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handoutMasterIdLst>
    <p:handoutMasterId r:id="rId24"/>
  </p:handoutMasterIdLst>
  <p:sldIdLst>
    <p:sldId id="1489" r:id="rId2"/>
    <p:sldId id="2147470433" r:id="rId3"/>
    <p:sldId id="2147470423" r:id="rId4"/>
    <p:sldId id="2147470426" r:id="rId5"/>
    <p:sldId id="2147470413" r:id="rId6"/>
    <p:sldId id="258" r:id="rId7"/>
    <p:sldId id="2147470421" r:id="rId8"/>
    <p:sldId id="2147470412" r:id="rId9"/>
    <p:sldId id="2147470424" r:id="rId10"/>
    <p:sldId id="2147470422" r:id="rId11"/>
    <p:sldId id="2147470403" r:id="rId12"/>
    <p:sldId id="2147470392" r:id="rId13"/>
    <p:sldId id="2147470395" r:id="rId14"/>
    <p:sldId id="2147470430" r:id="rId15"/>
    <p:sldId id="2147470425" r:id="rId16"/>
    <p:sldId id="2147470431" r:id="rId17"/>
    <p:sldId id="2147470427" r:id="rId18"/>
    <p:sldId id="2147470432" r:id="rId19"/>
    <p:sldId id="2147470428" r:id="rId20"/>
    <p:sldId id="2147470434" r:id="rId21"/>
    <p:sldId id="2147470388" r:id="rId22"/>
  </p:sldIdLst>
  <p:sldSz cx="12192000" cy="6858000"/>
  <p:notesSz cx="6858000" cy="9144000"/>
  <p:embeddedFontLst>
    <p:embeddedFont>
      <p:font typeface="Montserrat" pitchFamily="2" charset="0"/>
      <p:regular r:id="rId25"/>
      <p:bold r:id="rId26"/>
      <p:italic r:id="rId27"/>
      <p:boldItalic r:id="rId28"/>
    </p:embeddedFont>
    <p:embeddedFont>
      <p:font typeface="Rajdhani" panose="02000000000000000000" pitchFamily="2" charset="0"/>
      <p:regular r:id="rId29"/>
      <p:bold r:id="rId30"/>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04A"/>
    <a:srgbClr val="7A0000"/>
    <a:srgbClr val="3867A0"/>
    <a:srgbClr val="0066A3"/>
    <a:srgbClr val="094D7A"/>
    <a:srgbClr val="245266"/>
    <a:srgbClr val="26466C"/>
    <a:srgbClr val="DCDAD7"/>
    <a:srgbClr val="CCCDCE"/>
    <a:srgbClr val="0066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A2A4B0-3ADD-456A-92B7-293E90487778}" v="140" dt="2024-11-07T19:59:30.2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22" autoAdjust="0"/>
  </p:normalViewPr>
  <p:slideViewPr>
    <p:cSldViewPr>
      <p:cViewPr varScale="1">
        <p:scale>
          <a:sx n="111" d="100"/>
          <a:sy n="111" d="100"/>
        </p:scale>
        <p:origin x="516" y="96"/>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79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eting" userId="c6e20124-794c-4511-9e1a-6ca6abfcd11e" providerId="ADAL" clId="{72A6E838-2845-465C-908A-F4B4A3833276}"/>
    <pc:docChg chg="undo redo custSel addSld delSld modSld sldOrd modMainMaster">
      <pc:chgData name="Marketing" userId="c6e20124-794c-4511-9e1a-6ca6abfcd11e" providerId="ADAL" clId="{72A6E838-2845-465C-908A-F4B4A3833276}" dt="2024-11-04T23:05:21.781" v="4192" actId="478"/>
      <pc:docMkLst>
        <pc:docMk/>
      </pc:docMkLst>
      <pc:sldChg chg="addSp delSp modSp add del mod">
        <pc:chgData name="Marketing" userId="c6e20124-794c-4511-9e1a-6ca6abfcd11e" providerId="ADAL" clId="{72A6E838-2845-465C-908A-F4B4A3833276}" dt="2024-11-04T18:39:45.136" v="3985" actId="47"/>
        <pc:sldMkLst>
          <pc:docMk/>
          <pc:sldMk cId="0" sldId="256"/>
        </pc:sldMkLst>
        <pc:spChg chg="mod">
          <ac:chgData name="Marketing" userId="c6e20124-794c-4511-9e1a-6ca6abfcd11e" providerId="ADAL" clId="{72A6E838-2845-465C-908A-F4B4A3833276}" dt="2024-11-01T15:24:45.086" v="2114"/>
          <ac:spMkLst>
            <pc:docMk/>
            <pc:sldMk cId="0" sldId="256"/>
            <ac:spMk id="38" creationId="{C2C867D1-B387-6FCE-724D-E84F8C32D424}"/>
          </ac:spMkLst>
        </pc:spChg>
        <pc:spChg chg="mod">
          <ac:chgData name="Marketing" userId="c6e20124-794c-4511-9e1a-6ca6abfcd11e" providerId="ADAL" clId="{72A6E838-2845-465C-908A-F4B4A3833276}" dt="2024-11-01T15:24:45.086" v="2114"/>
          <ac:spMkLst>
            <pc:docMk/>
            <pc:sldMk cId="0" sldId="256"/>
            <ac:spMk id="39" creationId="{F5668714-6FF4-D61C-8710-A390039563B2}"/>
          </ac:spMkLst>
        </pc:spChg>
        <pc:spChg chg="mod">
          <ac:chgData name="Marketing" userId="c6e20124-794c-4511-9e1a-6ca6abfcd11e" providerId="ADAL" clId="{72A6E838-2845-465C-908A-F4B4A3833276}" dt="2024-11-01T15:24:45.086" v="2114"/>
          <ac:spMkLst>
            <pc:docMk/>
            <pc:sldMk cId="0" sldId="256"/>
            <ac:spMk id="40" creationId="{29009B21-9E23-2925-0E66-1AF1EFACE06B}"/>
          </ac:spMkLst>
        </pc:spChg>
        <pc:spChg chg="mod">
          <ac:chgData name="Marketing" userId="c6e20124-794c-4511-9e1a-6ca6abfcd11e" providerId="ADAL" clId="{72A6E838-2845-465C-908A-F4B4A3833276}" dt="2024-11-01T15:24:45.086" v="2114"/>
          <ac:spMkLst>
            <pc:docMk/>
            <pc:sldMk cId="0" sldId="256"/>
            <ac:spMk id="41" creationId="{C8B04158-F303-9C78-BF6C-23A242F97D16}"/>
          </ac:spMkLst>
        </pc:spChg>
        <pc:spChg chg="mod">
          <ac:chgData name="Marketing" userId="c6e20124-794c-4511-9e1a-6ca6abfcd11e" providerId="ADAL" clId="{72A6E838-2845-465C-908A-F4B4A3833276}" dt="2024-11-01T15:24:45.086" v="2114"/>
          <ac:spMkLst>
            <pc:docMk/>
            <pc:sldMk cId="0" sldId="256"/>
            <ac:spMk id="42" creationId="{667E2887-EA31-2CDA-CA6C-90DDC09E3022}"/>
          </ac:spMkLst>
        </pc:spChg>
        <pc:spChg chg="mod">
          <ac:chgData name="Marketing" userId="c6e20124-794c-4511-9e1a-6ca6abfcd11e" providerId="ADAL" clId="{72A6E838-2845-465C-908A-F4B4A3833276}" dt="2024-11-01T15:24:45.086" v="2114"/>
          <ac:spMkLst>
            <pc:docMk/>
            <pc:sldMk cId="0" sldId="256"/>
            <ac:spMk id="43" creationId="{305C4B5B-1247-BA5B-353A-9C65C0C3AC37}"/>
          </ac:spMkLst>
        </pc:spChg>
        <pc:spChg chg="mod">
          <ac:chgData name="Marketing" userId="c6e20124-794c-4511-9e1a-6ca6abfcd11e" providerId="ADAL" clId="{72A6E838-2845-465C-908A-F4B4A3833276}" dt="2024-11-01T15:24:45.086" v="2114"/>
          <ac:spMkLst>
            <pc:docMk/>
            <pc:sldMk cId="0" sldId="256"/>
            <ac:spMk id="44" creationId="{0D8AFF16-5F4E-91E5-44DC-600149CDAE86}"/>
          </ac:spMkLst>
        </pc:spChg>
        <pc:spChg chg="mod">
          <ac:chgData name="Marketing" userId="c6e20124-794c-4511-9e1a-6ca6abfcd11e" providerId="ADAL" clId="{72A6E838-2845-465C-908A-F4B4A3833276}" dt="2024-11-01T15:24:45.086" v="2114"/>
          <ac:spMkLst>
            <pc:docMk/>
            <pc:sldMk cId="0" sldId="256"/>
            <ac:spMk id="45" creationId="{041BBD1A-8F69-BA63-F9E5-FA153BCD5B83}"/>
          </ac:spMkLst>
        </pc:spChg>
        <pc:spChg chg="mod">
          <ac:chgData name="Marketing" userId="c6e20124-794c-4511-9e1a-6ca6abfcd11e" providerId="ADAL" clId="{72A6E838-2845-465C-908A-F4B4A3833276}" dt="2024-11-01T15:24:45.086" v="2114"/>
          <ac:spMkLst>
            <pc:docMk/>
            <pc:sldMk cId="0" sldId="256"/>
            <ac:spMk id="46" creationId="{64F8ED1F-DB0D-1503-BEB5-6BA339565F09}"/>
          </ac:spMkLst>
        </pc:spChg>
        <pc:spChg chg="mod">
          <ac:chgData name="Marketing" userId="c6e20124-794c-4511-9e1a-6ca6abfcd11e" providerId="ADAL" clId="{72A6E838-2845-465C-908A-F4B4A3833276}" dt="2024-11-01T15:24:45.086" v="2114"/>
          <ac:spMkLst>
            <pc:docMk/>
            <pc:sldMk cId="0" sldId="256"/>
            <ac:spMk id="47" creationId="{97A0EFAD-FFB6-742D-1061-4D0E717156E5}"/>
          </ac:spMkLst>
        </pc:spChg>
        <pc:spChg chg="mod">
          <ac:chgData name="Marketing" userId="c6e20124-794c-4511-9e1a-6ca6abfcd11e" providerId="ADAL" clId="{72A6E838-2845-465C-908A-F4B4A3833276}" dt="2024-11-01T15:24:45.086" v="2114"/>
          <ac:spMkLst>
            <pc:docMk/>
            <pc:sldMk cId="0" sldId="256"/>
            <ac:spMk id="48" creationId="{66D64E27-C73F-002F-2531-EFAA167B2B36}"/>
          </ac:spMkLst>
        </pc:spChg>
        <pc:spChg chg="mod">
          <ac:chgData name="Marketing" userId="c6e20124-794c-4511-9e1a-6ca6abfcd11e" providerId="ADAL" clId="{72A6E838-2845-465C-908A-F4B4A3833276}" dt="2024-11-01T15:24:45.086" v="2114"/>
          <ac:spMkLst>
            <pc:docMk/>
            <pc:sldMk cId="0" sldId="256"/>
            <ac:spMk id="49" creationId="{04952AB5-11A3-35FD-A885-D6662FFB2710}"/>
          </ac:spMkLst>
        </pc:spChg>
        <pc:spChg chg="mod">
          <ac:chgData name="Marketing" userId="c6e20124-794c-4511-9e1a-6ca6abfcd11e" providerId="ADAL" clId="{72A6E838-2845-465C-908A-F4B4A3833276}" dt="2024-11-01T15:24:45.086" v="2114"/>
          <ac:spMkLst>
            <pc:docMk/>
            <pc:sldMk cId="0" sldId="256"/>
            <ac:spMk id="50" creationId="{8ECF44EC-7146-1119-31B6-D2C4AC59CA0A}"/>
          </ac:spMkLst>
        </pc:spChg>
        <pc:spChg chg="mod">
          <ac:chgData name="Marketing" userId="c6e20124-794c-4511-9e1a-6ca6abfcd11e" providerId="ADAL" clId="{72A6E838-2845-465C-908A-F4B4A3833276}" dt="2024-11-01T15:24:45.086" v="2114"/>
          <ac:spMkLst>
            <pc:docMk/>
            <pc:sldMk cId="0" sldId="256"/>
            <ac:spMk id="51" creationId="{AF2A390F-C4EE-FACE-6D22-62A0A8B294FA}"/>
          </ac:spMkLst>
        </pc:spChg>
        <pc:spChg chg="mod">
          <ac:chgData name="Marketing" userId="c6e20124-794c-4511-9e1a-6ca6abfcd11e" providerId="ADAL" clId="{72A6E838-2845-465C-908A-F4B4A3833276}" dt="2024-11-01T15:24:45.086" v="2114"/>
          <ac:spMkLst>
            <pc:docMk/>
            <pc:sldMk cId="0" sldId="256"/>
            <ac:spMk id="52" creationId="{087B7CEB-BCEA-056B-21EE-B2BD193B8AA6}"/>
          </ac:spMkLst>
        </pc:spChg>
        <pc:spChg chg="mod">
          <ac:chgData name="Marketing" userId="c6e20124-794c-4511-9e1a-6ca6abfcd11e" providerId="ADAL" clId="{72A6E838-2845-465C-908A-F4B4A3833276}" dt="2024-11-01T15:24:45.086" v="2114"/>
          <ac:spMkLst>
            <pc:docMk/>
            <pc:sldMk cId="0" sldId="256"/>
            <ac:spMk id="53" creationId="{AAFFB986-6138-CF39-5870-09DD32222B45}"/>
          </ac:spMkLst>
        </pc:spChg>
        <pc:spChg chg="mod">
          <ac:chgData name="Marketing" userId="c6e20124-794c-4511-9e1a-6ca6abfcd11e" providerId="ADAL" clId="{72A6E838-2845-465C-908A-F4B4A3833276}" dt="2024-11-01T15:24:45.086" v="2114"/>
          <ac:spMkLst>
            <pc:docMk/>
            <pc:sldMk cId="0" sldId="256"/>
            <ac:spMk id="54" creationId="{B5F022C0-B880-6188-05D8-0B89E39508B5}"/>
          </ac:spMkLst>
        </pc:spChg>
        <pc:spChg chg="mod">
          <ac:chgData name="Marketing" userId="c6e20124-794c-4511-9e1a-6ca6abfcd11e" providerId="ADAL" clId="{72A6E838-2845-465C-908A-F4B4A3833276}" dt="2024-11-01T15:24:45.086" v="2114"/>
          <ac:spMkLst>
            <pc:docMk/>
            <pc:sldMk cId="0" sldId="256"/>
            <ac:spMk id="55" creationId="{467A1DB1-627A-96F3-AC43-4FFE1ACEEE99}"/>
          </ac:spMkLst>
        </pc:spChg>
        <pc:spChg chg="mod">
          <ac:chgData name="Marketing" userId="c6e20124-794c-4511-9e1a-6ca6abfcd11e" providerId="ADAL" clId="{72A6E838-2845-465C-908A-F4B4A3833276}" dt="2024-11-01T15:24:45.086" v="2114"/>
          <ac:spMkLst>
            <pc:docMk/>
            <pc:sldMk cId="0" sldId="256"/>
            <ac:spMk id="56" creationId="{076810B5-8170-6B00-93E3-6E52E235D628}"/>
          </ac:spMkLst>
        </pc:spChg>
        <pc:spChg chg="mod">
          <ac:chgData name="Marketing" userId="c6e20124-794c-4511-9e1a-6ca6abfcd11e" providerId="ADAL" clId="{72A6E838-2845-465C-908A-F4B4A3833276}" dt="2024-11-01T15:24:45.086" v="2114"/>
          <ac:spMkLst>
            <pc:docMk/>
            <pc:sldMk cId="0" sldId="256"/>
            <ac:spMk id="57" creationId="{CB2CD2DE-9A2C-F648-6846-6EADEE86849B}"/>
          </ac:spMkLst>
        </pc:spChg>
        <pc:spChg chg="mod">
          <ac:chgData name="Marketing" userId="c6e20124-794c-4511-9e1a-6ca6abfcd11e" providerId="ADAL" clId="{72A6E838-2845-465C-908A-F4B4A3833276}" dt="2024-11-01T15:24:45.086" v="2114"/>
          <ac:spMkLst>
            <pc:docMk/>
            <pc:sldMk cId="0" sldId="256"/>
            <ac:spMk id="58" creationId="{36C07E54-DAC8-59FE-9C86-258AF678B4CF}"/>
          </ac:spMkLst>
        </pc:spChg>
        <pc:spChg chg="mod">
          <ac:chgData name="Marketing" userId="c6e20124-794c-4511-9e1a-6ca6abfcd11e" providerId="ADAL" clId="{72A6E838-2845-465C-908A-F4B4A3833276}" dt="2024-11-01T15:24:45.086" v="2114"/>
          <ac:spMkLst>
            <pc:docMk/>
            <pc:sldMk cId="0" sldId="256"/>
            <ac:spMk id="59" creationId="{A2DEFBA7-7C9F-E3A1-FEEA-185760D2E0E8}"/>
          </ac:spMkLst>
        </pc:spChg>
        <pc:spChg chg="mod">
          <ac:chgData name="Marketing" userId="c6e20124-794c-4511-9e1a-6ca6abfcd11e" providerId="ADAL" clId="{72A6E838-2845-465C-908A-F4B4A3833276}" dt="2024-11-01T15:24:45.086" v="2114"/>
          <ac:spMkLst>
            <pc:docMk/>
            <pc:sldMk cId="0" sldId="256"/>
            <ac:spMk id="60" creationId="{AB8A8F05-2222-038C-297C-71538C68ACFB}"/>
          </ac:spMkLst>
        </pc:spChg>
        <pc:spChg chg="mod">
          <ac:chgData name="Marketing" userId="c6e20124-794c-4511-9e1a-6ca6abfcd11e" providerId="ADAL" clId="{72A6E838-2845-465C-908A-F4B4A3833276}" dt="2024-11-01T15:24:45.086" v="2114"/>
          <ac:spMkLst>
            <pc:docMk/>
            <pc:sldMk cId="0" sldId="256"/>
            <ac:spMk id="61" creationId="{A000E685-942C-B404-86F3-8DD98F633F4A}"/>
          </ac:spMkLst>
        </pc:spChg>
        <pc:spChg chg="mod">
          <ac:chgData name="Marketing" userId="c6e20124-794c-4511-9e1a-6ca6abfcd11e" providerId="ADAL" clId="{72A6E838-2845-465C-908A-F4B4A3833276}" dt="2024-11-01T15:24:45.086" v="2114"/>
          <ac:spMkLst>
            <pc:docMk/>
            <pc:sldMk cId="0" sldId="256"/>
            <ac:spMk id="62" creationId="{F218AE6D-DC33-06A2-7DF7-6D91F925C62F}"/>
          </ac:spMkLst>
        </pc:spChg>
        <pc:spChg chg="mod">
          <ac:chgData name="Marketing" userId="c6e20124-794c-4511-9e1a-6ca6abfcd11e" providerId="ADAL" clId="{72A6E838-2845-465C-908A-F4B4A3833276}" dt="2024-11-01T15:24:45.086" v="2114"/>
          <ac:spMkLst>
            <pc:docMk/>
            <pc:sldMk cId="0" sldId="256"/>
            <ac:spMk id="63" creationId="{5E8A53AB-A036-85F0-5D6F-A4120399DF2F}"/>
          </ac:spMkLst>
        </pc:spChg>
        <pc:spChg chg="mod">
          <ac:chgData name="Marketing" userId="c6e20124-794c-4511-9e1a-6ca6abfcd11e" providerId="ADAL" clId="{72A6E838-2845-465C-908A-F4B4A3833276}" dt="2024-11-01T15:24:45.086" v="2114"/>
          <ac:spMkLst>
            <pc:docMk/>
            <pc:sldMk cId="0" sldId="256"/>
            <ac:spMk id="64" creationId="{FEABB59B-D9EA-2B22-E45A-1143532B3E66}"/>
          </ac:spMkLst>
        </pc:spChg>
        <pc:spChg chg="mod">
          <ac:chgData name="Marketing" userId="c6e20124-794c-4511-9e1a-6ca6abfcd11e" providerId="ADAL" clId="{72A6E838-2845-465C-908A-F4B4A3833276}" dt="2024-11-01T15:24:45.086" v="2114"/>
          <ac:spMkLst>
            <pc:docMk/>
            <pc:sldMk cId="0" sldId="256"/>
            <ac:spMk id="65" creationId="{80EE6206-C1EB-37E2-811F-0D6B7DEEB128}"/>
          </ac:spMkLst>
        </pc:spChg>
        <pc:spChg chg="mod">
          <ac:chgData name="Marketing" userId="c6e20124-794c-4511-9e1a-6ca6abfcd11e" providerId="ADAL" clId="{72A6E838-2845-465C-908A-F4B4A3833276}" dt="2024-11-01T15:24:45.086" v="2114"/>
          <ac:spMkLst>
            <pc:docMk/>
            <pc:sldMk cId="0" sldId="256"/>
            <ac:spMk id="66" creationId="{B8B5E57E-9CA5-6CC4-C7F2-342C5865187C}"/>
          </ac:spMkLst>
        </pc:spChg>
        <pc:spChg chg="mod">
          <ac:chgData name="Marketing" userId="c6e20124-794c-4511-9e1a-6ca6abfcd11e" providerId="ADAL" clId="{72A6E838-2845-465C-908A-F4B4A3833276}" dt="2024-11-01T15:24:45.086" v="2114"/>
          <ac:spMkLst>
            <pc:docMk/>
            <pc:sldMk cId="0" sldId="256"/>
            <ac:spMk id="67" creationId="{7CA7715E-A8D5-1A22-0034-1B55A1917CD0}"/>
          </ac:spMkLst>
        </pc:spChg>
        <pc:spChg chg="mod">
          <ac:chgData name="Marketing" userId="c6e20124-794c-4511-9e1a-6ca6abfcd11e" providerId="ADAL" clId="{72A6E838-2845-465C-908A-F4B4A3833276}" dt="2024-11-01T15:24:45.086" v="2114"/>
          <ac:spMkLst>
            <pc:docMk/>
            <pc:sldMk cId="0" sldId="256"/>
            <ac:spMk id="68" creationId="{006C3C9E-510F-CAA5-333C-E49F83A5B053}"/>
          </ac:spMkLst>
        </pc:spChg>
        <pc:spChg chg="mod">
          <ac:chgData name="Marketing" userId="c6e20124-794c-4511-9e1a-6ca6abfcd11e" providerId="ADAL" clId="{72A6E838-2845-465C-908A-F4B4A3833276}" dt="2024-11-01T15:24:45.086" v="2114"/>
          <ac:spMkLst>
            <pc:docMk/>
            <pc:sldMk cId="0" sldId="256"/>
            <ac:spMk id="69" creationId="{5D4D4AC7-AD4F-8F64-F67C-B0370668E44C}"/>
          </ac:spMkLst>
        </pc:spChg>
        <pc:spChg chg="mod">
          <ac:chgData name="Marketing" userId="c6e20124-794c-4511-9e1a-6ca6abfcd11e" providerId="ADAL" clId="{72A6E838-2845-465C-908A-F4B4A3833276}" dt="2024-11-01T15:24:45.086" v="2114"/>
          <ac:spMkLst>
            <pc:docMk/>
            <pc:sldMk cId="0" sldId="256"/>
            <ac:spMk id="70" creationId="{3D892A16-3EB4-2EF3-6B77-0BDFB830ACF5}"/>
          </ac:spMkLst>
        </pc:spChg>
        <pc:spChg chg="mod">
          <ac:chgData name="Marketing" userId="c6e20124-794c-4511-9e1a-6ca6abfcd11e" providerId="ADAL" clId="{72A6E838-2845-465C-908A-F4B4A3833276}" dt="2024-11-01T15:24:45.086" v="2114"/>
          <ac:spMkLst>
            <pc:docMk/>
            <pc:sldMk cId="0" sldId="256"/>
            <ac:spMk id="71" creationId="{F053FD92-E357-AB20-E58D-E53190D7283E}"/>
          </ac:spMkLst>
        </pc:spChg>
        <pc:spChg chg="mod">
          <ac:chgData name="Marketing" userId="c6e20124-794c-4511-9e1a-6ca6abfcd11e" providerId="ADAL" clId="{72A6E838-2845-465C-908A-F4B4A3833276}" dt="2024-11-01T15:24:45.086" v="2114"/>
          <ac:spMkLst>
            <pc:docMk/>
            <pc:sldMk cId="0" sldId="256"/>
            <ac:spMk id="72" creationId="{1B209FCE-22DA-4624-9A7B-388BEAA33C5F}"/>
          </ac:spMkLst>
        </pc:spChg>
        <pc:spChg chg="mod">
          <ac:chgData name="Marketing" userId="c6e20124-794c-4511-9e1a-6ca6abfcd11e" providerId="ADAL" clId="{72A6E838-2845-465C-908A-F4B4A3833276}" dt="2024-11-01T15:24:45.086" v="2114"/>
          <ac:spMkLst>
            <pc:docMk/>
            <pc:sldMk cId="0" sldId="256"/>
            <ac:spMk id="73" creationId="{BEBAC101-4601-1057-AB89-7463F3528E08}"/>
          </ac:spMkLst>
        </pc:spChg>
        <pc:spChg chg="mod">
          <ac:chgData name="Marketing" userId="c6e20124-794c-4511-9e1a-6ca6abfcd11e" providerId="ADAL" clId="{72A6E838-2845-465C-908A-F4B4A3833276}" dt="2024-11-01T15:24:45.086" v="2114"/>
          <ac:spMkLst>
            <pc:docMk/>
            <pc:sldMk cId="0" sldId="256"/>
            <ac:spMk id="74" creationId="{98829485-F514-80F4-1EF6-82B037C0D2B2}"/>
          </ac:spMkLst>
        </pc:spChg>
        <pc:spChg chg="mod">
          <ac:chgData name="Marketing" userId="c6e20124-794c-4511-9e1a-6ca6abfcd11e" providerId="ADAL" clId="{72A6E838-2845-465C-908A-F4B4A3833276}" dt="2024-11-01T15:24:45.086" v="2114"/>
          <ac:spMkLst>
            <pc:docMk/>
            <pc:sldMk cId="0" sldId="256"/>
            <ac:spMk id="75" creationId="{4DA0CD7D-9265-E73C-64AD-17381FC8941D}"/>
          </ac:spMkLst>
        </pc:spChg>
        <pc:spChg chg="mod">
          <ac:chgData name="Marketing" userId="c6e20124-794c-4511-9e1a-6ca6abfcd11e" providerId="ADAL" clId="{72A6E838-2845-465C-908A-F4B4A3833276}" dt="2024-11-01T15:24:45.086" v="2114"/>
          <ac:spMkLst>
            <pc:docMk/>
            <pc:sldMk cId="0" sldId="256"/>
            <ac:spMk id="76" creationId="{3E98CC8E-1116-D8A3-34C0-DEBC7696F976}"/>
          </ac:spMkLst>
        </pc:spChg>
        <pc:spChg chg="mod">
          <ac:chgData name="Marketing" userId="c6e20124-794c-4511-9e1a-6ca6abfcd11e" providerId="ADAL" clId="{72A6E838-2845-465C-908A-F4B4A3833276}" dt="2024-11-01T15:24:45.086" v="2114"/>
          <ac:spMkLst>
            <pc:docMk/>
            <pc:sldMk cId="0" sldId="256"/>
            <ac:spMk id="77" creationId="{25760D3B-1656-C20E-7A49-961EB0BF4A1F}"/>
          </ac:spMkLst>
        </pc:spChg>
        <pc:spChg chg="mod">
          <ac:chgData name="Marketing" userId="c6e20124-794c-4511-9e1a-6ca6abfcd11e" providerId="ADAL" clId="{72A6E838-2845-465C-908A-F4B4A3833276}" dt="2024-11-01T15:24:45.086" v="2114"/>
          <ac:spMkLst>
            <pc:docMk/>
            <pc:sldMk cId="0" sldId="256"/>
            <ac:spMk id="78" creationId="{A703D53C-DB25-5D9B-8876-64C249BC8838}"/>
          </ac:spMkLst>
        </pc:spChg>
        <pc:spChg chg="mod">
          <ac:chgData name="Marketing" userId="c6e20124-794c-4511-9e1a-6ca6abfcd11e" providerId="ADAL" clId="{72A6E838-2845-465C-908A-F4B4A3833276}" dt="2024-11-01T15:24:45.086" v="2114"/>
          <ac:spMkLst>
            <pc:docMk/>
            <pc:sldMk cId="0" sldId="256"/>
            <ac:spMk id="79" creationId="{9403FBF5-BBD8-6F61-F757-E8BF7D5BCAA4}"/>
          </ac:spMkLst>
        </pc:spChg>
        <pc:spChg chg="mod">
          <ac:chgData name="Marketing" userId="c6e20124-794c-4511-9e1a-6ca6abfcd11e" providerId="ADAL" clId="{72A6E838-2845-465C-908A-F4B4A3833276}" dt="2024-11-01T15:24:45.086" v="2114"/>
          <ac:spMkLst>
            <pc:docMk/>
            <pc:sldMk cId="0" sldId="256"/>
            <ac:spMk id="80" creationId="{CBC8FAD7-F912-09C5-22E2-32B2A9A945D7}"/>
          </ac:spMkLst>
        </pc:spChg>
        <pc:spChg chg="mod">
          <ac:chgData name="Marketing" userId="c6e20124-794c-4511-9e1a-6ca6abfcd11e" providerId="ADAL" clId="{72A6E838-2845-465C-908A-F4B4A3833276}" dt="2024-11-01T15:24:45.086" v="2114"/>
          <ac:spMkLst>
            <pc:docMk/>
            <pc:sldMk cId="0" sldId="256"/>
            <ac:spMk id="142" creationId="{EA8693AA-E0F9-EBDD-CF89-A0C2F29E8747}"/>
          </ac:spMkLst>
        </pc:spChg>
        <pc:spChg chg="mod">
          <ac:chgData name="Marketing" userId="c6e20124-794c-4511-9e1a-6ca6abfcd11e" providerId="ADAL" clId="{72A6E838-2845-465C-908A-F4B4A3833276}" dt="2024-11-01T15:24:45.086" v="2114"/>
          <ac:spMkLst>
            <pc:docMk/>
            <pc:sldMk cId="0" sldId="256"/>
            <ac:spMk id="143" creationId="{7CBCB121-662F-1183-EBD7-B716AA1691C5}"/>
          </ac:spMkLst>
        </pc:spChg>
        <pc:grpChg chg="del">
          <ac:chgData name="Marketing" userId="c6e20124-794c-4511-9e1a-6ca6abfcd11e" providerId="ADAL" clId="{72A6E838-2845-465C-908A-F4B4A3833276}" dt="2024-11-01T15:24:44.705" v="2113" actId="478"/>
          <ac:grpSpMkLst>
            <pc:docMk/>
            <pc:sldMk cId="0" sldId="256"/>
            <ac:grpSpMk id="2" creationId="{217A968C-87D4-8806-9D9B-945917CA5B8C}"/>
          </ac:grpSpMkLst>
        </pc:grpChg>
        <pc:grpChg chg="del">
          <ac:chgData name="Marketing" userId="c6e20124-794c-4511-9e1a-6ca6abfcd11e" providerId="ADAL" clId="{72A6E838-2845-465C-908A-F4B4A3833276}" dt="2024-11-01T15:24:44.705" v="2113" actId="478"/>
          <ac:grpSpMkLst>
            <pc:docMk/>
            <pc:sldMk cId="0" sldId="256"/>
            <ac:grpSpMk id="5" creationId="{13456FBC-C55A-1B02-EA1D-1992A73742D7}"/>
          </ac:grpSpMkLst>
        </pc:grpChg>
        <pc:grpChg chg="add mod">
          <ac:chgData name="Marketing" userId="c6e20124-794c-4511-9e1a-6ca6abfcd11e" providerId="ADAL" clId="{72A6E838-2845-465C-908A-F4B4A3833276}" dt="2024-11-01T15:24:45.086" v="2114"/>
          <ac:grpSpMkLst>
            <pc:docMk/>
            <pc:sldMk cId="0" sldId="256"/>
            <ac:grpSpMk id="7" creationId="{2551BDB3-D46D-447B-7D37-B4A023CE9376}"/>
          </ac:grpSpMkLst>
        </pc:grpChg>
        <pc:grpChg chg="mod">
          <ac:chgData name="Marketing" userId="c6e20124-794c-4511-9e1a-6ca6abfcd11e" providerId="ADAL" clId="{72A6E838-2845-465C-908A-F4B4A3833276}" dt="2024-11-01T15:24:45.086" v="2114"/>
          <ac:grpSpMkLst>
            <pc:docMk/>
            <pc:sldMk cId="0" sldId="256"/>
            <ac:grpSpMk id="8" creationId="{0A423903-ACE2-4E0F-FC14-2CDB6A810ECB}"/>
          </ac:grpSpMkLst>
        </pc:grpChg>
        <pc:grpChg chg="mod">
          <ac:chgData name="Marketing" userId="c6e20124-794c-4511-9e1a-6ca6abfcd11e" providerId="ADAL" clId="{72A6E838-2845-465C-908A-F4B4A3833276}" dt="2024-11-01T15:24:45.086" v="2114"/>
          <ac:grpSpMkLst>
            <pc:docMk/>
            <pc:sldMk cId="0" sldId="256"/>
            <ac:grpSpMk id="9" creationId="{E884A9F5-3C4B-4BBF-AF9B-56CCB650343E}"/>
          </ac:grpSpMkLst>
        </pc:grpChg>
        <pc:grpChg chg="mod">
          <ac:chgData name="Marketing" userId="c6e20124-794c-4511-9e1a-6ca6abfcd11e" providerId="ADAL" clId="{72A6E838-2845-465C-908A-F4B4A3833276}" dt="2024-11-01T15:24:45.086" v="2114"/>
          <ac:grpSpMkLst>
            <pc:docMk/>
            <pc:sldMk cId="0" sldId="256"/>
            <ac:grpSpMk id="10" creationId="{00ED3FB0-EE2E-AA91-4108-F06CF5C031A7}"/>
          </ac:grpSpMkLst>
        </pc:grpChg>
        <pc:grpChg chg="mod">
          <ac:chgData name="Marketing" userId="c6e20124-794c-4511-9e1a-6ca6abfcd11e" providerId="ADAL" clId="{72A6E838-2845-465C-908A-F4B4A3833276}" dt="2024-11-01T15:24:45.086" v="2114"/>
          <ac:grpSpMkLst>
            <pc:docMk/>
            <pc:sldMk cId="0" sldId="256"/>
            <ac:grpSpMk id="11" creationId="{76E49571-EAAE-A30F-C578-4F9C06C7EE1B}"/>
          </ac:grpSpMkLst>
        </pc:grpChg>
        <pc:grpChg chg="mod">
          <ac:chgData name="Marketing" userId="c6e20124-794c-4511-9e1a-6ca6abfcd11e" providerId="ADAL" clId="{72A6E838-2845-465C-908A-F4B4A3833276}" dt="2024-11-01T15:24:45.086" v="2114"/>
          <ac:grpSpMkLst>
            <pc:docMk/>
            <pc:sldMk cId="0" sldId="256"/>
            <ac:grpSpMk id="12" creationId="{C9F633AE-98E1-053A-C1A7-E12E28257B5A}"/>
          </ac:grpSpMkLst>
        </pc:grpChg>
        <pc:grpChg chg="mod">
          <ac:chgData name="Marketing" userId="c6e20124-794c-4511-9e1a-6ca6abfcd11e" providerId="ADAL" clId="{72A6E838-2845-465C-908A-F4B4A3833276}" dt="2024-11-01T15:24:45.086" v="2114"/>
          <ac:grpSpMkLst>
            <pc:docMk/>
            <pc:sldMk cId="0" sldId="256"/>
            <ac:grpSpMk id="13" creationId="{FAF3CC93-6E81-8CE8-E17A-8F39D1088DC1}"/>
          </ac:grpSpMkLst>
        </pc:grpChg>
        <pc:grpChg chg="mod">
          <ac:chgData name="Marketing" userId="c6e20124-794c-4511-9e1a-6ca6abfcd11e" providerId="ADAL" clId="{72A6E838-2845-465C-908A-F4B4A3833276}" dt="2024-11-01T15:24:45.086" v="2114"/>
          <ac:grpSpMkLst>
            <pc:docMk/>
            <pc:sldMk cId="0" sldId="256"/>
            <ac:grpSpMk id="14" creationId="{864C5B01-B1E3-7558-AA0F-D662DFCAE968}"/>
          </ac:grpSpMkLst>
        </pc:grpChg>
        <pc:grpChg chg="mod">
          <ac:chgData name="Marketing" userId="c6e20124-794c-4511-9e1a-6ca6abfcd11e" providerId="ADAL" clId="{72A6E838-2845-465C-908A-F4B4A3833276}" dt="2024-11-01T15:24:45.086" v="2114"/>
          <ac:grpSpMkLst>
            <pc:docMk/>
            <pc:sldMk cId="0" sldId="256"/>
            <ac:grpSpMk id="22" creationId="{F9726E93-9661-6F0F-E5DD-67A9E7D4E326}"/>
          </ac:grpSpMkLst>
        </pc:grpChg>
        <pc:grpChg chg="mod">
          <ac:chgData name="Marketing" userId="c6e20124-794c-4511-9e1a-6ca6abfcd11e" providerId="ADAL" clId="{72A6E838-2845-465C-908A-F4B4A3833276}" dt="2024-11-01T15:24:45.086" v="2114"/>
          <ac:grpSpMkLst>
            <pc:docMk/>
            <pc:sldMk cId="0" sldId="256"/>
            <ac:grpSpMk id="23" creationId="{C459A0F3-06DF-FD7A-5DDA-D55F2660F81D}"/>
          </ac:grpSpMkLst>
        </pc:grpChg>
        <pc:grpChg chg="mod">
          <ac:chgData name="Marketing" userId="c6e20124-794c-4511-9e1a-6ca6abfcd11e" providerId="ADAL" clId="{72A6E838-2845-465C-908A-F4B4A3833276}" dt="2024-11-01T15:24:45.086" v="2114"/>
          <ac:grpSpMkLst>
            <pc:docMk/>
            <pc:sldMk cId="0" sldId="256"/>
            <ac:grpSpMk id="24" creationId="{0475F1B8-2B2B-7866-A9D6-EA9507421A43}"/>
          </ac:grpSpMkLst>
        </pc:grpChg>
        <pc:grpChg chg="mod">
          <ac:chgData name="Marketing" userId="c6e20124-794c-4511-9e1a-6ca6abfcd11e" providerId="ADAL" clId="{72A6E838-2845-465C-908A-F4B4A3833276}" dt="2024-11-01T15:24:45.086" v="2114"/>
          <ac:grpSpMkLst>
            <pc:docMk/>
            <pc:sldMk cId="0" sldId="256"/>
            <ac:grpSpMk id="25" creationId="{D4A83019-489F-67B6-E0D0-C873D32FB244}"/>
          </ac:grpSpMkLst>
        </pc:grpChg>
        <pc:grpChg chg="mod">
          <ac:chgData name="Marketing" userId="c6e20124-794c-4511-9e1a-6ca6abfcd11e" providerId="ADAL" clId="{72A6E838-2845-465C-908A-F4B4A3833276}" dt="2024-11-01T15:24:45.086" v="2114"/>
          <ac:grpSpMkLst>
            <pc:docMk/>
            <pc:sldMk cId="0" sldId="256"/>
            <ac:grpSpMk id="26" creationId="{10B4FB55-3D3A-1475-C716-111E5B42A6B5}"/>
          </ac:grpSpMkLst>
        </pc:grpChg>
        <pc:grpChg chg="mod">
          <ac:chgData name="Marketing" userId="c6e20124-794c-4511-9e1a-6ca6abfcd11e" providerId="ADAL" clId="{72A6E838-2845-465C-908A-F4B4A3833276}" dt="2024-11-01T15:24:45.086" v="2114"/>
          <ac:grpSpMkLst>
            <pc:docMk/>
            <pc:sldMk cId="0" sldId="256"/>
            <ac:grpSpMk id="27" creationId="{D595B785-92CF-47A1-2573-C19DE7C47FCD}"/>
          </ac:grpSpMkLst>
        </pc:grpChg>
        <pc:grpChg chg="mod">
          <ac:chgData name="Marketing" userId="c6e20124-794c-4511-9e1a-6ca6abfcd11e" providerId="ADAL" clId="{72A6E838-2845-465C-908A-F4B4A3833276}" dt="2024-11-01T15:24:45.086" v="2114"/>
          <ac:grpSpMkLst>
            <pc:docMk/>
            <pc:sldMk cId="0" sldId="256"/>
            <ac:grpSpMk id="28" creationId="{9F1349D5-31A1-103B-2DD3-F8E1EB038E49}"/>
          </ac:grpSpMkLst>
        </pc:grpChg>
        <pc:grpChg chg="mod">
          <ac:chgData name="Marketing" userId="c6e20124-794c-4511-9e1a-6ca6abfcd11e" providerId="ADAL" clId="{72A6E838-2845-465C-908A-F4B4A3833276}" dt="2024-11-01T15:24:45.086" v="2114"/>
          <ac:grpSpMkLst>
            <pc:docMk/>
            <pc:sldMk cId="0" sldId="256"/>
            <ac:grpSpMk id="29" creationId="{DAA9B221-A713-4389-1F5E-5EAD8870B927}"/>
          </ac:grpSpMkLst>
        </pc:grpChg>
        <pc:grpChg chg="mod">
          <ac:chgData name="Marketing" userId="c6e20124-794c-4511-9e1a-6ca6abfcd11e" providerId="ADAL" clId="{72A6E838-2845-465C-908A-F4B4A3833276}" dt="2024-11-01T15:24:45.086" v="2114"/>
          <ac:grpSpMkLst>
            <pc:docMk/>
            <pc:sldMk cId="0" sldId="256"/>
            <ac:grpSpMk id="30" creationId="{C8205EB0-4B39-E0DF-9CBA-7960824E1481}"/>
          </ac:grpSpMkLst>
        </pc:grpChg>
        <pc:grpChg chg="mod">
          <ac:chgData name="Marketing" userId="c6e20124-794c-4511-9e1a-6ca6abfcd11e" providerId="ADAL" clId="{72A6E838-2845-465C-908A-F4B4A3833276}" dt="2024-11-01T15:24:45.086" v="2114"/>
          <ac:grpSpMkLst>
            <pc:docMk/>
            <pc:sldMk cId="0" sldId="256"/>
            <ac:grpSpMk id="31" creationId="{435726D7-16D7-1AAE-78AF-9BB4C7708D06}"/>
          </ac:grpSpMkLst>
        </pc:grpChg>
        <pc:grpChg chg="mod">
          <ac:chgData name="Marketing" userId="c6e20124-794c-4511-9e1a-6ca6abfcd11e" providerId="ADAL" clId="{72A6E838-2845-465C-908A-F4B4A3833276}" dt="2024-11-01T15:24:45.086" v="2114"/>
          <ac:grpSpMkLst>
            <pc:docMk/>
            <pc:sldMk cId="0" sldId="256"/>
            <ac:grpSpMk id="32" creationId="{778140C9-BE3C-CEBB-292A-10BD05A030E5}"/>
          </ac:grpSpMkLst>
        </pc:grpChg>
        <pc:grpChg chg="mod">
          <ac:chgData name="Marketing" userId="c6e20124-794c-4511-9e1a-6ca6abfcd11e" providerId="ADAL" clId="{72A6E838-2845-465C-908A-F4B4A3833276}" dt="2024-11-01T15:24:45.086" v="2114"/>
          <ac:grpSpMkLst>
            <pc:docMk/>
            <pc:sldMk cId="0" sldId="256"/>
            <ac:grpSpMk id="33" creationId="{526F474E-36D3-F740-3FEB-9AB97361F0C5}"/>
          </ac:grpSpMkLst>
        </pc:grpChg>
        <pc:grpChg chg="mod">
          <ac:chgData name="Marketing" userId="c6e20124-794c-4511-9e1a-6ca6abfcd11e" providerId="ADAL" clId="{72A6E838-2845-465C-908A-F4B4A3833276}" dt="2024-11-01T15:24:45.086" v="2114"/>
          <ac:grpSpMkLst>
            <pc:docMk/>
            <pc:sldMk cId="0" sldId="256"/>
            <ac:grpSpMk id="34" creationId="{DE95ECA5-4C21-2A68-3AD2-E48392B1B95B}"/>
          </ac:grpSpMkLst>
        </pc:grpChg>
        <pc:grpChg chg="mod">
          <ac:chgData name="Marketing" userId="c6e20124-794c-4511-9e1a-6ca6abfcd11e" providerId="ADAL" clId="{72A6E838-2845-465C-908A-F4B4A3833276}" dt="2024-11-01T15:24:45.086" v="2114"/>
          <ac:grpSpMkLst>
            <pc:docMk/>
            <pc:sldMk cId="0" sldId="256"/>
            <ac:grpSpMk id="35" creationId="{7B330BD1-BE9A-355E-8435-CB546C2E8586}"/>
          </ac:grpSpMkLst>
        </pc:grpChg>
        <pc:grpChg chg="mod">
          <ac:chgData name="Marketing" userId="c6e20124-794c-4511-9e1a-6ca6abfcd11e" providerId="ADAL" clId="{72A6E838-2845-465C-908A-F4B4A3833276}" dt="2024-11-01T15:24:45.086" v="2114"/>
          <ac:grpSpMkLst>
            <pc:docMk/>
            <pc:sldMk cId="0" sldId="256"/>
            <ac:grpSpMk id="36" creationId="{DF28A300-3E97-475F-9AE0-9B80901E57E9}"/>
          </ac:grpSpMkLst>
        </pc:grpChg>
        <pc:grpChg chg="mod">
          <ac:chgData name="Marketing" userId="c6e20124-794c-4511-9e1a-6ca6abfcd11e" providerId="ADAL" clId="{72A6E838-2845-465C-908A-F4B4A3833276}" dt="2024-11-01T15:24:45.086" v="2114"/>
          <ac:grpSpMkLst>
            <pc:docMk/>
            <pc:sldMk cId="0" sldId="256"/>
            <ac:grpSpMk id="37" creationId="{0D4A23F1-E9B4-FB53-EF0A-55AE54931D74}"/>
          </ac:grpSpMkLst>
        </pc:grpChg>
        <pc:cxnChg chg="mod">
          <ac:chgData name="Marketing" userId="c6e20124-794c-4511-9e1a-6ca6abfcd11e" providerId="ADAL" clId="{72A6E838-2845-465C-908A-F4B4A3833276}" dt="2024-11-01T15:24:45.086" v="2114"/>
          <ac:cxnSpMkLst>
            <pc:docMk/>
            <pc:sldMk cId="0" sldId="256"/>
            <ac:cxnSpMk id="144" creationId="{3FAFB60A-4562-EBBF-2C8D-42721A03DB23}"/>
          </ac:cxnSpMkLst>
        </pc:cxnChg>
      </pc:sldChg>
      <pc:sldChg chg="addSp delSp modSp mod">
        <pc:chgData name="Marketing" userId="c6e20124-794c-4511-9e1a-6ca6abfcd11e" providerId="ADAL" clId="{72A6E838-2845-465C-908A-F4B4A3833276}" dt="2024-11-04T20:02:57.795" v="4144" actId="21"/>
        <pc:sldMkLst>
          <pc:docMk/>
          <pc:sldMk cId="0" sldId="257"/>
        </pc:sldMkLst>
        <pc:spChg chg="del">
          <ac:chgData name="Marketing" userId="c6e20124-794c-4511-9e1a-6ca6abfcd11e" providerId="ADAL" clId="{72A6E838-2845-465C-908A-F4B4A3833276}" dt="2024-11-01T20:08:13.728" v="3149" actId="478"/>
          <ac:spMkLst>
            <pc:docMk/>
            <pc:sldMk cId="0" sldId="257"/>
            <ac:spMk id="2" creationId="{1FBBB41C-61A5-8471-5D6E-75F7E1199868}"/>
          </ac:spMkLst>
        </pc:spChg>
        <pc:spChg chg="add mod">
          <ac:chgData name="Marketing" userId="c6e20124-794c-4511-9e1a-6ca6abfcd11e" providerId="ADAL" clId="{72A6E838-2845-465C-908A-F4B4A3833276}" dt="2024-11-04T15:11:17.070" v="3435"/>
          <ac:spMkLst>
            <pc:docMk/>
            <pc:sldMk cId="0" sldId="257"/>
            <ac:spMk id="6" creationId="{F5FB51BE-BE21-A830-4AEE-729428E0A474}"/>
          </ac:spMkLst>
        </pc:spChg>
        <pc:spChg chg="add mod">
          <ac:chgData name="Marketing" userId="c6e20124-794c-4511-9e1a-6ca6abfcd11e" providerId="ADAL" clId="{72A6E838-2845-465C-908A-F4B4A3833276}" dt="2024-11-04T15:11:19.472" v="3436"/>
          <ac:spMkLst>
            <pc:docMk/>
            <pc:sldMk cId="0" sldId="257"/>
            <ac:spMk id="7" creationId="{D9FE093B-ADD4-04B7-438F-E089A533C150}"/>
          </ac:spMkLst>
        </pc:spChg>
        <pc:spChg chg="mod">
          <ac:chgData name="Marketing" userId="c6e20124-794c-4511-9e1a-6ca6abfcd11e" providerId="ADAL" clId="{72A6E838-2845-465C-908A-F4B4A3833276}" dt="2024-11-01T15:23:27.562" v="2096"/>
          <ac:spMkLst>
            <pc:docMk/>
            <pc:sldMk cId="0" sldId="257"/>
            <ac:spMk id="99" creationId="{20408668-3D5E-75EE-E670-C834E38D0EFF}"/>
          </ac:spMkLst>
        </pc:spChg>
        <pc:spChg chg="mod">
          <ac:chgData name="Marketing" userId="c6e20124-794c-4511-9e1a-6ca6abfcd11e" providerId="ADAL" clId="{72A6E838-2845-465C-908A-F4B4A3833276}" dt="2024-11-01T15:23:27.562" v="2096"/>
          <ac:spMkLst>
            <pc:docMk/>
            <pc:sldMk cId="0" sldId="257"/>
            <ac:spMk id="100" creationId="{36891D7C-9A9F-F312-FFBA-E6B86AD5B5F0}"/>
          </ac:spMkLst>
        </pc:spChg>
        <pc:spChg chg="mod">
          <ac:chgData name="Marketing" userId="c6e20124-794c-4511-9e1a-6ca6abfcd11e" providerId="ADAL" clId="{72A6E838-2845-465C-908A-F4B4A3833276}" dt="2024-11-01T15:23:27.562" v="2096"/>
          <ac:spMkLst>
            <pc:docMk/>
            <pc:sldMk cId="0" sldId="257"/>
            <ac:spMk id="101" creationId="{5B35CAC5-66BE-8774-830C-28FED1B5BF07}"/>
          </ac:spMkLst>
        </pc:spChg>
        <pc:spChg chg="mod">
          <ac:chgData name="Marketing" userId="c6e20124-794c-4511-9e1a-6ca6abfcd11e" providerId="ADAL" clId="{72A6E838-2845-465C-908A-F4B4A3833276}" dt="2024-11-01T15:23:27.562" v="2096"/>
          <ac:spMkLst>
            <pc:docMk/>
            <pc:sldMk cId="0" sldId="257"/>
            <ac:spMk id="102" creationId="{4E163274-7D1B-2B20-B622-3988CE52D975}"/>
          </ac:spMkLst>
        </pc:spChg>
        <pc:spChg chg="mod">
          <ac:chgData name="Marketing" userId="c6e20124-794c-4511-9e1a-6ca6abfcd11e" providerId="ADAL" clId="{72A6E838-2845-465C-908A-F4B4A3833276}" dt="2024-11-01T15:23:27.562" v="2096"/>
          <ac:spMkLst>
            <pc:docMk/>
            <pc:sldMk cId="0" sldId="257"/>
            <ac:spMk id="103" creationId="{B57995A1-BA40-39D1-768C-3F9D4A0BD1F7}"/>
          </ac:spMkLst>
        </pc:spChg>
        <pc:spChg chg="mod">
          <ac:chgData name="Marketing" userId="c6e20124-794c-4511-9e1a-6ca6abfcd11e" providerId="ADAL" clId="{72A6E838-2845-465C-908A-F4B4A3833276}" dt="2024-11-01T15:23:27.562" v="2096"/>
          <ac:spMkLst>
            <pc:docMk/>
            <pc:sldMk cId="0" sldId="257"/>
            <ac:spMk id="104" creationId="{637E3157-E1C2-71A0-09EE-46EA495B829C}"/>
          </ac:spMkLst>
        </pc:spChg>
        <pc:spChg chg="mod">
          <ac:chgData name="Marketing" userId="c6e20124-794c-4511-9e1a-6ca6abfcd11e" providerId="ADAL" clId="{72A6E838-2845-465C-908A-F4B4A3833276}" dt="2024-11-01T15:23:27.562" v="2096"/>
          <ac:spMkLst>
            <pc:docMk/>
            <pc:sldMk cId="0" sldId="257"/>
            <ac:spMk id="105" creationId="{0709D00D-CF2C-AE1F-506B-B7E97739B3C2}"/>
          </ac:spMkLst>
        </pc:spChg>
        <pc:spChg chg="mod">
          <ac:chgData name="Marketing" userId="c6e20124-794c-4511-9e1a-6ca6abfcd11e" providerId="ADAL" clId="{72A6E838-2845-465C-908A-F4B4A3833276}" dt="2024-11-01T15:23:27.562" v="2096"/>
          <ac:spMkLst>
            <pc:docMk/>
            <pc:sldMk cId="0" sldId="257"/>
            <ac:spMk id="106" creationId="{71AA90D6-C95A-9B47-7E58-0EBD31E8EAF2}"/>
          </ac:spMkLst>
        </pc:spChg>
        <pc:spChg chg="mod">
          <ac:chgData name="Marketing" userId="c6e20124-794c-4511-9e1a-6ca6abfcd11e" providerId="ADAL" clId="{72A6E838-2845-465C-908A-F4B4A3833276}" dt="2024-11-01T15:23:27.562" v="2096"/>
          <ac:spMkLst>
            <pc:docMk/>
            <pc:sldMk cId="0" sldId="257"/>
            <ac:spMk id="107" creationId="{2F9F4D8E-AC18-D34B-A828-6B34C69F65AE}"/>
          </ac:spMkLst>
        </pc:spChg>
        <pc:spChg chg="mod">
          <ac:chgData name="Marketing" userId="c6e20124-794c-4511-9e1a-6ca6abfcd11e" providerId="ADAL" clId="{72A6E838-2845-465C-908A-F4B4A3833276}" dt="2024-11-01T15:23:27.562" v="2096"/>
          <ac:spMkLst>
            <pc:docMk/>
            <pc:sldMk cId="0" sldId="257"/>
            <ac:spMk id="108" creationId="{D195D256-2A2D-29D4-9CFB-32CF523F5142}"/>
          </ac:spMkLst>
        </pc:spChg>
        <pc:spChg chg="mod">
          <ac:chgData name="Marketing" userId="c6e20124-794c-4511-9e1a-6ca6abfcd11e" providerId="ADAL" clId="{72A6E838-2845-465C-908A-F4B4A3833276}" dt="2024-11-01T15:23:27.562" v="2096"/>
          <ac:spMkLst>
            <pc:docMk/>
            <pc:sldMk cId="0" sldId="257"/>
            <ac:spMk id="109" creationId="{6B70FB49-5FF5-2374-4806-349BF229D3F6}"/>
          </ac:spMkLst>
        </pc:spChg>
        <pc:spChg chg="mod">
          <ac:chgData name="Marketing" userId="c6e20124-794c-4511-9e1a-6ca6abfcd11e" providerId="ADAL" clId="{72A6E838-2845-465C-908A-F4B4A3833276}" dt="2024-11-01T15:23:27.562" v="2096"/>
          <ac:spMkLst>
            <pc:docMk/>
            <pc:sldMk cId="0" sldId="257"/>
            <ac:spMk id="110" creationId="{41594C4C-5E86-94EA-FC6E-AC18B77240DB}"/>
          </ac:spMkLst>
        </pc:spChg>
        <pc:spChg chg="mod">
          <ac:chgData name="Marketing" userId="c6e20124-794c-4511-9e1a-6ca6abfcd11e" providerId="ADAL" clId="{72A6E838-2845-465C-908A-F4B4A3833276}" dt="2024-11-01T15:23:27.562" v="2096"/>
          <ac:spMkLst>
            <pc:docMk/>
            <pc:sldMk cId="0" sldId="257"/>
            <ac:spMk id="111" creationId="{B7DB4618-7B8C-2B06-0EFC-B72A4014705C}"/>
          </ac:spMkLst>
        </pc:spChg>
        <pc:spChg chg="mod">
          <ac:chgData name="Marketing" userId="c6e20124-794c-4511-9e1a-6ca6abfcd11e" providerId="ADAL" clId="{72A6E838-2845-465C-908A-F4B4A3833276}" dt="2024-11-01T15:23:27.562" v="2096"/>
          <ac:spMkLst>
            <pc:docMk/>
            <pc:sldMk cId="0" sldId="257"/>
            <ac:spMk id="112" creationId="{188AEB54-6340-1541-392E-E8838D4905A0}"/>
          </ac:spMkLst>
        </pc:spChg>
        <pc:spChg chg="mod">
          <ac:chgData name="Marketing" userId="c6e20124-794c-4511-9e1a-6ca6abfcd11e" providerId="ADAL" clId="{72A6E838-2845-465C-908A-F4B4A3833276}" dt="2024-11-01T15:23:27.562" v="2096"/>
          <ac:spMkLst>
            <pc:docMk/>
            <pc:sldMk cId="0" sldId="257"/>
            <ac:spMk id="113" creationId="{5B61D40D-0E06-D826-76E9-1869E13B9A6C}"/>
          </ac:spMkLst>
        </pc:spChg>
        <pc:spChg chg="mod">
          <ac:chgData name="Marketing" userId="c6e20124-794c-4511-9e1a-6ca6abfcd11e" providerId="ADAL" clId="{72A6E838-2845-465C-908A-F4B4A3833276}" dt="2024-11-01T15:23:27.562" v="2096"/>
          <ac:spMkLst>
            <pc:docMk/>
            <pc:sldMk cId="0" sldId="257"/>
            <ac:spMk id="114" creationId="{8A841020-0ECC-3BAB-AB5F-7122227190A5}"/>
          </ac:spMkLst>
        </pc:spChg>
        <pc:spChg chg="mod">
          <ac:chgData name="Marketing" userId="c6e20124-794c-4511-9e1a-6ca6abfcd11e" providerId="ADAL" clId="{72A6E838-2845-465C-908A-F4B4A3833276}" dt="2024-11-01T15:23:27.562" v="2096"/>
          <ac:spMkLst>
            <pc:docMk/>
            <pc:sldMk cId="0" sldId="257"/>
            <ac:spMk id="115" creationId="{36551F9B-9BDB-93F9-7D7E-A395CAD142D1}"/>
          </ac:spMkLst>
        </pc:spChg>
        <pc:spChg chg="mod">
          <ac:chgData name="Marketing" userId="c6e20124-794c-4511-9e1a-6ca6abfcd11e" providerId="ADAL" clId="{72A6E838-2845-465C-908A-F4B4A3833276}" dt="2024-11-01T15:23:27.562" v="2096"/>
          <ac:spMkLst>
            <pc:docMk/>
            <pc:sldMk cId="0" sldId="257"/>
            <ac:spMk id="116" creationId="{2F3C4430-E93D-E33A-6402-BFAC2B9410B7}"/>
          </ac:spMkLst>
        </pc:spChg>
        <pc:spChg chg="mod">
          <ac:chgData name="Marketing" userId="c6e20124-794c-4511-9e1a-6ca6abfcd11e" providerId="ADAL" clId="{72A6E838-2845-465C-908A-F4B4A3833276}" dt="2024-11-01T15:23:27.562" v="2096"/>
          <ac:spMkLst>
            <pc:docMk/>
            <pc:sldMk cId="0" sldId="257"/>
            <ac:spMk id="117" creationId="{6C896390-69EB-4170-E6FF-533D2E4F4C92}"/>
          </ac:spMkLst>
        </pc:spChg>
        <pc:spChg chg="mod">
          <ac:chgData name="Marketing" userId="c6e20124-794c-4511-9e1a-6ca6abfcd11e" providerId="ADAL" clId="{72A6E838-2845-465C-908A-F4B4A3833276}" dt="2024-11-01T15:23:27.562" v="2096"/>
          <ac:spMkLst>
            <pc:docMk/>
            <pc:sldMk cId="0" sldId="257"/>
            <ac:spMk id="118" creationId="{7B9B5431-C0B4-D2F5-8EE5-50C68B486F8D}"/>
          </ac:spMkLst>
        </pc:spChg>
        <pc:spChg chg="mod">
          <ac:chgData name="Marketing" userId="c6e20124-794c-4511-9e1a-6ca6abfcd11e" providerId="ADAL" clId="{72A6E838-2845-465C-908A-F4B4A3833276}" dt="2024-11-01T15:23:27.562" v="2096"/>
          <ac:spMkLst>
            <pc:docMk/>
            <pc:sldMk cId="0" sldId="257"/>
            <ac:spMk id="119" creationId="{5AC68E31-DBC5-F8C8-C88C-70525EF65E6D}"/>
          </ac:spMkLst>
        </pc:spChg>
        <pc:spChg chg="mod">
          <ac:chgData name="Marketing" userId="c6e20124-794c-4511-9e1a-6ca6abfcd11e" providerId="ADAL" clId="{72A6E838-2845-465C-908A-F4B4A3833276}" dt="2024-11-01T15:23:27.562" v="2096"/>
          <ac:spMkLst>
            <pc:docMk/>
            <pc:sldMk cId="0" sldId="257"/>
            <ac:spMk id="120" creationId="{9D3B6D09-1180-06DA-13A8-095E834A46D1}"/>
          </ac:spMkLst>
        </pc:spChg>
        <pc:spChg chg="mod">
          <ac:chgData name="Marketing" userId="c6e20124-794c-4511-9e1a-6ca6abfcd11e" providerId="ADAL" clId="{72A6E838-2845-465C-908A-F4B4A3833276}" dt="2024-11-01T15:23:27.562" v="2096"/>
          <ac:spMkLst>
            <pc:docMk/>
            <pc:sldMk cId="0" sldId="257"/>
            <ac:spMk id="121" creationId="{119ECCBE-52CC-0482-E3FE-A1525D23CC80}"/>
          </ac:spMkLst>
        </pc:spChg>
        <pc:spChg chg="mod">
          <ac:chgData name="Marketing" userId="c6e20124-794c-4511-9e1a-6ca6abfcd11e" providerId="ADAL" clId="{72A6E838-2845-465C-908A-F4B4A3833276}" dt="2024-11-01T15:23:27.562" v="2096"/>
          <ac:spMkLst>
            <pc:docMk/>
            <pc:sldMk cId="0" sldId="257"/>
            <ac:spMk id="122" creationId="{577EAEC9-CF44-8C7A-1333-861538474AE7}"/>
          </ac:spMkLst>
        </pc:spChg>
        <pc:spChg chg="mod">
          <ac:chgData name="Marketing" userId="c6e20124-794c-4511-9e1a-6ca6abfcd11e" providerId="ADAL" clId="{72A6E838-2845-465C-908A-F4B4A3833276}" dt="2024-11-01T15:23:27.562" v="2096"/>
          <ac:spMkLst>
            <pc:docMk/>
            <pc:sldMk cId="0" sldId="257"/>
            <ac:spMk id="123" creationId="{664924AC-3A77-0469-2F0A-A04340E7B4A5}"/>
          </ac:spMkLst>
        </pc:spChg>
        <pc:spChg chg="mod">
          <ac:chgData name="Marketing" userId="c6e20124-794c-4511-9e1a-6ca6abfcd11e" providerId="ADAL" clId="{72A6E838-2845-465C-908A-F4B4A3833276}" dt="2024-11-01T15:23:27.562" v="2096"/>
          <ac:spMkLst>
            <pc:docMk/>
            <pc:sldMk cId="0" sldId="257"/>
            <ac:spMk id="124" creationId="{A9B6EBF9-1DDB-733E-D174-D20180CFEDB9}"/>
          </ac:spMkLst>
        </pc:spChg>
        <pc:spChg chg="mod">
          <ac:chgData name="Marketing" userId="c6e20124-794c-4511-9e1a-6ca6abfcd11e" providerId="ADAL" clId="{72A6E838-2845-465C-908A-F4B4A3833276}" dt="2024-11-01T15:23:27.562" v="2096"/>
          <ac:spMkLst>
            <pc:docMk/>
            <pc:sldMk cId="0" sldId="257"/>
            <ac:spMk id="125" creationId="{D4DB030F-7DA2-455F-5259-5A91EB64F203}"/>
          </ac:spMkLst>
        </pc:spChg>
        <pc:spChg chg="mod">
          <ac:chgData name="Marketing" userId="c6e20124-794c-4511-9e1a-6ca6abfcd11e" providerId="ADAL" clId="{72A6E838-2845-465C-908A-F4B4A3833276}" dt="2024-11-01T15:23:27.562" v="2096"/>
          <ac:spMkLst>
            <pc:docMk/>
            <pc:sldMk cId="0" sldId="257"/>
            <ac:spMk id="126" creationId="{17605B4E-1ED2-DA62-3DB6-9E72935E6416}"/>
          </ac:spMkLst>
        </pc:spChg>
        <pc:spChg chg="mod">
          <ac:chgData name="Marketing" userId="c6e20124-794c-4511-9e1a-6ca6abfcd11e" providerId="ADAL" clId="{72A6E838-2845-465C-908A-F4B4A3833276}" dt="2024-11-01T15:23:27.562" v="2096"/>
          <ac:spMkLst>
            <pc:docMk/>
            <pc:sldMk cId="0" sldId="257"/>
            <ac:spMk id="127" creationId="{E70421C4-36C3-7D31-B3AF-B1DA38422DCD}"/>
          </ac:spMkLst>
        </pc:spChg>
        <pc:spChg chg="mod">
          <ac:chgData name="Marketing" userId="c6e20124-794c-4511-9e1a-6ca6abfcd11e" providerId="ADAL" clId="{72A6E838-2845-465C-908A-F4B4A3833276}" dt="2024-11-01T15:23:27.562" v="2096"/>
          <ac:spMkLst>
            <pc:docMk/>
            <pc:sldMk cId="0" sldId="257"/>
            <ac:spMk id="128" creationId="{92C42029-BFC6-29D1-92CC-D850C642FF96}"/>
          </ac:spMkLst>
        </pc:spChg>
        <pc:spChg chg="mod">
          <ac:chgData name="Marketing" userId="c6e20124-794c-4511-9e1a-6ca6abfcd11e" providerId="ADAL" clId="{72A6E838-2845-465C-908A-F4B4A3833276}" dt="2024-11-01T15:23:27.562" v="2096"/>
          <ac:spMkLst>
            <pc:docMk/>
            <pc:sldMk cId="0" sldId="257"/>
            <ac:spMk id="129" creationId="{B441185D-4586-9A29-D2FA-89287CA71BA2}"/>
          </ac:spMkLst>
        </pc:spChg>
        <pc:spChg chg="mod">
          <ac:chgData name="Marketing" userId="c6e20124-794c-4511-9e1a-6ca6abfcd11e" providerId="ADAL" clId="{72A6E838-2845-465C-908A-F4B4A3833276}" dt="2024-11-01T15:23:27.562" v="2096"/>
          <ac:spMkLst>
            <pc:docMk/>
            <pc:sldMk cId="0" sldId="257"/>
            <ac:spMk id="130" creationId="{C08FB880-B47A-7F1F-0C06-1DD2EC1D47A8}"/>
          </ac:spMkLst>
        </pc:spChg>
        <pc:spChg chg="mod">
          <ac:chgData name="Marketing" userId="c6e20124-794c-4511-9e1a-6ca6abfcd11e" providerId="ADAL" clId="{72A6E838-2845-465C-908A-F4B4A3833276}" dt="2024-11-01T15:23:27.562" v="2096"/>
          <ac:spMkLst>
            <pc:docMk/>
            <pc:sldMk cId="0" sldId="257"/>
            <ac:spMk id="131" creationId="{A9B9F573-74E6-B19B-5340-2CBDA4581094}"/>
          </ac:spMkLst>
        </pc:spChg>
        <pc:spChg chg="mod">
          <ac:chgData name="Marketing" userId="c6e20124-794c-4511-9e1a-6ca6abfcd11e" providerId="ADAL" clId="{72A6E838-2845-465C-908A-F4B4A3833276}" dt="2024-11-01T15:23:27.562" v="2096"/>
          <ac:spMkLst>
            <pc:docMk/>
            <pc:sldMk cId="0" sldId="257"/>
            <ac:spMk id="132" creationId="{82979CD8-41B8-03ED-9788-161A28D9B967}"/>
          </ac:spMkLst>
        </pc:spChg>
        <pc:spChg chg="mod">
          <ac:chgData name="Marketing" userId="c6e20124-794c-4511-9e1a-6ca6abfcd11e" providerId="ADAL" clId="{72A6E838-2845-465C-908A-F4B4A3833276}" dt="2024-11-01T15:23:27.562" v="2096"/>
          <ac:spMkLst>
            <pc:docMk/>
            <pc:sldMk cId="0" sldId="257"/>
            <ac:spMk id="133" creationId="{62EFF050-1488-453C-2D09-A4202E43BD36}"/>
          </ac:spMkLst>
        </pc:spChg>
        <pc:spChg chg="mod">
          <ac:chgData name="Marketing" userId="c6e20124-794c-4511-9e1a-6ca6abfcd11e" providerId="ADAL" clId="{72A6E838-2845-465C-908A-F4B4A3833276}" dt="2024-11-01T15:23:27.562" v="2096"/>
          <ac:spMkLst>
            <pc:docMk/>
            <pc:sldMk cId="0" sldId="257"/>
            <ac:spMk id="134" creationId="{04242443-F72D-2A3D-F387-A0FCB2F6E452}"/>
          </ac:spMkLst>
        </pc:spChg>
        <pc:spChg chg="mod">
          <ac:chgData name="Marketing" userId="c6e20124-794c-4511-9e1a-6ca6abfcd11e" providerId="ADAL" clId="{72A6E838-2845-465C-908A-F4B4A3833276}" dt="2024-11-01T15:23:27.562" v="2096"/>
          <ac:spMkLst>
            <pc:docMk/>
            <pc:sldMk cId="0" sldId="257"/>
            <ac:spMk id="135" creationId="{9AA83C41-11DA-EA67-15E6-CD8D5160A590}"/>
          </ac:spMkLst>
        </pc:spChg>
        <pc:spChg chg="mod">
          <ac:chgData name="Marketing" userId="c6e20124-794c-4511-9e1a-6ca6abfcd11e" providerId="ADAL" clId="{72A6E838-2845-465C-908A-F4B4A3833276}" dt="2024-11-01T15:23:27.562" v="2096"/>
          <ac:spMkLst>
            <pc:docMk/>
            <pc:sldMk cId="0" sldId="257"/>
            <ac:spMk id="136" creationId="{2FD3F328-6B24-0843-79F0-55C359CAF9D5}"/>
          </ac:spMkLst>
        </pc:spChg>
        <pc:spChg chg="mod">
          <ac:chgData name="Marketing" userId="c6e20124-794c-4511-9e1a-6ca6abfcd11e" providerId="ADAL" clId="{72A6E838-2845-465C-908A-F4B4A3833276}" dt="2024-11-01T15:23:27.562" v="2096"/>
          <ac:spMkLst>
            <pc:docMk/>
            <pc:sldMk cId="0" sldId="257"/>
            <ac:spMk id="137" creationId="{0E1739F8-52A9-0ADD-4C83-16131932D77B}"/>
          </ac:spMkLst>
        </pc:spChg>
        <pc:spChg chg="mod">
          <ac:chgData name="Marketing" userId="c6e20124-794c-4511-9e1a-6ca6abfcd11e" providerId="ADAL" clId="{72A6E838-2845-465C-908A-F4B4A3833276}" dt="2024-11-01T15:23:27.562" v="2096"/>
          <ac:spMkLst>
            <pc:docMk/>
            <pc:sldMk cId="0" sldId="257"/>
            <ac:spMk id="138" creationId="{1021173D-6CCF-0088-202E-D6F063E101DF}"/>
          </ac:spMkLst>
        </pc:spChg>
        <pc:spChg chg="mod">
          <ac:chgData name="Marketing" userId="c6e20124-794c-4511-9e1a-6ca6abfcd11e" providerId="ADAL" clId="{72A6E838-2845-465C-908A-F4B4A3833276}" dt="2024-11-01T15:23:27.562" v="2096"/>
          <ac:spMkLst>
            <pc:docMk/>
            <pc:sldMk cId="0" sldId="257"/>
            <ac:spMk id="139" creationId="{02D49B36-4C6C-D496-AB1B-FD23B871C6D2}"/>
          </ac:spMkLst>
        </pc:spChg>
        <pc:spChg chg="mod">
          <ac:chgData name="Marketing" userId="c6e20124-794c-4511-9e1a-6ca6abfcd11e" providerId="ADAL" clId="{72A6E838-2845-465C-908A-F4B4A3833276}" dt="2024-11-01T15:23:27.562" v="2096"/>
          <ac:spMkLst>
            <pc:docMk/>
            <pc:sldMk cId="0" sldId="257"/>
            <ac:spMk id="140" creationId="{CEAEA614-0341-D07C-C041-18E5566C1256}"/>
          </ac:spMkLst>
        </pc:spChg>
        <pc:spChg chg="mod">
          <ac:chgData name="Marketing" userId="c6e20124-794c-4511-9e1a-6ca6abfcd11e" providerId="ADAL" clId="{72A6E838-2845-465C-908A-F4B4A3833276}" dt="2024-11-01T15:23:27.562" v="2096"/>
          <ac:spMkLst>
            <pc:docMk/>
            <pc:sldMk cId="0" sldId="257"/>
            <ac:spMk id="141" creationId="{8682C56B-3B32-E61A-BEDD-690A344EA595}"/>
          </ac:spMkLst>
        </pc:spChg>
        <pc:spChg chg="mod">
          <ac:chgData name="Marketing" userId="c6e20124-794c-4511-9e1a-6ca6abfcd11e" providerId="ADAL" clId="{72A6E838-2845-465C-908A-F4B4A3833276}" dt="2024-11-01T15:23:27.562" v="2096"/>
          <ac:spMkLst>
            <pc:docMk/>
            <pc:sldMk cId="0" sldId="257"/>
            <ac:spMk id="142" creationId="{121EE5C2-6002-9573-5446-F553FEA3B5DA}"/>
          </ac:spMkLst>
        </pc:spChg>
        <pc:spChg chg="mod">
          <ac:chgData name="Marketing" userId="c6e20124-794c-4511-9e1a-6ca6abfcd11e" providerId="ADAL" clId="{72A6E838-2845-465C-908A-F4B4A3833276}" dt="2024-11-01T15:23:27.562" v="2096"/>
          <ac:spMkLst>
            <pc:docMk/>
            <pc:sldMk cId="0" sldId="257"/>
            <ac:spMk id="143" creationId="{C25AAA4E-9A97-E2B2-5C97-9907B9DEB8A0}"/>
          </ac:spMkLst>
        </pc:spChg>
        <pc:spChg chg="add mod ord">
          <ac:chgData name="Marketing" userId="c6e20124-794c-4511-9e1a-6ca6abfcd11e" providerId="ADAL" clId="{72A6E838-2845-465C-908A-F4B4A3833276}" dt="2024-11-01T20:11:18.843" v="3152" actId="167"/>
          <ac:spMkLst>
            <pc:docMk/>
            <pc:sldMk cId="0" sldId="257"/>
            <ac:spMk id="145" creationId="{BB9A56CE-8C8A-FC1B-20D7-5AE3B41C499A}"/>
          </ac:spMkLst>
        </pc:spChg>
        <pc:spChg chg="add del mod">
          <ac:chgData name="Marketing" userId="c6e20124-794c-4511-9e1a-6ca6abfcd11e" providerId="ADAL" clId="{72A6E838-2845-465C-908A-F4B4A3833276}" dt="2024-11-04T20:02:57.795" v="4144" actId="21"/>
          <ac:spMkLst>
            <pc:docMk/>
            <pc:sldMk cId="0" sldId="257"/>
            <ac:spMk id="173" creationId="{A63A4EA9-04C4-86C8-21AA-886419662E8F}"/>
          </ac:spMkLst>
        </pc:spChg>
        <pc:grpChg chg="add mod">
          <ac:chgData name="Marketing" userId="c6e20124-794c-4511-9e1a-6ca6abfcd11e" providerId="ADAL" clId="{72A6E838-2845-465C-908A-F4B4A3833276}" dt="2024-11-01T15:23:27.562" v="2096"/>
          <ac:grpSpMkLst>
            <pc:docMk/>
            <pc:sldMk cId="0" sldId="257"/>
            <ac:grpSpMk id="3" creationId="{927771F0-07E4-8E87-714E-0CE9B226A07D}"/>
          </ac:grpSpMkLst>
        </pc:grpChg>
        <pc:grpChg chg="mod">
          <ac:chgData name="Marketing" userId="c6e20124-794c-4511-9e1a-6ca6abfcd11e" providerId="ADAL" clId="{72A6E838-2845-465C-908A-F4B4A3833276}" dt="2024-11-01T15:23:27.562" v="2096"/>
          <ac:grpSpMkLst>
            <pc:docMk/>
            <pc:sldMk cId="0" sldId="257"/>
            <ac:grpSpMk id="4" creationId="{FB32B576-6869-1728-7816-18D60C6DF5F6}"/>
          </ac:grpSpMkLst>
        </pc:grpChg>
        <pc:grpChg chg="del">
          <ac:chgData name="Marketing" userId="c6e20124-794c-4511-9e1a-6ca6abfcd11e" providerId="ADAL" clId="{72A6E838-2845-465C-908A-F4B4A3833276}" dt="2024-11-01T15:23:27.129" v="2095" actId="478"/>
          <ac:grpSpMkLst>
            <pc:docMk/>
            <pc:sldMk cId="0" sldId="257"/>
            <ac:grpSpMk id="75" creationId="{371FD69C-D501-2BF9-1F50-F9B40AFAE30B}"/>
          </ac:grpSpMkLst>
        </pc:grpChg>
        <pc:grpChg chg="mod">
          <ac:chgData name="Marketing" userId="c6e20124-794c-4511-9e1a-6ca6abfcd11e" providerId="ADAL" clId="{72A6E838-2845-465C-908A-F4B4A3833276}" dt="2024-11-01T15:23:27.562" v="2096"/>
          <ac:grpSpMkLst>
            <pc:docMk/>
            <pc:sldMk cId="0" sldId="257"/>
            <ac:grpSpMk id="76" creationId="{A866F0A8-0EDB-75E4-1E26-26FFE0DB5C4F}"/>
          </ac:grpSpMkLst>
        </pc:grpChg>
        <pc:grpChg chg="mod">
          <ac:chgData name="Marketing" userId="c6e20124-794c-4511-9e1a-6ca6abfcd11e" providerId="ADAL" clId="{72A6E838-2845-465C-908A-F4B4A3833276}" dt="2024-11-01T15:23:27.562" v="2096"/>
          <ac:grpSpMkLst>
            <pc:docMk/>
            <pc:sldMk cId="0" sldId="257"/>
            <ac:grpSpMk id="77" creationId="{3C4629BB-2D29-D011-8594-573CE3A62246}"/>
          </ac:grpSpMkLst>
        </pc:grpChg>
        <pc:grpChg chg="mod">
          <ac:chgData name="Marketing" userId="c6e20124-794c-4511-9e1a-6ca6abfcd11e" providerId="ADAL" clId="{72A6E838-2845-465C-908A-F4B4A3833276}" dt="2024-11-01T15:23:27.562" v="2096"/>
          <ac:grpSpMkLst>
            <pc:docMk/>
            <pc:sldMk cId="0" sldId="257"/>
            <ac:grpSpMk id="78" creationId="{50484530-5135-4CF6-17A6-400854640327}"/>
          </ac:grpSpMkLst>
        </pc:grpChg>
        <pc:grpChg chg="mod">
          <ac:chgData name="Marketing" userId="c6e20124-794c-4511-9e1a-6ca6abfcd11e" providerId="ADAL" clId="{72A6E838-2845-465C-908A-F4B4A3833276}" dt="2024-11-01T15:23:27.562" v="2096"/>
          <ac:grpSpMkLst>
            <pc:docMk/>
            <pc:sldMk cId="0" sldId="257"/>
            <ac:grpSpMk id="79" creationId="{39C12FBC-F137-25AA-1F7C-1DA395649558}"/>
          </ac:grpSpMkLst>
        </pc:grpChg>
        <pc:grpChg chg="mod">
          <ac:chgData name="Marketing" userId="c6e20124-794c-4511-9e1a-6ca6abfcd11e" providerId="ADAL" clId="{72A6E838-2845-465C-908A-F4B4A3833276}" dt="2024-11-01T15:23:27.562" v="2096"/>
          <ac:grpSpMkLst>
            <pc:docMk/>
            <pc:sldMk cId="0" sldId="257"/>
            <ac:grpSpMk id="80" creationId="{10055E92-9D72-1312-12EE-A454CDB2FF3A}"/>
          </ac:grpSpMkLst>
        </pc:grpChg>
        <pc:grpChg chg="mod">
          <ac:chgData name="Marketing" userId="c6e20124-794c-4511-9e1a-6ca6abfcd11e" providerId="ADAL" clId="{72A6E838-2845-465C-908A-F4B4A3833276}" dt="2024-11-01T15:23:27.562" v="2096"/>
          <ac:grpSpMkLst>
            <pc:docMk/>
            <pc:sldMk cId="0" sldId="257"/>
            <ac:grpSpMk id="81" creationId="{73C3DC4F-C595-83D5-5CB4-B49D4B17A0B6}"/>
          </ac:grpSpMkLst>
        </pc:grpChg>
        <pc:grpChg chg="mod">
          <ac:chgData name="Marketing" userId="c6e20124-794c-4511-9e1a-6ca6abfcd11e" providerId="ADAL" clId="{72A6E838-2845-465C-908A-F4B4A3833276}" dt="2024-11-01T15:23:27.562" v="2096"/>
          <ac:grpSpMkLst>
            <pc:docMk/>
            <pc:sldMk cId="0" sldId="257"/>
            <ac:grpSpMk id="82" creationId="{51429D6D-B08C-A65F-27CD-88C6872AB1DD}"/>
          </ac:grpSpMkLst>
        </pc:grpChg>
        <pc:grpChg chg="mod">
          <ac:chgData name="Marketing" userId="c6e20124-794c-4511-9e1a-6ca6abfcd11e" providerId="ADAL" clId="{72A6E838-2845-465C-908A-F4B4A3833276}" dt="2024-11-01T15:23:27.562" v="2096"/>
          <ac:grpSpMkLst>
            <pc:docMk/>
            <pc:sldMk cId="0" sldId="257"/>
            <ac:grpSpMk id="83" creationId="{8DB68049-2B6B-515E-C4DA-0E528430D4BE}"/>
          </ac:grpSpMkLst>
        </pc:grpChg>
        <pc:grpChg chg="mod">
          <ac:chgData name="Marketing" userId="c6e20124-794c-4511-9e1a-6ca6abfcd11e" providerId="ADAL" clId="{72A6E838-2845-465C-908A-F4B4A3833276}" dt="2024-11-01T15:23:27.562" v="2096"/>
          <ac:grpSpMkLst>
            <pc:docMk/>
            <pc:sldMk cId="0" sldId="257"/>
            <ac:grpSpMk id="84" creationId="{313D0BB6-2D25-D0DF-B636-E13E194993EF}"/>
          </ac:grpSpMkLst>
        </pc:grpChg>
        <pc:grpChg chg="mod">
          <ac:chgData name="Marketing" userId="c6e20124-794c-4511-9e1a-6ca6abfcd11e" providerId="ADAL" clId="{72A6E838-2845-465C-908A-F4B4A3833276}" dt="2024-11-01T15:23:27.562" v="2096"/>
          <ac:grpSpMkLst>
            <pc:docMk/>
            <pc:sldMk cId="0" sldId="257"/>
            <ac:grpSpMk id="85" creationId="{C6A8BE33-8093-DD92-6111-0E399E441144}"/>
          </ac:grpSpMkLst>
        </pc:grpChg>
        <pc:grpChg chg="mod">
          <ac:chgData name="Marketing" userId="c6e20124-794c-4511-9e1a-6ca6abfcd11e" providerId="ADAL" clId="{72A6E838-2845-465C-908A-F4B4A3833276}" dt="2024-11-01T15:23:27.562" v="2096"/>
          <ac:grpSpMkLst>
            <pc:docMk/>
            <pc:sldMk cId="0" sldId="257"/>
            <ac:grpSpMk id="86" creationId="{074DF3FC-ED8E-B5AA-8A37-80CF743EF071}"/>
          </ac:grpSpMkLst>
        </pc:grpChg>
        <pc:grpChg chg="mod">
          <ac:chgData name="Marketing" userId="c6e20124-794c-4511-9e1a-6ca6abfcd11e" providerId="ADAL" clId="{72A6E838-2845-465C-908A-F4B4A3833276}" dt="2024-11-01T15:23:27.562" v="2096"/>
          <ac:grpSpMkLst>
            <pc:docMk/>
            <pc:sldMk cId="0" sldId="257"/>
            <ac:grpSpMk id="87" creationId="{119982B5-EBBE-8F03-C097-165754B1875B}"/>
          </ac:grpSpMkLst>
        </pc:grpChg>
        <pc:grpChg chg="mod">
          <ac:chgData name="Marketing" userId="c6e20124-794c-4511-9e1a-6ca6abfcd11e" providerId="ADAL" clId="{72A6E838-2845-465C-908A-F4B4A3833276}" dt="2024-11-01T15:23:27.562" v="2096"/>
          <ac:grpSpMkLst>
            <pc:docMk/>
            <pc:sldMk cId="0" sldId="257"/>
            <ac:grpSpMk id="88" creationId="{E9D99CB2-B982-5B6F-70EA-8C4A430EC55A}"/>
          </ac:grpSpMkLst>
        </pc:grpChg>
        <pc:grpChg chg="mod">
          <ac:chgData name="Marketing" userId="c6e20124-794c-4511-9e1a-6ca6abfcd11e" providerId="ADAL" clId="{72A6E838-2845-465C-908A-F4B4A3833276}" dt="2024-11-01T15:23:27.562" v="2096"/>
          <ac:grpSpMkLst>
            <pc:docMk/>
            <pc:sldMk cId="0" sldId="257"/>
            <ac:grpSpMk id="90" creationId="{2964AE52-73D0-35EE-726C-E2DF2CA2D849}"/>
          </ac:grpSpMkLst>
        </pc:grpChg>
        <pc:grpChg chg="mod">
          <ac:chgData name="Marketing" userId="c6e20124-794c-4511-9e1a-6ca6abfcd11e" providerId="ADAL" clId="{72A6E838-2845-465C-908A-F4B4A3833276}" dt="2024-11-01T15:23:27.562" v="2096"/>
          <ac:grpSpMkLst>
            <pc:docMk/>
            <pc:sldMk cId="0" sldId="257"/>
            <ac:grpSpMk id="91" creationId="{C3E5FE08-51C4-5FFE-45D1-71BA7FDA6F83}"/>
          </ac:grpSpMkLst>
        </pc:grpChg>
        <pc:grpChg chg="mod">
          <ac:chgData name="Marketing" userId="c6e20124-794c-4511-9e1a-6ca6abfcd11e" providerId="ADAL" clId="{72A6E838-2845-465C-908A-F4B4A3833276}" dt="2024-11-01T15:23:27.562" v="2096"/>
          <ac:grpSpMkLst>
            <pc:docMk/>
            <pc:sldMk cId="0" sldId="257"/>
            <ac:grpSpMk id="92" creationId="{31069592-4A62-0267-414F-11C5CDF223E8}"/>
          </ac:grpSpMkLst>
        </pc:grpChg>
        <pc:grpChg chg="mod">
          <ac:chgData name="Marketing" userId="c6e20124-794c-4511-9e1a-6ca6abfcd11e" providerId="ADAL" clId="{72A6E838-2845-465C-908A-F4B4A3833276}" dt="2024-11-01T15:23:27.562" v="2096"/>
          <ac:grpSpMkLst>
            <pc:docMk/>
            <pc:sldMk cId="0" sldId="257"/>
            <ac:grpSpMk id="93" creationId="{1799328A-DE82-A629-5442-7104A4A36C14}"/>
          </ac:grpSpMkLst>
        </pc:grpChg>
        <pc:grpChg chg="mod">
          <ac:chgData name="Marketing" userId="c6e20124-794c-4511-9e1a-6ca6abfcd11e" providerId="ADAL" clId="{72A6E838-2845-465C-908A-F4B4A3833276}" dt="2024-11-01T15:23:27.562" v="2096"/>
          <ac:grpSpMkLst>
            <pc:docMk/>
            <pc:sldMk cId="0" sldId="257"/>
            <ac:grpSpMk id="94" creationId="{59772CA0-DD21-1BDE-3271-01B8D0BCC49C}"/>
          </ac:grpSpMkLst>
        </pc:grpChg>
        <pc:grpChg chg="mod">
          <ac:chgData name="Marketing" userId="c6e20124-794c-4511-9e1a-6ca6abfcd11e" providerId="ADAL" clId="{72A6E838-2845-465C-908A-F4B4A3833276}" dt="2024-11-01T15:23:27.562" v="2096"/>
          <ac:grpSpMkLst>
            <pc:docMk/>
            <pc:sldMk cId="0" sldId="257"/>
            <ac:grpSpMk id="95" creationId="{50863560-06E1-FAFC-B953-6D17187C02CB}"/>
          </ac:grpSpMkLst>
        </pc:grpChg>
        <pc:grpChg chg="mod">
          <ac:chgData name="Marketing" userId="c6e20124-794c-4511-9e1a-6ca6abfcd11e" providerId="ADAL" clId="{72A6E838-2845-465C-908A-F4B4A3833276}" dt="2024-11-01T15:23:27.562" v="2096"/>
          <ac:grpSpMkLst>
            <pc:docMk/>
            <pc:sldMk cId="0" sldId="257"/>
            <ac:grpSpMk id="96" creationId="{931A7764-9022-EBB2-B578-30302D066139}"/>
          </ac:grpSpMkLst>
        </pc:grpChg>
        <pc:grpChg chg="mod">
          <ac:chgData name="Marketing" userId="c6e20124-794c-4511-9e1a-6ca6abfcd11e" providerId="ADAL" clId="{72A6E838-2845-465C-908A-F4B4A3833276}" dt="2024-11-01T15:23:27.562" v="2096"/>
          <ac:grpSpMkLst>
            <pc:docMk/>
            <pc:sldMk cId="0" sldId="257"/>
            <ac:grpSpMk id="97" creationId="{5139E744-B6CB-2C7B-1868-C47EB3E74369}"/>
          </ac:grpSpMkLst>
        </pc:grpChg>
        <pc:grpChg chg="mod">
          <ac:chgData name="Marketing" userId="c6e20124-794c-4511-9e1a-6ca6abfcd11e" providerId="ADAL" clId="{72A6E838-2845-465C-908A-F4B4A3833276}" dt="2024-11-01T15:23:27.562" v="2096"/>
          <ac:grpSpMkLst>
            <pc:docMk/>
            <pc:sldMk cId="0" sldId="257"/>
            <ac:grpSpMk id="98" creationId="{C9E44334-79A2-25DA-8046-1FCA44808863}"/>
          </ac:grpSpMkLst>
        </pc:grpChg>
        <pc:picChg chg="add del mod">
          <ac:chgData name="Marketing" userId="c6e20124-794c-4511-9e1a-6ca6abfcd11e" providerId="ADAL" clId="{72A6E838-2845-465C-908A-F4B4A3833276}" dt="2024-11-04T14:04:46.298" v="3301" actId="478"/>
          <ac:picMkLst>
            <pc:docMk/>
            <pc:sldMk cId="0" sldId="257"/>
            <ac:picMk id="2" creationId="{064ECD05-ED77-F6CB-9AF1-2FFD074C36D6}"/>
          </ac:picMkLst>
        </pc:picChg>
        <pc:picChg chg="mod ord">
          <ac:chgData name="Marketing" userId="c6e20124-794c-4511-9e1a-6ca6abfcd11e" providerId="ADAL" clId="{72A6E838-2845-465C-908A-F4B4A3833276}" dt="2024-11-04T15:47:30.560" v="3482" actId="167"/>
          <ac:picMkLst>
            <pc:docMk/>
            <pc:sldMk cId="0" sldId="257"/>
            <ac:picMk id="5" creationId="{3D96D2F8-6C00-DE4F-4B38-70DD726EC342}"/>
          </ac:picMkLst>
        </pc:picChg>
        <pc:picChg chg="add mod ord">
          <ac:chgData name="Marketing" userId="c6e20124-794c-4511-9e1a-6ca6abfcd11e" providerId="ADAL" clId="{72A6E838-2845-465C-908A-F4B4A3833276}" dt="2024-11-04T15:47:39.165" v="3483" actId="29295"/>
          <ac:picMkLst>
            <pc:docMk/>
            <pc:sldMk cId="0" sldId="257"/>
            <ac:picMk id="8" creationId="{1AF23DDE-78F0-7AF2-4EAA-19F49C67B7AD}"/>
          </ac:picMkLst>
        </pc:picChg>
        <pc:picChg chg="mod">
          <ac:chgData name="Marketing" userId="c6e20124-794c-4511-9e1a-6ca6abfcd11e" providerId="ADAL" clId="{72A6E838-2845-465C-908A-F4B4A3833276}" dt="2024-11-04T20:02:55.776" v="4143" actId="12789"/>
          <ac:picMkLst>
            <pc:docMk/>
            <pc:sldMk cId="0" sldId="257"/>
            <ac:picMk id="89" creationId="{C04AAF8B-CC4A-75FE-178D-2B9CDB70BE37}"/>
          </ac:picMkLst>
        </pc:picChg>
        <pc:cxnChg chg="mod">
          <ac:chgData name="Marketing" userId="c6e20124-794c-4511-9e1a-6ca6abfcd11e" providerId="ADAL" clId="{72A6E838-2845-465C-908A-F4B4A3833276}" dt="2024-11-01T15:23:27.562" v="2096"/>
          <ac:cxnSpMkLst>
            <pc:docMk/>
            <pc:sldMk cId="0" sldId="257"/>
            <ac:cxnSpMk id="144" creationId="{56E813BA-D036-A105-E612-C6FCF6AF2430}"/>
          </ac:cxnSpMkLst>
        </pc:cxnChg>
      </pc:sldChg>
      <pc:sldChg chg="addSp delSp modSp mod">
        <pc:chgData name="Marketing" userId="c6e20124-794c-4511-9e1a-6ca6abfcd11e" providerId="ADAL" clId="{72A6E838-2845-465C-908A-F4B4A3833276}" dt="2024-11-01T14:57:50.018" v="1800" actId="12788"/>
        <pc:sldMkLst>
          <pc:docMk/>
          <pc:sldMk cId="0" sldId="258"/>
        </pc:sldMkLst>
        <pc:spChg chg="del">
          <ac:chgData name="Marketing" userId="c6e20124-794c-4511-9e1a-6ca6abfcd11e" providerId="ADAL" clId="{72A6E838-2845-465C-908A-F4B4A3833276}" dt="2024-11-01T14:16:02.259" v="1579" actId="478"/>
          <ac:spMkLst>
            <pc:docMk/>
            <pc:sldMk cId="0" sldId="258"/>
            <ac:spMk id="2" creationId="{0B077D06-4C8C-B967-B715-5F87429035A4}"/>
          </ac:spMkLst>
        </pc:spChg>
        <pc:spChg chg="add del mod ord">
          <ac:chgData name="Marketing" userId="c6e20124-794c-4511-9e1a-6ca6abfcd11e" providerId="ADAL" clId="{72A6E838-2845-465C-908A-F4B4A3833276}" dt="2024-11-01T14:50:08.277" v="1794" actId="21"/>
          <ac:spMkLst>
            <pc:docMk/>
            <pc:sldMk cId="0" sldId="258"/>
            <ac:spMk id="3" creationId="{41820FDF-B356-687C-2044-9E5E8FCB2B5A}"/>
          </ac:spMkLst>
        </pc:spChg>
        <pc:spChg chg="add mod">
          <ac:chgData name="Marketing" userId="c6e20124-794c-4511-9e1a-6ca6abfcd11e" providerId="ADAL" clId="{72A6E838-2845-465C-908A-F4B4A3833276}" dt="2024-11-01T14:50:10.626" v="1795" actId="1037"/>
          <ac:spMkLst>
            <pc:docMk/>
            <pc:sldMk cId="0" sldId="258"/>
            <ac:spMk id="6" creationId="{BBFFCA7A-1EA0-5115-2600-1446C622A5EC}"/>
          </ac:spMkLst>
        </pc:spChg>
        <pc:spChg chg="add mod ord">
          <ac:chgData name="Marketing" userId="c6e20124-794c-4511-9e1a-6ca6abfcd11e" providerId="ADAL" clId="{72A6E838-2845-465C-908A-F4B4A3833276}" dt="2024-11-01T14:48:25.529" v="1788" actId="164"/>
          <ac:spMkLst>
            <pc:docMk/>
            <pc:sldMk cId="0" sldId="258"/>
            <ac:spMk id="7" creationId="{B246DD08-45F6-291F-3BE5-A88407F3D548}"/>
          </ac:spMkLst>
        </pc:spChg>
        <pc:spChg chg="add mod ord">
          <ac:chgData name="Marketing" userId="c6e20124-794c-4511-9e1a-6ca6abfcd11e" providerId="ADAL" clId="{72A6E838-2845-465C-908A-F4B4A3833276}" dt="2024-11-01T14:48:25.529" v="1788" actId="164"/>
          <ac:spMkLst>
            <pc:docMk/>
            <pc:sldMk cId="0" sldId="258"/>
            <ac:spMk id="8" creationId="{C1A64A35-B76A-B805-DFC7-613F0FF0A619}"/>
          </ac:spMkLst>
        </pc:spChg>
        <pc:spChg chg="add mod ord">
          <ac:chgData name="Marketing" userId="c6e20124-794c-4511-9e1a-6ca6abfcd11e" providerId="ADAL" clId="{72A6E838-2845-465C-908A-F4B4A3833276}" dt="2024-11-01T14:48:25.529" v="1788" actId="164"/>
          <ac:spMkLst>
            <pc:docMk/>
            <pc:sldMk cId="0" sldId="258"/>
            <ac:spMk id="9" creationId="{1341E51E-5927-8718-583D-632618639398}"/>
          </ac:spMkLst>
        </pc:spChg>
        <pc:spChg chg="del topLvl">
          <ac:chgData name="Marketing" userId="c6e20124-794c-4511-9e1a-6ca6abfcd11e" providerId="ADAL" clId="{72A6E838-2845-465C-908A-F4B4A3833276}" dt="2024-11-01T13:57:16.730" v="0" actId="478"/>
          <ac:spMkLst>
            <pc:docMk/>
            <pc:sldMk cId="0" sldId="258"/>
            <ac:spMk id="10" creationId="{00000000-0000-0000-0000-000000000000}"/>
          </ac:spMkLst>
        </pc:spChg>
        <pc:spChg chg="add del mod">
          <ac:chgData name="Marketing" userId="c6e20124-794c-4511-9e1a-6ca6abfcd11e" providerId="ADAL" clId="{72A6E838-2845-465C-908A-F4B4A3833276}" dt="2024-11-01T14:37:01.236" v="1714" actId="478"/>
          <ac:spMkLst>
            <pc:docMk/>
            <pc:sldMk cId="0" sldId="258"/>
            <ac:spMk id="11" creationId="{E2760907-F7E4-35D4-CBFC-66365BB5BFA4}"/>
          </ac:spMkLst>
        </pc:spChg>
        <pc:spChg chg="mod">
          <ac:chgData name="Marketing" userId="c6e20124-794c-4511-9e1a-6ca6abfcd11e" providerId="ADAL" clId="{72A6E838-2845-465C-908A-F4B4A3833276}" dt="2024-11-01T14:46:35.603" v="1761" actId="165"/>
          <ac:spMkLst>
            <pc:docMk/>
            <pc:sldMk cId="0" sldId="258"/>
            <ac:spMk id="43" creationId="{AD30841D-9CAD-1E24-9BF2-799B35B79470}"/>
          </ac:spMkLst>
        </pc:spChg>
        <pc:spChg chg="mod">
          <ac:chgData name="Marketing" userId="c6e20124-794c-4511-9e1a-6ca6abfcd11e" providerId="ADAL" clId="{72A6E838-2845-465C-908A-F4B4A3833276}" dt="2024-11-01T14:46:35.603" v="1761" actId="165"/>
          <ac:spMkLst>
            <pc:docMk/>
            <pc:sldMk cId="0" sldId="258"/>
            <ac:spMk id="44" creationId="{A4C7B3CB-3575-095E-11F2-EC188C815368}"/>
          </ac:spMkLst>
        </pc:spChg>
        <pc:spChg chg="mod">
          <ac:chgData name="Marketing" userId="c6e20124-794c-4511-9e1a-6ca6abfcd11e" providerId="ADAL" clId="{72A6E838-2845-465C-908A-F4B4A3833276}" dt="2024-11-01T14:46:35.603" v="1761" actId="165"/>
          <ac:spMkLst>
            <pc:docMk/>
            <pc:sldMk cId="0" sldId="258"/>
            <ac:spMk id="45" creationId="{E8B59ACE-8940-8F27-0EB8-857AA630B76C}"/>
          </ac:spMkLst>
        </pc:spChg>
        <pc:spChg chg="mod">
          <ac:chgData name="Marketing" userId="c6e20124-794c-4511-9e1a-6ca6abfcd11e" providerId="ADAL" clId="{72A6E838-2845-465C-908A-F4B4A3833276}" dt="2024-11-01T14:46:35.603" v="1761" actId="165"/>
          <ac:spMkLst>
            <pc:docMk/>
            <pc:sldMk cId="0" sldId="258"/>
            <ac:spMk id="46" creationId="{96392BB4-6151-21D1-7225-C09C5A2B8200}"/>
          </ac:spMkLst>
        </pc:spChg>
        <pc:spChg chg="mod">
          <ac:chgData name="Marketing" userId="c6e20124-794c-4511-9e1a-6ca6abfcd11e" providerId="ADAL" clId="{72A6E838-2845-465C-908A-F4B4A3833276}" dt="2024-11-01T14:46:35.603" v="1761" actId="165"/>
          <ac:spMkLst>
            <pc:docMk/>
            <pc:sldMk cId="0" sldId="258"/>
            <ac:spMk id="47" creationId="{E3DAD251-7123-2B52-9E0D-E1737FE9E756}"/>
          </ac:spMkLst>
        </pc:spChg>
        <pc:spChg chg="mod">
          <ac:chgData name="Marketing" userId="c6e20124-794c-4511-9e1a-6ca6abfcd11e" providerId="ADAL" clId="{72A6E838-2845-465C-908A-F4B4A3833276}" dt="2024-11-01T14:46:35.603" v="1761" actId="165"/>
          <ac:spMkLst>
            <pc:docMk/>
            <pc:sldMk cId="0" sldId="258"/>
            <ac:spMk id="48" creationId="{599F256C-49B6-FA61-1DA5-EC2E6D8E90CC}"/>
          </ac:spMkLst>
        </pc:spChg>
        <pc:spChg chg="mod">
          <ac:chgData name="Marketing" userId="c6e20124-794c-4511-9e1a-6ca6abfcd11e" providerId="ADAL" clId="{72A6E838-2845-465C-908A-F4B4A3833276}" dt="2024-11-01T14:46:35.603" v="1761" actId="165"/>
          <ac:spMkLst>
            <pc:docMk/>
            <pc:sldMk cId="0" sldId="258"/>
            <ac:spMk id="49" creationId="{66C4D8E4-9BDB-9D33-DB4B-5432AA406427}"/>
          </ac:spMkLst>
        </pc:spChg>
        <pc:spChg chg="mod">
          <ac:chgData name="Marketing" userId="c6e20124-794c-4511-9e1a-6ca6abfcd11e" providerId="ADAL" clId="{72A6E838-2845-465C-908A-F4B4A3833276}" dt="2024-11-01T14:46:35.603" v="1761" actId="165"/>
          <ac:spMkLst>
            <pc:docMk/>
            <pc:sldMk cId="0" sldId="258"/>
            <ac:spMk id="50" creationId="{E5BEF173-DDD9-F4F4-96C7-D86EF64207DC}"/>
          </ac:spMkLst>
        </pc:spChg>
        <pc:spChg chg="mod">
          <ac:chgData name="Marketing" userId="c6e20124-794c-4511-9e1a-6ca6abfcd11e" providerId="ADAL" clId="{72A6E838-2845-465C-908A-F4B4A3833276}" dt="2024-11-01T14:46:35.603" v="1761" actId="165"/>
          <ac:spMkLst>
            <pc:docMk/>
            <pc:sldMk cId="0" sldId="258"/>
            <ac:spMk id="51" creationId="{4C5579AF-AFA6-F8C3-A02D-4F4F5F7BD2BC}"/>
          </ac:spMkLst>
        </pc:spChg>
        <pc:spChg chg="mod">
          <ac:chgData name="Marketing" userId="c6e20124-794c-4511-9e1a-6ca6abfcd11e" providerId="ADAL" clId="{72A6E838-2845-465C-908A-F4B4A3833276}" dt="2024-11-01T14:46:35.603" v="1761" actId="165"/>
          <ac:spMkLst>
            <pc:docMk/>
            <pc:sldMk cId="0" sldId="258"/>
            <ac:spMk id="52" creationId="{38571F9B-A3EB-3C24-8E3D-D802ACBD36B6}"/>
          </ac:spMkLst>
        </pc:spChg>
        <pc:spChg chg="mod">
          <ac:chgData name="Marketing" userId="c6e20124-794c-4511-9e1a-6ca6abfcd11e" providerId="ADAL" clId="{72A6E838-2845-465C-908A-F4B4A3833276}" dt="2024-11-01T14:46:35.603" v="1761" actId="165"/>
          <ac:spMkLst>
            <pc:docMk/>
            <pc:sldMk cId="0" sldId="258"/>
            <ac:spMk id="53" creationId="{1797CEBE-A66D-71AB-2A7C-439977A97965}"/>
          </ac:spMkLst>
        </pc:spChg>
        <pc:spChg chg="mod">
          <ac:chgData name="Marketing" userId="c6e20124-794c-4511-9e1a-6ca6abfcd11e" providerId="ADAL" clId="{72A6E838-2845-465C-908A-F4B4A3833276}" dt="2024-11-01T14:46:35.603" v="1761" actId="165"/>
          <ac:spMkLst>
            <pc:docMk/>
            <pc:sldMk cId="0" sldId="258"/>
            <ac:spMk id="54" creationId="{9FBBADAE-C000-7C11-3DCB-A32B810DF3DE}"/>
          </ac:spMkLst>
        </pc:spChg>
        <pc:spChg chg="mod">
          <ac:chgData name="Marketing" userId="c6e20124-794c-4511-9e1a-6ca6abfcd11e" providerId="ADAL" clId="{72A6E838-2845-465C-908A-F4B4A3833276}" dt="2024-11-01T14:46:35.603" v="1761" actId="165"/>
          <ac:spMkLst>
            <pc:docMk/>
            <pc:sldMk cId="0" sldId="258"/>
            <ac:spMk id="55" creationId="{4E6ABEA6-44CA-C0A5-C0FB-9DDB8274DA10}"/>
          </ac:spMkLst>
        </pc:spChg>
        <pc:spChg chg="mod">
          <ac:chgData name="Marketing" userId="c6e20124-794c-4511-9e1a-6ca6abfcd11e" providerId="ADAL" clId="{72A6E838-2845-465C-908A-F4B4A3833276}" dt="2024-11-01T14:46:35.603" v="1761" actId="165"/>
          <ac:spMkLst>
            <pc:docMk/>
            <pc:sldMk cId="0" sldId="258"/>
            <ac:spMk id="56" creationId="{E10E964A-96A8-440A-B322-2E64D314BFA2}"/>
          </ac:spMkLst>
        </pc:spChg>
        <pc:spChg chg="mod">
          <ac:chgData name="Marketing" userId="c6e20124-794c-4511-9e1a-6ca6abfcd11e" providerId="ADAL" clId="{72A6E838-2845-465C-908A-F4B4A3833276}" dt="2024-11-01T14:46:35.603" v="1761" actId="165"/>
          <ac:spMkLst>
            <pc:docMk/>
            <pc:sldMk cId="0" sldId="258"/>
            <ac:spMk id="57" creationId="{18BC83E1-5B7E-3CD1-D919-3654715EDB2C}"/>
          </ac:spMkLst>
        </pc:spChg>
        <pc:spChg chg="mod">
          <ac:chgData name="Marketing" userId="c6e20124-794c-4511-9e1a-6ca6abfcd11e" providerId="ADAL" clId="{72A6E838-2845-465C-908A-F4B4A3833276}" dt="2024-11-01T14:46:35.603" v="1761" actId="165"/>
          <ac:spMkLst>
            <pc:docMk/>
            <pc:sldMk cId="0" sldId="258"/>
            <ac:spMk id="58" creationId="{AC78D46F-E26F-645C-4AB5-1520A616228D}"/>
          </ac:spMkLst>
        </pc:spChg>
        <pc:spChg chg="mod">
          <ac:chgData name="Marketing" userId="c6e20124-794c-4511-9e1a-6ca6abfcd11e" providerId="ADAL" clId="{72A6E838-2845-465C-908A-F4B4A3833276}" dt="2024-11-01T14:46:35.603" v="1761" actId="165"/>
          <ac:spMkLst>
            <pc:docMk/>
            <pc:sldMk cId="0" sldId="258"/>
            <ac:spMk id="59" creationId="{F2BDE7AB-0A55-A336-6C99-DE1039917105}"/>
          </ac:spMkLst>
        </pc:spChg>
        <pc:spChg chg="mod">
          <ac:chgData name="Marketing" userId="c6e20124-794c-4511-9e1a-6ca6abfcd11e" providerId="ADAL" clId="{72A6E838-2845-465C-908A-F4B4A3833276}" dt="2024-11-01T14:46:35.603" v="1761" actId="165"/>
          <ac:spMkLst>
            <pc:docMk/>
            <pc:sldMk cId="0" sldId="258"/>
            <ac:spMk id="60" creationId="{FEE4D6F6-55BB-6704-9FAD-7E72D64F0EA9}"/>
          </ac:spMkLst>
        </pc:spChg>
        <pc:spChg chg="mod">
          <ac:chgData name="Marketing" userId="c6e20124-794c-4511-9e1a-6ca6abfcd11e" providerId="ADAL" clId="{72A6E838-2845-465C-908A-F4B4A3833276}" dt="2024-11-01T14:46:35.603" v="1761" actId="165"/>
          <ac:spMkLst>
            <pc:docMk/>
            <pc:sldMk cId="0" sldId="258"/>
            <ac:spMk id="61" creationId="{100F54D6-40B5-0DED-2C76-4F4774102F51}"/>
          </ac:spMkLst>
        </pc:spChg>
        <pc:spChg chg="mod">
          <ac:chgData name="Marketing" userId="c6e20124-794c-4511-9e1a-6ca6abfcd11e" providerId="ADAL" clId="{72A6E838-2845-465C-908A-F4B4A3833276}" dt="2024-11-01T14:46:35.603" v="1761" actId="165"/>
          <ac:spMkLst>
            <pc:docMk/>
            <pc:sldMk cId="0" sldId="258"/>
            <ac:spMk id="62" creationId="{BFDB9893-1992-B8BD-F6E2-A503B1E8F31F}"/>
          </ac:spMkLst>
        </pc:spChg>
        <pc:spChg chg="mod">
          <ac:chgData name="Marketing" userId="c6e20124-794c-4511-9e1a-6ca6abfcd11e" providerId="ADAL" clId="{72A6E838-2845-465C-908A-F4B4A3833276}" dt="2024-11-01T14:46:35.603" v="1761" actId="165"/>
          <ac:spMkLst>
            <pc:docMk/>
            <pc:sldMk cId="0" sldId="258"/>
            <ac:spMk id="63" creationId="{EC171778-5DB3-DF51-E3AD-E84B78CDAF3C}"/>
          </ac:spMkLst>
        </pc:spChg>
        <pc:spChg chg="mod">
          <ac:chgData name="Marketing" userId="c6e20124-794c-4511-9e1a-6ca6abfcd11e" providerId="ADAL" clId="{72A6E838-2845-465C-908A-F4B4A3833276}" dt="2024-11-01T14:46:35.603" v="1761" actId="165"/>
          <ac:spMkLst>
            <pc:docMk/>
            <pc:sldMk cId="0" sldId="258"/>
            <ac:spMk id="64" creationId="{BE99E9DB-A2FE-A606-6086-C9834785FE64}"/>
          </ac:spMkLst>
        </pc:spChg>
        <pc:spChg chg="mod">
          <ac:chgData name="Marketing" userId="c6e20124-794c-4511-9e1a-6ca6abfcd11e" providerId="ADAL" clId="{72A6E838-2845-465C-908A-F4B4A3833276}" dt="2024-11-01T14:46:35.603" v="1761" actId="165"/>
          <ac:spMkLst>
            <pc:docMk/>
            <pc:sldMk cId="0" sldId="258"/>
            <ac:spMk id="65" creationId="{CA3A6639-C567-5C1C-FC08-E961254C56A4}"/>
          </ac:spMkLst>
        </pc:spChg>
        <pc:spChg chg="mod">
          <ac:chgData name="Marketing" userId="c6e20124-794c-4511-9e1a-6ca6abfcd11e" providerId="ADAL" clId="{72A6E838-2845-465C-908A-F4B4A3833276}" dt="2024-11-01T14:46:35.603" v="1761" actId="165"/>
          <ac:spMkLst>
            <pc:docMk/>
            <pc:sldMk cId="0" sldId="258"/>
            <ac:spMk id="66" creationId="{735AFE76-97B2-CEA3-6D84-D2178561B024}"/>
          </ac:spMkLst>
        </pc:spChg>
        <pc:spChg chg="mod">
          <ac:chgData name="Marketing" userId="c6e20124-794c-4511-9e1a-6ca6abfcd11e" providerId="ADAL" clId="{72A6E838-2845-465C-908A-F4B4A3833276}" dt="2024-11-01T14:46:35.603" v="1761" actId="165"/>
          <ac:spMkLst>
            <pc:docMk/>
            <pc:sldMk cId="0" sldId="258"/>
            <ac:spMk id="67" creationId="{B650B455-0415-E4F9-610D-2A9040BAC6FC}"/>
          </ac:spMkLst>
        </pc:spChg>
        <pc:spChg chg="mod">
          <ac:chgData name="Marketing" userId="c6e20124-794c-4511-9e1a-6ca6abfcd11e" providerId="ADAL" clId="{72A6E838-2845-465C-908A-F4B4A3833276}" dt="2024-11-01T14:46:35.603" v="1761" actId="165"/>
          <ac:spMkLst>
            <pc:docMk/>
            <pc:sldMk cId="0" sldId="258"/>
            <ac:spMk id="68" creationId="{0AD00E24-F067-BC90-3215-E5409F2DD378}"/>
          </ac:spMkLst>
        </pc:spChg>
        <pc:spChg chg="mod">
          <ac:chgData name="Marketing" userId="c6e20124-794c-4511-9e1a-6ca6abfcd11e" providerId="ADAL" clId="{72A6E838-2845-465C-908A-F4B4A3833276}" dt="2024-11-01T14:46:35.603" v="1761" actId="165"/>
          <ac:spMkLst>
            <pc:docMk/>
            <pc:sldMk cId="0" sldId="258"/>
            <ac:spMk id="69" creationId="{21F196ED-6B5A-5814-FB13-EFE6162D06B2}"/>
          </ac:spMkLst>
        </pc:spChg>
        <pc:spChg chg="mod">
          <ac:chgData name="Marketing" userId="c6e20124-794c-4511-9e1a-6ca6abfcd11e" providerId="ADAL" clId="{72A6E838-2845-465C-908A-F4B4A3833276}" dt="2024-11-01T14:46:35.603" v="1761" actId="165"/>
          <ac:spMkLst>
            <pc:docMk/>
            <pc:sldMk cId="0" sldId="258"/>
            <ac:spMk id="70" creationId="{9AE2EE7F-0CCD-2D57-2CDC-360EEA1477A8}"/>
          </ac:spMkLst>
        </pc:spChg>
        <pc:spChg chg="mod">
          <ac:chgData name="Marketing" userId="c6e20124-794c-4511-9e1a-6ca6abfcd11e" providerId="ADAL" clId="{72A6E838-2845-465C-908A-F4B4A3833276}" dt="2024-11-01T14:46:35.603" v="1761" actId="165"/>
          <ac:spMkLst>
            <pc:docMk/>
            <pc:sldMk cId="0" sldId="258"/>
            <ac:spMk id="71" creationId="{82B635D8-7F99-9171-52F3-25AE8D50823E}"/>
          </ac:spMkLst>
        </pc:spChg>
        <pc:spChg chg="mod">
          <ac:chgData name="Marketing" userId="c6e20124-794c-4511-9e1a-6ca6abfcd11e" providerId="ADAL" clId="{72A6E838-2845-465C-908A-F4B4A3833276}" dt="2024-11-01T14:46:35.603" v="1761" actId="165"/>
          <ac:spMkLst>
            <pc:docMk/>
            <pc:sldMk cId="0" sldId="258"/>
            <ac:spMk id="72" creationId="{8F56678D-033D-A825-C0B7-2D37ECEA090D}"/>
          </ac:spMkLst>
        </pc:spChg>
        <pc:spChg chg="mod">
          <ac:chgData name="Marketing" userId="c6e20124-794c-4511-9e1a-6ca6abfcd11e" providerId="ADAL" clId="{72A6E838-2845-465C-908A-F4B4A3833276}" dt="2024-11-01T14:46:35.603" v="1761" actId="165"/>
          <ac:spMkLst>
            <pc:docMk/>
            <pc:sldMk cId="0" sldId="258"/>
            <ac:spMk id="73" creationId="{3D4AF91D-613B-C141-9F29-F384B7C3D2A8}"/>
          </ac:spMkLst>
        </pc:spChg>
        <pc:spChg chg="mod">
          <ac:chgData name="Marketing" userId="c6e20124-794c-4511-9e1a-6ca6abfcd11e" providerId="ADAL" clId="{72A6E838-2845-465C-908A-F4B4A3833276}" dt="2024-11-01T14:46:35.603" v="1761" actId="165"/>
          <ac:spMkLst>
            <pc:docMk/>
            <pc:sldMk cId="0" sldId="258"/>
            <ac:spMk id="74" creationId="{495C278F-38F7-7455-589C-9124F76DDE4C}"/>
          </ac:spMkLst>
        </pc:spChg>
        <pc:spChg chg="mod">
          <ac:chgData name="Marketing" userId="c6e20124-794c-4511-9e1a-6ca6abfcd11e" providerId="ADAL" clId="{72A6E838-2845-465C-908A-F4B4A3833276}" dt="2024-11-01T14:46:35.603" v="1761" actId="165"/>
          <ac:spMkLst>
            <pc:docMk/>
            <pc:sldMk cId="0" sldId="258"/>
            <ac:spMk id="75" creationId="{4E738E72-2122-D5E4-5206-EA7FC1FB3007}"/>
          </ac:spMkLst>
        </pc:spChg>
        <pc:spChg chg="mod">
          <ac:chgData name="Marketing" userId="c6e20124-794c-4511-9e1a-6ca6abfcd11e" providerId="ADAL" clId="{72A6E838-2845-465C-908A-F4B4A3833276}" dt="2024-11-01T14:46:35.603" v="1761" actId="165"/>
          <ac:spMkLst>
            <pc:docMk/>
            <pc:sldMk cId="0" sldId="258"/>
            <ac:spMk id="76" creationId="{5599DC9F-8856-823D-720B-9FA0E95C2B05}"/>
          </ac:spMkLst>
        </pc:spChg>
        <pc:spChg chg="mod">
          <ac:chgData name="Marketing" userId="c6e20124-794c-4511-9e1a-6ca6abfcd11e" providerId="ADAL" clId="{72A6E838-2845-465C-908A-F4B4A3833276}" dt="2024-11-01T14:46:35.603" v="1761" actId="165"/>
          <ac:spMkLst>
            <pc:docMk/>
            <pc:sldMk cId="0" sldId="258"/>
            <ac:spMk id="77" creationId="{B756D56A-C02A-2129-EE37-411DE750B338}"/>
          </ac:spMkLst>
        </pc:spChg>
        <pc:spChg chg="mod">
          <ac:chgData name="Marketing" userId="c6e20124-794c-4511-9e1a-6ca6abfcd11e" providerId="ADAL" clId="{72A6E838-2845-465C-908A-F4B4A3833276}" dt="2024-11-01T14:46:35.603" v="1761" actId="165"/>
          <ac:spMkLst>
            <pc:docMk/>
            <pc:sldMk cId="0" sldId="258"/>
            <ac:spMk id="78" creationId="{76EE9F4B-6268-2635-89E7-069F63A01A98}"/>
          </ac:spMkLst>
        </pc:spChg>
        <pc:spChg chg="mod">
          <ac:chgData name="Marketing" userId="c6e20124-794c-4511-9e1a-6ca6abfcd11e" providerId="ADAL" clId="{72A6E838-2845-465C-908A-F4B4A3833276}" dt="2024-11-01T14:46:35.603" v="1761" actId="165"/>
          <ac:spMkLst>
            <pc:docMk/>
            <pc:sldMk cId="0" sldId="258"/>
            <ac:spMk id="79" creationId="{128554F7-1C56-330F-652F-139C27D2DE26}"/>
          </ac:spMkLst>
        </pc:spChg>
        <pc:spChg chg="mod">
          <ac:chgData name="Marketing" userId="c6e20124-794c-4511-9e1a-6ca6abfcd11e" providerId="ADAL" clId="{72A6E838-2845-465C-908A-F4B4A3833276}" dt="2024-11-01T14:46:35.603" v="1761" actId="165"/>
          <ac:spMkLst>
            <pc:docMk/>
            <pc:sldMk cId="0" sldId="258"/>
            <ac:spMk id="80" creationId="{11AF7249-0C7F-1A90-47F6-4FBE49B22A2A}"/>
          </ac:spMkLst>
        </pc:spChg>
        <pc:spChg chg="mod">
          <ac:chgData name="Marketing" userId="c6e20124-794c-4511-9e1a-6ca6abfcd11e" providerId="ADAL" clId="{72A6E838-2845-465C-908A-F4B4A3833276}" dt="2024-11-01T14:46:35.603" v="1761" actId="165"/>
          <ac:spMkLst>
            <pc:docMk/>
            <pc:sldMk cId="0" sldId="258"/>
            <ac:spMk id="81" creationId="{2ED67796-8419-493C-1877-B662D18E0A5E}"/>
          </ac:spMkLst>
        </pc:spChg>
        <pc:spChg chg="mod">
          <ac:chgData name="Marketing" userId="c6e20124-794c-4511-9e1a-6ca6abfcd11e" providerId="ADAL" clId="{72A6E838-2845-465C-908A-F4B4A3833276}" dt="2024-11-01T14:46:35.603" v="1761" actId="165"/>
          <ac:spMkLst>
            <pc:docMk/>
            <pc:sldMk cId="0" sldId="258"/>
            <ac:spMk id="82" creationId="{B48C24CB-16CC-7B08-EF19-9D6E7280A8E5}"/>
          </ac:spMkLst>
        </pc:spChg>
        <pc:spChg chg="mod">
          <ac:chgData name="Marketing" userId="c6e20124-794c-4511-9e1a-6ca6abfcd11e" providerId="ADAL" clId="{72A6E838-2845-465C-908A-F4B4A3833276}" dt="2024-11-01T14:46:35.603" v="1761" actId="165"/>
          <ac:spMkLst>
            <pc:docMk/>
            <pc:sldMk cId="0" sldId="258"/>
            <ac:spMk id="83" creationId="{61F7FEE5-ABDD-A9F8-3180-8F0D5C18B418}"/>
          </ac:spMkLst>
        </pc:spChg>
        <pc:spChg chg="mod">
          <ac:chgData name="Marketing" userId="c6e20124-794c-4511-9e1a-6ca6abfcd11e" providerId="ADAL" clId="{72A6E838-2845-465C-908A-F4B4A3833276}" dt="2024-11-01T14:46:35.603" v="1761" actId="165"/>
          <ac:spMkLst>
            <pc:docMk/>
            <pc:sldMk cId="0" sldId="258"/>
            <ac:spMk id="84" creationId="{33824871-E85B-5169-DB7E-5D6350A5FD08}"/>
          </ac:spMkLst>
        </pc:spChg>
        <pc:spChg chg="mod">
          <ac:chgData name="Marketing" userId="c6e20124-794c-4511-9e1a-6ca6abfcd11e" providerId="ADAL" clId="{72A6E838-2845-465C-908A-F4B4A3833276}" dt="2024-11-01T14:46:35.603" v="1761" actId="165"/>
          <ac:spMkLst>
            <pc:docMk/>
            <pc:sldMk cId="0" sldId="258"/>
            <ac:spMk id="85" creationId="{740550B6-0AA5-B6F4-A8AB-38A84C3A8CEE}"/>
          </ac:spMkLst>
        </pc:spChg>
        <pc:spChg chg="mod">
          <ac:chgData name="Marketing" userId="c6e20124-794c-4511-9e1a-6ca6abfcd11e" providerId="ADAL" clId="{72A6E838-2845-465C-908A-F4B4A3833276}" dt="2024-11-01T14:46:35.603" v="1761" actId="165"/>
          <ac:spMkLst>
            <pc:docMk/>
            <pc:sldMk cId="0" sldId="258"/>
            <ac:spMk id="86" creationId="{6D502259-408D-C482-4B09-CFE4A600BAD0}"/>
          </ac:spMkLst>
        </pc:spChg>
        <pc:spChg chg="mod">
          <ac:chgData name="Marketing" userId="c6e20124-794c-4511-9e1a-6ca6abfcd11e" providerId="ADAL" clId="{72A6E838-2845-465C-908A-F4B4A3833276}" dt="2024-11-01T14:45:31.012" v="1720" actId="571"/>
          <ac:spMkLst>
            <pc:docMk/>
            <pc:sldMk cId="0" sldId="258"/>
            <ac:spMk id="110" creationId="{38F7C175-DBA5-65F1-A35A-BE8166D43A17}"/>
          </ac:spMkLst>
        </pc:spChg>
        <pc:spChg chg="mod">
          <ac:chgData name="Marketing" userId="c6e20124-794c-4511-9e1a-6ca6abfcd11e" providerId="ADAL" clId="{72A6E838-2845-465C-908A-F4B4A3833276}" dt="2024-11-01T14:45:31.012" v="1720" actId="571"/>
          <ac:spMkLst>
            <pc:docMk/>
            <pc:sldMk cId="0" sldId="258"/>
            <ac:spMk id="111" creationId="{9C8537F1-D585-391E-98B5-6ACAA18E32D7}"/>
          </ac:spMkLst>
        </pc:spChg>
        <pc:spChg chg="mod">
          <ac:chgData name="Marketing" userId="c6e20124-794c-4511-9e1a-6ca6abfcd11e" providerId="ADAL" clId="{72A6E838-2845-465C-908A-F4B4A3833276}" dt="2024-11-01T14:45:31.012" v="1720" actId="571"/>
          <ac:spMkLst>
            <pc:docMk/>
            <pc:sldMk cId="0" sldId="258"/>
            <ac:spMk id="112" creationId="{A8328D8D-2491-F7AE-095C-F136428D674A}"/>
          </ac:spMkLst>
        </pc:spChg>
        <pc:spChg chg="mod">
          <ac:chgData name="Marketing" userId="c6e20124-794c-4511-9e1a-6ca6abfcd11e" providerId="ADAL" clId="{72A6E838-2845-465C-908A-F4B4A3833276}" dt="2024-11-01T14:45:31.012" v="1720" actId="571"/>
          <ac:spMkLst>
            <pc:docMk/>
            <pc:sldMk cId="0" sldId="258"/>
            <ac:spMk id="113" creationId="{605B89F5-58BD-E3D1-63A6-4CE2F3DCD2F6}"/>
          </ac:spMkLst>
        </pc:spChg>
        <pc:spChg chg="mod">
          <ac:chgData name="Marketing" userId="c6e20124-794c-4511-9e1a-6ca6abfcd11e" providerId="ADAL" clId="{72A6E838-2845-465C-908A-F4B4A3833276}" dt="2024-11-01T14:45:31.012" v="1720" actId="571"/>
          <ac:spMkLst>
            <pc:docMk/>
            <pc:sldMk cId="0" sldId="258"/>
            <ac:spMk id="114" creationId="{3BF4127F-143A-C267-6CCE-33216EB1F5D2}"/>
          </ac:spMkLst>
        </pc:spChg>
        <pc:spChg chg="mod">
          <ac:chgData name="Marketing" userId="c6e20124-794c-4511-9e1a-6ca6abfcd11e" providerId="ADAL" clId="{72A6E838-2845-465C-908A-F4B4A3833276}" dt="2024-11-01T14:45:31.012" v="1720" actId="571"/>
          <ac:spMkLst>
            <pc:docMk/>
            <pc:sldMk cId="0" sldId="258"/>
            <ac:spMk id="115" creationId="{A3E43072-6C98-E071-CD42-ECE28F4CE09A}"/>
          </ac:spMkLst>
        </pc:spChg>
        <pc:spChg chg="mod">
          <ac:chgData name="Marketing" userId="c6e20124-794c-4511-9e1a-6ca6abfcd11e" providerId="ADAL" clId="{72A6E838-2845-465C-908A-F4B4A3833276}" dt="2024-11-01T14:45:31.012" v="1720" actId="571"/>
          <ac:spMkLst>
            <pc:docMk/>
            <pc:sldMk cId="0" sldId="258"/>
            <ac:spMk id="116" creationId="{84AC7E77-76C2-FB47-7B2B-700CA540AA52}"/>
          </ac:spMkLst>
        </pc:spChg>
        <pc:spChg chg="mod">
          <ac:chgData name="Marketing" userId="c6e20124-794c-4511-9e1a-6ca6abfcd11e" providerId="ADAL" clId="{72A6E838-2845-465C-908A-F4B4A3833276}" dt="2024-11-01T14:45:31.012" v="1720" actId="571"/>
          <ac:spMkLst>
            <pc:docMk/>
            <pc:sldMk cId="0" sldId="258"/>
            <ac:spMk id="117" creationId="{2E069062-C1A4-D06B-F5C0-669F77D426BC}"/>
          </ac:spMkLst>
        </pc:spChg>
        <pc:spChg chg="mod">
          <ac:chgData name="Marketing" userId="c6e20124-794c-4511-9e1a-6ca6abfcd11e" providerId="ADAL" clId="{72A6E838-2845-465C-908A-F4B4A3833276}" dt="2024-11-01T14:45:31.012" v="1720" actId="571"/>
          <ac:spMkLst>
            <pc:docMk/>
            <pc:sldMk cId="0" sldId="258"/>
            <ac:spMk id="118" creationId="{77948864-8352-420A-0651-95731008EF7A}"/>
          </ac:spMkLst>
        </pc:spChg>
        <pc:spChg chg="mod">
          <ac:chgData name="Marketing" userId="c6e20124-794c-4511-9e1a-6ca6abfcd11e" providerId="ADAL" clId="{72A6E838-2845-465C-908A-F4B4A3833276}" dt="2024-11-01T14:45:31.012" v="1720" actId="571"/>
          <ac:spMkLst>
            <pc:docMk/>
            <pc:sldMk cId="0" sldId="258"/>
            <ac:spMk id="119" creationId="{E179A3B2-A333-4F55-3015-D2E56FC2C399}"/>
          </ac:spMkLst>
        </pc:spChg>
        <pc:spChg chg="mod">
          <ac:chgData name="Marketing" userId="c6e20124-794c-4511-9e1a-6ca6abfcd11e" providerId="ADAL" clId="{72A6E838-2845-465C-908A-F4B4A3833276}" dt="2024-11-01T14:45:31.012" v="1720" actId="571"/>
          <ac:spMkLst>
            <pc:docMk/>
            <pc:sldMk cId="0" sldId="258"/>
            <ac:spMk id="120" creationId="{BBC5D605-2DDB-9394-D57C-D7E80B8E60D2}"/>
          </ac:spMkLst>
        </pc:spChg>
        <pc:spChg chg="mod">
          <ac:chgData name="Marketing" userId="c6e20124-794c-4511-9e1a-6ca6abfcd11e" providerId="ADAL" clId="{72A6E838-2845-465C-908A-F4B4A3833276}" dt="2024-11-01T14:45:31.012" v="1720" actId="571"/>
          <ac:spMkLst>
            <pc:docMk/>
            <pc:sldMk cId="0" sldId="258"/>
            <ac:spMk id="121" creationId="{CB16F4E0-5324-0B45-A1F6-A98B69529E74}"/>
          </ac:spMkLst>
        </pc:spChg>
        <pc:spChg chg="mod">
          <ac:chgData name="Marketing" userId="c6e20124-794c-4511-9e1a-6ca6abfcd11e" providerId="ADAL" clId="{72A6E838-2845-465C-908A-F4B4A3833276}" dt="2024-11-01T14:45:31.012" v="1720" actId="571"/>
          <ac:spMkLst>
            <pc:docMk/>
            <pc:sldMk cId="0" sldId="258"/>
            <ac:spMk id="122" creationId="{94B4FFFA-2F91-F840-D9D7-CD5C6E265A37}"/>
          </ac:spMkLst>
        </pc:spChg>
        <pc:spChg chg="mod">
          <ac:chgData name="Marketing" userId="c6e20124-794c-4511-9e1a-6ca6abfcd11e" providerId="ADAL" clId="{72A6E838-2845-465C-908A-F4B4A3833276}" dt="2024-11-01T14:45:31.012" v="1720" actId="571"/>
          <ac:spMkLst>
            <pc:docMk/>
            <pc:sldMk cId="0" sldId="258"/>
            <ac:spMk id="123" creationId="{60D7CD62-388A-6BB4-4259-F5FB8EACFF85}"/>
          </ac:spMkLst>
        </pc:spChg>
        <pc:spChg chg="mod">
          <ac:chgData name="Marketing" userId="c6e20124-794c-4511-9e1a-6ca6abfcd11e" providerId="ADAL" clId="{72A6E838-2845-465C-908A-F4B4A3833276}" dt="2024-11-01T14:45:31.012" v="1720" actId="571"/>
          <ac:spMkLst>
            <pc:docMk/>
            <pc:sldMk cId="0" sldId="258"/>
            <ac:spMk id="124" creationId="{972402AC-A2DF-A674-7147-9212E8365D7E}"/>
          </ac:spMkLst>
        </pc:spChg>
        <pc:spChg chg="mod">
          <ac:chgData name="Marketing" userId="c6e20124-794c-4511-9e1a-6ca6abfcd11e" providerId="ADAL" clId="{72A6E838-2845-465C-908A-F4B4A3833276}" dt="2024-11-01T14:45:31.012" v="1720" actId="571"/>
          <ac:spMkLst>
            <pc:docMk/>
            <pc:sldMk cId="0" sldId="258"/>
            <ac:spMk id="125" creationId="{141D19BD-80C9-8222-9912-DAF6AE937030}"/>
          </ac:spMkLst>
        </pc:spChg>
        <pc:spChg chg="mod">
          <ac:chgData name="Marketing" userId="c6e20124-794c-4511-9e1a-6ca6abfcd11e" providerId="ADAL" clId="{72A6E838-2845-465C-908A-F4B4A3833276}" dt="2024-11-01T14:45:31.012" v="1720" actId="571"/>
          <ac:spMkLst>
            <pc:docMk/>
            <pc:sldMk cId="0" sldId="258"/>
            <ac:spMk id="126" creationId="{40C6BFC5-3565-0EC2-5ACE-0FB37AABBC20}"/>
          </ac:spMkLst>
        </pc:spChg>
        <pc:spChg chg="mod">
          <ac:chgData name="Marketing" userId="c6e20124-794c-4511-9e1a-6ca6abfcd11e" providerId="ADAL" clId="{72A6E838-2845-465C-908A-F4B4A3833276}" dt="2024-11-01T14:45:31.012" v="1720" actId="571"/>
          <ac:spMkLst>
            <pc:docMk/>
            <pc:sldMk cId="0" sldId="258"/>
            <ac:spMk id="127" creationId="{9B861C25-7890-BFD1-AF00-DB16F7C098E2}"/>
          </ac:spMkLst>
        </pc:spChg>
        <pc:spChg chg="mod">
          <ac:chgData name="Marketing" userId="c6e20124-794c-4511-9e1a-6ca6abfcd11e" providerId="ADAL" clId="{72A6E838-2845-465C-908A-F4B4A3833276}" dt="2024-11-01T14:45:31.012" v="1720" actId="571"/>
          <ac:spMkLst>
            <pc:docMk/>
            <pc:sldMk cId="0" sldId="258"/>
            <ac:spMk id="128" creationId="{1F585B85-3EC3-180B-79FB-E50A6DEFB3C4}"/>
          </ac:spMkLst>
        </pc:spChg>
        <pc:spChg chg="mod">
          <ac:chgData name="Marketing" userId="c6e20124-794c-4511-9e1a-6ca6abfcd11e" providerId="ADAL" clId="{72A6E838-2845-465C-908A-F4B4A3833276}" dt="2024-11-01T14:45:31.012" v="1720" actId="571"/>
          <ac:spMkLst>
            <pc:docMk/>
            <pc:sldMk cId="0" sldId="258"/>
            <ac:spMk id="129" creationId="{FFA43FD2-3079-946B-66B9-934D4A893497}"/>
          </ac:spMkLst>
        </pc:spChg>
        <pc:spChg chg="mod">
          <ac:chgData name="Marketing" userId="c6e20124-794c-4511-9e1a-6ca6abfcd11e" providerId="ADAL" clId="{72A6E838-2845-465C-908A-F4B4A3833276}" dt="2024-11-01T14:45:31.012" v="1720" actId="571"/>
          <ac:spMkLst>
            <pc:docMk/>
            <pc:sldMk cId="0" sldId="258"/>
            <ac:spMk id="130" creationId="{B0E59196-D8FD-887F-3529-2675F41D5D0A}"/>
          </ac:spMkLst>
        </pc:spChg>
        <pc:spChg chg="mod">
          <ac:chgData name="Marketing" userId="c6e20124-794c-4511-9e1a-6ca6abfcd11e" providerId="ADAL" clId="{72A6E838-2845-465C-908A-F4B4A3833276}" dt="2024-11-01T14:45:31.012" v="1720" actId="571"/>
          <ac:spMkLst>
            <pc:docMk/>
            <pc:sldMk cId="0" sldId="258"/>
            <ac:spMk id="131" creationId="{B0A939FD-DEC1-10DF-3551-DD74B42523DB}"/>
          </ac:spMkLst>
        </pc:spChg>
        <pc:spChg chg="mod">
          <ac:chgData name="Marketing" userId="c6e20124-794c-4511-9e1a-6ca6abfcd11e" providerId="ADAL" clId="{72A6E838-2845-465C-908A-F4B4A3833276}" dt="2024-11-01T14:45:31.012" v="1720" actId="571"/>
          <ac:spMkLst>
            <pc:docMk/>
            <pc:sldMk cId="0" sldId="258"/>
            <ac:spMk id="132" creationId="{2513BEC9-ED0C-0B81-6C0D-956AED18E90B}"/>
          </ac:spMkLst>
        </pc:spChg>
        <pc:spChg chg="mod">
          <ac:chgData name="Marketing" userId="c6e20124-794c-4511-9e1a-6ca6abfcd11e" providerId="ADAL" clId="{72A6E838-2845-465C-908A-F4B4A3833276}" dt="2024-11-01T14:45:31.012" v="1720" actId="571"/>
          <ac:spMkLst>
            <pc:docMk/>
            <pc:sldMk cId="0" sldId="258"/>
            <ac:spMk id="133" creationId="{12D7CCEC-B3D5-E94F-DE1C-E14DDA45CEAD}"/>
          </ac:spMkLst>
        </pc:spChg>
        <pc:spChg chg="mod">
          <ac:chgData name="Marketing" userId="c6e20124-794c-4511-9e1a-6ca6abfcd11e" providerId="ADAL" clId="{72A6E838-2845-465C-908A-F4B4A3833276}" dt="2024-11-01T14:45:31.012" v="1720" actId="571"/>
          <ac:spMkLst>
            <pc:docMk/>
            <pc:sldMk cId="0" sldId="258"/>
            <ac:spMk id="134" creationId="{722C17EA-CF5F-7835-8266-F38635FF987B}"/>
          </ac:spMkLst>
        </pc:spChg>
        <pc:spChg chg="mod">
          <ac:chgData name="Marketing" userId="c6e20124-794c-4511-9e1a-6ca6abfcd11e" providerId="ADAL" clId="{72A6E838-2845-465C-908A-F4B4A3833276}" dt="2024-11-01T14:45:31.012" v="1720" actId="571"/>
          <ac:spMkLst>
            <pc:docMk/>
            <pc:sldMk cId="0" sldId="258"/>
            <ac:spMk id="135" creationId="{F6BE00BB-F284-132B-8498-E5218DD644C2}"/>
          </ac:spMkLst>
        </pc:spChg>
        <pc:spChg chg="mod">
          <ac:chgData name="Marketing" userId="c6e20124-794c-4511-9e1a-6ca6abfcd11e" providerId="ADAL" clId="{72A6E838-2845-465C-908A-F4B4A3833276}" dt="2024-11-01T14:45:31.012" v="1720" actId="571"/>
          <ac:spMkLst>
            <pc:docMk/>
            <pc:sldMk cId="0" sldId="258"/>
            <ac:spMk id="136" creationId="{9C3444F0-B16C-CED0-ACD1-D685DDA93E90}"/>
          </ac:spMkLst>
        </pc:spChg>
        <pc:spChg chg="mod">
          <ac:chgData name="Marketing" userId="c6e20124-794c-4511-9e1a-6ca6abfcd11e" providerId="ADAL" clId="{72A6E838-2845-465C-908A-F4B4A3833276}" dt="2024-11-01T14:45:31.012" v="1720" actId="571"/>
          <ac:spMkLst>
            <pc:docMk/>
            <pc:sldMk cId="0" sldId="258"/>
            <ac:spMk id="137" creationId="{60ABBB5A-9358-1775-FA71-ACDEAB99494C}"/>
          </ac:spMkLst>
        </pc:spChg>
        <pc:spChg chg="mod">
          <ac:chgData name="Marketing" userId="c6e20124-794c-4511-9e1a-6ca6abfcd11e" providerId="ADAL" clId="{72A6E838-2845-465C-908A-F4B4A3833276}" dt="2024-11-01T14:45:31.012" v="1720" actId="571"/>
          <ac:spMkLst>
            <pc:docMk/>
            <pc:sldMk cId="0" sldId="258"/>
            <ac:spMk id="138" creationId="{C06B4E3B-8E9E-E90A-8345-0BB78DBBC5B5}"/>
          </ac:spMkLst>
        </pc:spChg>
        <pc:spChg chg="mod">
          <ac:chgData name="Marketing" userId="c6e20124-794c-4511-9e1a-6ca6abfcd11e" providerId="ADAL" clId="{72A6E838-2845-465C-908A-F4B4A3833276}" dt="2024-11-01T14:45:31.012" v="1720" actId="571"/>
          <ac:spMkLst>
            <pc:docMk/>
            <pc:sldMk cId="0" sldId="258"/>
            <ac:spMk id="139" creationId="{6D5B267E-B033-D1BA-6977-633072816C65}"/>
          </ac:spMkLst>
        </pc:spChg>
        <pc:spChg chg="mod">
          <ac:chgData name="Marketing" userId="c6e20124-794c-4511-9e1a-6ca6abfcd11e" providerId="ADAL" clId="{72A6E838-2845-465C-908A-F4B4A3833276}" dt="2024-11-01T14:45:31.012" v="1720" actId="571"/>
          <ac:spMkLst>
            <pc:docMk/>
            <pc:sldMk cId="0" sldId="258"/>
            <ac:spMk id="140" creationId="{17525E8D-0B50-F12E-FC8E-FF315522D94D}"/>
          </ac:spMkLst>
        </pc:spChg>
        <pc:spChg chg="mod">
          <ac:chgData name="Marketing" userId="c6e20124-794c-4511-9e1a-6ca6abfcd11e" providerId="ADAL" clId="{72A6E838-2845-465C-908A-F4B4A3833276}" dt="2024-11-01T14:45:31.012" v="1720" actId="571"/>
          <ac:spMkLst>
            <pc:docMk/>
            <pc:sldMk cId="0" sldId="258"/>
            <ac:spMk id="141" creationId="{56D61D91-F27D-1960-D468-59957295AC9B}"/>
          </ac:spMkLst>
        </pc:spChg>
        <pc:spChg chg="mod">
          <ac:chgData name="Marketing" userId="c6e20124-794c-4511-9e1a-6ca6abfcd11e" providerId="ADAL" clId="{72A6E838-2845-465C-908A-F4B4A3833276}" dt="2024-11-01T14:45:31.012" v="1720" actId="571"/>
          <ac:spMkLst>
            <pc:docMk/>
            <pc:sldMk cId="0" sldId="258"/>
            <ac:spMk id="142" creationId="{7D9E52DC-D0AD-B1B8-03D2-66EB957F8CF8}"/>
          </ac:spMkLst>
        </pc:spChg>
        <pc:spChg chg="mod">
          <ac:chgData name="Marketing" userId="c6e20124-794c-4511-9e1a-6ca6abfcd11e" providerId="ADAL" clId="{72A6E838-2845-465C-908A-F4B4A3833276}" dt="2024-11-01T14:45:31.012" v="1720" actId="571"/>
          <ac:spMkLst>
            <pc:docMk/>
            <pc:sldMk cId="0" sldId="258"/>
            <ac:spMk id="143" creationId="{0E7E3841-1E76-C82F-EE43-4F1C0AD16EFC}"/>
          </ac:spMkLst>
        </pc:spChg>
        <pc:spChg chg="mod">
          <ac:chgData name="Marketing" userId="c6e20124-794c-4511-9e1a-6ca6abfcd11e" providerId="ADAL" clId="{72A6E838-2845-465C-908A-F4B4A3833276}" dt="2024-11-01T14:45:31.012" v="1720" actId="571"/>
          <ac:spMkLst>
            <pc:docMk/>
            <pc:sldMk cId="0" sldId="258"/>
            <ac:spMk id="144" creationId="{3287AFB3-0B34-BBDE-F6B7-B6C744249410}"/>
          </ac:spMkLst>
        </pc:spChg>
        <pc:spChg chg="mod">
          <ac:chgData name="Marketing" userId="c6e20124-794c-4511-9e1a-6ca6abfcd11e" providerId="ADAL" clId="{72A6E838-2845-465C-908A-F4B4A3833276}" dt="2024-11-01T14:45:31.012" v="1720" actId="571"/>
          <ac:spMkLst>
            <pc:docMk/>
            <pc:sldMk cId="0" sldId="258"/>
            <ac:spMk id="145" creationId="{8ACDBFC3-13B0-A6EF-D69E-38E06240A63F}"/>
          </ac:spMkLst>
        </pc:spChg>
        <pc:spChg chg="mod">
          <ac:chgData name="Marketing" userId="c6e20124-794c-4511-9e1a-6ca6abfcd11e" providerId="ADAL" clId="{72A6E838-2845-465C-908A-F4B4A3833276}" dt="2024-11-01T14:45:31.012" v="1720" actId="571"/>
          <ac:spMkLst>
            <pc:docMk/>
            <pc:sldMk cId="0" sldId="258"/>
            <ac:spMk id="146" creationId="{4848C176-3AD9-61AD-5904-D9D00ECE81B3}"/>
          </ac:spMkLst>
        </pc:spChg>
        <pc:spChg chg="mod">
          <ac:chgData name="Marketing" userId="c6e20124-794c-4511-9e1a-6ca6abfcd11e" providerId="ADAL" clId="{72A6E838-2845-465C-908A-F4B4A3833276}" dt="2024-11-01T14:45:31.012" v="1720" actId="571"/>
          <ac:spMkLst>
            <pc:docMk/>
            <pc:sldMk cId="0" sldId="258"/>
            <ac:spMk id="147" creationId="{35B1C312-EFAA-C2AA-583A-0363AC90FEFC}"/>
          </ac:spMkLst>
        </pc:spChg>
        <pc:spChg chg="mod">
          <ac:chgData name="Marketing" userId="c6e20124-794c-4511-9e1a-6ca6abfcd11e" providerId="ADAL" clId="{72A6E838-2845-465C-908A-F4B4A3833276}" dt="2024-11-01T14:45:31.012" v="1720" actId="571"/>
          <ac:spMkLst>
            <pc:docMk/>
            <pc:sldMk cId="0" sldId="258"/>
            <ac:spMk id="148" creationId="{742C194C-DB32-3128-2660-795DD71F27F5}"/>
          </ac:spMkLst>
        </pc:spChg>
        <pc:spChg chg="mod">
          <ac:chgData name="Marketing" userId="c6e20124-794c-4511-9e1a-6ca6abfcd11e" providerId="ADAL" clId="{72A6E838-2845-465C-908A-F4B4A3833276}" dt="2024-11-01T14:45:31.012" v="1720" actId="571"/>
          <ac:spMkLst>
            <pc:docMk/>
            <pc:sldMk cId="0" sldId="258"/>
            <ac:spMk id="149" creationId="{1483A76C-693C-1948-1A34-BFB3214FEBBF}"/>
          </ac:spMkLst>
        </pc:spChg>
        <pc:spChg chg="mod">
          <ac:chgData name="Marketing" userId="c6e20124-794c-4511-9e1a-6ca6abfcd11e" providerId="ADAL" clId="{72A6E838-2845-465C-908A-F4B4A3833276}" dt="2024-11-01T14:45:31.012" v="1720" actId="571"/>
          <ac:spMkLst>
            <pc:docMk/>
            <pc:sldMk cId="0" sldId="258"/>
            <ac:spMk id="150" creationId="{690C4D02-3604-57A3-B5B4-9A32D3839A63}"/>
          </ac:spMkLst>
        </pc:spChg>
        <pc:spChg chg="mod">
          <ac:chgData name="Marketing" userId="c6e20124-794c-4511-9e1a-6ca6abfcd11e" providerId="ADAL" clId="{72A6E838-2845-465C-908A-F4B4A3833276}" dt="2024-11-01T14:45:31.012" v="1720" actId="571"/>
          <ac:spMkLst>
            <pc:docMk/>
            <pc:sldMk cId="0" sldId="258"/>
            <ac:spMk id="151" creationId="{44FEC7A3-4214-B253-C811-F8F8330C2F1E}"/>
          </ac:spMkLst>
        </pc:spChg>
        <pc:spChg chg="mod">
          <ac:chgData name="Marketing" userId="c6e20124-794c-4511-9e1a-6ca6abfcd11e" providerId="ADAL" clId="{72A6E838-2845-465C-908A-F4B4A3833276}" dt="2024-11-01T14:45:31.012" v="1720" actId="571"/>
          <ac:spMkLst>
            <pc:docMk/>
            <pc:sldMk cId="0" sldId="258"/>
            <ac:spMk id="152" creationId="{6B9C3F3D-35FF-5AAD-73BA-4ECADD1FA1A4}"/>
          </ac:spMkLst>
        </pc:spChg>
        <pc:spChg chg="mod">
          <ac:chgData name="Marketing" userId="c6e20124-794c-4511-9e1a-6ca6abfcd11e" providerId="ADAL" clId="{72A6E838-2845-465C-908A-F4B4A3833276}" dt="2024-11-01T14:45:31.012" v="1720" actId="571"/>
          <ac:spMkLst>
            <pc:docMk/>
            <pc:sldMk cId="0" sldId="258"/>
            <ac:spMk id="153" creationId="{3AB74511-A425-A636-62A4-AAAB0928A9DE}"/>
          </ac:spMkLst>
        </pc:spChg>
        <pc:spChg chg="mod">
          <ac:chgData name="Marketing" userId="c6e20124-794c-4511-9e1a-6ca6abfcd11e" providerId="ADAL" clId="{72A6E838-2845-465C-908A-F4B4A3833276}" dt="2024-11-01T14:46:35.603" v="1761" actId="165"/>
          <ac:spMkLst>
            <pc:docMk/>
            <pc:sldMk cId="0" sldId="258"/>
            <ac:spMk id="176" creationId="{68883051-A48D-4C4E-DDFB-61727701648C}"/>
          </ac:spMkLst>
        </pc:spChg>
        <pc:spChg chg="mod">
          <ac:chgData name="Marketing" userId="c6e20124-794c-4511-9e1a-6ca6abfcd11e" providerId="ADAL" clId="{72A6E838-2845-465C-908A-F4B4A3833276}" dt="2024-11-01T14:46:35.603" v="1761" actId="165"/>
          <ac:spMkLst>
            <pc:docMk/>
            <pc:sldMk cId="0" sldId="258"/>
            <ac:spMk id="177" creationId="{C04A91EA-0427-C8DD-5908-22EB7E79073D}"/>
          </ac:spMkLst>
        </pc:spChg>
        <pc:spChg chg="mod">
          <ac:chgData name="Marketing" userId="c6e20124-794c-4511-9e1a-6ca6abfcd11e" providerId="ADAL" clId="{72A6E838-2845-465C-908A-F4B4A3833276}" dt="2024-11-01T14:46:35.603" v="1761" actId="165"/>
          <ac:spMkLst>
            <pc:docMk/>
            <pc:sldMk cId="0" sldId="258"/>
            <ac:spMk id="178" creationId="{D2AC6C88-5EDB-9ED8-9906-917717E434F8}"/>
          </ac:spMkLst>
        </pc:spChg>
        <pc:spChg chg="mod">
          <ac:chgData name="Marketing" userId="c6e20124-794c-4511-9e1a-6ca6abfcd11e" providerId="ADAL" clId="{72A6E838-2845-465C-908A-F4B4A3833276}" dt="2024-11-01T14:46:35.603" v="1761" actId="165"/>
          <ac:spMkLst>
            <pc:docMk/>
            <pc:sldMk cId="0" sldId="258"/>
            <ac:spMk id="179" creationId="{092B50AA-833A-48BD-C5BA-6209364AA065}"/>
          </ac:spMkLst>
        </pc:spChg>
        <pc:spChg chg="mod">
          <ac:chgData name="Marketing" userId="c6e20124-794c-4511-9e1a-6ca6abfcd11e" providerId="ADAL" clId="{72A6E838-2845-465C-908A-F4B4A3833276}" dt="2024-11-01T14:46:35.603" v="1761" actId="165"/>
          <ac:spMkLst>
            <pc:docMk/>
            <pc:sldMk cId="0" sldId="258"/>
            <ac:spMk id="180" creationId="{C8B64D14-5971-0FD2-75E0-0F04BD78EED7}"/>
          </ac:spMkLst>
        </pc:spChg>
        <pc:spChg chg="mod">
          <ac:chgData name="Marketing" userId="c6e20124-794c-4511-9e1a-6ca6abfcd11e" providerId="ADAL" clId="{72A6E838-2845-465C-908A-F4B4A3833276}" dt="2024-11-01T14:46:35.603" v="1761" actId="165"/>
          <ac:spMkLst>
            <pc:docMk/>
            <pc:sldMk cId="0" sldId="258"/>
            <ac:spMk id="181" creationId="{1B8EEDF2-5BDE-85EE-80AA-1B567C5FE7D9}"/>
          </ac:spMkLst>
        </pc:spChg>
        <pc:spChg chg="mod">
          <ac:chgData name="Marketing" userId="c6e20124-794c-4511-9e1a-6ca6abfcd11e" providerId="ADAL" clId="{72A6E838-2845-465C-908A-F4B4A3833276}" dt="2024-11-01T14:46:35.603" v="1761" actId="165"/>
          <ac:spMkLst>
            <pc:docMk/>
            <pc:sldMk cId="0" sldId="258"/>
            <ac:spMk id="182" creationId="{9AB953BD-6616-2E3C-2133-36E160EFFD95}"/>
          </ac:spMkLst>
        </pc:spChg>
        <pc:spChg chg="mod">
          <ac:chgData name="Marketing" userId="c6e20124-794c-4511-9e1a-6ca6abfcd11e" providerId="ADAL" clId="{72A6E838-2845-465C-908A-F4B4A3833276}" dt="2024-11-01T14:46:35.603" v="1761" actId="165"/>
          <ac:spMkLst>
            <pc:docMk/>
            <pc:sldMk cId="0" sldId="258"/>
            <ac:spMk id="183" creationId="{4D6859CA-5703-1CAB-C443-B81AA1C38756}"/>
          </ac:spMkLst>
        </pc:spChg>
        <pc:spChg chg="mod">
          <ac:chgData name="Marketing" userId="c6e20124-794c-4511-9e1a-6ca6abfcd11e" providerId="ADAL" clId="{72A6E838-2845-465C-908A-F4B4A3833276}" dt="2024-11-01T14:46:35.603" v="1761" actId="165"/>
          <ac:spMkLst>
            <pc:docMk/>
            <pc:sldMk cId="0" sldId="258"/>
            <ac:spMk id="184" creationId="{BACF4CB9-06AD-3514-BA5A-4B1DEB868E9E}"/>
          </ac:spMkLst>
        </pc:spChg>
        <pc:spChg chg="mod">
          <ac:chgData name="Marketing" userId="c6e20124-794c-4511-9e1a-6ca6abfcd11e" providerId="ADAL" clId="{72A6E838-2845-465C-908A-F4B4A3833276}" dt="2024-11-01T14:46:35.603" v="1761" actId="165"/>
          <ac:spMkLst>
            <pc:docMk/>
            <pc:sldMk cId="0" sldId="258"/>
            <ac:spMk id="185" creationId="{437058CF-8673-DABE-C259-1B6E1016EF93}"/>
          </ac:spMkLst>
        </pc:spChg>
        <pc:spChg chg="mod">
          <ac:chgData name="Marketing" userId="c6e20124-794c-4511-9e1a-6ca6abfcd11e" providerId="ADAL" clId="{72A6E838-2845-465C-908A-F4B4A3833276}" dt="2024-11-01T14:46:35.603" v="1761" actId="165"/>
          <ac:spMkLst>
            <pc:docMk/>
            <pc:sldMk cId="0" sldId="258"/>
            <ac:spMk id="186" creationId="{A8FEED38-685C-A7DF-94B0-4E86A3511350}"/>
          </ac:spMkLst>
        </pc:spChg>
        <pc:spChg chg="mod">
          <ac:chgData name="Marketing" userId="c6e20124-794c-4511-9e1a-6ca6abfcd11e" providerId="ADAL" clId="{72A6E838-2845-465C-908A-F4B4A3833276}" dt="2024-11-01T14:46:35.603" v="1761" actId="165"/>
          <ac:spMkLst>
            <pc:docMk/>
            <pc:sldMk cId="0" sldId="258"/>
            <ac:spMk id="187" creationId="{5ED96D4C-826F-1FF9-1BAD-68665C8146C2}"/>
          </ac:spMkLst>
        </pc:spChg>
        <pc:spChg chg="mod">
          <ac:chgData name="Marketing" userId="c6e20124-794c-4511-9e1a-6ca6abfcd11e" providerId="ADAL" clId="{72A6E838-2845-465C-908A-F4B4A3833276}" dt="2024-11-01T14:46:35.603" v="1761" actId="165"/>
          <ac:spMkLst>
            <pc:docMk/>
            <pc:sldMk cId="0" sldId="258"/>
            <ac:spMk id="188" creationId="{215EC717-CED0-DD86-0242-A844C3E398EC}"/>
          </ac:spMkLst>
        </pc:spChg>
        <pc:spChg chg="mod">
          <ac:chgData name="Marketing" userId="c6e20124-794c-4511-9e1a-6ca6abfcd11e" providerId="ADAL" clId="{72A6E838-2845-465C-908A-F4B4A3833276}" dt="2024-11-01T14:46:35.603" v="1761" actId="165"/>
          <ac:spMkLst>
            <pc:docMk/>
            <pc:sldMk cId="0" sldId="258"/>
            <ac:spMk id="189" creationId="{81BE7AB1-4522-771B-764C-329968C24C0F}"/>
          </ac:spMkLst>
        </pc:spChg>
        <pc:spChg chg="mod">
          <ac:chgData name="Marketing" userId="c6e20124-794c-4511-9e1a-6ca6abfcd11e" providerId="ADAL" clId="{72A6E838-2845-465C-908A-F4B4A3833276}" dt="2024-11-01T14:46:35.603" v="1761" actId="165"/>
          <ac:spMkLst>
            <pc:docMk/>
            <pc:sldMk cId="0" sldId="258"/>
            <ac:spMk id="190" creationId="{88B8A010-7290-9177-1C05-0C3AEC4F024C}"/>
          </ac:spMkLst>
        </pc:spChg>
        <pc:spChg chg="mod">
          <ac:chgData name="Marketing" userId="c6e20124-794c-4511-9e1a-6ca6abfcd11e" providerId="ADAL" clId="{72A6E838-2845-465C-908A-F4B4A3833276}" dt="2024-11-01T14:46:35.603" v="1761" actId="165"/>
          <ac:spMkLst>
            <pc:docMk/>
            <pc:sldMk cId="0" sldId="258"/>
            <ac:spMk id="191" creationId="{D5025469-6F03-66EF-3D5D-4EF955511B47}"/>
          </ac:spMkLst>
        </pc:spChg>
        <pc:spChg chg="mod">
          <ac:chgData name="Marketing" userId="c6e20124-794c-4511-9e1a-6ca6abfcd11e" providerId="ADAL" clId="{72A6E838-2845-465C-908A-F4B4A3833276}" dt="2024-11-01T14:46:35.603" v="1761" actId="165"/>
          <ac:spMkLst>
            <pc:docMk/>
            <pc:sldMk cId="0" sldId="258"/>
            <ac:spMk id="192" creationId="{17631EAA-6A6C-3342-84FF-6471CE61493B}"/>
          </ac:spMkLst>
        </pc:spChg>
        <pc:spChg chg="mod">
          <ac:chgData name="Marketing" userId="c6e20124-794c-4511-9e1a-6ca6abfcd11e" providerId="ADAL" clId="{72A6E838-2845-465C-908A-F4B4A3833276}" dt="2024-11-01T14:46:35.603" v="1761" actId="165"/>
          <ac:spMkLst>
            <pc:docMk/>
            <pc:sldMk cId="0" sldId="258"/>
            <ac:spMk id="193" creationId="{B6D82C72-2CB2-77A8-2166-AE19FFB843D0}"/>
          </ac:spMkLst>
        </pc:spChg>
        <pc:spChg chg="mod">
          <ac:chgData name="Marketing" userId="c6e20124-794c-4511-9e1a-6ca6abfcd11e" providerId="ADAL" clId="{72A6E838-2845-465C-908A-F4B4A3833276}" dt="2024-11-01T14:46:35.603" v="1761" actId="165"/>
          <ac:spMkLst>
            <pc:docMk/>
            <pc:sldMk cId="0" sldId="258"/>
            <ac:spMk id="194" creationId="{CDF02335-E101-8AE9-7327-DD130D1ECC4A}"/>
          </ac:spMkLst>
        </pc:spChg>
        <pc:spChg chg="mod">
          <ac:chgData name="Marketing" userId="c6e20124-794c-4511-9e1a-6ca6abfcd11e" providerId="ADAL" clId="{72A6E838-2845-465C-908A-F4B4A3833276}" dt="2024-11-01T14:46:35.603" v="1761" actId="165"/>
          <ac:spMkLst>
            <pc:docMk/>
            <pc:sldMk cId="0" sldId="258"/>
            <ac:spMk id="195" creationId="{C89EC62A-90F4-AD6A-17FA-5C0B1A2308CD}"/>
          </ac:spMkLst>
        </pc:spChg>
        <pc:spChg chg="mod">
          <ac:chgData name="Marketing" userId="c6e20124-794c-4511-9e1a-6ca6abfcd11e" providerId="ADAL" clId="{72A6E838-2845-465C-908A-F4B4A3833276}" dt="2024-11-01T14:46:35.603" v="1761" actId="165"/>
          <ac:spMkLst>
            <pc:docMk/>
            <pc:sldMk cId="0" sldId="258"/>
            <ac:spMk id="196" creationId="{92508172-6A4E-8A97-8DE4-5F323AE22F6C}"/>
          </ac:spMkLst>
        </pc:spChg>
        <pc:spChg chg="mod">
          <ac:chgData name="Marketing" userId="c6e20124-794c-4511-9e1a-6ca6abfcd11e" providerId="ADAL" clId="{72A6E838-2845-465C-908A-F4B4A3833276}" dt="2024-11-01T14:46:35.603" v="1761" actId="165"/>
          <ac:spMkLst>
            <pc:docMk/>
            <pc:sldMk cId="0" sldId="258"/>
            <ac:spMk id="197" creationId="{488396B1-D2B8-255F-9426-442ED8B67E70}"/>
          </ac:spMkLst>
        </pc:spChg>
        <pc:spChg chg="mod">
          <ac:chgData name="Marketing" userId="c6e20124-794c-4511-9e1a-6ca6abfcd11e" providerId="ADAL" clId="{72A6E838-2845-465C-908A-F4B4A3833276}" dt="2024-11-01T14:46:35.603" v="1761" actId="165"/>
          <ac:spMkLst>
            <pc:docMk/>
            <pc:sldMk cId="0" sldId="258"/>
            <ac:spMk id="198" creationId="{161477C0-9E9C-604A-390C-05B67D43EB55}"/>
          </ac:spMkLst>
        </pc:spChg>
        <pc:spChg chg="mod">
          <ac:chgData name="Marketing" userId="c6e20124-794c-4511-9e1a-6ca6abfcd11e" providerId="ADAL" clId="{72A6E838-2845-465C-908A-F4B4A3833276}" dt="2024-11-01T14:46:35.603" v="1761" actId="165"/>
          <ac:spMkLst>
            <pc:docMk/>
            <pc:sldMk cId="0" sldId="258"/>
            <ac:spMk id="199" creationId="{DCE70857-6A15-A3DC-6F9F-EC4DBAB5A1D2}"/>
          </ac:spMkLst>
        </pc:spChg>
        <pc:spChg chg="mod">
          <ac:chgData name="Marketing" userId="c6e20124-794c-4511-9e1a-6ca6abfcd11e" providerId="ADAL" clId="{72A6E838-2845-465C-908A-F4B4A3833276}" dt="2024-11-01T14:46:35.603" v="1761" actId="165"/>
          <ac:spMkLst>
            <pc:docMk/>
            <pc:sldMk cId="0" sldId="258"/>
            <ac:spMk id="200" creationId="{5E231705-5E66-0A29-1B8C-7830C91748BE}"/>
          </ac:spMkLst>
        </pc:spChg>
        <pc:spChg chg="mod">
          <ac:chgData name="Marketing" userId="c6e20124-794c-4511-9e1a-6ca6abfcd11e" providerId="ADAL" clId="{72A6E838-2845-465C-908A-F4B4A3833276}" dt="2024-11-01T14:46:35.603" v="1761" actId="165"/>
          <ac:spMkLst>
            <pc:docMk/>
            <pc:sldMk cId="0" sldId="258"/>
            <ac:spMk id="201" creationId="{82F3FA27-868F-6BE9-4E58-A6B41F997A00}"/>
          </ac:spMkLst>
        </pc:spChg>
        <pc:spChg chg="mod">
          <ac:chgData name="Marketing" userId="c6e20124-794c-4511-9e1a-6ca6abfcd11e" providerId="ADAL" clId="{72A6E838-2845-465C-908A-F4B4A3833276}" dt="2024-11-01T14:46:35.603" v="1761" actId="165"/>
          <ac:spMkLst>
            <pc:docMk/>
            <pc:sldMk cId="0" sldId="258"/>
            <ac:spMk id="202" creationId="{8F2549D9-13A1-AD1C-0238-1F7561BDE2E4}"/>
          </ac:spMkLst>
        </pc:spChg>
        <pc:spChg chg="mod">
          <ac:chgData name="Marketing" userId="c6e20124-794c-4511-9e1a-6ca6abfcd11e" providerId="ADAL" clId="{72A6E838-2845-465C-908A-F4B4A3833276}" dt="2024-11-01T14:46:35.603" v="1761" actId="165"/>
          <ac:spMkLst>
            <pc:docMk/>
            <pc:sldMk cId="0" sldId="258"/>
            <ac:spMk id="203" creationId="{E6143517-EBE8-31E3-07CA-FEEA83EEEE04}"/>
          </ac:spMkLst>
        </pc:spChg>
        <pc:spChg chg="mod">
          <ac:chgData name="Marketing" userId="c6e20124-794c-4511-9e1a-6ca6abfcd11e" providerId="ADAL" clId="{72A6E838-2845-465C-908A-F4B4A3833276}" dt="2024-11-01T14:46:35.603" v="1761" actId="165"/>
          <ac:spMkLst>
            <pc:docMk/>
            <pc:sldMk cId="0" sldId="258"/>
            <ac:spMk id="204" creationId="{0EA40201-A2DA-EC7B-7C72-19F64DC6FD46}"/>
          </ac:spMkLst>
        </pc:spChg>
        <pc:spChg chg="mod">
          <ac:chgData name="Marketing" userId="c6e20124-794c-4511-9e1a-6ca6abfcd11e" providerId="ADAL" clId="{72A6E838-2845-465C-908A-F4B4A3833276}" dt="2024-11-01T14:46:35.603" v="1761" actId="165"/>
          <ac:spMkLst>
            <pc:docMk/>
            <pc:sldMk cId="0" sldId="258"/>
            <ac:spMk id="205" creationId="{57B5D8D6-A1C8-508F-AE73-59207BB4F4B3}"/>
          </ac:spMkLst>
        </pc:spChg>
        <pc:spChg chg="mod">
          <ac:chgData name="Marketing" userId="c6e20124-794c-4511-9e1a-6ca6abfcd11e" providerId="ADAL" clId="{72A6E838-2845-465C-908A-F4B4A3833276}" dt="2024-11-01T14:46:35.603" v="1761" actId="165"/>
          <ac:spMkLst>
            <pc:docMk/>
            <pc:sldMk cId="0" sldId="258"/>
            <ac:spMk id="206" creationId="{BF9F89D7-9EEB-6E58-1C95-3A5ABC569B4B}"/>
          </ac:spMkLst>
        </pc:spChg>
        <pc:spChg chg="mod">
          <ac:chgData name="Marketing" userId="c6e20124-794c-4511-9e1a-6ca6abfcd11e" providerId="ADAL" clId="{72A6E838-2845-465C-908A-F4B4A3833276}" dt="2024-11-01T14:46:35.603" v="1761" actId="165"/>
          <ac:spMkLst>
            <pc:docMk/>
            <pc:sldMk cId="0" sldId="258"/>
            <ac:spMk id="207" creationId="{4F5EBFDF-F8AA-FEC7-081C-4AE8AA58638E}"/>
          </ac:spMkLst>
        </pc:spChg>
        <pc:spChg chg="mod">
          <ac:chgData name="Marketing" userId="c6e20124-794c-4511-9e1a-6ca6abfcd11e" providerId="ADAL" clId="{72A6E838-2845-465C-908A-F4B4A3833276}" dt="2024-11-01T14:46:35.603" v="1761" actId="165"/>
          <ac:spMkLst>
            <pc:docMk/>
            <pc:sldMk cId="0" sldId="258"/>
            <ac:spMk id="208" creationId="{7F9F4635-F3EB-D6FC-A432-6D0C7A018D58}"/>
          </ac:spMkLst>
        </pc:spChg>
        <pc:spChg chg="mod">
          <ac:chgData name="Marketing" userId="c6e20124-794c-4511-9e1a-6ca6abfcd11e" providerId="ADAL" clId="{72A6E838-2845-465C-908A-F4B4A3833276}" dt="2024-11-01T14:46:35.603" v="1761" actId="165"/>
          <ac:spMkLst>
            <pc:docMk/>
            <pc:sldMk cId="0" sldId="258"/>
            <ac:spMk id="209" creationId="{D100F029-B4DB-7E51-9A9A-A11C67EB7C57}"/>
          </ac:spMkLst>
        </pc:spChg>
        <pc:spChg chg="mod">
          <ac:chgData name="Marketing" userId="c6e20124-794c-4511-9e1a-6ca6abfcd11e" providerId="ADAL" clId="{72A6E838-2845-465C-908A-F4B4A3833276}" dt="2024-11-01T14:46:35.603" v="1761" actId="165"/>
          <ac:spMkLst>
            <pc:docMk/>
            <pc:sldMk cId="0" sldId="258"/>
            <ac:spMk id="210" creationId="{B43AECFA-93D4-B675-ECBF-1F2C8B4E4B9B}"/>
          </ac:spMkLst>
        </pc:spChg>
        <pc:spChg chg="mod">
          <ac:chgData name="Marketing" userId="c6e20124-794c-4511-9e1a-6ca6abfcd11e" providerId="ADAL" clId="{72A6E838-2845-465C-908A-F4B4A3833276}" dt="2024-11-01T14:46:35.603" v="1761" actId="165"/>
          <ac:spMkLst>
            <pc:docMk/>
            <pc:sldMk cId="0" sldId="258"/>
            <ac:spMk id="211" creationId="{C59F0A23-8CB9-0235-716B-597826F4222F}"/>
          </ac:spMkLst>
        </pc:spChg>
        <pc:spChg chg="mod">
          <ac:chgData name="Marketing" userId="c6e20124-794c-4511-9e1a-6ca6abfcd11e" providerId="ADAL" clId="{72A6E838-2845-465C-908A-F4B4A3833276}" dt="2024-11-01T14:46:35.603" v="1761" actId="165"/>
          <ac:spMkLst>
            <pc:docMk/>
            <pc:sldMk cId="0" sldId="258"/>
            <ac:spMk id="212" creationId="{B462E110-0D33-1C62-71D9-E4E5DF811457}"/>
          </ac:spMkLst>
        </pc:spChg>
        <pc:spChg chg="mod">
          <ac:chgData name="Marketing" userId="c6e20124-794c-4511-9e1a-6ca6abfcd11e" providerId="ADAL" clId="{72A6E838-2845-465C-908A-F4B4A3833276}" dt="2024-11-01T14:46:35.603" v="1761" actId="165"/>
          <ac:spMkLst>
            <pc:docMk/>
            <pc:sldMk cId="0" sldId="258"/>
            <ac:spMk id="213" creationId="{F862F207-23C0-5841-F262-669110EC7452}"/>
          </ac:spMkLst>
        </pc:spChg>
        <pc:spChg chg="mod">
          <ac:chgData name="Marketing" userId="c6e20124-794c-4511-9e1a-6ca6abfcd11e" providerId="ADAL" clId="{72A6E838-2845-465C-908A-F4B4A3833276}" dt="2024-11-01T14:46:35.603" v="1761" actId="165"/>
          <ac:spMkLst>
            <pc:docMk/>
            <pc:sldMk cId="0" sldId="258"/>
            <ac:spMk id="214" creationId="{894E7CE2-7F13-C11C-4E4B-5542901D9D52}"/>
          </ac:spMkLst>
        </pc:spChg>
        <pc:spChg chg="mod">
          <ac:chgData name="Marketing" userId="c6e20124-794c-4511-9e1a-6ca6abfcd11e" providerId="ADAL" clId="{72A6E838-2845-465C-908A-F4B4A3833276}" dt="2024-11-01T14:46:35.603" v="1761" actId="165"/>
          <ac:spMkLst>
            <pc:docMk/>
            <pc:sldMk cId="0" sldId="258"/>
            <ac:spMk id="215" creationId="{BC7A5825-3135-5F0F-3916-3C52E01B0443}"/>
          </ac:spMkLst>
        </pc:spChg>
        <pc:spChg chg="mod">
          <ac:chgData name="Marketing" userId="c6e20124-794c-4511-9e1a-6ca6abfcd11e" providerId="ADAL" clId="{72A6E838-2845-465C-908A-F4B4A3833276}" dt="2024-11-01T14:46:35.603" v="1761" actId="165"/>
          <ac:spMkLst>
            <pc:docMk/>
            <pc:sldMk cId="0" sldId="258"/>
            <ac:spMk id="216" creationId="{CA1731A7-9E04-26CF-4E8F-BE440153C53F}"/>
          </ac:spMkLst>
        </pc:spChg>
        <pc:spChg chg="mod">
          <ac:chgData name="Marketing" userId="c6e20124-794c-4511-9e1a-6ca6abfcd11e" providerId="ADAL" clId="{72A6E838-2845-465C-908A-F4B4A3833276}" dt="2024-11-01T14:46:35.603" v="1761" actId="165"/>
          <ac:spMkLst>
            <pc:docMk/>
            <pc:sldMk cId="0" sldId="258"/>
            <ac:spMk id="217" creationId="{855098D4-F52C-5746-E8A3-D4A08E5AAD24}"/>
          </ac:spMkLst>
        </pc:spChg>
        <pc:spChg chg="mod">
          <ac:chgData name="Marketing" userId="c6e20124-794c-4511-9e1a-6ca6abfcd11e" providerId="ADAL" clId="{72A6E838-2845-465C-908A-F4B4A3833276}" dt="2024-11-01T14:46:35.603" v="1761" actId="165"/>
          <ac:spMkLst>
            <pc:docMk/>
            <pc:sldMk cId="0" sldId="258"/>
            <ac:spMk id="218" creationId="{21156F10-6E25-FF2D-AD06-7860E6989A30}"/>
          </ac:spMkLst>
        </pc:spChg>
        <pc:spChg chg="mod">
          <ac:chgData name="Marketing" userId="c6e20124-794c-4511-9e1a-6ca6abfcd11e" providerId="ADAL" clId="{72A6E838-2845-465C-908A-F4B4A3833276}" dt="2024-11-01T14:46:35.603" v="1761" actId="165"/>
          <ac:spMkLst>
            <pc:docMk/>
            <pc:sldMk cId="0" sldId="258"/>
            <ac:spMk id="219" creationId="{69A0C517-AA36-61CF-7E5A-1C7F0FB78E58}"/>
          </ac:spMkLst>
        </pc:spChg>
        <pc:spChg chg="add mod">
          <ac:chgData name="Marketing" userId="c6e20124-794c-4511-9e1a-6ca6abfcd11e" providerId="ADAL" clId="{72A6E838-2845-465C-908A-F4B4A3833276}" dt="2024-11-01T14:57:38.925" v="1799" actId="12788"/>
          <ac:spMkLst>
            <pc:docMk/>
            <pc:sldMk cId="0" sldId="258"/>
            <ac:spMk id="221" creationId="{CD824BE0-2E9E-4E78-E3DA-E469750C2AD2}"/>
          </ac:spMkLst>
        </pc:spChg>
        <pc:spChg chg="add mod">
          <ac:chgData name="Marketing" userId="c6e20124-794c-4511-9e1a-6ca6abfcd11e" providerId="ADAL" clId="{72A6E838-2845-465C-908A-F4B4A3833276}" dt="2024-11-01T14:57:50.018" v="1800" actId="12788"/>
          <ac:spMkLst>
            <pc:docMk/>
            <pc:sldMk cId="0" sldId="258"/>
            <ac:spMk id="222" creationId="{47E93D03-1695-A6C3-95F5-502F65EEA985}"/>
          </ac:spMkLst>
        </pc:spChg>
        <pc:spChg chg="add mod">
          <ac:chgData name="Marketing" userId="c6e20124-794c-4511-9e1a-6ca6abfcd11e" providerId="ADAL" clId="{72A6E838-2845-465C-908A-F4B4A3833276}" dt="2024-11-01T14:50:11.577" v="1796"/>
          <ac:spMkLst>
            <pc:docMk/>
            <pc:sldMk cId="0" sldId="258"/>
            <ac:spMk id="224" creationId="{41820FDF-B356-687C-2044-9E5E8FCB2B5A}"/>
          </ac:spMkLst>
        </pc:spChg>
        <pc:grpChg chg="add mod topLvl">
          <ac:chgData name="Marketing" userId="c6e20124-794c-4511-9e1a-6ca6abfcd11e" providerId="ADAL" clId="{72A6E838-2845-465C-908A-F4B4A3833276}" dt="2024-11-01T14:46:35.603" v="1761" actId="165"/>
          <ac:grpSpMkLst>
            <pc:docMk/>
            <pc:sldMk cId="0" sldId="258"/>
            <ac:grpSpMk id="13" creationId="{EBFEDD9A-FAC9-4E17-2BEB-CCEA4C7EC1FE}"/>
          </ac:grpSpMkLst>
        </pc:grpChg>
        <pc:grpChg chg="mod">
          <ac:chgData name="Marketing" userId="c6e20124-794c-4511-9e1a-6ca6abfcd11e" providerId="ADAL" clId="{72A6E838-2845-465C-908A-F4B4A3833276}" dt="2024-11-01T14:46:35.603" v="1761" actId="165"/>
          <ac:grpSpMkLst>
            <pc:docMk/>
            <pc:sldMk cId="0" sldId="258"/>
            <ac:grpSpMk id="14" creationId="{B9C65E56-60A6-5C1B-2CCD-505A6A5BE093}"/>
          </ac:grpSpMkLst>
        </pc:grpChg>
        <pc:grpChg chg="mod">
          <ac:chgData name="Marketing" userId="c6e20124-794c-4511-9e1a-6ca6abfcd11e" providerId="ADAL" clId="{72A6E838-2845-465C-908A-F4B4A3833276}" dt="2024-11-01T14:46:35.603" v="1761" actId="165"/>
          <ac:grpSpMkLst>
            <pc:docMk/>
            <pc:sldMk cId="0" sldId="258"/>
            <ac:grpSpMk id="15" creationId="{AB805650-185B-76BA-C38D-2ADA8FF4C395}"/>
          </ac:grpSpMkLst>
        </pc:grpChg>
        <pc:grpChg chg="mod">
          <ac:chgData name="Marketing" userId="c6e20124-794c-4511-9e1a-6ca6abfcd11e" providerId="ADAL" clId="{72A6E838-2845-465C-908A-F4B4A3833276}" dt="2024-11-01T14:46:35.603" v="1761" actId="165"/>
          <ac:grpSpMkLst>
            <pc:docMk/>
            <pc:sldMk cId="0" sldId="258"/>
            <ac:grpSpMk id="16" creationId="{4F638692-83BB-4742-8B24-1DCC7E95B63D}"/>
          </ac:grpSpMkLst>
        </pc:grpChg>
        <pc:grpChg chg="mod">
          <ac:chgData name="Marketing" userId="c6e20124-794c-4511-9e1a-6ca6abfcd11e" providerId="ADAL" clId="{72A6E838-2845-465C-908A-F4B4A3833276}" dt="2024-11-01T14:46:35.603" v="1761" actId="165"/>
          <ac:grpSpMkLst>
            <pc:docMk/>
            <pc:sldMk cId="0" sldId="258"/>
            <ac:grpSpMk id="17" creationId="{AE0F2D98-479A-AFE6-FE7D-3133F545FEB1}"/>
          </ac:grpSpMkLst>
        </pc:grpChg>
        <pc:grpChg chg="mod">
          <ac:chgData name="Marketing" userId="c6e20124-794c-4511-9e1a-6ca6abfcd11e" providerId="ADAL" clId="{72A6E838-2845-465C-908A-F4B4A3833276}" dt="2024-11-01T14:46:35.603" v="1761" actId="165"/>
          <ac:grpSpMkLst>
            <pc:docMk/>
            <pc:sldMk cId="0" sldId="258"/>
            <ac:grpSpMk id="18" creationId="{C5FB4BBA-13ED-2E81-7440-A8F1C7549193}"/>
          </ac:grpSpMkLst>
        </pc:grpChg>
        <pc:grpChg chg="mod">
          <ac:chgData name="Marketing" userId="c6e20124-794c-4511-9e1a-6ca6abfcd11e" providerId="ADAL" clId="{72A6E838-2845-465C-908A-F4B4A3833276}" dt="2024-11-01T14:46:35.603" v="1761" actId="165"/>
          <ac:grpSpMkLst>
            <pc:docMk/>
            <pc:sldMk cId="0" sldId="258"/>
            <ac:grpSpMk id="19" creationId="{B70EB8CF-27E1-760A-83F6-1D73D7826261}"/>
          </ac:grpSpMkLst>
        </pc:grpChg>
        <pc:grpChg chg="del mod topLvl">
          <ac:chgData name="Marketing" userId="c6e20124-794c-4511-9e1a-6ca6abfcd11e" providerId="ADAL" clId="{72A6E838-2845-465C-908A-F4B4A3833276}" dt="2024-11-01T13:57:21.566" v="3" actId="478"/>
          <ac:grpSpMkLst>
            <pc:docMk/>
            <pc:sldMk cId="0" sldId="258"/>
            <ac:grpSpMk id="20" creationId="{F7215043-BC15-F765-3EC6-F64C135609E1}"/>
          </ac:grpSpMkLst>
        </pc:grpChg>
        <pc:grpChg chg="mod">
          <ac:chgData name="Marketing" userId="c6e20124-794c-4511-9e1a-6ca6abfcd11e" providerId="ADAL" clId="{72A6E838-2845-465C-908A-F4B4A3833276}" dt="2024-11-01T14:46:35.603" v="1761" actId="165"/>
          <ac:grpSpMkLst>
            <pc:docMk/>
            <pc:sldMk cId="0" sldId="258"/>
            <ac:grpSpMk id="27" creationId="{4B546F46-21BB-4B3B-0008-2CDBC5C6A359}"/>
          </ac:grpSpMkLst>
        </pc:grpChg>
        <pc:grpChg chg="mod">
          <ac:chgData name="Marketing" userId="c6e20124-794c-4511-9e1a-6ca6abfcd11e" providerId="ADAL" clId="{72A6E838-2845-465C-908A-F4B4A3833276}" dt="2024-11-01T14:46:35.603" v="1761" actId="165"/>
          <ac:grpSpMkLst>
            <pc:docMk/>
            <pc:sldMk cId="0" sldId="258"/>
            <ac:grpSpMk id="28" creationId="{87FEB6B1-D93D-2D75-228F-88DD641DF250}"/>
          </ac:grpSpMkLst>
        </pc:grpChg>
        <pc:grpChg chg="del">
          <ac:chgData name="Marketing" userId="c6e20124-794c-4511-9e1a-6ca6abfcd11e" providerId="ADAL" clId="{72A6E838-2845-465C-908A-F4B4A3833276}" dt="2024-11-01T13:57:16.730" v="0" actId="478"/>
          <ac:grpSpMkLst>
            <pc:docMk/>
            <pc:sldMk cId="0" sldId="258"/>
            <ac:grpSpMk id="29" creationId="{4802BCE5-FB39-2E13-C58D-88D728D419F8}"/>
          </ac:grpSpMkLst>
        </pc:grpChg>
        <pc:grpChg chg="mod">
          <ac:chgData name="Marketing" userId="c6e20124-794c-4511-9e1a-6ca6abfcd11e" providerId="ADAL" clId="{72A6E838-2845-465C-908A-F4B4A3833276}" dt="2024-11-01T14:46:35.603" v="1761" actId="165"/>
          <ac:grpSpMkLst>
            <pc:docMk/>
            <pc:sldMk cId="0" sldId="258"/>
            <ac:grpSpMk id="30" creationId="{205D1A7C-2E6E-2733-0370-41802A314BCC}"/>
          </ac:grpSpMkLst>
        </pc:grpChg>
        <pc:grpChg chg="mod">
          <ac:chgData name="Marketing" userId="c6e20124-794c-4511-9e1a-6ca6abfcd11e" providerId="ADAL" clId="{72A6E838-2845-465C-908A-F4B4A3833276}" dt="2024-11-01T14:46:35.603" v="1761" actId="165"/>
          <ac:grpSpMkLst>
            <pc:docMk/>
            <pc:sldMk cId="0" sldId="258"/>
            <ac:grpSpMk id="31" creationId="{5AFF4D1F-D292-B441-E0B4-7D9CB4BD4FB5}"/>
          </ac:grpSpMkLst>
        </pc:grpChg>
        <pc:grpChg chg="mod">
          <ac:chgData name="Marketing" userId="c6e20124-794c-4511-9e1a-6ca6abfcd11e" providerId="ADAL" clId="{72A6E838-2845-465C-908A-F4B4A3833276}" dt="2024-11-01T14:46:35.603" v="1761" actId="165"/>
          <ac:grpSpMkLst>
            <pc:docMk/>
            <pc:sldMk cId="0" sldId="258"/>
            <ac:grpSpMk id="32" creationId="{A0BAAC0C-7DDA-C50A-FC74-1A8CDFBEFD1B}"/>
          </ac:grpSpMkLst>
        </pc:grpChg>
        <pc:grpChg chg="mod">
          <ac:chgData name="Marketing" userId="c6e20124-794c-4511-9e1a-6ca6abfcd11e" providerId="ADAL" clId="{72A6E838-2845-465C-908A-F4B4A3833276}" dt="2024-11-01T14:46:35.603" v="1761" actId="165"/>
          <ac:grpSpMkLst>
            <pc:docMk/>
            <pc:sldMk cId="0" sldId="258"/>
            <ac:grpSpMk id="33" creationId="{3B3A42C1-F179-1941-2EE9-AB7750813825}"/>
          </ac:grpSpMkLst>
        </pc:grpChg>
        <pc:grpChg chg="mod">
          <ac:chgData name="Marketing" userId="c6e20124-794c-4511-9e1a-6ca6abfcd11e" providerId="ADAL" clId="{72A6E838-2845-465C-908A-F4B4A3833276}" dt="2024-11-01T14:46:35.603" v="1761" actId="165"/>
          <ac:grpSpMkLst>
            <pc:docMk/>
            <pc:sldMk cId="0" sldId="258"/>
            <ac:grpSpMk id="34" creationId="{AD96F1DD-CE63-EE9F-5BAF-E02A9217F3AD}"/>
          </ac:grpSpMkLst>
        </pc:grpChg>
        <pc:grpChg chg="mod">
          <ac:chgData name="Marketing" userId="c6e20124-794c-4511-9e1a-6ca6abfcd11e" providerId="ADAL" clId="{72A6E838-2845-465C-908A-F4B4A3833276}" dt="2024-11-01T14:46:35.603" v="1761" actId="165"/>
          <ac:grpSpMkLst>
            <pc:docMk/>
            <pc:sldMk cId="0" sldId="258"/>
            <ac:grpSpMk id="35" creationId="{E6002B85-D557-BA98-7DCD-F4E30AAABF71}"/>
          </ac:grpSpMkLst>
        </pc:grpChg>
        <pc:grpChg chg="mod">
          <ac:chgData name="Marketing" userId="c6e20124-794c-4511-9e1a-6ca6abfcd11e" providerId="ADAL" clId="{72A6E838-2845-465C-908A-F4B4A3833276}" dt="2024-11-01T14:46:35.603" v="1761" actId="165"/>
          <ac:grpSpMkLst>
            <pc:docMk/>
            <pc:sldMk cId="0" sldId="258"/>
            <ac:grpSpMk id="36" creationId="{16A682F3-F3C5-FE2C-4E06-D2D185BA797A}"/>
          </ac:grpSpMkLst>
        </pc:grpChg>
        <pc:grpChg chg="mod">
          <ac:chgData name="Marketing" userId="c6e20124-794c-4511-9e1a-6ca6abfcd11e" providerId="ADAL" clId="{72A6E838-2845-465C-908A-F4B4A3833276}" dt="2024-11-01T14:46:35.603" v="1761" actId="165"/>
          <ac:grpSpMkLst>
            <pc:docMk/>
            <pc:sldMk cId="0" sldId="258"/>
            <ac:grpSpMk id="37" creationId="{8F3E3B20-9278-EEA1-0CCD-BD38C061DD35}"/>
          </ac:grpSpMkLst>
        </pc:grpChg>
        <pc:grpChg chg="mod">
          <ac:chgData name="Marketing" userId="c6e20124-794c-4511-9e1a-6ca6abfcd11e" providerId="ADAL" clId="{72A6E838-2845-465C-908A-F4B4A3833276}" dt="2024-11-01T14:46:35.603" v="1761" actId="165"/>
          <ac:grpSpMkLst>
            <pc:docMk/>
            <pc:sldMk cId="0" sldId="258"/>
            <ac:grpSpMk id="38" creationId="{55FD8AEE-D7B4-FF07-2F00-CD12727A13F3}"/>
          </ac:grpSpMkLst>
        </pc:grpChg>
        <pc:grpChg chg="mod">
          <ac:chgData name="Marketing" userId="c6e20124-794c-4511-9e1a-6ca6abfcd11e" providerId="ADAL" clId="{72A6E838-2845-465C-908A-F4B4A3833276}" dt="2024-11-01T14:46:35.603" v="1761" actId="165"/>
          <ac:grpSpMkLst>
            <pc:docMk/>
            <pc:sldMk cId="0" sldId="258"/>
            <ac:grpSpMk id="39" creationId="{BB1B4296-50E1-9204-93C5-7FA16C6ED6C6}"/>
          </ac:grpSpMkLst>
        </pc:grpChg>
        <pc:grpChg chg="mod">
          <ac:chgData name="Marketing" userId="c6e20124-794c-4511-9e1a-6ca6abfcd11e" providerId="ADAL" clId="{72A6E838-2845-465C-908A-F4B4A3833276}" dt="2024-11-01T14:46:35.603" v="1761" actId="165"/>
          <ac:grpSpMkLst>
            <pc:docMk/>
            <pc:sldMk cId="0" sldId="258"/>
            <ac:grpSpMk id="40" creationId="{E8AA911A-4909-1E79-78FE-5D5103197D17}"/>
          </ac:grpSpMkLst>
        </pc:grpChg>
        <pc:grpChg chg="mod">
          <ac:chgData name="Marketing" userId="c6e20124-794c-4511-9e1a-6ca6abfcd11e" providerId="ADAL" clId="{72A6E838-2845-465C-908A-F4B4A3833276}" dt="2024-11-01T14:46:35.603" v="1761" actId="165"/>
          <ac:grpSpMkLst>
            <pc:docMk/>
            <pc:sldMk cId="0" sldId="258"/>
            <ac:grpSpMk id="41" creationId="{62913A86-F740-2330-7CB4-002ED7D5B222}"/>
          </ac:grpSpMkLst>
        </pc:grpChg>
        <pc:grpChg chg="mod">
          <ac:chgData name="Marketing" userId="c6e20124-794c-4511-9e1a-6ca6abfcd11e" providerId="ADAL" clId="{72A6E838-2845-465C-908A-F4B4A3833276}" dt="2024-11-01T14:46:35.603" v="1761" actId="165"/>
          <ac:grpSpMkLst>
            <pc:docMk/>
            <pc:sldMk cId="0" sldId="258"/>
            <ac:grpSpMk id="42" creationId="{96565ECC-4905-18B4-DE05-72331FDA5ADC}"/>
          </ac:grpSpMkLst>
        </pc:grpChg>
        <pc:grpChg chg="add mod">
          <ac:chgData name="Marketing" userId="c6e20124-794c-4511-9e1a-6ca6abfcd11e" providerId="ADAL" clId="{72A6E838-2845-465C-908A-F4B4A3833276}" dt="2024-11-01T14:45:31.012" v="1720" actId="571"/>
          <ac:grpSpMkLst>
            <pc:docMk/>
            <pc:sldMk cId="0" sldId="258"/>
            <ac:grpSpMk id="88" creationId="{B26B9D3D-CDF4-2159-EDCA-FB7EE1B56D8A}"/>
          </ac:grpSpMkLst>
        </pc:grpChg>
        <pc:grpChg chg="mod">
          <ac:chgData name="Marketing" userId="c6e20124-794c-4511-9e1a-6ca6abfcd11e" providerId="ADAL" clId="{72A6E838-2845-465C-908A-F4B4A3833276}" dt="2024-11-01T14:45:31.012" v="1720" actId="571"/>
          <ac:grpSpMkLst>
            <pc:docMk/>
            <pc:sldMk cId="0" sldId="258"/>
            <ac:grpSpMk id="89" creationId="{7CEE8A4E-8364-4915-F2E6-9BC64C59DA9A}"/>
          </ac:grpSpMkLst>
        </pc:grpChg>
        <pc:grpChg chg="mod">
          <ac:chgData name="Marketing" userId="c6e20124-794c-4511-9e1a-6ca6abfcd11e" providerId="ADAL" clId="{72A6E838-2845-465C-908A-F4B4A3833276}" dt="2024-11-01T14:45:31.012" v="1720" actId="571"/>
          <ac:grpSpMkLst>
            <pc:docMk/>
            <pc:sldMk cId="0" sldId="258"/>
            <ac:grpSpMk id="90" creationId="{7D86B74B-F33B-6029-2956-72693ED528A2}"/>
          </ac:grpSpMkLst>
        </pc:grpChg>
        <pc:grpChg chg="mod">
          <ac:chgData name="Marketing" userId="c6e20124-794c-4511-9e1a-6ca6abfcd11e" providerId="ADAL" clId="{72A6E838-2845-465C-908A-F4B4A3833276}" dt="2024-11-01T14:45:31.012" v="1720" actId="571"/>
          <ac:grpSpMkLst>
            <pc:docMk/>
            <pc:sldMk cId="0" sldId="258"/>
            <ac:grpSpMk id="91" creationId="{59C83914-FC52-891A-C63B-BC425C885BAE}"/>
          </ac:grpSpMkLst>
        </pc:grpChg>
        <pc:grpChg chg="mod">
          <ac:chgData name="Marketing" userId="c6e20124-794c-4511-9e1a-6ca6abfcd11e" providerId="ADAL" clId="{72A6E838-2845-465C-908A-F4B4A3833276}" dt="2024-11-01T14:45:31.012" v="1720" actId="571"/>
          <ac:grpSpMkLst>
            <pc:docMk/>
            <pc:sldMk cId="0" sldId="258"/>
            <ac:grpSpMk id="92" creationId="{92C83FCD-F226-5B4F-463D-966C94FB92FF}"/>
          </ac:grpSpMkLst>
        </pc:grpChg>
        <pc:grpChg chg="mod">
          <ac:chgData name="Marketing" userId="c6e20124-794c-4511-9e1a-6ca6abfcd11e" providerId="ADAL" clId="{72A6E838-2845-465C-908A-F4B4A3833276}" dt="2024-11-01T14:45:31.012" v="1720" actId="571"/>
          <ac:grpSpMkLst>
            <pc:docMk/>
            <pc:sldMk cId="0" sldId="258"/>
            <ac:grpSpMk id="93" creationId="{DEA191F3-DDE3-9E93-823E-736480E59A27}"/>
          </ac:grpSpMkLst>
        </pc:grpChg>
        <pc:grpChg chg="mod">
          <ac:chgData name="Marketing" userId="c6e20124-794c-4511-9e1a-6ca6abfcd11e" providerId="ADAL" clId="{72A6E838-2845-465C-908A-F4B4A3833276}" dt="2024-11-01T14:45:31.012" v="1720" actId="571"/>
          <ac:grpSpMkLst>
            <pc:docMk/>
            <pc:sldMk cId="0" sldId="258"/>
            <ac:grpSpMk id="94" creationId="{CDDAA512-9E30-5412-8E59-007A42928D7D}"/>
          </ac:grpSpMkLst>
        </pc:grpChg>
        <pc:grpChg chg="mod">
          <ac:chgData name="Marketing" userId="c6e20124-794c-4511-9e1a-6ca6abfcd11e" providerId="ADAL" clId="{72A6E838-2845-465C-908A-F4B4A3833276}" dt="2024-11-01T14:45:31.012" v="1720" actId="571"/>
          <ac:grpSpMkLst>
            <pc:docMk/>
            <pc:sldMk cId="0" sldId="258"/>
            <ac:grpSpMk id="95" creationId="{A6CE2234-D0FA-77AF-65C5-0687C767F972}"/>
          </ac:grpSpMkLst>
        </pc:grpChg>
        <pc:grpChg chg="mod">
          <ac:chgData name="Marketing" userId="c6e20124-794c-4511-9e1a-6ca6abfcd11e" providerId="ADAL" clId="{72A6E838-2845-465C-908A-F4B4A3833276}" dt="2024-11-01T14:45:31.012" v="1720" actId="571"/>
          <ac:grpSpMkLst>
            <pc:docMk/>
            <pc:sldMk cId="0" sldId="258"/>
            <ac:grpSpMk id="96" creationId="{F6560DB9-9063-4561-A405-FCFFEA6A7F20}"/>
          </ac:grpSpMkLst>
        </pc:grpChg>
        <pc:grpChg chg="mod">
          <ac:chgData name="Marketing" userId="c6e20124-794c-4511-9e1a-6ca6abfcd11e" providerId="ADAL" clId="{72A6E838-2845-465C-908A-F4B4A3833276}" dt="2024-11-01T14:45:31.012" v="1720" actId="571"/>
          <ac:grpSpMkLst>
            <pc:docMk/>
            <pc:sldMk cId="0" sldId="258"/>
            <ac:grpSpMk id="97" creationId="{529CCD5F-CCDA-278E-14AE-6B1F2B9645AC}"/>
          </ac:grpSpMkLst>
        </pc:grpChg>
        <pc:grpChg chg="mod">
          <ac:chgData name="Marketing" userId="c6e20124-794c-4511-9e1a-6ca6abfcd11e" providerId="ADAL" clId="{72A6E838-2845-465C-908A-F4B4A3833276}" dt="2024-11-01T14:45:31.012" v="1720" actId="571"/>
          <ac:grpSpMkLst>
            <pc:docMk/>
            <pc:sldMk cId="0" sldId="258"/>
            <ac:grpSpMk id="98" creationId="{7055D8F4-A452-0D21-230A-036ABADC02A8}"/>
          </ac:grpSpMkLst>
        </pc:grpChg>
        <pc:grpChg chg="mod">
          <ac:chgData name="Marketing" userId="c6e20124-794c-4511-9e1a-6ca6abfcd11e" providerId="ADAL" clId="{72A6E838-2845-465C-908A-F4B4A3833276}" dt="2024-11-01T14:45:31.012" v="1720" actId="571"/>
          <ac:grpSpMkLst>
            <pc:docMk/>
            <pc:sldMk cId="0" sldId="258"/>
            <ac:grpSpMk id="99" creationId="{E5AB7680-232C-DC2E-B30C-E5693AF38978}"/>
          </ac:grpSpMkLst>
        </pc:grpChg>
        <pc:grpChg chg="mod">
          <ac:chgData name="Marketing" userId="c6e20124-794c-4511-9e1a-6ca6abfcd11e" providerId="ADAL" clId="{72A6E838-2845-465C-908A-F4B4A3833276}" dt="2024-11-01T14:45:31.012" v="1720" actId="571"/>
          <ac:grpSpMkLst>
            <pc:docMk/>
            <pc:sldMk cId="0" sldId="258"/>
            <ac:grpSpMk id="100" creationId="{C352C410-E0F8-83D0-B8AB-4130D0BBA593}"/>
          </ac:grpSpMkLst>
        </pc:grpChg>
        <pc:grpChg chg="mod">
          <ac:chgData name="Marketing" userId="c6e20124-794c-4511-9e1a-6ca6abfcd11e" providerId="ADAL" clId="{72A6E838-2845-465C-908A-F4B4A3833276}" dt="2024-11-01T14:45:31.012" v="1720" actId="571"/>
          <ac:grpSpMkLst>
            <pc:docMk/>
            <pc:sldMk cId="0" sldId="258"/>
            <ac:grpSpMk id="101" creationId="{EF4BBC89-64CD-573D-D5A8-0497AF3EEE28}"/>
          </ac:grpSpMkLst>
        </pc:grpChg>
        <pc:grpChg chg="mod">
          <ac:chgData name="Marketing" userId="c6e20124-794c-4511-9e1a-6ca6abfcd11e" providerId="ADAL" clId="{72A6E838-2845-465C-908A-F4B4A3833276}" dt="2024-11-01T14:45:31.012" v="1720" actId="571"/>
          <ac:grpSpMkLst>
            <pc:docMk/>
            <pc:sldMk cId="0" sldId="258"/>
            <ac:grpSpMk id="102" creationId="{D7A40A19-8DA9-260E-079F-4ED9E6EAB5E9}"/>
          </ac:grpSpMkLst>
        </pc:grpChg>
        <pc:grpChg chg="mod">
          <ac:chgData name="Marketing" userId="c6e20124-794c-4511-9e1a-6ca6abfcd11e" providerId="ADAL" clId="{72A6E838-2845-465C-908A-F4B4A3833276}" dt="2024-11-01T14:45:31.012" v="1720" actId="571"/>
          <ac:grpSpMkLst>
            <pc:docMk/>
            <pc:sldMk cId="0" sldId="258"/>
            <ac:grpSpMk id="103" creationId="{67F13880-0C59-EDC5-EA07-38F55355AF90}"/>
          </ac:grpSpMkLst>
        </pc:grpChg>
        <pc:grpChg chg="mod">
          <ac:chgData name="Marketing" userId="c6e20124-794c-4511-9e1a-6ca6abfcd11e" providerId="ADAL" clId="{72A6E838-2845-465C-908A-F4B4A3833276}" dt="2024-11-01T14:45:31.012" v="1720" actId="571"/>
          <ac:grpSpMkLst>
            <pc:docMk/>
            <pc:sldMk cId="0" sldId="258"/>
            <ac:grpSpMk id="104" creationId="{27FBF958-1914-8B49-A2E0-C41F489070C4}"/>
          </ac:grpSpMkLst>
        </pc:grpChg>
        <pc:grpChg chg="mod">
          <ac:chgData name="Marketing" userId="c6e20124-794c-4511-9e1a-6ca6abfcd11e" providerId="ADAL" clId="{72A6E838-2845-465C-908A-F4B4A3833276}" dt="2024-11-01T14:45:31.012" v="1720" actId="571"/>
          <ac:grpSpMkLst>
            <pc:docMk/>
            <pc:sldMk cId="0" sldId="258"/>
            <ac:grpSpMk id="105" creationId="{71E20679-412B-14BF-60DC-7D8654320296}"/>
          </ac:grpSpMkLst>
        </pc:grpChg>
        <pc:grpChg chg="mod">
          <ac:chgData name="Marketing" userId="c6e20124-794c-4511-9e1a-6ca6abfcd11e" providerId="ADAL" clId="{72A6E838-2845-465C-908A-F4B4A3833276}" dt="2024-11-01T14:45:31.012" v="1720" actId="571"/>
          <ac:grpSpMkLst>
            <pc:docMk/>
            <pc:sldMk cId="0" sldId="258"/>
            <ac:grpSpMk id="106" creationId="{507F1E04-B297-F694-711D-72E4ABE1AEE2}"/>
          </ac:grpSpMkLst>
        </pc:grpChg>
        <pc:grpChg chg="mod">
          <ac:chgData name="Marketing" userId="c6e20124-794c-4511-9e1a-6ca6abfcd11e" providerId="ADAL" clId="{72A6E838-2845-465C-908A-F4B4A3833276}" dt="2024-11-01T14:45:31.012" v="1720" actId="571"/>
          <ac:grpSpMkLst>
            <pc:docMk/>
            <pc:sldMk cId="0" sldId="258"/>
            <ac:grpSpMk id="107" creationId="{9721C1DF-DDD3-60CE-E0D7-981AC05DC9C6}"/>
          </ac:grpSpMkLst>
        </pc:grpChg>
        <pc:grpChg chg="mod">
          <ac:chgData name="Marketing" userId="c6e20124-794c-4511-9e1a-6ca6abfcd11e" providerId="ADAL" clId="{72A6E838-2845-465C-908A-F4B4A3833276}" dt="2024-11-01T14:45:31.012" v="1720" actId="571"/>
          <ac:grpSpMkLst>
            <pc:docMk/>
            <pc:sldMk cId="0" sldId="258"/>
            <ac:grpSpMk id="108" creationId="{DF3F7199-05E5-D34B-B0A8-7F0F4CC90A48}"/>
          </ac:grpSpMkLst>
        </pc:grpChg>
        <pc:grpChg chg="mod">
          <ac:chgData name="Marketing" userId="c6e20124-794c-4511-9e1a-6ca6abfcd11e" providerId="ADAL" clId="{72A6E838-2845-465C-908A-F4B4A3833276}" dt="2024-11-01T14:45:31.012" v="1720" actId="571"/>
          <ac:grpSpMkLst>
            <pc:docMk/>
            <pc:sldMk cId="0" sldId="258"/>
            <ac:grpSpMk id="109" creationId="{D7C27199-A22B-4766-9A65-B00E2745FB99}"/>
          </ac:grpSpMkLst>
        </pc:grpChg>
        <pc:grpChg chg="add del mod topLvl">
          <ac:chgData name="Marketing" userId="c6e20124-794c-4511-9e1a-6ca6abfcd11e" providerId="ADAL" clId="{72A6E838-2845-465C-908A-F4B4A3833276}" dt="2024-11-01T14:47:16.479" v="1771" actId="478"/>
          <ac:grpSpMkLst>
            <pc:docMk/>
            <pc:sldMk cId="0" sldId="258"/>
            <ac:grpSpMk id="154" creationId="{EE86D436-E0EC-22B7-D62C-D29C108402DE}"/>
          </ac:grpSpMkLst>
        </pc:grpChg>
        <pc:grpChg chg="mod">
          <ac:chgData name="Marketing" userId="c6e20124-794c-4511-9e1a-6ca6abfcd11e" providerId="ADAL" clId="{72A6E838-2845-465C-908A-F4B4A3833276}" dt="2024-11-01T14:46:35.603" v="1761" actId="165"/>
          <ac:grpSpMkLst>
            <pc:docMk/>
            <pc:sldMk cId="0" sldId="258"/>
            <ac:grpSpMk id="155" creationId="{E09059C8-DA65-E48A-66B9-D31C5660E875}"/>
          </ac:grpSpMkLst>
        </pc:grpChg>
        <pc:grpChg chg="mod">
          <ac:chgData name="Marketing" userId="c6e20124-794c-4511-9e1a-6ca6abfcd11e" providerId="ADAL" clId="{72A6E838-2845-465C-908A-F4B4A3833276}" dt="2024-11-01T14:46:35.603" v="1761" actId="165"/>
          <ac:grpSpMkLst>
            <pc:docMk/>
            <pc:sldMk cId="0" sldId="258"/>
            <ac:grpSpMk id="156" creationId="{370D8142-57B0-DF29-7A12-4ED0E29C299B}"/>
          </ac:grpSpMkLst>
        </pc:grpChg>
        <pc:grpChg chg="mod">
          <ac:chgData name="Marketing" userId="c6e20124-794c-4511-9e1a-6ca6abfcd11e" providerId="ADAL" clId="{72A6E838-2845-465C-908A-F4B4A3833276}" dt="2024-11-01T14:46:35.603" v="1761" actId="165"/>
          <ac:grpSpMkLst>
            <pc:docMk/>
            <pc:sldMk cId="0" sldId="258"/>
            <ac:grpSpMk id="157" creationId="{C1CC0388-2F9B-1989-ED24-0C5F15F4E5B5}"/>
          </ac:grpSpMkLst>
        </pc:grpChg>
        <pc:grpChg chg="mod">
          <ac:chgData name="Marketing" userId="c6e20124-794c-4511-9e1a-6ca6abfcd11e" providerId="ADAL" clId="{72A6E838-2845-465C-908A-F4B4A3833276}" dt="2024-11-01T14:46:35.603" v="1761" actId="165"/>
          <ac:grpSpMkLst>
            <pc:docMk/>
            <pc:sldMk cId="0" sldId="258"/>
            <ac:grpSpMk id="158" creationId="{208CC592-E635-9475-6844-5275B0D6B327}"/>
          </ac:grpSpMkLst>
        </pc:grpChg>
        <pc:grpChg chg="mod">
          <ac:chgData name="Marketing" userId="c6e20124-794c-4511-9e1a-6ca6abfcd11e" providerId="ADAL" clId="{72A6E838-2845-465C-908A-F4B4A3833276}" dt="2024-11-01T14:46:35.603" v="1761" actId="165"/>
          <ac:grpSpMkLst>
            <pc:docMk/>
            <pc:sldMk cId="0" sldId="258"/>
            <ac:grpSpMk id="159" creationId="{3D97F3E2-553A-0E94-A66F-7647F6698C73}"/>
          </ac:grpSpMkLst>
        </pc:grpChg>
        <pc:grpChg chg="mod">
          <ac:chgData name="Marketing" userId="c6e20124-794c-4511-9e1a-6ca6abfcd11e" providerId="ADAL" clId="{72A6E838-2845-465C-908A-F4B4A3833276}" dt="2024-11-01T14:46:35.603" v="1761" actId="165"/>
          <ac:grpSpMkLst>
            <pc:docMk/>
            <pc:sldMk cId="0" sldId="258"/>
            <ac:grpSpMk id="160" creationId="{84AA749A-6F84-853F-594D-FCCE00D1E064}"/>
          </ac:grpSpMkLst>
        </pc:grpChg>
        <pc:grpChg chg="mod">
          <ac:chgData name="Marketing" userId="c6e20124-794c-4511-9e1a-6ca6abfcd11e" providerId="ADAL" clId="{72A6E838-2845-465C-908A-F4B4A3833276}" dt="2024-11-01T14:46:35.603" v="1761" actId="165"/>
          <ac:grpSpMkLst>
            <pc:docMk/>
            <pc:sldMk cId="0" sldId="258"/>
            <ac:grpSpMk id="161" creationId="{101A92BC-0459-BBFE-5077-7299DAE87246}"/>
          </ac:grpSpMkLst>
        </pc:grpChg>
        <pc:grpChg chg="mod">
          <ac:chgData name="Marketing" userId="c6e20124-794c-4511-9e1a-6ca6abfcd11e" providerId="ADAL" clId="{72A6E838-2845-465C-908A-F4B4A3833276}" dt="2024-11-01T14:46:35.603" v="1761" actId="165"/>
          <ac:grpSpMkLst>
            <pc:docMk/>
            <pc:sldMk cId="0" sldId="258"/>
            <ac:grpSpMk id="162" creationId="{300DD0D6-B730-EC47-9F84-4616FF6FE2DC}"/>
          </ac:grpSpMkLst>
        </pc:grpChg>
        <pc:grpChg chg="mod">
          <ac:chgData name="Marketing" userId="c6e20124-794c-4511-9e1a-6ca6abfcd11e" providerId="ADAL" clId="{72A6E838-2845-465C-908A-F4B4A3833276}" dt="2024-11-01T14:46:35.603" v="1761" actId="165"/>
          <ac:grpSpMkLst>
            <pc:docMk/>
            <pc:sldMk cId="0" sldId="258"/>
            <ac:grpSpMk id="163" creationId="{739E224F-CE7D-394D-593B-C36F2D87967D}"/>
          </ac:grpSpMkLst>
        </pc:grpChg>
        <pc:grpChg chg="mod">
          <ac:chgData name="Marketing" userId="c6e20124-794c-4511-9e1a-6ca6abfcd11e" providerId="ADAL" clId="{72A6E838-2845-465C-908A-F4B4A3833276}" dt="2024-11-01T14:46:35.603" v="1761" actId="165"/>
          <ac:grpSpMkLst>
            <pc:docMk/>
            <pc:sldMk cId="0" sldId="258"/>
            <ac:grpSpMk id="164" creationId="{EF390890-C4A5-872E-8C4B-B14B809B0E91}"/>
          </ac:grpSpMkLst>
        </pc:grpChg>
        <pc:grpChg chg="mod">
          <ac:chgData name="Marketing" userId="c6e20124-794c-4511-9e1a-6ca6abfcd11e" providerId="ADAL" clId="{72A6E838-2845-465C-908A-F4B4A3833276}" dt="2024-11-01T14:46:35.603" v="1761" actId="165"/>
          <ac:grpSpMkLst>
            <pc:docMk/>
            <pc:sldMk cId="0" sldId="258"/>
            <ac:grpSpMk id="165" creationId="{C6542EC6-D6DC-9293-2F95-031FDD74751D}"/>
          </ac:grpSpMkLst>
        </pc:grpChg>
        <pc:grpChg chg="mod">
          <ac:chgData name="Marketing" userId="c6e20124-794c-4511-9e1a-6ca6abfcd11e" providerId="ADAL" clId="{72A6E838-2845-465C-908A-F4B4A3833276}" dt="2024-11-01T14:46:35.603" v="1761" actId="165"/>
          <ac:grpSpMkLst>
            <pc:docMk/>
            <pc:sldMk cId="0" sldId="258"/>
            <ac:grpSpMk id="166" creationId="{61E21C0E-09B0-EF7B-0023-578F6ECF03C6}"/>
          </ac:grpSpMkLst>
        </pc:grpChg>
        <pc:grpChg chg="mod">
          <ac:chgData name="Marketing" userId="c6e20124-794c-4511-9e1a-6ca6abfcd11e" providerId="ADAL" clId="{72A6E838-2845-465C-908A-F4B4A3833276}" dt="2024-11-01T14:46:35.603" v="1761" actId="165"/>
          <ac:grpSpMkLst>
            <pc:docMk/>
            <pc:sldMk cId="0" sldId="258"/>
            <ac:grpSpMk id="167" creationId="{5E4CED3F-6CA7-5A43-AA60-CAE54F283B68}"/>
          </ac:grpSpMkLst>
        </pc:grpChg>
        <pc:grpChg chg="mod">
          <ac:chgData name="Marketing" userId="c6e20124-794c-4511-9e1a-6ca6abfcd11e" providerId="ADAL" clId="{72A6E838-2845-465C-908A-F4B4A3833276}" dt="2024-11-01T14:46:35.603" v="1761" actId="165"/>
          <ac:grpSpMkLst>
            <pc:docMk/>
            <pc:sldMk cId="0" sldId="258"/>
            <ac:grpSpMk id="168" creationId="{13DF70F4-7F98-614B-57E2-E7669AE29677}"/>
          </ac:grpSpMkLst>
        </pc:grpChg>
        <pc:grpChg chg="mod">
          <ac:chgData name="Marketing" userId="c6e20124-794c-4511-9e1a-6ca6abfcd11e" providerId="ADAL" clId="{72A6E838-2845-465C-908A-F4B4A3833276}" dt="2024-11-01T14:46:35.603" v="1761" actId="165"/>
          <ac:grpSpMkLst>
            <pc:docMk/>
            <pc:sldMk cId="0" sldId="258"/>
            <ac:grpSpMk id="169" creationId="{21F7613E-851E-02CA-A843-6D264CD9628F}"/>
          </ac:grpSpMkLst>
        </pc:grpChg>
        <pc:grpChg chg="mod">
          <ac:chgData name="Marketing" userId="c6e20124-794c-4511-9e1a-6ca6abfcd11e" providerId="ADAL" clId="{72A6E838-2845-465C-908A-F4B4A3833276}" dt="2024-11-01T14:46:35.603" v="1761" actId="165"/>
          <ac:grpSpMkLst>
            <pc:docMk/>
            <pc:sldMk cId="0" sldId="258"/>
            <ac:grpSpMk id="170" creationId="{E641DB34-773A-9ADF-5E0F-D3ABE0789B18}"/>
          </ac:grpSpMkLst>
        </pc:grpChg>
        <pc:grpChg chg="mod">
          <ac:chgData name="Marketing" userId="c6e20124-794c-4511-9e1a-6ca6abfcd11e" providerId="ADAL" clId="{72A6E838-2845-465C-908A-F4B4A3833276}" dt="2024-11-01T14:46:35.603" v="1761" actId="165"/>
          <ac:grpSpMkLst>
            <pc:docMk/>
            <pc:sldMk cId="0" sldId="258"/>
            <ac:grpSpMk id="171" creationId="{D733471D-605E-C9BF-A129-6E16B60A8C5B}"/>
          </ac:grpSpMkLst>
        </pc:grpChg>
        <pc:grpChg chg="mod">
          <ac:chgData name="Marketing" userId="c6e20124-794c-4511-9e1a-6ca6abfcd11e" providerId="ADAL" clId="{72A6E838-2845-465C-908A-F4B4A3833276}" dt="2024-11-01T14:46:35.603" v="1761" actId="165"/>
          <ac:grpSpMkLst>
            <pc:docMk/>
            <pc:sldMk cId="0" sldId="258"/>
            <ac:grpSpMk id="172" creationId="{C474E132-FA3F-B6B8-AEB2-08D9EB630DC4}"/>
          </ac:grpSpMkLst>
        </pc:grpChg>
        <pc:grpChg chg="mod">
          <ac:chgData name="Marketing" userId="c6e20124-794c-4511-9e1a-6ca6abfcd11e" providerId="ADAL" clId="{72A6E838-2845-465C-908A-F4B4A3833276}" dt="2024-11-01T14:46:35.603" v="1761" actId="165"/>
          <ac:grpSpMkLst>
            <pc:docMk/>
            <pc:sldMk cId="0" sldId="258"/>
            <ac:grpSpMk id="173" creationId="{6E78C354-1F68-D8CC-3F7D-8593874A94C0}"/>
          </ac:grpSpMkLst>
        </pc:grpChg>
        <pc:grpChg chg="mod">
          <ac:chgData name="Marketing" userId="c6e20124-794c-4511-9e1a-6ca6abfcd11e" providerId="ADAL" clId="{72A6E838-2845-465C-908A-F4B4A3833276}" dt="2024-11-01T14:46:35.603" v="1761" actId="165"/>
          <ac:grpSpMkLst>
            <pc:docMk/>
            <pc:sldMk cId="0" sldId="258"/>
            <ac:grpSpMk id="174" creationId="{32A94AC1-2E37-992B-7688-6AFED43B3936}"/>
          </ac:grpSpMkLst>
        </pc:grpChg>
        <pc:grpChg chg="mod">
          <ac:chgData name="Marketing" userId="c6e20124-794c-4511-9e1a-6ca6abfcd11e" providerId="ADAL" clId="{72A6E838-2845-465C-908A-F4B4A3833276}" dt="2024-11-01T14:46:35.603" v="1761" actId="165"/>
          <ac:grpSpMkLst>
            <pc:docMk/>
            <pc:sldMk cId="0" sldId="258"/>
            <ac:grpSpMk id="175" creationId="{82EE9ED9-261C-0D61-7B60-7BDCCA66BD42}"/>
          </ac:grpSpMkLst>
        </pc:grpChg>
        <pc:grpChg chg="add del mod">
          <ac:chgData name="Marketing" userId="c6e20124-794c-4511-9e1a-6ca6abfcd11e" providerId="ADAL" clId="{72A6E838-2845-465C-908A-F4B4A3833276}" dt="2024-11-01T14:46:35.603" v="1761" actId="165"/>
          <ac:grpSpMkLst>
            <pc:docMk/>
            <pc:sldMk cId="0" sldId="258"/>
            <ac:grpSpMk id="220" creationId="{C608BC9D-0811-C50B-7BF6-380ECC42E9EE}"/>
          </ac:grpSpMkLst>
        </pc:grpChg>
        <pc:grpChg chg="add mod">
          <ac:chgData name="Marketing" userId="c6e20124-794c-4511-9e1a-6ca6abfcd11e" providerId="ADAL" clId="{72A6E838-2845-465C-908A-F4B4A3833276}" dt="2024-11-01T14:48:25.529" v="1788" actId="164"/>
          <ac:grpSpMkLst>
            <pc:docMk/>
            <pc:sldMk cId="0" sldId="258"/>
            <ac:grpSpMk id="223" creationId="{03DF8505-3D8F-D674-947D-D3A3A7DC3BD1}"/>
          </ac:grpSpMkLst>
        </pc:grpChg>
        <pc:picChg chg="add del mod">
          <ac:chgData name="Marketing" userId="c6e20124-794c-4511-9e1a-6ca6abfcd11e" providerId="ADAL" clId="{72A6E838-2845-465C-908A-F4B4A3833276}" dt="2024-11-01T14:17:02.381" v="1590" actId="478"/>
          <ac:picMkLst>
            <pc:docMk/>
            <pc:sldMk cId="0" sldId="258"/>
            <ac:picMk id="5" creationId="{53AB6DBD-C0DB-D0C2-0069-7AD45C0E9DC7}"/>
          </ac:picMkLst>
        </pc:picChg>
        <pc:picChg chg="mod ord">
          <ac:chgData name="Marketing" userId="c6e20124-794c-4511-9e1a-6ca6abfcd11e" providerId="ADAL" clId="{72A6E838-2845-465C-908A-F4B4A3833276}" dt="2024-11-01T14:56:40.956" v="1797" actId="14826"/>
          <ac:picMkLst>
            <pc:docMk/>
            <pc:sldMk cId="0" sldId="258"/>
            <ac:picMk id="12" creationId="{AB1CFD96-AE93-5829-3193-A4A5AFA36795}"/>
          </ac:picMkLst>
        </pc:picChg>
        <pc:picChg chg="add mod">
          <ac:chgData name="Marketing" userId="c6e20124-794c-4511-9e1a-6ca6abfcd11e" providerId="ADAL" clId="{72A6E838-2845-465C-908A-F4B4A3833276}" dt="2024-11-01T14:45:31.012" v="1720" actId="571"/>
          <ac:picMkLst>
            <pc:docMk/>
            <pc:sldMk cId="0" sldId="258"/>
            <ac:picMk id="87" creationId="{A237985E-D494-AB12-B86D-03AE501AC487}"/>
          </ac:picMkLst>
        </pc:picChg>
      </pc:sldChg>
      <pc:sldChg chg="addSp delSp modSp mod ord">
        <pc:chgData name="Marketing" userId="c6e20124-794c-4511-9e1a-6ca6abfcd11e" providerId="ADAL" clId="{72A6E838-2845-465C-908A-F4B4A3833276}" dt="2024-11-04T20:05:22.245" v="4163" actId="478"/>
        <pc:sldMkLst>
          <pc:docMk/>
          <pc:sldMk cId="4079832384" sldId="1489"/>
        </pc:sldMkLst>
        <pc:spChg chg="add del mod">
          <ac:chgData name="Marketing" userId="c6e20124-794c-4511-9e1a-6ca6abfcd11e" providerId="ADAL" clId="{72A6E838-2845-465C-908A-F4B4A3833276}" dt="2024-11-01T14:59:12.929" v="1836" actId="478"/>
          <ac:spMkLst>
            <pc:docMk/>
            <pc:sldMk cId="4079832384" sldId="1489"/>
            <ac:spMk id="5" creationId="{DE3B15A7-9F84-0A1F-21EC-D24BB56B017E}"/>
          </ac:spMkLst>
        </pc:spChg>
        <pc:spChg chg="add mod ord">
          <ac:chgData name="Marketing" userId="c6e20124-794c-4511-9e1a-6ca6abfcd11e" providerId="ADAL" clId="{72A6E838-2845-465C-908A-F4B4A3833276}" dt="2024-11-04T13:01:14.077" v="3263" actId="14100"/>
          <ac:spMkLst>
            <pc:docMk/>
            <pc:sldMk cId="4079832384" sldId="1489"/>
            <ac:spMk id="6" creationId="{A6F39929-4FCD-66DE-BCFF-02954D0A6461}"/>
          </ac:spMkLst>
        </pc:spChg>
        <pc:spChg chg="add del mod">
          <ac:chgData name="Marketing" userId="c6e20124-794c-4511-9e1a-6ca6abfcd11e" providerId="ADAL" clId="{72A6E838-2845-465C-908A-F4B4A3833276}" dt="2024-11-04T20:05:22.245" v="4163" actId="478"/>
          <ac:spMkLst>
            <pc:docMk/>
            <pc:sldMk cId="4079832384" sldId="1489"/>
            <ac:spMk id="7" creationId="{78F2756E-77BA-0FB1-5F1B-FC36FC52124F}"/>
          </ac:spMkLst>
        </pc:spChg>
        <pc:spChg chg="add mod">
          <ac:chgData name="Marketing" userId="c6e20124-794c-4511-9e1a-6ca6abfcd11e" providerId="ADAL" clId="{72A6E838-2845-465C-908A-F4B4A3833276}" dt="2024-11-04T15:52:47.804" v="3522" actId="207"/>
          <ac:spMkLst>
            <pc:docMk/>
            <pc:sldMk cId="4079832384" sldId="1489"/>
            <ac:spMk id="8" creationId="{5ABCB280-3B27-D9F9-1B96-469D750C77BA}"/>
          </ac:spMkLst>
        </pc:spChg>
        <pc:spChg chg="add mod">
          <ac:chgData name="Marketing" userId="c6e20124-794c-4511-9e1a-6ca6abfcd11e" providerId="ADAL" clId="{72A6E838-2845-465C-908A-F4B4A3833276}" dt="2024-11-04T15:52:25.223" v="3517" actId="207"/>
          <ac:spMkLst>
            <pc:docMk/>
            <pc:sldMk cId="4079832384" sldId="1489"/>
            <ac:spMk id="9" creationId="{297C690B-5986-6DFC-6284-C081D042A896}"/>
          </ac:spMkLst>
        </pc:spChg>
        <pc:spChg chg="add del mod">
          <ac:chgData name="Marketing" userId="c6e20124-794c-4511-9e1a-6ca6abfcd11e" providerId="ADAL" clId="{72A6E838-2845-465C-908A-F4B4A3833276}" dt="2024-11-01T15:00:34.350" v="1874" actId="478"/>
          <ac:spMkLst>
            <pc:docMk/>
            <pc:sldMk cId="4079832384" sldId="1489"/>
            <ac:spMk id="13" creationId="{2F7204A8-4A78-21AB-1AC6-0A7D5CDE51DB}"/>
          </ac:spMkLst>
        </pc:spChg>
        <pc:spChg chg="mod">
          <ac:chgData name="Marketing" userId="c6e20124-794c-4511-9e1a-6ca6abfcd11e" providerId="ADAL" clId="{72A6E838-2845-465C-908A-F4B4A3833276}" dt="2024-11-01T14:01:37.630" v="343" actId="6549"/>
          <ac:spMkLst>
            <pc:docMk/>
            <pc:sldMk cId="4079832384" sldId="1489"/>
            <ac:spMk id="45" creationId="{0A7DC306-3E74-D20E-3147-3F134079B796}"/>
          </ac:spMkLst>
        </pc:spChg>
        <pc:spChg chg="add del mod">
          <ac:chgData name="Marketing" userId="c6e20124-794c-4511-9e1a-6ca6abfcd11e" providerId="ADAL" clId="{72A6E838-2845-465C-908A-F4B4A3833276}" dt="2024-11-04T20:02:24.441" v="4130" actId="21"/>
          <ac:spMkLst>
            <pc:docMk/>
            <pc:sldMk cId="4079832384" sldId="1489"/>
            <ac:spMk id="79" creationId="{A63A4EA9-04C4-86C8-21AA-886419662E8F}"/>
          </ac:spMkLst>
        </pc:spChg>
        <pc:spChg chg="mod">
          <ac:chgData name="Marketing" userId="c6e20124-794c-4511-9e1a-6ca6abfcd11e" providerId="ADAL" clId="{72A6E838-2845-465C-908A-F4B4A3833276}" dt="2024-11-01T15:21:05.800" v="2048" actId="165"/>
          <ac:spMkLst>
            <pc:docMk/>
            <pc:sldMk cId="4079832384" sldId="1489"/>
            <ac:spMk id="136" creationId="{E3B069F0-40A3-D356-0C82-D8346EBD02C6}"/>
          </ac:spMkLst>
        </pc:spChg>
        <pc:spChg chg="mod">
          <ac:chgData name="Marketing" userId="c6e20124-794c-4511-9e1a-6ca6abfcd11e" providerId="ADAL" clId="{72A6E838-2845-465C-908A-F4B4A3833276}" dt="2024-11-01T15:21:05.800" v="2048" actId="165"/>
          <ac:spMkLst>
            <pc:docMk/>
            <pc:sldMk cId="4079832384" sldId="1489"/>
            <ac:spMk id="137" creationId="{609B8CD8-0243-1C42-59E1-D5218AEFCE2E}"/>
          </ac:spMkLst>
        </pc:spChg>
        <pc:spChg chg="mod">
          <ac:chgData name="Marketing" userId="c6e20124-794c-4511-9e1a-6ca6abfcd11e" providerId="ADAL" clId="{72A6E838-2845-465C-908A-F4B4A3833276}" dt="2024-11-01T15:21:05.800" v="2048" actId="165"/>
          <ac:spMkLst>
            <pc:docMk/>
            <pc:sldMk cId="4079832384" sldId="1489"/>
            <ac:spMk id="138" creationId="{DB09C268-F848-6787-8CD0-0268FAED5924}"/>
          </ac:spMkLst>
        </pc:spChg>
        <pc:spChg chg="mod">
          <ac:chgData name="Marketing" userId="c6e20124-794c-4511-9e1a-6ca6abfcd11e" providerId="ADAL" clId="{72A6E838-2845-465C-908A-F4B4A3833276}" dt="2024-11-01T15:21:05.800" v="2048" actId="165"/>
          <ac:spMkLst>
            <pc:docMk/>
            <pc:sldMk cId="4079832384" sldId="1489"/>
            <ac:spMk id="139" creationId="{0ABE2795-3139-F20D-AA0A-2FE1D30C9C3C}"/>
          </ac:spMkLst>
        </pc:spChg>
        <pc:spChg chg="mod">
          <ac:chgData name="Marketing" userId="c6e20124-794c-4511-9e1a-6ca6abfcd11e" providerId="ADAL" clId="{72A6E838-2845-465C-908A-F4B4A3833276}" dt="2024-11-01T15:21:05.800" v="2048" actId="165"/>
          <ac:spMkLst>
            <pc:docMk/>
            <pc:sldMk cId="4079832384" sldId="1489"/>
            <ac:spMk id="140" creationId="{26B559E3-E0F1-2168-7A31-27BB8D52432F}"/>
          </ac:spMkLst>
        </pc:spChg>
        <pc:spChg chg="mod">
          <ac:chgData name="Marketing" userId="c6e20124-794c-4511-9e1a-6ca6abfcd11e" providerId="ADAL" clId="{72A6E838-2845-465C-908A-F4B4A3833276}" dt="2024-11-01T15:21:05.800" v="2048" actId="165"/>
          <ac:spMkLst>
            <pc:docMk/>
            <pc:sldMk cId="4079832384" sldId="1489"/>
            <ac:spMk id="141" creationId="{27A9A390-9F57-1D6F-9659-6D28FF122516}"/>
          </ac:spMkLst>
        </pc:spChg>
        <pc:spChg chg="mod">
          <ac:chgData name="Marketing" userId="c6e20124-794c-4511-9e1a-6ca6abfcd11e" providerId="ADAL" clId="{72A6E838-2845-465C-908A-F4B4A3833276}" dt="2024-11-01T15:21:05.800" v="2048" actId="165"/>
          <ac:spMkLst>
            <pc:docMk/>
            <pc:sldMk cId="4079832384" sldId="1489"/>
            <ac:spMk id="142" creationId="{5398AA4D-E457-FC02-3F8A-1DE0E1304BA0}"/>
          </ac:spMkLst>
        </pc:spChg>
        <pc:spChg chg="mod">
          <ac:chgData name="Marketing" userId="c6e20124-794c-4511-9e1a-6ca6abfcd11e" providerId="ADAL" clId="{72A6E838-2845-465C-908A-F4B4A3833276}" dt="2024-11-01T15:21:05.800" v="2048" actId="165"/>
          <ac:spMkLst>
            <pc:docMk/>
            <pc:sldMk cId="4079832384" sldId="1489"/>
            <ac:spMk id="143" creationId="{4909A539-DC0D-193B-6BA6-7AB876E7C967}"/>
          </ac:spMkLst>
        </pc:spChg>
        <pc:spChg chg="mod">
          <ac:chgData name="Marketing" userId="c6e20124-794c-4511-9e1a-6ca6abfcd11e" providerId="ADAL" clId="{72A6E838-2845-465C-908A-F4B4A3833276}" dt="2024-11-01T15:21:05.800" v="2048" actId="165"/>
          <ac:spMkLst>
            <pc:docMk/>
            <pc:sldMk cId="4079832384" sldId="1489"/>
            <ac:spMk id="144" creationId="{3AEB5F77-7C6D-2586-F513-C94A432BC046}"/>
          </ac:spMkLst>
        </pc:spChg>
        <pc:spChg chg="mod">
          <ac:chgData name="Marketing" userId="c6e20124-794c-4511-9e1a-6ca6abfcd11e" providerId="ADAL" clId="{72A6E838-2845-465C-908A-F4B4A3833276}" dt="2024-11-01T15:21:05.800" v="2048" actId="165"/>
          <ac:spMkLst>
            <pc:docMk/>
            <pc:sldMk cId="4079832384" sldId="1489"/>
            <ac:spMk id="145" creationId="{6928CB02-A95B-4C22-AB85-7B51C836979E}"/>
          </ac:spMkLst>
        </pc:spChg>
        <pc:spChg chg="mod">
          <ac:chgData name="Marketing" userId="c6e20124-794c-4511-9e1a-6ca6abfcd11e" providerId="ADAL" clId="{72A6E838-2845-465C-908A-F4B4A3833276}" dt="2024-11-01T15:21:05.800" v="2048" actId="165"/>
          <ac:spMkLst>
            <pc:docMk/>
            <pc:sldMk cId="4079832384" sldId="1489"/>
            <ac:spMk id="146" creationId="{BDECFF30-4A1C-95A1-5944-8FA8DB46D33B}"/>
          </ac:spMkLst>
        </pc:spChg>
        <pc:spChg chg="mod">
          <ac:chgData name="Marketing" userId="c6e20124-794c-4511-9e1a-6ca6abfcd11e" providerId="ADAL" clId="{72A6E838-2845-465C-908A-F4B4A3833276}" dt="2024-11-01T15:21:05.800" v="2048" actId="165"/>
          <ac:spMkLst>
            <pc:docMk/>
            <pc:sldMk cId="4079832384" sldId="1489"/>
            <ac:spMk id="147" creationId="{4B6E6ED2-404E-3F28-A1FF-502737FA10C8}"/>
          </ac:spMkLst>
        </pc:spChg>
        <pc:spChg chg="mod">
          <ac:chgData name="Marketing" userId="c6e20124-794c-4511-9e1a-6ca6abfcd11e" providerId="ADAL" clId="{72A6E838-2845-465C-908A-F4B4A3833276}" dt="2024-11-01T15:21:05.800" v="2048" actId="165"/>
          <ac:spMkLst>
            <pc:docMk/>
            <pc:sldMk cId="4079832384" sldId="1489"/>
            <ac:spMk id="148" creationId="{A2F5F196-E343-C529-ED37-B6757C71FF03}"/>
          </ac:spMkLst>
        </pc:spChg>
        <pc:spChg chg="mod">
          <ac:chgData name="Marketing" userId="c6e20124-794c-4511-9e1a-6ca6abfcd11e" providerId="ADAL" clId="{72A6E838-2845-465C-908A-F4B4A3833276}" dt="2024-11-01T15:21:05.800" v="2048" actId="165"/>
          <ac:spMkLst>
            <pc:docMk/>
            <pc:sldMk cId="4079832384" sldId="1489"/>
            <ac:spMk id="149" creationId="{32E77A1A-66F1-A1DF-7033-E52DFE7C9A10}"/>
          </ac:spMkLst>
        </pc:spChg>
        <pc:spChg chg="mod">
          <ac:chgData name="Marketing" userId="c6e20124-794c-4511-9e1a-6ca6abfcd11e" providerId="ADAL" clId="{72A6E838-2845-465C-908A-F4B4A3833276}" dt="2024-11-01T15:21:05.800" v="2048" actId="165"/>
          <ac:spMkLst>
            <pc:docMk/>
            <pc:sldMk cId="4079832384" sldId="1489"/>
            <ac:spMk id="150" creationId="{203CEE65-F43C-4C29-6474-B0A01EE2D64F}"/>
          </ac:spMkLst>
        </pc:spChg>
        <pc:spChg chg="mod">
          <ac:chgData name="Marketing" userId="c6e20124-794c-4511-9e1a-6ca6abfcd11e" providerId="ADAL" clId="{72A6E838-2845-465C-908A-F4B4A3833276}" dt="2024-11-01T15:21:05.800" v="2048" actId="165"/>
          <ac:spMkLst>
            <pc:docMk/>
            <pc:sldMk cId="4079832384" sldId="1489"/>
            <ac:spMk id="151" creationId="{23C70671-0900-9BB8-B492-C769C0A2EEE9}"/>
          </ac:spMkLst>
        </pc:spChg>
        <pc:spChg chg="mod">
          <ac:chgData name="Marketing" userId="c6e20124-794c-4511-9e1a-6ca6abfcd11e" providerId="ADAL" clId="{72A6E838-2845-465C-908A-F4B4A3833276}" dt="2024-11-01T15:21:05.800" v="2048" actId="165"/>
          <ac:spMkLst>
            <pc:docMk/>
            <pc:sldMk cId="4079832384" sldId="1489"/>
            <ac:spMk id="152" creationId="{B2D0C8A2-1D90-71D4-A9AE-7B5D2B60F67C}"/>
          </ac:spMkLst>
        </pc:spChg>
        <pc:spChg chg="mod">
          <ac:chgData name="Marketing" userId="c6e20124-794c-4511-9e1a-6ca6abfcd11e" providerId="ADAL" clId="{72A6E838-2845-465C-908A-F4B4A3833276}" dt="2024-11-01T15:21:05.800" v="2048" actId="165"/>
          <ac:spMkLst>
            <pc:docMk/>
            <pc:sldMk cId="4079832384" sldId="1489"/>
            <ac:spMk id="153" creationId="{490596FA-504B-0E3B-D228-1BA9CBAA4D04}"/>
          </ac:spMkLst>
        </pc:spChg>
        <pc:spChg chg="mod">
          <ac:chgData name="Marketing" userId="c6e20124-794c-4511-9e1a-6ca6abfcd11e" providerId="ADAL" clId="{72A6E838-2845-465C-908A-F4B4A3833276}" dt="2024-11-01T15:21:05.800" v="2048" actId="165"/>
          <ac:spMkLst>
            <pc:docMk/>
            <pc:sldMk cId="4079832384" sldId="1489"/>
            <ac:spMk id="154" creationId="{8BB8DC9D-77FF-7F56-CA67-1516A150FA3D}"/>
          </ac:spMkLst>
        </pc:spChg>
        <pc:spChg chg="mod">
          <ac:chgData name="Marketing" userId="c6e20124-794c-4511-9e1a-6ca6abfcd11e" providerId="ADAL" clId="{72A6E838-2845-465C-908A-F4B4A3833276}" dt="2024-11-01T15:21:05.800" v="2048" actId="165"/>
          <ac:spMkLst>
            <pc:docMk/>
            <pc:sldMk cId="4079832384" sldId="1489"/>
            <ac:spMk id="155" creationId="{BE07087C-DD77-0226-D1F4-493130AC1CF3}"/>
          </ac:spMkLst>
        </pc:spChg>
        <pc:spChg chg="mod">
          <ac:chgData name="Marketing" userId="c6e20124-794c-4511-9e1a-6ca6abfcd11e" providerId="ADAL" clId="{72A6E838-2845-465C-908A-F4B4A3833276}" dt="2024-11-01T15:21:05.800" v="2048" actId="165"/>
          <ac:spMkLst>
            <pc:docMk/>
            <pc:sldMk cId="4079832384" sldId="1489"/>
            <ac:spMk id="156" creationId="{F6C82726-A313-6B0A-A78C-B9112D8B51DB}"/>
          </ac:spMkLst>
        </pc:spChg>
        <pc:spChg chg="mod">
          <ac:chgData name="Marketing" userId="c6e20124-794c-4511-9e1a-6ca6abfcd11e" providerId="ADAL" clId="{72A6E838-2845-465C-908A-F4B4A3833276}" dt="2024-11-01T15:21:05.800" v="2048" actId="165"/>
          <ac:spMkLst>
            <pc:docMk/>
            <pc:sldMk cId="4079832384" sldId="1489"/>
            <ac:spMk id="157" creationId="{552AE406-FBB9-11BC-BA85-D051AB56575E}"/>
          </ac:spMkLst>
        </pc:spChg>
        <pc:spChg chg="mod">
          <ac:chgData name="Marketing" userId="c6e20124-794c-4511-9e1a-6ca6abfcd11e" providerId="ADAL" clId="{72A6E838-2845-465C-908A-F4B4A3833276}" dt="2024-11-01T15:21:05.800" v="2048" actId="165"/>
          <ac:spMkLst>
            <pc:docMk/>
            <pc:sldMk cId="4079832384" sldId="1489"/>
            <ac:spMk id="158" creationId="{7E1B136C-45F5-FAE9-AF0D-F2CD745DA50F}"/>
          </ac:spMkLst>
        </pc:spChg>
        <pc:spChg chg="mod">
          <ac:chgData name="Marketing" userId="c6e20124-794c-4511-9e1a-6ca6abfcd11e" providerId="ADAL" clId="{72A6E838-2845-465C-908A-F4B4A3833276}" dt="2024-11-01T15:21:05.800" v="2048" actId="165"/>
          <ac:spMkLst>
            <pc:docMk/>
            <pc:sldMk cId="4079832384" sldId="1489"/>
            <ac:spMk id="159" creationId="{A5B1A702-AD8D-5F84-42F1-E6B5C7BDE461}"/>
          </ac:spMkLst>
        </pc:spChg>
        <pc:spChg chg="mod">
          <ac:chgData name="Marketing" userId="c6e20124-794c-4511-9e1a-6ca6abfcd11e" providerId="ADAL" clId="{72A6E838-2845-465C-908A-F4B4A3833276}" dt="2024-11-01T15:21:05.800" v="2048" actId="165"/>
          <ac:spMkLst>
            <pc:docMk/>
            <pc:sldMk cId="4079832384" sldId="1489"/>
            <ac:spMk id="160" creationId="{AD769995-7D86-043D-9A1F-B91B6081F76D}"/>
          </ac:spMkLst>
        </pc:spChg>
        <pc:spChg chg="mod">
          <ac:chgData name="Marketing" userId="c6e20124-794c-4511-9e1a-6ca6abfcd11e" providerId="ADAL" clId="{72A6E838-2845-465C-908A-F4B4A3833276}" dt="2024-11-01T15:21:05.800" v="2048" actId="165"/>
          <ac:spMkLst>
            <pc:docMk/>
            <pc:sldMk cId="4079832384" sldId="1489"/>
            <ac:spMk id="161" creationId="{52F9B7EE-06E3-C25B-4DB8-14E4A030CFA5}"/>
          </ac:spMkLst>
        </pc:spChg>
        <pc:spChg chg="mod">
          <ac:chgData name="Marketing" userId="c6e20124-794c-4511-9e1a-6ca6abfcd11e" providerId="ADAL" clId="{72A6E838-2845-465C-908A-F4B4A3833276}" dt="2024-11-01T15:21:05.800" v="2048" actId="165"/>
          <ac:spMkLst>
            <pc:docMk/>
            <pc:sldMk cId="4079832384" sldId="1489"/>
            <ac:spMk id="162" creationId="{43AA9B37-B883-7772-1BD3-5AD235B38F0E}"/>
          </ac:spMkLst>
        </pc:spChg>
        <pc:spChg chg="mod">
          <ac:chgData name="Marketing" userId="c6e20124-794c-4511-9e1a-6ca6abfcd11e" providerId="ADAL" clId="{72A6E838-2845-465C-908A-F4B4A3833276}" dt="2024-11-01T15:21:05.800" v="2048" actId="165"/>
          <ac:spMkLst>
            <pc:docMk/>
            <pc:sldMk cId="4079832384" sldId="1489"/>
            <ac:spMk id="163" creationId="{E78C8C3D-DC29-EA3B-5565-6AA4C81B9FE7}"/>
          </ac:spMkLst>
        </pc:spChg>
        <pc:spChg chg="mod">
          <ac:chgData name="Marketing" userId="c6e20124-794c-4511-9e1a-6ca6abfcd11e" providerId="ADAL" clId="{72A6E838-2845-465C-908A-F4B4A3833276}" dt="2024-11-01T15:21:05.800" v="2048" actId="165"/>
          <ac:spMkLst>
            <pc:docMk/>
            <pc:sldMk cId="4079832384" sldId="1489"/>
            <ac:spMk id="164" creationId="{5A144748-3817-FF18-43FE-C4CEB887FD90}"/>
          </ac:spMkLst>
        </pc:spChg>
        <pc:spChg chg="mod">
          <ac:chgData name="Marketing" userId="c6e20124-794c-4511-9e1a-6ca6abfcd11e" providerId="ADAL" clId="{72A6E838-2845-465C-908A-F4B4A3833276}" dt="2024-11-01T15:21:05.800" v="2048" actId="165"/>
          <ac:spMkLst>
            <pc:docMk/>
            <pc:sldMk cId="4079832384" sldId="1489"/>
            <ac:spMk id="165" creationId="{1F6EC192-59E4-87EA-7100-C1C1FC05A9A9}"/>
          </ac:spMkLst>
        </pc:spChg>
        <pc:spChg chg="mod">
          <ac:chgData name="Marketing" userId="c6e20124-794c-4511-9e1a-6ca6abfcd11e" providerId="ADAL" clId="{72A6E838-2845-465C-908A-F4B4A3833276}" dt="2024-11-01T15:21:05.800" v="2048" actId="165"/>
          <ac:spMkLst>
            <pc:docMk/>
            <pc:sldMk cId="4079832384" sldId="1489"/>
            <ac:spMk id="166" creationId="{68DF4CA0-9F1A-F674-DC4E-0FC4C2459EDC}"/>
          </ac:spMkLst>
        </pc:spChg>
        <pc:spChg chg="mod">
          <ac:chgData name="Marketing" userId="c6e20124-794c-4511-9e1a-6ca6abfcd11e" providerId="ADAL" clId="{72A6E838-2845-465C-908A-F4B4A3833276}" dt="2024-11-01T15:21:05.800" v="2048" actId="165"/>
          <ac:spMkLst>
            <pc:docMk/>
            <pc:sldMk cId="4079832384" sldId="1489"/>
            <ac:spMk id="167" creationId="{BE0E8732-676A-760A-2807-8FE5AC990921}"/>
          </ac:spMkLst>
        </pc:spChg>
        <pc:spChg chg="mod">
          <ac:chgData name="Marketing" userId="c6e20124-794c-4511-9e1a-6ca6abfcd11e" providerId="ADAL" clId="{72A6E838-2845-465C-908A-F4B4A3833276}" dt="2024-11-01T15:21:05.800" v="2048" actId="165"/>
          <ac:spMkLst>
            <pc:docMk/>
            <pc:sldMk cId="4079832384" sldId="1489"/>
            <ac:spMk id="168" creationId="{3373DBA1-C6AC-11DC-C726-0D463ABBDD75}"/>
          </ac:spMkLst>
        </pc:spChg>
        <pc:spChg chg="mod">
          <ac:chgData name="Marketing" userId="c6e20124-794c-4511-9e1a-6ca6abfcd11e" providerId="ADAL" clId="{72A6E838-2845-465C-908A-F4B4A3833276}" dt="2024-11-01T15:21:05.800" v="2048" actId="165"/>
          <ac:spMkLst>
            <pc:docMk/>
            <pc:sldMk cId="4079832384" sldId="1489"/>
            <ac:spMk id="169" creationId="{B87579A2-9D35-F550-65E6-A5E9CDBBC3CE}"/>
          </ac:spMkLst>
        </pc:spChg>
        <pc:spChg chg="mod">
          <ac:chgData name="Marketing" userId="c6e20124-794c-4511-9e1a-6ca6abfcd11e" providerId="ADAL" clId="{72A6E838-2845-465C-908A-F4B4A3833276}" dt="2024-11-01T15:21:05.800" v="2048" actId="165"/>
          <ac:spMkLst>
            <pc:docMk/>
            <pc:sldMk cId="4079832384" sldId="1489"/>
            <ac:spMk id="170" creationId="{B1E3513D-D915-CFA2-D324-16BBA4919E4A}"/>
          </ac:spMkLst>
        </pc:spChg>
        <pc:spChg chg="mod">
          <ac:chgData name="Marketing" userId="c6e20124-794c-4511-9e1a-6ca6abfcd11e" providerId="ADAL" clId="{72A6E838-2845-465C-908A-F4B4A3833276}" dt="2024-11-01T15:21:05.800" v="2048" actId="165"/>
          <ac:spMkLst>
            <pc:docMk/>
            <pc:sldMk cId="4079832384" sldId="1489"/>
            <ac:spMk id="171" creationId="{CE936FBB-7246-127C-A66F-A50D03860D6A}"/>
          </ac:spMkLst>
        </pc:spChg>
        <pc:spChg chg="mod">
          <ac:chgData name="Marketing" userId="c6e20124-794c-4511-9e1a-6ca6abfcd11e" providerId="ADAL" clId="{72A6E838-2845-465C-908A-F4B4A3833276}" dt="2024-11-01T15:21:05.800" v="2048" actId="165"/>
          <ac:spMkLst>
            <pc:docMk/>
            <pc:sldMk cId="4079832384" sldId="1489"/>
            <ac:spMk id="172" creationId="{D7BEFB2E-16C4-12E3-B5D7-3015C0BB0827}"/>
          </ac:spMkLst>
        </pc:spChg>
        <pc:spChg chg="mod">
          <ac:chgData name="Marketing" userId="c6e20124-794c-4511-9e1a-6ca6abfcd11e" providerId="ADAL" clId="{72A6E838-2845-465C-908A-F4B4A3833276}" dt="2024-11-01T15:21:05.800" v="2048" actId="165"/>
          <ac:spMkLst>
            <pc:docMk/>
            <pc:sldMk cId="4079832384" sldId="1489"/>
            <ac:spMk id="173" creationId="{B388C2B2-157A-BA53-36C3-9AA2146D7ABF}"/>
          </ac:spMkLst>
        </pc:spChg>
        <pc:spChg chg="mod">
          <ac:chgData name="Marketing" userId="c6e20124-794c-4511-9e1a-6ca6abfcd11e" providerId="ADAL" clId="{72A6E838-2845-465C-908A-F4B4A3833276}" dt="2024-11-01T15:21:05.800" v="2048" actId="165"/>
          <ac:spMkLst>
            <pc:docMk/>
            <pc:sldMk cId="4079832384" sldId="1489"/>
            <ac:spMk id="174" creationId="{733C2952-A897-A4FF-F4E3-7541BE714CF7}"/>
          </ac:spMkLst>
        </pc:spChg>
        <pc:spChg chg="mod">
          <ac:chgData name="Marketing" userId="c6e20124-794c-4511-9e1a-6ca6abfcd11e" providerId="ADAL" clId="{72A6E838-2845-465C-908A-F4B4A3833276}" dt="2024-11-01T15:21:05.800" v="2048" actId="165"/>
          <ac:spMkLst>
            <pc:docMk/>
            <pc:sldMk cId="4079832384" sldId="1489"/>
            <ac:spMk id="175" creationId="{A5AD652A-9DF5-CA91-A2F3-7CC24AA8B12F}"/>
          </ac:spMkLst>
        </pc:spChg>
        <pc:spChg chg="mod">
          <ac:chgData name="Marketing" userId="c6e20124-794c-4511-9e1a-6ca6abfcd11e" providerId="ADAL" clId="{72A6E838-2845-465C-908A-F4B4A3833276}" dt="2024-11-01T15:21:05.800" v="2048" actId="165"/>
          <ac:spMkLst>
            <pc:docMk/>
            <pc:sldMk cId="4079832384" sldId="1489"/>
            <ac:spMk id="176" creationId="{2454D4B5-A472-4021-8646-5A838CF26892}"/>
          </ac:spMkLst>
        </pc:spChg>
        <pc:spChg chg="mod">
          <ac:chgData name="Marketing" userId="c6e20124-794c-4511-9e1a-6ca6abfcd11e" providerId="ADAL" clId="{72A6E838-2845-465C-908A-F4B4A3833276}" dt="2024-11-01T15:21:05.800" v="2048" actId="165"/>
          <ac:spMkLst>
            <pc:docMk/>
            <pc:sldMk cId="4079832384" sldId="1489"/>
            <ac:spMk id="177" creationId="{4F1AE76B-98D0-F031-CBFA-D5B13A5CEE84}"/>
          </ac:spMkLst>
        </pc:spChg>
        <pc:spChg chg="mod">
          <ac:chgData name="Marketing" userId="c6e20124-794c-4511-9e1a-6ca6abfcd11e" providerId="ADAL" clId="{72A6E838-2845-465C-908A-F4B4A3833276}" dt="2024-11-01T15:21:05.800" v="2048" actId="165"/>
          <ac:spMkLst>
            <pc:docMk/>
            <pc:sldMk cId="4079832384" sldId="1489"/>
            <ac:spMk id="178" creationId="{C0894BC4-5249-CF93-32CB-C4169023C5E8}"/>
          </ac:spMkLst>
        </pc:spChg>
        <pc:spChg chg="mod">
          <ac:chgData name="Marketing" userId="c6e20124-794c-4511-9e1a-6ca6abfcd11e" providerId="ADAL" clId="{72A6E838-2845-465C-908A-F4B4A3833276}" dt="2024-11-01T15:21:05.800" v="2048" actId="165"/>
          <ac:spMkLst>
            <pc:docMk/>
            <pc:sldMk cId="4079832384" sldId="1489"/>
            <ac:spMk id="179" creationId="{1FDC4323-AE43-AFAB-B3ED-9B8A3C03389E}"/>
          </ac:spMkLst>
        </pc:spChg>
        <pc:spChg chg="mod">
          <ac:chgData name="Marketing" userId="c6e20124-794c-4511-9e1a-6ca6abfcd11e" providerId="ADAL" clId="{72A6E838-2845-465C-908A-F4B4A3833276}" dt="2024-11-01T15:21:05.800" v="2048" actId="165"/>
          <ac:spMkLst>
            <pc:docMk/>
            <pc:sldMk cId="4079832384" sldId="1489"/>
            <ac:spMk id="180" creationId="{0982ECE6-65CD-55FD-C035-2B57D258132A}"/>
          </ac:spMkLst>
        </pc:spChg>
        <pc:spChg chg="add del mod">
          <ac:chgData name="Marketing" userId="c6e20124-794c-4511-9e1a-6ca6abfcd11e" providerId="ADAL" clId="{72A6E838-2845-465C-908A-F4B4A3833276}" dt="2024-11-01T15:22:12.855" v="2082" actId="478"/>
          <ac:spMkLst>
            <pc:docMk/>
            <pc:sldMk cId="4079832384" sldId="1489"/>
            <ac:spMk id="183" creationId="{189B2B2E-2353-4E7B-18F3-12E1FA2DF6D8}"/>
          </ac:spMkLst>
        </pc:spChg>
        <pc:spChg chg="add del mod">
          <ac:chgData name="Marketing" userId="c6e20124-794c-4511-9e1a-6ca6abfcd11e" providerId="ADAL" clId="{72A6E838-2845-465C-908A-F4B4A3833276}" dt="2024-11-01T15:22:12.361" v="2081" actId="478"/>
          <ac:spMkLst>
            <pc:docMk/>
            <pc:sldMk cId="4079832384" sldId="1489"/>
            <ac:spMk id="184" creationId="{46186C60-87AF-9F47-4DCC-F7EFD7DB55E3}"/>
          </ac:spMkLst>
        </pc:spChg>
        <pc:spChg chg="mod">
          <ac:chgData name="Marketing" userId="c6e20124-794c-4511-9e1a-6ca6abfcd11e" providerId="ADAL" clId="{72A6E838-2845-465C-908A-F4B4A3833276}" dt="2024-11-01T15:16:43.636" v="1979" actId="165"/>
          <ac:spMkLst>
            <pc:docMk/>
            <pc:sldMk cId="4079832384" sldId="1489"/>
            <ac:spMk id="210" creationId="{40AC14F3-F6A4-83DD-CB72-5EBEE3F3066E}"/>
          </ac:spMkLst>
        </pc:spChg>
        <pc:spChg chg="mod">
          <ac:chgData name="Marketing" userId="c6e20124-794c-4511-9e1a-6ca6abfcd11e" providerId="ADAL" clId="{72A6E838-2845-465C-908A-F4B4A3833276}" dt="2024-11-01T15:16:43.636" v="1979" actId="165"/>
          <ac:spMkLst>
            <pc:docMk/>
            <pc:sldMk cId="4079832384" sldId="1489"/>
            <ac:spMk id="211" creationId="{E9C7E851-F68A-C679-755F-AFB0293A92AD}"/>
          </ac:spMkLst>
        </pc:spChg>
        <pc:spChg chg="mod">
          <ac:chgData name="Marketing" userId="c6e20124-794c-4511-9e1a-6ca6abfcd11e" providerId="ADAL" clId="{72A6E838-2845-465C-908A-F4B4A3833276}" dt="2024-11-01T15:16:43.636" v="1979" actId="165"/>
          <ac:spMkLst>
            <pc:docMk/>
            <pc:sldMk cId="4079832384" sldId="1489"/>
            <ac:spMk id="212" creationId="{0F8ACB67-C1AB-AE83-B7B7-5BA21A569107}"/>
          </ac:spMkLst>
        </pc:spChg>
        <pc:spChg chg="mod">
          <ac:chgData name="Marketing" userId="c6e20124-794c-4511-9e1a-6ca6abfcd11e" providerId="ADAL" clId="{72A6E838-2845-465C-908A-F4B4A3833276}" dt="2024-11-01T15:16:43.636" v="1979" actId="165"/>
          <ac:spMkLst>
            <pc:docMk/>
            <pc:sldMk cId="4079832384" sldId="1489"/>
            <ac:spMk id="213" creationId="{05DA3613-32A5-417D-4C7E-3B67FA194D7D}"/>
          </ac:spMkLst>
        </pc:spChg>
        <pc:spChg chg="mod">
          <ac:chgData name="Marketing" userId="c6e20124-794c-4511-9e1a-6ca6abfcd11e" providerId="ADAL" clId="{72A6E838-2845-465C-908A-F4B4A3833276}" dt="2024-11-01T15:16:43.636" v="1979" actId="165"/>
          <ac:spMkLst>
            <pc:docMk/>
            <pc:sldMk cId="4079832384" sldId="1489"/>
            <ac:spMk id="214" creationId="{F446F151-6585-EFB7-DB27-218448C7C4EA}"/>
          </ac:spMkLst>
        </pc:spChg>
        <pc:spChg chg="mod">
          <ac:chgData name="Marketing" userId="c6e20124-794c-4511-9e1a-6ca6abfcd11e" providerId="ADAL" clId="{72A6E838-2845-465C-908A-F4B4A3833276}" dt="2024-11-01T15:16:43.636" v="1979" actId="165"/>
          <ac:spMkLst>
            <pc:docMk/>
            <pc:sldMk cId="4079832384" sldId="1489"/>
            <ac:spMk id="215" creationId="{9A166E5D-D28C-81CF-5C47-D64A83D89A36}"/>
          </ac:spMkLst>
        </pc:spChg>
        <pc:spChg chg="mod">
          <ac:chgData name="Marketing" userId="c6e20124-794c-4511-9e1a-6ca6abfcd11e" providerId="ADAL" clId="{72A6E838-2845-465C-908A-F4B4A3833276}" dt="2024-11-01T15:16:43.636" v="1979" actId="165"/>
          <ac:spMkLst>
            <pc:docMk/>
            <pc:sldMk cId="4079832384" sldId="1489"/>
            <ac:spMk id="216" creationId="{02421FDA-6C7F-F3DB-5201-F487E55ACE8F}"/>
          </ac:spMkLst>
        </pc:spChg>
        <pc:spChg chg="mod">
          <ac:chgData name="Marketing" userId="c6e20124-794c-4511-9e1a-6ca6abfcd11e" providerId="ADAL" clId="{72A6E838-2845-465C-908A-F4B4A3833276}" dt="2024-11-01T15:16:43.636" v="1979" actId="165"/>
          <ac:spMkLst>
            <pc:docMk/>
            <pc:sldMk cId="4079832384" sldId="1489"/>
            <ac:spMk id="217" creationId="{2DF5D92A-0D85-A93C-EE0C-243C4757343B}"/>
          </ac:spMkLst>
        </pc:spChg>
        <pc:spChg chg="mod">
          <ac:chgData name="Marketing" userId="c6e20124-794c-4511-9e1a-6ca6abfcd11e" providerId="ADAL" clId="{72A6E838-2845-465C-908A-F4B4A3833276}" dt="2024-11-01T15:16:43.636" v="1979" actId="165"/>
          <ac:spMkLst>
            <pc:docMk/>
            <pc:sldMk cId="4079832384" sldId="1489"/>
            <ac:spMk id="218" creationId="{AA804D96-1683-FF48-600E-5764819AF601}"/>
          </ac:spMkLst>
        </pc:spChg>
        <pc:spChg chg="mod">
          <ac:chgData name="Marketing" userId="c6e20124-794c-4511-9e1a-6ca6abfcd11e" providerId="ADAL" clId="{72A6E838-2845-465C-908A-F4B4A3833276}" dt="2024-11-01T15:16:43.636" v="1979" actId="165"/>
          <ac:spMkLst>
            <pc:docMk/>
            <pc:sldMk cId="4079832384" sldId="1489"/>
            <ac:spMk id="219" creationId="{DFDF2826-1EA5-E0B0-DC5A-29E3FD0C4B1E}"/>
          </ac:spMkLst>
        </pc:spChg>
        <pc:spChg chg="mod">
          <ac:chgData name="Marketing" userId="c6e20124-794c-4511-9e1a-6ca6abfcd11e" providerId="ADAL" clId="{72A6E838-2845-465C-908A-F4B4A3833276}" dt="2024-11-01T15:16:43.636" v="1979" actId="165"/>
          <ac:spMkLst>
            <pc:docMk/>
            <pc:sldMk cId="4079832384" sldId="1489"/>
            <ac:spMk id="220" creationId="{B1E6FEF1-D671-A2B4-5DA7-E96DA8F0652D}"/>
          </ac:spMkLst>
        </pc:spChg>
        <pc:spChg chg="mod">
          <ac:chgData name="Marketing" userId="c6e20124-794c-4511-9e1a-6ca6abfcd11e" providerId="ADAL" clId="{72A6E838-2845-465C-908A-F4B4A3833276}" dt="2024-11-01T15:16:43.636" v="1979" actId="165"/>
          <ac:spMkLst>
            <pc:docMk/>
            <pc:sldMk cId="4079832384" sldId="1489"/>
            <ac:spMk id="221" creationId="{19CE7249-8B3A-4DC9-02D5-C97C3CEA283B}"/>
          </ac:spMkLst>
        </pc:spChg>
        <pc:spChg chg="mod">
          <ac:chgData name="Marketing" userId="c6e20124-794c-4511-9e1a-6ca6abfcd11e" providerId="ADAL" clId="{72A6E838-2845-465C-908A-F4B4A3833276}" dt="2024-11-01T15:16:43.636" v="1979" actId="165"/>
          <ac:spMkLst>
            <pc:docMk/>
            <pc:sldMk cId="4079832384" sldId="1489"/>
            <ac:spMk id="222" creationId="{B618EAC8-217D-B985-25D8-65432DC8C07F}"/>
          </ac:spMkLst>
        </pc:spChg>
        <pc:spChg chg="mod">
          <ac:chgData name="Marketing" userId="c6e20124-794c-4511-9e1a-6ca6abfcd11e" providerId="ADAL" clId="{72A6E838-2845-465C-908A-F4B4A3833276}" dt="2024-11-01T15:16:43.636" v="1979" actId="165"/>
          <ac:spMkLst>
            <pc:docMk/>
            <pc:sldMk cId="4079832384" sldId="1489"/>
            <ac:spMk id="223" creationId="{F8B42B5C-0059-4C67-AF9F-10662E4BAB55}"/>
          </ac:spMkLst>
        </pc:spChg>
        <pc:spChg chg="mod">
          <ac:chgData name="Marketing" userId="c6e20124-794c-4511-9e1a-6ca6abfcd11e" providerId="ADAL" clId="{72A6E838-2845-465C-908A-F4B4A3833276}" dt="2024-11-01T15:16:43.636" v="1979" actId="165"/>
          <ac:spMkLst>
            <pc:docMk/>
            <pc:sldMk cId="4079832384" sldId="1489"/>
            <ac:spMk id="224" creationId="{82294510-F83E-6DDD-5C24-B9DF06FD7478}"/>
          </ac:spMkLst>
        </pc:spChg>
        <pc:spChg chg="mod">
          <ac:chgData name="Marketing" userId="c6e20124-794c-4511-9e1a-6ca6abfcd11e" providerId="ADAL" clId="{72A6E838-2845-465C-908A-F4B4A3833276}" dt="2024-11-01T15:16:43.636" v="1979" actId="165"/>
          <ac:spMkLst>
            <pc:docMk/>
            <pc:sldMk cId="4079832384" sldId="1489"/>
            <ac:spMk id="225" creationId="{F77C959C-54F7-DED0-5FEF-E56D346A4DB7}"/>
          </ac:spMkLst>
        </pc:spChg>
        <pc:spChg chg="mod">
          <ac:chgData name="Marketing" userId="c6e20124-794c-4511-9e1a-6ca6abfcd11e" providerId="ADAL" clId="{72A6E838-2845-465C-908A-F4B4A3833276}" dt="2024-11-01T15:16:43.636" v="1979" actId="165"/>
          <ac:spMkLst>
            <pc:docMk/>
            <pc:sldMk cId="4079832384" sldId="1489"/>
            <ac:spMk id="226" creationId="{10A3C134-1039-94AA-74C5-B1CA07F579EA}"/>
          </ac:spMkLst>
        </pc:spChg>
        <pc:spChg chg="mod">
          <ac:chgData name="Marketing" userId="c6e20124-794c-4511-9e1a-6ca6abfcd11e" providerId="ADAL" clId="{72A6E838-2845-465C-908A-F4B4A3833276}" dt="2024-11-01T15:16:43.636" v="1979" actId="165"/>
          <ac:spMkLst>
            <pc:docMk/>
            <pc:sldMk cId="4079832384" sldId="1489"/>
            <ac:spMk id="227" creationId="{F694C14C-2ECD-EF2E-BEA6-30A1CAF51606}"/>
          </ac:spMkLst>
        </pc:spChg>
        <pc:spChg chg="mod">
          <ac:chgData name="Marketing" userId="c6e20124-794c-4511-9e1a-6ca6abfcd11e" providerId="ADAL" clId="{72A6E838-2845-465C-908A-F4B4A3833276}" dt="2024-11-01T15:16:43.636" v="1979" actId="165"/>
          <ac:spMkLst>
            <pc:docMk/>
            <pc:sldMk cId="4079832384" sldId="1489"/>
            <ac:spMk id="228" creationId="{13D36266-ED5E-2613-74C3-FE8F3C065F28}"/>
          </ac:spMkLst>
        </pc:spChg>
        <pc:spChg chg="mod">
          <ac:chgData name="Marketing" userId="c6e20124-794c-4511-9e1a-6ca6abfcd11e" providerId="ADAL" clId="{72A6E838-2845-465C-908A-F4B4A3833276}" dt="2024-11-01T15:16:43.636" v="1979" actId="165"/>
          <ac:spMkLst>
            <pc:docMk/>
            <pc:sldMk cId="4079832384" sldId="1489"/>
            <ac:spMk id="229" creationId="{56DA53C1-EF70-BD05-D52A-D4A5543A600F}"/>
          </ac:spMkLst>
        </pc:spChg>
        <pc:spChg chg="mod">
          <ac:chgData name="Marketing" userId="c6e20124-794c-4511-9e1a-6ca6abfcd11e" providerId="ADAL" clId="{72A6E838-2845-465C-908A-F4B4A3833276}" dt="2024-11-01T15:16:43.636" v="1979" actId="165"/>
          <ac:spMkLst>
            <pc:docMk/>
            <pc:sldMk cId="4079832384" sldId="1489"/>
            <ac:spMk id="230" creationId="{4B42635C-40C8-FC86-F897-D40E2B2FDC79}"/>
          </ac:spMkLst>
        </pc:spChg>
        <pc:spChg chg="mod">
          <ac:chgData name="Marketing" userId="c6e20124-794c-4511-9e1a-6ca6abfcd11e" providerId="ADAL" clId="{72A6E838-2845-465C-908A-F4B4A3833276}" dt="2024-11-01T15:16:43.636" v="1979" actId="165"/>
          <ac:spMkLst>
            <pc:docMk/>
            <pc:sldMk cId="4079832384" sldId="1489"/>
            <ac:spMk id="231" creationId="{342C6E35-6B45-04A9-C4CB-867CD457CC34}"/>
          </ac:spMkLst>
        </pc:spChg>
        <pc:spChg chg="mod">
          <ac:chgData name="Marketing" userId="c6e20124-794c-4511-9e1a-6ca6abfcd11e" providerId="ADAL" clId="{72A6E838-2845-465C-908A-F4B4A3833276}" dt="2024-11-01T15:16:43.636" v="1979" actId="165"/>
          <ac:spMkLst>
            <pc:docMk/>
            <pc:sldMk cId="4079832384" sldId="1489"/>
            <ac:spMk id="232" creationId="{7CE3C4FD-186B-CADA-AAF3-AB6F47D2BA30}"/>
          </ac:spMkLst>
        </pc:spChg>
        <pc:spChg chg="mod">
          <ac:chgData name="Marketing" userId="c6e20124-794c-4511-9e1a-6ca6abfcd11e" providerId="ADAL" clId="{72A6E838-2845-465C-908A-F4B4A3833276}" dt="2024-11-01T15:16:43.636" v="1979" actId="165"/>
          <ac:spMkLst>
            <pc:docMk/>
            <pc:sldMk cId="4079832384" sldId="1489"/>
            <ac:spMk id="233" creationId="{6BAB0E6A-D419-4888-BC13-5574704BFAAD}"/>
          </ac:spMkLst>
        </pc:spChg>
        <pc:spChg chg="mod">
          <ac:chgData name="Marketing" userId="c6e20124-794c-4511-9e1a-6ca6abfcd11e" providerId="ADAL" clId="{72A6E838-2845-465C-908A-F4B4A3833276}" dt="2024-11-01T15:16:43.636" v="1979" actId="165"/>
          <ac:spMkLst>
            <pc:docMk/>
            <pc:sldMk cId="4079832384" sldId="1489"/>
            <ac:spMk id="234" creationId="{A7B2A1C5-6394-E88D-A90F-74801A9DE286}"/>
          </ac:spMkLst>
        </pc:spChg>
        <pc:spChg chg="mod">
          <ac:chgData name="Marketing" userId="c6e20124-794c-4511-9e1a-6ca6abfcd11e" providerId="ADAL" clId="{72A6E838-2845-465C-908A-F4B4A3833276}" dt="2024-11-01T15:16:43.636" v="1979" actId="165"/>
          <ac:spMkLst>
            <pc:docMk/>
            <pc:sldMk cId="4079832384" sldId="1489"/>
            <ac:spMk id="235" creationId="{41FAC3C5-23DD-4F01-0A6D-DE4B9A5AFEC4}"/>
          </ac:spMkLst>
        </pc:spChg>
        <pc:spChg chg="mod">
          <ac:chgData name="Marketing" userId="c6e20124-794c-4511-9e1a-6ca6abfcd11e" providerId="ADAL" clId="{72A6E838-2845-465C-908A-F4B4A3833276}" dt="2024-11-01T15:16:43.636" v="1979" actId="165"/>
          <ac:spMkLst>
            <pc:docMk/>
            <pc:sldMk cId="4079832384" sldId="1489"/>
            <ac:spMk id="236" creationId="{4A22B754-6DFC-C044-DF66-2E169A8D2346}"/>
          </ac:spMkLst>
        </pc:spChg>
        <pc:spChg chg="mod">
          <ac:chgData name="Marketing" userId="c6e20124-794c-4511-9e1a-6ca6abfcd11e" providerId="ADAL" clId="{72A6E838-2845-465C-908A-F4B4A3833276}" dt="2024-11-01T15:16:43.636" v="1979" actId="165"/>
          <ac:spMkLst>
            <pc:docMk/>
            <pc:sldMk cId="4079832384" sldId="1489"/>
            <ac:spMk id="237" creationId="{FC11555B-542F-A7C5-CB04-D833ABE4A56D}"/>
          </ac:spMkLst>
        </pc:spChg>
        <pc:spChg chg="mod">
          <ac:chgData name="Marketing" userId="c6e20124-794c-4511-9e1a-6ca6abfcd11e" providerId="ADAL" clId="{72A6E838-2845-465C-908A-F4B4A3833276}" dt="2024-11-01T15:16:43.636" v="1979" actId="165"/>
          <ac:spMkLst>
            <pc:docMk/>
            <pc:sldMk cId="4079832384" sldId="1489"/>
            <ac:spMk id="238" creationId="{A2CE6EBA-5CC2-529C-BD91-6C526F79FF0E}"/>
          </ac:spMkLst>
        </pc:spChg>
        <pc:spChg chg="mod">
          <ac:chgData name="Marketing" userId="c6e20124-794c-4511-9e1a-6ca6abfcd11e" providerId="ADAL" clId="{72A6E838-2845-465C-908A-F4B4A3833276}" dt="2024-11-01T15:16:43.636" v="1979" actId="165"/>
          <ac:spMkLst>
            <pc:docMk/>
            <pc:sldMk cId="4079832384" sldId="1489"/>
            <ac:spMk id="239" creationId="{63B3B470-4B91-822E-0DF1-20A1062A243D}"/>
          </ac:spMkLst>
        </pc:spChg>
        <pc:spChg chg="mod">
          <ac:chgData name="Marketing" userId="c6e20124-794c-4511-9e1a-6ca6abfcd11e" providerId="ADAL" clId="{72A6E838-2845-465C-908A-F4B4A3833276}" dt="2024-11-01T15:16:43.636" v="1979" actId="165"/>
          <ac:spMkLst>
            <pc:docMk/>
            <pc:sldMk cId="4079832384" sldId="1489"/>
            <ac:spMk id="240" creationId="{B1FE124B-A8F7-7560-CDB5-77E440EE6EBC}"/>
          </ac:spMkLst>
        </pc:spChg>
        <pc:spChg chg="mod">
          <ac:chgData name="Marketing" userId="c6e20124-794c-4511-9e1a-6ca6abfcd11e" providerId="ADAL" clId="{72A6E838-2845-465C-908A-F4B4A3833276}" dt="2024-11-01T15:16:43.636" v="1979" actId="165"/>
          <ac:spMkLst>
            <pc:docMk/>
            <pc:sldMk cId="4079832384" sldId="1489"/>
            <ac:spMk id="241" creationId="{A6706BBF-057B-A15B-C828-7C97A45B0BDD}"/>
          </ac:spMkLst>
        </pc:spChg>
        <pc:spChg chg="mod">
          <ac:chgData name="Marketing" userId="c6e20124-794c-4511-9e1a-6ca6abfcd11e" providerId="ADAL" clId="{72A6E838-2845-465C-908A-F4B4A3833276}" dt="2024-11-01T15:16:43.636" v="1979" actId="165"/>
          <ac:spMkLst>
            <pc:docMk/>
            <pc:sldMk cId="4079832384" sldId="1489"/>
            <ac:spMk id="242" creationId="{903D4E06-15AD-4E91-6D61-5C8311C0ECD1}"/>
          </ac:spMkLst>
        </pc:spChg>
        <pc:spChg chg="mod">
          <ac:chgData name="Marketing" userId="c6e20124-794c-4511-9e1a-6ca6abfcd11e" providerId="ADAL" clId="{72A6E838-2845-465C-908A-F4B4A3833276}" dt="2024-11-01T15:16:43.636" v="1979" actId="165"/>
          <ac:spMkLst>
            <pc:docMk/>
            <pc:sldMk cId="4079832384" sldId="1489"/>
            <ac:spMk id="243" creationId="{EBF486E7-B61F-3778-A8AA-16505466ABFF}"/>
          </ac:spMkLst>
        </pc:spChg>
        <pc:spChg chg="mod">
          <ac:chgData name="Marketing" userId="c6e20124-794c-4511-9e1a-6ca6abfcd11e" providerId="ADAL" clId="{72A6E838-2845-465C-908A-F4B4A3833276}" dt="2024-11-01T15:16:43.636" v="1979" actId="165"/>
          <ac:spMkLst>
            <pc:docMk/>
            <pc:sldMk cId="4079832384" sldId="1489"/>
            <ac:spMk id="244" creationId="{09172A3B-FCEE-63DF-B8F3-6201F47E6888}"/>
          </ac:spMkLst>
        </pc:spChg>
        <pc:spChg chg="mod">
          <ac:chgData name="Marketing" userId="c6e20124-794c-4511-9e1a-6ca6abfcd11e" providerId="ADAL" clId="{72A6E838-2845-465C-908A-F4B4A3833276}" dt="2024-11-01T15:16:43.636" v="1979" actId="165"/>
          <ac:spMkLst>
            <pc:docMk/>
            <pc:sldMk cId="4079832384" sldId="1489"/>
            <ac:spMk id="245" creationId="{B3BA4E09-D8BF-5162-92FA-01AAD4C5BDCD}"/>
          </ac:spMkLst>
        </pc:spChg>
        <pc:spChg chg="mod">
          <ac:chgData name="Marketing" userId="c6e20124-794c-4511-9e1a-6ca6abfcd11e" providerId="ADAL" clId="{72A6E838-2845-465C-908A-F4B4A3833276}" dt="2024-11-01T15:16:43.636" v="1979" actId="165"/>
          <ac:spMkLst>
            <pc:docMk/>
            <pc:sldMk cId="4079832384" sldId="1489"/>
            <ac:spMk id="246" creationId="{4545C55D-E872-C7CB-4974-57A0785E9E18}"/>
          </ac:spMkLst>
        </pc:spChg>
        <pc:spChg chg="mod">
          <ac:chgData name="Marketing" userId="c6e20124-794c-4511-9e1a-6ca6abfcd11e" providerId="ADAL" clId="{72A6E838-2845-465C-908A-F4B4A3833276}" dt="2024-11-01T15:16:43.636" v="1979" actId="165"/>
          <ac:spMkLst>
            <pc:docMk/>
            <pc:sldMk cId="4079832384" sldId="1489"/>
            <ac:spMk id="247" creationId="{FC1FE68B-7688-C229-4CCC-C2A7B5F8BB6D}"/>
          </ac:spMkLst>
        </pc:spChg>
        <pc:spChg chg="mod">
          <ac:chgData name="Marketing" userId="c6e20124-794c-4511-9e1a-6ca6abfcd11e" providerId="ADAL" clId="{72A6E838-2845-465C-908A-F4B4A3833276}" dt="2024-11-01T15:16:43.636" v="1979" actId="165"/>
          <ac:spMkLst>
            <pc:docMk/>
            <pc:sldMk cId="4079832384" sldId="1489"/>
            <ac:spMk id="248" creationId="{2DF7C435-4AAC-7DC5-5095-B209C8C93264}"/>
          </ac:spMkLst>
        </pc:spChg>
        <pc:spChg chg="mod">
          <ac:chgData name="Marketing" userId="c6e20124-794c-4511-9e1a-6ca6abfcd11e" providerId="ADAL" clId="{72A6E838-2845-465C-908A-F4B4A3833276}" dt="2024-11-01T15:16:43.636" v="1979" actId="165"/>
          <ac:spMkLst>
            <pc:docMk/>
            <pc:sldMk cId="4079832384" sldId="1489"/>
            <ac:spMk id="249" creationId="{12F8D3D6-4760-7937-8645-1167A5785044}"/>
          </ac:spMkLst>
        </pc:spChg>
        <pc:spChg chg="mod">
          <ac:chgData name="Marketing" userId="c6e20124-794c-4511-9e1a-6ca6abfcd11e" providerId="ADAL" clId="{72A6E838-2845-465C-908A-F4B4A3833276}" dt="2024-11-01T15:16:43.636" v="1979" actId="165"/>
          <ac:spMkLst>
            <pc:docMk/>
            <pc:sldMk cId="4079832384" sldId="1489"/>
            <ac:spMk id="250" creationId="{2EF74008-72CB-A16D-DDF3-0E2604A73D67}"/>
          </ac:spMkLst>
        </pc:spChg>
        <pc:spChg chg="mod">
          <ac:chgData name="Marketing" userId="c6e20124-794c-4511-9e1a-6ca6abfcd11e" providerId="ADAL" clId="{72A6E838-2845-465C-908A-F4B4A3833276}" dt="2024-11-01T15:16:43.636" v="1979" actId="165"/>
          <ac:spMkLst>
            <pc:docMk/>
            <pc:sldMk cId="4079832384" sldId="1489"/>
            <ac:spMk id="251" creationId="{D51A0DCD-B197-1AA1-F7E2-57C45B16BE6A}"/>
          </ac:spMkLst>
        </pc:spChg>
        <pc:spChg chg="mod">
          <ac:chgData name="Marketing" userId="c6e20124-794c-4511-9e1a-6ca6abfcd11e" providerId="ADAL" clId="{72A6E838-2845-465C-908A-F4B4A3833276}" dt="2024-11-01T15:16:43.636" v="1979" actId="165"/>
          <ac:spMkLst>
            <pc:docMk/>
            <pc:sldMk cId="4079832384" sldId="1489"/>
            <ac:spMk id="252" creationId="{49C844ED-FA71-54A8-3304-F74B1BF29D5C}"/>
          </ac:spMkLst>
        </pc:spChg>
        <pc:spChg chg="mod">
          <ac:chgData name="Marketing" userId="c6e20124-794c-4511-9e1a-6ca6abfcd11e" providerId="ADAL" clId="{72A6E838-2845-465C-908A-F4B4A3833276}" dt="2024-11-01T15:16:43.636" v="1979" actId="165"/>
          <ac:spMkLst>
            <pc:docMk/>
            <pc:sldMk cId="4079832384" sldId="1489"/>
            <ac:spMk id="253" creationId="{0D25BCFA-D48B-D5E3-698C-910C86159E81}"/>
          </ac:spMkLst>
        </pc:spChg>
        <pc:spChg chg="mod">
          <ac:chgData name="Marketing" userId="c6e20124-794c-4511-9e1a-6ca6abfcd11e" providerId="ADAL" clId="{72A6E838-2845-465C-908A-F4B4A3833276}" dt="2024-11-01T15:16:43.636" v="1979" actId="165"/>
          <ac:spMkLst>
            <pc:docMk/>
            <pc:sldMk cId="4079832384" sldId="1489"/>
            <ac:spMk id="254" creationId="{BF40C234-73F7-10B4-5F4A-F3C89315E7CD}"/>
          </ac:spMkLst>
        </pc:spChg>
        <pc:spChg chg="add del mod">
          <ac:chgData name="Marketing" userId="c6e20124-794c-4511-9e1a-6ca6abfcd11e" providerId="ADAL" clId="{72A6E838-2845-465C-908A-F4B4A3833276}" dt="2024-11-01T15:30:20.578" v="2273" actId="21"/>
          <ac:spMkLst>
            <pc:docMk/>
            <pc:sldMk cId="4079832384" sldId="1489"/>
            <ac:spMk id="259" creationId="{DEE2E12E-A9A8-12CF-AA28-13AE442C4790}"/>
          </ac:spMkLst>
        </pc:spChg>
        <pc:spChg chg="add mod">
          <ac:chgData name="Marketing" userId="c6e20124-794c-4511-9e1a-6ca6abfcd11e" providerId="ADAL" clId="{72A6E838-2845-465C-908A-F4B4A3833276}" dt="2024-11-01T15:31:48.991" v="2281"/>
          <ac:spMkLst>
            <pc:docMk/>
            <pc:sldMk cId="4079832384" sldId="1489"/>
            <ac:spMk id="260" creationId="{4381B8A6-BB14-806E-2A30-329445F8156B}"/>
          </ac:spMkLst>
        </pc:spChg>
        <pc:spChg chg="add del mod ord">
          <ac:chgData name="Marketing" userId="c6e20124-794c-4511-9e1a-6ca6abfcd11e" providerId="ADAL" clId="{72A6E838-2845-465C-908A-F4B4A3833276}" dt="2024-11-04T13:00:48.459" v="3259" actId="478"/>
          <ac:spMkLst>
            <pc:docMk/>
            <pc:sldMk cId="4079832384" sldId="1489"/>
            <ac:spMk id="261" creationId="{78A43240-7A04-1B0C-1264-DE9A17D2D86E}"/>
          </ac:spMkLst>
        </pc:spChg>
        <pc:grpChg chg="del">
          <ac:chgData name="Marketing" userId="c6e20124-794c-4511-9e1a-6ca6abfcd11e" providerId="ADAL" clId="{72A6E838-2845-465C-908A-F4B4A3833276}" dt="2024-11-01T14:01:46.931" v="344" actId="478"/>
          <ac:grpSpMkLst>
            <pc:docMk/>
            <pc:sldMk cId="4079832384" sldId="1489"/>
            <ac:grpSpMk id="12" creationId="{C355136F-C8C3-5616-C15C-4669ABD8505E}"/>
          </ac:grpSpMkLst>
        </pc:grpChg>
        <pc:grpChg chg="add mod">
          <ac:chgData name="Marketing" userId="c6e20124-794c-4511-9e1a-6ca6abfcd11e" providerId="ADAL" clId="{72A6E838-2845-465C-908A-F4B4A3833276}" dt="2024-11-04T20:02:22.539" v="4129" actId="12789"/>
          <ac:grpSpMkLst>
            <pc:docMk/>
            <pc:sldMk cId="4079832384" sldId="1489"/>
            <ac:grpSpMk id="15" creationId="{D6163218-0E7E-02EA-0012-C93A9E47BB29}"/>
          </ac:grpSpMkLst>
        </pc:grpChg>
        <pc:grpChg chg="add del mod">
          <ac:chgData name="Marketing" userId="c6e20124-794c-4511-9e1a-6ca6abfcd11e" providerId="ADAL" clId="{72A6E838-2845-465C-908A-F4B4A3833276}" dt="2024-11-01T15:18:32.982" v="1999" actId="165"/>
          <ac:grpSpMkLst>
            <pc:docMk/>
            <pc:sldMk cId="4079832384" sldId="1489"/>
            <ac:grpSpMk id="33" creationId="{2E2644EE-3436-1CDE-74B0-B2A30E883A68}"/>
          </ac:grpSpMkLst>
        </pc:grpChg>
        <pc:grpChg chg="mod topLvl">
          <ac:chgData name="Marketing" userId="c6e20124-794c-4511-9e1a-6ca6abfcd11e" providerId="ADAL" clId="{72A6E838-2845-465C-908A-F4B4A3833276}" dt="2024-11-01T15:22:24.227" v="2083" actId="164"/>
          <ac:grpSpMkLst>
            <pc:docMk/>
            <pc:sldMk cId="4079832384" sldId="1489"/>
            <ac:grpSpMk id="39" creationId="{7AD63E59-6914-7B83-AC65-10490D9F1B07}"/>
          </ac:grpSpMkLst>
        </pc:grpChg>
        <pc:grpChg chg="mod topLvl">
          <ac:chgData name="Marketing" userId="c6e20124-794c-4511-9e1a-6ca6abfcd11e" providerId="ADAL" clId="{72A6E838-2845-465C-908A-F4B4A3833276}" dt="2024-11-01T15:22:24.227" v="2083" actId="164"/>
          <ac:grpSpMkLst>
            <pc:docMk/>
            <pc:sldMk cId="4079832384" sldId="1489"/>
            <ac:grpSpMk id="48" creationId="{FC4733A3-0232-DF36-D45C-CB1EFEA62A0F}"/>
          </ac:grpSpMkLst>
        </pc:grpChg>
        <pc:grpChg chg="mod">
          <ac:chgData name="Marketing" userId="c6e20124-794c-4511-9e1a-6ca6abfcd11e" providerId="ADAL" clId="{72A6E838-2845-465C-908A-F4B4A3833276}" dt="2024-11-01T15:21:05.800" v="2048" actId="165"/>
          <ac:grpSpMkLst>
            <pc:docMk/>
            <pc:sldMk cId="4079832384" sldId="1489"/>
            <ac:grpSpMk id="51" creationId="{6BF6D114-BA35-9CF7-04C3-E785EE8098B4}"/>
          </ac:grpSpMkLst>
        </pc:grpChg>
        <pc:grpChg chg="mod">
          <ac:chgData name="Marketing" userId="c6e20124-794c-4511-9e1a-6ca6abfcd11e" providerId="ADAL" clId="{72A6E838-2845-465C-908A-F4B4A3833276}" dt="2024-11-01T15:21:05.800" v="2048" actId="165"/>
          <ac:grpSpMkLst>
            <pc:docMk/>
            <pc:sldMk cId="4079832384" sldId="1489"/>
            <ac:grpSpMk id="52" creationId="{38024B65-5AF0-EAA9-CE4D-DB624F194D0F}"/>
          </ac:grpSpMkLst>
        </pc:grpChg>
        <pc:grpChg chg="mod">
          <ac:chgData name="Marketing" userId="c6e20124-794c-4511-9e1a-6ca6abfcd11e" providerId="ADAL" clId="{72A6E838-2845-465C-908A-F4B4A3833276}" dt="2024-11-01T15:21:05.800" v="2048" actId="165"/>
          <ac:grpSpMkLst>
            <pc:docMk/>
            <pc:sldMk cId="4079832384" sldId="1489"/>
            <ac:grpSpMk id="53" creationId="{A449A013-4349-C48C-4878-5E630BE87E1B}"/>
          </ac:grpSpMkLst>
        </pc:grpChg>
        <pc:grpChg chg="mod">
          <ac:chgData name="Marketing" userId="c6e20124-794c-4511-9e1a-6ca6abfcd11e" providerId="ADAL" clId="{72A6E838-2845-465C-908A-F4B4A3833276}" dt="2024-11-01T15:21:05.800" v="2048" actId="165"/>
          <ac:grpSpMkLst>
            <pc:docMk/>
            <pc:sldMk cId="4079832384" sldId="1489"/>
            <ac:grpSpMk id="54" creationId="{A56B849A-2BEC-2FE1-B14B-CEABF5C9A339}"/>
          </ac:grpSpMkLst>
        </pc:grpChg>
        <pc:grpChg chg="mod">
          <ac:chgData name="Marketing" userId="c6e20124-794c-4511-9e1a-6ca6abfcd11e" providerId="ADAL" clId="{72A6E838-2845-465C-908A-F4B4A3833276}" dt="2024-11-01T15:21:05.800" v="2048" actId="165"/>
          <ac:grpSpMkLst>
            <pc:docMk/>
            <pc:sldMk cId="4079832384" sldId="1489"/>
            <ac:grpSpMk id="55" creationId="{CEB94B7E-B810-3FFC-3DD1-8F08DF7B4CA8}"/>
          </ac:grpSpMkLst>
        </pc:grpChg>
        <pc:grpChg chg="mod">
          <ac:chgData name="Marketing" userId="c6e20124-794c-4511-9e1a-6ca6abfcd11e" providerId="ADAL" clId="{72A6E838-2845-465C-908A-F4B4A3833276}" dt="2024-11-01T15:21:05.800" v="2048" actId="165"/>
          <ac:grpSpMkLst>
            <pc:docMk/>
            <pc:sldMk cId="4079832384" sldId="1489"/>
            <ac:grpSpMk id="56" creationId="{4DA2C02D-B96F-1FE1-3F95-74963C10D335}"/>
          </ac:grpSpMkLst>
        </pc:grpChg>
        <pc:grpChg chg="mod">
          <ac:chgData name="Marketing" userId="c6e20124-794c-4511-9e1a-6ca6abfcd11e" providerId="ADAL" clId="{72A6E838-2845-465C-908A-F4B4A3833276}" dt="2024-11-01T15:21:05.800" v="2048" actId="165"/>
          <ac:grpSpMkLst>
            <pc:docMk/>
            <pc:sldMk cId="4079832384" sldId="1489"/>
            <ac:grpSpMk id="57" creationId="{6C50AA08-E99B-C96B-86E1-6FBD714764E7}"/>
          </ac:grpSpMkLst>
        </pc:grpChg>
        <pc:grpChg chg="mod">
          <ac:chgData name="Marketing" userId="c6e20124-794c-4511-9e1a-6ca6abfcd11e" providerId="ADAL" clId="{72A6E838-2845-465C-908A-F4B4A3833276}" dt="2024-11-01T15:21:05.800" v="2048" actId="165"/>
          <ac:grpSpMkLst>
            <pc:docMk/>
            <pc:sldMk cId="4079832384" sldId="1489"/>
            <ac:grpSpMk id="58" creationId="{38DD0122-12DB-3272-5A7D-B1069F06D0E6}"/>
          </ac:grpSpMkLst>
        </pc:grpChg>
        <pc:grpChg chg="mod">
          <ac:chgData name="Marketing" userId="c6e20124-794c-4511-9e1a-6ca6abfcd11e" providerId="ADAL" clId="{72A6E838-2845-465C-908A-F4B4A3833276}" dt="2024-11-01T15:21:05.800" v="2048" actId="165"/>
          <ac:grpSpMkLst>
            <pc:docMk/>
            <pc:sldMk cId="4079832384" sldId="1489"/>
            <ac:grpSpMk id="59" creationId="{B0139BFD-F63F-754D-2304-1364B29D16F8}"/>
          </ac:grpSpMkLst>
        </pc:grpChg>
        <pc:grpChg chg="mod">
          <ac:chgData name="Marketing" userId="c6e20124-794c-4511-9e1a-6ca6abfcd11e" providerId="ADAL" clId="{72A6E838-2845-465C-908A-F4B4A3833276}" dt="2024-11-01T15:21:05.800" v="2048" actId="165"/>
          <ac:grpSpMkLst>
            <pc:docMk/>
            <pc:sldMk cId="4079832384" sldId="1489"/>
            <ac:grpSpMk id="60" creationId="{3D205335-3D2E-0CCB-0ADE-A14F92DA71EF}"/>
          </ac:grpSpMkLst>
        </pc:grpChg>
        <pc:grpChg chg="mod">
          <ac:chgData name="Marketing" userId="c6e20124-794c-4511-9e1a-6ca6abfcd11e" providerId="ADAL" clId="{72A6E838-2845-465C-908A-F4B4A3833276}" dt="2024-11-01T15:21:05.800" v="2048" actId="165"/>
          <ac:grpSpMkLst>
            <pc:docMk/>
            <pc:sldMk cId="4079832384" sldId="1489"/>
            <ac:grpSpMk id="61" creationId="{6897BBA8-10D1-3AB6-6ECD-6BAEA9B64474}"/>
          </ac:grpSpMkLst>
        </pc:grpChg>
        <pc:grpChg chg="mod">
          <ac:chgData name="Marketing" userId="c6e20124-794c-4511-9e1a-6ca6abfcd11e" providerId="ADAL" clId="{72A6E838-2845-465C-908A-F4B4A3833276}" dt="2024-11-01T15:21:05.800" v="2048" actId="165"/>
          <ac:grpSpMkLst>
            <pc:docMk/>
            <pc:sldMk cId="4079832384" sldId="1489"/>
            <ac:grpSpMk id="62" creationId="{8E1A2BFE-E275-A64D-4B29-66CC8D44BBDB}"/>
          </ac:grpSpMkLst>
        </pc:grpChg>
        <pc:grpChg chg="mod">
          <ac:chgData name="Marketing" userId="c6e20124-794c-4511-9e1a-6ca6abfcd11e" providerId="ADAL" clId="{72A6E838-2845-465C-908A-F4B4A3833276}" dt="2024-11-01T15:21:05.800" v="2048" actId="165"/>
          <ac:grpSpMkLst>
            <pc:docMk/>
            <pc:sldMk cId="4079832384" sldId="1489"/>
            <ac:grpSpMk id="63" creationId="{EFDF61B5-39FE-DA74-61CD-1AE4173CFD95}"/>
          </ac:grpSpMkLst>
        </pc:grpChg>
        <pc:grpChg chg="mod">
          <ac:chgData name="Marketing" userId="c6e20124-794c-4511-9e1a-6ca6abfcd11e" providerId="ADAL" clId="{72A6E838-2845-465C-908A-F4B4A3833276}" dt="2024-11-01T15:21:05.800" v="2048" actId="165"/>
          <ac:grpSpMkLst>
            <pc:docMk/>
            <pc:sldMk cId="4079832384" sldId="1489"/>
            <ac:grpSpMk id="128" creationId="{2C06316B-9077-379E-235C-1F37FDA71642}"/>
          </ac:grpSpMkLst>
        </pc:grpChg>
        <pc:grpChg chg="mod">
          <ac:chgData name="Marketing" userId="c6e20124-794c-4511-9e1a-6ca6abfcd11e" providerId="ADAL" clId="{72A6E838-2845-465C-908A-F4B4A3833276}" dt="2024-11-01T15:21:05.800" v="2048" actId="165"/>
          <ac:grpSpMkLst>
            <pc:docMk/>
            <pc:sldMk cId="4079832384" sldId="1489"/>
            <ac:grpSpMk id="129" creationId="{FDE14E91-E08D-B3F6-9725-4A8B7FDA96EE}"/>
          </ac:grpSpMkLst>
        </pc:grpChg>
        <pc:grpChg chg="mod">
          <ac:chgData name="Marketing" userId="c6e20124-794c-4511-9e1a-6ca6abfcd11e" providerId="ADAL" clId="{72A6E838-2845-465C-908A-F4B4A3833276}" dt="2024-11-01T15:21:05.800" v="2048" actId="165"/>
          <ac:grpSpMkLst>
            <pc:docMk/>
            <pc:sldMk cId="4079832384" sldId="1489"/>
            <ac:grpSpMk id="130" creationId="{836FBB2A-47CC-E248-1DC5-AD3519057BF5}"/>
          </ac:grpSpMkLst>
        </pc:grpChg>
        <pc:grpChg chg="mod">
          <ac:chgData name="Marketing" userId="c6e20124-794c-4511-9e1a-6ca6abfcd11e" providerId="ADAL" clId="{72A6E838-2845-465C-908A-F4B4A3833276}" dt="2024-11-01T15:21:05.800" v="2048" actId="165"/>
          <ac:grpSpMkLst>
            <pc:docMk/>
            <pc:sldMk cId="4079832384" sldId="1489"/>
            <ac:grpSpMk id="131" creationId="{58E71C37-9FA2-B925-7DCB-1C2072F38D46}"/>
          </ac:grpSpMkLst>
        </pc:grpChg>
        <pc:grpChg chg="mod">
          <ac:chgData name="Marketing" userId="c6e20124-794c-4511-9e1a-6ca6abfcd11e" providerId="ADAL" clId="{72A6E838-2845-465C-908A-F4B4A3833276}" dt="2024-11-01T15:21:05.800" v="2048" actId="165"/>
          <ac:grpSpMkLst>
            <pc:docMk/>
            <pc:sldMk cId="4079832384" sldId="1489"/>
            <ac:grpSpMk id="132" creationId="{F1E31BB0-54B3-39BC-7034-8DEA5ABE4701}"/>
          </ac:grpSpMkLst>
        </pc:grpChg>
        <pc:grpChg chg="mod">
          <ac:chgData name="Marketing" userId="c6e20124-794c-4511-9e1a-6ca6abfcd11e" providerId="ADAL" clId="{72A6E838-2845-465C-908A-F4B4A3833276}" dt="2024-11-01T15:21:05.800" v="2048" actId="165"/>
          <ac:grpSpMkLst>
            <pc:docMk/>
            <pc:sldMk cId="4079832384" sldId="1489"/>
            <ac:grpSpMk id="133" creationId="{A0B3AF70-9A8F-41D5-0ABF-FACE0CED2EB0}"/>
          </ac:grpSpMkLst>
        </pc:grpChg>
        <pc:grpChg chg="mod">
          <ac:chgData name="Marketing" userId="c6e20124-794c-4511-9e1a-6ca6abfcd11e" providerId="ADAL" clId="{72A6E838-2845-465C-908A-F4B4A3833276}" dt="2024-11-01T15:21:05.800" v="2048" actId="165"/>
          <ac:grpSpMkLst>
            <pc:docMk/>
            <pc:sldMk cId="4079832384" sldId="1489"/>
            <ac:grpSpMk id="134" creationId="{E9A4E044-084E-2AC9-5EC7-D4AC1B893112}"/>
          </ac:grpSpMkLst>
        </pc:grpChg>
        <pc:grpChg chg="mod">
          <ac:chgData name="Marketing" userId="c6e20124-794c-4511-9e1a-6ca6abfcd11e" providerId="ADAL" clId="{72A6E838-2845-465C-908A-F4B4A3833276}" dt="2024-11-01T15:21:05.800" v="2048" actId="165"/>
          <ac:grpSpMkLst>
            <pc:docMk/>
            <pc:sldMk cId="4079832384" sldId="1489"/>
            <ac:grpSpMk id="135" creationId="{4B331A8D-726D-8051-2A3C-95AE998479B7}"/>
          </ac:grpSpMkLst>
        </pc:grpChg>
        <pc:grpChg chg="add del mod">
          <ac:chgData name="Marketing" userId="c6e20124-794c-4511-9e1a-6ca6abfcd11e" providerId="ADAL" clId="{72A6E838-2845-465C-908A-F4B4A3833276}" dt="2024-11-01T15:21:05.800" v="2048" actId="165"/>
          <ac:grpSpMkLst>
            <pc:docMk/>
            <pc:sldMk cId="4079832384" sldId="1489"/>
            <ac:grpSpMk id="182" creationId="{4B62CF4A-0EF0-EFF8-06EB-077BAF5736A7}"/>
          </ac:grpSpMkLst>
        </pc:grpChg>
        <pc:grpChg chg="del">
          <ac:chgData name="Marketing" userId="c6e20124-794c-4511-9e1a-6ca6abfcd11e" providerId="ADAL" clId="{72A6E838-2845-465C-908A-F4B4A3833276}" dt="2024-11-01T15:16:43.636" v="1979" actId="165"/>
          <ac:grpSpMkLst>
            <pc:docMk/>
            <pc:sldMk cId="4079832384" sldId="1489"/>
            <ac:grpSpMk id="186" creationId="{43CC7F85-D000-2955-A324-2BED7982A2FB}"/>
          </ac:grpSpMkLst>
        </pc:grpChg>
        <pc:grpChg chg="del mod topLvl">
          <ac:chgData name="Marketing" userId="c6e20124-794c-4511-9e1a-6ca6abfcd11e" providerId="ADAL" clId="{72A6E838-2845-465C-908A-F4B4A3833276}" dt="2024-11-01T15:17:20.501" v="1988" actId="478"/>
          <ac:grpSpMkLst>
            <pc:docMk/>
            <pc:sldMk cId="4079832384" sldId="1489"/>
            <ac:grpSpMk id="187" creationId="{CF87AF17-3892-ABE1-EC84-CD156E2E2235}"/>
          </ac:grpSpMkLst>
        </pc:grpChg>
        <pc:grpChg chg="del mod topLvl">
          <ac:chgData name="Marketing" userId="c6e20124-794c-4511-9e1a-6ca6abfcd11e" providerId="ADAL" clId="{72A6E838-2845-465C-908A-F4B4A3833276}" dt="2024-11-01T15:17:14.258" v="1987" actId="478"/>
          <ac:grpSpMkLst>
            <pc:docMk/>
            <pc:sldMk cId="4079832384" sldId="1489"/>
            <ac:grpSpMk id="188" creationId="{94827FB8-A76B-5A2E-D5F3-B6FA14FE0668}"/>
          </ac:grpSpMkLst>
        </pc:grpChg>
        <pc:grpChg chg="mod">
          <ac:chgData name="Marketing" userId="c6e20124-794c-4511-9e1a-6ca6abfcd11e" providerId="ADAL" clId="{72A6E838-2845-465C-908A-F4B4A3833276}" dt="2024-11-01T15:16:43.636" v="1979" actId="165"/>
          <ac:grpSpMkLst>
            <pc:docMk/>
            <pc:sldMk cId="4079832384" sldId="1489"/>
            <ac:grpSpMk id="189" creationId="{8C82D587-707A-0EC4-F0F1-10F39D686979}"/>
          </ac:grpSpMkLst>
        </pc:grpChg>
        <pc:grpChg chg="mod">
          <ac:chgData name="Marketing" userId="c6e20124-794c-4511-9e1a-6ca6abfcd11e" providerId="ADAL" clId="{72A6E838-2845-465C-908A-F4B4A3833276}" dt="2024-11-01T15:16:43.636" v="1979" actId="165"/>
          <ac:grpSpMkLst>
            <pc:docMk/>
            <pc:sldMk cId="4079832384" sldId="1489"/>
            <ac:grpSpMk id="190" creationId="{E30E798D-D812-E48E-31A2-32CFEB539CFB}"/>
          </ac:grpSpMkLst>
        </pc:grpChg>
        <pc:grpChg chg="mod">
          <ac:chgData name="Marketing" userId="c6e20124-794c-4511-9e1a-6ca6abfcd11e" providerId="ADAL" clId="{72A6E838-2845-465C-908A-F4B4A3833276}" dt="2024-11-01T15:16:43.636" v="1979" actId="165"/>
          <ac:grpSpMkLst>
            <pc:docMk/>
            <pc:sldMk cId="4079832384" sldId="1489"/>
            <ac:grpSpMk id="191" creationId="{22AA5EBF-09F3-1EB1-1241-8341DE58C4F3}"/>
          </ac:grpSpMkLst>
        </pc:grpChg>
        <pc:grpChg chg="mod">
          <ac:chgData name="Marketing" userId="c6e20124-794c-4511-9e1a-6ca6abfcd11e" providerId="ADAL" clId="{72A6E838-2845-465C-908A-F4B4A3833276}" dt="2024-11-01T15:16:43.636" v="1979" actId="165"/>
          <ac:grpSpMkLst>
            <pc:docMk/>
            <pc:sldMk cId="4079832384" sldId="1489"/>
            <ac:grpSpMk id="192" creationId="{487F346C-47F0-DB99-05FF-8673E60E7656}"/>
          </ac:grpSpMkLst>
        </pc:grpChg>
        <pc:grpChg chg="mod">
          <ac:chgData name="Marketing" userId="c6e20124-794c-4511-9e1a-6ca6abfcd11e" providerId="ADAL" clId="{72A6E838-2845-465C-908A-F4B4A3833276}" dt="2024-11-01T15:16:43.636" v="1979" actId="165"/>
          <ac:grpSpMkLst>
            <pc:docMk/>
            <pc:sldMk cId="4079832384" sldId="1489"/>
            <ac:grpSpMk id="193" creationId="{E42079E4-1B76-1694-CD99-485F565B33BA}"/>
          </ac:grpSpMkLst>
        </pc:grpChg>
        <pc:grpChg chg="mod">
          <ac:chgData name="Marketing" userId="c6e20124-794c-4511-9e1a-6ca6abfcd11e" providerId="ADAL" clId="{72A6E838-2845-465C-908A-F4B4A3833276}" dt="2024-11-01T15:16:43.636" v="1979" actId="165"/>
          <ac:grpSpMkLst>
            <pc:docMk/>
            <pc:sldMk cId="4079832384" sldId="1489"/>
            <ac:grpSpMk id="194" creationId="{21744CCD-41AD-0D72-4879-B8398003132D}"/>
          </ac:grpSpMkLst>
        </pc:grpChg>
        <pc:grpChg chg="mod">
          <ac:chgData name="Marketing" userId="c6e20124-794c-4511-9e1a-6ca6abfcd11e" providerId="ADAL" clId="{72A6E838-2845-465C-908A-F4B4A3833276}" dt="2024-11-01T15:16:43.636" v="1979" actId="165"/>
          <ac:grpSpMkLst>
            <pc:docMk/>
            <pc:sldMk cId="4079832384" sldId="1489"/>
            <ac:grpSpMk id="195" creationId="{15FFA51C-4070-BD4A-1C6A-3AAD3302DC1A}"/>
          </ac:grpSpMkLst>
        </pc:grpChg>
        <pc:grpChg chg="mod">
          <ac:chgData name="Marketing" userId="c6e20124-794c-4511-9e1a-6ca6abfcd11e" providerId="ADAL" clId="{72A6E838-2845-465C-908A-F4B4A3833276}" dt="2024-11-01T15:16:43.636" v="1979" actId="165"/>
          <ac:grpSpMkLst>
            <pc:docMk/>
            <pc:sldMk cId="4079832384" sldId="1489"/>
            <ac:grpSpMk id="196" creationId="{59337C25-5111-E6AD-8F61-21D3A4BB6241}"/>
          </ac:grpSpMkLst>
        </pc:grpChg>
        <pc:grpChg chg="mod">
          <ac:chgData name="Marketing" userId="c6e20124-794c-4511-9e1a-6ca6abfcd11e" providerId="ADAL" clId="{72A6E838-2845-465C-908A-F4B4A3833276}" dt="2024-11-01T15:16:43.636" v="1979" actId="165"/>
          <ac:grpSpMkLst>
            <pc:docMk/>
            <pc:sldMk cId="4079832384" sldId="1489"/>
            <ac:grpSpMk id="197" creationId="{E2377A61-7F70-0F7A-9891-9A74728632A9}"/>
          </ac:grpSpMkLst>
        </pc:grpChg>
        <pc:grpChg chg="mod">
          <ac:chgData name="Marketing" userId="c6e20124-794c-4511-9e1a-6ca6abfcd11e" providerId="ADAL" clId="{72A6E838-2845-465C-908A-F4B4A3833276}" dt="2024-11-01T15:16:43.636" v="1979" actId="165"/>
          <ac:grpSpMkLst>
            <pc:docMk/>
            <pc:sldMk cId="4079832384" sldId="1489"/>
            <ac:grpSpMk id="198" creationId="{85A8A993-C0B0-754D-8844-5A7B0627E7EC}"/>
          </ac:grpSpMkLst>
        </pc:grpChg>
        <pc:grpChg chg="mod">
          <ac:chgData name="Marketing" userId="c6e20124-794c-4511-9e1a-6ca6abfcd11e" providerId="ADAL" clId="{72A6E838-2845-465C-908A-F4B4A3833276}" dt="2024-11-01T15:16:43.636" v="1979" actId="165"/>
          <ac:grpSpMkLst>
            <pc:docMk/>
            <pc:sldMk cId="4079832384" sldId="1489"/>
            <ac:grpSpMk id="199" creationId="{4444B7FD-4B56-553A-7D8D-CE62122536F5}"/>
          </ac:grpSpMkLst>
        </pc:grpChg>
        <pc:grpChg chg="mod">
          <ac:chgData name="Marketing" userId="c6e20124-794c-4511-9e1a-6ca6abfcd11e" providerId="ADAL" clId="{72A6E838-2845-465C-908A-F4B4A3833276}" dt="2024-11-01T15:16:43.636" v="1979" actId="165"/>
          <ac:grpSpMkLst>
            <pc:docMk/>
            <pc:sldMk cId="4079832384" sldId="1489"/>
            <ac:grpSpMk id="200" creationId="{74A242DD-79B1-5F05-C66B-C1E55DC9C0C3}"/>
          </ac:grpSpMkLst>
        </pc:grpChg>
        <pc:grpChg chg="mod">
          <ac:chgData name="Marketing" userId="c6e20124-794c-4511-9e1a-6ca6abfcd11e" providerId="ADAL" clId="{72A6E838-2845-465C-908A-F4B4A3833276}" dt="2024-11-01T15:16:43.636" v="1979" actId="165"/>
          <ac:grpSpMkLst>
            <pc:docMk/>
            <pc:sldMk cId="4079832384" sldId="1489"/>
            <ac:grpSpMk id="201" creationId="{5D94F699-E97A-4BBF-2C26-DC9EB6A33A9E}"/>
          </ac:grpSpMkLst>
        </pc:grpChg>
        <pc:grpChg chg="mod">
          <ac:chgData name="Marketing" userId="c6e20124-794c-4511-9e1a-6ca6abfcd11e" providerId="ADAL" clId="{72A6E838-2845-465C-908A-F4B4A3833276}" dt="2024-11-01T15:16:43.636" v="1979" actId="165"/>
          <ac:grpSpMkLst>
            <pc:docMk/>
            <pc:sldMk cId="4079832384" sldId="1489"/>
            <ac:grpSpMk id="202" creationId="{2D778E08-1072-9CB2-C0A2-57CFB1DDCA9F}"/>
          </ac:grpSpMkLst>
        </pc:grpChg>
        <pc:grpChg chg="mod">
          <ac:chgData name="Marketing" userId="c6e20124-794c-4511-9e1a-6ca6abfcd11e" providerId="ADAL" clId="{72A6E838-2845-465C-908A-F4B4A3833276}" dt="2024-11-01T15:16:43.636" v="1979" actId="165"/>
          <ac:grpSpMkLst>
            <pc:docMk/>
            <pc:sldMk cId="4079832384" sldId="1489"/>
            <ac:grpSpMk id="203" creationId="{C96D9AFE-4968-A5C9-2F84-61CBB358D37A}"/>
          </ac:grpSpMkLst>
        </pc:grpChg>
        <pc:grpChg chg="mod">
          <ac:chgData name="Marketing" userId="c6e20124-794c-4511-9e1a-6ca6abfcd11e" providerId="ADAL" clId="{72A6E838-2845-465C-908A-F4B4A3833276}" dt="2024-11-01T15:16:43.636" v="1979" actId="165"/>
          <ac:grpSpMkLst>
            <pc:docMk/>
            <pc:sldMk cId="4079832384" sldId="1489"/>
            <ac:grpSpMk id="204" creationId="{A490D118-346F-90B4-B8D6-751FF868EEDB}"/>
          </ac:grpSpMkLst>
        </pc:grpChg>
        <pc:grpChg chg="mod">
          <ac:chgData name="Marketing" userId="c6e20124-794c-4511-9e1a-6ca6abfcd11e" providerId="ADAL" clId="{72A6E838-2845-465C-908A-F4B4A3833276}" dt="2024-11-01T15:16:43.636" v="1979" actId="165"/>
          <ac:grpSpMkLst>
            <pc:docMk/>
            <pc:sldMk cId="4079832384" sldId="1489"/>
            <ac:grpSpMk id="205" creationId="{88D745B0-4EC3-81ED-7F6A-59F6960D1FB5}"/>
          </ac:grpSpMkLst>
        </pc:grpChg>
        <pc:grpChg chg="mod">
          <ac:chgData name="Marketing" userId="c6e20124-794c-4511-9e1a-6ca6abfcd11e" providerId="ADAL" clId="{72A6E838-2845-465C-908A-F4B4A3833276}" dt="2024-11-01T15:16:43.636" v="1979" actId="165"/>
          <ac:grpSpMkLst>
            <pc:docMk/>
            <pc:sldMk cId="4079832384" sldId="1489"/>
            <ac:grpSpMk id="206" creationId="{D4B52064-8386-9DE9-CB23-5801D2A500A1}"/>
          </ac:grpSpMkLst>
        </pc:grpChg>
        <pc:grpChg chg="mod">
          <ac:chgData name="Marketing" userId="c6e20124-794c-4511-9e1a-6ca6abfcd11e" providerId="ADAL" clId="{72A6E838-2845-465C-908A-F4B4A3833276}" dt="2024-11-01T15:16:43.636" v="1979" actId="165"/>
          <ac:grpSpMkLst>
            <pc:docMk/>
            <pc:sldMk cId="4079832384" sldId="1489"/>
            <ac:grpSpMk id="207" creationId="{4B64474F-F416-284C-9C6D-E49A9C2EC3DC}"/>
          </ac:grpSpMkLst>
        </pc:grpChg>
        <pc:grpChg chg="mod">
          <ac:chgData name="Marketing" userId="c6e20124-794c-4511-9e1a-6ca6abfcd11e" providerId="ADAL" clId="{72A6E838-2845-465C-908A-F4B4A3833276}" dt="2024-11-01T15:16:43.636" v="1979" actId="165"/>
          <ac:grpSpMkLst>
            <pc:docMk/>
            <pc:sldMk cId="4079832384" sldId="1489"/>
            <ac:grpSpMk id="208" creationId="{1D1A3020-1EA7-79DC-178D-2238CE61C214}"/>
          </ac:grpSpMkLst>
        </pc:grpChg>
        <pc:grpChg chg="mod">
          <ac:chgData name="Marketing" userId="c6e20124-794c-4511-9e1a-6ca6abfcd11e" providerId="ADAL" clId="{72A6E838-2845-465C-908A-F4B4A3833276}" dt="2024-11-01T15:16:43.636" v="1979" actId="165"/>
          <ac:grpSpMkLst>
            <pc:docMk/>
            <pc:sldMk cId="4079832384" sldId="1489"/>
            <ac:grpSpMk id="209" creationId="{F6853CAC-4380-4419-AC2F-792C09944849}"/>
          </ac:grpSpMkLst>
        </pc:grpChg>
        <pc:grpChg chg="add mod">
          <ac:chgData name="Marketing" userId="c6e20124-794c-4511-9e1a-6ca6abfcd11e" providerId="ADAL" clId="{72A6E838-2845-465C-908A-F4B4A3833276}" dt="2024-11-01T15:20:21.747" v="2043" actId="164"/>
          <ac:grpSpMkLst>
            <pc:docMk/>
            <pc:sldMk cId="4079832384" sldId="1489"/>
            <ac:grpSpMk id="256" creationId="{8B266AE7-B598-1776-A76E-085341B76240}"/>
          </ac:grpSpMkLst>
        </pc:grpChg>
        <pc:grpChg chg="add mod">
          <ac:chgData name="Marketing" userId="c6e20124-794c-4511-9e1a-6ca6abfcd11e" providerId="ADAL" clId="{72A6E838-2845-465C-908A-F4B4A3833276}" dt="2024-11-01T15:22:24.227" v="2083" actId="164"/>
          <ac:grpSpMkLst>
            <pc:docMk/>
            <pc:sldMk cId="4079832384" sldId="1489"/>
            <ac:grpSpMk id="258" creationId="{65BE4E4C-D33C-352F-20AA-85ED804658CE}"/>
          </ac:grpSpMkLst>
        </pc:grpChg>
        <pc:picChg chg="add del mod ord modCrop">
          <ac:chgData name="Marketing" userId="c6e20124-794c-4511-9e1a-6ca6abfcd11e" providerId="ADAL" clId="{72A6E838-2845-465C-908A-F4B4A3833276}" dt="2024-11-04T12:17:25.609" v="3211" actId="478"/>
          <ac:picMkLst>
            <pc:docMk/>
            <pc:sldMk cId="4079832384" sldId="1489"/>
            <ac:picMk id="3" creationId="{04E19A25-FA3C-A8E6-4BCD-73AB917A5E81}"/>
          </ac:picMkLst>
        </pc:picChg>
        <pc:picChg chg="add del mod">
          <ac:chgData name="Marketing" userId="c6e20124-794c-4511-9e1a-6ca6abfcd11e" providerId="ADAL" clId="{72A6E838-2845-465C-908A-F4B4A3833276}" dt="2024-11-04T12:29:00.215" v="3234" actId="478"/>
          <ac:picMkLst>
            <pc:docMk/>
            <pc:sldMk cId="4079832384" sldId="1489"/>
            <ac:picMk id="5" creationId="{144C9C01-745A-9964-5D4F-A7821BAF3BAB}"/>
          </ac:picMkLst>
        </pc:picChg>
        <pc:picChg chg="add del mod ord">
          <ac:chgData name="Marketing" userId="c6e20124-794c-4511-9e1a-6ca6abfcd11e" providerId="ADAL" clId="{72A6E838-2845-465C-908A-F4B4A3833276}" dt="2024-11-04T14:53:12.299" v="3365" actId="14826"/>
          <ac:picMkLst>
            <pc:docMk/>
            <pc:sldMk cId="4079832384" sldId="1489"/>
            <ac:picMk id="32" creationId="{3951789E-FA14-D4DC-83A2-915E8AE0D3DA}"/>
          </ac:picMkLst>
        </pc:picChg>
        <pc:picChg chg="del mod">
          <ac:chgData name="Marketing" userId="c6e20124-794c-4511-9e1a-6ca6abfcd11e" providerId="ADAL" clId="{72A6E838-2845-465C-908A-F4B4A3833276}" dt="2024-11-01T14:59:37.229" v="1839" actId="478"/>
          <ac:picMkLst>
            <pc:docMk/>
            <pc:sldMk cId="4079832384" sldId="1489"/>
            <ac:picMk id="185" creationId="{9566B65E-69F3-A1CC-7941-82C895A623A7}"/>
          </ac:picMkLst>
        </pc:picChg>
        <pc:cxnChg chg="mod">
          <ac:chgData name="Marketing" userId="c6e20124-794c-4511-9e1a-6ca6abfcd11e" providerId="ADAL" clId="{72A6E838-2845-465C-908A-F4B4A3833276}" dt="2024-11-01T15:21:40.829" v="2059" actId="14100"/>
          <ac:cxnSpMkLst>
            <pc:docMk/>
            <pc:sldMk cId="4079832384" sldId="1489"/>
            <ac:cxnSpMk id="181" creationId="{20AE2FC5-EACD-F223-CA9B-E16DD084C90C}"/>
          </ac:cxnSpMkLst>
        </pc:cxnChg>
        <pc:cxnChg chg="mod">
          <ac:chgData name="Marketing" userId="c6e20124-794c-4511-9e1a-6ca6abfcd11e" providerId="ADAL" clId="{72A6E838-2845-465C-908A-F4B4A3833276}" dt="2024-11-01T15:17:11.874" v="1984" actId="14100"/>
          <ac:cxnSpMkLst>
            <pc:docMk/>
            <pc:sldMk cId="4079832384" sldId="1489"/>
            <ac:cxnSpMk id="255" creationId="{7BE06E32-F584-290F-61CF-AB231BD265BF}"/>
          </ac:cxnSpMkLst>
        </pc:cxnChg>
      </pc:sldChg>
      <pc:sldChg chg="addSp delSp modSp del mod">
        <pc:chgData name="Marketing" userId="c6e20124-794c-4511-9e1a-6ca6abfcd11e" providerId="ADAL" clId="{72A6E838-2845-465C-908A-F4B4A3833276}" dt="2024-11-04T18:45:07.044" v="4079" actId="47"/>
        <pc:sldMkLst>
          <pc:docMk/>
          <pc:sldMk cId="1424244456" sldId="1492"/>
        </pc:sldMkLst>
        <pc:spChg chg="mod">
          <ac:chgData name="Marketing" userId="c6e20124-794c-4511-9e1a-6ca6abfcd11e" providerId="ADAL" clId="{72A6E838-2845-465C-908A-F4B4A3833276}" dt="2024-11-01T15:24:18.289" v="2107" actId="207"/>
          <ac:spMkLst>
            <pc:docMk/>
            <pc:sldMk cId="1424244456" sldId="1492"/>
            <ac:spMk id="36" creationId="{7A09B83C-E0B4-5822-A7EC-23931D0746C4}"/>
          </ac:spMkLst>
        </pc:spChg>
        <pc:spChg chg="mod">
          <ac:chgData name="Marketing" userId="c6e20124-794c-4511-9e1a-6ca6abfcd11e" providerId="ADAL" clId="{72A6E838-2845-465C-908A-F4B4A3833276}" dt="2024-11-01T15:24:18.289" v="2107" actId="207"/>
          <ac:spMkLst>
            <pc:docMk/>
            <pc:sldMk cId="1424244456" sldId="1492"/>
            <ac:spMk id="37" creationId="{88D6FAEA-8A05-8B00-2EAD-6C275AFA4CB4}"/>
          </ac:spMkLst>
        </pc:spChg>
        <pc:spChg chg="mod">
          <ac:chgData name="Marketing" userId="c6e20124-794c-4511-9e1a-6ca6abfcd11e" providerId="ADAL" clId="{72A6E838-2845-465C-908A-F4B4A3833276}" dt="2024-11-01T15:24:18.289" v="2107" actId="207"/>
          <ac:spMkLst>
            <pc:docMk/>
            <pc:sldMk cId="1424244456" sldId="1492"/>
            <ac:spMk id="38" creationId="{6394FA57-A74E-CA7F-7EAF-DBBE6012B2AC}"/>
          </ac:spMkLst>
        </pc:spChg>
        <pc:spChg chg="mod">
          <ac:chgData name="Marketing" userId="c6e20124-794c-4511-9e1a-6ca6abfcd11e" providerId="ADAL" clId="{72A6E838-2845-465C-908A-F4B4A3833276}" dt="2024-11-01T15:24:18.289" v="2107" actId="207"/>
          <ac:spMkLst>
            <pc:docMk/>
            <pc:sldMk cId="1424244456" sldId="1492"/>
            <ac:spMk id="39" creationId="{5B5AB650-3CEC-17FF-F87E-DD701CE61CA5}"/>
          </ac:spMkLst>
        </pc:spChg>
        <pc:spChg chg="mod">
          <ac:chgData name="Marketing" userId="c6e20124-794c-4511-9e1a-6ca6abfcd11e" providerId="ADAL" clId="{72A6E838-2845-465C-908A-F4B4A3833276}" dt="2024-11-01T15:24:18.289" v="2107" actId="207"/>
          <ac:spMkLst>
            <pc:docMk/>
            <pc:sldMk cId="1424244456" sldId="1492"/>
            <ac:spMk id="40" creationId="{24F44455-0BB3-756E-8929-4E315F110C58}"/>
          </ac:spMkLst>
        </pc:spChg>
        <pc:spChg chg="mod">
          <ac:chgData name="Marketing" userId="c6e20124-794c-4511-9e1a-6ca6abfcd11e" providerId="ADAL" clId="{72A6E838-2845-465C-908A-F4B4A3833276}" dt="2024-11-01T15:24:18.289" v="2107" actId="207"/>
          <ac:spMkLst>
            <pc:docMk/>
            <pc:sldMk cId="1424244456" sldId="1492"/>
            <ac:spMk id="41" creationId="{38D7F3E9-C1A6-FAE1-D31A-A22993425C77}"/>
          </ac:spMkLst>
        </pc:spChg>
        <pc:spChg chg="mod">
          <ac:chgData name="Marketing" userId="c6e20124-794c-4511-9e1a-6ca6abfcd11e" providerId="ADAL" clId="{72A6E838-2845-465C-908A-F4B4A3833276}" dt="2024-11-01T15:24:18.289" v="2107" actId="207"/>
          <ac:spMkLst>
            <pc:docMk/>
            <pc:sldMk cId="1424244456" sldId="1492"/>
            <ac:spMk id="42" creationId="{7947EC82-705A-AA77-A1FC-6ECA575A09AF}"/>
          </ac:spMkLst>
        </pc:spChg>
        <pc:spChg chg="mod">
          <ac:chgData name="Marketing" userId="c6e20124-794c-4511-9e1a-6ca6abfcd11e" providerId="ADAL" clId="{72A6E838-2845-465C-908A-F4B4A3833276}" dt="2024-11-01T15:24:18.289" v="2107" actId="207"/>
          <ac:spMkLst>
            <pc:docMk/>
            <pc:sldMk cId="1424244456" sldId="1492"/>
            <ac:spMk id="43" creationId="{7E05BC67-56A2-3A8D-0FE9-499EADBC3D10}"/>
          </ac:spMkLst>
        </pc:spChg>
        <pc:spChg chg="mod">
          <ac:chgData name="Marketing" userId="c6e20124-794c-4511-9e1a-6ca6abfcd11e" providerId="ADAL" clId="{72A6E838-2845-465C-908A-F4B4A3833276}" dt="2024-11-01T15:24:18.289" v="2107" actId="207"/>
          <ac:spMkLst>
            <pc:docMk/>
            <pc:sldMk cId="1424244456" sldId="1492"/>
            <ac:spMk id="44" creationId="{D0EB526B-BB90-97B5-D8EB-1AF2F348CBC1}"/>
          </ac:spMkLst>
        </pc:spChg>
        <pc:spChg chg="mod">
          <ac:chgData name="Marketing" userId="c6e20124-794c-4511-9e1a-6ca6abfcd11e" providerId="ADAL" clId="{72A6E838-2845-465C-908A-F4B4A3833276}" dt="2024-11-01T15:24:18.289" v="2107" actId="207"/>
          <ac:spMkLst>
            <pc:docMk/>
            <pc:sldMk cId="1424244456" sldId="1492"/>
            <ac:spMk id="45" creationId="{44BE706B-1C34-0A58-F0FA-9A6FBF077A2F}"/>
          </ac:spMkLst>
        </pc:spChg>
        <pc:spChg chg="mod">
          <ac:chgData name="Marketing" userId="c6e20124-794c-4511-9e1a-6ca6abfcd11e" providerId="ADAL" clId="{72A6E838-2845-465C-908A-F4B4A3833276}" dt="2024-11-01T15:24:18.289" v="2107" actId="207"/>
          <ac:spMkLst>
            <pc:docMk/>
            <pc:sldMk cId="1424244456" sldId="1492"/>
            <ac:spMk id="46" creationId="{B192352A-79FD-B498-E7C5-8E7EF40546CA}"/>
          </ac:spMkLst>
        </pc:spChg>
        <pc:spChg chg="mod">
          <ac:chgData name="Marketing" userId="c6e20124-794c-4511-9e1a-6ca6abfcd11e" providerId="ADAL" clId="{72A6E838-2845-465C-908A-F4B4A3833276}" dt="2024-11-01T15:24:18.289" v="2107" actId="207"/>
          <ac:spMkLst>
            <pc:docMk/>
            <pc:sldMk cId="1424244456" sldId="1492"/>
            <ac:spMk id="47" creationId="{A8D4D343-935F-919B-4EEA-392E23B704E4}"/>
          </ac:spMkLst>
        </pc:spChg>
        <pc:spChg chg="mod">
          <ac:chgData name="Marketing" userId="c6e20124-794c-4511-9e1a-6ca6abfcd11e" providerId="ADAL" clId="{72A6E838-2845-465C-908A-F4B4A3833276}" dt="2024-11-01T15:24:18.289" v="2107" actId="207"/>
          <ac:spMkLst>
            <pc:docMk/>
            <pc:sldMk cId="1424244456" sldId="1492"/>
            <ac:spMk id="48" creationId="{C43DBBF0-DF12-5089-0AEC-9A245B6DF809}"/>
          </ac:spMkLst>
        </pc:spChg>
        <pc:spChg chg="mod">
          <ac:chgData name="Marketing" userId="c6e20124-794c-4511-9e1a-6ca6abfcd11e" providerId="ADAL" clId="{72A6E838-2845-465C-908A-F4B4A3833276}" dt="2024-11-01T15:24:18.289" v="2107" actId="207"/>
          <ac:spMkLst>
            <pc:docMk/>
            <pc:sldMk cId="1424244456" sldId="1492"/>
            <ac:spMk id="49" creationId="{888D0FBB-9E33-6649-3AB8-0C41A5AD6850}"/>
          </ac:spMkLst>
        </pc:spChg>
        <pc:spChg chg="mod">
          <ac:chgData name="Marketing" userId="c6e20124-794c-4511-9e1a-6ca6abfcd11e" providerId="ADAL" clId="{72A6E838-2845-465C-908A-F4B4A3833276}" dt="2024-11-01T15:24:18.289" v="2107" actId="207"/>
          <ac:spMkLst>
            <pc:docMk/>
            <pc:sldMk cId="1424244456" sldId="1492"/>
            <ac:spMk id="50" creationId="{F9C2C6EE-1793-F211-9250-09CB36BF6FDA}"/>
          </ac:spMkLst>
        </pc:spChg>
        <pc:spChg chg="mod">
          <ac:chgData name="Marketing" userId="c6e20124-794c-4511-9e1a-6ca6abfcd11e" providerId="ADAL" clId="{72A6E838-2845-465C-908A-F4B4A3833276}" dt="2024-11-01T15:24:18.289" v="2107" actId="207"/>
          <ac:spMkLst>
            <pc:docMk/>
            <pc:sldMk cId="1424244456" sldId="1492"/>
            <ac:spMk id="51" creationId="{1D88F21C-B2FD-2D95-B672-0C339EEF0931}"/>
          </ac:spMkLst>
        </pc:spChg>
        <pc:spChg chg="mod">
          <ac:chgData name="Marketing" userId="c6e20124-794c-4511-9e1a-6ca6abfcd11e" providerId="ADAL" clId="{72A6E838-2845-465C-908A-F4B4A3833276}" dt="2024-11-01T15:24:18.289" v="2107" actId="207"/>
          <ac:spMkLst>
            <pc:docMk/>
            <pc:sldMk cId="1424244456" sldId="1492"/>
            <ac:spMk id="52" creationId="{D8F4C61C-1704-DEA3-A1D4-DA740D6A67D3}"/>
          </ac:spMkLst>
        </pc:spChg>
        <pc:spChg chg="mod">
          <ac:chgData name="Marketing" userId="c6e20124-794c-4511-9e1a-6ca6abfcd11e" providerId="ADAL" clId="{72A6E838-2845-465C-908A-F4B4A3833276}" dt="2024-11-01T15:24:18.289" v="2107" actId="207"/>
          <ac:spMkLst>
            <pc:docMk/>
            <pc:sldMk cId="1424244456" sldId="1492"/>
            <ac:spMk id="53" creationId="{DD0D284A-01C0-25D2-F7BF-7DAF815B0199}"/>
          </ac:spMkLst>
        </pc:spChg>
        <pc:spChg chg="mod">
          <ac:chgData name="Marketing" userId="c6e20124-794c-4511-9e1a-6ca6abfcd11e" providerId="ADAL" clId="{72A6E838-2845-465C-908A-F4B4A3833276}" dt="2024-11-01T15:24:18.289" v="2107" actId="207"/>
          <ac:spMkLst>
            <pc:docMk/>
            <pc:sldMk cId="1424244456" sldId="1492"/>
            <ac:spMk id="54" creationId="{BABC6432-9DAF-807A-9C6C-F4C8756335F1}"/>
          </ac:spMkLst>
        </pc:spChg>
        <pc:spChg chg="mod">
          <ac:chgData name="Marketing" userId="c6e20124-794c-4511-9e1a-6ca6abfcd11e" providerId="ADAL" clId="{72A6E838-2845-465C-908A-F4B4A3833276}" dt="2024-11-01T15:24:18.289" v="2107" actId="207"/>
          <ac:spMkLst>
            <pc:docMk/>
            <pc:sldMk cId="1424244456" sldId="1492"/>
            <ac:spMk id="55" creationId="{22E5ED81-9B35-7D8E-52AF-CFD65FEA6849}"/>
          </ac:spMkLst>
        </pc:spChg>
        <pc:spChg chg="mod">
          <ac:chgData name="Marketing" userId="c6e20124-794c-4511-9e1a-6ca6abfcd11e" providerId="ADAL" clId="{72A6E838-2845-465C-908A-F4B4A3833276}" dt="2024-11-01T15:24:18.289" v="2107" actId="207"/>
          <ac:spMkLst>
            <pc:docMk/>
            <pc:sldMk cId="1424244456" sldId="1492"/>
            <ac:spMk id="56" creationId="{249B6FBC-A6D1-EA8B-14AD-5E6938BADB43}"/>
          </ac:spMkLst>
        </pc:spChg>
        <pc:spChg chg="mod">
          <ac:chgData name="Marketing" userId="c6e20124-794c-4511-9e1a-6ca6abfcd11e" providerId="ADAL" clId="{72A6E838-2845-465C-908A-F4B4A3833276}" dt="2024-11-01T15:24:18.289" v="2107" actId="207"/>
          <ac:spMkLst>
            <pc:docMk/>
            <pc:sldMk cId="1424244456" sldId="1492"/>
            <ac:spMk id="57" creationId="{04D57DAD-E0F0-BBBC-17A9-D20832A5E916}"/>
          </ac:spMkLst>
        </pc:spChg>
        <pc:spChg chg="mod">
          <ac:chgData name="Marketing" userId="c6e20124-794c-4511-9e1a-6ca6abfcd11e" providerId="ADAL" clId="{72A6E838-2845-465C-908A-F4B4A3833276}" dt="2024-11-01T15:24:18.289" v="2107" actId="207"/>
          <ac:spMkLst>
            <pc:docMk/>
            <pc:sldMk cId="1424244456" sldId="1492"/>
            <ac:spMk id="58" creationId="{6BC801A6-95CF-5794-EE10-B92BCB3C4EAA}"/>
          </ac:spMkLst>
        </pc:spChg>
        <pc:spChg chg="mod">
          <ac:chgData name="Marketing" userId="c6e20124-794c-4511-9e1a-6ca6abfcd11e" providerId="ADAL" clId="{72A6E838-2845-465C-908A-F4B4A3833276}" dt="2024-11-01T15:24:18.289" v="2107" actId="207"/>
          <ac:spMkLst>
            <pc:docMk/>
            <pc:sldMk cId="1424244456" sldId="1492"/>
            <ac:spMk id="59" creationId="{5CBCD96C-03C2-729B-D937-D281F6D7817C}"/>
          </ac:spMkLst>
        </pc:spChg>
        <pc:spChg chg="mod">
          <ac:chgData name="Marketing" userId="c6e20124-794c-4511-9e1a-6ca6abfcd11e" providerId="ADAL" clId="{72A6E838-2845-465C-908A-F4B4A3833276}" dt="2024-11-01T15:24:18.289" v="2107" actId="207"/>
          <ac:spMkLst>
            <pc:docMk/>
            <pc:sldMk cId="1424244456" sldId="1492"/>
            <ac:spMk id="60" creationId="{D671D4F6-326C-7128-24E2-2C49F4BB555E}"/>
          </ac:spMkLst>
        </pc:spChg>
        <pc:spChg chg="mod">
          <ac:chgData name="Marketing" userId="c6e20124-794c-4511-9e1a-6ca6abfcd11e" providerId="ADAL" clId="{72A6E838-2845-465C-908A-F4B4A3833276}" dt="2024-11-01T15:24:18.289" v="2107" actId="207"/>
          <ac:spMkLst>
            <pc:docMk/>
            <pc:sldMk cId="1424244456" sldId="1492"/>
            <ac:spMk id="61" creationId="{E222B812-1D16-4F51-B91C-84B07440919F}"/>
          </ac:spMkLst>
        </pc:spChg>
        <pc:spChg chg="mod">
          <ac:chgData name="Marketing" userId="c6e20124-794c-4511-9e1a-6ca6abfcd11e" providerId="ADAL" clId="{72A6E838-2845-465C-908A-F4B4A3833276}" dt="2024-11-01T15:24:18.289" v="2107" actId="207"/>
          <ac:spMkLst>
            <pc:docMk/>
            <pc:sldMk cId="1424244456" sldId="1492"/>
            <ac:spMk id="62" creationId="{96DD5CE3-2DAD-9C4D-57A2-9067F2439A27}"/>
          </ac:spMkLst>
        </pc:spChg>
        <pc:spChg chg="mod">
          <ac:chgData name="Marketing" userId="c6e20124-794c-4511-9e1a-6ca6abfcd11e" providerId="ADAL" clId="{72A6E838-2845-465C-908A-F4B4A3833276}" dt="2024-11-01T15:24:18.289" v="2107" actId="207"/>
          <ac:spMkLst>
            <pc:docMk/>
            <pc:sldMk cId="1424244456" sldId="1492"/>
            <ac:spMk id="63" creationId="{46B9CCFB-3AD2-186A-3A65-463F91D5F361}"/>
          </ac:spMkLst>
        </pc:spChg>
        <pc:spChg chg="mod">
          <ac:chgData name="Marketing" userId="c6e20124-794c-4511-9e1a-6ca6abfcd11e" providerId="ADAL" clId="{72A6E838-2845-465C-908A-F4B4A3833276}" dt="2024-11-01T15:24:18.289" v="2107" actId="207"/>
          <ac:spMkLst>
            <pc:docMk/>
            <pc:sldMk cId="1424244456" sldId="1492"/>
            <ac:spMk id="64" creationId="{08AD2507-44CA-6A06-7FE0-5C8A0B6D0CB2}"/>
          </ac:spMkLst>
        </pc:spChg>
        <pc:spChg chg="mod">
          <ac:chgData name="Marketing" userId="c6e20124-794c-4511-9e1a-6ca6abfcd11e" providerId="ADAL" clId="{72A6E838-2845-465C-908A-F4B4A3833276}" dt="2024-11-01T15:24:18.289" v="2107" actId="207"/>
          <ac:spMkLst>
            <pc:docMk/>
            <pc:sldMk cId="1424244456" sldId="1492"/>
            <ac:spMk id="65" creationId="{9DAC7CA9-75B1-105D-B36A-77F59A21303C}"/>
          </ac:spMkLst>
        </pc:spChg>
        <pc:spChg chg="mod">
          <ac:chgData name="Marketing" userId="c6e20124-794c-4511-9e1a-6ca6abfcd11e" providerId="ADAL" clId="{72A6E838-2845-465C-908A-F4B4A3833276}" dt="2024-11-01T15:24:18.289" v="2107" actId="207"/>
          <ac:spMkLst>
            <pc:docMk/>
            <pc:sldMk cId="1424244456" sldId="1492"/>
            <ac:spMk id="66" creationId="{A416447F-C625-68FE-2766-EE28A705308D}"/>
          </ac:spMkLst>
        </pc:spChg>
        <pc:spChg chg="mod">
          <ac:chgData name="Marketing" userId="c6e20124-794c-4511-9e1a-6ca6abfcd11e" providerId="ADAL" clId="{72A6E838-2845-465C-908A-F4B4A3833276}" dt="2024-11-01T15:24:18.289" v="2107" actId="207"/>
          <ac:spMkLst>
            <pc:docMk/>
            <pc:sldMk cId="1424244456" sldId="1492"/>
            <ac:spMk id="67" creationId="{6E3A8540-03A2-9B53-76C9-B79BC04BA8DB}"/>
          </ac:spMkLst>
        </pc:spChg>
        <pc:spChg chg="mod">
          <ac:chgData name="Marketing" userId="c6e20124-794c-4511-9e1a-6ca6abfcd11e" providerId="ADAL" clId="{72A6E838-2845-465C-908A-F4B4A3833276}" dt="2024-11-01T15:24:18.289" v="2107" actId="207"/>
          <ac:spMkLst>
            <pc:docMk/>
            <pc:sldMk cId="1424244456" sldId="1492"/>
            <ac:spMk id="68" creationId="{C93E8643-7C38-AE3C-CFC1-EB149A2B696E}"/>
          </ac:spMkLst>
        </pc:spChg>
        <pc:spChg chg="mod">
          <ac:chgData name="Marketing" userId="c6e20124-794c-4511-9e1a-6ca6abfcd11e" providerId="ADAL" clId="{72A6E838-2845-465C-908A-F4B4A3833276}" dt="2024-11-01T15:24:18.289" v="2107" actId="207"/>
          <ac:spMkLst>
            <pc:docMk/>
            <pc:sldMk cId="1424244456" sldId="1492"/>
            <ac:spMk id="69" creationId="{4E100E88-E4CF-45AE-3FB3-AA79232921E7}"/>
          </ac:spMkLst>
        </pc:spChg>
        <pc:spChg chg="mod">
          <ac:chgData name="Marketing" userId="c6e20124-794c-4511-9e1a-6ca6abfcd11e" providerId="ADAL" clId="{72A6E838-2845-465C-908A-F4B4A3833276}" dt="2024-11-01T15:24:18.289" v="2107" actId="207"/>
          <ac:spMkLst>
            <pc:docMk/>
            <pc:sldMk cId="1424244456" sldId="1492"/>
            <ac:spMk id="70" creationId="{C52EC52A-778B-E3AE-82DD-DE373121F298}"/>
          </ac:spMkLst>
        </pc:spChg>
        <pc:spChg chg="mod">
          <ac:chgData name="Marketing" userId="c6e20124-794c-4511-9e1a-6ca6abfcd11e" providerId="ADAL" clId="{72A6E838-2845-465C-908A-F4B4A3833276}" dt="2024-11-01T15:24:18.289" v="2107" actId="207"/>
          <ac:spMkLst>
            <pc:docMk/>
            <pc:sldMk cId="1424244456" sldId="1492"/>
            <ac:spMk id="71" creationId="{0D8B2513-57BC-F947-5703-A05A27535158}"/>
          </ac:spMkLst>
        </pc:spChg>
        <pc:spChg chg="mod">
          <ac:chgData name="Marketing" userId="c6e20124-794c-4511-9e1a-6ca6abfcd11e" providerId="ADAL" clId="{72A6E838-2845-465C-908A-F4B4A3833276}" dt="2024-11-01T15:24:18.289" v="2107" actId="207"/>
          <ac:spMkLst>
            <pc:docMk/>
            <pc:sldMk cId="1424244456" sldId="1492"/>
            <ac:spMk id="72" creationId="{FFFEA06E-5ACD-F90E-2690-84781AE64B1C}"/>
          </ac:spMkLst>
        </pc:spChg>
        <pc:spChg chg="mod">
          <ac:chgData name="Marketing" userId="c6e20124-794c-4511-9e1a-6ca6abfcd11e" providerId="ADAL" clId="{72A6E838-2845-465C-908A-F4B4A3833276}" dt="2024-11-01T15:24:18.289" v="2107" actId="207"/>
          <ac:spMkLst>
            <pc:docMk/>
            <pc:sldMk cId="1424244456" sldId="1492"/>
            <ac:spMk id="73" creationId="{439345CD-BEA8-0B5D-D1A8-F17B906D5932}"/>
          </ac:spMkLst>
        </pc:spChg>
        <pc:spChg chg="mod">
          <ac:chgData name="Marketing" userId="c6e20124-794c-4511-9e1a-6ca6abfcd11e" providerId="ADAL" clId="{72A6E838-2845-465C-908A-F4B4A3833276}" dt="2024-11-01T15:24:18.289" v="2107" actId="207"/>
          <ac:spMkLst>
            <pc:docMk/>
            <pc:sldMk cId="1424244456" sldId="1492"/>
            <ac:spMk id="74" creationId="{52F5090B-88FC-5401-AC94-F8DAB81F4EB4}"/>
          </ac:spMkLst>
        </pc:spChg>
        <pc:spChg chg="mod">
          <ac:chgData name="Marketing" userId="c6e20124-794c-4511-9e1a-6ca6abfcd11e" providerId="ADAL" clId="{72A6E838-2845-465C-908A-F4B4A3833276}" dt="2024-11-01T15:24:18.289" v="2107" actId="207"/>
          <ac:spMkLst>
            <pc:docMk/>
            <pc:sldMk cId="1424244456" sldId="1492"/>
            <ac:spMk id="75" creationId="{6F9142A5-A179-2624-F1D0-E073854432FB}"/>
          </ac:spMkLst>
        </pc:spChg>
        <pc:spChg chg="mod">
          <ac:chgData name="Marketing" userId="c6e20124-794c-4511-9e1a-6ca6abfcd11e" providerId="ADAL" clId="{72A6E838-2845-465C-908A-F4B4A3833276}" dt="2024-11-01T15:24:18.289" v="2107" actId="207"/>
          <ac:spMkLst>
            <pc:docMk/>
            <pc:sldMk cId="1424244456" sldId="1492"/>
            <ac:spMk id="76" creationId="{DBBFF23C-B57D-73AB-2F06-00D7B94AE524}"/>
          </ac:spMkLst>
        </pc:spChg>
        <pc:spChg chg="mod">
          <ac:chgData name="Marketing" userId="c6e20124-794c-4511-9e1a-6ca6abfcd11e" providerId="ADAL" clId="{72A6E838-2845-465C-908A-F4B4A3833276}" dt="2024-11-01T15:24:18.289" v="2107" actId="207"/>
          <ac:spMkLst>
            <pc:docMk/>
            <pc:sldMk cId="1424244456" sldId="1492"/>
            <ac:spMk id="77" creationId="{B2822568-425B-BB56-1AB4-0BB69093FD44}"/>
          </ac:spMkLst>
        </pc:spChg>
        <pc:spChg chg="mod">
          <ac:chgData name="Marketing" userId="c6e20124-794c-4511-9e1a-6ca6abfcd11e" providerId="ADAL" clId="{72A6E838-2845-465C-908A-F4B4A3833276}" dt="2024-11-01T15:24:18.289" v="2107" actId="207"/>
          <ac:spMkLst>
            <pc:docMk/>
            <pc:sldMk cId="1424244456" sldId="1492"/>
            <ac:spMk id="78" creationId="{E22A203D-B09A-354F-39BB-63FD75194C5E}"/>
          </ac:spMkLst>
        </pc:spChg>
        <pc:spChg chg="mod">
          <ac:chgData name="Marketing" userId="c6e20124-794c-4511-9e1a-6ca6abfcd11e" providerId="ADAL" clId="{72A6E838-2845-465C-908A-F4B4A3833276}" dt="2024-11-01T15:24:18.289" v="2107" actId="207"/>
          <ac:spMkLst>
            <pc:docMk/>
            <pc:sldMk cId="1424244456" sldId="1492"/>
            <ac:spMk id="79" creationId="{17E6B886-59BE-5680-436C-4AEE47DCFEC4}"/>
          </ac:spMkLst>
        </pc:spChg>
        <pc:spChg chg="mod">
          <ac:chgData name="Marketing" userId="c6e20124-794c-4511-9e1a-6ca6abfcd11e" providerId="ADAL" clId="{72A6E838-2845-465C-908A-F4B4A3833276}" dt="2024-11-01T15:24:23.938" v="2108" actId="207"/>
          <ac:spMkLst>
            <pc:docMk/>
            <pc:sldMk cId="1424244456" sldId="1492"/>
            <ac:spMk id="80" creationId="{24C33A69-FABB-7194-C79F-9C222C85603A}"/>
          </ac:spMkLst>
        </pc:spChg>
        <pc:grpChg chg="add del mod">
          <ac:chgData name="Marketing" userId="c6e20124-794c-4511-9e1a-6ca6abfcd11e" providerId="ADAL" clId="{72A6E838-2845-465C-908A-F4B4A3833276}" dt="2024-11-01T15:24:11.316" v="2106" actId="165"/>
          <ac:grpSpMkLst>
            <pc:docMk/>
            <pc:sldMk cId="1424244456" sldId="1492"/>
            <ac:grpSpMk id="3" creationId="{6D257EEF-9D62-3435-2C9D-3BFE019FA055}"/>
          </ac:grpSpMkLst>
        </pc:grpChg>
        <pc:grpChg chg="mod topLvl">
          <ac:chgData name="Marketing" userId="c6e20124-794c-4511-9e1a-6ca6abfcd11e" providerId="ADAL" clId="{72A6E838-2845-465C-908A-F4B4A3833276}" dt="2024-11-01T15:24:38.553" v="2112" actId="164"/>
          <ac:grpSpMkLst>
            <pc:docMk/>
            <pc:sldMk cId="1424244456" sldId="1492"/>
            <ac:grpSpMk id="4" creationId="{900ABCFE-35EF-1D00-9D60-FB9BABFEBB7F}"/>
          </ac:grpSpMkLst>
        </pc:grpChg>
        <pc:grpChg chg="mod topLvl">
          <ac:chgData name="Marketing" userId="c6e20124-794c-4511-9e1a-6ca6abfcd11e" providerId="ADAL" clId="{72A6E838-2845-465C-908A-F4B4A3833276}" dt="2024-11-01T15:24:38.553" v="2112" actId="164"/>
          <ac:grpSpMkLst>
            <pc:docMk/>
            <pc:sldMk cId="1424244456" sldId="1492"/>
            <ac:grpSpMk id="7" creationId="{7AE9DCDD-577E-3F01-26D7-EFBCE404FFC8}"/>
          </ac:grpSpMkLst>
        </pc:grpChg>
        <pc:grpChg chg="mod">
          <ac:chgData name="Marketing" userId="c6e20124-794c-4511-9e1a-6ca6abfcd11e" providerId="ADAL" clId="{72A6E838-2845-465C-908A-F4B4A3833276}" dt="2024-11-01T15:24:18.289" v="2107" actId="207"/>
          <ac:grpSpMkLst>
            <pc:docMk/>
            <pc:sldMk cId="1424244456" sldId="1492"/>
            <ac:grpSpMk id="8" creationId="{DE7C2659-FC28-E671-CF15-1B71162967A5}"/>
          </ac:grpSpMkLst>
        </pc:grpChg>
        <pc:grpChg chg="mod">
          <ac:chgData name="Marketing" userId="c6e20124-794c-4511-9e1a-6ca6abfcd11e" providerId="ADAL" clId="{72A6E838-2845-465C-908A-F4B4A3833276}" dt="2024-11-01T15:24:18.289" v="2107" actId="207"/>
          <ac:grpSpMkLst>
            <pc:docMk/>
            <pc:sldMk cId="1424244456" sldId="1492"/>
            <ac:grpSpMk id="9" creationId="{18B83B3C-31BC-46B1-D5A2-DA63C6A047E6}"/>
          </ac:grpSpMkLst>
        </pc:grpChg>
        <pc:grpChg chg="mod">
          <ac:chgData name="Marketing" userId="c6e20124-794c-4511-9e1a-6ca6abfcd11e" providerId="ADAL" clId="{72A6E838-2845-465C-908A-F4B4A3833276}" dt="2024-11-01T15:24:18.289" v="2107" actId="207"/>
          <ac:grpSpMkLst>
            <pc:docMk/>
            <pc:sldMk cId="1424244456" sldId="1492"/>
            <ac:grpSpMk id="10" creationId="{ACF98249-561D-7810-A806-01A140778162}"/>
          </ac:grpSpMkLst>
        </pc:grpChg>
        <pc:grpChg chg="mod">
          <ac:chgData name="Marketing" userId="c6e20124-794c-4511-9e1a-6ca6abfcd11e" providerId="ADAL" clId="{72A6E838-2845-465C-908A-F4B4A3833276}" dt="2024-11-01T15:24:18.289" v="2107" actId="207"/>
          <ac:grpSpMkLst>
            <pc:docMk/>
            <pc:sldMk cId="1424244456" sldId="1492"/>
            <ac:grpSpMk id="11" creationId="{A274BB94-9113-7438-8ADA-8EBB44E2B186}"/>
          </ac:grpSpMkLst>
        </pc:grpChg>
        <pc:grpChg chg="mod">
          <ac:chgData name="Marketing" userId="c6e20124-794c-4511-9e1a-6ca6abfcd11e" providerId="ADAL" clId="{72A6E838-2845-465C-908A-F4B4A3833276}" dt="2024-11-01T15:24:18.289" v="2107" actId="207"/>
          <ac:grpSpMkLst>
            <pc:docMk/>
            <pc:sldMk cId="1424244456" sldId="1492"/>
            <ac:grpSpMk id="12" creationId="{7F3E0EC6-AEAE-5F4C-9005-5443A0EA2489}"/>
          </ac:grpSpMkLst>
        </pc:grpChg>
        <pc:grpChg chg="mod">
          <ac:chgData name="Marketing" userId="c6e20124-794c-4511-9e1a-6ca6abfcd11e" providerId="ADAL" clId="{72A6E838-2845-465C-908A-F4B4A3833276}" dt="2024-11-01T15:24:18.289" v="2107" actId="207"/>
          <ac:grpSpMkLst>
            <pc:docMk/>
            <pc:sldMk cId="1424244456" sldId="1492"/>
            <ac:grpSpMk id="13" creationId="{5D123608-44A3-C3F4-F59E-CE6DBBCCF30B}"/>
          </ac:grpSpMkLst>
        </pc:grpChg>
        <pc:grpChg chg="mod">
          <ac:chgData name="Marketing" userId="c6e20124-794c-4511-9e1a-6ca6abfcd11e" providerId="ADAL" clId="{72A6E838-2845-465C-908A-F4B4A3833276}" dt="2024-11-01T15:24:18.289" v="2107" actId="207"/>
          <ac:grpSpMkLst>
            <pc:docMk/>
            <pc:sldMk cId="1424244456" sldId="1492"/>
            <ac:grpSpMk id="14" creationId="{0FB27F91-971D-6A22-1CBC-D48413C1D04B}"/>
          </ac:grpSpMkLst>
        </pc:grpChg>
        <pc:grpChg chg="del">
          <ac:chgData name="Marketing" userId="c6e20124-794c-4511-9e1a-6ca6abfcd11e" providerId="ADAL" clId="{72A6E838-2845-465C-908A-F4B4A3833276}" dt="2024-11-01T15:24:03.575" v="2104" actId="478"/>
          <ac:grpSpMkLst>
            <pc:docMk/>
            <pc:sldMk cId="1424244456" sldId="1492"/>
            <ac:grpSpMk id="15" creationId="{A98CC36F-850A-3964-0336-BD8D77A20D33}"/>
          </ac:grpSpMkLst>
        </pc:grpChg>
        <pc:grpChg chg="del">
          <ac:chgData name="Marketing" userId="c6e20124-794c-4511-9e1a-6ca6abfcd11e" providerId="ADAL" clId="{72A6E838-2845-465C-908A-F4B4A3833276}" dt="2024-11-01T15:24:03.575" v="2104" actId="478"/>
          <ac:grpSpMkLst>
            <pc:docMk/>
            <pc:sldMk cId="1424244456" sldId="1492"/>
            <ac:grpSpMk id="18" creationId="{C2D57E41-B880-BF82-1BCA-C9FAF14D68F1}"/>
          </ac:grpSpMkLst>
        </pc:grpChg>
        <pc:grpChg chg="mod">
          <ac:chgData name="Marketing" userId="c6e20124-794c-4511-9e1a-6ca6abfcd11e" providerId="ADAL" clId="{72A6E838-2845-465C-908A-F4B4A3833276}" dt="2024-11-01T15:24:18.289" v="2107" actId="207"/>
          <ac:grpSpMkLst>
            <pc:docMk/>
            <pc:sldMk cId="1424244456" sldId="1492"/>
            <ac:grpSpMk id="22" creationId="{226AC7B3-DABF-0474-CF7B-DFCA411E509E}"/>
          </ac:grpSpMkLst>
        </pc:grpChg>
        <pc:grpChg chg="mod">
          <ac:chgData name="Marketing" userId="c6e20124-794c-4511-9e1a-6ca6abfcd11e" providerId="ADAL" clId="{72A6E838-2845-465C-908A-F4B4A3833276}" dt="2024-11-01T15:24:18.289" v="2107" actId="207"/>
          <ac:grpSpMkLst>
            <pc:docMk/>
            <pc:sldMk cId="1424244456" sldId="1492"/>
            <ac:grpSpMk id="23" creationId="{3FE64B6E-C302-6159-87C7-76B97ED8A62D}"/>
          </ac:grpSpMkLst>
        </pc:grpChg>
        <pc:grpChg chg="mod">
          <ac:chgData name="Marketing" userId="c6e20124-794c-4511-9e1a-6ca6abfcd11e" providerId="ADAL" clId="{72A6E838-2845-465C-908A-F4B4A3833276}" dt="2024-11-01T15:24:18.289" v="2107" actId="207"/>
          <ac:grpSpMkLst>
            <pc:docMk/>
            <pc:sldMk cId="1424244456" sldId="1492"/>
            <ac:grpSpMk id="24" creationId="{44DBF96F-DD46-25F1-1476-247F0BA58E67}"/>
          </ac:grpSpMkLst>
        </pc:grpChg>
        <pc:grpChg chg="mod">
          <ac:chgData name="Marketing" userId="c6e20124-794c-4511-9e1a-6ca6abfcd11e" providerId="ADAL" clId="{72A6E838-2845-465C-908A-F4B4A3833276}" dt="2024-11-01T15:24:18.289" v="2107" actId="207"/>
          <ac:grpSpMkLst>
            <pc:docMk/>
            <pc:sldMk cId="1424244456" sldId="1492"/>
            <ac:grpSpMk id="25" creationId="{06D3C910-95AF-1B1E-6BBE-FAB050D4BB04}"/>
          </ac:grpSpMkLst>
        </pc:grpChg>
        <pc:grpChg chg="mod">
          <ac:chgData name="Marketing" userId="c6e20124-794c-4511-9e1a-6ca6abfcd11e" providerId="ADAL" clId="{72A6E838-2845-465C-908A-F4B4A3833276}" dt="2024-11-01T15:24:18.289" v="2107" actId="207"/>
          <ac:grpSpMkLst>
            <pc:docMk/>
            <pc:sldMk cId="1424244456" sldId="1492"/>
            <ac:grpSpMk id="26" creationId="{D87358B3-988A-A275-3824-E847ED49F253}"/>
          </ac:grpSpMkLst>
        </pc:grpChg>
        <pc:grpChg chg="mod">
          <ac:chgData name="Marketing" userId="c6e20124-794c-4511-9e1a-6ca6abfcd11e" providerId="ADAL" clId="{72A6E838-2845-465C-908A-F4B4A3833276}" dt="2024-11-01T15:24:18.289" v="2107" actId="207"/>
          <ac:grpSpMkLst>
            <pc:docMk/>
            <pc:sldMk cId="1424244456" sldId="1492"/>
            <ac:grpSpMk id="27" creationId="{4D1D8C13-6362-0B4D-377E-B77B5EB830F8}"/>
          </ac:grpSpMkLst>
        </pc:grpChg>
        <pc:grpChg chg="mod">
          <ac:chgData name="Marketing" userId="c6e20124-794c-4511-9e1a-6ca6abfcd11e" providerId="ADAL" clId="{72A6E838-2845-465C-908A-F4B4A3833276}" dt="2024-11-01T15:24:18.289" v="2107" actId="207"/>
          <ac:grpSpMkLst>
            <pc:docMk/>
            <pc:sldMk cId="1424244456" sldId="1492"/>
            <ac:grpSpMk id="28" creationId="{ACF786C3-4F98-4C0E-B704-698372FB46D1}"/>
          </ac:grpSpMkLst>
        </pc:grpChg>
        <pc:grpChg chg="mod">
          <ac:chgData name="Marketing" userId="c6e20124-794c-4511-9e1a-6ca6abfcd11e" providerId="ADAL" clId="{72A6E838-2845-465C-908A-F4B4A3833276}" dt="2024-11-01T15:24:18.289" v="2107" actId="207"/>
          <ac:grpSpMkLst>
            <pc:docMk/>
            <pc:sldMk cId="1424244456" sldId="1492"/>
            <ac:grpSpMk id="29" creationId="{0EDDD0F5-960D-4191-6915-6547CAE8CB24}"/>
          </ac:grpSpMkLst>
        </pc:grpChg>
        <pc:grpChg chg="mod">
          <ac:chgData name="Marketing" userId="c6e20124-794c-4511-9e1a-6ca6abfcd11e" providerId="ADAL" clId="{72A6E838-2845-465C-908A-F4B4A3833276}" dt="2024-11-01T15:24:18.289" v="2107" actId="207"/>
          <ac:grpSpMkLst>
            <pc:docMk/>
            <pc:sldMk cId="1424244456" sldId="1492"/>
            <ac:grpSpMk id="30" creationId="{D3A8AED9-35EB-5305-4D8E-B4A4A192DB9F}"/>
          </ac:grpSpMkLst>
        </pc:grpChg>
        <pc:grpChg chg="mod">
          <ac:chgData name="Marketing" userId="c6e20124-794c-4511-9e1a-6ca6abfcd11e" providerId="ADAL" clId="{72A6E838-2845-465C-908A-F4B4A3833276}" dt="2024-11-01T15:24:18.289" v="2107" actId="207"/>
          <ac:grpSpMkLst>
            <pc:docMk/>
            <pc:sldMk cId="1424244456" sldId="1492"/>
            <ac:grpSpMk id="31" creationId="{F352A713-7FAC-547D-0D97-E6654BCC1DAD}"/>
          </ac:grpSpMkLst>
        </pc:grpChg>
        <pc:grpChg chg="mod">
          <ac:chgData name="Marketing" userId="c6e20124-794c-4511-9e1a-6ca6abfcd11e" providerId="ADAL" clId="{72A6E838-2845-465C-908A-F4B4A3833276}" dt="2024-11-01T15:24:18.289" v="2107" actId="207"/>
          <ac:grpSpMkLst>
            <pc:docMk/>
            <pc:sldMk cId="1424244456" sldId="1492"/>
            <ac:grpSpMk id="32" creationId="{E248A471-58E3-7751-8376-3D3D7A123224}"/>
          </ac:grpSpMkLst>
        </pc:grpChg>
        <pc:grpChg chg="mod">
          <ac:chgData name="Marketing" userId="c6e20124-794c-4511-9e1a-6ca6abfcd11e" providerId="ADAL" clId="{72A6E838-2845-465C-908A-F4B4A3833276}" dt="2024-11-01T15:24:18.289" v="2107" actId="207"/>
          <ac:grpSpMkLst>
            <pc:docMk/>
            <pc:sldMk cId="1424244456" sldId="1492"/>
            <ac:grpSpMk id="33" creationId="{E6FF1856-B0C1-B271-BD70-AF391B4D47E7}"/>
          </ac:grpSpMkLst>
        </pc:grpChg>
        <pc:grpChg chg="mod">
          <ac:chgData name="Marketing" userId="c6e20124-794c-4511-9e1a-6ca6abfcd11e" providerId="ADAL" clId="{72A6E838-2845-465C-908A-F4B4A3833276}" dt="2024-11-01T15:24:18.289" v="2107" actId="207"/>
          <ac:grpSpMkLst>
            <pc:docMk/>
            <pc:sldMk cId="1424244456" sldId="1492"/>
            <ac:grpSpMk id="34" creationId="{83F3176F-ECC0-49A6-31AF-710C8D57D604}"/>
          </ac:grpSpMkLst>
        </pc:grpChg>
        <pc:grpChg chg="mod">
          <ac:chgData name="Marketing" userId="c6e20124-794c-4511-9e1a-6ca6abfcd11e" providerId="ADAL" clId="{72A6E838-2845-465C-908A-F4B4A3833276}" dt="2024-11-01T15:24:18.289" v="2107" actId="207"/>
          <ac:grpSpMkLst>
            <pc:docMk/>
            <pc:sldMk cId="1424244456" sldId="1492"/>
            <ac:grpSpMk id="35" creationId="{BFA1AF0D-C191-B9B8-DDC7-F30B53536DBE}"/>
          </ac:grpSpMkLst>
        </pc:grpChg>
        <pc:grpChg chg="add mod">
          <ac:chgData name="Marketing" userId="c6e20124-794c-4511-9e1a-6ca6abfcd11e" providerId="ADAL" clId="{72A6E838-2845-465C-908A-F4B4A3833276}" dt="2024-11-01T15:24:38.553" v="2112" actId="164"/>
          <ac:grpSpMkLst>
            <pc:docMk/>
            <pc:sldMk cId="1424244456" sldId="1492"/>
            <ac:grpSpMk id="146" creationId="{EB2B8050-AB05-621C-2F2A-2C497E2941BD}"/>
          </ac:grpSpMkLst>
        </pc:grpChg>
        <pc:cxnChg chg="mod">
          <ac:chgData name="Marketing" userId="c6e20124-794c-4511-9e1a-6ca6abfcd11e" providerId="ADAL" clId="{72A6E838-2845-465C-908A-F4B4A3833276}" dt="2024-11-01T15:24:33.334" v="2111" actId="208"/>
          <ac:cxnSpMkLst>
            <pc:docMk/>
            <pc:sldMk cId="1424244456" sldId="1492"/>
            <ac:cxnSpMk id="145" creationId="{8BABA4DF-C494-7C16-EF67-FA825631171A}"/>
          </ac:cxnSpMkLst>
        </pc:cxnChg>
      </pc:sldChg>
      <pc:sldChg chg="modSp">
        <pc:chgData name="Marketing" userId="c6e20124-794c-4511-9e1a-6ca6abfcd11e" providerId="ADAL" clId="{72A6E838-2845-465C-908A-F4B4A3833276}" dt="2024-11-04T19:42:25.739" v="4109" actId="14826"/>
        <pc:sldMkLst>
          <pc:docMk/>
          <pc:sldMk cId="3061387443" sldId="2147470388"/>
        </pc:sldMkLst>
        <pc:picChg chg="mod">
          <ac:chgData name="Marketing" userId="c6e20124-794c-4511-9e1a-6ca6abfcd11e" providerId="ADAL" clId="{72A6E838-2845-465C-908A-F4B4A3833276}" dt="2024-11-04T19:42:25.739" v="4109" actId="14826"/>
          <ac:picMkLst>
            <pc:docMk/>
            <pc:sldMk cId="3061387443" sldId="2147470388"/>
            <ac:picMk id="12" creationId="{13E1F751-755B-C98A-B942-EEFFA470114A}"/>
          </ac:picMkLst>
        </pc:picChg>
      </pc:sldChg>
      <pc:sldChg chg="addSp delSp modSp mod">
        <pc:chgData name="Marketing" userId="c6e20124-794c-4511-9e1a-6ca6abfcd11e" providerId="ADAL" clId="{72A6E838-2845-465C-908A-F4B4A3833276}" dt="2024-11-04T22:58:49.140" v="4172" actId="171"/>
        <pc:sldMkLst>
          <pc:docMk/>
          <pc:sldMk cId="1245022011" sldId="2147470392"/>
        </pc:sldMkLst>
        <pc:spChg chg="del">
          <ac:chgData name="Marketing" userId="c6e20124-794c-4511-9e1a-6ca6abfcd11e" providerId="ADAL" clId="{72A6E838-2845-465C-908A-F4B4A3833276}" dt="2024-11-04T18:40:10.277" v="3991" actId="478"/>
          <ac:spMkLst>
            <pc:docMk/>
            <pc:sldMk cId="1245022011" sldId="2147470392"/>
            <ac:spMk id="5" creationId="{0254CE30-E79A-2797-490E-82BE8D34C04B}"/>
          </ac:spMkLst>
        </pc:spChg>
        <pc:spChg chg="add mod ord">
          <ac:chgData name="Marketing" userId="c6e20124-794c-4511-9e1a-6ca6abfcd11e" providerId="ADAL" clId="{72A6E838-2845-465C-908A-F4B4A3833276}" dt="2024-11-04T22:58:49.140" v="4172" actId="171"/>
          <ac:spMkLst>
            <pc:docMk/>
            <pc:sldMk cId="1245022011" sldId="2147470392"/>
            <ac:spMk id="5" creationId="{206DAE7C-E1CE-1FD8-2BE7-56634754FEEA}"/>
          </ac:spMkLst>
        </pc:spChg>
        <pc:spChg chg="mod">
          <ac:chgData name="Marketing" userId="c6e20124-794c-4511-9e1a-6ca6abfcd11e" providerId="ADAL" clId="{72A6E838-2845-465C-908A-F4B4A3833276}" dt="2024-11-04T22:58:11.315" v="4165" actId="1076"/>
          <ac:spMkLst>
            <pc:docMk/>
            <pc:sldMk cId="1245022011" sldId="2147470392"/>
            <ac:spMk id="35" creationId="{A19EDD61-16C2-1C2F-953F-F8C71ECF1687}"/>
          </ac:spMkLst>
        </pc:spChg>
        <pc:spChg chg="del">
          <ac:chgData name="Marketing" userId="c6e20124-794c-4511-9e1a-6ca6abfcd11e" providerId="ADAL" clId="{72A6E838-2845-465C-908A-F4B4A3833276}" dt="2024-11-04T18:40:04.009" v="3987" actId="478"/>
          <ac:spMkLst>
            <pc:docMk/>
            <pc:sldMk cId="1245022011" sldId="2147470392"/>
            <ac:spMk id="38" creationId="{85028F6D-AA4B-0C96-479B-AB8659ADAF65}"/>
          </ac:spMkLst>
        </pc:spChg>
        <pc:spChg chg="del">
          <ac:chgData name="Marketing" userId="c6e20124-794c-4511-9e1a-6ca6abfcd11e" providerId="ADAL" clId="{72A6E838-2845-465C-908A-F4B4A3833276}" dt="2024-11-04T18:40:09.752" v="3990" actId="478"/>
          <ac:spMkLst>
            <pc:docMk/>
            <pc:sldMk cId="1245022011" sldId="2147470392"/>
            <ac:spMk id="44" creationId="{4A98D741-0F95-2752-90DE-5913187637B7}"/>
          </ac:spMkLst>
        </pc:spChg>
        <pc:spChg chg="del">
          <ac:chgData name="Marketing" userId="c6e20124-794c-4511-9e1a-6ca6abfcd11e" providerId="ADAL" clId="{72A6E838-2845-465C-908A-F4B4A3833276}" dt="2024-11-04T18:40:02.445" v="3986" actId="478"/>
          <ac:spMkLst>
            <pc:docMk/>
            <pc:sldMk cId="1245022011" sldId="2147470392"/>
            <ac:spMk id="48" creationId="{9C719A8F-70CA-7D77-5A68-A4150F0BCC64}"/>
          </ac:spMkLst>
        </pc:spChg>
        <pc:spChg chg="del">
          <ac:chgData name="Marketing" userId="c6e20124-794c-4511-9e1a-6ca6abfcd11e" providerId="ADAL" clId="{72A6E838-2845-465C-908A-F4B4A3833276}" dt="2024-11-04T18:40:06.758" v="3989" actId="478"/>
          <ac:spMkLst>
            <pc:docMk/>
            <pc:sldMk cId="1245022011" sldId="2147470392"/>
            <ac:spMk id="50" creationId="{AFEC9A84-2467-9516-32F6-FEE2F8616560}"/>
          </ac:spMkLst>
        </pc:spChg>
        <pc:spChg chg="del">
          <ac:chgData name="Marketing" userId="c6e20124-794c-4511-9e1a-6ca6abfcd11e" providerId="ADAL" clId="{72A6E838-2845-465C-908A-F4B4A3833276}" dt="2024-11-04T18:40:14.554" v="3995" actId="478"/>
          <ac:spMkLst>
            <pc:docMk/>
            <pc:sldMk cId="1245022011" sldId="2147470392"/>
            <ac:spMk id="51" creationId="{5EC0EA22-0E0D-7502-7F0F-C6AA2E10C7FC}"/>
          </ac:spMkLst>
        </pc:spChg>
        <pc:spChg chg="del">
          <ac:chgData name="Marketing" userId="c6e20124-794c-4511-9e1a-6ca6abfcd11e" providerId="ADAL" clId="{72A6E838-2845-465C-908A-F4B4A3833276}" dt="2024-11-04T18:40:11.110" v="3992" actId="478"/>
          <ac:spMkLst>
            <pc:docMk/>
            <pc:sldMk cId="1245022011" sldId="2147470392"/>
            <ac:spMk id="52" creationId="{1FF4698C-0C3B-D8E8-4970-5693E958AE5E}"/>
          </ac:spMkLst>
        </pc:spChg>
        <pc:spChg chg="del">
          <ac:chgData name="Marketing" userId="c6e20124-794c-4511-9e1a-6ca6abfcd11e" providerId="ADAL" clId="{72A6E838-2845-465C-908A-F4B4A3833276}" dt="2024-11-04T18:40:05.575" v="3988" actId="478"/>
          <ac:spMkLst>
            <pc:docMk/>
            <pc:sldMk cId="1245022011" sldId="2147470392"/>
            <ac:spMk id="53" creationId="{6B90D856-39E1-8AF9-F849-FB5022234FCC}"/>
          </ac:spMkLst>
        </pc:spChg>
        <pc:spChg chg="del topLvl">
          <ac:chgData name="Marketing" userId="c6e20124-794c-4511-9e1a-6ca6abfcd11e" providerId="ADAL" clId="{72A6E838-2845-465C-908A-F4B4A3833276}" dt="2024-11-01T15:23:51.772" v="2102" actId="478"/>
          <ac:spMkLst>
            <pc:docMk/>
            <pc:sldMk cId="1245022011" sldId="2147470392"/>
            <ac:spMk id="464" creationId="{266BB73C-EC74-14C4-141A-A54B5BCF3DD1}"/>
          </ac:spMkLst>
        </pc:spChg>
        <pc:grpChg chg="del">
          <ac:chgData name="Marketing" userId="c6e20124-794c-4511-9e1a-6ca6abfcd11e" providerId="ADAL" clId="{72A6E838-2845-465C-908A-F4B4A3833276}" dt="2024-11-01T15:23:51.772" v="2102" actId="478"/>
          <ac:grpSpMkLst>
            <pc:docMk/>
            <pc:sldMk cId="1245022011" sldId="2147470392"/>
            <ac:grpSpMk id="463" creationId="{2689F41B-902A-02A9-D81D-DAEEFAFE0A0F}"/>
          </ac:grpSpMkLst>
        </pc:grpChg>
        <pc:grpChg chg="del">
          <ac:chgData name="Marketing" userId="c6e20124-794c-4511-9e1a-6ca6abfcd11e" providerId="ADAL" clId="{72A6E838-2845-465C-908A-F4B4A3833276}" dt="2024-11-01T15:23:48.925" v="2101" actId="478"/>
          <ac:grpSpMkLst>
            <pc:docMk/>
            <pc:sldMk cId="1245022011" sldId="2147470392"/>
            <ac:grpSpMk id="466" creationId="{D1031FB6-E177-E64F-BDD3-102E2FA0C6B5}"/>
          </ac:grpSpMkLst>
        </pc:grpChg>
        <pc:picChg chg="add del">
          <ac:chgData name="Marketing" userId="c6e20124-794c-4511-9e1a-6ca6abfcd11e" providerId="ADAL" clId="{72A6E838-2845-465C-908A-F4B4A3833276}" dt="2024-11-04T18:40:13.411" v="3994" actId="478"/>
          <ac:picMkLst>
            <pc:docMk/>
            <pc:sldMk cId="1245022011" sldId="2147470392"/>
            <ac:picMk id="3" creationId="{2F748439-CE86-D01B-14B0-B5A379DE6464}"/>
          </ac:picMkLst>
        </pc:picChg>
        <pc:picChg chg="add mod ord">
          <ac:chgData name="Marketing" userId="c6e20124-794c-4511-9e1a-6ca6abfcd11e" providerId="ADAL" clId="{72A6E838-2845-465C-908A-F4B4A3833276}" dt="2024-11-04T18:40:30.571" v="3997" actId="167"/>
          <ac:picMkLst>
            <pc:docMk/>
            <pc:sldMk cId="1245022011" sldId="2147470392"/>
            <ac:picMk id="11" creationId="{43768401-6A3B-FA69-B5A7-D9381AE4816B}"/>
          </ac:picMkLst>
        </pc:picChg>
        <pc:cxnChg chg="topLvl">
          <ac:chgData name="Marketing" userId="c6e20124-794c-4511-9e1a-6ca6abfcd11e" providerId="ADAL" clId="{72A6E838-2845-465C-908A-F4B4A3833276}" dt="2024-11-01T15:23:51.772" v="2102" actId="478"/>
          <ac:cxnSpMkLst>
            <pc:docMk/>
            <pc:sldMk cId="1245022011" sldId="2147470392"/>
            <ac:cxnSpMk id="465" creationId="{311269DB-0B96-3C81-C2FD-C5394E33AD84}"/>
          </ac:cxnSpMkLst>
        </pc:cxnChg>
      </pc:sldChg>
      <pc:sldChg chg="addSp delSp modSp mod">
        <pc:chgData name="Marketing" userId="c6e20124-794c-4511-9e1a-6ca6abfcd11e" providerId="ADAL" clId="{72A6E838-2845-465C-908A-F4B4A3833276}" dt="2024-11-04T18:49:39.082" v="4096" actId="29295"/>
        <pc:sldMkLst>
          <pc:docMk/>
          <pc:sldMk cId="1723006163" sldId="2147470395"/>
        </pc:sldMkLst>
        <pc:spChg chg="del">
          <ac:chgData name="Marketing" userId="c6e20124-794c-4511-9e1a-6ca6abfcd11e" providerId="ADAL" clId="{72A6E838-2845-465C-908A-F4B4A3833276}" dt="2024-11-04T18:40:45.220" v="4002" actId="478"/>
          <ac:spMkLst>
            <pc:docMk/>
            <pc:sldMk cId="1723006163" sldId="2147470395"/>
            <ac:spMk id="43" creationId="{F14835FB-25EC-1633-8401-DBAFEA89475D}"/>
          </ac:spMkLst>
        </pc:spChg>
        <pc:spChg chg="del">
          <ac:chgData name="Marketing" userId="c6e20124-794c-4511-9e1a-6ca6abfcd11e" providerId="ADAL" clId="{72A6E838-2845-465C-908A-F4B4A3833276}" dt="2024-11-04T18:40:40.040" v="3998" actId="478"/>
          <ac:spMkLst>
            <pc:docMk/>
            <pc:sldMk cId="1723006163" sldId="2147470395"/>
            <ac:spMk id="44" creationId="{96771D20-A872-E671-FEB1-0F728A833854}"/>
          </ac:spMkLst>
        </pc:spChg>
        <pc:spChg chg="del">
          <ac:chgData name="Marketing" userId="c6e20124-794c-4511-9e1a-6ca6abfcd11e" providerId="ADAL" clId="{72A6E838-2845-465C-908A-F4B4A3833276}" dt="2024-11-04T18:40:43.479" v="4001" actId="478"/>
          <ac:spMkLst>
            <pc:docMk/>
            <pc:sldMk cId="1723006163" sldId="2147470395"/>
            <ac:spMk id="45" creationId="{C155242D-A8FC-CF97-2F77-75EF97CF0077}"/>
          </ac:spMkLst>
        </pc:spChg>
        <pc:spChg chg="del">
          <ac:chgData name="Marketing" userId="c6e20124-794c-4511-9e1a-6ca6abfcd11e" providerId="ADAL" clId="{72A6E838-2845-465C-908A-F4B4A3833276}" dt="2024-11-04T18:40:46.326" v="4003" actId="478"/>
          <ac:spMkLst>
            <pc:docMk/>
            <pc:sldMk cId="1723006163" sldId="2147470395"/>
            <ac:spMk id="46" creationId="{5C8C3C8D-F2DA-B8F1-2173-7940A03596EA}"/>
          </ac:spMkLst>
        </pc:spChg>
        <pc:spChg chg="del">
          <ac:chgData name="Marketing" userId="c6e20124-794c-4511-9e1a-6ca6abfcd11e" providerId="ADAL" clId="{72A6E838-2845-465C-908A-F4B4A3833276}" dt="2024-11-04T18:40:42.352" v="4000" actId="478"/>
          <ac:spMkLst>
            <pc:docMk/>
            <pc:sldMk cId="1723006163" sldId="2147470395"/>
            <ac:spMk id="48" creationId="{F5F7C253-5F4E-03F8-6898-B698DD8A3C04}"/>
          </ac:spMkLst>
        </pc:spChg>
        <pc:spChg chg="del">
          <ac:chgData name="Marketing" userId="c6e20124-794c-4511-9e1a-6ca6abfcd11e" providerId="ADAL" clId="{72A6E838-2845-465C-908A-F4B4A3833276}" dt="2024-11-04T18:40:47.571" v="4004" actId="478"/>
          <ac:spMkLst>
            <pc:docMk/>
            <pc:sldMk cId="1723006163" sldId="2147470395"/>
            <ac:spMk id="49" creationId="{F4BC5C81-A8A2-9E09-E6D7-236A3DB25B36}"/>
          </ac:spMkLst>
        </pc:spChg>
        <pc:spChg chg="del">
          <ac:chgData name="Marketing" userId="c6e20124-794c-4511-9e1a-6ca6abfcd11e" providerId="ADAL" clId="{72A6E838-2845-465C-908A-F4B4A3833276}" dt="2024-11-04T18:40:41.107" v="3999" actId="478"/>
          <ac:spMkLst>
            <pc:docMk/>
            <pc:sldMk cId="1723006163" sldId="2147470395"/>
            <ac:spMk id="50" creationId="{75441B8B-EE64-C51E-AFCD-89C53E0256C7}"/>
          </ac:spMkLst>
        </pc:spChg>
        <pc:grpChg chg="del">
          <ac:chgData name="Marketing" userId="c6e20124-794c-4511-9e1a-6ca6abfcd11e" providerId="ADAL" clId="{72A6E838-2845-465C-908A-F4B4A3833276}" dt="2024-11-01T15:23:56.678" v="2103" actId="478"/>
          <ac:grpSpMkLst>
            <pc:docMk/>
            <pc:sldMk cId="1723006163" sldId="2147470395"/>
            <ac:grpSpMk id="81" creationId="{B254FB2C-95E9-C6EE-BAD0-A68474279B4B}"/>
          </ac:grpSpMkLst>
        </pc:grpChg>
        <pc:picChg chg="add del mod ord modCrop">
          <ac:chgData name="Marketing" userId="c6e20124-794c-4511-9e1a-6ca6abfcd11e" providerId="ADAL" clId="{72A6E838-2845-465C-908A-F4B4A3833276}" dt="2024-11-04T18:45:44.014" v="4083" actId="478"/>
          <ac:picMkLst>
            <pc:docMk/>
            <pc:sldMk cId="1723006163" sldId="2147470395"/>
            <ac:picMk id="10" creationId="{57DEB290-45AC-E58A-9FD8-759CFB27A3B9}"/>
          </ac:picMkLst>
        </pc:picChg>
        <pc:picChg chg="add del mod modCrop">
          <ac:chgData name="Marketing" userId="c6e20124-794c-4511-9e1a-6ca6abfcd11e" providerId="ADAL" clId="{72A6E838-2845-465C-908A-F4B4A3833276}" dt="2024-11-04T18:45:47.476" v="4084" actId="478"/>
          <ac:picMkLst>
            <pc:docMk/>
            <pc:sldMk cId="1723006163" sldId="2147470395"/>
            <ac:picMk id="11" creationId="{B133200A-7B19-723E-37CE-2D3FD6DBDBFF}"/>
          </ac:picMkLst>
        </pc:picChg>
        <pc:picChg chg="add mod ord">
          <ac:chgData name="Marketing" userId="c6e20124-794c-4511-9e1a-6ca6abfcd11e" providerId="ADAL" clId="{72A6E838-2845-465C-908A-F4B4A3833276}" dt="2024-11-04T18:49:39.082" v="4096" actId="29295"/>
          <ac:picMkLst>
            <pc:docMk/>
            <pc:sldMk cId="1723006163" sldId="2147470395"/>
            <ac:picMk id="12" creationId="{6AC5C5D7-065B-0038-5F5C-1DDA085CE155}"/>
          </ac:picMkLst>
        </pc:picChg>
        <pc:picChg chg="add mod ord">
          <ac:chgData name="Marketing" userId="c6e20124-794c-4511-9e1a-6ca6abfcd11e" providerId="ADAL" clId="{72A6E838-2845-465C-908A-F4B4A3833276}" dt="2024-11-04T18:47:31.215" v="4093" actId="167"/>
          <ac:picMkLst>
            <pc:docMk/>
            <pc:sldMk cId="1723006163" sldId="2147470395"/>
            <ac:picMk id="19" creationId="{EE71FF78-3467-5C8C-FFBB-444AFF4342F3}"/>
          </ac:picMkLst>
        </pc:picChg>
      </pc:sldChg>
      <pc:sldChg chg="addSp delSp modSp del mod ord">
        <pc:chgData name="Marketing" userId="c6e20124-794c-4511-9e1a-6ca6abfcd11e" providerId="ADAL" clId="{72A6E838-2845-465C-908A-F4B4A3833276}" dt="2024-11-04T18:29:01.019" v="3724" actId="47"/>
        <pc:sldMkLst>
          <pc:docMk/>
          <pc:sldMk cId="1772076360" sldId="2147470396"/>
        </pc:sldMkLst>
        <pc:spChg chg="mod">
          <ac:chgData name="Marketing" userId="c6e20124-794c-4511-9e1a-6ca6abfcd11e" providerId="ADAL" clId="{72A6E838-2845-465C-908A-F4B4A3833276}" dt="2024-11-01T15:25:10.592" v="2120"/>
          <ac:spMkLst>
            <pc:docMk/>
            <pc:sldMk cId="1772076360" sldId="2147470396"/>
            <ac:spMk id="36" creationId="{900DDC15-CF57-318A-4F4D-55ADD86D38ED}"/>
          </ac:spMkLst>
        </pc:spChg>
        <pc:spChg chg="mod">
          <ac:chgData name="Marketing" userId="c6e20124-794c-4511-9e1a-6ca6abfcd11e" providerId="ADAL" clId="{72A6E838-2845-465C-908A-F4B4A3833276}" dt="2024-11-01T15:25:10.592" v="2120"/>
          <ac:spMkLst>
            <pc:docMk/>
            <pc:sldMk cId="1772076360" sldId="2147470396"/>
            <ac:spMk id="37" creationId="{DB8E5770-C364-0C1E-E420-554A3DD54FCB}"/>
          </ac:spMkLst>
        </pc:spChg>
        <pc:spChg chg="mod">
          <ac:chgData name="Marketing" userId="c6e20124-794c-4511-9e1a-6ca6abfcd11e" providerId="ADAL" clId="{72A6E838-2845-465C-908A-F4B4A3833276}" dt="2024-11-01T15:25:10.592" v="2120"/>
          <ac:spMkLst>
            <pc:docMk/>
            <pc:sldMk cId="1772076360" sldId="2147470396"/>
            <ac:spMk id="38" creationId="{316ABC19-89EC-A242-001B-EFD0570BF465}"/>
          </ac:spMkLst>
        </pc:spChg>
        <pc:spChg chg="mod">
          <ac:chgData name="Marketing" userId="c6e20124-794c-4511-9e1a-6ca6abfcd11e" providerId="ADAL" clId="{72A6E838-2845-465C-908A-F4B4A3833276}" dt="2024-11-01T15:25:10.592" v="2120"/>
          <ac:spMkLst>
            <pc:docMk/>
            <pc:sldMk cId="1772076360" sldId="2147470396"/>
            <ac:spMk id="39" creationId="{E39C1616-1014-6AEF-E1DE-72441EDDDAC7}"/>
          </ac:spMkLst>
        </pc:spChg>
        <pc:spChg chg="mod">
          <ac:chgData name="Marketing" userId="c6e20124-794c-4511-9e1a-6ca6abfcd11e" providerId="ADAL" clId="{72A6E838-2845-465C-908A-F4B4A3833276}" dt="2024-11-01T15:25:10.592" v="2120"/>
          <ac:spMkLst>
            <pc:docMk/>
            <pc:sldMk cId="1772076360" sldId="2147470396"/>
            <ac:spMk id="40" creationId="{B9A7D1E8-B344-A5BE-EEAA-6DE4BDEBDA04}"/>
          </ac:spMkLst>
        </pc:spChg>
        <pc:spChg chg="mod">
          <ac:chgData name="Marketing" userId="c6e20124-794c-4511-9e1a-6ca6abfcd11e" providerId="ADAL" clId="{72A6E838-2845-465C-908A-F4B4A3833276}" dt="2024-11-01T15:25:10.592" v="2120"/>
          <ac:spMkLst>
            <pc:docMk/>
            <pc:sldMk cId="1772076360" sldId="2147470396"/>
            <ac:spMk id="41" creationId="{0736A4A1-2F0F-2C4F-3EDF-4B892F33D81E}"/>
          </ac:spMkLst>
        </pc:spChg>
        <pc:spChg chg="mod">
          <ac:chgData name="Marketing" userId="c6e20124-794c-4511-9e1a-6ca6abfcd11e" providerId="ADAL" clId="{72A6E838-2845-465C-908A-F4B4A3833276}" dt="2024-11-01T15:25:10.592" v="2120"/>
          <ac:spMkLst>
            <pc:docMk/>
            <pc:sldMk cId="1772076360" sldId="2147470396"/>
            <ac:spMk id="42" creationId="{F318BA3A-6942-FD20-B7F5-5F37032F5E76}"/>
          </ac:spMkLst>
        </pc:spChg>
        <pc:spChg chg="mod">
          <ac:chgData name="Marketing" userId="c6e20124-794c-4511-9e1a-6ca6abfcd11e" providerId="ADAL" clId="{72A6E838-2845-465C-908A-F4B4A3833276}" dt="2024-11-01T15:25:10.592" v="2120"/>
          <ac:spMkLst>
            <pc:docMk/>
            <pc:sldMk cId="1772076360" sldId="2147470396"/>
            <ac:spMk id="43" creationId="{726B17E2-EDAF-A45A-99E5-B645002B6EC4}"/>
          </ac:spMkLst>
        </pc:spChg>
        <pc:spChg chg="mod">
          <ac:chgData name="Marketing" userId="c6e20124-794c-4511-9e1a-6ca6abfcd11e" providerId="ADAL" clId="{72A6E838-2845-465C-908A-F4B4A3833276}" dt="2024-11-01T15:25:10.592" v="2120"/>
          <ac:spMkLst>
            <pc:docMk/>
            <pc:sldMk cId="1772076360" sldId="2147470396"/>
            <ac:spMk id="44" creationId="{B393A44A-D85E-AFB2-B89C-B33B37E69B65}"/>
          </ac:spMkLst>
        </pc:spChg>
        <pc:spChg chg="mod">
          <ac:chgData name="Marketing" userId="c6e20124-794c-4511-9e1a-6ca6abfcd11e" providerId="ADAL" clId="{72A6E838-2845-465C-908A-F4B4A3833276}" dt="2024-11-01T15:25:10.592" v="2120"/>
          <ac:spMkLst>
            <pc:docMk/>
            <pc:sldMk cId="1772076360" sldId="2147470396"/>
            <ac:spMk id="45" creationId="{04F375DE-AD37-DABF-E9CE-0ADE081861DE}"/>
          </ac:spMkLst>
        </pc:spChg>
        <pc:spChg chg="mod">
          <ac:chgData name="Marketing" userId="c6e20124-794c-4511-9e1a-6ca6abfcd11e" providerId="ADAL" clId="{72A6E838-2845-465C-908A-F4B4A3833276}" dt="2024-11-01T15:25:10.592" v="2120"/>
          <ac:spMkLst>
            <pc:docMk/>
            <pc:sldMk cId="1772076360" sldId="2147470396"/>
            <ac:spMk id="46" creationId="{2BA56065-658F-C69C-4C14-6E2E79939180}"/>
          </ac:spMkLst>
        </pc:spChg>
        <pc:spChg chg="mod">
          <ac:chgData name="Marketing" userId="c6e20124-794c-4511-9e1a-6ca6abfcd11e" providerId="ADAL" clId="{72A6E838-2845-465C-908A-F4B4A3833276}" dt="2024-11-01T15:25:10.592" v="2120"/>
          <ac:spMkLst>
            <pc:docMk/>
            <pc:sldMk cId="1772076360" sldId="2147470396"/>
            <ac:spMk id="47" creationId="{86045424-A45C-BE66-7E21-347DC7AC00C1}"/>
          </ac:spMkLst>
        </pc:spChg>
        <pc:spChg chg="mod">
          <ac:chgData name="Marketing" userId="c6e20124-794c-4511-9e1a-6ca6abfcd11e" providerId="ADAL" clId="{72A6E838-2845-465C-908A-F4B4A3833276}" dt="2024-11-01T15:25:10.592" v="2120"/>
          <ac:spMkLst>
            <pc:docMk/>
            <pc:sldMk cId="1772076360" sldId="2147470396"/>
            <ac:spMk id="48" creationId="{E90307DA-9939-B11D-18D0-02B441E21386}"/>
          </ac:spMkLst>
        </pc:spChg>
        <pc:spChg chg="mod">
          <ac:chgData name="Marketing" userId="c6e20124-794c-4511-9e1a-6ca6abfcd11e" providerId="ADAL" clId="{72A6E838-2845-465C-908A-F4B4A3833276}" dt="2024-11-01T15:25:10.592" v="2120"/>
          <ac:spMkLst>
            <pc:docMk/>
            <pc:sldMk cId="1772076360" sldId="2147470396"/>
            <ac:spMk id="49" creationId="{BAEE4A7F-76BE-0C58-8468-5AF98D8C2D3A}"/>
          </ac:spMkLst>
        </pc:spChg>
        <pc:spChg chg="mod">
          <ac:chgData name="Marketing" userId="c6e20124-794c-4511-9e1a-6ca6abfcd11e" providerId="ADAL" clId="{72A6E838-2845-465C-908A-F4B4A3833276}" dt="2024-11-01T15:25:10.592" v="2120"/>
          <ac:spMkLst>
            <pc:docMk/>
            <pc:sldMk cId="1772076360" sldId="2147470396"/>
            <ac:spMk id="50" creationId="{8B2E699C-510A-6F5F-4B37-8C9395EBA02D}"/>
          </ac:spMkLst>
        </pc:spChg>
        <pc:spChg chg="mod">
          <ac:chgData name="Marketing" userId="c6e20124-794c-4511-9e1a-6ca6abfcd11e" providerId="ADAL" clId="{72A6E838-2845-465C-908A-F4B4A3833276}" dt="2024-11-01T15:25:10.592" v="2120"/>
          <ac:spMkLst>
            <pc:docMk/>
            <pc:sldMk cId="1772076360" sldId="2147470396"/>
            <ac:spMk id="51" creationId="{A26966BE-DAA7-4990-77F8-972E7BA4E885}"/>
          </ac:spMkLst>
        </pc:spChg>
        <pc:spChg chg="mod">
          <ac:chgData name="Marketing" userId="c6e20124-794c-4511-9e1a-6ca6abfcd11e" providerId="ADAL" clId="{72A6E838-2845-465C-908A-F4B4A3833276}" dt="2024-11-01T15:25:10.592" v="2120"/>
          <ac:spMkLst>
            <pc:docMk/>
            <pc:sldMk cId="1772076360" sldId="2147470396"/>
            <ac:spMk id="52" creationId="{F040BD64-32F7-EDE4-6151-7624A398B692}"/>
          </ac:spMkLst>
        </pc:spChg>
        <pc:spChg chg="mod">
          <ac:chgData name="Marketing" userId="c6e20124-794c-4511-9e1a-6ca6abfcd11e" providerId="ADAL" clId="{72A6E838-2845-465C-908A-F4B4A3833276}" dt="2024-11-01T15:25:10.592" v="2120"/>
          <ac:spMkLst>
            <pc:docMk/>
            <pc:sldMk cId="1772076360" sldId="2147470396"/>
            <ac:spMk id="53" creationId="{524AF364-CEF9-DFC6-3606-C0E43E6D934A}"/>
          </ac:spMkLst>
        </pc:spChg>
        <pc:spChg chg="mod">
          <ac:chgData name="Marketing" userId="c6e20124-794c-4511-9e1a-6ca6abfcd11e" providerId="ADAL" clId="{72A6E838-2845-465C-908A-F4B4A3833276}" dt="2024-11-01T15:25:10.592" v="2120"/>
          <ac:spMkLst>
            <pc:docMk/>
            <pc:sldMk cId="1772076360" sldId="2147470396"/>
            <ac:spMk id="54" creationId="{067E68B4-97D8-EB8D-F40A-E4868A9D9F2C}"/>
          </ac:spMkLst>
        </pc:spChg>
        <pc:spChg chg="mod">
          <ac:chgData name="Marketing" userId="c6e20124-794c-4511-9e1a-6ca6abfcd11e" providerId="ADAL" clId="{72A6E838-2845-465C-908A-F4B4A3833276}" dt="2024-11-01T15:25:10.592" v="2120"/>
          <ac:spMkLst>
            <pc:docMk/>
            <pc:sldMk cId="1772076360" sldId="2147470396"/>
            <ac:spMk id="55" creationId="{8CD890EF-4183-AA59-57B0-DF3E592B7E3A}"/>
          </ac:spMkLst>
        </pc:spChg>
        <pc:spChg chg="mod">
          <ac:chgData name="Marketing" userId="c6e20124-794c-4511-9e1a-6ca6abfcd11e" providerId="ADAL" clId="{72A6E838-2845-465C-908A-F4B4A3833276}" dt="2024-11-01T15:25:10.592" v="2120"/>
          <ac:spMkLst>
            <pc:docMk/>
            <pc:sldMk cId="1772076360" sldId="2147470396"/>
            <ac:spMk id="56" creationId="{07DC3812-C9B3-32E7-E6D7-F086B2FEB37A}"/>
          </ac:spMkLst>
        </pc:spChg>
        <pc:spChg chg="mod">
          <ac:chgData name="Marketing" userId="c6e20124-794c-4511-9e1a-6ca6abfcd11e" providerId="ADAL" clId="{72A6E838-2845-465C-908A-F4B4A3833276}" dt="2024-11-01T15:25:10.592" v="2120"/>
          <ac:spMkLst>
            <pc:docMk/>
            <pc:sldMk cId="1772076360" sldId="2147470396"/>
            <ac:spMk id="57" creationId="{E8DE39D7-64E7-4528-83E4-BD11F5658813}"/>
          </ac:spMkLst>
        </pc:spChg>
        <pc:spChg chg="mod">
          <ac:chgData name="Marketing" userId="c6e20124-794c-4511-9e1a-6ca6abfcd11e" providerId="ADAL" clId="{72A6E838-2845-465C-908A-F4B4A3833276}" dt="2024-11-01T15:25:10.592" v="2120"/>
          <ac:spMkLst>
            <pc:docMk/>
            <pc:sldMk cId="1772076360" sldId="2147470396"/>
            <ac:spMk id="58" creationId="{E9ECDA30-8280-21BC-595C-25DD45A0BCA1}"/>
          </ac:spMkLst>
        </pc:spChg>
        <pc:spChg chg="mod">
          <ac:chgData name="Marketing" userId="c6e20124-794c-4511-9e1a-6ca6abfcd11e" providerId="ADAL" clId="{72A6E838-2845-465C-908A-F4B4A3833276}" dt="2024-11-01T15:25:10.592" v="2120"/>
          <ac:spMkLst>
            <pc:docMk/>
            <pc:sldMk cId="1772076360" sldId="2147470396"/>
            <ac:spMk id="59" creationId="{38424D4B-D195-84A5-5C57-7E4E5F97CEC1}"/>
          </ac:spMkLst>
        </pc:spChg>
        <pc:spChg chg="mod">
          <ac:chgData name="Marketing" userId="c6e20124-794c-4511-9e1a-6ca6abfcd11e" providerId="ADAL" clId="{72A6E838-2845-465C-908A-F4B4A3833276}" dt="2024-11-01T15:25:10.592" v="2120"/>
          <ac:spMkLst>
            <pc:docMk/>
            <pc:sldMk cId="1772076360" sldId="2147470396"/>
            <ac:spMk id="60" creationId="{19709271-EFC0-DF5F-76C3-EF4A73465ECF}"/>
          </ac:spMkLst>
        </pc:spChg>
        <pc:spChg chg="mod">
          <ac:chgData name="Marketing" userId="c6e20124-794c-4511-9e1a-6ca6abfcd11e" providerId="ADAL" clId="{72A6E838-2845-465C-908A-F4B4A3833276}" dt="2024-11-01T15:25:10.592" v="2120"/>
          <ac:spMkLst>
            <pc:docMk/>
            <pc:sldMk cId="1772076360" sldId="2147470396"/>
            <ac:spMk id="61" creationId="{CE22D688-135C-7F76-8FAA-1A29BB14E8D6}"/>
          </ac:spMkLst>
        </pc:spChg>
        <pc:spChg chg="mod">
          <ac:chgData name="Marketing" userId="c6e20124-794c-4511-9e1a-6ca6abfcd11e" providerId="ADAL" clId="{72A6E838-2845-465C-908A-F4B4A3833276}" dt="2024-11-01T15:25:10.592" v="2120"/>
          <ac:spMkLst>
            <pc:docMk/>
            <pc:sldMk cId="1772076360" sldId="2147470396"/>
            <ac:spMk id="62" creationId="{61CA345B-C8B0-655D-AF3A-96A076EDE656}"/>
          </ac:spMkLst>
        </pc:spChg>
        <pc:spChg chg="mod">
          <ac:chgData name="Marketing" userId="c6e20124-794c-4511-9e1a-6ca6abfcd11e" providerId="ADAL" clId="{72A6E838-2845-465C-908A-F4B4A3833276}" dt="2024-11-01T15:25:10.592" v="2120"/>
          <ac:spMkLst>
            <pc:docMk/>
            <pc:sldMk cId="1772076360" sldId="2147470396"/>
            <ac:spMk id="63" creationId="{E847C773-D2F3-3FDA-C700-DBDB572A1624}"/>
          </ac:spMkLst>
        </pc:spChg>
        <pc:spChg chg="mod">
          <ac:chgData name="Marketing" userId="c6e20124-794c-4511-9e1a-6ca6abfcd11e" providerId="ADAL" clId="{72A6E838-2845-465C-908A-F4B4A3833276}" dt="2024-11-01T15:25:10.592" v="2120"/>
          <ac:spMkLst>
            <pc:docMk/>
            <pc:sldMk cId="1772076360" sldId="2147470396"/>
            <ac:spMk id="64" creationId="{23D63F7E-CC51-614B-6A4F-376D63ED4B11}"/>
          </ac:spMkLst>
        </pc:spChg>
        <pc:spChg chg="mod">
          <ac:chgData name="Marketing" userId="c6e20124-794c-4511-9e1a-6ca6abfcd11e" providerId="ADAL" clId="{72A6E838-2845-465C-908A-F4B4A3833276}" dt="2024-11-01T15:25:10.592" v="2120"/>
          <ac:spMkLst>
            <pc:docMk/>
            <pc:sldMk cId="1772076360" sldId="2147470396"/>
            <ac:spMk id="65" creationId="{110C6064-91DA-D5A4-8E50-EB661EC20408}"/>
          </ac:spMkLst>
        </pc:spChg>
        <pc:spChg chg="mod">
          <ac:chgData name="Marketing" userId="c6e20124-794c-4511-9e1a-6ca6abfcd11e" providerId="ADAL" clId="{72A6E838-2845-465C-908A-F4B4A3833276}" dt="2024-11-01T15:25:10.592" v="2120"/>
          <ac:spMkLst>
            <pc:docMk/>
            <pc:sldMk cId="1772076360" sldId="2147470396"/>
            <ac:spMk id="66" creationId="{A761BA79-81D1-86B5-3136-31EB9AFD24EE}"/>
          </ac:spMkLst>
        </pc:spChg>
        <pc:spChg chg="mod">
          <ac:chgData name="Marketing" userId="c6e20124-794c-4511-9e1a-6ca6abfcd11e" providerId="ADAL" clId="{72A6E838-2845-465C-908A-F4B4A3833276}" dt="2024-11-01T15:25:10.592" v="2120"/>
          <ac:spMkLst>
            <pc:docMk/>
            <pc:sldMk cId="1772076360" sldId="2147470396"/>
            <ac:spMk id="67" creationId="{0036EA6C-C757-946A-363D-A5EF645D99BB}"/>
          </ac:spMkLst>
        </pc:spChg>
        <pc:spChg chg="mod">
          <ac:chgData name="Marketing" userId="c6e20124-794c-4511-9e1a-6ca6abfcd11e" providerId="ADAL" clId="{72A6E838-2845-465C-908A-F4B4A3833276}" dt="2024-11-01T15:25:10.592" v="2120"/>
          <ac:spMkLst>
            <pc:docMk/>
            <pc:sldMk cId="1772076360" sldId="2147470396"/>
            <ac:spMk id="68" creationId="{DE0712CB-91D8-3CAB-BD0A-819675568A51}"/>
          </ac:spMkLst>
        </pc:spChg>
        <pc:spChg chg="mod">
          <ac:chgData name="Marketing" userId="c6e20124-794c-4511-9e1a-6ca6abfcd11e" providerId="ADAL" clId="{72A6E838-2845-465C-908A-F4B4A3833276}" dt="2024-11-01T15:25:10.592" v="2120"/>
          <ac:spMkLst>
            <pc:docMk/>
            <pc:sldMk cId="1772076360" sldId="2147470396"/>
            <ac:spMk id="69" creationId="{2434768F-F054-A77D-C71B-0978D4A723CF}"/>
          </ac:spMkLst>
        </pc:spChg>
        <pc:spChg chg="mod">
          <ac:chgData name="Marketing" userId="c6e20124-794c-4511-9e1a-6ca6abfcd11e" providerId="ADAL" clId="{72A6E838-2845-465C-908A-F4B4A3833276}" dt="2024-11-01T15:25:10.592" v="2120"/>
          <ac:spMkLst>
            <pc:docMk/>
            <pc:sldMk cId="1772076360" sldId="2147470396"/>
            <ac:spMk id="70" creationId="{10DB7CEF-98EC-E7A9-DF0E-6AFF33A7A176}"/>
          </ac:spMkLst>
        </pc:spChg>
        <pc:spChg chg="mod">
          <ac:chgData name="Marketing" userId="c6e20124-794c-4511-9e1a-6ca6abfcd11e" providerId="ADAL" clId="{72A6E838-2845-465C-908A-F4B4A3833276}" dt="2024-11-01T15:25:10.592" v="2120"/>
          <ac:spMkLst>
            <pc:docMk/>
            <pc:sldMk cId="1772076360" sldId="2147470396"/>
            <ac:spMk id="71" creationId="{6E9F8B49-7D59-B0FD-539B-97213EB83C12}"/>
          </ac:spMkLst>
        </pc:spChg>
        <pc:spChg chg="mod">
          <ac:chgData name="Marketing" userId="c6e20124-794c-4511-9e1a-6ca6abfcd11e" providerId="ADAL" clId="{72A6E838-2845-465C-908A-F4B4A3833276}" dt="2024-11-01T15:25:10.592" v="2120"/>
          <ac:spMkLst>
            <pc:docMk/>
            <pc:sldMk cId="1772076360" sldId="2147470396"/>
            <ac:spMk id="72" creationId="{4E65AF5D-7BE1-F937-17A1-5B151763A2F6}"/>
          </ac:spMkLst>
        </pc:spChg>
        <pc:spChg chg="mod">
          <ac:chgData name="Marketing" userId="c6e20124-794c-4511-9e1a-6ca6abfcd11e" providerId="ADAL" clId="{72A6E838-2845-465C-908A-F4B4A3833276}" dt="2024-11-01T15:25:10.592" v="2120"/>
          <ac:spMkLst>
            <pc:docMk/>
            <pc:sldMk cId="1772076360" sldId="2147470396"/>
            <ac:spMk id="73" creationId="{99BA71EA-1B1D-F45D-1FAA-69F0F7127032}"/>
          </ac:spMkLst>
        </pc:spChg>
        <pc:spChg chg="mod">
          <ac:chgData name="Marketing" userId="c6e20124-794c-4511-9e1a-6ca6abfcd11e" providerId="ADAL" clId="{72A6E838-2845-465C-908A-F4B4A3833276}" dt="2024-11-01T15:25:10.592" v="2120"/>
          <ac:spMkLst>
            <pc:docMk/>
            <pc:sldMk cId="1772076360" sldId="2147470396"/>
            <ac:spMk id="74" creationId="{5FAA4983-D0A5-379D-9B02-075D4516B456}"/>
          </ac:spMkLst>
        </pc:spChg>
        <pc:spChg chg="mod">
          <ac:chgData name="Marketing" userId="c6e20124-794c-4511-9e1a-6ca6abfcd11e" providerId="ADAL" clId="{72A6E838-2845-465C-908A-F4B4A3833276}" dt="2024-11-01T15:25:10.592" v="2120"/>
          <ac:spMkLst>
            <pc:docMk/>
            <pc:sldMk cId="1772076360" sldId="2147470396"/>
            <ac:spMk id="75" creationId="{FA214F9A-EDB5-E706-0B29-83647B5E210A}"/>
          </ac:spMkLst>
        </pc:spChg>
        <pc:spChg chg="mod">
          <ac:chgData name="Marketing" userId="c6e20124-794c-4511-9e1a-6ca6abfcd11e" providerId="ADAL" clId="{72A6E838-2845-465C-908A-F4B4A3833276}" dt="2024-11-01T15:25:10.592" v="2120"/>
          <ac:spMkLst>
            <pc:docMk/>
            <pc:sldMk cId="1772076360" sldId="2147470396"/>
            <ac:spMk id="76" creationId="{91F60100-9123-66D2-4675-52D948EF8027}"/>
          </ac:spMkLst>
        </pc:spChg>
        <pc:spChg chg="mod">
          <ac:chgData name="Marketing" userId="c6e20124-794c-4511-9e1a-6ca6abfcd11e" providerId="ADAL" clId="{72A6E838-2845-465C-908A-F4B4A3833276}" dt="2024-11-01T15:25:10.592" v="2120"/>
          <ac:spMkLst>
            <pc:docMk/>
            <pc:sldMk cId="1772076360" sldId="2147470396"/>
            <ac:spMk id="77" creationId="{435FF794-797D-A48C-75F0-D1B4043792FC}"/>
          </ac:spMkLst>
        </pc:spChg>
        <pc:spChg chg="mod">
          <ac:chgData name="Marketing" userId="c6e20124-794c-4511-9e1a-6ca6abfcd11e" providerId="ADAL" clId="{72A6E838-2845-465C-908A-F4B4A3833276}" dt="2024-11-01T15:25:10.592" v="2120"/>
          <ac:spMkLst>
            <pc:docMk/>
            <pc:sldMk cId="1772076360" sldId="2147470396"/>
            <ac:spMk id="78" creationId="{CDE84AA9-32E7-6799-6AEF-820FF47DED63}"/>
          </ac:spMkLst>
        </pc:spChg>
        <pc:spChg chg="mod">
          <ac:chgData name="Marketing" userId="c6e20124-794c-4511-9e1a-6ca6abfcd11e" providerId="ADAL" clId="{72A6E838-2845-465C-908A-F4B4A3833276}" dt="2024-11-01T15:25:10.592" v="2120"/>
          <ac:spMkLst>
            <pc:docMk/>
            <pc:sldMk cId="1772076360" sldId="2147470396"/>
            <ac:spMk id="79" creationId="{F50B4BC6-A2B0-27FF-0439-FA87E9DC5870}"/>
          </ac:spMkLst>
        </pc:spChg>
        <pc:spChg chg="mod">
          <ac:chgData name="Marketing" userId="c6e20124-794c-4511-9e1a-6ca6abfcd11e" providerId="ADAL" clId="{72A6E838-2845-465C-908A-F4B4A3833276}" dt="2024-11-01T15:25:10.592" v="2120"/>
          <ac:spMkLst>
            <pc:docMk/>
            <pc:sldMk cId="1772076360" sldId="2147470396"/>
            <ac:spMk id="80" creationId="{452301F1-6AB7-5BBB-C4C2-D42C8A585DF4}"/>
          </ac:spMkLst>
        </pc:spChg>
        <pc:spChg chg="mod">
          <ac:chgData name="Marketing" userId="c6e20124-794c-4511-9e1a-6ca6abfcd11e" providerId="ADAL" clId="{72A6E838-2845-465C-908A-F4B4A3833276}" dt="2024-11-04T18:18:47.408" v="3564" actId="6559"/>
          <ac:spMkLst>
            <pc:docMk/>
            <pc:sldMk cId="1772076360" sldId="2147470396"/>
            <ac:spMk id="84" creationId="{76458CFB-8D53-37F2-74A3-1A05B46A523A}"/>
          </ac:spMkLst>
        </pc:spChg>
        <pc:grpChg chg="add mod">
          <ac:chgData name="Marketing" userId="c6e20124-794c-4511-9e1a-6ca6abfcd11e" providerId="ADAL" clId="{72A6E838-2845-465C-908A-F4B4A3833276}" dt="2024-11-01T15:25:10.592" v="2120"/>
          <ac:grpSpMkLst>
            <pc:docMk/>
            <pc:sldMk cId="1772076360" sldId="2147470396"/>
            <ac:grpSpMk id="3" creationId="{455CEB37-5C24-072D-E8FB-D9567440635A}"/>
          </ac:grpSpMkLst>
        </pc:grpChg>
        <pc:grpChg chg="mod">
          <ac:chgData name="Marketing" userId="c6e20124-794c-4511-9e1a-6ca6abfcd11e" providerId="ADAL" clId="{72A6E838-2845-465C-908A-F4B4A3833276}" dt="2024-11-01T15:25:10.592" v="2120"/>
          <ac:grpSpMkLst>
            <pc:docMk/>
            <pc:sldMk cId="1772076360" sldId="2147470396"/>
            <ac:grpSpMk id="4" creationId="{BFCA8C85-8E94-62A1-D492-5935C67A5AC4}"/>
          </ac:grpSpMkLst>
        </pc:grpChg>
        <pc:grpChg chg="mod">
          <ac:chgData name="Marketing" userId="c6e20124-794c-4511-9e1a-6ca6abfcd11e" providerId="ADAL" clId="{72A6E838-2845-465C-908A-F4B4A3833276}" dt="2024-11-01T15:25:10.592" v="2120"/>
          <ac:grpSpMkLst>
            <pc:docMk/>
            <pc:sldMk cId="1772076360" sldId="2147470396"/>
            <ac:grpSpMk id="7" creationId="{F96B74E1-E3F7-F211-3EEA-D6926117B874}"/>
          </ac:grpSpMkLst>
        </pc:grpChg>
        <pc:grpChg chg="mod">
          <ac:chgData name="Marketing" userId="c6e20124-794c-4511-9e1a-6ca6abfcd11e" providerId="ADAL" clId="{72A6E838-2845-465C-908A-F4B4A3833276}" dt="2024-11-01T15:25:10.592" v="2120"/>
          <ac:grpSpMkLst>
            <pc:docMk/>
            <pc:sldMk cId="1772076360" sldId="2147470396"/>
            <ac:grpSpMk id="8" creationId="{245B16AA-E60C-FD15-55E3-23A8A8942AA9}"/>
          </ac:grpSpMkLst>
        </pc:grpChg>
        <pc:grpChg chg="mod">
          <ac:chgData name="Marketing" userId="c6e20124-794c-4511-9e1a-6ca6abfcd11e" providerId="ADAL" clId="{72A6E838-2845-465C-908A-F4B4A3833276}" dt="2024-11-01T15:25:10.592" v="2120"/>
          <ac:grpSpMkLst>
            <pc:docMk/>
            <pc:sldMk cId="1772076360" sldId="2147470396"/>
            <ac:grpSpMk id="9" creationId="{7B95B70D-6FFA-17EC-5688-B072DEFA9F2B}"/>
          </ac:grpSpMkLst>
        </pc:grpChg>
        <pc:grpChg chg="mod">
          <ac:chgData name="Marketing" userId="c6e20124-794c-4511-9e1a-6ca6abfcd11e" providerId="ADAL" clId="{72A6E838-2845-465C-908A-F4B4A3833276}" dt="2024-11-01T15:25:10.592" v="2120"/>
          <ac:grpSpMkLst>
            <pc:docMk/>
            <pc:sldMk cId="1772076360" sldId="2147470396"/>
            <ac:grpSpMk id="10" creationId="{ACB2117B-DB88-3816-B450-DE0D0E35D144}"/>
          </ac:grpSpMkLst>
        </pc:grpChg>
        <pc:grpChg chg="mod">
          <ac:chgData name="Marketing" userId="c6e20124-794c-4511-9e1a-6ca6abfcd11e" providerId="ADAL" clId="{72A6E838-2845-465C-908A-F4B4A3833276}" dt="2024-11-01T15:25:10.592" v="2120"/>
          <ac:grpSpMkLst>
            <pc:docMk/>
            <pc:sldMk cId="1772076360" sldId="2147470396"/>
            <ac:grpSpMk id="11" creationId="{87349C61-FE64-CCD8-75AF-4BB86E3FD816}"/>
          </ac:grpSpMkLst>
        </pc:grpChg>
        <pc:grpChg chg="mod">
          <ac:chgData name="Marketing" userId="c6e20124-794c-4511-9e1a-6ca6abfcd11e" providerId="ADAL" clId="{72A6E838-2845-465C-908A-F4B4A3833276}" dt="2024-11-01T15:25:10.592" v="2120"/>
          <ac:grpSpMkLst>
            <pc:docMk/>
            <pc:sldMk cId="1772076360" sldId="2147470396"/>
            <ac:grpSpMk id="12" creationId="{578EAD0C-617E-CD4D-0019-EDA1B94FBAD7}"/>
          </ac:grpSpMkLst>
        </pc:grpChg>
        <pc:grpChg chg="mod">
          <ac:chgData name="Marketing" userId="c6e20124-794c-4511-9e1a-6ca6abfcd11e" providerId="ADAL" clId="{72A6E838-2845-465C-908A-F4B4A3833276}" dt="2024-11-01T15:25:10.592" v="2120"/>
          <ac:grpSpMkLst>
            <pc:docMk/>
            <pc:sldMk cId="1772076360" sldId="2147470396"/>
            <ac:grpSpMk id="13" creationId="{F1A3A848-557A-7C18-E0DE-BCAD08191F8D}"/>
          </ac:grpSpMkLst>
        </pc:grpChg>
        <pc:grpChg chg="mod">
          <ac:chgData name="Marketing" userId="c6e20124-794c-4511-9e1a-6ca6abfcd11e" providerId="ADAL" clId="{72A6E838-2845-465C-908A-F4B4A3833276}" dt="2024-11-01T15:25:10.592" v="2120"/>
          <ac:grpSpMkLst>
            <pc:docMk/>
            <pc:sldMk cId="1772076360" sldId="2147470396"/>
            <ac:grpSpMk id="14" creationId="{E58316BC-3908-2CCF-8E55-F38F52726F52}"/>
          </ac:grpSpMkLst>
        </pc:grpChg>
        <pc:grpChg chg="del">
          <ac:chgData name="Marketing" userId="c6e20124-794c-4511-9e1a-6ca6abfcd11e" providerId="ADAL" clId="{72A6E838-2845-465C-908A-F4B4A3833276}" dt="2024-11-01T15:25:09.888" v="2119" actId="478"/>
          <ac:grpSpMkLst>
            <pc:docMk/>
            <pc:sldMk cId="1772076360" sldId="2147470396"/>
            <ac:grpSpMk id="15" creationId="{07F4E0E6-ECA7-C259-AE97-C785B3AE6650}"/>
          </ac:grpSpMkLst>
        </pc:grpChg>
        <pc:grpChg chg="del">
          <ac:chgData name="Marketing" userId="c6e20124-794c-4511-9e1a-6ca6abfcd11e" providerId="ADAL" clId="{72A6E838-2845-465C-908A-F4B4A3833276}" dt="2024-11-01T15:25:09.888" v="2119" actId="478"/>
          <ac:grpSpMkLst>
            <pc:docMk/>
            <pc:sldMk cId="1772076360" sldId="2147470396"/>
            <ac:grpSpMk id="18" creationId="{1150A980-38BE-0A2D-733F-2E6960F0FB6A}"/>
          </ac:grpSpMkLst>
        </pc:grpChg>
        <pc:grpChg chg="mod">
          <ac:chgData name="Marketing" userId="c6e20124-794c-4511-9e1a-6ca6abfcd11e" providerId="ADAL" clId="{72A6E838-2845-465C-908A-F4B4A3833276}" dt="2024-11-01T15:25:10.592" v="2120"/>
          <ac:grpSpMkLst>
            <pc:docMk/>
            <pc:sldMk cId="1772076360" sldId="2147470396"/>
            <ac:grpSpMk id="22" creationId="{AEE65560-0BA7-5C86-9831-9405F40BF91C}"/>
          </ac:grpSpMkLst>
        </pc:grpChg>
        <pc:grpChg chg="mod">
          <ac:chgData name="Marketing" userId="c6e20124-794c-4511-9e1a-6ca6abfcd11e" providerId="ADAL" clId="{72A6E838-2845-465C-908A-F4B4A3833276}" dt="2024-11-01T15:25:10.592" v="2120"/>
          <ac:grpSpMkLst>
            <pc:docMk/>
            <pc:sldMk cId="1772076360" sldId="2147470396"/>
            <ac:grpSpMk id="23" creationId="{78BD524E-2C5D-E292-ECF7-FBBC321C5C62}"/>
          </ac:grpSpMkLst>
        </pc:grpChg>
        <pc:grpChg chg="mod">
          <ac:chgData name="Marketing" userId="c6e20124-794c-4511-9e1a-6ca6abfcd11e" providerId="ADAL" clId="{72A6E838-2845-465C-908A-F4B4A3833276}" dt="2024-11-01T15:25:10.592" v="2120"/>
          <ac:grpSpMkLst>
            <pc:docMk/>
            <pc:sldMk cId="1772076360" sldId="2147470396"/>
            <ac:grpSpMk id="24" creationId="{4044F355-5B2C-D12D-AE8B-FFFEA084B5F2}"/>
          </ac:grpSpMkLst>
        </pc:grpChg>
        <pc:grpChg chg="mod">
          <ac:chgData name="Marketing" userId="c6e20124-794c-4511-9e1a-6ca6abfcd11e" providerId="ADAL" clId="{72A6E838-2845-465C-908A-F4B4A3833276}" dt="2024-11-01T15:25:10.592" v="2120"/>
          <ac:grpSpMkLst>
            <pc:docMk/>
            <pc:sldMk cId="1772076360" sldId="2147470396"/>
            <ac:grpSpMk id="25" creationId="{BC917D12-4573-85F3-3FB9-6547DF905669}"/>
          </ac:grpSpMkLst>
        </pc:grpChg>
        <pc:grpChg chg="mod">
          <ac:chgData name="Marketing" userId="c6e20124-794c-4511-9e1a-6ca6abfcd11e" providerId="ADAL" clId="{72A6E838-2845-465C-908A-F4B4A3833276}" dt="2024-11-01T15:25:10.592" v="2120"/>
          <ac:grpSpMkLst>
            <pc:docMk/>
            <pc:sldMk cId="1772076360" sldId="2147470396"/>
            <ac:grpSpMk id="26" creationId="{123D1F9C-DA1C-16D3-B63D-179953722CDB}"/>
          </ac:grpSpMkLst>
        </pc:grpChg>
        <pc:grpChg chg="mod">
          <ac:chgData name="Marketing" userId="c6e20124-794c-4511-9e1a-6ca6abfcd11e" providerId="ADAL" clId="{72A6E838-2845-465C-908A-F4B4A3833276}" dt="2024-11-01T15:25:10.592" v="2120"/>
          <ac:grpSpMkLst>
            <pc:docMk/>
            <pc:sldMk cId="1772076360" sldId="2147470396"/>
            <ac:grpSpMk id="27" creationId="{83F16EE7-3C2B-B726-427B-8AEEAF4E2A42}"/>
          </ac:grpSpMkLst>
        </pc:grpChg>
        <pc:grpChg chg="mod">
          <ac:chgData name="Marketing" userId="c6e20124-794c-4511-9e1a-6ca6abfcd11e" providerId="ADAL" clId="{72A6E838-2845-465C-908A-F4B4A3833276}" dt="2024-11-01T15:25:10.592" v="2120"/>
          <ac:grpSpMkLst>
            <pc:docMk/>
            <pc:sldMk cId="1772076360" sldId="2147470396"/>
            <ac:grpSpMk id="28" creationId="{D309A2F9-305E-961E-97C0-CDA8CB197D2F}"/>
          </ac:grpSpMkLst>
        </pc:grpChg>
        <pc:grpChg chg="mod">
          <ac:chgData name="Marketing" userId="c6e20124-794c-4511-9e1a-6ca6abfcd11e" providerId="ADAL" clId="{72A6E838-2845-465C-908A-F4B4A3833276}" dt="2024-11-01T15:25:10.592" v="2120"/>
          <ac:grpSpMkLst>
            <pc:docMk/>
            <pc:sldMk cId="1772076360" sldId="2147470396"/>
            <ac:grpSpMk id="29" creationId="{A21B2666-5C2F-541C-9CAC-852F2DA05811}"/>
          </ac:grpSpMkLst>
        </pc:grpChg>
        <pc:grpChg chg="mod">
          <ac:chgData name="Marketing" userId="c6e20124-794c-4511-9e1a-6ca6abfcd11e" providerId="ADAL" clId="{72A6E838-2845-465C-908A-F4B4A3833276}" dt="2024-11-01T15:25:10.592" v="2120"/>
          <ac:grpSpMkLst>
            <pc:docMk/>
            <pc:sldMk cId="1772076360" sldId="2147470396"/>
            <ac:grpSpMk id="30" creationId="{9253A5D8-0AF4-41C2-EC45-1F26AEC8F0FD}"/>
          </ac:grpSpMkLst>
        </pc:grpChg>
        <pc:grpChg chg="mod">
          <ac:chgData name="Marketing" userId="c6e20124-794c-4511-9e1a-6ca6abfcd11e" providerId="ADAL" clId="{72A6E838-2845-465C-908A-F4B4A3833276}" dt="2024-11-01T15:25:10.592" v="2120"/>
          <ac:grpSpMkLst>
            <pc:docMk/>
            <pc:sldMk cId="1772076360" sldId="2147470396"/>
            <ac:grpSpMk id="31" creationId="{54EDB8AF-6E96-C6AA-1EEF-D7A2E1DC813A}"/>
          </ac:grpSpMkLst>
        </pc:grpChg>
        <pc:grpChg chg="mod">
          <ac:chgData name="Marketing" userId="c6e20124-794c-4511-9e1a-6ca6abfcd11e" providerId="ADAL" clId="{72A6E838-2845-465C-908A-F4B4A3833276}" dt="2024-11-01T15:25:10.592" v="2120"/>
          <ac:grpSpMkLst>
            <pc:docMk/>
            <pc:sldMk cId="1772076360" sldId="2147470396"/>
            <ac:grpSpMk id="32" creationId="{2E5A6482-C980-4F05-78A4-4225F6EA1F12}"/>
          </ac:grpSpMkLst>
        </pc:grpChg>
        <pc:grpChg chg="mod">
          <ac:chgData name="Marketing" userId="c6e20124-794c-4511-9e1a-6ca6abfcd11e" providerId="ADAL" clId="{72A6E838-2845-465C-908A-F4B4A3833276}" dt="2024-11-01T15:25:10.592" v="2120"/>
          <ac:grpSpMkLst>
            <pc:docMk/>
            <pc:sldMk cId="1772076360" sldId="2147470396"/>
            <ac:grpSpMk id="33" creationId="{7A5EEB8C-CA08-2501-B6D8-B1132550D273}"/>
          </ac:grpSpMkLst>
        </pc:grpChg>
        <pc:grpChg chg="mod">
          <ac:chgData name="Marketing" userId="c6e20124-794c-4511-9e1a-6ca6abfcd11e" providerId="ADAL" clId="{72A6E838-2845-465C-908A-F4B4A3833276}" dt="2024-11-01T15:25:10.592" v="2120"/>
          <ac:grpSpMkLst>
            <pc:docMk/>
            <pc:sldMk cId="1772076360" sldId="2147470396"/>
            <ac:grpSpMk id="34" creationId="{8D95BD3D-F9B7-38C1-78EC-E148711B9B24}"/>
          </ac:grpSpMkLst>
        </pc:grpChg>
        <pc:grpChg chg="mod">
          <ac:chgData name="Marketing" userId="c6e20124-794c-4511-9e1a-6ca6abfcd11e" providerId="ADAL" clId="{72A6E838-2845-465C-908A-F4B4A3833276}" dt="2024-11-01T15:25:10.592" v="2120"/>
          <ac:grpSpMkLst>
            <pc:docMk/>
            <pc:sldMk cId="1772076360" sldId="2147470396"/>
            <ac:grpSpMk id="35" creationId="{6089F1E2-55A2-6C63-9855-E9693835C6A9}"/>
          </ac:grpSpMkLst>
        </pc:grpChg>
        <pc:grpChg chg="mod">
          <ac:chgData name="Marketing" userId="c6e20124-794c-4511-9e1a-6ca6abfcd11e" providerId="ADAL" clId="{72A6E838-2845-465C-908A-F4B4A3833276}" dt="2024-11-04T18:19:21.898" v="3567" actId="1076"/>
          <ac:grpSpMkLst>
            <pc:docMk/>
            <pc:sldMk cId="1772076360" sldId="2147470396"/>
            <ac:grpSpMk id="85" creationId="{2F1DE7DE-6618-F8A8-3493-D2C74405872E}"/>
          </ac:grpSpMkLst>
        </pc:grpChg>
        <pc:picChg chg="mod">
          <ac:chgData name="Marketing" userId="c6e20124-794c-4511-9e1a-6ca6abfcd11e" providerId="ADAL" clId="{72A6E838-2845-465C-908A-F4B4A3833276}" dt="2024-11-04T18:18:37.085" v="3563" actId="14826"/>
          <ac:picMkLst>
            <pc:docMk/>
            <pc:sldMk cId="1772076360" sldId="2147470396"/>
            <ac:picMk id="5" creationId="{7ABBC609-A911-91FB-5C5B-F53B2E33CD2A}"/>
          </ac:picMkLst>
        </pc:picChg>
        <pc:cxnChg chg="mod">
          <ac:chgData name="Marketing" userId="c6e20124-794c-4511-9e1a-6ca6abfcd11e" providerId="ADAL" clId="{72A6E838-2845-465C-908A-F4B4A3833276}" dt="2024-11-01T15:25:10.592" v="2120"/>
          <ac:cxnSpMkLst>
            <pc:docMk/>
            <pc:sldMk cId="1772076360" sldId="2147470396"/>
            <ac:cxnSpMk id="145" creationId="{77B559AE-9B66-1B99-B0B3-AAD1C03214C5}"/>
          </ac:cxnSpMkLst>
        </pc:cxnChg>
      </pc:sldChg>
      <pc:sldChg chg="delSp mod ord">
        <pc:chgData name="Marketing" userId="c6e20124-794c-4511-9e1a-6ca6abfcd11e" providerId="ADAL" clId="{72A6E838-2845-465C-908A-F4B4A3833276}" dt="2024-11-01T15:23:41.896" v="2100" actId="478"/>
        <pc:sldMkLst>
          <pc:docMk/>
          <pc:sldMk cId="664617696" sldId="2147470397"/>
        </pc:sldMkLst>
        <pc:grpChg chg="del">
          <ac:chgData name="Marketing" userId="c6e20124-794c-4511-9e1a-6ca6abfcd11e" providerId="ADAL" clId="{72A6E838-2845-465C-908A-F4B4A3833276}" dt="2024-11-01T15:23:41.896" v="2100" actId="478"/>
          <ac:grpSpMkLst>
            <pc:docMk/>
            <pc:sldMk cId="664617696" sldId="2147470397"/>
            <ac:grpSpMk id="81" creationId="{44571218-5FC7-F9B7-3BBB-557E44602BBF}"/>
          </ac:grpSpMkLst>
        </pc:grpChg>
      </pc:sldChg>
      <pc:sldChg chg="addSp delSp modSp add del mod ord modNotesTx">
        <pc:chgData name="Marketing" userId="c6e20124-794c-4511-9e1a-6ca6abfcd11e" providerId="ADAL" clId="{72A6E838-2845-465C-908A-F4B4A3833276}" dt="2024-11-04T18:31:57.825" v="3737" actId="47"/>
        <pc:sldMkLst>
          <pc:docMk/>
          <pc:sldMk cId="2680429237" sldId="2147470398"/>
        </pc:sldMkLst>
        <pc:spChg chg="mod">
          <ac:chgData name="Marketing" userId="c6e20124-794c-4511-9e1a-6ca6abfcd11e" providerId="ADAL" clId="{72A6E838-2845-465C-908A-F4B4A3833276}" dt="2024-11-04T18:31:29.532" v="3735" actId="165"/>
          <ac:spMkLst>
            <pc:docMk/>
            <pc:sldMk cId="2680429237" sldId="2147470398"/>
            <ac:spMk id="4" creationId="{C426BD8A-E5A9-AF7D-A271-08B1CCE15659}"/>
          </ac:spMkLst>
        </pc:spChg>
        <pc:spChg chg="mod">
          <ac:chgData name="Marketing" userId="c6e20124-794c-4511-9e1a-6ca6abfcd11e" providerId="ADAL" clId="{72A6E838-2845-465C-908A-F4B4A3833276}" dt="2024-11-04T18:31:29.532" v="3735" actId="165"/>
          <ac:spMkLst>
            <pc:docMk/>
            <pc:sldMk cId="2680429237" sldId="2147470398"/>
            <ac:spMk id="6" creationId="{40E45C46-6C8B-7A18-99FD-ACEB663FDAB0}"/>
          </ac:spMkLst>
        </pc:spChg>
        <pc:spChg chg="mod">
          <ac:chgData name="Marketing" userId="c6e20124-794c-4511-9e1a-6ca6abfcd11e" providerId="ADAL" clId="{72A6E838-2845-465C-908A-F4B4A3833276}" dt="2024-11-04T18:31:29.532" v="3735" actId="165"/>
          <ac:spMkLst>
            <pc:docMk/>
            <pc:sldMk cId="2680429237" sldId="2147470398"/>
            <ac:spMk id="16" creationId="{8799B530-5936-1F66-F5E2-D63009D8ECEA}"/>
          </ac:spMkLst>
        </pc:spChg>
        <pc:spChg chg="mod">
          <ac:chgData name="Marketing" userId="c6e20124-794c-4511-9e1a-6ca6abfcd11e" providerId="ADAL" clId="{72A6E838-2845-465C-908A-F4B4A3833276}" dt="2024-11-04T18:31:29.532" v="3735" actId="165"/>
          <ac:spMkLst>
            <pc:docMk/>
            <pc:sldMk cId="2680429237" sldId="2147470398"/>
            <ac:spMk id="19" creationId="{579F1A45-511F-B3E8-2898-D28E4429E5F6}"/>
          </ac:spMkLst>
        </pc:spChg>
        <pc:spChg chg="mod">
          <ac:chgData name="Marketing" userId="c6e20124-794c-4511-9e1a-6ca6abfcd11e" providerId="ADAL" clId="{72A6E838-2845-465C-908A-F4B4A3833276}" dt="2024-11-04T18:31:29.532" v="3735" actId="165"/>
          <ac:spMkLst>
            <pc:docMk/>
            <pc:sldMk cId="2680429237" sldId="2147470398"/>
            <ac:spMk id="20" creationId="{F7CB9D61-BA4A-EAD7-31E7-993EC7EC707F}"/>
          </ac:spMkLst>
        </pc:spChg>
        <pc:spChg chg="del">
          <ac:chgData name="Marketing" userId="c6e20124-794c-4511-9e1a-6ca6abfcd11e" providerId="ADAL" clId="{72A6E838-2845-465C-908A-F4B4A3833276}" dt="2024-11-04T18:31:20.410" v="3733" actId="478"/>
          <ac:spMkLst>
            <pc:docMk/>
            <pc:sldMk cId="2680429237" sldId="2147470398"/>
            <ac:spMk id="31" creationId="{6B8BBA2C-F65C-72B5-F8F9-E1679FAE90CE}"/>
          </ac:spMkLst>
        </pc:spChg>
        <pc:spChg chg="mod">
          <ac:chgData name="Marketing" userId="c6e20124-794c-4511-9e1a-6ca6abfcd11e" providerId="ADAL" clId="{72A6E838-2845-465C-908A-F4B4A3833276}" dt="2024-11-04T18:31:29.532" v="3735" actId="165"/>
          <ac:spMkLst>
            <pc:docMk/>
            <pc:sldMk cId="2680429237" sldId="2147470398"/>
            <ac:spMk id="34" creationId="{7261FFAB-3421-FE44-180A-55EC4B4174EB}"/>
          </ac:spMkLst>
        </pc:spChg>
        <pc:spChg chg="mod">
          <ac:chgData name="Marketing" userId="c6e20124-794c-4511-9e1a-6ca6abfcd11e" providerId="ADAL" clId="{72A6E838-2845-465C-908A-F4B4A3833276}" dt="2024-11-04T18:31:29.532" v="3735" actId="165"/>
          <ac:spMkLst>
            <pc:docMk/>
            <pc:sldMk cId="2680429237" sldId="2147470398"/>
            <ac:spMk id="35" creationId="{ABAC0156-CEDC-E1C1-67B9-7CD3673F9064}"/>
          </ac:spMkLst>
        </pc:spChg>
        <pc:spChg chg="mod">
          <ac:chgData name="Marketing" userId="c6e20124-794c-4511-9e1a-6ca6abfcd11e" providerId="ADAL" clId="{72A6E838-2845-465C-908A-F4B4A3833276}" dt="2024-11-04T18:31:29.532" v="3735" actId="165"/>
          <ac:spMkLst>
            <pc:docMk/>
            <pc:sldMk cId="2680429237" sldId="2147470398"/>
            <ac:spMk id="36" creationId="{C6B3D68E-5197-2FC8-C057-12600D6A44CA}"/>
          </ac:spMkLst>
        </pc:spChg>
        <pc:spChg chg="mod">
          <ac:chgData name="Marketing" userId="c6e20124-794c-4511-9e1a-6ca6abfcd11e" providerId="ADAL" clId="{72A6E838-2845-465C-908A-F4B4A3833276}" dt="2024-11-04T18:31:29.532" v="3735" actId="165"/>
          <ac:spMkLst>
            <pc:docMk/>
            <pc:sldMk cId="2680429237" sldId="2147470398"/>
            <ac:spMk id="37" creationId="{1951780F-290A-40CB-BCF7-895B39C842A4}"/>
          </ac:spMkLst>
        </pc:spChg>
        <pc:spChg chg="mod">
          <ac:chgData name="Marketing" userId="c6e20124-794c-4511-9e1a-6ca6abfcd11e" providerId="ADAL" clId="{72A6E838-2845-465C-908A-F4B4A3833276}" dt="2024-11-04T18:31:29.532" v="3735" actId="165"/>
          <ac:spMkLst>
            <pc:docMk/>
            <pc:sldMk cId="2680429237" sldId="2147470398"/>
            <ac:spMk id="38" creationId="{413B319B-FE16-3B12-F596-444EB66B3E1F}"/>
          </ac:spMkLst>
        </pc:spChg>
        <pc:spChg chg="mod">
          <ac:chgData name="Marketing" userId="c6e20124-794c-4511-9e1a-6ca6abfcd11e" providerId="ADAL" clId="{72A6E838-2845-465C-908A-F4B4A3833276}" dt="2024-11-04T18:31:29.532" v="3735" actId="165"/>
          <ac:spMkLst>
            <pc:docMk/>
            <pc:sldMk cId="2680429237" sldId="2147470398"/>
            <ac:spMk id="45" creationId="{77565FAC-5256-55AB-C17E-4CF173C97517}"/>
          </ac:spMkLst>
        </pc:spChg>
        <pc:spChg chg="del">
          <ac:chgData name="Marketing" userId="c6e20124-794c-4511-9e1a-6ca6abfcd11e" providerId="ADAL" clId="{72A6E838-2845-465C-908A-F4B4A3833276}" dt="2024-11-04T18:31:22.010" v="3734" actId="478"/>
          <ac:spMkLst>
            <pc:docMk/>
            <pc:sldMk cId="2680429237" sldId="2147470398"/>
            <ac:spMk id="46" creationId="{6478DCA9-192A-7849-E2E4-29213110C194}"/>
          </ac:spMkLst>
        </pc:spChg>
        <pc:spChg chg="mod">
          <ac:chgData name="Marketing" userId="c6e20124-794c-4511-9e1a-6ca6abfcd11e" providerId="ADAL" clId="{72A6E838-2845-465C-908A-F4B4A3833276}" dt="2024-11-01T15:23:21.941" v="2094"/>
          <ac:spMkLst>
            <pc:docMk/>
            <pc:sldMk cId="2680429237" sldId="2147470398"/>
            <ac:spMk id="128" creationId="{07E4A3DF-45AC-0365-1249-591C019CE835}"/>
          </ac:spMkLst>
        </pc:spChg>
        <pc:spChg chg="mod">
          <ac:chgData name="Marketing" userId="c6e20124-794c-4511-9e1a-6ca6abfcd11e" providerId="ADAL" clId="{72A6E838-2845-465C-908A-F4B4A3833276}" dt="2024-11-01T15:23:21.941" v="2094"/>
          <ac:spMkLst>
            <pc:docMk/>
            <pc:sldMk cId="2680429237" sldId="2147470398"/>
            <ac:spMk id="129" creationId="{C6DC7705-EEDD-4DA6-EA76-063F59ABB560}"/>
          </ac:spMkLst>
        </pc:spChg>
        <pc:spChg chg="mod">
          <ac:chgData name="Marketing" userId="c6e20124-794c-4511-9e1a-6ca6abfcd11e" providerId="ADAL" clId="{72A6E838-2845-465C-908A-F4B4A3833276}" dt="2024-11-01T15:23:21.941" v="2094"/>
          <ac:spMkLst>
            <pc:docMk/>
            <pc:sldMk cId="2680429237" sldId="2147470398"/>
            <ac:spMk id="130" creationId="{EDF8FFC6-8B5F-1A61-CF2B-49A7DB7D19E4}"/>
          </ac:spMkLst>
        </pc:spChg>
        <pc:spChg chg="mod">
          <ac:chgData name="Marketing" userId="c6e20124-794c-4511-9e1a-6ca6abfcd11e" providerId="ADAL" clId="{72A6E838-2845-465C-908A-F4B4A3833276}" dt="2024-11-01T15:23:21.941" v="2094"/>
          <ac:spMkLst>
            <pc:docMk/>
            <pc:sldMk cId="2680429237" sldId="2147470398"/>
            <ac:spMk id="131" creationId="{C26A9529-A950-5695-1F10-1BC2C7372EB6}"/>
          </ac:spMkLst>
        </pc:spChg>
        <pc:spChg chg="mod">
          <ac:chgData name="Marketing" userId="c6e20124-794c-4511-9e1a-6ca6abfcd11e" providerId="ADAL" clId="{72A6E838-2845-465C-908A-F4B4A3833276}" dt="2024-11-01T15:23:21.941" v="2094"/>
          <ac:spMkLst>
            <pc:docMk/>
            <pc:sldMk cId="2680429237" sldId="2147470398"/>
            <ac:spMk id="132" creationId="{560D44C2-4C5B-65C5-0C96-9620E83DB5E7}"/>
          </ac:spMkLst>
        </pc:spChg>
        <pc:spChg chg="mod">
          <ac:chgData name="Marketing" userId="c6e20124-794c-4511-9e1a-6ca6abfcd11e" providerId="ADAL" clId="{72A6E838-2845-465C-908A-F4B4A3833276}" dt="2024-11-01T15:23:21.941" v="2094"/>
          <ac:spMkLst>
            <pc:docMk/>
            <pc:sldMk cId="2680429237" sldId="2147470398"/>
            <ac:spMk id="133" creationId="{3BC83E19-007A-38BB-07D4-B0113108D94A}"/>
          </ac:spMkLst>
        </pc:spChg>
        <pc:spChg chg="mod">
          <ac:chgData name="Marketing" userId="c6e20124-794c-4511-9e1a-6ca6abfcd11e" providerId="ADAL" clId="{72A6E838-2845-465C-908A-F4B4A3833276}" dt="2024-11-01T15:23:21.941" v="2094"/>
          <ac:spMkLst>
            <pc:docMk/>
            <pc:sldMk cId="2680429237" sldId="2147470398"/>
            <ac:spMk id="134" creationId="{F411CD11-9B20-E0A8-7F8C-35EA3514BEFC}"/>
          </ac:spMkLst>
        </pc:spChg>
        <pc:spChg chg="mod">
          <ac:chgData name="Marketing" userId="c6e20124-794c-4511-9e1a-6ca6abfcd11e" providerId="ADAL" clId="{72A6E838-2845-465C-908A-F4B4A3833276}" dt="2024-11-01T15:23:21.941" v="2094"/>
          <ac:spMkLst>
            <pc:docMk/>
            <pc:sldMk cId="2680429237" sldId="2147470398"/>
            <ac:spMk id="135" creationId="{A24EB44B-92EF-F8BC-7C3A-6EF92D60FB33}"/>
          </ac:spMkLst>
        </pc:spChg>
        <pc:spChg chg="mod">
          <ac:chgData name="Marketing" userId="c6e20124-794c-4511-9e1a-6ca6abfcd11e" providerId="ADAL" clId="{72A6E838-2845-465C-908A-F4B4A3833276}" dt="2024-11-01T15:23:21.941" v="2094"/>
          <ac:spMkLst>
            <pc:docMk/>
            <pc:sldMk cId="2680429237" sldId="2147470398"/>
            <ac:spMk id="136" creationId="{F9AE5E16-8DE8-3B09-C100-BDB3F8036259}"/>
          </ac:spMkLst>
        </pc:spChg>
        <pc:spChg chg="mod">
          <ac:chgData name="Marketing" userId="c6e20124-794c-4511-9e1a-6ca6abfcd11e" providerId="ADAL" clId="{72A6E838-2845-465C-908A-F4B4A3833276}" dt="2024-11-01T15:23:21.941" v="2094"/>
          <ac:spMkLst>
            <pc:docMk/>
            <pc:sldMk cId="2680429237" sldId="2147470398"/>
            <ac:spMk id="137" creationId="{D52E5387-668D-5A9F-EE88-C1E162D8D740}"/>
          </ac:spMkLst>
        </pc:spChg>
        <pc:spChg chg="mod">
          <ac:chgData name="Marketing" userId="c6e20124-794c-4511-9e1a-6ca6abfcd11e" providerId="ADAL" clId="{72A6E838-2845-465C-908A-F4B4A3833276}" dt="2024-11-01T15:23:21.941" v="2094"/>
          <ac:spMkLst>
            <pc:docMk/>
            <pc:sldMk cId="2680429237" sldId="2147470398"/>
            <ac:spMk id="138" creationId="{332AD62C-13D2-19C6-A096-D611451C72F0}"/>
          </ac:spMkLst>
        </pc:spChg>
        <pc:spChg chg="mod">
          <ac:chgData name="Marketing" userId="c6e20124-794c-4511-9e1a-6ca6abfcd11e" providerId="ADAL" clId="{72A6E838-2845-465C-908A-F4B4A3833276}" dt="2024-11-01T15:23:21.941" v="2094"/>
          <ac:spMkLst>
            <pc:docMk/>
            <pc:sldMk cId="2680429237" sldId="2147470398"/>
            <ac:spMk id="139" creationId="{2360764A-E78E-9849-1629-1B949C8C6157}"/>
          </ac:spMkLst>
        </pc:spChg>
        <pc:spChg chg="mod">
          <ac:chgData name="Marketing" userId="c6e20124-794c-4511-9e1a-6ca6abfcd11e" providerId="ADAL" clId="{72A6E838-2845-465C-908A-F4B4A3833276}" dt="2024-11-01T15:23:21.941" v="2094"/>
          <ac:spMkLst>
            <pc:docMk/>
            <pc:sldMk cId="2680429237" sldId="2147470398"/>
            <ac:spMk id="140" creationId="{FC6A55BA-CBA2-D626-5C9D-E63BAF8548CB}"/>
          </ac:spMkLst>
        </pc:spChg>
        <pc:spChg chg="mod">
          <ac:chgData name="Marketing" userId="c6e20124-794c-4511-9e1a-6ca6abfcd11e" providerId="ADAL" clId="{72A6E838-2845-465C-908A-F4B4A3833276}" dt="2024-11-01T15:23:21.941" v="2094"/>
          <ac:spMkLst>
            <pc:docMk/>
            <pc:sldMk cId="2680429237" sldId="2147470398"/>
            <ac:spMk id="141" creationId="{AFD0BB5E-9CA4-EF43-6FDF-1233F6D6A32A}"/>
          </ac:spMkLst>
        </pc:spChg>
        <pc:spChg chg="mod">
          <ac:chgData name="Marketing" userId="c6e20124-794c-4511-9e1a-6ca6abfcd11e" providerId="ADAL" clId="{72A6E838-2845-465C-908A-F4B4A3833276}" dt="2024-11-01T15:23:21.941" v="2094"/>
          <ac:spMkLst>
            <pc:docMk/>
            <pc:sldMk cId="2680429237" sldId="2147470398"/>
            <ac:spMk id="142" creationId="{D0B11AB2-BAF8-139F-0036-89FE1F6B7E1B}"/>
          </ac:spMkLst>
        </pc:spChg>
        <pc:spChg chg="mod">
          <ac:chgData name="Marketing" userId="c6e20124-794c-4511-9e1a-6ca6abfcd11e" providerId="ADAL" clId="{72A6E838-2845-465C-908A-F4B4A3833276}" dt="2024-11-01T15:23:21.941" v="2094"/>
          <ac:spMkLst>
            <pc:docMk/>
            <pc:sldMk cId="2680429237" sldId="2147470398"/>
            <ac:spMk id="143" creationId="{BEC85FD5-52DC-6810-A895-05D9918CE9A8}"/>
          </ac:spMkLst>
        </pc:spChg>
        <pc:spChg chg="mod">
          <ac:chgData name="Marketing" userId="c6e20124-794c-4511-9e1a-6ca6abfcd11e" providerId="ADAL" clId="{72A6E838-2845-465C-908A-F4B4A3833276}" dt="2024-11-01T15:23:21.941" v="2094"/>
          <ac:spMkLst>
            <pc:docMk/>
            <pc:sldMk cId="2680429237" sldId="2147470398"/>
            <ac:spMk id="144" creationId="{57C59B25-EF09-EFC9-E5EF-2AFD2B8AC551}"/>
          </ac:spMkLst>
        </pc:spChg>
        <pc:spChg chg="mod">
          <ac:chgData name="Marketing" userId="c6e20124-794c-4511-9e1a-6ca6abfcd11e" providerId="ADAL" clId="{72A6E838-2845-465C-908A-F4B4A3833276}" dt="2024-11-01T15:23:21.941" v="2094"/>
          <ac:spMkLst>
            <pc:docMk/>
            <pc:sldMk cId="2680429237" sldId="2147470398"/>
            <ac:spMk id="145" creationId="{51F65892-79B7-6545-0F17-9C802864AD45}"/>
          </ac:spMkLst>
        </pc:spChg>
        <pc:spChg chg="mod">
          <ac:chgData name="Marketing" userId="c6e20124-794c-4511-9e1a-6ca6abfcd11e" providerId="ADAL" clId="{72A6E838-2845-465C-908A-F4B4A3833276}" dt="2024-11-01T15:23:21.941" v="2094"/>
          <ac:spMkLst>
            <pc:docMk/>
            <pc:sldMk cId="2680429237" sldId="2147470398"/>
            <ac:spMk id="146" creationId="{9AB925E1-98F8-ED01-137B-CD43DEB4BA57}"/>
          </ac:spMkLst>
        </pc:spChg>
        <pc:spChg chg="mod">
          <ac:chgData name="Marketing" userId="c6e20124-794c-4511-9e1a-6ca6abfcd11e" providerId="ADAL" clId="{72A6E838-2845-465C-908A-F4B4A3833276}" dt="2024-11-01T15:23:21.941" v="2094"/>
          <ac:spMkLst>
            <pc:docMk/>
            <pc:sldMk cId="2680429237" sldId="2147470398"/>
            <ac:spMk id="147" creationId="{3F2F1ED6-1753-95E9-109A-A1B3970C3EDD}"/>
          </ac:spMkLst>
        </pc:spChg>
        <pc:spChg chg="mod">
          <ac:chgData name="Marketing" userId="c6e20124-794c-4511-9e1a-6ca6abfcd11e" providerId="ADAL" clId="{72A6E838-2845-465C-908A-F4B4A3833276}" dt="2024-11-01T15:23:21.941" v="2094"/>
          <ac:spMkLst>
            <pc:docMk/>
            <pc:sldMk cId="2680429237" sldId="2147470398"/>
            <ac:spMk id="148" creationId="{1BAED7CE-D70A-1F4B-682C-D8BA59CC0EDE}"/>
          </ac:spMkLst>
        </pc:spChg>
        <pc:spChg chg="mod">
          <ac:chgData name="Marketing" userId="c6e20124-794c-4511-9e1a-6ca6abfcd11e" providerId="ADAL" clId="{72A6E838-2845-465C-908A-F4B4A3833276}" dt="2024-11-01T15:23:21.941" v="2094"/>
          <ac:spMkLst>
            <pc:docMk/>
            <pc:sldMk cId="2680429237" sldId="2147470398"/>
            <ac:spMk id="149" creationId="{64F0D633-3576-A660-1CAC-CF538A98FDD3}"/>
          </ac:spMkLst>
        </pc:spChg>
        <pc:spChg chg="mod">
          <ac:chgData name="Marketing" userId="c6e20124-794c-4511-9e1a-6ca6abfcd11e" providerId="ADAL" clId="{72A6E838-2845-465C-908A-F4B4A3833276}" dt="2024-11-01T15:23:21.941" v="2094"/>
          <ac:spMkLst>
            <pc:docMk/>
            <pc:sldMk cId="2680429237" sldId="2147470398"/>
            <ac:spMk id="150" creationId="{0883B5B5-CEEF-6D1D-62F3-65E237A9C687}"/>
          </ac:spMkLst>
        </pc:spChg>
        <pc:spChg chg="mod">
          <ac:chgData name="Marketing" userId="c6e20124-794c-4511-9e1a-6ca6abfcd11e" providerId="ADAL" clId="{72A6E838-2845-465C-908A-F4B4A3833276}" dt="2024-11-01T15:23:21.941" v="2094"/>
          <ac:spMkLst>
            <pc:docMk/>
            <pc:sldMk cId="2680429237" sldId="2147470398"/>
            <ac:spMk id="151" creationId="{69B276D9-7DBF-E2F5-24D9-3C8A24EFF2F6}"/>
          </ac:spMkLst>
        </pc:spChg>
        <pc:spChg chg="mod">
          <ac:chgData name="Marketing" userId="c6e20124-794c-4511-9e1a-6ca6abfcd11e" providerId="ADAL" clId="{72A6E838-2845-465C-908A-F4B4A3833276}" dt="2024-11-01T15:23:21.941" v="2094"/>
          <ac:spMkLst>
            <pc:docMk/>
            <pc:sldMk cId="2680429237" sldId="2147470398"/>
            <ac:spMk id="152" creationId="{B8E4F8BB-0A03-3C5C-28CB-DB5C8DE61AD6}"/>
          </ac:spMkLst>
        </pc:spChg>
        <pc:spChg chg="mod">
          <ac:chgData name="Marketing" userId="c6e20124-794c-4511-9e1a-6ca6abfcd11e" providerId="ADAL" clId="{72A6E838-2845-465C-908A-F4B4A3833276}" dt="2024-11-01T15:23:21.941" v="2094"/>
          <ac:spMkLst>
            <pc:docMk/>
            <pc:sldMk cId="2680429237" sldId="2147470398"/>
            <ac:spMk id="153" creationId="{1924913E-3BE3-D9B6-4FE1-7F3A613D31D7}"/>
          </ac:spMkLst>
        </pc:spChg>
        <pc:spChg chg="mod">
          <ac:chgData name="Marketing" userId="c6e20124-794c-4511-9e1a-6ca6abfcd11e" providerId="ADAL" clId="{72A6E838-2845-465C-908A-F4B4A3833276}" dt="2024-11-01T15:23:21.941" v="2094"/>
          <ac:spMkLst>
            <pc:docMk/>
            <pc:sldMk cId="2680429237" sldId="2147470398"/>
            <ac:spMk id="154" creationId="{D6673B90-BCDB-C6E4-816C-233FD2927F14}"/>
          </ac:spMkLst>
        </pc:spChg>
        <pc:spChg chg="mod">
          <ac:chgData name="Marketing" userId="c6e20124-794c-4511-9e1a-6ca6abfcd11e" providerId="ADAL" clId="{72A6E838-2845-465C-908A-F4B4A3833276}" dt="2024-11-01T15:23:21.941" v="2094"/>
          <ac:spMkLst>
            <pc:docMk/>
            <pc:sldMk cId="2680429237" sldId="2147470398"/>
            <ac:spMk id="155" creationId="{0BC44CF9-83E7-6154-8F94-DEF6D05045E2}"/>
          </ac:spMkLst>
        </pc:spChg>
        <pc:spChg chg="mod">
          <ac:chgData name="Marketing" userId="c6e20124-794c-4511-9e1a-6ca6abfcd11e" providerId="ADAL" clId="{72A6E838-2845-465C-908A-F4B4A3833276}" dt="2024-11-01T15:23:21.941" v="2094"/>
          <ac:spMkLst>
            <pc:docMk/>
            <pc:sldMk cId="2680429237" sldId="2147470398"/>
            <ac:spMk id="156" creationId="{C44FEC2B-5298-7C24-F1C2-BC8DC0C90DD7}"/>
          </ac:spMkLst>
        </pc:spChg>
        <pc:spChg chg="mod">
          <ac:chgData name="Marketing" userId="c6e20124-794c-4511-9e1a-6ca6abfcd11e" providerId="ADAL" clId="{72A6E838-2845-465C-908A-F4B4A3833276}" dt="2024-11-01T15:23:21.941" v="2094"/>
          <ac:spMkLst>
            <pc:docMk/>
            <pc:sldMk cId="2680429237" sldId="2147470398"/>
            <ac:spMk id="157" creationId="{F902803B-C1D9-14CE-2BC3-4BA30FACE608}"/>
          </ac:spMkLst>
        </pc:spChg>
        <pc:spChg chg="mod">
          <ac:chgData name="Marketing" userId="c6e20124-794c-4511-9e1a-6ca6abfcd11e" providerId="ADAL" clId="{72A6E838-2845-465C-908A-F4B4A3833276}" dt="2024-11-01T15:23:21.941" v="2094"/>
          <ac:spMkLst>
            <pc:docMk/>
            <pc:sldMk cId="2680429237" sldId="2147470398"/>
            <ac:spMk id="158" creationId="{31E52A4F-B56F-8FEF-08AC-E45AC2E070C2}"/>
          </ac:spMkLst>
        </pc:spChg>
        <pc:spChg chg="mod">
          <ac:chgData name="Marketing" userId="c6e20124-794c-4511-9e1a-6ca6abfcd11e" providerId="ADAL" clId="{72A6E838-2845-465C-908A-F4B4A3833276}" dt="2024-11-01T15:23:21.941" v="2094"/>
          <ac:spMkLst>
            <pc:docMk/>
            <pc:sldMk cId="2680429237" sldId="2147470398"/>
            <ac:spMk id="159" creationId="{7239ED74-11F7-2B5E-B2A6-E7A3C028BB8B}"/>
          </ac:spMkLst>
        </pc:spChg>
        <pc:spChg chg="mod">
          <ac:chgData name="Marketing" userId="c6e20124-794c-4511-9e1a-6ca6abfcd11e" providerId="ADAL" clId="{72A6E838-2845-465C-908A-F4B4A3833276}" dt="2024-11-01T15:23:21.941" v="2094"/>
          <ac:spMkLst>
            <pc:docMk/>
            <pc:sldMk cId="2680429237" sldId="2147470398"/>
            <ac:spMk id="160" creationId="{2CAA7BAB-2E8C-8C53-51F4-7EBE7C686E2C}"/>
          </ac:spMkLst>
        </pc:spChg>
        <pc:spChg chg="mod">
          <ac:chgData name="Marketing" userId="c6e20124-794c-4511-9e1a-6ca6abfcd11e" providerId="ADAL" clId="{72A6E838-2845-465C-908A-F4B4A3833276}" dt="2024-11-01T15:23:21.941" v="2094"/>
          <ac:spMkLst>
            <pc:docMk/>
            <pc:sldMk cId="2680429237" sldId="2147470398"/>
            <ac:spMk id="161" creationId="{2276F463-7DE7-F3B1-2EDE-713B970A70B2}"/>
          </ac:spMkLst>
        </pc:spChg>
        <pc:spChg chg="mod">
          <ac:chgData name="Marketing" userId="c6e20124-794c-4511-9e1a-6ca6abfcd11e" providerId="ADAL" clId="{72A6E838-2845-465C-908A-F4B4A3833276}" dt="2024-11-01T15:23:21.941" v="2094"/>
          <ac:spMkLst>
            <pc:docMk/>
            <pc:sldMk cId="2680429237" sldId="2147470398"/>
            <ac:spMk id="162" creationId="{328E47A4-8D79-8E20-687C-241BFE7963E5}"/>
          </ac:spMkLst>
        </pc:spChg>
        <pc:spChg chg="mod">
          <ac:chgData name="Marketing" userId="c6e20124-794c-4511-9e1a-6ca6abfcd11e" providerId="ADAL" clId="{72A6E838-2845-465C-908A-F4B4A3833276}" dt="2024-11-01T15:23:21.941" v="2094"/>
          <ac:spMkLst>
            <pc:docMk/>
            <pc:sldMk cId="2680429237" sldId="2147470398"/>
            <ac:spMk id="163" creationId="{8DA62598-3323-C936-4B8C-EC9FC671F66F}"/>
          </ac:spMkLst>
        </pc:spChg>
        <pc:spChg chg="mod">
          <ac:chgData name="Marketing" userId="c6e20124-794c-4511-9e1a-6ca6abfcd11e" providerId="ADAL" clId="{72A6E838-2845-465C-908A-F4B4A3833276}" dt="2024-11-01T15:23:21.941" v="2094"/>
          <ac:spMkLst>
            <pc:docMk/>
            <pc:sldMk cId="2680429237" sldId="2147470398"/>
            <ac:spMk id="164" creationId="{C76C2680-48BE-661B-D265-B90CDFE8FEA4}"/>
          </ac:spMkLst>
        </pc:spChg>
        <pc:spChg chg="mod">
          <ac:chgData name="Marketing" userId="c6e20124-794c-4511-9e1a-6ca6abfcd11e" providerId="ADAL" clId="{72A6E838-2845-465C-908A-F4B4A3833276}" dt="2024-11-01T15:23:21.941" v="2094"/>
          <ac:spMkLst>
            <pc:docMk/>
            <pc:sldMk cId="2680429237" sldId="2147470398"/>
            <ac:spMk id="165" creationId="{CE001BB2-5ACB-1A32-7D9E-B6E2E725EF42}"/>
          </ac:spMkLst>
        </pc:spChg>
        <pc:spChg chg="mod">
          <ac:chgData name="Marketing" userId="c6e20124-794c-4511-9e1a-6ca6abfcd11e" providerId="ADAL" clId="{72A6E838-2845-465C-908A-F4B4A3833276}" dt="2024-11-01T15:23:21.941" v="2094"/>
          <ac:spMkLst>
            <pc:docMk/>
            <pc:sldMk cId="2680429237" sldId="2147470398"/>
            <ac:spMk id="166" creationId="{89209EC3-119C-D766-9C5E-712CC4D1E8FA}"/>
          </ac:spMkLst>
        </pc:spChg>
        <pc:spChg chg="mod">
          <ac:chgData name="Marketing" userId="c6e20124-794c-4511-9e1a-6ca6abfcd11e" providerId="ADAL" clId="{72A6E838-2845-465C-908A-F4B4A3833276}" dt="2024-11-01T15:23:21.941" v="2094"/>
          <ac:spMkLst>
            <pc:docMk/>
            <pc:sldMk cId="2680429237" sldId="2147470398"/>
            <ac:spMk id="167" creationId="{971BCCAB-C129-E6FC-BC79-1FA272FBCE14}"/>
          </ac:spMkLst>
        </pc:spChg>
        <pc:spChg chg="mod">
          <ac:chgData name="Marketing" userId="c6e20124-794c-4511-9e1a-6ca6abfcd11e" providerId="ADAL" clId="{72A6E838-2845-465C-908A-F4B4A3833276}" dt="2024-11-01T15:23:21.941" v="2094"/>
          <ac:spMkLst>
            <pc:docMk/>
            <pc:sldMk cId="2680429237" sldId="2147470398"/>
            <ac:spMk id="168" creationId="{F079B841-C6C0-6E30-B056-6732E50B159C}"/>
          </ac:spMkLst>
        </pc:spChg>
        <pc:spChg chg="mod">
          <ac:chgData name="Marketing" userId="c6e20124-794c-4511-9e1a-6ca6abfcd11e" providerId="ADAL" clId="{72A6E838-2845-465C-908A-F4B4A3833276}" dt="2024-11-01T15:23:21.941" v="2094"/>
          <ac:spMkLst>
            <pc:docMk/>
            <pc:sldMk cId="2680429237" sldId="2147470398"/>
            <ac:spMk id="169" creationId="{BA168E49-0E45-8B3E-5151-E210961B7A4A}"/>
          </ac:spMkLst>
        </pc:spChg>
        <pc:spChg chg="mod">
          <ac:chgData name="Marketing" userId="c6e20124-794c-4511-9e1a-6ca6abfcd11e" providerId="ADAL" clId="{72A6E838-2845-465C-908A-F4B4A3833276}" dt="2024-11-01T15:23:21.941" v="2094"/>
          <ac:spMkLst>
            <pc:docMk/>
            <pc:sldMk cId="2680429237" sldId="2147470398"/>
            <ac:spMk id="170" creationId="{47E13500-1154-5F38-703E-FE319D067279}"/>
          </ac:spMkLst>
        </pc:spChg>
        <pc:spChg chg="mod">
          <ac:chgData name="Marketing" userId="c6e20124-794c-4511-9e1a-6ca6abfcd11e" providerId="ADAL" clId="{72A6E838-2845-465C-908A-F4B4A3833276}" dt="2024-11-01T15:23:21.941" v="2094"/>
          <ac:spMkLst>
            <pc:docMk/>
            <pc:sldMk cId="2680429237" sldId="2147470398"/>
            <ac:spMk id="171" creationId="{553CFB55-9C5A-D1B6-D2E7-3512E948E870}"/>
          </ac:spMkLst>
        </pc:spChg>
        <pc:spChg chg="mod">
          <ac:chgData name="Marketing" userId="c6e20124-794c-4511-9e1a-6ca6abfcd11e" providerId="ADAL" clId="{72A6E838-2845-465C-908A-F4B4A3833276}" dt="2024-11-01T15:23:21.941" v="2094"/>
          <ac:spMkLst>
            <pc:docMk/>
            <pc:sldMk cId="2680429237" sldId="2147470398"/>
            <ac:spMk id="172" creationId="{F9325D18-3ADE-2C7B-1F98-077463918D15}"/>
          </ac:spMkLst>
        </pc:spChg>
        <pc:spChg chg="add mod ord">
          <ac:chgData name="Marketing" userId="c6e20124-794c-4511-9e1a-6ca6abfcd11e" providerId="ADAL" clId="{72A6E838-2845-465C-908A-F4B4A3833276}" dt="2024-11-01T20:04:25.238" v="3144" actId="167"/>
          <ac:spMkLst>
            <pc:docMk/>
            <pc:sldMk cId="2680429237" sldId="2147470398"/>
            <ac:spMk id="174" creationId="{F7A5378B-B4CF-5B9D-3BE9-270A95D41673}"/>
          </ac:spMkLst>
        </pc:spChg>
        <pc:grpChg chg="mod">
          <ac:chgData name="Marketing" userId="c6e20124-794c-4511-9e1a-6ca6abfcd11e" providerId="ADAL" clId="{72A6E838-2845-465C-908A-F4B4A3833276}" dt="2024-11-04T18:31:29.532" v="3735" actId="165"/>
          <ac:grpSpMkLst>
            <pc:docMk/>
            <pc:sldMk cId="2680429237" sldId="2147470398"/>
            <ac:grpSpMk id="2" creationId="{37939CA7-36EC-2152-1E0C-C1D501495469}"/>
          </ac:grpSpMkLst>
        </pc:grpChg>
        <pc:grpChg chg="mod">
          <ac:chgData name="Marketing" userId="c6e20124-794c-4511-9e1a-6ca6abfcd11e" providerId="ADAL" clId="{72A6E838-2845-465C-908A-F4B4A3833276}" dt="2024-11-04T18:31:29.532" v="3735" actId="165"/>
          <ac:grpSpMkLst>
            <pc:docMk/>
            <pc:sldMk cId="2680429237" sldId="2147470398"/>
            <ac:grpSpMk id="3" creationId="{5559C679-D186-3481-135D-E8ED18991376}"/>
          </ac:grpSpMkLst>
        </pc:grpChg>
        <pc:grpChg chg="add mod">
          <ac:chgData name="Marketing" userId="c6e20124-794c-4511-9e1a-6ca6abfcd11e" providerId="ADAL" clId="{72A6E838-2845-465C-908A-F4B4A3833276}" dt="2024-11-01T15:23:21.941" v="2094"/>
          <ac:grpSpMkLst>
            <pc:docMk/>
            <pc:sldMk cId="2680429237" sldId="2147470398"/>
            <ac:grpSpMk id="5" creationId="{49D5BC39-B5CB-5F99-4BE3-EE39F19462AC}"/>
          </ac:grpSpMkLst>
        </pc:grpChg>
        <pc:grpChg chg="mod">
          <ac:chgData name="Marketing" userId="c6e20124-794c-4511-9e1a-6ca6abfcd11e" providerId="ADAL" clId="{72A6E838-2845-465C-908A-F4B4A3833276}" dt="2024-11-01T15:23:21.941" v="2094"/>
          <ac:grpSpMkLst>
            <pc:docMk/>
            <pc:sldMk cId="2680429237" sldId="2147470398"/>
            <ac:grpSpMk id="8" creationId="{9FACA1AE-05EF-48E7-B066-B0E83E72523F}"/>
          </ac:grpSpMkLst>
        </pc:grpChg>
        <pc:grpChg chg="mod">
          <ac:chgData name="Marketing" userId="c6e20124-794c-4511-9e1a-6ca6abfcd11e" providerId="ADAL" clId="{72A6E838-2845-465C-908A-F4B4A3833276}" dt="2024-11-01T15:23:21.941" v="2094"/>
          <ac:grpSpMkLst>
            <pc:docMk/>
            <pc:sldMk cId="2680429237" sldId="2147470398"/>
            <ac:grpSpMk id="9" creationId="{B4528922-65CE-583B-C4E5-6212BD6099C4}"/>
          </ac:grpSpMkLst>
        </pc:grpChg>
        <pc:grpChg chg="del">
          <ac:chgData name="Marketing" userId="c6e20124-794c-4511-9e1a-6ca6abfcd11e" providerId="ADAL" clId="{72A6E838-2845-465C-908A-F4B4A3833276}" dt="2024-11-04T18:31:29.532" v="3735" actId="165"/>
          <ac:grpSpMkLst>
            <pc:docMk/>
            <pc:sldMk cId="2680429237" sldId="2147470398"/>
            <ac:grpSpMk id="12" creationId="{27AAFAA7-D20B-CF99-A07C-B3020CB1EFBF}"/>
          </ac:grpSpMkLst>
        </pc:grpChg>
        <pc:grpChg chg="mod">
          <ac:chgData name="Marketing" userId="c6e20124-794c-4511-9e1a-6ca6abfcd11e" providerId="ADAL" clId="{72A6E838-2845-465C-908A-F4B4A3833276}" dt="2024-11-01T15:23:21.941" v="2094"/>
          <ac:grpSpMkLst>
            <pc:docMk/>
            <pc:sldMk cId="2680429237" sldId="2147470398"/>
            <ac:grpSpMk id="13" creationId="{CCA94B8C-2B35-FD5C-F0E0-860E41D587B4}"/>
          </ac:grpSpMkLst>
        </pc:grpChg>
        <pc:grpChg chg="mod">
          <ac:chgData name="Marketing" userId="c6e20124-794c-4511-9e1a-6ca6abfcd11e" providerId="ADAL" clId="{72A6E838-2845-465C-908A-F4B4A3833276}" dt="2024-11-01T15:23:21.941" v="2094"/>
          <ac:grpSpMkLst>
            <pc:docMk/>
            <pc:sldMk cId="2680429237" sldId="2147470398"/>
            <ac:grpSpMk id="15" creationId="{3BC15457-3ADB-A9F8-6FA5-8655DA3917C5}"/>
          </ac:grpSpMkLst>
        </pc:grpChg>
        <pc:grpChg chg="mod">
          <ac:chgData name="Marketing" userId="c6e20124-794c-4511-9e1a-6ca6abfcd11e" providerId="ADAL" clId="{72A6E838-2845-465C-908A-F4B4A3833276}" dt="2024-11-01T15:23:21.941" v="2094"/>
          <ac:grpSpMkLst>
            <pc:docMk/>
            <pc:sldMk cId="2680429237" sldId="2147470398"/>
            <ac:grpSpMk id="17" creationId="{FDD11A5B-A038-2C0E-5947-8636E5AFF8A3}"/>
          </ac:grpSpMkLst>
        </pc:grpChg>
        <pc:grpChg chg="mod">
          <ac:chgData name="Marketing" userId="c6e20124-794c-4511-9e1a-6ca6abfcd11e" providerId="ADAL" clId="{72A6E838-2845-465C-908A-F4B4A3833276}" dt="2024-11-01T15:23:21.941" v="2094"/>
          <ac:grpSpMkLst>
            <pc:docMk/>
            <pc:sldMk cId="2680429237" sldId="2147470398"/>
            <ac:grpSpMk id="21" creationId="{2D5C4A10-E157-9DB3-D7AA-EEFCDED7D512}"/>
          </ac:grpSpMkLst>
        </pc:grpChg>
        <pc:grpChg chg="mod">
          <ac:chgData name="Marketing" userId="c6e20124-794c-4511-9e1a-6ca6abfcd11e" providerId="ADAL" clId="{72A6E838-2845-465C-908A-F4B4A3833276}" dt="2024-11-04T18:31:29.532" v="3735" actId="165"/>
          <ac:grpSpMkLst>
            <pc:docMk/>
            <pc:sldMk cId="2680429237" sldId="2147470398"/>
            <ac:grpSpMk id="22" creationId="{1AD14E68-3CCA-7F53-4777-764BAC9BD86B}"/>
          </ac:grpSpMkLst>
        </pc:grpChg>
        <pc:grpChg chg="mod">
          <ac:chgData name="Marketing" userId="c6e20124-794c-4511-9e1a-6ca6abfcd11e" providerId="ADAL" clId="{72A6E838-2845-465C-908A-F4B4A3833276}" dt="2024-11-04T18:31:29.532" v="3735" actId="165"/>
          <ac:grpSpMkLst>
            <pc:docMk/>
            <pc:sldMk cId="2680429237" sldId="2147470398"/>
            <ac:grpSpMk id="23" creationId="{685BE692-F963-E8A9-74A3-192B69AF2B90}"/>
          </ac:grpSpMkLst>
        </pc:grpChg>
        <pc:grpChg chg="mod">
          <ac:chgData name="Marketing" userId="c6e20124-794c-4511-9e1a-6ca6abfcd11e" providerId="ADAL" clId="{72A6E838-2845-465C-908A-F4B4A3833276}" dt="2024-11-01T15:23:21.941" v="2094"/>
          <ac:grpSpMkLst>
            <pc:docMk/>
            <pc:sldMk cId="2680429237" sldId="2147470398"/>
            <ac:grpSpMk id="32" creationId="{B0513AE6-87CF-45FA-32C6-C76B9023E4D6}"/>
          </ac:grpSpMkLst>
        </pc:grpChg>
        <pc:grpChg chg="mod">
          <ac:chgData name="Marketing" userId="c6e20124-794c-4511-9e1a-6ca6abfcd11e" providerId="ADAL" clId="{72A6E838-2845-465C-908A-F4B4A3833276}" dt="2024-11-01T15:23:21.941" v="2094"/>
          <ac:grpSpMkLst>
            <pc:docMk/>
            <pc:sldMk cId="2680429237" sldId="2147470398"/>
            <ac:grpSpMk id="33" creationId="{446C3180-BE83-C67A-3401-F3652E42CD8A}"/>
          </ac:grpSpMkLst>
        </pc:grpChg>
        <pc:grpChg chg="mod">
          <ac:chgData name="Marketing" userId="c6e20124-794c-4511-9e1a-6ca6abfcd11e" providerId="ADAL" clId="{72A6E838-2845-465C-908A-F4B4A3833276}" dt="2024-11-01T15:23:21.941" v="2094"/>
          <ac:grpSpMkLst>
            <pc:docMk/>
            <pc:sldMk cId="2680429237" sldId="2147470398"/>
            <ac:grpSpMk id="39" creationId="{C803FD54-6F39-326C-BCCB-983295B31E5A}"/>
          </ac:grpSpMkLst>
        </pc:grpChg>
        <pc:grpChg chg="mod">
          <ac:chgData name="Marketing" userId="c6e20124-794c-4511-9e1a-6ca6abfcd11e" providerId="ADAL" clId="{72A6E838-2845-465C-908A-F4B4A3833276}" dt="2024-11-04T18:31:29.532" v="3735" actId="165"/>
          <ac:grpSpMkLst>
            <pc:docMk/>
            <pc:sldMk cId="2680429237" sldId="2147470398"/>
            <ac:grpSpMk id="40" creationId="{DAE31FD2-C755-CCC9-0FEA-DDA4AFA22A7F}"/>
          </ac:grpSpMkLst>
        </pc:grpChg>
        <pc:grpChg chg="mod">
          <ac:chgData name="Marketing" userId="c6e20124-794c-4511-9e1a-6ca6abfcd11e" providerId="ADAL" clId="{72A6E838-2845-465C-908A-F4B4A3833276}" dt="2024-11-04T18:31:29.532" v="3735" actId="165"/>
          <ac:grpSpMkLst>
            <pc:docMk/>
            <pc:sldMk cId="2680429237" sldId="2147470398"/>
            <ac:grpSpMk id="41" creationId="{3A5F95B1-C4A9-9DA4-AAFB-FDFAABC1D896}"/>
          </ac:grpSpMkLst>
        </pc:grpChg>
        <pc:grpChg chg="mod">
          <ac:chgData name="Marketing" userId="c6e20124-794c-4511-9e1a-6ca6abfcd11e" providerId="ADAL" clId="{72A6E838-2845-465C-908A-F4B4A3833276}" dt="2024-11-04T18:31:29.532" v="3735" actId="165"/>
          <ac:grpSpMkLst>
            <pc:docMk/>
            <pc:sldMk cId="2680429237" sldId="2147470398"/>
            <ac:grpSpMk id="42" creationId="{7291A338-DDB0-88B7-61E8-0ED2FA8A744A}"/>
          </ac:grpSpMkLst>
        </pc:grpChg>
        <pc:grpChg chg="mod">
          <ac:chgData name="Marketing" userId="c6e20124-794c-4511-9e1a-6ca6abfcd11e" providerId="ADAL" clId="{72A6E838-2845-465C-908A-F4B4A3833276}" dt="2024-11-04T18:31:29.532" v="3735" actId="165"/>
          <ac:grpSpMkLst>
            <pc:docMk/>
            <pc:sldMk cId="2680429237" sldId="2147470398"/>
            <ac:grpSpMk id="43" creationId="{5121ED74-60BB-6AF0-2174-98DFB0598939}"/>
          </ac:grpSpMkLst>
        </pc:grpChg>
        <pc:grpChg chg="mod">
          <ac:chgData name="Marketing" userId="c6e20124-794c-4511-9e1a-6ca6abfcd11e" providerId="ADAL" clId="{72A6E838-2845-465C-908A-F4B4A3833276}" dt="2024-11-04T18:31:29.532" v="3735" actId="165"/>
          <ac:grpSpMkLst>
            <pc:docMk/>
            <pc:sldMk cId="2680429237" sldId="2147470398"/>
            <ac:grpSpMk id="44" creationId="{46F9BD40-38F5-79FE-B0ED-CA20B389D762}"/>
          </ac:grpSpMkLst>
        </pc:grpChg>
        <pc:grpChg chg="del">
          <ac:chgData name="Marketing" userId="c6e20124-794c-4511-9e1a-6ca6abfcd11e" providerId="ADAL" clId="{72A6E838-2845-465C-908A-F4B4A3833276}" dt="2024-11-04T18:31:20.410" v="3733" actId="478"/>
          <ac:grpSpMkLst>
            <pc:docMk/>
            <pc:sldMk cId="2680429237" sldId="2147470398"/>
            <ac:grpSpMk id="47" creationId="{89B02216-E53B-4700-FB0D-29267D4BB725}"/>
          </ac:grpSpMkLst>
        </pc:grpChg>
        <pc:grpChg chg="mod">
          <ac:chgData name="Marketing" userId="c6e20124-794c-4511-9e1a-6ca6abfcd11e" providerId="ADAL" clId="{72A6E838-2845-465C-908A-F4B4A3833276}" dt="2024-11-01T15:23:21.941" v="2094"/>
          <ac:grpSpMkLst>
            <pc:docMk/>
            <pc:sldMk cId="2680429237" sldId="2147470398"/>
            <ac:grpSpMk id="48" creationId="{44B5AE95-7840-7911-9659-7E7127563526}"/>
          </ac:grpSpMkLst>
        </pc:grpChg>
        <pc:grpChg chg="mod topLvl">
          <ac:chgData name="Marketing" userId="c6e20124-794c-4511-9e1a-6ca6abfcd11e" providerId="ADAL" clId="{72A6E838-2845-465C-908A-F4B4A3833276}" dt="2024-11-04T18:31:34.648" v="3736" actId="1076"/>
          <ac:grpSpMkLst>
            <pc:docMk/>
            <pc:sldMk cId="2680429237" sldId="2147470398"/>
            <ac:grpSpMk id="49" creationId="{F6E4ACEF-78CE-9B07-ECB2-7D9F6E6AC6CD}"/>
          </ac:grpSpMkLst>
        </pc:grpChg>
        <pc:grpChg chg="mod topLvl">
          <ac:chgData name="Marketing" userId="c6e20124-794c-4511-9e1a-6ca6abfcd11e" providerId="ADAL" clId="{72A6E838-2845-465C-908A-F4B4A3833276}" dt="2024-11-04T18:31:29.532" v="3735" actId="165"/>
          <ac:grpSpMkLst>
            <pc:docMk/>
            <pc:sldMk cId="2680429237" sldId="2147470398"/>
            <ac:grpSpMk id="50" creationId="{F13D6BF0-E136-9ABA-9079-374E05D5CA41}"/>
          </ac:grpSpMkLst>
        </pc:grpChg>
        <pc:grpChg chg="mod">
          <ac:chgData name="Marketing" userId="c6e20124-794c-4511-9e1a-6ca6abfcd11e" providerId="ADAL" clId="{72A6E838-2845-465C-908A-F4B4A3833276}" dt="2024-11-01T15:23:21.941" v="2094"/>
          <ac:grpSpMkLst>
            <pc:docMk/>
            <pc:sldMk cId="2680429237" sldId="2147470398"/>
            <ac:grpSpMk id="51" creationId="{8FA9F382-3825-21C0-9237-95DAFBA856AC}"/>
          </ac:grpSpMkLst>
        </pc:grpChg>
        <pc:grpChg chg="mod">
          <ac:chgData name="Marketing" userId="c6e20124-794c-4511-9e1a-6ca6abfcd11e" providerId="ADAL" clId="{72A6E838-2845-465C-908A-F4B4A3833276}" dt="2024-11-01T15:23:21.941" v="2094"/>
          <ac:grpSpMkLst>
            <pc:docMk/>
            <pc:sldMk cId="2680429237" sldId="2147470398"/>
            <ac:grpSpMk id="52" creationId="{024845F9-431A-C7D9-9BBD-BDE78F07C06F}"/>
          </ac:grpSpMkLst>
        </pc:grpChg>
        <pc:grpChg chg="mod">
          <ac:chgData name="Marketing" userId="c6e20124-794c-4511-9e1a-6ca6abfcd11e" providerId="ADAL" clId="{72A6E838-2845-465C-908A-F4B4A3833276}" dt="2024-11-01T15:23:21.941" v="2094"/>
          <ac:grpSpMkLst>
            <pc:docMk/>
            <pc:sldMk cId="2680429237" sldId="2147470398"/>
            <ac:grpSpMk id="53" creationId="{0D55F7DF-FB8B-ACBB-2B04-79C10DFC30E6}"/>
          </ac:grpSpMkLst>
        </pc:grpChg>
        <pc:grpChg chg="mod">
          <ac:chgData name="Marketing" userId="c6e20124-794c-4511-9e1a-6ca6abfcd11e" providerId="ADAL" clId="{72A6E838-2845-465C-908A-F4B4A3833276}" dt="2024-11-01T15:23:21.941" v="2094"/>
          <ac:grpSpMkLst>
            <pc:docMk/>
            <pc:sldMk cId="2680429237" sldId="2147470398"/>
            <ac:grpSpMk id="54" creationId="{6393D27B-1C96-9D1E-52D5-765317324CCF}"/>
          </ac:grpSpMkLst>
        </pc:grpChg>
        <pc:grpChg chg="mod">
          <ac:chgData name="Marketing" userId="c6e20124-794c-4511-9e1a-6ca6abfcd11e" providerId="ADAL" clId="{72A6E838-2845-465C-908A-F4B4A3833276}" dt="2024-11-01T15:23:21.941" v="2094"/>
          <ac:grpSpMkLst>
            <pc:docMk/>
            <pc:sldMk cId="2680429237" sldId="2147470398"/>
            <ac:grpSpMk id="55" creationId="{ECE4CA85-E23B-ED9D-A1F2-B4CC9A9B29BC}"/>
          </ac:grpSpMkLst>
        </pc:grpChg>
        <pc:grpChg chg="mod">
          <ac:chgData name="Marketing" userId="c6e20124-794c-4511-9e1a-6ca6abfcd11e" providerId="ADAL" clId="{72A6E838-2845-465C-908A-F4B4A3833276}" dt="2024-11-01T15:23:21.941" v="2094"/>
          <ac:grpSpMkLst>
            <pc:docMk/>
            <pc:sldMk cId="2680429237" sldId="2147470398"/>
            <ac:grpSpMk id="56" creationId="{BBE83660-C75F-5BD1-D864-BE0A56B0C6DD}"/>
          </ac:grpSpMkLst>
        </pc:grpChg>
        <pc:grpChg chg="mod">
          <ac:chgData name="Marketing" userId="c6e20124-794c-4511-9e1a-6ca6abfcd11e" providerId="ADAL" clId="{72A6E838-2845-465C-908A-F4B4A3833276}" dt="2024-11-01T15:23:21.941" v="2094"/>
          <ac:grpSpMkLst>
            <pc:docMk/>
            <pc:sldMk cId="2680429237" sldId="2147470398"/>
            <ac:grpSpMk id="57" creationId="{6B754FF7-3ED3-B455-D41F-5977E8553B26}"/>
          </ac:grpSpMkLst>
        </pc:grpChg>
        <pc:grpChg chg="mod">
          <ac:chgData name="Marketing" userId="c6e20124-794c-4511-9e1a-6ca6abfcd11e" providerId="ADAL" clId="{72A6E838-2845-465C-908A-F4B4A3833276}" dt="2024-11-01T15:23:21.941" v="2094"/>
          <ac:grpSpMkLst>
            <pc:docMk/>
            <pc:sldMk cId="2680429237" sldId="2147470398"/>
            <ac:grpSpMk id="58" creationId="{77F3BAE0-E4D4-6B46-93BE-5ED4C55635AE}"/>
          </ac:grpSpMkLst>
        </pc:grpChg>
        <pc:grpChg chg="mod">
          <ac:chgData name="Marketing" userId="c6e20124-794c-4511-9e1a-6ca6abfcd11e" providerId="ADAL" clId="{72A6E838-2845-465C-908A-F4B4A3833276}" dt="2024-11-01T15:23:21.941" v="2094"/>
          <ac:grpSpMkLst>
            <pc:docMk/>
            <pc:sldMk cId="2680429237" sldId="2147470398"/>
            <ac:grpSpMk id="59" creationId="{F64E3265-8A97-6434-9212-0DEC8B84C407}"/>
          </ac:grpSpMkLst>
        </pc:grpChg>
        <pc:grpChg chg="mod">
          <ac:chgData name="Marketing" userId="c6e20124-794c-4511-9e1a-6ca6abfcd11e" providerId="ADAL" clId="{72A6E838-2845-465C-908A-F4B4A3833276}" dt="2024-11-01T15:23:21.941" v="2094"/>
          <ac:grpSpMkLst>
            <pc:docMk/>
            <pc:sldMk cId="2680429237" sldId="2147470398"/>
            <ac:grpSpMk id="60" creationId="{E7AAE9A3-53F0-EF8C-82B1-32023BFE80AD}"/>
          </ac:grpSpMkLst>
        </pc:grpChg>
        <pc:grpChg chg="mod">
          <ac:chgData name="Marketing" userId="c6e20124-794c-4511-9e1a-6ca6abfcd11e" providerId="ADAL" clId="{72A6E838-2845-465C-908A-F4B4A3833276}" dt="2024-11-01T15:23:21.941" v="2094"/>
          <ac:grpSpMkLst>
            <pc:docMk/>
            <pc:sldMk cId="2680429237" sldId="2147470398"/>
            <ac:grpSpMk id="61" creationId="{B01B2CEB-F704-48EC-C040-A96AB0520D45}"/>
          </ac:grpSpMkLst>
        </pc:grpChg>
        <pc:grpChg chg="mod">
          <ac:chgData name="Marketing" userId="c6e20124-794c-4511-9e1a-6ca6abfcd11e" providerId="ADAL" clId="{72A6E838-2845-465C-908A-F4B4A3833276}" dt="2024-11-01T15:23:21.941" v="2094"/>
          <ac:grpSpMkLst>
            <pc:docMk/>
            <pc:sldMk cId="2680429237" sldId="2147470398"/>
            <ac:grpSpMk id="62" creationId="{B690DD6C-E432-1302-E9D9-E624C5835A01}"/>
          </ac:grpSpMkLst>
        </pc:grpChg>
        <pc:grpChg chg="mod">
          <ac:chgData name="Marketing" userId="c6e20124-794c-4511-9e1a-6ca6abfcd11e" providerId="ADAL" clId="{72A6E838-2845-465C-908A-F4B4A3833276}" dt="2024-11-01T15:23:21.941" v="2094"/>
          <ac:grpSpMkLst>
            <pc:docMk/>
            <pc:sldMk cId="2680429237" sldId="2147470398"/>
            <ac:grpSpMk id="63" creationId="{2FCFE142-B5D9-D43C-EE14-28E5513AD6C3}"/>
          </ac:grpSpMkLst>
        </pc:grpChg>
        <pc:grpChg chg="del">
          <ac:chgData name="Marketing" userId="c6e20124-794c-4511-9e1a-6ca6abfcd11e" providerId="ADAL" clId="{72A6E838-2845-465C-908A-F4B4A3833276}" dt="2024-11-01T15:23:21.422" v="2093" actId="478"/>
          <ac:grpSpMkLst>
            <pc:docMk/>
            <pc:sldMk cId="2680429237" sldId="2147470398"/>
            <ac:grpSpMk id="186" creationId="{C009ED83-CF2A-AE7E-10C8-EAF76B55328E}"/>
          </ac:grpSpMkLst>
        </pc:grpChg>
        <pc:picChg chg="mod">
          <ac:chgData name="Marketing" userId="c6e20124-794c-4511-9e1a-6ca6abfcd11e" providerId="ADAL" clId="{72A6E838-2845-465C-908A-F4B4A3833276}" dt="2024-11-04T18:31:29.532" v="3735" actId="165"/>
          <ac:picMkLst>
            <pc:docMk/>
            <pc:sldMk cId="2680429237" sldId="2147470398"/>
            <ac:picMk id="7" creationId="{E1AA5746-E755-13D3-0A8D-1949C3EF3396}"/>
          </ac:picMkLst>
        </pc:picChg>
        <pc:picChg chg="mod">
          <ac:chgData name="Marketing" userId="c6e20124-794c-4511-9e1a-6ca6abfcd11e" providerId="ADAL" clId="{72A6E838-2845-465C-908A-F4B4A3833276}" dt="2024-11-04T18:31:29.532" v="3735" actId="165"/>
          <ac:picMkLst>
            <pc:docMk/>
            <pc:sldMk cId="2680429237" sldId="2147470398"/>
            <ac:picMk id="10" creationId="{18DC06D4-4253-DBAE-8AB0-2FCEF166BB8E}"/>
          </ac:picMkLst>
        </pc:picChg>
        <pc:picChg chg="mod">
          <ac:chgData name="Marketing" userId="c6e20124-794c-4511-9e1a-6ca6abfcd11e" providerId="ADAL" clId="{72A6E838-2845-465C-908A-F4B4A3833276}" dt="2024-11-04T18:31:29.532" v="3735" actId="165"/>
          <ac:picMkLst>
            <pc:docMk/>
            <pc:sldMk cId="2680429237" sldId="2147470398"/>
            <ac:picMk id="11" creationId="{A1B693AA-48CC-4567-9731-7AE775262C3C}"/>
          </ac:picMkLst>
        </pc:picChg>
        <pc:picChg chg="mod">
          <ac:chgData name="Marketing" userId="c6e20124-794c-4511-9e1a-6ca6abfcd11e" providerId="ADAL" clId="{72A6E838-2845-465C-908A-F4B4A3833276}" dt="2024-11-04T18:31:29.532" v="3735" actId="165"/>
          <ac:picMkLst>
            <pc:docMk/>
            <pc:sldMk cId="2680429237" sldId="2147470398"/>
            <ac:picMk id="14" creationId="{F05C807F-FBB2-855B-893F-3324904F5949}"/>
          </ac:picMkLst>
        </pc:picChg>
        <pc:picChg chg="mod">
          <ac:chgData name="Marketing" userId="c6e20124-794c-4511-9e1a-6ca6abfcd11e" providerId="ADAL" clId="{72A6E838-2845-465C-908A-F4B4A3833276}" dt="2024-11-04T18:31:29.532" v="3735" actId="165"/>
          <ac:picMkLst>
            <pc:docMk/>
            <pc:sldMk cId="2680429237" sldId="2147470398"/>
            <ac:picMk id="18" creationId="{CB3D0BC5-A7AC-2506-6C9D-36016EB2168A}"/>
          </ac:picMkLst>
        </pc:picChg>
        <pc:picChg chg="mod">
          <ac:chgData name="Marketing" userId="c6e20124-794c-4511-9e1a-6ca6abfcd11e" providerId="ADAL" clId="{72A6E838-2845-465C-908A-F4B4A3833276}" dt="2024-11-04T18:31:29.532" v="3735" actId="165"/>
          <ac:picMkLst>
            <pc:docMk/>
            <pc:sldMk cId="2680429237" sldId="2147470398"/>
            <ac:picMk id="24" creationId="{F7D4503D-E2FF-B666-D7B7-CB253FE768B0}"/>
          </ac:picMkLst>
        </pc:picChg>
        <pc:picChg chg="mod">
          <ac:chgData name="Marketing" userId="c6e20124-794c-4511-9e1a-6ca6abfcd11e" providerId="ADAL" clId="{72A6E838-2845-465C-908A-F4B4A3833276}" dt="2024-11-04T18:31:29.532" v="3735" actId="165"/>
          <ac:picMkLst>
            <pc:docMk/>
            <pc:sldMk cId="2680429237" sldId="2147470398"/>
            <ac:picMk id="25" creationId="{9806802C-272D-9592-2449-8DCF7C1FAC2C}"/>
          </ac:picMkLst>
        </pc:picChg>
        <pc:picChg chg="mod">
          <ac:chgData name="Marketing" userId="c6e20124-794c-4511-9e1a-6ca6abfcd11e" providerId="ADAL" clId="{72A6E838-2845-465C-908A-F4B4A3833276}" dt="2024-11-04T18:31:29.532" v="3735" actId="165"/>
          <ac:picMkLst>
            <pc:docMk/>
            <pc:sldMk cId="2680429237" sldId="2147470398"/>
            <ac:picMk id="26" creationId="{1A3384DE-8C4A-186D-EC43-992B26894A60}"/>
          </ac:picMkLst>
        </pc:picChg>
        <pc:picChg chg="mod">
          <ac:chgData name="Marketing" userId="c6e20124-794c-4511-9e1a-6ca6abfcd11e" providerId="ADAL" clId="{72A6E838-2845-465C-908A-F4B4A3833276}" dt="2024-11-04T18:31:29.532" v="3735" actId="165"/>
          <ac:picMkLst>
            <pc:docMk/>
            <pc:sldMk cId="2680429237" sldId="2147470398"/>
            <ac:picMk id="27" creationId="{4A32DB24-76B7-DDE5-709E-82EEFB5D88EB}"/>
          </ac:picMkLst>
        </pc:picChg>
        <pc:picChg chg="mod">
          <ac:chgData name="Marketing" userId="c6e20124-794c-4511-9e1a-6ca6abfcd11e" providerId="ADAL" clId="{72A6E838-2845-465C-908A-F4B4A3833276}" dt="2024-11-04T18:31:29.532" v="3735" actId="165"/>
          <ac:picMkLst>
            <pc:docMk/>
            <pc:sldMk cId="2680429237" sldId="2147470398"/>
            <ac:picMk id="28" creationId="{91CFC8D7-3CD3-F89B-E410-C5371DD1F775}"/>
          </ac:picMkLst>
        </pc:picChg>
        <pc:picChg chg="mod">
          <ac:chgData name="Marketing" userId="c6e20124-794c-4511-9e1a-6ca6abfcd11e" providerId="ADAL" clId="{72A6E838-2845-465C-908A-F4B4A3833276}" dt="2024-11-04T18:31:29.532" v="3735" actId="165"/>
          <ac:picMkLst>
            <pc:docMk/>
            <pc:sldMk cId="2680429237" sldId="2147470398"/>
            <ac:picMk id="29" creationId="{A25A20E9-671A-6DA8-6323-F754CED12DDE}"/>
          </ac:picMkLst>
        </pc:picChg>
        <pc:picChg chg="mod">
          <ac:chgData name="Marketing" userId="c6e20124-794c-4511-9e1a-6ca6abfcd11e" providerId="ADAL" clId="{72A6E838-2845-465C-908A-F4B4A3833276}" dt="2024-11-04T18:31:29.532" v="3735" actId="165"/>
          <ac:picMkLst>
            <pc:docMk/>
            <pc:sldMk cId="2680429237" sldId="2147470398"/>
            <ac:picMk id="30" creationId="{D4611C0B-2B25-F35D-F078-D564E999F6D4}"/>
          </ac:picMkLst>
        </pc:picChg>
        <pc:picChg chg="add mod ord">
          <ac:chgData name="Marketing" userId="c6e20124-794c-4511-9e1a-6ca6abfcd11e" providerId="ADAL" clId="{72A6E838-2845-465C-908A-F4B4A3833276}" dt="2024-11-04T16:10:17.185" v="3528" actId="167"/>
          <ac:picMkLst>
            <pc:docMk/>
            <pc:sldMk cId="2680429237" sldId="2147470398"/>
            <ac:picMk id="175" creationId="{DECD7477-1184-7C49-8D85-965F35D14FEB}"/>
          </ac:picMkLst>
        </pc:picChg>
        <pc:picChg chg="add del mod">
          <ac:chgData name="Marketing" userId="c6e20124-794c-4511-9e1a-6ca6abfcd11e" providerId="ADAL" clId="{72A6E838-2845-465C-908A-F4B4A3833276}" dt="2024-11-04T14:06:50.278" v="3305" actId="21"/>
          <ac:picMkLst>
            <pc:docMk/>
            <pc:sldMk cId="2680429237" sldId="2147470398"/>
            <ac:picMk id="177" creationId="{D160EB21-D376-1A4C-79AB-0FC13AA04530}"/>
          </ac:picMkLst>
        </pc:picChg>
        <pc:picChg chg="mod ord">
          <ac:chgData name="Marketing" userId="c6e20124-794c-4511-9e1a-6ca6abfcd11e" providerId="ADAL" clId="{72A6E838-2845-465C-908A-F4B4A3833276}" dt="2024-11-04T16:10:19.777" v="3529" actId="167"/>
          <ac:picMkLst>
            <pc:docMk/>
            <pc:sldMk cId="2680429237" sldId="2147470398"/>
            <ac:picMk id="185" creationId="{4D7CD889-C096-657F-34EF-B5C40144A336}"/>
          </ac:picMkLst>
        </pc:picChg>
        <pc:cxnChg chg="mod">
          <ac:chgData name="Marketing" userId="c6e20124-794c-4511-9e1a-6ca6abfcd11e" providerId="ADAL" clId="{72A6E838-2845-465C-908A-F4B4A3833276}" dt="2024-11-01T15:23:21.941" v="2094"/>
          <ac:cxnSpMkLst>
            <pc:docMk/>
            <pc:sldMk cId="2680429237" sldId="2147470398"/>
            <ac:cxnSpMk id="173" creationId="{9D7B756C-3CE0-F758-ADE7-DC3727CDCE23}"/>
          </ac:cxnSpMkLst>
        </pc:cxnChg>
      </pc:sldChg>
      <pc:sldChg chg="addSp delSp modSp add del mod">
        <pc:chgData name="Marketing" userId="c6e20124-794c-4511-9e1a-6ca6abfcd11e" providerId="ADAL" clId="{72A6E838-2845-465C-908A-F4B4A3833276}" dt="2024-11-01T16:01:02.245" v="2636" actId="47"/>
        <pc:sldMkLst>
          <pc:docMk/>
          <pc:sldMk cId="1768310952" sldId="2147470399"/>
        </pc:sldMkLst>
        <pc:spChg chg="del mod">
          <ac:chgData name="Marketing" userId="c6e20124-794c-4511-9e1a-6ca6abfcd11e" providerId="ADAL" clId="{72A6E838-2845-465C-908A-F4B4A3833276}" dt="2024-11-01T15:32:22.748" v="2288" actId="478"/>
          <ac:spMkLst>
            <pc:docMk/>
            <pc:sldMk cId="1768310952" sldId="2147470399"/>
            <ac:spMk id="5" creationId="{F8AEC97B-DC7D-0EFB-E7F2-72F5390CAFE7}"/>
          </ac:spMkLst>
        </pc:spChg>
        <pc:spChg chg="del mod">
          <ac:chgData name="Marketing" userId="c6e20124-794c-4511-9e1a-6ca6abfcd11e" providerId="ADAL" clId="{72A6E838-2845-465C-908A-F4B4A3833276}" dt="2024-11-01T15:34:53.069" v="2486" actId="478"/>
          <ac:spMkLst>
            <pc:docMk/>
            <pc:sldMk cId="1768310952" sldId="2147470399"/>
            <ac:spMk id="8" creationId="{4AAAD470-6D5F-F2BE-8879-09F262EE883F}"/>
          </ac:spMkLst>
        </pc:spChg>
        <pc:spChg chg="mod">
          <ac:chgData name="Marketing" userId="c6e20124-794c-4511-9e1a-6ca6abfcd11e" providerId="ADAL" clId="{72A6E838-2845-465C-908A-F4B4A3833276}" dt="2024-11-01T15:22:59.404" v="2088"/>
          <ac:spMkLst>
            <pc:docMk/>
            <pc:sldMk cId="1768310952" sldId="2147470399"/>
            <ac:spMk id="28" creationId="{17A90FBF-B185-701A-1B9C-81BDFC84800C}"/>
          </ac:spMkLst>
        </pc:spChg>
        <pc:spChg chg="mod">
          <ac:chgData name="Marketing" userId="c6e20124-794c-4511-9e1a-6ca6abfcd11e" providerId="ADAL" clId="{72A6E838-2845-465C-908A-F4B4A3833276}" dt="2024-11-01T15:22:59.404" v="2088"/>
          <ac:spMkLst>
            <pc:docMk/>
            <pc:sldMk cId="1768310952" sldId="2147470399"/>
            <ac:spMk id="29" creationId="{A557ECB7-8903-EDE8-0652-3CB3ABCA91E8}"/>
          </ac:spMkLst>
        </pc:spChg>
        <pc:spChg chg="mod">
          <ac:chgData name="Marketing" userId="c6e20124-794c-4511-9e1a-6ca6abfcd11e" providerId="ADAL" clId="{72A6E838-2845-465C-908A-F4B4A3833276}" dt="2024-11-01T15:22:59.404" v="2088"/>
          <ac:spMkLst>
            <pc:docMk/>
            <pc:sldMk cId="1768310952" sldId="2147470399"/>
            <ac:spMk id="30" creationId="{6D05AA71-FC1D-E33E-2006-71E88188F6E1}"/>
          </ac:spMkLst>
        </pc:spChg>
        <pc:spChg chg="mod">
          <ac:chgData name="Marketing" userId="c6e20124-794c-4511-9e1a-6ca6abfcd11e" providerId="ADAL" clId="{72A6E838-2845-465C-908A-F4B4A3833276}" dt="2024-11-01T15:22:59.404" v="2088"/>
          <ac:spMkLst>
            <pc:docMk/>
            <pc:sldMk cId="1768310952" sldId="2147470399"/>
            <ac:spMk id="31" creationId="{0C222ED2-8580-565F-A01E-486539A8C119}"/>
          </ac:spMkLst>
        </pc:spChg>
        <pc:spChg chg="mod">
          <ac:chgData name="Marketing" userId="c6e20124-794c-4511-9e1a-6ca6abfcd11e" providerId="ADAL" clId="{72A6E838-2845-465C-908A-F4B4A3833276}" dt="2024-11-01T15:22:59.404" v="2088"/>
          <ac:spMkLst>
            <pc:docMk/>
            <pc:sldMk cId="1768310952" sldId="2147470399"/>
            <ac:spMk id="32" creationId="{2780FEBB-9250-10AE-93E3-62D51075D4B1}"/>
          </ac:spMkLst>
        </pc:spChg>
        <pc:spChg chg="mod">
          <ac:chgData name="Marketing" userId="c6e20124-794c-4511-9e1a-6ca6abfcd11e" providerId="ADAL" clId="{72A6E838-2845-465C-908A-F4B4A3833276}" dt="2024-11-01T15:22:59.404" v="2088"/>
          <ac:spMkLst>
            <pc:docMk/>
            <pc:sldMk cId="1768310952" sldId="2147470399"/>
            <ac:spMk id="33" creationId="{65AA32BA-52E4-1005-1C39-00E3DFEB029D}"/>
          </ac:spMkLst>
        </pc:spChg>
        <pc:spChg chg="mod">
          <ac:chgData name="Marketing" userId="c6e20124-794c-4511-9e1a-6ca6abfcd11e" providerId="ADAL" clId="{72A6E838-2845-465C-908A-F4B4A3833276}" dt="2024-11-01T15:22:59.404" v="2088"/>
          <ac:spMkLst>
            <pc:docMk/>
            <pc:sldMk cId="1768310952" sldId="2147470399"/>
            <ac:spMk id="34" creationId="{4CF9590B-259C-9181-CB2D-6B340B11544D}"/>
          </ac:spMkLst>
        </pc:spChg>
        <pc:spChg chg="mod">
          <ac:chgData name="Marketing" userId="c6e20124-794c-4511-9e1a-6ca6abfcd11e" providerId="ADAL" clId="{72A6E838-2845-465C-908A-F4B4A3833276}" dt="2024-11-01T15:22:59.404" v="2088"/>
          <ac:spMkLst>
            <pc:docMk/>
            <pc:sldMk cId="1768310952" sldId="2147470399"/>
            <ac:spMk id="35" creationId="{8DE6B86B-D25E-256D-0CB9-9CA94E01A456}"/>
          </ac:spMkLst>
        </pc:spChg>
        <pc:spChg chg="mod">
          <ac:chgData name="Marketing" userId="c6e20124-794c-4511-9e1a-6ca6abfcd11e" providerId="ADAL" clId="{72A6E838-2845-465C-908A-F4B4A3833276}" dt="2024-11-01T15:22:59.404" v="2088"/>
          <ac:spMkLst>
            <pc:docMk/>
            <pc:sldMk cId="1768310952" sldId="2147470399"/>
            <ac:spMk id="36" creationId="{C577140C-AC0D-71A7-1109-0717B5B2963A}"/>
          </ac:spMkLst>
        </pc:spChg>
        <pc:spChg chg="mod">
          <ac:chgData name="Marketing" userId="c6e20124-794c-4511-9e1a-6ca6abfcd11e" providerId="ADAL" clId="{72A6E838-2845-465C-908A-F4B4A3833276}" dt="2024-11-01T15:22:59.404" v="2088"/>
          <ac:spMkLst>
            <pc:docMk/>
            <pc:sldMk cId="1768310952" sldId="2147470399"/>
            <ac:spMk id="37" creationId="{16CB7BB3-39F1-CBBC-8E67-323E36D6C2B4}"/>
          </ac:spMkLst>
        </pc:spChg>
        <pc:spChg chg="mod">
          <ac:chgData name="Marketing" userId="c6e20124-794c-4511-9e1a-6ca6abfcd11e" providerId="ADAL" clId="{72A6E838-2845-465C-908A-F4B4A3833276}" dt="2024-11-01T15:22:59.404" v="2088"/>
          <ac:spMkLst>
            <pc:docMk/>
            <pc:sldMk cId="1768310952" sldId="2147470399"/>
            <ac:spMk id="38" creationId="{44F429EB-E00F-5676-B6AB-5ABBA26B1662}"/>
          </ac:spMkLst>
        </pc:spChg>
        <pc:spChg chg="mod">
          <ac:chgData name="Marketing" userId="c6e20124-794c-4511-9e1a-6ca6abfcd11e" providerId="ADAL" clId="{72A6E838-2845-465C-908A-F4B4A3833276}" dt="2024-11-01T15:22:59.404" v="2088"/>
          <ac:spMkLst>
            <pc:docMk/>
            <pc:sldMk cId="1768310952" sldId="2147470399"/>
            <ac:spMk id="39" creationId="{621FA619-4172-452E-CED9-A82077C7985D}"/>
          </ac:spMkLst>
        </pc:spChg>
        <pc:spChg chg="mod">
          <ac:chgData name="Marketing" userId="c6e20124-794c-4511-9e1a-6ca6abfcd11e" providerId="ADAL" clId="{72A6E838-2845-465C-908A-F4B4A3833276}" dt="2024-11-01T15:22:59.404" v="2088"/>
          <ac:spMkLst>
            <pc:docMk/>
            <pc:sldMk cId="1768310952" sldId="2147470399"/>
            <ac:spMk id="40" creationId="{858EB453-6B49-6403-DD71-9E34285DE839}"/>
          </ac:spMkLst>
        </pc:spChg>
        <pc:spChg chg="mod">
          <ac:chgData name="Marketing" userId="c6e20124-794c-4511-9e1a-6ca6abfcd11e" providerId="ADAL" clId="{72A6E838-2845-465C-908A-F4B4A3833276}" dt="2024-11-01T15:22:59.404" v="2088"/>
          <ac:spMkLst>
            <pc:docMk/>
            <pc:sldMk cId="1768310952" sldId="2147470399"/>
            <ac:spMk id="41" creationId="{971CCC59-2656-A457-1027-DF4A99F1E4D5}"/>
          </ac:spMkLst>
        </pc:spChg>
        <pc:spChg chg="mod">
          <ac:chgData name="Marketing" userId="c6e20124-794c-4511-9e1a-6ca6abfcd11e" providerId="ADAL" clId="{72A6E838-2845-465C-908A-F4B4A3833276}" dt="2024-11-01T15:22:59.404" v="2088"/>
          <ac:spMkLst>
            <pc:docMk/>
            <pc:sldMk cId="1768310952" sldId="2147470399"/>
            <ac:spMk id="42" creationId="{1ECC7F22-0661-86DA-5382-F76B7092C426}"/>
          </ac:spMkLst>
        </pc:spChg>
        <pc:spChg chg="mod">
          <ac:chgData name="Marketing" userId="c6e20124-794c-4511-9e1a-6ca6abfcd11e" providerId="ADAL" clId="{72A6E838-2845-465C-908A-F4B4A3833276}" dt="2024-11-01T15:22:59.404" v="2088"/>
          <ac:spMkLst>
            <pc:docMk/>
            <pc:sldMk cId="1768310952" sldId="2147470399"/>
            <ac:spMk id="43" creationId="{CD3A83E8-ECA2-1957-19AF-CC22A950EA76}"/>
          </ac:spMkLst>
        </pc:spChg>
        <pc:spChg chg="mod">
          <ac:chgData name="Marketing" userId="c6e20124-794c-4511-9e1a-6ca6abfcd11e" providerId="ADAL" clId="{72A6E838-2845-465C-908A-F4B4A3833276}" dt="2024-11-01T15:22:59.404" v="2088"/>
          <ac:spMkLst>
            <pc:docMk/>
            <pc:sldMk cId="1768310952" sldId="2147470399"/>
            <ac:spMk id="44" creationId="{61F4660F-21F5-5DC7-FA64-A27E328D249C}"/>
          </ac:spMkLst>
        </pc:spChg>
        <pc:spChg chg="mod">
          <ac:chgData name="Marketing" userId="c6e20124-794c-4511-9e1a-6ca6abfcd11e" providerId="ADAL" clId="{72A6E838-2845-465C-908A-F4B4A3833276}" dt="2024-11-01T15:22:59.404" v="2088"/>
          <ac:spMkLst>
            <pc:docMk/>
            <pc:sldMk cId="1768310952" sldId="2147470399"/>
            <ac:spMk id="45" creationId="{C072594A-7166-5CA3-AB8A-09F06395DBBA}"/>
          </ac:spMkLst>
        </pc:spChg>
        <pc:spChg chg="mod">
          <ac:chgData name="Marketing" userId="c6e20124-794c-4511-9e1a-6ca6abfcd11e" providerId="ADAL" clId="{72A6E838-2845-465C-908A-F4B4A3833276}" dt="2024-11-01T15:22:59.404" v="2088"/>
          <ac:spMkLst>
            <pc:docMk/>
            <pc:sldMk cId="1768310952" sldId="2147470399"/>
            <ac:spMk id="46" creationId="{BC1FD44D-C903-C745-C388-81B6B70A87D4}"/>
          </ac:spMkLst>
        </pc:spChg>
        <pc:spChg chg="mod">
          <ac:chgData name="Marketing" userId="c6e20124-794c-4511-9e1a-6ca6abfcd11e" providerId="ADAL" clId="{72A6E838-2845-465C-908A-F4B4A3833276}" dt="2024-11-01T15:22:59.404" v="2088"/>
          <ac:spMkLst>
            <pc:docMk/>
            <pc:sldMk cId="1768310952" sldId="2147470399"/>
            <ac:spMk id="47" creationId="{C6CFAF33-FA1D-B6E0-4521-4695BEFD9E48}"/>
          </ac:spMkLst>
        </pc:spChg>
        <pc:spChg chg="mod">
          <ac:chgData name="Marketing" userId="c6e20124-794c-4511-9e1a-6ca6abfcd11e" providerId="ADAL" clId="{72A6E838-2845-465C-908A-F4B4A3833276}" dt="2024-11-01T15:22:59.404" v="2088"/>
          <ac:spMkLst>
            <pc:docMk/>
            <pc:sldMk cId="1768310952" sldId="2147470399"/>
            <ac:spMk id="48" creationId="{116C9D11-B477-C2F0-C549-480BED0ECE85}"/>
          </ac:spMkLst>
        </pc:spChg>
        <pc:spChg chg="mod">
          <ac:chgData name="Marketing" userId="c6e20124-794c-4511-9e1a-6ca6abfcd11e" providerId="ADAL" clId="{72A6E838-2845-465C-908A-F4B4A3833276}" dt="2024-11-01T15:22:59.404" v="2088"/>
          <ac:spMkLst>
            <pc:docMk/>
            <pc:sldMk cId="1768310952" sldId="2147470399"/>
            <ac:spMk id="49" creationId="{C115278B-1013-3150-7B9B-33E13102394A}"/>
          </ac:spMkLst>
        </pc:spChg>
        <pc:spChg chg="mod">
          <ac:chgData name="Marketing" userId="c6e20124-794c-4511-9e1a-6ca6abfcd11e" providerId="ADAL" clId="{72A6E838-2845-465C-908A-F4B4A3833276}" dt="2024-11-01T15:22:59.404" v="2088"/>
          <ac:spMkLst>
            <pc:docMk/>
            <pc:sldMk cId="1768310952" sldId="2147470399"/>
            <ac:spMk id="50" creationId="{38F28A43-6A61-E526-73D0-D7D9E25D9AC7}"/>
          </ac:spMkLst>
        </pc:spChg>
        <pc:spChg chg="mod">
          <ac:chgData name="Marketing" userId="c6e20124-794c-4511-9e1a-6ca6abfcd11e" providerId="ADAL" clId="{72A6E838-2845-465C-908A-F4B4A3833276}" dt="2024-11-01T15:22:59.404" v="2088"/>
          <ac:spMkLst>
            <pc:docMk/>
            <pc:sldMk cId="1768310952" sldId="2147470399"/>
            <ac:spMk id="51" creationId="{7C21CE28-4D7A-BE57-5933-734668620A7F}"/>
          </ac:spMkLst>
        </pc:spChg>
        <pc:spChg chg="mod">
          <ac:chgData name="Marketing" userId="c6e20124-794c-4511-9e1a-6ca6abfcd11e" providerId="ADAL" clId="{72A6E838-2845-465C-908A-F4B4A3833276}" dt="2024-11-01T15:22:59.404" v="2088"/>
          <ac:spMkLst>
            <pc:docMk/>
            <pc:sldMk cId="1768310952" sldId="2147470399"/>
            <ac:spMk id="52" creationId="{9DA3469F-6A68-9416-F0CB-2781152766ED}"/>
          </ac:spMkLst>
        </pc:spChg>
        <pc:spChg chg="mod">
          <ac:chgData name="Marketing" userId="c6e20124-794c-4511-9e1a-6ca6abfcd11e" providerId="ADAL" clId="{72A6E838-2845-465C-908A-F4B4A3833276}" dt="2024-11-01T15:22:59.404" v="2088"/>
          <ac:spMkLst>
            <pc:docMk/>
            <pc:sldMk cId="1768310952" sldId="2147470399"/>
            <ac:spMk id="53" creationId="{825F7194-FBAF-9408-413C-7DEC7DF94449}"/>
          </ac:spMkLst>
        </pc:spChg>
        <pc:spChg chg="mod">
          <ac:chgData name="Marketing" userId="c6e20124-794c-4511-9e1a-6ca6abfcd11e" providerId="ADAL" clId="{72A6E838-2845-465C-908A-F4B4A3833276}" dt="2024-11-01T15:22:59.404" v="2088"/>
          <ac:spMkLst>
            <pc:docMk/>
            <pc:sldMk cId="1768310952" sldId="2147470399"/>
            <ac:spMk id="54" creationId="{B84595A3-EE45-C186-A7D2-E43DE25FB144}"/>
          </ac:spMkLst>
        </pc:spChg>
        <pc:spChg chg="mod">
          <ac:chgData name="Marketing" userId="c6e20124-794c-4511-9e1a-6ca6abfcd11e" providerId="ADAL" clId="{72A6E838-2845-465C-908A-F4B4A3833276}" dt="2024-11-01T15:22:59.404" v="2088"/>
          <ac:spMkLst>
            <pc:docMk/>
            <pc:sldMk cId="1768310952" sldId="2147470399"/>
            <ac:spMk id="55" creationId="{DD3E8B4B-7D1F-F709-40C2-1D45E98675DD}"/>
          </ac:spMkLst>
        </pc:spChg>
        <pc:spChg chg="mod">
          <ac:chgData name="Marketing" userId="c6e20124-794c-4511-9e1a-6ca6abfcd11e" providerId="ADAL" clId="{72A6E838-2845-465C-908A-F4B4A3833276}" dt="2024-11-01T15:22:59.404" v="2088"/>
          <ac:spMkLst>
            <pc:docMk/>
            <pc:sldMk cId="1768310952" sldId="2147470399"/>
            <ac:spMk id="56" creationId="{87CD268E-72DF-7FCF-83EE-AC7A349677EE}"/>
          </ac:spMkLst>
        </pc:spChg>
        <pc:spChg chg="mod">
          <ac:chgData name="Marketing" userId="c6e20124-794c-4511-9e1a-6ca6abfcd11e" providerId="ADAL" clId="{72A6E838-2845-465C-908A-F4B4A3833276}" dt="2024-11-01T15:22:59.404" v="2088"/>
          <ac:spMkLst>
            <pc:docMk/>
            <pc:sldMk cId="1768310952" sldId="2147470399"/>
            <ac:spMk id="57" creationId="{6A415FA7-F6A2-1C12-9087-1CD63E22837E}"/>
          </ac:spMkLst>
        </pc:spChg>
        <pc:spChg chg="mod">
          <ac:chgData name="Marketing" userId="c6e20124-794c-4511-9e1a-6ca6abfcd11e" providerId="ADAL" clId="{72A6E838-2845-465C-908A-F4B4A3833276}" dt="2024-11-01T15:22:59.404" v="2088"/>
          <ac:spMkLst>
            <pc:docMk/>
            <pc:sldMk cId="1768310952" sldId="2147470399"/>
            <ac:spMk id="58" creationId="{2FD37080-31D5-35BA-C85B-26CBD31AC7D2}"/>
          </ac:spMkLst>
        </pc:spChg>
        <pc:spChg chg="mod">
          <ac:chgData name="Marketing" userId="c6e20124-794c-4511-9e1a-6ca6abfcd11e" providerId="ADAL" clId="{72A6E838-2845-465C-908A-F4B4A3833276}" dt="2024-11-01T15:22:59.404" v="2088"/>
          <ac:spMkLst>
            <pc:docMk/>
            <pc:sldMk cId="1768310952" sldId="2147470399"/>
            <ac:spMk id="59" creationId="{5AB1770B-D2DA-5C3C-8B77-D96835FBF968}"/>
          </ac:spMkLst>
        </pc:spChg>
        <pc:spChg chg="mod">
          <ac:chgData name="Marketing" userId="c6e20124-794c-4511-9e1a-6ca6abfcd11e" providerId="ADAL" clId="{72A6E838-2845-465C-908A-F4B4A3833276}" dt="2024-11-01T15:22:59.404" v="2088"/>
          <ac:spMkLst>
            <pc:docMk/>
            <pc:sldMk cId="1768310952" sldId="2147470399"/>
            <ac:spMk id="60" creationId="{906EA5E9-7BA3-E69F-E716-70D3005529C1}"/>
          </ac:spMkLst>
        </pc:spChg>
        <pc:spChg chg="mod">
          <ac:chgData name="Marketing" userId="c6e20124-794c-4511-9e1a-6ca6abfcd11e" providerId="ADAL" clId="{72A6E838-2845-465C-908A-F4B4A3833276}" dt="2024-11-01T15:22:59.404" v="2088"/>
          <ac:spMkLst>
            <pc:docMk/>
            <pc:sldMk cId="1768310952" sldId="2147470399"/>
            <ac:spMk id="61" creationId="{3BDBC7E2-A3C7-2E62-6115-D1E6B150F96B}"/>
          </ac:spMkLst>
        </pc:spChg>
        <pc:spChg chg="mod">
          <ac:chgData name="Marketing" userId="c6e20124-794c-4511-9e1a-6ca6abfcd11e" providerId="ADAL" clId="{72A6E838-2845-465C-908A-F4B4A3833276}" dt="2024-11-01T15:22:59.404" v="2088"/>
          <ac:spMkLst>
            <pc:docMk/>
            <pc:sldMk cId="1768310952" sldId="2147470399"/>
            <ac:spMk id="62" creationId="{3FF346F7-4B83-D128-18B6-A0C0303F3120}"/>
          </ac:spMkLst>
        </pc:spChg>
        <pc:spChg chg="mod">
          <ac:chgData name="Marketing" userId="c6e20124-794c-4511-9e1a-6ca6abfcd11e" providerId="ADAL" clId="{72A6E838-2845-465C-908A-F4B4A3833276}" dt="2024-11-01T15:22:59.404" v="2088"/>
          <ac:spMkLst>
            <pc:docMk/>
            <pc:sldMk cId="1768310952" sldId="2147470399"/>
            <ac:spMk id="63" creationId="{F76134A5-30D4-48B2-3291-4306DE2DDD07}"/>
          </ac:spMkLst>
        </pc:spChg>
        <pc:spChg chg="mod">
          <ac:chgData name="Marketing" userId="c6e20124-794c-4511-9e1a-6ca6abfcd11e" providerId="ADAL" clId="{72A6E838-2845-465C-908A-F4B4A3833276}" dt="2024-11-01T15:22:59.404" v="2088"/>
          <ac:spMkLst>
            <pc:docMk/>
            <pc:sldMk cId="1768310952" sldId="2147470399"/>
            <ac:spMk id="128" creationId="{B58246B6-6E6F-B99E-B634-BB14ABC604B4}"/>
          </ac:spMkLst>
        </pc:spChg>
        <pc:spChg chg="mod">
          <ac:chgData name="Marketing" userId="c6e20124-794c-4511-9e1a-6ca6abfcd11e" providerId="ADAL" clId="{72A6E838-2845-465C-908A-F4B4A3833276}" dt="2024-11-01T15:22:59.404" v="2088"/>
          <ac:spMkLst>
            <pc:docMk/>
            <pc:sldMk cId="1768310952" sldId="2147470399"/>
            <ac:spMk id="129" creationId="{BF58FEC9-AFC3-A4EF-AE1C-429FEE4E48CF}"/>
          </ac:spMkLst>
        </pc:spChg>
        <pc:spChg chg="mod">
          <ac:chgData name="Marketing" userId="c6e20124-794c-4511-9e1a-6ca6abfcd11e" providerId="ADAL" clId="{72A6E838-2845-465C-908A-F4B4A3833276}" dt="2024-11-01T15:22:59.404" v="2088"/>
          <ac:spMkLst>
            <pc:docMk/>
            <pc:sldMk cId="1768310952" sldId="2147470399"/>
            <ac:spMk id="130" creationId="{90EE2E7A-95D5-D0B5-60BD-BFEF9CF52849}"/>
          </ac:spMkLst>
        </pc:spChg>
        <pc:spChg chg="mod">
          <ac:chgData name="Marketing" userId="c6e20124-794c-4511-9e1a-6ca6abfcd11e" providerId="ADAL" clId="{72A6E838-2845-465C-908A-F4B4A3833276}" dt="2024-11-01T15:22:59.404" v="2088"/>
          <ac:spMkLst>
            <pc:docMk/>
            <pc:sldMk cId="1768310952" sldId="2147470399"/>
            <ac:spMk id="131" creationId="{0D413423-5178-8987-3464-30CA881FB71C}"/>
          </ac:spMkLst>
        </pc:spChg>
        <pc:spChg chg="mod">
          <ac:chgData name="Marketing" userId="c6e20124-794c-4511-9e1a-6ca6abfcd11e" providerId="ADAL" clId="{72A6E838-2845-465C-908A-F4B4A3833276}" dt="2024-11-01T15:22:59.404" v="2088"/>
          <ac:spMkLst>
            <pc:docMk/>
            <pc:sldMk cId="1768310952" sldId="2147470399"/>
            <ac:spMk id="132" creationId="{9B61FEA4-7B4F-A7EB-8214-96D035D8A7DB}"/>
          </ac:spMkLst>
        </pc:spChg>
        <pc:spChg chg="mod">
          <ac:chgData name="Marketing" userId="c6e20124-794c-4511-9e1a-6ca6abfcd11e" providerId="ADAL" clId="{72A6E838-2845-465C-908A-F4B4A3833276}" dt="2024-11-01T15:22:59.404" v="2088"/>
          <ac:spMkLst>
            <pc:docMk/>
            <pc:sldMk cId="1768310952" sldId="2147470399"/>
            <ac:spMk id="133" creationId="{FFA2B214-16B0-97C7-12A7-906D093804DC}"/>
          </ac:spMkLst>
        </pc:spChg>
        <pc:spChg chg="mod">
          <ac:chgData name="Marketing" userId="c6e20124-794c-4511-9e1a-6ca6abfcd11e" providerId="ADAL" clId="{72A6E838-2845-465C-908A-F4B4A3833276}" dt="2024-11-01T15:22:59.404" v="2088"/>
          <ac:spMkLst>
            <pc:docMk/>
            <pc:sldMk cId="1768310952" sldId="2147470399"/>
            <ac:spMk id="134" creationId="{7C2CE258-9532-D17D-0D49-8E00457CEC46}"/>
          </ac:spMkLst>
        </pc:spChg>
        <pc:spChg chg="mod">
          <ac:chgData name="Marketing" userId="c6e20124-794c-4511-9e1a-6ca6abfcd11e" providerId="ADAL" clId="{72A6E838-2845-465C-908A-F4B4A3833276}" dt="2024-11-01T15:22:59.404" v="2088"/>
          <ac:spMkLst>
            <pc:docMk/>
            <pc:sldMk cId="1768310952" sldId="2147470399"/>
            <ac:spMk id="135" creationId="{B065E417-FE5D-4424-563F-FB167697A1C0}"/>
          </ac:spMkLst>
        </pc:spChg>
        <pc:spChg chg="mod">
          <ac:chgData name="Marketing" userId="c6e20124-794c-4511-9e1a-6ca6abfcd11e" providerId="ADAL" clId="{72A6E838-2845-465C-908A-F4B4A3833276}" dt="2024-11-01T15:22:59.404" v="2088"/>
          <ac:spMkLst>
            <pc:docMk/>
            <pc:sldMk cId="1768310952" sldId="2147470399"/>
            <ac:spMk id="136" creationId="{1F532DFD-4AE8-7B48-49DD-8F2413891761}"/>
          </ac:spMkLst>
        </pc:spChg>
        <pc:spChg chg="add del mod ord">
          <ac:chgData name="Marketing" userId="c6e20124-794c-4511-9e1a-6ca6abfcd11e" providerId="ADAL" clId="{72A6E838-2845-465C-908A-F4B4A3833276}" dt="2024-11-01T15:32:07.373" v="2284" actId="478"/>
          <ac:spMkLst>
            <pc:docMk/>
            <pc:sldMk cId="1768310952" sldId="2147470399"/>
            <ac:spMk id="138" creationId="{98395E60-17E0-E502-A9C7-0A1FE102E0BA}"/>
          </ac:spMkLst>
        </pc:spChg>
        <pc:spChg chg="mod">
          <ac:chgData name="Marketing" userId="c6e20124-794c-4511-9e1a-6ca6abfcd11e" providerId="ADAL" clId="{72A6E838-2845-465C-908A-F4B4A3833276}" dt="2024-11-01T15:32:17.807" v="2287"/>
          <ac:spMkLst>
            <pc:docMk/>
            <pc:sldMk cId="1768310952" sldId="2147470399"/>
            <ac:spMk id="140" creationId="{79A52475-739E-45BC-5BBC-EC3691E413BC}"/>
          </ac:spMkLst>
        </pc:spChg>
        <pc:spChg chg="mod">
          <ac:chgData name="Marketing" userId="c6e20124-794c-4511-9e1a-6ca6abfcd11e" providerId="ADAL" clId="{72A6E838-2845-465C-908A-F4B4A3833276}" dt="2024-11-01T15:32:17.807" v="2287"/>
          <ac:spMkLst>
            <pc:docMk/>
            <pc:sldMk cId="1768310952" sldId="2147470399"/>
            <ac:spMk id="141" creationId="{94F0CA4D-80A3-D2E9-5484-76C3C4B0C3E5}"/>
          </ac:spMkLst>
        </pc:spChg>
        <pc:spChg chg="mod">
          <ac:chgData name="Marketing" userId="c6e20124-794c-4511-9e1a-6ca6abfcd11e" providerId="ADAL" clId="{72A6E838-2845-465C-908A-F4B4A3833276}" dt="2024-11-01T15:55:57.998" v="2631" actId="207"/>
          <ac:spMkLst>
            <pc:docMk/>
            <pc:sldMk cId="1768310952" sldId="2147470399"/>
            <ac:spMk id="143" creationId="{E5352E2E-3A13-2856-F2F0-BEEBA9AB52D1}"/>
          </ac:spMkLst>
        </pc:spChg>
        <pc:spChg chg="mod">
          <ac:chgData name="Marketing" userId="c6e20124-794c-4511-9e1a-6ca6abfcd11e" providerId="ADAL" clId="{72A6E838-2845-465C-908A-F4B4A3833276}" dt="2024-11-01T15:55:57.998" v="2631" actId="207"/>
          <ac:spMkLst>
            <pc:docMk/>
            <pc:sldMk cId="1768310952" sldId="2147470399"/>
            <ac:spMk id="144" creationId="{3B4BBABE-1C52-8DB6-E43D-A7304E25DE34}"/>
          </ac:spMkLst>
        </pc:spChg>
        <pc:spChg chg="add mod">
          <ac:chgData name="Marketing" userId="c6e20124-794c-4511-9e1a-6ca6abfcd11e" providerId="ADAL" clId="{72A6E838-2845-465C-908A-F4B4A3833276}" dt="2024-11-01T15:55:57.998" v="2631" actId="207"/>
          <ac:spMkLst>
            <pc:docMk/>
            <pc:sldMk cId="1768310952" sldId="2147470399"/>
            <ac:spMk id="145" creationId="{D688AB1B-C797-DAEA-BE6F-E6DCCC5CB0C0}"/>
          </ac:spMkLst>
        </pc:spChg>
        <pc:spChg chg="add del">
          <ac:chgData name="Marketing" userId="c6e20124-794c-4511-9e1a-6ca6abfcd11e" providerId="ADAL" clId="{72A6E838-2845-465C-908A-F4B4A3833276}" dt="2024-11-01T15:39:25.324" v="2604" actId="22"/>
          <ac:spMkLst>
            <pc:docMk/>
            <pc:sldMk cId="1768310952" sldId="2147470399"/>
            <ac:spMk id="147" creationId="{D29AE35C-1061-0BE9-30D7-7538C4608816}"/>
          </ac:spMkLst>
        </pc:spChg>
        <pc:spChg chg="add del mod">
          <ac:chgData name="Marketing" userId="c6e20124-794c-4511-9e1a-6ca6abfcd11e" providerId="ADAL" clId="{72A6E838-2845-465C-908A-F4B4A3833276}" dt="2024-11-01T15:39:40.119" v="2606" actId="478"/>
          <ac:spMkLst>
            <pc:docMk/>
            <pc:sldMk cId="1768310952" sldId="2147470399"/>
            <ac:spMk id="148" creationId="{36F8F275-8944-E7A6-13AB-B92662172794}"/>
          </ac:spMkLst>
        </pc:spChg>
        <pc:spChg chg="add del mod ord">
          <ac:chgData name="Marketing" userId="c6e20124-794c-4511-9e1a-6ca6abfcd11e" providerId="ADAL" clId="{72A6E838-2845-465C-908A-F4B4A3833276}" dt="2024-11-01T15:55:42.009" v="2630" actId="478"/>
          <ac:spMkLst>
            <pc:docMk/>
            <pc:sldMk cId="1768310952" sldId="2147470399"/>
            <ac:spMk id="150" creationId="{492CA87F-00B6-1170-287B-F0A13D466439}"/>
          </ac:spMkLst>
        </pc:spChg>
        <pc:spChg chg="mod">
          <ac:chgData name="Marketing" userId="c6e20124-794c-4511-9e1a-6ca6abfcd11e" providerId="ADAL" clId="{72A6E838-2845-465C-908A-F4B4A3833276}" dt="2024-11-01T15:52:42.538" v="2628" actId="207"/>
          <ac:spMkLst>
            <pc:docMk/>
            <pc:sldMk cId="1768310952" sldId="2147470399"/>
            <ac:spMk id="175" creationId="{2C0A8EC7-6F9E-E1BB-E8B5-B69F8E4AEE7A}"/>
          </ac:spMkLst>
        </pc:spChg>
        <pc:spChg chg="mod">
          <ac:chgData name="Marketing" userId="c6e20124-794c-4511-9e1a-6ca6abfcd11e" providerId="ADAL" clId="{72A6E838-2845-465C-908A-F4B4A3833276}" dt="2024-11-01T15:52:42.538" v="2628" actId="207"/>
          <ac:spMkLst>
            <pc:docMk/>
            <pc:sldMk cId="1768310952" sldId="2147470399"/>
            <ac:spMk id="176" creationId="{0530861B-FF17-4040-2EAB-F689938C4508}"/>
          </ac:spMkLst>
        </pc:spChg>
        <pc:spChg chg="mod">
          <ac:chgData name="Marketing" userId="c6e20124-794c-4511-9e1a-6ca6abfcd11e" providerId="ADAL" clId="{72A6E838-2845-465C-908A-F4B4A3833276}" dt="2024-11-01T15:52:42.538" v="2628" actId="207"/>
          <ac:spMkLst>
            <pc:docMk/>
            <pc:sldMk cId="1768310952" sldId="2147470399"/>
            <ac:spMk id="177" creationId="{F2FE2193-4203-D13A-9474-9BC746694438}"/>
          </ac:spMkLst>
        </pc:spChg>
        <pc:spChg chg="mod">
          <ac:chgData name="Marketing" userId="c6e20124-794c-4511-9e1a-6ca6abfcd11e" providerId="ADAL" clId="{72A6E838-2845-465C-908A-F4B4A3833276}" dt="2024-11-01T15:52:42.538" v="2628" actId="207"/>
          <ac:spMkLst>
            <pc:docMk/>
            <pc:sldMk cId="1768310952" sldId="2147470399"/>
            <ac:spMk id="178" creationId="{1FA0D726-C3CA-5252-136F-DE589B59210D}"/>
          </ac:spMkLst>
        </pc:spChg>
        <pc:spChg chg="mod">
          <ac:chgData name="Marketing" userId="c6e20124-794c-4511-9e1a-6ca6abfcd11e" providerId="ADAL" clId="{72A6E838-2845-465C-908A-F4B4A3833276}" dt="2024-11-01T15:52:42.538" v="2628" actId="207"/>
          <ac:spMkLst>
            <pc:docMk/>
            <pc:sldMk cId="1768310952" sldId="2147470399"/>
            <ac:spMk id="179" creationId="{47AE46D3-6EA0-716F-7193-F2CF2DF35748}"/>
          </ac:spMkLst>
        </pc:spChg>
        <pc:spChg chg="mod">
          <ac:chgData name="Marketing" userId="c6e20124-794c-4511-9e1a-6ca6abfcd11e" providerId="ADAL" clId="{72A6E838-2845-465C-908A-F4B4A3833276}" dt="2024-11-01T15:52:42.538" v="2628" actId="207"/>
          <ac:spMkLst>
            <pc:docMk/>
            <pc:sldMk cId="1768310952" sldId="2147470399"/>
            <ac:spMk id="180" creationId="{D85790E4-BA6F-1D5D-6F16-786C57CCA3EE}"/>
          </ac:spMkLst>
        </pc:spChg>
        <pc:spChg chg="mod">
          <ac:chgData name="Marketing" userId="c6e20124-794c-4511-9e1a-6ca6abfcd11e" providerId="ADAL" clId="{72A6E838-2845-465C-908A-F4B4A3833276}" dt="2024-11-01T15:52:42.538" v="2628" actId="207"/>
          <ac:spMkLst>
            <pc:docMk/>
            <pc:sldMk cId="1768310952" sldId="2147470399"/>
            <ac:spMk id="181" creationId="{CE7EA678-9842-4B18-3CAE-011E25460B86}"/>
          </ac:spMkLst>
        </pc:spChg>
        <pc:spChg chg="mod">
          <ac:chgData name="Marketing" userId="c6e20124-794c-4511-9e1a-6ca6abfcd11e" providerId="ADAL" clId="{72A6E838-2845-465C-908A-F4B4A3833276}" dt="2024-11-01T15:52:42.538" v="2628" actId="207"/>
          <ac:spMkLst>
            <pc:docMk/>
            <pc:sldMk cId="1768310952" sldId="2147470399"/>
            <ac:spMk id="182" creationId="{6A71CAA8-7714-7DFE-4F62-AE3202D2A224}"/>
          </ac:spMkLst>
        </pc:spChg>
        <pc:spChg chg="mod">
          <ac:chgData name="Marketing" userId="c6e20124-794c-4511-9e1a-6ca6abfcd11e" providerId="ADAL" clId="{72A6E838-2845-465C-908A-F4B4A3833276}" dt="2024-11-01T15:52:42.538" v="2628" actId="207"/>
          <ac:spMkLst>
            <pc:docMk/>
            <pc:sldMk cId="1768310952" sldId="2147470399"/>
            <ac:spMk id="183" creationId="{138E74CE-F427-D777-9875-C8CAEB917BCB}"/>
          </ac:spMkLst>
        </pc:spChg>
        <pc:spChg chg="mod">
          <ac:chgData name="Marketing" userId="c6e20124-794c-4511-9e1a-6ca6abfcd11e" providerId="ADAL" clId="{72A6E838-2845-465C-908A-F4B4A3833276}" dt="2024-11-01T15:52:42.538" v="2628" actId="207"/>
          <ac:spMkLst>
            <pc:docMk/>
            <pc:sldMk cId="1768310952" sldId="2147470399"/>
            <ac:spMk id="184" creationId="{0CF06716-57D6-2048-ABF4-9C013562E272}"/>
          </ac:spMkLst>
        </pc:spChg>
        <pc:spChg chg="mod">
          <ac:chgData name="Marketing" userId="c6e20124-794c-4511-9e1a-6ca6abfcd11e" providerId="ADAL" clId="{72A6E838-2845-465C-908A-F4B4A3833276}" dt="2024-11-01T15:52:42.538" v="2628" actId="207"/>
          <ac:spMkLst>
            <pc:docMk/>
            <pc:sldMk cId="1768310952" sldId="2147470399"/>
            <ac:spMk id="256" creationId="{06B1B038-2341-AC57-8551-01B47C512FCE}"/>
          </ac:spMkLst>
        </pc:spChg>
        <pc:spChg chg="mod">
          <ac:chgData name="Marketing" userId="c6e20124-794c-4511-9e1a-6ca6abfcd11e" providerId="ADAL" clId="{72A6E838-2845-465C-908A-F4B4A3833276}" dt="2024-11-01T15:52:42.538" v="2628" actId="207"/>
          <ac:spMkLst>
            <pc:docMk/>
            <pc:sldMk cId="1768310952" sldId="2147470399"/>
            <ac:spMk id="257" creationId="{3F12BCCF-7B74-11BA-8DAE-CF254B7BE8E3}"/>
          </ac:spMkLst>
        </pc:spChg>
        <pc:spChg chg="mod">
          <ac:chgData name="Marketing" userId="c6e20124-794c-4511-9e1a-6ca6abfcd11e" providerId="ADAL" clId="{72A6E838-2845-465C-908A-F4B4A3833276}" dt="2024-11-01T15:52:42.538" v="2628" actId="207"/>
          <ac:spMkLst>
            <pc:docMk/>
            <pc:sldMk cId="1768310952" sldId="2147470399"/>
            <ac:spMk id="258" creationId="{009082A0-04C9-1E09-A44D-E4A653673676}"/>
          </ac:spMkLst>
        </pc:spChg>
        <pc:spChg chg="mod">
          <ac:chgData name="Marketing" userId="c6e20124-794c-4511-9e1a-6ca6abfcd11e" providerId="ADAL" clId="{72A6E838-2845-465C-908A-F4B4A3833276}" dt="2024-11-01T15:52:42.538" v="2628" actId="207"/>
          <ac:spMkLst>
            <pc:docMk/>
            <pc:sldMk cId="1768310952" sldId="2147470399"/>
            <ac:spMk id="259" creationId="{23A6D444-2799-E41E-19B0-280466A72BBD}"/>
          </ac:spMkLst>
        </pc:spChg>
        <pc:spChg chg="mod">
          <ac:chgData name="Marketing" userId="c6e20124-794c-4511-9e1a-6ca6abfcd11e" providerId="ADAL" clId="{72A6E838-2845-465C-908A-F4B4A3833276}" dt="2024-11-01T15:52:42.538" v="2628" actId="207"/>
          <ac:spMkLst>
            <pc:docMk/>
            <pc:sldMk cId="1768310952" sldId="2147470399"/>
            <ac:spMk id="260" creationId="{811F89A4-556D-411F-AC4E-1F8A95EEAC4D}"/>
          </ac:spMkLst>
        </pc:spChg>
        <pc:spChg chg="mod">
          <ac:chgData name="Marketing" userId="c6e20124-794c-4511-9e1a-6ca6abfcd11e" providerId="ADAL" clId="{72A6E838-2845-465C-908A-F4B4A3833276}" dt="2024-11-01T15:52:42.538" v="2628" actId="207"/>
          <ac:spMkLst>
            <pc:docMk/>
            <pc:sldMk cId="1768310952" sldId="2147470399"/>
            <ac:spMk id="261" creationId="{3CC69E8E-7EDE-4D65-8171-80793ECE4D85}"/>
          </ac:spMkLst>
        </pc:spChg>
        <pc:spChg chg="mod">
          <ac:chgData name="Marketing" userId="c6e20124-794c-4511-9e1a-6ca6abfcd11e" providerId="ADAL" clId="{72A6E838-2845-465C-908A-F4B4A3833276}" dt="2024-11-01T15:52:42.538" v="2628" actId="207"/>
          <ac:spMkLst>
            <pc:docMk/>
            <pc:sldMk cId="1768310952" sldId="2147470399"/>
            <ac:spMk id="262" creationId="{0B574803-252C-7DA6-7A1D-0D2A07EB6570}"/>
          </ac:spMkLst>
        </pc:spChg>
        <pc:spChg chg="mod">
          <ac:chgData name="Marketing" userId="c6e20124-794c-4511-9e1a-6ca6abfcd11e" providerId="ADAL" clId="{72A6E838-2845-465C-908A-F4B4A3833276}" dt="2024-11-01T15:52:42.538" v="2628" actId="207"/>
          <ac:spMkLst>
            <pc:docMk/>
            <pc:sldMk cId="1768310952" sldId="2147470399"/>
            <ac:spMk id="263" creationId="{6E437759-F703-19D8-F98D-66F3B25DBFFE}"/>
          </ac:spMkLst>
        </pc:spChg>
        <pc:spChg chg="mod">
          <ac:chgData name="Marketing" userId="c6e20124-794c-4511-9e1a-6ca6abfcd11e" providerId="ADAL" clId="{72A6E838-2845-465C-908A-F4B4A3833276}" dt="2024-11-01T15:52:42.538" v="2628" actId="207"/>
          <ac:spMkLst>
            <pc:docMk/>
            <pc:sldMk cId="1768310952" sldId="2147470399"/>
            <ac:spMk id="264" creationId="{90CEB609-3FED-A9D3-5C5D-D20DD68C2AE8}"/>
          </ac:spMkLst>
        </pc:spChg>
        <pc:spChg chg="mod">
          <ac:chgData name="Marketing" userId="c6e20124-794c-4511-9e1a-6ca6abfcd11e" providerId="ADAL" clId="{72A6E838-2845-465C-908A-F4B4A3833276}" dt="2024-11-01T15:52:42.538" v="2628" actId="207"/>
          <ac:spMkLst>
            <pc:docMk/>
            <pc:sldMk cId="1768310952" sldId="2147470399"/>
            <ac:spMk id="265" creationId="{BDE0E17C-EBEA-4F57-AFC0-423AEB7071F2}"/>
          </ac:spMkLst>
        </pc:spChg>
        <pc:spChg chg="mod">
          <ac:chgData name="Marketing" userId="c6e20124-794c-4511-9e1a-6ca6abfcd11e" providerId="ADAL" clId="{72A6E838-2845-465C-908A-F4B4A3833276}" dt="2024-11-01T15:52:42.538" v="2628" actId="207"/>
          <ac:spMkLst>
            <pc:docMk/>
            <pc:sldMk cId="1768310952" sldId="2147470399"/>
            <ac:spMk id="266" creationId="{118F67E3-A8DC-2959-4715-C6743A752716}"/>
          </ac:spMkLst>
        </pc:spChg>
        <pc:spChg chg="mod">
          <ac:chgData name="Marketing" userId="c6e20124-794c-4511-9e1a-6ca6abfcd11e" providerId="ADAL" clId="{72A6E838-2845-465C-908A-F4B4A3833276}" dt="2024-11-01T15:52:42.538" v="2628" actId="207"/>
          <ac:spMkLst>
            <pc:docMk/>
            <pc:sldMk cId="1768310952" sldId="2147470399"/>
            <ac:spMk id="267" creationId="{816CB402-E4D6-64E7-1D7F-789AF4C81FFD}"/>
          </ac:spMkLst>
        </pc:spChg>
        <pc:spChg chg="mod">
          <ac:chgData name="Marketing" userId="c6e20124-794c-4511-9e1a-6ca6abfcd11e" providerId="ADAL" clId="{72A6E838-2845-465C-908A-F4B4A3833276}" dt="2024-11-01T15:52:42.538" v="2628" actId="207"/>
          <ac:spMkLst>
            <pc:docMk/>
            <pc:sldMk cId="1768310952" sldId="2147470399"/>
            <ac:spMk id="268" creationId="{256D4D82-0474-7EB4-C795-E398330DBA22}"/>
          </ac:spMkLst>
        </pc:spChg>
        <pc:spChg chg="mod">
          <ac:chgData name="Marketing" userId="c6e20124-794c-4511-9e1a-6ca6abfcd11e" providerId="ADAL" clId="{72A6E838-2845-465C-908A-F4B4A3833276}" dt="2024-11-01T15:52:42.538" v="2628" actId="207"/>
          <ac:spMkLst>
            <pc:docMk/>
            <pc:sldMk cId="1768310952" sldId="2147470399"/>
            <ac:spMk id="269" creationId="{E54EA33E-5CAC-77FD-425E-B95C8C0D1AEB}"/>
          </ac:spMkLst>
        </pc:spChg>
        <pc:spChg chg="mod">
          <ac:chgData name="Marketing" userId="c6e20124-794c-4511-9e1a-6ca6abfcd11e" providerId="ADAL" clId="{72A6E838-2845-465C-908A-F4B4A3833276}" dt="2024-11-01T15:52:42.538" v="2628" actId="207"/>
          <ac:spMkLst>
            <pc:docMk/>
            <pc:sldMk cId="1768310952" sldId="2147470399"/>
            <ac:spMk id="270" creationId="{F34E7A56-B299-03FC-535A-72A75236E8C7}"/>
          </ac:spMkLst>
        </pc:spChg>
        <pc:spChg chg="mod">
          <ac:chgData name="Marketing" userId="c6e20124-794c-4511-9e1a-6ca6abfcd11e" providerId="ADAL" clId="{72A6E838-2845-465C-908A-F4B4A3833276}" dt="2024-11-01T15:52:42.538" v="2628" actId="207"/>
          <ac:spMkLst>
            <pc:docMk/>
            <pc:sldMk cId="1768310952" sldId="2147470399"/>
            <ac:spMk id="271" creationId="{BE4D47BB-6DB3-0790-417C-C714929DE6AC}"/>
          </ac:spMkLst>
        </pc:spChg>
        <pc:spChg chg="mod">
          <ac:chgData name="Marketing" userId="c6e20124-794c-4511-9e1a-6ca6abfcd11e" providerId="ADAL" clId="{72A6E838-2845-465C-908A-F4B4A3833276}" dt="2024-11-01T15:52:42.538" v="2628" actId="207"/>
          <ac:spMkLst>
            <pc:docMk/>
            <pc:sldMk cId="1768310952" sldId="2147470399"/>
            <ac:spMk id="272" creationId="{C10F88EC-D9BF-CBE1-19B4-E6372A95854E}"/>
          </ac:spMkLst>
        </pc:spChg>
        <pc:spChg chg="mod">
          <ac:chgData name="Marketing" userId="c6e20124-794c-4511-9e1a-6ca6abfcd11e" providerId="ADAL" clId="{72A6E838-2845-465C-908A-F4B4A3833276}" dt="2024-11-01T15:52:42.538" v="2628" actId="207"/>
          <ac:spMkLst>
            <pc:docMk/>
            <pc:sldMk cId="1768310952" sldId="2147470399"/>
            <ac:spMk id="273" creationId="{8C5ED8AC-4CE9-6F3B-8877-7773E7CFD6F7}"/>
          </ac:spMkLst>
        </pc:spChg>
        <pc:spChg chg="mod">
          <ac:chgData name="Marketing" userId="c6e20124-794c-4511-9e1a-6ca6abfcd11e" providerId="ADAL" clId="{72A6E838-2845-465C-908A-F4B4A3833276}" dt="2024-11-01T15:52:42.538" v="2628" actId="207"/>
          <ac:spMkLst>
            <pc:docMk/>
            <pc:sldMk cId="1768310952" sldId="2147470399"/>
            <ac:spMk id="274" creationId="{DB26DDDF-F973-D6A5-93BF-49ECEB7E64CA}"/>
          </ac:spMkLst>
        </pc:spChg>
        <pc:spChg chg="mod">
          <ac:chgData name="Marketing" userId="c6e20124-794c-4511-9e1a-6ca6abfcd11e" providerId="ADAL" clId="{72A6E838-2845-465C-908A-F4B4A3833276}" dt="2024-11-01T15:52:42.538" v="2628" actId="207"/>
          <ac:spMkLst>
            <pc:docMk/>
            <pc:sldMk cId="1768310952" sldId="2147470399"/>
            <ac:spMk id="275" creationId="{5FFFB0E1-368C-5EDA-496F-8C38F2059C8F}"/>
          </ac:spMkLst>
        </pc:spChg>
        <pc:spChg chg="mod">
          <ac:chgData name="Marketing" userId="c6e20124-794c-4511-9e1a-6ca6abfcd11e" providerId="ADAL" clId="{72A6E838-2845-465C-908A-F4B4A3833276}" dt="2024-11-01T15:52:42.538" v="2628" actId="207"/>
          <ac:spMkLst>
            <pc:docMk/>
            <pc:sldMk cId="1768310952" sldId="2147470399"/>
            <ac:spMk id="276" creationId="{46549B2A-8E5E-0621-B8E3-9CA4A5216D62}"/>
          </ac:spMkLst>
        </pc:spChg>
        <pc:spChg chg="mod">
          <ac:chgData name="Marketing" userId="c6e20124-794c-4511-9e1a-6ca6abfcd11e" providerId="ADAL" clId="{72A6E838-2845-465C-908A-F4B4A3833276}" dt="2024-11-01T15:52:42.538" v="2628" actId="207"/>
          <ac:spMkLst>
            <pc:docMk/>
            <pc:sldMk cId="1768310952" sldId="2147470399"/>
            <ac:spMk id="277" creationId="{63DD9ACB-9A10-08BA-A469-5A8F78C3E6C5}"/>
          </ac:spMkLst>
        </pc:spChg>
        <pc:spChg chg="mod">
          <ac:chgData name="Marketing" userId="c6e20124-794c-4511-9e1a-6ca6abfcd11e" providerId="ADAL" clId="{72A6E838-2845-465C-908A-F4B4A3833276}" dt="2024-11-01T15:52:42.538" v="2628" actId="207"/>
          <ac:spMkLst>
            <pc:docMk/>
            <pc:sldMk cId="1768310952" sldId="2147470399"/>
            <ac:spMk id="278" creationId="{A2A1081E-28E3-70A6-B6DC-AA9DE20A5352}"/>
          </ac:spMkLst>
        </pc:spChg>
        <pc:spChg chg="mod">
          <ac:chgData name="Marketing" userId="c6e20124-794c-4511-9e1a-6ca6abfcd11e" providerId="ADAL" clId="{72A6E838-2845-465C-908A-F4B4A3833276}" dt="2024-11-01T15:52:42.538" v="2628" actId="207"/>
          <ac:spMkLst>
            <pc:docMk/>
            <pc:sldMk cId="1768310952" sldId="2147470399"/>
            <ac:spMk id="279" creationId="{905DE372-3967-40DE-95CB-DD3E37640373}"/>
          </ac:spMkLst>
        </pc:spChg>
        <pc:spChg chg="mod">
          <ac:chgData name="Marketing" userId="c6e20124-794c-4511-9e1a-6ca6abfcd11e" providerId="ADAL" clId="{72A6E838-2845-465C-908A-F4B4A3833276}" dt="2024-11-01T15:52:42.538" v="2628" actId="207"/>
          <ac:spMkLst>
            <pc:docMk/>
            <pc:sldMk cId="1768310952" sldId="2147470399"/>
            <ac:spMk id="280" creationId="{7392CCBF-02AD-EB18-CD2D-559BCB4868D3}"/>
          </ac:spMkLst>
        </pc:spChg>
        <pc:spChg chg="mod">
          <ac:chgData name="Marketing" userId="c6e20124-794c-4511-9e1a-6ca6abfcd11e" providerId="ADAL" clId="{72A6E838-2845-465C-908A-F4B4A3833276}" dt="2024-11-01T15:52:42.538" v="2628" actId="207"/>
          <ac:spMkLst>
            <pc:docMk/>
            <pc:sldMk cId="1768310952" sldId="2147470399"/>
            <ac:spMk id="281" creationId="{889348B5-62E2-391C-3B50-C4B610902226}"/>
          </ac:spMkLst>
        </pc:spChg>
        <pc:spChg chg="mod">
          <ac:chgData name="Marketing" userId="c6e20124-794c-4511-9e1a-6ca6abfcd11e" providerId="ADAL" clId="{72A6E838-2845-465C-908A-F4B4A3833276}" dt="2024-11-01T15:52:42.538" v="2628" actId="207"/>
          <ac:spMkLst>
            <pc:docMk/>
            <pc:sldMk cId="1768310952" sldId="2147470399"/>
            <ac:spMk id="282" creationId="{AC5F7DC8-1A16-AFCF-0883-DEA16AA3D3BB}"/>
          </ac:spMkLst>
        </pc:spChg>
        <pc:spChg chg="mod">
          <ac:chgData name="Marketing" userId="c6e20124-794c-4511-9e1a-6ca6abfcd11e" providerId="ADAL" clId="{72A6E838-2845-465C-908A-F4B4A3833276}" dt="2024-11-01T15:52:42.538" v="2628" actId="207"/>
          <ac:spMkLst>
            <pc:docMk/>
            <pc:sldMk cId="1768310952" sldId="2147470399"/>
            <ac:spMk id="283" creationId="{CDBF66B2-5830-C76C-7C50-43B7DE69C364}"/>
          </ac:spMkLst>
        </pc:spChg>
        <pc:spChg chg="mod">
          <ac:chgData name="Marketing" userId="c6e20124-794c-4511-9e1a-6ca6abfcd11e" providerId="ADAL" clId="{72A6E838-2845-465C-908A-F4B4A3833276}" dt="2024-11-01T15:52:42.538" v="2628" actId="207"/>
          <ac:spMkLst>
            <pc:docMk/>
            <pc:sldMk cId="1768310952" sldId="2147470399"/>
            <ac:spMk id="284" creationId="{437EC0E8-D267-8C27-17FA-C9EF6AA9F25D}"/>
          </ac:spMkLst>
        </pc:spChg>
        <pc:spChg chg="mod">
          <ac:chgData name="Marketing" userId="c6e20124-794c-4511-9e1a-6ca6abfcd11e" providerId="ADAL" clId="{72A6E838-2845-465C-908A-F4B4A3833276}" dt="2024-11-01T15:52:42.538" v="2628" actId="207"/>
          <ac:spMkLst>
            <pc:docMk/>
            <pc:sldMk cId="1768310952" sldId="2147470399"/>
            <ac:spMk id="285" creationId="{E7A0B044-0E1C-BB99-8C17-427BB4A88DD2}"/>
          </ac:spMkLst>
        </pc:spChg>
        <pc:spChg chg="mod">
          <ac:chgData name="Marketing" userId="c6e20124-794c-4511-9e1a-6ca6abfcd11e" providerId="ADAL" clId="{72A6E838-2845-465C-908A-F4B4A3833276}" dt="2024-11-01T15:52:42.538" v="2628" actId="207"/>
          <ac:spMkLst>
            <pc:docMk/>
            <pc:sldMk cId="1768310952" sldId="2147470399"/>
            <ac:spMk id="286" creationId="{0812826B-06B1-97AD-18CC-D65419FD69A9}"/>
          </ac:spMkLst>
        </pc:spChg>
        <pc:spChg chg="mod">
          <ac:chgData name="Marketing" userId="c6e20124-794c-4511-9e1a-6ca6abfcd11e" providerId="ADAL" clId="{72A6E838-2845-465C-908A-F4B4A3833276}" dt="2024-11-01T15:52:42.538" v="2628" actId="207"/>
          <ac:spMkLst>
            <pc:docMk/>
            <pc:sldMk cId="1768310952" sldId="2147470399"/>
            <ac:spMk id="287" creationId="{0C12D7E7-B0DC-CCE8-7A61-F015D11DE28E}"/>
          </ac:spMkLst>
        </pc:spChg>
        <pc:spChg chg="mod">
          <ac:chgData name="Marketing" userId="c6e20124-794c-4511-9e1a-6ca6abfcd11e" providerId="ADAL" clId="{72A6E838-2845-465C-908A-F4B4A3833276}" dt="2024-11-01T15:52:42.538" v="2628" actId="207"/>
          <ac:spMkLst>
            <pc:docMk/>
            <pc:sldMk cId="1768310952" sldId="2147470399"/>
            <ac:spMk id="288" creationId="{9B0DDEB0-92CF-57A9-038A-9F4B71250258}"/>
          </ac:spMkLst>
        </pc:spChg>
        <pc:spChg chg="mod">
          <ac:chgData name="Marketing" userId="c6e20124-794c-4511-9e1a-6ca6abfcd11e" providerId="ADAL" clId="{72A6E838-2845-465C-908A-F4B4A3833276}" dt="2024-11-01T15:52:42.538" v="2628" actId="207"/>
          <ac:spMkLst>
            <pc:docMk/>
            <pc:sldMk cId="1768310952" sldId="2147470399"/>
            <ac:spMk id="289" creationId="{BD34665B-09BE-6737-604A-5E1E29D2BDC7}"/>
          </ac:spMkLst>
        </pc:spChg>
        <pc:spChg chg="mod">
          <ac:chgData name="Marketing" userId="c6e20124-794c-4511-9e1a-6ca6abfcd11e" providerId="ADAL" clId="{72A6E838-2845-465C-908A-F4B4A3833276}" dt="2024-11-01T15:52:39.150" v="2627" actId="165"/>
          <ac:spMkLst>
            <pc:docMk/>
            <pc:sldMk cId="1768310952" sldId="2147470399"/>
            <ac:spMk id="290" creationId="{8FB33CE8-AA19-FDAC-A324-E9919EA34140}"/>
          </ac:spMkLst>
        </pc:spChg>
        <pc:grpChg chg="add del mod">
          <ac:chgData name="Marketing" userId="c6e20124-794c-4511-9e1a-6ca6abfcd11e" providerId="ADAL" clId="{72A6E838-2845-465C-908A-F4B4A3833276}" dt="2024-11-01T15:37:32.090" v="2584" actId="478"/>
          <ac:grpSpMkLst>
            <pc:docMk/>
            <pc:sldMk cId="1768310952" sldId="2147470399"/>
            <ac:grpSpMk id="2" creationId="{3781F98A-71A1-5578-4D1A-5587D91B289E}"/>
          </ac:grpSpMkLst>
        </pc:grpChg>
        <pc:grpChg chg="mod">
          <ac:chgData name="Marketing" userId="c6e20124-794c-4511-9e1a-6ca6abfcd11e" providerId="ADAL" clId="{72A6E838-2845-465C-908A-F4B4A3833276}" dt="2024-11-01T15:22:59.404" v="2088"/>
          <ac:grpSpMkLst>
            <pc:docMk/>
            <pc:sldMk cId="1768310952" sldId="2147470399"/>
            <ac:grpSpMk id="3" creationId="{58930BAE-CD61-C12F-FA13-59165BD21B95}"/>
          </ac:grpSpMkLst>
        </pc:grpChg>
        <pc:grpChg chg="mod">
          <ac:chgData name="Marketing" userId="c6e20124-794c-4511-9e1a-6ca6abfcd11e" providerId="ADAL" clId="{72A6E838-2845-465C-908A-F4B4A3833276}" dt="2024-11-01T15:22:59.404" v="2088"/>
          <ac:grpSpMkLst>
            <pc:docMk/>
            <pc:sldMk cId="1768310952" sldId="2147470399"/>
            <ac:grpSpMk id="4" creationId="{540F0BF9-4E12-B548-A04B-0A3BD36907BC}"/>
          </ac:grpSpMkLst>
        </pc:grpChg>
        <pc:grpChg chg="mod">
          <ac:chgData name="Marketing" userId="c6e20124-794c-4511-9e1a-6ca6abfcd11e" providerId="ADAL" clId="{72A6E838-2845-465C-908A-F4B4A3833276}" dt="2024-11-01T15:22:59.404" v="2088"/>
          <ac:grpSpMkLst>
            <pc:docMk/>
            <pc:sldMk cId="1768310952" sldId="2147470399"/>
            <ac:grpSpMk id="6" creationId="{777EC2E7-267D-6071-FFBD-B95E094AD27B}"/>
          </ac:grpSpMkLst>
        </pc:grpChg>
        <pc:grpChg chg="mod">
          <ac:chgData name="Marketing" userId="c6e20124-794c-4511-9e1a-6ca6abfcd11e" providerId="ADAL" clId="{72A6E838-2845-465C-908A-F4B4A3833276}" dt="2024-11-01T15:22:59.404" v="2088"/>
          <ac:grpSpMkLst>
            <pc:docMk/>
            <pc:sldMk cId="1768310952" sldId="2147470399"/>
            <ac:grpSpMk id="7" creationId="{CFBEECCC-7EE5-35EB-06CA-88EB4A75355A}"/>
          </ac:grpSpMkLst>
        </pc:grpChg>
        <pc:grpChg chg="mod">
          <ac:chgData name="Marketing" userId="c6e20124-794c-4511-9e1a-6ca6abfcd11e" providerId="ADAL" clId="{72A6E838-2845-465C-908A-F4B4A3833276}" dt="2024-11-01T15:22:59.404" v="2088"/>
          <ac:grpSpMkLst>
            <pc:docMk/>
            <pc:sldMk cId="1768310952" sldId="2147470399"/>
            <ac:grpSpMk id="9" creationId="{49321789-25AF-623A-DC75-AB87723D31DB}"/>
          </ac:grpSpMkLst>
        </pc:grpChg>
        <pc:grpChg chg="mod">
          <ac:chgData name="Marketing" userId="c6e20124-794c-4511-9e1a-6ca6abfcd11e" providerId="ADAL" clId="{72A6E838-2845-465C-908A-F4B4A3833276}" dt="2024-11-01T15:22:59.404" v="2088"/>
          <ac:grpSpMkLst>
            <pc:docMk/>
            <pc:sldMk cId="1768310952" sldId="2147470399"/>
            <ac:grpSpMk id="10" creationId="{1CC3A278-29BE-EF2B-8BFB-F5244A341AD2}"/>
          </ac:grpSpMkLst>
        </pc:grpChg>
        <pc:grpChg chg="mod">
          <ac:chgData name="Marketing" userId="c6e20124-794c-4511-9e1a-6ca6abfcd11e" providerId="ADAL" clId="{72A6E838-2845-465C-908A-F4B4A3833276}" dt="2024-11-01T15:22:59.404" v="2088"/>
          <ac:grpSpMkLst>
            <pc:docMk/>
            <pc:sldMk cId="1768310952" sldId="2147470399"/>
            <ac:grpSpMk id="11" creationId="{B56C690C-8A76-8940-C43B-C336BF3E0696}"/>
          </ac:grpSpMkLst>
        </pc:grpChg>
        <pc:grpChg chg="mod">
          <ac:chgData name="Marketing" userId="c6e20124-794c-4511-9e1a-6ca6abfcd11e" providerId="ADAL" clId="{72A6E838-2845-465C-908A-F4B4A3833276}" dt="2024-11-01T15:22:59.404" v="2088"/>
          <ac:grpSpMkLst>
            <pc:docMk/>
            <pc:sldMk cId="1768310952" sldId="2147470399"/>
            <ac:grpSpMk id="12" creationId="{97AC587A-5EF0-80FE-A936-D765B3FDF459}"/>
          </ac:grpSpMkLst>
        </pc:grpChg>
        <pc:grpChg chg="mod">
          <ac:chgData name="Marketing" userId="c6e20124-794c-4511-9e1a-6ca6abfcd11e" providerId="ADAL" clId="{72A6E838-2845-465C-908A-F4B4A3833276}" dt="2024-11-01T15:22:59.404" v="2088"/>
          <ac:grpSpMkLst>
            <pc:docMk/>
            <pc:sldMk cId="1768310952" sldId="2147470399"/>
            <ac:grpSpMk id="13" creationId="{50D91BE5-8471-7048-1113-F75949E91C44}"/>
          </ac:grpSpMkLst>
        </pc:grpChg>
        <pc:grpChg chg="mod">
          <ac:chgData name="Marketing" userId="c6e20124-794c-4511-9e1a-6ca6abfcd11e" providerId="ADAL" clId="{72A6E838-2845-465C-908A-F4B4A3833276}" dt="2024-11-01T15:22:59.404" v="2088"/>
          <ac:grpSpMkLst>
            <pc:docMk/>
            <pc:sldMk cId="1768310952" sldId="2147470399"/>
            <ac:grpSpMk id="14" creationId="{022CBD22-3B2D-DD19-9250-BA3EA0791A7D}"/>
          </ac:grpSpMkLst>
        </pc:grpChg>
        <pc:grpChg chg="mod">
          <ac:chgData name="Marketing" userId="c6e20124-794c-4511-9e1a-6ca6abfcd11e" providerId="ADAL" clId="{72A6E838-2845-465C-908A-F4B4A3833276}" dt="2024-11-01T15:22:59.404" v="2088"/>
          <ac:grpSpMkLst>
            <pc:docMk/>
            <pc:sldMk cId="1768310952" sldId="2147470399"/>
            <ac:grpSpMk id="15" creationId="{B6BE23E3-1906-8E9C-C304-56F6FB804782}"/>
          </ac:grpSpMkLst>
        </pc:grpChg>
        <pc:grpChg chg="mod">
          <ac:chgData name="Marketing" userId="c6e20124-794c-4511-9e1a-6ca6abfcd11e" providerId="ADAL" clId="{72A6E838-2845-465C-908A-F4B4A3833276}" dt="2024-11-01T15:22:59.404" v="2088"/>
          <ac:grpSpMkLst>
            <pc:docMk/>
            <pc:sldMk cId="1768310952" sldId="2147470399"/>
            <ac:grpSpMk id="16" creationId="{17C6057C-BB88-7D8C-09D3-19DEF9FD12DE}"/>
          </ac:grpSpMkLst>
        </pc:grpChg>
        <pc:grpChg chg="mod">
          <ac:chgData name="Marketing" userId="c6e20124-794c-4511-9e1a-6ca6abfcd11e" providerId="ADAL" clId="{72A6E838-2845-465C-908A-F4B4A3833276}" dt="2024-11-01T15:22:59.404" v="2088"/>
          <ac:grpSpMkLst>
            <pc:docMk/>
            <pc:sldMk cId="1768310952" sldId="2147470399"/>
            <ac:grpSpMk id="17" creationId="{217DE52D-0BB5-30F3-130E-B4A00A1C9601}"/>
          </ac:grpSpMkLst>
        </pc:grpChg>
        <pc:grpChg chg="mod">
          <ac:chgData name="Marketing" userId="c6e20124-794c-4511-9e1a-6ca6abfcd11e" providerId="ADAL" clId="{72A6E838-2845-465C-908A-F4B4A3833276}" dt="2024-11-01T15:22:59.404" v="2088"/>
          <ac:grpSpMkLst>
            <pc:docMk/>
            <pc:sldMk cId="1768310952" sldId="2147470399"/>
            <ac:grpSpMk id="18" creationId="{BC67D098-823F-9D60-F089-D52C358AFFFC}"/>
          </ac:grpSpMkLst>
        </pc:grpChg>
        <pc:grpChg chg="mod">
          <ac:chgData name="Marketing" userId="c6e20124-794c-4511-9e1a-6ca6abfcd11e" providerId="ADAL" clId="{72A6E838-2845-465C-908A-F4B4A3833276}" dt="2024-11-01T15:22:59.404" v="2088"/>
          <ac:grpSpMkLst>
            <pc:docMk/>
            <pc:sldMk cId="1768310952" sldId="2147470399"/>
            <ac:grpSpMk id="19" creationId="{E22FCEB0-68CF-56B4-3BD4-42F4E97AE87F}"/>
          </ac:grpSpMkLst>
        </pc:grpChg>
        <pc:grpChg chg="mod">
          <ac:chgData name="Marketing" userId="c6e20124-794c-4511-9e1a-6ca6abfcd11e" providerId="ADAL" clId="{72A6E838-2845-465C-908A-F4B4A3833276}" dt="2024-11-01T15:22:59.404" v="2088"/>
          <ac:grpSpMkLst>
            <pc:docMk/>
            <pc:sldMk cId="1768310952" sldId="2147470399"/>
            <ac:grpSpMk id="20" creationId="{DE8C55E7-D156-7A63-D2C8-2E88AFFCCB8D}"/>
          </ac:grpSpMkLst>
        </pc:grpChg>
        <pc:grpChg chg="mod">
          <ac:chgData name="Marketing" userId="c6e20124-794c-4511-9e1a-6ca6abfcd11e" providerId="ADAL" clId="{72A6E838-2845-465C-908A-F4B4A3833276}" dt="2024-11-01T15:22:59.404" v="2088"/>
          <ac:grpSpMkLst>
            <pc:docMk/>
            <pc:sldMk cId="1768310952" sldId="2147470399"/>
            <ac:grpSpMk id="21" creationId="{DC705103-A611-5747-8604-7F25B1623A49}"/>
          </ac:grpSpMkLst>
        </pc:grpChg>
        <pc:grpChg chg="mod">
          <ac:chgData name="Marketing" userId="c6e20124-794c-4511-9e1a-6ca6abfcd11e" providerId="ADAL" clId="{72A6E838-2845-465C-908A-F4B4A3833276}" dt="2024-11-01T15:22:59.404" v="2088"/>
          <ac:grpSpMkLst>
            <pc:docMk/>
            <pc:sldMk cId="1768310952" sldId="2147470399"/>
            <ac:grpSpMk id="22" creationId="{0B4D39BD-A938-5A5E-CA56-38F3ED66C6C5}"/>
          </ac:grpSpMkLst>
        </pc:grpChg>
        <pc:grpChg chg="mod">
          <ac:chgData name="Marketing" userId="c6e20124-794c-4511-9e1a-6ca6abfcd11e" providerId="ADAL" clId="{72A6E838-2845-465C-908A-F4B4A3833276}" dt="2024-11-01T15:22:59.404" v="2088"/>
          <ac:grpSpMkLst>
            <pc:docMk/>
            <pc:sldMk cId="1768310952" sldId="2147470399"/>
            <ac:grpSpMk id="23" creationId="{BCB684E0-A147-07AD-C116-EA87E887C081}"/>
          </ac:grpSpMkLst>
        </pc:grpChg>
        <pc:grpChg chg="mod">
          <ac:chgData name="Marketing" userId="c6e20124-794c-4511-9e1a-6ca6abfcd11e" providerId="ADAL" clId="{72A6E838-2845-465C-908A-F4B4A3833276}" dt="2024-11-01T15:22:59.404" v="2088"/>
          <ac:grpSpMkLst>
            <pc:docMk/>
            <pc:sldMk cId="1768310952" sldId="2147470399"/>
            <ac:grpSpMk id="24" creationId="{F77D397E-576A-D3C2-43B4-0F42689D6279}"/>
          </ac:grpSpMkLst>
        </pc:grpChg>
        <pc:grpChg chg="mod">
          <ac:chgData name="Marketing" userId="c6e20124-794c-4511-9e1a-6ca6abfcd11e" providerId="ADAL" clId="{72A6E838-2845-465C-908A-F4B4A3833276}" dt="2024-11-01T15:22:59.404" v="2088"/>
          <ac:grpSpMkLst>
            <pc:docMk/>
            <pc:sldMk cId="1768310952" sldId="2147470399"/>
            <ac:grpSpMk id="25" creationId="{A6A71EF7-BDC3-4A1D-AA7B-A9A073CA2BF3}"/>
          </ac:grpSpMkLst>
        </pc:grpChg>
        <pc:grpChg chg="mod">
          <ac:chgData name="Marketing" userId="c6e20124-794c-4511-9e1a-6ca6abfcd11e" providerId="ADAL" clId="{72A6E838-2845-465C-908A-F4B4A3833276}" dt="2024-11-01T15:22:59.404" v="2088"/>
          <ac:grpSpMkLst>
            <pc:docMk/>
            <pc:sldMk cId="1768310952" sldId="2147470399"/>
            <ac:grpSpMk id="26" creationId="{2591A0A2-BF4A-1A15-9345-E7AB372F58FC}"/>
          </ac:grpSpMkLst>
        </pc:grpChg>
        <pc:grpChg chg="mod">
          <ac:chgData name="Marketing" userId="c6e20124-794c-4511-9e1a-6ca6abfcd11e" providerId="ADAL" clId="{72A6E838-2845-465C-908A-F4B4A3833276}" dt="2024-11-01T15:22:59.404" v="2088"/>
          <ac:grpSpMkLst>
            <pc:docMk/>
            <pc:sldMk cId="1768310952" sldId="2147470399"/>
            <ac:grpSpMk id="27" creationId="{C928242D-C108-DCB2-9DAB-4AA2B1D51F99}"/>
          </ac:grpSpMkLst>
        </pc:grpChg>
        <pc:grpChg chg="add mod">
          <ac:chgData name="Marketing" userId="c6e20124-794c-4511-9e1a-6ca6abfcd11e" providerId="ADAL" clId="{72A6E838-2845-465C-908A-F4B4A3833276}" dt="2024-11-01T15:32:17.807" v="2287"/>
          <ac:grpSpMkLst>
            <pc:docMk/>
            <pc:sldMk cId="1768310952" sldId="2147470399"/>
            <ac:grpSpMk id="139" creationId="{D9B1F352-2FC9-5F5A-BE39-7B52D06C044E}"/>
          </ac:grpSpMkLst>
        </pc:grpChg>
        <pc:grpChg chg="add mod">
          <ac:chgData name="Marketing" userId="c6e20124-794c-4511-9e1a-6ca6abfcd11e" providerId="ADAL" clId="{72A6E838-2845-465C-908A-F4B4A3833276}" dt="2024-11-01T15:56:06.226" v="2633" actId="12789"/>
          <ac:grpSpMkLst>
            <pc:docMk/>
            <pc:sldMk cId="1768310952" sldId="2147470399"/>
            <ac:grpSpMk id="142" creationId="{E7E8ECB1-DF79-962F-1823-25BD8DF963EC}"/>
          </ac:grpSpMkLst>
        </pc:grpChg>
        <pc:grpChg chg="add del mod">
          <ac:chgData name="Marketing" userId="c6e20124-794c-4511-9e1a-6ca6abfcd11e" providerId="ADAL" clId="{72A6E838-2845-465C-908A-F4B4A3833276}" dt="2024-11-01T15:52:39.150" v="2627" actId="165"/>
          <ac:grpSpMkLst>
            <pc:docMk/>
            <pc:sldMk cId="1768310952" sldId="2147470399"/>
            <ac:grpSpMk id="151" creationId="{55D9749B-E240-3577-EA5F-7EFCC2C0F52D}"/>
          </ac:grpSpMkLst>
        </pc:grpChg>
        <pc:grpChg chg="mod topLvl">
          <ac:chgData name="Marketing" userId="c6e20124-794c-4511-9e1a-6ca6abfcd11e" providerId="ADAL" clId="{72A6E838-2845-465C-908A-F4B4A3833276}" dt="2024-11-01T15:52:39.150" v="2627" actId="165"/>
          <ac:grpSpMkLst>
            <pc:docMk/>
            <pc:sldMk cId="1768310952" sldId="2147470399"/>
            <ac:grpSpMk id="152" creationId="{CE402003-EB7D-8F8F-BB4C-E49FD4D924F4}"/>
          </ac:grpSpMkLst>
        </pc:grpChg>
        <pc:grpChg chg="mod topLvl">
          <ac:chgData name="Marketing" userId="c6e20124-794c-4511-9e1a-6ca6abfcd11e" providerId="ADAL" clId="{72A6E838-2845-465C-908A-F4B4A3833276}" dt="2024-11-01T15:52:42.538" v="2628" actId="207"/>
          <ac:grpSpMkLst>
            <pc:docMk/>
            <pc:sldMk cId="1768310952" sldId="2147470399"/>
            <ac:grpSpMk id="153" creationId="{81DB0BAF-CCD5-DEFC-74A3-AA38F17EDC42}"/>
          </ac:grpSpMkLst>
        </pc:grpChg>
        <pc:grpChg chg="mod">
          <ac:chgData name="Marketing" userId="c6e20124-794c-4511-9e1a-6ca6abfcd11e" providerId="ADAL" clId="{72A6E838-2845-465C-908A-F4B4A3833276}" dt="2024-11-01T15:52:42.538" v="2628" actId="207"/>
          <ac:grpSpMkLst>
            <pc:docMk/>
            <pc:sldMk cId="1768310952" sldId="2147470399"/>
            <ac:grpSpMk id="154" creationId="{4F9F3886-C833-137A-3008-CB7D3B84BB22}"/>
          </ac:grpSpMkLst>
        </pc:grpChg>
        <pc:grpChg chg="mod">
          <ac:chgData name="Marketing" userId="c6e20124-794c-4511-9e1a-6ca6abfcd11e" providerId="ADAL" clId="{72A6E838-2845-465C-908A-F4B4A3833276}" dt="2024-11-01T15:52:42.538" v="2628" actId="207"/>
          <ac:grpSpMkLst>
            <pc:docMk/>
            <pc:sldMk cId="1768310952" sldId="2147470399"/>
            <ac:grpSpMk id="155" creationId="{DF839DA0-ECB2-315A-4A73-B35A68C152DC}"/>
          </ac:grpSpMkLst>
        </pc:grpChg>
        <pc:grpChg chg="mod">
          <ac:chgData name="Marketing" userId="c6e20124-794c-4511-9e1a-6ca6abfcd11e" providerId="ADAL" clId="{72A6E838-2845-465C-908A-F4B4A3833276}" dt="2024-11-01T15:52:42.538" v="2628" actId="207"/>
          <ac:grpSpMkLst>
            <pc:docMk/>
            <pc:sldMk cId="1768310952" sldId="2147470399"/>
            <ac:grpSpMk id="156" creationId="{68BEE6E0-105C-80FE-ADC2-7109173EF3E0}"/>
          </ac:grpSpMkLst>
        </pc:grpChg>
        <pc:grpChg chg="mod">
          <ac:chgData name="Marketing" userId="c6e20124-794c-4511-9e1a-6ca6abfcd11e" providerId="ADAL" clId="{72A6E838-2845-465C-908A-F4B4A3833276}" dt="2024-11-01T15:52:42.538" v="2628" actId="207"/>
          <ac:grpSpMkLst>
            <pc:docMk/>
            <pc:sldMk cId="1768310952" sldId="2147470399"/>
            <ac:grpSpMk id="157" creationId="{5A44A272-8486-9728-7948-B68B8A424D19}"/>
          </ac:grpSpMkLst>
        </pc:grpChg>
        <pc:grpChg chg="mod">
          <ac:chgData name="Marketing" userId="c6e20124-794c-4511-9e1a-6ca6abfcd11e" providerId="ADAL" clId="{72A6E838-2845-465C-908A-F4B4A3833276}" dt="2024-11-01T15:52:42.538" v="2628" actId="207"/>
          <ac:grpSpMkLst>
            <pc:docMk/>
            <pc:sldMk cId="1768310952" sldId="2147470399"/>
            <ac:grpSpMk id="158" creationId="{AA9336B8-068A-BE86-E0C0-E9C45EA5BDAB}"/>
          </ac:grpSpMkLst>
        </pc:grpChg>
        <pc:grpChg chg="mod">
          <ac:chgData name="Marketing" userId="c6e20124-794c-4511-9e1a-6ca6abfcd11e" providerId="ADAL" clId="{72A6E838-2845-465C-908A-F4B4A3833276}" dt="2024-11-01T15:52:42.538" v="2628" actId="207"/>
          <ac:grpSpMkLst>
            <pc:docMk/>
            <pc:sldMk cId="1768310952" sldId="2147470399"/>
            <ac:grpSpMk id="159" creationId="{A0B2CF02-B3CC-4633-A4DB-09AFB34E8F69}"/>
          </ac:grpSpMkLst>
        </pc:grpChg>
        <pc:grpChg chg="mod">
          <ac:chgData name="Marketing" userId="c6e20124-794c-4511-9e1a-6ca6abfcd11e" providerId="ADAL" clId="{72A6E838-2845-465C-908A-F4B4A3833276}" dt="2024-11-01T15:52:42.538" v="2628" actId="207"/>
          <ac:grpSpMkLst>
            <pc:docMk/>
            <pc:sldMk cId="1768310952" sldId="2147470399"/>
            <ac:grpSpMk id="160" creationId="{6C893F7A-0F48-15F2-110C-E4692EB53913}"/>
          </ac:grpSpMkLst>
        </pc:grpChg>
        <pc:grpChg chg="mod">
          <ac:chgData name="Marketing" userId="c6e20124-794c-4511-9e1a-6ca6abfcd11e" providerId="ADAL" clId="{72A6E838-2845-465C-908A-F4B4A3833276}" dt="2024-11-01T15:52:42.538" v="2628" actId="207"/>
          <ac:grpSpMkLst>
            <pc:docMk/>
            <pc:sldMk cId="1768310952" sldId="2147470399"/>
            <ac:grpSpMk id="161" creationId="{C5BCBAD9-779C-53BA-A4D1-D0A47E323E6A}"/>
          </ac:grpSpMkLst>
        </pc:grpChg>
        <pc:grpChg chg="mod">
          <ac:chgData name="Marketing" userId="c6e20124-794c-4511-9e1a-6ca6abfcd11e" providerId="ADAL" clId="{72A6E838-2845-465C-908A-F4B4A3833276}" dt="2024-11-01T15:52:42.538" v="2628" actId="207"/>
          <ac:grpSpMkLst>
            <pc:docMk/>
            <pc:sldMk cId="1768310952" sldId="2147470399"/>
            <ac:grpSpMk id="162" creationId="{FFF1CF09-0818-7A42-1AB1-93DE6A07A380}"/>
          </ac:grpSpMkLst>
        </pc:grpChg>
        <pc:grpChg chg="mod">
          <ac:chgData name="Marketing" userId="c6e20124-794c-4511-9e1a-6ca6abfcd11e" providerId="ADAL" clId="{72A6E838-2845-465C-908A-F4B4A3833276}" dt="2024-11-01T15:52:42.538" v="2628" actId="207"/>
          <ac:grpSpMkLst>
            <pc:docMk/>
            <pc:sldMk cId="1768310952" sldId="2147470399"/>
            <ac:grpSpMk id="163" creationId="{C3348832-E5FD-BEFC-75FB-E91FA34798AC}"/>
          </ac:grpSpMkLst>
        </pc:grpChg>
        <pc:grpChg chg="mod">
          <ac:chgData name="Marketing" userId="c6e20124-794c-4511-9e1a-6ca6abfcd11e" providerId="ADAL" clId="{72A6E838-2845-465C-908A-F4B4A3833276}" dt="2024-11-01T15:52:42.538" v="2628" actId="207"/>
          <ac:grpSpMkLst>
            <pc:docMk/>
            <pc:sldMk cId="1768310952" sldId="2147470399"/>
            <ac:grpSpMk id="164" creationId="{5E279B93-46F9-DD4F-2817-B1CD1B371ED3}"/>
          </ac:grpSpMkLst>
        </pc:grpChg>
        <pc:grpChg chg="mod">
          <ac:chgData name="Marketing" userId="c6e20124-794c-4511-9e1a-6ca6abfcd11e" providerId="ADAL" clId="{72A6E838-2845-465C-908A-F4B4A3833276}" dt="2024-11-01T15:52:42.538" v="2628" actId="207"/>
          <ac:grpSpMkLst>
            <pc:docMk/>
            <pc:sldMk cId="1768310952" sldId="2147470399"/>
            <ac:grpSpMk id="165" creationId="{9D045C5E-8D49-80A0-688A-960BC0EE9806}"/>
          </ac:grpSpMkLst>
        </pc:grpChg>
        <pc:grpChg chg="mod">
          <ac:chgData name="Marketing" userId="c6e20124-794c-4511-9e1a-6ca6abfcd11e" providerId="ADAL" clId="{72A6E838-2845-465C-908A-F4B4A3833276}" dt="2024-11-01T15:52:42.538" v="2628" actId="207"/>
          <ac:grpSpMkLst>
            <pc:docMk/>
            <pc:sldMk cId="1768310952" sldId="2147470399"/>
            <ac:grpSpMk id="166" creationId="{9AEB1AF5-8228-0735-7515-E0398C60B59D}"/>
          </ac:grpSpMkLst>
        </pc:grpChg>
        <pc:grpChg chg="mod">
          <ac:chgData name="Marketing" userId="c6e20124-794c-4511-9e1a-6ca6abfcd11e" providerId="ADAL" clId="{72A6E838-2845-465C-908A-F4B4A3833276}" dt="2024-11-01T15:52:42.538" v="2628" actId="207"/>
          <ac:grpSpMkLst>
            <pc:docMk/>
            <pc:sldMk cId="1768310952" sldId="2147470399"/>
            <ac:grpSpMk id="167" creationId="{77E4F4FC-962E-FE43-B914-4B8231238E25}"/>
          </ac:grpSpMkLst>
        </pc:grpChg>
        <pc:grpChg chg="mod">
          <ac:chgData name="Marketing" userId="c6e20124-794c-4511-9e1a-6ca6abfcd11e" providerId="ADAL" clId="{72A6E838-2845-465C-908A-F4B4A3833276}" dt="2024-11-01T15:52:42.538" v="2628" actId="207"/>
          <ac:grpSpMkLst>
            <pc:docMk/>
            <pc:sldMk cId="1768310952" sldId="2147470399"/>
            <ac:grpSpMk id="168" creationId="{A4B46D23-49B0-6859-5788-E5DCC38A711D}"/>
          </ac:grpSpMkLst>
        </pc:grpChg>
        <pc:grpChg chg="mod">
          <ac:chgData name="Marketing" userId="c6e20124-794c-4511-9e1a-6ca6abfcd11e" providerId="ADAL" clId="{72A6E838-2845-465C-908A-F4B4A3833276}" dt="2024-11-01T15:52:42.538" v="2628" actId="207"/>
          <ac:grpSpMkLst>
            <pc:docMk/>
            <pc:sldMk cId="1768310952" sldId="2147470399"/>
            <ac:grpSpMk id="169" creationId="{702BAE29-4CE1-535B-F75F-398361D91AAF}"/>
          </ac:grpSpMkLst>
        </pc:grpChg>
        <pc:grpChg chg="mod">
          <ac:chgData name="Marketing" userId="c6e20124-794c-4511-9e1a-6ca6abfcd11e" providerId="ADAL" clId="{72A6E838-2845-465C-908A-F4B4A3833276}" dt="2024-11-01T15:52:42.538" v="2628" actId="207"/>
          <ac:grpSpMkLst>
            <pc:docMk/>
            <pc:sldMk cId="1768310952" sldId="2147470399"/>
            <ac:grpSpMk id="170" creationId="{23004267-E162-25DB-CBD8-CA6A96751C45}"/>
          </ac:grpSpMkLst>
        </pc:grpChg>
        <pc:grpChg chg="mod">
          <ac:chgData name="Marketing" userId="c6e20124-794c-4511-9e1a-6ca6abfcd11e" providerId="ADAL" clId="{72A6E838-2845-465C-908A-F4B4A3833276}" dt="2024-11-01T15:52:42.538" v="2628" actId="207"/>
          <ac:grpSpMkLst>
            <pc:docMk/>
            <pc:sldMk cId="1768310952" sldId="2147470399"/>
            <ac:grpSpMk id="171" creationId="{70F308D9-5235-EF5E-49EC-A6885A661F50}"/>
          </ac:grpSpMkLst>
        </pc:grpChg>
        <pc:grpChg chg="mod">
          <ac:chgData name="Marketing" userId="c6e20124-794c-4511-9e1a-6ca6abfcd11e" providerId="ADAL" clId="{72A6E838-2845-465C-908A-F4B4A3833276}" dt="2024-11-01T15:52:42.538" v="2628" actId="207"/>
          <ac:grpSpMkLst>
            <pc:docMk/>
            <pc:sldMk cId="1768310952" sldId="2147470399"/>
            <ac:grpSpMk id="172" creationId="{1C6C991C-5883-87FB-A539-2B89BA6D2D97}"/>
          </ac:grpSpMkLst>
        </pc:grpChg>
        <pc:grpChg chg="mod">
          <ac:chgData name="Marketing" userId="c6e20124-794c-4511-9e1a-6ca6abfcd11e" providerId="ADAL" clId="{72A6E838-2845-465C-908A-F4B4A3833276}" dt="2024-11-01T15:52:42.538" v="2628" actId="207"/>
          <ac:grpSpMkLst>
            <pc:docMk/>
            <pc:sldMk cId="1768310952" sldId="2147470399"/>
            <ac:grpSpMk id="173" creationId="{A1BBF35A-010A-12C3-AAED-4F283FEE30BF}"/>
          </ac:grpSpMkLst>
        </pc:grpChg>
        <pc:grpChg chg="mod">
          <ac:chgData name="Marketing" userId="c6e20124-794c-4511-9e1a-6ca6abfcd11e" providerId="ADAL" clId="{72A6E838-2845-465C-908A-F4B4A3833276}" dt="2024-11-01T15:52:42.538" v="2628" actId="207"/>
          <ac:grpSpMkLst>
            <pc:docMk/>
            <pc:sldMk cId="1768310952" sldId="2147470399"/>
            <ac:grpSpMk id="174" creationId="{A3A1B9CE-8EB7-13EA-3811-5E5133AB4C67}"/>
          </ac:grpSpMkLst>
        </pc:grpChg>
        <pc:grpChg chg="del">
          <ac:chgData name="Marketing" userId="c6e20124-794c-4511-9e1a-6ca6abfcd11e" providerId="ADAL" clId="{72A6E838-2845-465C-908A-F4B4A3833276}" dt="2024-11-01T15:22:56.479" v="2087" actId="478"/>
          <ac:grpSpMkLst>
            <pc:docMk/>
            <pc:sldMk cId="1768310952" sldId="2147470399"/>
            <ac:grpSpMk id="186" creationId="{2D67DAAB-084B-AA74-683A-C19A069F7A01}"/>
          </ac:grpSpMkLst>
        </pc:grpChg>
        <pc:picChg chg="add mod ord">
          <ac:chgData name="Marketing" userId="c6e20124-794c-4511-9e1a-6ca6abfcd11e" providerId="ADAL" clId="{72A6E838-2845-465C-908A-F4B4A3833276}" dt="2024-11-01T15:55:40.482" v="2629" actId="14826"/>
          <ac:picMkLst>
            <pc:docMk/>
            <pc:sldMk cId="1768310952" sldId="2147470399"/>
            <ac:picMk id="149" creationId="{1AAC55A4-BD29-44CE-42C3-25034AFEFF42}"/>
          </ac:picMkLst>
        </pc:picChg>
        <pc:picChg chg="del ord">
          <ac:chgData name="Marketing" userId="c6e20124-794c-4511-9e1a-6ca6abfcd11e" providerId="ADAL" clId="{72A6E838-2845-465C-908A-F4B4A3833276}" dt="2024-11-01T15:32:08.236" v="2285" actId="478"/>
          <ac:picMkLst>
            <pc:docMk/>
            <pc:sldMk cId="1768310952" sldId="2147470399"/>
            <ac:picMk id="185" creationId="{D880E3C1-B0D0-48A4-0769-CF1545780A0A}"/>
          </ac:picMkLst>
        </pc:picChg>
        <pc:cxnChg chg="mod">
          <ac:chgData name="Marketing" userId="c6e20124-794c-4511-9e1a-6ca6abfcd11e" providerId="ADAL" clId="{72A6E838-2845-465C-908A-F4B4A3833276}" dt="2024-11-01T15:22:59.404" v="2088"/>
          <ac:cxnSpMkLst>
            <pc:docMk/>
            <pc:sldMk cId="1768310952" sldId="2147470399"/>
            <ac:cxnSpMk id="137" creationId="{3F742CBB-0097-CB72-D680-4C3F10B75B94}"/>
          </ac:cxnSpMkLst>
        </pc:cxnChg>
        <pc:cxnChg chg="mod">
          <ac:chgData name="Marketing" userId="c6e20124-794c-4511-9e1a-6ca6abfcd11e" providerId="ADAL" clId="{72A6E838-2845-465C-908A-F4B4A3833276}" dt="2024-11-01T15:52:39.150" v="2627" actId="165"/>
          <ac:cxnSpMkLst>
            <pc:docMk/>
            <pc:sldMk cId="1768310952" sldId="2147470399"/>
            <ac:cxnSpMk id="291" creationId="{A5D99E1F-B9B5-6931-5BD3-649B8AC49060}"/>
          </ac:cxnSpMkLst>
        </pc:cxnChg>
      </pc:sldChg>
      <pc:sldChg chg="addSp delSp modSp add del mod">
        <pc:chgData name="Marketing" userId="c6e20124-794c-4511-9e1a-6ca6abfcd11e" providerId="ADAL" clId="{72A6E838-2845-465C-908A-F4B4A3833276}" dt="2024-11-01T19:19:49.781" v="2727" actId="47"/>
        <pc:sldMkLst>
          <pc:docMk/>
          <pc:sldMk cId="2071400123" sldId="2147470400"/>
        </pc:sldMkLst>
        <pc:spChg chg="mod">
          <ac:chgData name="Marketing" userId="c6e20124-794c-4511-9e1a-6ca6abfcd11e" providerId="ADAL" clId="{72A6E838-2845-465C-908A-F4B4A3833276}" dt="2024-11-01T14:06:08.258" v="862" actId="20577"/>
          <ac:spMkLst>
            <pc:docMk/>
            <pc:sldMk cId="2071400123" sldId="2147470400"/>
            <ac:spMk id="5" creationId="{BE790C6B-0F5A-281C-EEB9-5A7BE6B63B58}"/>
          </ac:spMkLst>
        </pc:spChg>
        <pc:spChg chg="mod">
          <ac:chgData name="Marketing" userId="c6e20124-794c-4511-9e1a-6ca6abfcd11e" providerId="ADAL" clId="{72A6E838-2845-465C-908A-F4B4A3833276}" dt="2024-11-01T14:06:52.028" v="1022" actId="113"/>
          <ac:spMkLst>
            <pc:docMk/>
            <pc:sldMk cId="2071400123" sldId="2147470400"/>
            <ac:spMk id="8" creationId="{5E1642C7-D5C6-5217-6BE6-EA612E284C0B}"/>
          </ac:spMkLst>
        </pc:spChg>
        <pc:spChg chg="mod">
          <ac:chgData name="Marketing" userId="c6e20124-794c-4511-9e1a-6ca6abfcd11e" providerId="ADAL" clId="{72A6E838-2845-465C-908A-F4B4A3833276}" dt="2024-11-01T15:23:13.653" v="2090"/>
          <ac:spMkLst>
            <pc:docMk/>
            <pc:sldMk cId="2071400123" sldId="2147470400"/>
            <ac:spMk id="28" creationId="{78B68875-B627-B07E-70B1-D9826619E474}"/>
          </ac:spMkLst>
        </pc:spChg>
        <pc:spChg chg="mod">
          <ac:chgData name="Marketing" userId="c6e20124-794c-4511-9e1a-6ca6abfcd11e" providerId="ADAL" clId="{72A6E838-2845-465C-908A-F4B4A3833276}" dt="2024-11-01T15:23:13.653" v="2090"/>
          <ac:spMkLst>
            <pc:docMk/>
            <pc:sldMk cId="2071400123" sldId="2147470400"/>
            <ac:spMk id="29" creationId="{1724E35E-B67B-B397-8718-8A50F95BDEBE}"/>
          </ac:spMkLst>
        </pc:spChg>
        <pc:spChg chg="mod">
          <ac:chgData name="Marketing" userId="c6e20124-794c-4511-9e1a-6ca6abfcd11e" providerId="ADAL" clId="{72A6E838-2845-465C-908A-F4B4A3833276}" dt="2024-11-01T15:23:13.653" v="2090"/>
          <ac:spMkLst>
            <pc:docMk/>
            <pc:sldMk cId="2071400123" sldId="2147470400"/>
            <ac:spMk id="30" creationId="{17652AB4-7B3C-3993-AAB0-64EB807079C3}"/>
          </ac:spMkLst>
        </pc:spChg>
        <pc:spChg chg="mod">
          <ac:chgData name="Marketing" userId="c6e20124-794c-4511-9e1a-6ca6abfcd11e" providerId="ADAL" clId="{72A6E838-2845-465C-908A-F4B4A3833276}" dt="2024-11-01T15:23:13.653" v="2090"/>
          <ac:spMkLst>
            <pc:docMk/>
            <pc:sldMk cId="2071400123" sldId="2147470400"/>
            <ac:spMk id="31" creationId="{481FD9ED-6743-9C12-93F9-8BCB60ECDA28}"/>
          </ac:spMkLst>
        </pc:spChg>
        <pc:spChg chg="mod">
          <ac:chgData name="Marketing" userId="c6e20124-794c-4511-9e1a-6ca6abfcd11e" providerId="ADAL" clId="{72A6E838-2845-465C-908A-F4B4A3833276}" dt="2024-11-01T15:23:13.653" v="2090"/>
          <ac:spMkLst>
            <pc:docMk/>
            <pc:sldMk cId="2071400123" sldId="2147470400"/>
            <ac:spMk id="32" creationId="{ECBC0398-384A-2996-4340-5F9A46B08A26}"/>
          </ac:spMkLst>
        </pc:spChg>
        <pc:spChg chg="mod">
          <ac:chgData name="Marketing" userId="c6e20124-794c-4511-9e1a-6ca6abfcd11e" providerId="ADAL" clId="{72A6E838-2845-465C-908A-F4B4A3833276}" dt="2024-11-01T15:23:13.653" v="2090"/>
          <ac:spMkLst>
            <pc:docMk/>
            <pc:sldMk cId="2071400123" sldId="2147470400"/>
            <ac:spMk id="33" creationId="{F995CC3C-4F95-95F8-4DF6-C5B2421F8330}"/>
          </ac:spMkLst>
        </pc:spChg>
        <pc:spChg chg="mod">
          <ac:chgData name="Marketing" userId="c6e20124-794c-4511-9e1a-6ca6abfcd11e" providerId="ADAL" clId="{72A6E838-2845-465C-908A-F4B4A3833276}" dt="2024-11-01T15:23:13.653" v="2090"/>
          <ac:spMkLst>
            <pc:docMk/>
            <pc:sldMk cId="2071400123" sldId="2147470400"/>
            <ac:spMk id="34" creationId="{15EE4271-3FB1-EA61-8A97-8CDE7A5C70C3}"/>
          </ac:spMkLst>
        </pc:spChg>
        <pc:spChg chg="mod">
          <ac:chgData name="Marketing" userId="c6e20124-794c-4511-9e1a-6ca6abfcd11e" providerId="ADAL" clId="{72A6E838-2845-465C-908A-F4B4A3833276}" dt="2024-11-01T15:23:13.653" v="2090"/>
          <ac:spMkLst>
            <pc:docMk/>
            <pc:sldMk cId="2071400123" sldId="2147470400"/>
            <ac:spMk id="35" creationId="{998A3E7A-17BD-D1BD-C774-8A120AF231CD}"/>
          </ac:spMkLst>
        </pc:spChg>
        <pc:spChg chg="mod">
          <ac:chgData name="Marketing" userId="c6e20124-794c-4511-9e1a-6ca6abfcd11e" providerId="ADAL" clId="{72A6E838-2845-465C-908A-F4B4A3833276}" dt="2024-11-01T15:23:13.653" v="2090"/>
          <ac:spMkLst>
            <pc:docMk/>
            <pc:sldMk cId="2071400123" sldId="2147470400"/>
            <ac:spMk id="36" creationId="{15119FF0-782F-71FD-D11E-E45788695580}"/>
          </ac:spMkLst>
        </pc:spChg>
        <pc:spChg chg="mod">
          <ac:chgData name="Marketing" userId="c6e20124-794c-4511-9e1a-6ca6abfcd11e" providerId="ADAL" clId="{72A6E838-2845-465C-908A-F4B4A3833276}" dt="2024-11-01T15:23:13.653" v="2090"/>
          <ac:spMkLst>
            <pc:docMk/>
            <pc:sldMk cId="2071400123" sldId="2147470400"/>
            <ac:spMk id="37" creationId="{AA7585EB-A931-8F82-FB1C-615AD6169B91}"/>
          </ac:spMkLst>
        </pc:spChg>
        <pc:spChg chg="mod">
          <ac:chgData name="Marketing" userId="c6e20124-794c-4511-9e1a-6ca6abfcd11e" providerId="ADAL" clId="{72A6E838-2845-465C-908A-F4B4A3833276}" dt="2024-11-01T15:23:13.653" v="2090"/>
          <ac:spMkLst>
            <pc:docMk/>
            <pc:sldMk cId="2071400123" sldId="2147470400"/>
            <ac:spMk id="38" creationId="{110A3D15-48F9-AA65-89D6-03B1965BAD21}"/>
          </ac:spMkLst>
        </pc:spChg>
        <pc:spChg chg="mod">
          <ac:chgData name="Marketing" userId="c6e20124-794c-4511-9e1a-6ca6abfcd11e" providerId="ADAL" clId="{72A6E838-2845-465C-908A-F4B4A3833276}" dt="2024-11-01T15:23:13.653" v="2090"/>
          <ac:spMkLst>
            <pc:docMk/>
            <pc:sldMk cId="2071400123" sldId="2147470400"/>
            <ac:spMk id="39" creationId="{DA611F86-6B0D-D278-78B0-A28CF3B535BB}"/>
          </ac:spMkLst>
        </pc:spChg>
        <pc:spChg chg="mod">
          <ac:chgData name="Marketing" userId="c6e20124-794c-4511-9e1a-6ca6abfcd11e" providerId="ADAL" clId="{72A6E838-2845-465C-908A-F4B4A3833276}" dt="2024-11-01T15:23:13.653" v="2090"/>
          <ac:spMkLst>
            <pc:docMk/>
            <pc:sldMk cId="2071400123" sldId="2147470400"/>
            <ac:spMk id="40" creationId="{D4C52DEA-D429-19D2-D1B9-CD3AF0A0F9A3}"/>
          </ac:spMkLst>
        </pc:spChg>
        <pc:spChg chg="mod">
          <ac:chgData name="Marketing" userId="c6e20124-794c-4511-9e1a-6ca6abfcd11e" providerId="ADAL" clId="{72A6E838-2845-465C-908A-F4B4A3833276}" dt="2024-11-01T15:23:13.653" v="2090"/>
          <ac:spMkLst>
            <pc:docMk/>
            <pc:sldMk cId="2071400123" sldId="2147470400"/>
            <ac:spMk id="41" creationId="{CA902900-4ABE-E663-B6F8-2F478E343D11}"/>
          </ac:spMkLst>
        </pc:spChg>
        <pc:spChg chg="mod">
          <ac:chgData name="Marketing" userId="c6e20124-794c-4511-9e1a-6ca6abfcd11e" providerId="ADAL" clId="{72A6E838-2845-465C-908A-F4B4A3833276}" dt="2024-11-01T15:23:13.653" v="2090"/>
          <ac:spMkLst>
            <pc:docMk/>
            <pc:sldMk cId="2071400123" sldId="2147470400"/>
            <ac:spMk id="42" creationId="{497217B2-82D1-66B4-C852-F6F99E87204C}"/>
          </ac:spMkLst>
        </pc:spChg>
        <pc:spChg chg="mod">
          <ac:chgData name="Marketing" userId="c6e20124-794c-4511-9e1a-6ca6abfcd11e" providerId="ADAL" clId="{72A6E838-2845-465C-908A-F4B4A3833276}" dt="2024-11-01T15:23:13.653" v="2090"/>
          <ac:spMkLst>
            <pc:docMk/>
            <pc:sldMk cId="2071400123" sldId="2147470400"/>
            <ac:spMk id="43" creationId="{7D3C8095-B458-EC80-43C1-8A808E576D95}"/>
          </ac:spMkLst>
        </pc:spChg>
        <pc:spChg chg="mod">
          <ac:chgData name="Marketing" userId="c6e20124-794c-4511-9e1a-6ca6abfcd11e" providerId="ADAL" clId="{72A6E838-2845-465C-908A-F4B4A3833276}" dt="2024-11-01T15:23:13.653" v="2090"/>
          <ac:spMkLst>
            <pc:docMk/>
            <pc:sldMk cId="2071400123" sldId="2147470400"/>
            <ac:spMk id="44" creationId="{1106B3C3-D5AF-DC1D-4177-3CB401E13665}"/>
          </ac:spMkLst>
        </pc:spChg>
        <pc:spChg chg="mod">
          <ac:chgData name="Marketing" userId="c6e20124-794c-4511-9e1a-6ca6abfcd11e" providerId="ADAL" clId="{72A6E838-2845-465C-908A-F4B4A3833276}" dt="2024-11-01T15:23:13.653" v="2090"/>
          <ac:spMkLst>
            <pc:docMk/>
            <pc:sldMk cId="2071400123" sldId="2147470400"/>
            <ac:spMk id="45" creationId="{9907123A-8805-9814-A667-240EC24777F7}"/>
          </ac:spMkLst>
        </pc:spChg>
        <pc:spChg chg="mod">
          <ac:chgData name="Marketing" userId="c6e20124-794c-4511-9e1a-6ca6abfcd11e" providerId="ADAL" clId="{72A6E838-2845-465C-908A-F4B4A3833276}" dt="2024-11-01T15:23:13.653" v="2090"/>
          <ac:spMkLst>
            <pc:docMk/>
            <pc:sldMk cId="2071400123" sldId="2147470400"/>
            <ac:spMk id="46" creationId="{47023F34-0052-0AFD-9019-49338EBC630F}"/>
          </ac:spMkLst>
        </pc:spChg>
        <pc:spChg chg="mod">
          <ac:chgData name="Marketing" userId="c6e20124-794c-4511-9e1a-6ca6abfcd11e" providerId="ADAL" clId="{72A6E838-2845-465C-908A-F4B4A3833276}" dt="2024-11-01T15:23:13.653" v="2090"/>
          <ac:spMkLst>
            <pc:docMk/>
            <pc:sldMk cId="2071400123" sldId="2147470400"/>
            <ac:spMk id="47" creationId="{539BEFEE-2B47-D0EA-B606-65B6592066E9}"/>
          </ac:spMkLst>
        </pc:spChg>
        <pc:spChg chg="mod">
          <ac:chgData name="Marketing" userId="c6e20124-794c-4511-9e1a-6ca6abfcd11e" providerId="ADAL" clId="{72A6E838-2845-465C-908A-F4B4A3833276}" dt="2024-11-01T15:23:13.653" v="2090"/>
          <ac:spMkLst>
            <pc:docMk/>
            <pc:sldMk cId="2071400123" sldId="2147470400"/>
            <ac:spMk id="48" creationId="{19046A1A-A01C-500E-E53E-E6B94B98D7D6}"/>
          </ac:spMkLst>
        </pc:spChg>
        <pc:spChg chg="mod">
          <ac:chgData name="Marketing" userId="c6e20124-794c-4511-9e1a-6ca6abfcd11e" providerId="ADAL" clId="{72A6E838-2845-465C-908A-F4B4A3833276}" dt="2024-11-01T15:23:13.653" v="2090"/>
          <ac:spMkLst>
            <pc:docMk/>
            <pc:sldMk cId="2071400123" sldId="2147470400"/>
            <ac:spMk id="49" creationId="{F52664ED-AF93-B0E0-380E-691680425240}"/>
          </ac:spMkLst>
        </pc:spChg>
        <pc:spChg chg="mod">
          <ac:chgData name="Marketing" userId="c6e20124-794c-4511-9e1a-6ca6abfcd11e" providerId="ADAL" clId="{72A6E838-2845-465C-908A-F4B4A3833276}" dt="2024-11-01T15:23:13.653" v="2090"/>
          <ac:spMkLst>
            <pc:docMk/>
            <pc:sldMk cId="2071400123" sldId="2147470400"/>
            <ac:spMk id="50" creationId="{9EBBFB49-BCD8-30A5-F0FD-1D6A406051FD}"/>
          </ac:spMkLst>
        </pc:spChg>
        <pc:spChg chg="mod">
          <ac:chgData name="Marketing" userId="c6e20124-794c-4511-9e1a-6ca6abfcd11e" providerId="ADAL" clId="{72A6E838-2845-465C-908A-F4B4A3833276}" dt="2024-11-01T15:23:13.653" v="2090"/>
          <ac:spMkLst>
            <pc:docMk/>
            <pc:sldMk cId="2071400123" sldId="2147470400"/>
            <ac:spMk id="51" creationId="{8B8BA474-5880-7D3D-ABB5-C197118C65F3}"/>
          </ac:spMkLst>
        </pc:spChg>
        <pc:spChg chg="mod">
          <ac:chgData name="Marketing" userId="c6e20124-794c-4511-9e1a-6ca6abfcd11e" providerId="ADAL" clId="{72A6E838-2845-465C-908A-F4B4A3833276}" dt="2024-11-01T15:23:13.653" v="2090"/>
          <ac:spMkLst>
            <pc:docMk/>
            <pc:sldMk cId="2071400123" sldId="2147470400"/>
            <ac:spMk id="52" creationId="{F30FACFE-87FC-83AE-9866-1FA9A8B5515B}"/>
          </ac:spMkLst>
        </pc:spChg>
        <pc:spChg chg="mod">
          <ac:chgData name="Marketing" userId="c6e20124-794c-4511-9e1a-6ca6abfcd11e" providerId="ADAL" clId="{72A6E838-2845-465C-908A-F4B4A3833276}" dt="2024-11-01T15:23:13.653" v="2090"/>
          <ac:spMkLst>
            <pc:docMk/>
            <pc:sldMk cId="2071400123" sldId="2147470400"/>
            <ac:spMk id="53" creationId="{88C270B4-2058-13D4-F69F-D0929A7BA0A8}"/>
          </ac:spMkLst>
        </pc:spChg>
        <pc:spChg chg="mod">
          <ac:chgData name="Marketing" userId="c6e20124-794c-4511-9e1a-6ca6abfcd11e" providerId="ADAL" clId="{72A6E838-2845-465C-908A-F4B4A3833276}" dt="2024-11-01T15:23:13.653" v="2090"/>
          <ac:spMkLst>
            <pc:docMk/>
            <pc:sldMk cId="2071400123" sldId="2147470400"/>
            <ac:spMk id="54" creationId="{7FB6D606-E778-9108-F5DB-8A7F26C0B201}"/>
          </ac:spMkLst>
        </pc:spChg>
        <pc:spChg chg="mod">
          <ac:chgData name="Marketing" userId="c6e20124-794c-4511-9e1a-6ca6abfcd11e" providerId="ADAL" clId="{72A6E838-2845-465C-908A-F4B4A3833276}" dt="2024-11-01T15:23:13.653" v="2090"/>
          <ac:spMkLst>
            <pc:docMk/>
            <pc:sldMk cId="2071400123" sldId="2147470400"/>
            <ac:spMk id="55" creationId="{B2F8ECC2-8143-3963-417A-B4693B024AE0}"/>
          </ac:spMkLst>
        </pc:spChg>
        <pc:spChg chg="mod">
          <ac:chgData name="Marketing" userId="c6e20124-794c-4511-9e1a-6ca6abfcd11e" providerId="ADAL" clId="{72A6E838-2845-465C-908A-F4B4A3833276}" dt="2024-11-01T15:23:13.653" v="2090"/>
          <ac:spMkLst>
            <pc:docMk/>
            <pc:sldMk cId="2071400123" sldId="2147470400"/>
            <ac:spMk id="56" creationId="{71EC9F3E-736C-0FF6-54D8-C49B3C6F05DF}"/>
          </ac:spMkLst>
        </pc:spChg>
        <pc:spChg chg="mod">
          <ac:chgData name="Marketing" userId="c6e20124-794c-4511-9e1a-6ca6abfcd11e" providerId="ADAL" clId="{72A6E838-2845-465C-908A-F4B4A3833276}" dt="2024-11-01T15:23:13.653" v="2090"/>
          <ac:spMkLst>
            <pc:docMk/>
            <pc:sldMk cId="2071400123" sldId="2147470400"/>
            <ac:spMk id="57" creationId="{2C83A1AD-7633-9283-6E95-FCE734801CFA}"/>
          </ac:spMkLst>
        </pc:spChg>
        <pc:spChg chg="mod">
          <ac:chgData name="Marketing" userId="c6e20124-794c-4511-9e1a-6ca6abfcd11e" providerId="ADAL" clId="{72A6E838-2845-465C-908A-F4B4A3833276}" dt="2024-11-01T15:23:13.653" v="2090"/>
          <ac:spMkLst>
            <pc:docMk/>
            <pc:sldMk cId="2071400123" sldId="2147470400"/>
            <ac:spMk id="58" creationId="{8B2F5A6D-5384-42DD-F739-D0F721DD6B34}"/>
          </ac:spMkLst>
        </pc:spChg>
        <pc:spChg chg="mod">
          <ac:chgData name="Marketing" userId="c6e20124-794c-4511-9e1a-6ca6abfcd11e" providerId="ADAL" clId="{72A6E838-2845-465C-908A-F4B4A3833276}" dt="2024-11-01T15:23:13.653" v="2090"/>
          <ac:spMkLst>
            <pc:docMk/>
            <pc:sldMk cId="2071400123" sldId="2147470400"/>
            <ac:spMk id="59" creationId="{3E741DF3-B646-3E1E-7D1E-B2FAE1F65483}"/>
          </ac:spMkLst>
        </pc:spChg>
        <pc:spChg chg="mod">
          <ac:chgData name="Marketing" userId="c6e20124-794c-4511-9e1a-6ca6abfcd11e" providerId="ADAL" clId="{72A6E838-2845-465C-908A-F4B4A3833276}" dt="2024-11-01T15:23:13.653" v="2090"/>
          <ac:spMkLst>
            <pc:docMk/>
            <pc:sldMk cId="2071400123" sldId="2147470400"/>
            <ac:spMk id="60" creationId="{09D848BB-4CD7-2990-7BFE-71A45169754B}"/>
          </ac:spMkLst>
        </pc:spChg>
        <pc:spChg chg="mod">
          <ac:chgData name="Marketing" userId="c6e20124-794c-4511-9e1a-6ca6abfcd11e" providerId="ADAL" clId="{72A6E838-2845-465C-908A-F4B4A3833276}" dt="2024-11-01T15:23:13.653" v="2090"/>
          <ac:spMkLst>
            <pc:docMk/>
            <pc:sldMk cId="2071400123" sldId="2147470400"/>
            <ac:spMk id="61" creationId="{C8C17603-89BA-795B-F537-957DC4F6174C}"/>
          </ac:spMkLst>
        </pc:spChg>
        <pc:spChg chg="mod">
          <ac:chgData name="Marketing" userId="c6e20124-794c-4511-9e1a-6ca6abfcd11e" providerId="ADAL" clId="{72A6E838-2845-465C-908A-F4B4A3833276}" dt="2024-11-01T15:23:13.653" v="2090"/>
          <ac:spMkLst>
            <pc:docMk/>
            <pc:sldMk cId="2071400123" sldId="2147470400"/>
            <ac:spMk id="62" creationId="{B36EF767-92E6-0D13-9710-0BBF8407D183}"/>
          </ac:spMkLst>
        </pc:spChg>
        <pc:spChg chg="mod">
          <ac:chgData name="Marketing" userId="c6e20124-794c-4511-9e1a-6ca6abfcd11e" providerId="ADAL" clId="{72A6E838-2845-465C-908A-F4B4A3833276}" dt="2024-11-01T15:23:13.653" v="2090"/>
          <ac:spMkLst>
            <pc:docMk/>
            <pc:sldMk cId="2071400123" sldId="2147470400"/>
            <ac:spMk id="63" creationId="{EC589797-D9BC-74DA-8FBF-1ED4DF6DFE9E}"/>
          </ac:spMkLst>
        </pc:spChg>
        <pc:spChg chg="mod">
          <ac:chgData name="Marketing" userId="c6e20124-794c-4511-9e1a-6ca6abfcd11e" providerId="ADAL" clId="{72A6E838-2845-465C-908A-F4B4A3833276}" dt="2024-11-01T15:23:13.653" v="2090"/>
          <ac:spMkLst>
            <pc:docMk/>
            <pc:sldMk cId="2071400123" sldId="2147470400"/>
            <ac:spMk id="128" creationId="{2DBCB8CB-CD82-59FA-3F34-FBAF97179278}"/>
          </ac:spMkLst>
        </pc:spChg>
        <pc:spChg chg="mod">
          <ac:chgData name="Marketing" userId="c6e20124-794c-4511-9e1a-6ca6abfcd11e" providerId="ADAL" clId="{72A6E838-2845-465C-908A-F4B4A3833276}" dt="2024-11-01T15:23:13.653" v="2090"/>
          <ac:spMkLst>
            <pc:docMk/>
            <pc:sldMk cId="2071400123" sldId="2147470400"/>
            <ac:spMk id="129" creationId="{6D668640-3B02-86FF-D63F-08ABF09223B1}"/>
          </ac:spMkLst>
        </pc:spChg>
        <pc:spChg chg="mod">
          <ac:chgData name="Marketing" userId="c6e20124-794c-4511-9e1a-6ca6abfcd11e" providerId="ADAL" clId="{72A6E838-2845-465C-908A-F4B4A3833276}" dt="2024-11-01T15:23:13.653" v="2090"/>
          <ac:spMkLst>
            <pc:docMk/>
            <pc:sldMk cId="2071400123" sldId="2147470400"/>
            <ac:spMk id="130" creationId="{783F19F2-9A7A-D910-B79F-28938A913791}"/>
          </ac:spMkLst>
        </pc:spChg>
        <pc:spChg chg="mod">
          <ac:chgData name="Marketing" userId="c6e20124-794c-4511-9e1a-6ca6abfcd11e" providerId="ADAL" clId="{72A6E838-2845-465C-908A-F4B4A3833276}" dt="2024-11-01T15:23:13.653" v="2090"/>
          <ac:spMkLst>
            <pc:docMk/>
            <pc:sldMk cId="2071400123" sldId="2147470400"/>
            <ac:spMk id="131" creationId="{F2E2E6CD-07A6-5B97-B017-946E4F1D3333}"/>
          </ac:spMkLst>
        </pc:spChg>
        <pc:spChg chg="mod">
          <ac:chgData name="Marketing" userId="c6e20124-794c-4511-9e1a-6ca6abfcd11e" providerId="ADAL" clId="{72A6E838-2845-465C-908A-F4B4A3833276}" dt="2024-11-01T15:23:13.653" v="2090"/>
          <ac:spMkLst>
            <pc:docMk/>
            <pc:sldMk cId="2071400123" sldId="2147470400"/>
            <ac:spMk id="132" creationId="{8497AE5C-DC47-5086-F22D-FA49B896DED4}"/>
          </ac:spMkLst>
        </pc:spChg>
        <pc:spChg chg="mod">
          <ac:chgData name="Marketing" userId="c6e20124-794c-4511-9e1a-6ca6abfcd11e" providerId="ADAL" clId="{72A6E838-2845-465C-908A-F4B4A3833276}" dt="2024-11-01T15:23:13.653" v="2090"/>
          <ac:spMkLst>
            <pc:docMk/>
            <pc:sldMk cId="2071400123" sldId="2147470400"/>
            <ac:spMk id="133" creationId="{72975800-7878-04B7-5184-23F9F5C59560}"/>
          </ac:spMkLst>
        </pc:spChg>
        <pc:spChg chg="mod">
          <ac:chgData name="Marketing" userId="c6e20124-794c-4511-9e1a-6ca6abfcd11e" providerId="ADAL" clId="{72A6E838-2845-465C-908A-F4B4A3833276}" dt="2024-11-01T15:23:13.653" v="2090"/>
          <ac:spMkLst>
            <pc:docMk/>
            <pc:sldMk cId="2071400123" sldId="2147470400"/>
            <ac:spMk id="134" creationId="{AD66659F-31AF-ACE4-DE16-10493FB2ED71}"/>
          </ac:spMkLst>
        </pc:spChg>
        <pc:spChg chg="mod">
          <ac:chgData name="Marketing" userId="c6e20124-794c-4511-9e1a-6ca6abfcd11e" providerId="ADAL" clId="{72A6E838-2845-465C-908A-F4B4A3833276}" dt="2024-11-01T15:23:13.653" v="2090"/>
          <ac:spMkLst>
            <pc:docMk/>
            <pc:sldMk cId="2071400123" sldId="2147470400"/>
            <ac:spMk id="135" creationId="{8E20B292-3994-A8E8-411B-3299EB281957}"/>
          </ac:spMkLst>
        </pc:spChg>
        <pc:spChg chg="mod">
          <ac:chgData name="Marketing" userId="c6e20124-794c-4511-9e1a-6ca6abfcd11e" providerId="ADAL" clId="{72A6E838-2845-465C-908A-F4B4A3833276}" dt="2024-11-01T15:23:13.653" v="2090"/>
          <ac:spMkLst>
            <pc:docMk/>
            <pc:sldMk cId="2071400123" sldId="2147470400"/>
            <ac:spMk id="136" creationId="{F11DEB84-88BA-863D-44BC-940A48541A5F}"/>
          </ac:spMkLst>
        </pc:spChg>
        <pc:grpChg chg="add mod">
          <ac:chgData name="Marketing" userId="c6e20124-794c-4511-9e1a-6ca6abfcd11e" providerId="ADAL" clId="{72A6E838-2845-465C-908A-F4B4A3833276}" dt="2024-11-01T15:23:13.653" v="2090"/>
          <ac:grpSpMkLst>
            <pc:docMk/>
            <pc:sldMk cId="2071400123" sldId="2147470400"/>
            <ac:grpSpMk id="2" creationId="{276B23F0-3217-3E52-A209-6FE751749773}"/>
          </ac:grpSpMkLst>
        </pc:grpChg>
        <pc:grpChg chg="mod">
          <ac:chgData name="Marketing" userId="c6e20124-794c-4511-9e1a-6ca6abfcd11e" providerId="ADAL" clId="{72A6E838-2845-465C-908A-F4B4A3833276}" dt="2024-11-01T15:23:13.653" v="2090"/>
          <ac:grpSpMkLst>
            <pc:docMk/>
            <pc:sldMk cId="2071400123" sldId="2147470400"/>
            <ac:grpSpMk id="3" creationId="{8D8A4A72-AAA6-B26D-A1A6-35C2D768D763}"/>
          </ac:grpSpMkLst>
        </pc:grpChg>
        <pc:grpChg chg="mod">
          <ac:chgData name="Marketing" userId="c6e20124-794c-4511-9e1a-6ca6abfcd11e" providerId="ADAL" clId="{72A6E838-2845-465C-908A-F4B4A3833276}" dt="2024-11-01T15:23:13.653" v="2090"/>
          <ac:grpSpMkLst>
            <pc:docMk/>
            <pc:sldMk cId="2071400123" sldId="2147470400"/>
            <ac:grpSpMk id="4" creationId="{197478CF-F8D2-64C2-01EA-0A60BD382C1B}"/>
          </ac:grpSpMkLst>
        </pc:grpChg>
        <pc:grpChg chg="mod">
          <ac:chgData name="Marketing" userId="c6e20124-794c-4511-9e1a-6ca6abfcd11e" providerId="ADAL" clId="{72A6E838-2845-465C-908A-F4B4A3833276}" dt="2024-11-01T15:23:13.653" v="2090"/>
          <ac:grpSpMkLst>
            <pc:docMk/>
            <pc:sldMk cId="2071400123" sldId="2147470400"/>
            <ac:grpSpMk id="6" creationId="{8CB70661-1777-510D-FE59-C4A9F6662190}"/>
          </ac:grpSpMkLst>
        </pc:grpChg>
        <pc:grpChg chg="mod">
          <ac:chgData name="Marketing" userId="c6e20124-794c-4511-9e1a-6ca6abfcd11e" providerId="ADAL" clId="{72A6E838-2845-465C-908A-F4B4A3833276}" dt="2024-11-01T15:23:13.653" v="2090"/>
          <ac:grpSpMkLst>
            <pc:docMk/>
            <pc:sldMk cId="2071400123" sldId="2147470400"/>
            <ac:grpSpMk id="7" creationId="{99BEFA7F-337F-244D-5404-9D9C99710741}"/>
          </ac:grpSpMkLst>
        </pc:grpChg>
        <pc:grpChg chg="mod">
          <ac:chgData name="Marketing" userId="c6e20124-794c-4511-9e1a-6ca6abfcd11e" providerId="ADAL" clId="{72A6E838-2845-465C-908A-F4B4A3833276}" dt="2024-11-01T15:23:13.653" v="2090"/>
          <ac:grpSpMkLst>
            <pc:docMk/>
            <pc:sldMk cId="2071400123" sldId="2147470400"/>
            <ac:grpSpMk id="9" creationId="{AAB487CB-78E7-86C8-15E4-EDE5F3309FAC}"/>
          </ac:grpSpMkLst>
        </pc:grpChg>
        <pc:grpChg chg="mod">
          <ac:chgData name="Marketing" userId="c6e20124-794c-4511-9e1a-6ca6abfcd11e" providerId="ADAL" clId="{72A6E838-2845-465C-908A-F4B4A3833276}" dt="2024-11-01T15:23:13.653" v="2090"/>
          <ac:grpSpMkLst>
            <pc:docMk/>
            <pc:sldMk cId="2071400123" sldId="2147470400"/>
            <ac:grpSpMk id="10" creationId="{B1BD8F2B-4161-9F76-6261-535A8CD19B85}"/>
          </ac:grpSpMkLst>
        </pc:grpChg>
        <pc:grpChg chg="mod">
          <ac:chgData name="Marketing" userId="c6e20124-794c-4511-9e1a-6ca6abfcd11e" providerId="ADAL" clId="{72A6E838-2845-465C-908A-F4B4A3833276}" dt="2024-11-01T15:23:13.653" v="2090"/>
          <ac:grpSpMkLst>
            <pc:docMk/>
            <pc:sldMk cId="2071400123" sldId="2147470400"/>
            <ac:grpSpMk id="11" creationId="{6CD8266D-8099-2511-A1A8-73B192FC3166}"/>
          </ac:grpSpMkLst>
        </pc:grpChg>
        <pc:grpChg chg="mod">
          <ac:chgData name="Marketing" userId="c6e20124-794c-4511-9e1a-6ca6abfcd11e" providerId="ADAL" clId="{72A6E838-2845-465C-908A-F4B4A3833276}" dt="2024-11-01T15:23:13.653" v="2090"/>
          <ac:grpSpMkLst>
            <pc:docMk/>
            <pc:sldMk cId="2071400123" sldId="2147470400"/>
            <ac:grpSpMk id="12" creationId="{9F70823F-4538-36EB-2033-D4D51BFD1449}"/>
          </ac:grpSpMkLst>
        </pc:grpChg>
        <pc:grpChg chg="mod">
          <ac:chgData name="Marketing" userId="c6e20124-794c-4511-9e1a-6ca6abfcd11e" providerId="ADAL" clId="{72A6E838-2845-465C-908A-F4B4A3833276}" dt="2024-11-01T15:23:13.653" v="2090"/>
          <ac:grpSpMkLst>
            <pc:docMk/>
            <pc:sldMk cId="2071400123" sldId="2147470400"/>
            <ac:grpSpMk id="13" creationId="{C69D17B6-2115-9EFE-24CF-D36F5223A98A}"/>
          </ac:grpSpMkLst>
        </pc:grpChg>
        <pc:grpChg chg="mod">
          <ac:chgData name="Marketing" userId="c6e20124-794c-4511-9e1a-6ca6abfcd11e" providerId="ADAL" clId="{72A6E838-2845-465C-908A-F4B4A3833276}" dt="2024-11-01T15:23:13.653" v="2090"/>
          <ac:grpSpMkLst>
            <pc:docMk/>
            <pc:sldMk cId="2071400123" sldId="2147470400"/>
            <ac:grpSpMk id="14" creationId="{586A311B-C2FE-17A3-54C5-5139B8F32EC2}"/>
          </ac:grpSpMkLst>
        </pc:grpChg>
        <pc:grpChg chg="mod">
          <ac:chgData name="Marketing" userId="c6e20124-794c-4511-9e1a-6ca6abfcd11e" providerId="ADAL" clId="{72A6E838-2845-465C-908A-F4B4A3833276}" dt="2024-11-01T15:23:13.653" v="2090"/>
          <ac:grpSpMkLst>
            <pc:docMk/>
            <pc:sldMk cId="2071400123" sldId="2147470400"/>
            <ac:grpSpMk id="15" creationId="{2F8D482F-B230-0784-3580-6DE69F3FDA36}"/>
          </ac:grpSpMkLst>
        </pc:grpChg>
        <pc:grpChg chg="mod">
          <ac:chgData name="Marketing" userId="c6e20124-794c-4511-9e1a-6ca6abfcd11e" providerId="ADAL" clId="{72A6E838-2845-465C-908A-F4B4A3833276}" dt="2024-11-01T15:23:13.653" v="2090"/>
          <ac:grpSpMkLst>
            <pc:docMk/>
            <pc:sldMk cId="2071400123" sldId="2147470400"/>
            <ac:grpSpMk id="16" creationId="{618CBDA4-B3F9-4340-8DC0-3913135D87FA}"/>
          </ac:grpSpMkLst>
        </pc:grpChg>
        <pc:grpChg chg="mod">
          <ac:chgData name="Marketing" userId="c6e20124-794c-4511-9e1a-6ca6abfcd11e" providerId="ADAL" clId="{72A6E838-2845-465C-908A-F4B4A3833276}" dt="2024-11-01T15:23:13.653" v="2090"/>
          <ac:grpSpMkLst>
            <pc:docMk/>
            <pc:sldMk cId="2071400123" sldId="2147470400"/>
            <ac:grpSpMk id="17" creationId="{75EE7EDB-FC17-B22C-0C1B-6B36342FE209}"/>
          </ac:grpSpMkLst>
        </pc:grpChg>
        <pc:grpChg chg="mod">
          <ac:chgData name="Marketing" userId="c6e20124-794c-4511-9e1a-6ca6abfcd11e" providerId="ADAL" clId="{72A6E838-2845-465C-908A-F4B4A3833276}" dt="2024-11-01T15:23:13.653" v="2090"/>
          <ac:grpSpMkLst>
            <pc:docMk/>
            <pc:sldMk cId="2071400123" sldId="2147470400"/>
            <ac:grpSpMk id="18" creationId="{9FDCC642-9628-4BD0-9159-1DBD2DD646FC}"/>
          </ac:grpSpMkLst>
        </pc:grpChg>
        <pc:grpChg chg="mod">
          <ac:chgData name="Marketing" userId="c6e20124-794c-4511-9e1a-6ca6abfcd11e" providerId="ADAL" clId="{72A6E838-2845-465C-908A-F4B4A3833276}" dt="2024-11-01T15:23:13.653" v="2090"/>
          <ac:grpSpMkLst>
            <pc:docMk/>
            <pc:sldMk cId="2071400123" sldId="2147470400"/>
            <ac:grpSpMk id="19" creationId="{8D43161C-6034-719A-0D83-B9D4E066E322}"/>
          </ac:grpSpMkLst>
        </pc:grpChg>
        <pc:grpChg chg="mod">
          <ac:chgData name="Marketing" userId="c6e20124-794c-4511-9e1a-6ca6abfcd11e" providerId="ADAL" clId="{72A6E838-2845-465C-908A-F4B4A3833276}" dt="2024-11-01T15:23:13.653" v="2090"/>
          <ac:grpSpMkLst>
            <pc:docMk/>
            <pc:sldMk cId="2071400123" sldId="2147470400"/>
            <ac:grpSpMk id="20" creationId="{68FB8D74-E97C-367C-2569-CD2840676445}"/>
          </ac:grpSpMkLst>
        </pc:grpChg>
        <pc:grpChg chg="mod">
          <ac:chgData name="Marketing" userId="c6e20124-794c-4511-9e1a-6ca6abfcd11e" providerId="ADAL" clId="{72A6E838-2845-465C-908A-F4B4A3833276}" dt="2024-11-01T15:23:13.653" v="2090"/>
          <ac:grpSpMkLst>
            <pc:docMk/>
            <pc:sldMk cId="2071400123" sldId="2147470400"/>
            <ac:grpSpMk id="21" creationId="{C3823C7D-220E-A51F-7857-7D1628CE7517}"/>
          </ac:grpSpMkLst>
        </pc:grpChg>
        <pc:grpChg chg="mod">
          <ac:chgData name="Marketing" userId="c6e20124-794c-4511-9e1a-6ca6abfcd11e" providerId="ADAL" clId="{72A6E838-2845-465C-908A-F4B4A3833276}" dt="2024-11-01T15:23:13.653" v="2090"/>
          <ac:grpSpMkLst>
            <pc:docMk/>
            <pc:sldMk cId="2071400123" sldId="2147470400"/>
            <ac:grpSpMk id="22" creationId="{6E1E6995-62A4-1A07-C429-6773F1760898}"/>
          </ac:grpSpMkLst>
        </pc:grpChg>
        <pc:grpChg chg="mod">
          <ac:chgData name="Marketing" userId="c6e20124-794c-4511-9e1a-6ca6abfcd11e" providerId="ADAL" clId="{72A6E838-2845-465C-908A-F4B4A3833276}" dt="2024-11-01T15:23:13.653" v="2090"/>
          <ac:grpSpMkLst>
            <pc:docMk/>
            <pc:sldMk cId="2071400123" sldId="2147470400"/>
            <ac:grpSpMk id="23" creationId="{0DD042B7-4277-0FB7-5792-5B4C55526809}"/>
          </ac:grpSpMkLst>
        </pc:grpChg>
        <pc:grpChg chg="mod">
          <ac:chgData name="Marketing" userId="c6e20124-794c-4511-9e1a-6ca6abfcd11e" providerId="ADAL" clId="{72A6E838-2845-465C-908A-F4B4A3833276}" dt="2024-11-01T15:23:13.653" v="2090"/>
          <ac:grpSpMkLst>
            <pc:docMk/>
            <pc:sldMk cId="2071400123" sldId="2147470400"/>
            <ac:grpSpMk id="24" creationId="{C73F83E9-5AC2-A358-2B91-0C9F95DCBF64}"/>
          </ac:grpSpMkLst>
        </pc:grpChg>
        <pc:grpChg chg="mod">
          <ac:chgData name="Marketing" userId="c6e20124-794c-4511-9e1a-6ca6abfcd11e" providerId="ADAL" clId="{72A6E838-2845-465C-908A-F4B4A3833276}" dt="2024-11-01T15:23:13.653" v="2090"/>
          <ac:grpSpMkLst>
            <pc:docMk/>
            <pc:sldMk cId="2071400123" sldId="2147470400"/>
            <ac:grpSpMk id="25" creationId="{CAF9AD57-E55C-4B3A-EBDD-1D3D1857D0DB}"/>
          </ac:grpSpMkLst>
        </pc:grpChg>
        <pc:grpChg chg="mod">
          <ac:chgData name="Marketing" userId="c6e20124-794c-4511-9e1a-6ca6abfcd11e" providerId="ADAL" clId="{72A6E838-2845-465C-908A-F4B4A3833276}" dt="2024-11-01T15:23:13.653" v="2090"/>
          <ac:grpSpMkLst>
            <pc:docMk/>
            <pc:sldMk cId="2071400123" sldId="2147470400"/>
            <ac:grpSpMk id="26" creationId="{52F5C44C-ACA9-4157-1E99-32A506D42923}"/>
          </ac:grpSpMkLst>
        </pc:grpChg>
        <pc:grpChg chg="mod">
          <ac:chgData name="Marketing" userId="c6e20124-794c-4511-9e1a-6ca6abfcd11e" providerId="ADAL" clId="{72A6E838-2845-465C-908A-F4B4A3833276}" dt="2024-11-01T15:23:13.653" v="2090"/>
          <ac:grpSpMkLst>
            <pc:docMk/>
            <pc:sldMk cId="2071400123" sldId="2147470400"/>
            <ac:grpSpMk id="27" creationId="{5A6B4463-FDF6-636E-BE40-8BA085176390}"/>
          </ac:grpSpMkLst>
        </pc:grpChg>
        <pc:grpChg chg="del">
          <ac:chgData name="Marketing" userId="c6e20124-794c-4511-9e1a-6ca6abfcd11e" providerId="ADAL" clId="{72A6E838-2845-465C-908A-F4B4A3833276}" dt="2024-11-01T15:23:12.592" v="2089" actId="478"/>
          <ac:grpSpMkLst>
            <pc:docMk/>
            <pc:sldMk cId="2071400123" sldId="2147470400"/>
            <ac:grpSpMk id="186" creationId="{47A6ACD2-2183-9609-56F3-07E53E64D545}"/>
          </ac:grpSpMkLst>
        </pc:grpChg>
        <pc:cxnChg chg="mod">
          <ac:chgData name="Marketing" userId="c6e20124-794c-4511-9e1a-6ca6abfcd11e" providerId="ADAL" clId="{72A6E838-2845-465C-908A-F4B4A3833276}" dt="2024-11-01T15:23:13.653" v="2090"/>
          <ac:cxnSpMkLst>
            <pc:docMk/>
            <pc:sldMk cId="2071400123" sldId="2147470400"/>
            <ac:cxnSpMk id="137" creationId="{ED0BB92E-B7CA-DB1F-813D-D68613358533}"/>
          </ac:cxnSpMkLst>
        </pc:cxnChg>
      </pc:sldChg>
      <pc:sldChg chg="addSp delSp modSp add del mod">
        <pc:chgData name="Marketing" userId="c6e20124-794c-4511-9e1a-6ca6abfcd11e" providerId="ADAL" clId="{72A6E838-2845-465C-908A-F4B4A3833276}" dt="2024-11-01T19:42:52.051" v="3035" actId="47"/>
        <pc:sldMkLst>
          <pc:docMk/>
          <pc:sldMk cId="319112233" sldId="2147470401"/>
        </pc:sldMkLst>
        <pc:spChg chg="add del mod">
          <ac:chgData name="Marketing" userId="c6e20124-794c-4511-9e1a-6ca6abfcd11e" providerId="ADAL" clId="{72A6E838-2845-465C-908A-F4B4A3833276}" dt="2024-11-01T19:25:09.970" v="2780" actId="21"/>
          <ac:spMkLst>
            <pc:docMk/>
            <pc:sldMk cId="319112233" sldId="2147470401"/>
            <ac:spMk id="2" creationId="{D8BE7BB9-9863-C7B9-68F2-3B6CC84307A0}"/>
          </ac:spMkLst>
        </pc:spChg>
        <pc:spChg chg="del mod">
          <ac:chgData name="Marketing" userId="c6e20124-794c-4511-9e1a-6ca6abfcd11e" providerId="ADAL" clId="{72A6E838-2845-465C-908A-F4B4A3833276}" dt="2024-11-01T19:25:09.970" v="2780" actId="21"/>
          <ac:spMkLst>
            <pc:docMk/>
            <pc:sldMk cId="319112233" sldId="2147470401"/>
            <ac:spMk id="5" creationId="{F65918EC-6553-7F01-4FC1-2B2CB72DD2C9}"/>
          </ac:spMkLst>
        </pc:spChg>
        <pc:spChg chg="del mod">
          <ac:chgData name="Marketing" userId="c6e20124-794c-4511-9e1a-6ca6abfcd11e" providerId="ADAL" clId="{72A6E838-2845-465C-908A-F4B4A3833276}" dt="2024-11-01T19:27:11.774" v="2799" actId="478"/>
          <ac:spMkLst>
            <pc:docMk/>
            <pc:sldMk cId="319112233" sldId="2147470401"/>
            <ac:spMk id="8" creationId="{4D5F3BDB-95C5-8463-3B68-0DAF9F85AE02}"/>
          </ac:spMkLst>
        </pc:spChg>
        <pc:spChg chg="mod">
          <ac:chgData name="Marketing" userId="c6e20124-794c-4511-9e1a-6ca6abfcd11e" providerId="ADAL" clId="{72A6E838-2845-465C-908A-F4B4A3833276}" dt="2024-11-01T15:23:17.561" v="2092"/>
          <ac:spMkLst>
            <pc:docMk/>
            <pc:sldMk cId="319112233" sldId="2147470401"/>
            <ac:spMk id="29" creationId="{D22BB398-9C60-F36D-1AD5-01B8E9AF1B04}"/>
          </ac:spMkLst>
        </pc:spChg>
        <pc:spChg chg="mod">
          <ac:chgData name="Marketing" userId="c6e20124-794c-4511-9e1a-6ca6abfcd11e" providerId="ADAL" clId="{72A6E838-2845-465C-908A-F4B4A3833276}" dt="2024-11-01T15:23:17.561" v="2092"/>
          <ac:spMkLst>
            <pc:docMk/>
            <pc:sldMk cId="319112233" sldId="2147470401"/>
            <ac:spMk id="30" creationId="{EADD18B3-51D9-9FBA-2C4B-A6D7A0CB6FA6}"/>
          </ac:spMkLst>
        </pc:spChg>
        <pc:spChg chg="mod">
          <ac:chgData name="Marketing" userId="c6e20124-794c-4511-9e1a-6ca6abfcd11e" providerId="ADAL" clId="{72A6E838-2845-465C-908A-F4B4A3833276}" dt="2024-11-01T15:23:17.561" v="2092"/>
          <ac:spMkLst>
            <pc:docMk/>
            <pc:sldMk cId="319112233" sldId="2147470401"/>
            <ac:spMk id="31" creationId="{12D2604F-BE2D-548C-7C4C-4DE3C7FDD12F}"/>
          </ac:spMkLst>
        </pc:spChg>
        <pc:spChg chg="mod">
          <ac:chgData name="Marketing" userId="c6e20124-794c-4511-9e1a-6ca6abfcd11e" providerId="ADAL" clId="{72A6E838-2845-465C-908A-F4B4A3833276}" dt="2024-11-01T15:23:17.561" v="2092"/>
          <ac:spMkLst>
            <pc:docMk/>
            <pc:sldMk cId="319112233" sldId="2147470401"/>
            <ac:spMk id="32" creationId="{CC7A89A6-117E-ACB6-B233-96791654639E}"/>
          </ac:spMkLst>
        </pc:spChg>
        <pc:spChg chg="mod">
          <ac:chgData name="Marketing" userId="c6e20124-794c-4511-9e1a-6ca6abfcd11e" providerId="ADAL" clId="{72A6E838-2845-465C-908A-F4B4A3833276}" dt="2024-11-01T15:23:17.561" v="2092"/>
          <ac:spMkLst>
            <pc:docMk/>
            <pc:sldMk cId="319112233" sldId="2147470401"/>
            <ac:spMk id="33" creationId="{A5E374E6-5F40-9159-7FF9-9E07CE3BBB24}"/>
          </ac:spMkLst>
        </pc:spChg>
        <pc:spChg chg="mod">
          <ac:chgData name="Marketing" userId="c6e20124-794c-4511-9e1a-6ca6abfcd11e" providerId="ADAL" clId="{72A6E838-2845-465C-908A-F4B4A3833276}" dt="2024-11-01T15:23:17.561" v="2092"/>
          <ac:spMkLst>
            <pc:docMk/>
            <pc:sldMk cId="319112233" sldId="2147470401"/>
            <ac:spMk id="34" creationId="{1BD48872-4A39-992F-559E-F610721AB698}"/>
          </ac:spMkLst>
        </pc:spChg>
        <pc:spChg chg="mod">
          <ac:chgData name="Marketing" userId="c6e20124-794c-4511-9e1a-6ca6abfcd11e" providerId="ADAL" clId="{72A6E838-2845-465C-908A-F4B4A3833276}" dt="2024-11-01T15:23:17.561" v="2092"/>
          <ac:spMkLst>
            <pc:docMk/>
            <pc:sldMk cId="319112233" sldId="2147470401"/>
            <ac:spMk id="35" creationId="{88F65A1B-3A5F-F659-CDFA-43D614D17D63}"/>
          </ac:spMkLst>
        </pc:spChg>
        <pc:spChg chg="mod">
          <ac:chgData name="Marketing" userId="c6e20124-794c-4511-9e1a-6ca6abfcd11e" providerId="ADAL" clId="{72A6E838-2845-465C-908A-F4B4A3833276}" dt="2024-11-01T15:23:17.561" v="2092"/>
          <ac:spMkLst>
            <pc:docMk/>
            <pc:sldMk cId="319112233" sldId="2147470401"/>
            <ac:spMk id="36" creationId="{ECAA531F-F488-87AE-6C42-2978F1C861B4}"/>
          </ac:spMkLst>
        </pc:spChg>
        <pc:spChg chg="mod">
          <ac:chgData name="Marketing" userId="c6e20124-794c-4511-9e1a-6ca6abfcd11e" providerId="ADAL" clId="{72A6E838-2845-465C-908A-F4B4A3833276}" dt="2024-11-01T15:23:17.561" v="2092"/>
          <ac:spMkLst>
            <pc:docMk/>
            <pc:sldMk cId="319112233" sldId="2147470401"/>
            <ac:spMk id="37" creationId="{4E2EFA29-5CC2-8E8F-EB32-8A946046334F}"/>
          </ac:spMkLst>
        </pc:spChg>
        <pc:spChg chg="mod">
          <ac:chgData name="Marketing" userId="c6e20124-794c-4511-9e1a-6ca6abfcd11e" providerId="ADAL" clId="{72A6E838-2845-465C-908A-F4B4A3833276}" dt="2024-11-01T15:23:17.561" v="2092"/>
          <ac:spMkLst>
            <pc:docMk/>
            <pc:sldMk cId="319112233" sldId="2147470401"/>
            <ac:spMk id="38" creationId="{260D3C00-8EF8-9009-AED7-9E714BA7856C}"/>
          </ac:spMkLst>
        </pc:spChg>
        <pc:spChg chg="mod">
          <ac:chgData name="Marketing" userId="c6e20124-794c-4511-9e1a-6ca6abfcd11e" providerId="ADAL" clId="{72A6E838-2845-465C-908A-F4B4A3833276}" dt="2024-11-01T15:23:17.561" v="2092"/>
          <ac:spMkLst>
            <pc:docMk/>
            <pc:sldMk cId="319112233" sldId="2147470401"/>
            <ac:spMk id="39" creationId="{16167672-6312-FC44-E9B6-6352F49F4AF5}"/>
          </ac:spMkLst>
        </pc:spChg>
        <pc:spChg chg="mod">
          <ac:chgData name="Marketing" userId="c6e20124-794c-4511-9e1a-6ca6abfcd11e" providerId="ADAL" clId="{72A6E838-2845-465C-908A-F4B4A3833276}" dt="2024-11-01T15:23:17.561" v="2092"/>
          <ac:spMkLst>
            <pc:docMk/>
            <pc:sldMk cId="319112233" sldId="2147470401"/>
            <ac:spMk id="40" creationId="{DA2BCF38-2011-2656-4B20-C2D489B1E6B5}"/>
          </ac:spMkLst>
        </pc:spChg>
        <pc:spChg chg="mod">
          <ac:chgData name="Marketing" userId="c6e20124-794c-4511-9e1a-6ca6abfcd11e" providerId="ADAL" clId="{72A6E838-2845-465C-908A-F4B4A3833276}" dt="2024-11-01T15:23:17.561" v="2092"/>
          <ac:spMkLst>
            <pc:docMk/>
            <pc:sldMk cId="319112233" sldId="2147470401"/>
            <ac:spMk id="41" creationId="{E0E9F7C5-EBA5-0FD9-2EFD-60FA9BBDF89E}"/>
          </ac:spMkLst>
        </pc:spChg>
        <pc:spChg chg="mod">
          <ac:chgData name="Marketing" userId="c6e20124-794c-4511-9e1a-6ca6abfcd11e" providerId="ADAL" clId="{72A6E838-2845-465C-908A-F4B4A3833276}" dt="2024-11-01T15:23:17.561" v="2092"/>
          <ac:spMkLst>
            <pc:docMk/>
            <pc:sldMk cId="319112233" sldId="2147470401"/>
            <ac:spMk id="42" creationId="{2763C868-1056-9A13-4908-2B1DE3209DCE}"/>
          </ac:spMkLst>
        </pc:spChg>
        <pc:spChg chg="mod">
          <ac:chgData name="Marketing" userId="c6e20124-794c-4511-9e1a-6ca6abfcd11e" providerId="ADAL" clId="{72A6E838-2845-465C-908A-F4B4A3833276}" dt="2024-11-01T15:23:17.561" v="2092"/>
          <ac:spMkLst>
            <pc:docMk/>
            <pc:sldMk cId="319112233" sldId="2147470401"/>
            <ac:spMk id="43" creationId="{A28D9D90-6EE3-3895-0DA4-7490BBE8075A}"/>
          </ac:spMkLst>
        </pc:spChg>
        <pc:spChg chg="mod">
          <ac:chgData name="Marketing" userId="c6e20124-794c-4511-9e1a-6ca6abfcd11e" providerId="ADAL" clId="{72A6E838-2845-465C-908A-F4B4A3833276}" dt="2024-11-01T15:23:17.561" v="2092"/>
          <ac:spMkLst>
            <pc:docMk/>
            <pc:sldMk cId="319112233" sldId="2147470401"/>
            <ac:spMk id="44" creationId="{8FC6F996-7684-9A71-C806-D0F5C306ADEF}"/>
          </ac:spMkLst>
        </pc:spChg>
        <pc:spChg chg="mod">
          <ac:chgData name="Marketing" userId="c6e20124-794c-4511-9e1a-6ca6abfcd11e" providerId="ADAL" clId="{72A6E838-2845-465C-908A-F4B4A3833276}" dt="2024-11-01T15:23:17.561" v="2092"/>
          <ac:spMkLst>
            <pc:docMk/>
            <pc:sldMk cId="319112233" sldId="2147470401"/>
            <ac:spMk id="45" creationId="{B72ED621-F27E-7A3C-E8BF-1370919E0ED1}"/>
          </ac:spMkLst>
        </pc:spChg>
        <pc:spChg chg="mod">
          <ac:chgData name="Marketing" userId="c6e20124-794c-4511-9e1a-6ca6abfcd11e" providerId="ADAL" clId="{72A6E838-2845-465C-908A-F4B4A3833276}" dt="2024-11-01T15:23:17.561" v="2092"/>
          <ac:spMkLst>
            <pc:docMk/>
            <pc:sldMk cId="319112233" sldId="2147470401"/>
            <ac:spMk id="46" creationId="{DBAC54E8-415E-3F54-8994-395078CC9182}"/>
          </ac:spMkLst>
        </pc:spChg>
        <pc:spChg chg="mod">
          <ac:chgData name="Marketing" userId="c6e20124-794c-4511-9e1a-6ca6abfcd11e" providerId="ADAL" clId="{72A6E838-2845-465C-908A-F4B4A3833276}" dt="2024-11-01T15:23:17.561" v="2092"/>
          <ac:spMkLst>
            <pc:docMk/>
            <pc:sldMk cId="319112233" sldId="2147470401"/>
            <ac:spMk id="47" creationId="{09E72910-EDE3-E25E-1AA7-564588B7C976}"/>
          </ac:spMkLst>
        </pc:spChg>
        <pc:spChg chg="mod">
          <ac:chgData name="Marketing" userId="c6e20124-794c-4511-9e1a-6ca6abfcd11e" providerId="ADAL" clId="{72A6E838-2845-465C-908A-F4B4A3833276}" dt="2024-11-01T15:23:17.561" v="2092"/>
          <ac:spMkLst>
            <pc:docMk/>
            <pc:sldMk cId="319112233" sldId="2147470401"/>
            <ac:spMk id="48" creationId="{5EDB050F-2740-AC71-5949-353FDCAAFC22}"/>
          </ac:spMkLst>
        </pc:spChg>
        <pc:spChg chg="mod">
          <ac:chgData name="Marketing" userId="c6e20124-794c-4511-9e1a-6ca6abfcd11e" providerId="ADAL" clId="{72A6E838-2845-465C-908A-F4B4A3833276}" dt="2024-11-01T15:23:17.561" v="2092"/>
          <ac:spMkLst>
            <pc:docMk/>
            <pc:sldMk cId="319112233" sldId="2147470401"/>
            <ac:spMk id="49" creationId="{417319D5-38CB-CD3F-BD65-62919D4606DA}"/>
          </ac:spMkLst>
        </pc:spChg>
        <pc:spChg chg="mod">
          <ac:chgData name="Marketing" userId="c6e20124-794c-4511-9e1a-6ca6abfcd11e" providerId="ADAL" clId="{72A6E838-2845-465C-908A-F4B4A3833276}" dt="2024-11-01T15:23:17.561" v="2092"/>
          <ac:spMkLst>
            <pc:docMk/>
            <pc:sldMk cId="319112233" sldId="2147470401"/>
            <ac:spMk id="50" creationId="{9A944BEF-55EB-2649-5896-6462776F8640}"/>
          </ac:spMkLst>
        </pc:spChg>
        <pc:spChg chg="mod">
          <ac:chgData name="Marketing" userId="c6e20124-794c-4511-9e1a-6ca6abfcd11e" providerId="ADAL" clId="{72A6E838-2845-465C-908A-F4B4A3833276}" dt="2024-11-01T15:23:17.561" v="2092"/>
          <ac:spMkLst>
            <pc:docMk/>
            <pc:sldMk cId="319112233" sldId="2147470401"/>
            <ac:spMk id="51" creationId="{765DB11A-A01F-5B4F-A91C-35411D9331A6}"/>
          </ac:spMkLst>
        </pc:spChg>
        <pc:spChg chg="mod">
          <ac:chgData name="Marketing" userId="c6e20124-794c-4511-9e1a-6ca6abfcd11e" providerId="ADAL" clId="{72A6E838-2845-465C-908A-F4B4A3833276}" dt="2024-11-01T15:23:17.561" v="2092"/>
          <ac:spMkLst>
            <pc:docMk/>
            <pc:sldMk cId="319112233" sldId="2147470401"/>
            <ac:spMk id="52" creationId="{5631D368-A0E6-88FE-12F4-469E19C2BCA2}"/>
          </ac:spMkLst>
        </pc:spChg>
        <pc:spChg chg="mod">
          <ac:chgData name="Marketing" userId="c6e20124-794c-4511-9e1a-6ca6abfcd11e" providerId="ADAL" clId="{72A6E838-2845-465C-908A-F4B4A3833276}" dt="2024-11-01T15:23:17.561" v="2092"/>
          <ac:spMkLst>
            <pc:docMk/>
            <pc:sldMk cId="319112233" sldId="2147470401"/>
            <ac:spMk id="53" creationId="{A74A5405-7A1B-DC44-8B98-7CCD471EA366}"/>
          </ac:spMkLst>
        </pc:spChg>
        <pc:spChg chg="mod">
          <ac:chgData name="Marketing" userId="c6e20124-794c-4511-9e1a-6ca6abfcd11e" providerId="ADAL" clId="{72A6E838-2845-465C-908A-F4B4A3833276}" dt="2024-11-01T15:23:17.561" v="2092"/>
          <ac:spMkLst>
            <pc:docMk/>
            <pc:sldMk cId="319112233" sldId="2147470401"/>
            <ac:spMk id="54" creationId="{B51798E4-BF5A-273A-F4B1-B15173BA9E62}"/>
          </ac:spMkLst>
        </pc:spChg>
        <pc:spChg chg="mod">
          <ac:chgData name="Marketing" userId="c6e20124-794c-4511-9e1a-6ca6abfcd11e" providerId="ADAL" clId="{72A6E838-2845-465C-908A-F4B4A3833276}" dt="2024-11-01T15:23:17.561" v="2092"/>
          <ac:spMkLst>
            <pc:docMk/>
            <pc:sldMk cId="319112233" sldId="2147470401"/>
            <ac:spMk id="55" creationId="{857F7D81-4C73-92CA-27DC-DE4CB05F9D86}"/>
          </ac:spMkLst>
        </pc:spChg>
        <pc:spChg chg="mod">
          <ac:chgData name="Marketing" userId="c6e20124-794c-4511-9e1a-6ca6abfcd11e" providerId="ADAL" clId="{72A6E838-2845-465C-908A-F4B4A3833276}" dt="2024-11-01T15:23:17.561" v="2092"/>
          <ac:spMkLst>
            <pc:docMk/>
            <pc:sldMk cId="319112233" sldId="2147470401"/>
            <ac:spMk id="56" creationId="{822A70A1-C8C4-3491-A4E0-FBEA6679776E}"/>
          </ac:spMkLst>
        </pc:spChg>
        <pc:spChg chg="mod">
          <ac:chgData name="Marketing" userId="c6e20124-794c-4511-9e1a-6ca6abfcd11e" providerId="ADAL" clId="{72A6E838-2845-465C-908A-F4B4A3833276}" dt="2024-11-01T15:23:17.561" v="2092"/>
          <ac:spMkLst>
            <pc:docMk/>
            <pc:sldMk cId="319112233" sldId="2147470401"/>
            <ac:spMk id="57" creationId="{654288BB-ECCA-E0C1-F118-DA448456F5C9}"/>
          </ac:spMkLst>
        </pc:spChg>
        <pc:spChg chg="mod">
          <ac:chgData name="Marketing" userId="c6e20124-794c-4511-9e1a-6ca6abfcd11e" providerId="ADAL" clId="{72A6E838-2845-465C-908A-F4B4A3833276}" dt="2024-11-01T15:23:17.561" v="2092"/>
          <ac:spMkLst>
            <pc:docMk/>
            <pc:sldMk cId="319112233" sldId="2147470401"/>
            <ac:spMk id="58" creationId="{4CB938F5-49C5-C5FE-6CF1-6858D04FA7FD}"/>
          </ac:spMkLst>
        </pc:spChg>
        <pc:spChg chg="mod">
          <ac:chgData name="Marketing" userId="c6e20124-794c-4511-9e1a-6ca6abfcd11e" providerId="ADAL" clId="{72A6E838-2845-465C-908A-F4B4A3833276}" dt="2024-11-01T15:23:17.561" v="2092"/>
          <ac:spMkLst>
            <pc:docMk/>
            <pc:sldMk cId="319112233" sldId="2147470401"/>
            <ac:spMk id="59" creationId="{4293F8B8-E969-7CEF-EED7-2693F0CE11D0}"/>
          </ac:spMkLst>
        </pc:spChg>
        <pc:spChg chg="mod">
          <ac:chgData name="Marketing" userId="c6e20124-794c-4511-9e1a-6ca6abfcd11e" providerId="ADAL" clId="{72A6E838-2845-465C-908A-F4B4A3833276}" dt="2024-11-01T15:23:17.561" v="2092"/>
          <ac:spMkLst>
            <pc:docMk/>
            <pc:sldMk cId="319112233" sldId="2147470401"/>
            <ac:spMk id="60" creationId="{D90F5800-2FE7-429E-138B-5FF6B4B28C4C}"/>
          </ac:spMkLst>
        </pc:spChg>
        <pc:spChg chg="mod">
          <ac:chgData name="Marketing" userId="c6e20124-794c-4511-9e1a-6ca6abfcd11e" providerId="ADAL" clId="{72A6E838-2845-465C-908A-F4B4A3833276}" dt="2024-11-01T15:23:17.561" v="2092"/>
          <ac:spMkLst>
            <pc:docMk/>
            <pc:sldMk cId="319112233" sldId="2147470401"/>
            <ac:spMk id="61" creationId="{68258946-94D5-85AE-0627-5FF17EAEB638}"/>
          </ac:spMkLst>
        </pc:spChg>
        <pc:spChg chg="mod">
          <ac:chgData name="Marketing" userId="c6e20124-794c-4511-9e1a-6ca6abfcd11e" providerId="ADAL" clId="{72A6E838-2845-465C-908A-F4B4A3833276}" dt="2024-11-01T15:23:17.561" v="2092"/>
          <ac:spMkLst>
            <pc:docMk/>
            <pc:sldMk cId="319112233" sldId="2147470401"/>
            <ac:spMk id="62" creationId="{97111305-CEE0-4BA3-0C38-C938EB577C48}"/>
          </ac:spMkLst>
        </pc:spChg>
        <pc:spChg chg="mod">
          <ac:chgData name="Marketing" userId="c6e20124-794c-4511-9e1a-6ca6abfcd11e" providerId="ADAL" clId="{72A6E838-2845-465C-908A-F4B4A3833276}" dt="2024-11-01T15:23:17.561" v="2092"/>
          <ac:spMkLst>
            <pc:docMk/>
            <pc:sldMk cId="319112233" sldId="2147470401"/>
            <ac:spMk id="63" creationId="{1B89B550-DF64-E7BF-E226-AE3A4E9EF146}"/>
          </ac:spMkLst>
        </pc:spChg>
        <pc:spChg chg="mod">
          <ac:chgData name="Marketing" userId="c6e20124-794c-4511-9e1a-6ca6abfcd11e" providerId="ADAL" clId="{72A6E838-2845-465C-908A-F4B4A3833276}" dt="2024-11-01T15:23:17.561" v="2092"/>
          <ac:spMkLst>
            <pc:docMk/>
            <pc:sldMk cId="319112233" sldId="2147470401"/>
            <ac:spMk id="128" creationId="{0B0C3932-0C6F-EE80-5813-7F0110800DD6}"/>
          </ac:spMkLst>
        </pc:spChg>
        <pc:spChg chg="mod">
          <ac:chgData name="Marketing" userId="c6e20124-794c-4511-9e1a-6ca6abfcd11e" providerId="ADAL" clId="{72A6E838-2845-465C-908A-F4B4A3833276}" dt="2024-11-01T15:23:17.561" v="2092"/>
          <ac:spMkLst>
            <pc:docMk/>
            <pc:sldMk cId="319112233" sldId="2147470401"/>
            <ac:spMk id="129" creationId="{58A847A7-FF3C-1E12-4D7C-8E8992A9211A}"/>
          </ac:spMkLst>
        </pc:spChg>
        <pc:spChg chg="mod">
          <ac:chgData name="Marketing" userId="c6e20124-794c-4511-9e1a-6ca6abfcd11e" providerId="ADAL" clId="{72A6E838-2845-465C-908A-F4B4A3833276}" dt="2024-11-01T15:23:17.561" v="2092"/>
          <ac:spMkLst>
            <pc:docMk/>
            <pc:sldMk cId="319112233" sldId="2147470401"/>
            <ac:spMk id="130" creationId="{A4E2636A-1928-7F97-4C26-65982678FD22}"/>
          </ac:spMkLst>
        </pc:spChg>
        <pc:spChg chg="mod">
          <ac:chgData name="Marketing" userId="c6e20124-794c-4511-9e1a-6ca6abfcd11e" providerId="ADAL" clId="{72A6E838-2845-465C-908A-F4B4A3833276}" dt="2024-11-01T15:23:17.561" v="2092"/>
          <ac:spMkLst>
            <pc:docMk/>
            <pc:sldMk cId="319112233" sldId="2147470401"/>
            <ac:spMk id="131" creationId="{B27CCCAD-D5B7-0035-68B1-D571638E724C}"/>
          </ac:spMkLst>
        </pc:spChg>
        <pc:spChg chg="mod">
          <ac:chgData name="Marketing" userId="c6e20124-794c-4511-9e1a-6ca6abfcd11e" providerId="ADAL" clId="{72A6E838-2845-465C-908A-F4B4A3833276}" dt="2024-11-01T15:23:17.561" v="2092"/>
          <ac:spMkLst>
            <pc:docMk/>
            <pc:sldMk cId="319112233" sldId="2147470401"/>
            <ac:spMk id="132" creationId="{02978D65-4C0B-BA95-5A6C-0B2FE6177311}"/>
          </ac:spMkLst>
        </pc:spChg>
        <pc:spChg chg="mod">
          <ac:chgData name="Marketing" userId="c6e20124-794c-4511-9e1a-6ca6abfcd11e" providerId="ADAL" clId="{72A6E838-2845-465C-908A-F4B4A3833276}" dt="2024-11-01T15:23:17.561" v="2092"/>
          <ac:spMkLst>
            <pc:docMk/>
            <pc:sldMk cId="319112233" sldId="2147470401"/>
            <ac:spMk id="133" creationId="{20A1CD66-D6F1-E3B3-2FFD-EC093535166C}"/>
          </ac:spMkLst>
        </pc:spChg>
        <pc:spChg chg="mod">
          <ac:chgData name="Marketing" userId="c6e20124-794c-4511-9e1a-6ca6abfcd11e" providerId="ADAL" clId="{72A6E838-2845-465C-908A-F4B4A3833276}" dt="2024-11-01T15:23:17.561" v="2092"/>
          <ac:spMkLst>
            <pc:docMk/>
            <pc:sldMk cId="319112233" sldId="2147470401"/>
            <ac:spMk id="134" creationId="{B28B386F-1379-46B7-E96A-F1F1872BBFB3}"/>
          </ac:spMkLst>
        </pc:spChg>
        <pc:spChg chg="mod">
          <ac:chgData name="Marketing" userId="c6e20124-794c-4511-9e1a-6ca6abfcd11e" providerId="ADAL" clId="{72A6E838-2845-465C-908A-F4B4A3833276}" dt="2024-11-01T15:23:17.561" v="2092"/>
          <ac:spMkLst>
            <pc:docMk/>
            <pc:sldMk cId="319112233" sldId="2147470401"/>
            <ac:spMk id="135" creationId="{C75DB515-C202-49B6-2B01-C9C197D2781E}"/>
          </ac:spMkLst>
        </pc:spChg>
        <pc:spChg chg="mod">
          <ac:chgData name="Marketing" userId="c6e20124-794c-4511-9e1a-6ca6abfcd11e" providerId="ADAL" clId="{72A6E838-2845-465C-908A-F4B4A3833276}" dt="2024-11-01T15:23:17.561" v="2092"/>
          <ac:spMkLst>
            <pc:docMk/>
            <pc:sldMk cId="319112233" sldId="2147470401"/>
            <ac:spMk id="136" creationId="{4F11762F-F8E9-AA48-AB2F-03EE46BF95A2}"/>
          </ac:spMkLst>
        </pc:spChg>
        <pc:spChg chg="mod">
          <ac:chgData name="Marketing" userId="c6e20124-794c-4511-9e1a-6ca6abfcd11e" providerId="ADAL" clId="{72A6E838-2845-465C-908A-F4B4A3833276}" dt="2024-11-01T15:23:17.561" v="2092"/>
          <ac:spMkLst>
            <pc:docMk/>
            <pc:sldMk cId="319112233" sldId="2147470401"/>
            <ac:spMk id="137" creationId="{F977A361-7480-C05E-1081-7CAB06904BB0}"/>
          </ac:spMkLst>
        </pc:spChg>
        <pc:spChg chg="add del mod">
          <ac:chgData name="Marketing" userId="c6e20124-794c-4511-9e1a-6ca6abfcd11e" providerId="ADAL" clId="{72A6E838-2845-465C-908A-F4B4A3833276}" dt="2024-11-01T19:24:36.569" v="2763" actId="478"/>
          <ac:spMkLst>
            <pc:docMk/>
            <pc:sldMk cId="319112233" sldId="2147470401"/>
            <ac:spMk id="139" creationId="{F2D03BCD-0971-A769-DFA5-AAB0C86D0A52}"/>
          </ac:spMkLst>
        </pc:spChg>
        <pc:spChg chg="mod">
          <ac:chgData name="Marketing" userId="c6e20124-794c-4511-9e1a-6ca6abfcd11e" providerId="ADAL" clId="{72A6E838-2845-465C-908A-F4B4A3833276}" dt="2024-11-01T19:24:51.719" v="2766"/>
          <ac:spMkLst>
            <pc:docMk/>
            <pc:sldMk cId="319112233" sldId="2147470401"/>
            <ac:spMk id="141" creationId="{1E7BE055-043B-EE58-96F6-3E4C5B12D866}"/>
          </ac:spMkLst>
        </pc:spChg>
        <pc:spChg chg="mod">
          <ac:chgData name="Marketing" userId="c6e20124-794c-4511-9e1a-6ca6abfcd11e" providerId="ADAL" clId="{72A6E838-2845-465C-908A-F4B4A3833276}" dt="2024-11-01T19:24:51.719" v="2766"/>
          <ac:spMkLst>
            <pc:docMk/>
            <pc:sldMk cId="319112233" sldId="2147470401"/>
            <ac:spMk id="142" creationId="{AC1C2CD3-59B9-0E71-8503-F1527396BF82}"/>
          </ac:spMkLst>
        </pc:spChg>
        <pc:spChg chg="mod">
          <ac:chgData name="Marketing" userId="c6e20124-794c-4511-9e1a-6ca6abfcd11e" providerId="ADAL" clId="{72A6E838-2845-465C-908A-F4B4A3833276}" dt="2024-11-01T19:24:51.719" v="2766"/>
          <ac:spMkLst>
            <pc:docMk/>
            <pc:sldMk cId="319112233" sldId="2147470401"/>
            <ac:spMk id="143" creationId="{10708894-B526-0D25-D0EA-7F567CDD8120}"/>
          </ac:spMkLst>
        </pc:spChg>
        <pc:spChg chg="add mod">
          <ac:chgData name="Marketing" userId="c6e20124-794c-4511-9e1a-6ca6abfcd11e" providerId="ADAL" clId="{72A6E838-2845-465C-908A-F4B4A3833276}" dt="2024-11-01T19:28:44.766" v="2804" actId="1076"/>
          <ac:spMkLst>
            <pc:docMk/>
            <pc:sldMk cId="319112233" sldId="2147470401"/>
            <ac:spMk id="144" creationId="{F65918EC-6553-7F01-4FC1-2B2CB72DD2C9}"/>
          </ac:spMkLst>
        </pc:spChg>
        <pc:spChg chg="add mod">
          <ac:chgData name="Marketing" userId="c6e20124-794c-4511-9e1a-6ca6abfcd11e" providerId="ADAL" clId="{72A6E838-2845-465C-908A-F4B4A3833276}" dt="2024-11-01T19:31:52.853" v="2821" actId="113"/>
          <ac:spMkLst>
            <pc:docMk/>
            <pc:sldMk cId="319112233" sldId="2147470401"/>
            <ac:spMk id="145" creationId="{D8BE7BB9-9863-C7B9-68F2-3B6CC84307A0}"/>
          </ac:spMkLst>
        </pc:spChg>
        <pc:spChg chg="add del mod">
          <ac:chgData name="Marketing" userId="c6e20124-794c-4511-9e1a-6ca6abfcd11e" providerId="ADAL" clId="{72A6E838-2845-465C-908A-F4B4A3833276}" dt="2024-11-01T19:26:32.364" v="2793" actId="478"/>
          <ac:spMkLst>
            <pc:docMk/>
            <pc:sldMk cId="319112233" sldId="2147470401"/>
            <ac:spMk id="146" creationId="{C988E0D0-9E08-3799-5BC7-FB151000E98C}"/>
          </ac:spMkLst>
        </pc:spChg>
        <pc:spChg chg="add mod">
          <ac:chgData name="Marketing" userId="c6e20124-794c-4511-9e1a-6ca6abfcd11e" providerId="ADAL" clId="{72A6E838-2845-465C-908A-F4B4A3833276}" dt="2024-11-01T19:29:48.113" v="2810" actId="14100"/>
          <ac:spMkLst>
            <pc:docMk/>
            <pc:sldMk cId="319112233" sldId="2147470401"/>
            <ac:spMk id="147" creationId="{901681BD-6A43-086D-3A41-7424D939D1B7}"/>
          </ac:spMkLst>
        </pc:spChg>
        <pc:spChg chg="add mod">
          <ac:chgData name="Marketing" userId="c6e20124-794c-4511-9e1a-6ca6abfcd11e" providerId="ADAL" clId="{72A6E838-2845-465C-908A-F4B4A3833276}" dt="2024-11-01T19:30:00.534" v="2815" actId="408"/>
          <ac:spMkLst>
            <pc:docMk/>
            <pc:sldMk cId="319112233" sldId="2147470401"/>
            <ac:spMk id="148" creationId="{1184BFD7-E43A-BCF5-462D-1A5FF0CF392F}"/>
          </ac:spMkLst>
        </pc:spChg>
        <pc:spChg chg="add mod">
          <ac:chgData name="Marketing" userId="c6e20124-794c-4511-9e1a-6ca6abfcd11e" providerId="ADAL" clId="{72A6E838-2845-465C-908A-F4B4A3833276}" dt="2024-11-01T19:29:55.173" v="2814" actId="1076"/>
          <ac:spMkLst>
            <pc:docMk/>
            <pc:sldMk cId="319112233" sldId="2147470401"/>
            <ac:spMk id="149" creationId="{2D28E78A-E140-A01D-B6E9-2DD442CA1B04}"/>
          </ac:spMkLst>
        </pc:spChg>
        <pc:spChg chg="add del mod">
          <ac:chgData name="Marketing" userId="c6e20124-794c-4511-9e1a-6ca6abfcd11e" providerId="ADAL" clId="{72A6E838-2845-465C-908A-F4B4A3833276}" dt="2024-11-01T19:30:02.473" v="2816" actId="478"/>
          <ac:spMkLst>
            <pc:docMk/>
            <pc:sldMk cId="319112233" sldId="2147470401"/>
            <ac:spMk id="150" creationId="{857ABC5F-B437-CEAB-DBE4-7ACA96512530}"/>
          </ac:spMkLst>
        </pc:spChg>
        <pc:grpChg chg="add mod">
          <ac:chgData name="Marketing" userId="c6e20124-794c-4511-9e1a-6ca6abfcd11e" providerId="ADAL" clId="{72A6E838-2845-465C-908A-F4B4A3833276}" dt="2024-11-01T15:23:17.561" v="2092"/>
          <ac:grpSpMkLst>
            <pc:docMk/>
            <pc:sldMk cId="319112233" sldId="2147470401"/>
            <ac:grpSpMk id="3" creationId="{FE1D2705-133C-6FD2-B4AE-A37F53C89CF8}"/>
          </ac:grpSpMkLst>
        </pc:grpChg>
        <pc:grpChg chg="mod">
          <ac:chgData name="Marketing" userId="c6e20124-794c-4511-9e1a-6ca6abfcd11e" providerId="ADAL" clId="{72A6E838-2845-465C-908A-F4B4A3833276}" dt="2024-11-01T15:23:17.561" v="2092"/>
          <ac:grpSpMkLst>
            <pc:docMk/>
            <pc:sldMk cId="319112233" sldId="2147470401"/>
            <ac:grpSpMk id="4" creationId="{BB823FFB-BE0F-5385-C36F-BE7C0CEE09BD}"/>
          </ac:grpSpMkLst>
        </pc:grpChg>
        <pc:grpChg chg="mod">
          <ac:chgData name="Marketing" userId="c6e20124-794c-4511-9e1a-6ca6abfcd11e" providerId="ADAL" clId="{72A6E838-2845-465C-908A-F4B4A3833276}" dt="2024-11-01T15:23:17.561" v="2092"/>
          <ac:grpSpMkLst>
            <pc:docMk/>
            <pc:sldMk cId="319112233" sldId="2147470401"/>
            <ac:grpSpMk id="6" creationId="{506606B9-F144-8D0D-99A3-FD8355FD770F}"/>
          </ac:grpSpMkLst>
        </pc:grpChg>
        <pc:grpChg chg="mod">
          <ac:chgData name="Marketing" userId="c6e20124-794c-4511-9e1a-6ca6abfcd11e" providerId="ADAL" clId="{72A6E838-2845-465C-908A-F4B4A3833276}" dt="2024-11-01T15:23:17.561" v="2092"/>
          <ac:grpSpMkLst>
            <pc:docMk/>
            <pc:sldMk cId="319112233" sldId="2147470401"/>
            <ac:grpSpMk id="7" creationId="{36071E93-0583-9F66-CFA6-8DF0435C7764}"/>
          </ac:grpSpMkLst>
        </pc:grpChg>
        <pc:grpChg chg="mod">
          <ac:chgData name="Marketing" userId="c6e20124-794c-4511-9e1a-6ca6abfcd11e" providerId="ADAL" clId="{72A6E838-2845-465C-908A-F4B4A3833276}" dt="2024-11-01T15:23:17.561" v="2092"/>
          <ac:grpSpMkLst>
            <pc:docMk/>
            <pc:sldMk cId="319112233" sldId="2147470401"/>
            <ac:grpSpMk id="9" creationId="{BB5616B4-2793-6B98-2B2B-5E05A892FFA0}"/>
          </ac:grpSpMkLst>
        </pc:grpChg>
        <pc:grpChg chg="mod">
          <ac:chgData name="Marketing" userId="c6e20124-794c-4511-9e1a-6ca6abfcd11e" providerId="ADAL" clId="{72A6E838-2845-465C-908A-F4B4A3833276}" dt="2024-11-01T15:23:17.561" v="2092"/>
          <ac:grpSpMkLst>
            <pc:docMk/>
            <pc:sldMk cId="319112233" sldId="2147470401"/>
            <ac:grpSpMk id="10" creationId="{A089B64E-8F97-F00F-E17D-DB85BBA43E60}"/>
          </ac:grpSpMkLst>
        </pc:grpChg>
        <pc:grpChg chg="mod">
          <ac:chgData name="Marketing" userId="c6e20124-794c-4511-9e1a-6ca6abfcd11e" providerId="ADAL" clId="{72A6E838-2845-465C-908A-F4B4A3833276}" dt="2024-11-01T15:23:17.561" v="2092"/>
          <ac:grpSpMkLst>
            <pc:docMk/>
            <pc:sldMk cId="319112233" sldId="2147470401"/>
            <ac:grpSpMk id="11" creationId="{18A5D143-154C-DFA5-584B-0C6E59B1DAF7}"/>
          </ac:grpSpMkLst>
        </pc:grpChg>
        <pc:grpChg chg="mod">
          <ac:chgData name="Marketing" userId="c6e20124-794c-4511-9e1a-6ca6abfcd11e" providerId="ADAL" clId="{72A6E838-2845-465C-908A-F4B4A3833276}" dt="2024-11-01T15:23:17.561" v="2092"/>
          <ac:grpSpMkLst>
            <pc:docMk/>
            <pc:sldMk cId="319112233" sldId="2147470401"/>
            <ac:grpSpMk id="12" creationId="{5E39BAE3-35AE-976B-F570-99220E16550D}"/>
          </ac:grpSpMkLst>
        </pc:grpChg>
        <pc:grpChg chg="mod">
          <ac:chgData name="Marketing" userId="c6e20124-794c-4511-9e1a-6ca6abfcd11e" providerId="ADAL" clId="{72A6E838-2845-465C-908A-F4B4A3833276}" dt="2024-11-01T15:23:17.561" v="2092"/>
          <ac:grpSpMkLst>
            <pc:docMk/>
            <pc:sldMk cId="319112233" sldId="2147470401"/>
            <ac:grpSpMk id="13" creationId="{3479C901-3182-2ECB-6A8B-825EBEAB5AF3}"/>
          </ac:grpSpMkLst>
        </pc:grpChg>
        <pc:grpChg chg="mod">
          <ac:chgData name="Marketing" userId="c6e20124-794c-4511-9e1a-6ca6abfcd11e" providerId="ADAL" clId="{72A6E838-2845-465C-908A-F4B4A3833276}" dt="2024-11-01T15:23:17.561" v="2092"/>
          <ac:grpSpMkLst>
            <pc:docMk/>
            <pc:sldMk cId="319112233" sldId="2147470401"/>
            <ac:grpSpMk id="14" creationId="{6C28DD35-73C1-3FD4-E5AB-EE5CF4A8AF4B}"/>
          </ac:grpSpMkLst>
        </pc:grpChg>
        <pc:grpChg chg="mod">
          <ac:chgData name="Marketing" userId="c6e20124-794c-4511-9e1a-6ca6abfcd11e" providerId="ADAL" clId="{72A6E838-2845-465C-908A-F4B4A3833276}" dt="2024-11-01T15:23:17.561" v="2092"/>
          <ac:grpSpMkLst>
            <pc:docMk/>
            <pc:sldMk cId="319112233" sldId="2147470401"/>
            <ac:grpSpMk id="15" creationId="{CA8D4D02-4CFF-AE82-46F2-220BF20B7DDF}"/>
          </ac:grpSpMkLst>
        </pc:grpChg>
        <pc:grpChg chg="mod">
          <ac:chgData name="Marketing" userId="c6e20124-794c-4511-9e1a-6ca6abfcd11e" providerId="ADAL" clId="{72A6E838-2845-465C-908A-F4B4A3833276}" dt="2024-11-01T15:23:17.561" v="2092"/>
          <ac:grpSpMkLst>
            <pc:docMk/>
            <pc:sldMk cId="319112233" sldId="2147470401"/>
            <ac:grpSpMk id="16" creationId="{A6C29EC5-1AE2-7A1B-BAA3-C6765A21ED71}"/>
          </ac:grpSpMkLst>
        </pc:grpChg>
        <pc:grpChg chg="mod">
          <ac:chgData name="Marketing" userId="c6e20124-794c-4511-9e1a-6ca6abfcd11e" providerId="ADAL" clId="{72A6E838-2845-465C-908A-F4B4A3833276}" dt="2024-11-01T15:23:17.561" v="2092"/>
          <ac:grpSpMkLst>
            <pc:docMk/>
            <pc:sldMk cId="319112233" sldId="2147470401"/>
            <ac:grpSpMk id="17" creationId="{03A7CE7A-0D06-BA60-DEF7-71751226DE55}"/>
          </ac:grpSpMkLst>
        </pc:grpChg>
        <pc:grpChg chg="mod">
          <ac:chgData name="Marketing" userId="c6e20124-794c-4511-9e1a-6ca6abfcd11e" providerId="ADAL" clId="{72A6E838-2845-465C-908A-F4B4A3833276}" dt="2024-11-01T15:23:17.561" v="2092"/>
          <ac:grpSpMkLst>
            <pc:docMk/>
            <pc:sldMk cId="319112233" sldId="2147470401"/>
            <ac:grpSpMk id="18" creationId="{D7446212-9324-EF8F-10A7-12F5E7A16688}"/>
          </ac:grpSpMkLst>
        </pc:grpChg>
        <pc:grpChg chg="mod">
          <ac:chgData name="Marketing" userId="c6e20124-794c-4511-9e1a-6ca6abfcd11e" providerId="ADAL" clId="{72A6E838-2845-465C-908A-F4B4A3833276}" dt="2024-11-01T15:23:17.561" v="2092"/>
          <ac:grpSpMkLst>
            <pc:docMk/>
            <pc:sldMk cId="319112233" sldId="2147470401"/>
            <ac:grpSpMk id="19" creationId="{798A0D7C-0CBA-A477-6AE4-420B62310C65}"/>
          </ac:grpSpMkLst>
        </pc:grpChg>
        <pc:grpChg chg="mod">
          <ac:chgData name="Marketing" userId="c6e20124-794c-4511-9e1a-6ca6abfcd11e" providerId="ADAL" clId="{72A6E838-2845-465C-908A-F4B4A3833276}" dt="2024-11-01T15:23:17.561" v="2092"/>
          <ac:grpSpMkLst>
            <pc:docMk/>
            <pc:sldMk cId="319112233" sldId="2147470401"/>
            <ac:grpSpMk id="20" creationId="{161D4B90-59AE-758A-D91F-327DAD74B321}"/>
          </ac:grpSpMkLst>
        </pc:grpChg>
        <pc:grpChg chg="mod">
          <ac:chgData name="Marketing" userId="c6e20124-794c-4511-9e1a-6ca6abfcd11e" providerId="ADAL" clId="{72A6E838-2845-465C-908A-F4B4A3833276}" dt="2024-11-01T15:23:17.561" v="2092"/>
          <ac:grpSpMkLst>
            <pc:docMk/>
            <pc:sldMk cId="319112233" sldId="2147470401"/>
            <ac:grpSpMk id="21" creationId="{921A60C4-1F10-5634-8D9C-CBF2821D84E9}"/>
          </ac:grpSpMkLst>
        </pc:grpChg>
        <pc:grpChg chg="mod">
          <ac:chgData name="Marketing" userId="c6e20124-794c-4511-9e1a-6ca6abfcd11e" providerId="ADAL" clId="{72A6E838-2845-465C-908A-F4B4A3833276}" dt="2024-11-01T15:23:17.561" v="2092"/>
          <ac:grpSpMkLst>
            <pc:docMk/>
            <pc:sldMk cId="319112233" sldId="2147470401"/>
            <ac:grpSpMk id="22" creationId="{8764815F-0AAC-8240-99B1-8FA19A3C977C}"/>
          </ac:grpSpMkLst>
        </pc:grpChg>
        <pc:grpChg chg="mod">
          <ac:chgData name="Marketing" userId="c6e20124-794c-4511-9e1a-6ca6abfcd11e" providerId="ADAL" clId="{72A6E838-2845-465C-908A-F4B4A3833276}" dt="2024-11-01T15:23:17.561" v="2092"/>
          <ac:grpSpMkLst>
            <pc:docMk/>
            <pc:sldMk cId="319112233" sldId="2147470401"/>
            <ac:grpSpMk id="23" creationId="{ECA93282-7C55-BA46-84DE-64D0A1805B7C}"/>
          </ac:grpSpMkLst>
        </pc:grpChg>
        <pc:grpChg chg="mod">
          <ac:chgData name="Marketing" userId="c6e20124-794c-4511-9e1a-6ca6abfcd11e" providerId="ADAL" clId="{72A6E838-2845-465C-908A-F4B4A3833276}" dt="2024-11-01T15:23:17.561" v="2092"/>
          <ac:grpSpMkLst>
            <pc:docMk/>
            <pc:sldMk cId="319112233" sldId="2147470401"/>
            <ac:grpSpMk id="24" creationId="{5D27A485-C6DA-F0FC-CCFE-B0D290CDEE32}"/>
          </ac:grpSpMkLst>
        </pc:grpChg>
        <pc:grpChg chg="mod">
          <ac:chgData name="Marketing" userId="c6e20124-794c-4511-9e1a-6ca6abfcd11e" providerId="ADAL" clId="{72A6E838-2845-465C-908A-F4B4A3833276}" dt="2024-11-01T15:23:17.561" v="2092"/>
          <ac:grpSpMkLst>
            <pc:docMk/>
            <pc:sldMk cId="319112233" sldId="2147470401"/>
            <ac:grpSpMk id="25" creationId="{45ED5CCF-3148-104D-F687-8C9C0B78D096}"/>
          </ac:grpSpMkLst>
        </pc:grpChg>
        <pc:grpChg chg="mod">
          <ac:chgData name="Marketing" userId="c6e20124-794c-4511-9e1a-6ca6abfcd11e" providerId="ADAL" clId="{72A6E838-2845-465C-908A-F4B4A3833276}" dt="2024-11-01T15:23:17.561" v="2092"/>
          <ac:grpSpMkLst>
            <pc:docMk/>
            <pc:sldMk cId="319112233" sldId="2147470401"/>
            <ac:grpSpMk id="26" creationId="{CC8B9868-CAA7-272D-3BFA-3E0F37820279}"/>
          </ac:grpSpMkLst>
        </pc:grpChg>
        <pc:grpChg chg="mod">
          <ac:chgData name="Marketing" userId="c6e20124-794c-4511-9e1a-6ca6abfcd11e" providerId="ADAL" clId="{72A6E838-2845-465C-908A-F4B4A3833276}" dt="2024-11-01T15:23:17.561" v="2092"/>
          <ac:grpSpMkLst>
            <pc:docMk/>
            <pc:sldMk cId="319112233" sldId="2147470401"/>
            <ac:grpSpMk id="27" creationId="{3FB761C4-A80D-2CD5-DECA-1EF281FD73BA}"/>
          </ac:grpSpMkLst>
        </pc:grpChg>
        <pc:grpChg chg="mod">
          <ac:chgData name="Marketing" userId="c6e20124-794c-4511-9e1a-6ca6abfcd11e" providerId="ADAL" clId="{72A6E838-2845-465C-908A-F4B4A3833276}" dt="2024-11-01T15:23:17.561" v="2092"/>
          <ac:grpSpMkLst>
            <pc:docMk/>
            <pc:sldMk cId="319112233" sldId="2147470401"/>
            <ac:grpSpMk id="28" creationId="{62265B0F-C6AE-4B37-3CB8-8BB2A267B372}"/>
          </ac:grpSpMkLst>
        </pc:grpChg>
        <pc:grpChg chg="add del mod">
          <ac:chgData name="Marketing" userId="c6e20124-794c-4511-9e1a-6ca6abfcd11e" providerId="ADAL" clId="{72A6E838-2845-465C-908A-F4B4A3833276}" dt="2024-11-01T19:25:14.609" v="2781" actId="478"/>
          <ac:grpSpMkLst>
            <pc:docMk/>
            <pc:sldMk cId="319112233" sldId="2147470401"/>
            <ac:grpSpMk id="140" creationId="{FD8271D7-3FA9-FD42-FA26-4796B82A1924}"/>
          </ac:grpSpMkLst>
        </pc:grpChg>
        <pc:grpChg chg="del">
          <ac:chgData name="Marketing" userId="c6e20124-794c-4511-9e1a-6ca6abfcd11e" providerId="ADAL" clId="{72A6E838-2845-465C-908A-F4B4A3833276}" dt="2024-11-01T15:23:17.107" v="2091" actId="478"/>
          <ac:grpSpMkLst>
            <pc:docMk/>
            <pc:sldMk cId="319112233" sldId="2147470401"/>
            <ac:grpSpMk id="186" creationId="{5F959696-06D7-911F-F642-3D709594E8A9}"/>
          </ac:grpSpMkLst>
        </pc:grpChg>
        <pc:picChg chg="mod">
          <ac:chgData name="Marketing" userId="c6e20124-794c-4511-9e1a-6ca6abfcd11e" providerId="ADAL" clId="{72A6E838-2845-465C-908A-F4B4A3833276}" dt="2024-11-01T19:29:50.634" v="2812" actId="1076"/>
          <ac:picMkLst>
            <pc:docMk/>
            <pc:sldMk cId="319112233" sldId="2147470401"/>
            <ac:picMk id="185" creationId="{CDDBAA13-C0E0-DF20-398B-24D00E1164E2}"/>
          </ac:picMkLst>
        </pc:picChg>
        <pc:cxnChg chg="mod">
          <ac:chgData name="Marketing" userId="c6e20124-794c-4511-9e1a-6ca6abfcd11e" providerId="ADAL" clId="{72A6E838-2845-465C-908A-F4B4A3833276}" dt="2024-11-01T15:23:17.561" v="2092"/>
          <ac:cxnSpMkLst>
            <pc:docMk/>
            <pc:sldMk cId="319112233" sldId="2147470401"/>
            <ac:cxnSpMk id="138" creationId="{329185E0-396A-0E30-253A-A8CCB5AE4D14}"/>
          </ac:cxnSpMkLst>
        </pc:cxnChg>
      </pc:sldChg>
      <pc:sldChg chg="addSp delSp modSp add del mod ord">
        <pc:chgData name="Marketing" userId="c6e20124-794c-4511-9e1a-6ca6abfcd11e" providerId="ADAL" clId="{72A6E838-2845-465C-908A-F4B4A3833276}" dt="2024-11-04T15:12:20.908" v="3448" actId="47"/>
        <pc:sldMkLst>
          <pc:docMk/>
          <pc:sldMk cId="685931291" sldId="2147470402"/>
        </pc:sldMkLst>
        <pc:spChg chg="add del mod">
          <ac:chgData name="Marketing" userId="c6e20124-794c-4511-9e1a-6ca6abfcd11e" providerId="ADAL" clId="{72A6E838-2845-465C-908A-F4B4A3833276}" dt="2024-11-04T15:11:10.026" v="3432" actId="478"/>
          <ac:spMkLst>
            <pc:docMk/>
            <pc:sldMk cId="685931291" sldId="2147470402"/>
            <ac:spMk id="2" creationId="{BF6C2978-BF44-A3E7-D89E-BE48B6BC052C}"/>
          </ac:spMkLst>
        </pc:spChg>
        <pc:spChg chg="add mod">
          <ac:chgData name="Marketing" userId="c6e20124-794c-4511-9e1a-6ca6abfcd11e" providerId="ADAL" clId="{72A6E838-2845-465C-908A-F4B4A3833276}" dt="2024-11-01T20:32:23.714" v="3157"/>
          <ac:spMkLst>
            <pc:docMk/>
            <pc:sldMk cId="685931291" sldId="2147470402"/>
            <ac:spMk id="3" creationId="{C9CCD6F5-7C35-C2A1-8F2C-87EDCC9D2C58}"/>
          </ac:spMkLst>
        </pc:spChg>
        <pc:spChg chg="add del mod">
          <ac:chgData name="Marketing" userId="c6e20124-794c-4511-9e1a-6ca6abfcd11e" providerId="ADAL" clId="{72A6E838-2845-465C-908A-F4B4A3833276}" dt="2024-11-04T15:11:08.309" v="3431"/>
          <ac:spMkLst>
            <pc:docMk/>
            <pc:sldMk cId="685931291" sldId="2147470402"/>
            <ac:spMk id="3" creationId="{F5FB51BE-BE21-A830-4AEE-729428E0A474}"/>
          </ac:spMkLst>
        </pc:spChg>
        <pc:spChg chg="add mod">
          <ac:chgData name="Marketing" userId="c6e20124-794c-4511-9e1a-6ca6abfcd11e" providerId="ADAL" clId="{72A6E838-2845-465C-908A-F4B4A3833276}" dt="2024-11-01T20:32:56.073" v="3203" actId="6549"/>
          <ac:spMkLst>
            <pc:docMk/>
            <pc:sldMk cId="685931291" sldId="2147470402"/>
            <ac:spMk id="4" creationId="{BBDA9702-4DA2-49D9-3849-DBEAAD991F19}"/>
          </ac:spMkLst>
        </pc:spChg>
        <pc:spChg chg="del mod">
          <ac:chgData name="Marketing" userId="c6e20124-794c-4511-9e1a-6ca6abfcd11e" providerId="ADAL" clId="{72A6E838-2845-465C-908A-F4B4A3833276}" dt="2024-11-01T20:33:03.593" v="3204" actId="478"/>
          <ac:spMkLst>
            <pc:docMk/>
            <pc:sldMk cId="685931291" sldId="2147470402"/>
            <ac:spMk id="5" creationId="{76EF695E-B219-7553-885B-AA923E8C5594}"/>
          </ac:spMkLst>
        </pc:spChg>
        <pc:spChg chg="del">
          <ac:chgData name="Marketing" userId="c6e20124-794c-4511-9e1a-6ca6abfcd11e" providerId="ADAL" clId="{72A6E838-2845-465C-908A-F4B4A3833276}" dt="2024-11-01T14:09:30.810" v="1259" actId="478"/>
          <ac:spMkLst>
            <pc:docMk/>
            <pc:sldMk cId="685931291" sldId="2147470402"/>
            <ac:spMk id="8" creationId="{1CCE542F-E235-141B-96C3-6B9CD824725C}"/>
          </ac:spMkLst>
        </pc:spChg>
        <pc:grpChg chg="del">
          <ac:chgData name="Marketing" userId="c6e20124-794c-4511-9e1a-6ca6abfcd11e" providerId="ADAL" clId="{72A6E838-2845-465C-908A-F4B4A3833276}" dt="2024-11-01T15:23:32.443" v="2097" actId="478"/>
          <ac:grpSpMkLst>
            <pc:docMk/>
            <pc:sldMk cId="685931291" sldId="2147470402"/>
            <ac:grpSpMk id="186" creationId="{760D9751-762E-BEB5-5D0C-2999E826FCF5}"/>
          </ac:grpSpMkLst>
        </pc:grpChg>
        <pc:picChg chg="del">
          <ac:chgData name="Marketing" userId="c6e20124-794c-4511-9e1a-6ca6abfcd11e" providerId="ADAL" clId="{72A6E838-2845-465C-908A-F4B4A3833276}" dt="2024-11-01T15:23:34.666" v="2098" actId="478"/>
          <ac:picMkLst>
            <pc:docMk/>
            <pc:sldMk cId="685931291" sldId="2147470402"/>
            <ac:picMk id="185" creationId="{AA107DD9-38B0-283C-0A74-8E8C6B8DCE00}"/>
          </ac:picMkLst>
        </pc:picChg>
      </pc:sldChg>
      <pc:sldChg chg="addSp delSp modSp add mod">
        <pc:chgData name="Marketing" userId="c6e20124-794c-4511-9e1a-6ca6abfcd11e" providerId="ADAL" clId="{72A6E838-2845-465C-908A-F4B4A3833276}" dt="2024-11-04T23:05:21.781" v="4192" actId="478"/>
        <pc:sldMkLst>
          <pc:docMk/>
          <pc:sldMk cId="495572630" sldId="2147470403"/>
        </pc:sldMkLst>
        <pc:spChg chg="mod">
          <ac:chgData name="Marketing" userId="c6e20124-794c-4511-9e1a-6ca6abfcd11e" providerId="ADAL" clId="{72A6E838-2845-465C-908A-F4B4A3833276}" dt="2024-11-04T23:04:29.602" v="4182" actId="207"/>
          <ac:spMkLst>
            <pc:docMk/>
            <pc:sldMk cId="495572630" sldId="2147470403"/>
            <ac:spMk id="2" creationId="{828B2CE3-C394-C18B-BD5D-90D5785BFD85}"/>
          </ac:spMkLst>
        </pc:spChg>
        <pc:spChg chg="add mod">
          <ac:chgData name="Marketing" userId="c6e20124-794c-4511-9e1a-6ca6abfcd11e" providerId="ADAL" clId="{72A6E838-2845-465C-908A-F4B4A3833276}" dt="2024-11-04T17:48:35.514" v="3547" actId="164"/>
          <ac:spMkLst>
            <pc:docMk/>
            <pc:sldMk cId="495572630" sldId="2147470403"/>
            <ac:spMk id="3" creationId="{B4057276-C441-D872-3BBB-715657E8316F}"/>
          </ac:spMkLst>
        </pc:spChg>
        <pc:spChg chg="add mod">
          <ac:chgData name="Marketing" userId="c6e20124-794c-4511-9e1a-6ca6abfcd11e" providerId="ADAL" clId="{72A6E838-2845-465C-908A-F4B4A3833276}" dt="2024-11-04T17:48:35.514" v="3547" actId="164"/>
          <ac:spMkLst>
            <pc:docMk/>
            <pc:sldMk cId="495572630" sldId="2147470403"/>
            <ac:spMk id="4" creationId="{01EDED23-8D8A-AAAF-4F97-58F1E808EEA9}"/>
          </ac:spMkLst>
        </pc:spChg>
        <pc:spChg chg="mod">
          <ac:chgData name="Marketing" userId="c6e20124-794c-4511-9e1a-6ca6abfcd11e" providerId="ADAL" clId="{72A6E838-2845-465C-908A-F4B4A3833276}" dt="2024-11-04T23:04:25.968" v="4181" actId="207"/>
          <ac:spMkLst>
            <pc:docMk/>
            <pc:sldMk cId="495572630" sldId="2147470403"/>
            <ac:spMk id="5" creationId="{3FC3E593-5501-AB49-105D-AEC6084D2BD4}"/>
          </ac:spMkLst>
        </pc:spChg>
        <pc:spChg chg="add del mod">
          <ac:chgData name="Marketing" userId="c6e20124-794c-4511-9e1a-6ca6abfcd11e" providerId="ADAL" clId="{72A6E838-2845-465C-908A-F4B4A3833276}" dt="2024-11-04T16:09:55.137" v="3527" actId="478"/>
          <ac:spMkLst>
            <pc:docMk/>
            <pc:sldMk cId="495572630" sldId="2147470403"/>
            <ac:spMk id="6" creationId="{101A85FE-3A1F-884F-63DF-665ECB0DC5D4}"/>
          </ac:spMkLst>
        </pc:spChg>
        <pc:spChg chg="add del mod">
          <ac:chgData name="Marketing" userId="c6e20124-794c-4511-9e1a-6ca6abfcd11e" providerId="ADAL" clId="{72A6E838-2845-465C-908A-F4B4A3833276}" dt="2024-11-04T23:05:21.781" v="4192" actId="478"/>
          <ac:spMkLst>
            <pc:docMk/>
            <pc:sldMk cId="495572630" sldId="2147470403"/>
            <ac:spMk id="6" creationId="{9DBE264A-E91E-2D7A-D285-6C4028DAEFF0}"/>
          </ac:spMkLst>
        </pc:spChg>
        <pc:spChg chg="add mod topLvl">
          <ac:chgData name="Marketing" userId="c6e20124-794c-4511-9e1a-6ca6abfcd11e" providerId="ADAL" clId="{72A6E838-2845-465C-908A-F4B4A3833276}" dt="2024-11-04T23:05:16.799" v="4191" actId="12788"/>
          <ac:spMkLst>
            <pc:docMk/>
            <pc:sldMk cId="495572630" sldId="2147470403"/>
            <ac:spMk id="7" creationId="{2785BF83-72D1-0062-9E1E-B6B76FC08928}"/>
          </ac:spMkLst>
        </pc:spChg>
        <pc:spChg chg="add mod topLvl">
          <ac:chgData name="Marketing" userId="c6e20124-794c-4511-9e1a-6ca6abfcd11e" providerId="ADAL" clId="{72A6E838-2845-465C-908A-F4B4A3833276}" dt="2024-11-04T20:01:36.304" v="4118" actId="12789"/>
          <ac:spMkLst>
            <pc:docMk/>
            <pc:sldMk cId="495572630" sldId="2147470403"/>
            <ac:spMk id="8" creationId="{33A6237E-7969-0640-CEC9-40E814EB269B}"/>
          </ac:spMkLst>
        </pc:spChg>
        <pc:spChg chg="add del mod">
          <ac:chgData name="Marketing" userId="c6e20124-794c-4511-9e1a-6ca6abfcd11e" providerId="ADAL" clId="{72A6E838-2845-465C-908A-F4B4A3833276}" dt="2024-11-04T20:01:39.493" v="4119" actId="21"/>
          <ac:spMkLst>
            <pc:docMk/>
            <pc:sldMk cId="495572630" sldId="2147470403"/>
            <ac:spMk id="79" creationId="{A63A4EA9-04C4-86C8-21AA-886419662E8F}"/>
          </ac:spMkLst>
        </pc:spChg>
        <pc:grpChg chg="add del mod">
          <ac:chgData name="Marketing" userId="c6e20124-794c-4511-9e1a-6ca6abfcd11e" providerId="ADAL" clId="{72A6E838-2845-465C-908A-F4B4A3833276}" dt="2024-11-04T17:48:24.830" v="3545" actId="165"/>
          <ac:grpSpMkLst>
            <pc:docMk/>
            <pc:sldMk cId="495572630" sldId="2147470403"/>
            <ac:grpSpMk id="9" creationId="{2CC04CBA-7934-4717-C967-9BEFCDF01E68}"/>
          </ac:grpSpMkLst>
        </pc:grpChg>
        <pc:grpChg chg="add mod">
          <ac:chgData name="Marketing" userId="c6e20124-794c-4511-9e1a-6ca6abfcd11e" providerId="ADAL" clId="{72A6E838-2845-465C-908A-F4B4A3833276}" dt="2024-11-04T20:01:36.304" v="4118" actId="12789"/>
          <ac:grpSpMkLst>
            <pc:docMk/>
            <pc:sldMk cId="495572630" sldId="2147470403"/>
            <ac:grpSpMk id="10" creationId="{4C6DCEA9-4D41-C662-C653-CED2DE0ACE39}"/>
          </ac:grpSpMkLst>
        </pc:grpChg>
        <pc:grpChg chg="add mod">
          <ac:chgData name="Marketing" userId="c6e20124-794c-4511-9e1a-6ca6abfcd11e" providerId="ADAL" clId="{72A6E838-2845-465C-908A-F4B4A3833276}" dt="2024-11-04T20:01:36.304" v="4118" actId="12789"/>
          <ac:grpSpMkLst>
            <pc:docMk/>
            <pc:sldMk cId="495572630" sldId="2147470403"/>
            <ac:grpSpMk id="11" creationId="{92D93AC1-BAA2-872A-3B32-EE9DF2661592}"/>
          </ac:grpSpMkLst>
        </pc:grpChg>
        <pc:grpChg chg="del">
          <ac:chgData name="Marketing" userId="c6e20124-794c-4511-9e1a-6ca6abfcd11e" providerId="ADAL" clId="{72A6E838-2845-465C-908A-F4B4A3833276}" dt="2024-11-01T15:25:17.252" v="2121" actId="478"/>
          <ac:grpSpMkLst>
            <pc:docMk/>
            <pc:sldMk cId="495572630" sldId="2147470403"/>
            <ac:grpSpMk id="186" creationId="{B6A67AFF-3358-E70C-E3DA-67D4C9BCE841}"/>
          </ac:grpSpMkLst>
        </pc:grpChg>
        <pc:picChg chg="add mod ord">
          <ac:chgData name="Marketing" userId="c6e20124-794c-4511-9e1a-6ca6abfcd11e" providerId="ADAL" clId="{72A6E838-2845-465C-908A-F4B4A3833276}" dt="2024-11-04T23:04:58.982" v="4186" actId="1076"/>
          <ac:picMkLst>
            <pc:docMk/>
            <pc:sldMk cId="495572630" sldId="2147470403"/>
            <ac:picMk id="15" creationId="{D42AA734-BAA0-613D-5FD9-31691972C2D6}"/>
          </ac:picMkLst>
        </pc:picChg>
        <pc:picChg chg="del">
          <ac:chgData name="Marketing" userId="c6e20124-794c-4511-9e1a-6ca6abfcd11e" providerId="ADAL" clId="{72A6E838-2845-465C-908A-F4B4A3833276}" dt="2024-11-01T15:23:37.870" v="2099" actId="478"/>
          <ac:picMkLst>
            <pc:docMk/>
            <pc:sldMk cId="495572630" sldId="2147470403"/>
            <ac:picMk id="185" creationId="{63B3777E-B71E-0AB3-6130-A0899ED746E7}"/>
          </ac:picMkLst>
        </pc:picChg>
        <pc:cxnChg chg="add mod">
          <ac:chgData name="Marketing" userId="c6e20124-794c-4511-9e1a-6ca6abfcd11e" providerId="ADAL" clId="{72A6E838-2845-465C-908A-F4B4A3833276}" dt="2024-11-04T23:01:33.612" v="4177" actId="208"/>
          <ac:cxnSpMkLst>
            <pc:docMk/>
            <pc:sldMk cId="495572630" sldId="2147470403"/>
            <ac:cxnSpMk id="13" creationId="{B2489C6B-D6A4-E74E-4A07-EF159D34D23E}"/>
          </ac:cxnSpMkLst>
        </pc:cxnChg>
        <pc:cxnChg chg="add mod">
          <ac:chgData name="Marketing" userId="c6e20124-794c-4511-9e1a-6ca6abfcd11e" providerId="ADAL" clId="{72A6E838-2845-465C-908A-F4B4A3833276}" dt="2024-11-04T23:04:36.840" v="4183" actId="208"/>
          <ac:cxnSpMkLst>
            <pc:docMk/>
            <pc:sldMk cId="495572630" sldId="2147470403"/>
            <ac:cxnSpMk id="14" creationId="{D39C1671-5E1D-03C8-34B2-86EDC8A4AA58}"/>
          </ac:cxnSpMkLst>
        </pc:cxnChg>
      </pc:sldChg>
      <pc:sldChg chg="addSp delSp modSp add del mod ord">
        <pc:chgData name="Marketing" userId="c6e20124-794c-4511-9e1a-6ca6abfcd11e" providerId="ADAL" clId="{72A6E838-2845-465C-908A-F4B4A3833276}" dt="2024-11-04T18:35:00.292" v="3873" actId="47"/>
        <pc:sldMkLst>
          <pc:docMk/>
          <pc:sldMk cId="3413465751" sldId="2147470404"/>
        </pc:sldMkLst>
        <pc:spChg chg="mod">
          <ac:chgData name="Marketing" userId="c6e20124-794c-4511-9e1a-6ca6abfcd11e" providerId="ADAL" clId="{72A6E838-2845-465C-908A-F4B4A3833276}" dt="2024-11-01T14:11:43.342" v="1553" actId="20577"/>
          <ac:spMkLst>
            <pc:docMk/>
            <pc:sldMk cId="3413465751" sldId="2147470404"/>
            <ac:spMk id="6" creationId="{F1EA5D71-3903-FCE6-9589-C0086F91E7BB}"/>
          </ac:spMkLst>
        </pc:spChg>
        <pc:spChg chg="mod">
          <ac:chgData name="Marketing" userId="c6e20124-794c-4511-9e1a-6ca6abfcd11e" providerId="ADAL" clId="{72A6E838-2845-465C-908A-F4B4A3833276}" dt="2024-11-01T15:25:00.833" v="2118"/>
          <ac:spMkLst>
            <pc:docMk/>
            <pc:sldMk cId="3413465751" sldId="2147470404"/>
            <ac:spMk id="35" creationId="{69F65B7C-7F94-A667-9AA9-30D6AB17C757}"/>
          </ac:spMkLst>
        </pc:spChg>
        <pc:spChg chg="mod">
          <ac:chgData name="Marketing" userId="c6e20124-794c-4511-9e1a-6ca6abfcd11e" providerId="ADAL" clId="{72A6E838-2845-465C-908A-F4B4A3833276}" dt="2024-11-01T15:25:00.833" v="2118"/>
          <ac:spMkLst>
            <pc:docMk/>
            <pc:sldMk cId="3413465751" sldId="2147470404"/>
            <ac:spMk id="36" creationId="{972A2570-E818-3F71-E4E6-6258A2866B54}"/>
          </ac:spMkLst>
        </pc:spChg>
        <pc:spChg chg="mod">
          <ac:chgData name="Marketing" userId="c6e20124-794c-4511-9e1a-6ca6abfcd11e" providerId="ADAL" clId="{72A6E838-2845-465C-908A-F4B4A3833276}" dt="2024-11-01T15:25:00.833" v="2118"/>
          <ac:spMkLst>
            <pc:docMk/>
            <pc:sldMk cId="3413465751" sldId="2147470404"/>
            <ac:spMk id="37" creationId="{1B097A83-9E94-B134-5CC7-E4ED9949FE7F}"/>
          </ac:spMkLst>
        </pc:spChg>
        <pc:spChg chg="mod">
          <ac:chgData name="Marketing" userId="c6e20124-794c-4511-9e1a-6ca6abfcd11e" providerId="ADAL" clId="{72A6E838-2845-465C-908A-F4B4A3833276}" dt="2024-11-01T15:25:00.833" v="2118"/>
          <ac:spMkLst>
            <pc:docMk/>
            <pc:sldMk cId="3413465751" sldId="2147470404"/>
            <ac:spMk id="38" creationId="{3AB4BC7D-2F25-582F-06FB-E284672A6585}"/>
          </ac:spMkLst>
        </pc:spChg>
        <pc:spChg chg="mod">
          <ac:chgData name="Marketing" userId="c6e20124-794c-4511-9e1a-6ca6abfcd11e" providerId="ADAL" clId="{72A6E838-2845-465C-908A-F4B4A3833276}" dt="2024-11-01T15:25:00.833" v="2118"/>
          <ac:spMkLst>
            <pc:docMk/>
            <pc:sldMk cId="3413465751" sldId="2147470404"/>
            <ac:spMk id="39" creationId="{25FC2B60-345B-C070-F755-FC7E4F02F39B}"/>
          </ac:spMkLst>
        </pc:spChg>
        <pc:spChg chg="mod">
          <ac:chgData name="Marketing" userId="c6e20124-794c-4511-9e1a-6ca6abfcd11e" providerId="ADAL" clId="{72A6E838-2845-465C-908A-F4B4A3833276}" dt="2024-11-01T15:25:00.833" v="2118"/>
          <ac:spMkLst>
            <pc:docMk/>
            <pc:sldMk cId="3413465751" sldId="2147470404"/>
            <ac:spMk id="40" creationId="{7C472B18-454A-CFF6-8FD0-351E337BE124}"/>
          </ac:spMkLst>
        </pc:spChg>
        <pc:spChg chg="mod">
          <ac:chgData name="Marketing" userId="c6e20124-794c-4511-9e1a-6ca6abfcd11e" providerId="ADAL" clId="{72A6E838-2845-465C-908A-F4B4A3833276}" dt="2024-11-01T15:25:00.833" v="2118"/>
          <ac:spMkLst>
            <pc:docMk/>
            <pc:sldMk cId="3413465751" sldId="2147470404"/>
            <ac:spMk id="41" creationId="{65ECF519-7FBC-D327-CF0D-0CD730F338E6}"/>
          </ac:spMkLst>
        </pc:spChg>
        <pc:spChg chg="mod">
          <ac:chgData name="Marketing" userId="c6e20124-794c-4511-9e1a-6ca6abfcd11e" providerId="ADAL" clId="{72A6E838-2845-465C-908A-F4B4A3833276}" dt="2024-11-01T15:25:00.833" v="2118"/>
          <ac:spMkLst>
            <pc:docMk/>
            <pc:sldMk cId="3413465751" sldId="2147470404"/>
            <ac:spMk id="42" creationId="{8E054655-774E-DF0B-2868-CC349BE6C18D}"/>
          </ac:spMkLst>
        </pc:spChg>
        <pc:spChg chg="mod">
          <ac:chgData name="Marketing" userId="c6e20124-794c-4511-9e1a-6ca6abfcd11e" providerId="ADAL" clId="{72A6E838-2845-465C-908A-F4B4A3833276}" dt="2024-11-01T15:25:00.833" v="2118"/>
          <ac:spMkLst>
            <pc:docMk/>
            <pc:sldMk cId="3413465751" sldId="2147470404"/>
            <ac:spMk id="43" creationId="{19BCCC35-A7C4-4139-D999-1C3D4F584523}"/>
          </ac:spMkLst>
        </pc:spChg>
        <pc:spChg chg="mod">
          <ac:chgData name="Marketing" userId="c6e20124-794c-4511-9e1a-6ca6abfcd11e" providerId="ADAL" clId="{72A6E838-2845-465C-908A-F4B4A3833276}" dt="2024-11-01T15:25:00.833" v="2118"/>
          <ac:spMkLst>
            <pc:docMk/>
            <pc:sldMk cId="3413465751" sldId="2147470404"/>
            <ac:spMk id="44" creationId="{E6E44F01-1439-1FE5-B116-B2234E3E1AE5}"/>
          </ac:spMkLst>
        </pc:spChg>
        <pc:spChg chg="mod">
          <ac:chgData name="Marketing" userId="c6e20124-794c-4511-9e1a-6ca6abfcd11e" providerId="ADAL" clId="{72A6E838-2845-465C-908A-F4B4A3833276}" dt="2024-11-01T15:25:00.833" v="2118"/>
          <ac:spMkLst>
            <pc:docMk/>
            <pc:sldMk cId="3413465751" sldId="2147470404"/>
            <ac:spMk id="45" creationId="{AF84611E-A7C0-4338-63C9-CC456C2BEDE7}"/>
          </ac:spMkLst>
        </pc:spChg>
        <pc:spChg chg="mod">
          <ac:chgData name="Marketing" userId="c6e20124-794c-4511-9e1a-6ca6abfcd11e" providerId="ADAL" clId="{72A6E838-2845-465C-908A-F4B4A3833276}" dt="2024-11-01T15:25:00.833" v="2118"/>
          <ac:spMkLst>
            <pc:docMk/>
            <pc:sldMk cId="3413465751" sldId="2147470404"/>
            <ac:spMk id="46" creationId="{1BC6D372-532E-F936-E383-C9B22B2A50B3}"/>
          </ac:spMkLst>
        </pc:spChg>
        <pc:spChg chg="mod">
          <ac:chgData name="Marketing" userId="c6e20124-794c-4511-9e1a-6ca6abfcd11e" providerId="ADAL" clId="{72A6E838-2845-465C-908A-F4B4A3833276}" dt="2024-11-01T15:25:00.833" v="2118"/>
          <ac:spMkLst>
            <pc:docMk/>
            <pc:sldMk cId="3413465751" sldId="2147470404"/>
            <ac:spMk id="47" creationId="{D664B2B3-EB04-1304-F314-288DD0B2142F}"/>
          </ac:spMkLst>
        </pc:spChg>
        <pc:spChg chg="mod">
          <ac:chgData name="Marketing" userId="c6e20124-794c-4511-9e1a-6ca6abfcd11e" providerId="ADAL" clId="{72A6E838-2845-465C-908A-F4B4A3833276}" dt="2024-11-01T15:25:00.833" v="2118"/>
          <ac:spMkLst>
            <pc:docMk/>
            <pc:sldMk cId="3413465751" sldId="2147470404"/>
            <ac:spMk id="48" creationId="{B0CAE070-D518-CC58-6AC1-795BF6FFBB56}"/>
          </ac:spMkLst>
        </pc:spChg>
        <pc:spChg chg="mod">
          <ac:chgData name="Marketing" userId="c6e20124-794c-4511-9e1a-6ca6abfcd11e" providerId="ADAL" clId="{72A6E838-2845-465C-908A-F4B4A3833276}" dt="2024-11-01T15:25:00.833" v="2118"/>
          <ac:spMkLst>
            <pc:docMk/>
            <pc:sldMk cId="3413465751" sldId="2147470404"/>
            <ac:spMk id="49" creationId="{FEAA5CD0-9B52-BCB2-3593-E5FAF12077D1}"/>
          </ac:spMkLst>
        </pc:spChg>
        <pc:spChg chg="mod">
          <ac:chgData name="Marketing" userId="c6e20124-794c-4511-9e1a-6ca6abfcd11e" providerId="ADAL" clId="{72A6E838-2845-465C-908A-F4B4A3833276}" dt="2024-11-01T15:25:00.833" v="2118"/>
          <ac:spMkLst>
            <pc:docMk/>
            <pc:sldMk cId="3413465751" sldId="2147470404"/>
            <ac:spMk id="50" creationId="{480FDB45-9622-6D27-5904-DB53D4F2B91B}"/>
          </ac:spMkLst>
        </pc:spChg>
        <pc:spChg chg="mod">
          <ac:chgData name="Marketing" userId="c6e20124-794c-4511-9e1a-6ca6abfcd11e" providerId="ADAL" clId="{72A6E838-2845-465C-908A-F4B4A3833276}" dt="2024-11-01T15:25:00.833" v="2118"/>
          <ac:spMkLst>
            <pc:docMk/>
            <pc:sldMk cId="3413465751" sldId="2147470404"/>
            <ac:spMk id="51" creationId="{1CD7CB2C-7EB2-7013-E3BF-547BB2F6CE15}"/>
          </ac:spMkLst>
        </pc:spChg>
        <pc:spChg chg="mod">
          <ac:chgData name="Marketing" userId="c6e20124-794c-4511-9e1a-6ca6abfcd11e" providerId="ADAL" clId="{72A6E838-2845-465C-908A-F4B4A3833276}" dt="2024-11-01T15:25:00.833" v="2118"/>
          <ac:spMkLst>
            <pc:docMk/>
            <pc:sldMk cId="3413465751" sldId="2147470404"/>
            <ac:spMk id="52" creationId="{DE9C995D-80E3-4734-6F66-05805CAC0007}"/>
          </ac:spMkLst>
        </pc:spChg>
        <pc:spChg chg="mod">
          <ac:chgData name="Marketing" userId="c6e20124-794c-4511-9e1a-6ca6abfcd11e" providerId="ADAL" clId="{72A6E838-2845-465C-908A-F4B4A3833276}" dt="2024-11-01T15:25:00.833" v="2118"/>
          <ac:spMkLst>
            <pc:docMk/>
            <pc:sldMk cId="3413465751" sldId="2147470404"/>
            <ac:spMk id="53" creationId="{6CFD4BC2-1CBC-B3C7-9B7A-9706B8C73C9D}"/>
          </ac:spMkLst>
        </pc:spChg>
        <pc:spChg chg="mod">
          <ac:chgData name="Marketing" userId="c6e20124-794c-4511-9e1a-6ca6abfcd11e" providerId="ADAL" clId="{72A6E838-2845-465C-908A-F4B4A3833276}" dt="2024-11-01T15:25:00.833" v="2118"/>
          <ac:spMkLst>
            <pc:docMk/>
            <pc:sldMk cId="3413465751" sldId="2147470404"/>
            <ac:spMk id="54" creationId="{32E1C1E3-73FB-6CF1-8909-BDEB2A636577}"/>
          </ac:spMkLst>
        </pc:spChg>
        <pc:spChg chg="mod">
          <ac:chgData name="Marketing" userId="c6e20124-794c-4511-9e1a-6ca6abfcd11e" providerId="ADAL" clId="{72A6E838-2845-465C-908A-F4B4A3833276}" dt="2024-11-01T15:25:00.833" v="2118"/>
          <ac:spMkLst>
            <pc:docMk/>
            <pc:sldMk cId="3413465751" sldId="2147470404"/>
            <ac:spMk id="55" creationId="{70358D41-5E51-F33B-C7A1-D89AA7C25A58}"/>
          </ac:spMkLst>
        </pc:spChg>
        <pc:spChg chg="mod">
          <ac:chgData name="Marketing" userId="c6e20124-794c-4511-9e1a-6ca6abfcd11e" providerId="ADAL" clId="{72A6E838-2845-465C-908A-F4B4A3833276}" dt="2024-11-01T15:25:00.833" v="2118"/>
          <ac:spMkLst>
            <pc:docMk/>
            <pc:sldMk cId="3413465751" sldId="2147470404"/>
            <ac:spMk id="56" creationId="{058A7265-3DC9-FA1B-7517-E01819E9A9AC}"/>
          </ac:spMkLst>
        </pc:spChg>
        <pc:spChg chg="mod">
          <ac:chgData name="Marketing" userId="c6e20124-794c-4511-9e1a-6ca6abfcd11e" providerId="ADAL" clId="{72A6E838-2845-465C-908A-F4B4A3833276}" dt="2024-11-01T15:25:00.833" v="2118"/>
          <ac:spMkLst>
            <pc:docMk/>
            <pc:sldMk cId="3413465751" sldId="2147470404"/>
            <ac:spMk id="57" creationId="{B779295D-82C2-85BB-F398-2CC33763AC7E}"/>
          </ac:spMkLst>
        </pc:spChg>
        <pc:spChg chg="mod">
          <ac:chgData name="Marketing" userId="c6e20124-794c-4511-9e1a-6ca6abfcd11e" providerId="ADAL" clId="{72A6E838-2845-465C-908A-F4B4A3833276}" dt="2024-11-01T15:25:00.833" v="2118"/>
          <ac:spMkLst>
            <pc:docMk/>
            <pc:sldMk cId="3413465751" sldId="2147470404"/>
            <ac:spMk id="58" creationId="{6269E72D-3687-FDFA-1EC9-3FD555A29544}"/>
          </ac:spMkLst>
        </pc:spChg>
        <pc:spChg chg="mod">
          <ac:chgData name="Marketing" userId="c6e20124-794c-4511-9e1a-6ca6abfcd11e" providerId="ADAL" clId="{72A6E838-2845-465C-908A-F4B4A3833276}" dt="2024-11-01T15:25:00.833" v="2118"/>
          <ac:spMkLst>
            <pc:docMk/>
            <pc:sldMk cId="3413465751" sldId="2147470404"/>
            <ac:spMk id="59" creationId="{83826EB3-5D4A-4A56-21DC-543C32D0D411}"/>
          </ac:spMkLst>
        </pc:spChg>
        <pc:spChg chg="mod">
          <ac:chgData name="Marketing" userId="c6e20124-794c-4511-9e1a-6ca6abfcd11e" providerId="ADAL" clId="{72A6E838-2845-465C-908A-F4B4A3833276}" dt="2024-11-01T15:25:00.833" v="2118"/>
          <ac:spMkLst>
            <pc:docMk/>
            <pc:sldMk cId="3413465751" sldId="2147470404"/>
            <ac:spMk id="60" creationId="{B9161B5D-2B4B-326F-CB6B-15E545CFD5E9}"/>
          </ac:spMkLst>
        </pc:spChg>
        <pc:spChg chg="mod">
          <ac:chgData name="Marketing" userId="c6e20124-794c-4511-9e1a-6ca6abfcd11e" providerId="ADAL" clId="{72A6E838-2845-465C-908A-F4B4A3833276}" dt="2024-11-01T15:25:00.833" v="2118"/>
          <ac:spMkLst>
            <pc:docMk/>
            <pc:sldMk cId="3413465751" sldId="2147470404"/>
            <ac:spMk id="61" creationId="{CA55B37C-00CE-DA28-9519-D1295B7E22D2}"/>
          </ac:spMkLst>
        </pc:spChg>
        <pc:spChg chg="mod">
          <ac:chgData name="Marketing" userId="c6e20124-794c-4511-9e1a-6ca6abfcd11e" providerId="ADAL" clId="{72A6E838-2845-465C-908A-F4B4A3833276}" dt="2024-11-01T15:25:00.833" v="2118"/>
          <ac:spMkLst>
            <pc:docMk/>
            <pc:sldMk cId="3413465751" sldId="2147470404"/>
            <ac:spMk id="62" creationId="{3E670C73-27FB-0667-7D8E-FFBCF2088EC3}"/>
          </ac:spMkLst>
        </pc:spChg>
        <pc:spChg chg="mod">
          <ac:chgData name="Marketing" userId="c6e20124-794c-4511-9e1a-6ca6abfcd11e" providerId="ADAL" clId="{72A6E838-2845-465C-908A-F4B4A3833276}" dt="2024-11-01T15:25:00.833" v="2118"/>
          <ac:spMkLst>
            <pc:docMk/>
            <pc:sldMk cId="3413465751" sldId="2147470404"/>
            <ac:spMk id="63" creationId="{3803E52C-5BE2-29A8-B057-960C0899E22E}"/>
          </ac:spMkLst>
        </pc:spChg>
        <pc:spChg chg="mod">
          <ac:chgData name="Marketing" userId="c6e20124-794c-4511-9e1a-6ca6abfcd11e" providerId="ADAL" clId="{72A6E838-2845-465C-908A-F4B4A3833276}" dt="2024-11-01T15:25:00.833" v="2118"/>
          <ac:spMkLst>
            <pc:docMk/>
            <pc:sldMk cId="3413465751" sldId="2147470404"/>
            <ac:spMk id="64" creationId="{F630BD66-A73F-ECDF-EF00-1D62D02DF052}"/>
          </ac:spMkLst>
        </pc:spChg>
        <pc:spChg chg="mod">
          <ac:chgData name="Marketing" userId="c6e20124-794c-4511-9e1a-6ca6abfcd11e" providerId="ADAL" clId="{72A6E838-2845-465C-908A-F4B4A3833276}" dt="2024-11-01T15:25:00.833" v="2118"/>
          <ac:spMkLst>
            <pc:docMk/>
            <pc:sldMk cId="3413465751" sldId="2147470404"/>
            <ac:spMk id="65" creationId="{4B8812DE-BF13-A616-5B98-D11637605AC7}"/>
          </ac:spMkLst>
        </pc:spChg>
        <pc:spChg chg="mod">
          <ac:chgData name="Marketing" userId="c6e20124-794c-4511-9e1a-6ca6abfcd11e" providerId="ADAL" clId="{72A6E838-2845-465C-908A-F4B4A3833276}" dt="2024-11-01T15:25:00.833" v="2118"/>
          <ac:spMkLst>
            <pc:docMk/>
            <pc:sldMk cId="3413465751" sldId="2147470404"/>
            <ac:spMk id="66" creationId="{381339F6-46B3-E9B2-D2F1-4D3B95800798}"/>
          </ac:spMkLst>
        </pc:spChg>
        <pc:spChg chg="mod">
          <ac:chgData name="Marketing" userId="c6e20124-794c-4511-9e1a-6ca6abfcd11e" providerId="ADAL" clId="{72A6E838-2845-465C-908A-F4B4A3833276}" dt="2024-11-01T15:25:00.833" v="2118"/>
          <ac:spMkLst>
            <pc:docMk/>
            <pc:sldMk cId="3413465751" sldId="2147470404"/>
            <ac:spMk id="67" creationId="{AD96E198-3C7D-C5AB-43A3-48B761ED41EF}"/>
          </ac:spMkLst>
        </pc:spChg>
        <pc:spChg chg="mod">
          <ac:chgData name="Marketing" userId="c6e20124-794c-4511-9e1a-6ca6abfcd11e" providerId="ADAL" clId="{72A6E838-2845-465C-908A-F4B4A3833276}" dt="2024-11-01T15:25:00.833" v="2118"/>
          <ac:spMkLst>
            <pc:docMk/>
            <pc:sldMk cId="3413465751" sldId="2147470404"/>
            <ac:spMk id="68" creationId="{2A0D1692-DA9A-7C84-FD0A-5BADFDF213B5}"/>
          </ac:spMkLst>
        </pc:spChg>
        <pc:spChg chg="mod">
          <ac:chgData name="Marketing" userId="c6e20124-794c-4511-9e1a-6ca6abfcd11e" providerId="ADAL" clId="{72A6E838-2845-465C-908A-F4B4A3833276}" dt="2024-11-01T15:25:00.833" v="2118"/>
          <ac:spMkLst>
            <pc:docMk/>
            <pc:sldMk cId="3413465751" sldId="2147470404"/>
            <ac:spMk id="69" creationId="{8C90E79C-9293-46F3-3EE4-636ED6F93954}"/>
          </ac:spMkLst>
        </pc:spChg>
        <pc:spChg chg="mod">
          <ac:chgData name="Marketing" userId="c6e20124-794c-4511-9e1a-6ca6abfcd11e" providerId="ADAL" clId="{72A6E838-2845-465C-908A-F4B4A3833276}" dt="2024-11-01T15:25:00.833" v="2118"/>
          <ac:spMkLst>
            <pc:docMk/>
            <pc:sldMk cId="3413465751" sldId="2147470404"/>
            <ac:spMk id="70" creationId="{F742026D-A7E3-1C0A-819A-6975156673C7}"/>
          </ac:spMkLst>
        </pc:spChg>
        <pc:spChg chg="mod">
          <ac:chgData name="Marketing" userId="c6e20124-794c-4511-9e1a-6ca6abfcd11e" providerId="ADAL" clId="{72A6E838-2845-465C-908A-F4B4A3833276}" dt="2024-11-01T15:25:00.833" v="2118"/>
          <ac:spMkLst>
            <pc:docMk/>
            <pc:sldMk cId="3413465751" sldId="2147470404"/>
            <ac:spMk id="71" creationId="{785173CD-7B03-100F-9DD8-E77D56949FB0}"/>
          </ac:spMkLst>
        </pc:spChg>
        <pc:spChg chg="mod">
          <ac:chgData name="Marketing" userId="c6e20124-794c-4511-9e1a-6ca6abfcd11e" providerId="ADAL" clId="{72A6E838-2845-465C-908A-F4B4A3833276}" dt="2024-11-01T15:25:00.833" v="2118"/>
          <ac:spMkLst>
            <pc:docMk/>
            <pc:sldMk cId="3413465751" sldId="2147470404"/>
            <ac:spMk id="72" creationId="{29CE6707-5F4A-EDFF-0CAE-82AC0AF8A482}"/>
          </ac:spMkLst>
        </pc:spChg>
        <pc:spChg chg="mod">
          <ac:chgData name="Marketing" userId="c6e20124-794c-4511-9e1a-6ca6abfcd11e" providerId="ADAL" clId="{72A6E838-2845-465C-908A-F4B4A3833276}" dt="2024-11-01T15:25:00.833" v="2118"/>
          <ac:spMkLst>
            <pc:docMk/>
            <pc:sldMk cId="3413465751" sldId="2147470404"/>
            <ac:spMk id="73" creationId="{9D737A3C-631F-B582-DE85-A04E5F4FDFD0}"/>
          </ac:spMkLst>
        </pc:spChg>
        <pc:spChg chg="mod">
          <ac:chgData name="Marketing" userId="c6e20124-794c-4511-9e1a-6ca6abfcd11e" providerId="ADAL" clId="{72A6E838-2845-465C-908A-F4B4A3833276}" dt="2024-11-01T15:25:00.833" v="2118"/>
          <ac:spMkLst>
            <pc:docMk/>
            <pc:sldMk cId="3413465751" sldId="2147470404"/>
            <ac:spMk id="74" creationId="{19B7AF0D-6B22-4ACE-28C1-43C838774CDB}"/>
          </ac:spMkLst>
        </pc:spChg>
        <pc:spChg chg="mod">
          <ac:chgData name="Marketing" userId="c6e20124-794c-4511-9e1a-6ca6abfcd11e" providerId="ADAL" clId="{72A6E838-2845-465C-908A-F4B4A3833276}" dt="2024-11-01T15:25:00.833" v="2118"/>
          <ac:spMkLst>
            <pc:docMk/>
            <pc:sldMk cId="3413465751" sldId="2147470404"/>
            <ac:spMk id="75" creationId="{18EC0C4E-C363-76C9-F466-745D5DC590C3}"/>
          </ac:spMkLst>
        </pc:spChg>
        <pc:spChg chg="mod">
          <ac:chgData name="Marketing" userId="c6e20124-794c-4511-9e1a-6ca6abfcd11e" providerId="ADAL" clId="{72A6E838-2845-465C-908A-F4B4A3833276}" dt="2024-11-01T15:25:00.833" v="2118"/>
          <ac:spMkLst>
            <pc:docMk/>
            <pc:sldMk cId="3413465751" sldId="2147470404"/>
            <ac:spMk id="76" creationId="{865FA865-8F4D-EE25-2CF6-5FD4DA58E83C}"/>
          </ac:spMkLst>
        </pc:spChg>
        <pc:spChg chg="mod">
          <ac:chgData name="Marketing" userId="c6e20124-794c-4511-9e1a-6ca6abfcd11e" providerId="ADAL" clId="{72A6E838-2845-465C-908A-F4B4A3833276}" dt="2024-11-01T15:25:00.833" v="2118"/>
          <ac:spMkLst>
            <pc:docMk/>
            <pc:sldMk cId="3413465751" sldId="2147470404"/>
            <ac:spMk id="77" creationId="{BA1BA098-658F-3D75-C31E-00D59D79F7DA}"/>
          </ac:spMkLst>
        </pc:spChg>
        <pc:spChg chg="mod">
          <ac:chgData name="Marketing" userId="c6e20124-794c-4511-9e1a-6ca6abfcd11e" providerId="ADAL" clId="{72A6E838-2845-465C-908A-F4B4A3833276}" dt="2024-11-01T15:25:00.833" v="2118"/>
          <ac:spMkLst>
            <pc:docMk/>
            <pc:sldMk cId="3413465751" sldId="2147470404"/>
            <ac:spMk id="78" creationId="{9250388A-490A-C276-D224-DA2CE7DBE5DB}"/>
          </ac:spMkLst>
        </pc:spChg>
        <pc:spChg chg="mod">
          <ac:chgData name="Marketing" userId="c6e20124-794c-4511-9e1a-6ca6abfcd11e" providerId="ADAL" clId="{72A6E838-2845-465C-908A-F4B4A3833276}" dt="2024-11-01T15:25:00.833" v="2118"/>
          <ac:spMkLst>
            <pc:docMk/>
            <pc:sldMk cId="3413465751" sldId="2147470404"/>
            <ac:spMk id="79" creationId="{2BBD9E9F-9C7D-C03F-658E-8F58490472B8}"/>
          </ac:spMkLst>
        </pc:spChg>
        <pc:spChg chg="mod">
          <ac:chgData name="Marketing" userId="c6e20124-794c-4511-9e1a-6ca6abfcd11e" providerId="ADAL" clId="{72A6E838-2845-465C-908A-F4B4A3833276}" dt="2024-11-04T18:19:04.618" v="3565" actId="6559"/>
          <ac:spMkLst>
            <pc:docMk/>
            <pc:sldMk cId="3413465751" sldId="2147470404"/>
            <ac:spMk id="84" creationId="{78739197-727D-4EC8-9463-83778C49CF9E}"/>
          </ac:spMkLst>
        </pc:spChg>
        <pc:grpChg chg="add mod">
          <ac:chgData name="Marketing" userId="c6e20124-794c-4511-9e1a-6ca6abfcd11e" providerId="ADAL" clId="{72A6E838-2845-465C-908A-F4B4A3833276}" dt="2024-11-01T15:25:00.833" v="2118"/>
          <ac:grpSpMkLst>
            <pc:docMk/>
            <pc:sldMk cId="3413465751" sldId="2147470404"/>
            <ac:grpSpMk id="2" creationId="{26B4E749-5AC4-3001-D15B-ECD1EA9C2392}"/>
          </ac:grpSpMkLst>
        </pc:grpChg>
        <pc:grpChg chg="mod">
          <ac:chgData name="Marketing" userId="c6e20124-794c-4511-9e1a-6ca6abfcd11e" providerId="ADAL" clId="{72A6E838-2845-465C-908A-F4B4A3833276}" dt="2024-11-01T15:25:00.833" v="2118"/>
          <ac:grpSpMkLst>
            <pc:docMk/>
            <pc:sldMk cId="3413465751" sldId="2147470404"/>
            <ac:grpSpMk id="3" creationId="{29434C1D-B0E7-68E4-C9CE-BA7F7A851F7E}"/>
          </ac:grpSpMkLst>
        </pc:grpChg>
        <pc:grpChg chg="mod">
          <ac:chgData name="Marketing" userId="c6e20124-794c-4511-9e1a-6ca6abfcd11e" providerId="ADAL" clId="{72A6E838-2845-465C-908A-F4B4A3833276}" dt="2024-11-01T15:25:00.833" v="2118"/>
          <ac:grpSpMkLst>
            <pc:docMk/>
            <pc:sldMk cId="3413465751" sldId="2147470404"/>
            <ac:grpSpMk id="4" creationId="{8CC6930E-60A3-FFB9-0FC0-698AB2D9FB02}"/>
          </ac:grpSpMkLst>
        </pc:grpChg>
        <pc:grpChg chg="mod">
          <ac:chgData name="Marketing" userId="c6e20124-794c-4511-9e1a-6ca6abfcd11e" providerId="ADAL" clId="{72A6E838-2845-465C-908A-F4B4A3833276}" dt="2024-11-01T15:25:00.833" v="2118"/>
          <ac:grpSpMkLst>
            <pc:docMk/>
            <pc:sldMk cId="3413465751" sldId="2147470404"/>
            <ac:grpSpMk id="7" creationId="{DB1747DE-9601-4F40-8C22-BD8A4D423D67}"/>
          </ac:grpSpMkLst>
        </pc:grpChg>
        <pc:grpChg chg="mod">
          <ac:chgData name="Marketing" userId="c6e20124-794c-4511-9e1a-6ca6abfcd11e" providerId="ADAL" clId="{72A6E838-2845-465C-908A-F4B4A3833276}" dt="2024-11-01T15:25:00.833" v="2118"/>
          <ac:grpSpMkLst>
            <pc:docMk/>
            <pc:sldMk cId="3413465751" sldId="2147470404"/>
            <ac:grpSpMk id="8" creationId="{84CDF2C0-94C1-D2DC-CBCA-409207EDA8EE}"/>
          </ac:grpSpMkLst>
        </pc:grpChg>
        <pc:grpChg chg="mod">
          <ac:chgData name="Marketing" userId="c6e20124-794c-4511-9e1a-6ca6abfcd11e" providerId="ADAL" clId="{72A6E838-2845-465C-908A-F4B4A3833276}" dt="2024-11-01T15:25:00.833" v="2118"/>
          <ac:grpSpMkLst>
            <pc:docMk/>
            <pc:sldMk cId="3413465751" sldId="2147470404"/>
            <ac:grpSpMk id="9" creationId="{07A964AF-BF0B-0AA2-DCE4-8B98ADAEE221}"/>
          </ac:grpSpMkLst>
        </pc:grpChg>
        <pc:grpChg chg="mod">
          <ac:chgData name="Marketing" userId="c6e20124-794c-4511-9e1a-6ca6abfcd11e" providerId="ADAL" clId="{72A6E838-2845-465C-908A-F4B4A3833276}" dt="2024-11-01T15:25:00.833" v="2118"/>
          <ac:grpSpMkLst>
            <pc:docMk/>
            <pc:sldMk cId="3413465751" sldId="2147470404"/>
            <ac:grpSpMk id="10" creationId="{65F28AA6-56D0-917D-0CF3-08DA5CF747BC}"/>
          </ac:grpSpMkLst>
        </pc:grpChg>
        <pc:grpChg chg="mod">
          <ac:chgData name="Marketing" userId="c6e20124-794c-4511-9e1a-6ca6abfcd11e" providerId="ADAL" clId="{72A6E838-2845-465C-908A-F4B4A3833276}" dt="2024-11-01T15:25:00.833" v="2118"/>
          <ac:grpSpMkLst>
            <pc:docMk/>
            <pc:sldMk cId="3413465751" sldId="2147470404"/>
            <ac:grpSpMk id="11" creationId="{ADF6FA53-5E0F-A08D-8285-6A7D363BD776}"/>
          </ac:grpSpMkLst>
        </pc:grpChg>
        <pc:grpChg chg="mod">
          <ac:chgData name="Marketing" userId="c6e20124-794c-4511-9e1a-6ca6abfcd11e" providerId="ADAL" clId="{72A6E838-2845-465C-908A-F4B4A3833276}" dt="2024-11-01T15:25:00.833" v="2118"/>
          <ac:grpSpMkLst>
            <pc:docMk/>
            <pc:sldMk cId="3413465751" sldId="2147470404"/>
            <ac:grpSpMk id="12" creationId="{FDDEA41A-E9A7-83A0-E419-13D68898A905}"/>
          </ac:grpSpMkLst>
        </pc:grpChg>
        <pc:grpChg chg="mod">
          <ac:chgData name="Marketing" userId="c6e20124-794c-4511-9e1a-6ca6abfcd11e" providerId="ADAL" clId="{72A6E838-2845-465C-908A-F4B4A3833276}" dt="2024-11-01T15:25:00.833" v="2118"/>
          <ac:grpSpMkLst>
            <pc:docMk/>
            <pc:sldMk cId="3413465751" sldId="2147470404"/>
            <ac:grpSpMk id="13" creationId="{6AE28C81-5B39-8030-8412-09A397991CE6}"/>
          </ac:grpSpMkLst>
        </pc:grpChg>
        <pc:grpChg chg="mod">
          <ac:chgData name="Marketing" userId="c6e20124-794c-4511-9e1a-6ca6abfcd11e" providerId="ADAL" clId="{72A6E838-2845-465C-908A-F4B4A3833276}" dt="2024-11-01T15:25:00.833" v="2118"/>
          <ac:grpSpMkLst>
            <pc:docMk/>
            <pc:sldMk cId="3413465751" sldId="2147470404"/>
            <ac:grpSpMk id="14" creationId="{CB8FBFCD-7788-467A-192A-63A9521A7EE7}"/>
          </ac:grpSpMkLst>
        </pc:grpChg>
        <pc:grpChg chg="del">
          <ac:chgData name="Marketing" userId="c6e20124-794c-4511-9e1a-6ca6abfcd11e" providerId="ADAL" clId="{72A6E838-2845-465C-908A-F4B4A3833276}" dt="2024-11-01T15:25:00.111" v="2117" actId="478"/>
          <ac:grpSpMkLst>
            <pc:docMk/>
            <pc:sldMk cId="3413465751" sldId="2147470404"/>
            <ac:grpSpMk id="15" creationId="{DFF6498A-D7AF-8B85-5D92-121DEB92B018}"/>
          </ac:grpSpMkLst>
        </pc:grpChg>
        <pc:grpChg chg="del">
          <ac:chgData name="Marketing" userId="c6e20124-794c-4511-9e1a-6ca6abfcd11e" providerId="ADAL" clId="{72A6E838-2845-465C-908A-F4B4A3833276}" dt="2024-11-01T15:25:00.111" v="2117" actId="478"/>
          <ac:grpSpMkLst>
            <pc:docMk/>
            <pc:sldMk cId="3413465751" sldId="2147470404"/>
            <ac:grpSpMk id="18" creationId="{F944ACC8-7AC0-8F93-70C4-433BE903EBBD}"/>
          </ac:grpSpMkLst>
        </pc:grpChg>
        <pc:grpChg chg="mod">
          <ac:chgData name="Marketing" userId="c6e20124-794c-4511-9e1a-6ca6abfcd11e" providerId="ADAL" clId="{72A6E838-2845-465C-908A-F4B4A3833276}" dt="2024-11-01T15:25:00.833" v="2118"/>
          <ac:grpSpMkLst>
            <pc:docMk/>
            <pc:sldMk cId="3413465751" sldId="2147470404"/>
            <ac:grpSpMk id="22" creationId="{B42063BA-FBCD-965D-F9F2-493E3356D096}"/>
          </ac:grpSpMkLst>
        </pc:grpChg>
        <pc:grpChg chg="mod">
          <ac:chgData name="Marketing" userId="c6e20124-794c-4511-9e1a-6ca6abfcd11e" providerId="ADAL" clId="{72A6E838-2845-465C-908A-F4B4A3833276}" dt="2024-11-01T15:25:00.833" v="2118"/>
          <ac:grpSpMkLst>
            <pc:docMk/>
            <pc:sldMk cId="3413465751" sldId="2147470404"/>
            <ac:grpSpMk id="23" creationId="{97E1C125-E245-C2A3-0A5C-3345322B8C58}"/>
          </ac:grpSpMkLst>
        </pc:grpChg>
        <pc:grpChg chg="mod">
          <ac:chgData name="Marketing" userId="c6e20124-794c-4511-9e1a-6ca6abfcd11e" providerId="ADAL" clId="{72A6E838-2845-465C-908A-F4B4A3833276}" dt="2024-11-01T15:25:00.833" v="2118"/>
          <ac:grpSpMkLst>
            <pc:docMk/>
            <pc:sldMk cId="3413465751" sldId="2147470404"/>
            <ac:grpSpMk id="24" creationId="{3C53801F-12D6-5620-33F5-57019EA0C5B5}"/>
          </ac:grpSpMkLst>
        </pc:grpChg>
        <pc:grpChg chg="mod">
          <ac:chgData name="Marketing" userId="c6e20124-794c-4511-9e1a-6ca6abfcd11e" providerId="ADAL" clId="{72A6E838-2845-465C-908A-F4B4A3833276}" dt="2024-11-01T15:25:00.833" v="2118"/>
          <ac:grpSpMkLst>
            <pc:docMk/>
            <pc:sldMk cId="3413465751" sldId="2147470404"/>
            <ac:grpSpMk id="25" creationId="{662339D2-1080-D847-8A6A-9CDCC679DF11}"/>
          </ac:grpSpMkLst>
        </pc:grpChg>
        <pc:grpChg chg="mod">
          <ac:chgData name="Marketing" userId="c6e20124-794c-4511-9e1a-6ca6abfcd11e" providerId="ADAL" clId="{72A6E838-2845-465C-908A-F4B4A3833276}" dt="2024-11-01T15:25:00.833" v="2118"/>
          <ac:grpSpMkLst>
            <pc:docMk/>
            <pc:sldMk cId="3413465751" sldId="2147470404"/>
            <ac:grpSpMk id="26" creationId="{A6436DF3-B278-66AB-51C2-92A1843A1643}"/>
          </ac:grpSpMkLst>
        </pc:grpChg>
        <pc:grpChg chg="mod">
          <ac:chgData name="Marketing" userId="c6e20124-794c-4511-9e1a-6ca6abfcd11e" providerId="ADAL" clId="{72A6E838-2845-465C-908A-F4B4A3833276}" dt="2024-11-01T15:25:00.833" v="2118"/>
          <ac:grpSpMkLst>
            <pc:docMk/>
            <pc:sldMk cId="3413465751" sldId="2147470404"/>
            <ac:grpSpMk id="27" creationId="{5BB53589-9711-8161-2045-2D992B474A5D}"/>
          </ac:grpSpMkLst>
        </pc:grpChg>
        <pc:grpChg chg="mod">
          <ac:chgData name="Marketing" userId="c6e20124-794c-4511-9e1a-6ca6abfcd11e" providerId="ADAL" clId="{72A6E838-2845-465C-908A-F4B4A3833276}" dt="2024-11-01T15:25:00.833" v="2118"/>
          <ac:grpSpMkLst>
            <pc:docMk/>
            <pc:sldMk cId="3413465751" sldId="2147470404"/>
            <ac:grpSpMk id="28" creationId="{1A56A8C9-D5B9-5B11-8C66-AF9CCEAC25C3}"/>
          </ac:grpSpMkLst>
        </pc:grpChg>
        <pc:grpChg chg="mod">
          <ac:chgData name="Marketing" userId="c6e20124-794c-4511-9e1a-6ca6abfcd11e" providerId="ADAL" clId="{72A6E838-2845-465C-908A-F4B4A3833276}" dt="2024-11-01T15:25:00.833" v="2118"/>
          <ac:grpSpMkLst>
            <pc:docMk/>
            <pc:sldMk cId="3413465751" sldId="2147470404"/>
            <ac:grpSpMk id="29" creationId="{5DDE47D4-754E-EEF5-B4F1-F67E97011D9E}"/>
          </ac:grpSpMkLst>
        </pc:grpChg>
        <pc:grpChg chg="mod">
          <ac:chgData name="Marketing" userId="c6e20124-794c-4511-9e1a-6ca6abfcd11e" providerId="ADAL" clId="{72A6E838-2845-465C-908A-F4B4A3833276}" dt="2024-11-01T15:25:00.833" v="2118"/>
          <ac:grpSpMkLst>
            <pc:docMk/>
            <pc:sldMk cId="3413465751" sldId="2147470404"/>
            <ac:grpSpMk id="30" creationId="{E6AF1981-52B5-E91E-1DA8-7640669EA9EC}"/>
          </ac:grpSpMkLst>
        </pc:grpChg>
        <pc:grpChg chg="mod">
          <ac:chgData name="Marketing" userId="c6e20124-794c-4511-9e1a-6ca6abfcd11e" providerId="ADAL" clId="{72A6E838-2845-465C-908A-F4B4A3833276}" dt="2024-11-01T15:25:00.833" v="2118"/>
          <ac:grpSpMkLst>
            <pc:docMk/>
            <pc:sldMk cId="3413465751" sldId="2147470404"/>
            <ac:grpSpMk id="31" creationId="{F15A1F36-609E-7848-ABA6-8AA40FF4F8E6}"/>
          </ac:grpSpMkLst>
        </pc:grpChg>
        <pc:grpChg chg="mod">
          <ac:chgData name="Marketing" userId="c6e20124-794c-4511-9e1a-6ca6abfcd11e" providerId="ADAL" clId="{72A6E838-2845-465C-908A-F4B4A3833276}" dt="2024-11-01T15:25:00.833" v="2118"/>
          <ac:grpSpMkLst>
            <pc:docMk/>
            <pc:sldMk cId="3413465751" sldId="2147470404"/>
            <ac:grpSpMk id="32" creationId="{E1F965F3-6CB5-0748-5C48-5D4D690137DB}"/>
          </ac:grpSpMkLst>
        </pc:grpChg>
        <pc:grpChg chg="mod">
          <ac:chgData name="Marketing" userId="c6e20124-794c-4511-9e1a-6ca6abfcd11e" providerId="ADAL" clId="{72A6E838-2845-465C-908A-F4B4A3833276}" dt="2024-11-01T15:25:00.833" v="2118"/>
          <ac:grpSpMkLst>
            <pc:docMk/>
            <pc:sldMk cId="3413465751" sldId="2147470404"/>
            <ac:grpSpMk id="33" creationId="{8E17AB48-6F81-AE9C-B840-AA8BCAE73050}"/>
          </ac:grpSpMkLst>
        </pc:grpChg>
        <pc:grpChg chg="mod">
          <ac:chgData name="Marketing" userId="c6e20124-794c-4511-9e1a-6ca6abfcd11e" providerId="ADAL" clId="{72A6E838-2845-465C-908A-F4B4A3833276}" dt="2024-11-01T15:25:00.833" v="2118"/>
          <ac:grpSpMkLst>
            <pc:docMk/>
            <pc:sldMk cId="3413465751" sldId="2147470404"/>
            <ac:grpSpMk id="34" creationId="{1AB62094-6DE7-8C2C-4E17-525EFCAAE46F}"/>
          </ac:grpSpMkLst>
        </pc:grpChg>
        <pc:cxnChg chg="mod">
          <ac:chgData name="Marketing" userId="c6e20124-794c-4511-9e1a-6ca6abfcd11e" providerId="ADAL" clId="{72A6E838-2845-465C-908A-F4B4A3833276}" dt="2024-11-01T15:25:00.833" v="2118"/>
          <ac:cxnSpMkLst>
            <pc:docMk/>
            <pc:sldMk cId="3413465751" sldId="2147470404"/>
            <ac:cxnSpMk id="80" creationId="{F394D1BE-7F20-F628-6BA4-2FFEAA43B0F4}"/>
          </ac:cxnSpMkLst>
        </pc:cxnChg>
      </pc:sldChg>
      <pc:sldChg chg="addSp delSp modSp add del mod">
        <pc:chgData name="Marketing" userId="c6e20124-794c-4511-9e1a-6ca6abfcd11e" providerId="ADAL" clId="{72A6E838-2845-465C-908A-F4B4A3833276}" dt="2024-11-04T18:36:23.614" v="3923" actId="47"/>
        <pc:sldMkLst>
          <pc:docMk/>
          <pc:sldMk cId="1918186355" sldId="2147470405"/>
        </pc:sldMkLst>
        <pc:spChg chg="mod">
          <ac:chgData name="Marketing" userId="c6e20124-794c-4511-9e1a-6ca6abfcd11e" providerId="ADAL" clId="{72A6E838-2845-465C-908A-F4B4A3833276}" dt="2024-11-01T15:24:52.801" v="2116"/>
          <ac:spMkLst>
            <pc:docMk/>
            <pc:sldMk cId="1918186355" sldId="2147470405"/>
            <ac:spMk id="35" creationId="{A3778547-15C1-113B-16DF-14D107610012}"/>
          </ac:spMkLst>
        </pc:spChg>
        <pc:spChg chg="mod">
          <ac:chgData name="Marketing" userId="c6e20124-794c-4511-9e1a-6ca6abfcd11e" providerId="ADAL" clId="{72A6E838-2845-465C-908A-F4B4A3833276}" dt="2024-11-01T15:24:52.801" v="2116"/>
          <ac:spMkLst>
            <pc:docMk/>
            <pc:sldMk cId="1918186355" sldId="2147470405"/>
            <ac:spMk id="36" creationId="{13CB34DB-191E-A1C6-1086-7800533CA301}"/>
          </ac:spMkLst>
        </pc:spChg>
        <pc:spChg chg="mod">
          <ac:chgData name="Marketing" userId="c6e20124-794c-4511-9e1a-6ca6abfcd11e" providerId="ADAL" clId="{72A6E838-2845-465C-908A-F4B4A3833276}" dt="2024-11-01T15:24:52.801" v="2116"/>
          <ac:spMkLst>
            <pc:docMk/>
            <pc:sldMk cId="1918186355" sldId="2147470405"/>
            <ac:spMk id="37" creationId="{C973CC15-6E72-CB45-BDE7-F7E29A8BFCB9}"/>
          </ac:spMkLst>
        </pc:spChg>
        <pc:spChg chg="mod">
          <ac:chgData name="Marketing" userId="c6e20124-794c-4511-9e1a-6ca6abfcd11e" providerId="ADAL" clId="{72A6E838-2845-465C-908A-F4B4A3833276}" dt="2024-11-01T15:24:52.801" v="2116"/>
          <ac:spMkLst>
            <pc:docMk/>
            <pc:sldMk cId="1918186355" sldId="2147470405"/>
            <ac:spMk id="38" creationId="{FA0B9C28-78D8-8863-67C6-63DDC9994B9C}"/>
          </ac:spMkLst>
        </pc:spChg>
        <pc:spChg chg="mod">
          <ac:chgData name="Marketing" userId="c6e20124-794c-4511-9e1a-6ca6abfcd11e" providerId="ADAL" clId="{72A6E838-2845-465C-908A-F4B4A3833276}" dt="2024-11-01T15:24:52.801" v="2116"/>
          <ac:spMkLst>
            <pc:docMk/>
            <pc:sldMk cId="1918186355" sldId="2147470405"/>
            <ac:spMk id="39" creationId="{F5736689-1C13-726F-3D05-F09847F780ED}"/>
          </ac:spMkLst>
        </pc:spChg>
        <pc:spChg chg="mod">
          <ac:chgData name="Marketing" userId="c6e20124-794c-4511-9e1a-6ca6abfcd11e" providerId="ADAL" clId="{72A6E838-2845-465C-908A-F4B4A3833276}" dt="2024-11-01T15:24:52.801" v="2116"/>
          <ac:spMkLst>
            <pc:docMk/>
            <pc:sldMk cId="1918186355" sldId="2147470405"/>
            <ac:spMk id="40" creationId="{8D7B71B8-8DA8-F523-E5C9-EBC5396903C2}"/>
          </ac:spMkLst>
        </pc:spChg>
        <pc:spChg chg="mod">
          <ac:chgData name="Marketing" userId="c6e20124-794c-4511-9e1a-6ca6abfcd11e" providerId="ADAL" clId="{72A6E838-2845-465C-908A-F4B4A3833276}" dt="2024-11-01T15:24:52.801" v="2116"/>
          <ac:spMkLst>
            <pc:docMk/>
            <pc:sldMk cId="1918186355" sldId="2147470405"/>
            <ac:spMk id="41" creationId="{4B31825E-F920-B3AA-B2AA-C867D5F41158}"/>
          </ac:spMkLst>
        </pc:spChg>
        <pc:spChg chg="mod">
          <ac:chgData name="Marketing" userId="c6e20124-794c-4511-9e1a-6ca6abfcd11e" providerId="ADAL" clId="{72A6E838-2845-465C-908A-F4B4A3833276}" dt="2024-11-01T15:24:52.801" v="2116"/>
          <ac:spMkLst>
            <pc:docMk/>
            <pc:sldMk cId="1918186355" sldId="2147470405"/>
            <ac:spMk id="42" creationId="{21198819-8227-D7C9-DDB6-2321EC42525E}"/>
          </ac:spMkLst>
        </pc:spChg>
        <pc:spChg chg="mod">
          <ac:chgData name="Marketing" userId="c6e20124-794c-4511-9e1a-6ca6abfcd11e" providerId="ADAL" clId="{72A6E838-2845-465C-908A-F4B4A3833276}" dt="2024-11-01T15:24:52.801" v="2116"/>
          <ac:spMkLst>
            <pc:docMk/>
            <pc:sldMk cId="1918186355" sldId="2147470405"/>
            <ac:spMk id="43" creationId="{2614A25E-6756-7831-C0A9-DEBB144DB280}"/>
          </ac:spMkLst>
        </pc:spChg>
        <pc:spChg chg="mod">
          <ac:chgData name="Marketing" userId="c6e20124-794c-4511-9e1a-6ca6abfcd11e" providerId="ADAL" clId="{72A6E838-2845-465C-908A-F4B4A3833276}" dt="2024-11-01T15:24:52.801" v="2116"/>
          <ac:spMkLst>
            <pc:docMk/>
            <pc:sldMk cId="1918186355" sldId="2147470405"/>
            <ac:spMk id="44" creationId="{C98E77A6-3E23-B992-0D82-0B7FD3B9B267}"/>
          </ac:spMkLst>
        </pc:spChg>
        <pc:spChg chg="mod">
          <ac:chgData name="Marketing" userId="c6e20124-794c-4511-9e1a-6ca6abfcd11e" providerId="ADAL" clId="{72A6E838-2845-465C-908A-F4B4A3833276}" dt="2024-11-01T15:24:52.801" v="2116"/>
          <ac:spMkLst>
            <pc:docMk/>
            <pc:sldMk cId="1918186355" sldId="2147470405"/>
            <ac:spMk id="45" creationId="{FE1FDC99-FDCE-6F51-6534-A4BC7AD289C2}"/>
          </ac:spMkLst>
        </pc:spChg>
        <pc:spChg chg="mod">
          <ac:chgData name="Marketing" userId="c6e20124-794c-4511-9e1a-6ca6abfcd11e" providerId="ADAL" clId="{72A6E838-2845-465C-908A-F4B4A3833276}" dt="2024-11-01T15:24:52.801" v="2116"/>
          <ac:spMkLst>
            <pc:docMk/>
            <pc:sldMk cId="1918186355" sldId="2147470405"/>
            <ac:spMk id="46" creationId="{9C1C22A5-935E-CF71-1B64-7979CEA64462}"/>
          </ac:spMkLst>
        </pc:spChg>
        <pc:spChg chg="mod">
          <ac:chgData name="Marketing" userId="c6e20124-794c-4511-9e1a-6ca6abfcd11e" providerId="ADAL" clId="{72A6E838-2845-465C-908A-F4B4A3833276}" dt="2024-11-01T15:24:52.801" v="2116"/>
          <ac:spMkLst>
            <pc:docMk/>
            <pc:sldMk cId="1918186355" sldId="2147470405"/>
            <ac:spMk id="47" creationId="{DDFF9FCC-2907-4CDA-68AA-BEFE21E8B2CE}"/>
          </ac:spMkLst>
        </pc:spChg>
        <pc:spChg chg="mod">
          <ac:chgData name="Marketing" userId="c6e20124-794c-4511-9e1a-6ca6abfcd11e" providerId="ADAL" clId="{72A6E838-2845-465C-908A-F4B4A3833276}" dt="2024-11-01T15:24:52.801" v="2116"/>
          <ac:spMkLst>
            <pc:docMk/>
            <pc:sldMk cId="1918186355" sldId="2147470405"/>
            <ac:spMk id="48" creationId="{FFEE61E3-2A6C-22AB-60F9-8E1D88DF66FF}"/>
          </ac:spMkLst>
        </pc:spChg>
        <pc:spChg chg="mod">
          <ac:chgData name="Marketing" userId="c6e20124-794c-4511-9e1a-6ca6abfcd11e" providerId="ADAL" clId="{72A6E838-2845-465C-908A-F4B4A3833276}" dt="2024-11-01T15:24:52.801" v="2116"/>
          <ac:spMkLst>
            <pc:docMk/>
            <pc:sldMk cId="1918186355" sldId="2147470405"/>
            <ac:spMk id="49" creationId="{4F2B2599-8B24-73B0-FDF3-748FB4369B7E}"/>
          </ac:spMkLst>
        </pc:spChg>
        <pc:spChg chg="mod">
          <ac:chgData name="Marketing" userId="c6e20124-794c-4511-9e1a-6ca6abfcd11e" providerId="ADAL" clId="{72A6E838-2845-465C-908A-F4B4A3833276}" dt="2024-11-01T15:24:52.801" v="2116"/>
          <ac:spMkLst>
            <pc:docMk/>
            <pc:sldMk cId="1918186355" sldId="2147470405"/>
            <ac:spMk id="50" creationId="{BDA6941E-2914-8C6B-B35A-586A8EA83A60}"/>
          </ac:spMkLst>
        </pc:spChg>
        <pc:spChg chg="mod">
          <ac:chgData name="Marketing" userId="c6e20124-794c-4511-9e1a-6ca6abfcd11e" providerId="ADAL" clId="{72A6E838-2845-465C-908A-F4B4A3833276}" dt="2024-11-01T15:24:52.801" v="2116"/>
          <ac:spMkLst>
            <pc:docMk/>
            <pc:sldMk cId="1918186355" sldId="2147470405"/>
            <ac:spMk id="51" creationId="{1EB3994B-9429-71F1-98FF-11981D8B57C2}"/>
          </ac:spMkLst>
        </pc:spChg>
        <pc:spChg chg="mod">
          <ac:chgData name="Marketing" userId="c6e20124-794c-4511-9e1a-6ca6abfcd11e" providerId="ADAL" clId="{72A6E838-2845-465C-908A-F4B4A3833276}" dt="2024-11-01T15:24:52.801" v="2116"/>
          <ac:spMkLst>
            <pc:docMk/>
            <pc:sldMk cId="1918186355" sldId="2147470405"/>
            <ac:spMk id="52" creationId="{ED9C71A4-31F2-3B8C-0396-F1522923CAB9}"/>
          </ac:spMkLst>
        </pc:spChg>
        <pc:spChg chg="mod">
          <ac:chgData name="Marketing" userId="c6e20124-794c-4511-9e1a-6ca6abfcd11e" providerId="ADAL" clId="{72A6E838-2845-465C-908A-F4B4A3833276}" dt="2024-11-01T15:24:52.801" v="2116"/>
          <ac:spMkLst>
            <pc:docMk/>
            <pc:sldMk cId="1918186355" sldId="2147470405"/>
            <ac:spMk id="53" creationId="{E2DE445B-4951-7213-A159-D2930D5119D1}"/>
          </ac:spMkLst>
        </pc:spChg>
        <pc:spChg chg="mod">
          <ac:chgData name="Marketing" userId="c6e20124-794c-4511-9e1a-6ca6abfcd11e" providerId="ADAL" clId="{72A6E838-2845-465C-908A-F4B4A3833276}" dt="2024-11-01T15:24:52.801" v="2116"/>
          <ac:spMkLst>
            <pc:docMk/>
            <pc:sldMk cId="1918186355" sldId="2147470405"/>
            <ac:spMk id="54" creationId="{9EDB89D5-9121-26CD-E8A2-6809E8997E2D}"/>
          </ac:spMkLst>
        </pc:spChg>
        <pc:spChg chg="mod">
          <ac:chgData name="Marketing" userId="c6e20124-794c-4511-9e1a-6ca6abfcd11e" providerId="ADAL" clId="{72A6E838-2845-465C-908A-F4B4A3833276}" dt="2024-11-01T15:24:52.801" v="2116"/>
          <ac:spMkLst>
            <pc:docMk/>
            <pc:sldMk cId="1918186355" sldId="2147470405"/>
            <ac:spMk id="55" creationId="{DA15532A-0519-8F77-C959-D5BF1872E4B8}"/>
          </ac:spMkLst>
        </pc:spChg>
        <pc:spChg chg="mod">
          <ac:chgData name="Marketing" userId="c6e20124-794c-4511-9e1a-6ca6abfcd11e" providerId="ADAL" clId="{72A6E838-2845-465C-908A-F4B4A3833276}" dt="2024-11-01T15:24:52.801" v="2116"/>
          <ac:spMkLst>
            <pc:docMk/>
            <pc:sldMk cId="1918186355" sldId="2147470405"/>
            <ac:spMk id="56" creationId="{C75FF11D-9AF4-0189-56C7-13194453DF75}"/>
          </ac:spMkLst>
        </pc:spChg>
        <pc:spChg chg="mod">
          <ac:chgData name="Marketing" userId="c6e20124-794c-4511-9e1a-6ca6abfcd11e" providerId="ADAL" clId="{72A6E838-2845-465C-908A-F4B4A3833276}" dt="2024-11-01T15:24:52.801" v="2116"/>
          <ac:spMkLst>
            <pc:docMk/>
            <pc:sldMk cId="1918186355" sldId="2147470405"/>
            <ac:spMk id="57" creationId="{94BC37DA-EC7C-64C3-2B24-081C6C25CD19}"/>
          </ac:spMkLst>
        </pc:spChg>
        <pc:spChg chg="mod">
          <ac:chgData name="Marketing" userId="c6e20124-794c-4511-9e1a-6ca6abfcd11e" providerId="ADAL" clId="{72A6E838-2845-465C-908A-F4B4A3833276}" dt="2024-11-01T15:24:52.801" v="2116"/>
          <ac:spMkLst>
            <pc:docMk/>
            <pc:sldMk cId="1918186355" sldId="2147470405"/>
            <ac:spMk id="58" creationId="{4E7DB220-8122-E278-31B6-0E6676206C04}"/>
          </ac:spMkLst>
        </pc:spChg>
        <pc:spChg chg="mod">
          <ac:chgData name="Marketing" userId="c6e20124-794c-4511-9e1a-6ca6abfcd11e" providerId="ADAL" clId="{72A6E838-2845-465C-908A-F4B4A3833276}" dt="2024-11-01T15:24:52.801" v="2116"/>
          <ac:spMkLst>
            <pc:docMk/>
            <pc:sldMk cId="1918186355" sldId="2147470405"/>
            <ac:spMk id="59" creationId="{7E7BCCC6-CEDC-6975-1E4D-366060270FF2}"/>
          </ac:spMkLst>
        </pc:spChg>
        <pc:spChg chg="mod">
          <ac:chgData name="Marketing" userId="c6e20124-794c-4511-9e1a-6ca6abfcd11e" providerId="ADAL" clId="{72A6E838-2845-465C-908A-F4B4A3833276}" dt="2024-11-01T15:24:52.801" v="2116"/>
          <ac:spMkLst>
            <pc:docMk/>
            <pc:sldMk cId="1918186355" sldId="2147470405"/>
            <ac:spMk id="60" creationId="{463706D0-CA3A-7690-7985-5994B5AD0517}"/>
          </ac:spMkLst>
        </pc:spChg>
        <pc:spChg chg="mod">
          <ac:chgData name="Marketing" userId="c6e20124-794c-4511-9e1a-6ca6abfcd11e" providerId="ADAL" clId="{72A6E838-2845-465C-908A-F4B4A3833276}" dt="2024-11-01T15:24:52.801" v="2116"/>
          <ac:spMkLst>
            <pc:docMk/>
            <pc:sldMk cId="1918186355" sldId="2147470405"/>
            <ac:spMk id="61" creationId="{DF007B9A-07AC-3007-A6CF-456D2F3262CA}"/>
          </ac:spMkLst>
        </pc:spChg>
        <pc:spChg chg="mod">
          <ac:chgData name="Marketing" userId="c6e20124-794c-4511-9e1a-6ca6abfcd11e" providerId="ADAL" clId="{72A6E838-2845-465C-908A-F4B4A3833276}" dt="2024-11-01T15:24:52.801" v="2116"/>
          <ac:spMkLst>
            <pc:docMk/>
            <pc:sldMk cId="1918186355" sldId="2147470405"/>
            <ac:spMk id="62" creationId="{EF96D308-8F7A-438E-D3AA-DA661025C7D7}"/>
          </ac:spMkLst>
        </pc:spChg>
        <pc:spChg chg="mod">
          <ac:chgData name="Marketing" userId="c6e20124-794c-4511-9e1a-6ca6abfcd11e" providerId="ADAL" clId="{72A6E838-2845-465C-908A-F4B4A3833276}" dt="2024-11-01T15:24:52.801" v="2116"/>
          <ac:spMkLst>
            <pc:docMk/>
            <pc:sldMk cId="1918186355" sldId="2147470405"/>
            <ac:spMk id="63" creationId="{AD9E23EA-F734-FAD9-3DB9-6729876235FC}"/>
          </ac:spMkLst>
        </pc:spChg>
        <pc:spChg chg="mod">
          <ac:chgData name="Marketing" userId="c6e20124-794c-4511-9e1a-6ca6abfcd11e" providerId="ADAL" clId="{72A6E838-2845-465C-908A-F4B4A3833276}" dt="2024-11-01T15:24:52.801" v="2116"/>
          <ac:spMkLst>
            <pc:docMk/>
            <pc:sldMk cId="1918186355" sldId="2147470405"/>
            <ac:spMk id="64" creationId="{6870D051-9BF4-AA34-6D8E-0C4E83C4CB11}"/>
          </ac:spMkLst>
        </pc:spChg>
        <pc:spChg chg="mod">
          <ac:chgData name="Marketing" userId="c6e20124-794c-4511-9e1a-6ca6abfcd11e" providerId="ADAL" clId="{72A6E838-2845-465C-908A-F4B4A3833276}" dt="2024-11-01T15:24:52.801" v="2116"/>
          <ac:spMkLst>
            <pc:docMk/>
            <pc:sldMk cId="1918186355" sldId="2147470405"/>
            <ac:spMk id="65" creationId="{7202E4A5-6FDA-3B8B-6D78-C4841E9D25AA}"/>
          </ac:spMkLst>
        </pc:spChg>
        <pc:spChg chg="mod">
          <ac:chgData name="Marketing" userId="c6e20124-794c-4511-9e1a-6ca6abfcd11e" providerId="ADAL" clId="{72A6E838-2845-465C-908A-F4B4A3833276}" dt="2024-11-01T15:24:52.801" v="2116"/>
          <ac:spMkLst>
            <pc:docMk/>
            <pc:sldMk cId="1918186355" sldId="2147470405"/>
            <ac:spMk id="66" creationId="{E2FF2952-3871-76B9-B03E-E6B97A75F530}"/>
          </ac:spMkLst>
        </pc:spChg>
        <pc:spChg chg="mod">
          <ac:chgData name="Marketing" userId="c6e20124-794c-4511-9e1a-6ca6abfcd11e" providerId="ADAL" clId="{72A6E838-2845-465C-908A-F4B4A3833276}" dt="2024-11-01T15:24:52.801" v="2116"/>
          <ac:spMkLst>
            <pc:docMk/>
            <pc:sldMk cId="1918186355" sldId="2147470405"/>
            <ac:spMk id="67" creationId="{988A2F17-A2E6-FC35-61E4-017A0A1FBABE}"/>
          </ac:spMkLst>
        </pc:spChg>
        <pc:spChg chg="mod">
          <ac:chgData name="Marketing" userId="c6e20124-794c-4511-9e1a-6ca6abfcd11e" providerId="ADAL" clId="{72A6E838-2845-465C-908A-F4B4A3833276}" dt="2024-11-01T15:24:52.801" v="2116"/>
          <ac:spMkLst>
            <pc:docMk/>
            <pc:sldMk cId="1918186355" sldId="2147470405"/>
            <ac:spMk id="68" creationId="{0EE22F9B-F659-C08A-A42B-9816C7536774}"/>
          </ac:spMkLst>
        </pc:spChg>
        <pc:spChg chg="mod">
          <ac:chgData name="Marketing" userId="c6e20124-794c-4511-9e1a-6ca6abfcd11e" providerId="ADAL" clId="{72A6E838-2845-465C-908A-F4B4A3833276}" dt="2024-11-01T15:24:52.801" v="2116"/>
          <ac:spMkLst>
            <pc:docMk/>
            <pc:sldMk cId="1918186355" sldId="2147470405"/>
            <ac:spMk id="69" creationId="{EAB76539-0B2A-5F58-01B7-63081CE9EE2F}"/>
          </ac:spMkLst>
        </pc:spChg>
        <pc:spChg chg="mod">
          <ac:chgData name="Marketing" userId="c6e20124-794c-4511-9e1a-6ca6abfcd11e" providerId="ADAL" clId="{72A6E838-2845-465C-908A-F4B4A3833276}" dt="2024-11-01T15:24:52.801" v="2116"/>
          <ac:spMkLst>
            <pc:docMk/>
            <pc:sldMk cId="1918186355" sldId="2147470405"/>
            <ac:spMk id="70" creationId="{6FA1195E-EDF5-FDAF-2E25-D5EE59F84EF6}"/>
          </ac:spMkLst>
        </pc:spChg>
        <pc:spChg chg="mod">
          <ac:chgData name="Marketing" userId="c6e20124-794c-4511-9e1a-6ca6abfcd11e" providerId="ADAL" clId="{72A6E838-2845-465C-908A-F4B4A3833276}" dt="2024-11-01T15:24:52.801" v="2116"/>
          <ac:spMkLst>
            <pc:docMk/>
            <pc:sldMk cId="1918186355" sldId="2147470405"/>
            <ac:spMk id="71" creationId="{8E0BDDBD-1EB9-E0BF-D595-24B81C519886}"/>
          </ac:spMkLst>
        </pc:spChg>
        <pc:spChg chg="mod">
          <ac:chgData name="Marketing" userId="c6e20124-794c-4511-9e1a-6ca6abfcd11e" providerId="ADAL" clId="{72A6E838-2845-465C-908A-F4B4A3833276}" dt="2024-11-01T15:24:52.801" v="2116"/>
          <ac:spMkLst>
            <pc:docMk/>
            <pc:sldMk cId="1918186355" sldId="2147470405"/>
            <ac:spMk id="72" creationId="{0FCD3883-C039-BFC3-6CB1-76E5FA167841}"/>
          </ac:spMkLst>
        </pc:spChg>
        <pc:spChg chg="mod">
          <ac:chgData name="Marketing" userId="c6e20124-794c-4511-9e1a-6ca6abfcd11e" providerId="ADAL" clId="{72A6E838-2845-465C-908A-F4B4A3833276}" dt="2024-11-01T15:24:52.801" v="2116"/>
          <ac:spMkLst>
            <pc:docMk/>
            <pc:sldMk cId="1918186355" sldId="2147470405"/>
            <ac:spMk id="73" creationId="{3AE9BDD6-AED5-6708-511A-A8E60698036F}"/>
          </ac:spMkLst>
        </pc:spChg>
        <pc:spChg chg="mod">
          <ac:chgData name="Marketing" userId="c6e20124-794c-4511-9e1a-6ca6abfcd11e" providerId="ADAL" clId="{72A6E838-2845-465C-908A-F4B4A3833276}" dt="2024-11-01T15:24:52.801" v="2116"/>
          <ac:spMkLst>
            <pc:docMk/>
            <pc:sldMk cId="1918186355" sldId="2147470405"/>
            <ac:spMk id="74" creationId="{8120314A-A865-3DB1-1977-001A3BC81296}"/>
          </ac:spMkLst>
        </pc:spChg>
        <pc:spChg chg="mod">
          <ac:chgData name="Marketing" userId="c6e20124-794c-4511-9e1a-6ca6abfcd11e" providerId="ADAL" clId="{72A6E838-2845-465C-908A-F4B4A3833276}" dt="2024-11-01T15:24:52.801" v="2116"/>
          <ac:spMkLst>
            <pc:docMk/>
            <pc:sldMk cId="1918186355" sldId="2147470405"/>
            <ac:spMk id="75" creationId="{A220964C-C80C-2C6F-018B-B64FD3D1809B}"/>
          </ac:spMkLst>
        </pc:spChg>
        <pc:spChg chg="mod">
          <ac:chgData name="Marketing" userId="c6e20124-794c-4511-9e1a-6ca6abfcd11e" providerId="ADAL" clId="{72A6E838-2845-465C-908A-F4B4A3833276}" dt="2024-11-01T15:24:52.801" v="2116"/>
          <ac:spMkLst>
            <pc:docMk/>
            <pc:sldMk cId="1918186355" sldId="2147470405"/>
            <ac:spMk id="76" creationId="{E1DB97F9-932F-D86C-5B21-C65DABD3CF8F}"/>
          </ac:spMkLst>
        </pc:spChg>
        <pc:spChg chg="mod">
          <ac:chgData name="Marketing" userId="c6e20124-794c-4511-9e1a-6ca6abfcd11e" providerId="ADAL" clId="{72A6E838-2845-465C-908A-F4B4A3833276}" dt="2024-11-01T15:24:52.801" v="2116"/>
          <ac:spMkLst>
            <pc:docMk/>
            <pc:sldMk cId="1918186355" sldId="2147470405"/>
            <ac:spMk id="77" creationId="{5B0899E1-0437-990E-BA16-1F046E4A2099}"/>
          </ac:spMkLst>
        </pc:spChg>
        <pc:spChg chg="mod">
          <ac:chgData name="Marketing" userId="c6e20124-794c-4511-9e1a-6ca6abfcd11e" providerId="ADAL" clId="{72A6E838-2845-465C-908A-F4B4A3833276}" dt="2024-11-01T15:24:52.801" v="2116"/>
          <ac:spMkLst>
            <pc:docMk/>
            <pc:sldMk cId="1918186355" sldId="2147470405"/>
            <ac:spMk id="78" creationId="{34136113-8F88-B6B8-99D2-81B0B29C8CD7}"/>
          </ac:spMkLst>
        </pc:spChg>
        <pc:spChg chg="mod">
          <ac:chgData name="Marketing" userId="c6e20124-794c-4511-9e1a-6ca6abfcd11e" providerId="ADAL" clId="{72A6E838-2845-465C-908A-F4B4A3833276}" dt="2024-11-01T15:24:52.801" v="2116"/>
          <ac:spMkLst>
            <pc:docMk/>
            <pc:sldMk cId="1918186355" sldId="2147470405"/>
            <ac:spMk id="79" creationId="{7D591C34-B556-B7D2-F5C8-421F47931B09}"/>
          </ac:spMkLst>
        </pc:spChg>
        <pc:spChg chg="mod">
          <ac:chgData name="Marketing" userId="c6e20124-794c-4511-9e1a-6ca6abfcd11e" providerId="ADAL" clId="{72A6E838-2845-465C-908A-F4B4A3833276}" dt="2024-11-04T18:19:09.995" v="3566" actId="6559"/>
          <ac:spMkLst>
            <pc:docMk/>
            <pc:sldMk cId="1918186355" sldId="2147470405"/>
            <ac:spMk id="84" creationId="{3E3A9443-7E06-68C2-EEA9-D54F8285133A}"/>
          </ac:spMkLst>
        </pc:spChg>
        <pc:grpChg chg="add mod">
          <ac:chgData name="Marketing" userId="c6e20124-794c-4511-9e1a-6ca6abfcd11e" providerId="ADAL" clId="{72A6E838-2845-465C-908A-F4B4A3833276}" dt="2024-11-01T15:24:52.801" v="2116"/>
          <ac:grpSpMkLst>
            <pc:docMk/>
            <pc:sldMk cId="1918186355" sldId="2147470405"/>
            <ac:grpSpMk id="2" creationId="{6BA3B0C8-B2C9-E0F1-5839-887FA7670236}"/>
          </ac:grpSpMkLst>
        </pc:grpChg>
        <pc:grpChg chg="mod">
          <ac:chgData name="Marketing" userId="c6e20124-794c-4511-9e1a-6ca6abfcd11e" providerId="ADAL" clId="{72A6E838-2845-465C-908A-F4B4A3833276}" dt="2024-11-01T15:24:52.801" v="2116"/>
          <ac:grpSpMkLst>
            <pc:docMk/>
            <pc:sldMk cId="1918186355" sldId="2147470405"/>
            <ac:grpSpMk id="3" creationId="{C814D56E-6A56-1C02-E7E7-001E0DA21DF1}"/>
          </ac:grpSpMkLst>
        </pc:grpChg>
        <pc:grpChg chg="mod">
          <ac:chgData name="Marketing" userId="c6e20124-794c-4511-9e1a-6ca6abfcd11e" providerId="ADAL" clId="{72A6E838-2845-465C-908A-F4B4A3833276}" dt="2024-11-01T15:24:52.801" v="2116"/>
          <ac:grpSpMkLst>
            <pc:docMk/>
            <pc:sldMk cId="1918186355" sldId="2147470405"/>
            <ac:grpSpMk id="4" creationId="{98A0C191-FC29-DA35-F62C-AB2BF161D5D3}"/>
          </ac:grpSpMkLst>
        </pc:grpChg>
        <pc:grpChg chg="mod">
          <ac:chgData name="Marketing" userId="c6e20124-794c-4511-9e1a-6ca6abfcd11e" providerId="ADAL" clId="{72A6E838-2845-465C-908A-F4B4A3833276}" dt="2024-11-01T15:24:52.801" v="2116"/>
          <ac:grpSpMkLst>
            <pc:docMk/>
            <pc:sldMk cId="1918186355" sldId="2147470405"/>
            <ac:grpSpMk id="7" creationId="{A8852CBB-2201-26B8-3D4B-1C02EC9BAEAF}"/>
          </ac:grpSpMkLst>
        </pc:grpChg>
        <pc:grpChg chg="mod">
          <ac:chgData name="Marketing" userId="c6e20124-794c-4511-9e1a-6ca6abfcd11e" providerId="ADAL" clId="{72A6E838-2845-465C-908A-F4B4A3833276}" dt="2024-11-01T15:24:52.801" v="2116"/>
          <ac:grpSpMkLst>
            <pc:docMk/>
            <pc:sldMk cId="1918186355" sldId="2147470405"/>
            <ac:grpSpMk id="8" creationId="{56C50961-F014-6AB6-7664-469D44C4E81A}"/>
          </ac:grpSpMkLst>
        </pc:grpChg>
        <pc:grpChg chg="mod">
          <ac:chgData name="Marketing" userId="c6e20124-794c-4511-9e1a-6ca6abfcd11e" providerId="ADAL" clId="{72A6E838-2845-465C-908A-F4B4A3833276}" dt="2024-11-01T15:24:52.801" v="2116"/>
          <ac:grpSpMkLst>
            <pc:docMk/>
            <pc:sldMk cId="1918186355" sldId="2147470405"/>
            <ac:grpSpMk id="9" creationId="{5D4D2D23-C9AD-6F0A-7207-5343C55763EC}"/>
          </ac:grpSpMkLst>
        </pc:grpChg>
        <pc:grpChg chg="mod">
          <ac:chgData name="Marketing" userId="c6e20124-794c-4511-9e1a-6ca6abfcd11e" providerId="ADAL" clId="{72A6E838-2845-465C-908A-F4B4A3833276}" dt="2024-11-01T15:24:52.801" v="2116"/>
          <ac:grpSpMkLst>
            <pc:docMk/>
            <pc:sldMk cId="1918186355" sldId="2147470405"/>
            <ac:grpSpMk id="10" creationId="{4700968E-AAAD-3E14-FB6A-07FD582D6035}"/>
          </ac:grpSpMkLst>
        </pc:grpChg>
        <pc:grpChg chg="mod">
          <ac:chgData name="Marketing" userId="c6e20124-794c-4511-9e1a-6ca6abfcd11e" providerId="ADAL" clId="{72A6E838-2845-465C-908A-F4B4A3833276}" dt="2024-11-01T15:24:52.801" v="2116"/>
          <ac:grpSpMkLst>
            <pc:docMk/>
            <pc:sldMk cId="1918186355" sldId="2147470405"/>
            <ac:grpSpMk id="11" creationId="{40D7C825-7639-53B8-D019-EC9B80DBD4B6}"/>
          </ac:grpSpMkLst>
        </pc:grpChg>
        <pc:grpChg chg="mod">
          <ac:chgData name="Marketing" userId="c6e20124-794c-4511-9e1a-6ca6abfcd11e" providerId="ADAL" clId="{72A6E838-2845-465C-908A-F4B4A3833276}" dt="2024-11-01T15:24:52.801" v="2116"/>
          <ac:grpSpMkLst>
            <pc:docMk/>
            <pc:sldMk cId="1918186355" sldId="2147470405"/>
            <ac:grpSpMk id="12" creationId="{5EE7F435-A550-8F0B-D803-E4AF981D1F95}"/>
          </ac:grpSpMkLst>
        </pc:grpChg>
        <pc:grpChg chg="mod">
          <ac:chgData name="Marketing" userId="c6e20124-794c-4511-9e1a-6ca6abfcd11e" providerId="ADAL" clId="{72A6E838-2845-465C-908A-F4B4A3833276}" dt="2024-11-01T15:24:52.801" v="2116"/>
          <ac:grpSpMkLst>
            <pc:docMk/>
            <pc:sldMk cId="1918186355" sldId="2147470405"/>
            <ac:grpSpMk id="13" creationId="{D6B3F72C-C315-0936-1B03-6E6B9037AF18}"/>
          </ac:grpSpMkLst>
        </pc:grpChg>
        <pc:grpChg chg="mod">
          <ac:chgData name="Marketing" userId="c6e20124-794c-4511-9e1a-6ca6abfcd11e" providerId="ADAL" clId="{72A6E838-2845-465C-908A-F4B4A3833276}" dt="2024-11-01T15:24:52.801" v="2116"/>
          <ac:grpSpMkLst>
            <pc:docMk/>
            <pc:sldMk cId="1918186355" sldId="2147470405"/>
            <ac:grpSpMk id="14" creationId="{CAF8DB7A-5771-DB3B-5AAE-EC5208C8B39A}"/>
          </ac:grpSpMkLst>
        </pc:grpChg>
        <pc:grpChg chg="del">
          <ac:chgData name="Marketing" userId="c6e20124-794c-4511-9e1a-6ca6abfcd11e" providerId="ADAL" clId="{72A6E838-2845-465C-908A-F4B4A3833276}" dt="2024-11-01T15:24:52.462" v="2115" actId="478"/>
          <ac:grpSpMkLst>
            <pc:docMk/>
            <pc:sldMk cId="1918186355" sldId="2147470405"/>
            <ac:grpSpMk id="15" creationId="{0C811447-7D96-1C83-06E6-A45D6081559B}"/>
          </ac:grpSpMkLst>
        </pc:grpChg>
        <pc:grpChg chg="del">
          <ac:chgData name="Marketing" userId="c6e20124-794c-4511-9e1a-6ca6abfcd11e" providerId="ADAL" clId="{72A6E838-2845-465C-908A-F4B4A3833276}" dt="2024-11-01T15:24:52.462" v="2115" actId="478"/>
          <ac:grpSpMkLst>
            <pc:docMk/>
            <pc:sldMk cId="1918186355" sldId="2147470405"/>
            <ac:grpSpMk id="18" creationId="{44838499-BACA-45C7-BED8-DED05ED546B7}"/>
          </ac:grpSpMkLst>
        </pc:grpChg>
        <pc:grpChg chg="mod">
          <ac:chgData name="Marketing" userId="c6e20124-794c-4511-9e1a-6ca6abfcd11e" providerId="ADAL" clId="{72A6E838-2845-465C-908A-F4B4A3833276}" dt="2024-11-01T15:24:52.801" v="2116"/>
          <ac:grpSpMkLst>
            <pc:docMk/>
            <pc:sldMk cId="1918186355" sldId="2147470405"/>
            <ac:grpSpMk id="22" creationId="{3505AE27-F8E8-2904-F696-B0F87A8E66A4}"/>
          </ac:grpSpMkLst>
        </pc:grpChg>
        <pc:grpChg chg="mod">
          <ac:chgData name="Marketing" userId="c6e20124-794c-4511-9e1a-6ca6abfcd11e" providerId="ADAL" clId="{72A6E838-2845-465C-908A-F4B4A3833276}" dt="2024-11-01T15:24:52.801" v="2116"/>
          <ac:grpSpMkLst>
            <pc:docMk/>
            <pc:sldMk cId="1918186355" sldId="2147470405"/>
            <ac:grpSpMk id="23" creationId="{12B0E309-6D7E-5414-12E9-72A7467B00CF}"/>
          </ac:grpSpMkLst>
        </pc:grpChg>
        <pc:grpChg chg="mod">
          <ac:chgData name="Marketing" userId="c6e20124-794c-4511-9e1a-6ca6abfcd11e" providerId="ADAL" clId="{72A6E838-2845-465C-908A-F4B4A3833276}" dt="2024-11-01T15:24:52.801" v="2116"/>
          <ac:grpSpMkLst>
            <pc:docMk/>
            <pc:sldMk cId="1918186355" sldId="2147470405"/>
            <ac:grpSpMk id="24" creationId="{EE409291-5CFE-D3F6-63A0-622E54470D7E}"/>
          </ac:grpSpMkLst>
        </pc:grpChg>
        <pc:grpChg chg="mod">
          <ac:chgData name="Marketing" userId="c6e20124-794c-4511-9e1a-6ca6abfcd11e" providerId="ADAL" clId="{72A6E838-2845-465C-908A-F4B4A3833276}" dt="2024-11-01T15:24:52.801" v="2116"/>
          <ac:grpSpMkLst>
            <pc:docMk/>
            <pc:sldMk cId="1918186355" sldId="2147470405"/>
            <ac:grpSpMk id="25" creationId="{134563E4-D3F9-CDA1-3A93-652DEB7FD333}"/>
          </ac:grpSpMkLst>
        </pc:grpChg>
        <pc:grpChg chg="mod">
          <ac:chgData name="Marketing" userId="c6e20124-794c-4511-9e1a-6ca6abfcd11e" providerId="ADAL" clId="{72A6E838-2845-465C-908A-F4B4A3833276}" dt="2024-11-01T15:24:52.801" v="2116"/>
          <ac:grpSpMkLst>
            <pc:docMk/>
            <pc:sldMk cId="1918186355" sldId="2147470405"/>
            <ac:grpSpMk id="26" creationId="{BF90BB00-CBED-2D63-6253-A445819E2963}"/>
          </ac:grpSpMkLst>
        </pc:grpChg>
        <pc:grpChg chg="mod">
          <ac:chgData name="Marketing" userId="c6e20124-794c-4511-9e1a-6ca6abfcd11e" providerId="ADAL" clId="{72A6E838-2845-465C-908A-F4B4A3833276}" dt="2024-11-01T15:24:52.801" v="2116"/>
          <ac:grpSpMkLst>
            <pc:docMk/>
            <pc:sldMk cId="1918186355" sldId="2147470405"/>
            <ac:grpSpMk id="27" creationId="{9FA68682-8915-92F6-E10A-EDA5B82DA92F}"/>
          </ac:grpSpMkLst>
        </pc:grpChg>
        <pc:grpChg chg="mod">
          <ac:chgData name="Marketing" userId="c6e20124-794c-4511-9e1a-6ca6abfcd11e" providerId="ADAL" clId="{72A6E838-2845-465C-908A-F4B4A3833276}" dt="2024-11-01T15:24:52.801" v="2116"/>
          <ac:grpSpMkLst>
            <pc:docMk/>
            <pc:sldMk cId="1918186355" sldId="2147470405"/>
            <ac:grpSpMk id="28" creationId="{50AD618B-F46B-B711-AE24-A81073BA56A8}"/>
          </ac:grpSpMkLst>
        </pc:grpChg>
        <pc:grpChg chg="mod">
          <ac:chgData name="Marketing" userId="c6e20124-794c-4511-9e1a-6ca6abfcd11e" providerId="ADAL" clId="{72A6E838-2845-465C-908A-F4B4A3833276}" dt="2024-11-01T15:24:52.801" v="2116"/>
          <ac:grpSpMkLst>
            <pc:docMk/>
            <pc:sldMk cId="1918186355" sldId="2147470405"/>
            <ac:grpSpMk id="29" creationId="{8BB49841-83E7-8DBF-AAC2-3854D5BD6987}"/>
          </ac:grpSpMkLst>
        </pc:grpChg>
        <pc:grpChg chg="mod">
          <ac:chgData name="Marketing" userId="c6e20124-794c-4511-9e1a-6ca6abfcd11e" providerId="ADAL" clId="{72A6E838-2845-465C-908A-F4B4A3833276}" dt="2024-11-01T15:24:52.801" v="2116"/>
          <ac:grpSpMkLst>
            <pc:docMk/>
            <pc:sldMk cId="1918186355" sldId="2147470405"/>
            <ac:grpSpMk id="30" creationId="{72A89D77-4437-0952-DA0D-C08E59AB8D0E}"/>
          </ac:grpSpMkLst>
        </pc:grpChg>
        <pc:grpChg chg="mod">
          <ac:chgData name="Marketing" userId="c6e20124-794c-4511-9e1a-6ca6abfcd11e" providerId="ADAL" clId="{72A6E838-2845-465C-908A-F4B4A3833276}" dt="2024-11-01T15:24:52.801" v="2116"/>
          <ac:grpSpMkLst>
            <pc:docMk/>
            <pc:sldMk cId="1918186355" sldId="2147470405"/>
            <ac:grpSpMk id="31" creationId="{263FB302-CB47-F4DE-D980-6989DE09898C}"/>
          </ac:grpSpMkLst>
        </pc:grpChg>
        <pc:grpChg chg="mod">
          <ac:chgData name="Marketing" userId="c6e20124-794c-4511-9e1a-6ca6abfcd11e" providerId="ADAL" clId="{72A6E838-2845-465C-908A-F4B4A3833276}" dt="2024-11-01T15:24:52.801" v="2116"/>
          <ac:grpSpMkLst>
            <pc:docMk/>
            <pc:sldMk cId="1918186355" sldId="2147470405"/>
            <ac:grpSpMk id="32" creationId="{12B06433-1EC1-6E5E-C3D0-E85D436BAFA7}"/>
          </ac:grpSpMkLst>
        </pc:grpChg>
        <pc:grpChg chg="mod">
          <ac:chgData name="Marketing" userId="c6e20124-794c-4511-9e1a-6ca6abfcd11e" providerId="ADAL" clId="{72A6E838-2845-465C-908A-F4B4A3833276}" dt="2024-11-01T15:24:52.801" v="2116"/>
          <ac:grpSpMkLst>
            <pc:docMk/>
            <pc:sldMk cId="1918186355" sldId="2147470405"/>
            <ac:grpSpMk id="33" creationId="{28160D4D-EA4E-CD53-7849-F62E1E745ED0}"/>
          </ac:grpSpMkLst>
        </pc:grpChg>
        <pc:grpChg chg="mod">
          <ac:chgData name="Marketing" userId="c6e20124-794c-4511-9e1a-6ca6abfcd11e" providerId="ADAL" clId="{72A6E838-2845-465C-908A-F4B4A3833276}" dt="2024-11-01T15:24:52.801" v="2116"/>
          <ac:grpSpMkLst>
            <pc:docMk/>
            <pc:sldMk cId="1918186355" sldId="2147470405"/>
            <ac:grpSpMk id="34" creationId="{E6641714-413E-D5B7-B1C4-5F8B319B2071}"/>
          </ac:grpSpMkLst>
        </pc:grpChg>
        <pc:cxnChg chg="mod">
          <ac:chgData name="Marketing" userId="c6e20124-794c-4511-9e1a-6ca6abfcd11e" providerId="ADAL" clId="{72A6E838-2845-465C-908A-F4B4A3833276}" dt="2024-11-01T15:24:52.801" v="2116"/>
          <ac:cxnSpMkLst>
            <pc:docMk/>
            <pc:sldMk cId="1918186355" sldId="2147470405"/>
            <ac:cxnSpMk id="80" creationId="{6E15EAD2-8031-55C7-D299-5BB0AB621913}"/>
          </ac:cxnSpMkLst>
        </pc:cxnChg>
      </pc:sldChg>
      <pc:sldChg chg="modSp add del mod modNotesTx">
        <pc:chgData name="Marketing" userId="c6e20124-794c-4511-9e1a-6ca6abfcd11e" providerId="ADAL" clId="{72A6E838-2845-465C-908A-F4B4A3833276}" dt="2024-11-04T15:07:53.775" v="3411" actId="47"/>
        <pc:sldMkLst>
          <pc:docMk/>
          <pc:sldMk cId="642929845" sldId="2147470406"/>
        </pc:sldMkLst>
        <pc:spChg chg="mod">
          <ac:chgData name="Marketing" userId="c6e20124-794c-4511-9e1a-6ca6abfcd11e" providerId="ADAL" clId="{72A6E838-2845-465C-908A-F4B4A3833276}" dt="2024-11-01T18:16:13.677" v="2714" actId="20577"/>
          <ac:spMkLst>
            <pc:docMk/>
            <pc:sldMk cId="642929845" sldId="2147470406"/>
            <ac:spMk id="144" creationId="{27F98DB8-0095-043C-FC32-B06412288C3A}"/>
          </ac:spMkLst>
        </pc:spChg>
        <pc:spChg chg="mod">
          <ac:chgData name="Marketing" userId="c6e20124-794c-4511-9e1a-6ca6abfcd11e" providerId="ADAL" clId="{72A6E838-2845-465C-908A-F4B4A3833276}" dt="2024-11-01T18:15:21.110" v="2699" actId="207"/>
          <ac:spMkLst>
            <pc:docMk/>
            <pc:sldMk cId="642929845" sldId="2147470406"/>
            <ac:spMk id="290" creationId="{C9552816-DFFB-460B-3502-E2962081581B}"/>
          </ac:spMkLst>
        </pc:spChg>
        <pc:grpChg chg="mod">
          <ac:chgData name="Marketing" userId="c6e20124-794c-4511-9e1a-6ca6abfcd11e" providerId="ADAL" clId="{72A6E838-2845-465C-908A-F4B4A3833276}" dt="2024-11-01T18:15:54.957" v="2703" actId="1076"/>
          <ac:grpSpMkLst>
            <pc:docMk/>
            <pc:sldMk cId="642929845" sldId="2147470406"/>
            <ac:grpSpMk id="142" creationId="{DA062FEE-E364-E060-11CC-9FC4D9AFD8DB}"/>
          </ac:grpSpMkLst>
        </pc:grpChg>
        <pc:picChg chg="mod">
          <ac:chgData name="Marketing" userId="c6e20124-794c-4511-9e1a-6ca6abfcd11e" providerId="ADAL" clId="{72A6E838-2845-465C-908A-F4B4A3833276}" dt="2024-11-01T18:15:48.712" v="2702" actId="1076"/>
          <ac:picMkLst>
            <pc:docMk/>
            <pc:sldMk cId="642929845" sldId="2147470406"/>
            <ac:picMk id="149" creationId="{50547F43-7C4A-ECE4-39F1-AE3F8F64652D}"/>
          </ac:picMkLst>
        </pc:picChg>
        <pc:cxnChg chg="mod">
          <ac:chgData name="Marketing" userId="c6e20124-794c-4511-9e1a-6ca6abfcd11e" providerId="ADAL" clId="{72A6E838-2845-465C-908A-F4B4A3833276}" dt="2024-11-01T18:15:32.983" v="2701" actId="208"/>
          <ac:cxnSpMkLst>
            <pc:docMk/>
            <pc:sldMk cId="642929845" sldId="2147470406"/>
            <ac:cxnSpMk id="291" creationId="{D47B4126-5CDD-3D81-20DA-04720A828F85}"/>
          </ac:cxnSpMkLst>
        </pc:cxnChg>
      </pc:sldChg>
      <pc:sldChg chg="addSp delSp modSp add del mod">
        <pc:chgData name="Marketing" userId="c6e20124-794c-4511-9e1a-6ca6abfcd11e" providerId="ADAL" clId="{72A6E838-2845-465C-908A-F4B4A3833276}" dt="2024-11-01T14:31:06.161" v="1671" actId="47"/>
        <pc:sldMkLst>
          <pc:docMk/>
          <pc:sldMk cId="2725747395" sldId="2147470406"/>
        </pc:sldMkLst>
        <pc:spChg chg="del">
          <ac:chgData name="Marketing" userId="c6e20124-794c-4511-9e1a-6ca6abfcd11e" providerId="ADAL" clId="{72A6E838-2845-465C-908A-F4B4A3833276}" dt="2024-11-01T14:22:52.656" v="1635" actId="478"/>
          <ac:spMkLst>
            <pc:docMk/>
            <pc:sldMk cId="2725747395" sldId="2147470406"/>
            <ac:spMk id="3" creationId="{458ADA82-E3D9-A9AA-5794-6EC070432C95}"/>
          </ac:spMkLst>
        </pc:spChg>
        <pc:spChg chg="del">
          <ac:chgData name="Marketing" userId="c6e20124-794c-4511-9e1a-6ca6abfcd11e" providerId="ADAL" clId="{72A6E838-2845-465C-908A-F4B4A3833276}" dt="2024-11-01T14:22:52.656" v="1635" actId="478"/>
          <ac:spMkLst>
            <pc:docMk/>
            <pc:sldMk cId="2725747395" sldId="2147470406"/>
            <ac:spMk id="6" creationId="{CF2E7E22-365B-3F34-7342-280917439CF7}"/>
          </ac:spMkLst>
        </pc:spChg>
        <pc:spChg chg="del">
          <ac:chgData name="Marketing" userId="c6e20124-794c-4511-9e1a-6ca6abfcd11e" providerId="ADAL" clId="{72A6E838-2845-465C-908A-F4B4A3833276}" dt="2024-11-01T14:22:52.656" v="1635" actId="478"/>
          <ac:spMkLst>
            <pc:docMk/>
            <pc:sldMk cId="2725747395" sldId="2147470406"/>
            <ac:spMk id="7" creationId="{957940D1-92CD-EA28-2ACA-31C9A8B35472}"/>
          </ac:spMkLst>
        </pc:spChg>
        <pc:spChg chg="del">
          <ac:chgData name="Marketing" userId="c6e20124-794c-4511-9e1a-6ca6abfcd11e" providerId="ADAL" clId="{72A6E838-2845-465C-908A-F4B4A3833276}" dt="2024-11-01T14:22:52.656" v="1635" actId="478"/>
          <ac:spMkLst>
            <pc:docMk/>
            <pc:sldMk cId="2725747395" sldId="2147470406"/>
            <ac:spMk id="8" creationId="{59EB6AEA-7776-8B47-DC34-B7FBCA313C1A}"/>
          </ac:spMkLst>
        </pc:spChg>
        <pc:spChg chg="del">
          <ac:chgData name="Marketing" userId="c6e20124-794c-4511-9e1a-6ca6abfcd11e" providerId="ADAL" clId="{72A6E838-2845-465C-908A-F4B4A3833276}" dt="2024-11-01T14:22:52.656" v="1635" actId="478"/>
          <ac:spMkLst>
            <pc:docMk/>
            <pc:sldMk cId="2725747395" sldId="2147470406"/>
            <ac:spMk id="9" creationId="{A32F4773-831D-A5F0-58A9-D65E17519EB8}"/>
          </ac:spMkLst>
        </pc:spChg>
        <pc:spChg chg="mod">
          <ac:chgData name="Marketing" userId="c6e20124-794c-4511-9e1a-6ca6abfcd11e" providerId="ADAL" clId="{72A6E838-2845-465C-908A-F4B4A3833276}" dt="2024-11-01T14:23:04.539" v="1640" actId="27803"/>
          <ac:spMkLst>
            <pc:docMk/>
            <pc:sldMk cId="2725747395" sldId="2147470406"/>
            <ac:spMk id="10" creationId="{6ED8F683-7417-52C1-C0A5-F0346C661ED9}"/>
          </ac:spMkLst>
        </pc:spChg>
        <pc:spChg chg="mod">
          <ac:chgData name="Marketing" userId="c6e20124-794c-4511-9e1a-6ca6abfcd11e" providerId="ADAL" clId="{72A6E838-2845-465C-908A-F4B4A3833276}" dt="2024-11-01T14:23:04.539" v="1640" actId="27803"/>
          <ac:spMkLst>
            <pc:docMk/>
            <pc:sldMk cId="2725747395" sldId="2147470406"/>
            <ac:spMk id="11" creationId="{F5576F42-A0EB-C077-214E-6DD6092229D9}"/>
          </ac:spMkLst>
        </pc:spChg>
        <pc:spChg chg="mod">
          <ac:chgData name="Marketing" userId="c6e20124-794c-4511-9e1a-6ca6abfcd11e" providerId="ADAL" clId="{72A6E838-2845-465C-908A-F4B4A3833276}" dt="2024-11-01T14:23:04.539" v="1640" actId="27803"/>
          <ac:spMkLst>
            <pc:docMk/>
            <pc:sldMk cId="2725747395" sldId="2147470406"/>
            <ac:spMk id="13" creationId="{BE250902-F028-1352-0DD4-5015F48152AC}"/>
          </ac:spMkLst>
        </pc:spChg>
        <pc:spChg chg="mod">
          <ac:chgData name="Marketing" userId="c6e20124-794c-4511-9e1a-6ca6abfcd11e" providerId="ADAL" clId="{72A6E838-2845-465C-908A-F4B4A3833276}" dt="2024-11-01T14:23:04.539" v="1640" actId="27803"/>
          <ac:spMkLst>
            <pc:docMk/>
            <pc:sldMk cId="2725747395" sldId="2147470406"/>
            <ac:spMk id="14" creationId="{E803E740-40B5-EB71-3869-8291684CFC73}"/>
          </ac:spMkLst>
        </pc:spChg>
        <pc:spChg chg="mod">
          <ac:chgData name="Marketing" userId="c6e20124-794c-4511-9e1a-6ca6abfcd11e" providerId="ADAL" clId="{72A6E838-2845-465C-908A-F4B4A3833276}" dt="2024-11-01T14:23:04.539" v="1640" actId="27803"/>
          <ac:spMkLst>
            <pc:docMk/>
            <pc:sldMk cId="2725747395" sldId="2147470406"/>
            <ac:spMk id="15" creationId="{B8224703-EBF5-1695-C742-B3513719243D}"/>
          </ac:spMkLst>
        </pc:spChg>
        <pc:spChg chg="mod">
          <ac:chgData name="Marketing" userId="c6e20124-794c-4511-9e1a-6ca6abfcd11e" providerId="ADAL" clId="{72A6E838-2845-465C-908A-F4B4A3833276}" dt="2024-11-01T14:23:04.539" v="1640" actId="27803"/>
          <ac:spMkLst>
            <pc:docMk/>
            <pc:sldMk cId="2725747395" sldId="2147470406"/>
            <ac:spMk id="16" creationId="{733B4C8C-302F-1CBD-7199-C8671B8861CE}"/>
          </ac:spMkLst>
        </pc:spChg>
        <pc:spChg chg="mod">
          <ac:chgData name="Marketing" userId="c6e20124-794c-4511-9e1a-6ca6abfcd11e" providerId="ADAL" clId="{72A6E838-2845-465C-908A-F4B4A3833276}" dt="2024-11-01T14:23:04.539" v="1640" actId="27803"/>
          <ac:spMkLst>
            <pc:docMk/>
            <pc:sldMk cId="2725747395" sldId="2147470406"/>
            <ac:spMk id="17" creationId="{C3361048-E5F3-2C18-62B7-546FC6C44F38}"/>
          </ac:spMkLst>
        </pc:spChg>
        <pc:spChg chg="mod">
          <ac:chgData name="Marketing" userId="c6e20124-794c-4511-9e1a-6ca6abfcd11e" providerId="ADAL" clId="{72A6E838-2845-465C-908A-F4B4A3833276}" dt="2024-11-01T14:23:04.539" v="1640" actId="27803"/>
          <ac:spMkLst>
            <pc:docMk/>
            <pc:sldMk cId="2725747395" sldId="2147470406"/>
            <ac:spMk id="18" creationId="{E335E88A-3993-CC2C-5E27-EF4DFB131CA8}"/>
          </ac:spMkLst>
        </pc:spChg>
        <pc:spChg chg="mod">
          <ac:chgData name="Marketing" userId="c6e20124-794c-4511-9e1a-6ca6abfcd11e" providerId="ADAL" clId="{72A6E838-2845-465C-908A-F4B4A3833276}" dt="2024-11-01T14:23:04.539" v="1640" actId="27803"/>
          <ac:spMkLst>
            <pc:docMk/>
            <pc:sldMk cId="2725747395" sldId="2147470406"/>
            <ac:spMk id="19" creationId="{50CBF8BB-8DDF-DA27-068E-318CD09ED316}"/>
          </ac:spMkLst>
        </pc:spChg>
        <pc:grpChg chg="add del mod">
          <ac:chgData name="Marketing" userId="c6e20124-794c-4511-9e1a-6ca6abfcd11e" providerId="ADAL" clId="{72A6E838-2845-465C-908A-F4B4A3833276}" dt="2024-11-01T14:23:04.539" v="1640" actId="27803"/>
          <ac:grpSpMkLst>
            <pc:docMk/>
            <pc:sldMk cId="2725747395" sldId="2147470406"/>
            <ac:grpSpMk id="5" creationId="{EF771B97-4175-F835-85B8-2D56279C06AC}"/>
          </ac:grpSpMkLst>
        </pc:grpChg>
        <pc:picChg chg="add del mod">
          <ac:chgData name="Marketing" userId="c6e20124-794c-4511-9e1a-6ca6abfcd11e" providerId="ADAL" clId="{72A6E838-2845-465C-908A-F4B4A3833276}" dt="2024-11-01T14:23:08.428" v="1641" actId="478"/>
          <ac:picMkLst>
            <pc:docMk/>
            <pc:sldMk cId="2725747395" sldId="2147470406"/>
            <ac:picMk id="4" creationId="{43DE28D6-8B30-6606-5ADC-2FE8922D6282}"/>
          </ac:picMkLst>
        </pc:picChg>
        <pc:picChg chg="add del mod">
          <ac:chgData name="Marketing" userId="c6e20124-794c-4511-9e1a-6ca6abfcd11e" providerId="ADAL" clId="{72A6E838-2845-465C-908A-F4B4A3833276}" dt="2024-11-01T14:28:46.385" v="1646" actId="478"/>
          <ac:picMkLst>
            <pc:docMk/>
            <pc:sldMk cId="2725747395" sldId="2147470406"/>
            <ac:picMk id="21" creationId="{4298AE33-E734-C40B-074E-83A919C1C60C}"/>
          </ac:picMkLst>
        </pc:picChg>
        <pc:picChg chg="add del">
          <ac:chgData name="Marketing" userId="c6e20124-794c-4511-9e1a-6ca6abfcd11e" providerId="ADAL" clId="{72A6E838-2845-465C-908A-F4B4A3833276}" dt="2024-11-01T14:28:48.355" v="1648" actId="478"/>
          <ac:picMkLst>
            <pc:docMk/>
            <pc:sldMk cId="2725747395" sldId="2147470406"/>
            <ac:picMk id="23" creationId="{DB494225-1A46-184D-3405-0386720EFB75}"/>
          </ac:picMkLst>
        </pc:picChg>
        <pc:picChg chg="add del">
          <ac:chgData name="Marketing" userId="c6e20124-794c-4511-9e1a-6ca6abfcd11e" providerId="ADAL" clId="{72A6E838-2845-465C-908A-F4B4A3833276}" dt="2024-11-01T14:28:55.186" v="1650" actId="22"/>
          <ac:picMkLst>
            <pc:docMk/>
            <pc:sldMk cId="2725747395" sldId="2147470406"/>
            <ac:picMk id="25" creationId="{2CEE4FB2-7C7B-9958-F450-5FEBDE34C04D}"/>
          </ac:picMkLst>
        </pc:picChg>
      </pc:sldChg>
      <pc:sldChg chg="addSp delSp modSp add del mod">
        <pc:chgData name="Marketing" userId="c6e20124-794c-4511-9e1a-6ca6abfcd11e" providerId="ADAL" clId="{72A6E838-2845-465C-908A-F4B4A3833276}" dt="2024-11-01T14:31:53.234" v="1677" actId="47"/>
        <pc:sldMkLst>
          <pc:docMk/>
          <pc:sldMk cId="2387053599" sldId="2147470407"/>
        </pc:sldMkLst>
        <pc:spChg chg="add mod">
          <ac:chgData name="Marketing" userId="c6e20124-794c-4511-9e1a-6ca6abfcd11e" providerId="ADAL" clId="{72A6E838-2845-465C-908A-F4B4A3833276}" dt="2024-11-01T14:31:43.943" v="1676" actId="13926"/>
          <ac:spMkLst>
            <pc:docMk/>
            <pc:sldMk cId="2387053599" sldId="2147470407"/>
            <ac:spMk id="2" creationId="{96365E67-3441-4CAE-6731-9261F9DA82D1}"/>
          </ac:spMkLst>
        </pc:spChg>
        <pc:spChg chg="del">
          <ac:chgData name="Marketing" userId="c6e20124-794c-4511-9e1a-6ca6abfcd11e" providerId="ADAL" clId="{72A6E838-2845-465C-908A-F4B4A3833276}" dt="2024-11-01T14:31:11.852" v="1672" actId="21"/>
          <ac:spMkLst>
            <pc:docMk/>
            <pc:sldMk cId="2387053599" sldId="2147470407"/>
            <ac:spMk id="3" creationId="{96365E67-3441-4CAE-6731-9261F9DA82D1}"/>
          </ac:spMkLst>
        </pc:spChg>
        <pc:spChg chg="del">
          <ac:chgData name="Marketing" userId="c6e20124-794c-4511-9e1a-6ca6abfcd11e" providerId="ADAL" clId="{72A6E838-2845-465C-908A-F4B4A3833276}" dt="2024-11-01T14:31:13.303" v="1673" actId="478"/>
          <ac:spMkLst>
            <pc:docMk/>
            <pc:sldMk cId="2387053599" sldId="2147470407"/>
            <ac:spMk id="6" creationId="{985E71D1-EF6B-9146-A98B-8416FC72861A}"/>
          </ac:spMkLst>
        </pc:spChg>
        <pc:spChg chg="del">
          <ac:chgData name="Marketing" userId="c6e20124-794c-4511-9e1a-6ca6abfcd11e" providerId="ADAL" clId="{72A6E838-2845-465C-908A-F4B4A3833276}" dt="2024-11-01T14:31:13.303" v="1673" actId="478"/>
          <ac:spMkLst>
            <pc:docMk/>
            <pc:sldMk cId="2387053599" sldId="2147470407"/>
            <ac:spMk id="7" creationId="{39E238D0-1241-B58F-4B34-6BEA421BAFD8}"/>
          </ac:spMkLst>
        </pc:spChg>
        <pc:spChg chg="del">
          <ac:chgData name="Marketing" userId="c6e20124-794c-4511-9e1a-6ca6abfcd11e" providerId="ADAL" clId="{72A6E838-2845-465C-908A-F4B4A3833276}" dt="2024-11-01T14:31:13.303" v="1673" actId="478"/>
          <ac:spMkLst>
            <pc:docMk/>
            <pc:sldMk cId="2387053599" sldId="2147470407"/>
            <ac:spMk id="8" creationId="{3E71EAEA-AE57-5D92-7B67-81E9B01CAE5C}"/>
          </ac:spMkLst>
        </pc:spChg>
        <pc:spChg chg="del">
          <ac:chgData name="Marketing" userId="c6e20124-794c-4511-9e1a-6ca6abfcd11e" providerId="ADAL" clId="{72A6E838-2845-465C-908A-F4B4A3833276}" dt="2024-11-01T14:31:13.303" v="1673" actId="478"/>
          <ac:spMkLst>
            <pc:docMk/>
            <pc:sldMk cId="2387053599" sldId="2147470407"/>
            <ac:spMk id="9" creationId="{5BF14C27-FE48-468E-FB33-DD9FCAFD87F4}"/>
          </ac:spMkLst>
        </pc:spChg>
      </pc:sldChg>
      <pc:sldChg chg="addSp delSp modSp add mod">
        <pc:chgData name="Marketing" userId="c6e20124-794c-4511-9e1a-6ca6abfcd11e" providerId="ADAL" clId="{72A6E838-2845-465C-908A-F4B4A3833276}" dt="2024-11-04T20:02:42.707" v="4138" actId="21"/>
        <pc:sldMkLst>
          <pc:docMk/>
          <pc:sldMk cId="4152133957" sldId="2147470407"/>
        </pc:sldMkLst>
        <pc:spChg chg="add del">
          <ac:chgData name="Marketing" userId="c6e20124-794c-4511-9e1a-6ca6abfcd11e" providerId="ADAL" clId="{72A6E838-2845-465C-908A-F4B4A3833276}" dt="2024-11-04T15:12:35.798" v="3450" actId="21"/>
          <ac:spMkLst>
            <pc:docMk/>
            <pc:sldMk cId="4152133957" sldId="2147470407"/>
            <ac:spMk id="2" creationId="{06290DB8-D295-95A7-2468-9CC50F560932}"/>
          </ac:spMkLst>
        </pc:spChg>
        <pc:spChg chg="add del">
          <ac:chgData name="Marketing" userId="c6e20124-794c-4511-9e1a-6ca6abfcd11e" providerId="ADAL" clId="{72A6E838-2845-465C-908A-F4B4A3833276}" dt="2024-11-01T19:24:28.765" v="2760" actId="21"/>
          <ac:spMkLst>
            <pc:docMk/>
            <pc:sldMk cId="4152133957" sldId="2147470407"/>
            <ac:spMk id="2" creationId="{F2D03BCD-0971-A769-DFA5-AAB0C86D0A52}"/>
          </ac:spMkLst>
        </pc:spChg>
        <pc:spChg chg="add del mod">
          <ac:chgData name="Marketing" userId="c6e20124-794c-4511-9e1a-6ca6abfcd11e" providerId="ADAL" clId="{72A6E838-2845-465C-908A-F4B4A3833276}" dt="2024-11-01T19:26:15.793" v="2787" actId="21"/>
          <ac:spMkLst>
            <pc:docMk/>
            <pc:sldMk cId="4152133957" sldId="2147470407"/>
            <ac:spMk id="3" creationId="{C988E0D0-9E08-3799-5BC7-FB151000E98C}"/>
          </ac:spMkLst>
        </pc:spChg>
        <pc:spChg chg="add del">
          <ac:chgData name="Marketing" userId="c6e20124-794c-4511-9e1a-6ca6abfcd11e" providerId="ADAL" clId="{72A6E838-2845-465C-908A-F4B4A3833276}" dt="2024-11-01T19:38:06.597" v="2964" actId="21"/>
          <ac:spMkLst>
            <pc:docMk/>
            <pc:sldMk cId="4152133957" sldId="2147470407"/>
            <ac:spMk id="4" creationId="{3D67C87E-B602-C71C-7E63-1987F12DCD67}"/>
          </ac:spMkLst>
        </pc:spChg>
        <pc:spChg chg="mod">
          <ac:chgData name="Marketing" userId="c6e20124-794c-4511-9e1a-6ca6abfcd11e" providerId="ADAL" clId="{72A6E838-2845-465C-908A-F4B4A3833276}" dt="2024-11-04T15:51:21.297" v="3510" actId="207"/>
          <ac:spMkLst>
            <pc:docMk/>
            <pc:sldMk cId="4152133957" sldId="2147470407"/>
            <ac:spMk id="8" creationId="{39CA0B78-0D8A-53D8-BDE6-53C625957AD2}"/>
          </ac:spMkLst>
        </pc:spChg>
        <pc:spChg chg="mod">
          <ac:chgData name="Marketing" userId="c6e20124-794c-4511-9e1a-6ca6abfcd11e" providerId="ADAL" clId="{72A6E838-2845-465C-908A-F4B4A3833276}" dt="2024-11-04T15:53:00.208" v="3523" actId="207"/>
          <ac:spMkLst>
            <pc:docMk/>
            <pc:sldMk cId="4152133957" sldId="2147470407"/>
            <ac:spMk id="9" creationId="{07978272-2CA5-98BF-AF20-27EBDC231B4A}"/>
          </ac:spMkLst>
        </pc:spChg>
        <pc:spChg chg="add del mod">
          <ac:chgData name="Marketing" userId="c6e20124-794c-4511-9e1a-6ca6abfcd11e" providerId="ADAL" clId="{72A6E838-2845-465C-908A-F4B4A3833276}" dt="2024-11-04T20:02:42.707" v="4138" actId="21"/>
          <ac:spMkLst>
            <pc:docMk/>
            <pc:sldMk cId="4152133957" sldId="2147470407"/>
            <ac:spMk id="79" creationId="{A63A4EA9-04C4-86C8-21AA-886419662E8F}"/>
          </ac:spMkLst>
        </pc:spChg>
        <pc:spChg chg="add del mod">
          <ac:chgData name="Marketing" userId="c6e20124-794c-4511-9e1a-6ca6abfcd11e" providerId="ADAL" clId="{72A6E838-2845-465C-908A-F4B4A3833276}" dt="2024-11-04T12:31:43.236" v="3253" actId="14100"/>
          <ac:spMkLst>
            <pc:docMk/>
            <pc:sldMk cId="4152133957" sldId="2147470407"/>
            <ac:spMk id="261" creationId="{912E51C8-931A-3BD0-85D8-E28F2322ABCC}"/>
          </ac:spMkLst>
        </pc:spChg>
        <pc:grpChg chg="mod">
          <ac:chgData name="Marketing" userId="c6e20124-794c-4511-9e1a-6ca6abfcd11e" providerId="ADAL" clId="{72A6E838-2845-465C-908A-F4B4A3833276}" dt="2024-11-04T20:02:40.602" v="4137" actId="12789"/>
          <ac:grpSpMkLst>
            <pc:docMk/>
            <pc:sldMk cId="4152133957" sldId="2147470407"/>
            <ac:grpSpMk id="15" creationId="{3C4150EC-756D-922D-3DD7-691121909B30}"/>
          </ac:grpSpMkLst>
        </pc:grpChg>
        <pc:grpChg chg="add del">
          <ac:chgData name="Marketing" userId="c6e20124-794c-4511-9e1a-6ca6abfcd11e" providerId="ADAL" clId="{72A6E838-2845-465C-908A-F4B4A3833276}" dt="2024-11-01T18:17:54.302" v="2719" actId="478"/>
          <ac:grpSpMkLst>
            <pc:docMk/>
            <pc:sldMk cId="4152133957" sldId="2147470407"/>
            <ac:grpSpMk id="258" creationId="{4B60DE5A-A06B-DB4B-06F6-8B31F96DBBA3}"/>
          </ac:grpSpMkLst>
        </pc:grpChg>
        <pc:picChg chg="add del mod">
          <ac:chgData name="Marketing" userId="c6e20124-794c-4511-9e1a-6ca6abfcd11e" providerId="ADAL" clId="{72A6E838-2845-465C-908A-F4B4A3833276}" dt="2024-11-04T14:56:10.754" v="3367" actId="14826"/>
          <ac:picMkLst>
            <pc:docMk/>
            <pc:sldMk cId="4152133957" sldId="2147470407"/>
            <ac:picMk id="32" creationId="{6898E201-9FB7-0F22-B4CF-D273B72EC472}"/>
          </ac:picMkLst>
        </pc:picChg>
      </pc:sldChg>
      <pc:sldChg chg="addSp delSp modSp add del mod ord">
        <pc:chgData name="Marketing" userId="c6e20124-794c-4511-9e1a-6ca6abfcd11e" providerId="ADAL" clId="{72A6E838-2845-465C-908A-F4B4A3833276}" dt="2024-11-01T19:44:59.464" v="3074" actId="47"/>
        <pc:sldMkLst>
          <pc:docMk/>
          <pc:sldMk cId="1180440341" sldId="2147470408"/>
        </pc:sldMkLst>
        <pc:spChg chg="add mod">
          <ac:chgData name="Marketing" userId="c6e20124-794c-4511-9e1a-6ca6abfcd11e" providerId="ADAL" clId="{72A6E838-2845-465C-908A-F4B4A3833276}" dt="2024-11-01T19:35:28.793" v="2943" actId="164"/>
          <ac:spMkLst>
            <pc:docMk/>
            <pc:sldMk cId="1180440341" sldId="2147470408"/>
            <ac:spMk id="2" creationId="{C5BA363D-6889-20E1-4EE3-7066FA219D53}"/>
          </ac:spMkLst>
        </pc:spChg>
        <pc:spChg chg="add mod">
          <ac:chgData name="Marketing" userId="c6e20124-794c-4511-9e1a-6ca6abfcd11e" providerId="ADAL" clId="{72A6E838-2845-465C-908A-F4B4A3833276}" dt="2024-11-01T19:35:28.793" v="2943" actId="164"/>
          <ac:spMkLst>
            <pc:docMk/>
            <pc:sldMk cId="1180440341" sldId="2147470408"/>
            <ac:spMk id="5" creationId="{74EE22A0-6DDB-45B0-9241-45A82F116347}"/>
          </ac:spMkLst>
        </pc:spChg>
        <pc:spChg chg="add mod">
          <ac:chgData name="Marketing" userId="c6e20124-794c-4511-9e1a-6ca6abfcd11e" providerId="ADAL" clId="{72A6E838-2845-465C-908A-F4B4A3833276}" dt="2024-11-01T19:35:28.793" v="2943" actId="164"/>
          <ac:spMkLst>
            <pc:docMk/>
            <pc:sldMk cId="1180440341" sldId="2147470408"/>
            <ac:spMk id="8" creationId="{1D960708-0F34-3E60-C5C6-FFCECAF21B88}"/>
          </ac:spMkLst>
        </pc:spChg>
        <pc:spChg chg="add mod">
          <ac:chgData name="Marketing" userId="c6e20124-794c-4511-9e1a-6ca6abfcd11e" providerId="ADAL" clId="{72A6E838-2845-465C-908A-F4B4A3833276}" dt="2024-11-01T19:40:18.393" v="3001" actId="14100"/>
          <ac:spMkLst>
            <pc:docMk/>
            <pc:sldMk cId="1180440341" sldId="2147470408"/>
            <ac:spMk id="140" creationId="{AA5A88BB-53F2-2FE3-FC13-198EAB3E1A66}"/>
          </ac:spMkLst>
        </pc:spChg>
        <pc:spChg chg="add mod">
          <ac:chgData name="Marketing" userId="c6e20124-794c-4511-9e1a-6ca6abfcd11e" providerId="ADAL" clId="{72A6E838-2845-465C-908A-F4B4A3833276}" dt="2024-11-01T19:40:52.583" v="3013" actId="14100"/>
          <ac:spMkLst>
            <pc:docMk/>
            <pc:sldMk cId="1180440341" sldId="2147470408"/>
            <ac:spMk id="141" creationId="{765290D1-92D7-3500-716D-5517C07B6A7B}"/>
          </ac:spMkLst>
        </pc:spChg>
        <pc:spChg chg="add del mod">
          <ac:chgData name="Marketing" userId="c6e20124-794c-4511-9e1a-6ca6abfcd11e" providerId="ADAL" clId="{72A6E838-2845-465C-908A-F4B4A3833276}" dt="2024-11-01T19:38:23.073" v="2976" actId="478"/>
          <ac:spMkLst>
            <pc:docMk/>
            <pc:sldMk cId="1180440341" sldId="2147470408"/>
            <ac:spMk id="143" creationId="{3D67C87E-B602-C71C-7E63-1987F12DCD67}"/>
          </ac:spMkLst>
        </pc:spChg>
        <pc:spChg chg="del">
          <ac:chgData name="Marketing" userId="c6e20124-794c-4511-9e1a-6ca6abfcd11e" providerId="ADAL" clId="{72A6E838-2845-465C-908A-F4B4A3833276}" dt="2024-11-01T19:32:16.393" v="2823" actId="478"/>
          <ac:spMkLst>
            <pc:docMk/>
            <pc:sldMk cId="1180440341" sldId="2147470408"/>
            <ac:spMk id="144" creationId="{5223322F-2E9B-678D-FB38-B1F170E16B52}"/>
          </ac:spMkLst>
        </pc:spChg>
        <pc:spChg chg="del">
          <ac:chgData name="Marketing" userId="c6e20124-794c-4511-9e1a-6ca6abfcd11e" providerId="ADAL" clId="{72A6E838-2845-465C-908A-F4B4A3833276}" dt="2024-11-01T19:32:16.393" v="2823" actId="478"/>
          <ac:spMkLst>
            <pc:docMk/>
            <pc:sldMk cId="1180440341" sldId="2147470408"/>
            <ac:spMk id="145" creationId="{31D29699-A1AD-A47B-2EF6-872E0AA8D329}"/>
          </ac:spMkLst>
        </pc:spChg>
        <pc:spChg chg="add del mod">
          <ac:chgData name="Marketing" userId="c6e20124-794c-4511-9e1a-6ca6abfcd11e" providerId="ADAL" clId="{72A6E838-2845-465C-908A-F4B4A3833276}" dt="2024-11-01T19:39:54.503" v="2998" actId="478"/>
          <ac:spMkLst>
            <pc:docMk/>
            <pc:sldMk cId="1180440341" sldId="2147470408"/>
            <ac:spMk id="146" creationId="{FC8DF69F-E825-EA55-B7C0-76EAD2319A92}"/>
          </ac:spMkLst>
        </pc:spChg>
        <pc:spChg chg="mod">
          <ac:chgData name="Marketing" userId="c6e20124-794c-4511-9e1a-6ca6abfcd11e" providerId="ADAL" clId="{72A6E838-2845-465C-908A-F4B4A3833276}" dt="2024-11-01T19:35:28.793" v="2943" actId="164"/>
          <ac:spMkLst>
            <pc:docMk/>
            <pc:sldMk cId="1180440341" sldId="2147470408"/>
            <ac:spMk id="147" creationId="{EE482B53-BA67-7420-A7DA-33B085434C89}"/>
          </ac:spMkLst>
        </pc:spChg>
        <pc:spChg chg="mod">
          <ac:chgData name="Marketing" userId="c6e20124-794c-4511-9e1a-6ca6abfcd11e" providerId="ADAL" clId="{72A6E838-2845-465C-908A-F4B4A3833276}" dt="2024-11-01T19:35:28.793" v="2943" actId="164"/>
          <ac:spMkLst>
            <pc:docMk/>
            <pc:sldMk cId="1180440341" sldId="2147470408"/>
            <ac:spMk id="148" creationId="{32CBDF2A-706F-1E68-BB8C-807B9939ECE7}"/>
          </ac:spMkLst>
        </pc:spChg>
        <pc:spChg chg="mod">
          <ac:chgData name="Marketing" userId="c6e20124-794c-4511-9e1a-6ca6abfcd11e" providerId="ADAL" clId="{72A6E838-2845-465C-908A-F4B4A3833276}" dt="2024-11-01T19:35:28.793" v="2943" actId="164"/>
          <ac:spMkLst>
            <pc:docMk/>
            <pc:sldMk cId="1180440341" sldId="2147470408"/>
            <ac:spMk id="149" creationId="{19741D6D-2FD8-C02A-332D-376CD6A12DCD}"/>
          </ac:spMkLst>
        </pc:spChg>
        <pc:grpChg chg="del">
          <ac:chgData name="Marketing" userId="c6e20124-794c-4511-9e1a-6ca6abfcd11e" providerId="ADAL" clId="{72A6E838-2845-465C-908A-F4B4A3833276}" dt="2024-11-01T19:35:45.497" v="2945" actId="478"/>
          <ac:grpSpMkLst>
            <pc:docMk/>
            <pc:sldMk cId="1180440341" sldId="2147470408"/>
            <ac:grpSpMk id="3" creationId="{53643296-56C9-1265-8406-CBF773A7EDD2}"/>
          </ac:grpSpMkLst>
        </pc:grpChg>
        <pc:grpChg chg="add mod">
          <ac:chgData name="Marketing" userId="c6e20124-794c-4511-9e1a-6ca6abfcd11e" providerId="ADAL" clId="{72A6E838-2845-465C-908A-F4B4A3833276}" dt="2024-11-01T19:35:33.326" v="2944" actId="12789"/>
          <ac:grpSpMkLst>
            <pc:docMk/>
            <pc:sldMk cId="1180440341" sldId="2147470408"/>
            <ac:grpSpMk id="139" creationId="{2B08D083-32F5-4B98-D095-D22C426D7257}"/>
          </ac:grpSpMkLst>
        </pc:grpChg>
        <pc:grpChg chg="add mod">
          <ac:chgData name="Marketing" userId="c6e20124-794c-4511-9e1a-6ca6abfcd11e" providerId="ADAL" clId="{72A6E838-2845-465C-908A-F4B4A3833276}" dt="2024-11-01T19:40:02.899" v="2999" actId="12789"/>
          <ac:grpSpMkLst>
            <pc:docMk/>
            <pc:sldMk cId="1180440341" sldId="2147470408"/>
            <ac:grpSpMk id="142" creationId="{3D492357-C5BE-EB95-FB11-0A529F099EA8}"/>
          </ac:grpSpMkLst>
        </pc:grpChg>
        <pc:picChg chg="del">
          <ac:chgData name="Marketing" userId="c6e20124-794c-4511-9e1a-6ca6abfcd11e" providerId="ADAL" clId="{72A6E838-2845-465C-908A-F4B4A3833276}" dt="2024-11-01T19:35:46.234" v="2946" actId="478"/>
          <ac:picMkLst>
            <pc:docMk/>
            <pc:sldMk cId="1180440341" sldId="2147470408"/>
            <ac:picMk id="185" creationId="{3FF48E75-D8C6-CA00-34A7-89233F7BDF90}"/>
          </ac:picMkLst>
        </pc:picChg>
      </pc:sldChg>
      <pc:sldChg chg="addSp delSp modSp add del mod">
        <pc:chgData name="Marketing" userId="c6e20124-794c-4511-9e1a-6ca6abfcd11e" providerId="ADAL" clId="{72A6E838-2845-465C-908A-F4B4A3833276}" dt="2024-11-01T19:51:06.515" v="3124" actId="47"/>
        <pc:sldMkLst>
          <pc:docMk/>
          <pc:sldMk cId="3966189886" sldId="2147470409"/>
        </pc:sldMkLst>
        <pc:spChg chg="del">
          <ac:chgData name="Marketing" userId="c6e20124-794c-4511-9e1a-6ca6abfcd11e" providerId="ADAL" clId="{72A6E838-2845-465C-908A-F4B4A3833276}" dt="2024-11-01T19:47:52.504" v="3082" actId="478"/>
          <ac:spMkLst>
            <pc:docMk/>
            <pc:sldMk cId="3966189886" sldId="2147470409"/>
            <ac:spMk id="2" creationId="{A8F523A0-BB59-36B2-1EA3-B298746421B1}"/>
          </ac:spMkLst>
        </pc:spChg>
        <pc:spChg chg="add mod">
          <ac:chgData name="Marketing" userId="c6e20124-794c-4511-9e1a-6ca6abfcd11e" providerId="ADAL" clId="{72A6E838-2845-465C-908A-F4B4A3833276}" dt="2024-11-01T19:43:37.613" v="3056" actId="1076"/>
          <ac:spMkLst>
            <pc:docMk/>
            <pc:sldMk cId="3966189886" sldId="2147470409"/>
            <ac:spMk id="3" creationId="{84FF74E1-AA9F-6EE1-9FB4-1495182539EF}"/>
          </ac:spMkLst>
        </pc:spChg>
        <pc:spChg chg="del">
          <ac:chgData name="Marketing" userId="c6e20124-794c-4511-9e1a-6ca6abfcd11e" providerId="ADAL" clId="{72A6E838-2845-465C-908A-F4B4A3833276}" dt="2024-11-01T19:47:52.504" v="3082" actId="478"/>
          <ac:spMkLst>
            <pc:docMk/>
            <pc:sldMk cId="3966189886" sldId="2147470409"/>
            <ac:spMk id="5" creationId="{49E8570F-B6A5-495A-BCD7-4B438DB4FDDD}"/>
          </ac:spMkLst>
        </pc:spChg>
        <pc:spChg chg="add mod">
          <ac:chgData name="Marketing" userId="c6e20124-794c-4511-9e1a-6ca6abfcd11e" providerId="ADAL" clId="{72A6E838-2845-465C-908A-F4B4A3833276}" dt="2024-11-01T19:48:01.633" v="3085" actId="164"/>
          <ac:spMkLst>
            <pc:docMk/>
            <pc:sldMk cId="3966189886" sldId="2147470409"/>
            <ac:spMk id="6" creationId="{EDC327CD-B87D-9430-EDA6-2DDB426C05F1}"/>
          </ac:spMkLst>
        </pc:spChg>
        <pc:spChg chg="add mod">
          <ac:chgData name="Marketing" userId="c6e20124-794c-4511-9e1a-6ca6abfcd11e" providerId="ADAL" clId="{72A6E838-2845-465C-908A-F4B4A3833276}" dt="2024-11-01T19:48:01.633" v="3085" actId="164"/>
          <ac:spMkLst>
            <pc:docMk/>
            <pc:sldMk cId="3966189886" sldId="2147470409"/>
            <ac:spMk id="7" creationId="{B2A82FFC-DBE9-2179-A0B4-05DA6A4A75FB}"/>
          </ac:spMkLst>
        </pc:spChg>
        <pc:spChg chg="del">
          <ac:chgData name="Marketing" userId="c6e20124-794c-4511-9e1a-6ca6abfcd11e" providerId="ADAL" clId="{72A6E838-2845-465C-908A-F4B4A3833276}" dt="2024-11-01T19:47:52.504" v="3082" actId="478"/>
          <ac:spMkLst>
            <pc:docMk/>
            <pc:sldMk cId="3966189886" sldId="2147470409"/>
            <ac:spMk id="8" creationId="{7621B1A0-FEBD-C219-BC77-17205A0F4731}"/>
          </ac:spMkLst>
        </pc:spChg>
        <pc:spChg chg="add mod">
          <ac:chgData name="Marketing" userId="c6e20124-794c-4511-9e1a-6ca6abfcd11e" providerId="ADAL" clId="{72A6E838-2845-465C-908A-F4B4A3833276}" dt="2024-11-01T19:48:01.633" v="3085" actId="164"/>
          <ac:spMkLst>
            <pc:docMk/>
            <pc:sldMk cId="3966189886" sldId="2147470409"/>
            <ac:spMk id="9" creationId="{9C3C9D2C-40D9-2644-8E68-5EF81585B209}"/>
          </ac:spMkLst>
        </pc:spChg>
        <pc:spChg chg="add mod">
          <ac:chgData name="Marketing" userId="c6e20124-794c-4511-9e1a-6ca6abfcd11e" providerId="ADAL" clId="{72A6E838-2845-465C-908A-F4B4A3833276}" dt="2024-11-01T19:48:01.633" v="3085" actId="164"/>
          <ac:spMkLst>
            <pc:docMk/>
            <pc:sldMk cId="3966189886" sldId="2147470409"/>
            <ac:spMk id="10" creationId="{0A687FEC-AD64-E660-9F1F-533C927AD868}"/>
          </ac:spMkLst>
        </pc:spChg>
        <pc:spChg chg="add mod">
          <ac:chgData name="Marketing" userId="c6e20124-794c-4511-9e1a-6ca6abfcd11e" providerId="ADAL" clId="{72A6E838-2845-465C-908A-F4B4A3833276}" dt="2024-11-01T19:48:01.633" v="3085" actId="164"/>
          <ac:spMkLst>
            <pc:docMk/>
            <pc:sldMk cId="3966189886" sldId="2147470409"/>
            <ac:spMk id="11" creationId="{0E820360-BBC1-616E-CEEC-2E60082F75FF}"/>
          </ac:spMkLst>
        </pc:spChg>
        <pc:spChg chg="add mod">
          <ac:chgData name="Marketing" userId="c6e20124-794c-4511-9e1a-6ca6abfcd11e" providerId="ADAL" clId="{72A6E838-2845-465C-908A-F4B4A3833276}" dt="2024-11-01T19:48:01.633" v="3085" actId="164"/>
          <ac:spMkLst>
            <pc:docMk/>
            <pc:sldMk cId="3966189886" sldId="2147470409"/>
            <ac:spMk id="12" creationId="{713A87C7-9EFC-D580-A095-201B35501D39}"/>
          </ac:spMkLst>
        </pc:spChg>
        <pc:spChg chg="mod topLvl">
          <ac:chgData name="Marketing" userId="c6e20124-794c-4511-9e1a-6ca6abfcd11e" providerId="ADAL" clId="{72A6E838-2845-465C-908A-F4B4A3833276}" dt="2024-11-01T19:44:00.644" v="3067" actId="1036"/>
          <ac:spMkLst>
            <pc:docMk/>
            <pc:sldMk cId="3966189886" sldId="2147470409"/>
            <ac:spMk id="140" creationId="{9E68AD17-50A3-2434-6CEC-21569655BDA8}"/>
          </ac:spMkLst>
        </pc:spChg>
        <pc:spChg chg="mod topLvl">
          <ac:chgData name="Marketing" userId="c6e20124-794c-4511-9e1a-6ca6abfcd11e" providerId="ADAL" clId="{72A6E838-2845-465C-908A-F4B4A3833276}" dt="2024-11-01T19:43:30.103" v="3054" actId="164"/>
          <ac:spMkLst>
            <pc:docMk/>
            <pc:sldMk cId="3966189886" sldId="2147470409"/>
            <ac:spMk id="141" creationId="{F5E126DA-888E-9C33-0FE7-4AC71AFC7EB0}"/>
          </ac:spMkLst>
        </pc:spChg>
        <pc:spChg chg="del">
          <ac:chgData name="Marketing" userId="c6e20124-794c-4511-9e1a-6ca6abfcd11e" providerId="ADAL" clId="{72A6E838-2845-465C-908A-F4B4A3833276}" dt="2024-11-01T19:47:52.504" v="3082" actId="478"/>
          <ac:spMkLst>
            <pc:docMk/>
            <pc:sldMk cId="3966189886" sldId="2147470409"/>
            <ac:spMk id="147" creationId="{BD1A030D-FED8-6492-391C-5A2272E16190}"/>
          </ac:spMkLst>
        </pc:spChg>
        <pc:spChg chg="del">
          <ac:chgData name="Marketing" userId="c6e20124-794c-4511-9e1a-6ca6abfcd11e" providerId="ADAL" clId="{72A6E838-2845-465C-908A-F4B4A3833276}" dt="2024-11-01T19:47:52.504" v="3082" actId="478"/>
          <ac:spMkLst>
            <pc:docMk/>
            <pc:sldMk cId="3966189886" sldId="2147470409"/>
            <ac:spMk id="148" creationId="{5C06DE7D-22AC-431B-7B4D-5A35C440ADCF}"/>
          </ac:spMkLst>
        </pc:spChg>
        <pc:spChg chg="del">
          <ac:chgData name="Marketing" userId="c6e20124-794c-4511-9e1a-6ca6abfcd11e" providerId="ADAL" clId="{72A6E838-2845-465C-908A-F4B4A3833276}" dt="2024-11-01T19:47:52.504" v="3082" actId="478"/>
          <ac:spMkLst>
            <pc:docMk/>
            <pc:sldMk cId="3966189886" sldId="2147470409"/>
            <ac:spMk id="149" creationId="{980025EA-358A-2120-F17B-3A1692457B2F}"/>
          </ac:spMkLst>
        </pc:spChg>
        <pc:grpChg chg="add mod">
          <ac:chgData name="Marketing" userId="c6e20124-794c-4511-9e1a-6ca6abfcd11e" providerId="ADAL" clId="{72A6E838-2845-465C-908A-F4B4A3833276}" dt="2024-11-01T19:48:09.204" v="3087" actId="164"/>
          <ac:grpSpMkLst>
            <pc:docMk/>
            <pc:sldMk cId="3966189886" sldId="2147470409"/>
            <ac:grpSpMk id="4" creationId="{62BDAC46-4362-161E-210A-32FD5DA680F6}"/>
          </ac:grpSpMkLst>
        </pc:grpChg>
        <pc:grpChg chg="add mod">
          <ac:chgData name="Marketing" userId="c6e20124-794c-4511-9e1a-6ca6abfcd11e" providerId="ADAL" clId="{72A6E838-2845-465C-908A-F4B4A3833276}" dt="2024-11-01T19:48:09.204" v="3087" actId="164"/>
          <ac:grpSpMkLst>
            <pc:docMk/>
            <pc:sldMk cId="3966189886" sldId="2147470409"/>
            <ac:grpSpMk id="13" creationId="{28A4E3C6-9921-D159-6953-DE38BEED3DD2}"/>
          </ac:grpSpMkLst>
        </pc:grpChg>
        <pc:grpChg chg="add mod">
          <ac:chgData name="Marketing" userId="c6e20124-794c-4511-9e1a-6ca6abfcd11e" providerId="ADAL" clId="{72A6E838-2845-465C-908A-F4B4A3833276}" dt="2024-11-01T19:48:10.763" v="3088" actId="12788"/>
          <ac:grpSpMkLst>
            <pc:docMk/>
            <pc:sldMk cId="3966189886" sldId="2147470409"/>
            <ac:grpSpMk id="14" creationId="{D7F0946C-AD8D-57A4-2F6A-F80AAAEA020B}"/>
          </ac:grpSpMkLst>
        </pc:grpChg>
        <pc:grpChg chg="del mod">
          <ac:chgData name="Marketing" userId="c6e20124-794c-4511-9e1a-6ca6abfcd11e" providerId="ADAL" clId="{72A6E838-2845-465C-908A-F4B4A3833276}" dt="2024-11-01T19:47:52.504" v="3082" actId="478"/>
          <ac:grpSpMkLst>
            <pc:docMk/>
            <pc:sldMk cId="3966189886" sldId="2147470409"/>
            <ac:grpSpMk id="139" creationId="{B29563E8-EEEF-050D-25F8-E0AAC54F1CB6}"/>
          </ac:grpSpMkLst>
        </pc:grpChg>
        <pc:grpChg chg="del">
          <ac:chgData name="Marketing" userId="c6e20124-794c-4511-9e1a-6ca6abfcd11e" providerId="ADAL" clId="{72A6E838-2845-465C-908A-F4B4A3833276}" dt="2024-11-01T19:41:39.343" v="3015" actId="165"/>
          <ac:grpSpMkLst>
            <pc:docMk/>
            <pc:sldMk cId="3966189886" sldId="2147470409"/>
            <ac:grpSpMk id="142" creationId="{0944304A-F685-948D-02C0-5DBCA5DC24B1}"/>
          </ac:grpSpMkLst>
        </pc:grpChg>
      </pc:sldChg>
      <pc:sldChg chg="addSp delSp modSp add del mod">
        <pc:chgData name="Marketing" userId="c6e20124-794c-4511-9e1a-6ca6abfcd11e" providerId="ADAL" clId="{72A6E838-2845-465C-908A-F4B4A3833276}" dt="2024-11-01T19:51:03.676" v="3123" actId="47"/>
        <pc:sldMkLst>
          <pc:docMk/>
          <pc:sldMk cId="3961241505" sldId="2147470410"/>
        </pc:sldMkLst>
        <pc:spChg chg="mod">
          <ac:chgData name="Marketing" userId="c6e20124-794c-4511-9e1a-6ca6abfcd11e" providerId="ADAL" clId="{72A6E838-2845-465C-908A-F4B4A3833276}" dt="2024-11-01T19:44:37.550" v="3072" actId="1036"/>
          <ac:spMkLst>
            <pc:docMk/>
            <pc:sldMk cId="3961241505" sldId="2147470410"/>
            <ac:spMk id="2" creationId="{228E28D2-079A-C417-EFA3-C84E5DF8C19E}"/>
          </ac:spMkLst>
        </pc:spChg>
        <pc:spChg chg="mod">
          <ac:chgData name="Marketing" userId="c6e20124-794c-4511-9e1a-6ca6abfcd11e" providerId="ADAL" clId="{72A6E838-2845-465C-908A-F4B4A3833276}" dt="2024-11-01T19:44:37.550" v="3072" actId="1036"/>
          <ac:spMkLst>
            <pc:docMk/>
            <pc:sldMk cId="3961241505" sldId="2147470410"/>
            <ac:spMk id="5" creationId="{5AD17F6C-7198-A18E-834E-A01D7C849BCA}"/>
          </ac:spMkLst>
        </pc:spChg>
        <pc:spChg chg="add del mod">
          <ac:chgData name="Marketing" userId="c6e20124-794c-4511-9e1a-6ca6abfcd11e" providerId="ADAL" clId="{72A6E838-2845-465C-908A-F4B4A3833276}" dt="2024-11-01T19:49:17.436" v="3103" actId="478"/>
          <ac:spMkLst>
            <pc:docMk/>
            <pc:sldMk cId="3961241505" sldId="2147470410"/>
            <ac:spMk id="6" creationId="{F867E463-ED03-2144-0B01-FFFC9225F2F2}"/>
          </ac:spMkLst>
        </pc:spChg>
        <pc:spChg chg="mod">
          <ac:chgData name="Marketing" userId="c6e20124-794c-4511-9e1a-6ca6abfcd11e" providerId="ADAL" clId="{72A6E838-2845-465C-908A-F4B4A3833276}" dt="2024-11-01T19:44:37.550" v="3072" actId="1036"/>
          <ac:spMkLst>
            <pc:docMk/>
            <pc:sldMk cId="3961241505" sldId="2147470410"/>
            <ac:spMk id="8" creationId="{BF4F3194-63F0-B146-3FC5-C2B637E3BBA3}"/>
          </ac:spMkLst>
        </pc:spChg>
        <pc:spChg chg="mod">
          <ac:chgData name="Marketing" userId="c6e20124-794c-4511-9e1a-6ca6abfcd11e" providerId="ADAL" clId="{72A6E838-2845-465C-908A-F4B4A3833276}" dt="2024-11-01T19:49:16.458" v="3102" actId="1035"/>
          <ac:spMkLst>
            <pc:docMk/>
            <pc:sldMk cId="3961241505" sldId="2147470410"/>
            <ac:spMk id="140" creationId="{19A7BCB6-09BB-0762-46D5-3A213B734331}"/>
          </ac:spMkLst>
        </pc:spChg>
        <pc:spChg chg="mod">
          <ac:chgData name="Marketing" userId="c6e20124-794c-4511-9e1a-6ca6abfcd11e" providerId="ADAL" clId="{72A6E838-2845-465C-908A-F4B4A3833276}" dt="2024-11-01T19:45:23.057" v="3075" actId="14100"/>
          <ac:spMkLst>
            <pc:docMk/>
            <pc:sldMk cId="3961241505" sldId="2147470410"/>
            <ac:spMk id="147" creationId="{6DEA9443-5D02-0806-A38D-9A09B5251E0D}"/>
          </ac:spMkLst>
        </pc:spChg>
        <pc:spChg chg="mod">
          <ac:chgData name="Marketing" userId="c6e20124-794c-4511-9e1a-6ca6abfcd11e" providerId="ADAL" clId="{72A6E838-2845-465C-908A-F4B4A3833276}" dt="2024-11-01T19:45:23.057" v="3075" actId="14100"/>
          <ac:spMkLst>
            <pc:docMk/>
            <pc:sldMk cId="3961241505" sldId="2147470410"/>
            <ac:spMk id="148" creationId="{C07E8628-CA89-8DE6-9CCE-170B69425E39}"/>
          </ac:spMkLst>
        </pc:spChg>
        <pc:spChg chg="mod">
          <ac:chgData name="Marketing" userId="c6e20124-794c-4511-9e1a-6ca6abfcd11e" providerId="ADAL" clId="{72A6E838-2845-465C-908A-F4B4A3833276}" dt="2024-11-01T19:45:23.057" v="3075" actId="14100"/>
          <ac:spMkLst>
            <pc:docMk/>
            <pc:sldMk cId="3961241505" sldId="2147470410"/>
            <ac:spMk id="149" creationId="{8EAA7145-D3ED-CFF0-E50C-CAB2DD7724AB}"/>
          </ac:spMkLst>
        </pc:spChg>
        <pc:grpChg chg="mod">
          <ac:chgData name="Marketing" userId="c6e20124-794c-4511-9e1a-6ca6abfcd11e" providerId="ADAL" clId="{72A6E838-2845-465C-908A-F4B4A3833276}" dt="2024-11-01T19:47:40.272" v="3081" actId="1076"/>
          <ac:grpSpMkLst>
            <pc:docMk/>
            <pc:sldMk cId="3961241505" sldId="2147470410"/>
            <ac:grpSpMk id="4" creationId="{DE708357-568E-4052-A97E-DAB4DA1F79CD}"/>
          </ac:grpSpMkLst>
        </pc:grpChg>
      </pc:sldChg>
      <pc:sldChg chg="addSp delSp modSp add del mod">
        <pc:chgData name="Marketing" userId="c6e20124-794c-4511-9e1a-6ca6abfcd11e" providerId="ADAL" clId="{72A6E838-2845-465C-908A-F4B4A3833276}" dt="2024-11-04T14:02:55.208" v="3295" actId="47"/>
        <pc:sldMkLst>
          <pc:docMk/>
          <pc:sldMk cId="1143328672" sldId="2147470411"/>
        </pc:sldMkLst>
        <pc:spChg chg="add del mod">
          <ac:chgData name="Marketing" userId="c6e20124-794c-4511-9e1a-6ca6abfcd11e" providerId="ADAL" clId="{72A6E838-2845-465C-908A-F4B4A3833276}" dt="2024-11-01T19:49:06.323" v="3098" actId="21"/>
          <ac:spMkLst>
            <pc:docMk/>
            <pc:sldMk cId="1143328672" sldId="2147470411"/>
            <ac:spMk id="2" creationId="{F867E463-ED03-2144-0B01-FFFC9225F2F2}"/>
          </ac:spMkLst>
        </pc:spChg>
        <pc:spChg chg="del">
          <ac:chgData name="Marketing" userId="c6e20124-794c-4511-9e1a-6ca6abfcd11e" providerId="ADAL" clId="{72A6E838-2845-465C-908A-F4B4A3833276}" dt="2024-11-01T19:50:02.263" v="3120" actId="478"/>
          <ac:spMkLst>
            <pc:docMk/>
            <pc:sldMk cId="1143328672" sldId="2147470411"/>
            <ac:spMk id="3" creationId="{DC91DB37-EF43-E25F-951F-BEB0A73C3A75}"/>
          </ac:spMkLst>
        </pc:spChg>
        <pc:spChg chg="add mod ord">
          <ac:chgData name="Marketing" userId="c6e20124-794c-4511-9e1a-6ca6abfcd11e" providerId="ADAL" clId="{72A6E838-2845-465C-908A-F4B4A3833276}" dt="2024-11-01T19:50:44.267" v="3122" actId="167"/>
          <ac:spMkLst>
            <pc:docMk/>
            <pc:sldMk cId="1143328672" sldId="2147470411"/>
            <ac:spMk id="5" creationId="{CD6A1F1B-45D9-0A2D-43E9-A24A1D186013}"/>
          </ac:spMkLst>
        </pc:spChg>
        <pc:spChg chg="mod">
          <ac:chgData name="Marketing" userId="c6e20124-794c-4511-9e1a-6ca6abfcd11e" providerId="ADAL" clId="{72A6E838-2845-465C-908A-F4B4A3833276}" dt="2024-11-01T19:48:32.784" v="3090" actId="1076"/>
          <ac:spMkLst>
            <pc:docMk/>
            <pc:sldMk cId="1143328672" sldId="2147470411"/>
            <ac:spMk id="6" creationId="{1A02003E-B95B-0C81-5EAF-CF8D12327911}"/>
          </ac:spMkLst>
        </pc:spChg>
        <pc:spChg chg="mod">
          <ac:chgData name="Marketing" userId="c6e20124-794c-4511-9e1a-6ca6abfcd11e" providerId="ADAL" clId="{72A6E838-2845-465C-908A-F4B4A3833276}" dt="2024-11-01T19:48:32.784" v="3090" actId="1076"/>
          <ac:spMkLst>
            <pc:docMk/>
            <pc:sldMk cId="1143328672" sldId="2147470411"/>
            <ac:spMk id="7" creationId="{903A5F7F-9A46-91E8-B85A-F45BF68D9E9B}"/>
          </ac:spMkLst>
        </pc:spChg>
        <pc:spChg chg="add mod ord">
          <ac:chgData name="Marketing" userId="c6e20124-794c-4511-9e1a-6ca6abfcd11e" providerId="ADAL" clId="{72A6E838-2845-465C-908A-F4B4A3833276}" dt="2024-11-01T19:50:44.267" v="3122" actId="167"/>
          <ac:spMkLst>
            <pc:docMk/>
            <pc:sldMk cId="1143328672" sldId="2147470411"/>
            <ac:spMk id="8" creationId="{78BFE335-BAB5-83C1-18E5-409BE8D44B1E}"/>
          </ac:spMkLst>
        </pc:spChg>
        <pc:spChg chg="mod">
          <ac:chgData name="Marketing" userId="c6e20124-794c-4511-9e1a-6ca6abfcd11e" providerId="ADAL" clId="{72A6E838-2845-465C-908A-F4B4A3833276}" dt="2024-11-01T19:48:32.784" v="3090" actId="1076"/>
          <ac:spMkLst>
            <pc:docMk/>
            <pc:sldMk cId="1143328672" sldId="2147470411"/>
            <ac:spMk id="9" creationId="{296F2CF5-447D-03CC-5648-858A8B79DCE6}"/>
          </ac:spMkLst>
        </pc:spChg>
        <pc:spChg chg="mod">
          <ac:chgData name="Marketing" userId="c6e20124-794c-4511-9e1a-6ca6abfcd11e" providerId="ADAL" clId="{72A6E838-2845-465C-908A-F4B4A3833276}" dt="2024-11-01T19:48:32.784" v="3090" actId="1076"/>
          <ac:spMkLst>
            <pc:docMk/>
            <pc:sldMk cId="1143328672" sldId="2147470411"/>
            <ac:spMk id="10" creationId="{2EE639D6-DD6F-59CD-A06C-A0D4E6F171CD}"/>
          </ac:spMkLst>
        </pc:spChg>
        <pc:spChg chg="mod">
          <ac:chgData name="Marketing" userId="c6e20124-794c-4511-9e1a-6ca6abfcd11e" providerId="ADAL" clId="{72A6E838-2845-465C-908A-F4B4A3833276}" dt="2024-11-01T19:48:32.784" v="3090" actId="1076"/>
          <ac:spMkLst>
            <pc:docMk/>
            <pc:sldMk cId="1143328672" sldId="2147470411"/>
            <ac:spMk id="11" creationId="{7820673D-C55D-C7B4-E971-73515C1B29C3}"/>
          </ac:spMkLst>
        </pc:spChg>
        <pc:spChg chg="mod">
          <ac:chgData name="Marketing" userId="c6e20124-794c-4511-9e1a-6ca6abfcd11e" providerId="ADAL" clId="{72A6E838-2845-465C-908A-F4B4A3833276}" dt="2024-11-01T19:48:32.784" v="3090" actId="1076"/>
          <ac:spMkLst>
            <pc:docMk/>
            <pc:sldMk cId="1143328672" sldId="2147470411"/>
            <ac:spMk id="12" creationId="{9177589E-0F4E-E84A-D8A3-549C00D1424A}"/>
          </ac:spMkLst>
        </pc:spChg>
        <pc:spChg chg="add mod ord">
          <ac:chgData name="Marketing" userId="c6e20124-794c-4511-9e1a-6ca6abfcd11e" providerId="ADAL" clId="{72A6E838-2845-465C-908A-F4B4A3833276}" dt="2024-11-01T19:50:44.267" v="3122" actId="167"/>
          <ac:spMkLst>
            <pc:docMk/>
            <pc:sldMk cId="1143328672" sldId="2147470411"/>
            <ac:spMk id="15" creationId="{F05DBE38-F495-238A-DF13-1628B62E544E}"/>
          </ac:spMkLst>
        </pc:spChg>
        <pc:spChg chg="add mod ord">
          <ac:chgData name="Marketing" userId="c6e20124-794c-4511-9e1a-6ca6abfcd11e" providerId="ADAL" clId="{72A6E838-2845-465C-908A-F4B4A3833276}" dt="2024-11-01T19:50:44.267" v="3122" actId="167"/>
          <ac:spMkLst>
            <pc:docMk/>
            <pc:sldMk cId="1143328672" sldId="2147470411"/>
            <ac:spMk id="16" creationId="{85B7BFC7-7955-7772-8CE0-B46768B14126}"/>
          </ac:spMkLst>
        </pc:spChg>
        <pc:spChg chg="add mod ord">
          <ac:chgData name="Marketing" userId="c6e20124-794c-4511-9e1a-6ca6abfcd11e" providerId="ADAL" clId="{72A6E838-2845-465C-908A-F4B4A3833276}" dt="2024-11-01T19:50:44.267" v="3122" actId="167"/>
          <ac:spMkLst>
            <pc:docMk/>
            <pc:sldMk cId="1143328672" sldId="2147470411"/>
            <ac:spMk id="17" creationId="{A2B7242E-370C-3ECF-7E1E-7B8D072212DB}"/>
          </ac:spMkLst>
        </pc:spChg>
        <pc:spChg chg="add mod ord">
          <ac:chgData name="Marketing" userId="c6e20124-794c-4511-9e1a-6ca6abfcd11e" providerId="ADAL" clId="{72A6E838-2845-465C-908A-F4B4A3833276}" dt="2024-11-01T19:50:44.267" v="3122" actId="167"/>
          <ac:spMkLst>
            <pc:docMk/>
            <pc:sldMk cId="1143328672" sldId="2147470411"/>
            <ac:spMk id="18" creationId="{D07A177F-E1FE-CD5E-20C7-AC1FD08AFC43}"/>
          </ac:spMkLst>
        </pc:spChg>
        <pc:spChg chg="add mod ord">
          <ac:chgData name="Marketing" userId="c6e20124-794c-4511-9e1a-6ca6abfcd11e" providerId="ADAL" clId="{72A6E838-2845-465C-908A-F4B4A3833276}" dt="2024-11-01T19:57:04.533" v="3126" actId="167"/>
          <ac:spMkLst>
            <pc:docMk/>
            <pc:sldMk cId="1143328672" sldId="2147470411"/>
            <ac:spMk id="20" creationId="{C4ADC2E8-9F3B-7C2E-9A03-F3891AA152B1}"/>
          </ac:spMkLst>
        </pc:spChg>
        <pc:spChg chg="mod">
          <ac:chgData name="Marketing" userId="c6e20124-794c-4511-9e1a-6ca6abfcd11e" providerId="ADAL" clId="{72A6E838-2845-465C-908A-F4B4A3833276}" dt="2024-11-01T19:57:02.213" v="3125"/>
          <ac:spMkLst>
            <pc:docMk/>
            <pc:sldMk cId="1143328672" sldId="2147470411"/>
            <ac:spMk id="45" creationId="{D92AA267-D937-FC94-6A20-5C3FA83F5BC8}"/>
          </ac:spMkLst>
        </pc:spChg>
        <pc:spChg chg="mod">
          <ac:chgData name="Marketing" userId="c6e20124-794c-4511-9e1a-6ca6abfcd11e" providerId="ADAL" clId="{72A6E838-2845-465C-908A-F4B4A3833276}" dt="2024-11-01T19:57:02.213" v="3125"/>
          <ac:spMkLst>
            <pc:docMk/>
            <pc:sldMk cId="1143328672" sldId="2147470411"/>
            <ac:spMk id="46" creationId="{444798C3-0AFD-51FA-8F6D-F3CFBDB3F1E1}"/>
          </ac:spMkLst>
        </pc:spChg>
        <pc:spChg chg="mod">
          <ac:chgData name="Marketing" userId="c6e20124-794c-4511-9e1a-6ca6abfcd11e" providerId="ADAL" clId="{72A6E838-2845-465C-908A-F4B4A3833276}" dt="2024-11-01T19:57:02.213" v="3125"/>
          <ac:spMkLst>
            <pc:docMk/>
            <pc:sldMk cId="1143328672" sldId="2147470411"/>
            <ac:spMk id="47" creationId="{99E19497-19D0-AD86-C482-E4934B2E0994}"/>
          </ac:spMkLst>
        </pc:spChg>
        <pc:spChg chg="mod">
          <ac:chgData name="Marketing" userId="c6e20124-794c-4511-9e1a-6ca6abfcd11e" providerId="ADAL" clId="{72A6E838-2845-465C-908A-F4B4A3833276}" dt="2024-11-01T19:57:02.213" v="3125"/>
          <ac:spMkLst>
            <pc:docMk/>
            <pc:sldMk cId="1143328672" sldId="2147470411"/>
            <ac:spMk id="48" creationId="{761FEF16-6A49-46BE-B993-5C7ED53B11DF}"/>
          </ac:spMkLst>
        </pc:spChg>
        <pc:spChg chg="mod">
          <ac:chgData name="Marketing" userId="c6e20124-794c-4511-9e1a-6ca6abfcd11e" providerId="ADAL" clId="{72A6E838-2845-465C-908A-F4B4A3833276}" dt="2024-11-01T19:57:02.213" v="3125"/>
          <ac:spMkLst>
            <pc:docMk/>
            <pc:sldMk cId="1143328672" sldId="2147470411"/>
            <ac:spMk id="49" creationId="{24AA5F5F-2DDE-8941-D18B-F50AE29E1C26}"/>
          </ac:spMkLst>
        </pc:spChg>
        <pc:spChg chg="mod">
          <ac:chgData name="Marketing" userId="c6e20124-794c-4511-9e1a-6ca6abfcd11e" providerId="ADAL" clId="{72A6E838-2845-465C-908A-F4B4A3833276}" dt="2024-11-01T19:57:02.213" v="3125"/>
          <ac:spMkLst>
            <pc:docMk/>
            <pc:sldMk cId="1143328672" sldId="2147470411"/>
            <ac:spMk id="50" creationId="{DDF0B406-4377-899D-9DA2-5801C29771BD}"/>
          </ac:spMkLst>
        </pc:spChg>
        <pc:spChg chg="mod">
          <ac:chgData name="Marketing" userId="c6e20124-794c-4511-9e1a-6ca6abfcd11e" providerId="ADAL" clId="{72A6E838-2845-465C-908A-F4B4A3833276}" dt="2024-11-01T19:57:02.213" v="3125"/>
          <ac:spMkLst>
            <pc:docMk/>
            <pc:sldMk cId="1143328672" sldId="2147470411"/>
            <ac:spMk id="51" creationId="{40EC4656-77DD-F217-162F-2CA4C5846202}"/>
          </ac:spMkLst>
        </pc:spChg>
        <pc:spChg chg="mod">
          <ac:chgData name="Marketing" userId="c6e20124-794c-4511-9e1a-6ca6abfcd11e" providerId="ADAL" clId="{72A6E838-2845-465C-908A-F4B4A3833276}" dt="2024-11-01T19:57:02.213" v="3125"/>
          <ac:spMkLst>
            <pc:docMk/>
            <pc:sldMk cId="1143328672" sldId="2147470411"/>
            <ac:spMk id="52" creationId="{45D009FB-1D2E-4477-9DA0-7E3E2350C908}"/>
          </ac:spMkLst>
        </pc:spChg>
        <pc:spChg chg="mod">
          <ac:chgData name="Marketing" userId="c6e20124-794c-4511-9e1a-6ca6abfcd11e" providerId="ADAL" clId="{72A6E838-2845-465C-908A-F4B4A3833276}" dt="2024-11-01T19:57:02.213" v="3125"/>
          <ac:spMkLst>
            <pc:docMk/>
            <pc:sldMk cId="1143328672" sldId="2147470411"/>
            <ac:spMk id="53" creationId="{D9D77409-6E0E-E946-89A5-5E2CAF548071}"/>
          </ac:spMkLst>
        </pc:spChg>
        <pc:spChg chg="mod">
          <ac:chgData name="Marketing" userId="c6e20124-794c-4511-9e1a-6ca6abfcd11e" providerId="ADAL" clId="{72A6E838-2845-465C-908A-F4B4A3833276}" dt="2024-11-01T19:57:02.213" v="3125"/>
          <ac:spMkLst>
            <pc:docMk/>
            <pc:sldMk cId="1143328672" sldId="2147470411"/>
            <ac:spMk id="54" creationId="{F1D1B62A-B0BD-7E32-E823-337999350F5C}"/>
          </ac:spMkLst>
        </pc:spChg>
        <pc:spChg chg="mod">
          <ac:chgData name="Marketing" userId="c6e20124-794c-4511-9e1a-6ca6abfcd11e" providerId="ADAL" clId="{72A6E838-2845-465C-908A-F4B4A3833276}" dt="2024-11-01T19:57:02.213" v="3125"/>
          <ac:spMkLst>
            <pc:docMk/>
            <pc:sldMk cId="1143328672" sldId="2147470411"/>
            <ac:spMk id="55" creationId="{9A6BA3BB-FEC2-AC3D-024E-EAEF0DA2CFC1}"/>
          </ac:spMkLst>
        </pc:spChg>
        <pc:spChg chg="mod">
          <ac:chgData name="Marketing" userId="c6e20124-794c-4511-9e1a-6ca6abfcd11e" providerId="ADAL" clId="{72A6E838-2845-465C-908A-F4B4A3833276}" dt="2024-11-01T19:57:02.213" v="3125"/>
          <ac:spMkLst>
            <pc:docMk/>
            <pc:sldMk cId="1143328672" sldId="2147470411"/>
            <ac:spMk id="56" creationId="{7490E526-8038-E4BE-83BE-C23F0ACCB33E}"/>
          </ac:spMkLst>
        </pc:spChg>
        <pc:spChg chg="mod">
          <ac:chgData name="Marketing" userId="c6e20124-794c-4511-9e1a-6ca6abfcd11e" providerId="ADAL" clId="{72A6E838-2845-465C-908A-F4B4A3833276}" dt="2024-11-01T19:57:02.213" v="3125"/>
          <ac:spMkLst>
            <pc:docMk/>
            <pc:sldMk cId="1143328672" sldId="2147470411"/>
            <ac:spMk id="57" creationId="{F15848C2-950A-ECD4-1B54-051CC58D3F4F}"/>
          </ac:spMkLst>
        </pc:spChg>
        <pc:spChg chg="mod">
          <ac:chgData name="Marketing" userId="c6e20124-794c-4511-9e1a-6ca6abfcd11e" providerId="ADAL" clId="{72A6E838-2845-465C-908A-F4B4A3833276}" dt="2024-11-01T19:57:02.213" v="3125"/>
          <ac:spMkLst>
            <pc:docMk/>
            <pc:sldMk cId="1143328672" sldId="2147470411"/>
            <ac:spMk id="58" creationId="{2CC48A20-90AF-6C4E-FD46-96C22DBC8382}"/>
          </ac:spMkLst>
        </pc:spChg>
        <pc:spChg chg="mod">
          <ac:chgData name="Marketing" userId="c6e20124-794c-4511-9e1a-6ca6abfcd11e" providerId="ADAL" clId="{72A6E838-2845-465C-908A-F4B4A3833276}" dt="2024-11-01T19:57:02.213" v="3125"/>
          <ac:spMkLst>
            <pc:docMk/>
            <pc:sldMk cId="1143328672" sldId="2147470411"/>
            <ac:spMk id="59" creationId="{5C696B92-2E4A-1FEA-5702-F41140590425}"/>
          </ac:spMkLst>
        </pc:spChg>
        <pc:spChg chg="mod">
          <ac:chgData name="Marketing" userId="c6e20124-794c-4511-9e1a-6ca6abfcd11e" providerId="ADAL" clId="{72A6E838-2845-465C-908A-F4B4A3833276}" dt="2024-11-01T19:57:02.213" v="3125"/>
          <ac:spMkLst>
            <pc:docMk/>
            <pc:sldMk cId="1143328672" sldId="2147470411"/>
            <ac:spMk id="60" creationId="{B24DF915-8F6C-6DA0-47CB-2E5CF2B17C20}"/>
          </ac:spMkLst>
        </pc:spChg>
        <pc:spChg chg="mod">
          <ac:chgData name="Marketing" userId="c6e20124-794c-4511-9e1a-6ca6abfcd11e" providerId="ADAL" clId="{72A6E838-2845-465C-908A-F4B4A3833276}" dt="2024-11-01T19:57:02.213" v="3125"/>
          <ac:spMkLst>
            <pc:docMk/>
            <pc:sldMk cId="1143328672" sldId="2147470411"/>
            <ac:spMk id="61" creationId="{B0E64530-0379-36E9-EADF-EC4507BEEDE5}"/>
          </ac:spMkLst>
        </pc:spChg>
        <pc:spChg chg="mod">
          <ac:chgData name="Marketing" userId="c6e20124-794c-4511-9e1a-6ca6abfcd11e" providerId="ADAL" clId="{72A6E838-2845-465C-908A-F4B4A3833276}" dt="2024-11-01T19:57:02.213" v="3125"/>
          <ac:spMkLst>
            <pc:docMk/>
            <pc:sldMk cId="1143328672" sldId="2147470411"/>
            <ac:spMk id="62" creationId="{DC897E59-F4BF-D21E-1E05-54E72123F6CF}"/>
          </ac:spMkLst>
        </pc:spChg>
        <pc:spChg chg="mod">
          <ac:chgData name="Marketing" userId="c6e20124-794c-4511-9e1a-6ca6abfcd11e" providerId="ADAL" clId="{72A6E838-2845-465C-908A-F4B4A3833276}" dt="2024-11-01T19:57:02.213" v="3125"/>
          <ac:spMkLst>
            <pc:docMk/>
            <pc:sldMk cId="1143328672" sldId="2147470411"/>
            <ac:spMk id="63" creationId="{15B19CC5-927E-C8EB-508F-33718BB479AF}"/>
          </ac:spMkLst>
        </pc:spChg>
        <pc:spChg chg="mod">
          <ac:chgData name="Marketing" userId="c6e20124-794c-4511-9e1a-6ca6abfcd11e" providerId="ADAL" clId="{72A6E838-2845-465C-908A-F4B4A3833276}" dt="2024-11-01T19:57:02.213" v="3125"/>
          <ac:spMkLst>
            <pc:docMk/>
            <pc:sldMk cId="1143328672" sldId="2147470411"/>
            <ac:spMk id="128" creationId="{52A7AFD9-920B-C6CA-3AD6-CA4645E1E1E5}"/>
          </ac:spMkLst>
        </pc:spChg>
        <pc:spChg chg="mod">
          <ac:chgData name="Marketing" userId="c6e20124-794c-4511-9e1a-6ca6abfcd11e" providerId="ADAL" clId="{72A6E838-2845-465C-908A-F4B4A3833276}" dt="2024-11-01T19:57:02.213" v="3125"/>
          <ac:spMkLst>
            <pc:docMk/>
            <pc:sldMk cId="1143328672" sldId="2147470411"/>
            <ac:spMk id="129" creationId="{3F630112-053A-8D84-2D20-208C24A545E9}"/>
          </ac:spMkLst>
        </pc:spChg>
        <pc:spChg chg="mod">
          <ac:chgData name="Marketing" userId="c6e20124-794c-4511-9e1a-6ca6abfcd11e" providerId="ADAL" clId="{72A6E838-2845-465C-908A-F4B4A3833276}" dt="2024-11-01T19:57:02.213" v="3125"/>
          <ac:spMkLst>
            <pc:docMk/>
            <pc:sldMk cId="1143328672" sldId="2147470411"/>
            <ac:spMk id="130" creationId="{65531377-1812-17B0-4B8C-1C1752CD22EC}"/>
          </ac:spMkLst>
        </pc:spChg>
        <pc:spChg chg="mod">
          <ac:chgData name="Marketing" userId="c6e20124-794c-4511-9e1a-6ca6abfcd11e" providerId="ADAL" clId="{72A6E838-2845-465C-908A-F4B4A3833276}" dt="2024-11-01T19:57:02.213" v="3125"/>
          <ac:spMkLst>
            <pc:docMk/>
            <pc:sldMk cId="1143328672" sldId="2147470411"/>
            <ac:spMk id="131" creationId="{EC5A4341-46AC-3D11-B1ED-AC51654C7248}"/>
          </ac:spMkLst>
        </pc:spChg>
        <pc:spChg chg="mod">
          <ac:chgData name="Marketing" userId="c6e20124-794c-4511-9e1a-6ca6abfcd11e" providerId="ADAL" clId="{72A6E838-2845-465C-908A-F4B4A3833276}" dt="2024-11-01T19:57:02.213" v="3125"/>
          <ac:spMkLst>
            <pc:docMk/>
            <pc:sldMk cId="1143328672" sldId="2147470411"/>
            <ac:spMk id="132" creationId="{F714777E-34E4-3663-18A2-03420E593339}"/>
          </ac:spMkLst>
        </pc:spChg>
        <pc:spChg chg="mod">
          <ac:chgData name="Marketing" userId="c6e20124-794c-4511-9e1a-6ca6abfcd11e" providerId="ADAL" clId="{72A6E838-2845-465C-908A-F4B4A3833276}" dt="2024-11-01T19:57:02.213" v="3125"/>
          <ac:spMkLst>
            <pc:docMk/>
            <pc:sldMk cId="1143328672" sldId="2147470411"/>
            <ac:spMk id="133" creationId="{CD9D274B-5063-FB18-62AD-D8AD3CFDAD50}"/>
          </ac:spMkLst>
        </pc:spChg>
        <pc:spChg chg="mod">
          <ac:chgData name="Marketing" userId="c6e20124-794c-4511-9e1a-6ca6abfcd11e" providerId="ADAL" clId="{72A6E838-2845-465C-908A-F4B4A3833276}" dt="2024-11-01T19:57:02.213" v="3125"/>
          <ac:spMkLst>
            <pc:docMk/>
            <pc:sldMk cId="1143328672" sldId="2147470411"/>
            <ac:spMk id="134" creationId="{2DF5DA8F-A5A3-5161-615D-BDA3A0DF41FA}"/>
          </ac:spMkLst>
        </pc:spChg>
        <pc:spChg chg="mod">
          <ac:chgData name="Marketing" userId="c6e20124-794c-4511-9e1a-6ca6abfcd11e" providerId="ADAL" clId="{72A6E838-2845-465C-908A-F4B4A3833276}" dt="2024-11-01T19:57:02.213" v="3125"/>
          <ac:spMkLst>
            <pc:docMk/>
            <pc:sldMk cId="1143328672" sldId="2147470411"/>
            <ac:spMk id="135" creationId="{D1143078-242B-06CC-D258-CE8646685DF5}"/>
          </ac:spMkLst>
        </pc:spChg>
        <pc:spChg chg="mod">
          <ac:chgData name="Marketing" userId="c6e20124-794c-4511-9e1a-6ca6abfcd11e" providerId="ADAL" clId="{72A6E838-2845-465C-908A-F4B4A3833276}" dt="2024-11-01T19:57:02.213" v="3125"/>
          <ac:spMkLst>
            <pc:docMk/>
            <pc:sldMk cId="1143328672" sldId="2147470411"/>
            <ac:spMk id="136" creationId="{4BA2CF73-E580-4E96-869B-BB556B44CB20}"/>
          </ac:spMkLst>
        </pc:spChg>
        <pc:spChg chg="mod">
          <ac:chgData name="Marketing" userId="c6e20124-794c-4511-9e1a-6ca6abfcd11e" providerId="ADAL" clId="{72A6E838-2845-465C-908A-F4B4A3833276}" dt="2024-11-01T19:57:02.213" v="3125"/>
          <ac:spMkLst>
            <pc:docMk/>
            <pc:sldMk cId="1143328672" sldId="2147470411"/>
            <ac:spMk id="137" creationId="{2ACA1F20-B743-CE69-A2C5-B125944F41CA}"/>
          </ac:spMkLst>
        </pc:spChg>
        <pc:spChg chg="mod">
          <ac:chgData name="Marketing" userId="c6e20124-794c-4511-9e1a-6ca6abfcd11e" providerId="ADAL" clId="{72A6E838-2845-465C-908A-F4B4A3833276}" dt="2024-11-01T19:57:02.213" v="3125"/>
          <ac:spMkLst>
            <pc:docMk/>
            <pc:sldMk cId="1143328672" sldId="2147470411"/>
            <ac:spMk id="138" creationId="{6AC43AC7-87CA-2D2A-D684-4B4B2A9AD9A6}"/>
          </ac:spMkLst>
        </pc:spChg>
        <pc:spChg chg="mod">
          <ac:chgData name="Marketing" userId="c6e20124-794c-4511-9e1a-6ca6abfcd11e" providerId="ADAL" clId="{72A6E838-2845-465C-908A-F4B4A3833276}" dt="2024-11-01T19:57:02.213" v="3125"/>
          <ac:spMkLst>
            <pc:docMk/>
            <pc:sldMk cId="1143328672" sldId="2147470411"/>
            <ac:spMk id="139" creationId="{0BC0BAC4-563E-9F5C-4E66-0773C78B7278}"/>
          </ac:spMkLst>
        </pc:spChg>
        <pc:spChg chg="mod">
          <ac:chgData name="Marketing" userId="c6e20124-794c-4511-9e1a-6ca6abfcd11e" providerId="ADAL" clId="{72A6E838-2845-465C-908A-F4B4A3833276}" dt="2024-11-01T19:49:36.143" v="3112" actId="1035"/>
          <ac:spMkLst>
            <pc:docMk/>
            <pc:sldMk cId="1143328672" sldId="2147470411"/>
            <ac:spMk id="140" creationId="{A7CF750D-2987-6D8E-7147-209627AF0718}"/>
          </ac:spMkLst>
        </pc:spChg>
        <pc:spChg chg="mod">
          <ac:chgData name="Marketing" userId="c6e20124-794c-4511-9e1a-6ca6abfcd11e" providerId="ADAL" clId="{72A6E838-2845-465C-908A-F4B4A3833276}" dt="2024-11-01T19:49:50.213" v="3119" actId="1036"/>
          <ac:spMkLst>
            <pc:docMk/>
            <pc:sldMk cId="1143328672" sldId="2147470411"/>
            <ac:spMk id="141" creationId="{513B4ADA-FF60-985F-E9A6-D322C28A302B}"/>
          </ac:spMkLst>
        </pc:spChg>
        <pc:spChg chg="mod">
          <ac:chgData name="Marketing" userId="c6e20124-794c-4511-9e1a-6ca6abfcd11e" providerId="ADAL" clId="{72A6E838-2845-465C-908A-F4B4A3833276}" dt="2024-11-01T19:57:02.213" v="3125"/>
          <ac:spMkLst>
            <pc:docMk/>
            <pc:sldMk cId="1143328672" sldId="2147470411"/>
            <ac:spMk id="142" creationId="{7C1EFD53-1268-16F6-73E9-0FCAA1847030}"/>
          </ac:spMkLst>
        </pc:spChg>
        <pc:spChg chg="mod">
          <ac:chgData name="Marketing" userId="c6e20124-794c-4511-9e1a-6ca6abfcd11e" providerId="ADAL" clId="{72A6E838-2845-465C-908A-F4B4A3833276}" dt="2024-11-01T19:57:02.213" v="3125"/>
          <ac:spMkLst>
            <pc:docMk/>
            <pc:sldMk cId="1143328672" sldId="2147470411"/>
            <ac:spMk id="143" creationId="{85742CF6-BA59-A9C6-DE20-70ECE3E1F0AD}"/>
          </ac:spMkLst>
        </pc:spChg>
        <pc:spChg chg="mod">
          <ac:chgData name="Marketing" userId="c6e20124-794c-4511-9e1a-6ca6abfcd11e" providerId="ADAL" clId="{72A6E838-2845-465C-908A-F4B4A3833276}" dt="2024-11-01T19:57:02.213" v="3125"/>
          <ac:spMkLst>
            <pc:docMk/>
            <pc:sldMk cId="1143328672" sldId="2147470411"/>
            <ac:spMk id="144" creationId="{A210EF87-FD8A-A7A3-B1FF-57EDD7BDAFE4}"/>
          </ac:spMkLst>
        </pc:spChg>
        <pc:spChg chg="mod">
          <ac:chgData name="Marketing" userId="c6e20124-794c-4511-9e1a-6ca6abfcd11e" providerId="ADAL" clId="{72A6E838-2845-465C-908A-F4B4A3833276}" dt="2024-11-01T19:57:02.213" v="3125"/>
          <ac:spMkLst>
            <pc:docMk/>
            <pc:sldMk cId="1143328672" sldId="2147470411"/>
            <ac:spMk id="145" creationId="{237A6EC0-DEF5-C8E6-0016-F87327517D9C}"/>
          </ac:spMkLst>
        </pc:spChg>
        <pc:spChg chg="mod">
          <ac:chgData name="Marketing" userId="c6e20124-794c-4511-9e1a-6ca6abfcd11e" providerId="ADAL" clId="{72A6E838-2845-465C-908A-F4B4A3833276}" dt="2024-11-01T19:57:02.213" v="3125"/>
          <ac:spMkLst>
            <pc:docMk/>
            <pc:sldMk cId="1143328672" sldId="2147470411"/>
            <ac:spMk id="146" creationId="{D2D38FAE-2877-FE81-A385-10E6E1066129}"/>
          </ac:spMkLst>
        </pc:spChg>
        <pc:spChg chg="mod">
          <ac:chgData name="Marketing" userId="c6e20124-794c-4511-9e1a-6ca6abfcd11e" providerId="ADAL" clId="{72A6E838-2845-465C-908A-F4B4A3833276}" dt="2024-11-01T19:57:02.213" v="3125"/>
          <ac:spMkLst>
            <pc:docMk/>
            <pc:sldMk cId="1143328672" sldId="2147470411"/>
            <ac:spMk id="147" creationId="{08DEF561-09CC-B78B-D0AC-94C6247482AB}"/>
          </ac:spMkLst>
        </pc:spChg>
        <pc:spChg chg="mod">
          <ac:chgData name="Marketing" userId="c6e20124-794c-4511-9e1a-6ca6abfcd11e" providerId="ADAL" clId="{72A6E838-2845-465C-908A-F4B4A3833276}" dt="2024-11-01T19:57:02.213" v="3125"/>
          <ac:spMkLst>
            <pc:docMk/>
            <pc:sldMk cId="1143328672" sldId="2147470411"/>
            <ac:spMk id="148" creationId="{35C71F92-EBF8-9F28-06ED-B248BCA9CD34}"/>
          </ac:spMkLst>
        </pc:spChg>
        <pc:spChg chg="mod">
          <ac:chgData name="Marketing" userId="c6e20124-794c-4511-9e1a-6ca6abfcd11e" providerId="ADAL" clId="{72A6E838-2845-465C-908A-F4B4A3833276}" dt="2024-11-01T19:57:02.213" v="3125"/>
          <ac:spMkLst>
            <pc:docMk/>
            <pc:sldMk cId="1143328672" sldId="2147470411"/>
            <ac:spMk id="149" creationId="{5B66349D-B01C-1A3E-3C8B-167B99942C12}"/>
          </ac:spMkLst>
        </pc:spChg>
        <pc:spChg chg="mod">
          <ac:chgData name="Marketing" userId="c6e20124-794c-4511-9e1a-6ca6abfcd11e" providerId="ADAL" clId="{72A6E838-2845-465C-908A-F4B4A3833276}" dt="2024-11-01T19:57:02.213" v="3125"/>
          <ac:spMkLst>
            <pc:docMk/>
            <pc:sldMk cId="1143328672" sldId="2147470411"/>
            <ac:spMk id="150" creationId="{2EBEB8A1-3863-B0BE-DC1E-1A2FDB306732}"/>
          </ac:spMkLst>
        </pc:spChg>
        <pc:spChg chg="mod">
          <ac:chgData name="Marketing" userId="c6e20124-794c-4511-9e1a-6ca6abfcd11e" providerId="ADAL" clId="{72A6E838-2845-465C-908A-F4B4A3833276}" dt="2024-11-01T19:57:02.213" v="3125"/>
          <ac:spMkLst>
            <pc:docMk/>
            <pc:sldMk cId="1143328672" sldId="2147470411"/>
            <ac:spMk id="151" creationId="{64421C5D-AED8-B9D9-35DF-6D035A1BF3F8}"/>
          </ac:spMkLst>
        </pc:spChg>
        <pc:spChg chg="mod">
          <ac:chgData name="Marketing" userId="c6e20124-794c-4511-9e1a-6ca6abfcd11e" providerId="ADAL" clId="{72A6E838-2845-465C-908A-F4B4A3833276}" dt="2024-11-01T19:57:02.213" v="3125"/>
          <ac:spMkLst>
            <pc:docMk/>
            <pc:sldMk cId="1143328672" sldId="2147470411"/>
            <ac:spMk id="152" creationId="{291DD167-410F-09AD-28F9-2646C109F318}"/>
          </ac:spMkLst>
        </pc:spChg>
        <pc:spChg chg="mod">
          <ac:chgData name="Marketing" userId="c6e20124-794c-4511-9e1a-6ca6abfcd11e" providerId="ADAL" clId="{72A6E838-2845-465C-908A-F4B4A3833276}" dt="2024-11-01T19:57:02.213" v="3125"/>
          <ac:spMkLst>
            <pc:docMk/>
            <pc:sldMk cId="1143328672" sldId="2147470411"/>
            <ac:spMk id="153" creationId="{9D700925-C9DF-BB88-1278-5AE5A0762E98}"/>
          </ac:spMkLst>
        </pc:spChg>
        <pc:spChg chg="mod">
          <ac:chgData name="Marketing" userId="c6e20124-794c-4511-9e1a-6ca6abfcd11e" providerId="ADAL" clId="{72A6E838-2845-465C-908A-F4B4A3833276}" dt="2024-11-01T19:57:02.213" v="3125"/>
          <ac:spMkLst>
            <pc:docMk/>
            <pc:sldMk cId="1143328672" sldId="2147470411"/>
            <ac:spMk id="154" creationId="{527ABDAC-67E4-87AB-141B-7C46C60CCD50}"/>
          </ac:spMkLst>
        </pc:spChg>
        <pc:spChg chg="mod">
          <ac:chgData name="Marketing" userId="c6e20124-794c-4511-9e1a-6ca6abfcd11e" providerId="ADAL" clId="{72A6E838-2845-465C-908A-F4B4A3833276}" dt="2024-11-01T19:57:02.213" v="3125"/>
          <ac:spMkLst>
            <pc:docMk/>
            <pc:sldMk cId="1143328672" sldId="2147470411"/>
            <ac:spMk id="155" creationId="{E9A16B76-2C35-4740-E748-22E2863ADCE7}"/>
          </ac:spMkLst>
        </pc:spChg>
        <pc:grpChg chg="add mod ord">
          <ac:chgData name="Marketing" userId="c6e20124-794c-4511-9e1a-6ca6abfcd11e" providerId="ADAL" clId="{72A6E838-2845-465C-908A-F4B4A3833276}" dt="2024-11-01T19:57:04.533" v="3126" actId="167"/>
          <ac:grpSpMkLst>
            <pc:docMk/>
            <pc:sldMk cId="1143328672" sldId="2147470411"/>
            <ac:grpSpMk id="21" creationId="{C3BFCDE8-DD23-15D6-894A-AE9347B6982F}"/>
          </ac:grpSpMkLst>
        </pc:grpChg>
        <pc:grpChg chg="mod">
          <ac:chgData name="Marketing" userId="c6e20124-794c-4511-9e1a-6ca6abfcd11e" providerId="ADAL" clId="{72A6E838-2845-465C-908A-F4B4A3833276}" dt="2024-11-01T19:57:02.213" v="3125"/>
          <ac:grpSpMkLst>
            <pc:docMk/>
            <pc:sldMk cId="1143328672" sldId="2147470411"/>
            <ac:grpSpMk id="22" creationId="{1E451BA8-B621-5B0F-4D5B-B4258FBCDF90}"/>
          </ac:grpSpMkLst>
        </pc:grpChg>
        <pc:grpChg chg="mod">
          <ac:chgData name="Marketing" userId="c6e20124-794c-4511-9e1a-6ca6abfcd11e" providerId="ADAL" clId="{72A6E838-2845-465C-908A-F4B4A3833276}" dt="2024-11-01T19:57:02.213" v="3125"/>
          <ac:grpSpMkLst>
            <pc:docMk/>
            <pc:sldMk cId="1143328672" sldId="2147470411"/>
            <ac:grpSpMk id="23" creationId="{31402B91-0AA2-E7BF-55A9-2202379298FF}"/>
          </ac:grpSpMkLst>
        </pc:grpChg>
        <pc:grpChg chg="mod">
          <ac:chgData name="Marketing" userId="c6e20124-794c-4511-9e1a-6ca6abfcd11e" providerId="ADAL" clId="{72A6E838-2845-465C-908A-F4B4A3833276}" dt="2024-11-01T19:57:02.213" v="3125"/>
          <ac:grpSpMkLst>
            <pc:docMk/>
            <pc:sldMk cId="1143328672" sldId="2147470411"/>
            <ac:grpSpMk id="24" creationId="{2B67F0CC-1A37-CA88-5F35-90900799B2CF}"/>
          </ac:grpSpMkLst>
        </pc:grpChg>
        <pc:grpChg chg="mod">
          <ac:chgData name="Marketing" userId="c6e20124-794c-4511-9e1a-6ca6abfcd11e" providerId="ADAL" clId="{72A6E838-2845-465C-908A-F4B4A3833276}" dt="2024-11-01T19:57:02.213" v="3125"/>
          <ac:grpSpMkLst>
            <pc:docMk/>
            <pc:sldMk cId="1143328672" sldId="2147470411"/>
            <ac:grpSpMk id="25" creationId="{EAF66BA0-CEE6-479F-F43E-A362EE1E06A0}"/>
          </ac:grpSpMkLst>
        </pc:grpChg>
        <pc:grpChg chg="mod">
          <ac:chgData name="Marketing" userId="c6e20124-794c-4511-9e1a-6ca6abfcd11e" providerId="ADAL" clId="{72A6E838-2845-465C-908A-F4B4A3833276}" dt="2024-11-01T19:57:02.213" v="3125"/>
          <ac:grpSpMkLst>
            <pc:docMk/>
            <pc:sldMk cId="1143328672" sldId="2147470411"/>
            <ac:grpSpMk id="26" creationId="{2D21C4BD-1F31-1EC0-5A5A-12D065F188A2}"/>
          </ac:grpSpMkLst>
        </pc:grpChg>
        <pc:grpChg chg="mod">
          <ac:chgData name="Marketing" userId="c6e20124-794c-4511-9e1a-6ca6abfcd11e" providerId="ADAL" clId="{72A6E838-2845-465C-908A-F4B4A3833276}" dt="2024-11-01T19:57:02.213" v="3125"/>
          <ac:grpSpMkLst>
            <pc:docMk/>
            <pc:sldMk cId="1143328672" sldId="2147470411"/>
            <ac:grpSpMk id="27" creationId="{DA5B1507-61CE-8E99-4AF2-7A1051FAD178}"/>
          </ac:grpSpMkLst>
        </pc:grpChg>
        <pc:grpChg chg="mod">
          <ac:chgData name="Marketing" userId="c6e20124-794c-4511-9e1a-6ca6abfcd11e" providerId="ADAL" clId="{72A6E838-2845-465C-908A-F4B4A3833276}" dt="2024-11-01T19:57:02.213" v="3125"/>
          <ac:grpSpMkLst>
            <pc:docMk/>
            <pc:sldMk cId="1143328672" sldId="2147470411"/>
            <ac:grpSpMk id="28" creationId="{2AF2F4C8-9C2D-86BD-302C-AE2D6846F7CD}"/>
          </ac:grpSpMkLst>
        </pc:grpChg>
        <pc:grpChg chg="mod">
          <ac:chgData name="Marketing" userId="c6e20124-794c-4511-9e1a-6ca6abfcd11e" providerId="ADAL" clId="{72A6E838-2845-465C-908A-F4B4A3833276}" dt="2024-11-01T19:57:02.213" v="3125"/>
          <ac:grpSpMkLst>
            <pc:docMk/>
            <pc:sldMk cId="1143328672" sldId="2147470411"/>
            <ac:grpSpMk id="29" creationId="{96E35C53-63A8-206D-CDB6-EF5F3BC5B922}"/>
          </ac:grpSpMkLst>
        </pc:grpChg>
        <pc:grpChg chg="mod">
          <ac:chgData name="Marketing" userId="c6e20124-794c-4511-9e1a-6ca6abfcd11e" providerId="ADAL" clId="{72A6E838-2845-465C-908A-F4B4A3833276}" dt="2024-11-01T19:57:02.213" v="3125"/>
          <ac:grpSpMkLst>
            <pc:docMk/>
            <pc:sldMk cId="1143328672" sldId="2147470411"/>
            <ac:grpSpMk id="30" creationId="{5425EA5C-EA53-0415-1E54-96BEBC2BA0AE}"/>
          </ac:grpSpMkLst>
        </pc:grpChg>
        <pc:grpChg chg="mod">
          <ac:chgData name="Marketing" userId="c6e20124-794c-4511-9e1a-6ca6abfcd11e" providerId="ADAL" clId="{72A6E838-2845-465C-908A-F4B4A3833276}" dt="2024-11-01T19:57:02.213" v="3125"/>
          <ac:grpSpMkLst>
            <pc:docMk/>
            <pc:sldMk cId="1143328672" sldId="2147470411"/>
            <ac:grpSpMk id="31" creationId="{ADB64BE8-8FB1-37CD-2E53-A05D87492F2F}"/>
          </ac:grpSpMkLst>
        </pc:grpChg>
        <pc:grpChg chg="mod">
          <ac:chgData name="Marketing" userId="c6e20124-794c-4511-9e1a-6ca6abfcd11e" providerId="ADAL" clId="{72A6E838-2845-465C-908A-F4B4A3833276}" dt="2024-11-01T19:57:02.213" v="3125"/>
          <ac:grpSpMkLst>
            <pc:docMk/>
            <pc:sldMk cId="1143328672" sldId="2147470411"/>
            <ac:grpSpMk id="32" creationId="{9B2DE6EC-5394-BBC1-9B2A-50F81168C99A}"/>
          </ac:grpSpMkLst>
        </pc:grpChg>
        <pc:grpChg chg="mod">
          <ac:chgData name="Marketing" userId="c6e20124-794c-4511-9e1a-6ca6abfcd11e" providerId="ADAL" clId="{72A6E838-2845-465C-908A-F4B4A3833276}" dt="2024-11-01T19:57:02.213" v="3125"/>
          <ac:grpSpMkLst>
            <pc:docMk/>
            <pc:sldMk cId="1143328672" sldId="2147470411"/>
            <ac:grpSpMk id="33" creationId="{EF452341-4DC3-E0D1-8B77-D02F06774D17}"/>
          </ac:grpSpMkLst>
        </pc:grpChg>
        <pc:grpChg chg="mod">
          <ac:chgData name="Marketing" userId="c6e20124-794c-4511-9e1a-6ca6abfcd11e" providerId="ADAL" clId="{72A6E838-2845-465C-908A-F4B4A3833276}" dt="2024-11-01T19:57:02.213" v="3125"/>
          <ac:grpSpMkLst>
            <pc:docMk/>
            <pc:sldMk cId="1143328672" sldId="2147470411"/>
            <ac:grpSpMk id="34" creationId="{3591BC36-CCBA-61EE-3543-046C84BE380E}"/>
          </ac:grpSpMkLst>
        </pc:grpChg>
        <pc:grpChg chg="mod">
          <ac:chgData name="Marketing" userId="c6e20124-794c-4511-9e1a-6ca6abfcd11e" providerId="ADAL" clId="{72A6E838-2845-465C-908A-F4B4A3833276}" dt="2024-11-01T19:57:02.213" v="3125"/>
          <ac:grpSpMkLst>
            <pc:docMk/>
            <pc:sldMk cId="1143328672" sldId="2147470411"/>
            <ac:grpSpMk id="35" creationId="{B544518C-E629-8A59-94E7-DD7EB408A950}"/>
          </ac:grpSpMkLst>
        </pc:grpChg>
        <pc:grpChg chg="mod">
          <ac:chgData name="Marketing" userId="c6e20124-794c-4511-9e1a-6ca6abfcd11e" providerId="ADAL" clId="{72A6E838-2845-465C-908A-F4B4A3833276}" dt="2024-11-01T19:57:02.213" v="3125"/>
          <ac:grpSpMkLst>
            <pc:docMk/>
            <pc:sldMk cId="1143328672" sldId="2147470411"/>
            <ac:grpSpMk id="36" creationId="{39CE439D-A7C1-8E38-886A-830AD24C2AA5}"/>
          </ac:grpSpMkLst>
        </pc:grpChg>
        <pc:grpChg chg="mod">
          <ac:chgData name="Marketing" userId="c6e20124-794c-4511-9e1a-6ca6abfcd11e" providerId="ADAL" clId="{72A6E838-2845-465C-908A-F4B4A3833276}" dt="2024-11-01T19:57:02.213" v="3125"/>
          <ac:grpSpMkLst>
            <pc:docMk/>
            <pc:sldMk cId="1143328672" sldId="2147470411"/>
            <ac:grpSpMk id="37" creationId="{E8E66287-291F-5D8B-F26D-2AF113CB5A38}"/>
          </ac:grpSpMkLst>
        </pc:grpChg>
        <pc:grpChg chg="mod">
          <ac:chgData name="Marketing" userId="c6e20124-794c-4511-9e1a-6ca6abfcd11e" providerId="ADAL" clId="{72A6E838-2845-465C-908A-F4B4A3833276}" dt="2024-11-01T19:57:02.213" v="3125"/>
          <ac:grpSpMkLst>
            <pc:docMk/>
            <pc:sldMk cId="1143328672" sldId="2147470411"/>
            <ac:grpSpMk id="38" creationId="{7111D98C-1995-302A-3C0E-F164E54A44E8}"/>
          </ac:grpSpMkLst>
        </pc:grpChg>
        <pc:grpChg chg="mod">
          <ac:chgData name="Marketing" userId="c6e20124-794c-4511-9e1a-6ca6abfcd11e" providerId="ADAL" clId="{72A6E838-2845-465C-908A-F4B4A3833276}" dt="2024-11-01T19:57:02.213" v="3125"/>
          <ac:grpSpMkLst>
            <pc:docMk/>
            <pc:sldMk cId="1143328672" sldId="2147470411"/>
            <ac:grpSpMk id="39" creationId="{A9D0072E-DAFA-B70E-E6DF-7FF8F386F755}"/>
          </ac:grpSpMkLst>
        </pc:grpChg>
        <pc:grpChg chg="mod">
          <ac:chgData name="Marketing" userId="c6e20124-794c-4511-9e1a-6ca6abfcd11e" providerId="ADAL" clId="{72A6E838-2845-465C-908A-F4B4A3833276}" dt="2024-11-01T19:57:02.213" v="3125"/>
          <ac:grpSpMkLst>
            <pc:docMk/>
            <pc:sldMk cId="1143328672" sldId="2147470411"/>
            <ac:grpSpMk id="40" creationId="{B88F221B-4BD7-B112-B1CD-03708EC8F0AA}"/>
          </ac:grpSpMkLst>
        </pc:grpChg>
        <pc:grpChg chg="mod">
          <ac:chgData name="Marketing" userId="c6e20124-794c-4511-9e1a-6ca6abfcd11e" providerId="ADAL" clId="{72A6E838-2845-465C-908A-F4B4A3833276}" dt="2024-11-01T19:57:02.213" v="3125"/>
          <ac:grpSpMkLst>
            <pc:docMk/>
            <pc:sldMk cId="1143328672" sldId="2147470411"/>
            <ac:grpSpMk id="41" creationId="{F64C4C1B-B183-0241-BACD-DFB0676B948A}"/>
          </ac:grpSpMkLst>
        </pc:grpChg>
        <pc:grpChg chg="mod">
          <ac:chgData name="Marketing" userId="c6e20124-794c-4511-9e1a-6ca6abfcd11e" providerId="ADAL" clId="{72A6E838-2845-465C-908A-F4B4A3833276}" dt="2024-11-01T19:57:02.213" v="3125"/>
          <ac:grpSpMkLst>
            <pc:docMk/>
            <pc:sldMk cId="1143328672" sldId="2147470411"/>
            <ac:grpSpMk id="42" creationId="{C85115CF-086F-E841-5629-C8FC280FFD89}"/>
          </ac:grpSpMkLst>
        </pc:grpChg>
        <pc:grpChg chg="mod">
          <ac:chgData name="Marketing" userId="c6e20124-794c-4511-9e1a-6ca6abfcd11e" providerId="ADAL" clId="{72A6E838-2845-465C-908A-F4B4A3833276}" dt="2024-11-01T19:57:02.213" v="3125"/>
          <ac:grpSpMkLst>
            <pc:docMk/>
            <pc:sldMk cId="1143328672" sldId="2147470411"/>
            <ac:grpSpMk id="43" creationId="{28422607-E136-4964-C102-53AFC0EB432C}"/>
          </ac:grpSpMkLst>
        </pc:grpChg>
        <pc:grpChg chg="mod">
          <ac:chgData name="Marketing" userId="c6e20124-794c-4511-9e1a-6ca6abfcd11e" providerId="ADAL" clId="{72A6E838-2845-465C-908A-F4B4A3833276}" dt="2024-11-01T19:57:02.213" v="3125"/>
          <ac:grpSpMkLst>
            <pc:docMk/>
            <pc:sldMk cId="1143328672" sldId="2147470411"/>
            <ac:grpSpMk id="44" creationId="{B6C93BAF-C1F7-EAE3-B54D-BEC4D237A1AF}"/>
          </ac:grpSpMkLst>
        </pc:grpChg>
        <pc:picChg chg="add mod ord">
          <ac:chgData name="Marketing" userId="c6e20124-794c-4511-9e1a-6ca6abfcd11e" providerId="ADAL" clId="{72A6E838-2845-465C-908A-F4B4A3833276}" dt="2024-11-01T20:12:19.963" v="3153" actId="14826"/>
          <ac:picMkLst>
            <pc:docMk/>
            <pc:sldMk cId="1143328672" sldId="2147470411"/>
            <ac:picMk id="19" creationId="{0E1B8275-A5B5-6E66-55DB-9B97067DE10A}"/>
          </ac:picMkLst>
        </pc:picChg>
        <pc:cxnChg chg="mod">
          <ac:chgData name="Marketing" userId="c6e20124-794c-4511-9e1a-6ca6abfcd11e" providerId="ADAL" clId="{72A6E838-2845-465C-908A-F4B4A3833276}" dt="2024-11-01T19:57:02.213" v="3125"/>
          <ac:cxnSpMkLst>
            <pc:docMk/>
            <pc:sldMk cId="1143328672" sldId="2147470411"/>
            <ac:cxnSpMk id="156" creationId="{664DC9C3-A4D9-8A96-0A9E-3FE16BC162F1}"/>
          </ac:cxnSpMkLst>
        </pc:cxnChg>
      </pc:sldChg>
      <pc:sldChg chg="addSp delSp modSp add mod">
        <pc:chgData name="Marketing" userId="c6e20124-794c-4511-9e1a-6ca6abfcd11e" providerId="ADAL" clId="{72A6E838-2845-465C-908A-F4B4A3833276}" dt="2024-11-04T20:02:50.099" v="4141" actId="21"/>
        <pc:sldMkLst>
          <pc:docMk/>
          <pc:sldMk cId="629269409" sldId="2147470412"/>
        </pc:sldMkLst>
        <pc:spChg chg="del">
          <ac:chgData name="Marketing" userId="c6e20124-794c-4511-9e1a-6ca6abfcd11e" providerId="ADAL" clId="{72A6E838-2845-465C-908A-F4B4A3833276}" dt="2024-11-04T14:00:35.035" v="3277" actId="478"/>
          <ac:spMkLst>
            <pc:docMk/>
            <pc:sldMk cId="629269409" sldId="2147470412"/>
            <ac:spMk id="5" creationId="{EDD2C943-140F-4336-CF17-017BC9204382}"/>
          </ac:spMkLst>
        </pc:spChg>
        <pc:spChg chg="mod topLvl">
          <ac:chgData name="Marketing" userId="c6e20124-794c-4511-9e1a-6ca6abfcd11e" providerId="ADAL" clId="{72A6E838-2845-465C-908A-F4B4A3833276}" dt="2024-11-04T20:02:07.802" v="4124" actId="164"/>
          <ac:spMkLst>
            <pc:docMk/>
            <pc:sldMk cId="629269409" sldId="2147470412"/>
            <ac:spMk id="6" creationId="{07936866-593E-2C06-3545-30C6A0F0525B}"/>
          </ac:spMkLst>
        </pc:spChg>
        <pc:spChg chg="del mod topLvl">
          <ac:chgData name="Marketing" userId="c6e20124-794c-4511-9e1a-6ca6abfcd11e" providerId="ADAL" clId="{72A6E838-2845-465C-908A-F4B4A3833276}" dt="2024-11-04T14:23:49.626" v="3349" actId="478"/>
          <ac:spMkLst>
            <pc:docMk/>
            <pc:sldMk cId="629269409" sldId="2147470412"/>
            <ac:spMk id="7" creationId="{22E2789D-3BCE-5639-005A-20CB58908D6E}"/>
          </ac:spMkLst>
        </pc:spChg>
        <pc:spChg chg="del">
          <ac:chgData name="Marketing" userId="c6e20124-794c-4511-9e1a-6ca6abfcd11e" providerId="ADAL" clId="{72A6E838-2845-465C-908A-F4B4A3833276}" dt="2024-11-04T14:00:30.866" v="3274" actId="478"/>
          <ac:spMkLst>
            <pc:docMk/>
            <pc:sldMk cId="629269409" sldId="2147470412"/>
            <ac:spMk id="8" creationId="{BF066114-0886-3087-90A3-298EFC0F6A53}"/>
          </ac:spMkLst>
        </pc:spChg>
        <pc:spChg chg="mod topLvl">
          <ac:chgData name="Marketing" userId="c6e20124-794c-4511-9e1a-6ca6abfcd11e" providerId="ADAL" clId="{72A6E838-2845-465C-908A-F4B4A3833276}" dt="2024-11-04T20:02:07.802" v="4124" actId="164"/>
          <ac:spMkLst>
            <pc:docMk/>
            <pc:sldMk cId="629269409" sldId="2147470412"/>
            <ac:spMk id="9" creationId="{9F3114E0-B0CD-5DCD-9C29-6A2968A27123}"/>
          </ac:spMkLst>
        </pc:spChg>
        <pc:spChg chg="mod topLvl">
          <ac:chgData name="Marketing" userId="c6e20124-794c-4511-9e1a-6ca6abfcd11e" providerId="ADAL" clId="{72A6E838-2845-465C-908A-F4B4A3833276}" dt="2024-11-04T20:02:07.802" v="4124" actId="164"/>
          <ac:spMkLst>
            <pc:docMk/>
            <pc:sldMk cId="629269409" sldId="2147470412"/>
            <ac:spMk id="10" creationId="{7E34CED8-97E6-F5E5-A9EF-CA1A4EFDD31E}"/>
          </ac:spMkLst>
        </pc:spChg>
        <pc:spChg chg="mod topLvl">
          <ac:chgData name="Marketing" userId="c6e20124-794c-4511-9e1a-6ca6abfcd11e" providerId="ADAL" clId="{72A6E838-2845-465C-908A-F4B4A3833276}" dt="2024-11-04T20:02:07.802" v="4124" actId="164"/>
          <ac:spMkLst>
            <pc:docMk/>
            <pc:sldMk cId="629269409" sldId="2147470412"/>
            <ac:spMk id="11" creationId="{74E1E7E9-F8A7-5614-3870-2CC581363A80}"/>
          </ac:spMkLst>
        </pc:spChg>
        <pc:spChg chg="mod topLvl">
          <ac:chgData name="Marketing" userId="c6e20124-794c-4511-9e1a-6ca6abfcd11e" providerId="ADAL" clId="{72A6E838-2845-465C-908A-F4B4A3833276}" dt="2024-11-04T20:02:07.802" v="4124" actId="164"/>
          <ac:spMkLst>
            <pc:docMk/>
            <pc:sldMk cId="629269409" sldId="2147470412"/>
            <ac:spMk id="12" creationId="{12DEF09B-2A1B-01FD-BB40-99DDD37FB136}"/>
          </ac:spMkLst>
        </pc:spChg>
        <pc:spChg chg="del">
          <ac:chgData name="Marketing" userId="c6e20124-794c-4511-9e1a-6ca6abfcd11e" providerId="ADAL" clId="{72A6E838-2845-465C-908A-F4B4A3833276}" dt="2024-11-04T14:00:33.501" v="3276" actId="478"/>
          <ac:spMkLst>
            <pc:docMk/>
            <pc:sldMk cId="629269409" sldId="2147470412"/>
            <ac:spMk id="15" creationId="{BCDDAB03-5BC4-A080-D859-A489417E5D0A}"/>
          </ac:spMkLst>
        </pc:spChg>
        <pc:spChg chg="del">
          <ac:chgData name="Marketing" userId="c6e20124-794c-4511-9e1a-6ca6abfcd11e" providerId="ADAL" clId="{72A6E838-2845-465C-908A-F4B4A3833276}" dt="2024-11-04T14:00:38.354" v="3279" actId="478"/>
          <ac:spMkLst>
            <pc:docMk/>
            <pc:sldMk cId="629269409" sldId="2147470412"/>
            <ac:spMk id="16" creationId="{A10CE458-410D-8F3D-F44B-624758A940BB}"/>
          </ac:spMkLst>
        </pc:spChg>
        <pc:spChg chg="del">
          <ac:chgData name="Marketing" userId="c6e20124-794c-4511-9e1a-6ca6abfcd11e" providerId="ADAL" clId="{72A6E838-2845-465C-908A-F4B4A3833276}" dt="2024-11-04T14:00:32.342" v="3275" actId="478"/>
          <ac:spMkLst>
            <pc:docMk/>
            <pc:sldMk cId="629269409" sldId="2147470412"/>
            <ac:spMk id="17" creationId="{41ABFFB2-F982-D54E-8DB3-BB407E3AD895}"/>
          </ac:spMkLst>
        </pc:spChg>
        <pc:spChg chg="del">
          <ac:chgData name="Marketing" userId="c6e20124-794c-4511-9e1a-6ca6abfcd11e" providerId="ADAL" clId="{72A6E838-2845-465C-908A-F4B4A3833276}" dt="2024-11-04T14:00:36.657" v="3278" actId="478"/>
          <ac:spMkLst>
            <pc:docMk/>
            <pc:sldMk cId="629269409" sldId="2147470412"/>
            <ac:spMk id="18" creationId="{C649DBD1-8A82-EAC2-6475-3DF0E59B2155}"/>
          </ac:spMkLst>
        </pc:spChg>
        <pc:spChg chg="mod ord">
          <ac:chgData name="Marketing" userId="c6e20124-794c-4511-9e1a-6ca6abfcd11e" providerId="ADAL" clId="{72A6E838-2845-465C-908A-F4B4A3833276}" dt="2024-11-04T18:30:50.078" v="3729" actId="167"/>
          <ac:spMkLst>
            <pc:docMk/>
            <pc:sldMk cId="629269409" sldId="2147470412"/>
            <ac:spMk id="20" creationId="{542DD33E-18E4-6911-8186-1A6F18EFE7B5}"/>
          </ac:spMkLst>
        </pc:spChg>
        <pc:spChg chg="add del mod">
          <ac:chgData name="Marketing" userId="c6e20124-794c-4511-9e1a-6ca6abfcd11e" providerId="ADAL" clId="{72A6E838-2845-465C-908A-F4B4A3833276}" dt="2024-11-04T20:02:14.612" v="4127" actId="21"/>
          <ac:spMkLst>
            <pc:docMk/>
            <pc:sldMk cId="629269409" sldId="2147470412"/>
            <ac:spMk id="79" creationId="{A63A4EA9-04C4-86C8-21AA-886419662E8F}"/>
          </ac:spMkLst>
        </pc:spChg>
        <pc:spChg chg="mod">
          <ac:chgData name="Marketing" userId="c6e20124-794c-4511-9e1a-6ca6abfcd11e" providerId="ADAL" clId="{72A6E838-2845-465C-908A-F4B4A3833276}" dt="2024-11-04T15:51:31.991" v="3511" actId="207"/>
          <ac:spMkLst>
            <pc:docMk/>
            <pc:sldMk cId="629269409" sldId="2147470412"/>
            <ac:spMk id="140" creationId="{0E5C58F5-C4A1-074E-3EB9-9AB1290A55EA}"/>
          </ac:spMkLst>
        </pc:spChg>
        <pc:spChg chg="mod">
          <ac:chgData name="Marketing" userId="c6e20124-794c-4511-9e1a-6ca6abfcd11e" providerId="ADAL" clId="{72A6E838-2845-465C-908A-F4B4A3833276}" dt="2024-11-04T15:52:13.347" v="3516" actId="207"/>
          <ac:spMkLst>
            <pc:docMk/>
            <pc:sldMk cId="629269409" sldId="2147470412"/>
            <ac:spMk id="141" creationId="{A8D49128-B79F-312A-FC2F-5DDA29900C17}"/>
          </ac:spMkLst>
        </pc:spChg>
        <pc:spChg chg="add del mod">
          <ac:chgData name="Marketing" userId="c6e20124-794c-4511-9e1a-6ca6abfcd11e" providerId="ADAL" clId="{72A6E838-2845-465C-908A-F4B4A3833276}" dt="2024-11-04T14:23:48.627" v="3348" actId="21"/>
          <ac:spMkLst>
            <pc:docMk/>
            <pc:sldMk cId="629269409" sldId="2147470412"/>
            <ac:spMk id="162" creationId="{13795331-00EE-A08E-5EC7-CFBFEEE0D1CA}"/>
          </ac:spMkLst>
        </pc:spChg>
        <pc:spChg chg="add mod">
          <ac:chgData name="Marketing" userId="c6e20124-794c-4511-9e1a-6ca6abfcd11e" providerId="ADAL" clId="{72A6E838-2845-465C-908A-F4B4A3833276}" dt="2024-11-04T20:02:07.802" v="4124" actId="164"/>
          <ac:spMkLst>
            <pc:docMk/>
            <pc:sldMk cId="629269409" sldId="2147470412"/>
            <ac:spMk id="164" creationId="{13795331-00EE-A08E-5EC7-CFBFEEE0D1CA}"/>
          </ac:spMkLst>
        </pc:spChg>
        <pc:spChg chg="add mod">
          <ac:chgData name="Marketing" userId="c6e20124-794c-4511-9e1a-6ca6abfcd11e" providerId="ADAL" clId="{72A6E838-2845-465C-908A-F4B4A3833276}" dt="2024-11-04T14:46:51.952" v="3357" actId="571"/>
          <ac:spMkLst>
            <pc:docMk/>
            <pc:sldMk cId="629269409" sldId="2147470412"/>
            <ac:spMk id="166" creationId="{4B2B5288-7817-55DB-66A6-98E365290342}"/>
          </ac:spMkLst>
        </pc:spChg>
        <pc:spChg chg="add mod">
          <ac:chgData name="Marketing" userId="c6e20124-794c-4511-9e1a-6ca6abfcd11e" providerId="ADAL" clId="{72A6E838-2845-465C-908A-F4B4A3833276}" dt="2024-11-04T14:47:02.593" v="3360" actId="571"/>
          <ac:spMkLst>
            <pc:docMk/>
            <pc:sldMk cId="629269409" sldId="2147470412"/>
            <ac:spMk id="169" creationId="{CBAF9539-29E5-88B4-9D02-41A4A0646B9D}"/>
          </ac:spMkLst>
        </pc:spChg>
        <pc:spChg chg="add mod">
          <ac:chgData name="Marketing" userId="c6e20124-794c-4511-9e1a-6ca6abfcd11e" providerId="ADAL" clId="{72A6E838-2845-465C-908A-F4B4A3833276}" dt="2024-11-04T20:02:07.802" v="4124" actId="164"/>
          <ac:spMkLst>
            <pc:docMk/>
            <pc:sldMk cId="629269409" sldId="2147470412"/>
            <ac:spMk id="171" creationId="{7D9CF82B-3B29-5580-6019-4CC04EF82122}"/>
          </ac:spMkLst>
        </pc:spChg>
        <pc:spChg chg="add del mod">
          <ac:chgData name="Marketing" userId="c6e20124-794c-4511-9e1a-6ca6abfcd11e" providerId="ADAL" clId="{72A6E838-2845-465C-908A-F4B4A3833276}" dt="2024-11-04T20:02:50.099" v="4141" actId="21"/>
          <ac:spMkLst>
            <pc:docMk/>
            <pc:sldMk cId="629269409" sldId="2147470412"/>
            <ac:spMk id="173" creationId="{A63A4EA9-04C4-86C8-21AA-886419662E8F}"/>
          </ac:spMkLst>
        </pc:spChg>
        <pc:grpChg chg="mod topLvl">
          <ac:chgData name="Marketing" userId="c6e20124-794c-4511-9e1a-6ca6abfcd11e" providerId="ADAL" clId="{72A6E838-2845-465C-908A-F4B4A3833276}" dt="2024-11-04T20:02:07.802" v="4124" actId="164"/>
          <ac:grpSpMkLst>
            <pc:docMk/>
            <pc:sldMk cId="629269409" sldId="2147470412"/>
            <ac:grpSpMk id="4" creationId="{7DDAC181-0AAD-2067-7B56-FEC2B3092EAB}"/>
          </ac:grpSpMkLst>
        </pc:grpChg>
        <pc:grpChg chg="del mod topLvl">
          <ac:chgData name="Marketing" userId="c6e20124-794c-4511-9e1a-6ca6abfcd11e" providerId="ADAL" clId="{72A6E838-2845-465C-908A-F4B4A3833276}" dt="2024-11-04T14:07:54.233" v="3318" actId="165"/>
          <ac:grpSpMkLst>
            <pc:docMk/>
            <pc:sldMk cId="629269409" sldId="2147470412"/>
            <ac:grpSpMk id="13" creationId="{75040D9D-2530-B7C8-B6B0-365D51F658B4}"/>
          </ac:grpSpMkLst>
        </pc:grpChg>
        <pc:grpChg chg="del">
          <ac:chgData name="Marketing" userId="c6e20124-794c-4511-9e1a-6ca6abfcd11e" providerId="ADAL" clId="{72A6E838-2845-465C-908A-F4B4A3833276}" dt="2024-11-04T14:07:50.195" v="3317" actId="165"/>
          <ac:grpSpMkLst>
            <pc:docMk/>
            <pc:sldMk cId="629269409" sldId="2147470412"/>
            <ac:grpSpMk id="14" creationId="{CD9121F7-AC77-8257-4711-058BD85E2C9E}"/>
          </ac:grpSpMkLst>
        </pc:grpChg>
        <pc:grpChg chg="add mod">
          <ac:chgData name="Marketing" userId="c6e20124-794c-4511-9e1a-6ca6abfcd11e" providerId="ADAL" clId="{72A6E838-2845-465C-908A-F4B4A3833276}" dt="2024-11-04T20:02:48.016" v="4140" actId="12789"/>
          <ac:grpSpMkLst>
            <pc:docMk/>
            <pc:sldMk cId="629269409" sldId="2147470412"/>
            <ac:grpSpMk id="172" creationId="{05EC7E05-FCC1-FE43-8F4B-1A21195B8803}"/>
          </ac:grpSpMkLst>
        </pc:grpChg>
        <pc:picChg chg="add mod ord">
          <ac:chgData name="Marketing" userId="c6e20124-794c-4511-9e1a-6ca6abfcd11e" providerId="ADAL" clId="{72A6E838-2845-465C-908A-F4B4A3833276}" dt="2024-11-04T18:30:53.896" v="3730" actId="167"/>
          <ac:picMkLst>
            <pc:docMk/>
            <pc:sldMk cId="629269409" sldId="2147470412"/>
            <ac:picMk id="3" creationId="{33FC05D6-85D8-B7BB-02A0-1023C9E32169}"/>
          </ac:picMkLst>
        </pc:picChg>
        <pc:picChg chg="mod ord">
          <ac:chgData name="Marketing" userId="c6e20124-794c-4511-9e1a-6ca6abfcd11e" providerId="ADAL" clId="{72A6E838-2845-465C-908A-F4B4A3833276}" dt="2024-11-04T18:30:56.472" v="3731" actId="167"/>
          <ac:picMkLst>
            <pc:docMk/>
            <pc:sldMk cId="629269409" sldId="2147470412"/>
            <ac:picMk id="19" creationId="{32D696F1-AE86-16E3-3BF4-065E01F4D3D6}"/>
          </ac:picMkLst>
        </pc:picChg>
        <pc:picChg chg="add del mod">
          <ac:chgData name="Marketing" userId="c6e20124-794c-4511-9e1a-6ca6abfcd11e" providerId="ADAL" clId="{72A6E838-2845-465C-908A-F4B4A3833276}" dt="2024-11-04T14:22:25.340" v="3343" actId="478"/>
          <ac:picMkLst>
            <pc:docMk/>
            <pc:sldMk cId="629269409" sldId="2147470412"/>
            <ac:picMk id="157" creationId="{D160EB21-D376-1A4C-79AB-0FC13AA04530}"/>
          </ac:picMkLst>
        </pc:picChg>
        <pc:picChg chg="add del mod">
          <ac:chgData name="Marketing" userId="c6e20124-794c-4511-9e1a-6ca6abfcd11e" providerId="ADAL" clId="{72A6E838-2845-465C-908A-F4B4A3833276}" dt="2024-11-04T14:22:24.244" v="3342" actId="21"/>
          <ac:picMkLst>
            <pc:docMk/>
            <pc:sldMk cId="629269409" sldId="2147470412"/>
            <ac:picMk id="159" creationId="{874E70D3-6AB4-A230-957A-901C91582002}"/>
          </ac:picMkLst>
        </pc:picChg>
        <pc:picChg chg="add mod">
          <ac:chgData name="Marketing" userId="c6e20124-794c-4511-9e1a-6ca6abfcd11e" providerId="ADAL" clId="{72A6E838-2845-465C-908A-F4B4A3833276}" dt="2024-11-04T20:02:07.802" v="4124" actId="164"/>
          <ac:picMkLst>
            <pc:docMk/>
            <pc:sldMk cId="629269409" sldId="2147470412"/>
            <ac:picMk id="160" creationId="{874E70D3-6AB4-A230-957A-901C91582002}"/>
          </ac:picMkLst>
        </pc:picChg>
        <pc:picChg chg="add del mod">
          <ac:chgData name="Marketing" userId="c6e20124-794c-4511-9e1a-6ca6abfcd11e" providerId="ADAL" clId="{72A6E838-2845-465C-908A-F4B4A3833276}" dt="2024-11-04T14:23:38.859" v="3346" actId="478"/>
          <ac:picMkLst>
            <pc:docMk/>
            <pc:sldMk cId="629269409" sldId="2147470412"/>
            <ac:picMk id="161" creationId="{A493F763-58BE-FA74-6DBF-10C22AD58A93}"/>
          </ac:picMkLst>
        </pc:picChg>
        <pc:picChg chg="add del mod">
          <ac:chgData name="Marketing" userId="c6e20124-794c-4511-9e1a-6ca6abfcd11e" providerId="ADAL" clId="{72A6E838-2845-465C-908A-F4B4A3833276}" dt="2024-11-04T14:23:48.627" v="3348" actId="21"/>
          <ac:picMkLst>
            <pc:docMk/>
            <pc:sldMk cId="629269409" sldId="2147470412"/>
            <ac:picMk id="163" creationId="{94159D32-D2B4-BE66-0D46-3FEDA833894C}"/>
          </ac:picMkLst>
        </pc:picChg>
        <pc:picChg chg="add mod">
          <ac:chgData name="Marketing" userId="c6e20124-794c-4511-9e1a-6ca6abfcd11e" providerId="ADAL" clId="{72A6E838-2845-465C-908A-F4B4A3833276}" dt="2024-11-04T20:02:07.802" v="4124" actId="164"/>
          <ac:picMkLst>
            <pc:docMk/>
            <pc:sldMk cId="629269409" sldId="2147470412"/>
            <ac:picMk id="165" creationId="{94159D32-D2B4-BE66-0D46-3FEDA833894C}"/>
          </ac:picMkLst>
        </pc:picChg>
        <pc:picChg chg="add mod">
          <ac:chgData name="Marketing" userId="c6e20124-794c-4511-9e1a-6ca6abfcd11e" providerId="ADAL" clId="{72A6E838-2845-465C-908A-F4B4A3833276}" dt="2024-11-04T14:46:51.952" v="3357" actId="571"/>
          <ac:picMkLst>
            <pc:docMk/>
            <pc:sldMk cId="629269409" sldId="2147470412"/>
            <ac:picMk id="167" creationId="{946DA925-F540-3D42-C665-06356F5286E6}"/>
          </ac:picMkLst>
        </pc:picChg>
        <pc:picChg chg="add mod ord">
          <ac:chgData name="Marketing" userId="c6e20124-794c-4511-9e1a-6ca6abfcd11e" providerId="ADAL" clId="{72A6E838-2845-465C-908A-F4B4A3833276}" dt="2024-11-04T20:02:07.802" v="4124" actId="164"/>
          <ac:picMkLst>
            <pc:docMk/>
            <pc:sldMk cId="629269409" sldId="2147470412"/>
            <ac:picMk id="168" creationId="{FA555AD1-634B-1BEE-E71C-C11E43A213E7}"/>
          </ac:picMkLst>
        </pc:picChg>
        <pc:picChg chg="add mod">
          <ac:chgData name="Marketing" userId="c6e20124-794c-4511-9e1a-6ca6abfcd11e" providerId="ADAL" clId="{72A6E838-2845-465C-908A-F4B4A3833276}" dt="2024-11-04T14:47:02.593" v="3360" actId="571"/>
          <ac:picMkLst>
            <pc:docMk/>
            <pc:sldMk cId="629269409" sldId="2147470412"/>
            <ac:picMk id="170" creationId="{707AC7A8-78BA-E9E7-A4A6-1972C8489117}"/>
          </ac:picMkLst>
        </pc:picChg>
        <pc:picChg chg="add del mod modCrop">
          <ac:chgData name="Marketing" userId="c6e20124-794c-4511-9e1a-6ca6abfcd11e" providerId="ADAL" clId="{72A6E838-2845-465C-908A-F4B4A3833276}" dt="2024-11-04T14:07:44.104" v="3316" actId="21"/>
          <ac:picMkLst>
            <pc:docMk/>
            <pc:sldMk cId="629269409" sldId="2147470412"/>
            <ac:picMk id="177" creationId="{D160EB21-D376-1A4C-79AB-0FC13AA04530}"/>
          </ac:picMkLst>
        </pc:picChg>
      </pc:sldChg>
      <pc:sldChg chg="addSp delSp modSp add del mod">
        <pc:chgData name="Marketing" userId="c6e20124-794c-4511-9e1a-6ca6abfcd11e" providerId="ADAL" clId="{72A6E838-2845-465C-908A-F4B4A3833276}" dt="2024-11-01T20:02:22.195" v="3141" actId="47"/>
        <pc:sldMkLst>
          <pc:docMk/>
          <pc:sldMk cId="836450622" sldId="2147470412"/>
        </pc:sldMkLst>
        <pc:spChg chg="del">
          <ac:chgData name="Marketing" userId="c6e20124-794c-4511-9e1a-6ca6abfcd11e" providerId="ADAL" clId="{72A6E838-2845-465C-908A-F4B4A3833276}" dt="2024-11-01T20:00:28.813" v="3131" actId="478"/>
          <ac:spMkLst>
            <pc:docMk/>
            <pc:sldMk cId="836450622" sldId="2147470412"/>
            <ac:spMk id="5" creationId="{618C5323-FAB1-5F22-744F-73E530D33CA3}"/>
          </ac:spMkLst>
        </pc:spChg>
        <pc:spChg chg="del">
          <ac:chgData name="Marketing" userId="c6e20124-794c-4511-9e1a-6ca6abfcd11e" providerId="ADAL" clId="{72A6E838-2845-465C-908A-F4B4A3833276}" dt="2024-11-01T20:00:36.563" v="3136" actId="478"/>
          <ac:spMkLst>
            <pc:docMk/>
            <pc:sldMk cId="836450622" sldId="2147470412"/>
            <ac:spMk id="8" creationId="{1186EC14-2961-BDC6-99E5-239763442BBF}"/>
          </ac:spMkLst>
        </pc:spChg>
        <pc:spChg chg="del">
          <ac:chgData name="Marketing" userId="c6e20124-794c-4511-9e1a-6ca6abfcd11e" providerId="ADAL" clId="{72A6E838-2845-465C-908A-F4B4A3833276}" dt="2024-11-01T20:00:34.595" v="3135" actId="478"/>
          <ac:spMkLst>
            <pc:docMk/>
            <pc:sldMk cId="836450622" sldId="2147470412"/>
            <ac:spMk id="15" creationId="{DA8C7365-F27C-56BC-7F8B-390B5FC0BAC7}"/>
          </ac:spMkLst>
        </pc:spChg>
        <pc:spChg chg="del">
          <ac:chgData name="Marketing" userId="c6e20124-794c-4511-9e1a-6ca6abfcd11e" providerId="ADAL" clId="{72A6E838-2845-465C-908A-F4B4A3833276}" dt="2024-11-01T20:00:38.293" v="3137" actId="478"/>
          <ac:spMkLst>
            <pc:docMk/>
            <pc:sldMk cId="836450622" sldId="2147470412"/>
            <ac:spMk id="16" creationId="{6F75BFDF-2478-995C-B619-D6DF4A3719EE}"/>
          </ac:spMkLst>
        </pc:spChg>
        <pc:spChg chg="del">
          <ac:chgData name="Marketing" userId="c6e20124-794c-4511-9e1a-6ca6abfcd11e" providerId="ADAL" clId="{72A6E838-2845-465C-908A-F4B4A3833276}" dt="2024-11-01T20:00:33.248" v="3134" actId="478"/>
          <ac:spMkLst>
            <pc:docMk/>
            <pc:sldMk cId="836450622" sldId="2147470412"/>
            <ac:spMk id="17" creationId="{47F87D5D-EF51-9285-545D-09B4A231420A}"/>
          </ac:spMkLst>
        </pc:spChg>
        <pc:spChg chg="del">
          <ac:chgData name="Marketing" userId="c6e20124-794c-4511-9e1a-6ca6abfcd11e" providerId="ADAL" clId="{72A6E838-2845-465C-908A-F4B4A3833276}" dt="2024-11-01T20:00:39.627" v="3138" actId="478"/>
          <ac:spMkLst>
            <pc:docMk/>
            <pc:sldMk cId="836450622" sldId="2147470412"/>
            <ac:spMk id="18" creationId="{8C47927F-1CF6-5634-42BB-BD4F3894AE2C}"/>
          </ac:spMkLst>
        </pc:spChg>
        <pc:picChg chg="add del mod">
          <ac:chgData name="Marketing" userId="c6e20124-794c-4511-9e1a-6ca6abfcd11e" providerId="ADAL" clId="{72A6E838-2845-465C-908A-F4B4A3833276}" dt="2024-11-01T20:01:43.207" v="3139" actId="14826"/>
          <ac:picMkLst>
            <pc:docMk/>
            <pc:sldMk cId="836450622" sldId="2147470412"/>
            <ac:picMk id="19" creationId="{13AA6BA3-1D78-8266-600C-2C4E147C7D7A}"/>
          </ac:picMkLst>
        </pc:picChg>
      </pc:sldChg>
      <pc:sldChg chg="add del">
        <pc:chgData name="Marketing" userId="c6e20124-794c-4511-9e1a-6ca6abfcd11e" providerId="ADAL" clId="{72A6E838-2845-465C-908A-F4B4A3833276}" dt="2024-11-04T12:29:04.088" v="3235" actId="47"/>
        <pc:sldMkLst>
          <pc:docMk/>
          <pc:sldMk cId="4102989942" sldId="2147470412"/>
        </pc:sldMkLst>
      </pc:sldChg>
      <pc:sldChg chg="addSp delSp modSp add mod ord">
        <pc:chgData name="Marketing" userId="c6e20124-794c-4511-9e1a-6ca6abfcd11e" providerId="ADAL" clId="{72A6E838-2845-465C-908A-F4B4A3833276}" dt="2024-11-04T20:02:33.840" v="4134" actId="21"/>
        <pc:sldMkLst>
          <pc:docMk/>
          <pc:sldMk cId="2734593663" sldId="2147470413"/>
        </pc:sldMkLst>
        <pc:spChg chg="mod">
          <ac:chgData name="Marketing" userId="c6e20124-794c-4511-9e1a-6ca6abfcd11e" providerId="ADAL" clId="{72A6E838-2845-465C-908A-F4B4A3833276}" dt="2024-11-04T15:50:46.494" v="3502" actId="207"/>
          <ac:spMkLst>
            <pc:docMk/>
            <pc:sldMk cId="2734593663" sldId="2147470413"/>
            <ac:spMk id="3" creationId="{51EC1E79-469E-7A15-D85C-B210A2DD6492}"/>
          </ac:spMkLst>
        </pc:spChg>
        <pc:spChg chg="mod">
          <ac:chgData name="Marketing" userId="c6e20124-794c-4511-9e1a-6ca6abfcd11e" providerId="ADAL" clId="{72A6E838-2845-465C-908A-F4B4A3833276}" dt="2024-11-04T15:50:34.092" v="3500" actId="207"/>
          <ac:spMkLst>
            <pc:docMk/>
            <pc:sldMk cId="2734593663" sldId="2147470413"/>
            <ac:spMk id="4" creationId="{7712A7AF-AE0B-1164-CE8C-006B76FD0994}"/>
          </ac:spMkLst>
        </pc:spChg>
        <pc:spChg chg="mod">
          <ac:chgData name="Marketing" userId="c6e20124-794c-4511-9e1a-6ca6abfcd11e" providerId="ADAL" clId="{72A6E838-2845-465C-908A-F4B4A3833276}" dt="2024-11-04T15:50:51.431" v="3503" actId="207"/>
          <ac:spMkLst>
            <pc:docMk/>
            <pc:sldMk cId="2734593663" sldId="2147470413"/>
            <ac:spMk id="5" creationId="{0EF4DD0A-5C9F-C37C-717C-CCE559D7DB02}"/>
          </ac:spMkLst>
        </pc:spChg>
        <pc:spChg chg="del">
          <ac:chgData name="Marketing" userId="c6e20124-794c-4511-9e1a-6ca6abfcd11e" providerId="ADAL" clId="{72A6E838-2845-465C-908A-F4B4A3833276}" dt="2024-11-04T15:03:55.133" v="3382" actId="478"/>
          <ac:spMkLst>
            <pc:docMk/>
            <pc:sldMk cId="2734593663" sldId="2147470413"/>
            <ac:spMk id="6" creationId="{22674DC8-5045-CED9-D20B-2EDA8609E08C}"/>
          </ac:spMkLst>
        </pc:spChg>
        <pc:spChg chg="add mod ord">
          <ac:chgData name="Marketing" userId="c6e20124-794c-4511-9e1a-6ca6abfcd11e" providerId="ADAL" clId="{72A6E838-2845-465C-908A-F4B4A3833276}" dt="2024-11-04T15:08:04.658" v="3412" actId="167"/>
          <ac:spMkLst>
            <pc:docMk/>
            <pc:sldMk cId="2734593663" sldId="2147470413"/>
            <ac:spMk id="7" creationId="{F39F9AAB-06E9-2AF3-8967-E1FEB9403014}"/>
          </ac:spMkLst>
        </pc:spChg>
        <pc:spChg chg="add del mod">
          <ac:chgData name="Marketing" userId="c6e20124-794c-4511-9e1a-6ca6abfcd11e" providerId="ADAL" clId="{72A6E838-2845-465C-908A-F4B4A3833276}" dt="2024-11-04T20:02:33.840" v="4134" actId="21"/>
          <ac:spMkLst>
            <pc:docMk/>
            <pc:sldMk cId="2734593663" sldId="2147470413"/>
            <ac:spMk id="79" creationId="{A63A4EA9-04C4-86C8-21AA-886419662E8F}"/>
          </ac:spMkLst>
        </pc:spChg>
        <pc:grpChg chg="add mod">
          <ac:chgData name="Marketing" userId="c6e20124-794c-4511-9e1a-6ca6abfcd11e" providerId="ADAL" clId="{72A6E838-2845-465C-908A-F4B4A3833276}" dt="2024-11-04T20:02:31.815" v="4133" actId="12789"/>
          <ac:grpSpMkLst>
            <pc:docMk/>
            <pc:sldMk cId="2734593663" sldId="2147470413"/>
            <ac:grpSpMk id="2" creationId="{F0F1E9C0-51CA-9369-2887-3B1EB3F13FBC}"/>
          </ac:grpSpMkLst>
        </pc:grpChg>
        <pc:grpChg chg="del">
          <ac:chgData name="Marketing" userId="c6e20124-794c-4511-9e1a-6ca6abfcd11e" providerId="ADAL" clId="{72A6E838-2845-465C-908A-F4B4A3833276}" dt="2024-11-04T15:03:25.256" v="3378" actId="478"/>
          <ac:grpSpMkLst>
            <pc:docMk/>
            <pc:sldMk cId="2734593663" sldId="2147470413"/>
            <ac:grpSpMk id="15" creationId="{C4D279A6-570D-948B-5057-67450B69AA25}"/>
          </ac:grpSpMkLst>
        </pc:grpChg>
        <pc:picChg chg="add mod ord modCrop">
          <ac:chgData name="Marketing" userId="c6e20124-794c-4511-9e1a-6ca6abfcd11e" providerId="ADAL" clId="{72A6E838-2845-465C-908A-F4B4A3833276}" dt="2024-11-04T15:11:14.520" v="3434" actId="1076"/>
          <ac:picMkLst>
            <pc:docMk/>
            <pc:sldMk cId="2734593663" sldId="2147470413"/>
            <ac:picMk id="11" creationId="{B4AC4454-31E3-F77A-A6A0-A1AB7FE3C4F0}"/>
          </ac:picMkLst>
        </pc:picChg>
        <pc:picChg chg="add mod ord">
          <ac:chgData name="Marketing" userId="c6e20124-794c-4511-9e1a-6ca6abfcd11e" providerId="ADAL" clId="{72A6E838-2845-465C-908A-F4B4A3833276}" dt="2024-11-04T15:08:27.620" v="3414" actId="167"/>
          <ac:picMkLst>
            <pc:docMk/>
            <pc:sldMk cId="2734593663" sldId="2147470413"/>
            <ac:picMk id="12" creationId="{010012E5-6F56-C285-F4B8-7377109022DE}"/>
          </ac:picMkLst>
        </pc:picChg>
        <pc:picChg chg="del">
          <ac:chgData name="Marketing" userId="c6e20124-794c-4511-9e1a-6ca6abfcd11e" providerId="ADAL" clId="{72A6E838-2845-465C-908A-F4B4A3833276}" dt="2024-11-04T15:03:51.134" v="3381" actId="478"/>
          <ac:picMkLst>
            <pc:docMk/>
            <pc:sldMk cId="2734593663" sldId="2147470413"/>
            <ac:picMk id="32" creationId="{2B8842EC-6E40-8478-BF11-C47610346691}"/>
          </ac:picMkLst>
        </pc:picChg>
      </pc:sldChg>
      <pc:sldChg chg="addSp delSp modSp add del mod">
        <pc:chgData name="Marketing" userId="c6e20124-794c-4511-9e1a-6ca6abfcd11e" providerId="ADAL" clId="{72A6E838-2845-465C-908A-F4B4A3833276}" dt="2024-11-04T15:02:11.733" v="3374" actId="47"/>
        <pc:sldMkLst>
          <pc:docMk/>
          <pc:sldMk cId="3463282112" sldId="2147470413"/>
        </pc:sldMkLst>
        <pc:picChg chg="add del mod">
          <ac:chgData name="Marketing" userId="c6e20124-794c-4511-9e1a-6ca6abfcd11e" providerId="ADAL" clId="{72A6E838-2845-465C-908A-F4B4A3833276}" dt="2024-11-04T15:00:17.410" v="3373" actId="478"/>
          <ac:picMkLst>
            <pc:docMk/>
            <pc:sldMk cId="3463282112" sldId="2147470413"/>
            <ac:picMk id="149" creationId="{0FA0EE2D-89F7-311E-6175-843431ADC730}"/>
          </ac:picMkLst>
        </pc:picChg>
      </pc:sldChg>
      <pc:sldChg chg="addSp delSp modSp add mod">
        <pc:chgData name="Marketing" userId="c6e20124-794c-4511-9e1a-6ca6abfcd11e" providerId="ADAL" clId="{72A6E838-2845-465C-908A-F4B4A3833276}" dt="2024-11-04T20:03:04.692" v="4147" actId="21"/>
        <pc:sldMkLst>
          <pc:docMk/>
          <pc:sldMk cId="1633429291" sldId="2147470414"/>
        </pc:sldMkLst>
        <pc:spChg chg="del">
          <ac:chgData name="Marketing" userId="c6e20124-794c-4511-9e1a-6ca6abfcd11e" providerId="ADAL" clId="{72A6E838-2845-465C-908A-F4B4A3833276}" dt="2024-11-04T15:11:32.259" v="3439" actId="478"/>
          <ac:spMkLst>
            <pc:docMk/>
            <pc:sldMk cId="1633429291" sldId="2147470414"/>
            <ac:spMk id="2" creationId="{5CD36F45-2E8D-CC45-6908-BF18BE2D0763}"/>
          </ac:spMkLst>
        </pc:spChg>
        <pc:spChg chg="add mod">
          <ac:chgData name="Marketing" userId="c6e20124-794c-4511-9e1a-6ca6abfcd11e" providerId="ADAL" clId="{72A6E838-2845-465C-908A-F4B4A3833276}" dt="2024-11-04T20:01:12.255" v="4114" actId="164"/>
          <ac:spMkLst>
            <pc:docMk/>
            <pc:sldMk cId="1633429291" sldId="2147470414"/>
            <ac:spMk id="3" creationId="{EA3A68A0-43BE-18AF-852C-1D2CC758E53C}"/>
          </ac:spMkLst>
        </pc:spChg>
        <pc:spChg chg="mod">
          <ac:chgData name="Marketing" userId="c6e20124-794c-4511-9e1a-6ca6abfcd11e" providerId="ADAL" clId="{72A6E838-2845-465C-908A-F4B4A3833276}" dt="2024-11-04T20:01:12.255" v="4114" actId="164"/>
          <ac:spMkLst>
            <pc:docMk/>
            <pc:sldMk cId="1633429291" sldId="2147470414"/>
            <ac:spMk id="4" creationId="{3393F5F5-3433-1008-B8B4-C18171961159}"/>
          </ac:spMkLst>
        </pc:spChg>
        <pc:spChg chg="add del mod">
          <ac:chgData name="Marketing" userId="c6e20124-794c-4511-9e1a-6ca6abfcd11e" providerId="ADAL" clId="{72A6E838-2845-465C-908A-F4B4A3833276}" dt="2024-11-04T15:12:48.128" v="3463" actId="478"/>
          <ac:spMkLst>
            <pc:docMk/>
            <pc:sldMk cId="1633429291" sldId="2147470414"/>
            <ac:spMk id="5" creationId="{06290DB8-D295-95A7-2468-9CC50F560932}"/>
          </ac:spMkLst>
        </pc:spChg>
        <pc:spChg chg="add mod ord">
          <ac:chgData name="Marketing" userId="c6e20124-794c-4511-9e1a-6ca6abfcd11e" providerId="ADAL" clId="{72A6E838-2845-465C-908A-F4B4A3833276}" dt="2024-11-04T15:28:31.756" v="3470" actId="167"/>
          <ac:spMkLst>
            <pc:docMk/>
            <pc:sldMk cId="1633429291" sldId="2147470414"/>
            <ac:spMk id="8" creationId="{025F4BE5-62A7-DB76-16F4-BF3F6F9B3467}"/>
          </ac:spMkLst>
        </pc:spChg>
        <pc:spChg chg="mod">
          <ac:chgData name="Marketing" userId="c6e20124-794c-4511-9e1a-6ca6abfcd11e" providerId="ADAL" clId="{72A6E838-2845-465C-908A-F4B4A3833276}" dt="2024-11-04T15:28:42.415" v="3471"/>
          <ac:spMkLst>
            <pc:docMk/>
            <pc:sldMk cId="1633429291" sldId="2147470414"/>
            <ac:spMk id="33" creationId="{105D1343-21C4-AE6D-04FD-68765270C311}"/>
          </ac:spMkLst>
        </pc:spChg>
        <pc:spChg chg="mod">
          <ac:chgData name="Marketing" userId="c6e20124-794c-4511-9e1a-6ca6abfcd11e" providerId="ADAL" clId="{72A6E838-2845-465C-908A-F4B4A3833276}" dt="2024-11-04T15:28:42.415" v="3471"/>
          <ac:spMkLst>
            <pc:docMk/>
            <pc:sldMk cId="1633429291" sldId="2147470414"/>
            <ac:spMk id="34" creationId="{9FEB62C5-65AD-4BD8-4FF3-476E6695426B}"/>
          </ac:spMkLst>
        </pc:spChg>
        <pc:spChg chg="mod">
          <ac:chgData name="Marketing" userId="c6e20124-794c-4511-9e1a-6ca6abfcd11e" providerId="ADAL" clId="{72A6E838-2845-465C-908A-F4B4A3833276}" dt="2024-11-04T15:28:42.415" v="3471"/>
          <ac:spMkLst>
            <pc:docMk/>
            <pc:sldMk cId="1633429291" sldId="2147470414"/>
            <ac:spMk id="35" creationId="{E17029F0-872F-BE7B-235F-BCE519808972}"/>
          </ac:spMkLst>
        </pc:spChg>
        <pc:spChg chg="mod">
          <ac:chgData name="Marketing" userId="c6e20124-794c-4511-9e1a-6ca6abfcd11e" providerId="ADAL" clId="{72A6E838-2845-465C-908A-F4B4A3833276}" dt="2024-11-04T15:28:42.415" v="3471"/>
          <ac:spMkLst>
            <pc:docMk/>
            <pc:sldMk cId="1633429291" sldId="2147470414"/>
            <ac:spMk id="36" creationId="{26DDA52C-81AB-737E-A3B1-6839E9B79945}"/>
          </ac:spMkLst>
        </pc:spChg>
        <pc:spChg chg="mod">
          <ac:chgData name="Marketing" userId="c6e20124-794c-4511-9e1a-6ca6abfcd11e" providerId="ADAL" clId="{72A6E838-2845-465C-908A-F4B4A3833276}" dt="2024-11-04T15:28:42.415" v="3471"/>
          <ac:spMkLst>
            <pc:docMk/>
            <pc:sldMk cId="1633429291" sldId="2147470414"/>
            <ac:spMk id="37" creationId="{FEF8CBED-0899-205D-79FE-5E817426D312}"/>
          </ac:spMkLst>
        </pc:spChg>
        <pc:spChg chg="mod">
          <ac:chgData name="Marketing" userId="c6e20124-794c-4511-9e1a-6ca6abfcd11e" providerId="ADAL" clId="{72A6E838-2845-465C-908A-F4B4A3833276}" dt="2024-11-04T15:28:42.415" v="3471"/>
          <ac:spMkLst>
            <pc:docMk/>
            <pc:sldMk cId="1633429291" sldId="2147470414"/>
            <ac:spMk id="38" creationId="{58D70643-1F62-7181-1128-D37F74BA6ABB}"/>
          </ac:spMkLst>
        </pc:spChg>
        <pc:spChg chg="mod">
          <ac:chgData name="Marketing" userId="c6e20124-794c-4511-9e1a-6ca6abfcd11e" providerId="ADAL" clId="{72A6E838-2845-465C-908A-F4B4A3833276}" dt="2024-11-04T15:28:42.415" v="3471"/>
          <ac:spMkLst>
            <pc:docMk/>
            <pc:sldMk cId="1633429291" sldId="2147470414"/>
            <ac:spMk id="39" creationId="{DC9EF20B-E964-8754-659F-D988A6247E9F}"/>
          </ac:spMkLst>
        </pc:spChg>
        <pc:spChg chg="mod">
          <ac:chgData name="Marketing" userId="c6e20124-794c-4511-9e1a-6ca6abfcd11e" providerId="ADAL" clId="{72A6E838-2845-465C-908A-F4B4A3833276}" dt="2024-11-04T15:28:42.415" v="3471"/>
          <ac:spMkLst>
            <pc:docMk/>
            <pc:sldMk cId="1633429291" sldId="2147470414"/>
            <ac:spMk id="40" creationId="{52991538-F1A7-BBD6-44A0-B01AA204BDA5}"/>
          </ac:spMkLst>
        </pc:spChg>
        <pc:spChg chg="mod">
          <ac:chgData name="Marketing" userId="c6e20124-794c-4511-9e1a-6ca6abfcd11e" providerId="ADAL" clId="{72A6E838-2845-465C-908A-F4B4A3833276}" dt="2024-11-04T15:28:42.415" v="3471"/>
          <ac:spMkLst>
            <pc:docMk/>
            <pc:sldMk cId="1633429291" sldId="2147470414"/>
            <ac:spMk id="41" creationId="{C054AC5B-7D95-0BA4-AC2C-77065C9F687A}"/>
          </ac:spMkLst>
        </pc:spChg>
        <pc:spChg chg="mod">
          <ac:chgData name="Marketing" userId="c6e20124-794c-4511-9e1a-6ca6abfcd11e" providerId="ADAL" clId="{72A6E838-2845-465C-908A-F4B4A3833276}" dt="2024-11-04T15:28:42.415" v="3471"/>
          <ac:spMkLst>
            <pc:docMk/>
            <pc:sldMk cId="1633429291" sldId="2147470414"/>
            <ac:spMk id="42" creationId="{B14F7290-27E2-F68C-E8FD-8C252320C7B3}"/>
          </ac:spMkLst>
        </pc:spChg>
        <pc:spChg chg="mod">
          <ac:chgData name="Marketing" userId="c6e20124-794c-4511-9e1a-6ca6abfcd11e" providerId="ADAL" clId="{72A6E838-2845-465C-908A-F4B4A3833276}" dt="2024-11-04T15:28:42.415" v="3471"/>
          <ac:spMkLst>
            <pc:docMk/>
            <pc:sldMk cId="1633429291" sldId="2147470414"/>
            <ac:spMk id="43" creationId="{71414FDC-47DC-638A-31BF-2FF89868833E}"/>
          </ac:spMkLst>
        </pc:spChg>
        <pc:spChg chg="mod">
          <ac:chgData name="Marketing" userId="c6e20124-794c-4511-9e1a-6ca6abfcd11e" providerId="ADAL" clId="{72A6E838-2845-465C-908A-F4B4A3833276}" dt="2024-11-04T15:28:42.415" v="3471"/>
          <ac:spMkLst>
            <pc:docMk/>
            <pc:sldMk cId="1633429291" sldId="2147470414"/>
            <ac:spMk id="44" creationId="{76847C0C-F574-25F4-D4D9-259DE23E1CDC}"/>
          </ac:spMkLst>
        </pc:spChg>
        <pc:spChg chg="mod">
          <ac:chgData name="Marketing" userId="c6e20124-794c-4511-9e1a-6ca6abfcd11e" providerId="ADAL" clId="{72A6E838-2845-465C-908A-F4B4A3833276}" dt="2024-11-04T15:28:42.415" v="3471"/>
          <ac:spMkLst>
            <pc:docMk/>
            <pc:sldMk cId="1633429291" sldId="2147470414"/>
            <ac:spMk id="45" creationId="{85A5AB7D-35CE-42DE-64D0-EF6E9A30547D}"/>
          </ac:spMkLst>
        </pc:spChg>
        <pc:spChg chg="mod">
          <ac:chgData name="Marketing" userId="c6e20124-794c-4511-9e1a-6ca6abfcd11e" providerId="ADAL" clId="{72A6E838-2845-465C-908A-F4B4A3833276}" dt="2024-11-04T15:28:42.415" v="3471"/>
          <ac:spMkLst>
            <pc:docMk/>
            <pc:sldMk cId="1633429291" sldId="2147470414"/>
            <ac:spMk id="46" creationId="{671001F9-57A5-AB98-6401-E3B4ACC595A3}"/>
          </ac:spMkLst>
        </pc:spChg>
        <pc:spChg chg="mod">
          <ac:chgData name="Marketing" userId="c6e20124-794c-4511-9e1a-6ca6abfcd11e" providerId="ADAL" clId="{72A6E838-2845-465C-908A-F4B4A3833276}" dt="2024-11-04T15:28:42.415" v="3471"/>
          <ac:spMkLst>
            <pc:docMk/>
            <pc:sldMk cId="1633429291" sldId="2147470414"/>
            <ac:spMk id="47" creationId="{A6079684-4EFF-91AA-5F11-2D788A9308B0}"/>
          </ac:spMkLst>
        </pc:spChg>
        <pc:spChg chg="mod">
          <ac:chgData name="Marketing" userId="c6e20124-794c-4511-9e1a-6ca6abfcd11e" providerId="ADAL" clId="{72A6E838-2845-465C-908A-F4B4A3833276}" dt="2024-11-04T15:28:42.415" v="3471"/>
          <ac:spMkLst>
            <pc:docMk/>
            <pc:sldMk cId="1633429291" sldId="2147470414"/>
            <ac:spMk id="48" creationId="{F8B477B3-ECBF-D6EA-DEBF-378B908F49FD}"/>
          </ac:spMkLst>
        </pc:spChg>
        <pc:spChg chg="mod">
          <ac:chgData name="Marketing" userId="c6e20124-794c-4511-9e1a-6ca6abfcd11e" providerId="ADAL" clId="{72A6E838-2845-465C-908A-F4B4A3833276}" dt="2024-11-04T15:28:42.415" v="3471"/>
          <ac:spMkLst>
            <pc:docMk/>
            <pc:sldMk cId="1633429291" sldId="2147470414"/>
            <ac:spMk id="49" creationId="{0B9A6693-0A62-0CCA-87DC-3E991EB2A946}"/>
          </ac:spMkLst>
        </pc:spChg>
        <pc:spChg chg="mod">
          <ac:chgData name="Marketing" userId="c6e20124-794c-4511-9e1a-6ca6abfcd11e" providerId="ADAL" clId="{72A6E838-2845-465C-908A-F4B4A3833276}" dt="2024-11-04T15:28:42.415" v="3471"/>
          <ac:spMkLst>
            <pc:docMk/>
            <pc:sldMk cId="1633429291" sldId="2147470414"/>
            <ac:spMk id="50" creationId="{E315C43F-883B-0A16-2048-47657F6BD076}"/>
          </ac:spMkLst>
        </pc:spChg>
        <pc:spChg chg="mod">
          <ac:chgData name="Marketing" userId="c6e20124-794c-4511-9e1a-6ca6abfcd11e" providerId="ADAL" clId="{72A6E838-2845-465C-908A-F4B4A3833276}" dt="2024-11-04T15:28:42.415" v="3471"/>
          <ac:spMkLst>
            <pc:docMk/>
            <pc:sldMk cId="1633429291" sldId="2147470414"/>
            <ac:spMk id="51" creationId="{E97AD29B-8AB9-CC59-9DF6-8037188748E1}"/>
          </ac:spMkLst>
        </pc:spChg>
        <pc:spChg chg="mod">
          <ac:chgData name="Marketing" userId="c6e20124-794c-4511-9e1a-6ca6abfcd11e" providerId="ADAL" clId="{72A6E838-2845-465C-908A-F4B4A3833276}" dt="2024-11-04T15:28:42.415" v="3471"/>
          <ac:spMkLst>
            <pc:docMk/>
            <pc:sldMk cId="1633429291" sldId="2147470414"/>
            <ac:spMk id="52" creationId="{9A8FF263-2562-609C-F877-DFA8CD34B0EC}"/>
          </ac:spMkLst>
        </pc:spChg>
        <pc:spChg chg="mod">
          <ac:chgData name="Marketing" userId="c6e20124-794c-4511-9e1a-6ca6abfcd11e" providerId="ADAL" clId="{72A6E838-2845-465C-908A-F4B4A3833276}" dt="2024-11-04T15:28:42.415" v="3471"/>
          <ac:spMkLst>
            <pc:docMk/>
            <pc:sldMk cId="1633429291" sldId="2147470414"/>
            <ac:spMk id="53" creationId="{8418CCBA-8B83-266D-0652-0681ACD1691C}"/>
          </ac:spMkLst>
        </pc:spChg>
        <pc:spChg chg="mod">
          <ac:chgData name="Marketing" userId="c6e20124-794c-4511-9e1a-6ca6abfcd11e" providerId="ADAL" clId="{72A6E838-2845-465C-908A-F4B4A3833276}" dt="2024-11-04T15:28:42.415" v="3471"/>
          <ac:spMkLst>
            <pc:docMk/>
            <pc:sldMk cId="1633429291" sldId="2147470414"/>
            <ac:spMk id="54" creationId="{0D6D8E86-3141-92B3-56FC-81990A3BAAEE}"/>
          </ac:spMkLst>
        </pc:spChg>
        <pc:spChg chg="mod">
          <ac:chgData name="Marketing" userId="c6e20124-794c-4511-9e1a-6ca6abfcd11e" providerId="ADAL" clId="{72A6E838-2845-465C-908A-F4B4A3833276}" dt="2024-11-04T15:28:42.415" v="3471"/>
          <ac:spMkLst>
            <pc:docMk/>
            <pc:sldMk cId="1633429291" sldId="2147470414"/>
            <ac:spMk id="55" creationId="{00F50302-EF37-2AFF-C57D-97F79CB67B38}"/>
          </ac:spMkLst>
        </pc:spChg>
        <pc:spChg chg="mod">
          <ac:chgData name="Marketing" userId="c6e20124-794c-4511-9e1a-6ca6abfcd11e" providerId="ADAL" clId="{72A6E838-2845-465C-908A-F4B4A3833276}" dt="2024-11-04T15:28:42.415" v="3471"/>
          <ac:spMkLst>
            <pc:docMk/>
            <pc:sldMk cId="1633429291" sldId="2147470414"/>
            <ac:spMk id="56" creationId="{BDAD4748-3D8F-E622-6607-6F796703F807}"/>
          </ac:spMkLst>
        </pc:spChg>
        <pc:spChg chg="mod">
          <ac:chgData name="Marketing" userId="c6e20124-794c-4511-9e1a-6ca6abfcd11e" providerId="ADAL" clId="{72A6E838-2845-465C-908A-F4B4A3833276}" dt="2024-11-04T15:28:42.415" v="3471"/>
          <ac:spMkLst>
            <pc:docMk/>
            <pc:sldMk cId="1633429291" sldId="2147470414"/>
            <ac:spMk id="57" creationId="{993836A4-B0F6-2FB9-DF56-1AA3EFCE8F4C}"/>
          </ac:spMkLst>
        </pc:spChg>
        <pc:spChg chg="mod">
          <ac:chgData name="Marketing" userId="c6e20124-794c-4511-9e1a-6ca6abfcd11e" providerId="ADAL" clId="{72A6E838-2845-465C-908A-F4B4A3833276}" dt="2024-11-04T15:28:42.415" v="3471"/>
          <ac:spMkLst>
            <pc:docMk/>
            <pc:sldMk cId="1633429291" sldId="2147470414"/>
            <ac:spMk id="58" creationId="{3955EF94-24DE-9352-8EF9-626987A31E87}"/>
          </ac:spMkLst>
        </pc:spChg>
        <pc:spChg chg="mod">
          <ac:chgData name="Marketing" userId="c6e20124-794c-4511-9e1a-6ca6abfcd11e" providerId="ADAL" clId="{72A6E838-2845-465C-908A-F4B4A3833276}" dt="2024-11-04T15:28:42.415" v="3471"/>
          <ac:spMkLst>
            <pc:docMk/>
            <pc:sldMk cId="1633429291" sldId="2147470414"/>
            <ac:spMk id="59" creationId="{23E54675-C44E-DE54-3F30-432C3AA75AAD}"/>
          </ac:spMkLst>
        </pc:spChg>
        <pc:spChg chg="mod">
          <ac:chgData name="Marketing" userId="c6e20124-794c-4511-9e1a-6ca6abfcd11e" providerId="ADAL" clId="{72A6E838-2845-465C-908A-F4B4A3833276}" dt="2024-11-04T15:28:42.415" v="3471"/>
          <ac:spMkLst>
            <pc:docMk/>
            <pc:sldMk cId="1633429291" sldId="2147470414"/>
            <ac:spMk id="60" creationId="{D4DC16DA-4F61-D3BB-13DF-A72FBCB361A3}"/>
          </ac:spMkLst>
        </pc:spChg>
        <pc:spChg chg="mod">
          <ac:chgData name="Marketing" userId="c6e20124-794c-4511-9e1a-6ca6abfcd11e" providerId="ADAL" clId="{72A6E838-2845-465C-908A-F4B4A3833276}" dt="2024-11-04T15:28:42.415" v="3471"/>
          <ac:spMkLst>
            <pc:docMk/>
            <pc:sldMk cId="1633429291" sldId="2147470414"/>
            <ac:spMk id="61" creationId="{CDC4AE04-0C42-A171-737A-1FA49D286E9F}"/>
          </ac:spMkLst>
        </pc:spChg>
        <pc:spChg chg="mod">
          <ac:chgData name="Marketing" userId="c6e20124-794c-4511-9e1a-6ca6abfcd11e" providerId="ADAL" clId="{72A6E838-2845-465C-908A-F4B4A3833276}" dt="2024-11-04T15:28:42.415" v="3471"/>
          <ac:spMkLst>
            <pc:docMk/>
            <pc:sldMk cId="1633429291" sldId="2147470414"/>
            <ac:spMk id="62" creationId="{FAFDC3FE-2960-D4BE-A76B-57513254769A}"/>
          </ac:spMkLst>
        </pc:spChg>
        <pc:spChg chg="mod">
          <ac:chgData name="Marketing" userId="c6e20124-794c-4511-9e1a-6ca6abfcd11e" providerId="ADAL" clId="{72A6E838-2845-465C-908A-F4B4A3833276}" dt="2024-11-04T15:28:42.415" v="3471"/>
          <ac:spMkLst>
            <pc:docMk/>
            <pc:sldMk cId="1633429291" sldId="2147470414"/>
            <ac:spMk id="63" creationId="{12F099C1-7D94-9FA7-F03D-C91D1E328454}"/>
          </ac:spMkLst>
        </pc:spChg>
        <pc:spChg chg="mod">
          <ac:chgData name="Marketing" userId="c6e20124-794c-4511-9e1a-6ca6abfcd11e" providerId="ADAL" clId="{72A6E838-2845-465C-908A-F4B4A3833276}" dt="2024-11-04T15:28:42.415" v="3471"/>
          <ac:spMkLst>
            <pc:docMk/>
            <pc:sldMk cId="1633429291" sldId="2147470414"/>
            <ac:spMk id="64" creationId="{1164C001-9074-4DAC-AE8D-90FBF04339E2}"/>
          </ac:spMkLst>
        </pc:spChg>
        <pc:spChg chg="mod">
          <ac:chgData name="Marketing" userId="c6e20124-794c-4511-9e1a-6ca6abfcd11e" providerId="ADAL" clId="{72A6E838-2845-465C-908A-F4B4A3833276}" dt="2024-11-04T15:28:42.415" v="3471"/>
          <ac:spMkLst>
            <pc:docMk/>
            <pc:sldMk cId="1633429291" sldId="2147470414"/>
            <ac:spMk id="65" creationId="{D8FE3146-16F2-87AD-6E10-E8ED617AEE41}"/>
          </ac:spMkLst>
        </pc:spChg>
        <pc:spChg chg="mod">
          <ac:chgData name="Marketing" userId="c6e20124-794c-4511-9e1a-6ca6abfcd11e" providerId="ADAL" clId="{72A6E838-2845-465C-908A-F4B4A3833276}" dt="2024-11-04T15:28:42.415" v="3471"/>
          <ac:spMkLst>
            <pc:docMk/>
            <pc:sldMk cId="1633429291" sldId="2147470414"/>
            <ac:spMk id="66" creationId="{4FB21DFD-CBEF-AAE8-F68A-9CE2EAD9BF08}"/>
          </ac:spMkLst>
        </pc:spChg>
        <pc:spChg chg="mod">
          <ac:chgData name="Marketing" userId="c6e20124-794c-4511-9e1a-6ca6abfcd11e" providerId="ADAL" clId="{72A6E838-2845-465C-908A-F4B4A3833276}" dt="2024-11-04T15:28:42.415" v="3471"/>
          <ac:spMkLst>
            <pc:docMk/>
            <pc:sldMk cId="1633429291" sldId="2147470414"/>
            <ac:spMk id="67" creationId="{F7AA52EC-6292-A3E0-D625-B146ABA160F9}"/>
          </ac:spMkLst>
        </pc:spChg>
        <pc:spChg chg="mod">
          <ac:chgData name="Marketing" userId="c6e20124-794c-4511-9e1a-6ca6abfcd11e" providerId="ADAL" clId="{72A6E838-2845-465C-908A-F4B4A3833276}" dt="2024-11-04T15:28:42.415" v="3471"/>
          <ac:spMkLst>
            <pc:docMk/>
            <pc:sldMk cId="1633429291" sldId="2147470414"/>
            <ac:spMk id="68" creationId="{5B5D24FD-CA69-158E-E45B-29AF3B6F5670}"/>
          </ac:spMkLst>
        </pc:spChg>
        <pc:spChg chg="mod">
          <ac:chgData name="Marketing" userId="c6e20124-794c-4511-9e1a-6ca6abfcd11e" providerId="ADAL" clId="{72A6E838-2845-465C-908A-F4B4A3833276}" dt="2024-11-04T15:28:42.415" v="3471"/>
          <ac:spMkLst>
            <pc:docMk/>
            <pc:sldMk cId="1633429291" sldId="2147470414"/>
            <ac:spMk id="69" creationId="{A9EFFAA9-49DE-3711-9063-00226D59C1EF}"/>
          </ac:spMkLst>
        </pc:spChg>
        <pc:spChg chg="mod">
          <ac:chgData name="Marketing" userId="c6e20124-794c-4511-9e1a-6ca6abfcd11e" providerId="ADAL" clId="{72A6E838-2845-465C-908A-F4B4A3833276}" dt="2024-11-04T15:28:42.415" v="3471"/>
          <ac:spMkLst>
            <pc:docMk/>
            <pc:sldMk cId="1633429291" sldId="2147470414"/>
            <ac:spMk id="70" creationId="{2A514A62-347A-9022-F351-6FE4AC37C85C}"/>
          </ac:spMkLst>
        </pc:spChg>
        <pc:spChg chg="mod">
          <ac:chgData name="Marketing" userId="c6e20124-794c-4511-9e1a-6ca6abfcd11e" providerId="ADAL" clId="{72A6E838-2845-465C-908A-F4B4A3833276}" dt="2024-11-04T15:28:42.415" v="3471"/>
          <ac:spMkLst>
            <pc:docMk/>
            <pc:sldMk cId="1633429291" sldId="2147470414"/>
            <ac:spMk id="71" creationId="{CCF7318E-F1D1-136C-4DFD-F84CF24523C9}"/>
          </ac:spMkLst>
        </pc:spChg>
        <pc:spChg chg="mod">
          <ac:chgData name="Marketing" userId="c6e20124-794c-4511-9e1a-6ca6abfcd11e" providerId="ADAL" clId="{72A6E838-2845-465C-908A-F4B4A3833276}" dt="2024-11-04T15:28:42.415" v="3471"/>
          <ac:spMkLst>
            <pc:docMk/>
            <pc:sldMk cId="1633429291" sldId="2147470414"/>
            <ac:spMk id="72" creationId="{30E2DA25-BF3A-5E11-E58C-2249D3DC1D5D}"/>
          </ac:spMkLst>
        </pc:spChg>
        <pc:spChg chg="mod">
          <ac:chgData name="Marketing" userId="c6e20124-794c-4511-9e1a-6ca6abfcd11e" providerId="ADAL" clId="{72A6E838-2845-465C-908A-F4B4A3833276}" dt="2024-11-04T15:28:42.415" v="3471"/>
          <ac:spMkLst>
            <pc:docMk/>
            <pc:sldMk cId="1633429291" sldId="2147470414"/>
            <ac:spMk id="73" creationId="{10C023D2-71CE-E1A6-A43C-CFDE208F0487}"/>
          </ac:spMkLst>
        </pc:spChg>
        <pc:spChg chg="mod">
          <ac:chgData name="Marketing" userId="c6e20124-794c-4511-9e1a-6ca6abfcd11e" providerId="ADAL" clId="{72A6E838-2845-465C-908A-F4B4A3833276}" dt="2024-11-04T15:28:42.415" v="3471"/>
          <ac:spMkLst>
            <pc:docMk/>
            <pc:sldMk cId="1633429291" sldId="2147470414"/>
            <ac:spMk id="74" creationId="{56F3B452-A0AB-BA12-58F6-045AFB900FB8}"/>
          </ac:spMkLst>
        </pc:spChg>
        <pc:spChg chg="mod">
          <ac:chgData name="Marketing" userId="c6e20124-794c-4511-9e1a-6ca6abfcd11e" providerId="ADAL" clId="{72A6E838-2845-465C-908A-F4B4A3833276}" dt="2024-11-04T15:28:42.415" v="3471"/>
          <ac:spMkLst>
            <pc:docMk/>
            <pc:sldMk cId="1633429291" sldId="2147470414"/>
            <ac:spMk id="75" creationId="{4AA8FC7F-6446-FEA6-F086-F564786DD649}"/>
          </ac:spMkLst>
        </pc:spChg>
        <pc:spChg chg="mod">
          <ac:chgData name="Marketing" userId="c6e20124-794c-4511-9e1a-6ca6abfcd11e" providerId="ADAL" clId="{72A6E838-2845-465C-908A-F4B4A3833276}" dt="2024-11-04T15:28:42.415" v="3471"/>
          <ac:spMkLst>
            <pc:docMk/>
            <pc:sldMk cId="1633429291" sldId="2147470414"/>
            <ac:spMk id="76" creationId="{72854968-6E9E-A00D-2DD8-108172AAF29F}"/>
          </ac:spMkLst>
        </pc:spChg>
        <pc:spChg chg="mod">
          <ac:chgData name="Marketing" userId="c6e20124-794c-4511-9e1a-6ca6abfcd11e" providerId="ADAL" clId="{72A6E838-2845-465C-908A-F4B4A3833276}" dt="2024-11-04T15:28:42.415" v="3471"/>
          <ac:spMkLst>
            <pc:docMk/>
            <pc:sldMk cId="1633429291" sldId="2147470414"/>
            <ac:spMk id="77" creationId="{E4C301C1-C88A-2EEE-5F70-F342710577CF}"/>
          </ac:spMkLst>
        </pc:spChg>
        <pc:spChg chg="add del mod">
          <ac:chgData name="Marketing" userId="c6e20124-794c-4511-9e1a-6ca6abfcd11e" providerId="ADAL" clId="{72A6E838-2845-465C-908A-F4B4A3833276}" dt="2024-11-04T20:01:18.978" v="4116" actId="21"/>
          <ac:spMkLst>
            <pc:docMk/>
            <pc:sldMk cId="1633429291" sldId="2147470414"/>
            <ac:spMk id="79" creationId="{A63A4EA9-04C4-86C8-21AA-886419662E8F}"/>
          </ac:spMkLst>
        </pc:spChg>
        <pc:spChg chg="add del mod">
          <ac:chgData name="Marketing" userId="c6e20124-794c-4511-9e1a-6ca6abfcd11e" providerId="ADAL" clId="{72A6E838-2845-465C-908A-F4B4A3833276}" dt="2024-11-04T20:03:04.692" v="4147" actId="21"/>
          <ac:spMkLst>
            <pc:docMk/>
            <pc:sldMk cId="1633429291" sldId="2147470414"/>
            <ac:spMk id="173" creationId="{A63A4EA9-04C4-86C8-21AA-886419662E8F}"/>
          </ac:spMkLst>
        </pc:spChg>
        <pc:grpChg chg="add mod">
          <ac:chgData name="Marketing" userId="c6e20124-794c-4511-9e1a-6ca6abfcd11e" providerId="ADAL" clId="{72A6E838-2845-465C-908A-F4B4A3833276}" dt="2024-11-04T15:28:42.415" v="3471"/>
          <ac:grpSpMkLst>
            <pc:docMk/>
            <pc:sldMk cId="1633429291" sldId="2147470414"/>
            <ac:grpSpMk id="9" creationId="{8C3C2341-99E9-19B1-C105-FB0AE4986324}"/>
          </ac:grpSpMkLst>
        </pc:grpChg>
        <pc:grpChg chg="mod">
          <ac:chgData name="Marketing" userId="c6e20124-794c-4511-9e1a-6ca6abfcd11e" providerId="ADAL" clId="{72A6E838-2845-465C-908A-F4B4A3833276}" dt="2024-11-04T15:28:42.415" v="3471"/>
          <ac:grpSpMkLst>
            <pc:docMk/>
            <pc:sldMk cId="1633429291" sldId="2147470414"/>
            <ac:grpSpMk id="10" creationId="{79FB7EDA-09B3-BD55-B32B-B06D2B4C04A1}"/>
          </ac:grpSpMkLst>
        </pc:grpChg>
        <pc:grpChg chg="mod">
          <ac:chgData name="Marketing" userId="c6e20124-794c-4511-9e1a-6ca6abfcd11e" providerId="ADAL" clId="{72A6E838-2845-465C-908A-F4B4A3833276}" dt="2024-11-04T15:28:42.415" v="3471"/>
          <ac:grpSpMkLst>
            <pc:docMk/>
            <pc:sldMk cId="1633429291" sldId="2147470414"/>
            <ac:grpSpMk id="11" creationId="{472AF7A1-D09F-9D01-1BFF-288EA7BE200B}"/>
          </ac:grpSpMkLst>
        </pc:grpChg>
        <pc:grpChg chg="mod">
          <ac:chgData name="Marketing" userId="c6e20124-794c-4511-9e1a-6ca6abfcd11e" providerId="ADAL" clId="{72A6E838-2845-465C-908A-F4B4A3833276}" dt="2024-11-04T15:28:42.415" v="3471"/>
          <ac:grpSpMkLst>
            <pc:docMk/>
            <pc:sldMk cId="1633429291" sldId="2147470414"/>
            <ac:grpSpMk id="12" creationId="{26D12D99-4B7E-7910-BCE4-F38A8330AEB2}"/>
          </ac:grpSpMkLst>
        </pc:grpChg>
        <pc:grpChg chg="mod">
          <ac:chgData name="Marketing" userId="c6e20124-794c-4511-9e1a-6ca6abfcd11e" providerId="ADAL" clId="{72A6E838-2845-465C-908A-F4B4A3833276}" dt="2024-11-04T15:28:42.415" v="3471"/>
          <ac:grpSpMkLst>
            <pc:docMk/>
            <pc:sldMk cId="1633429291" sldId="2147470414"/>
            <ac:grpSpMk id="13" creationId="{DEC4240D-8B03-6C51-0D47-61C6132E9834}"/>
          </ac:grpSpMkLst>
        </pc:grpChg>
        <pc:grpChg chg="mod">
          <ac:chgData name="Marketing" userId="c6e20124-794c-4511-9e1a-6ca6abfcd11e" providerId="ADAL" clId="{72A6E838-2845-465C-908A-F4B4A3833276}" dt="2024-11-04T15:28:42.415" v="3471"/>
          <ac:grpSpMkLst>
            <pc:docMk/>
            <pc:sldMk cId="1633429291" sldId="2147470414"/>
            <ac:grpSpMk id="14" creationId="{6D401A8D-E9C7-098A-6A78-E0DB2BFAF050}"/>
          </ac:grpSpMkLst>
        </pc:grpChg>
        <pc:grpChg chg="mod">
          <ac:chgData name="Marketing" userId="c6e20124-794c-4511-9e1a-6ca6abfcd11e" providerId="ADAL" clId="{72A6E838-2845-465C-908A-F4B4A3833276}" dt="2024-11-04T15:28:42.415" v="3471"/>
          <ac:grpSpMkLst>
            <pc:docMk/>
            <pc:sldMk cId="1633429291" sldId="2147470414"/>
            <ac:grpSpMk id="15" creationId="{29E821FF-B503-E0BD-88A1-7F7378B03CE7}"/>
          </ac:grpSpMkLst>
        </pc:grpChg>
        <pc:grpChg chg="mod">
          <ac:chgData name="Marketing" userId="c6e20124-794c-4511-9e1a-6ca6abfcd11e" providerId="ADAL" clId="{72A6E838-2845-465C-908A-F4B4A3833276}" dt="2024-11-04T15:28:42.415" v="3471"/>
          <ac:grpSpMkLst>
            <pc:docMk/>
            <pc:sldMk cId="1633429291" sldId="2147470414"/>
            <ac:grpSpMk id="16" creationId="{9B3F7B8C-5D0F-99AD-505E-D6AC8D3C36E2}"/>
          </ac:grpSpMkLst>
        </pc:grpChg>
        <pc:grpChg chg="mod">
          <ac:chgData name="Marketing" userId="c6e20124-794c-4511-9e1a-6ca6abfcd11e" providerId="ADAL" clId="{72A6E838-2845-465C-908A-F4B4A3833276}" dt="2024-11-04T15:28:42.415" v="3471"/>
          <ac:grpSpMkLst>
            <pc:docMk/>
            <pc:sldMk cId="1633429291" sldId="2147470414"/>
            <ac:grpSpMk id="17" creationId="{94B3D61E-4171-E1A0-41F5-CFF59FD22D92}"/>
          </ac:grpSpMkLst>
        </pc:grpChg>
        <pc:grpChg chg="mod">
          <ac:chgData name="Marketing" userId="c6e20124-794c-4511-9e1a-6ca6abfcd11e" providerId="ADAL" clId="{72A6E838-2845-465C-908A-F4B4A3833276}" dt="2024-11-04T15:28:42.415" v="3471"/>
          <ac:grpSpMkLst>
            <pc:docMk/>
            <pc:sldMk cId="1633429291" sldId="2147470414"/>
            <ac:grpSpMk id="18" creationId="{50CCB36D-1AB9-2304-462E-D3D9BF4EFF5C}"/>
          </ac:grpSpMkLst>
        </pc:grpChg>
        <pc:grpChg chg="mod">
          <ac:chgData name="Marketing" userId="c6e20124-794c-4511-9e1a-6ca6abfcd11e" providerId="ADAL" clId="{72A6E838-2845-465C-908A-F4B4A3833276}" dt="2024-11-04T15:28:42.415" v="3471"/>
          <ac:grpSpMkLst>
            <pc:docMk/>
            <pc:sldMk cId="1633429291" sldId="2147470414"/>
            <ac:grpSpMk id="19" creationId="{F8F02AB3-EF19-CA2B-F367-1CD199F5B096}"/>
          </ac:grpSpMkLst>
        </pc:grpChg>
        <pc:grpChg chg="mod">
          <ac:chgData name="Marketing" userId="c6e20124-794c-4511-9e1a-6ca6abfcd11e" providerId="ADAL" clId="{72A6E838-2845-465C-908A-F4B4A3833276}" dt="2024-11-04T15:28:42.415" v="3471"/>
          <ac:grpSpMkLst>
            <pc:docMk/>
            <pc:sldMk cId="1633429291" sldId="2147470414"/>
            <ac:grpSpMk id="20" creationId="{B6B39A4A-D9AF-3C89-530F-B813499B91C5}"/>
          </ac:grpSpMkLst>
        </pc:grpChg>
        <pc:grpChg chg="mod">
          <ac:chgData name="Marketing" userId="c6e20124-794c-4511-9e1a-6ca6abfcd11e" providerId="ADAL" clId="{72A6E838-2845-465C-908A-F4B4A3833276}" dt="2024-11-04T15:28:42.415" v="3471"/>
          <ac:grpSpMkLst>
            <pc:docMk/>
            <pc:sldMk cId="1633429291" sldId="2147470414"/>
            <ac:grpSpMk id="21" creationId="{CE0D5306-C4B2-F54A-1578-E28F8261003D}"/>
          </ac:grpSpMkLst>
        </pc:grpChg>
        <pc:grpChg chg="mod">
          <ac:chgData name="Marketing" userId="c6e20124-794c-4511-9e1a-6ca6abfcd11e" providerId="ADAL" clId="{72A6E838-2845-465C-908A-F4B4A3833276}" dt="2024-11-04T15:28:42.415" v="3471"/>
          <ac:grpSpMkLst>
            <pc:docMk/>
            <pc:sldMk cId="1633429291" sldId="2147470414"/>
            <ac:grpSpMk id="22" creationId="{34DB58D6-6F11-0FE3-5CFD-F50875E905A0}"/>
          </ac:grpSpMkLst>
        </pc:grpChg>
        <pc:grpChg chg="mod">
          <ac:chgData name="Marketing" userId="c6e20124-794c-4511-9e1a-6ca6abfcd11e" providerId="ADAL" clId="{72A6E838-2845-465C-908A-F4B4A3833276}" dt="2024-11-04T15:28:42.415" v="3471"/>
          <ac:grpSpMkLst>
            <pc:docMk/>
            <pc:sldMk cId="1633429291" sldId="2147470414"/>
            <ac:grpSpMk id="23" creationId="{5B4143FB-FC97-0C87-218F-78F33E34A9D6}"/>
          </ac:grpSpMkLst>
        </pc:grpChg>
        <pc:grpChg chg="mod">
          <ac:chgData name="Marketing" userId="c6e20124-794c-4511-9e1a-6ca6abfcd11e" providerId="ADAL" clId="{72A6E838-2845-465C-908A-F4B4A3833276}" dt="2024-11-04T15:28:42.415" v="3471"/>
          <ac:grpSpMkLst>
            <pc:docMk/>
            <pc:sldMk cId="1633429291" sldId="2147470414"/>
            <ac:grpSpMk id="24" creationId="{22D66A41-6B68-DB74-0486-B5DEC09C5E96}"/>
          </ac:grpSpMkLst>
        </pc:grpChg>
        <pc:grpChg chg="mod">
          <ac:chgData name="Marketing" userId="c6e20124-794c-4511-9e1a-6ca6abfcd11e" providerId="ADAL" clId="{72A6E838-2845-465C-908A-F4B4A3833276}" dt="2024-11-04T15:28:42.415" v="3471"/>
          <ac:grpSpMkLst>
            <pc:docMk/>
            <pc:sldMk cId="1633429291" sldId="2147470414"/>
            <ac:grpSpMk id="25" creationId="{1355E9A0-7604-1955-AD39-940B4C5FD81F}"/>
          </ac:grpSpMkLst>
        </pc:grpChg>
        <pc:grpChg chg="mod">
          <ac:chgData name="Marketing" userId="c6e20124-794c-4511-9e1a-6ca6abfcd11e" providerId="ADAL" clId="{72A6E838-2845-465C-908A-F4B4A3833276}" dt="2024-11-04T15:28:42.415" v="3471"/>
          <ac:grpSpMkLst>
            <pc:docMk/>
            <pc:sldMk cId="1633429291" sldId="2147470414"/>
            <ac:grpSpMk id="26" creationId="{8083EA99-3880-0EB1-5426-9D93DB7EBEBC}"/>
          </ac:grpSpMkLst>
        </pc:grpChg>
        <pc:grpChg chg="mod">
          <ac:chgData name="Marketing" userId="c6e20124-794c-4511-9e1a-6ca6abfcd11e" providerId="ADAL" clId="{72A6E838-2845-465C-908A-F4B4A3833276}" dt="2024-11-04T15:28:42.415" v="3471"/>
          <ac:grpSpMkLst>
            <pc:docMk/>
            <pc:sldMk cId="1633429291" sldId="2147470414"/>
            <ac:grpSpMk id="27" creationId="{30DDDD89-2D00-FC93-BE7F-94E22D99D9C9}"/>
          </ac:grpSpMkLst>
        </pc:grpChg>
        <pc:grpChg chg="mod">
          <ac:chgData name="Marketing" userId="c6e20124-794c-4511-9e1a-6ca6abfcd11e" providerId="ADAL" clId="{72A6E838-2845-465C-908A-F4B4A3833276}" dt="2024-11-04T15:28:42.415" v="3471"/>
          <ac:grpSpMkLst>
            <pc:docMk/>
            <pc:sldMk cId="1633429291" sldId="2147470414"/>
            <ac:grpSpMk id="28" creationId="{4CE11169-BECB-9DB7-5D92-D6D093F3B5C6}"/>
          </ac:grpSpMkLst>
        </pc:grpChg>
        <pc:grpChg chg="mod">
          <ac:chgData name="Marketing" userId="c6e20124-794c-4511-9e1a-6ca6abfcd11e" providerId="ADAL" clId="{72A6E838-2845-465C-908A-F4B4A3833276}" dt="2024-11-04T15:28:42.415" v="3471"/>
          <ac:grpSpMkLst>
            <pc:docMk/>
            <pc:sldMk cId="1633429291" sldId="2147470414"/>
            <ac:grpSpMk id="29" creationId="{E0954AE1-1F26-8013-2537-4AE057C646BE}"/>
          </ac:grpSpMkLst>
        </pc:grpChg>
        <pc:grpChg chg="mod">
          <ac:chgData name="Marketing" userId="c6e20124-794c-4511-9e1a-6ca6abfcd11e" providerId="ADAL" clId="{72A6E838-2845-465C-908A-F4B4A3833276}" dt="2024-11-04T15:28:42.415" v="3471"/>
          <ac:grpSpMkLst>
            <pc:docMk/>
            <pc:sldMk cId="1633429291" sldId="2147470414"/>
            <ac:grpSpMk id="30" creationId="{D5C72CDE-420F-D102-C428-AE3F45070E7B}"/>
          </ac:grpSpMkLst>
        </pc:grpChg>
        <pc:grpChg chg="mod">
          <ac:chgData name="Marketing" userId="c6e20124-794c-4511-9e1a-6ca6abfcd11e" providerId="ADAL" clId="{72A6E838-2845-465C-908A-F4B4A3833276}" dt="2024-11-04T15:28:42.415" v="3471"/>
          <ac:grpSpMkLst>
            <pc:docMk/>
            <pc:sldMk cId="1633429291" sldId="2147470414"/>
            <ac:grpSpMk id="31" creationId="{E40F9118-97AB-5E02-71CA-874472192CAC}"/>
          </ac:grpSpMkLst>
        </pc:grpChg>
        <pc:grpChg chg="mod">
          <ac:chgData name="Marketing" userId="c6e20124-794c-4511-9e1a-6ca6abfcd11e" providerId="ADAL" clId="{72A6E838-2845-465C-908A-F4B4A3833276}" dt="2024-11-04T15:28:42.415" v="3471"/>
          <ac:grpSpMkLst>
            <pc:docMk/>
            <pc:sldMk cId="1633429291" sldId="2147470414"/>
            <ac:grpSpMk id="32" creationId="{ED5C3108-5B30-4C52-AB2B-8000167AB9EE}"/>
          </ac:grpSpMkLst>
        </pc:grpChg>
        <pc:grpChg chg="add mod">
          <ac:chgData name="Marketing" userId="c6e20124-794c-4511-9e1a-6ca6abfcd11e" providerId="ADAL" clId="{72A6E838-2845-465C-908A-F4B4A3833276}" dt="2024-11-04T20:03:02.904" v="4146" actId="12789"/>
          <ac:grpSpMkLst>
            <pc:docMk/>
            <pc:sldMk cId="1633429291" sldId="2147470414"/>
            <ac:grpSpMk id="80" creationId="{7222462C-EA5C-5DE5-8A7B-809C642C487C}"/>
          </ac:grpSpMkLst>
        </pc:grpChg>
        <pc:picChg chg="add mod ord">
          <ac:chgData name="Marketing" userId="c6e20124-794c-4511-9e1a-6ca6abfcd11e" providerId="ADAL" clId="{72A6E838-2845-465C-908A-F4B4A3833276}" dt="2024-11-04T15:38:46.877" v="3474" actId="14826"/>
          <ac:picMkLst>
            <pc:docMk/>
            <pc:sldMk cId="1633429291" sldId="2147470414"/>
            <ac:picMk id="7" creationId="{09F373DD-2A06-2C6D-5F50-CC8BE05D7198}"/>
          </ac:picMkLst>
        </pc:picChg>
        <pc:cxnChg chg="mod">
          <ac:chgData name="Marketing" userId="c6e20124-794c-4511-9e1a-6ca6abfcd11e" providerId="ADAL" clId="{72A6E838-2845-465C-908A-F4B4A3833276}" dt="2024-11-04T15:28:42.415" v="3471"/>
          <ac:cxnSpMkLst>
            <pc:docMk/>
            <pc:sldMk cId="1633429291" sldId="2147470414"/>
            <ac:cxnSpMk id="78" creationId="{EA1C9BB9-C319-8EBB-04ED-53E5D897F470}"/>
          </ac:cxnSpMkLst>
        </pc:cxnChg>
      </pc:sldChg>
      <pc:sldChg chg="addSp delSp modSp add mod">
        <pc:chgData name="Marketing" userId="c6e20124-794c-4511-9e1a-6ca6abfcd11e" providerId="ADAL" clId="{72A6E838-2845-465C-908A-F4B4A3833276}" dt="2024-11-04T18:45:28.925" v="4082" actId="113"/>
        <pc:sldMkLst>
          <pc:docMk/>
          <pc:sldMk cId="2182238031" sldId="2147470415"/>
        </pc:sldMkLst>
        <pc:spChg chg="add del mod">
          <ac:chgData name="Marketing" userId="c6e20124-794c-4511-9e1a-6ca6abfcd11e" providerId="ADAL" clId="{72A6E838-2845-465C-908A-F4B4A3833276}" dt="2024-11-04T18:20:12.997" v="3574" actId="21"/>
          <ac:spMkLst>
            <pc:docMk/>
            <pc:sldMk cId="2182238031" sldId="2147470415"/>
            <ac:spMk id="2" creationId="{70F78DA9-3BF8-D9FA-39A1-B0F6518539A6}"/>
          </ac:spMkLst>
        </pc:spChg>
        <pc:spChg chg="add del mod">
          <ac:chgData name="Marketing" userId="c6e20124-794c-4511-9e1a-6ca6abfcd11e" providerId="ADAL" clId="{72A6E838-2845-465C-908A-F4B4A3833276}" dt="2024-11-04T18:20:12.997" v="3574" actId="21"/>
          <ac:spMkLst>
            <pc:docMk/>
            <pc:sldMk cId="2182238031" sldId="2147470415"/>
            <ac:spMk id="15" creationId="{DC9921E3-2B79-4254-E51F-1BBD5F12F534}"/>
          </ac:spMkLst>
        </pc:spChg>
        <pc:spChg chg="add del mod">
          <ac:chgData name="Marketing" userId="c6e20124-794c-4511-9e1a-6ca6abfcd11e" providerId="ADAL" clId="{72A6E838-2845-465C-908A-F4B4A3833276}" dt="2024-11-04T18:20:12.997" v="3574" actId="21"/>
          <ac:spMkLst>
            <pc:docMk/>
            <pc:sldMk cId="2182238031" sldId="2147470415"/>
            <ac:spMk id="16" creationId="{D6291BE1-16FC-5BB3-9405-768256CB89EA}"/>
          </ac:spMkLst>
        </pc:spChg>
        <pc:spChg chg="add del mod">
          <ac:chgData name="Marketing" userId="c6e20124-794c-4511-9e1a-6ca6abfcd11e" providerId="ADAL" clId="{72A6E838-2845-465C-908A-F4B4A3833276}" dt="2024-11-04T18:20:12.997" v="3574" actId="21"/>
          <ac:spMkLst>
            <pc:docMk/>
            <pc:sldMk cId="2182238031" sldId="2147470415"/>
            <ac:spMk id="17" creationId="{859E21C6-FEE0-B56B-F30F-74F141D18939}"/>
          </ac:spMkLst>
        </pc:spChg>
        <pc:spChg chg="add mod ord">
          <ac:chgData name="Marketing" userId="c6e20124-794c-4511-9e1a-6ca6abfcd11e" providerId="ADAL" clId="{72A6E838-2845-465C-908A-F4B4A3833276}" dt="2024-11-04T18:28:53.025" v="3723" actId="1076"/>
          <ac:spMkLst>
            <pc:docMk/>
            <pc:sldMk cId="2182238031" sldId="2147470415"/>
            <ac:spMk id="18" creationId="{61FB3904-EF2A-10EA-9408-FF0C285DE2D1}"/>
          </ac:spMkLst>
        </pc:spChg>
        <pc:spChg chg="add del mod">
          <ac:chgData name="Marketing" userId="c6e20124-794c-4511-9e1a-6ca6abfcd11e" providerId="ADAL" clId="{72A6E838-2845-465C-908A-F4B4A3833276}" dt="2024-11-04T18:21:42.047" v="3582" actId="21"/>
          <ac:spMkLst>
            <pc:docMk/>
            <pc:sldMk cId="2182238031" sldId="2147470415"/>
            <ac:spMk id="19" creationId="{70F78DA9-3BF8-D9FA-39A1-B0F6518539A6}"/>
          </ac:spMkLst>
        </pc:spChg>
        <pc:spChg chg="add del mod">
          <ac:chgData name="Marketing" userId="c6e20124-794c-4511-9e1a-6ca6abfcd11e" providerId="ADAL" clId="{72A6E838-2845-465C-908A-F4B4A3833276}" dt="2024-11-04T18:21:42.047" v="3582" actId="21"/>
          <ac:spMkLst>
            <pc:docMk/>
            <pc:sldMk cId="2182238031" sldId="2147470415"/>
            <ac:spMk id="20" creationId="{DC9921E3-2B79-4254-E51F-1BBD5F12F534}"/>
          </ac:spMkLst>
        </pc:spChg>
        <pc:spChg chg="add del mod">
          <ac:chgData name="Marketing" userId="c6e20124-794c-4511-9e1a-6ca6abfcd11e" providerId="ADAL" clId="{72A6E838-2845-465C-908A-F4B4A3833276}" dt="2024-11-04T18:21:42.047" v="3582" actId="21"/>
          <ac:spMkLst>
            <pc:docMk/>
            <pc:sldMk cId="2182238031" sldId="2147470415"/>
            <ac:spMk id="21" creationId="{D6291BE1-16FC-5BB3-9405-768256CB89EA}"/>
          </ac:spMkLst>
        </pc:spChg>
        <pc:spChg chg="add mod">
          <ac:chgData name="Marketing" userId="c6e20124-794c-4511-9e1a-6ca6abfcd11e" providerId="ADAL" clId="{72A6E838-2845-465C-908A-F4B4A3833276}" dt="2024-11-04T18:28:53.025" v="3723" actId="1076"/>
          <ac:spMkLst>
            <pc:docMk/>
            <pc:sldMk cId="2182238031" sldId="2147470415"/>
            <ac:spMk id="81" creationId="{859E21C6-FEE0-B56B-F30F-74F141D18939}"/>
          </ac:spMkLst>
        </pc:spChg>
        <pc:spChg chg="add mod">
          <ac:chgData name="Marketing" userId="c6e20124-794c-4511-9e1a-6ca6abfcd11e" providerId="ADAL" clId="{72A6E838-2845-465C-908A-F4B4A3833276}" dt="2024-11-04T18:28:53.025" v="3723" actId="1076"/>
          <ac:spMkLst>
            <pc:docMk/>
            <pc:sldMk cId="2182238031" sldId="2147470415"/>
            <ac:spMk id="82" creationId="{70F78DA9-3BF8-D9FA-39A1-B0F6518539A6}"/>
          </ac:spMkLst>
        </pc:spChg>
        <pc:spChg chg="add mod">
          <ac:chgData name="Marketing" userId="c6e20124-794c-4511-9e1a-6ca6abfcd11e" providerId="ADAL" clId="{72A6E838-2845-465C-908A-F4B4A3833276}" dt="2024-11-04T18:28:53.025" v="3723" actId="1076"/>
          <ac:spMkLst>
            <pc:docMk/>
            <pc:sldMk cId="2182238031" sldId="2147470415"/>
            <ac:spMk id="83" creationId="{DC9921E3-2B79-4254-E51F-1BBD5F12F534}"/>
          </ac:spMkLst>
        </pc:spChg>
        <pc:spChg chg="add mod">
          <ac:chgData name="Marketing" userId="c6e20124-794c-4511-9e1a-6ca6abfcd11e" providerId="ADAL" clId="{72A6E838-2845-465C-908A-F4B4A3833276}" dt="2024-11-04T18:28:53.025" v="3723" actId="1076"/>
          <ac:spMkLst>
            <pc:docMk/>
            <pc:sldMk cId="2182238031" sldId="2147470415"/>
            <ac:spMk id="86" creationId="{D6291BE1-16FC-5BB3-9405-768256CB89EA}"/>
          </ac:spMkLst>
        </pc:spChg>
        <pc:spChg chg="add del mod">
          <ac:chgData name="Marketing" userId="c6e20124-794c-4511-9e1a-6ca6abfcd11e" providerId="ADAL" clId="{72A6E838-2845-465C-908A-F4B4A3833276}" dt="2024-11-04T18:24:10.228" v="3638" actId="478"/>
          <ac:spMkLst>
            <pc:docMk/>
            <pc:sldMk cId="2182238031" sldId="2147470415"/>
            <ac:spMk id="87" creationId="{380E4A0A-759A-918B-0ADB-BF583FB2227E}"/>
          </ac:spMkLst>
        </pc:spChg>
        <pc:spChg chg="mod">
          <ac:chgData name="Marketing" userId="c6e20124-794c-4511-9e1a-6ca6abfcd11e" providerId="ADAL" clId="{72A6E838-2845-465C-908A-F4B4A3833276}" dt="2024-11-04T18:24:10.558" v="3639"/>
          <ac:spMkLst>
            <pc:docMk/>
            <pc:sldMk cId="2182238031" sldId="2147470415"/>
            <ac:spMk id="110" creationId="{A2DD80CD-C3D9-2AA5-BFF1-CAF6520BF47D}"/>
          </ac:spMkLst>
        </pc:spChg>
        <pc:spChg chg="mod">
          <ac:chgData name="Marketing" userId="c6e20124-794c-4511-9e1a-6ca6abfcd11e" providerId="ADAL" clId="{72A6E838-2845-465C-908A-F4B4A3833276}" dt="2024-11-04T18:24:10.558" v="3639"/>
          <ac:spMkLst>
            <pc:docMk/>
            <pc:sldMk cId="2182238031" sldId="2147470415"/>
            <ac:spMk id="111" creationId="{1BE11661-6E58-C706-6969-A1D3A8E18588}"/>
          </ac:spMkLst>
        </pc:spChg>
        <pc:spChg chg="mod">
          <ac:chgData name="Marketing" userId="c6e20124-794c-4511-9e1a-6ca6abfcd11e" providerId="ADAL" clId="{72A6E838-2845-465C-908A-F4B4A3833276}" dt="2024-11-04T18:24:10.558" v="3639"/>
          <ac:spMkLst>
            <pc:docMk/>
            <pc:sldMk cId="2182238031" sldId="2147470415"/>
            <ac:spMk id="112" creationId="{0DE4F465-6854-A2F0-1D34-EAD81FA0FE33}"/>
          </ac:spMkLst>
        </pc:spChg>
        <pc:spChg chg="mod">
          <ac:chgData name="Marketing" userId="c6e20124-794c-4511-9e1a-6ca6abfcd11e" providerId="ADAL" clId="{72A6E838-2845-465C-908A-F4B4A3833276}" dt="2024-11-04T18:24:10.558" v="3639"/>
          <ac:spMkLst>
            <pc:docMk/>
            <pc:sldMk cId="2182238031" sldId="2147470415"/>
            <ac:spMk id="113" creationId="{B6AA8F6E-53A0-3B58-01CC-6F57363586CE}"/>
          </ac:spMkLst>
        </pc:spChg>
        <pc:spChg chg="mod">
          <ac:chgData name="Marketing" userId="c6e20124-794c-4511-9e1a-6ca6abfcd11e" providerId="ADAL" clId="{72A6E838-2845-465C-908A-F4B4A3833276}" dt="2024-11-04T18:24:10.558" v="3639"/>
          <ac:spMkLst>
            <pc:docMk/>
            <pc:sldMk cId="2182238031" sldId="2147470415"/>
            <ac:spMk id="114" creationId="{4B44953C-4D9F-593B-5071-77FADABFEF62}"/>
          </ac:spMkLst>
        </pc:spChg>
        <pc:spChg chg="mod">
          <ac:chgData name="Marketing" userId="c6e20124-794c-4511-9e1a-6ca6abfcd11e" providerId="ADAL" clId="{72A6E838-2845-465C-908A-F4B4A3833276}" dt="2024-11-04T18:24:10.558" v="3639"/>
          <ac:spMkLst>
            <pc:docMk/>
            <pc:sldMk cId="2182238031" sldId="2147470415"/>
            <ac:spMk id="115" creationId="{7931390D-AE10-E7BF-DC52-DC43582096BD}"/>
          </ac:spMkLst>
        </pc:spChg>
        <pc:spChg chg="mod">
          <ac:chgData name="Marketing" userId="c6e20124-794c-4511-9e1a-6ca6abfcd11e" providerId="ADAL" clId="{72A6E838-2845-465C-908A-F4B4A3833276}" dt="2024-11-04T18:24:10.558" v="3639"/>
          <ac:spMkLst>
            <pc:docMk/>
            <pc:sldMk cId="2182238031" sldId="2147470415"/>
            <ac:spMk id="116" creationId="{7D7B6296-8DBB-E698-7211-65D20D753A63}"/>
          </ac:spMkLst>
        </pc:spChg>
        <pc:spChg chg="mod">
          <ac:chgData name="Marketing" userId="c6e20124-794c-4511-9e1a-6ca6abfcd11e" providerId="ADAL" clId="{72A6E838-2845-465C-908A-F4B4A3833276}" dt="2024-11-04T18:24:10.558" v="3639"/>
          <ac:spMkLst>
            <pc:docMk/>
            <pc:sldMk cId="2182238031" sldId="2147470415"/>
            <ac:spMk id="117" creationId="{7BC26031-52A9-FB12-137A-677665A99F53}"/>
          </ac:spMkLst>
        </pc:spChg>
        <pc:spChg chg="mod">
          <ac:chgData name="Marketing" userId="c6e20124-794c-4511-9e1a-6ca6abfcd11e" providerId="ADAL" clId="{72A6E838-2845-465C-908A-F4B4A3833276}" dt="2024-11-04T18:24:10.558" v="3639"/>
          <ac:spMkLst>
            <pc:docMk/>
            <pc:sldMk cId="2182238031" sldId="2147470415"/>
            <ac:spMk id="118" creationId="{6F5B6BBF-BE10-04E7-22A7-E71E48837CC0}"/>
          </ac:spMkLst>
        </pc:spChg>
        <pc:spChg chg="mod">
          <ac:chgData name="Marketing" userId="c6e20124-794c-4511-9e1a-6ca6abfcd11e" providerId="ADAL" clId="{72A6E838-2845-465C-908A-F4B4A3833276}" dt="2024-11-04T18:24:10.558" v="3639"/>
          <ac:spMkLst>
            <pc:docMk/>
            <pc:sldMk cId="2182238031" sldId="2147470415"/>
            <ac:spMk id="119" creationId="{FCE4E8FD-74E2-641E-D2D0-EA37BCB5812E}"/>
          </ac:spMkLst>
        </pc:spChg>
        <pc:spChg chg="mod">
          <ac:chgData name="Marketing" userId="c6e20124-794c-4511-9e1a-6ca6abfcd11e" providerId="ADAL" clId="{72A6E838-2845-465C-908A-F4B4A3833276}" dt="2024-11-04T18:24:10.558" v="3639"/>
          <ac:spMkLst>
            <pc:docMk/>
            <pc:sldMk cId="2182238031" sldId="2147470415"/>
            <ac:spMk id="120" creationId="{44E64FE5-753D-FC12-3F2F-77E62BF333C1}"/>
          </ac:spMkLst>
        </pc:spChg>
        <pc:spChg chg="mod">
          <ac:chgData name="Marketing" userId="c6e20124-794c-4511-9e1a-6ca6abfcd11e" providerId="ADAL" clId="{72A6E838-2845-465C-908A-F4B4A3833276}" dt="2024-11-04T18:24:10.558" v="3639"/>
          <ac:spMkLst>
            <pc:docMk/>
            <pc:sldMk cId="2182238031" sldId="2147470415"/>
            <ac:spMk id="121" creationId="{AD615FC0-4331-0C8E-0D09-EC7170182EB2}"/>
          </ac:spMkLst>
        </pc:spChg>
        <pc:spChg chg="mod">
          <ac:chgData name="Marketing" userId="c6e20124-794c-4511-9e1a-6ca6abfcd11e" providerId="ADAL" clId="{72A6E838-2845-465C-908A-F4B4A3833276}" dt="2024-11-04T18:24:10.558" v="3639"/>
          <ac:spMkLst>
            <pc:docMk/>
            <pc:sldMk cId="2182238031" sldId="2147470415"/>
            <ac:spMk id="122" creationId="{5E39A32F-8F4C-0AE0-95FD-5D556588ED0F}"/>
          </ac:spMkLst>
        </pc:spChg>
        <pc:spChg chg="mod">
          <ac:chgData name="Marketing" userId="c6e20124-794c-4511-9e1a-6ca6abfcd11e" providerId="ADAL" clId="{72A6E838-2845-465C-908A-F4B4A3833276}" dt="2024-11-04T18:24:10.558" v="3639"/>
          <ac:spMkLst>
            <pc:docMk/>
            <pc:sldMk cId="2182238031" sldId="2147470415"/>
            <ac:spMk id="123" creationId="{E2578E24-5D8F-592E-2BAD-3F22D8215E46}"/>
          </ac:spMkLst>
        </pc:spChg>
        <pc:spChg chg="mod">
          <ac:chgData name="Marketing" userId="c6e20124-794c-4511-9e1a-6ca6abfcd11e" providerId="ADAL" clId="{72A6E838-2845-465C-908A-F4B4A3833276}" dt="2024-11-04T18:24:10.558" v="3639"/>
          <ac:spMkLst>
            <pc:docMk/>
            <pc:sldMk cId="2182238031" sldId="2147470415"/>
            <ac:spMk id="124" creationId="{3CAC3593-033F-5EB4-952D-77BB951B4A8D}"/>
          </ac:spMkLst>
        </pc:spChg>
        <pc:spChg chg="mod">
          <ac:chgData name="Marketing" userId="c6e20124-794c-4511-9e1a-6ca6abfcd11e" providerId="ADAL" clId="{72A6E838-2845-465C-908A-F4B4A3833276}" dt="2024-11-04T18:24:10.558" v="3639"/>
          <ac:spMkLst>
            <pc:docMk/>
            <pc:sldMk cId="2182238031" sldId="2147470415"/>
            <ac:spMk id="125" creationId="{9EBB7E0E-D647-E9D3-3591-DADF52EE19B0}"/>
          </ac:spMkLst>
        </pc:spChg>
        <pc:spChg chg="mod">
          <ac:chgData name="Marketing" userId="c6e20124-794c-4511-9e1a-6ca6abfcd11e" providerId="ADAL" clId="{72A6E838-2845-465C-908A-F4B4A3833276}" dt="2024-11-04T18:24:10.558" v="3639"/>
          <ac:spMkLst>
            <pc:docMk/>
            <pc:sldMk cId="2182238031" sldId="2147470415"/>
            <ac:spMk id="126" creationId="{E566198F-FD99-1F91-F9DA-13D823EB2410}"/>
          </ac:spMkLst>
        </pc:spChg>
        <pc:spChg chg="mod">
          <ac:chgData name="Marketing" userId="c6e20124-794c-4511-9e1a-6ca6abfcd11e" providerId="ADAL" clId="{72A6E838-2845-465C-908A-F4B4A3833276}" dt="2024-11-04T18:24:10.558" v="3639"/>
          <ac:spMkLst>
            <pc:docMk/>
            <pc:sldMk cId="2182238031" sldId="2147470415"/>
            <ac:spMk id="127" creationId="{2E2F42D8-0F44-4E20-0D4A-E22C0BCF500A}"/>
          </ac:spMkLst>
        </pc:spChg>
        <pc:spChg chg="mod">
          <ac:chgData name="Marketing" userId="c6e20124-794c-4511-9e1a-6ca6abfcd11e" providerId="ADAL" clId="{72A6E838-2845-465C-908A-F4B4A3833276}" dt="2024-11-04T18:24:10.558" v="3639"/>
          <ac:spMkLst>
            <pc:docMk/>
            <pc:sldMk cId="2182238031" sldId="2147470415"/>
            <ac:spMk id="128" creationId="{D36882D3-9F98-770D-93A8-CC9B4F59702D}"/>
          </ac:spMkLst>
        </pc:spChg>
        <pc:spChg chg="mod">
          <ac:chgData name="Marketing" userId="c6e20124-794c-4511-9e1a-6ca6abfcd11e" providerId="ADAL" clId="{72A6E838-2845-465C-908A-F4B4A3833276}" dt="2024-11-04T18:24:10.558" v="3639"/>
          <ac:spMkLst>
            <pc:docMk/>
            <pc:sldMk cId="2182238031" sldId="2147470415"/>
            <ac:spMk id="129" creationId="{259EB18C-3BD9-51DE-8603-69B7CBE61EBB}"/>
          </ac:spMkLst>
        </pc:spChg>
        <pc:spChg chg="mod">
          <ac:chgData name="Marketing" userId="c6e20124-794c-4511-9e1a-6ca6abfcd11e" providerId="ADAL" clId="{72A6E838-2845-465C-908A-F4B4A3833276}" dt="2024-11-04T18:24:10.558" v="3639"/>
          <ac:spMkLst>
            <pc:docMk/>
            <pc:sldMk cId="2182238031" sldId="2147470415"/>
            <ac:spMk id="130" creationId="{703A9AAA-46ED-3E5A-805C-E6A5849943FF}"/>
          </ac:spMkLst>
        </pc:spChg>
        <pc:spChg chg="mod">
          <ac:chgData name="Marketing" userId="c6e20124-794c-4511-9e1a-6ca6abfcd11e" providerId="ADAL" clId="{72A6E838-2845-465C-908A-F4B4A3833276}" dt="2024-11-04T18:24:10.558" v="3639"/>
          <ac:spMkLst>
            <pc:docMk/>
            <pc:sldMk cId="2182238031" sldId="2147470415"/>
            <ac:spMk id="131" creationId="{14AE8627-28E1-6EAD-DA83-DAE468DDA16C}"/>
          </ac:spMkLst>
        </pc:spChg>
        <pc:spChg chg="mod">
          <ac:chgData name="Marketing" userId="c6e20124-794c-4511-9e1a-6ca6abfcd11e" providerId="ADAL" clId="{72A6E838-2845-465C-908A-F4B4A3833276}" dt="2024-11-04T18:24:10.558" v="3639"/>
          <ac:spMkLst>
            <pc:docMk/>
            <pc:sldMk cId="2182238031" sldId="2147470415"/>
            <ac:spMk id="132" creationId="{CC0BD25D-6F5A-E51A-A75C-AC6424892EAC}"/>
          </ac:spMkLst>
        </pc:spChg>
        <pc:spChg chg="mod">
          <ac:chgData name="Marketing" userId="c6e20124-794c-4511-9e1a-6ca6abfcd11e" providerId="ADAL" clId="{72A6E838-2845-465C-908A-F4B4A3833276}" dt="2024-11-04T18:24:10.558" v="3639"/>
          <ac:spMkLst>
            <pc:docMk/>
            <pc:sldMk cId="2182238031" sldId="2147470415"/>
            <ac:spMk id="133" creationId="{5610B8D6-2428-F58E-1D75-59CB23A4EC26}"/>
          </ac:spMkLst>
        </pc:spChg>
        <pc:spChg chg="mod">
          <ac:chgData name="Marketing" userId="c6e20124-794c-4511-9e1a-6ca6abfcd11e" providerId="ADAL" clId="{72A6E838-2845-465C-908A-F4B4A3833276}" dt="2024-11-04T18:24:10.558" v="3639"/>
          <ac:spMkLst>
            <pc:docMk/>
            <pc:sldMk cId="2182238031" sldId="2147470415"/>
            <ac:spMk id="134" creationId="{B1D01B3D-FEC6-FD99-1155-3FDA100E7E36}"/>
          </ac:spMkLst>
        </pc:spChg>
        <pc:spChg chg="mod">
          <ac:chgData name="Marketing" userId="c6e20124-794c-4511-9e1a-6ca6abfcd11e" providerId="ADAL" clId="{72A6E838-2845-465C-908A-F4B4A3833276}" dt="2024-11-04T18:24:10.558" v="3639"/>
          <ac:spMkLst>
            <pc:docMk/>
            <pc:sldMk cId="2182238031" sldId="2147470415"/>
            <ac:spMk id="135" creationId="{BDC8D3BA-442B-5B50-09FC-B7E964944EAC}"/>
          </ac:spMkLst>
        </pc:spChg>
        <pc:spChg chg="mod">
          <ac:chgData name="Marketing" userId="c6e20124-794c-4511-9e1a-6ca6abfcd11e" providerId="ADAL" clId="{72A6E838-2845-465C-908A-F4B4A3833276}" dt="2024-11-04T18:24:10.558" v="3639"/>
          <ac:spMkLst>
            <pc:docMk/>
            <pc:sldMk cId="2182238031" sldId="2147470415"/>
            <ac:spMk id="136" creationId="{82582F11-B973-064D-3837-12CD42191BEB}"/>
          </ac:spMkLst>
        </pc:spChg>
        <pc:spChg chg="mod">
          <ac:chgData name="Marketing" userId="c6e20124-794c-4511-9e1a-6ca6abfcd11e" providerId="ADAL" clId="{72A6E838-2845-465C-908A-F4B4A3833276}" dt="2024-11-04T18:24:10.558" v="3639"/>
          <ac:spMkLst>
            <pc:docMk/>
            <pc:sldMk cId="2182238031" sldId="2147470415"/>
            <ac:spMk id="137" creationId="{BC0A4ACE-4BE9-F2F7-D813-71A288A1AC57}"/>
          </ac:spMkLst>
        </pc:spChg>
        <pc:spChg chg="mod">
          <ac:chgData name="Marketing" userId="c6e20124-794c-4511-9e1a-6ca6abfcd11e" providerId="ADAL" clId="{72A6E838-2845-465C-908A-F4B4A3833276}" dt="2024-11-04T18:24:10.558" v="3639"/>
          <ac:spMkLst>
            <pc:docMk/>
            <pc:sldMk cId="2182238031" sldId="2147470415"/>
            <ac:spMk id="138" creationId="{75C27336-77C5-4B98-6E4E-D1CD238C7ED5}"/>
          </ac:spMkLst>
        </pc:spChg>
        <pc:spChg chg="mod">
          <ac:chgData name="Marketing" userId="c6e20124-794c-4511-9e1a-6ca6abfcd11e" providerId="ADAL" clId="{72A6E838-2845-465C-908A-F4B4A3833276}" dt="2024-11-04T18:24:10.558" v="3639"/>
          <ac:spMkLst>
            <pc:docMk/>
            <pc:sldMk cId="2182238031" sldId="2147470415"/>
            <ac:spMk id="139" creationId="{1771BC6D-8F2C-B71E-0A27-FE4B32BF2BBC}"/>
          </ac:spMkLst>
        </pc:spChg>
        <pc:spChg chg="mod">
          <ac:chgData name="Marketing" userId="c6e20124-794c-4511-9e1a-6ca6abfcd11e" providerId="ADAL" clId="{72A6E838-2845-465C-908A-F4B4A3833276}" dt="2024-11-04T18:24:10.558" v="3639"/>
          <ac:spMkLst>
            <pc:docMk/>
            <pc:sldMk cId="2182238031" sldId="2147470415"/>
            <ac:spMk id="140" creationId="{68E04230-2A3F-C0D9-FCE0-9E7FEBC9C4E8}"/>
          </ac:spMkLst>
        </pc:spChg>
        <pc:spChg chg="mod">
          <ac:chgData name="Marketing" userId="c6e20124-794c-4511-9e1a-6ca6abfcd11e" providerId="ADAL" clId="{72A6E838-2845-465C-908A-F4B4A3833276}" dt="2024-11-04T18:24:10.558" v="3639"/>
          <ac:spMkLst>
            <pc:docMk/>
            <pc:sldMk cId="2182238031" sldId="2147470415"/>
            <ac:spMk id="141" creationId="{419DF3D7-A455-EF9C-8E50-2820CAABC5C5}"/>
          </ac:spMkLst>
        </pc:spChg>
        <pc:spChg chg="mod">
          <ac:chgData name="Marketing" userId="c6e20124-794c-4511-9e1a-6ca6abfcd11e" providerId="ADAL" clId="{72A6E838-2845-465C-908A-F4B4A3833276}" dt="2024-11-04T18:24:10.558" v="3639"/>
          <ac:spMkLst>
            <pc:docMk/>
            <pc:sldMk cId="2182238031" sldId="2147470415"/>
            <ac:spMk id="142" creationId="{BDDAC546-2B55-6768-6955-9526E01E3222}"/>
          </ac:spMkLst>
        </pc:spChg>
        <pc:spChg chg="mod">
          <ac:chgData name="Marketing" userId="c6e20124-794c-4511-9e1a-6ca6abfcd11e" providerId="ADAL" clId="{72A6E838-2845-465C-908A-F4B4A3833276}" dt="2024-11-04T18:24:10.558" v="3639"/>
          <ac:spMkLst>
            <pc:docMk/>
            <pc:sldMk cId="2182238031" sldId="2147470415"/>
            <ac:spMk id="143" creationId="{3FEEC571-D134-AFCA-EF01-F3A1B251E0CE}"/>
          </ac:spMkLst>
        </pc:spChg>
        <pc:spChg chg="mod">
          <ac:chgData name="Marketing" userId="c6e20124-794c-4511-9e1a-6ca6abfcd11e" providerId="ADAL" clId="{72A6E838-2845-465C-908A-F4B4A3833276}" dt="2024-11-04T18:24:10.558" v="3639"/>
          <ac:spMkLst>
            <pc:docMk/>
            <pc:sldMk cId="2182238031" sldId="2147470415"/>
            <ac:spMk id="144" creationId="{51C4F84C-52F5-0120-FFEF-26104A730004}"/>
          </ac:spMkLst>
        </pc:spChg>
        <pc:spChg chg="mod">
          <ac:chgData name="Marketing" userId="c6e20124-794c-4511-9e1a-6ca6abfcd11e" providerId="ADAL" clId="{72A6E838-2845-465C-908A-F4B4A3833276}" dt="2024-11-04T18:24:10.558" v="3639"/>
          <ac:spMkLst>
            <pc:docMk/>
            <pc:sldMk cId="2182238031" sldId="2147470415"/>
            <ac:spMk id="146" creationId="{1787DA58-333B-7DD6-BBB2-241DC41E38B6}"/>
          </ac:spMkLst>
        </pc:spChg>
        <pc:spChg chg="mod">
          <ac:chgData name="Marketing" userId="c6e20124-794c-4511-9e1a-6ca6abfcd11e" providerId="ADAL" clId="{72A6E838-2845-465C-908A-F4B4A3833276}" dt="2024-11-04T18:24:10.558" v="3639"/>
          <ac:spMkLst>
            <pc:docMk/>
            <pc:sldMk cId="2182238031" sldId="2147470415"/>
            <ac:spMk id="147" creationId="{FEC1564D-9F20-48F5-7856-C368F51832F7}"/>
          </ac:spMkLst>
        </pc:spChg>
        <pc:spChg chg="mod">
          <ac:chgData name="Marketing" userId="c6e20124-794c-4511-9e1a-6ca6abfcd11e" providerId="ADAL" clId="{72A6E838-2845-465C-908A-F4B4A3833276}" dt="2024-11-04T18:24:10.558" v="3639"/>
          <ac:spMkLst>
            <pc:docMk/>
            <pc:sldMk cId="2182238031" sldId="2147470415"/>
            <ac:spMk id="148" creationId="{FB0A0C93-8573-B986-18CB-7384EEF56D1F}"/>
          </ac:spMkLst>
        </pc:spChg>
        <pc:spChg chg="mod">
          <ac:chgData name="Marketing" userId="c6e20124-794c-4511-9e1a-6ca6abfcd11e" providerId="ADAL" clId="{72A6E838-2845-465C-908A-F4B4A3833276}" dt="2024-11-04T18:24:10.558" v="3639"/>
          <ac:spMkLst>
            <pc:docMk/>
            <pc:sldMk cId="2182238031" sldId="2147470415"/>
            <ac:spMk id="149" creationId="{A0A873CB-ADCB-AFE3-A64A-CC21B1C42804}"/>
          </ac:spMkLst>
        </pc:spChg>
        <pc:spChg chg="mod">
          <ac:chgData name="Marketing" userId="c6e20124-794c-4511-9e1a-6ca6abfcd11e" providerId="ADAL" clId="{72A6E838-2845-465C-908A-F4B4A3833276}" dt="2024-11-04T18:24:10.558" v="3639"/>
          <ac:spMkLst>
            <pc:docMk/>
            <pc:sldMk cId="2182238031" sldId="2147470415"/>
            <ac:spMk id="150" creationId="{AAFFE6F4-CF74-C037-6A4D-7B3F0E0CEF25}"/>
          </ac:spMkLst>
        </pc:spChg>
        <pc:spChg chg="mod">
          <ac:chgData name="Marketing" userId="c6e20124-794c-4511-9e1a-6ca6abfcd11e" providerId="ADAL" clId="{72A6E838-2845-465C-908A-F4B4A3833276}" dt="2024-11-04T18:24:10.558" v="3639"/>
          <ac:spMkLst>
            <pc:docMk/>
            <pc:sldMk cId="2182238031" sldId="2147470415"/>
            <ac:spMk id="151" creationId="{92798EFA-44C9-9A7E-93C1-1FFCE0ABC548}"/>
          </ac:spMkLst>
        </pc:spChg>
        <pc:spChg chg="mod">
          <ac:chgData name="Marketing" userId="c6e20124-794c-4511-9e1a-6ca6abfcd11e" providerId="ADAL" clId="{72A6E838-2845-465C-908A-F4B4A3833276}" dt="2024-11-04T18:24:10.558" v="3639"/>
          <ac:spMkLst>
            <pc:docMk/>
            <pc:sldMk cId="2182238031" sldId="2147470415"/>
            <ac:spMk id="152" creationId="{96E72CF5-C350-61F0-E010-4D38A36F736E}"/>
          </ac:spMkLst>
        </pc:spChg>
        <pc:spChg chg="mod">
          <ac:chgData name="Marketing" userId="c6e20124-794c-4511-9e1a-6ca6abfcd11e" providerId="ADAL" clId="{72A6E838-2845-465C-908A-F4B4A3833276}" dt="2024-11-04T18:24:10.558" v="3639"/>
          <ac:spMkLst>
            <pc:docMk/>
            <pc:sldMk cId="2182238031" sldId="2147470415"/>
            <ac:spMk id="153" creationId="{DC2F0841-1899-FFC9-A34B-45CE46BBEDA5}"/>
          </ac:spMkLst>
        </pc:spChg>
        <pc:spChg chg="mod">
          <ac:chgData name="Marketing" userId="c6e20124-794c-4511-9e1a-6ca6abfcd11e" providerId="ADAL" clId="{72A6E838-2845-465C-908A-F4B4A3833276}" dt="2024-11-04T18:24:10.558" v="3639"/>
          <ac:spMkLst>
            <pc:docMk/>
            <pc:sldMk cId="2182238031" sldId="2147470415"/>
            <ac:spMk id="154" creationId="{553433C7-27CB-5387-AC32-357A42DBCD24}"/>
          </ac:spMkLst>
        </pc:spChg>
        <pc:spChg chg="add mod">
          <ac:chgData name="Marketing" userId="c6e20124-794c-4511-9e1a-6ca6abfcd11e" providerId="ADAL" clId="{72A6E838-2845-465C-908A-F4B4A3833276}" dt="2024-11-04T18:24:10.558" v="3639"/>
          <ac:spMkLst>
            <pc:docMk/>
            <pc:sldMk cId="2182238031" sldId="2147470415"/>
            <ac:spMk id="155" creationId="{3A2B67E6-B376-C6F2-04DB-40C61E6D43C0}"/>
          </ac:spMkLst>
        </pc:spChg>
        <pc:spChg chg="mod">
          <ac:chgData name="Marketing" userId="c6e20124-794c-4511-9e1a-6ca6abfcd11e" providerId="ADAL" clId="{72A6E838-2845-465C-908A-F4B4A3833276}" dt="2024-11-04T18:24:23.935" v="3640"/>
          <ac:spMkLst>
            <pc:docMk/>
            <pc:sldMk cId="2182238031" sldId="2147470415"/>
            <ac:spMk id="178" creationId="{2F8CA105-4E37-02EC-008B-E7846EAFD47B}"/>
          </ac:spMkLst>
        </pc:spChg>
        <pc:spChg chg="mod">
          <ac:chgData name="Marketing" userId="c6e20124-794c-4511-9e1a-6ca6abfcd11e" providerId="ADAL" clId="{72A6E838-2845-465C-908A-F4B4A3833276}" dt="2024-11-04T18:24:23.935" v="3640"/>
          <ac:spMkLst>
            <pc:docMk/>
            <pc:sldMk cId="2182238031" sldId="2147470415"/>
            <ac:spMk id="179" creationId="{D9CAE328-0BC1-81C8-FD8C-49471463E312}"/>
          </ac:spMkLst>
        </pc:spChg>
        <pc:spChg chg="mod">
          <ac:chgData name="Marketing" userId="c6e20124-794c-4511-9e1a-6ca6abfcd11e" providerId="ADAL" clId="{72A6E838-2845-465C-908A-F4B4A3833276}" dt="2024-11-04T18:24:23.935" v="3640"/>
          <ac:spMkLst>
            <pc:docMk/>
            <pc:sldMk cId="2182238031" sldId="2147470415"/>
            <ac:spMk id="180" creationId="{FCE84B68-7453-6B73-31A4-1D8918561D1F}"/>
          </ac:spMkLst>
        </pc:spChg>
        <pc:spChg chg="mod">
          <ac:chgData name="Marketing" userId="c6e20124-794c-4511-9e1a-6ca6abfcd11e" providerId="ADAL" clId="{72A6E838-2845-465C-908A-F4B4A3833276}" dt="2024-11-04T18:24:23.935" v="3640"/>
          <ac:spMkLst>
            <pc:docMk/>
            <pc:sldMk cId="2182238031" sldId="2147470415"/>
            <ac:spMk id="181" creationId="{934E6BED-E256-AFC9-0E1E-563C86B112ED}"/>
          </ac:spMkLst>
        </pc:spChg>
        <pc:spChg chg="mod">
          <ac:chgData name="Marketing" userId="c6e20124-794c-4511-9e1a-6ca6abfcd11e" providerId="ADAL" clId="{72A6E838-2845-465C-908A-F4B4A3833276}" dt="2024-11-04T18:24:23.935" v="3640"/>
          <ac:spMkLst>
            <pc:docMk/>
            <pc:sldMk cId="2182238031" sldId="2147470415"/>
            <ac:spMk id="182" creationId="{506F8288-50C1-CDE0-43C6-4DDF39C5B043}"/>
          </ac:spMkLst>
        </pc:spChg>
        <pc:spChg chg="mod">
          <ac:chgData name="Marketing" userId="c6e20124-794c-4511-9e1a-6ca6abfcd11e" providerId="ADAL" clId="{72A6E838-2845-465C-908A-F4B4A3833276}" dt="2024-11-04T18:24:23.935" v="3640"/>
          <ac:spMkLst>
            <pc:docMk/>
            <pc:sldMk cId="2182238031" sldId="2147470415"/>
            <ac:spMk id="183" creationId="{EC8D1D0C-5418-B856-7CB0-47C3E9FDCA9D}"/>
          </ac:spMkLst>
        </pc:spChg>
        <pc:spChg chg="mod">
          <ac:chgData name="Marketing" userId="c6e20124-794c-4511-9e1a-6ca6abfcd11e" providerId="ADAL" clId="{72A6E838-2845-465C-908A-F4B4A3833276}" dt="2024-11-04T18:24:23.935" v="3640"/>
          <ac:spMkLst>
            <pc:docMk/>
            <pc:sldMk cId="2182238031" sldId="2147470415"/>
            <ac:spMk id="184" creationId="{83CDB899-676F-934E-4395-DBD3612D71FA}"/>
          </ac:spMkLst>
        </pc:spChg>
        <pc:spChg chg="mod">
          <ac:chgData name="Marketing" userId="c6e20124-794c-4511-9e1a-6ca6abfcd11e" providerId="ADAL" clId="{72A6E838-2845-465C-908A-F4B4A3833276}" dt="2024-11-04T18:24:23.935" v="3640"/>
          <ac:spMkLst>
            <pc:docMk/>
            <pc:sldMk cId="2182238031" sldId="2147470415"/>
            <ac:spMk id="185" creationId="{6AF510E1-3DE4-278B-D6EF-9A87E53509BA}"/>
          </ac:spMkLst>
        </pc:spChg>
        <pc:spChg chg="mod">
          <ac:chgData name="Marketing" userId="c6e20124-794c-4511-9e1a-6ca6abfcd11e" providerId="ADAL" clId="{72A6E838-2845-465C-908A-F4B4A3833276}" dt="2024-11-04T18:24:23.935" v="3640"/>
          <ac:spMkLst>
            <pc:docMk/>
            <pc:sldMk cId="2182238031" sldId="2147470415"/>
            <ac:spMk id="186" creationId="{F194C94C-F59E-356B-1256-728BC464D582}"/>
          </ac:spMkLst>
        </pc:spChg>
        <pc:spChg chg="mod">
          <ac:chgData name="Marketing" userId="c6e20124-794c-4511-9e1a-6ca6abfcd11e" providerId="ADAL" clId="{72A6E838-2845-465C-908A-F4B4A3833276}" dt="2024-11-04T18:24:23.935" v="3640"/>
          <ac:spMkLst>
            <pc:docMk/>
            <pc:sldMk cId="2182238031" sldId="2147470415"/>
            <ac:spMk id="187" creationId="{157A8B54-D649-0103-D5F7-1EF4FF970191}"/>
          </ac:spMkLst>
        </pc:spChg>
        <pc:spChg chg="mod">
          <ac:chgData name="Marketing" userId="c6e20124-794c-4511-9e1a-6ca6abfcd11e" providerId="ADAL" clId="{72A6E838-2845-465C-908A-F4B4A3833276}" dt="2024-11-04T18:24:23.935" v="3640"/>
          <ac:spMkLst>
            <pc:docMk/>
            <pc:sldMk cId="2182238031" sldId="2147470415"/>
            <ac:spMk id="188" creationId="{A295FBA1-C333-2AE3-E3FC-5B79A3DE7374}"/>
          </ac:spMkLst>
        </pc:spChg>
        <pc:spChg chg="mod">
          <ac:chgData name="Marketing" userId="c6e20124-794c-4511-9e1a-6ca6abfcd11e" providerId="ADAL" clId="{72A6E838-2845-465C-908A-F4B4A3833276}" dt="2024-11-04T18:24:23.935" v="3640"/>
          <ac:spMkLst>
            <pc:docMk/>
            <pc:sldMk cId="2182238031" sldId="2147470415"/>
            <ac:spMk id="189" creationId="{F193F2CF-42C3-6199-820B-6A4EDB66438A}"/>
          </ac:spMkLst>
        </pc:spChg>
        <pc:spChg chg="mod">
          <ac:chgData name="Marketing" userId="c6e20124-794c-4511-9e1a-6ca6abfcd11e" providerId="ADAL" clId="{72A6E838-2845-465C-908A-F4B4A3833276}" dt="2024-11-04T18:24:23.935" v="3640"/>
          <ac:spMkLst>
            <pc:docMk/>
            <pc:sldMk cId="2182238031" sldId="2147470415"/>
            <ac:spMk id="190" creationId="{E875E1B5-64A0-1A46-5B69-E8D6D24417B3}"/>
          </ac:spMkLst>
        </pc:spChg>
        <pc:spChg chg="mod">
          <ac:chgData name="Marketing" userId="c6e20124-794c-4511-9e1a-6ca6abfcd11e" providerId="ADAL" clId="{72A6E838-2845-465C-908A-F4B4A3833276}" dt="2024-11-04T18:24:23.935" v="3640"/>
          <ac:spMkLst>
            <pc:docMk/>
            <pc:sldMk cId="2182238031" sldId="2147470415"/>
            <ac:spMk id="191" creationId="{5E793F7C-A808-F96D-8DAA-19AA783B1795}"/>
          </ac:spMkLst>
        </pc:spChg>
        <pc:spChg chg="mod">
          <ac:chgData name="Marketing" userId="c6e20124-794c-4511-9e1a-6ca6abfcd11e" providerId="ADAL" clId="{72A6E838-2845-465C-908A-F4B4A3833276}" dt="2024-11-04T18:24:23.935" v="3640"/>
          <ac:spMkLst>
            <pc:docMk/>
            <pc:sldMk cId="2182238031" sldId="2147470415"/>
            <ac:spMk id="192" creationId="{4AE2D520-38CE-94BE-BCBB-1521C3CC157A}"/>
          </ac:spMkLst>
        </pc:spChg>
        <pc:spChg chg="mod">
          <ac:chgData name="Marketing" userId="c6e20124-794c-4511-9e1a-6ca6abfcd11e" providerId="ADAL" clId="{72A6E838-2845-465C-908A-F4B4A3833276}" dt="2024-11-04T18:24:23.935" v="3640"/>
          <ac:spMkLst>
            <pc:docMk/>
            <pc:sldMk cId="2182238031" sldId="2147470415"/>
            <ac:spMk id="193" creationId="{FF3D9047-DB81-281D-2B11-B273FAB7F2C7}"/>
          </ac:spMkLst>
        </pc:spChg>
        <pc:spChg chg="mod">
          <ac:chgData name="Marketing" userId="c6e20124-794c-4511-9e1a-6ca6abfcd11e" providerId="ADAL" clId="{72A6E838-2845-465C-908A-F4B4A3833276}" dt="2024-11-04T18:24:23.935" v="3640"/>
          <ac:spMkLst>
            <pc:docMk/>
            <pc:sldMk cId="2182238031" sldId="2147470415"/>
            <ac:spMk id="194" creationId="{8F3E9671-7A59-C713-DAF5-1754E8A70422}"/>
          </ac:spMkLst>
        </pc:spChg>
        <pc:spChg chg="mod">
          <ac:chgData name="Marketing" userId="c6e20124-794c-4511-9e1a-6ca6abfcd11e" providerId="ADAL" clId="{72A6E838-2845-465C-908A-F4B4A3833276}" dt="2024-11-04T18:24:23.935" v="3640"/>
          <ac:spMkLst>
            <pc:docMk/>
            <pc:sldMk cId="2182238031" sldId="2147470415"/>
            <ac:spMk id="195" creationId="{3F3973EF-D6E4-A937-1354-EF1BB2425C68}"/>
          </ac:spMkLst>
        </pc:spChg>
        <pc:spChg chg="mod">
          <ac:chgData name="Marketing" userId="c6e20124-794c-4511-9e1a-6ca6abfcd11e" providerId="ADAL" clId="{72A6E838-2845-465C-908A-F4B4A3833276}" dt="2024-11-04T18:24:23.935" v="3640"/>
          <ac:spMkLst>
            <pc:docMk/>
            <pc:sldMk cId="2182238031" sldId="2147470415"/>
            <ac:spMk id="196" creationId="{51B3C152-F9CF-9864-91F9-B9098A473823}"/>
          </ac:spMkLst>
        </pc:spChg>
        <pc:spChg chg="mod">
          <ac:chgData name="Marketing" userId="c6e20124-794c-4511-9e1a-6ca6abfcd11e" providerId="ADAL" clId="{72A6E838-2845-465C-908A-F4B4A3833276}" dt="2024-11-04T18:24:23.935" v="3640"/>
          <ac:spMkLst>
            <pc:docMk/>
            <pc:sldMk cId="2182238031" sldId="2147470415"/>
            <ac:spMk id="197" creationId="{B8D61898-2DB2-F261-528E-2E194B238BED}"/>
          </ac:spMkLst>
        </pc:spChg>
        <pc:spChg chg="mod">
          <ac:chgData name="Marketing" userId="c6e20124-794c-4511-9e1a-6ca6abfcd11e" providerId="ADAL" clId="{72A6E838-2845-465C-908A-F4B4A3833276}" dt="2024-11-04T18:24:23.935" v="3640"/>
          <ac:spMkLst>
            <pc:docMk/>
            <pc:sldMk cId="2182238031" sldId="2147470415"/>
            <ac:spMk id="198" creationId="{C12CFBF0-393E-11F6-F35A-5C56FAA5AA1C}"/>
          </ac:spMkLst>
        </pc:spChg>
        <pc:spChg chg="mod">
          <ac:chgData name="Marketing" userId="c6e20124-794c-4511-9e1a-6ca6abfcd11e" providerId="ADAL" clId="{72A6E838-2845-465C-908A-F4B4A3833276}" dt="2024-11-04T18:24:23.935" v="3640"/>
          <ac:spMkLst>
            <pc:docMk/>
            <pc:sldMk cId="2182238031" sldId="2147470415"/>
            <ac:spMk id="199" creationId="{D8992FB1-42DE-8ACA-BD96-1486906B85E0}"/>
          </ac:spMkLst>
        </pc:spChg>
        <pc:spChg chg="mod">
          <ac:chgData name="Marketing" userId="c6e20124-794c-4511-9e1a-6ca6abfcd11e" providerId="ADAL" clId="{72A6E838-2845-465C-908A-F4B4A3833276}" dt="2024-11-04T18:24:23.935" v="3640"/>
          <ac:spMkLst>
            <pc:docMk/>
            <pc:sldMk cId="2182238031" sldId="2147470415"/>
            <ac:spMk id="200" creationId="{52E39C39-E2F9-5966-0831-6068752B74A6}"/>
          </ac:spMkLst>
        </pc:spChg>
        <pc:spChg chg="mod">
          <ac:chgData name="Marketing" userId="c6e20124-794c-4511-9e1a-6ca6abfcd11e" providerId="ADAL" clId="{72A6E838-2845-465C-908A-F4B4A3833276}" dt="2024-11-04T18:24:23.935" v="3640"/>
          <ac:spMkLst>
            <pc:docMk/>
            <pc:sldMk cId="2182238031" sldId="2147470415"/>
            <ac:spMk id="201" creationId="{FE87C8F9-3CBC-5826-8EC1-8A29A71261AD}"/>
          </ac:spMkLst>
        </pc:spChg>
        <pc:spChg chg="mod">
          <ac:chgData name="Marketing" userId="c6e20124-794c-4511-9e1a-6ca6abfcd11e" providerId="ADAL" clId="{72A6E838-2845-465C-908A-F4B4A3833276}" dt="2024-11-04T18:24:23.935" v="3640"/>
          <ac:spMkLst>
            <pc:docMk/>
            <pc:sldMk cId="2182238031" sldId="2147470415"/>
            <ac:spMk id="202" creationId="{114240CA-A511-DA60-3953-E5C8C2203147}"/>
          </ac:spMkLst>
        </pc:spChg>
        <pc:spChg chg="mod">
          <ac:chgData name="Marketing" userId="c6e20124-794c-4511-9e1a-6ca6abfcd11e" providerId="ADAL" clId="{72A6E838-2845-465C-908A-F4B4A3833276}" dt="2024-11-04T18:24:23.935" v="3640"/>
          <ac:spMkLst>
            <pc:docMk/>
            <pc:sldMk cId="2182238031" sldId="2147470415"/>
            <ac:spMk id="203" creationId="{058F71C3-A6F4-8BDF-D107-4F675AF8BADD}"/>
          </ac:spMkLst>
        </pc:spChg>
        <pc:spChg chg="mod">
          <ac:chgData name="Marketing" userId="c6e20124-794c-4511-9e1a-6ca6abfcd11e" providerId="ADAL" clId="{72A6E838-2845-465C-908A-F4B4A3833276}" dt="2024-11-04T18:24:23.935" v="3640"/>
          <ac:spMkLst>
            <pc:docMk/>
            <pc:sldMk cId="2182238031" sldId="2147470415"/>
            <ac:spMk id="204" creationId="{620401E4-4733-D7AF-9C23-FF58FB889C91}"/>
          </ac:spMkLst>
        </pc:spChg>
        <pc:spChg chg="mod">
          <ac:chgData name="Marketing" userId="c6e20124-794c-4511-9e1a-6ca6abfcd11e" providerId="ADAL" clId="{72A6E838-2845-465C-908A-F4B4A3833276}" dt="2024-11-04T18:24:23.935" v="3640"/>
          <ac:spMkLst>
            <pc:docMk/>
            <pc:sldMk cId="2182238031" sldId="2147470415"/>
            <ac:spMk id="205" creationId="{6AE15BE5-55C3-E5F6-6DA2-B5DAF140D170}"/>
          </ac:spMkLst>
        </pc:spChg>
        <pc:spChg chg="mod">
          <ac:chgData name="Marketing" userId="c6e20124-794c-4511-9e1a-6ca6abfcd11e" providerId="ADAL" clId="{72A6E838-2845-465C-908A-F4B4A3833276}" dt="2024-11-04T18:24:23.935" v="3640"/>
          <ac:spMkLst>
            <pc:docMk/>
            <pc:sldMk cId="2182238031" sldId="2147470415"/>
            <ac:spMk id="206" creationId="{A6ECFEA8-A687-FC2D-E326-928008C04562}"/>
          </ac:spMkLst>
        </pc:spChg>
        <pc:spChg chg="mod">
          <ac:chgData name="Marketing" userId="c6e20124-794c-4511-9e1a-6ca6abfcd11e" providerId="ADAL" clId="{72A6E838-2845-465C-908A-F4B4A3833276}" dt="2024-11-04T18:24:23.935" v="3640"/>
          <ac:spMkLst>
            <pc:docMk/>
            <pc:sldMk cId="2182238031" sldId="2147470415"/>
            <ac:spMk id="207" creationId="{2A1D8059-6BC4-067A-361D-D1F6FDF774A3}"/>
          </ac:spMkLst>
        </pc:spChg>
        <pc:spChg chg="mod">
          <ac:chgData name="Marketing" userId="c6e20124-794c-4511-9e1a-6ca6abfcd11e" providerId="ADAL" clId="{72A6E838-2845-465C-908A-F4B4A3833276}" dt="2024-11-04T18:24:23.935" v="3640"/>
          <ac:spMkLst>
            <pc:docMk/>
            <pc:sldMk cId="2182238031" sldId="2147470415"/>
            <ac:spMk id="208" creationId="{0512DE85-361B-0D84-7862-14C4682C44C3}"/>
          </ac:spMkLst>
        </pc:spChg>
        <pc:spChg chg="mod">
          <ac:chgData name="Marketing" userId="c6e20124-794c-4511-9e1a-6ca6abfcd11e" providerId="ADAL" clId="{72A6E838-2845-465C-908A-F4B4A3833276}" dt="2024-11-04T18:24:23.935" v="3640"/>
          <ac:spMkLst>
            <pc:docMk/>
            <pc:sldMk cId="2182238031" sldId="2147470415"/>
            <ac:spMk id="209" creationId="{D3FF4C2A-6E1A-BE2C-E126-67FC0D47AD8D}"/>
          </ac:spMkLst>
        </pc:spChg>
        <pc:spChg chg="mod">
          <ac:chgData name="Marketing" userId="c6e20124-794c-4511-9e1a-6ca6abfcd11e" providerId="ADAL" clId="{72A6E838-2845-465C-908A-F4B4A3833276}" dt="2024-11-04T18:24:23.935" v="3640"/>
          <ac:spMkLst>
            <pc:docMk/>
            <pc:sldMk cId="2182238031" sldId="2147470415"/>
            <ac:spMk id="210" creationId="{90A9B5C0-1DBC-4A9A-7F58-82F310D3D2E2}"/>
          </ac:spMkLst>
        </pc:spChg>
        <pc:spChg chg="mod">
          <ac:chgData name="Marketing" userId="c6e20124-794c-4511-9e1a-6ca6abfcd11e" providerId="ADAL" clId="{72A6E838-2845-465C-908A-F4B4A3833276}" dt="2024-11-04T18:24:23.935" v="3640"/>
          <ac:spMkLst>
            <pc:docMk/>
            <pc:sldMk cId="2182238031" sldId="2147470415"/>
            <ac:spMk id="211" creationId="{D16B8EFB-2D54-0841-B36C-EC1A08AED7F6}"/>
          </ac:spMkLst>
        </pc:spChg>
        <pc:spChg chg="mod">
          <ac:chgData name="Marketing" userId="c6e20124-794c-4511-9e1a-6ca6abfcd11e" providerId="ADAL" clId="{72A6E838-2845-465C-908A-F4B4A3833276}" dt="2024-11-04T18:24:23.935" v="3640"/>
          <ac:spMkLst>
            <pc:docMk/>
            <pc:sldMk cId="2182238031" sldId="2147470415"/>
            <ac:spMk id="212" creationId="{F5589F7C-7C6A-A4BF-60F9-C7C4926AC399}"/>
          </ac:spMkLst>
        </pc:spChg>
        <pc:spChg chg="mod">
          <ac:chgData name="Marketing" userId="c6e20124-794c-4511-9e1a-6ca6abfcd11e" providerId="ADAL" clId="{72A6E838-2845-465C-908A-F4B4A3833276}" dt="2024-11-04T18:24:23.935" v="3640"/>
          <ac:spMkLst>
            <pc:docMk/>
            <pc:sldMk cId="2182238031" sldId="2147470415"/>
            <ac:spMk id="213" creationId="{D68DB6AD-467B-6207-F1FD-2C2A5EF782C0}"/>
          </ac:spMkLst>
        </pc:spChg>
        <pc:spChg chg="mod">
          <ac:chgData name="Marketing" userId="c6e20124-794c-4511-9e1a-6ca6abfcd11e" providerId="ADAL" clId="{72A6E838-2845-465C-908A-F4B4A3833276}" dt="2024-11-04T18:24:23.935" v="3640"/>
          <ac:spMkLst>
            <pc:docMk/>
            <pc:sldMk cId="2182238031" sldId="2147470415"/>
            <ac:spMk id="214" creationId="{F96091D9-F6E8-38B0-071A-338DDE0BC554}"/>
          </ac:spMkLst>
        </pc:spChg>
        <pc:spChg chg="mod">
          <ac:chgData name="Marketing" userId="c6e20124-794c-4511-9e1a-6ca6abfcd11e" providerId="ADAL" clId="{72A6E838-2845-465C-908A-F4B4A3833276}" dt="2024-11-04T18:24:23.935" v="3640"/>
          <ac:spMkLst>
            <pc:docMk/>
            <pc:sldMk cId="2182238031" sldId="2147470415"/>
            <ac:spMk id="215" creationId="{05720D55-4A60-28A6-B870-0DDBE3C96773}"/>
          </ac:spMkLst>
        </pc:spChg>
        <pc:spChg chg="mod">
          <ac:chgData name="Marketing" userId="c6e20124-794c-4511-9e1a-6ca6abfcd11e" providerId="ADAL" clId="{72A6E838-2845-465C-908A-F4B4A3833276}" dt="2024-11-04T18:24:23.935" v="3640"/>
          <ac:spMkLst>
            <pc:docMk/>
            <pc:sldMk cId="2182238031" sldId="2147470415"/>
            <ac:spMk id="216" creationId="{48706111-DF39-8991-2841-E9997A93F05B}"/>
          </ac:spMkLst>
        </pc:spChg>
        <pc:spChg chg="mod">
          <ac:chgData name="Marketing" userId="c6e20124-794c-4511-9e1a-6ca6abfcd11e" providerId="ADAL" clId="{72A6E838-2845-465C-908A-F4B4A3833276}" dt="2024-11-04T18:24:23.935" v="3640"/>
          <ac:spMkLst>
            <pc:docMk/>
            <pc:sldMk cId="2182238031" sldId="2147470415"/>
            <ac:spMk id="217" creationId="{B3718A3D-F5B2-1535-CF45-F25521577F32}"/>
          </ac:spMkLst>
        </pc:spChg>
        <pc:spChg chg="mod">
          <ac:chgData name="Marketing" userId="c6e20124-794c-4511-9e1a-6ca6abfcd11e" providerId="ADAL" clId="{72A6E838-2845-465C-908A-F4B4A3833276}" dt="2024-11-04T18:24:23.935" v="3640"/>
          <ac:spMkLst>
            <pc:docMk/>
            <pc:sldMk cId="2182238031" sldId="2147470415"/>
            <ac:spMk id="218" creationId="{DDEC33FD-3182-B8C0-13A8-329C214F2AEF}"/>
          </ac:spMkLst>
        </pc:spChg>
        <pc:spChg chg="mod">
          <ac:chgData name="Marketing" userId="c6e20124-794c-4511-9e1a-6ca6abfcd11e" providerId="ADAL" clId="{72A6E838-2845-465C-908A-F4B4A3833276}" dt="2024-11-04T18:24:23.935" v="3640"/>
          <ac:spMkLst>
            <pc:docMk/>
            <pc:sldMk cId="2182238031" sldId="2147470415"/>
            <ac:spMk id="219" creationId="{E3B94CB6-281E-D0E2-F882-C1B1465395D5}"/>
          </ac:spMkLst>
        </pc:spChg>
        <pc:spChg chg="mod">
          <ac:chgData name="Marketing" userId="c6e20124-794c-4511-9e1a-6ca6abfcd11e" providerId="ADAL" clId="{72A6E838-2845-465C-908A-F4B4A3833276}" dt="2024-11-04T18:24:23.935" v="3640"/>
          <ac:spMkLst>
            <pc:docMk/>
            <pc:sldMk cId="2182238031" sldId="2147470415"/>
            <ac:spMk id="220" creationId="{A9A7B4A9-307F-C7D2-D13F-431DD9AE6CCB}"/>
          </ac:spMkLst>
        </pc:spChg>
        <pc:spChg chg="mod">
          <ac:chgData name="Marketing" userId="c6e20124-794c-4511-9e1a-6ca6abfcd11e" providerId="ADAL" clId="{72A6E838-2845-465C-908A-F4B4A3833276}" dt="2024-11-04T18:24:23.935" v="3640"/>
          <ac:spMkLst>
            <pc:docMk/>
            <pc:sldMk cId="2182238031" sldId="2147470415"/>
            <ac:spMk id="221" creationId="{5EA6AB43-A1AB-B035-2BFA-FB4E66BFD2F9}"/>
          </ac:spMkLst>
        </pc:spChg>
        <pc:spChg chg="add del mod">
          <ac:chgData name="Marketing" userId="c6e20124-794c-4511-9e1a-6ca6abfcd11e" providerId="ADAL" clId="{72A6E838-2845-465C-908A-F4B4A3833276}" dt="2024-11-04T18:28:04.505" v="3699" actId="478"/>
          <ac:spMkLst>
            <pc:docMk/>
            <pc:sldMk cId="2182238031" sldId="2147470415"/>
            <ac:spMk id="222" creationId="{C70B0B00-37AB-3D96-8D9A-39D2C3A0856C}"/>
          </ac:spMkLst>
        </pc:spChg>
        <pc:spChg chg="add del mod">
          <ac:chgData name="Marketing" userId="c6e20124-794c-4511-9e1a-6ca6abfcd11e" providerId="ADAL" clId="{72A6E838-2845-465C-908A-F4B4A3833276}" dt="2024-11-04T18:25:05.081" v="3662" actId="478"/>
          <ac:spMkLst>
            <pc:docMk/>
            <pc:sldMk cId="2182238031" sldId="2147470415"/>
            <ac:spMk id="223" creationId="{77C3028D-A8AD-3A36-1852-7CCCA532F61C}"/>
          </ac:spMkLst>
        </pc:spChg>
        <pc:spChg chg="add del mod">
          <ac:chgData name="Marketing" userId="c6e20124-794c-4511-9e1a-6ca6abfcd11e" providerId="ADAL" clId="{72A6E838-2845-465C-908A-F4B4A3833276}" dt="2024-11-04T18:26:13.204" v="3678" actId="478"/>
          <ac:spMkLst>
            <pc:docMk/>
            <pc:sldMk cId="2182238031" sldId="2147470415"/>
            <ac:spMk id="224" creationId="{A34819D2-57DD-35C6-C081-6E1739E0E6BA}"/>
          </ac:spMkLst>
        </pc:spChg>
        <pc:spChg chg="add del mod">
          <ac:chgData name="Marketing" userId="c6e20124-794c-4511-9e1a-6ca6abfcd11e" providerId="ADAL" clId="{72A6E838-2845-465C-908A-F4B4A3833276}" dt="2024-11-04T18:28:02.898" v="3698" actId="478"/>
          <ac:spMkLst>
            <pc:docMk/>
            <pc:sldMk cId="2182238031" sldId="2147470415"/>
            <ac:spMk id="225" creationId="{FE04C1EF-8017-72C1-5458-84236990D136}"/>
          </ac:spMkLst>
        </pc:spChg>
        <pc:spChg chg="add mod">
          <ac:chgData name="Marketing" userId="c6e20124-794c-4511-9e1a-6ca6abfcd11e" providerId="ADAL" clId="{72A6E838-2845-465C-908A-F4B4A3833276}" dt="2024-11-04T18:45:28.925" v="4082" actId="113"/>
          <ac:spMkLst>
            <pc:docMk/>
            <pc:sldMk cId="2182238031" sldId="2147470415"/>
            <ac:spMk id="228" creationId="{ACFF9D31-61B9-77F9-8FAF-C49A2C909713}"/>
          </ac:spMkLst>
        </pc:spChg>
        <pc:spChg chg="add mod">
          <ac:chgData name="Marketing" userId="c6e20124-794c-4511-9e1a-6ca6abfcd11e" providerId="ADAL" clId="{72A6E838-2845-465C-908A-F4B4A3833276}" dt="2024-11-04T18:29:18.511" v="3725" actId="1076"/>
          <ac:spMkLst>
            <pc:docMk/>
            <pc:sldMk cId="2182238031" sldId="2147470415"/>
            <ac:spMk id="229" creationId="{CE9C7B52-91A1-4138-4A60-9A7A84A0935A}"/>
          </ac:spMkLst>
        </pc:spChg>
        <pc:grpChg chg="del">
          <ac:chgData name="Marketing" userId="c6e20124-794c-4511-9e1a-6ca6abfcd11e" providerId="ADAL" clId="{72A6E838-2845-465C-908A-F4B4A3833276}" dt="2024-11-04T18:19:45.467" v="3569" actId="478"/>
          <ac:grpSpMkLst>
            <pc:docMk/>
            <pc:sldMk cId="2182238031" sldId="2147470415"/>
            <ac:grpSpMk id="85" creationId="{46F83946-E9DC-F2B8-7CBE-157A24D1E92E}"/>
          </ac:grpSpMkLst>
        </pc:grpChg>
        <pc:grpChg chg="add mod">
          <ac:chgData name="Marketing" userId="c6e20124-794c-4511-9e1a-6ca6abfcd11e" providerId="ADAL" clId="{72A6E838-2845-465C-908A-F4B4A3833276}" dt="2024-11-04T18:24:10.558" v="3639"/>
          <ac:grpSpMkLst>
            <pc:docMk/>
            <pc:sldMk cId="2182238031" sldId="2147470415"/>
            <ac:grpSpMk id="88" creationId="{C14C9CAB-5767-4DBF-33D7-473D76783BBF}"/>
          </ac:grpSpMkLst>
        </pc:grpChg>
        <pc:grpChg chg="mod">
          <ac:chgData name="Marketing" userId="c6e20124-794c-4511-9e1a-6ca6abfcd11e" providerId="ADAL" clId="{72A6E838-2845-465C-908A-F4B4A3833276}" dt="2024-11-04T18:24:10.558" v="3639"/>
          <ac:grpSpMkLst>
            <pc:docMk/>
            <pc:sldMk cId="2182238031" sldId="2147470415"/>
            <ac:grpSpMk id="89" creationId="{40DA4878-F86A-0CB5-F36F-C9E8ADF4C3E4}"/>
          </ac:grpSpMkLst>
        </pc:grpChg>
        <pc:grpChg chg="mod">
          <ac:chgData name="Marketing" userId="c6e20124-794c-4511-9e1a-6ca6abfcd11e" providerId="ADAL" clId="{72A6E838-2845-465C-908A-F4B4A3833276}" dt="2024-11-04T18:24:10.558" v="3639"/>
          <ac:grpSpMkLst>
            <pc:docMk/>
            <pc:sldMk cId="2182238031" sldId="2147470415"/>
            <ac:grpSpMk id="90" creationId="{33BF44E2-3CA3-8AE1-D09C-EF4662FC0895}"/>
          </ac:grpSpMkLst>
        </pc:grpChg>
        <pc:grpChg chg="mod">
          <ac:chgData name="Marketing" userId="c6e20124-794c-4511-9e1a-6ca6abfcd11e" providerId="ADAL" clId="{72A6E838-2845-465C-908A-F4B4A3833276}" dt="2024-11-04T18:24:10.558" v="3639"/>
          <ac:grpSpMkLst>
            <pc:docMk/>
            <pc:sldMk cId="2182238031" sldId="2147470415"/>
            <ac:grpSpMk id="91" creationId="{E5F4E487-B0E5-61C4-8E65-34602F9C5FE4}"/>
          </ac:grpSpMkLst>
        </pc:grpChg>
        <pc:grpChg chg="mod">
          <ac:chgData name="Marketing" userId="c6e20124-794c-4511-9e1a-6ca6abfcd11e" providerId="ADAL" clId="{72A6E838-2845-465C-908A-F4B4A3833276}" dt="2024-11-04T18:24:10.558" v="3639"/>
          <ac:grpSpMkLst>
            <pc:docMk/>
            <pc:sldMk cId="2182238031" sldId="2147470415"/>
            <ac:grpSpMk id="92" creationId="{ADF3F44D-8D77-B4B4-B944-B65110F3D908}"/>
          </ac:grpSpMkLst>
        </pc:grpChg>
        <pc:grpChg chg="mod">
          <ac:chgData name="Marketing" userId="c6e20124-794c-4511-9e1a-6ca6abfcd11e" providerId="ADAL" clId="{72A6E838-2845-465C-908A-F4B4A3833276}" dt="2024-11-04T18:24:10.558" v="3639"/>
          <ac:grpSpMkLst>
            <pc:docMk/>
            <pc:sldMk cId="2182238031" sldId="2147470415"/>
            <ac:grpSpMk id="93" creationId="{8024D8EB-47F7-AC3C-AB64-9A096F339BC1}"/>
          </ac:grpSpMkLst>
        </pc:grpChg>
        <pc:grpChg chg="mod">
          <ac:chgData name="Marketing" userId="c6e20124-794c-4511-9e1a-6ca6abfcd11e" providerId="ADAL" clId="{72A6E838-2845-465C-908A-F4B4A3833276}" dt="2024-11-04T18:24:10.558" v="3639"/>
          <ac:grpSpMkLst>
            <pc:docMk/>
            <pc:sldMk cId="2182238031" sldId="2147470415"/>
            <ac:grpSpMk id="94" creationId="{9C2FB6EF-DB36-A2F2-97FA-7E71908E05F0}"/>
          </ac:grpSpMkLst>
        </pc:grpChg>
        <pc:grpChg chg="mod">
          <ac:chgData name="Marketing" userId="c6e20124-794c-4511-9e1a-6ca6abfcd11e" providerId="ADAL" clId="{72A6E838-2845-465C-908A-F4B4A3833276}" dt="2024-11-04T18:24:10.558" v="3639"/>
          <ac:grpSpMkLst>
            <pc:docMk/>
            <pc:sldMk cId="2182238031" sldId="2147470415"/>
            <ac:grpSpMk id="95" creationId="{4ED8D563-1EEF-143F-31C9-CB9F9BFD95F4}"/>
          </ac:grpSpMkLst>
        </pc:grpChg>
        <pc:grpChg chg="mod">
          <ac:chgData name="Marketing" userId="c6e20124-794c-4511-9e1a-6ca6abfcd11e" providerId="ADAL" clId="{72A6E838-2845-465C-908A-F4B4A3833276}" dt="2024-11-04T18:24:10.558" v="3639"/>
          <ac:grpSpMkLst>
            <pc:docMk/>
            <pc:sldMk cId="2182238031" sldId="2147470415"/>
            <ac:grpSpMk id="96" creationId="{8C9AA49E-7C4E-B38C-249D-ECFBC004D836}"/>
          </ac:grpSpMkLst>
        </pc:grpChg>
        <pc:grpChg chg="mod">
          <ac:chgData name="Marketing" userId="c6e20124-794c-4511-9e1a-6ca6abfcd11e" providerId="ADAL" clId="{72A6E838-2845-465C-908A-F4B4A3833276}" dt="2024-11-04T18:24:10.558" v="3639"/>
          <ac:grpSpMkLst>
            <pc:docMk/>
            <pc:sldMk cId="2182238031" sldId="2147470415"/>
            <ac:grpSpMk id="97" creationId="{28DDF362-5B78-E494-0539-9D268CD26426}"/>
          </ac:grpSpMkLst>
        </pc:grpChg>
        <pc:grpChg chg="mod">
          <ac:chgData name="Marketing" userId="c6e20124-794c-4511-9e1a-6ca6abfcd11e" providerId="ADAL" clId="{72A6E838-2845-465C-908A-F4B4A3833276}" dt="2024-11-04T18:24:10.558" v="3639"/>
          <ac:grpSpMkLst>
            <pc:docMk/>
            <pc:sldMk cId="2182238031" sldId="2147470415"/>
            <ac:grpSpMk id="98" creationId="{1917453A-B426-00BF-933B-1111045966BF}"/>
          </ac:grpSpMkLst>
        </pc:grpChg>
        <pc:grpChg chg="mod">
          <ac:chgData name="Marketing" userId="c6e20124-794c-4511-9e1a-6ca6abfcd11e" providerId="ADAL" clId="{72A6E838-2845-465C-908A-F4B4A3833276}" dt="2024-11-04T18:24:10.558" v="3639"/>
          <ac:grpSpMkLst>
            <pc:docMk/>
            <pc:sldMk cId="2182238031" sldId="2147470415"/>
            <ac:grpSpMk id="99" creationId="{CA15FEDC-B918-D46E-B2F8-2F0C806BE80C}"/>
          </ac:grpSpMkLst>
        </pc:grpChg>
        <pc:grpChg chg="mod">
          <ac:chgData name="Marketing" userId="c6e20124-794c-4511-9e1a-6ca6abfcd11e" providerId="ADAL" clId="{72A6E838-2845-465C-908A-F4B4A3833276}" dt="2024-11-04T18:24:10.558" v="3639"/>
          <ac:grpSpMkLst>
            <pc:docMk/>
            <pc:sldMk cId="2182238031" sldId="2147470415"/>
            <ac:grpSpMk id="100" creationId="{616BE7A1-61EA-B677-96E9-CC076B6F8424}"/>
          </ac:grpSpMkLst>
        </pc:grpChg>
        <pc:grpChg chg="mod">
          <ac:chgData name="Marketing" userId="c6e20124-794c-4511-9e1a-6ca6abfcd11e" providerId="ADAL" clId="{72A6E838-2845-465C-908A-F4B4A3833276}" dt="2024-11-04T18:24:10.558" v="3639"/>
          <ac:grpSpMkLst>
            <pc:docMk/>
            <pc:sldMk cId="2182238031" sldId="2147470415"/>
            <ac:grpSpMk id="101" creationId="{469DEB9C-FE7D-BEBC-EBD2-84FCB2F7D89B}"/>
          </ac:grpSpMkLst>
        </pc:grpChg>
        <pc:grpChg chg="mod">
          <ac:chgData name="Marketing" userId="c6e20124-794c-4511-9e1a-6ca6abfcd11e" providerId="ADAL" clId="{72A6E838-2845-465C-908A-F4B4A3833276}" dt="2024-11-04T18:24:10.558" v="3639"/>
          <ac:grpSpMkLst>
            <pc:docMk/>
            <pc:sldMk cId="2182238031" sldId="2147470415"/>
            <ac:grpSpMk id="102" creationId="{653D78C8-C421-08F4-A779-9CD407021D6C}"/>
          </ac:grpSpMkLst>
        </pc:grpChg>
        <pc:grpChg chg="mod">
          <ac:chgData name="Marketing" userId="c6e20124-794c-4511-9e1a-6ca6abfcd11e" providerId="ADAL" clId="{72A6E838-2845-465C-908A-F4B4A3833276}" dt="2024-11-04T18:24:10.558" v="3639"/>
          <ac:grpSpMkLst>
            <pc:docMk/>
            <pc:sldMk cId="2182238031" sldId="2147470415"/>
            <ac:grpSpMk id="103" creationId="{48B69C0B-CB49-FCED-DDB9-A2973A1F7946}"/>
          </ac:grpSpMkLst>
        </pc:grpChg>
        <pc:grpChg chg="mod">
          <ac:chgData name="Marketing" userId="c6e20124-794c-4511-9e1a-6ca6abfcd11e" providerId="ADAL" clId="{72A6E838-2845-465C-908A-F4B4A3833276}" dt="2024-11-04T18:24:10.558" v="3639"/>
          <ac:grpSpMkLst>
            <pc:docMk/>
            <pc:sldMk cId="2182238031" sldId="2147470415"/>
            <ac:grpSpMk id="104" creationId="{E97B2F10-EED6-8686-9D2D-5C5B24A05EF3}"/>
          </ac:grpSpMkLst>
        </pc:grpChg>
        <pc:grpChg chg="mod">
          <ac:chgData name="Marketing" userId="c6e20124-794c-4511-9e1a-6ca6abfcd11e" providerId="ADAL" clId="{72A6E838-2845-465C-908A-F4B4A3833276}" dt="2024-11-04T18:24:10.558" v="3639"/>
          <ac:grpSpMkLst>
            <pc:docMk/>
            <pc:sldMk cId="2182238031" sldId="2147470415"/>
            <ac:grpSpMk id="105" creationId="{1B602351-9F22-5934-B9E0-E91AF5C622CC}"/>
          </ac:grpSpMkLst>
        </pc:grpChg>
        <pc:grpChg chg="mod">
          <ac:chgData name="Marketing" userId="c6e20124-794c-4511-9e1a-6ca6abfcd11e" providerId="ADAL" clId="{72A6E838-2845-465C-908A-F4B4A3833276}" dt="2024-11-04T18:24:10.558" v="3639"/>
          <ac:grpSpMkLst>
            <pc:docMk/>
            <pc:sldMk cId="2182238031" sldId="2147470415"/>
            <ac:grpSpMk id="106" creationId="{1B16313C-02A9-337E-C8FE-D7690E5FADA4}"/>
          </ac:grpSpMkLst>
        </pc:grpChg>
        <pc:grpChg chg="mod">
          <ac:chgData name="Marketing" userId="c6e20124-794c-4511-9e1a-6ca6abfcd11e" providerId="ADAL" clId="{72A6E838-2845-465C-908A-F4B4A3833276}" dt="2024-11-04T18:24:10.558" v="3639"/>
          <ac:grpSpMkLst>
            <pc:docMk/>
            <pc:sldMk cId="2182238031" sldId="2147470415"/>
            <ac:grpSpMk id="107" creationId="{3BF56F1A-1DE5-83D2-A5E8-EE29130DD544}"/>
          </ac:grpSpMkLst>
        </pc:grpChg>
        <pc:grpChg chg="mod">
          <ac:chgData name="Marketing" userId="c6e20124-794c-4511-9e1a-6ca6abfcd11e" providerId="ADAL" clId="{72A6E838-2845-465C-908A-F4B4A3833276}" dt="2024-11-04T18:24:10.558" v="3639"/>
          <ac:grpSpMkLst>
            <pc:docMk/>
            <pc:sldMk cId="2182238031" sldId="2147470415"/>
            <ac:grpSpMk id="108" creationId="{26C8A478-85FF-E1FB-470A-4B08F6B3E972}"/>
          </ac:grpSpMkLst>
        </pc:grpChg>
        <pc:grpChg chg="mod">
          <ac:chgData name="Marketing" userId="c6e20124-794c-4511-9e1a-6ca6abfcd11e" providerId="ADAL" clId="{72A6E838-2845-465C-908A-F4B4A3833276}" dt="2024-11-04T18:24:10.558" v="3639"/>
          <ac:grpSpMkLst>
            <pc:docMk/>
            <pc:sldMk cId="2182238031" sldId="2147470415"/>
            <ac:grpSpMk id="109" creationId="{8D58A300-CC09-B00A-39EC-360BBFFA4811}"/>
          </ac:grpSpMkLst>
        </pc:grpChg>
        <pc:grpChg chg="add del mod">
          <ac:chgData name="Marketing" userId="c6e20124-794c-4511-9e1a-6ca6abfcd11e" providerId="ADAL" clId="{72A6E838-2845-465C-908A-F4B4A3833276}" dt="2024-11-04T18:24:33.317" v="3656" actId="478"/>
          <ac:grpSpMkLst>
            <pc:docMk/>
            <pc:sldMk cId="2182238031" sldId="2147470415"/>
            <ac:grpSpMk id="156" creationId="{4F571F51-CEC6-4A76-E0D3-EFCCCF8EBAB1}"/>
          </ac:grpSpMkLst>
        </pc:grpChg>
        <pc:grpChg chg="mod">
          <ac:chgData name="Marketing" userId="c6e20124-794c-4511-9e1a-6ca6abfcd11e" providerId="ADAL" clId="{72A6E838-2845-465C-908A-F4B4A3833276}" dt="2024-11-04T18:24:23.935" v="3640"/>
          <ac:grpSpMkLst>
            <pc:docMk/>
            <pc:sldMk cId="2182238031" sldId="2147470415"/>
            <ac:grpSpMk id="157" creationId="{68AEF2FD-826B-1826-1FEC-CBC6D163D1F9}"/>
          </ac:grpSpMkLst>
        </pc:grpChg>
        <pc:grpChg chg="mod">
          <ac:chgData name="Marketing" userId="c6e20124-794c-4511-9e1a-6ca6abfcd11e" providerId="ADAL" clId="{72A6E838-2845-465C-908A-F4B4A3833276}" dt="2024-11-04T18:24:23.935" v="3640"/>
          <ac:grpSpMkLst>
            <pc:docMk/>
            <pc:sldMk cId="2182238031" sldId="2147470415"/>
            <ac:grpSpMk id="158" creationId="{6456FA83-6A7E-C9CC-4174-896BC8905AD9}"/>
          </ac:grpSpMkLst>
        </pc:grpChg>
        <pc:grpChg chg="mod">
          <ac:chgData name="Marketing" userId="c6e20124-794c-4511-9e1a-6ca6abfcd11e" providerId="ADAL" clId="{72A6E838-2845-465C-908A-F4B4A3833276}" dt="2024-11-04T18:24:23.935" v="3640"/>
          <ac:grpSpMkLst>
            <pc:docMk/>
            <pc:sldMk cId="2182238031" sldId="2147470415"/>
            <ac:grpSpMk id="159" creationId="{A4B58A90-8B6F-3CF1-CA1F-47E45EFEB1BC}"/>
          </ac:grpSpMkLst>
        </pc:grpChg>
        <pc:grpChg chg="mod">
          <ac:chgData name="Marketing" userId="c6e20124-794c-4511-9e1a-6ca6abfcd11e" providerId="ADAL" clId="{72A6E838-2845-465C-908A-F4B4A3833276}" dt="2024-11-04T18:24:23.935" v="3640"/>
          <ac:grpSpMkLst>
            <pc:docMk/>
            <pc:sldMk cId="2182238031" sldId="2147470415"/>
            <ac:grpSpMk id="160" creationId="{20A63DE9-1216-060A-3CC6-FD19269E2382}"/>
          </ac:grpSpMkLst>
        </pc:grpChg>
        <pc:grpChg chg="mod">
          <ac:chgData name="Marketing" userId="c6e20124-794c-4511-9e1a-6ca6abfcd11e" providerId="ADAL" clId="{72A6E838-2845-465C-908A-F4B4A3833276}" dt="2024-11-04T18:24:23.935" v="3640"/>
          <ac:grpSpMkLst>
            <pc:docMk/>
            <pc:sldMk cId="2182238031" sldId="2147470415"/>
            <ac:grpSpMk id="161" creationId="{1ADA1933-B771-3004-6849-E02CFCD825EB}"/>
          </ac:grpSpMkLst>
        </pc:grpChg>
        <pc:grpChg chg="mod">
          <ac:chgData name="Marketing" userId="c6e20124-794c-4511-9e1a-6ca6abfcd11e" providerId="ADAL" clId="{72A6E838-2845-465C-908A-F4B4A3833276}" dt="2024-11-04T18:24:23.935" v="3640"/>
          <ac:grpSpMkLst>
            <pc:docMk/>
            <pc:sldMk cId="2182238031" sldId="2147470415"/>
            <ac:grpSpMk id="162" creationId="{1C4DFC74-F2D6-21EC-CE7B-6A5CD2958A3F}"/>
          </ac:grpSpMkLst>
        </pc:grpChg>
        <pc:grpChg chg="mod">
          <ac:chgData name="Marketing" userId="c6e20124-794c-4511-9e1a-6ca6abfcd11e" providerId="ADAL" clId="{72A6E838-2845-465C-908A-F4B4A3833276}" dt="2024-11-04T18:24:23.935" v="3640"/>
          <ac:grpSpMkLst>
            <pc:docMk/>
            <pc:sldMk cId="2182238031" sldId="2147470415"/>
            <ac:grpSpMk id="163" creationId="{B0A00BAA-BC35-E2E5-F82E-7934EE13C1EA}"/>
          </ac:grpSpMkLst>
        </pc:grpChg>
        <pc:grpChg chg="mod">
          <ac:chgData name="Marketing" userId="c6e20124-794c-4511-9e1a-6ca6abfcd11e" providerId="ADAL" clId="{72A6E838-2845-465C-908A-F4B4A3833276}" dt="2024-11-04T18:24:23.935" v="3640"/>
          <ac:grpSpMkLst>
            <pc:docMk/>
            <pc:sldMk cId="2182238031" sldId="2147470415"/>
            <ac:grpSpMk id="164" creationId="{63DD3B9F-46CC-57C4-5DC1-107518C1EA3F}"/>
          </ac:grpSpMkLst>
        </pc:grpChg>
        <pc:grpChg chg="mod">
          <ac:chgData name="Marketing" userId="c6e20124-794c-4511-9e1a-6ca6abfcd11e" providerId="ADAL" clId="{72A6E838-2845-465C-908A-F4B4A3833276}" dt="2024-11-04T18:24:23.935" v="3640"/>
          <ac:grpSpMkLst>
            <pc:docMk/>
            <pc:sldMk cId="2182238031" sldId="2147470415"/>
            <ac:grpSpMk id="165" creationId="{88AFD272-D75A-9E0E-C4E0-2E529D6C90DA}"/>
          </ac:grpSpMkLst>
        </pc:grpChg>
        <pc:grpChg chg="mod">
          <ac:chgData name="Marketing" userId="c6e20124-794c-4511-9e1a-6ca6abfcd11e" providerId="ADAL" clId="{72A6E838-2845-465C-908A-F4B4A3833276}" dt="2024-11-04T18:24:23.935" v="3640"/>
          <ac:grpSpMkLst>
            <pc:docMk/>
            <pc:sldMk cId="2182238031" sldId="2147470415"/>
            <ac:grpSpMk id="166" creationId="{2ADFF2EC-22CE-22FB-5D5E-824AA1F84A60}"/>
          </ac:grpSpMkLst>
        </pc:grpChg>
        <pc:grpChg chg="mod">
          <ac:chgData name="Marketing" userId="c6e20124-794c-4511-9e1a-6ca6abfcd11e" providerId="ADAL" clId="{72A6E838-2845-465C-908A-F4B4A3833276}" dt="2024-11-04T18:24:23.935" v="3640"/>
          <ac:grpSpMkLst>
            <pc:docMk/>
            <pc:sldMk cId="2182238031" sldId="2147470415"/>
            <ac:grpSpMk id="167" creationId="{3BD64A29-A2C6-9288-1D89-FD4A9523D22E}"/>
          </ac:grpSpMkLst>
        </pc:grpChg>
        <pc:grpChg chg="mod">
          <ac:chgData name="Marketing" userId="c6e20124-794c-4511-9e1a-6ca6abfcd11e" providerId="ADAL" clId="{72A6E838-2845-465C-908A-F4B4A3833276}" dt="2024-11-04T18:24:23.935" v="3640"/>
          <ac:grpSpMkLst>
            <pc:docMk/>
            <pc:sldMk cId="2182238031" sldId="2147470415"/>
            <ac:grpSpMk id="168" creationId="{06D87DF2-A043-6D7D-D570-C34CB54492A7}"/>
          </ac:grpSpMkLst>
        </pc:grpChg>
        <pc:grpChg chg="mod">
          <ac:chgData name="Marketing" userId="c6e20124-794c-4511-9e1a-6ca6abfcd11e" providerId="ADAL" clId="{72A6E838-2845-465C-908A-F4B4A3833276}" dt="2024-11-04T18:24:23.935" v="3640"/>
          <ac:grpSpMkLst>
            <pc:docMk/>
            <pc:sldMk cId="2182238031" sldId="2147470415"/>
            <ac:grpSpMk id="169" creationId="{1276020F-3620-A7DD-830A-C8D742754EB6}"/>
          </ac:grpSpMkLst>
        </pc:grpChg>
        <pc:grpChg chg="mod">
          <ac:chgData name="Marketing" userId="c6e20124-794c-4511-9e1a-6ca6abfcd11e" providerId="ADAL" clId="{72A6E838-2845-465C-908A-F4B4A3833276}" dt="2024-11-04T18:24:23.935" v="3640"/>
          <ac:grpSpMkLst>
            <pc:docMk/>
            <pc:sldMk cId="2182238031" sldId="2147470415"/>
            <ac:grpSpMk id="170" creationId="{076F1C47-7AD1-DC08-8AA8-602C960539EC}"/>
          </ac:grpSpMkLst>
        </pc:grpChg>
        <pc:grpChg chg="mod">
          <ac:chgData name="Marketing" userId="c6e20124-794c-4511-9e1a-6ca6abfcd11e" providerId="ADAL" clId="{72A6E838-2845-465C-908A-F4B4A3833276}" dt="2024-11-04T18:24:23.935" v="3640"/>
          <ac:grpSpMkLst>
            <pc:docMk/>
            <pc:sldMk cId="2182238031" sldId="2147470415"/>
            <ac:grpSpMk id="171" creationId="{978640B8-5743-FCC3-0A74-5BA0F890DE64}"/>
          </ac:grpSpMkLst>
        </pc:grpChg>
        <pc:grpChg chg="mod">
          <ac:chgData name="Marketing" userId="c6e20124-794c-4511-9e1a-6ca6abfcd11e" providerId="ADAL" clId="{72A6E838-2845-465C-908A-F4B4A3833276}" dt="2024-11-04T18:24:23.935" v="3640"/>
          <ac:grpSpMkLst>
            <pc:docMk/>
            <pc:sldMk cId="2182238031" sldId="2147470415"/>
            <ac:grpSpMk id="172" creationId="{29DD4141-806C-F26A-2EFF-ED262D82EAD3}"/>
          </ac:grpSpMkLst>
        </pc:grpChg>
        <pc:grpChg chg="mod">
          <ac:chgData name="Marketing" userId="c6e20124-794c-4511-9e1a-6ca6abfcd11e" providerId="ADAL" clId="{72A6E838-2845-465C-908A-F4B4A3833276}" dt="2024-11-04T18:24:23.935" v="3640"/>
          <ac:grpSpMkLst>
            <pc:docMk/>
            <pc:sldMk cId="2182238031" sldId="2147470415"/>
            <ac:grpSpMk id="173" creationId="{A56A46AF-DDCD-C4C8-E9BB-8BB031F05607}"/>
          </ac:grpSpMkLst>
        </pc:grpChg>
        <pc:grpChg chg="mod">
          <ac:chgData name="Marketing" userId="c6e20124-794c-4511-9e1a-6ca6abfcd11e" providerId="ADAL" clId="{72A6E838-2845-465C-908A-F4B4A3833276}" dt="2024-11-04T18:24:23.935" v="3640"/>
          <ac:grpSpMkLst>
            <pc:docMk/>
            <pc:sldMk cId="2182238031" sldId="2147470415"/>
            <ac:grpSpMk id="174" creationId="{29E7A56E-B8C7-0188-AF74-8728B5FC11DA}"/>
          </ac:grpSpMkLst>
        </pc:grpChg>
        <pc:grpChg chg="mod">
          <ac:chgData name="Marketing" userId="c6e20124-794c-4511-9e1a-6ca6abfcd11e" providerId="ADAL" clId="{72A6E838-2845-465C-908A-F4B4A3833276}" dt="2024-11-04T18:24:23.935" v="3640"/>
          <ac:grpSpMkLst>
            <pc:docMk/>
            <pc:sldMk cId="2182238031" sldId="2147470415"/>
            <ac:grpSpMk id="175" creationId="{52B8C7C6-6D20-E35A-5FD1-D5341D28D97A}"/>
          </ac:grpSpMkLst>
        </pc:grpChg>
        <pc:grpChg chg="mod">
          <ac:chgData name="Marketing" userId="c6e20124-794c-4511-9e1a-6ca6abfcd11e" providerId="ADAL" clId="{72A6E838-2845-465C-908A-F4B4A3833276}" dt="2024-11-04T18:24:23.935" v="3640"/>
          <ac:grpSpMkLst>
            <pc:docMk/>
            <pc:sldMk cId="2182238031" sldId="2147470415"/>
            <ac:grpSpMk id="176" creationId="{10C71B6F-D024-68DE-FFCD-D82696CEDBA1}"/>
          </ac:grpSpMkLst>
        </pc:grpChg>
        <pc:grpChg chg="mod">
          <ac:chgData name="Marketing" userId="c6e20124-794c-4511-9e1a-6ca6abfcd11e" providerId="ADAL" clId="{72A6E838-2845-465C-908A-F4B4A3833276}" dt="2024-11-04T18:24:23.935" v="3640"/>
          <ac:grpSpMkLst>
            <pc:docMk/>
            <pc:sldMk cId="2182238031" sldId="2147470415"/>
            <ac:grpSpMk id="177" creationId="{2CE40113-14D1-D8D5-29AC-985C1EC82B7A}"/>
          </ac:grpSpMkLst>
        </pc:grpChg>
        <pc:picChg chg="add mod">
          <ac:chgData name="Marketing" userId="c6e20124-794c-4511-9e1a-6ca6abfcd11e" providerId="ADAL" clId="{72A6E838-2845-465C-908A-F4B4A3833276}" dt="2024-11-04T18:28:43.321" v="3721" actId="12788"/>
          <ac:picMkLst>
            <pc:docMk/>
            <pc:sldMk cId="2182238031" sldId="2147470415"/>
            <ac:picMk id="227" creationId="{50C3715C-C657-BD3E-2B62-C75C41D5238F}"/>
          </ac:picMkLst>
        </pc:picChg>
      </pc:sldChg>
      <pc:sldChg chg="addSp delSp modSp add mod">
        <pc:chgData name="Marketing" userId="c6e20124-794c-4511-9e1a-6ca6abfcd11e" providerId="ADAL" clId="{72A6E838-2845-465C-908A-F4B4A3833276}" dt="2024-11-04T20:01:58.090" v="4123" actId="21"/>
        <pc:sldMkLst>
          <pc:docMk/>
          <pc:sldMk cId="536225942" sldId="2147470416"/>
        </pc:sldMkLst>
        <pc:spChg chg="mod">
          <ac:chgData name="Marketing" userId="c6e20124-794c-4511-9e1a-6ca6abfcd11e" providerId="ADAL" clId="{72A6E838-2845-465C-908A-F4B4A3833276}" dt="2024-11-04T20:01:54.983" v="4122" actId="12789"/>
          <ac:spMkLst>
            <pc:docMk/>
            <pc:sldMk cId="536225942" sldId="2147470416"/>
            <ac:spMk id="4" creationId="{66E5A94A-5C2C-6917-A815-9E1B9BACB90C}"/>
          </ac:spMkLst>
        </pc:spChg>
        <pc:spChg chg="mod">
          <ac:chgData name="Marketing" userId="c6e20124-794c-4511-9e1a-6ca6abfcd11e" providerId="ADAL" clId="{72A6E838-2845-465C-908A-F4B4A3833276}" dt="2024-11-04T20:01:54.983" v="4122" actId="12789"/>
          <ac:spMkLst>
            <pc:docMk/>
            <pc:sldMk cId="536225942" sldId="2147470416"/>
            <ac:spMk id="6" creationId="{ED079AED-8B44-DB3B-FF05-96E1C2D72F56}"/>
          </ac:spMkLst>
        </pc:spChg>
        <pc:spChg chg="mod">
          <ac:chgData name="Marketing" userId="c6e20124-794c-4511-9e1a-6ca6abfcd11e" providerId="ADAL" clId="{72A6E838-2845-465C-908A-F4B4A3833276}" dt="2024-11-04T20:01:54.983" v="4122" actId="12789"/>
          <ac:spMkLst>
            <pc:docMk/>
            <pc:sldMk cId="536225942" sldId="2147470416"/>
            <ac:spMk id="16" creationId="{4726F4BB-B10F-578A-FB52-3BD8304D6013}"/>
          </ac:spMkLst>
        </pc:spChg>
        <pc:spChg chg="mod">
          <ac:chgData name="Marketing" userId="c6e20124-794c-4511-9e1a-6ca6abfcd11e" providerId="ADAL" clId="{72A6E838-2845-465C-908A-F4B4A3833276}" dt="2024-11-04T20:01:54.983" v="4122" actId="12789"/>
          <ac:spMkLst>
            <pc:docMk/>
            <pc:sldMk cId="536225942" sldId="2147470416"/>
            <ac:spMk id="19" creationId="{AEDD4453-6FF5-6C40-E90E-2F5A6F5837B1}"/>
          </ac:spMkLst>
        </pc:spChg>
        <pc:spChg chg="mod">
          <ac:chgData name="Marketing" userId="c6e20124-794c-4511-9e1a-6ca6abfcd11e" providerId="ADAL" clId="{72A6E838-2845-465C-908A-F4B4A3833276}" dt="2024-11-04T20:01:54.983" v="4122" actId="12789"/>
          <ac:spMkLst>
            <pc:docMk/>
            <pc:sldMk cId="536225942" sldId="2147470416"/>
            <ac:spMk id="20" creationId="{DA183159-70FC-C319-8438-3FCFD0B48961}"/>
          </ac:spMkLst>
        </pc:spChg>
        <pc:spChg chg="mod">
          <ac:chgData name="Marketing" userId="c6e20124-794c-4511-9e1a-6ca6abfcd11e" providerId="ADAL" clId="{72A6E838-2845-465C-908A-F4B4A3833276}" dt="2024-11-04T20:01:54.983" v="4122" actId="12789"/>
          <ac:spMkLst>
            <pc:docMk/>
            <pc:sldMk cId="536225942" sldId="2147470416"/>
            <ac:spMk id="31" creationId="{CE368935-5FAF-A4BF-E4F6-FC06BEEF6707}"/>
          </ac:spMkLst>
        </pc:spChg>
        <pc:spChg chg="mod">
          <ac:chgData name="Marketing" userId="c6e20124-794c-4511-9e1a-6ca6abfcd11e" providerId="ADAL" clId="{72A6E838-2845-465C-908A-F4B4A3833276}" dt="2024-11-04T20:01:54.983" v="4122" actId="12789"/>
          <ac:spMkLst>
            <pc:docMk/>
            <pc:sldMk cId="536225942" sldId="2147470416"/>
            <ac:spMk id="34" creationId="{A47BFE19-5232-BB49-3968-DC8CB4B1531A}"/>
          </ac:spMkLst>
        </pc:spChg>
        <pc:spChg chg="mod">
          <ac:chgData name="Marketing" userId="c6e20124-794c-4511-9e1a-6ca6abfcd11e" providerId="ADAL" clId="{72A6E838-2845-465C-908A-F4B4A3833276}" dt="2024-11-04T20:01:54.983" v="4122" actId="12789"/>
          <ac:spMkLst>
            <pc:docMk/>
            <pc:sldMk cId="536225942" sldId="2147470416"/>
            <ac:spMk id="35" creationId="{2F5444AF-4577-FB60-EAD3-676DC0497156}"/>
          </ac:spMkLst>
        </pc:spChg>
        <pc:spChg chg="mod">
          <ac:chgData name="Marketing" userId="c6e20124-794c-4511-9e1a-6ca6abfcd11e" providerId="ADAL" clId="{72A6E838-2845-465C-908A-F4B4A3833276}" dt="2024-11-04T20:01:54.983" v="4122" actId="12789"/>
          <ac:spMkLst>
            <pc:docMk/>
            <pc:sldMk cId="536225942" sldId="2147470416"/>
            <ac:spMk id="36" creationId="{0BBF41BD-C6B6-1669-4C27-FC5409A4F5F4}"/>
          </ac:spMkLst>
        </pc:spChg>
        <pc:spChg chg="mod">
          <ac:chgData name="Marketing" userId="c6e20124-794c-4511-9e1a-6ca6abfcd11e" providerId="ADAL" clId="{72A6E838-2845-465C-908A-F4B4A3833276}" dt="2024-11-04T20:01:54.983" v="4122" actId="12789"/>
          <ac:spMkLst>
            <pc:docMk/>
            <pc:sldMk cId="536225942" sldId="2147470416"/>
            <ac:spMk id="37" creationId="{740649C4-E3E1-345B-87D7-F708C04A680D}"/>
          </ac:spMkLst>
        </pc:spChg>
        <pc:spChg chg="mod">
          <ac:chgData name="Marketing" userId="c6e20124-794c-4511-9e1a-6ca6abfcd11e" providerId="ADAL" clId="{72A6E838-2845-465C-908A-F4B4A3833276}" dt="2024-11-04T20:01:54.983" v="4122" actId="12789"/>
          <ac:spMkLst>
            <pc:docMk/>
            <pc:sldMk cId="536225942" sldId="2147470416"/>
            <ac:spMk id="38" creationId="{0E8E3CBC-60FF-44D1-ABA7-62D6BEBD514E}"/>
          </ac:spMkLst>
        </pc:spChg>
        <pc:spChg chg="mod">
          <ac:chgData name="Marketing" userId="c6e20124-794c-4511-9e1a-6ca6abfcd11e" providerId="ADAL" clId="{72A6E838-2845-465C-908A-F4B4A3833276}" dt="2024-11-04T20:01:54.983" v="4122" actId="12789"/>
          <ac:spMkLst>
            <pc:docMk/>
            <pc:sldMk cId="536225942" sldId="2147470416"/>
            <ac:spMk id="45" creationId="{57241F92-243E-85D0-A08F-5285F3BAB47D}"/>
          </ac:spMkLst>
        </pc:spChg>
        <pc:spChg chg="mod">
          <ac:chgData name="Marketing" userId="c6e20124-794c-4511-9e1a-6ca6abfcd11e" providerId="ADAL" clId="{72A6E838-2845-465C-908A-F4B4A3833276}" dt="2024-11-04T20:01:54.983" v="4122" actId="12789"/>
          <ac:spMkLst>
            <pc:docMk/>
            <pc:sldMk cId="536225942" sldId="2147470416"/>
            <ac:spMk id="46" creationId="{8D659D05-26B9-3D1C-D6A7-4348C42660BA}"/>
          </ac:spMkLst>
        </pc:spChg>
        <pc:spChg chg="add del mod">
          <ac:chgData name="Marketing" userId="c6e20124-794c-4511-9e1a-6ca6abfcd11e" providerId="ADAL" clId="{72A6E838-2845-465C-908A-F4B4A3833276}" dt="2024-11-04T20:01:58.090" v="4123" actId="21"/>
          <ac:spMkLst>
            <pc:docMk/>
            <pc:sldMk cId="536225942" sldId="2147470416"/>
            <ac:spMk id="79" creationId="{A63A4EA9-04C4-86C8-21AA-886419662E8F}"/>
          </ac:spMkLst>
        </pc:spChg>
        <pc:grpChg chg="mod">
          <ac:chgData name="Marketing" userId="c6e20124-794c-4511-9e1a-6ca6abfcd11e" providerId="ADAL" clId="{72A6E838-2845-465C-908A-F4B4A3833276}" dt="2024-11-04T20:01:54.983" v="4122" actId="12789"/>
          <ac:grpSpMkLst>
            <pc:docMk/>
            <pc:sldMk cId="536225942" sldId="2147470416"/>
            <ac:grpSpMk id="2" creationId="{E61F091D-6D42-601D-ED73-29E7DF68816A}"/>
          </ac:grpSpMkLst>
        </pc:grpChg>
        <pc:grpChg chg="mod">
          <ac:chgData name="Marketing" userId="c6e20124-794c-4511-9e1a-6ca6abfcd11e" providerId="ADAL" clId="{72A6E838-2845-465C-908A-F4B4A3833276}" dt="2024-11-04T20:01:54.983" v="4122" actId="12789"/>
          <ac:grpSpMkLst>
            <pc:docMk/>
            <pc:sldMk cId="536225942" sldId="2147470416"/>
            <ac:grpSpMk id="3" creationId="{A0DFDAAD-E93E-28D0-B21C-38549B788C76}"/>
          </ac:grpSpMkLst>
        </pc:grpChg>
        <pc:grpChg chg="mod">
          <ac:chgData name="Marketing" userId="c6e20124-794c-4511-9e1a-6ca6abfcd11e" providerId="ADAL" clId="{72A6E838-2845-465C-908A-F4B4A3833276}" dt="2024-11-04T20:01:54.983" v="4122" actId="12789"/>
          <ac:grpSpMkLst>
            <pc:docMk/>
            <pc:sldMk cId="536225942" sldId="2147470416"/>
            <ac:grpSpMk id="12" creationId="{264E1580-F064-D886-D770-EC412955342A}"/>
          </ac:grpSpMkLst>
        </pc:grpChg>
        <pc:grpChg chg="mod">
          <ac:chgData name="Marketing" userId="c6e20124-794c-4511-9e1a-6ca6abfcd11e" providerId="ADAL" clId="{72A6E838-2845-465C-908A-F4B4A3833276}" dt="2024-11-04T20:01:54.983" v="4122" actId="12789"/>
          <ac:grpSpMkLst>
            <pc:docMk/>
            <pc:sldMk cId="536225942" sldId="2147470416"/>
            <ac:grpSpMk id="22" creationId="{C6A41AB9-0002-0BA7-6EE7-23E515F3076E}"/>
          </ac:grpSpMkLst>
        </pc:grpChg>
        <pc:grpChg chg="mod">
          <ac:chgData name="Marketing" userId="c6e20124-794c-4511-9e1a-6ca6abfcd11e" providerId="ADAL" clId="{72A6E838-2845-465C-908A-F4B4A3833276}" dt="2024-11-04T20:01:54.983" v="4122" actId="12789"/>
          <ac:grpSpMkLst>
            <pc:docMk/>
            <pc:sldMk cId="536225942" sldId="2147470416"/>
            <ac:grpSpMk id="23" creationId="{D93D4B09-C875-BB00-FB0D-91F7B6264428}"/>
          </ac:grpSpMkLst>
        </pc:grpChg>
        <pc:grpChg chg="mod">
          <ac:chgData name="Marketing" userId="c6e20124-794c-4511-9e1a-6ca6abfcd11e" providerId="ADAL" clId="{72A6E838-2845-465C-908A-F4B4A3833276}" dt="2024-11-04T20:01:54.983" v="4122" actId="12789"/>
          <ac:grpSpMkLst>
            <pc:docMk/>
            <pc:sldMk cId="536225942" sldId="2147470416"/>
            <ac:grpSpMk id="40" creationId="{6906D13C-7A5D-24B5-7A26-4AC7AFAB8F16}"/>
          </ac:grpSpMkLst>
        </pc:grpChg>
        <pc:grpChg chg="mod">
          <ac:chgData name="Marketing" userId="c6e20124-794c-4511-9e1a-6ca6abfcd11e" providerId="ADAL" clId="{72A6E838-2845-465C-908A-F4B4A3833276}" dt="2024-11-04T20:01:54.983" v="4122" actId="12789"/>
          <ac:grpSpMkLst>
            <pc:docMk/>
            <pc:sldMk cId="536225942" sldId="2147470416"/>
            <ac:grpSpMk id="41" creationId="{7BE0909D-C03C-00BA-6B08-8CDB6001F8D4}"/>
          </ac:grpSpMkLst>
        </pc:grpChg>
        <pc:grpChg chg="mod">
          <ac:chgData name="Marketing" userId="c6e20124-794c-4511-9e1a-6ca6abfcd11e" providerId="ADAL" clId="{72A6E838-2845-465C-908A-F4B4A3833276}" dt="2024-11-04T20:01:54.983" v="4122" actId="12789"/>
          <ac:grpSpMkLst>
            <pc:docMk/>
            <pc:sldMk cId="536225942" sldId="2147470416"/>
            <ac:grpSpMk id="42" creationId="{BC85ACA6-61AB-A106-2F5A-015BADD0FA1C}"/>
          </ac:grpSpMkLst>
        </pc:grpChg>
        <pc:grpChg chg="mod">
          <ac:chgData name="Marketing" userId="c6e20124-794c-4511-9e1a-6ca6abfcd11e" providerId="ADAL" clId="{72A6E838-2845-465C-908A-F4B4A3833276}" dt="2024-11-04T20:01:54.983" v="4122" actId="12789"/>
          <ac:grpSpMkLst>
            <pc:docMk/>
            <pc:sldMk cId="536225942" sldId="2147470416"/>
            <ac:grpSpMk id="43" creationId="{940A7767-A7EB-8C2C-39C8-128F04805493}"/>
          </ac:grpSpMkLst>
        </pc:grpChg>
        <pc:grpChg chg="mod">
          <ac:chgData name="Marketing" userId="c6e20124-794c-4511-9e1a-6ca6abfcd11e" providerId="ADAL" clId="{72A6E838-2845-465C-908A-F4B4A3833276}" dt="2024-11-04T20:01:54.983" v="4122" actId="12789"/>
          <ac:grpSpMkLst>
            <pc:docMk/>
            <pc:sldMk cId="536225942" sldId="2147470416"/>
            <ac:grpSpMk id="44" creationId="{7B544AAB-A046-AF72-5462-5E4251DC5414}"/>
          </ac:grpSpMkLst>
        </pc:grpChg>
        <pc:grpChg chg="mod">
          <ac:chgData name="Marketing" userId="c6e20124-794c-4511-9e1a-6ca6abfcd11e" providerId="ADAL" clId="{72A6E838-2845-465C-908A-F4B4A3833276}" dt="2024-11-04T20:01:54.983" v="4122" actId="12789"/>
          <ac:grpSpMkLst>
            <pc:docMk/>
            <pc:sldMk cId="536225942" sldId="2147470416"/>
            <ac:grpSpMk id="47" creationId="{9DFD3F97-9286-02F4-3DF2-E251B2164142}"/>
          </ac:grpSpMkLst>
        </pc:grpChg>
        <pc:grpChg chg="mod">
          <ac:chgData name="Marketing" userId="c6e20124-794c-4511-9e1a-6ca6abfcd11e" providerId="ADAL" clId="{72A6E838-2845-465C-908A-F4B4A3833276}" dt="2024-11-04T20:01:54.983" v="4122" actId="12789"/>
          <ac:grpSpMkLst>
            <pc:docMk/>
            <pc:sldMk cId="536225942" sldId="2147470416"/>
            <ac:grpSpMk id="49" creationId="{2E5BBE26-7FEA-FEF5-C676-174E034C8799}"/>
          </ac:grpSpMkLst>
        </pc:grpChg>
        <pc:grpChg chg="mod">
          <ac:chgData name="Marketing" userId="c6e20124-794c-4511-9e1a-6ca6abfcd11e" providerId="ADAL" clId="{72A6E838-2845-465C-908A-F4B4A3833276}" dt="2024-11-04T20:01:54.983" v="4122" actId="12789"/>
          <ac:grpSpMkLst>
            <pc:docMk/>
            <pc:sldMk cId="536225942" sldId="2147470416"/>
            <ac:grpSpMk id="50" creationId="{583ECD11-75B9-6952-4441-42A1B9FA27B3}"/>
          </ac:grpSpMkLst>
        </pc:grpChg>
        <pc:picChg chg="mod">
          <ac:chgData name="Marketing" userId="c6e20124-794c-4511-9e1a-6ca6abfcd11e" providerId="ADAL" clId="{72A6E838-2845-465C-908A-F4B4A3833276}" dt="2024-11-04T20:01:54.983" v="4122" actId="12789"/>
          <ac:picMkLst>
            <pc:docMk/>
            <pc:sldMk cId="536225942" sldId="2147470416"/>
            <ac:picMk id="7" creationId="{C9F70D19-315F-7F67-C9FC-CC3618ABF23A}"/>
          </ac:picMkLst>
        </pc:picChg>
        <pc:picChg chg="mod">
          <ac:chgData name="Marketing" userId="c6e20124-794c-4511-9e1a-6ca6abfcd11e" providerId="ADAL" clId="{72A6E838-2845-465C-908A-F4B4A3833276}" dt="2024-11-04T20:01:54.983" v="4122" actId="12789"/>
          <ac:picMkLst>
            <pc:docMk/>
            <pc:sldMk cId="536225942" sldId="2147470416"/>
            <ac:picMk id="10" creationId="{C6339820-EF50-C070-76F8-1F85ACDD59C6}"/>
          </ac:picMkLst>
        </pc:picChg>
        <pc:picChg chg="mod">
          <ac:chgData name="Marketing" userId="c6e20124-794c-4511-9e1a-6ca6abfcd11e" providerId="ADAL" clId="{72A6E838-2845-465C-908A-F4B4A3833276}" dt="2024-11-04T20:01:54.983" v="4122" actId="12789"/>
          <ac:picMkLst>
            <pc:docMk/>
            <pc:sldMk cId="536225942" sldId="2147470416"/>
            <ac:picMk id="11" creationId="{9A5FD410-6FBF-CA10-5AE4-3D92172F83B9}"/>
          </ac:picMkLst>
        </pc:picChg>
        <pc:picChg chg="mod">
          <ac:chgData name="Marketing" userId="c6e20124-794c-4511-9e1a-6ca6abfcd11e" providerId="ADAL" clId="{72A6E838-2845-465C-908A-F4B4A3833276}" dt="2024-11-04T20:01:54.983" v="4122" actId="12789"/>
          <ac:picMkLst>
            <pc:docMk/>
            <pc:sldMk cId="536225942" sldId="2147470416"/>
            <ac:picMk id="14" creationId="{59F6E6E0-0F7C-8435-074F-F4DDB36C5573}"/>
          </ac:picMkLst>
        </pc:picChg>
        <pc:picChg chg="mod">
          <ac:chgData name="Marketing" userId="c6e20124-794c-4511-9e1a-6ca6abfcd11e" providerId="ADAL" clId="{72A6E838-2845-465C-908A-F4B4A3833276}" dt="2024-11-04T20:01:54.983" v="4122" actId="12789"/>
          <ac:picMkLst>
            <pc:docMk/>
            <pc:sldMk cId="536225942" sldId="2147470416"/>
            <ac:picMk id="18" creationId="{3A8E433D-1395-9D9F-BCE0-73620D8B5539}"/>
          </ac:picMkLst>
        </pc:picChg>
        <pc:picChg chg="mod">
          <ac:chgData name="Marketing" userId="c6e20124-794c-4511-9e1a-6ca6abfcd11e" providerId="ADAL" clId="{72A6E838-2845-465C-908A-F4B4A3833276}" dt="2024-11-04T20:01:54.983" v="4122" actId="12789"/>
          <ac:picMkLst>
            <pc:docMk/>
            <pc:sldMk cId="536225942" sldId="2147470416"/>
            <ac:picMk id="24" creationId="{3778F36A-E88A-3E22-AAEA-1474EBFC93ED}"/>
          </ac:picMkLst>
        </pc:picChg>
        <pc:picChg chg="mod">
          <ac:chgData name="Marketing" userId="c6e20124-794c-4511-9e1a-6ca6abfcd11e" providerId="ADAL" clId="{72A6E838-2845-465C-908A-F4B4A3833276}" dt="2024-11-04T20:01:54.983" v="4122" actId="12789"/>
          <ac:picMkLst>
            <pc:docMk/>
            <pc:sldMk cId="536225942" sldId="2147470416"/>
            <ac:picMk id="25" creationId="{8E631A0B-750E-17D4-1DBC-9370AB0D32DA}"/>
          </ac:picMkLst>
        </pc:picChg>
        <pc:picChg chg="mod">
          <ac:chgData name="Marketing" userId="c6e20124-794c-4511-9e1a-6ca6abfcd11e" providerId="ADAL" clId="{72A6E838-2845-465C-908A-F4B4A3833276}" dt="2024-11-04T20:01:54.983" v="4122" actId="12789"/>
          <ac:picMkLst>
            <pc:docMk/>
            <pc:sldMk cId="536225942" sldId="2147470416"/>
            <ac:picMk id="26" creationId="{0028167B-EFD9-B005-BBE5-C1B61D6D4177}"/>
          </ac:picMkLst>
        </pc:picChg>
        <pc:picChg chg="mod">
          <ac:chgData name="Marketing" userId="c6e20124-794c-4511-9e1a-6ca6abfcd11e" providerId="ADAL" clId="{72A6E838-2845-465C-908A-F4B4A3833276}" dt="2024-11-04T20:01:54.983" v="4122" actId="12789"/>
          <ac:picMkLst>
            <pc:docMk/>
            <pc:sldMk cId="536225942" sldId="2147470416"/>
            <ac:picMk id="27" creationId="{2D3F3FB5-56C8-5E04-9A0A-A8704E90AA31}"/>
          </ac:picMkLst>
        </pc:picChg>
        <pc:picChg chg="mod">
          <ac:chgData name="Marketing" userId="c6e20124-794c-4511-9e1a-6ca6abfcd11e" providerId="ADAL" clId="{72A6E838-2845-465C-908A-F4B4A3833276}" dt="2024-11-04T20:01:54.983" v="4122" actId="12789"/>
          <ac:picMkLst>
            <pc:docMk/>
            <pc:sldMk cId="536225942" sldId="2147470416"/>
            <ac:picMk id="28" creationId="{83F0F650-DC58-8E5D-3D47-1DD8489048C8}"/>
          </ac:picMkLst>
        </pc:picChg>
        <pc:picChg chg="mod">
          <ac:chgData name="Marketing" userId="c6e20124-794c-4511-9e1a-6ca6abfcd11e" providerId="ADAL" clId="{72A6E838-2845-465C-908A-F4B4A3833276}" dt="2024-11-04T20:01:54.983" v="4122" actId="12789"/>
          <ac:picMkLst>
            <pc:docMk/>
            <pc:sldMk cId="536225942" sldId="2147470416"/>
            <ac:picMk id="29" creationId="{5AFE4568-D508-F662-0809-907EC1CB8783}"/>
          </ac:picMkLst>
        </pc:picChg>
        <pc:picChg chg="mod">
          <ac:chgData name="Marketing" userId="c6e20124-794c-4511-9e1a-6ca6abfcd11e" providerId="ADAL" clId="{72A6E838-2845-465C-908A-F4B4A3833276}" dt="2024-11-04T20:01:54.983" v="4122" actId="12789"/>
          <ac:picMkLst>
            <pc:docMk/>
            <pc:sldMk cId="536225942" sldId="2147470416"/>
            <ac:picMk id="30" creationId="{C36302A6-0C8A-A0AB-368E-FF3BA5F1B07A}"/>
          </ac:picMkLst>
        </pc:picChg>
      </pc:sldChg>
      <pc:sldChg chg="addSp delSp modSp add mod">
        <pc:chgData name="Marketing" userId="c6e20124-794c-4511-9e1a-6ca6abfcd11e" providerId="ADAL" clId="{72A6E838-2845-465C-908A-F4B4A3833276}" dt="2024-11-04T20:03:19.826" v="4151" actId="21"/>
        <pc:sldMkLst>
          <pc:docMk/>
          <pc:sldMk cId="2196805287" sldId="2147470417"/>
        </pc:sldMkLst>
        <pc:spChg chg="mod">
          <ac:chgData name="Marketing" userId="c6e20124-794c-4511-9e1a-6ca6abfcd11e" providerId="ADAL" clId="{72A6E838-2845-465C-908A-F4B4A3833276}" dt="2024-11-04T20:03:14.969" v="4149" actId="164"/>
          <ac:spMkLst>
            <pc:docMk/>
            <pc:sldMk cId="2196805287" sldId="2147470417"/>
            <ac:spMk id="3" creationId="{E20455EA-C985-F626-2F11-CE1CE7224EC8}"/>
          </ac:spMkLst>
        </pc:spChg>
        <pc:spChg chg="mod">
          <ac:chgData name="Marketing" userId="c6e20124-794c-4511-9e1a-6ca6abfcd11e" providerId="ADAL" clId="{72A6E838-2845-465C-908A-F4B4A3833276}" dt="2024-11-04T20:03:14.969" v="4149" actId="164"/>
          <ac:spMkLst>
            <pc:docMk/>
            <pc:sldMk cId="2196805287" sldId="2147470417"/>
            <ac:spMk id="4" creationId="{F489D31F-3B05-45C8-6192-BA198193BC16}"/>
          </ac:spMkLst>
        </pc:spChg>
        <pc:spChg chg="add del mod">
          <ac:chgData name="Marketing" userId="c6e20124-794c-4511-9e1a-6ca6abfcd11e" providerId="ADAL" clId="{72A6E838-2845-465C-908A-F4B4A3833276}" dt="2024-11-04T20:03:19.826" v="4151" actId="21"/>
          <ac:spMkLst>
            <pc:docMk/>
            <pc:sldMk cId="2196805287" sldId="2147470417"/>
            <ac:spMk id="173" creationId="{A63A4EA9-04C4-86C8-21AA-886419662E8F}"/>
          </ac:spMkLst>
        </pc:spChg>
        <pc:grpChg chg="add mod">
          <ac:chgData name="Marketing" userId="c6e20124-794c-4511-9e1a-6ca6abfcd11e" providerId="ADAL" clId="{72A6E838-2845-465C-908A-F4B4A3833276}" dt="2024-11-04T20:03:17.987" v="4150" actId="12789"/>
          <ac:grpSpMkLst>
            <pc:docMk/>
            <pc:sldMk cId="2196805287" sldId="2147470417"/>
            <ac:grpSpMk id="2" creationId="{53DE2605-2440-D5DE-5DEB-7EA34C3F1259}"/>
          </ac:grpSpMkLst>
        </pc:grpChg>
        <pc:picChg chg="mod">
          <ac:chgData name="Marketing" userId="c6e20124-794c-4511-9e1a-6ca6abfcd11e" providerId="ADAL" clId="{72A6E838-2845-465C-908A-F4B4A3833276}" dt="2024-11-04T19:31:08.416" v="4108" actId="14826"/>
          <ac:picMkLst>
            <pc:docMk/>
            <pc:sldMk cId="2196805287" sldId="2147470417"/>
            <ac:picMk id="7" creationId="{2AFF4310-2D55-70CC-3888-B095DACFECFC}"/>
          </ac:picMkLst>
        </pc:picChg>
      </pc:sldChg>
      <pc:sldChg chg="addSp delSp modSp add mod">
        <pc:chgData name="Marketing" userId="c6e20124-794c-4511-9e1a-6ca6abfcd11e" providerId="ADAL" clId="{72A6E838-2845-465C-908A-F4B4A3833276}" dt="2024-11-04T20:03:29.900" v="4155" actId="21"/>
        <pc:sldMkLst>
          <pc:docMk/>
          <pc:sldMk cId="4090596492" sldId="2147470418"/>
        </pc:sldMkLst>
        <pc:spChg chg="mod">
          <ac:chgData name="Marketing" userId="c6e20124-794c-4511-9e1a-6ca6abfcd11e" providerId="ADAL" clId="{72A6E838-2845-465C-908A-F4B4A3833276}" dt="2024-11-04T20:03:24.208" v="4152" actId="164"/>
          <ac:spMkLst>
            <pc:docMk/>
            <pc:sldMk cId="4090596492" sldId="2147470418"/>
            <ac:spMk id="3" creationId="{2340A278-77AC-5BE9-949C-0494F375792C}"/>
          </ac:spMkLst>
        </pc:spChg>
        <pc:spChg chg="mod">
          <ac:chgData name="Marketing" userId="c6e20124-794c-4511-9e1a-6ca6abfcd11e" providerId="ADAL" clId="{72A6E838-2845-465C-908A-F4B4A3833276}" dt="2024-11-04T20:03:24.208" v="4152" actId="164"/>
          <ac:spMkLst>
            <pc:docMk/>
            <pc:sldMk cId="4090596492" sldId="2147470418"/>
            <ac:spMk id="4" creationId="{CFCF025D-B279-D061-8584-33013A348578}"/>
          </ac:spMkLst>
        </pc:spChg>
        <pc:spChg chg="add del mod">
          <ac:chgData name="Marketing" userId="c6e20124-794c-4511-9e1a-6ca6abfcd11e" providerId="ADAL" clId="{72A6E838-2845-465C-908A-F4B4A3833276}" dt="2024-11-04T20:03:29.900" v="4155" actId="21"/>
          <ac:spMkLst>
            <pc:docMk/>
            <pc:sldMk cId="4090596492" sldId="2147470418"/>
            <ac:spMk id="173" creationId="{A63A4EA9-04C4-86C8-21AA-886419662E8F}"/>
          </ac:spMkLst>
        </pc:spChg>
        <pc:grpChg chg="add mod">
          <ac:chgData name="Marketing" userId="c6e20124-794c-4511-9e1a-6ca6abfcd11e" providerId="ADAL" clId="{72A6E838-2845-465C-908A-F4B4A3833276}" dt="2024-11-04T20:03:27.791" v="4154" actId="12789"/>
          <ac:grpSpMkLst>
            <pc:docMk/>
            <pc:sldMk cId="4090596492" sldId="2147470418"/>
            <ac:grpSpMk id="2" creationId="{D4A0ACB9-29A0-40FB-9696-2E166F5F4744}"/>
          </ac:grpSpMkLst>
        </pc:grpChg>
        <pc:picChg chg="mod">
          <ac:chgData name="Marketing" userId="c6e20124-794c-4511-9e1a-6ca6abfcd11e" providerId="ADAL" clId="{72A6E838-2845-465C-908A-F4B4A3833276}" dt="2024-11-04T19:22:51.282" v="4105" actId="14826"/>
          <ac:picMkLst>
            <pc:docMk/>
            <pc:sldMk cId="4090596492" sldId="2147470418"/>
            <ac:picMk id="7" creationId="{0D789F26-F768-8D23-25B5-6258CC56D879}"/>
          </ac:picMkLst>
        </pc:picChg>
      </pc:sldChg>
      <pc:sldChg chg="addSp delSp modSp add mod">
        <pc:chgData name="Marketing" userId="c6e20124-794c-4511-9e1a-6ca6abfcd11e" providerId="ADAL" clId="{72A6E838-2845-465C-908A-F4B4A3833276}" dt="2024-11-04T18:45:18.868" v="4080" actId="113"/>
        <pc:sldMkLst>
          <pc:docMk/>
          <pc:sldMk cId="2473657619" sldId="2147470419"/>
        </pc:sldMkLst>
        <pc:spChg chg="add del mod">
          <ac:chgData name="Marketing" userId="c6e20124-794c-4511-9e1a-6ca6abfcd11e" providerId="ADAL" clId="{72A6E838-2845-465C-908A-F4B4A3833276}" dt="2024-11-04T18:38:14.976" v="3958" actId="478"/>
          <ac:spMkLst>
            <pc:docMk/>
            <pc:sldMk cId="2473657619" sldId="2147470419"/>
            <ac:spMk id="2" creationId="{83AFC78D-96DF-AE31-8047-F411AAF1B288}"/>
          </ac:spMkLst>
        </pc:spChg>
        <pc:spChg chg="add mod">
          <ac:chgData name="Marketing" userId="c6e20124-794c-4511-9e1a-6ca6abfcd11e" providerId="ADAL" clId="{72A6E838-2845-465C-908A-F4B4A3833276}" dt="2024-11-04T18:38:24.472" v="3968" actId="14100"/>
          <ac:spMkLst>
            <pc:docMk/>
            <pc:sldMk cId="2473657619" sldId="2147470419"/>
            <ac:spMk id="6" creationId="{DE70F1EA-E15F-3A78-B7F9-C671EEB124B7}"/>
          </ac:spMkLst>
        </pc:spChg>
        <pc:spChg chg="add del mod">
          <ac:chgData name="Marketing" userId="c6e20124-794c-4511-9e1a-6ca6abfcd11e" providerId="ADAL" clId="{72A6E838-2845-465C-908A-F4B4A3833276}" dt="2024-11-04T18:38:17.366" v="3959" actId="478"/>
          <ac:spMkLst>
            <pc:docMk/>
            <pc:sldMk cId="2473657619" sldId="2147470419"/>
            <ac:spMk id="15" creationId="{C0556E18-9A5F-9A01-588F-94142EEB761B}"/>
          </ac:spMkLst>
        </pc:spChg>
        <pc:spChg chg="add mod">
          <ac:chgData name="Marketing" userId="c6e20124-794c-4511-9e1a-6ca6abfcd11e" providerId="ADAL" clId="{72A6E838-2845-465C-908A-F4B4A3833276}" dt="2024-11-04T18:38:34.040" v="3971" actId="1037"/>
          <ac:spMkLst>
            <pc:docMk/>
            <pc:sldMk cId="2473657619" sldId="2147470419"/>
            <ac:spMk id="16" creationId="{3C9C83A0-7360-92B5-933A-D5047E0D71E3}"/>
          </ac:spMkLst>
        </pc:spChg>
        <pc:spChg chg="add mod">
          <ac:chgData name="Marketing" userId="c6e20124-794c-4511-9e1a-6ca6abfcd11e" providerId="ADAL" clId="{72A6E838-2845-465C-908A-F4B4A3833276}" dt="2024-11-04T18:39:02.064" v="3974" actId="14100"/>
          <ac:spMkLst>
            <pc:docMk/>
            <pc:sldMk cId="2473657619" sldId="2147470419"/>
            <ac:spMk id="17" creationId="{0E9FB3E9-0FD2-E6D4-0307-473FEEFD3C1D}"/>
          </ac:spMkLst>
        </pc:spChg>
        <pc:spChg chg="mod ord">
          <ac:chgData name="Marketing" userId="c6e20124-794c-4511-9e1a-6ca6abfcd11e" providerId="ADAL" clId="{72A6E838-2845-465C-908A-F4B4A3833276}" dt="2024-11-04T18:39:05.020" v="3975" actId="166"/>
          <ac:spMkLst>
            <pc:docMk/>
            <pc:sldMk cId="2473657619" sldId="2147470419"/>
            <ac:spMk id="18" creationId="{65063939-ADC4-3D12-8651-C3CD3899C5A8}"/>
          </ac:spMkLst>
        </pc:spChg>
        <pc:spChg chg="del">
          <ac:chgData name="Marketing" userId="c6e20124-794c-4511-9e1a-6ca6abfcd11e" providerId="ADAL" clId="{72A6E838-2845-465C-908A-F4B4A3833276}" dt="2024-11-04T18:37:18.571" v="3947" actId="21"/>
          <ac:spMkLst>
            <pc:docMk/>
            <pc:sldMk cId="2473657619" sldId="2147470419"/>
            <ac:spMk id="81" creationId="{83AFC78D-96DF-AE31-8047-F411AAF1B288}"/>
          </ac:spMkLst>
        </pc:spChg>
        <pc:spChg chg="del">
          <ac:chgData name="Marketing" userId="c6e20124-794c-4511-9e1a-6ca6abfcd11e" providerId="ADAL" clId="{72A6E838-2845-465C-908A-F4B4A3833276}" dt="2024-11-04T18:37:18.571" v="3947" actId="21"/>
          <ac:spMkLst>
            <pc:docMk/>
            <pc:sldMk cId="2473657619" sldId="2147470419"/>
            <ac:spMk id="82" creationId="{DE70F1EA-E15F-3A78-B7F9-C671EEB124B7}"/>
          </ac:spMkLst>
        </pc:spChg>
        <pc:spChg chg="del">
          <ac:chgData name="Marketing" userId="c6e20124-794c-4511-9e1a-6ca6abfcd11e" providerId="ADAL" clId="{72A6E838-2845-465C-908A-F4B4A3833276}" dt="2024-11-04T18:37:18.571" v="3947" actId="21"/>
          <ac:spMkLst>
            <pc:docMk/>
            <pc:sldMk cId="2473657619" sldId="2147470419"/>
            <ac:spMk id="83" creationId="{C0556E18-9A5F-9A01-588F-94142EEB761B}"/>
          </ac:spMkLst>
        </pc:spChg>
        <pc:spChg chg="del">
          <ac:chgData name="Marketing" userId="c6e20124-794c-4511-9e1a-6ca6abfcd11e" providerId="ADAL" clId="{72A6E838-2845-465C-908A-F4B4A3833276}" dt="2024-11-04T18:37:18.571" v="3947" actId="21"/>
          <ac:spMkLst>
            <pc:docMk/>
            <pc:sldMk cId="2473657619" sldId="2147470419"/>
            <ac:spMk id="86" creationId="{3C9C83A0-7360-92B5-933A-D5047E0D71E3}"/>
          </ac:spMkLst>
        </pc:spChg>
        <pc:spChg chg="mod">
          <ac:chgData name="Marketing" userId="c6e20124-794c-4511-9e1a-6ca6abfcd11e" providerId="ADAL" clId="{72A6E838-2845-465C-908A-F4B4A3833276}" dt="2024-11-04T18:39:27.791" v="3977"/>
          <ac:spMkLst>
            <pc:docMk/>
            <pc:sldMk cId="2473657619" sldId="2147470419"/>
            <ac:spMk id="104" creationId="{1C2400E3-880A-8576-18F3-E610965BFF8E}"/>
          </ac:spMkLst>
        </pc:spChg>
        <pc:spChg chg="mod">
          <ac:chgData name="Marketing" userId="c6e20124-794c-4511-9e1a-6ca6abfcd11e" providerId="ADAL" clId="{72A6E838-2845-465C-908A-F4B4A3833276}" dt="2024-11-04T18:39:27.791" v="3977"/>
          <ac:spMkLst>
            <pc:docMk/>
            <pc:sldMk cId="2473657619" sldId="2147470419"/>
            <ac:spMk id="105" creationId="{D6713C5A-51C3-580C-0863-A9A11EC7E900}"/>
          </ac:spMkLst>
        </pc:spChg>
        <pc:spChg chg="mod">
          <ac:chgData name="Marketing" userId="c6e20124-794c-4511-9e1a-6ca6abfcd11e" providerId="ADAL" clId="{72A6E838-2845-465C-908A-F4B4A3833276}" dt="2024-11-04T18:39:27.791" v="3977"/>
          <ac:spMkLst>
            <pc:docMk/>
            <pc:sldMk cId="2473657619" sldId="2147470419"/>
            <ac:spMk id="106" creationId="{740BFBC2-893F-0B27-56B3-EA00499E8BE7}"/>
          </ac:spMkLst>
        </pc:spChg>
        <pc:spChg chg="mod">
          <ac:chgData name="Marketing" userId="c6e20124-794c-4511-9e1a-6ca6abfcd11e" providerId="ADAL" clId="{72A6E838-2845-465C-908A-F4B4A3833276}" dt="2024-11-04T18:39:27.791" v="3977"/>
          <ac:spMkLst>
            <pc:docMk/>
            <pc:sldMk cId="2473657619" sldId="2147470419"/>
            <ac:spMk id="107" creationId="{D230B976-4147-E950-B475-B213B1147514}"/>
          </ac:spMkLst>
        </pc:spChg>
        <pc:spChg chg="mod">
          <ac:chgData name="Marketing" userId="c6e20124-794c-4511-9e1a-6ca6abfcd11e" providerId="ADAL" clId="{72A6E838-2845-465C-908A-F4B4A3833276}" dt="2024-11-04T18:39:27.791" v="3977"/>
          <ac:spMkLst>
            <pc:docMk/>
            <pc:sldMk cId="2473657619" sldId="2147470419"/>
            <ac:spMk id="108" creationId="{85BC3062-07B2-3884-E5EA-B3EF73C9DD81}"/>
          </ac:spMkLst>
        </pc:spChg>
        <pc:spChg chg="mod">
          <ac:chgData name="Marketing" userId="c6e20124-794c-4511-9e1a-6ca6abfcd11e" providerId="ADAL" clId="{72A6E838-2845-465C-908A-F4B4A3833276}" dt="2024-11-04T18:39:27.791" v="3977"/>
          <ac:spMkLst>
            <pc:docMk/>
            <pc:sldMk cId="2473657619" sldId="2147470419"/>
            <ac:spMk id="109" creationId="{5950D3D7-A51A-51E3-3E8B-65525C724DA6}"/>
          </ac:spMkLst>
        </pc:spChg>
        <pc:spChg chg="mod">
          <ac:chgData name="Marketing" userId="c6e20124-794c-4511-9e1a-6ca6abfcd11e" providerId="ADAL" clId="{72A6E838-2845-465C-908A-F4B4A3833276}" dt="2024-11-04T18:39:27.791" v="3977"/>
          <ac:spMkLst>
            <pc:docMk/>
            <pc:sldMk cId="2473657619" sldId="2147470419"/>
            <ac:spMk id="110" creationId="{66AF5BEA-907E-DE09-6B98-E499819C3E40}"/>
          </ac:spMkLst>
        </pc:spChg>
        <pc:spChg chg="mod">
          <ac:chgData name="Marketing" userId="c6e20124-794c-4511-9e1a-6ca6abfcd11e" providerId="ADAL" clId="{72A6E838-2845-465C-908A-F4B4A3833276}" dt="2024-11-04T18:39:27.791" v="3977"/>
          <ac:spMkLst>
            <pc:docMk/>
            <pc:sldMk cId="2473657619" sldId="2147470419"/>
            <ac:spMk id="111" creationId="{09FD5092-1C34-3974-C8B6-847B7DA72BAE}"/>
          </ac:spMkLst>
        </pc:spChg>
        <pc:spChg chg="mod">
          <ac:chgData name="Marketing" userId="c6e20124-794c-4511-9e1a-6ca6abfcd11e" providerId="ADAL" clId="{72A6E838-2845-465C-908A-F4B4A3833276}" dt="2024-11-04T18:39:27.791" v="3977"/>
          <ac:spMkLst>
            <pc:docMk/>
            <pc:sldMk cId="2473657619" sldId="2147470419"/>
            <ac:spMk id="112" creationId="{07652720-4B26-E4C0-188A-2774B3B55808}"/>
          </ac:spMkLst>
        </pc:spChg>
        <pc:spChg chg="mod">
          <ac:chgData name="Marketing" userId="c6e20124-794c-4511-9e1a-6ca6abfcd11e" providerId="ADAL" clId="{72A6E838-2845-465C-908A-F4B4A3833276}" dt="2024-11-04T18:39:27.791" v="3977"/>
          <ac:spMkLst>
            <pc:docMk/>
            <pc:sldMk cId="2473657619" sldId="2147470419"/>
            <ac:spMk id="113" creationId="{4766D353-F4B9-4C42-3D5F-F226E21CD82D}"/>
          </ac:spMkLst>
        </pc:spChg>
        <pc:spChg chg="mod">
          <ac:chgData name="Marketing" userId="c6e20124-794c-4511-9e1a-6ca6abfcd11e" providerId="ADAL" clId="{72A6E838-2845-465C-908A-F4B4A3833276}" dt="2024-11-04T18:39:27.791" v="3977"/>
          <ac:spMkLst>
            <pc:docMk/>
            <pc:sldMk cId="2473657619" sldId="2147470419"/>
            <ac:spMk id="114" creationId="{14A911C8-2679-B9B2-5B44-A5EC4798E5A7}"/>
          </ac:spMkLst>
        </pc:spChg>
        <pc:spChg chg="mod">
          <ac:chgData name="Marketing" userId="c6e20124-794c-4511-9e1a-6ca6abfcd11e" providerId="ADAL" clId="{72A6E838-2845-465C-908A-F4B4A3833276}" dt="2024-11-04T18:39:27.791" v="3977"/>
          <ac:spMkLst>
            <pc:docMk/>
            <pc:sldMk cId="2473657619" sldId="2147470419"/>
            <ac:spMk id="115" creationId="{31BD3DF8-B375-ABBF-21AD-4BC471A9E422}"/>
          </ac:spMkLst>
        </pc:spChg>
        <pc:spChg chg="mod">
          <ac:chgData name="Marketing" userId="c6e20124-794c-4511-9e1a-6ca6abfcd11e" providerId="ADAL" clId="{72A6E838-2845-465C-908A-F4B4A3833276}" dt="2024-11-04T18:39:27.791" v="3977"/>
          <ac:spMkLst>
            <pc:docMk/>
            <pc:sldMk cId="2473657619" sldId="2147470419"/>
            <ac:spMk id="116" creationId="{2A4565FA-8D73-5FE8-FD5B-D83326129E1F}"/>
          </ac:spMkLst>
        </pc:spChg>
        <pc:spChg chg="mod">
          <ac:chgData name="Marketing" userId="c6e20124-794c-4511-9e1a-6ca6abfcd11e" providerId="ADAL" clId="{72A6E838-2845-465C-908A-F4B4A3833276}" dt="2024-11-04T18:39:27.791" v="3977"/>
          <ac:spMkLst>
            <pc:docMk/>
            <pc:sldMk cId="2473657619" sldId="2147470419"/>
            <ac:spMk id="117" creationId="{5A49D0F4-6E0C-EC6E-D7CC-C5B41A1469D0}"/>
          </ac:spMkLst>
        </pc:spChg>
        <pc:spChg chg="mod">
          <ac:chgData name="Marketing" userId="c6e20124-794c-4511-9e1a-6ca6abfcd11e" providerId="ADAL" clId="{72A6E838-2845-465C-908A-F4B4A3833276}" dt="2024-11-04T18:39:27.791" v="3977"/>
          <ac:spMkLst>
            <pc:docMk/>
            <pc:sldMk cId="2473657619" sldId="2147470419"/>
            <ac:spMk id="118" creationId="{C80EFEC6-C43D-B71D-0AA6-558DFF749F86}"/>
          </ac:spMkLst>
        </pc:spChg>
        <pc:spChg chg="mod">
          <ac:chgData name="Marketing" userId="c6e20124-794c-4511-9e1a-6ca6abfcd11e" providerId="ADAL" clId="{72A6E838-2845-465C-908A-F4B4A3833276}" dt="2024-11-04T18:39:27.791" v="3977"/>
          <ac:spMkLst>
            <pc:docMk/>
            <pc:sldMk cId="2473657619" sldId="2147470419"/>
            <ac:spMk id="119" creationId="{3BE8951A-812D-D619-0C87-D36D17F17B4C}"/>
          </ac:spMkLst>
        </pc:spChg>
        <pc:spChg chg="mod">
          <ac:chgData name="Marketing" userId="c6e20124-794c-4511-9e1a-6ca6abfcd11e" providerId="ADAL" clId="{72A6E838-2845-465C-908A-F4B4A3833276}" dt="2024-11-04T18:39:27.791" v="3977"/>
          <ac:spMkLst>
            <pc:docMk/>
            <pc:sldMk cId="2473657619" sldId="2147470419"/>
            <ac:spMk id="120" creationId="{E22F656B-4960-BFFC-68BA-89A89E34BD12}"/>
          </ac:spMkLst>
        </pc:spChg>
        <pc:spChg chg="mod">
          <ac:chgData name="Marketing" userId="c6e20124-794c-4511-9e1a-6ca6abfcd11e" providerId="ADAL" clId="{72A6E838-2845-465C-908A-F4B4A3833276}" dt="2024-11-04T18:39:27.791" v="3977"/>
          <ac:spMkLst>
            <pc:docMk/>
            <pc:sldMk cId="2473657619" sldId="2147470419"/>
            <ac:spMk id="121" creationId="{5EEE2E4C-8C45-51A2-9ACE-00E34DFBE28A}"/>
          </ac:spMkLst>
        </pc:spChg>
        <pc:spChg chg="mod">
          <ac:chgData name="Marketing" userId="c6e20124-794c-4511-9e1a-6ca6abfcd11e" providerId="ADAL" clId="{72A6E838-2845-465C-908A-F4B4A3833276}" dt="2024-11-04T18:39:27.791" v="3977"/>
          <ac:spMkLst>
            <pc:docMk/>
            <pc:sldMk cId="2473657619" sldId="2147470419"/>
            <ac:spMk id="122" creationId="{A340D0B3-4A53-FED2-ACA3-AE9AD508FDC5}"/>
          </ac:spMkLst>
        </pc:spChg>
        <pc:spChg chg="mod">
          <ac:chgData name="Marketing" userId="c6e20124-794c-4511-9e1a-6ca6abfcd11e" providerId="ADAL" clId="{72A6E838-2845-465C-908A-F4B4A3833276}" dt="2024-11-04T18:39:27.791" v="3977"/>
          <ac:spMkLst>
            <pc:docMk/>
            <pc:sldMk cId="2473657619" sldId="2147470419"/>
            <ac:spMk id="123" creationId="{0F673C1A-8F43-4A82-A159-B34F091A5492}"/>
          </ac:spMkLst>
        </pc:spChg>
        <pc:spChg chg="mod">
          <ac:chgData name="Marketing" userId="c6e20124-794c-4511-9e1a-6ca6abfcd11e" providerId="ADAL" clId="{72A6E838-2845-465C-908A-F4B4A3833276}" dt="2024-11-04T18:39:27.791" v="3977"/>
          <ac:spMkLst>
            <pc:docMk/>
            <pc:sldMk cId="2473657619" sldId="2147470419"/>
            <ac:spMk id="124" creationId="{DE4F51C2-0AB4-91B9-3329-6310B084DE91}"/>
          </ac:spMkLst>
        </pc:spChg>
        <pc:spChg chg="mod">
          <ac:chgData name="Marketing" userId="c6e20124-794c-4511-9e1a-6ca6abfcd11e" providerId="ADAL" clId="{72A6E838-2845-465C-908A-F4B4A3833276}" dt="2024-11-04T18:39:27.791" v="3977"/>
          <ac:spMkLst>
            <pc:docMk/>
            <pc:sldMk cId="2473657619" sldId="2147470419"/>
            <ac:spMk id="125" creationId="{D66B1780-7CB7-2396-EF0A-ED8C37AA7095}"/>
          </ac:spMkLst>
        </pc:spChg>
        <pc:spChg chg="mod">
          <ac:chgData name="Marketing" userId="c6e20124-794c-4511-9e1a-6ca6abfcd11e" providerId="ADAL" clId="{72A6E838-2845-465C-908A-F4B4A3833276}" dt="2024-11-04T18:39:27.791" v="3977"/>
          <ac:spMkLst>
            <pc:docMk/>
            <pc:sldMk cId="2473657619" sldId="2147470419"/>
            <ac:spMk id="126" creationId="{50195D06-8F82-0261-BF87-1E105096D150}"/>
          </ac:spMkLst>
        </pc:spChg>
        <pc:spChg chg="mod">
          <ac:chgData name="Marketing" userId="c6e20124-794c-4511-9e1a-6ca6abfcd11e" providerId="ADAL" clId="{72A6E838-2845-465C-908A-F4B4A3833276}" dt="2024-11-04T18:39:27.791" v="3977"/>
          <ac:spMkLst>
            <pc:docMk/>
            <pc:sldMk cId="2473657619" sldId="2147470419"/>
            <ac:spMk id="127" creationId="{A6480E98-48E3-196C-56C6-34BB440F2C1F}"/>
          </ac:spMkLst>
        </pc:spChg>
        <pc:spChg chg="mod">
          <ac:chgData name="Marketing" userId="c6e20124-794c-4511-9e1a-6ca6abfcd11e" providerId="ADAL" clId="{72A6E838-2845-465C-908A-F4B4A3833276}" dt="2024-11-04T18:39:27.791" v="3977"/>
          <ac:spMkLst>
            <pc:docMk/>
            <pc:sldMk cId="2473657619" sldId="2147470419"/>
            <ac:spMk id="128" creationId="{C5595D07-5DEF-5EBD-6BE9-172B20778C4E}"/>
          </ac:spMkLst>
        </pc:spChg>
        <pc:spChg chg="mod">
          <ac:chgData name="Marketing" userId="c6e20124-794c-4511-9e1a-6ca6abfcd11e" providerId="ADAL" clId="{72A6E838-2845-465C-908A-F4B4A3833276}" dt="2024-11-04T18:39:27.791" v="3977"/>
          <ac:spMkLst>
            <pc:docMk/>
            <pc:sldMk cId="2473657619" sldId="2147470419"/>
            <ac:spMk id="129" creationId="{782EA7D4-E60C-4663-A01D-E341FD57101E}"/>
          </ac:spMkLst>
        </pc:spChg>
        <pc:spChg chg="mod">
          <ac:chgData name="Marketing" userId="c6e20124-794c-4511-9e1a-6ca6abfcd11e" providerId="ADAL" clId="{72A6E838-2845-465C-908A-F4B4A3833276}" dt="2024-11-04T18:39:27.791" v="3977"/>
          <ac:spMkLst>
            <pc:docMk/>
            <pc:sldMk cId="2473657619" sldId="2147470419"/>
            <ac:spMk id="130" creationId="{FD9C32A5-7459-F7D9-D91B-C7248689AFB0}"/>
          </ac:spMkLst>
        </pc:spChg>
        <pc:spChg chg="mod">
          <ac:chgData name="Marketing" userId="c6e20124-794c-4511-9e1a-6ca6abfcd11e" providerId="ADAL" clId="{72A6E838-2845-465C-908A-F4B4A3833276}" dt="2024-11-04T18:39:27.791" v="3977"/>
          <ac:spMkLst>
            <pc:docMk/>
            <pc:sldMk cId="2473657619" sldId="2147470419"/>
            <ac:spMk id="131" creationId="{E4CAAD88-7E86-9976-F45F-C2EECC326EE0}"/>
          </ac:spMkLst>
        </pc:spChg>
        <pc:spChg chg="mod">
          <ac:chgData name="Marketing" userId="c6e20124-794c-4511-9e1a-6ca6abfcd11e" providerId="ADAL" clId="{72A6E838-2845-465C-908A-F4B4A3833276}" dt="2024-11-04T18:39:27.791" v="3977"/>
          <ac:spMkLst>
            <pc:docMk/>
            <pc:sldMk cId="2473657619" sldId="2147470419"/>
            <ac:spMk id="132" creationId="{2BC2A6BD-57BA-0517-8D82-A0C8CFFAB363}"/>
          </ac:spMkLst>
        </pc:spChg>
        <pc:spChg chg="mod">
          <ac:chgData name="Marketing" userId="c6e20124-794c-4511-9e1a-6ca6abfcd11e" providerId="ADAL" clId="{72A6E838-2845-465C-908A-F4B4A3833276}" dt="2024-11-04T18:39:27.791" v="3977"/>
          <ac:spMkLst>
            <pc:docMk/>
            <pc:sldMk cId="2473657619" sldId="2147470419"/>
            <ac:spMk id="133" creationId="{DE962700-F7A0-C0B0-0EF8-19FFE0066ACC}"/>
          </ac:spMkLst>
        </pc:spChg>
        <pc:spChg chg="mod">
          <ac:chgData name="Marketing" userId="c6e20124-794c-4511-9e1a-6ca6abfcd11e" providerId="ADAL" clId="{72A6E838-2845-465C-908A-F4B4A3833276}" dt="2024-11-04T18:39:27.791" v="3977"/>
          <ac:spMkLst>
            <pc:docMk/>
            <pc:sldMk cId="2473657619" sldId="2147470419"/>
            <ac:spMk id="134" creationId="{38499BA0-7446-0EC8-DC0A-8FBA8A7F901C}"/>
          </ac:spMkLst>
        </pc:spChg>
        <pc:spChg chg="mod">
          <ac:chgData name="Marketing" userId="c6e20124-794c-4511-9e1a-6ca6abfcd11e" providerId="ADAL" clId="{72A6E838-2845-465C-908A-F4B4A3833276}" dt="2024-11-04T18:39:27.791" v="3977"/>
          <ac:spMkLst>
            <pc:docMk/>
            <pc:sldMk cId="2473657619" sldId="2147470419"/>
            <ac:spMk id="135" creationId="{5C20CC27-FB4D-7D87-0FCC-9AE6119E8123}"/>
          </ac:spMkLst>
        </pc:spChg>
        <pc:spChg chg="mod">
          <ac:chgData name="Marketing" userId="c6e20124-794c-4511-9e1a-6ca6abfcd11e" providerId="ADAL" clId="{72A6E838-2845-465C-908A-F4B4A3833276}" dt="2024-11-04T18:39:27.791" v="3977"/>
          <ac:spMkLst>
            <pc:docMk/>
            <pc:sldMk cId="2473657619" sldId="2147470419"/>
            <ac:spMk id="136" creationId="{EE73DBE6-6B7C-E245-6E53-7D1CEA6C46EC}"/>
          </ac:spMkLst>
        </pc:spChg>
        <pc:spChg chg="mod">
          <ac:chgData name="Marketing" userId="c6e20124-794c-4511-9e1a-6ca6abfcd11e" providerId="ADAL" clId="{72A6E838-2845-465C-908A-F4B4A3833276}" dt="2024-11-04T18:39:27.791" v="3977"/>
          <ac:spMkLst>
            <pc:docMk/>
            <pc:sldMk cId="2473657619" sldId="2147470419"/>
            <ac:spMk id="137" creationId="{7A2F77E9-DFB3-CFE9-915F-69F04E1230B2}"/>
          </ac:spMkLst>
        </pc:spChg>
        <pc:spChg chg="mod">
          <ac:chgData name="Marketing" userId="c6e20124-794c-4511-9e1a-6ca6abfcd11e" providerId="ADAL" clId="{72A6E838-2845-465C-908A-F4B4A3833276}" dt="2024-11-04T18:39:27.791" v="3977"/>
          <ac:spMkLst>
            <pc:docMk/>
            <pc:sldMk cId="2473657619" sldId="2147470419"/>
            <ac:spMk id="138" creationId="{4158491E-D6B5-319B-DC95-E1AF13818E33}"/>
          </ac:spMkLst>
        </pc:spChg>
        <pc:spChg chg="mod">
          <ac:chgData name="Marketing" userId="c6e20124-794c-4511-9e1a-6ca6abfcd11e" providerId="ADAL" clId="{72A6E838-2845-465C-908A-F4B4A3833276}" dt="2024-11-04T18:39:27.791" v="3977"/>
          <ac:spMkLst>
            <pc:docMk/>
            <pc:sldMk cId="2473657619" sldId="2147470419"/>
            <ac:spMk id="139" creationId="{F6DE6D75-533B-2103-4BCB-E68B11E158B8}"/>
          </ac:spMkLst>
        </pc:spChg>
        <pc:spChg chg="mod">
          <ac:chgData name="Marketing" userId="c6e20124-794c-4511-9e1a-6ca6abfcd11e" providerId="ADAL" clId="{72A6E838-2845-465C-908A-F4B4A3833276}" dt="2024-11-04T18:39:27.791" v="3977"/>
          <ac:spMkLst>
            <pc:docMk/>
            <pc:sldMk cId="2473657619" sldId="2147470419"/>
            <ac:spMk id="140" creationId="{467EB055-2ECD-741E-AA57-59884AB832D1}"/>
          </ac:spMkLst>
        </pc:spChg>
        <pc:spChg chg="mod">
          <ac:chgData name="Marketing" userId="c6e20124-794c-4511-9e1a-6ca6abfcd11e" providerId="ADAL" clId="{72A6E838-2845-465C-908A-F4B4A3833276}" dt="2024-11-04T18:39:27.791" v="3977"/>
          <ac:spMkLst>
            <pc:docMk/>
            <pc:sldMk cId="2473657619" sldId="2147470419"/>
            <ac:spMk id="141" creationId="{661F34E2-57B6-FCFE-515A-00710EF7D74C}"/>
          </ac:spMkLst>
        </pc:spChg>
        <pc:spChg chg="mod">
          <ac:chgData name="Marketing" userId="c6e20124-794c-4511-9e1a-6ca6abfcd11e" providerId="ADAL" clId="{72A6E838-2845-465C-908A-F4B4A3833276}" dt="2024-11-04T18:39:27.791" v="3977"/>
          <ac:spMkLst>
            <pc:docMk/>
            <pc:sldMk cId="2473657619" sldId="2147470419"/>
            <ac:spMk id="142" creationId="{CE8551B3-72A2-AAAE-D375-78132DFC5A78}"/>
          </ac:spMkLst>
        </pc:spChg>
        <pc:spChg chg="mod">
          <ac:chgData name="Marketing" userId="c6e20124-794c-4511-9e1a-6ca6abfcd11e" providerId="ADAL" clId="{72A6E838-2845-465C-908A-F4B4A3833276}" dt="2024-11-04T18:39:27.791" v="3977"/>
          <ac:spMkLst>
            <pc:docMk/>
            <pc:sldMk cId="2473657619" sldId="2147470419"/>
            <ac:spMk id="143" creationId="{94832789-433F-A616-0377-E84AAB5842CE}"/>
          </ac:spMkLst>
        </pc:spChg>
        <pc:spChg chg="mod">
          <ac:chgData name="Marketing" userId="c6e20124-794c-4511-9e1a-6ca6abfcd11e" providerId="ADAL" clId="{72A6E838-2845-465C-908A-F4B4A3833276}" dt="2024-11-04T18:39:27.791" v="3977"/>
          <ac:spMkLst>
            <pc:docMk/>
            <pc:sldMk cId="2473657619" sldId="2147470419"/>
            <ac:spMk id="144" creationId="{AADCB869-E699-0F44-57E1-C91B57DCF7DC}"/>
          </ac:spMkLst>
        </pc:spChg>
        <pc:spChg chg="mod">
          <ac:chgData name="Marketing" userId="c6e20124-794c-4511-9e1a-6ca6abfcd11e" providerId="ADAL" clId="{72A6E838-2845-465C-908A-F4B4A3833276}" dt="2024-11-04T18:39:27.791" v="3977"/>
          <ac:spMkLst>
            <pc:docMk/>
            <pc:sldMk cId="2473657619" sldId="2147470419"/>
            <ac:spMk id="146" creationId="{BE9C1AF8-7064-BB34-FA6B-B2377B0BA16F}"/>
          </ac:spMkLst>
        </pc:spChg>
        <pc:spChg chg="mod">
          <ac:chgData name="Marketing" userId="c6e20124-794c-4511-9e1a-6ca6abfcd11e" providerId="ADAL" clId="{72A6E838-2845-465C-908A-F4B4A3833276}" dt="2024-11-04T18:39:27.791" v="3977"/>
          <ac:spMkLst>
            <pc:docMk/>
            <pc:sldMk cId="2473657619" sldId="2147470419"/>
            <ac:spMk id="147" creationId="{FE1A1B60-8EDB-B6DB-CAA2-04A423AAF2C4}"/>
          </ac:spMkLst>
        </pc:spChg>
        <pc:spChg chg="mod">
          <ac:chgData name="Marketing" userId="c6e20124-794c-4511-9e1a-6ca6abfcd11e" providerId="ADAL" clId="{72A6E838-2845-465C-908A-F4B4A3833276}" dt="2024-11-04T18:39:27.791" v="3977"/>
          <ac:spMkLst>
            <pc:docMk/>
            <pc:sldMk cId="2473657619" sldId="2147470419"/>
            <ac:spMk id="148" creationId="{BF087A10-7B28-F17D-5392-0B65BEAEC77A}"/>
          </ac:spMkLst>
        </pc:spChg>
        <pc:spChg chg="mod">
          <ac:chgData name="Marketing" userId="c6e20124-794c-4511-9e1a-6ca6abfcd11e" providerId="ADAL" clId="{72A6E838-2845-465C-908A-F4B4A3833276}" dt="2024-11-04T18:45:18.868" v="4080" actId="113"/>
          <ac:spMkLst>
            <pc:docMk/>
            <pc:sldMk cId="2473657619" sldId="2147470419"/>
            <ac:spMk id="228" creationId="{0CCEE365-699B-BACE-4DDD-6435F99FE83E}"/>
          </ac:spMkLst>
        </pc:spChg>
        <pc:grpChg chg="del">
          <ac:chgData name="Marketing" userId="c6e20124-794c-4511-9e1a-6ca6abfcd11e" providerId="ADAL" clId="{72A6E838-2845-465C-908A-F4B4A3833276}" dt="2024-11-04T18:39:16.010" v="3976" actId="478"/>
          <ac:grpSpMkLst>
            <pc:docMk/>
            <pc:sldMk cId="2473657619" sldId="2147470419"/>
            <ac:grpSpMk id="3" creationId="{7491085E-958D-98D7-F68A-12640C87192A}"/>
          </ac:grpSpMkLst>
        </pc:grpChg>
        <pc:grpChg chg="add mod">
          <ac:chgData name="Marketing" userId="c6e20124-794c-4511-9e1a-6ca6abfcd11e" providerId="ADAL" clId="{72A6E838-2845-465C-908A-F4B4A3833276}" dt="2024-11-04T18:39:27.791" v="3977"/>
          <ac:grpSpMkLst>
            <pc:docMk/>
            <pc:sldMk cId="2473657619" sldId="2147470419"/>
            <ac:grpSpMk id="19" creationId="{1A2BB59D-A220-182A-94DF-B41AE663CD62}"/>
          </ac:grpSpMkLst>
        </pc:grpChg>
        <pc:grpChg chg="mod">
          <ac:chgData name="Marketing" userId="c6e20124-794c-4511-9e1a-6ca6abfcd11e" providerId="ADAL" clId="{72A6E838-2845-465C-908A-F4B4A3833276}" dt="2024-11-04T18:39:27.791" v="3977"/>
          <ac:grpSpMkLst>
            <pc:docMk/>
            <pc:sldMk cId="2473657619" sldId="2147470419"/>
            <ac:grpSpMk id="20" creationId="{074B1586-CD3F-E676-203F-46473B8C3E56}"/>
          </ac:grpSpMkLst>
        </pc:grpChg>
        <pc:grpChg chg="mod">
          <ac:chgData name="Marketing" userId="c6e20124-794c-4511-9e1a-6ca6abfcd11e" providerId="ADAL" clId="{72A6E838-2845-465C-908A-F4B4A3833276}" dt="2024-11-04T18:39:27.791" v="3977"/>
          <ac:grpSpMkLst>
            <pc:docMk/>
            <pc:sldMk cId="2473657619" sldId="2147470419"/>
            <ac:grpSpMk id="21" creationId="{F358AACA-53E4-02CE-ABF0-47581E7825CE}"/>
          </ac:grpSpMkLst>
        </pc:grpChg>
        <pc:grpChg chg="mod">
          <ac:chgData name="Marketing" userId="c6e20124-794c-4511-9e1a-6ca6abfcd11e" providerId="ADAL" clId="{72A6E838-2845-465C-908A-F4B4A3833276}" dt="2024-11-04T18:39:27.791" v="3977"/>
          <ac:grpSpMkLst>
            <pc:docMk/>
            <pc:sldMk cId="2473657619" sldId="2147470419"/>
            <ac:grpSpMk id="84" creationId="{94800DE9-BDDD-AA8E-0688-E7536F87F1D6}"/>
          </ac:grpSpMkLst>
        </pc:grpChg>
        <pc:grpChg chg="mod">
          <ac:chgData name="Marketing" userId="c6e20124-794c-4511-9e1a-6ca6abfcd11e" providerId="ADAL" clId="{72A6E838-2845-465C-908A-F4B4A3833276}" dt="2024-11-04T18:39:27.791" v="3977"/>
          <ac:grpSpMkLst>
            <pc:docMk/>
            <pc:sldMk cId="2473657619" sldId="2147470419"/>
            <ac:grpSpMk id="85" creationId="{2627C3AA-7DFA-99C3-9343-1DC9668E6427}"/>
          </ac:grpSpMkLst>
        </pc:grpChg>
        <pc:grpChg chg="mod">
          <ac:chgData name="Marketing" userId="c6e20124-794c-4511-9e1a-6ca6abfcd11e" providerId="ADAL" clId="{72A6E838-2845-465C-908A-F4B4A3833276}" dt="2024-11-04T18:39:27.791" v="3977"/>
          <ac:grpSpMkLst>
            <pc:docMk/>
            <pc:sldMk cId="2473657619" sldId="2147470419"/>
            <ac:grpSpMk id="87" creationId="{A5319281-D7E1-6DC0-3CFE-2DCCA13BD470}"/>
          </ac:grpSpMkLst>
        </pc:grpChg>
        <pc:grpChg chg="mod">
          <ac:chgData name="Marketing" userId="c6e20124-794c-4511-9e1a-6ca6abfcd11e" providerId="ADAL" clId="{72A6E838-2845-465C-908A-F4B4A3833276}" dt="2024-11-04T18:39:27.791" v="3977"/>
          <ac:grpSpMkLst>
            <pc:docMk/>
            <pc:sldMk cId="2473657619" sldId="2147470419"/>
            <ac:grpSpMk id="88" creationId="{495D75E2-E6CF-36F3-08F7-0A2D23C01489}"/>
          </ac:grpSpMkLst>
        </pc:grpChg>
        <pc:grpChg chg="mod">
          <ac:chgData name="Marketing" userId="c6e20124-794c-4511-9e1a-6ca6abfcd11e" providerId="ADAL" clId="{72A6E838-2845-465C-908A-F4B4A3833276}" dt="2024-11-04T18:39:27.791" v="3977"/>
          <ac:grpSpMkLst>
            <pc:docMk/>
            <pc:sldMk cId="2473657619" sldId="2147470419"/>
            <ac:grpSpMk id="89" creationId="{D0E59021-C219-3347-F551-D1EA0768D17A}"/>
          </ac:grpSpMkLst>
        </pc:grpChg>
        <pc:grpChg chg="mod">
          <ac:chgData name="Marketing" userId="c6e20124-794c-4511-9e1a-6ca6abfcd11e" providerId="ADAL" clId="{72A6E838-2845-465C-908A-F4B4A3833276}" dt="2024-11-04T18:39:27.791" v="3977"/>
          <ac:grpSpMkLst>
            <pc:docMk/>
            <pc:sldMk cId="2473657619" sldId="2147470419"/>
            <ac:grpSpMk id="90" creationId="{4D6181A0-076C-35D5-8A69-D40C7D8B7F2D}"/>
          </ac:grpSpMkLst>
        </pc:grpChg>
        <pc:grpChg chg="mod">
          <ac:chgData name="Marketing" userId="c6e20124-794c-4511-9e1a-6ca6abfcd11e" providerId="ADAL" clId="{72A6E838-2845-465C-908A-F4B4A3833276}" dt="2024-11-04T18:39:27.791" v="3977"/>
          <ac:grpSpMkLst>
            <pc:docMk/>
            <pc:sldMk cId="2473657619" sldId="2147470419"/>
            <ac:grpSpMk id="91" creationId="{9CDF560E-BF2B-67D6-E3DE-5986173FBAF6}"/>
          </ac:grpSpMkLst>
        </pc:grpChg>
        <pc:grpChg chg="mod">
          <ac:chgData name="Marketing" userId="c6e20124-794c-4511-9e1a-6ca6abfcd11e" providerId="ADAL" clId="{72A6E838-2845-465C-908A-F4B4A3833276}" dt="2024-11-04T18:39:27.791" v="3977"/>
          <ac:grpSpMkLst>
            <pc:docMk/>
            <pc:sldMk cId="2473657619" sldId="2147470419"/>
            <ac:grpSpMk id="92" creationId="{843CE1F5-15B8-9B4E-F4F7-5E0853CBAB31}"/>
          </ac:grpSpMkLst>
        </pc:grpChg>
        <pc:grpChg chg="mod">
          <ac:chgData name="Marketing" userId="c6e20124-794c-4511-9e1a-6ca6abfcd11e" providerId="ADAL" clId="{72A6E838-2845-465C-908A-F4B4A3833276}" dt="2024-11-04T18:39:27.791" v="3977"/>
          <ac:grpSpMkLst>
            <pc:docMk/>
            <pc:sldMk cId="2473657619" sldId="2147470419"/>
            <ac:grpSpMk id="93" creationId="{156C4764-EA35-BBC5-6E1A-49547BD7ECBD}"/>
          </ac:grpSpMkLst>
        </pc:grpChg>
        <pc:grpChg chg="mod">
          <ac:chgData name="Marketing" userId="c6e20124-794c-4511-9e1a-6ca6abfcd11e" providerId="ADAL" clId="{72A6E838-2845-465C-908A-F4B4A3833276}" dt="2024-11-04T18:39:27.791" v="3977"/>
          <ac:grpSpMkLst>
            <pc:docMk/>
            <pc:sldMk cId="2473657619" sldId="2147470419"/>
            <ac:grpSpMk id="94" creationId="{50EF8D6B-B0F9-7F7A-AF19-3F6545212F49}"/>
          </ac:grpSpMkLst>
        </pc:grpChg>
        <pc:grpChg chg="mod">
          <ac:chgData name="Marketing" userId="c6e20124-794c-4511-9e1a-6ca6abfcd11e" providerId="ADAL" clId="{72A6E838-2845-465C-908A-F4B4A3833276}" dt="2024-11-04T18:39:27.791" v="3977"/>
          <ac:grpSpMkLst>
            <pc:docMk/>
            <pc:sldMk cId="2473657619" sldId="2147470419"/>
            <ac:grpSpMk id="95" creationId="{1279F5D3-D1DD-A4DE-58E0-3902622900EE}"/>
          </ac:grpSpMkLst>
        </pc:grpChg>
        <pc:grpChg chg="mod">
          <ac:chgData name="Marketing" userId="c6e20124-794c-4511-9e1a-6ca6abfcd11e" providerId="ADAL" clId="{72A6E838-2845-465C-908A-F4B4A3833276}" dt="2024-11-04T18:39:27.791" v="3977"/>
          <ac:grpSpMkLst>
            <pc:docMk/>
            <pc:sldMk cId="2473657619" sldId="2147470419"/>
            <ac:grpSpMk id="96" creationId="{7150EA79-2379-B4D5-0D09-45BA5A3BD164}"/>
          </ac:grpSpMkLst>
        </pc:grpChg>
        <pc:grpChg chg="mod">
          <ac:chgData name="Marketing" userId="c6e20124-794c-4511-9e1a-6ca6abfcd11e" providerId="ADAL" clId="{72A6E838-2845-465C-908A-F4B4A3833276}" dt="2024-11-04T18:39:27.791" v="3977"/>
          <ac:grpSpMkLst>
            <pc:docMk/>
            <pc:sldMk cId="2473657619" sldId="2147470419"/>
            <ac:grpSpMk id="97" creationId="{DD44E2ED-C4A3-1B71-4729-12FE18FF68C4}"/>
          </ac:grpSpMkLst>
        </pc:grpChg>
        <pc:grpChg chg="mod">
          <ac:chgData name="Marketing" userId="c6e20124-794c-4511-9e1a-6ca6abfcd11e" providerId="ADAL" clId="{72A6E838-2845-465C-908A-F4B4A3833276}" dt="2024-11-04T18:39:27.791" v="3977"/>
          <ac:grpSpMkLst>
            <pc:docMk/>
            <pc:sldMk cId="2473657619" sldId="2147470419"/>
            <ac:grpSpMk id="98" creationId="{EE0F121C-910B-D24D-0608-ADD9D158D0B5}"/>
          </ac:grpSpMkLst>
        </pc:grpChg>
        <pc:grpChg chg="mod">
          <ac:chgData name="Marketing" userId="c6e20124-794c-4511-9e1a-6ca6abfcd11e" providerId="ADAL" clId="{72A6E838-2845-465C-908A-F4B4A3833276}" dt="2024-11-04T18:39:27.791" v="3977"/>
          <ac:grpSpMkLst>
            <pc:docMk/>
            <pc:sldMk cId="2473657619" sldId="2147470419"/>
            <ac:grpSpMk id="99" creationId="{F91FC0EC-F7B2-3033-EFFA-36CD8BA19824}"/>
          </ac:grpSpMkLst>
        </pc:grpChg>
        <pc:grpChg chg="mod">
          <ac:chgData name="Marketing" userId="c6e20124-794c-4511-9e1a-6ca6abfcd11e" providerId="ADAL" clId="{72A6E838-2845-465C-908A-F4B4A3833276}" dt="2024-11-04T18:39:27.791" v="3977"/>
          <ac:grpSpMkLst>
            <pc:docMk/>
            <pc:sldMk cId="2473657619" sldId="2147470419"/>
            <ac:grpSpMk id="100" creationId="{5ECDC763-6EB4-6233-44E3-2F504CE84F73}"/>
          </ac:grpSpMkLst>
        </pc:grpChg>
        <pc:grpChg chg="mod">
          <ac:chgData name="Marketing" userId="c6e20124-794c-4511-9e1a-6ca6abfcd11e" providerId="ADAL" clId="{72A6E838-2845-465C-908A-F4B4A3833276}" dt="2024-11-04T18:39:27.791" v="3977"/>
          <ac:grpSpMkLst>
            <pc:docMk/>
            <pc:sldMk cId="2473657619" sldId="2147470419"/>
            <ac:grpSpMk id="101" creationId="{ABA966F5-64C3-F6DA-0D7E-B831D9103AE0}"/>
          </ac:grpSpMkLst>
        </pc:grpChg>
        <pc:grpChg chg="mod">
          <ac:chgData name="Marketing" userId="c6e20124-794c-4511-9e1a-6ca6abfcd11e" providerId="ADAL" clId="{72A6E838-2845-465C-908A-F4B4A3833276}" dt="2024-11-04T18:39:27.791" v="3977"/>
          <ac:grpSpMkLst>
            <pc:docMk/>
            <pc:sldMk cId="2473657619" sldId="2147470419"/>
            <ac:grpSpMk id="102" creationId="{E9135668-771B-1A99-5E26-A408F9F9598F}"/>
          </ac:grpSpMkLst>
        </pc:grpChg>
        <pc:grpChg chg="mod">
          <ac:chgData name="Marketing" userId="c6e20124-794c-4511-9e1a-6ca6abfcd11e" providerId="ADAL" clId="{72A6E838-2845-465C-908A-F4B4A3833276}" dt="2024-11-04T18:39:27.791" v="3977"/>
          <ac:grpSpMkLst>
            <pc:docMk/>
            <pc:sldMk cId="2473657619" sldId="2147470419"/>
            <ac:grpSpMk id="103" creationId="{3A8685E0-EB66-1451-1F76-B740D2336B95}"/>
          </ac:grpSpMkLst>
        </pc:grpChg>
        <pc:picChg chg="add del">
          <ac:chgData name="Marketing" userId="c6e20124-794c-4511-9e1a-6ca6abfcd11e" providerId="ADAL" clId="{72A6E838-2845-465C-908A-F4B4A3833276}" dt="2024-11-04T18:39:40.619" v="3982" actId="478"/>
          <ac:picMkLst>
            <pc:docMk/>
            <pc:sldMk cId="2473657619" sldId="2147470419"/>
            <ac:picMk id="5" creationId="{B89426A7-6FC4-3968-5EA1-4616DC5B0533}"/>
          </ac:picMkLst>
        </pc:picChg>
        <pc:picChg chg="add mod ord">
          <ac:chgData name="Marketing" userId="c6e20124-794c-4511-9e1a-6ca6abfcd11e" providerId="ADAL" clId="{72A6E838-2845-465C-908A-F4B4A3833276}" dt="2024-11-04T18:39:43.671" v="3984" actId="167"/>
          <ac:picMkLst>
            <pc:docMk/>
            <pc:sldMk cId="2473657619" sldId="2147470419"/>
            <ac:picMk id="149" creationId="{6097B92D-9C12-4C2F-64A6-9B7C246300EC}"/>
          </ac:picMkLst>
        </pc:picChg>
        <pc:picChg chg="del">
          <ac:chgData name="Marketing" userId="c6e20124-794c-4511-9e1a-6ca6abfcd11e" providerId="ADAL" clId="{72A6E838-2845-465C-908A-F4B4A3833276}" dt="2024-11-04T18:38:03.947" v="3955" actId="478"/>
          <ac:picMkLst>
            <pc:docMk/>
            <pc:sldMk cId="2473657619" sldId="2147470419"/>
            <ac:picMk id="227" creationId="{4A1DAE57-5DC4-7A8C-B1A0-A626E16E319E}"/>
          </ac:picMkLst>
        </pc:picChg>
      </pc:sldChg>
      <pc:sldChg chg="addSp delSp modSp add mod ord">
        <pc:chgData name="Marketing" userId="c6e20124-794c-4511-9e1a-6ca6abfcd11e" providerId="ADAL" clId="{72A6E838-2845-465C-908A-F4B4A3833276}" dt="2024-11-04T18:45:21.665" v="4081" actId="113"/>
        <pc:sldMkLst>
          <pc:docMk/>
          <pc:sldMk cId="1656525241" sldId="2147470420"/>
        </pc:sldMkLst>
        <pc:spChg chg="add mod">
          <ac:chgData name="Marketing" userId="c6e20124-794c-4511-9e1a-6ca6abfcd11e" providerId="ADAL" clId="{72A6E838-2845-465C-908A-F4B4A3833276}" dt="2024-11-04T18:44:38.209" v="4071" actId="14100"/>
          <ac:spMkLst>
            <pc:docMk/>
            <pc:sldMk cId="1656525241" sldId="2147470420"/>
            <ac:spMk id="3" creationId="{055F77B8-C5A7-499F-356C-4D8E303E56E3}"/>
          </ac:spMkLst>
        </pc:spChg>
        <pc:spChg chg="add mod">
          <ac:chgData name="Marketing" userId="c6e20124-794c-4511-9e1a-6ca6abfcd11e" providerId="ADAL" clId="{72A6E838-2845-465C-908A-F4B4A3833276}" dt="2024-11-04T18:44:59.746" v="4078" actId="14100"/>
          <ac:spMkLst>
            <pc:docMk/>
            <pc:sldMk cId="1656525241" sldId="2147470420"/>
            <ac:spMk id="4" creationId="{F63203B6-EC3F-12E8-8D19-FEE1528066D4}"/>
          </ac:spMkLst>
        </pc:spChg>
        <pc:spChg chg="add mod">
          <ac:chgData name="Marketing" userId="c6e20124-794c-4511-9e1a-6ca6abfcd11e" providerId="ADAL" clId="{72A6E838-2845-465C-908A-F4B4A3833276}" dt="2024-11-04T18:44:27.532" v="4069" actId="14100"/>
          <ac:spMkLst>
            <pc:docMk/>
            <pc:sldMk cId="1656525241" sldId="2147470420"/>
            <ac:spMk id="5" creationId="{49898BAC-B767-CD8B-E5BA-541721425210}"/>
          </ac:spMkLst>
        </pc:spChg>
        <pc:spChg chg="del">
          <ac:chgData name="Marketing" userId="c6e20124-794c-4511-9e1a-6ca6abfcd11e" providerId="ADAL" clId="{72A6E838-2845-465C-908A-F4B4A3833276}" dt="2024-11-04T18:43:28.724" v="4060" actId="21"/>
          <ac:spMkLst>
            <pc:docMk/>
            <pc:sldMk cId="1656525241" sldId="2147470420"/>
            <ac:spMk id="6" creationId="{055F77B8-C5A7-499F-356C-4D8E303E56E3}"/>
          </ac:spMkLst>
        </pc:spChg>
        <pc:spChg chg="del">
          <ac:chgData name="Marketing" userId="c6e20124-794c-4511-9e1a-6ca6abfcd11e" providerId="ADAL" clId="{72A6E838-2845-465C-908A-F4B4A3833276}" dt="2024-11-04T18:43:28.724" v="4060" actId="21"/>
          <ac:spMkLst>
            <pc:docMk/>
            <pc:sldMk cId="1656525241" sldId="2147470420"/>
            <ac:spMk id="16" creationId="{F63203B6-EC3F-12E8-8D19-FEE1528066D4}"/>
          </ac:spMkLst>
        </pc:spChg>
        <pc:spChg chg="del">
          <ac:chgData name="Marketing" userId="c6e20124-794c-4511-9e1a-6ca6abfcd11e" providerId="ADAL" clId="{72A6E838-2845-465C-908A-F4B4A3833276}" dt="2024-11-04T18:43:28.724" v="4060" actId="21"/>
          <ac:spMkLst>
            <pc:docMk/>
            <pc:sldMk cId="1656525241" sldId="2147470420"/>
            <ac:spMk id="17" creationId="{49898BAC-B767-CD8B-E5BA-541721425210}"/>
          </ac:spMkLst>
        </pc:spChg>
        <pc:spChg chg="mod ord">
          <ac:chgData name="Marketing" userId="c6e20124-794c-4511-9e1a-6ca6abfcd11e" providerId="ADAL" clId="{72A6E838-2845-465C-908A-F4B4A3833276}" dt="2024-11-04T18:44:14.772" v="4067" actId="166"/>
          <ac:spMkLst>
            <pc:docMk/>
            <pc:sldMk cId="1656525241" sldId="2147470420"/>
            <ac:spMk id="18" creationId="{34D41EE0-6756-FF0F-C166-D9ABB4924666}"/>
          </ac:spMkLst>
        </pc:spChg>
        <pc:spChg chg="mod">
          <ac:chgData name="Marketing" userId="c6e20124-794c-4511-9e1a-6ca6abfcd11e" providerId="ADAL" clId="{72A6E838-2845-465C-908A-F4B4A3833276}" dt="2024-11-04T18:45:21.665" v="4081" actId="113"/>
          <ac:spMkLst>
            <pc:docMk/>
            <pc:sldMk cId="1656525241" sldId="2147470420"/>
            <ac:spMk id="228" creationId="{AD6E64D9-392A-FEA4-F008-64526DC67A36}"/>
          </ac:spMkLst>
        </pc:spChg>
        <pc:spChg chg="mod">
          <ac:chgData name="Marketing" userId="c6e20124-794c-4511-9e1a-6ca6abfcd11e" providerId="ADAL" clId="{72A6E838-2845-465C-908A-F4B4A3833276}" dt="2024-11-04T18:43:08.278" v="4055" actId="14100"/>
          <ac:spMkLst>
            <pc:docMk/>
            <pc:sldMk cId="1656525241" sldId="2147470420"/>
            <ac:spMk id="229" creationId="{44245595-0319-94B3-0B45-A37EFA3CF1BF}"/>
          </ac:spMkLst>
        </pc:spChg>
        <pc:picChg chg="add mod ord">
          <ac:chgData name="Marketing" userId="c6e20124-794c-4511-9e1a-6ca6abfcd11e" providerId="ADAL" clId="{72A6E838-2845-465C-908A-F4B4A3833276}" dt="2024-11-04T18:44:41.140" v="4073" actId="1076"/>
          <ac:picMkLst>
            <pc:docMk/>
            <pc:sldMk cId="1656525241" sldId="2147470420"/>
            <ac:picMk id="2" creationId="{0037C8FC-507E-BEAC-848D-E61512625920}"/>
          </ac:picMkLst>
        </pc:picChg>
        <pc:picChg chg="del">
          <ac:chgData name="Marketing" userId="c6e20124-794c-4511-9e1a-6ca6abfcd11e" providerId="ADAL" clId="{72A6E838-2845-465C-908A-F4B4A3833276}" dt="2024-11-04T18:42:46.480" v="4026" actId="478"/>
          <ac:picMkLst>
            <pc:docMk/>
            <pc:sldMk cId="1656525241" sldId="2147470420"/>
            <ac:picMk id="149" creationId="{4BAAB7DE-3800-1F8F-07E9-A15E53AB84CA}"/>
          </ac:picMkLst>
        </pc:picChg>
      </pc:sldChg>
      <pc:sldMasterChg chg="addSp delSp modSp mod">
        <pc:chgData name="Marketing" userId="c6e20124-794c-4511-9e1a-6ca6abfcd11e" providerId="ADAL" clId="{72A6E838-2845-465C-908A-F4B4A3833276}" dt="2024-11-01T15:30:38.621" v="2276" actId="14100"/>
        <pc:sldMasterMkLst>
          <pc:docMk/>
          <pc:sldMasterMk cId="0" sldId="2147483648"/>
        </pc:sldMasterMkLst>
        <pc:spChg chg="mod">
          <ac:chgData name="Marketing" userId="c6e20124-794c-4511-9e1a-6ca6abfcd11e" providerId="ADAL" clId="{72A6E838-2845-465C-908A-F4B4A3833276}" dt="2024-11-01T15:22:40.269" v="2086"/>
          <ac:spMkLst>
            <pc:docMk/>
            <pc:sldMasterMk cId="0" sldId="2147483648"/>
            <ac:spMk id="99" creationId="{DC73DE05-27D6-9B1E-E1BF-7A5D092F8F7B}"/>
          </ac:spMkLst>
        </pc:spChg>
        <pc:spChg chg="mod">
          <ac:chgData name="Marketing" userId="c6e20124-794c-4511-9e1a-6ca6abfcd11e" providerId="ADAL" clId="{72A6E838-2845-465C-908A-F4B4A3833276}" dt="2024-11-01T15:22:40.269" v="2086"/>
          <ac:spMkLst>
            <pc:docMk/>
            <pc:sldMasterMk cId="0" sldId="2147483648"/>
            <ac:spMk id="100" creationId="{62C56735-485B-5AE5-B422-65ED3153D46E}"/>
          </ac:spMkLst>
        </pc:spChg>
        <pc:spChg chg="mod">
          <ac:chgData name="Marketing" userId="c6e20124-794c-4511-9e1a-6ca6abfcd11e" providerId="ADAL" clId="{72A6E838-2845-465C-908A-F4B4A3833276}" dt="2024-11-01T15:22:40.269" v="2086"/>
          <ac:spMkLst>
            <pc:docMk/>
            <pc:sldMasterMk cId="0" sldId="2147483648"/>
            <ac:spMk id="101" creationId="{89917B52-BCDE-18BE-C9AA-3A394D15349A}"/>
          </ac:spMkLst>
        </pc:spChg>
        <pc:spChg chg="mod">
          <ac:chgData name="Marketing" userId="c6e20124-794c-4511-9e1a-6ca6abfcd11e" providerId="ADAL" clId="{72A6E838-2845-465C-908A-F4B4A3833276}" dt="2024-11-01T15:22:40.269" v="2086"/>
          <ac:spMkLst>
            <pc:docMk/>
            <pc:sldMasterMk cId="0" sldId="2147483648"/>
            <ac:spMk id="102" creationId="{1B19A419-0928-04DB-ED65-E0BAED8F0464}"/>
          </ac:spMkLst>
        </pc:spChg>
        <pc:spChg chg="mod">
          <ac:chgData name="Marketing" userId="c6e20124-794c-4511-9e1a-6ca6abfcd11e" providerId="ADAL" clId="{72A6E838-2845-465C-908A-F4B4A3833276}" dt="2024-11-01T15:22:40.269" v="2086"/>
          <ac:spMkLst>
            <pc:docMk/>
            <pc:sldMasterMk cId="0" sldId="2147483648"/>
            <ac:spMk id="103" creationId="{B6014F9E-26F7-CC24-E604-41963ACD46B2}"/>
          </ac:spMkLst>
        </pc:spChg>
        <pc:spChg chg="mod">
          <ac:chgData name="Marketing" userId="c6e20124-794c-4511-9e1a-6ca6abfcd11e" providerId="ADAL" clId="{72A6E838-2845-465C-908A-F4B4A3833276}" dt="2024-11-01T15:22:40.269" v="2086"/>
          <ac:spMkLst>
            <pc:docMk/>
            <pc:sldMasterMk cId="0" sldId="2147483648"/>
            <ac:spMk id="104" creationId="{C7FB6904-0CCE-9D2F-5019-E4884CD36FF9}"/>
          </ac:spMkLst>
        </pc:spChg>
        <pc:spChg chg="mod">
          <ac:chgData name="Marketing" userId="c6e20124-794c-4511-9e1a-6ca6abfcd11e" providerId="ADAL" clId="{72A6E838-2845-465C-908A-F4B4A3833276}" dt="2024-11-01T15:22:40.269" v="2086"/>
          <ac:spMkLst>
            <pc:docMk/>
            <pc:sldMasterMk cId="0" sldId="2147483648"/>
            <ac:spMk id="105" creationId="{85D5A850-79A2-65D7-15F9-39A4D527A831}"/>
          </ac:spMkLst>
        </pc:spChg>
        <pc:spChg chg="mod">
          <ac:chgData name="Marketing" userId="c6e20124-794c-4511-9e1a-6ca6abfcd11e" providerId="ADAL" clId="{72A6E838-2845-465C-908A-F4B4A3833276}" dt="2024-11-01T15:22:40.269" v="2086"/>
          <ac:spMkLst>
            <pc:docMk/>
            <pc:sldMasterMk cId="0" sldId="2147483648"/>
            <ac:spMk id="106" creationId="{91046FC8-9ACD-A510-3564-2B7837F07BC9}"/>
          </ac:spMkLst>
        </pc:spChg>
        <pc:spChg chg="mod">
          <ac:chgData name="Marketing" userId="c6e20124-794c-4511-9e1a-6ca6abfcd11e" providerId="ADAL" clId="{72A6E838-2845-465C-908A-F4B4A3833276}" dt="2024-11-01T15:22:40.269" v="2086"/>
          <ac:spMkLst>
            <pc:docMk/>
            <pc:sldMasterMk cId="0" sldId="2147483648"/>
            <ac:spMk id="107" creationId="{B78248BD-D0E1-4ED5-F419-60D79B8D01AE}"/>
          </ac:spMkLst>
        </pc:spChg>
        <pc:spChg chg="mod">
          <ac:chgData name="Marketing" userId="c6e20124-794c-4511-9e1a-6ca6abfcd11e" providerId="ADAL" clId="{72A6E838-2845-465C-908A-F4B4A3833276}" dt="2024-11-01T15:22:40.269" v="2086"/>
          <ac:spMkLst>
            <pc:docMk/>
            <pc:sldMasterMk cId="0" sldId="2147483648"/>
            <ac:spMk id="108" creationId="{3DEF26B7-8AEB-B984-63CE-A0C66A9E12EF}"/>
          </ac:spMkLst>
        </pc:spChg>
        <pc:spChg chg="mod">
          <ac:chgData name="Marketing" userId="c6e20124-794c-4511-9e1a-6ca6abfcd11e" providerId="ADAL" clId="{72A6E838-2845-465C-908A-F4B4A3833276}" dt="2024-11-01T15:22:40.269" v="2086"/>
          <ac:spMkLst>
            <pc:docMk/>
            <pc:sldMasterMk cId="0" sldId="2147483648"/>
            <ac:spMk id="109" creationId="{B0AE0833-3D5E-FBF5-AE1F-D5446E95C00A}"/>
          </ac:spMkLst>
        </pc:spChg>
        <pc:spChg chg="mod">
          <ac:chgData name="Marketing" userId="c6e20124-794c-4511-9e1a-6ca6abfcd11e" providerId="ADAL" clId="{72A6E838-2845-465C-908A-F4B4A3833276}" dt="2024-11-01T15:22:40.269" v="2086"/>
          <ac:spMkLst>
            <pc:docMk/>
            <pc:sldMasterMk cId="0" sldId="2147483648"/>
            <ac:spMk id="110" creationId="{53AD5B3D-DDC4-4851-7A1D-DC6B75B1883B}"/>
          </ac:spMkLst>
        </pc:spChg>
        <pc:spChg chg="mod">
          <ac:chgData name="Marketing" userId="c6e20124-794c-4511-9e1a-6ca6abfcd11e" providerId="ADAL" clId="{72A6E838-2845-465C-908A-F4B4A3833276}" dt="2024-11-01T15:22:40.269" v="2086"/>
          <ac:spMkLst>
            <pc:docMk/>
            <pc:sldMasterMk cId="0" sldId="2147483648"/>
            <ac:spMk id="111" creationId="{589B8A56-0E13-FD5B-4A20-8FC8ED7B8102}"/>
          </ac:spMkLst>
        </pc:spChg>
        <pc:spChg chg="mod">
          <ac:chgData name="Marketing" userId="c6e20124-794c-4511-9e1a-6ca6abfcd11e" providerId="ADAL" clId="{72A6E838-2845-465C-908A-F4B4A3833276}" dt="2024-11-01T15:22:40.269" v="2086"/>
          <ac:spMkLst>
            <pc:docMk/>
            <pc:sldMasterMk cId="0" sldId="2147483648"/>
            <ac:spMk id="112" creationId="{2E0F1484-73E0-4E8B-A6B8-DA948B2F1535}"/>
          </ac:spMkLst>
        </pc:spChg>
        <pc:spChg chg="mod">
          <ac:chgData name="Marketing" userId="c6e20124-794c-4511-9e1a-6ca6abfcd11e" providerId="ADAL" clId="{72A6E838-2845-465C-908A-F4B4A3833276}" dt="2024-11-01T15:22:40.269" v="2086"/>
          <ac:spMkLst>
            <pc:docMk/>
            <pc:sldMasterMk cId="0" sldId="2147483648"/>
            <ac:spMk id="113" creationId="{D991C320-5769-F74F-53EB-492281E4FCF7}"/>
          </ac:spMkLst>
        </pc:spChg>
        <pc:spChg chg="mod">
          <ac:chgData name="Marketing" userId="c6e20124-794c-4511-9e1a-6ca6abfcd11e" providerId="ADAL" clId="{72A6E838-2845-465C-908A-F4B4A3833276}" dt="2024-11-01T15:22:40.269" v="2086"/>
          <ac:spMkLst>
            <pc:docMk/>
            <pc:sldMasterMk cId="0" sldId="2147483648"/>
            <ac:spMk id="114" creationId="{1C8F106B-5801-A3F6-9A5E-2D7483351DD4}"/>
          </ac:spMkLst>
        </pc:spChg>
        <pc:spChg chg="mod">
          <ac:chgData name="Marketing" userId="c6e20124-794c-4511-9e1a-6ca6abfcd11e" providerId="ADAL" clId="{72A6E838-2845-465C-908A-F4B4A3833276}" dt="2024-11-01T15:22:40.269" v="2086"/>
          <ac:spMkLst>
            <pc:docMk/>
            <pc:sldMasterMk cId="0" sldId="2147483648"/>
            <ac:spMk id="115" creationId="{3E085EAF-6097-7EAA-98E6-AC25655A3F29}"/>
          </ac:spMkLst>
        </pc:spChg>
        <pc:spChg chg="mod">
          <ac:chgData name="Marketing" userId="c6e20124-794c-4511-9e1a-6ca6abfcd11e" providerId="ADAL" clId="{72A6E838-2845-465C-908A-F4B4A3833276}" dt="2024-11-01T15:22:40.269" v="2086"/>
          <ac:spMkLst>
            <pc:docMk/>
            <pc:sldMasterMk cId="0" sldId="2147483648"/>
            <ac:spMk id="116" creationId="{DA9F6134-7E91-29ED-67EB-7358B5C3BCCB}"/>
          </ac:spMkLst>
        </pc:spChg>
        <pc:spChg chg="mod">
          <ac:chgData name="Marketing" userId="c6e20124-794c-4511-9e1a-6ca6abfcd11e" providerId="ADAL" clId="{72A6E838-2845-465C-908A-F4B4A3833276}" dt="2024-11-01T15:22:40.269" v="2086"/>
          <ac:spMkLst>
            <pc:docMk/>
            <pc:sldMasterMk cId="0" sldId="2147483648"/>
            <ac:spMk id="117" creationId="{7BFCADA6-810D-1FCC-6A2F-21A8D14BFE0D}"/>
          </ac:spMkLst>
        </pc:spChg>
        <pc:spChg chg="mod">
          <ac:chgData name="Marketing" userId="c6e20124-794c-4511-9e1a-6ca6abfcd11e" providerId="ADAL" clId="{72A6E838-2845-465C-908A-F4B4A3833276}" dt="2024-11-01T15:22:40.269" v="2086"/>
          <ac:spMkLst>
            <pc:docMk/>
            <pc:sldMasterMk cId="0" sldId="2147483648"/>
            <ac:spMk id="118" creationId="{E4A85D46-9B8A-135A-F1A2-A74D1D69CCD2}"/>
          </ac:spMkLst>
        </pc:spChg>
        <pc:spChg chg="mod">
          <ac:chgData name="Marketing" userId="c6e20124-794c-4511-9e1a-6ca6abfcd11e" providerId="ADAL" clId="{72A6E838-2845-465C-908A-F4B4A3833276}" dt="2024-11-01T15:22:40.269" v="2086"/>
          <ac:spMkLst>
            <pc:docMk/>
            <pc:sldMasterMk cId="0" sldId="2147483648"/>
            <ac:spMk id="119" creationId="{1D65C93F-A26F-AD34-E0A7-BC014F1CDCCD}"/>
          </ac:spMkLst>
        </pc:spChg>
        <pc:spChg chg="mod">
          <ac:chgData name="Marketing" userId="c6e20124-794c-4511-9e1a-6ca6abfcd11e" providerId="ADAL" clId="{72A6E838-2845-465C-908A-F4B4A3833276}" dt="2024-11-01T15:22:40.269" v="2086"/>
          <ac:spMkLst>
            <pc:docMk/>
            <pc:sldMasterMk cId="0" sldId="2147483648"/>
            <ac:spMk id="120" creationId="{875918D4-AB81-296E-2F2F-B3DCCA8A2E57}"/>
          </ac:spMkLst>
        </pc:spChg>
        <pc:spChg chg="mod">
          <ac:chgData name="Marketing" userId="c6e20124-794c-4511-9e1a-6ca6abfcd11e" providerId="ADAL" clId="{72A6E838-2845-465C-908A-F4B4A3833276}" dt="2024-11-01T15:22:40.269" v="2086"/>
          <ac:spMkLst>
            <pc:docMk/>
            <pc:sldMasterMk cId="0" sldId="2147483648"/>
            <ac:spMk id="121" creationId="{53C8D4B9-AE65-6C4C-8F14-D92583B2BCE3}"/>
          </ac:spMkLst>
        </pc:spChg>
        <pc:spChg chg="mod">
          <ac:chgData name="Marketing" userId="c6e20124-794c-4511-9e1a-6ca6abfcd11e" providerId="ADAL" clId="{72A6E838-2845-465C-908A-F4B4A3833276}" dt="2024-11-01T15:22:40.269" v="2086"/>
          <ac:spMkLst>
            <pc:docMk/>
            <pc:sldMasterMk cId="0" sldId="2147483648"/>
            <ac:spMk id="122" creationId="{F07E6887-1353-CA7F-E373-7B17D8DAA136}"/>
          </ac:spMkLst>
        </pc:spChg>
        <pc:spChg chg="mod">
          <ac:chgData name="Marketing" userId="c6e20124-794c-4511-9e1a-6ca6abfcd11e" providerId="ADAL" clId="{72A6E838-2845-465C-908A-F4B4A3833276}" dt="2024-11-01T15:22:40.269" v="2086"/>
          <ac:spMkLst>
            <pc:docMk/>
            <pc:sldMasterMk cId="0" sldId="2147483648"/>
            <ac:spMk id="123" creationId="{3C3A39FE-A678-B3BA-F473-A21A62AE6119}"/>
          </ac:spMkLst>
        </pc:spChg>
        <pc:spChg chg="mod">
          <ac:chgData name="Marketing" userId="c6e20124-794c-4511-9e1a-6ca6abfcd11e" providerId="ADAL" clId="{72A6E838-2845-465C-908A-F4B4A3833276}" dt="2024-11-01T15:22:40.269" v="2086"/>
          <ac:spMkLst>
            <pc:docMk/>
            <pc:sldMasterMk cId="0" sldId="2147483648"/>
            <ac:spMk id="124" creationId="{953E5683-62F5-6B3F-530B-BEB0E7458CD3}"/>
          </ac:spMkLst>
        </pc:spChg>
        <pc:spChg chg="mod">
          <ac:chgData name="Marketing" userId="c6e20124-794c-4511-9e1a-6ca6abfcd11e" providerId="ADAL" clId="{72A6E838-2845-465C-908A-F4B4A3833276}" dt="2024-11-01T15:22:40.269" v="2086"/>
          <ac:spMkLst>
            <pc:docMk/>
            <pc:sldMasterMk cId="0" sldId="2147483648"/>
            <ac:spMk id="125" creationId="{210533F0-5470-8C78-EADC-466EEFCB8720}"/>
          </ac:spMkLst>
        </pc:spChg>
        <pc:spChg chg="mod">
          <ac:chgData name="Marketing" userId="c6e20124-794c-4511-9e1a-6ca6abfcd11e" providerId="ADAL" clId="{72A6E838-2845-465C-908A-F4B4A3833276}" dt="2024-11-01T15:22:40.269" v="2086"/>
          <ac:spMkLst>
            <pc:docMk/>
            <pc:sldMasterMk cId="0" sldId="2147483648"/>
            <ac:spMk id="126" creationId="{62941559-87CE-ABC5-D81C-933735F7510C}"/>
          </ac:spMkLst>
        </pc:spChg>
        <pc:spChg chg="mod">
          <ac:chgData name="Marketing" userId="c6e20124-794c-4511-9e1a-6ca6abfcd11e" providerId="ADAL" clId="{72A6E838-2845-465C-908A-F4B4A3833276}" dt="2024-11-01T15:22:40.269" v="2086"/>
          <ac:spMkLst>
            <pc:docMk/>
            <pc:sldMasterMk cId="0" sldId="2147483648"/>
            <ac:spMk id="127" creationId="{4207CB67-B57F-5638-05A1-02BE8F9B3FCB}"/>
          </ac:spMkLst>
        </pc:spChg>
        <pc:spChg chg="mod">
          <ac:chgData name="Marketing" userId="c6e20124-794c-4511-9e1a-6ca6abfcd11e" providerId="ADAL" clId="{72A6E838-2845-465C-908A-F4B4A3833276}" dt="2024-11-01T15:22:40.269" v="2086"/>
          <ac:spMkLst>
            <pc:docMk/>
            <pc:sldMasterMk cId="0" sldId="2147483648"/>
            <ac:spMk id="128" creationId="{F0269294-F861-4B9C-CA7E-3371613C4CBE}"/>
          </ac:spMkLst>
        </pc:spChg>
        <pc:spChg chg="mod">
          <ac:chgData name="Marketing" userId="c6e20124-794c-4511-9e1a-6ca6abfcd11e" providerId="ADAL" clId="{72A6E838-2845-465C-908A-F4B4A3833276}" dt="2024-11-01T15:22:40.269" v="2086"/>
          <ac:spMkLst>
            <pc:docMk/>
            <pc:sldMasterMk cId="0" sldId="2147483648"/>
            <ac:spMk id="129" creationId="{F9F9763A-5B63-E92E-BB65-8E49096239F4}"/>
          </ac:spMkLst>
        </pc:spChg>
        <pc:spChg chg="mod">
          <ac:chgData name="Marketing" userId="c6e20124-794c-4511-9e1a-6ca6abfcd11e" providerId="ADAL" clId="{72A6E838-2845-465C-908A-F4B4A3833276}" dt="2024-11-01T15:22:40.269" v="2086"/>
          <ac:spMkLst>
            <pc:docMk/>
            <pc:sldMasterMk cId="0" sldId="2147483648"/>
            <ac:spMk id="130" creationId="{5AF5FB05-88B3-7FF3-501D-F06D254461FC}"/>
          </ac:spMkLst>
        </pc:spChg>
        <pc:spChg chg="mod">
          <ac:chgData name="Marketing" userId="c6e20124-794c-4511-9e1a-6ca6abfcd11e" providerId="ADAL" clId="{72A6E838-2845-465C-908A-F4B4A3833276}" dt="2024-11-01T15:22:40.269" v="2086"/>
          <ac:spMkLst>
            <pc:docMk/>
            <pc:sldMasterMk cId="0" sldId="2147483648"/>
            <ac:spMk id="131" creationId="{86166484-D215-C78C-4A14-2FA987C9C2CA}"/>
          </ac:spMkLst>
        </pc:spChg>
        <pc:spChg chg="mod">
          <ac:chgData name="Marketing" userId="c6e20124-794c-4511-9e1a-6ca6abfcd11e" providerId="ADAL" clId="{72A6E838-2845-465C-908A-F4B4A3833276}" dt="2024-11-01T15:22:40.269" v="2086"/>
          <ac:spMkLst>
            <pc:docMk/>
            <pc:sldMasterMk cId="0" sldId="2147483648"/>
            <ac:spMk id="132" creationId="{DABD782C-648D-4EAB-9E56-759923F2A9A5}"/>
          </ac:spMkLst>
        </pc:spChg>
        <pc:spChg chg="mod">
          <ac:chgData name="Marketing" userId="c6e20124-794c-4511-9e1a-6ca6abfcd11e" providerId="ADAL" clId="{72A6E838-2845-465C-908A-F4B4A3833276}" dt="2024-11-01T15:22:40.269" v="2086"/>
          <ac:spMkLst>
            <pc:docMk/>
            <pc:sldMasterMk cId="0" sldId="2147483648"/>
            <ac:spMk id="133" creationId="{718EE6DE-4452-DD3D-6840-C117927E8032}"/>
          </ac:spMkLst>
        </pc:spChg>
        <pc:spChg chg="mod">
          <ac:chgData name="Marketing" userId="c6e20124-794c-4511-9e1a-6ca6abfcd11e" providerId="ADAL" clId="{72A6E838-2845-465C-908A-F4B4A3833276}" dt="2024-11-01T15:22:40.269" v="2086"/>
          <ac:spMkLst>
            <pc:docMk/>
            <pc:sldMasterMk cId="0" sldId="2147483648"/>
            <ac:spMk id="134" creationId="{605EA9E6-0AFF-F2AF-D870-67EC550F2FE7}"/>
          </ac:spMkLst>
        </pc:spChg>
        <pc:spChg chg="mod">
          <ac:chgData name="Marketing" userId="c6e20124-794c-4511-9e1a-6ca6abfcd11e" providerId="ADAL" clId="{72A6E838-2845-465C-908A-F4B4A3833276}" dt="2024-11-01T15:22:40.269" v="2086"/>
          <ac:spMkLst>
            <pc:docMk/>
            <pc:sldMasterMk cId="0" sldId="2147483648"/>
            <ac:spMk id="135" creationId="{6D6DD2DC-7EA2-D61F-B72B-6AD7699006A4}"/>
          </ac:spMkLst>
        </pc:spChg>
        <pc:spChg chg="mod">
          <ac:chgData name="Marketing" userId="c6e20124-794c-4511-9e1a-6ca6abfcd11e" providerId="ADAL" clId="{72A6E838-2845-465C-908A-F4B4A3833276}" dt="2024-11-01T15:22:40.269" v="2086"/>
          <ac:spMkLst>
            <pc:docMk/>
            <pc:sldMasterMk cId="0" sldId="2147483648"/>
            <ac:spMk id="136" creationId="{D6794C91-4FDF-9F05-C590-AFD52C9725CD}"/>
          </ac:spMkLst>
        </pc:spChg>
        <pc:spChg chg="mod">
          <ac:chgData name="Marketing" userId="c6e20124-794c-4511-9e1a-6ca6abfcd11e" providerId="ADAL" clId="{72A6E838-2845-465C-908A-F4B4A3833276}" dt="2024-11-01T15:22:40.269" v="2086"/>
          <ac:spMkLst>
            <pc:docMk/>
            <pc:sldMasterMk cId="0" sldId="2147483648"/>
            <ac:spMk id="137" creationId="{48EC8C3C-1C98-00C7-7297-997D46385264}"/>
          </ac:spMkLst>
        </pc:spChg>
        <pc:spChg chg="mod">
          <ac:chgData name="Marketing" userId="c6e20124-794c-4511-9e1a-6ca6abfcd11e" providerId="ADAL" clId="{72A6E838-2845-465C-908A-F4B4A3833276}" dt="2024-11-01T15:22:40.269" v="2086"/>
          <ac:spMkLst>
            <pc:docMk/>
            <pc:sldMasterMk cId="0" sldId="2147483648"/>
            <ac:spMk id="138" creationId="{DDB5EAF5-A017-971B-CFE5-0B56272C873E}"/>
          </ac:spMkLst>
        </pc:spChg>
        <pc:spChg chg="mod">
          <ac:chgData name="Marketing" userId="c6e20124-794c-4511-9e1a-6ca6abfcd11e" providerId="ADAL" clId="{72A6E838-2845-465C-908A-F4B4A3833276}" dt="2024-11-01T15:22:40.269" v="2086"/>
          <ac:spMkLst>
            <pc:docMk/>
            <pc:sldMasterMk cId="0" sldId="2147483648"/>
            <ac:spMk id="139" creationId="{EC911231-7656-551B-32A4-AA9828717FC1}"/>
          </ac:spMkLst>
        </pc:spChg>
        <pc:spChg chg="mod">
          <ac:chgData name="Marketing" userId="c6e20124-794c-4511-9e1a-6ca6abfcd11e" providerId="ADAL" clId="{72A6E838-2845-465C-908A-F4B4A3833276}" dt="2024-11-01T15:22:40.269" v="2086"/>
          <ac:spMkLst>
            <pc:docMk/>
            <pc:sldMasterMk cId="0" sldId="2147483648"/>
            <ac:spMk id="140" creationId="{5581C36D-B512-CCEA-624D-4668E0FE30E2}"/>
          </ac:spMkLst>
        </pc:spChg>
        <pc:spChg chg="mod">
          <ac:chgData name="Marketing" userId="c6e20124-794c-4511-9e1a-6ca6abfcd11e" providerId="ADAL" clId="{72A6E838-2845-465C-908A-F4B4A3833276}" dt="2024-11-01T15:22:40.269" v="2086"/>
          <ac:spMkLst>
            <pc:docMk/>
            <pc:sldMasterMk cId="0" sldId="2147483648"/>
            <ac:spMk id="141" creationId="{9CAA075E-EECF-0627-2E41-A6CD3E72FBCB}"/>
          </ac:spMkLst>
        </pc:spChg>
        <pc:spChg chg="mod">
          <ac:chgData name="Marketing" userId="c6e20124-794c-4511-9e1a-6ca6abfcd11e" providerId="ADAL" clId="{72A6E838-2845-465C-908A-F4B4A3833276}" dt="2024-11-01T15:22:40.269" v="2086"/>
          <ac:spMkLst>
            <pc:docMk/>
            <pc:sldMasterMk cId="0" sldId="2147483648"/>
            <ac:spMk id="142" creationId="{D389AC02-941F-4202-026E-57227FBE0F58}"/>
          </ac:spMkLst>
        </pc:spChg>
        <pc:spChg chg="mod">
          <ac:chgData name="Marketing" userId="c6e20124-794c-4511-9e1a-6ca6abfcd11e" providerId="ADAL" clId="{72A6E838-2845-465C-908A-F4B4A3833276}" dt="2024-11-01T15:22:40.269" v="2086"/>
          <ac:spMkLst>
            <pc:docMk/>
            <pc:sldMasterMk cId="0" sldId="2147483648"/>
            <ac:spMk id="143" creationId="{7CF46974-F82A-8E5F-AAFC-95B2C4F83730}"/>
          </ac:spMkLst>
        </pc:spChg>
        <pc:spChg chg="add mod ord">
          <ac:chgData name="Marketing" userId="c6e20124-794c-4511-9e1a-6ca6abfcd11e" providerId="ADAL" clId="{72A6E838-2845-465C-908A-F4B4A3833276}" dt="2024-11-01T15:30:38.621" v="2276" actId="14100"/>
          <ac:spMkLst>
            <pc:docMk/>
            <pc:sldMasterMk cId="0" sldId="2147483648"/>
            <ac:spMk id="259" creationId="{DEE2E12E-A9A8-12CF-AA28-13AE442C4790}"/>
          </ac:spMkLst>
        </pc:spChg>
        <pc:grpChg chg="add mod">
          <ac:chgData name="Marketing" userId="c6e20124-794c-4511-9e1a-6ca6abfcd11e" providerId="ADAL" clId="{72A6E838-2845-465C-908A-F4B4A3833276}" dt="2024-11-01T15:22:40.269" v="2086"/>
          <ac:grpSpMkLst>
            <pc:docMk/>
            <pc:sldMasterMk cId="0" sldId="2147483648"/>
            <ac:grpSpMk id="2" creationId="{BC283622-6AD9-F7F1-1719-6C075B850007}"/>
          </ac:grpSpMkLst>
        </pc:grpChg>
        <pc:grpChg chg="mod">
          <ac:chgData name="Marketing" userId="c6e20124-794c-4511-9e1a-6ca6abfcd11e" providerId="ADAL" clId="{72A6E838-2845-465C-908A-F4B4A3833276}" dt="2024-11-01T15:22:40.269" v="2086"/>
          <ac:grpSpMkLst>
            <pc:docMk/>
            <pc:sldMasterMk cId="0" sldId="2147483648"/>
            <ac:grpSpMk id="3" creationId="{1DCA7838-38C8-4DD7-EFCB-3676DD99BBF3}"/>
          </ac:grpSpMkLst>
        </pc:grpChg>
        <pc:grpChg chg="del">
          <ac:chgData name="Marketing" userId="c6e20124-794c-4511-9e1a-6ca6abfcd11e" providerId="ADAL" clId="{72A6E838-2845-465C-908A-F4B4A3833276}" dt="2024-11-01T15:22:39.074" v="2085" actId="478"/>
          <ac:grpSpMkLst>
            <pc:docMk/>
            <pc:sldMasterMk cId="0" sldId="2147483648"/>
            <ac:grpSpMk id="8" creationId="{DBF806D1-F088-730C-34FA-CEE26E0099CD}"/>
          </ac:grpSpMkLst>
        </pc:grpChg>
        <pc:grpChg chg="del">
          <ac:chgData name="Marketing" userId="c6e20124-794c-4511-9e1a-6ca6abfcd11e" providerId="ADAL" clId="{72A6E838-2845-465C-908A-F4B4A3833276}" dt="2024-11-01T15:22:37.503" v="2084" actId="478"/>
          <ac:grpSpMkLst>
            <pc:docMk/>
            <pc:sldMasterMk cId="0" sldId="2147483648"/>
            <ac:grpSpMk id="11" creationId="{B5425BA9-6814-E194-7CE9-B6FD6A988DFC}"/>
          </ac:grpSpMkLst>
        </pc:grpChg>
        <pc:grpChg chg="mod">
          <ac:chgData name="Marketing" userId="c6e20124-794c-4511-9e1a-6ca6abfcd11e" providerId="ADAL" clId="{72A6E838-2845-465C-908A-F4B4A3833276}" dt="2024-11-01T15:22:40.269" v="2086"/>
          <ac:grpSpMkLst>
            <pc:docMk/>
            <pc:sldMasterMk cId="0" sldId="2147483648"/>
            <ac:grpSpMk id="77" creationId="{59382DD9-42C0-F34F-A26F-F61741519096}"/>
          </ac:grpSpMkLst>
        </pc:grpChg>
        <pc:grpChg chg="mod">
          <ac:chgData name="Marketing" userId="c6e20124-794c-4511-9e1a-6ca6abfcd11e" providerId="ADAL" clId="{72A6E838-2845-465C-908A-F4B4A3833276}" dt="2024-11-01T15:22:40.269" v="2086"/>
          <ac:grpSpMkLst>
            <pc:docMk/>
            <pc:sldMasterMk cId="0" sldId="2147483648"/>
            <ac:grpSpMk id="78" creationId="{AD05289E-ABE6-6434-DFFE-F9BC5D3794A5}"/>
          </ac:grpSpMkLst>
        </pc:grpChg>
        <pc:grpChg chg="mod">
          <ac:chgData name="Marketing" userId="c6e20124-794c-4511-9e1a-6ca6abfcd11e" providerId="ADAL" clId="{72A6E838-2845-465C-908A-F4B4A3833276}" dt="2024-11-01T15:22:40.269" v="2086"/>
          <ac:grpSpMkLst>
            <pc:docMk/>
            <pc:sldMasterMk cId="0" sldId="2147483648"/>
            <ac:grpSpMk id="79" creationId="{27520D4B-8300-BA16-E864-0F6149F013E7}"/>
          </ac:grpSpMkLst>
        </pc:grpChg>
        <pc:grpChg chg="mod">
          <ac:chgData name="Marketing" userId="c6e20124-794c-4511-9e1a-6ca6abfcd11e" providerId="ADAL" clId="{72A6E838-2845-465C-908A-F4B4A3833276}" dt="2024-11-01T15:22:40.269" v="2086"/>
          <ac:grpSpMkLst>
            <pc:docMk/>
            <pc:sldMasterMk cId="0" sldId="2147483648"/>
            <ac:grpSpMk id="80" creationId="{670AE027-9E2C-FE36-0026-EBC74753D0FC}"/>
          </ac:grpSpMkLst>
        </pc:grpChg>
        <pc:grpChg chg="mod">
          <ac:chgData name="Marketing" userId="c6e20124-794c-4511-9e1a-6ca6abfcd11e" providerId="ADAL" clId="{72A6E838-2845-465C-908A-F4B4A3833276}" dt="2024-11-01T15:22:40.269" v="2086"/>
          <ac:grpSpMkLst>
            <pc:docMk/>
            <pc:sldMasterMk cId="0" sldId="2147483648"/>
            <ac:grpSpMk id="81" creationId="{830E4D93-8118-AA3C-1C44-DC1F124C3E11}"/>
          </ac:grpSpMkLst>
        </pc:grpChg>
        <pc:grpChg chg="mod">
          <ac:chgData name="Marketing" userId="c6e20124-794c-4511-9e1a-6ca6abfcd11e" providerId="ADAL" clId="{72A6E838-2845-465C-908A-F4B4A3833276}" dt="2024-11-01T15:22:40.269" v="2086"/>
          <ac:grpSpMkLst>
            <pc:docMk/>
            <pc:sldMasterMk cId="0" sldId="2147483648"/>
            <ac:grpSpMk id="82" creationId="{4EF3FBE2-68A1-8D07-5385-89D1EE27012A}"/>
          </ac:grpSpMkLst>
        </pc:grpChg>
        <pc:grpChg chg="mod">
          <ac:chgData name="Marketing" userId="c6e20124-794c-4511-9e1a-6ca6abfcd11e" providerId="ADAL" clId="{72A6E838-2845-465C-908A-F4B4A3833276}" dt="2024-11-01T15:22:40.269" v="2086"/>
          <ac:grpSpMkLst>
            <pc:docMk/>
            <pc:sldMasterMk cId="0" sldId="2147483648"/>
            <ac:grpSpMk id="83" creationId="{ABB40906-2E3B-1EC7-3DD0-963EB416E162}"/>
          </ac:grpSpMkLst>
        </pc:grpChg>
        <pc:grpChg chg="mod">
          <ac:chgData name="Marketing" userId="c6e20124-794c-4511-9e1a-6ca6abfcd11e" providerId="ADAL" clId="{72A6E838-2845-465C-908A-F4B4A3833276}" dt="2024-11-01T15:22:40.269" v="2086"/>
          <ac:grpSpMkLst>
            <pc:docMk/>
            <pc:sldMasterMk cId="0" sldId="2147483648"/>
            <ac:grpSpMk id="84" creationId="{07EC24CB-79E6-370E-1397-0D9F343D5077}"/>
          </ac:grpSpMkLst>
        </pc:grpChg>
        <pc:grpChg chg="mod">
          <ac:chgData name="Marketing" userId="c6e20124-794c-4511-9e1a-6ca6abfcd11e" providerId="ADAL" clId="{72A6E838-2845-465C-908A-F4B4A3833276}" dt="2024-11-01T15:22:40.269" v="2086"/>
          <ac:grpSpMkLst>
            <pc:docMk/>
            <pc:sldMasterMk cId="0" sldId="2147483648"/>
            <ac:grpSpMk id="85" creationId="{31645D41-79C0-ADF3-694E-72D8EB84FFFC}"/>
          </ac:grpSpMkLst>
        </pc:grpChg>
        <pc:grpChg chg="mod">
          <ac:chgData name="Marketing" userId="c6e20124-794c-4511-9e1a-6ca6abfcd11e" providerId="ADAL" clId="{72A6E838-2845-465C-908A-F4B4A3833276}" dt="2024-11-01T15:22:40.269" v="2086"/>
          <ac:grpSpMkLst>
            <pc:docMk/>
            <pc:sldMasterMk cId="0" sldId="2147483648"/>
            <ac:grpSpMk id="86" creationId="{6632B4AD-914C-DE01-F55C-5541AB258BF6}"/>
          </ac:grpSpMkLst>
        </pc:grpChg>
        <pc:grpChg chg="mod">
          <ac:chgData name="Marketing" userId="c6e20124-794c-4511-9e1a-6ca6abfcd11e" providerId="ADAL" clId="{72A6E838-2845-465C-908A-F4B4A3833276}" dt="2024-11-01T15:22:40.269" v="2086"/>
          <ac:grpSpMkLst>
            <pc:docMk/>
            <pc:sldMasterMk cId="0" sldId="2147483648"/>
            <ac:grpSpMk id="87" creationId="{2829D3DC-82B9-8BB1-5FDF-57D9C98C730A}"/>
          </ac:grpSpMkLst>
        </pc:grpChg>
        <pc:grpChg chg="mod">
          <ac:chgData name="Marketing" userId="c6e20124-794c-4511-9e1a-6ca6abfcd11e" providerId="ADAL" clId="{72A6E838-2845-465C-908A-F4B4A3833276}" dt="2024-11-01T15:22:40.269" v="2086"/>
          <ac:grpSpMkLst>
            <pc:docMk/>
            <pc:sldMasterMk cId="0" sldId="2147483648"/>
            <ac:grpSpMk id="88" creationId="{02CFCD05-02CF-FB8A-380B-D29045D97D87}"/>
          </ac:grpSpMkLst>
        </pc:grpChg>
        <pc:grpChg chg="mod">
          <ac:chgData name="Marketing" userId="c6e20124-794c-4511-9e1a-6ca6abfcd11e" providerId="ADAL" clId="{72A6E838-2845-465C-908A-F4B4A3833276}" dt="2024-11-01T15:22:40.269" v="2086"/>
          <ac:grpSpMkLst>
            <pc:docMk/>
            <pc:sldMasterMk cId="0" sldId="2147483648"/>
            <ac:grpSpMk id="89" creationId="{097BD7EB-0736-3646-BFDF-05C0905A0627}"/>
          </ac:grpSpMkLst>
        </pc:grpChg>
        <pc:grpChg chg="mod">
          <ac:chgData name="Marketing" userId="c6e20124-794c-4511-9e1a-6ca6abfcd11e" providerId="ADAL" clId="{72A6E838-2845-465C-908A-F4B4A3833276}" dt="2024-11-01T15:22:40.269" v="2086"/>
          <ac:grpSpMkLst>
            <pc:docMk/>
            <pc:sldMasterMk cId="0" sldId="2147483648"/>
            <ac:grpSpMk id="90" creationId="{9B64A0E5-C2AB-860B-FA5C-C0AEE980F407}"/>
          </ac:grpSpMkLst>
        </pc:grpChg>
        <pc:grpChg chg="mod">
          <ac:chgData name="Marketing" userId="c6e20124-794c-4511-9e1a-6ca6abfcd11e" providerId="ADAL" clId="{72A6E838-2845-465C-908A-F4B4A3833276}" dt="2024-11-01T15:22:40.269" v="2086"/>
          <ac:grpSpMkLst>
            <pc:docMk/>
            <pc:sldMasterMk cId="0" sldId="2147483648"/>
            <ac:grpSpMk id="91" creationId="{B68850F5-C499-A83C-716C-EBD4EEA732E3}"/>
          </ac:grpSpMkLst>
        </pc:grpChg>
        <pc:grpChg chg="mod">
          <ac:chgData name="Marketing" userId="c6e20124-794c-4511-9e1a-6ca6abfcd11e" providerId="ADAL" clId="{72A6E838-2845-465C-908A-F4B4A3833276}" dt="2024-11-01T15:22:40.269" v="2086"/>
          <ac:grpSpMkLst>
            <pc:docMk/>
            <pc:sldMasterMk cId="0" sldId="2147483648"/>
            <ac:grpSpMk id="92" creationId="{879165C8-F816-8B40-DD0B-CD242DDB7166}"/>
          </ac:grpSpMkLst>
        </pc:grpChg>
        <pc:grpChg chg="mod">
          <ac:chgData name="Marketing" userId="c6e20124-794c-4511-9e1a-6ca6abfcd11e" providerId="ADAL" clId="{72A6E838-2845-465C-908A-F4B4A3833276}" dt="2024-11-01T15:22:40.269" v="2086"/>
          <ac:grpSpMkLst>
            <pc:docMk/>
            <pc:sldMasterMk cId="0" sldId="2147483648"/>
            <ac:grpSpMk id="93" creationId="{42DF295B-B6FC-2B83-163C-DDE13723F9F7}"/>
          </ac:grpSpMkLst>
        </pc:grpChg>
        <pc:grpChg chg="mod">
          <ac:chgData name="Marketing" userId="c6e20124-794c-4511-9e1a-6ca6abfcd11e" providerId="ADAL" clId="{72A6E838-2845-465C-908A-F4B4A3833276}" dt="2024-11-01T15:22:40.269" v="2086"/>
          <ac:grpSpMkLst>
            <pc:docMk/>
            <pc:sldMasterMk cId="0" sldId="2147483648"/>
            <ac:grpSpMk id="94" creationId="{483EC686-03F5-1453-8588-B1AEDCAA88F6}"/>
          </ac:grpSpMkLst>
        </pc:grpChg>
        <pc:grpChg chg="mod">
          <ac:chgData name="Marketing" userId="c6e20124-794c-4511-9e1a-6ca6abfcd11e" providerId="ADAL" clId="{72A6E838-2845-465C-908A-F4B4A3833276}" dt="2024-11-01T15:22:40.269" v="2086"/>
          <ac:grpSpMkLst>
            <pc:docMk/>
            <pc:sldMasterMk cId="0" sldId="2147483648"/>
            <ac:grpSpMk id="95" creationId="{E47D3BDE-9AB5-748F-E79C-DF62E8C7B182}"/>
          </ac:grpSpMkLst>
        </pc:grpChg>
        <pc:grpChg chg="mod">
          <ac:chgData name="Marketing" userId="c6e20124-794c-4511-9e1a-6ca6abfcd11e" providerId="ADAL" clId="{72A6E838-2845-465C-908A-F4B4A3833276}" dt="2024-11-01T15:22:40.269" v="2086"/>
          <ac:grpSpMkLst>
            <pc:docMk/>
            <pc:sldMasterMk cId="0" sldId="2147483648"/>
            <ac:grpSpMk id="96" creationId="{E706249A-41B0-0DC0-42B3-F48639074158}"/>
          </ac:grpSpMkLst>
        </pc:grpChg>
        <pc:grpChg chg="mod">
          <ac:chgData name="Marketing" userId="c6e20124-794c-4511-9e1a-6ca6abfcd11e" providerId="ADAL" clId="{72A6E838-2845-465C-908A-F4B4A3833276}" dt="2024-11-01T15:22:40.269" v="2086"/>
          <ac:grpSpMkLst>
            <pc:docMk/>
            <pc:sldMasterMk cId="0" sldId="2147483648"/>
            <ac:grpSpMk id="97" creationId="{5A82AC49-2102-678B-A6F0-BB8BBE08F675}"/>
          </ac:grpSpMkLst>
        </pc:grpChg>
        <pc:grpChg chg="mod">
          <ac:chgData name="Marketing" userId="c6e20124-794c-4511-9e1a-6ca6abfcd11e" providerId="ADAL" clId="{72A6E838-2845-465C-908A-F4B4A3833276}" dt="2024-11-01T15:22:40.269" v="2086"/>
          <ac:grpSpMkLst>
            <pc:docMk/>
            <pc:sldMasterMk cId="0" sldId="2147483648"/>
            <ac:grpSpMk id="98" creationId="{D384C477-9636-1B76-02D7-673BF96CAD16}"/>
          </ac:grpSpMkLst>
        </pc:grpChg>
        <pc:picChg chg="ord">
          <ac:chgData name="Marketing" userId="c6e20124-794c-4511-9e1a-6ca6abfcd11e" providerId="ADAL" clId="{72A6E838-2845-465C-908A-F4B4A3833276}" dt="2024-11-01T15:30:32.724" v="2275" actId="167"/>
          <ac:picMkLst>
            <pc:docMk/>
            <pc:sldMasterMk cId="0" sldId="2147483648"/>
            <ac:picMk id="7" creationId="{D37054CA-21BF-2ECD-CBC0-8B32D44A9647}"/>
          </ac:picMkLst>
        </pc:picChg>
        <pc:cxnChg chg="mod">
          <ac:chgData name="Marketing" userId="c6e20124-794c-4511-9e1a-6ca6abfcd11e" providerId="ADAL" clId="{72A6E838-2845-465C-908A-F4B4A3833276}" dt="2024-11-01T15:22:40.269" v="2086"/>
          <ac:cxnSpMkLst>
            <pc:docMk/>
            <pc:sldMasterMk cId="0" sldId="2147483648"/>
            <ac:cxnSpMk id="144" creationId="{60940A11-5135-5E59-83DD-E960FDE85585}"/>
          </ac:cxnSpMkLst>
        </pc:cxnChg>
      </pc:sldMasterChg>
    </pc:docChg>
  </pc:docChgLst>
  <pc:docChgLst>
    <pc:chgData name="Marketing" userId="c6e20124-794c-4511-9e1a-6ca6abfcd11e" providerId="ADAL" clId="{97A2A4B0-3ADD-456A-92B7-293E90487778}"/>
    <pc:docChg chg="undo redo custSel addSld delSld modSld sldOrd">
      <pc:chgData name="Marketing" userId="c6e20124-794c-4511-9e1a-6ca6abfcd11e" providerId="ADAL" clId="{97A2A4B0-3ADD-456A-92B7-293E90487778}" dt="2024-11-07T19:59:36.933" v="1567" actId="12789"/>
      <pc:docMkLst>
        <pc:docMk/>
      </pc:docMkLst>
      <pc:sldChg chg="del">
        <pc:chgData name="Marketing" userId="c6e20124-794c-4511-9e1a-6ca6abfcd11e" providerId="ADAL" clId="{97A2A4B0-3ADD-456A-92B7-293E90487778}" dt="2024-11-07T15:34:49.551" v="151" actId="47"/>
        <pc:sldMkLst>
          <pc:docMk/>
          <pc:sldMk cId="0" sldId="257"/>
        </pc:sldMkLst>
      </pc:sldChg>
      <pc:sldChg chg="delSp modSp mod ord">
        <pc:chgData name="Marketing" userId="c6e20124-794c-4511-9e1a-6ca6abfcd11e" providerId="ADAL" clId="{97A2A4B0-3ADD-456A-92B7-293E90487778}" dt="2024-11-07T17:20:45.499" v="332"/>
        <pc:sldMkLst>
          <pc:docMk/>
          <pc:sldMk cId="0" sldId="258"/>
        </pc:sldMkLst>
        <pc:spChg chg="del">
          <ac:chgData name="Marketing" userId="c6e20124-794c-4511-9e1a-6ca6abfcd11e" providerId="ADAL" clId="{97A2A4B0-3ADD-456A-92B7-293E90487778}" dt="2024-11-07T15:22:32.611" v="0" actId="478"/>
          <ac:spMkLst>
            <pc:docMk/>
            <pc:sldMk cId="0" sldId="258"/>
            <ac:spMk id="6" creationId="{BBFFCA7A-1EA0-5115-2600-1446C622A5EC}"/>
          </ac:spMkLst>
        </pc:spChg>
        <pc:spChg chg="del">
          <ac:chgData name="Marketing" userId="c6e20124-794c-4511-9e1a-6ca6abfcd11e" providerId="ADAL" clId="{97A2A4B0-3ADD-456A-92B7-293E90487778}" dt="2024-11-07T15:22:32.611" v="0" actId="478"/>
          <ac:spMkLst>
            <pc:docMk/>
            <pc:sldMk cId="0" sldId="258"/>
            <ac:spMk id="7" creationId="{B246DD08-45F6-291F-3BE5-A88407F3D548}"/>
          </ac:spMkLst>
        </pc:spChg>
        <pc:spChg chg="del">
          <ac:chgData name="Marketing" userId="c6e20124-794c-4511-9e1a-6ca6abfcd11e" providerId="ADAL" clId="{97A2A4B0-3ADD-456A-92B7-293E90487778}" dt="2024-11-07T15:22:32.611" v="0" actId="478"/>
          <ac:spMkLst>
            <pc:docMk/>
            <pc:sldMk cId="0" sldId="258"/>
            <ac:spMk id="8" creationId="{C1A64A35-B76A-B805-DFC7-613F0FF0A619}"/>
          </ac:spMkLst>
        </pc:spChg>
        <pc:spChg chg="del">
          <ac:chgData name="Marketing" userId="c6e20124-794c-4511-9e1a-6ca6abfcd11e" providerId="ADAL" clId="{97A2A4B0-3ADD-456A-92B7-293E90487778}" dt="2024-11-07T15:22:32.611" v="0" actId="478"/>
          <ac:spMkLst>
            <pc:docMk/>
            <pc:sldMk cId="0" sldId="258"/>
            <ac:spMk id="9" creationId="{1341E51E-5927-8718-583D-632618639398}"/>
          </ac:spMkLst>
        </pc:spChg>
        <pc:spChg chg="mod">
          <ac:chgData name="Marketing" userId="c6e20124-794c-4511-9e1a-6ca6abfcd11e" providerId="ADAL" clId="{97A2A4B0-3ADD-456A-92B7-293E90487778}" dt="2024-11-07T15:23:21.856" v="30" actId="14100"/>
          <ac:spMkLst>
            <pc:docMk/>
            <pc:sldMk cId="0" sldId="258"/>
            <ac:spMk id="221" creationId="{CD824BE0-2E9E-4E78-E3DA-E469750C2AD2}"/>
          </ac:spMkLst>
        </pc:spChg>
        <pc:spChg chg="mod">
          <ac:chgData name="Marketing" userId="c6e20124-794c-4511-9e1a-6ca6abfcd11e" providerId="ADAL" clId="{97A2A4B0-3ADD-456A-92B7-293E90487778}" dt="2024-11-07T15:26:16.257" v="38" actId="12788"/>
          <ac:spMkLst>
            <pc:docMk/>
            <pc:sldMk cId="0" sldId="258"/>
            <ac:spMk id="224" creationId="{41820FDF-B356-687C-2044-9E5E8FCB2B5A}"/>
          </ac:spMkLst>
        </pc:spChg>
        <pc:picChg chg="mod">
          <ac:chgData name="Marketing" userId="c6e20124-794c-4511-9e1a-6ca6abfcd11e" providerId="ADAL" clId="{97A2A4B0-3ADD-456A-92B7-293E90487778}" dt="2024-11-07T15:25:06.506" v="31" actId="34136"/>
          <ac:picMkLst>
            <pc:docMk/>
            <pc:sldMk cId="0" sldId="258"/>
            <ac:picMk id="12" creationId="{AB1CFD96-AE93-5829-3193-A4A5AFA36795}"/>
          </ac:picMkLst>
        </pc:picChg>
      </pc:sldChg>
      <pc:sldChg chg="addSp delSp modSp mod ord modNotesTx">
        <pc:chgData name="Marketing" userId="c6e20124-794c-4511-9e1a-6ca6abfcd11e" providerId="ADAL" clId="{97A2A4B0-3ADD-456A-92B7-293E90487778}" dt="2024-11-07T19:43:47.367" v="1425" actId="6549"/>
        <pc:sldMkLst>
          <pc:docMk/>
          <pc:sldMk cId="4079832384" sldId="1489"/>
        </pc:sldMkLst>
        <pc:spChg chg="add del">
          <ac:chgData name="Marketing" userId="c6e20124-794c-4511-9e1a-6ca6abfcd11e" providerId="ADAL" clId="{97A2A4B0-3ADD-456A-92B7-293E90487778}" dt="2024-11-07T15:40:12.699" v="309" actId="11529"/>
          <ac:spMkLst>
            <pc:docMk/>
            <pc:sldMk cId="4079832384" sldId="1489"/>
            <ac:spMk id="2" creationId="{CAEBAA56-F074-20B6-0666-C06454C80781}"/>
          </ac:spMkLst>
        </pc:spChg>
        <pc:spChg chg="add">
          <ac:chgData name="Marketing" userId="c6e20124-794c-4511-9e1a-6ca6abfcd11e" providerId="ADAL" clId="{97A2A4B0-3ADD-456A-92B7-293E90487778}" dt="2024-11-07T19:26:13.906" v="1246"/>
          <ac:spMkLst>
            <pc:docMk/>
            <pc:sldMk cId="4079832384" sldId="1489"/>
            <ac:spMk id="2" creationId="{E9F95241-4B0C-63BE-D1A0-FB07C4D7859E}"/>
          </ac:spMkLst>
        </pc:spChg>
        <pc:spChg chg="add del mod">
          <ac:chgData name="Marketing" userId="c6e20124-794c-4511-9e1a-6ca6abfcd11e" providerId="ADAL" clId="{97A2A4B0-3ADD-456A-92B7-293E90487778}" dt="2024-11-07T15:40:26.002" v="313" actId="21"/>
          <ac:spMkLst>
            <pc:docMk/>
            <pc:sldMk cId="4079832384" sldId="1489"/>
            <ac:spMk id="3" creationId="{0A119795-0BE9-9DD7-D091-2775D3A68C5A}"/>
          </ac:spMkLst>
        </pc:spChg>
        <pc:spChg chg="del mod">
          <ac:chgData name="Marketing" userId="c6e20124-794c-4511-9e1a-6ca6abfcd11e" providerId="ADAL" clId="{97A2A4B0-3ADD-456A-92B7-293E90487778}" dt="2024-11-07T19:29:16.604" v="1312" actId="478"/>
          <ac:spMkLst>
            <pc:docMk/>
            <pc:sldMk cId="4079832384" sldId="1489"/>
            <ac:spMk id="6" creationId="{A6F39929-4FCD-66DE-BCFF-02954D0A6461}"/>
          </ac:spMkLst>
        </pc:spChg>
        <pc:spChg chg="add mod">
          <ac:chgData name="Marketing" userId="c6e20124-794c-4511-9e1a-6ca6abfcd11e" providerId="ADAL" clId="{97A2A4B0-3ADD-456A-92B7-293E90487778}" dt="2024-11-07T17:25:48.287" v="348"/>
          <ac:spMkLst>
            <pc:docMk/>
            <pc:sldMk cId="4079832384" sldId="1489"/>
            <ac:spMk id="7" creationId="{D3DE57DD-AE51-0C2A-C5CB-B7D8C741CA00}"/>
          </ac:spMkLst>
        </pc:spChg>
        <pc:spChg chg="mod">
          <ac:chgData name="Marketing" userId="c6e20124-794c-4511-9e1a-6ca6abfcd11e" providerId="ADAL" clId="{97A2A4B0-3ADD-456A-92B7-293E90487778}" dt="2024-11-07T19:39:17.851" v="1403" actId="207"/>
          <ac:spMkLst>
            <pc:docMk/>
            <pc:sldMk cId="4079832384" sldId="1489"/>
            <ac:spMk id="8" creationId="{5ABCB280-3B27-D9F9-1B96-469D750C77BA}"/>
          </ac:spMkLst>
        </pc:spChg>
        <pc:spChg chg="mod">
          <ac:chgData name="Marketing" userId="c6e20124-794c-4511-9e1a-6ca6abfcd11e" providerId="ADAL" clId="{97A2A4B0-3ADD-456A-92B7-293E90487778}" dt="2024-11-07T19:29:32.109" v="1315" actId="1076"/>
          <ac:spMkLst>
            <pc:docMk/>
            <pc:sldMk cId="4079832384" sldId="1489"/>
            <ac:spMk id="9" creationId="{297C690B-5986-6DFC-6284-C081D042A896}"/>
          </ac:spMkLst>
        </pc:spChg>
        <pc:spChg chg="add del mod">
          <ac:chgData name="Marketing" userId="c6e20124-794c-4511-9e1a-6ca6abfcd11e" providerId="ADAL" clId="{97A2A4B0-3ADD-456A-92B7-293E90487778}" dt="2024-11-07T17:28:40.144" v="381" actId="478"/>
          <ac:spMkLst>
            <pc:docMk/>
            <pc:sldMk cId="4079832384" sldId="1489"/>
            <ac:spMk id="11" creationId="{4B72DBCB-C875-0176-E4D1-B8B4224843C7}"/>
          </ac:spMkLst>
        </pc:spChg>
        <pc:spChg chg="add del mod">
          <ac:chgData name="Marketing" userId="c6e20124-794c-4511-9e1a-6ca6abfcd11e" providerId="ADAL" clId="{97A2A4B0-3ADD-456A-92B7-293E90487778}" dt="2024-11-07T17:27:12.279" v="363" actId="478"/>
          <ac:spMkLst>
            <pc:docMk/>
            <pc:sldMk cId="4079832384" sldId="1489"/>
            <ac:spMk id="14" creationId="{832CF67C-943B-E968-2973-FB6090D93616}"/>
          </ac:spMkLst>
        </pc:spChg>
        <pc:spChg chg="mod">
          <ac:chgData name="Marketing" userId="c6e20124-794c-4511-9e1a-6ca6abfcd11e" providerId="ADAL" clId="{97A2A4B0-3ADD-456A-92B7-293E90487778}" dt="2024-11-07T19:33:33.452" v="1384"/>
          <ac:spMkLst>
            <pc:docMk/>
            <pc:sldMk cId="4079832384" sldId="1489"/>
            <ac:spMk id="33" creationId="{66804A3F-E646-B6DF-19E2-9689112B171C}"/>
          </ac:spMkLst>
        </pc:spChg>
        <pc:spChg chg="mod">
          <ac:chgData name="Marketing" userId="c6e20124-794c-4511-9e1a-6ca6abfcd11e" providerId="ADAL" clId="{97A2A4B0-3ADD-456A-92B7-293E90487778}" dt="2024-11-07T19:33:33.452" v="1384"/>
          <ac:spMkLst>
            <pc:docMk/>
            <pc:sldMk cId="4079832384" sldId="1489"/>
            <ac:spMk id="34" creationId="{BD8E1749-BD29-E5CD-FCB9-085FDCB028BC}"/>
          </ac:spMkLst>
        </pc:spChg>
        <pc:spChg chg="mod">
          <ac:chgData name="Marketing" userId="c6e20124-794c-4511-9e1a-6ca6abfcd11e" providerId="ADAL" clId="{97A2A4B0-3ADD-456A-92B7-293E90487778}" dt="2024-11-07T19:33:33.452" v="1384"/>
          <ac:spMkLst>
            <pc:docMk/>
            <pc:sldMk cId="4079832384" sldId="1489"/>
            <ac:spMk id="35" creationId="{091AD942-269F-E0E5-7510-F170FE9C6AC8}"/>
          </ac:spMkLst>
        </pc:spChg>
        <pc:spChg chg="mod">
          <ac:chgData name="Marketing" userId="c6e20124-794c-4511-9e1a-6ca6abfcd11e" providerId="ADAL" clId="{97A2A4B0-3ADD-456A-92B7-293E90487778}" dt="2024-11-07T19:33:33.452" v="1384"/>
          <ac:spMkLst>
            <pc:docMk/>
            <pc:sldMk cId="4079832384" sldId="1489"/>
            <ac:spMk id="36" creationId="{2A95DCA7-FF5E-5233-0397-ACDA62BBE6B5}"/>
          </ac:spMkLst>
        </pc:spChg>
        <pc:spChg chg="mod">
          <ac:chgData name="Marketing" userId="c6e20124-794c-4511-9e1a-6ca6abfcd11e" providerId="ADAL" clId="{97A2A4B0-3ADD-456A-92B7-293E90487778}" dt="2024-11-07T19:33:33.452" v="1384"/>
          <ac:spMkLst>
            <pc:docMk/>
            <pc:sldMk cId="4079832384" sldId="1489"/>
            <ac:spMk id="37" creationId="{7F9FF7E6-FB48-09CF-2F11-370F4D9627CC}"/>
          </ac:spMkLst>
        </pc:spChg>
        <pc:spChg chg="mod">
          <ac:chgData name="Marketing" userId="c6e20124-794c-4511-9e1a-6ca6abfcd11e" providerId="ADAL" clId="{97A2A4B0-3ADD-456A-92B7-293E90487778}" dt="2024-11-07T19:33:33.452" v="1384"/>
          <ac:spMkLst>
            <pc:docMk/>
            <pc:sldMk cId="4079832384" sldId="1489"/>
            <ac:spMk id="38" creationId="{DA518615-DE10-C080-7477-65A9816670CE}"/>
          </ac:spMkLst>
        </pc:spChg>
        <pc:spChg chg="mod">
          <ac:chgData name="Marketing" userId="c6e20124-794c-4511-9e1a-6ca6abfcd11e" providerId="ADAL" clId="{97A2A4B0-3ADD-456A-92B7-293E90487778}" dt="2024-11-07T19:33:33.452" v="1384"/>
          <ac:spMkLst>
            <pc:docMk/>
            <pc:sldMk cId="4079832384" sldId="1489"/>
            <ac:spMk id="40" creationId="{82991AE2-DFE9-CD01-D57F-00067BEE518D}"/>
          </ac:spMkLst>
        </pc:spChg>
        <pc:spChg chg="mod">
          <ac:chgData name="Marketing" userId="c6e20124-794c-4511-9e1a-6ca6abfcd11e" providerId="ADAL" clId="{97A2A4B0-3ADD-456A-92B7-293E90487778}" dt="2024-11-07T19:33:33.452" v="1384"/>
          <ac:spMkLst>
            <pc:docMk/>
            <pc:sldMk cId="4079832384" sldId="1489"/>
            <ac:spMk id="41" creationId="{72F9124D-A444-B438-18B6-0DB74849C690}"/>
          </ac:spMkLst>
        </pc:spChg>
        <pc:spChg chg="mod">
          <ac:chgData name="Marketing" userId="c6e20124-794c-4511-9e1a-6ca6abfcd11e" providerId="ADAL" clId="{97A2A4B0-3ADD-456A-92B7-293E90487778}" dt="2024-11-07T19:33:33.452" v="1384"/>
          <ac:spMkLst>
            <pc:docMk/>
            <pc:sldMk cId="4079832384" sldId="1489"/>
            <ac:spMk id="42" creationId="{F6A026AD-DFD6-35B2-F9F7-18CE6860E526}"/>
          </ac:spMkLst>
        </pc:spChg>
        <pc:spChg chg="mod">
          <ac:chgData name="Marketing" userId="c6e20124-794c-4511-9e1a-6ca6abfcd11e" providerId="ADAL" clId="{97A2A4B0-3ADD-456A-92B7-293E90487778}" dt="2024-11-07T19:33:33.452" v="1384"/>
          <ac:spMkLst>
            <pc:docMk/>
            <pc:sldMk cId="4079832384" sldId="1489"/>
            <ac:spMk id="43" creationId="{F4355775-F2CC-43D2-E4AE-D279FB44FE45}"/>
          </ac:spMkLst>
        </pc:spChg>
        <pc:spChg chg="mod">
          <ac:chgData name="Marketing" userId="c6e20124-794c-4511-9e1a-6ca6abfcd11e" providerId="ADAL" clId="{97A2A4B0-3ADD-456A-92B7-293E90487778}" dt="2024-11-07T19:33:33.452" v="1384"/>
          <ac:spMkLst>
            <pc:docMk/>
            <pc:sldMk cId="4079832384" sldId="1489"/>
            <ac:spMk id="44" creationId="{65A099F8-1D8C-B623-59D5-A6B5F409F419}"/>
          </ac:spMkLst>
        </pc:spChg>
        <pc:spChg chg="mod">
          <ac:chgData name="Marketing" userId="c6e20124-794c-4511-9e1a-6ca6abfcd11e" providerId="ADAL" clId="{97A2A4B0-3ADD-456A-92B7-293E90487778}" dt="2024-11-07T19:33:33.452" v="1384"/>
          <ac:spMkLst>
            <pc:docMk/>
            <pc:sldMk cId="4079832384" sldId="1489"/>
            <ac:spMk id="45" creationId="{D09B45A0-AB31-F643-EE21-A9DE01E82F77}"/>
          </ac:spMkLst>
        </pc:spChg>
        <pc:spChg chg="mod">
          <ac:chgData name="Marketing" userId="c6e20124-794c-4511-9e1a-6ca6abfcd11e" providerId="ADAL" clId="{97A2A4B0-3ADD-456A-92B7-293E90487778}" dt="2024-11-07T19:33:33.452" v="1384"/>
          <ac:spMkLst>
            <pc:docMk/>
            <pc:sldMk cId="4079832384" sldId="1489"/>
            <ac:spMk id="46" creationId="{7EA3AAB1-159B-7BD6-89CD-0680998DC482}"/>
          </ac:spMkLst>
        </pc:spChg>
        <pc:spChg chg="mod">
          <ac:chgData name="Marketing" userId="c6e20124-794c-4511-9e1a-6ca6abfcd11e" providerId="ADAL" clId="{97A2A4B0-3ADD-456A-92B7-293E90487778}" dt="2024-11-07T19:33:33.452" v="1384"/>
          <ac:spMkLst>
            <pc:docMk/>
            <pc:sldMk cId="4079832384" sldId="1489"/>
            <ac:spMk id="47" creationId="{DBD81D02-0713-6549-D8E6-4E6E1078739C}"/>
          </ac:spMkLst>
        </pc:spChg>
        <pc:spChg chg="mod">
          <ac:chgData name="Marketing" userId="c6e20124-794c-4511-9e1a-6ca6abfcd11e" providerId="ADAL" clId="{97A2A4B0-3ADD-456A-92B7-293E90487778}" dt="2024-11-07T19:33:33.452" v="1384"/>
          <ac:spMkLst>
            <pc:docMk/>
            <pc:sldMk cId="4079832384" sldId="1489"/>
            <ac:spMk id="49" creationId="{3F3118DD-E5EC-2A3C-057D-0B7D586509A2}"/>
          </ac:spMkLst>
        </pc:spChg>
        <pc:spChg chg="mod">
          <ac:chgData name="Marketing" userId="c6e20124-794c-4511-9e1a-6ca6abfcd11e" providerId="ADAL" clId="{97A2A4B0-3ADD-456A-92B7-293E90487778}" dt="2024-11-07T19:33:33.452" v="1384"/>
          <ac:spMkLst>
            <pc:docMk/>
            <pc:sldMk cId="4079832384" sldId="1489"/>
            <ac:spMk id="50" creationId="{9B77454B-76C7-1F7D-006B-50B37201E1C7}"/>
          </ac:spMkLst>
        </pc:spChg>
        <pc:spChg chg="del">
          <ac:chgData name="Marketing" userId="c6e20124-794c-4511-9e1a-6ca6abfcd11e" providerId="ADAL" clId="{97A2A4B0-3ADD-456A-92B7-293E90487778}" dt="2024-11-07T19:29:18.865" v="1313" actId="478"/>
          <ac:spMkLst>
            <pc:docMk/>
            <pc:sldMk cId="4079832384" sldId="1489"/>
            <ac:spMk id="175" creationId="{A5AD652A-9DF5-CA91-A2F3-7CC24AA8B12F}"/>
          </ac:spMkLst>
        </pc:spChg>
        <pc:spChg chg="del">
          <ac:chgData name="Marketing" userId="c6e20124-794c-4511-9e1a-6ca6abfcd11e" providerId="ADAL" clId="{97A2A4B0-3ADD-456A-92B7-293E90487778}" dt="2024-11-07T18:07:47.939" v="441" actId="478"/>
          <ac:spMkLst>
            <pc:docMk/>
            <pc:sldMk cId="4079832384" sldId="1489"/>
            <ac:spMk id="180" creationId="{0982ECE6-65CD-55FD-C035-2B57D258132A}"/>
          </ac:spMkLst>
        </pc:spChg>
        <pc:spChg chg="mod">
          <ac:chgData name="Marketing" userId="c6e20124-794c-4511-9e1a-6ca6abfcd11e" providerId="ADAL" clId="{97A2A4B0-3ADD-456A-92B7-293E90487778}" dt="2024-11-07T19:33:33.452" v="1384"/>
          <ac:spMkLst>
            <pc:docMk/>
            <pc:sldMk cId="4079832384" sldId="1489"/>
            <ac:spMk id="182" creationId="{856DC1A6-053F-08E7-219D-B5726CA0D4B8}"/>
          </ac:spMkLst>
        </pc:spChg>
        <pc:spChg chg="mod">
          <ac:chgData name="Marketing" userId="c6e20124-794c-4511-9e1a-6ca6abfcd11e" providerId="ADAL" clId="{97A2A4B0-3ADD-456A-92B7-293E90487778}" dt="2024-11-07T19:33:33.452" v="1384"/>
          <ac:spMkLst>
            <pc:docMk/>
            <pc:sldMk cId="4079832384" sldId="1489"/>
            <ac:spMk id="183" creationId="{053C12BB-B08C-3338-BDA8-CAC3B25E8B3F}"/>
          </ac:spMkLst>
        </pc:spChg>
        <pc:spChg chg="mod">
          <ac:chgData name="Marketing" userId="c6e20124-794c-4511-9e1a-6ca6abfcd11e" providerId="ADAL" clId="{97A2A4B0-3ADD-456A-92B7-293E90487778}" dt="2024-11-07T19:33:33.452" v="1384"/>
          <ac:spMkLst>
            <pc:docMk/>
            <pc:sldMk cId="4079832384" sldId="1489"/>
            <ac:spMk id="184" creationId="{CA7E3FF1-EB61-A285-9D4B-74742C1AD22B}"/>
          </ac:spMkLst>
        </pc:spChg>
        <pc:spChg chg="mod">
          <ac:chgData name="Marketing" userId="c6e20124-794c-4511-9e1a-6ca6abfcd11e" providerId="ADAL" clId="{97A2A4B0-3ADD-456A-92B7-293E90487778}" dt="2024-11-07T19:33:33.452" v="1384"/>
          <ac:spMkLst>
            <pc:docMk/>
            <pc:sldMk cId="4079832384" sldId="1489"/>
            <ac:spMk id="185" creationId="{2C34C6CA-684A-6251-9643-730593BFACC2}"/>
          </ac:spMkLst>
        </pc:spChg>
        <pc:spChg chg="mod">
          <ac:chgData name="Marketing" userId="c6e20124-794c-4511-9e1a-6ca6abfcd11e" providerId="ADAL" clId="{97A2A4B0-3ADD-456A-92B7-293E90487778}" dt="2024-11-07T19:33:33.452" v="1384"/>
          <ac:spMkLst>
            <pc:docMk/>
            <pc:sldMk cId="4079832384" sldId="1489"/>
            <ac:spMk id="186" creationId="{298C26B4-D3A7-22E4-DA3A-D25612CFACE5}"/>
          </ac:spMkLst>
        </pc:spChg>
        <pc:spChg chg="mod">
          <ac:chgData name="Marketing" userId="c6e20124-794c-4511-9e1a-6ca6abfcd11e" providerId="ADAL" clId="{97A2A4B0-3ADD-456A-92B7-293E90487778}" dt="2024-11-07T19:33:33.452" v="1384"/>
          <ac:spMkLst>
            <pc:docMk/>
            <pc:sldMk cId="4079832384" sldId="1489"/>
            <ac:spMk id="187" creationId="{181E6018-C9FF-21FF-5E8B-8F5C9A57E724}"/>
          </ac:spMkLst>
        </pc:spChg>
        <pc:spChg chg="mod">
          <ac:chgData name="Marketing" userId="c6e20124-794c-4511-9e1a-6ca6abfcd11e" providerId="ADAL" clId="{97A2A4B0-3ADD-456A-92B7-293E90487778}" dt="2024-11-07T19:33:33.452" v="1384"/>
          <ac:spMkLst>
            <pc:docMk/>
            <pc:sldMk cId="4079832384" sldId="1489"/>
            <ac:spMk id="188" creationId="{15A78EA1-611D-7F1E-88CE-EA90CFC10D0D}"/>
          </ac:spMkLst>
        </pc:spChg>
        <pc:spChg chg="mod">
          <ac:chgData name="Marketing" userId="c6e20124-794c-4511-9e1a-6ca6abfcd11e" providerId="ADAL" clId="{97A2A4B0-3ADD-456A-92B7-293E90487778}" dt="2024-11-07T19:33:33.452" v="1384"/>
          <ac:spMkLst>
            <pc:docMk/>
            <pc:sldMk cId="4079832384" sldId="1489"/>
            <ac:spMk id="189" creationId="{403A7375-DD0D-3345-6D35-21F27DB13BE2}"/>
          </ac:spMkLst>
        </pc:spChg>
        <pc:spChg chg="mod">
          <ac:chgData name="Marketing" userId="c6e20124-794c-4511-9e1a-6ca6abfcd11e" providerId="ADAL" clId="{97A2A4B0-3ADD-456A-92B7-293E90487778}" dt="2024-11-07T19:33:33.452" v="1384"/>
          <ac:spMkLst>
            <pc:docMk/>
            <pc:sldMk cId="4079832384" sldId="1489"/>
            <ac:spMk id="190" creationId="{EC454017-B093-9728-9460-28B2CED1847B}"/>
          </ac:spMkLst>
        </pc:spChg>
        <pc:spChg chg="mod">
          <ac:chgData name="Marketing" userId="c6e20124-794c-4511-9e1a-6ca6abfcd11e" providerId="ADAL" clId="{97A2A4B0-3ADD-456A-92B7-293E90487778}" dt="2024-11-07T19:33:33.452" v="1384"/>
          <ac:spMkLst>
            <pc:docMk/>
            <pc:sldMk cId="4079832384" sldId="1489"/>
            <ac:spMk id="191" creationId="{2D737FC2-313A-8334-7FD3-468CB4E5A8F7}"/>
          </ac:spMkLst>
        </pc:spChg>
        <pc:spChg chg="mod">
          <ac:chgData name="Marketing" userId="c6e20124-794c-4511-9e1a-6ca6abfcd11e" providerId="ADAL" clId="{97A2A4B0-3ADD-456A-92B7-293E90487778}" dt="2024-11-07T19:33:33.452" v="1384"/>
          <ac:spMkLst>
            <pc:docMk/>
            <pc:sldMk cId="4079832384" sldId="1489"/>
            <ac:spMk id="256" creationId="{BC0CDF43-46E9-D9BE-92B0-E62A3E369FF4}"/>
          </ac:spMkLst>
        </pc:spChg>
        <pc:spChg chg="mod">
          <ac:chgData name="Marketing" userId="c6e20124-794c-4511-9e1a-6ca6abfcd11e" providerId="ADAL" clId="{97A2A4B0-3ADD-456A-92B7-293E90487778}" dt="2024-11-07T19:33:33.452" v="1384"/>
          <ac:spMkLst>
            <pc:docMk/>
            <pc:sldMk cId="4079832384" sldId="1489"/>
            <ac:spMk id="257" creationId="{CA9A6788-CC8F-D19F-4927-336DF8C48953}"/>
          </ac:spMkLst>
        </pc:spChg>
        <pc:spChg chg="mod">
          <ac:chgData name="Marketing" userId="c6e20124-794c-4511-9e1a-6ca6abfcd11e" providerId="ADAL" clId="{97A2A4B0-3ADD-456A-92B7-293E90487778}" dt="2024-11-07T19:33:33.452" v="1384"/>
          <ac:spMkLst>
            <pc:docMk/>
            <pc:sldMk cId="4079832384" sldId="1489"/>
            <ac:spMk id="259" creationId="{4256BFBA-7C8E-F93F-CACA-ADC7CD5D1250}"/>
          </ac:spMkLst>
        </pc:spChg>
        <pc:spChg chg="mod">
          <ac:chgData name="Marketing" userId="c6e20124-794c-4511-9e1a-6ca6abfcd11e" providerId="ADAL" clId="{97A2A4B0-3ADD-456A-92B7-293E90487778}" dt="2024-11-07T19:33:33.452" v="1384"/>
          <ac:spMkLst>
            <pc:docMk/>
            <pc:sldMk cId="4079832384" sldId="1489"/>
            <ac:spMk id="260" creationId="{AA6C22EC-E3EF-A8B9-FD59-B53062330A88}"/>
          </ac:spMkLst>
        </pc:spChg>
        <pc:spChg chg="mod">
          <ac:chgData name="Marketing" userId="c6e20124-794c-4511-9e1a-6ca6abfcd11e" providerId="ADAL" clId="{97A2A4B0-3ADD-456A-92B7-293E90487778}" dt="2024-11-07T19:33:33.452" v="1384"/>
          <ac:spMkLst>
            <pc:docMk/>
            <pc:sldMk cId="4079832384" sldId="1489"/>
            <ac:spMk id="261" creationId="{EF3D932F-9A6A-C3A6-20CE-5B9507364884}"/>
          </ac:spMkLst>
        </pc:spChg>
        <pc:spChg chg="mod">
          <ac:chgData name="Marketing" userId="c6e20124-794c-4511-9e1a-6ca6abfcd11e" providerId="ADAL" clId="{97A2A4B0-3ADD-456A-92B7-293E90487778}" dt="2024-11-07T19:33:33.452" v="1384"/>
          <ac:spMkLst>
            <pc:docMk/>
            <pc:sldMk cId="4079832384" sldId="1489"/>
            <ac:spMk id="262" creationId="{FDB88399-84AE-BE31-C677-F21D4420EC8D}"/>
          </ac:spMkLst>
        </pc:spChg>
        <pc:spChg chg="mod">
          <ac:chgData name="Marketing" userId="c6e20124-794c-4511-9e1a-6ca6abfcd11e" providerId="ADAL" clId="{97A2A4B0-3ADD-456A-92B7-293E90487778}" dt="2024-11-07T19:33:33.452" v="1384"/>
          <ac:spMkLst>
            <pc:docMk/>
            <pc:sldMk cId="4079832384" sldId="1489"/>
            <ac:spMk id="263" creationId="{674DFAD2-22D3-5519-1626-EE43194FA5ED}"/>
          </ac:spMkLst>
        </pc:spChg>
        <pc:spChg chg="mod">
          <ac:chgData name="Marketing" userId="c6e20124-794c-4511-9e1a-6ca6abfcd11e" providerId="ADAL" clId="{97A2A4B0-3ADD-456A-92B7-293E90487778}" dt="2024-11-07T19:33:33.452" v="1384"/>
          <ac:spMkLst>
            <pc:docMk/>
            <pc:sldMk cId="4079832384" sldId="1489"/>
            <ac:spMk id="264" creationId="{2B440D23-5C48-649C-63FC-D2F0D5623CF0}"/>
          </ac:spMkLst>
        </pc:spChg>
        <pc:spChg chg="mod">
          <ac:chgData name="Marketing" userId="c6e20124-794c-4511-9e1a-6ca6abfcd11e" providerId="ADAL" clId="{97A2A4B0-3ADD-456A-92B7-293E90487778}" dt="2024-11-07T19:33:33.452" v="1384"/>
          <ac:spMkLst>
            <pc:docMk/>
            <pc:sldMk cId="4079832384" sldId="1489"/>
            <ac:spMk id="265" creationId="{801FD600-FBA0-300E-CC2B-59419356FAE9}"/>
          </ac:spMkLst>
        </pc:spChg>
        <pc:spChg chg="mod">
          <ac:chgData name="Marketing" userId="c6e20124-794c-4511-9e1a-6ca6abfcd11e" providerId="ADAL" clId="{97A2A4B0-3ADD-456A-92B7-293E90487778}" dt="2024-11-07T19:33:33.452" v="1384"/>
          <ac:spMkLst>
            <pc:docMk/>
            <pc:sldMk cId="4079832384" sldId="1489"/>
            <ac:spMk id="266" creationId="{F8E29355-6ED0-7A4A-BB97-14B8C12FD2E1}"/>
          </ac:spMkLst>
        </pc:spChg>
        <pc:spChg chg="mod">
          <ac:chgData name="Marketing" userId="c6e20124-794c-4511-9e1a-6ca6abfcd11e" providerId="ADAL" clId="{97A2A4B0-3ADD-456A-92B7-293E90487778}" dt="2024-11-07T19:33:33.452" v="1384"/>
          <ac:spMkLst>
            <pc:docMk/>
            <pc:sldMk cId="4079832384" sldId="1489"/>
            <ac:spMk id="267" creationId="{2AECC5B0-8BAE-3154-B7DA-E4137E61C4E7}"/>
          </ac:spMkLst>
        </pc:spChg>
        <pc:spChg chg="mod">
          <ac:chgData name="Marketing" userId="c6e20124-794c-4511-9e1a-6ca6abfcd11e" providerId="ADAL" clId="{97A2A4B0-3ADD-456A-92B7-293E90487778}" dt="2024-11-07T19:33:33.452" v="1384"/>
          <ac:spMkLst>
            <pc:docMk/>
            <pc:sldMk cId="4079832384" sldId="1489"/>
            <ac:spMk id="268" creationId="{0F2DF001-4DED-48E0-96EE-C36D69F3673A}"/>
          </ac:spMkLst>
        </pc:spChg>
        <pc:spChg chg="mod">
          <ac:chgData name="Marketing" userId="c6e20124-794c-4511-9e1a-6ca6abfcd11e" providerId="ADAL" clId="{97A2A4B0-3ADD-456A-92B7-293E90487778}" dt="2024-11-07T19:33:33.452" v="1384"/>
          <ac:spMkLst>
            <pc:docMk/>
            <pc:sldMk cId="4079832384" sldId="1489"/>
            <ac:spMk id="269" creationId="{4A7A191E-70C6-F0B7-879B-9CD2092FFC43}"/>
          </ac:spMkLst>
        </pc:spChg>
        <pc:spChg chg="mod">
          <ac:chgData name="Marketing" userId="c6e20124-794c-4511-9e1a-6ca6abfcd11e" providerId="ADAL" clId="{97A2A4B0-3ADD-456A-92B7-293E90487778}" dt="2024-11-07T19:33:33.452" v="1384"/>
          <ac:spMkLst>
            <pc:docMk/>
            <pc:sldMk cId="4079832384" sldId="1489"/>
            <ac:spMk id="270" creationId="{C5570284-6D8C-508D-E4DB-525CE19812EA}"/>
          </ac:spMkLst>
        </pc:spChg>
        <pc:spChg chg="mod">
          <ac:chgData name="Marketing" userId="c6e20124-794c-4511-9e1a-6ca6abfcd11e" providerId="ADAL" clId="{97A2A4B0-3ADD-456A-92B7-293E90487778}" dt="2024-11-07T19:33:33.452" v="1384"/>
          <ac:spMkLst>
            <pc:docMk/>
            <pc:sldMk cId="4079832384" sldId="1489"/>
            <ac:spMk id="271" creationId="{70C14EEB-F126-09E9-CB90-A425849748F1}"/>
          </ac:spMkLst>
        </pc:spChg>
        <pc:spChg chg="mod">
          <ac:chgData name="Marketing" userId="c6e20124-794c-4511-9e1a-6ca6abfcd11e" providerId="ADAL" clId="{97A2A4B0-3ADD-456A-92B7-293E90487778}" dt="2024-11-07T19:33:33.452" v="1384"/>
          <ac:spMkLst>
            <pc:docMk/>
            <pc:sldMk cId="4079832384" sldId="1489"/>
            <ac:spMk id="272" creationId="{DEF99DC2-5673-9460-429A-EEBBAC44E918}"/>
          </ac:spMkLst>
        </pc:spChg>
        <pc:spChg chg="mod">
          <ac:chgData name="Marketing" userId="c6e20124-794c-4511-9e1a-6ca6abfcd11e" providerId="ADAL" clId="{97A2A4B0-3ADD-456A-92B7-293E90487778}" dt="2024-11-07T19:33:33.452" v="1384"/>
          <ac:spMkLst>
            <pc:docMk/>
            <pc:sldMk cId="4079832384" sldId="1489"/>
            <ac:spMk id="273" creationId="{40241AC4-9689-7090-6868-73489C8F50BD}"/>
          </ac:spMkLst>
        </pc:spChg>
        <pc:spChg chg="mod">
          <ac:chgData name="Marketing" userId="c6e20124-794c-4511-9e1a-6ca6abfcd11e" providerId="ADAL" clId="{97A2A4B0-3ADD-456A-92B7-293E90487778}" dt="2024-11-07T19:33:33.452" v="1384"/>
          <ac:spMkLst>
            <pc:docMk/>
            <pc:sldMk cId="4079832384" sldId="1489"/>
            <ac:spMk id="274" creationId="{47AB1132-26DC-5BD3-B305-7D8A68689B82}"/>
          </ac:spMkLst>
        </pc:spChg>
        <pc:spChg chg="mod">
          <ac:chgData name="Marketing" userId="c6e20124-794c-4511-9e1a-6ca6abfcd11e" providerId="ADAL" clId="{97A2A4B0-3ADD-456A-92B7-293E90487778}" dt="2024-11-07T19:33:33.452" v="1384"/>
          <ac:spMkLst>
            <pc:docMk/>
            <pc:sldMk cId="4079832384" sldId="1489"/>
            <ac:spMk id="275" creationId="{9A42F72A-78AC-8AC7-FE8A-CEEDF1F5C033}"/>
          </ac:spMkLst>
        </pc:spChg>
        <pc:grpChg chg="add mod">
          <ac:chgData name="Marketing" userId="c6e20124-794c-4511-9e1a-6ca6abfcd11e" providerId="ADAL" clId="{97A2A4B0-3ADD-456A-92B7-293E90487778}" dt="2024-11-07T19:33:33.452" v="1384"/>
          <ac:grpSpMkLst>
            <pc:docMk/>
            <pc:sldMk cId="4079832384" sldId="1489"/>
            <ac:grpSpMk id="4" creationId="{C1C73835-EBEB-B538-DD26-ABE8780692D1}"/>
          </ac:grpSpMkLst>
        </pc:grpChg>
        <pc:grpChg chg="mod">
          <ac:chgData name="Marketing" userId="c6e20124-794c-4511-9e1a-6ca6abfcd11e" providerId="ADAL" clId="{97A2A4B0-3ADD-456A-92B7-293E90487778}" dt="2024-11-07T19:33:33.452" v="1384"/>
          <ac:grpSpMkLst>
            <pc:docMk/>
            <pc:sldMk cId="4079832384" sldId="1489"/>
            <ac:grpSpMk id="7" creationId="{C0439037-283F-B0B4-A614-B9A7CF888042}"/>
          </ac:grpSpMkLst>
        </pc:grpChg>
        <pc:grpChg chg="mod">
          <ac:chgData name="Marketing" userId="c6e20124-794c-4511-9e1a-6ca6abfcd11e" providerId="ADAL" clId="{97A2A4B0-3ADD-456A-92B7-293E90487778}" dt="2024-11-07T19:33:33.452" v="1384"/>
          <ac:grpSpMkLst>
            <pc:docMk/>
            <pc:sldMk cId="4079832384" sldId="1489"/>
            <ac:grpSpMk id="10" creationId="{05A79A93-551D-4BAD-FB7D-EE2B184991F6}"/>
          </ac:grpSpMkLst>
        </pc:grpChg>
        <pc:grpChg chg="mod">
          <ac:chgData name="Marketing" userId="c6e20124-794c-4511-9e1a-6ca6abfcd11e" providerId="ADAL" clId="{97A2A4B0-3ADD-456A-92B7-293E90487778}" dt="2024-11-07T19:33:33.452" v="1384"/>
          <ac:grpSpMkLst>
            <pc:docMk/>
            <pc:sldMk cId="4079832384" sldId="1489"/>
            <ac:grpSpMk id="11" creationId="{D843E8BC-7A07-AF03-41B8-56701863A30B}"/>
          </ac:grpSpMkLst>
        </pc:grpChg>
        <pc:grpChg chg="mod">
          <ac:chgData name="Marketing" userId="c6e20124-794c-4511-9e1a-6ca6abfcd11e" providerId="ADAL" clId="{97A2A4B0-3ADD-456A-92B7-293E90487778}" dt="2024-11-07T19:33:33.452" v="1384"/>
          <ac:grpSpMkLst>
            <pc:docMk/>
            <pc:sldMk cId="4079832384" sldId="1489"/>
            <ac:grpSpMk id="12" creationId="{B75D6EA8-2081-5C49-BAC2-8E2DADA67AC0}"/>
          </ac:grpSpMkLst>
        </pc:grpChg>
        <pc:grpChg chg="mod">
          <ac:chgData name="Marketing" userId="c6e20124-794c-4511-9e1a-6ca6abfcd11e" providerId="ADAL" clId="{97A2A4B0-3ADD-456A-92B7-293E90487778}" dt="2024-11-07T19:33:33.452" v="1384"/>
          <ac:grpSpMkLst>
            <pc:docMk/>
            <pc:sldMk cId="4079832384" sldId="1489"/>
            <ac:grpSpMk id="13" creationId="{4BE343C8-E752-191E-5023-0309DB259509}"/>
          </ac:grpSpMkLst>
        </pc:grpChg>
        <pc:grpChg chg="mod">
          <ac:chgData name="Marketing" userId="c6e20124-794c-4511-9e1a-6ca6abfcd11e" providerId="ADAL" clId="{97A2A4B0-3ADD-456A-92B7-293E90487778}" dt="2024-11-07T19:33:33.452" v="1384"/>
          <ac:grpSpMkLst>
            <pc:docMk/>
            <pc:sldMk cId="4079832384" sldId="1489"/>
            <ac:grpSpMk id="14" creationId="{0B8933B9-B3EF-D832-8596-1EA0326014D5}"/>
          </ac:grpSpMkLst>
        </pc:grpChg>
        <pc:grpChg chg="mod">
          <ac:chgData name="Marketing" userId="c6e20124-794c-4511-9e1a-6ca6abfcd11e" providerId="ADAL" clId="{97A2A4B0-3ADD-456A-92B7-293E90487778}" dt="2024-11-07T19:28:15.566" v="1294"/>
          <ac:grpSpMkLst>
            <pc:docMk/>
            <pc:sldMk cId="4079832384" sldId="1489"/>
            <ac:grpSpMk id="15" creationId="{D6163218-0E7E-02EA-0012-C93A9E47BB29}"/>
          </ac:grpSpMkLst>
        </pc:grpChg>
        <pc:grpChg chg="mod">
          <ac:chgData name="Marketing" userId="c6e20124-794c-4511-9e1a-6ca6abfcd11e" providerId="ADAL" clId="{97A2A4B0-3ADD-456A-92B7-293E90487778}" dt="2024-11-07T19:33:33.452" v="1384"/>
          <ac:grpSpMkLst>
            <pc:docMk/>
            <pc:sldMk cId="4079832384" sldId="1489"/>
            <ac:grpSpMk id="16" creationId="{3D8E560D-C355-FEE3-F373-49E6384AF89D}"/>
          </ac:grpSpMkLst>
        </pc:grpChg>
        <pc:grpChg chg="mod">
          <ac:chgData name="Marketing" userId="c6e20124-794c-4511-9e1a-6ca6abfcd11e" providerId="ADAL" clId="{97A2A4B0-3ADD-456A-92B7-293E90487778}" dt="2024-11-07T19:33:33.452" v="1384"/>
          <ac:grpSpMkLst>
            <pc:docMk/>
            <pc:sldMk cId="4079832384" sldId="1489"/>
            <ac:grpSpMk id="17" creationId="{73341726-D739-7D61-DD55-70AB1DABC930}"/>
          </ac:grpSpMkLst>
        </pc:grpChg>
        <pc:grpChg chg="mod">
          <ac:chgData name="Marketing" userId="c6e20124-794c-4511-9e1a-6ca6abfcd11e" providerId="ADAL" clId="{97A2A4B0-3ADD-456A-92B7-293E90487778}" dt="2024-11-07T19:33:33.452" v="1384"/>
          <ac:grpSpMkLst>
            <pc:docMk/>
            <pc:sldMk cId="4079832384" sldId="1489"/>
            <ac:grpSpMk id="18" creationId="{C78EBD84-C4E3-0F47-3B4B-0E41DEF1E099}"/>
          </ac:grpSpMkLst>
        </pc:grpChg>
        <pc:grpChg chg="mod">
          <ac:chgData name="Marketing" userId="c6e20124-794c-4511-9e1a-6ca6abfcd11e" providerId="ADAL" clId="{97A2A4B0-3ADD-456A-92B7-293E90487778}" dt="2024-11-07T19:33:33.452" v="1384"/>
          <ac:grpSpMkLst>
            <pc:docMk/>
            <pc:sldMk cId="4079832384" sldId="1489"/>
            <ac:grpSpMk id="19" creationId="{A13B5C1C-A2FE-BF59-DEDC-A24561C07F81}"/>
          </ac:grpSpMkLst>
        </pc:grpChg>
        <pc:grpChg chg="mod">
          <ac:chgData name="Marketing" userId="c6e20124-794c-4511-9e1a-6ca6abfcd11e" providerId="ADAL" clId="{97A2A4B0-3ADD-456A-92B7-293E90487778}" dt="2024-11-07T19:33:33.452" v="1384"/>
          <ac:grpSpMkLst>
            <pc:docMk/>
            <pc:sldMk cId="4079832384" sldId="1489"/>
            <ac:grpSpMk id="20" creationId="{3587DAC3-6959-5B2D-45C7-6D22AA538783}"/>
          </ac:grpSpMkLst>
        </pc:grpChg>
        <pc:grpChg chg="mod">
          <ac:chgData name="Marketing" userId="c6e20124-794c-4511-9e1a-6ca6abfcd11e" providerId="ADAL" clId="{97A2A4B0-3ADD-456A-92B7-293E90487778}" dt="2024-11-07T19:33:33.452" v="1384"/>
          <ac:grpSpMkLst>
            <pc:docMk/>
            <pc:sldMk cId="4079832384" sldId="1489"/>
            <ac:grpSpMk id="21" creationId="{58ACD1C6-69BE-6FFB-EF8E-822CFE941A3F}"/>
          </ac:grpSpMkLst>
        </pc:grpChg>
        <pc:grpChg chg="mod">
          <ac:chgData name="Marketing" userId="c6e20124-794c-4511-9e1a-6ca6abfcd11e" providerId="ADAL" clId="{97A2A4B0-3ADD-456A-92B7-293E90487778}" dt="2024-11-07T19:33:33.452" v="1384"/>
          <ac:grpSpMkLst>
            <pc:docMk/>
            <pc:sldMk cId="4079832384" sldId="1489"/>
            <ac:grpSpMk id="22" creationId="{B7141176-4DF8-06BA-C527-089DE3690F40}"/>
          </ac:grpSpMkLst>
        </pc:grpChg>
        <pc:grpChg chg="mod">
          <ac:chgData name="Marketing" userId="c6e20124-794c-4511-9e1a-6ca6abfcd11e" providerId="ADAL" clId="{97A2A4B0-3ADD-456A-92B7-293E90487778}" dt="2024-11-07T19:33:33.452" v="1384"/>
          <ac:grpSpMkLst>
            <pc:docMk/>
            <pc:sldMk cId="4079832384" sldId="1489"/>
            <ac:grpSpMk id="23" creationId="{4404EEA2-29F0-07E4-E0D7-A57420B688AA}"/>
          </ac:grpSpMkLst>
        </pc:grpChg>
        <pc:grpChg chg="mod">
          <ac:chgData name="Marketing" userId="c6e20124-794c-4511-9e1a-6ca6abfcd11e" providerId="ADAL" clId="{97A2A4B0-3ADD-456A-92B7-293E90487778}" dt="2024-11-07T19:33:33.452" v="1384"/>
          <ac:grpSpMkLst>
            <pc:docMk/>
            <pc:sldMk cId="4079832384" sldId="1489"/>
            <ac:grpSpMk id="24" creationId="{34A58432-BE83-52AA-CC48-C6288BADC9D6}"/>
          </ac:grpSpMkLst>
        </pc:grpChg>
        <pc:grpChg chg="mod">
          <ac:chgData name="Marketing" userId="c6e20124-794c-4511-9e1a-6ca6abfcd11e" providerId="ADAL" clId="{97A2A4B0-3ADD-456A-92B7-293E90487778}" dt="2024-11-07T19:33:33.452" v="1384"/>
          <ac:grpSpMkLst>
            <pc:docMk/>
            <pc:sldMk cId="4079832384" sldId="1489"/>
            <ac:grpSpMk id="25" creationId="{67E414A3-1BBE-A2E3-0FAC-81027EE8E472}"/>
          </ac:grpSpMkLst>
        </pc:grpChg>
        <pc:grpChg chg="mod">
          <ac:chgData name="Marketing" userId="c6e20124-794c-4511-9e1a-6ca6abfcd11e" providerId="ADAL" clId="{97A2A4B0-3ADD-456A-92B7-293E90487778}" dt="2024-11-07T19:33:33.452" v="1384"/>
          <ac:grpSpMkLst>
            <pc:docMk/>
            <pc:sldMk cId="4079832384" sldId="1489"/>
            <ac:grpSpMk id="26" creationId="{06DD5E00-0861-5F7A-6A19-BBBBAB62429E}"/>
          </ac:grpSpMkLst>
        </pc:grpChg>
        <pc:grpChg chg="mod">
          <ac:chgData name="Marketing" userId="c6e20124-794c-4511-9e1a-6ca6abfcd11e" providerId="ADAL" clId="{97A2A4B0-3ADD-456A-92B7-293E90487778}" dt="2024-11-07T19:33:33.452" v="1384"/>
          <ac:grpSpMkLst>
            <pc:docMk/>
            <pc:sldMk cId="4079832384" sldId="1489"/>
            <ac:grpSpMk id="27" creationId="{C792EA35-232F-161F-A5DE-1B08F57DB6B1}"/>
          </ac:grpSpMkLst>
        </pc:grpChg>
        <pc:grpChg chg="mod">
          <ac:chgData name="Marketing" userId="c6e20124-794c-4511-9e1a-6ca6abfcd11e" providerId="ADAL" clId="{97A2A4B0-3ADD-456A-92B7-293E90487778}" dt="2024-11-07T19:33:33.452" v="1384"/>
          <ac:grpSpMkLst>
            <pc:docMk/>
            <pc:sldMk cId="4079832384" sldId="1489"/>
            <ac:grpSpMk id="28" creationId="{E83AB998-1798-7E7C-5F0E-FB7A5FF970E8}"/>
          </ac:grpSpMkLst>
        </pc:grpChg>
        <pc:grpChg chg="mod">
          <ac:chgData name="Marketing" userId="c6e20124-794c-4511-9e1a-6ca6abfcd11e" providerId="ADAL" clId="{97A2A4B0-3ADD-456A-92B7-293E90487778}" dt="2024-11-07T19:33:33.452" v="1384"/>
          <ac:grpSpMkLst>
            <pc:docMk/>
            <pc:sldMk cId="4079832384" sldId="1489"/>
            <ac:grpSpMk id="29" creationId="{4AF9CF86-3787-98C3-8EC9-8492CD9BA6B0}"/>
          </ac:grpSpMkLst>
        </pc:grpChg>
        <pc:grpChg chg="mod">
          <ac:chgData name="Marketing" userId="c6e20124-794c-4511-9e1a-6ca6abfcd11e" providerId="ADAL" clId="{97A2A4B0-3ADD-456A-92B7-293E90487778}" dt="2024-11-07T19:33:33.452" v="1384"/>
          <ac:grpSpMkLst>
            <pc:docMk/>
            <pc:sldMk cId="4079832384" sldId="1489"/>
            <ac:grpSpMk id="30" creationId="{E62BCAD6-2188-A6E6-EB19-293E42CC8D5C}"/>
          </ac:grpSpMkLst>
        </pc:grpChg>
        <pc:grpChg chg="mod">
          <ac:chgData name="Marketing" userId="c6e20124-794c-4511-9e1a-6ca6abfcd11e" providerId="ADAL" clId="{97A2A4B0-3ADD-456A-92B7-293E90487778}" dt="2024-11-07T19:33:33.452" v="1384"/>
          <ac:grpSpMkLst>
            <pc:docMk/>
            <pc:sldMk cId="4079832384" sldId="1489"/>
            <ac:grpSpMk id="31" creationId="{930C0B50-00FF-1210-87BC-2BEEB3A84BC8}"/>
          </ac:grpSpMkLst>
        </pc:grpChg>
        <pc:grpChg chg="mod">
          <ac:chgData name="Marketing" userId="c6e20124-794c-4511-9e1a-6ca6abfcd11e" providerId="ADAL" clId="{97A2A4B0-3ADD-456A-92B7-293E90487778}" dt="2024-11-07T19:33:33.452" v="1384"/>
          <ac:grpSpMkLst>
            <pc:docMk/>
            <pc:sldMk cId="4079832384" sldId="1489"/>
            <ac:grpSpMk id="32" creationId="{903219B6-50E8-81C3-18EB-C099A4572190}"/>
          </ac:grpSpMkLst>
        </pc:grpChg>
        <pc:grpChg chg="del">
          <ac:chgData name="Marketing" userId="c6e20124-794c-4511-9e1a-6ca6abfcd11e" providerId="ADAL" clId="{97A2A4B0-3ADD-456A-92B7-293E90487778}" dt="2024-11-07T18:07:47.939" v="441" actId="478"/>
          <ac:grpSpMkLst>
            <pc:docMk/>
            <pc:sldMk cId="4079832384" sldId="1489"/>
            <ac:grpSpMk id="39" creationId="{7AD63E59-6914-7B83-AC65-10490D9F1B07}"/>
          </ac:grpSpMkLst>
        </pc:grpChg>
        <pc:grpChg chg="del ord">
          <ac:chgData name="Marketing" userId="c6e20124-794c-4511-9e1a-6ca6abfcd11e" providerId="ADAL" clId="{97A2A4B0-3ADD-456A-92B7-293E90487778}" dt="2024-11-07T19:33:09.585" v="1380" actId="478"/>
          <ac:grpSpMkLst>
            <pc:docMk/>
            <pc:sldMk cId="4079832384" sldId="1489"/>
            <ac:grpSpMk id="258" creationId="{65BE4E4C-D33C-352F-20AA-85ED804658CE}"/>
          </ac:grpSpMkLst>
        </pc:grpChg>
        <pc:picChg chg="add mod ord">
          <ac:chgData name="Marketing" userId="c6e20124-794c-4511-9e1a-6ca6abfcd11e" providerId="ADAL" clId="{97A2A4B0-3ADD-456A-92B7-293E90487778}" dt="2024-11-07T19:33:06.697" v="1379" actId="167"/>
          <ac:picMkLst>
            <pc:docMk/>
            <pc:sldMk cId="4079832384" sldId="1489"/>
            <ac:picMk id="3" creationId="{003BA885-A67E-6C5E-F986-A0BE62D015C0}"/>
          </ac:picMkLst>
        </pc:picChg>
        <pc:picChg chg="add del mod modCrop">
          <ac:chgData name="Marketing" userId="c6e20124-794c-4511-9e1a-6ca6abfcd11e" providerId="ADAL" clId="{97A2A4B0-3ADD-456A-92B7-293E90487778}" dt="2024-11-07T18:07:45.589" v="440" actId="478"/>
          <ac:picMkLst>
            <pc:docMk/>
            <pc:sldMk cId="4079832384" sldId="1489"/>
            <ac:picMk id="5" creationId="{30FBA729-35A6-066A-F3AE-CD518A921E5E}"/>
          </ac:picMkLst>
        </pc:picChg>
        <pc:picChg chg="add del">
          <ac:chgData name="Marketing" userId="c6e20124-794c-4511-9e1a-6ca6abfcd11e" providerId="ADAL" clId="{97A2A4B0-3ADD-456A-92B7-293E90487778}" dt="2024-11-07T15:26:40.547" v="41" actId="478"/>
          <ac:picMkLst>
            <pc:docMk/>
            <pc:sldMk cId="4079832384" sldId="1489"/>
            <ac:picMk id="32" creationId="{3951789E-FA14-D4DC-83A2-915E8AE0D3DA}"/>
          </ac:picMkLst>
        </pc:picChg>
        <pc:cxnChg chg="add mod">
          <ac:chgData name="Marketing" userId="c6e20124-794c-4511-9e1a-6ca6abfcd11e" providerId="ADAL" clId="{97A2A4B0-3ADD-456A-92B7-293E90487778}" dt="2024-11-07T17:25:48.287" v="348"/>
          <ac:cxnSpMkLst>
            <pc:docMk/>
            <pc:sldMk cId="4079832384" sldId="1489"/>
            <ac:cxnSpMk id="10" creationId="{DFD22F29-748E-FF11-6735-7AAF336867B2}"/>
          </ac:cxnSpMkLst>
        </pc:cxnChg>
        <pc:cxnChg chg="add del mod">
          <ac:chgData name="Marketing" userId="c6e20124-794c-4511-9e1a-6ca6abfcd11e" providerId="ADAL" clId="{97A2A4B0-3ADD-456A-92B7-293E90487778}" dt="2024-11-07T17:28:40.144" v="381" actId="478"/>
          <ac:cxnSpMkLst>
            <pc:docMk/>
            <pc:sldMk cId="4079832384" sldId="1489"/>
            <ac:cxnSpMk id="12" creationId="{7291A432-23E3-3517-1743-5D855CDBFEDB}"/>
          </ac:cxnSpMkLst>
        </pc:cxnChg>
        <pc:cxnChg chg="mod">
          <ac:chgData name="Marketing" userId="c6e20124-794c-4511-9e1a-6ca6abfcd11e" providerId="ADAL" clId="{97A2A4B0-3ADD-456A-92B7-293E90487778}" dt="2024-11-07T19:33:33.452" v="1384"/>
          <ac:cxnSpMkLst>
            <pc:docMk/>
            <pc:sldMk cId="4079832384" sldId="1489"/>
            <ac:cxnSpMk id="276" creationId="{B8E834CF-8845-FD7B-903E-91E9B50B72B1}"/>
          </ac:cxnSpMkLst>
        </pc:cxnChg>
      </pc:sldChg>
      <pc:sldChg chg="addSp delSp modSp mod">
        <pc:chgData name="Marketing" userId="c6e20124-794c-4511-9e1a-6ca6abfcd11e" providerId="ADAL" clId="{97A2A4B0-3ADD-456A-92B7-293E90487778}" dt="2024-11-07T19:59:36.933" v="1567" actId="12789"/>
        <pc:sldMkLst>
          <pc:docMk/>
          <pc:sldMk cId="3061387443" sldId="2147470388"/>
        </pc:sldMkLst>
        <pc:spChg chg="mod">
          <ac:chgData name="Marketing" userId="c6e20124-794c-4511-9e1a-6ca6abfcd11e" providerId="ADAL" clId="{97A2A4B0-3ADD-456A-92B7-293E90487778}" dt="2024-11-07T19:59:16.761" v="1560"/>
          <ac:spMkLst>
            <pc:docMk/>
            <pc:sldMk cId="3061387443" sldId="2147470388"/>
            <ac:spMk id="3" creationId="{9B4B988A-D1D5-3412-CEC8-9D8208F7EAD3}"/>
          </ac:spMkLst>
        </pc:spChg>
        <pc:spChg chg="mod">
          <ac:chgData name="Marketing" userId="c6e20124-794c-4511-9e1a-6ca6abfcd11e" providerId="ADAL" clId="{97A2A4B0-3ADD-456A-92B7-293E90487778}" dt="2024-11-07T19:59:16.761" v="1560"/>
          <ac:spMkLst>
            <pc:docMk/>
            <pc:sldMk cId="3061387443" sldId="2147470388"/>
            <ac:spMk id="5" creationId="{67ABA288-1724-84E6-A643-A8D2E77B3004}"/>
          </ac:spMkLst>
        </pc:spChg>
        <pc:spChg chg="mod">
          <ac:chgData name="Marketing" userId="c6e20124-794c-4511-9e1a-6ca6abfcd11e" providerId="ADAL" clId="{97A2A4B0-3ADD-456A-92B7-293E90487778}" dt="2024-11-07T19:59:16.761" v="1560"/>
          <ac:spMkLst>
            <pc:docMk/>
            <pc:sldMk cId="3061387443" sldId="2147470388"/>
            <ac:spMk id="6" creationId="{25A1A687-7776-42E8-9D01-BF838F61F01A}"/>
          </ac:spMkLst>
        </pc:spChg>
        <pc:spChg chg="mod">
          <ac:chgData name="Marketing" userId="c6e20124-794c-4511-9e1a-6ca6abfcd11e" providerId="ADAL" clId="{97A2A4B0-3ADD-456A-92B7-293E90487778}" dt="2024-11-07T19:59:16.761" v="1560"/>
          <ac:spMkLst>
            <pc:docMk/>
            <pc:sldMk cId="3061387443" sldId="2147470388"/>
            <ac:spMk id="7" creationId="{02BDAC00-4B12-AB76-C5D2-C608196367E9}"/>
          </ac:spMkLst>
        </pc:spChg>
        <pc:spChg chg="mod">
          <ac:chgData name="Marketing" userId="c6e20124-794c-4511-9e1a-6ca6abfcd11e" providerId="ADAL" clId="{97A2A4B0-3ADD-456A-92B7-293E90487778}" dt="2024-11-07T19:59:16.761" v="1560"/>
          <ac:spMkLst>
            <pc:docMk/>
            <pc:sldMk cId="3061387443" sldId="2147470388"/>
            <ac:spMk id="8" creationId="{753B6E36-A53D-5D4D-C326-096C25250F65}"/>
          </ac:spMkLst>
        </pc:spChg>
        <pc:spChg chg="mod">
          <ac:chgData name="Marketing" userId="c6e20124-794c-4511-9e1a-6ca6abfcd11e" providerId="ADAL" clId="{97A2A4B0-3ADD-456A-92B7-293E90487778}" dt="2024-11-07T19:59:16.761" v="1560"/>
          <ac:spMkLst>
            <pc:docMk/>
            <pc:sldMk cId="3061387443" sldId="2147470388"/>
            <ac:spMk id="9" creationId="{3BC56B67-0620-12F8-4A51-B33DE40B987F}"/>
          </ac:spMkLst>
        </pc:spChg>
        <pc:spChg chg="mod">
          <ac:chgData name="Marketing" userId="c6e20124-794c-4511-9e1a-6ca6abfcd11e" providerId="ADAL" clId="{97A2A4B0-3ADD-456A-92B7-293E90487778}" dt="2024-11-07T19:59:16.761" v="1560"/>
          <ac:spMkLst>
            <pc:docMk/>
            <pc:sldMk cId="3061387443" sldId="2147470388"/>
            <ac:spMk id="10" creationId="{5FC58D79-C26E-8D0F-6314-B6EC17C3FF57}"/>
          </ac:spMkLst>
        </pc:spChg>
        <pc:spChg chg="mod">
          <ac:chgData name="Marketing" userId="c6e20124-794c-4511-9e1a-6ca6abfcd11e" providerId="ADAL" clId="{97A2A4B0-3ADD-456A-92B7-293E90487778}" dt="2024-11-07T19:59:30.221" v="1565"/>
          <ac:spMkLst>
            <pc:docMk/>
            <pc:sldMk cId="3061387443" sldId="2147470388"/>
            <ac:spMk id="34" creationId="{5906FFBE-6A8B-917E-A2D1-15CF38D59D99}"/>
          </ac:spMkLst>
        </pc:spChg>
        <pc:spChg chg="mod">
          <ac:chgData name="Marketing" userId="c6e20124-794c-4511-9e1a-6ca6abfcd11e" providerId="ADAL" clId="{97A2A4B0-3ADD-456A-92B7-293E90487778}" dt="2024-11-07T19:59:30.221" v="1565"/>
          <ac:spMkLst>
            <pc:docMk/>
            <pc:sldMk cId="3061387443" sldId="2147470388"/>
            <ac:spMk id="35" creationId="{ED0256D8-9404-EE12-4C1D-2DBFF38F759B}"/>
          </ac:spMkLst>
        </pc:spChg>
        <pc:spChg chg="mod">
          <ac:chgData name="Marketing" userId="c6e20124-794c-4511-9e1a-6ca6abfcd11e" providerId="ADAL" clId="{97A2A4B0-3ADD-456A-92B7-293E90487778}" dt="2024-11-07T19:59:30.221" v="1565"/>
          <ac:spMkLst>
            <pc:docMk/>
            <pc:sldMk cId="3061387443" sldId="2147470388"/>
            <ac:spMk id="36" creationId="{31D96F43-6D5D-F6E0-E865-B73CA8495A26}"/>
          </ac:spMkLst>
        </pc:spChg>
        <pc:spChg chg="mod">
          <ac:chgData name="Marketing" userId="c6e20124-794c-4511-9e1a-6ca6abfcd11e" providerId="ADAL" clId="{97A2A4B0-3ADD-456A-92B7-293E90487778}" dt="2024-11-07T19:59:30.221" v="1565"/>
          <ac:spMkLst>
            <pc:docMk/>
            <pc:sldMk cId="3061387443" sldId="2147470388"/>
            <ac:spMk id="37" creationId="{0A7E00A3-CD0C-6103-9ED2-AE83BA670781}"/>
          </ac:spMkLst>
        </pc:spChg>
        <pc:spChg chg="mod">
          <ac:chgData name="Marketing" userId="c6e20124-794c-4511-9e1a-6ca6abfcd11e" providerId="ADAL" clId="{97A2A4B0-3ADD-456A-92B7-293E90487778}" dt="2024-11-07T19:59:30.221" v="1565"/>
          <ac:spMkLst>
            <pc:docMk/>
            <pc:sldMk cId="3061387443" sldId="2147470388"/>
            <ac:spMk id="38" creationId="{8E8EA41B-1F54-F5E0-29F7-2053D539A1FC}"/>
          </ac:spMkLst>
        </pc:spChg>
        <pc:spChg chg="mod">
          <ac:chgData name="Marketing" userId="c6e20124-794c-4511-9e1a-6ca6abfcd11e" providerId="ADAL" clId="{97A2A4B0-3ADD-456A-92B7-293E90487778}" dt="2024-11-07T19:59:30.221" v="1565"/>
          <ac:spMkLst>
            <pc:docMk/>
            <pc:sldMk cId="3061387443" sldId="2147470388"/>
            <ac:spMk id="39" creationId="{7DF28A16-05C7-8B62-B7D6-6531BB0F24E9}"/>
          </ac:spMkLst>
        </pc:spChg>
        <pc:spChg chg="mod">
          <ac:chgData name="Marketing" userId="c6e20124-794c-4511-9e1a-6ca6abfcd11e" providerId="ADAL" clId="{97A2A4B0-3ADD-456A-92B7-293E90487778}" dt="2024-11-07T19:59:30.221" v="1565"/>
          <ac:spMkLst>
            <pc:docMk/>
            <pc:sldMk cId="3061387443" sldId="2147470388"/>
            <ac:spMk id="40" creationId="{3072EA19-0EA9-D910-3962-F6C9DA101D73}"/>
          </ac:spMkLst>
        </pc:spChg>
        <pc:spChg chg="mod">
          <ac:chgData name="Marketing" userId="c6e20124-794c-4511-9e1a-6ca6abfcd11e" providerId="ADAL" clId="{97A2A4B0-3ADD-456A-92B7-293E90487778}" dt="2024-11-07T19:59:30.221" v="1565"/>
          <ac:spMkLst>
            <pc:docMk/>
            <pc:sldMk cId="3061387443" sldId="2147470388"/>
            <ac:spMk id="41" creationId="{23361A9D-7929-78B2-4347-9783AC20D6B6}"/>
          </ac:spMkLst>
        </pc:spChg>
        <pc:spChg chg="mod">
          <ac:chgData name="Marketing" userId="c6e20124-794c-4511-9e1a-6ca6abfcd11e" providerId="ADAL" clId="{97A2A4B0-3ADD-456A-92B7-293E90487778}" dt="2024-11-07T19:59:30.221" v="1565"/>
          <ac:spMkLst>
            <pc:docMk/>
            <pc:sldMk cId="3061387443" sldId="2147470388"/>
            <ac:spMk id="42" creationId="{DC0D1267-0C34-597B-CFCE-81CEB23D36C8}"/>
          </ac:spMkLst>
        </pc:spChg>
        <pc:spChg chg="mod">
          <ac:chgData name="Marketing" userId="c6e20124-794c-4511-9e1a-6ca6abfcd11e" providerId="ADAL" clId="{97A2A4B0-3ADD-456A-92B7-293E90487778}" dt="2024-11-07T19:59:30.221" v="1565"/>
          <ac:spMkLst>
            <pc:docMk/>
            <pc:sldMk cId="3061387443" sldId="2147470388"/>
            <ac:spMk id="43" creationId="{DE788498-5A58-8A75-FBDB-C323DD1685A4}"/>
          </ac:spMkLst>
        </pc:spChg>
        <pc:spChg chg="mod">
          <ac:chgData name="Marketing" userId="c6e20124-794c-4511-9e1a-6ca6abfcd11e" providerId="ADAL" clId="{97A2A4B0-3ADD-456A-92B7-293E90487778}" dt="2024-11-07T19:59:30.221" v="1565"/>
          <ac:spMkLst>
            <pc:docMk/>
            <pc:sldMk cId="3061387443" sldId="2147470388"/>
            <ac:spMk id="44" creationId="{5049212F-332D-6120-F65F-42EF75967C75}"/>
          </ac:spMkLst>
        </pc:spChg>
        <pc:spChg chg="mod">
          <ac:chgData name="Marketing" userId="c6e20124-794c-4511-9e1a-6ca6abfcd11e" providerId="ADAL" clId="{97A2A4B0-3ADD-456A-92B7-293E90487778}" dt="2024-11-07T19:59:30.221" v="1565"/>
          <ac:spMkLst>
            <pc:docMk/>
            <pc:sldMk cId="3061387443" sldId="2147470388"/>
            <ac:spMk id="45" creationId="{B1BF97D5-BE6E-C33A-BB18-9943F9C9CFC1}"/>
          </ac:spMkLst>
        </pc:spChg>
        <pc:spChg chg="mod">
          <ac:chgData name="Marketing" userId="c6e20124-794c-4511-9e1a-6ca6abfcd11e" providerId="ADAL" clId="{97A2A4B0-3ADD-456A-92B7-293E90487778}" dt="2024-11-07T19:59:30.221" v="1565"/>
          <ac:spMkLst>
            <pc:docMk/>
            <pc:sldMk cId="3061387443" sldId="2147470388"/>
            <ac:spMk id="46" creationId="{CA9D158A-5E39-851F-A2DD-D46329DF1933}"/>
          </ac:spMkLst>
        </pc:spChg>
        <pc:spChg chg="mod">
          <ac:chgData name="Marketing" userId="c6e20124-794c-4511-9e1a-6ca6abfcd11e" providerId="ADAL" clId="{97A2A4B0-3ADD-456A-92B7-293E90487778}" dt="2024-11-07T19:59:30.221" v="1565"/>
          <ac:spMkLst>
            <pc:docMk/>
            <pc:sldMk cId="3061387443" sldId="2147470388"/>
            <ac:spMk id="47" creationId="{E4791089-DE1C-BBD4-5DB9-BAC9DF260A3D}"/>
          </ac:spMkLst>
        </pc:spChg>
        <pc:spChg chg="mod">
          <ac:chgData name="Marketing" userId="c6e20124-794c-4511-9e1a-6ca6abfcd11e" providerId="ADAL" clId="{97A2A4B0-3ADD-456A-92B7-293E90487778}" dt="2024-11-07T19:59:30.221" v="1565"/>
          <ac:spMkLst>
            <pc:docMk/>
            <pc:sldMk cId="3061387443" sldId="2147470388"/>
            <ac:spMk id="48" creationId="{0332C227-CC52-DDBF-935B-691EDB6ADDC8}"/>
          </ac:spMkLst>
        </pc:spChg>
        <pc:spChg chg="mod">
          <ac:chgData name="Marketing" userId="c6e20124-794c-4511-9e1a-6ca6abfcd11e" providerId="ADAL" clId="{97A2A4B0-3ADD-456A-92B7-293E90487778}" dt="2024-11-07T19:59:30.221" v="1565"/>
          <ac:spMkLst>
            <pc:docMk/>
            <pc:sldMk cId="3061387443" sldId="2147470388"/>
            <ac:spMk id="49" creationId="{B639D6FF-31FC-348E-CB23-DC4228D2C246}"/>
          </ac:spMkLst>
        </pc:spChg>
        <pc:spChg chg="mod">
          <ac:chgData name="Marketing" userId="c6e20124-794c-4511-9e1a-6ca6abfcd11e" providerId="ADAL" clId="{97A2A4B0-3ADD-456A-92B7-293E90487778}" dt="2024-11-07T19:59:30.221" v="1565"/>
          <ac:spMkLst>
            <pc:docMk/>
            <pc:sldMk cId="3061387443" sldId="2147470388"/>
            <ac:spMk id="50" creationId="{C8B37D3E-03A7-6431-49D0-78BE5E4C5231}"/>
          </ac:spMkLst>
        </pc:spChg>
        <pc:spChg chg="mod">
          <ac:chgData name="Marketing" userId="c6e20124-794c-4511-9e1a-6ca6abfcd11e" providerId="ADAL" clId="{97A2A4B0-3ADD-456A-92B7-293E90487778}" dt="2024-11-07T19:59:30.221" v="1565"/>
          <ac:spMkLst>
            <pc:docMk/>
            <pc:sldMk cId="3061387443" sldId="2147470388"/>
            <ac:spMk id="51" creationId="{A6310411-BB91-2B8A-A629-D0B1193E86EE}"/>
          </ac:spMkLst>
        </pc:spChg>
        <pc:spChg chg="mod">
          <ac:chgData name="Marketing" userId="c6e20124-794c-4511-9e1a-6ca6abfcd11e" providerId="ADAL" clId="{97A2A4B0-3ADD-456A-92B7-293E90487778}" dt="2024-11-07T19:59:30.221" v="1565"/>
          <ac:spMkLst>
            <pc:docMk/>
            <pc:sldMk cId="3061387443" sldId="2147470388"/>
            <ac:spMk id="52" creationId="{50500639-4E39-F97E-76CE-0E6328B169D1}"/>
          </ac:spMkLst>
        </pc:spChg>
        <pc:spChg chg="mod">
          <ac:chgData name="Marketing" userId="c6e20124-794c-4511-9e1a-6ca6abfcd11e" providerId="ADAL" clId="{97A2A4B0-3ADD-456A-92B7-293E90487778}" dt="2024-11-07T19:59:30.221" v="1565"/>
          <ac:spMkLst>
            <pc:docMk/>
            <pc:sldMk cId="3061387443" sldId="2147470388"/>
            <ac:spMk id="53" creationId="{2601B150-CF32-AD28-41B7-3534AE12DA0D}"/>
          </ac:spMkLst>
        </pc:spChg>
        <pc:spChg chg="mod">
          <ac:chgData name="Marketing" userId="c6e20124-794c-4511-9e1a-6ca6abfcd11e" providerId="ADAL" clId="{97A2A4B0-3ADD-456A-92B7-293E90487778}" dt="2024-11-07T19:59:30.221" v="1565"/>
          <ac:spMkLst>
            <pc:docMk/>
            <pc:sldMk cId="3061387443" sldId="2147470388"/>
            <ac:spMk id="54" creationId="{430A459B-B9EF-1952-5398-FF14163280DD}"/>
          </ac:spMkLst>
        </pc:spChg>
        <pc:spChg chg="mod">
          <ac:chgData name="Marketing" userId="c6e20124-794c-4511-9e1a-6ca6abfcd11e" providerId="ADAL" clId="{97A2A4B0-3ADD-456A-92B7-293E90487778}" dt="2024-11-07T19:59:30.221" v="1565"/>
          <ac:spMkLst>
            <pc:docMk/>
            <pc:sldMk cId="3061387443" sldId="2147470388"/>
            <ac:spMk id="55" creationId="{B8B81C35-242F-4DB7-8876-E3C9260F8CFF}"/>
          </ac:spMkLst>
        </pc:spChg>
        <pc:spChg chg="mod">
          <ac:chgData name="Marketing" userId="c6e20124-794c-4511-9e1a-6ca6abfcd11e" providerId="ADAL" clId="{97A2A4B0-3ADD-456A-92B7-293E90487778}" dt="2024-11-07T19:59:30.221" v="1565"/>
          <ac:spMkLst>
            <pc:docMk/>
            <pc:sldMk cId="3061387443" sldId="2147470388"/>
            <ac:spMk id="56" creationId="{5122715A-0701-193A-1C73-9A0AD48190E0}"/>
          </ac:spMkLst>
        </pc:spChg>
        <pc:spChg chg="mod">
          <ac:chgData name="Marketing" userId="c6e20124-794c-4511-9e1a-6ca6abfcd11e" providerId="ADAL" clId="{97A2A4B0-3ADD-456A-92B7-293E90487778}" dt="2024-11-07T19:59:30.221" v="1565"/>
          <ac:spMkLst>
            <pc:docMk/>
            <pc:sldMk cId="3061387443" sldId="2147470388"/>
            <ac:spMk id="57" creationId="{99DD47CC-DF48-148E-C419-7CDAE9C2E25D}"/>
          </ac:spMkLst>
        </pc:spChg>
        <pc:spChg chg="mod">
          <ac:chgData name="Marketing" userId="c6e20124-794c-4511-9e1a-6ca6abfcd11e" providerId="ADAL" clId="{97A2A4B0-3ADD-456A-92B7-293E90487778}" dt="2024-11-07T19:59:30.221" v="1565"/>
          <ac:spMkLst>
            <pc:docMk/>
            <pc:sldMk cId="3061387443" sldId="2147470388"/>
            <ac:spMk id="58" creationId="{51A23DBD-6629-7DDA-05F0-7B022770BCC1}"/>
          </ac:spMkLst>
        </pc:spChg>
        <pc:spChg chg="mod">
          <ac:chgData name="Marketing" userId="c6e20124-794c-4511-9e1a-6ca6abfcd11e" providerId="ADAL" clId="{97A2A4B0-3ADD-456A-92B7-293E90487778}" dt="2024-11-07T19:59:30.221" v="1565"/>
          <ac:spMkLst>
            <pc:docMk/>
            <pc:sldMk cId="3061387443" sldId="2147470388"/>
            <ac:spMk id="59" creationId="{32AD171A-A612-C3DA-5E2B-E22278D940CE}"/>
          </ac:spMkLst>
        </pc:spChg>
        <pc:spChg chg="mod">
          <ac:chgData name="Marketing" userId="c6e20124-794c-4511-9e1a-6ca6abfcd11e" providerId="ADAL" clId="{97A2A4B0-3ADD-456A-92B7-293E90487778}" dt="2024-11-07T19:59:30.221" v="1565"/>
          <ac:spMkLst>
            <pc:docMk/>
            <pc:sldMk cId="3061387443" sldId="2147470388"/>
            <ac:spMk id="60" creationId="{12593691-573D-6D4F-96AF-88990478184A}"/>
          </ac:spMkLst>
        </pc:spChg>
        <pc:spChg chg="mod">
          <ac:chgData name="Marketing" userId="c6e20124-794c-4511-9e1a-6ca6abfcd11e" providerId="ADAL" clId="{97A2A4B0-3ADD-456A-92B7-293E90487778}" dt="2024-11-07T19:59:30.221" v="1565"/>
          <ac:spMkLst>
            <pc:docMk/>
            <pc:sldMk cId="3061387443" sldId="2147470388"/>
            <ac:spMk id="61" creationId="{54622A94-7F07-75FD-0851-D4AE27C17585}"/>
          </ac:spMkLst>
        </pc:spChg>
        <pc:spChg chg="mod">
          <ac:chgData name="Marketing" userId="c6e20124-794c-4511-9e1a-6ca6abfcd11e" providerId="ADAL" clId="{97A2A4B0-3ADD-456A-92B7-293E90487778}" dt="2024-11-07T19:59:30.221" v="1565"/>
          <ac:spMkLst>
            <pc:docMk/>
            <pc:sldMk cId="3061387443" sldId="2147470388"/>
            <ac:spMk id="62" creationId="{FBEBF130-9B6E-CC07-B375-8DE46D6485D3}"/>
          </ac:spMkLst>
        </pc:spChg>
        <pc:spChg chg="mod">
          <ac:chgData name="Marketing" userId="c6e20124-794c-4511-9e1a-6ca6abfcd11e" providerId="ADAL" clId="{97A2A4B0-3ADD-456A-92B7-293E90487778}" dt="2024-11-07T19:59:30.221" v="1565"/>
          <ac:spMkLst>
            <pc:docMk/>
            <pc:sldMk cId="3061387443" sldId="2147470388"/>
            <ac:spMk id="63" creationId="{BA5063F4-36BD-4391-3EDD-5B6FBF70B2B3}"/>
          </ac:spMkLst>
        </pc:spChg>
        <pc:spChg chg="mod">
          <ac:chgData name="Marketing" userId="c6e20124-794c-4511-9e1a-6ca6abfcd11e" providerId="ADAL" clId="{97A2A4B0-3ADD-456A-92B7-293E90487778}" dt="2024-11-07T19:59:30.221" v="1565"/>
          <ac:spMkLst>
            <pc:docMk/>
            <pc:sldMk cId="3061387443" sldId="2147470388"/>
            <ac:spMk id="64" creationId="{E66BA097-5200-C68F-0006-42BC9591829A}"/>
          </ac:spMkLst>
        </pc:spChg>
        <pc:spChg chg="mod">
          <ac:chgData name="Marketing" userId="c6e20124-794c-4511-9e1a-6ca6abfcd11e" providerId="ADAL" clId="{97A2A4B0-3ADD-456A-92B7-293E90487778}" dt="2024-11-07T19:59:30.221" v="1565"/>
          <ac:spMkLst>
            <pc:docMk/>
            <pc:sldMk cId="3061387443" sldId="2147470388"/>
            <ac:spMk id="65" creationId="{5607F12C-4964-F592-398E-71438B670C1A}"/>
          </ac:spMkLst>
        </pc:spChg>
        <pc:spChg chg="mod">
          <ac:chgData name="Marketing" userId="c6e20124-794c-4511-9e1a-6ca6abfcd11e" providerId="ADAL" clId="{97A2A4B0-3ADD-456A-92B7-293E90487778}" dt="2024-11-07T19:59:30.221" v="1565"/>
          <ac:spMkLst>
            <pc:docMk/>
            <pc:sldMk cId="3061387443" sldId="2147470388"/>
            <ac:spMk id="66" creationId="{F71A71BD-09AA-9D0B-D556-F12130C43827}"/>
          </ac:spMkLst>
        </pc:spChg>
        <pc:spChg chg="mod">
          <ac:chgData name="Marketing" userId="c6e20124-794c-4511-9e1a-6ca6abfcd11e" providerId="ADAL" clId="{97A2A4B0-3ADD-456A-92B7-293E90487778}" dt="2024-11-07T19:59:30.221" v="1565"/>
          <ac:spMkLst>
            <pc:docMk/>
            <pc:sldMk cId="3061387443" sldId="2147470388"/>
            <ac:spMk id="67" creationId="{BFAED1EA-5451-C7D4-DA92-04BCE1F3F51A}"/>
          </ac:spMkLst>
        </pc:spChg>
        <pc:spChg chg="mod">
          <ac:chgData name="Marketing" userId="c6e20124-794c-4511-9e1a-6ca6abfcd11e" providerId="ADAL" clId="{97A2A4B0-3ADD-456A-92B7-293E90487778}" dt="2024-11-07T19:59:30.221" v="1565"/>
          <ac:spMkLst>
            <pc:docMk/>
            <pc:sldMk cId="3061387443" sldId="2147470388"/>
            <ac:spMk id="68" creationId="{20922EC0-7C24-7BE5-FA40-BDB136349EBF}"/>
          </ac:spMkLst>
        </pc:spChg>
        <pc:spChg chg="mod">
          <ac:chgData name="Marketing" userId="c6e20124-794c-4511-9e1a-6ca6abfcd11e" providerId="ADAL" clId="{97A2A4B0-3ADD-456A-92B7-293E90487778}" dt="2024-11-07T19:59:30.221" v="1565"/>
          <ac:spMkLst>
            <pc:docMk/>
            <pc:sldMk cId="3061387443" sldId="2147470388"/>
            <ac:spMk id="69" creationId="{71BE5E4C-6C6F-2488-E072-344C8ECA68C6}"/>
          </ac:spMkLst>
        </pc:spChg>
        <pc:spChg chg="mod">
          <ac:chgData name="Marketing" userId="c6e20124-794c-4511-9e1a-6ca6abfcd11e" providerId="ADAL" clId="{97A2A4B0-3ADD-456A-92B7-293E90487778}" dt="2024-11-07T19:59:30.221" v="1565"/>
          <ac:spMkLst>
            <pc:docMk/>
            <pc:sldMk cId="3061387443" sldId="2147470388"/>
            <ac:spMk id="70" creationId="{3471F7BA-C1D6-0024-30A9-F20616500411}"/>
          </ac:spMkLst>
        </pc:spChg>
        <pc:spChg chg="mod">
          <ac:chgData name="Marketing" userId="c6e20124-794c-4511-9e1a-6ca6abfcd11e" providerId="ADAL" clId="{97A2A4B0-3ADD-456A-92B7-293E90487778}" dt="2024-11-07T19:59:30.221" v="1565"/>
          <ac:spMkLst>
            <pc:docMk/>
            <pc:sldMk cId="3061387443" sldId="2147470388"/>
            <ac:spMk id="71" creationId="{46C8F805-5708-A9A6-341E-593FAD807FA7}"/>
          </ac:spMkLst>
        </pc:spChg>
        <pc:spChg chg="mod">
          <ac:chgData name="Marketing" userId="c6e20124-794c-4511-9e1a-6ca6abfcd11e" providerId="ADAL" clId="{97A2A4B0-3ADD-456A-92B7-293E90487778}" dt="2024-11-07T19:59:30.221" v="1565"/>
          <ac:spMkLst>
            <pc:docMk/>
            <pc:sldMk cId="3061387443" sldId="2147470388"/>
            <ac:spMk id="72" creationId="{C366648A-7679-DF5D-E3D7-6B06BE7442CE}"/>
          </ac:spMkLst>
        </pc:spChg>
        <pc:spChg chg="mod">
          <ac:chgData name="Marketing" userId="c6e20124-794c-4511-9e1a-6ca6abfcd11e" providerId="ADAL" clId="{97A2A4B0-3ADD-456A-92B7-293E90487778}" dt="2024-11-07T19:59:30.221" v="1565"/>
          <ac:spMkLst>
            <pc:docMk/>
            <pc:sldMk cId="3061387443" sldId="2147470388"/>
            <ac:spMk id="73" creationId="{9735BCB8-8773-C39E-28F5-09DC41986756}"/>
          </ac:spMkLst>
        </pc:spChg>
        <pc:spChg chg="mod">
          <ac:chgData name="Marketing" userId="c6e20124-794c-4511-9e1a-6ca6abfcd11e" providerId="ADAL" clId="{97A2A4B0-3ADD-456A-92B7-293E90487778}" dt="2024-11-07T19:59:30.221" v="1565"/>
          <ac:spMkLst>
            <pc:docMk/>
            <pc:sldMk cId="3061387443" sldId="2147470388"/>
            <ac:spMk id="74" creationId="{2DDBFDF2-4DD1-F5F3-A9E4-F26AC5EAD820}"/>
          </ac:spMkLst>
        </pc:spChg>
        <pc:spChg chg="mod">
          <ac:chgData name="Marketing" userId="c6e20124-794c-4511-9e1a-6ca6abfcd11e" providerId="ADAL" clId="{97A2A4B0-3ADD-456A-92B7-293E90487778}" dt="2024-11-07T19:59:30.221" v="1565"/>
          <ac:spMkLst>
            <pc:docMk/>
            <pc:sldMk cId="3061387443" sldId="2147470388"/>
            <ac:spMk id="75" creationId="{A3EFFF76-D24F-538D-6219-00A14E08D778}"/>
          </ac:spMkLst>
        </pc:spChg>
        <pc:spChg chg="mod">
          <ac:chgData name="Marketing" userId="c6e20124-794c-4511-9e1a-6ca6abfcd11e" providerId="ADAL" clId="{97A2A4B0-3ADD-456A-92B7-293E90487778}" dt="2024-11-07T19:59:30.221" v="1565"/>
          <ac:spMkLst>
            <pc:docMk/>
            <pc:sldMk cId="3061387443" sldId="2147470388"/>
            <ac:spMk id="76" creationId="{C703F6BD-0E7F-E048-C8ED-627C53744C58}"/>
          </ac:spMkLst>
        </pc:spChg>
        <pc:spChg chg="mod">
          <ac:chgData name="Marketing" userId="c6e20124-794c-4511-9e1a-6ca6abfcd11e" providerId="ADAL" clId="{97A2A4B0-3ADD-456A-92B7-293E90487778}" dt="2024-11-07T19:59:30.221" v="1565"/>
          <ac:spMkLst>
            <pc:docMk/>
            <pc:sldMk cId="3061387443" sldId="2147470388"/>
            <ac:spMk id="77" creationId="{080E234D-6EB1-A571-BACE-FA0D24B58910}"/>
          </ac:spMkLst>
        </pc:spChg>
        <pc:grpChg chg="add del mod">
          <ac:chgData name="Marketing" userId="c6e20124-794c-4511-9e1a-6ca6abfcd11e" providerId="ADAL" clId="{97A2A4B0-3ADD-456A-92B7-293E90487778}" dt="2024-11-07T19:59:29.107" v="1564" actId="478"/>
          <ac:grpSpMkLst>
            <pc:docMk/>
            <pc:sldMk cId="3061387443" sldId="2147470388"/>
            <ac:grpSpMk id="2" creationId="{D6782E37-98F8-F3A8-E122-F2619B4F7077}"/>
          </ac:grpSpMkLst>
        </pc:grpChg>
        <pc:grpChg chg="mod">
          <ac:chgData name="Marketing" userId="c6e20124-794c-4511-9e1a-6ca6abfcd11e" providerId="ADAL" clId="{97A2A4B0-3ADD-456A-92B7-293E90487778}" dt="2024-11-07T19:59:16.761" v="1560"/>
          <ac:grpSpMkLst>
            <pc:docMk/>
            <pc:sldMk cId="3061387443" sldId="2147470388"/>
            <ac:grpSpMk id="4" creationId="{29A0393A-F61E-5B7A-1CD2-E0A887C478D0}"/>
          </ac:grpSpMkLst>
        </pc:grpChg>
        <pc:grpChg chg="add mod">
          <ac:chgData name="Marketing" userId="c6e20124-794c-4511-9e1a-6ca6abfcd11e" providerId="ADAL" clId="{97A2A4B0-3ADD-456A-92B7-293E90487778}" dt="2024-11-07T19:59:36.933" v="1567" actId="12789"/>
          <ac:grpSpMkLst>
            <pc:docMk/>
            <pc:sldMk cId="3061387443" sldId="2147470388"/>
            <ac:grpSpMk id="11" creationId="{014B6AB8-0F24-F391-E754-7813409BFAC7}"/>
          </ac:grpSpMkLst>
        </pc:grpChg>
        <pc:grpChg chg="mod">
          <ac:chgData name="Marketing" userId="c6e20124-794c-4511-9e1a-6ca6abfcd11e" providerId="ADAL" clId="{97A2A4B0-3ADD-456A-92B7-293E90487778}" dt="2024-11-07T19:59:30.221" v="1565"/>
          <ac:grpSpMkLst>
            <pc:docMk/>
            <pc:sldMk cId="3061387443" sldId="2147470388"/>
            <ac:grpSpMk id="13" creationId="{2E0082AF-11CA-F30D-3F70-5AF5904FDD28}"/>
          </ac:grpSpMkLst>
        </pc:grpChg>
        <pc:grpChg chg="mod">
          <ac:chgData name="Marketing" userId="c6e20124-794c-4511-9e1a-6ca6abfcd11e" providerId="ADAL" clId="{97A2A4B0-3ADD-456A-92B7-293E90487778}" dt="2024-11-07T19:59:30.221" v="1565"/>
          <ac:grpSpMkLst>
            <pc:docMk/>
            <pc:sldMk cId="3061387443" sldId="2147470388"/>
            <ac:grpSpMk id="14" creationId="{7F9AE625-0CD9-9B98-AC37-36CE833C40C2}"/>
          </ac:grpSpMkLst>
        </pc:grpChg>
        <pc:grpChg chg="mod">
          <ac:chgData name="Marketing" userId="c6e20124-794c-4511-9e1a-6ca6abfcd11e" providerId="ADAL" clId="{97A2A4B0-3ADD-456A-92B7-293E90487778}" dt="2024-11-07T19:59:30.221" v="1565"/>
          <ac:grpSpMkLst>
            <pc:docMk/>
            <pc:sldMk cId="3061387443" sldId="2147470388"/>
            <ac:grpSpMk id="15" creationId="{10AF6298-353C-D430-A1EE-FEBB4B222661}"/>
          </ac:grpSpMkLst>
        </pc:grpChg>
        <pc:grpChg chg="mod">
          <ac:chgData name="Marketing" userId="c6e20124-794c-4511-9e1a-6ca6abfcd11e" providerId="ADAL" clId="{97A2A4B0-3ADD-456A-92B7-293E90487778}" dt="2024-11-07T19:59:30.221" v="1565"/>
          <ac:grpSpMkLst>
            <pc:docMk/>
            <pc:sldMk cId="3061387443" sldId="2147470388"/>
            <ac:grpSpMk id="16" creationId="{AEC7D15A-B29B-00A4-65AB-B30FFBA793FF}"/>
          </ac:grpSpMkLst>
        </pc:grpChg>
        <pc:grpChg chg="mod">
          <ac:chgData name="Marketing" userId="c6e20124-794c-4511-9e1a-6ca6abfcd11e" providerId="ADAL" clId="{97A2A4B0-3ADD-456A-92B7-293E90487778}" dt="2024-11-07T19:59:30.221" v="1565"/>
          <ac:grpSpMkLst>
            <pc:docMk/>
            <pc:sldMk cId="3061387443" sldId="2147470388"/>
            <ac:grpSpMk id="17" creationId="{59618261-4CBE-E439-2EF6-77DB0EB5301B}"/>
          </ac:grpSpMkLst>
        </pc:grpChg>
        <pc:grpChg chg="mod">
          <ac:chgData name="Marketing" userId="c6e20124-794c-4511-9e1a-6ca6abfcd11e" providerId="ADAL" clId="{97A2A4B0-3ADD-456A-92B7-293E90487778}" dt="2024-11-07T19:59:30.221" v="1565"/>
          <ac:grpSpMkLst>
            <pc:docMk/>
            <pc:sldMk cId="3061387443" sldId="2147470388"/>
            <ac:grpSpMk id="18" creationId="{F82E455D-1324-D059-04F6-16242BDA4154}"/>
          </ac:grpSpMkLst>
        </pc:grpChg>
        <pc:grpChg chg="mod">
          <ac:chgData name="Marketing" userId="c6e20124-794c-4511-9e1a-6ca6abfcd11e" providerId="ADAL" clId="{97A2A4B0-3ADD-456A-92B7-293E90487778}" dt="2024-11-07T19:59:30.221" v="1565"/>
          <ac:grpSpMkLst>
            <pc:docMk/>
            <pc:sldMk cId="3061387443" sldId="2147470388"/>
            <ac:grpSpMk id="19" creationId="{9CB6E643-9F9F-AF67-80C1-329B64E359CE}"/>
          </ac:grpSpMkLst>
        </pc:grpChg>
        <pc:grpChg chg="mod">
          <ac:chgData name="Marketing" userId="c6e20124-794c-4511-9e1a-6ca6abfcd11e" providerId="ADAL" clId="{97A2A4B0-3ADD-456A-92B7-293E90487778}" dt="2024-11-07T19:59:30.221" v="1565"/>
          <ac:grpSpMkLst>
            <pc:docMk/>
            <pc:sldMk cId="3061387443" sldId="2147470388"/>
            <ac:grpSpMk id="20" creationId="{CAD649F8-E2F3-A75D-E13A-989CDC813D2A}"/>
          </ac:grpSpMkLst>
        </pc:grpChg>
        <pc:grpChg chg="mod">
          <ac:chgData name="Marketing" userId="c6e20124-794c-4511-9e1a-6ca6abfcd11e" providerId="ADAL" clId="{97A2A4B0-3ADD-456A-92B7-293E90487778}" dt="2024-11-07T19:59:30.221" v="1565"/>
          <ac:grpSpMkLst>
            <pc:docMk/>
            <pc:sldMk cId="3061387443" sldId="2147470388"/>
            <ac:grpSpMk id="21" creationId="{B61E025E-C588-C4BB-75C2-59B7B5D81B63}"/>
          </ac:grpSpMkLst>
        </pc:grpChg>
        <pc:grpChg chg="mod">
          <ac:chgData name="Marketing" userId="c6e20124-794c-4511-9e1a-6ca6abfcd11e" providerId="ADAL" clId="{97A2A4B0-3ADD-456A-92B7-293E90487778}" dt="2024-11-07T19:59:30.221" v="1565"/>
          <ac:grpSpMkLst>
            <pc:docMk/>
            <pc:sldMk cId="3061387443" sldId="2147470388"/>
            <ac:grpSpMk id="22" creationId="{CF2E3B96-9EF4-8440-A180-2057F2F43D93}"/>
          </ac:grpSpMkLst>
        </pc:grpChg>
        <pc:grpChg chg="mod">
          <ac:chgData name="Marketing" userId="c6e20124-794c-4511-9e1a-6ca6abfcd11e" providerId="ADAL" clId="{97A2A4B0-3ADD-456A-92B7-293E90487778}" dt="2024-11-07T19:59:30.221" v="1565"/>
          <ac:grpSpMkLst>
            <pc:docMk/>
            <pc:sldMk cId="3061387443" sldId="2147470388"/>
            <ac:grpSpMk id="23" creationId="{D95E22ED-742C-4699-4946-BA9B54932DC1}"/>
          </ac:grpSpMkLst>
        </pc:grpChg>
        <pc:grpChg chg="mod">
          <ac:chgData name="Marketing" userId="c6e20124-794c-4511-9e1a-6ca6abfcd11e" providerId="ADAL" clId="{97A2A4B0-3ADD-456A-92B7-293E90487778}" dt="2024-11-07T19:59:30.221" v="1565"/>
          <ac:grpSpMkLst>
            <pc:docMk/>
            <pc:sldMk cId="3061387443" sldId="2147470388"/>
            <ac:grpSpMk id="24" creationId="{4E123D67-C708-3A52-0D8C-CD2C2BAF0A41}"/>
          </ac:grpSpMkLst>
        </pc:grpChg>
        <pc:grpChg chg="mod">
          <ac:chgData name="Marketing" userId="c6e20124-794c-4511-9e1a-6ca6abfcd11e" providerId="ADAL" clId="{97A2A4B0-3ADD-456A-92B7-293E90487778}" dt="2024-11-07T19:59:30.221" v="1565"/>
          <ac:grpSpMkLst>
            <pc:docMk/>
            <pc:sldMk cId="3061387443" sldId="2147470388"/>
            <ac:grpSpMk id="25" creationId="{52F84ADB-4251-CA56-9A5D-48B4A5D7A8E7}"/>
          </ac:grpSpMkLst>
        </pc:grpChg>
        <pc:grpChg chg="mod">
          <ac:chgData name="Marketing" userId="c6e20124-794c-4511-9e1a-6ca6abfcd11e" providerId="ADAL" clId="{97A2A4B0-3ADD-456A-92B7-293E90487778}" dt="2024-11-07T19:59:30.221" v="1565"/>
          <ac:grpSpMkLst>
            <pc:docMk/>
            <pc:sldMk cId="3061387443" sldId="2147470388"/>
            <ac:grpSpMk id="26" creationId="{C4CE6075-13C0-2DAB-A263-E84EF96D2764}"/>
          </ac:grpSpMkLst>
        </pc:grpChg>
        <pc:grpChg chg="mod">
          <ac:chgData name="Marketing" userId="c6e20124-794c-4511-9e1a-6ca6abfcd11e" providerId="ADAL" clId="{97A2A4B0-3ADD-456A-92B7-293E90487778}" dt="2024-11-07T19:59:30.221" v="1565"/>
          <ac:grpSpMkLst>
            <pc:docMk/>
            <pc:sldMk cId="3061387443" sldId="2147470388"/>
            <ac:grpSpMk id="27" creationId="{9E2FB352-7B4C-EC8B-A971-692AB765355C}"/>
          </ac:grpSpMkLst>
        </pc:grpChg>
        <pc:grpChg chg="mod">
          <ac:chgData name="Marketing" userId="c6e20124-794c-4511-9e1a-6ca6abfcd11e" providerId="ADAL" clId="{97A2A4B0-3ADD-456A-92B7-293E90487778}" dt="2024-11-07T19:59:30.221" v="1565"/>
          <ac:grpSpMkLst>
            <pc:docMk/>
            <pc:sldMk cId="3061387443" sldId="2147470388"/>
            <ac:grpSpMk id="28" creationId="{9232E7EE-9644-AEEB-679F-237E66F1C0DD}"/>
          </ac:grpSpMkLst>
        </pc:grpChg>
        <pc:grpChg chg="mod">
          <ac:chgData name="Marketing" userId="c6e20124-794c-4511-9e1a-6ca6abfcd11e" providerId="ADAL" clId="{97A2A4B0-3ADD-456A-92B7-293E90487778}" dt="2024-11-07T19:59:30.221" v="1565"/>
          <ac:grpSpMkLst>
            <pc:docMk/>
            <pc:sldMk cId="3061387443" sldId="2147470388"/>
            <ac:grpSpMk id="29" creationId="{0EFFFA2C-950A-86DE-577D-1A1B279D7BB0}"/>
          </ac:grpSpMkLst>
        </pc:grpChg>
        <pc:grpChg chg="mod">
          <ac:chgData name="Marketing" userId="c6e20124-794c-4511-9e1a-6ca6abfcd11e" providerId="ADAL" clId="{97A2A4B0-3ADD-456A-92B7-293E90487778}" dt="2024-11-07T19:59:30.221" v="1565"/>
          <ac:grpSpMkLst>
            <pc:docMk/>
            <pc:sldMk cId="3061387443" sldId="2147470388"/>
            <ac:grpSpMk id="30" creationId="{BF992767-836B-C1FD-AEA7-9DD29FAFF1FA}"/>
          </ac:grpSpMkLst>
        </pc:grpChg>
        <pc:grpChg chg="mod">
          <ac:chgData name="Marketing" userId="c6e20124-794c-4511-9e1a-6ca6abfcd11e" providerId="ADAL" clId="{97A2A4B0-3ADD-456A-92B7-293E90487778}" dt="2024-11-07T19:59:30.221" v="1565"/>
          <ac:grpSpMkLst>
            <pc:docMk/>
            <pc:sldMk cId="3061387443" sldId="2147470388"/>
            <ac:grpSpMk id="31" creationId="{85F894A4-F26A-C406-11E8-D1D8EAC1C6E8}"/>
          </ac:grpSpMkLst>
        </pc:grpChg>
        <pc:grpChg chg="mod">
          <ac:chgData name="Marketing" userId="c6e20124-794c-4511-9e1a-6ca6abfcd11e" providerId="ADAL" clId="{97A2A4B0-3ADD-456A-92B7-293E90487778}" dt="2024-11-07T19:59:30.221" v="1565"/>
          <ac:grpSpMkLst>
            <pc:docMk/>
            <pc:sldMk cId="3061387443" sldId="2147470388"/>
            <ac:grpSpMk id="32" creationId="{04B1D555-8CDD-24F3-84BC-74CF4B8345C0}"/>
          </ac:grpSpMkLst>
        </pc:grpChg>
        <pc:grpChg chg="mod">
          <ac:chgData name="Marketing" userId="c6e20124-794c-4511-9e1a-6ca6abfcd11e" providerId="ADAL" clId="{97A2A4B0-3ADD-456A-92B7-293E90487778}" dt="2024-11-07T19:59:30.221" v="1565"/>
          <ac:grpSpMkLst>
            <pc:docMk/>
            <pc:sldMk cId="3061387443" sldId="2147470388"/>
            <ac:grpSpMk id="33" creationId="{5A2419F9-3C2A-6C52-B74D-155C8E6613D3}"/>
          </ac:grpSpMkLst>
        </pc:grpChg>
        <pc:grpChg chg="del mod">
          <ac:chgData name="Marketing" userId="c6e20124-794c-4511-9e1a-6ca6abfcd11e" providerId="ADAL" clId="{97A2A4B0-3ADD-456A-92B7-293E90487778}" dt="2024-11-07T19:59:26.693" v="1563" actId="21"/>
          <ac:grpSpMkLst>
            <pc:docMk/>
            <pc:sldMk cId="3061387443" sldId="2147470388"/>
            <ac:grpSpMk id="78" creationId="{014B6AB8-0F24-F391-E754-7813409BFAC7}"/>
          </ac:grpSpMkLst>
        </pc:grpChg>
      </pc:sldChg>
      <pc:sldChg chg="delSp modSp mod">
        <pc:chgData name="Marketing" userId="c6e20124-794c-4511-9e1a-6ca6abfcd11e" providerId="ADAL" clId="{97A2A4B0-3ADD-456A-92B7-293E90487778}" dt="2024-11-07T15:39:34.681" v="304" actId="478"/>
        <pc:sldMkLst>
          <pc:docMk/>
          <pc:sldMk cId="1245022011" sldId="2147470392"/>
        </pc:sldMkLst>
        <pc:spChg chg="mod">
          <ac:chgData name="Marketing" userId="c6e20124-794c-4511-9e1a-6ca6abfcd11e" providerId="ADAL" clId="{97A2A4B0-3ADD-456A-92B7-293E90487778}" dt="2024-11-07T15:39:32.364" v="303" actId="1076"/>
          <ac:spMkLst>
            <pc:docMk/>
            <pc:sldMk cId="1245022011" sldId="2147470392"/>
            <ac:spMk id="2" creationId="{4AAEF10C-2204-50E4-5B93-4640256E2717}"/>
          </ac:spMkLst>
        </pc:spChg>
        <pc:spChg chg="mod">
          <ac:chgData name="Marketing" userId="c6e20124-794c-4511-9e1a-6ca6abfcd11e" providerId="ADAL" clId="{97A2A4B0-3ADD-456A-92B7-293E90487778}" dt="2024-11-07T15:39:32.364" v="303" actId="1076"/>
          <ac:spMkLst>
            <pc:docMk/>
            <pc:sldMk cId="1245022011" sldId="2147470392"/>
            <ac:spMk id="5" creationId="{206DAE7C-E1CE-1FD8-2BE7-56634754FEEA}"/>
          </ac:spMkLst>
        </pc:spChg>
        <pc:spChg chg="mod">
          <ac:chgData name="Marketing" userId="c6e20124-794c-4511-9e1a-6ca6abfcd11e" providerId="ADAL" clId="{97A2A4B0-3ADD-456A-92B7-293E90487778}" dt="2024-11-07T15:39:32.364" v="303" actId="1076"/>
          <ac:spMkLst>
            <pc:docMk/>
            <pc:sldMk cId="1245022011" sldId="2147470392"/>
            <ac:spMk id="6" creationId="{CB4CA2D8-785B-93B7-6C31-D8CB593CB2BC}"/>
          </ac:spMkLst>
        </pc:spChg>
        <pc:spChg chg="mod">
          <ac:chgData name="Marketing" userId="c6e20124-794c-4511-9e1a-6ca6abfcd11e" providerId="ADAL" clId="{97A2A4B0-3ADD-456A-92B7-293E90487778}" dt="2024-11-07T15:36:43.076" v="231" actId="20577"/>
          <ac:spMkLst>
            <pc:docMk/>
            <pc:sldMk cId="1245022011" sldId="2147470392"/>
            <ac:spMk id="8" creationId="{2380F31D-7B89-0BCD-6876-271093BDFFA7}"/>
          </ac:spMkLst>
        </pc:spChg>
        <pc:spChg chg="mod">
          <ac:chgData name="Marketing" userId="c6e20124-794c-4511-9e1a-6ca6abfcd11e" providerId="ADAL" clId="{97A2A4B0-3ADD-456A-92B7-293E90487778}" dt="2024-11-07T15:37:35.595" v="266" actId="20577"/>
          <ac:spMkLst>
            <pc:docMk/>
            <pc:sldMk cId="1245022011" sldId="2147470392"/>
            <ac:spMk id="9" creationId="{A0422CC7-3004-9CF4-7A52-46705D90E825}"/>
          </ac:spMkLst>
        </pc:spChg>
        <pc:spChg chg="mod">
          <ac:chgData name="Marketing" userId="c6e20124-794c-4511-9e1a-6ca6abfcd11e" providerId="ADAL" clId="{97A2A4B0-3ADD-456A-92B7-293E90487778}" dt="2024-11-07T15:36:47.161" v="236" actId="20577"/>
          <ac:spMkLst>
            <pc:docMk/>
            <pc:sldMk cId="1245022011" sldId="2147470392"/>
            <ac:spMk id="17" creationId="{FF0B88B9-D691-7E2E-C7CA-C581AF6C3B4F}"/>
          </ac:spMkLst>
        </pc:spChg>
        <pc:spChg chg="mod">
          <ac:chgData name="Marketing" userId="c6e20124-794c-4511-9e1a-6ca6abfcd11e" providerId="ADAL" clId="{97A2A4B0-3ADD-456A-92B7-293E90487778}" dt="2024-11-07T15:37:47.444" v="275" actId="20577"/>
          <ac:spMkLst>
            <pc:docMk/>
            <pc:sldMk cId="1245022011" sldId="2147470392"/>
            <ac:spMk id="18" creationId="{A23357CB-C465-445F-F37F-B51603E4F098}"/>
          </ac:spMkLst>
        </pc:spChg>
        <pc:spChg chg="mod">
          <ac:chgData name="Marketing" userId="c6e20124-794c-4511-9e1a-6ca6abfcd11e" providerId="ADAL" clId="{97A2A4B0-3ADD-456A-92B7-293E90487778}" dt="2024-11-07T15:39:32.364" v="303" actId="1076"/>
          <ac:spMkLst>
            <pc:docMk/>
            <pc:sldMk cId="1245022011" sldId="2147470392"/>
            <ac:spMk id="35" creationId="{A19EDD61-16C2-1C2F-953F-F8C71ECF1687}"/>
          </ac:spMkLst>
        </pc:spChg>
        <pc:spChg chg="mod">
          <ac:chgData name="Marketing" userId="c6e20124-794c-4511-9e1a-6ca6abfcd11e" providerId="ADAL" clId="{97A2A4B0-3ADD-456A-92B7-293E90487778}" dt="2024-11-07T15:39:32.364" v="303" actId="1076"/>
          <ac:spMkLst>
            <pc:docMk/>
            <pc:sldMk cId="1245022011" sldId="2147470392"/>
            <ac:spMk id="36" creationId="{580FA17C-DCD9-CCE9-4FE8-E6DF95851AE7}"/>
          </ac:spMkLst>
        </pc:spChg>
        <pc:spChg chg="mod">
          <ac:chgData name="Marketing" userId="c6e20124-794c-4511-9e1a-6ca6abfcd11e" providerId="ADAL" clId="{97A2A4B0-3ADD-456A-92B7-293E90487778}" dt="2024-11-07T15:39:32.364" v="303" actId="1076"/>
          <ac:spMkLst>
            <pc:docMk/>
            <pc:sldMk cId="1245022011" sldId="2147470392"/>
            <ac:spMk id="37" creationId="{59CE9752-B57B-23B7-D92D-3BE3B5D4F3C0}"/>
          </ac:spMkLst>
        </pc:spChg>
        <pc:spChg chg="mod">
          <ac:chgData name="Marketing" userId="c6e20124-794c-4511-9e1a-6ca6abfcd11e" providerId="ADAL" clId="{97A2A4B0-3ADD-456A-92B7-293E90487778}" dt="2024-11-07T15:39:32.364" v="303" actId="1076"/>
          <ac:spMkLst>
            <pc:docMk/>
            <pc:sldMk cId="1245022011" sldId="2147470392"/>
            <ac:spMk id="49" creationId="{081D08B7-74F5-2DD4-9A1C-4AC3A8C7C20D}"/>
          </ac:spMkLst>
        </pc:spChg>
        <pc:spChg chg="mod">
          <ac:chgData name="Marketing" userId="c6e20124-794c-4511-9e1a-6ca6abfcd11e" providerId="ADAL" clId="{97A2A4B0-3ADD-456A-92B7-293E90487778}" dt="2024-11-07T15:36:39.545" v="226" actId="20577"/>
          <ac:spMkLst>
            <pc:docMk/>
            <pc:sldMk cId="1245022011" sldId="2147470392"/>
            <ac:spMk id="901" creationId="{6F55D254-0090-A0CB-8291-71BD484F0BDE}"/>
          </ac:spMkLst>
        </pc:spChg>
        <pc:spChg chg="mod">
          <ac:chgData name="Marketing" userId="c6e20124-794c-4511-9e1a-6ca6abfcd11e" providerId="ADAL" clId="{97A2A4B0-3ADD-456A-92B7-293E90487778}" dt="2024-11-07T15:37:21.827" v="253" actId="20577"/>
          <ac:spMkLst>
            <pc:docMk/>
            <pc:sldMk cId="1245022011" sldId="2147470392"/>
            <ac:spMk id="902" creationId="{FDA71DF6-9BBE-060A-B1D1-9CBB69E98526}"/>
          </ac:spMkLst>
        </pc:spChg>
        <pc:grpChg chg="mod">
          <ac:chgData name="Marketing" userId="c6e20124-794c-4511-9e1a-6ca6abfcd11e" providerId="ADAL" clId="{97A2A4B0-3ADD-456A-92B7-293E90487778}" dt="2024-11-07T15:39:32.364" v="303" actId="1076"/>
          <ac:grpSpMkLst>
            <pc:docMk/>
            <pc:sldMk cId="1245022011" sldId="2147470392"/>
            <ac:grpSpMk id="4" creationId="{77651A88-4DE4-822F-3FE7-2A735E2AED18}"/>
          </ac:grpSpMkLst>
        </pc:grpChg>
        <pc:grpChg chg="mod">
          <ac:chgData name="Marketing" userId="c6e20124-794c-4511-9e1a-6ca6abfcd11e" providerId="ADAL" clId="{97A2A4B0-3ADD-456A-92B7-293E90487778}" dt="2024-11-07T15:39:32.364" v="303" actId="1076"/>
          <ac:grpSpMkLst>
            <pc:docMk/>
            <pc:sldMk cId="1245022011" sldId="2147470392"/>
            <ac:grpSpMk id="7" creationId="{7068AE2E-7DF9-6BB6-8D06-6608F7C858C4}"/>
          </ac:grpSpMkLst>
        </pc:grpChg>
        <pc:grpChg chg="mod">
          <ac:chgData name="Marketing" userId="c6e20124-794c-4511-9e1a-6ca6abfcd11e" providerId="ADAL" clId="{97A2A4B0-3ADD-456A-92B7-293E90487778}" dt="2024-11-07T15:39:32.364" v="303" actId="1076"/>
          <ac:grpSpMkLst>
            <pc:docMk/>
            <pc:sldMk cId="1245022011" sldId="2147470392"/>
            <ac:grpSpMk id="16" creationId="{43CB3C7D-D449-3A27-308B-F88F40534987}"/>
          </ac:grpSpMkLst>
        </pc:grpChg>
        <pc:grpChg chg="mod">
          <ac:chgData name="Marketing" userId="c6e20124-794c-4511-9e1a-6ca6abfcd11e" providerId="ADAL" clId="{97A2A4B0-3ADD-456A-92B7-293E90487778}" dt="2024-11-07T15:39:32.364" v="303" actId="1076"/>
          <ac:grpSpMkLst>
            <pc:docMk/>
            <pc:sldMk cId="1245022011" sldId="2147470392"/>
            <ac:grpSpMk id="26" creationId="{A053D811-6109-C98C-1423-6FE72B4DA5B6}"/>
          </ac:grpSpMkLst>
        </pc:grpChg>
        <pc:grpChg chg="mod">
          <ac:chgData name="Marketing" userId="c6e20124-794c-4511-9e1a-6ca6abfcd11e" providerId="ADAL" clId="{97A2A4B0-3ADD-456A-92B7-293E90487778}" dt="2024-11-07T15:39:32.364" v="303" actId="1076"/>
          <ac:grpSpMkLst>
            <pc:docMk/>
            <pc:sldMk cId="1245022011" sldId="2147470392"/>
            <ac:grpSpMk id="29" creationId="{AEF1CB4F-AD0D-AF5B-97D7-253EE95A37B6}"/>
          </ac:grpSpMkLst>
        </pc:grpChg>
        <pc:grpChg chg="mod">
          <ac:chgData name="Marketing" userId="c6e20124-794c-4511-9e1a-6ca6abfcd11e" providerId="ADAL" clId="{97A2A4B0-3ADD-456A-92B7-293E90487778}" dt="2024-11-07T15:39:32.364" v="303" actId="1076"/>
          <ac:grpSpMkLst>
            <pc:docMk/>
            <pc:sldMk cId="1245022011" sldId="2147470392"/>
            <ac:grpSpMk id="30" creationId="{E3B52FE1-5BB0-4829-77A8-AA3C6E9F13FB}"/>
          </ac:grpSpMkLst>
        </pc:grpChg>
        <pc:picChg chg="del">
          <ac:chgData name="Marketing" userId="c6e20124-794c-4511-9e1a-6ca6abfcd11e" providerId="ADAL" clId="{97A2A4B0-3ADD-456A-92B7-293E90487778}" dt="2024-11-07T15:36:24.487" v="219" actId="478"/>
          <ac:picMkLst>
            <pc:docMk/>
            <pc:sldMk cId="1245022011" sldId="2147470392"/>
            <ac:picMk id="3" creationId="{2F748439-CE86-D01B-14B0-B5A379DE6464}"/>
          </ac:picMkLst>
        </pc:picChg>
        <pc:picChg chg="mod">
          <ac:chgData name="Marketing" userId="c6e20124-794c-4511-9e1a-6ca6abfcd11e" providerId="ADAL" clId="{97A2A4B0-3ADD-456A-92B7-293E90487778}" dt="2024-11-07T15:39:25.701" v="302" actId="34135"/>
          <ac:picMkLst>
            <pc:docMk/>
            <pc:sldMk cId="1245022011" sldId="2147470392"/>
            <ac:picMk id="11" creationId="{43768401-6A3B-FA69-B5A7-D9381AE4816B}"/>
          </ac:picMkLst>
        </pc:picChg>
        <pc:cxnChg chg="del mod">
          <ac:chgData name="Marketing" userId="c6e20124-794c-4511-9e1a-6ca6abfcd11e" providerId="ADAL" clId="{97A2A4B0-3ADD-456A-92B7-293E90487778}" dt="2024-11-07T15:39:34.681" v="304" actId="478"/>
          <ac:cxnSpMkLst>
            <pc:docMk/>
            <pc:sldMk cId="1245022011" sldId="2147470392"/>
            <ac:cxnSpMk id="465" creationId="{311269DB-0B96-3C81-C2FD-C5394E33AD84}"/>
          </ac:cxnSpMkLst>
        </pc:cxnChg>
      </pc:sldChg>
      <pc:sldChg chg="addSp delSp modSp mod">
        <pc:chgData name="Marketing" userId="c6e20124-794c-4511-9e1a-6ca6abfcd11e" providerId="ADAL" clId="{97A2A4B0-3ADD-456A-92B7-293E90487778}" dt="2024-11-07T17:33:44.373" v="386" actId="34136"/>
        <pc:sldMkLst>
          <pc:docMk/>
          <pc:sldMk cId="1723006163" sldId="2147470395"/>
        </pc:sldMkLst>
        <pc:spChg chg="mod topLvl">
          <ac:chgData name="Marketing" userId="c6e20124-794c-4511-9e1a-6ca6abfcd11e" providerId="ADAL" clId="{97A2A4B0-3ADD-456A-92B7-293E90487778}" dt="2024-11-07T15:38:09.023" v="278" actId="165"/>
          <ac:spMkLst>
            <pc:docMk/>
            <pc:sldMk cId="1723006163" sldId="2147470395"/>
            <ac:spMk id="3" creationId="{82DD350C-7941-C000-C6DA-0E4FE695431B}"/>
          </ac:spMkLst>
        </pc:spChg>
        <pc:spChg chg="mod topLvl">
          <ac:chgData name="Marketing" userId="c6e20124-794c-4511-9e1a-6ca6abfcd11e" providerId="ADAL" clId="{97A2A4B0-3ADD-456A-92B7-293E90487778}" dt="2024-11-07T15:38:09.023" v="278" actId="165"/>
          <ac:spMkLst>
            <pc:docMk/>
            <pc:sldMk cId="1723006163" sldId="2147470395"/>
            <ac:spMk id="4" creationId="{00368840-50DF-3B85-913A-6C5A66B39686}"/>
          </ac:spMkLst>
        </pc:spChg>
        <pc:spChg chg="mod">
          <ac:chgData name="Marketing" userId="c6e20124-794c-4511-9e1a-6ca6abfcd11e" providerId="ADAL" clId="{97A2A4B0-3ADD-456A-92B7-293E90487778}" dt="2024-11-07T15:38:09.023" v="278" actId="165"/>
          <ac:spMkLst>
            <pc:docMk/>
            <pc:sldMk cId="1723006163" sldId="2147470395"/>
            <ac:spMk id="6" creationId="{507E10F3-C96C-542B-0C8B-ECE4E1B0D919}"/>
          </ac:spMkLst>
        </pc:spChg>
        <pc:spChg chg="mod">
          <ac:chgData name="Marketing" userId="c6e20124-794c-4511-9e1a-6ca6abfcd11e" providerId="ADAL" clId="{97A2A4B0-3ADD-456A-92B7-293E90487778}" dt="2024-11-07T15:38:09.023" v="278" actId="165"/>
          <ac:spMkLst>
            <pc:docMk/>
            <pc:sldMk cId="1723006163" sldId="2147470395"/>
            <ac:spMk id="7" creationId="{754B7FFF-D17E-BC47-549D-3DFB317AF9A2}"/>
          </ac:spMkLst>
        </pc:spChg>
        <pc:spChg chg="mod">
          <ac:chgData name="Marketing" userId="c6e20124-794c-4511-9e1a-6ca6abfcd11e" providerId="ADAL" clId="{97A2A4B0-3ADD-456A-92B7-293E90487778}" dt="2024-11-07T15:38:09.023" v="278" actId="165"/>
          <ac:spMkLst>
            <pc:docMk/>
            <pc:sldMk cId="1723006163" sldId="2147470395"/>
            <ac:spMk id="8" creationId="{4BFA2AD6-0DD6-2FF3-ED1B-E8E2ECA9F844}"/>
          </ac:spMkLst>
        </pc:spChg>
        <pc:spChg chg="add mod">
          <ac:chgData name="Marketing" userId="c6e20124-794c-4511-9e1a-6ca6abfcd11e" providerId="ADAL" clId="{97A2A4B0-3ADD-456A-92B7-293E90487778}" dt="2024-11-07T15:39:00.138" v="297" actId="1076"/>
          <ac:spMkLst>
            <pc:docMk/>
            <pc:sldMk cId="1723006163" sldId="2147470395"/>
            <ac:spMk id="10" creationId="{58B9237F-8E12-7B32-F992-63ADB86FFC1E}"/>
          </ac:spMkLst>
        </pc:spChg>
        <pc:spChg chg="add mod">
          <ac:chgData name="Marketing" userId="c6e20124-794c-4511-9e1a-6ca6abfcd11e" providerId="ADAL" clId="{97A2A4B0-3ADD-456A-92B7-293E90487778}" dt="2024-11-07T15:39:03.666" v="298" actId="571"/>
          <ac:spMkLst>
            <pc:docMk/>
            <pc:sldMk cId="1723006163" sldId="2147470395"/>
            <ac:spMk id="11" creationId="{43BDF2E4-495D-CB0B-CDD1-2129ABBA7E44}"/>
          </ac:spMkLst>
        </pc:spChg>
        <pc:spChg chg="mod">
          <ac:chgData name="Marketing" userId="c6e20124-794c-4511-9e1a-6ca6abfcd11e" providerId="ADAL" clId="{97A2A4B0-3ADD-456A-92B7-293E90487778}" dt="2024-11-07T15:38:09.023" v="278" actId="165"/>
          <ac:spMkLst>
            <pc:docMk/>
            <pc:sldMk cId="1723006163" sldId="2147470395"/>
            <ac:spMk id="13" creationId="{6DB58E04-5CE7-7C4A-94E1-353B36DF48F8}"/>
          </ac:spMkLst>
        </pc:spChg>
        <pc:spChg chg="mod">
          <ac:chgData name="Marketing" userId="c6e20124-794c-4511-9e1a-6ca6abfcd11e" providerId="ADAL" clId="{97A2A4B0-3ADD-456A-92B7-293E90487778}" dt="2024-11-07T15:38:09.023" v="278" actId="165"/>
          <ac:spMkLst>
            <pc:docMk/>
            <pc:sldMk cId="1723006163" sldId="2147470395"/>
            <ac:spMk id="14" creationId="{83BCC90B-51DF-DD17-543A-DBDE68671160}"/>
          </ac:spMkLst>
        </pc:spChg>
        <pc:spChg chg="mod">
          <ac:chgData name="Marketing" userId="c6e20124-794c-4511-9e1a-6ca6abfcd11e" providerId="ADAL" clId="{97A2A4B0-3ADD-456A-92B7-293E90487778}" dt="2024-11-07T15:38:09.023" v="278" actId="165"/>
          <ac:spMkLst>
            <pc:docMk/>
            <pc:sldMk cId="1723006163" sldId="2147470395"/>
            <ac:spMk id="15" creationId="{974B78F3-FFBE-6A65-3915-91902267AEFB}"/>
          </ac:spMkLst>
        </pc:spChg>
        <pc:spChg chg="add mod">
          <ac:chgData name="Marketing" userId="c6e20124-794c-4511-9e1a-6ca6abfcd11e" providerId="ADAL" clId="{97A2A4B0-3ADD-456A-92B7-293E90487778}" dt="2024-11-07T15:39:13.414" v="300" actId="1076"/>
          <ac:spMkLst>
            <pc:docMk/>
            <pc:sldMk cId="1723006163" sldId="2147470395"/>
            <ac:spMk id="17" creationId="{AF2C85C7-79C6-4EA0-6985-14441FB2A647}"/>
          </ac:spMkLst>
        </pc:spChg>
        <pc:spChg chg="mod topLvl">
          <ac:chgData name="Marketing" userId="c6e20124-794c-4511-9e1a-6ca6abfcd11e" providerId="ADAL" clId="{97A2A4B0-3ADD-456A-92B7-293E90487778}" dt="2024-11-07T15:38:09.023" v="278" actId="165"/>
          <ac:spMkLst>
            <pc:docMk/>
            <pc:sldMk cId="1723006163" sldId="2147470395"/>
            <ac:spMk id="18" creationId="{D4286ADB-CB8A-CFD5-0363-5F6AA48EA1B3}"/>
          </ac:spMkLst>
        </pc:spChg>
        <pc:spChg chg="add mod">
          <ac:chgData name="Marketing" userId="c6e20124-794c-4511-9e1a-6ca6abfcd11e" providerId="ADAL" clId="{97A2A4B0-3ADD-456A-92B7-293E90487778}" dt="2024-11-07T15:39:17.267" v="301" actId="571"/>
          <ac:spMkLst>
            <pc:docMk/>
            <pc:sldMk cId="1723006163" sldId="2147470395"/>
            <ac:spMk id="20" creationId="{FA4BA69A-3E43-416F-3465-62BF6078E27F}"/>
          </ac:spMkLst>
        </pc:spChg>
        <pc:spChg chg="mod">
          <ac:chgData name="Marketing" userId="c6e20124-794c-4511-9e1a-6ca6abfcd11e" providerId="ADAL" clId="{97A2A4B0-3ADD-456A-92B7-293E90487778}" dt="2024-11-07T15:38:09.023" v="278" actId="165"/>
          <ac:spMkLst>
            <pc:docMk/>
            <pc:sldMk cId="1723006163" sldId="2147470395"/>
            <ac:spMk id="22" creationId="{BF1C7ABB-1803-DFBF-2E3A-299DCB88419D}"/>
          </ac:spMkLst>
        </pc:spChg>
        <pc:spChg chg="mod">
          <ac:chgData name="Marketing" userId="c6e20124-794c-4511-9e1a-6ca6abfcd11e" providerId="ADAL" clId="{97A2A4B0-3ADD-456A-92B7-293E90487778}" dt="2024-11-07T15:38:09.023" v="278" actId="165"/>
          <ac:spMkLst>
            <pc:docMk/>
            <pc:sldMk cId="1723006163" sldId="2147470395"/>
            <ac:spMk id="23" creationId="{4165A651-BEC5-9478-FAEB-0B42F20EBE82}"/>
          </ac:spMkLst>
        </pc:spChg>
        <pc:spChg chg="mod topLvl">
          <ac:chgData name="Marketing" userId="c6e20124-794c-4511-9e1a-6ca6abfcd11e" providerId="ADAL" clId="{97A2A4B0-3ADD-456A-92B7-293E90487778}" dt="2024-11-07T15:38:09.023" v="278" actId="165"/>
          <ac:spMkLst>
            <pc:docMk/>
            <pc:sldMk cId="1723006163" sldId="2147470395"/>
            <ac:spMk id="26" creationId="{5AD1A606-36F1-617F-A3A7-7A293BDA7638}"/>
          </ac:spMkLst>
        </pc:spChg>
        <pc:spChg chg="mod">
          <ac:chgData name="Marketing" userId="c6e20124-794c-4511-9e1a-6ca6abfcd11e" providerId="ADAL" clId="{97A2A4B0-3ADD-456A-92B7-293E90487778}" dt="2024-11-07T15:38:09.023" v="278" actId="165"/>
          <ac:spMkLst>
            <pc:docMk/>
            <pc:sldMk cId="1723006163" sldId="2147470395"/>
            <ac:spMk id="29" creationId="{B3FBC888-6294-9A63-CDF4-49703CD46E45}"/>
          </ac:spMkLst>
        </pc:spChg>
        <pc:spChg chg="mod">
          <ac:chgData name="Marketing" userId="c6e20124-794c-4511-9e1a-6ca6abfcd11e" providerId="ADAL" clId="{97A2A4B0-3ADD-456A-92B7-293E90487778}" dt="2024-11-07T15:38:09.023" v="278" actId="165"/>
          <ac:spMkLst>
            <pc:docMk/>
            <pc:sldMk cId="1723006163" sldId="2147470395"/>
            <ac:spMk id="41" creationId="{0115374D-A200-D77D-4E62-BE0C64DD4066}"/>
          </ac:spMkLst>
        </pc:spChg>
        <pc:spChg chg="mod">
          <ac:chgData name="Marketing" userId="c6e20124-794c-4511-9e1a-6ca6abfcd11e" providerId="ADAL" clId="{97A2A4B0-3ADD-456A-92B7-293E90487778}" dt="2024-11-07T15:38:09.023" v="278" actId="165"/>
          <ac:spMkLst>
            <pc:docMk/>
            <pc:sldMk cId="1723006163" sldId="2147470395"/>
            <ac:spMk id="42" creationId="{4536CDAC-90F5-32DF-762A-B3C46DA72FE3}"/>
          </ac:spMkLst>
        </pc:spChg>
        <pc:spChg chg="mod">
          <ac:chgData name="Marketing" userId="c6e20124-794c-4511-9e1a-6ca6abfcd11e" providerId="ADAL" clId="{97A2A4B0-3ADD-456A-92B7-293E90487778}" dt="2024-11-07T15:38:09.023" v="278" actId="165"/>
          <ac:spMkLst>
            <pc:docMk/>
            <pc:sldMk cId="1723006163" sldId="2147470395"/>
            <ac:spMk id="103" creationId="{03E7734A-54FC-BF9C-DAC5-1454B86C96DA}"/>
          </ac:spMkLst>
        </pc:spChg>
        <pc:spChg chg="mod">
          <ac:chgData name="Marketing" userId="c6e20124-794c-4511-9e1a-6ca6abfcd11e" providerId="ADAL" clId="{97A2A4B0-3ADD-456A-92B7-293E90487778}" dt="2024-11-07T15:38:09.023" v="278" actId="165"/>
          <ac:spMkLst>
            <pc:docMk/>
            <pc:sldMk cId="1723006163" sldId="2147470395"/>
            <ac:spMk id="104" creationId="{C1C5F04E-14B9-12ED-10D9-C2150F91F426}"/>
          </ac:spMkLst>
        </pc:spChg>
        <pc:spChg chg="mod">
          <ac:chgData name="Marketing" userId="c6e20124-794c-4511-9e1a-6ca6abfcd11e" providerId="ADAL" clId="{97A2A4B0-3ADD-456A-92B7-293E90487778}" dt="2024-11-07T15:38:09.023" v="278" actId="165"/>
          <ac:spMkLst>
            <pc:docMk/>
            <pc:sldMk cId="1723006163" sldId="2147470395"/>
            <ac:spMk id="105" creationId="{101CEE13-84D1-0154-F3AB-379B1F447390}"/>
          </ac:spMkLst>
        </pc:spChg>
        <pc:spChg chg="mod">
          <ac:chgData name="Marketing" userId="c6e20124-794c-4511-9e1a-6ca6abfcd11e" providerId="ADAL" clId="{97A2A4B0-3ADD-456A-92B7-293E90487778}" dt="2024-11-07T15:38:09.023" v="278" actId="165"/>
          <ac:spMkLst>
            <pc:docMk/>
            <pc:sldMk cId="1723006163" sldId="2147470395"/>
            <ac:spMk id="106" creationId="{2B44F222-1401-A0CB-4DB0-092CDFEEE083}"/>
          </ac:spMkLst>
        </pc:spChg>
        <pc:spChg chg="mod">
          <ac:chgData name="Marketing" userId="c6e20124-794c-4511-9e1a-6ca6abfcd11e" providerId="ADAL" clId="{97A2A4B0-3ADD-456A-92B7-293E90487778}" dt="2024-11-07T15:38:09.023" v="278" actId="165"/>
          <ac:spMkLst>
            <pc:docMk/>
            <pc:sldMk cId="1723006163" sldId="2147470395"/>
            <ac:spMk id="107" creationId="{81BE7B68-BF21-3F7F-1A65-B92BC6E0DA7C}"/>
          </ac:spMkLst>
        </pc:spChg>
        <pc:spChg chg="mod">
          <ac:chgData name="Marketing" userId="c6e20124-794c-4511-9e1a-6ca6abfcd11e" providerId="ADAL" clId="{97A2A4B0-3ADD-456A-92B7-293E90487778}" dt="2024-11-07T15:38:09.023" v="278" actId="165"/>
          <ac:spMkLst>
            <pc:docMk/>
            <pc:sldMk cId="1723006163" sldId="2147470395"/>
            <ac:spMk id="108" creationId="{6549785A-4408-BBA2-9858-7AFA51265587}"/>
          </ac:spMkLst>
        </pc:spChg>
        <pc:spChg chg="mod">
          <ac:chgData name="Marketing" userId="c6e20124-794c-4511-9e1a-6ca6abfcd11e" providerId="ADAL" clId="{97A2A4B0-3ADD-456A-92B7-293E90487778}" dt="2024-11-07T15:38:09.023" v="278" actId="165"/>
          <ac:spMkLst>
            <pc:docMk/>
            <pc:sldMk cId="1723006163" sldId="2147470395"/>
            <ac:spMk id="110" creationId="{0B9AC41A-9D50-7716-1457-CF88F9073650}"/>
          </ac:spMkLst>
        </pc:spChg>
        <pc:spChg chg="mod">
          <ac:chgData name="Marketing" userId="c6e20124-794c-4511-9e1a-6ca6abfcd11e" providerId="ADAL" clId="{97A2A4B0-3ADD-456A-92B7-293E90487778}" dt="2024-11-07T15:38:09.023" v="278" actId="165"/>
          <ac:spMkLst>
            <pc:docMk/>
            <pc:sldMk cId="1723006163" sldId="2147470395"/>
            <ac:spMk id="111" creationId="{76515779-3CBA-9F6D-A810-42BADECA968E}"/>
          </ac:spMkLst>
        </pc:spChg>
        <pc:spChg chg="mod">
          <ac:chgData name="Marketing" userId="c6e20124-794c-4511-9e1a-6ca6abfcd11e" providerId="ADAL" clId="{97A2A4B0-3ADD-456A-92B7-293E90487778}" dt="2024-11-07T15:38:09.023" v="278" actId="165"/>
          <ac:spMkLst>
            <pc:docMk/>
            <pc:sldMk cId="1723006163" sldId="2147470395"/>
            <ac:spMk id="118" creationId="{86942194-E300-EF50-93D0-8B050BA57BF3}"/>
          </ac:spMkLst>
        </pc:spChg>
        <pc:spChg chg="mod">
          <ac:chgData name="Marketing" userId="c6e20124-794c-4511-9e1a-6ca6abfcd11e" providerId="ADAL" clId="{97A2A4B0-3ADD-456A-92B7-293E90487778}" dt="2024-11-07T15:38:09.023" v="278" actId="165"/>
          <ac:spMkLst>
            <pc:docMk/>
            <pc:sldMk cId="1723006163" sldId="2147470395"/>
            <ac:spMk id="119" creationId="{A9F80F4E-F38B-5BC2-7B30-D8C28712AB3A}"/>
          </ac:spMkLst>
        </pc:spChg>
        <pc:spChg chg="mod">
          <ac:chgData name="Marketing" userId="c6e20124-794c-4511-9e1a-6ca6abfcd11e" providerId="ADAL" clId="{97A2A4B0-3ADD-456A-92B7-293E90487778}" dt="2024-11-07T15:38:09.023" v="278" actId="165"/>
          <ac:spMkLst>
            <pc:docMk/>
            <pc:sldMk cId="1723006163" sldId="2147470395"/>
            <ac:spMk id="120" creationId="{1D8F0D79-0B9F-B84F-1D63-399DF72313E2}"/>
          </ac:spMkLst>
        </pc:spChg>
        <pc:spChg chg="mod">
          <ac:chgData name="Marketing" userId="c6e20124-794c-4511-9e1a-6ca6abfcd11e" providerId="ADAL" clId="{97A2A4B0-3ADD-456A-92B7-293E90487778}" dt="2024-11-07T15:38:09.023" v="278" actId="165"/>
          <ac:spMkLst>
            <pc:docMk/>
            <pc:sldMk cId="1723006163" sldId="2147470395"/>
            <ac:spMk id="122" creationId="{5C6ACDAC-A5A3-8F44-E5E3-1EFD02702780}"/>
          </ac:spMkLst>
        </pc:spChg>
        <pc:spChg chg="mod">
          <ac:chgData name="Marketing" userId="c6e20124-794c-4511-9e1a-6ca6abfcd11e" providerId="ADAL" clId="{97A2A4B0-3ADD-456A-92B7-293E90487778}" dt="2024-11-07T15:38:09.023" v="278" actId="165"/>
          <ac:spMkLst>
            <pc:docMk/>
            <pc:sldMk cId="1723006163" sldId="2147470395"/>
            <ac:spMk id="123" creationId="{60D9F9E6-B61E-8EBC-EE54-3141EBD91D93}"/>
          </ac:spMkLst>
        </pc:spChg>
        <pc:spChg chg="mod">
          <ac:chgData name="Marketing" userId="c6e20124-794c-4511-9e1a-6ca6abfcd11e" providerId="ADAL" clId="{97A2A4B0-3ADD-456A-92B7-293E90487778}" dt="2024-11-07T15:38:09.023" v="278" actId="165"/>
          <ac:spMkLst>
            <pc:docMk/>
            <pc:sldMk cId="1723006163" sldId="2147470395"/>
            <ac:spMk id="124" creationId="{1556E557-5359-BAB9-6A08-DC2FA7E18913}"/>
          </ac:spMkLst>
        </pc:spChg>
        <pc:spChg chg="mod">
          <ac:chgData name="Marketing" userId="c6e20124-794c-4511-9e1a-6ca6abfcd11e" providerId="ADAL" clId="{97A2A4B0-3ADD-456A-92B7-293E90487778}" dt="2024-11-07T15:38:09.023" v="278" actId="165"/>
          <ac:spMkLst>
            <pc:docMk/>
            <pc:sldMk cId="1723006163" sldId="2147470395"/>
            <ac:spMk id="125" creationId="{D4FB4C06-690A-B028-3717-D593AE3D843A}"/>
          </ac:spMkLst>
        </pc:spChg>
        <pc:spChg chg="mod">
          <ac:chgData name="Marketing" userId="c6e20124-794c-4511-9e1a-6ca6abfcd11e" providerId="ADAL" clId="{97A2A4B0-3ADD-456A-92B7-293E90487778}" dt="2024-11-07T15:38:09.023" v="278" actId="165"/>
          <ac:spMkLst>
            <pc:docMk/>
            <pc:sldMk cId="1723006163" sldId="2147470395"/>
            <ac:spMk id="126" creationId="{37F07BD7-A4E9-99D1-7E69-F830138A34C4}"/>
          </ac:spMkLst>
        </pc:spChg>
        <pc:spChg chg="mod">
          <ac:chgData name="Marketing" userId="c6e20124-794c-4511-9e1a-6ca6abfcd11e" providerId="ADAL" clId="{97A2A4B0-3ADD-456A-92B7-293E90487778}" dt="2024-11-07T15:38:09.023" v="278" actId="165"/>
          <ac:spMkLst>
            <pc:docMk/>
            <pc:sldMk cId="1723006163" sldId="2147470395"/>
            <ac:spMk id="127" creationId="{5D15F8F1-8F49-CAD1-A47C-C8286748EB1B}"/>
          </ac:spMkLst>
        </pc:spChg>
        <pc:grpChg chg="mod">
          <ac:chgData name="Marketing" userId="c6e20124-794c-4511-9e1a-6ca6abfcd11e" providerId="ADAL" clId="{97A2A4B0-3ADD-456A-92B7-293E90487778}" dt="2024-11-07T15:38:09.023" v="278" actId="165"/>
          <ac:grpSpMkLst>
            <pc:docMk/>
            <pc:sldMk cId="1723006163" sldId="2147470395"/>
            <ac:grpSpMk id="5" creationId="{229A46D5-4BE8-B34D-4A41-27090CDE9A4C}"/>
          </ac:grpSpMkLst>
        </pc:grpChg>
        <pc:grpChg chg="del">
          <ac:chgData name="Marketing" userId="c6e20124-794c-4511-9e1a-6ca6abfcd11e" providerId="ADAL" clId="{97A2A4B0-3ADD-456A-92B7-293E90487778}" dt="2024-11-07T15:38:09.023" v="278" actId="165"/>
          <ac:grpSpMkLst>
            <pc:docMk/>
            <pc:sldMk cId="1723006163" sldId="2147470395"/>
            <ac:grpSpMk id="9" creationId="{9C068318-04FE-9C79-19C7-1A37D0B72A0A}"/>
          </ac:grpSpMkLst>
        </pc:grpChg>
        <pc:grpChg chg="mod">
          <ac:chgData name="Marketing" userId="c6e20124-794c-4511-9e1a-6ca6abfcd11e" providerId="ADAL" clId="{97A2A4B0-3ADD-456A-92B7-293E90487778}" dt="2024-11-07T15:38:09.023" v="278" actId="165"/>
          <ac:grpSpMkLst>
            <pc:docMk/>
            <pc:sldMk cId="1723006163" sldId="2147470395"/>
            <ac:grpSpMk id="16" creationId="{89B6A7F5-7CF2-4BA6-49CF-1DA2FE292CDD}"/>
          </ac:grpSpMkLst>
        </pc:grpChg>
        <pc:grpChg chg="add del">
          <ac:chgData name="Marketing" userId="c6e20124-794c-4511-9e1a-6ca6abfcd11e" providerId="ADAL" clId="{97A2A4B0-3ADD-456A-92B7-293E90487778}" dt="2024-11-07T15:38:09.023" v="278" actId="165"/>
          <ac:grpSpMkLst>
            <pc:docMk/>
            <pc:sldMk cId="1723006163" sldId="2147470395"/>
            <ac:grpSpMk id="27" creationId="{D44F00B0-0B92-F10A-74ED-B9183EA6F699}"/>
          </ac:grpSpMkLst>
        </pc:grpChg>
        <pc:grpChg chg="del">
          <ac:chgData name="Marketing" userId="c6e20124-794c-4511-9e1a-6ca6abfcd11e" providerId="ADAL" clId="{97A2A4B0-3ADD-456A-92B7-293E90487778}" dt="2024-11-07T15:38:09.023" v="278" actId="165"/>
          <ac:grpSpMkLst>
            <pc:docMk/>
            <pc:sldMk cId="1723006163" sldId="2147470395"/>
            <ac:grpSpMk id="28" creationId="{8494D462-F0A0-072E-05A2-FAB7B32E2FE1}"/>
          </ac:grpSpMkLst>
        </pc:grpChg>
        <pc:grpChg chg="del">
          <ac:chgData name="Marketing" userId="c6e20124-794c-4511-9e1a-6ca6abfcd11e" providerId="ADAL" clId="{97A2A4B0-3ADD-456A-92B7-293E90487778}" dt="2024-11-07T15:38:09.023" v="278" actId="165"/>
          <ac:grpSpMkLst>
            <pc:docMk/>
            <pc:sldMk cId="1723006163" sldId="2147470395"/>
            <ac:grpSpMk id="32" creationId="{626236E8-CCF1-B925-9404-680A103E5336}"/>
          </ac:grpSpMkLst>
        </pc:grpChg>
        <pc:grpChg chg="mod">
          <ac:chgData name="Marketing" userId="c6e20124-794c-4511-9e1a-6ca6abfcd11e" providerId="ADAL" clId="{97A2A4B0-3ADD-456A-92B7-293E90487778}" dt="2024-11-07T15:38:09.023" v="278" actId="165"/>
          <ac:grpSpMkLst>
            <pc:docMk/>
            <pc:sldMk cId="1723006163" sldId="2147470395"/>
            <ac:grpSpMk id="40" creationId="{6D4A39D0-E697-6EDF-D7BD-2D114ACF0B43}"/>
          </ac:grpSpMkLst>
        </pc:grpChg>
        <pc:grpChg chg="del mod topLvl">
          <ac:chgData name="Marketing" userId="c6e20124-794c-4511-9e1a-6ca6abfcd11e" providerId="ADAL" clId="{97A2A4B0-3ADD-456A-92B7-293E90487778}" dt="2024-11-07T15:38:13.913" v="281" actId="478"/>
          <ac:grpSpMkLst>
            <pc:docMk/>
            <pc:sldMk cId="1723006163" sldId="2147470395"/>
            <ac:grpSpMk id="47" creationId="{A3407F1C-5658-03F6-4565-E5E70039C705}"/>
          </ac:grpSpMkLst>
        </pc:grpChg>
        <pc:grpChg chg="mod">
          <ac:chgData name="Marketing" userId="c6e20124-794c-4511-9e1a-6ca6abfcd11e" providerId="ADAL" clId="{97A2A4B0-3ADD-456A-92B7-293E90487778}" dt="2024-11-07T15:38:09.023" v="278" actId="165"/>
          <ac:grpSpMkLst>
            <pc:docMk/>
            <pc:sldMk cId="1723006163" sldId="2147470395"/>
            <ac:grpSpMk id="102" creationId="{71E665B2-880D-E54A-5CAB-5C0A4EA78C61}"/>
          </ac:grpSpMkLst>
        </pc:grpChg>
        <pc:grpChg chg="mod">
          <ac:chgData name="Marketing" userId="c6e20124-794c-4511-9e1a-6ca6abfcd11e" providerId="ADAL" clId="{97A2A4B0-3ADD-456A-92B7-293E90487778}" dt="2024-11-07T15:38:09.023" v="278" actId="165"/>
          <ac:grpSpMkLst>
            <pc:docMk/>
            <pc:sldMk cId="1723006163" sldId="2147470395"/>
            <ac:grpSpMk id="109" creationId="{B5BAD927-9259-3D6D-6F63-B2D016088AE0}"/>
          </ac:grpSpMkLst>
        </pc:grpChg>
        <pc:grpChg chg="del mod topLvl">
          <ac:chgData name="Marketing" userId="c6e20124-794c-4511-9e1a-6ca6abfcd11e" providerId="ADAL" clId="{97A2A4B0-3ADD-456A-92B7-293E90487778}" dt="2024-11-07T15:38:15.505" v="282" actId="478"/>
          <ac:grpSpMkLst>
            <pc:docMk/>
            <pc:sldMk cId="1723006163" sldId="2147470395"/>
            <ac:grpSpMk id="112" creationId="{2A149100-6466-4041-F3E1-A90E7201CAE1}"/>
          </ac:grpSpMkLst>
        </pc:grpChg>
        <pc:grpChg chg="mod">
          <ac:chgData name="Marketing" userId="c6e20124-794c-4511-9e1a-6ca6abfcd11e" providerId="ADAL" clId="{97A2A4B0-3ADD-456A-92B7-293E90487778}" dt="2024-11-07T15:38:09.023" v="278" actId="165"/>
          <ac:grpSpMkLst>
            <pc:docMk/>
            <pc:sldMk cId="1723006163" sldId="2147470395"/>
            <ac:grpSpMk id="121" creationId="{64ED216D-E97B-E78E-2E71-04EEC7A8348E}"/>
          </ac:grpSpMkLst>
        </pc:grpChg>
        <pc:grpChg chg="del mod topLvl">
          <ac:chgData name="Marketing" userId="c6e20124-794c-4511-9e1a-6ca6abfcd11e" providerId="ADAL" clId="{97A2A4B0-3ADD-456A-92B7-293E90487778}" dt="2024-11-07T15:38:11.485" v="279" actId="478"/>
          <ac:grpSpMkLst>
            <pc:docMk/>
            <pc:sldMk cId="1723006163" sldId="2147470395"/>
            <ac:grpSpMk id="128" creationId="{D86D881F-AD62-FB47-202B-65C0181BA6A0}"/>
          </ac:grpSpMkLst>
        </pc:grpChg>
        <pc:picChg chg="mod ord">
          <ac:chgData name="Marketing" userId="c6e20124-794c-4511-9e1a-6ca6abfcd11e" providerId="ADAL" clId="{97A2A4B0-3ADD-456A-92B7-293E90487778}" dt="2024-11-07T17:33:44.373" v="386" actId="34136"/>
          <ac:picMkLst>
            <pc:docMk/>
            <pc:sldMk cId="1723006163" sldId="2147470395"/>
            <ac:picMk id="12" creationId="{6AC5C5D7-065B-0038-5F5C-1DDA085CE155}"/>
          </ac:picMkLst>
        </pc:picChg>
        <pc:picChg chg="del mod topLvl">
          <ac:chgData name="Marketing" userId="c6e20124-794c-4511-9e1a-6ca6abfcd11e" providerId="ADAL" clId="{97A2A4B0-3ADD-456A-92B7-293E90487778}" dt="2024-11-07T15:38:12.558" v="280" actId="478"/>
          <ac:picMkLst>
            <pc:docMk/>
            <pc:sldMk cId="1723006163" sldId="2147470395"/>
            <ac:picMk id="60" creationId="{6870F92A-A3DD-5D71-857C-BDFDD92D8FB0}"/>
          </ac:picMkLst>
        </pc:picChg>
      </pc:sldChg>
      <pc:sldChg chg="del">
        <pc:chgData name="Marketing" userId="c6e20124-794c-4511-9e1a-6ca6abfcd11e" providerId="ADAL" clId="{97A2A4B0-3ADD-456A-92B7-293E90487778}" dt="2024-11-07T15:36:09.108" v="218" actId="47"/>
        <pc:sldMkLst>
          <pc:docMk/>
          <pc:sldMk cId="664617696" sldId="2147470397"/>
        </pc:sldMkLst>
      </pc:sldChg>
      <pc:sldChg chg="addSp delSp modSp mod modNotesTx">
        <pc:chgData name="Marketing" userId="c6e20124-794c-4511-9e1a-6ca6abfcd11e" providerId="ADAL" clId="{97A2A4B0-3ADD-456A-92B7-293E90487778}" dt="2024-11-07T19:43:16.621" v="1417" actId="6549"/>
        <pc:sldMkLst>
          <pc:docMk/>
          <pc:sldMk cId="495572630" sldId="2147470403"/>
        </pc:sldMkLst>
        <pc:spChg chg="mod">
          <ac:chgData name="Marketing" userId="c6e20124-794c-4511-9e1a-6ca6abfcd11e" providerId="ADAL" clId="{97A2A4B0-3ADD-456A-92B7-293E90487778}" dt="2024-11-07T15:36:00.044" v="215"/>
          <ac:spMkLst>
            <pc:docMk/>
            <pc:sldMk cId="495572630" sldId="2147470403"/>
            <ac:spMk id="2" creationId="{828B2CE3-C394-C18B-BD5D-90D5785BFD85}"/>
          </ac:spMkLst>
        </pc:spChg>
        <pc:spChg chg="mod">
          <ac:chgData name="Marketing" userId="c6e20124-794c-4511-9e1a-6ca6abfcd11e" providerId="ADAL" clId="{97A2A4B0-3ADD-456A-92B7-293E90487778}" dt="2024-11-07T15:35:11.921" v="176" actId="6549"/>
          <ac:spMkLst>
            <pc:docMk/>
            <pc:sldMk cId="495572630" sldId="2147470403"/>
            <ac:spMk id="3" creationId="{B4057276-C441-D872-3BBB-715657E8316F}"/>
          </ac:spMkLst>
        </pc:spChg>
        <pc:spChg chg="mod">
          <ac:chgData name="Marketing" userId="c6e20124-794c-4511-9e1a-6ca6abfcd11e" providerId="ADAL" clId="{97A2A4B0-3ADD-456A-92B7-293E90487778}" dt="2024-11-07T15:36:03.224" v="216"/>
          <ac:spMkLst>
            <pc:docMk/>
            <pc:sldMk cId="495572630" sldId="2147470403"/>
            <ac:spMk id="4" creationId="{01EDED23-8D8A-AAAF-4F97-58F1E808EEA9}"/>
          </ac:spMkLst>
        </pc:spChg>
        <pc:spChg chg="mod">
          <ac:chgData name="Marketing" userId="c6e20124-794c-4511-9e1a-6ca6abfcd11e" providerId="ADAL" clId="{97A2A4B0-3ADD-456A-92B7-293E90487778}" dt="2024-11-07T15:35:05.597" v="166" actId="20577"/>
          <ac:spMkLst>
            <pc:docMk/>
            <pc:sldMk cId="495572630" sldId="2147470403"/>
            <ac:spMk id="5" creationId="{3FC3E593-5501-AB49-105D-AEC6084D2BD4}"/>
          </ac:spMkLst>
        </pc:spChg>
        <pc:spChg chg="mod">
          <ac:chgData name="Marketing" userId="c6e20124-794c-4511-9e1a-6ca6abfcd11e" providerId="ADAL" clId="{97A2A4B0-3ADD-456A-92B7-293E90487778}" dt="2024-11-07T15:41:11.824" v="328" actId="12789"/>
          <ac:spMkLst>
            <pc:docMk/>
            <pc:sldMk cId="495572630" sldId="2147470403"/>
            <ac:spMk id="7" creationId="{2785BF83-72D1-0062-9E1E-B6B76FC08928}"/>
          </ac:spMkLst>
        </pc:spChg>
        <pc:spChg chg="mod">
          <ac:chgData name="Marketing" userId="c6e20124-794c-4511-9e1a-6ca6abfcd11e" providerId="ADAL" clId="{97A2A4B0-3ADD-456A-92B7-293E90487778}" dt="2024-11-07T15:41:11.824" v="328" actId="12789"/>
          <ac:spMkLst>
            <pc:docMk/>
            <pc:sldMk cId="495572630" sldId="2147470403"/>
            <ac:spMk id="8" creationId="{33A6237E-7969-0640-CEC9-40E814EB269B}"/>
          </ac:spMkLst>
        </pc:spChg>
        <pc:spChg chg="add del mod">
          <ac:chgData name="Marketing" userId="c6e20124-794c-4511-9e1a-6ca6abfcd11e" providerId="ADAL" clId="{97A2A4B0-3ADD-456A-92B7-293E90487778}" dt="2024-11-07T15:41:14.358" v="329" actId="21"/>
          <ac:spMkLst>
            <pc:docMk/>
            <pc:sldMk cId="495572630" sldId="2147470403"/>
            <ac:spMk id="16" creationId="{0A119795-0BE9-9DD7-D091-2775D3A68C5A}"/>
          </ac:spMkLst>
        </pc:spChg>
        <pc:grpChg chg="mod">
          <ac:chgData name="Marketing" userId="c6e20124-794c-4511-9e1a-6ca6abfcd11e" providerId="ADAL" clId="{97A2A4B0-3ADD-456A-92B7-293E90487778}" dt="2024-11-07T15:41:11.824" v="328" actId="12789"/>
          <ac:grpSpMkLst>
            <pc:docMk/>
            <pc:sldMk cId="495572630" sldId="2147470403"/>
            <ac:grpSpMk id="10" creationId="{4C6DCEA9-4D41-C662-C653-CED2DE0ACE39}"/>
          </ac:grpSpMkLst>
        </pc:grpChg>
        <pc:grpChg chg="mod">
          <ac:chgData name="Marketing" userId="c6e20124-794c-4511-9e1a-6ca6abfcd11e" providerId="ADAL" clId="{97A2A4B0-3ADD-456A-92B7-293E90487778}" dt="2024-11-07T15:41:11.824" v="328" actId="12789"/>
          <ac:grpSpMkLst>
            <pc:docMk/>
            <pc:sldMk cId="495572630" sldId="2147470403"/>
            <ac:grpSpMk id="11" creationId="{92D93AC1-BAA2-872A-3B32-EE9DF2661592}"/>
          </ac:grpSpMkLst>
        </pc:grpChg>
        <pc:picChg chg="mod">
          <ac:chgData name="Marketing" userId="c6e20124-794c-4511-9e1a-6ca6abfcd11e" providerId="ADAL" clId="{97A2A4B0-3ADD-456A-92B7-293E90487778}" dt="2024-11-07T15:41:03.037" v="327" actId="34135"/>
          <ac:picMkLst>
            <pc:docMk/>
            <pc:sldMk cId="495572630" sldId="2147470403"/>
            <ac:picMk id="15" creationId="{D42AA734-BAA0-613D-5FD9-31691972C2D6}"/>
          </ac:picMkLst>
        </pc:picChg>
      </pc:sldChg>
      <pc:sldChg chg="del">
        <pc:chgData name="Marketing" userId="c6e20124-794c-4511-9e1a-6ca6abfcd11e" providerId="ADAL" clId="{97A2A4B0-3ADD-456A-92B7-293E90487778}" dt="2024-11-07T15:30:56.073" v="96" actId="47"/>
        <pc:sldMkLst>
          <pc:docMk/>
          <pc:sldMk cId="4152133957" sldId="2147470407"/>
        </pc:sldMkLst>
      </pc:sldChg>
      <pc:sldChg chg="addSp delSp modSp mod modNotesTx">
        <pc:chgData name="Marketing" userId="c6e20124-794c-4511-9e1a-6ca6abfcd11e" providerId="ADAL" clId="{97A2A4B0-3ADD-456A-92B7-293E90487778}" dt="2024-11-07T19:43:26.632" v="1420" actId="6549"/>
        <pc:sldMkLst>
          <pc:docMk/>
          <pc:sldMk cId="629269409" sldId="2147470412"/>
        </pc:sldMkLst>
        <pc:spChg chg="add mod ord">
          <ac:chgData name="Marketing" userId="c6e20124-794c-4511-9e1a-6ca6abfcd11e" providerId="ADAL" clId="{97A2A4B0-3ADD-456A-92B7-293E90487778}" dt="2024-11-07T15:34:43.654" v="150" actId="34135"/>
          <ac:spMkLst>
            <pc:docMk/>
            <pc:sldMk cId="629269409" sldId="2147470412"/>
            <ac:spMk id="2" creationId="{10D0BE5F-14ED-2B9A-60EE-422BD02DE25A}"/>
          </ac:spMkLst>
        </pc:spChg>
        <pc:spChg chg="del mod">
          <ac:chgData name="Marketing" userId="c6e20124-794c-4511-9e1a-6ca6abfcd11e" providerId="ADAL" clId="{97A2A4B0-3ADD-456A-92B7-293E90487778}" dt="2024-11-07T15:32:13.083" v="109" actId="478"/>
          <ac:spMkLst>
            <pc:docMk/>
            <pc:sldMk cId="629269409" sldId="2147470412"/>
            <ac:spMk id="6" creationId="{07936866-593E-2C06-3545-30C6A0F0525B}"/>
          </ac:spMkLst>
        </pc:spChg>
        <pc:spChg chg="del mod">
          <ac:chgData name="Marketing" userId="c6e20124-794c-4511-9e1a-6ca6abfcd11e" providerId="ADAL" clId="{97A2A4B0-3ADD-456A-92B7-293E90487778}" dt="2024-11-07T15:32:18.919" v="114" actId="478"/>
          <ac:spMkLst>
            <pc:docMk/>
            <pc:sldMk cId="629269409" sldId="2147470412"/>
            <ac:spMk id="9" creationId="{9F3114E0-B0CD-5DCD-9C29-6A2968A27123}"/>
          </ac:spMkLst>
        </pc:spChg>
        <pc:spChg chg="del mod topLvl">
          <ac:chgData name="Marketing" userId="c6e20124-794c-4511-9e1a-6ca6abfcd11e" providerId="ADAL" clId="{97A2A4B0-3ADD-456A-92B7-293E90487778}" dt="2024-11-07T15:32:51.910" v="124" actId="478"/>
          <ac:spMkLst>
            <pc:docMk/>
            <pc:sldMk cId="629269409" sldId="2147470412"/>
            <ac:spMk id="10" creationId="{7E34CED8-97E6-F5E5-A9EF-CA1A4EFDD31E}"/>
          </ac:spMkLst>
        </pc:spChg>
        <pc:spChg chg="del mod topLvl">
          <ac:chgData name="Marketing" userId="c6e20124-794c-4511-9e1a-6ca6abfcd11e" providerId="ADAL" clId="{97A2A4B0-3ADD-456A-92B7-293E90487778}" dt="2024-11-07T15:32:51.910" v="124" actId="478"/>
          <ac:spMkLst>
            <pc:docMk/>
            <pc:sldMk cId="629269409" sldId="2147470412"/>
            <ac:spMk id="11" creationId="{74E1E7E9-F8A7-5614-3870-2CC581363A80}"/>
          </ac:spMkLst>
        </pc:spChg>
        <pc:spChg chg="del mod topLvl">
          <ac:chgData name="Marketing" userId="c6e20124-794c-4511-9e1a-6ca6abfcd11e" providerId="ADAL" clId="{97A2A4B0-3ADD-456A-92B7-293E90487778}" dt="2024-11-07T15:32:51.910" v="124" actId="478"/>
          <ac:spMkLst>
            <pc:docMk/>
            <pc:sldMk cId="629269409" sldId="2147470412"/>
            <ac:spMk id="12" creationId="{12DEF09B-2A1B-01FD-BB40-99DDD37FB136}"/>
          </ac:spMkLst>
        </pc:spChg>
        <pc:spChg chg="add del mod">
          <ac:chgData name="Marketing" userId="c6e20124-794c-4511-9e1a-6ca6abfcd11e" providerId="ADAL" clId="{97A2A4B0-3ADD-456A-92B7-293E90487778}" dt="2024-11-07T15:40:48.445" v="322" actId="21"/>
          <ac:spMkLst>
            <pc:docMk/>
            <pc:sldMk cId="629269409" sldId="2147470412"/>
            <ac:spMk id="16" creationId="{0A119795-0BE9-9DD7-D091-2775D3A68C5A}"/>
          </ac:spMkLst>
        </pc:spChg>
        <pc:spChg chg="del mod">
          <ac:chgData name="Marketing" userId="c6e20124-794c-4511-9e1a-6ca6abfcd11e" providerId="ADAL" clId="{97A2A4B0-3ADD-456A-92B7-293E90487778}" dt="2024-11-07T15:34:37.121" v="147" actId="478"/>
          <ac:spMkLst>
            <pc:docMk/>
            <pc:sldMk cId="629269409" sldId="2147470412"/>
            <ac:spMk id="20" creationId="{542DD33E-18E4-6911-8186-1A6F18EFE7B5}"/>
          </ac:spMkLst>
        </pc:spChg>
        <pc:spChg chg="mod">
          <ac:chgData name="Marketing" userId="c6e20124-794c-4511-9e1a-6ca6abfcd11e" providerId="ADAL" clId="{97A2A4B0-3ADD-456A-92B7-293E90487778}" dt="2024-11-07T15:32:23.780" v="115" actId="165"/>
          <ac:spMkLst>
            <pc:docMk/>
            <pc:sldMk cId="629269409" sldId="2147470412"/>
            <ac:spMk id="140" creationId="{0E5C58F5-C4A1-074E-3EB9-9AB1290A55EA}"/>
          </ac:spMkLst>
        </pc:spChg>
        <pc:spChg chg="mod">
          <ac:chgData name="Marketing" userId="c6e20124-794c-4511-9e1a-6ca6abfcd11e" providerId="ADAL" clId="{97A2A4B0-3ADD-456A-92B7-293E90487778}" dt="2024-11-07T15:33:35.480" v="136" actId="1076"/>
          <ac:spMkLst>
            <pc:docMk/>
            <pc:sldMk cId="629269409" sldId="2147470412"/>
            <ac:spMk id="141" creationId="{A8D49128-B79F-312A-FC2F-5DDA29900C17}"/>
          </ac:spMkLst>
        </pc:spChg>
        <pc:spChg chg="del mod">
          <ac:chgData name="Marketing" userId="c6e20124-794c-4511-9e1a-6ca6abfcd11e" providerId="ADAL" clId="{97A2A4B0-3ADD-456A-92B7-293E90487778}" dt="2024-11-07T15:32:15.322" v="111" actId="478"/>
          <ac:spMkLst>
            <pc:docMk/>
            <pc:sldMk cId="629269409" sldId="2147470412"/>
            <ac:spMk id="164" creationId="{13795331-00EE-A08E-5EC7-CFBFEEE0D1CA}"/>
          </ac:spMkLst>
        </pc:spChg>
        <pc:spChg chg="del mod">
          <ac:chgData name="Marketing" userId="c6e20124-794c-4511-9e1a-6ca6abfcd11e" providerId="ADAL" clId="{97A2A4B0-3ADD-456A-92B7-293E90487778}" dt="2024-11-07T15:32:17.760" v="113" actId="478"/>
          <ac:spMkLst>
            <pc:docMk/>
            <pc:sldMk cId="629269409" sldId="2147470412"/>
            <ac:spMk id="171" creationId="{7D9CF82B-3B29-5580-6019-4CC04EF82122}"/>
          </ac:spMkLst>
        </pc:spChg>
        <pc:grpChg chg="mod topLvl">
          <ac:chgData name="Marketing" userId="c6e20124-794c-4511-9e1a-6ca6abfcd11e" providerId="ADAL" clId="{97A2A4B0-3ADD-456A-92B7-293E90487778}" dt="2024-11-07T15:40:44.747" v="321" actId="12789"/>
          <ac:grpSpMkLst>
            <pc:docMk/>
            <pc:sldMk cId="629269409" sldId="2147470412"/>
            <ac:grpSpMk id="4" creationId="{7DDAC181-0AAD-2067-7B56-FEC2B3092EAB}"/>
          </ac:grpSpMkLst>
        </pc:grpChg>
        <pc:grpChg chg="del">
          <ac:chgData name="Marketing" userId="c6e20124-794c-4511-9e1a-6ca6abfcd11e" providerId="ADAL" clId="{97A2A4B0-3ADD-456A-92B7-293E90487778}" dt="2024-11-07T19:39:59.062" v="1405" actId="478"/>
          <ac:grpSpMkLst>
            <pc:docMk/>
            <pc:sldMk cId="629269409" sldId="2147470412"/>
            <ac:grpSpMk id="21" creationId="{BEB79C18-0E29-77AD-05BE-D59CFA515217}"/>
          </ac:grpSpMkLst>
        </pc:grpChg>
        <pc:grpChg chg="add del mod">
          <ac:chgData name="Marketing" userId="c6e20124-794c-4511-9e1a-6ca6abfcd11e" providerId="ADAL" clId="{97A2A4B0-3ADD-456A-92B7-293E90487778}" dt="2024-11-07T15:32:23.780" v="115" actId="165"/>
          <ac:grpSpMkLst>
            <pc:docMk/>
            <pc:sldMk cId="629269409" sldId="2147470412"/>
            <ac:grpSpMk id="172" creationId="{05EC7E05-FCC1-FE43-8F4B-1A21195B8803}"/>
          </ac:grpSpMkLst>
        </pc:grpChg>
        <pc:picChg chg="del">
          <ac:chgData name="Marketing" userId="c6e20124-794c-4511-9e1a-6ca6abfcd11e" providerId="ADAL" clId="{97A2A4B0-3ADD-456A-92B7-293E90487778}" dt="2024-11-07T15:31:11.411" v="97" actId="478"/>
          <ac:picMkLst>
            <pc:docMk/>
            <pc:sldMk cId="629269409" sldId="2147470412"/>
            <ac:picMk id="3" creationId="{33FC05D6-85D8-B7BB-02A0-1023C9E32169}"/>
          </ac:picMkLst>
        </pc:picChg>
        <pc:picChg chg="add del">
          <ac:chgData name="Marketing" userId="c6e20124-794c-4511-9e1a-6ca6abfcd11e" providerId="ADAL" clId="{97A2A4B0-3ADD-456A-92B7-293E90487778}" dt="2024-11-07T15:32:27.957" v="118" actId="478"/>
          <ac:picMkLst>
            <pc:docMk/>
            <pc:sldMk cId="629269409" sldId="2147470412"/>
            <ac:picMk id="19" creationId="{32D696F1-AE86-16E3-3BF4-065E01F4D3D6}"/>
          </ac:picMkLst>
        </pc:picChg>
        <pc:picChg chg="del mod">
          <ac:chgData name="Marketing" userId="c6e20124-794c-4511-9e1a-6ca6abfcd11e" providerId="ADAL" clId="{97A2A4B0-3ADD-456A-92B7-293E90487778}" dt="2024-11-07T15:32:10.300" v="106" actId="478"/>
          <ac:picMkLst>
            <pc:docMk/>
            <pc:sldMk cId="629269409" sldId="2147470412"/>
            <ac:picMk id="160" creationId="{874E70D3-6AB4-A230-957A-901C91582002}"/>
          </ac:picMkLst>
        </pc:picChg>
        <pc:picChg chg="del mod">
          <ac:chgData name="Marketing" userId="c6e20124-794c-4511-9e1a-6ca6abfcd11e" providerId="ADAL" clId="{97A2A4B0-3ADD-456A-92B7-293E90487778}" dt="2024-11-07T15:32:14.252" v="110" actId="478"/>
          <ac:picMkLst>
            <pc:docMk/>
            <pc:sldMk cId="629269409" sldId="2147470412"/>
            <ac:picMk id="165" creationId="{94159D32-D2B4-BE66-0D46-3FEDA833894C}"/>
          </ac:picMkLst>
        </pc:picChg>
        <pc:picChg chg="del mod">
          <ac:chgData name="Marketing" userId="c6e20124-794c-4511-9e1a-6ca6abfcd11e" providerId="ADAL" clId="{97A2A4B0-3ADD-456A-92B7-293E90487778}" dt="2024-11-07T15:32:16.687" v="112" actId="478"/>
          <ac:picMkLst>
            <pc:docMk/>
            <pc:sldMk cId="629269409" sldId="2147470412"/>
            <ac:picMk id="168" creationId="{FA555AD1-634B-1BEE-E71C-C11E43A213E7}"/>
          </ac:picMkLst>
        </pc:picChg>
      </pc:sldChg>
      <pc:sldChg chg="addSp delSp modSp mod modNotesTx">
        <pc:chgData name="Marketing" userId="c6e20124-794c-4511-9e1a-6ca6abfcd11e" providerId="ADAL" clId="{97A2A4B0-3ADD-456A-92B7-293E90487778}" dt="2024-11-07T19:43:34.711" v="1422" actId="6549"/>
        <pc:sldMkLst>
          <pc:docMk/>
          <pc:sldMk cId="2734593663" sldId="2147470413"/>
        </pc:sldMkLst>
        <pc:spChg chg="add mod ord">
          <ac:chgData name="Marketing" userId="c6e20124-794c-4511-9e1a-6ca6abfcd11e" providerId="ADAL" clId="{97A2A4B0-3ADD-456A-92B7-293E90487778}" dt="2024-11-07T17:34:27.047" v="394" actId="34136"/>
          <ac:spMkLst>
            <pc:docMk/>
            <pc:sldMk cId="2734593663" sldId="2147470413"/>
            <ac:spMk id="6" creationId="{1AEE1CBC-13C5-1CCB-7CFE-15E8252C5587}"/>
          </ac:spMkLst>
        </pc:spChg>
        <pc:spChg chg="del">
          <ac:chgData name="Marketing" userId="c6e20124-794c-4511-9e1a-6ca6abfcd11e" providerId="ADAL" clId="{97A2A4B0-3ADD-456A-92B7-293E90487778}" dt="2024-11-07T15:28:56.129" v="70" actId="478"/>
          <ac:spMkLst>
            <pc:docMk/>
            <pc:sldMk cId="2734593663" sldId="2147470413"/>
            <ac:spMk id="7" creationId="{F39F9AAB-06E9-2AF3-8967-E1FEB9403014}"/>
          </ac:spMkLst>
        </pc:spChg>
        <pc:spChg chg="mod">
          <ac:chgData name="Marketing" userId="c6e20124-794c-4511-9e1a-6ca6abfcd11e" providerId="ADAL" clId="{97A2A4B0-3ADD-456A-92B7-293E90487778}" dt="2024-11-07T15:29:18.173" v="75"/>
          <ac:spMkLst>
            <pc:docMk/>
            <pc:sldMk cId="2734593663" sldId="2147470413"/>
            <ac:spMk id="9" creationId="{5BB61F32-BEB5-3CBE-2E7B-04778F18C12A}"/>
          </ac:spMkLst>
        </pc:spChg>
        <pc:spChg chg="mod">
          <ac:chgData name="Marketing" userId="c6e20124-794c-4511-9e1a-6ca6abfcd11e" providerId="ADAL" clId="{97A2A4B0-3ADD-456A-92B7-293E90487778}" dt="2024-11-07T15:29:18.173" v="75"/>
          <ac:spMkLst>
            <pc:docMk/>
            <pc:sldMk cId="2734593663" sldId="2147470413"/>
            <ac:spMk id="10" creationId="{3389F111-268E-65BD-B155-506B2E08EDE4}"/>
          </ac:spMkLst>
        </pc:spChg>
        <pc:spChg chg="mod">
          <ac:chgData name="Marketing" userId="c6e20124-794c-4511-9e1a-6ca6abfcd11e" providerId="ADAL" clId="{97A2A4B0-3ADD-456A-92B7-293E90487778}" dt="2024-11-07T15:29:39.316" v="82" actId="14100"/>
          <ac:spMkLst>
            <pc:docMk/>
            <pc:sldMk cId="2734593663" sldId="2147470413"/>
            <ac:spMk id="14" creationId="{5BB61F32-BEB5-3CBE-2E7B-04778F18C12A}"/>
          </ac:spMkLst>
        </pc:spChg>
        <pc:spChg chg="mod">
          <ac:chgData name="Marketing" userId="c6e20124-794c-4511-9e1a-6ca6abfcd11e" providerId="ADAL" clId="{97A2A4B0-3ADD-456A-92B7-293E90487778}" dt="2024-11-07T15:29:33.645" v="80" actId="14100"/>
          <ac:spMkLst>
            <pc:docMk/>
            <pc:sldMk cId="2734593663" sldId="2147470413"/>
            <ac:spMk id="15" creationId="{3389F111-268E-65BD-B155-506B2E08EDE4}"/>
          </ac:spMkLst>
        </pc:spChg>
        <pc:spChg chg="add del mod">
          <ac:chgData name="Marketing" userId="c6e20124-794c-4511-9e1a-6ca6abfcd11e" providerId="ADAL" clId="{97A2A4B0-3ADD-456A-92B7-293E90487778}" dt="2024-11-07T15:40:33.377" v="316" actId="21"/>
          <ac:spMkLst>
            <pc:docMk/>
            <pc:sldMk cId="2734593663" sldId="2147470413"/>
            <ac:spMk id="16" creationId="{0A119795-0BE9-9DD7-D091-2775D3A68C5A}"/>
          </ac:spMkLst>
        </pc:spChg>
        <pc:grpChg chg="del">
          <ac:chgData name="Marketing" userId="c6e20124-794c-4511-9e1a-6ca6abfcd11e" providerId="ADAL" clId="{97A2A4B0-3ADD-456A-92B7-293E90487778}" dt="2024-11-07T15:29:26.001" v="78" actId="478"/>
          <ac:grpSpMkLst>
            <pc:docMk/>
            <pc:sldMk cId="2734593663" sldId="2147470413"/>
            <ac:grpSpMk id="2" creationId="{F0F1E9C0-51CA-9369-2887-3B1EB3F13FBC}"/>
          </ac:grpSpMkLst>
        </pc:grpChg>
        <pc:grpChg chg="add del mod">
          <ac:chgData name="Marketing" userId="c6e20124-794c-4511-9e1a-6ca6abfcd11e" providerId="ADAL" clId="{97A2A4B0-3ADD-456A-92B7-293E90487778}" dt="2024-11-07T15:29:23.110" v="77" actId="21"/>
          <ac:grpSpMkLst>
            <pc:docMk/>
            <pc:sldMk cId="2734593663" sldId="2147470413"/>
            <ac:grpSpMk id="8" creationId="{EE0E850F-E171-E032-0296-46B4DC096459}"/>
          </ac:grpSpMkLst>
        </pc:grpChg>
        <pc:grpChg chg="add mod">
          <ac:chgData name="Marketing" userId="c6e20124-794c-4511-9e1a-6ca6abfcd11e" providerId="ADAL" clId="{97A2A4B0-3ADD-456A-92B7-293E90487778}" dt="2024-11-07T15:40:31.222" v="315" actId="12789"/>
          <ac:grpSpMkLst>
            <pc:docMk/>
            <pc:sldMk cId="2734593663" sldId="2147470413"/>
            <ac:grpSpMk id="13" creationId="{EE0E850F-E171-E032-0296-46B4DC096459}"/>
          </ac:grpSpMkLst>
        </pc:grpChg>
        <pc:picChg chg="del">
          <ac:chgData name="Marketing" userId="c6e20124-794c-4511-9e1a-6ca6abfcd11e" providerId="ADAL" clId="{97A2A4B0-3ADD-456A-92B7-293E90487778}" dt="2024-11-07T15:28:40.362" v="67" actId="478"/>
          <ac:picMkLst>
            <pc:docMk/>
            <pc:sldMk cId="2734593663" sldId="2147470413"/>
            <ac:picMk id="11" creationId="{B4AC4454-31E3-F77A-A6A0-A1AB7FE3C4F0}"/>
          </ac:picMkLst>
        </pc:picChg>
        <pc:picChg chg="add del mod ord">
          <ac:chgData name="Marketing" userId="c6e20124-794c-4511-9e1a-6ca6abfcd11e" providerId="ADAL" clId="{97A2A4B0-3ADD-456A-92B7-293E90487778}" dt="2024-11-07T15:30:40.347" v="95" actId="478"/>
          <ac:picMkLst>
            <pc:docMk/>
            <pc:sldMk cId="2734593663" sldId="2147470413"/>
            <ac:picMk id="12" creationId="{010012E5-6F56-C285-F4B8-7377109022DE}"/>
          </ac:picMkLst>
        </pc:picChg>
        <pc:picChg chg="add del mod">
          <ac:chgData name="Marketing" userId="c6e20124-794c-4511-9e1a-6ca6abfcd11e" providerId="ADAL" clId="{97A2A4B0-3ADD-456A-92B7-293E90487778}" dt="2024-11-07T17:28:17.520" v="379" actId="478"/>
          <ac:picMkLst>
            <pc:docMk/>
            <pc:sldMk cId="2734593663" sldId="2147470413"/>
            <ac:picMk id="17" creationId="{2DE71231-ED7C-D289-068D-2764DD321EAE}"/>
          </ac:picMkLst>
        </pc:picChg>
        <pc:picChg chg="add mod ord modCrop">
          <ac:chgData name="Marketing" userId="c6e20124-794c-4511-9e1a-6ca6abfcd11e" providerId="ADAL" clId="{97A2A4B0-3ADD-456A-92B7-293E90487778}" dt="2024-11-07T17:28:14.829" v="378" actId="167"/>
          <ac:picMkLst>
            <pc:docMk/>
            <pc:sldMk cId="2734593663" sldId="2147470413"/>
            <ac:picMk id="21" creationId="{731283AE-A105-8F0D-293C-0EF8E381DA1A}"/>
          </ac:picMkLst>
        </pc:picChg>
        <pc:picChg chg="add mod ord">
          <ac:chgData name="Marketing" userId="c6e20124-794c-4511-9e1a-6ca6abfcd11e" providerId="ADAL" clId="{97A2A4B0-3ADD-456A-92B7-293E90487778}" dt="2024-11-07T17:33:53.296" v="388" actId="167"/>
          <ac:picMkLst>
            <pc:docMk/>
            <pc:sldMk cId="2734593663" sldId="2147470413"/>
            <ac:picMk id="22" creationId="{17390236-C3E2-9114-D50B-BB484F5B729B}"/>
          </ac:picMkLst>
        </pc:picChg>
        <pc:cxnChg chg="add del mod">
          <ac:chgData name="Marketing" userId="c6e20124-794c-4511-9e1a-6ca6abfcd11e" providerId="ADAL" clId="{97A2A4B0-3ADD-456A-92B7-293E90487778}" dt="2024-11-07T17:28:31.848" v="380" actId="478"/>
          <ac:cxnSpMkLst>
            <pc:docMk/>
            <pc:sldMk cId="2734593663" sldId="2147470413"/>
            <ac:cxnSpMk id="18" creationId="{1A517393-8A97-67AC-1F5C-0742C2A43E1A}"/>
          </ac:cxnSpMkLst>
        </pc:cxnChg>
      </pc:sldChg>
      <pc:sldChg chg="del">
        <pc:chgData name="Marketing" userId="c6e20124-794c-4511-9e1a-6ca6abfcd11e" providerId="ADAL" clId="{97A2A4B0-3ADD-456A-92B7-293E90487778}" dt="2024-11-07T15:34:53.702" v="152" actId="47"/>
        <pc:sldMkLst>
          <pc:docMk/>
          <pc:sldMk cId="1633429291" sldId="2147470414"/>
        </pc:sldMkLst>
      </pc:sldChg>
      <pc:sldChg chg="del">
        <pc:chgData name="Marketing" userId="c6e20124-794c-4511-9e1a-6ca6abfcd11e" providerId="ADAL" clId="{97A2A4B0-3ADD-456A-92B7-293E90487778}" dt="2024-11-07T15:36:06.438" v="217" actId="47"/>
        <pc:sldMkLst>
          <pc:docMk/>
          <pc:sldMk cId="2182238031" sldId="2147470415"/>
        </pc:sldMkLst>
      </pc:sldChg>
      <pc:sldChg chg="del">
        <pc:chgData name="Marketing" userId="c6e20124-794c-4511-9e1a-6ca6abfcd11e" providerId="ADAL" clId="{97A2A4B0-3ADD-456A-92B7-293E90487778}" dt="2024-11-07T15:33:47.776" v="138" actId="47"/>
        <pc:sldMkLst>
          <pc:docMk/>
          <pc:sldMk cId="536225942" sldId="2147470416"/>
        </pc:sldMkLst>
      </pc:sldChg>
      <pc:sldChg chg="del">
        <pc:chgData name="Marketing" userId="c6e20124-794c-4511-9e1a-6ca6abfcd11e" providerId="ADAL" clId="{97A2A4B0-3ADD-456A-92B7-293E90487778}" dt="2024-11-07T15:36:31.332" v="220" actId="47"/>
        <pc:sldMkLst>
          <pc:docMk/>
          <pc:sldMk cId="2196805287" sldId="2147470417"/>
        </pc:sldMkLst>
      </pc:sldChg>
      <pc:sldChg chg="del">
        <pc:chgData name="Marketing" userId="c6e20124-794c-4511-9e1a-6ca6abfcd11e" providerId="ADAL" clId="{97A2A4B0-3ADD-456A-92B7-293E90487778}" dt="2024-11-07T15:36:31.332" v="220" actId="47"/>
        <pc:sldMkLst>
          <pc:docMk/>
          <pc:sldMk cId="4090596492" sldId="2147470418"/>
        </pc:sldMkLst>
      </pc:sldChg>
      <pc:sldChg chg="del">
        <pc:chgData name="Marketing" userId="c6e20124-794c-4511-9e1a-6ca6abfcd11e" providerId="ADAL" clId="{97A2A4B0-3ADD-456A-92B7-293E90487778}" dt="2024-11-07T15:36:31.332" v="220" actId="47"/>
        <pc:sldMkLst>
          <pc:docMk/>
          <pc:sldMk cId="2473657619" sldId="2147470419"/>
        </pc:sldMkLst>
      </pc:sldChg>
      <pc:sldChg chg="del">
        <pc:chgData name="Marketing" userId="c6e20124-794c-4511-9e1a-6ca6abfcd11e" providerId="ADAL" clId="{97A2A4B0-3ADD-456A-92B7-293E90487778}" dt="2024-11-07T15:36:33.789" v="221" actId="47"/>
        <pc:sldMkLst>
          <pc:docMk/>
          <pc:sldMk cId="1656525241" sldId="2147470420"/>
        </pc:sldMkLst>
      </pc:sldChg>
      <pc:sldChg chg="addSp delSp modSp add mod modNotesTx">
        <pc:chgData name="Marketing" userId="c6e20124-794c-4511-9e1a-6ca6abfcd11e" providerId="ADAL" clId="{97A2A4B0-3ADD-456A-92B7-293E90487778}" dt="2024-11-07T19:43:29.263" v="1421" actId="6549"/>
        <pc:sldMkLst>
          <pc:docMk/>
          <pc:sldMk cId="1939102045" sldId="2147470421"/>
        </pc:sldMkLst>
        <pc:spChg chg="mod">
          <ac:chgData name="Marketing" userId="c6e20124-794c-4511-9e1a-6ca6abfcd11e" providerId="ADAL" clId="{97A2A4B0-3ADD-456A-92B7-293E90487778}" dt="2024-11-07T15:30:19.370" v="90"/>
          <ac:spMkLst>
            <pc:docMk/>
            <pc:sldMk cId="1939102045" sldId="2147470421"/>
            <ac:spMk id="3" creationId="{691BB574-A3BF-6D75-F2EA-C8A32C965F50}"/>
          </ac:spMkLst>
        </pc:spChg>
        <pc:spChg chg="mod">
          <ac:chgData name="Marketing" userId="c6e20124-794c-4511-9e1a-6ca6abfcd11e" providerId="ADAL" clId="{97A2A4B0-3ADD-456A-92B7-293E90487778}" dt="2024-11-07T15:30:19.370" v="90"/>
          <ac:spMkLst>
            <pc:docMk/>
            <pc:sldMk cId="1939102045" sldId="2147470421"/>
            <ac:spMk id="4" creationId="{A96EDCCE-5AB2-7525-0D91-A176A70F6C71}"/>
          </ac:spMkLst>
        </pc:spChg>
        <pc:spChg chg="add mod ord">
          <ac:chgData name="Marketing" userId="c6e20124-794c-4511-9e1a-6ca6abfcd11e" providerId="ADAL" clId="{97A2A4B0-3ADD-456A-92B7-293E90487778}" dt="2024-11-07T15:30:34.162" v="94" actId="34135"/>
          <ac:spMkLst>
            <pc:docMk/>
            <pc:sldMk cId="1939102045" sldId="2147470421"/>
            <ac:spMk id="5" creationId="{F1195F4C-14E8-CCA9-1E7C-C879513FB3D2}"/>
          </ac:spMkLst>
        </pc:spChg>
        <pc:spChg chg="del">
          <ac:chgData name="Marketing" userId="c6e20124-794c-4511-9e1a-6ca6abfcd11e" providerId="ADAL" clId="{97A2A4B0-3ADD-456A-92B7-293E90487778}" dt="2024-11-07T15:30:23.207" v="91" actId="478"/>
          <ac:spMkLst>
            <pc:docMk/>
            <pc:sldMk cId="1939102045" sldId="2147470421"/>
            <ac:spMk id="6" creationId="{3AF3FB15-611B-3954-4F7A-58B6CACFC117}"/>
          </ac:spMkLst>
        </pc:spChg>
        <pc:spChg chg="add del mod">
          <ac:chgData name="Marketing" userId="c6e20124-794c-4511-9e1a-6ca6abfcd11e" providerId="ADAL" clId="{97A2A4B0-3ADD-456A-92B7-293E90487778}" dt="2024-11-07T15:40:40.361" v="319" actId="21"/>
          <ac:spMkLst>
            <pc:docMk/>
            <pc:sldMk cId="1939102045" sldId="2147470421"/>
            <ac:spMk id="16" creationId="{0A119795-0BE9-9DD7-D091-2775D3A68C5A}"/>
          </ac:spMkLst>
        </pc:spChg>
        <pc:grpChg chg="add mod">
          <ac:chgData name="Marketing" userId="c6e20124-794c-4511-9e1a-6ca6abfcd11e" providerId="ADAL" clId="{97A2A4B0-3ADD-456A-92B7-293E90487778}" dt="2024-11-07T15:40:38.060" v="318" actId="12789"/>
          <ac:grpSpMkLst>
            <pc:docMk/>
            <pc:sldMk cId="1939102045" sldId="2147470421"/>
            <ac:grpSpMk id="2" creationId="{5CEAB1DF-12D1-9C5C-9F7C-55715A9D5901}"/>
          </ac:grpSpMkLst>
        </pc:grpChg>
        <pc:grpChg chg="del">
          <ac:chgData name="Marketing" userId="c6e20124-794c-4511-9e1a-6ca6abfcd11e" providerId="ADAL" clId="{97A2A4B0-3ADD-456A-92B7-293E90487778}" dt="2024-11-07T15:30:17.549" v="89" actId="478"/>
          <ac:grpSpMkLst>
            <pc:docMk/>
            <pc:sldMk cId="1939102045" sldId="2147470421"/>
            <ac:grpSpMk id="13" creationId="{AC0084DF-1E42-6BB1-342E-64B3DFC506D2}"/>
          </ac:grpSpMkLst>
        </pc:grpChg>
        <pc:grpChg chg="add del">
          <ac:chgData name="Marketing" userId="c6e20124-794c-4511-9e1a-6ca6abfcd11e" providerId="ADAL" clId="{97A2A4B0-3ADD-456A-92B7-293E90487778}" dt="2024-11-07T19:40:05.769" v="1407" actId="478"/>
          <ac:grpSpMkLst>
            <pc:docMk/>
            <pc:sldMk cId="1939102045" sldId="2147470421"/>
            <ac:grpSpMk id="258" creationId="{A9AE0560-2563-B201-CDBC-40BE89EC4489}"/>
          </ac:grpSpMkLst>
        </pc:grpChg>
        <pc:picChg chg="ord">
          <ac:chgData name="Marketing" userId="c6e20124-794c-4511-9e1a-6ca6abfcd11e" providerId="ADAL" clId="{97A2A4B0-3ADD-456A-92B7-293E90487778}" dt="2024-11-07T15:30:29.821" v="93" actId="167"/>
          <ac:picMkLst>
            <pc:docMk/>
            <pc:sldMk cId="1939102045" sldId="2147470421"/>
            <ac:picMk id="12" creationId="{53973C27-AB0A-8BD1-6664-65533269BAB0}"/>
          </ac:picMkLst>
        </pc:picChg>
      </pc:sldChg>
      <pc:sldChg chg="addSp delSp modSp add mod modNotesTx">
        <pc:chgData name="Marketing" userId="c6e20124-794c-4511-9e1a-6ca6abfcd11e" providerId="ADAL" clId="{97A2A4B0-3ADD-456A-92B7-293E90487778}" dt="2024-11-07T19:43:20.131" v="1418" actId="6549"/>
        <pc:sldMkLst>
          <pc:docMk/>
          <pc:sldMk cId="1821385039" sldId="2147470422"/>
        </pc:sldMkLst>
        <pc:spChg chg="add del mod">
          <ac:chgData name="Marketing" userId="c6e20124-794c-4511-9e1a-6ca6abfcd11e" providerId="ADAL" clId="{97A2A4B0-3ADD-456A-92B7-293E90487778}" dt="2024-11-07T15:40:56.382" v="325" actId="21"/>
          <ac:spMkLst>
            <pc:docMk/>
            <pc:sldMk cId="1821385039" sldId="2147470422"/>
            <ac:spMk id="16" creationId="{0A119795-0BE9-9DD7-D091-2775D3A68C5A}"/>
          </ac:spMkLst>
        </pc:spChg>
        <pc:spChg chg="mod">
          <ac:chgData name="Marketing" userId="c6e20124-794c-4511-9e1a-6ca6abfcd11e" providerId="ADAL" clId="{97A2A4B0-3ADD-456A-92B7-293E90487778}" dt="2024-11-07T15:34:35.722" v="146" actId="34135"/>
          <ac:spMkLst>
            <pc:docMk/>
            <pc:sldMk cId="1821385039" sldId="2147470422"/>
            <ac:spMk id="20" creationId="{0E01B390-1FBC-A9F1-BBAD-268EFF5BA649}"/>
          </ac:spMkLst>
        </pc:spChg>
        <pc:grpChg chg="mod">
          <ac:chgData name="Marketing" userId="c6e20124-794c-4511-9e1a-6ca6abfcd11e" providerId="ADAL" clId="{97A2A4B0-3ADD-456A-92B7-293E90487778}" dt="2024-11-07T15:40:53.856" v="324" actId="12789"/>
          <ac:grpSpMkLst>
            <pc:docMk/>
            <pc:sldMk cId="1821385039" sldId="2147470422"/>
            <ac:grpSpMk id="4" creationId="{794CCB86-8D2F-5454-9C8F-24899EE7390B}"/>
          </ac:grpSpMkLst>
        </pc:grpChg>
        <pc:picChg chg="add mod ord">
          <ac:chgData name="Marketing" userId="c6e20124-794c-4511-9e1a-6ca6abfcd11e" providerId="ADAL" clId="{97A2A4B0-3ADD-456A-92B7-293E90487778}" dt="2024-11-07T15:34:02.683" v="143" actId="34135"/>
          <ac:picMkLst>
            <pc:docMk/>
            <pc:sldMk cId="1821385039" sldId="2147470422"/>
            <ac:picMk id="2" creationId="{B6E4EFE3-D4CC-B073-D030-38C82C325675}"/>
          </ac:picMkLst>
        </pc:picChg>
      </pc:sldChg>
      <pc:sldChg chg="addSp delSp modSp add mod">
        <pc:chgData name="Marketing" userId="c6e20124-794c-4511-9e1a-6ca6abfcd11e" providerId="ADAL" clId="{97A2A4B0-3ADD-456A-92B7-293E90487778}" dt="2024-11-07T19:59:06.485" v="1559" actId="12788"/>
        <pc:sldMkLst>
          <pc:docMk/>
          <pc:sldMk cId="0" sldId="2147470423"/>
        </pc:sldMkLst>
        <pc:spChg chg="mod">
          <ac:chgData name="Marketing" userId="c6e20124-794c-4511-9e1a-6ca6abfcd11e" providerId="ADAL" clId="{97A2A4B0-3ADD-456A-92B7-293E90487778}" dt="2024-11-07T19:58:57.681" v="1557" actId="12788"/>
          <ac:spMkLst>
            <pc:docMk/>
            <pc:sldMk cId="0" sldId="2147470423"/>
            <ac:spMk id="10" creationId="{00000000-0000-0000-0000-000000000000}"/>
          </ac:spMkLst>
        </pc:spChg>
        <pc:grpChg chg="mod">
          <ac:chgData name="Marketing" userId="c6e20124-794c-4511-9e1a-6ca6abfcd11e" providerId="ADAL" clId="{97A2A4B0-3ADD-456A-92B7-293E90487778}" dt="2024-11-07T19:59:06.485" v="1559" actId="12788"/>
          <ac:grpSpMkLst>
            <pc:docMk/>
            <pc:sldMk cId="0" sldId="2147470423"/>
            <ac:grpSpMk id="29" creationId="{4802BCE5-FB39-2E13-C58D-88D728D419F8}"/>
          </ac:grpSpMkLst>
        </pc:grpChg>
        <pc:picChg chg="add mod ord">
          <ac:chgData name="Marketing" userId="c6e20124-794c-4511-9e1a-6ca6abfcd11e" providerId="ADAL" clId="{97A2A4B0-3ADD-456A-92B7-293E90487778}" dt="2024-11-07T18:05:44.743" v="397" actId="167"/>
          <ac:picMkLst>
            <pc:docMk/>
            <pc:sldMk cId="0" sldId="2147470423"/>
            <ac:picMk id="2" creationId="{DEAE7EB2-281A-4708-EEEB-7AC03A850815}"/>
          </ac:picMkLst>
        </pc:picChg>
        <pc:picChg chg="del">
          <ac:chgData name="Marketing" userId="c6e20124-794c-4511-9e1a-6ca6abfcd11e" providerId="ADAL" clId="{97A2A4B0-3ADD-456A-92B7-293E90487778}" dt="2024-11-07T18:05:42.275" v="395" actId="478"/>
          <ac:picMkLst>
            <pc:docMk/>
            <pc:sldMk cId="0" sldId="2147470423"/>
            <ac:picMk id="12" creationId="{AB1CFD96-AE93-5829-3193-A4A5AFA36795}"/>
          </ac:picMkLst>
        </pc:picChg>
      </pc:sldChg>
      <pc:sldChg chg="addSp delSp modSp add mod modNotesTx">
        <pc:chgData name="Marketing" userId="c6e20124-794c-4511-9e1a-6ca6abfcd11e" providerId="ADAL" clId="{97A2A4B0-3ADD-456A-92B7-293E90487778}" dt="2024-11-07T19:43:23.410" v="1419" actId="6549"/>
        <pc:sldMkLst>
          <pc:docMk/>
          <pc:sldMk cId="1443331459" sldId="2147470424"/>
        </pc:sldMkLst>
        <pc:grpChg chg="add del">
          <ac:chgData name="Marketing" userId="c6e20124-794c-4511-9e1a-6ca6abfcd11e" providerId="ADAL" clId="{97A2A4B0-3ADD-456A-92B7-293E90487778}" dt="2024-11-07T19:40:11.626" v="1409" actId="478"/>
          <ac:grpSpMkLst>
            <pc:docMk/>
            <pc:sldMk cId="1443331459" sldId="2147470424"/>
            <ac:grpSpMk id="21" creationId="{F8A4399A-EAD0-32AD-C9D9-67EE7731F1EA}"/>
          </ac:grpSpMkLst>
        </pc:grpChg>
        <pc:picChg chg="add mod ord">
          <ac:chgData name="Marketing" userId="c6e20124-794c-4511-9e1a-6ca6abfcd11e" providerId="ADAL" clId="{97A2A4B0-3ADD-456A-92B7-293E90487778}" dt="2024-11-07T17:34:22.623" v="392" actId="34135"/>
          <ac:picMkLst>
            <pc:docMk/>
            <pc:sldMk cId="1443331459" sldId="2147470424"/>
            <ac:picMk id="3" creationId="{7931E778-B134-7150-94C5-CCFCCAB69BCC}"/>
          </ac:picMkLst>
        </pc:picChg>
      </pc:sldChg>
      <pc:sldChg chg="addSp delSp modSp add mod ord modNotesTx">
        <pc:chgData name="Marketing" userId="c6e20124-794c-4511-9e1a-6ca6abfcd11e" providerId="ADAL" clId="{97A2A4B0-3ADD-456A-92B7-293E90487778}" dt="2024-11-07T19:43:09.911" v="1416" actId="6549"/>
        <pc:sldMkLst>
          <pc:docMk/>
          <pc:sldMk cId="2566583672" sldId="2147470425"/>
        </pc:sldMkLst>
        <pc:spChg chg="mod">
          <ac:chgData name="Marketing" userId="c6e20124-794c-4511-9e1a-6ca6abfcd11e" providerId="ADAL" clId="{97A2A4B0-3ADD-456A-92B7-293E90487778}" dt="2024-11-07T18:11:38.230" v="458"/>
          <ac:spMkLst>
            <pc:docMk/>
            <pc:sldMk cId="2566583672" sldId="2147470425"/>
            <ac:spMk id="2" creationId="{01B4F9B5-6FC0-0129-58A6-70D957F7107B}"/>
          </ac:spMkLst>
        </pc:spChg>
        <pc:spChg chg="mod">
          <ac:chgData name="Marketing" userId="c6e20124-794c-4511-9e1a-6ca6abfcd11e" providerId="ADAL" clId="{97A2A4B0-3ADD-456A-92B7-293E90487778}" dt="2024-11-07T18:11:57.331" v="461" actId="164"/>
          <ac:spMkLst>
            <pc:docMk/>
            <pc:sldMk cId="2566583672" sldId="2147470425"/>
            <ac:spMk id="8" creationId="{F5043D4A-28B3-1ED7-66EE-5D0F429A8ACF}"/>
          </ac:spMkLst>
        </pc:spChg>
        <pc:spChg chg="mod">
          <ac:chgData name="Marketing" userId="c6e20124-794c-4511-9e1a-6ca6abfcd11e" providerId="ADAL" clId="{97A2A4B0-3ADD-456A-92B7-293E90487778}" dt="2024-11-07T18:11:52.506" v="460" actId="27803"/>
          <ac:spMkLst>
            <pc:docMk/>
            <pc:sldMk cId="2566583672" sldId="2147470425"/>
            <ac:spMk id="10" creationId="{F3F76EFF-13D8-E27F-E5F7-C86919E91FE8}"/>
          </ac:spMkLst>
        </pc:spChg>
        <pc:spChg chg="mod">
          <ac:chgData name="Marketing" userId="c6e20124-794c-4511-9e1a-6ca6abfcd11e" providerId="ADAL" clId="{97A2A4B0-3ADD-456A-92B7-293E90487778}" dt="2024-11-07T18:11:52.506" v="460" actId="27803"/>
          <ac:spMkLst>
            <pc:docMk/>
            <pc:sldMk cId="2566583672" sldId="2147470425"/>
            <ac:spMk id="11" creationId="{6BAF82FD-C358-19D6-24D3-5C34AA88BE2C}"/>
          </ac:spMkLst>
        </pc:spChg>
        <pc:spChg chg="mod">
          <ac:chgData name="Marketing" userId="c6e20124-794c-4511-9e1a-6ca6abfcd11e" providerId="ADAL" clId="{97A2A4B0-3ADD-456A-92B7-293E90487778}" dt="2024-11-07T18:11:52.506" v="460" actId="27803"/>
          <ac:spMkLst>
            <pc:docMk/>
            <pc:sldMk cId="2566583672" sldId="2147470425"/>
            <ac:spMk id="12" creationId="{DE205A24-9DB6-4E82-E552-29235538F67E}"/>
          </ac:spMkLst>
        </pc:spChg>
        <pc:spChg chg="mod">
          <ac:chgData name="Marketing" userId="c6e20124-794c-4511-9e1a-6ca6abfcd11e" providerId="ADAL" clId="{97A2A4B0-3ADD-456A-92B7-293E90487778}" dt="2024-11-07T18:11:52.506" v="460" actId="27803"/>
          <ac:spMkLst>
            <pc:docMk/>
            <pc:sldMk cId="2566583672" sldId="2147470425"/>
            <ac:spMk id="13" creationId="{8A31AE5D-8D83-EF84-DE17-C2B0E9BFAA79}"/>
          </ac:spMkLst>
        </pc:spChg>
        <pc:spChg chg="mod">
          <ac:chgData name="Marketing" userId="c6e20124-794c-4511-9e1a-6ca6abfcd11e" providerId="ADAL" clId="{97A2A4B0-3ADD-456A-92B7-293E90487778}" dt="2024-11-07T18:12:24.564" v="465" actId="164"/>
          <ac:spMkLst>
            <pc:docMk/>
            <pc:sldMk cId="2566583672" sldId="2147470425"/>
            <ac:spMk id="18" creationId="{ED198BF1-8DD9-B4E2-51D3-736E3E34F9CF}"/>
          </ac:spMkLst>
        </pc:spChg>
        <pc:spChg chg="mod">
          <ac:chgData name="Marketing" userId="c6e20124-794c-4511-9e1a-6ca6abfcd11e" providerId="ADAL" clId="{97A2A4B0-3ADD-456A-92B7-293E90487778}" dt="2024-11-07T18:12:24.564" v="465" actId="164"/>
          <ac:spMkLst>
            <pc:docMk/>
            <pc:sldMk cId="2566583672" sldId="2147470425"/>
            <ac:spMk id="19" creationId="{26230D3F-0BF0-7132-981E-669F6CA6D18D}"/>
          </ac:spMkLst>
        </pc:spChg>
        <pc:spChg chg="mod">
          <ac:chgData name="Marketing" userId="c6e20124-794c-4511-9e1a-6ca6abfcd11e" providerId="ADAL" clId="{97A2A4B0-3ADD-456A-92B7-293E90487778}" dt="2024-11-07T18:16:47.532" v="470" actId="164"/>
          <ac:spMkLst>
            <pc:docMk/>
            <pc:sldMk cId="2566583672" sldId="2147470425"/>
            <ac:spMk id="160" creationId="{F1D9F010-5952-3BBE-9DD9-02F2A654FEB7}"/>
          </ac:spMkLst>
        </pc:spChg>
        <pc:spChg chg="mod">
          <ac:chgData name="Marketing" userId="c6e20124-794c-4511-9e1a-6ca6abfcd11e" providerId="ADAL" clId="{97A2A4B0-3ADD-456A-92B7-293E90487778}" dt="2024-11-07T18:16:43.718" v="469" actId="27803"/>
          <ac:spMkLst>
            <pc:docMk/>
            <pc:sldMk cId="2566583672" sldId="2147470425"/>
            <ac:spMk id="162" creationId="{D53B7F2A-17B1-8D1E-C81A-9ACFB0D78774}"/>
          </ac:spMkLst>
        </pc:spChg>
        <pc:spChg chg="mod">
          <ac:chgData name="Marketing" userId="c6e20124-794c-4511-9e1a-6ca6abfcd11e" providerId="ADAL" clId="{97A2A4B0-3ADD-456A-92B7-293E90487778}" dt="2024-11-07T18:16:43.718" v="469" actId="27803"/>
          <ac:spMkLst>
            <pc:docMk/>
            <pc:sldMk cId="2566583672" sldId="2147470425"/>
            <ac:spMk id="163" creationId="{A07244C8-243D-C024-E2C5-22712D1B1FC5}"/>
          </ac:spMkLst>
        </pc:spChg>
        <pc:spChg chg="mod">
          <ac:chgData name="Marketing" userId="c6e20124-794c-4511-9e1a-6ca6abfcd11e" providerId="ADAL" clId="{97A2A4B0-3ADD-456A-92B7-293E90487778}" dt="2024-11-07T18:16:43.718" v="469" actId="27803"/>
          <ac:spMkLst>
            <pc:docMk/>
            <pc:sldMk cId="2566583672" sldId="2147470425"/>
            <ac:spMk id="164" creationId="{DD3B822E-2FBC-A5C2-F9AC-35A22F3653FD}"/>
          </ac:spMkLst>
        </pc:spChg>
        <pc:spChg chg="mod">
          <ac:chgData name="Marketing" userId="c6e20124-794c-4511-9e1a-6ca6abfcd11e" providerId="ADAL" clId="{97A2A4B0-3ADD-456A-92B7-293E90487778}" dt="2024-11-07T18:16:43.718" v="469" actId="27803"/>
          <ac:spMkLst>
            <pc:docMk/>
            <pc:sldMk cId="2566583672" sldId="2147470425"/>
            <ac:spMk id="165" creationId="{ACD8EDF0-C37E-C52F-76C1-80452900E508}"/>
          </ac:spMkLst>
        </pc:spChg>
        <pc:spChg chg="add del mod">
          <ac:chgData name="Marketing" userId="c6e20124-794c-4511-9e1a-6ca6abfcd11e" providerId="ADAL" clId="{97A2A4B0-3ADD-456A-92B7-293E90487778}" dt="2024-11-07T19:18:35.159" v="974" actId="478"/>
          <ac:spMkLst>
            <pc:docMk/>
            <pc:sldMk cId="2566583672" sldId="2147470425"/>
            <ac:spMk id="274" creationId="{5525480E-B19E-CB2A-DE97-F27AB33269E9}"/>
          </ac:spMkLst>
        </pc:spChg>
        <pc:grpChg chg="del">
          <ac:chgData name="Marketing" userId="c6e20124-794c-4511-9e1a-6ca6abfcd11e" providerId="ADAL" clId="{97A2A4B0-3ADD-456A-92B7-293E90487778}" dt="2024-11-07T18:06:24.681" v="401" actId="478"/>
          <ac:grpSpMkLst>
            <pc:docMk/>
            <pc:sldMk cId="2566583672" sldId="2147470425"/>
            <ac:grpSpMk id="4" creationId="{6F4F4FDA-73C2-017E-6AD6-42DE8E1484CE}"/>
          </ac:grpSpMkLst>
        </pc:grpChg>
        <pc:grpChg chg="del mod">
          <ac:chgData name="Marketing" userId="c6e20124-794c-4511-9e1a-6ca6abfcd11e" providerId="ADAL" clId="{97A2A4B0-3ADD-456A-92B7-293E90487778}" dt="2024-11-07T18:11:52.506" v="460" actId="27803"/>
          <ac:grpSpMkLst>
            <pc:docMk/>
            <pc:sldMk cId="2566583672" sldId="2147470425"/>
            <ac:grpSpMk id="7" creationId="{20A417E0-BD71-6441-5343-9FE81D218124}"/>
          </ac:grpSpMkLst>
        </pc:grpChg>
        <pc:grpChg chg="mod">
          <ac:chgData name="Marketing" userId="c6e20124-794c-4511-9e1a-6ca6abfcd11e" providerId="ADAL" clId="{97A2A4B0-3ADD-456A-92B7-293E90487778}" dt="2024-11-07T18:11:57.331" v="461" actId="164"/>
          <ac:grpSpMkLst>
            <pc:docMk/>
            <pc:sldMk cId="2566583672" sldId="2147470425"/>
            <ac:grpSpMk id="9" creationId="{2DF1607F-93F8-90EB-ACA0-175BF8727910}"/>
          </ac:grpSpMkLst>
        </pc:grpChg>
        <pc:grpChg chg="add del mod">
          <ac:chgData name="Marketing" userId="c6e20124-794c-4511-9e1a-6ca6abfcd11e" providerId="ADAL" clId="{97A2A4B0-3ADD-456A-92B7-293E90487778}" dt="2024-11-07T18:12:31.802" v="467" actId="478"/>
          <ac:grpSpMkLst>
            <pc:docMk/>
            <pc:sldMk cId="2566583672" sldId="2147470425"/>
            <ac:grpSpMk id="14" creationId="{B037ED05-8F1D-DBFB-B4FD-FFE33E5ED2C5}"/>
          </ac:grpSpMkLst>
        </pc:grpChg>
        <pc:grpChg chg="del mod">
          <ac:chgData name="Marketing" userId="c6e20124-794c-4511-9e1a-6ca6abfcd11e" providerId="ADAL" clId="{97A2A4B0-3ADD-456A-92B7-293E90487778}" dt="2024-11-07T18:12:20.256" v="464" actId="27803"/>
          <ac:grpSpMkLst>
            <pc:docMk/>
            <pc:sldMk cId="2566583672" sldId="2147470425"/>
            <ac:grpSpMk id="17" creationId="{9CE808A3-0CC0-D82B-0852-384362BF23B4}"/>
          </ac:grpSpMkLst>
        </pc:grpChg>
        <pc:grpChg chg="add del mod">
          <ac:chgData name="Marketing" userId="c6e20124-794c-4511-9e1a-6ca6abfcd11e" providerId="ADAL" clId="{97A2A4B0-3ADD-456A-92B7-293E90487778}" dt="2024-11-07T18:12:31.802" v="467" actId="478"/>
          <ac:grpSpMkLst>
            <pc:docMk/>
            <pc:sldMk cId="2566583672" sldId="2147470425"/>
            <ac:grpSpMk id="20" creationId="{641A0F5A-732D-ECCF-A10E-B84BB00E580D}"/>
          </ac:grpSpMkLst>
        </pc:grpChg>
        <pc:grpChg chg="del mod">
          <ac:chgData name="Marketing" userId="c6e20124-794c-4511-9e1a-6ca6abfcd11e" providerId="ADAL" clId="{97A2A4B0-3ADD-456A-92B7-293E90487778}" dt="2024-11-07T18:16:43.718" v="469" actId="27803"/>
          <ac:grpSpMkLst>
            <pc:docMk/>
            <pc:sldMk cId="2566583672" sldId="2147470425"/>
            <ac:grpSpMk id="159" creationId="{D7C0255F-1220-BDFE-FA9B-5E4772CAACBB}"/>
          </ac:grpSpMkLst>
        </pc:grpChg>
        <pc:grpChg chg="mod">
          <ac:chgData name="Marketing" userId="c6e20124-794c-4511-9e1a-6ca6abfcd11e" providerId="ADAL" clId="{97A2A4B0-3ADD-456A-92B7-293E90487778}" dt="2024-11-07T18:16:47.532" v="470" actId="164"/>
          <ac:grpSpMkLst>
            <pc:docMk/>
            <pc:sldMk cId="2566583672" sldId="2147470425"/>
            <ac:grpSpMk id="161" creationId="{A68C3CB6-170C-7E73-4689-6BCAE65901B2}"/>
          </ac:grpSpMkLst>
        </pc:grpChg>
        <pc:grpChg chg="add del mod">
          <ac:chgData name="Marketing" userId="c6e20124-794c-4511-9e1a-6ca6abfcd11e" providerId="ADAL" clId="{97A2A4B0-3ADD-456A-92B7-293E90487778}" dt="2024-11-07T18:18:55.093" v="475" actId="478"/>
          <ac:grpSpMkLst>
            <pc:docMk/>
            <pc:sldMk cId="2566583672" sldId="2147470425"/>
            <ac:grpSpMk id="166" creationId="{18734BE1-DD54-C6B2-2CC1-66804BC842B4}"/>
          </ac:grpSpMkLst>
        </pc:grpChg>
        <pc:grpChg chg="add del mod">
          <ac:chgData name="Marketing" userId="c6e20124-794c-4511-9e1a-6ca6abfcd11e" providerId="ADAL" clId="{97A2A4B0-3ADD-456A-92B7-293E90487778}" dt="2024-11-07T18:26:41.091" v="689" actId="165"/>
          <ac:grpSpMkLst>
            <pc:docMk/>
            <pc:sldMk cId="2566583672" sldId="2147470425"/>
            <ac:grpSpMk id="273" creationId="{FF3508A9-65E3-876E-010B-971F3671F44E}"/>
          </ac:grpSpMkLst>
        </pc:grpChg>
        <pc:picChg chg="add del">
          <ac:chgData name="Marketing" userId="c6e20124-794c-4511-9e1a-6ca6abfcd11e" providerId="ADAL" clId="{97A2A4B0-3ADD-456A-92B7-293E90487778}" dt="2024-11-07T18:11:52.506" v="460" actId="27803"/>
          <ac:picMkLst>
            <pc:docMk/>
            <pc:sldMk cId="2566583672" sldId="2147470425"/>
            <ac:picMk id="6" creationId="{A0E7C580-5F08-41DA-CD5A-156ABE54352E}"/>
          </ac:picMkLst>
        </pc:picChg>
        <pc:picChg chg="add del">
          <ac:chgData name="Marketing" userId="c6e20124-794c-4511-9e1a-6ca6abfcd11e" providerId="ADAL" clId="{97A2A4B0-3ADD-456A-92B7-293E90487778}" dt="2024-11-07T18:12:20.256" v="464" actId="27803"/>
          <ac:picMkLst>
            <pc:docMk/>
            <pc:sldMk cId="2566583672" sldId="2147470425"/>
            <ac:picMk id="16" creationId="{69AD14D2-7C6C-BDD6-41B9-C9218412E6A8}"/>
          </ac:picMkLst>
        </pc:picChg>
        <pc:picChg chg="add del">
          <ac:chgData name="Marketing" userId="c6e20124-794c-4511-9e1a-6ca6abfcd11e" providerId="ADAL" clId="{97A2A4B0-3ADD-456A-92B7-293E90487778}" dt="2024-11-07T18:16:43.718" v="469" actId="27803"/>
          <ac:picMkLst>
            <pc:docMk/>
            <pc:sldMk cId="2566583672" sldId="2147470425"/>
            <ac:picMk id="158" creationId="{986DB093-8A6D-F0C0-FB1E-7F71D212517E}"/>
          </ac:picMkLst>
        </pc:picChg>
        <pc:picChg chg="add del">
          <ac:chgData name="Marketing" userId="c6e20124-794c-4511-9e1a-6ca6abfcd11e" providerId="ADAL" clId="{97A2A4B0-3ADD-456A-92B7-293E90487778}" dt="2024-11-07T18:18:55.093" v="475" actId="478"/>
          <ac:picMkLst>
            <pc:docMk/>
            <pc:sldMk cId="2566583672" sldId="2147470425"/>
            <ac:picMk id="168" creationId="{29979880-BFAA-D6D3-5189-9DE2F2C3D1CC}"/>
          </ac:picMkLst>
        </pc:picChg>
        <pc:picChg chg="add del mod">
          <ac:chgData name="Marketing" userId="c6e20124-794c-4511-9e1a-6ca6abfcd11e" providerId="ADAL" clId="{97A2A4B0-3ADD-456A-92B7-293E90487778}" dt="2024-11-07T18:18:53.129" v="474" actId="478"/>
          <ac:picMkLst>
            <pc:docMk/>
            <pc:sldMk cId="2566583672" sldId="2147470425"/>
            <ac:picMk id="170" creationId="{3E69A225-4916-2AEA-A0CE-4A4C05980C25}"/>
          </ac:picMkLst>
        </pc:picChg>
        <pc:picChg chg="add del mod">
          <ac:chgData name="Marketing" userId="c6e20124-794c-4511-9e1a-6ca6abfcd11e" providerId="ADAL" clId="{97A2A4B0-3ADD-456A-92B7-293E90487778}" dt="2024-11-07T18:19:27.711" v="480" actId="478"/>
          <ac:picMkLst>
            <pc:docMk/>
            <pc:sldMk cId="2566583672" sldId="2147470425"/>
            <ac:picMk id="172" creationId="{CF9FD019-6E07-1B7B-DDD6-89DCE9BCA7EC}"/>
          </ac:picMkLst>
        </pc:picChg>
        <pc:picChg chg="add mod topLvl">
          <ac:chgData name="Marketing" userId="c6e20124-794c-4511-9e1a-6ca6abfcd11e" providerId="ADAL" clId="{97A2A4B0-3ADD-456A-92B7-293E90487778}" dt="2024-11-07T19:41:44.636" v="1411" actId="14100"/>
          <ac:picMkLst>
            <pc:docMk/>
            <pc:sldMk cId="2566583672" sldId="2147470425"/>
            <ac:picMk id="174" creationId="{5CB2980F-7D02-95D6-60E3-18D2E9E54AA0}"/>
          </ac:picMkLst>
        </pc:picChg>
        <pc:picChg chg="add mod topLvl">
          <ac:chgData name="Marketing" userId="c6e20124-794c-4511-9e1a-6ca6abfcd11e" providerId="ADAL" clId="{97A2A4B0-3ADD-456A-92B7-293E90487778}" dt="2024-11-07T19:18:38.680" v="975" actId="1076"/>
          <ac:picMkLst>
            <pc:docMk/>
            <pc:sldMk cId="2566583672" sldId="2147470425"/>
            <ac:picMk id="176" creationId="{588BF99B-AFA0-A8C6-05C9-AB201DF3163E}"/>
          </ac:picMkLst>
        </pc:picChg>
        <pc:picChg chg="add mod topLvl">
          <ac:chgData name="Marketing" userId="c6e20124-794c-4511-9e1a-6ca6abfcd11e" providerId="ADAL" clId="{97A2A4B0-3ADD-456A-92B7-293E90487778}" dt="2024-11-07T19:18:38.680" v="975" actId="1076"/>
          <ac:picMkLst>
            <pc:docMk/>
            <pc:sldMk cId="2566583672" sldId="2147470425"/>
            <ac:picMk id="178" creationId="{BB5F294F-C602-E1CD-203A-B5E848902A74}"/>
          </ac:picMkLst>
        </pc:picChg>
        <pc:picChg chg="add mod topLvl">
          <ac:chgData name="Marketing" userId="c6e20124-794c-4511-9e1a-6ca6abfcd11e" providerId="ADAL" clId="{97A2A4B0-3ADD-456A-92B7-293E90487778}" dt="2024-11-07T19:18:38.680" v="975" actId="1076"/>
          <ac:picMkLst>
            <pc:docMk/>
            <pc:sldMk cId="2566583672" sldId="2147470425"/>
            <ac:picMk id="180" creationId="{748922F5-ECBA-FD5A-11EE-6643EEB372DB}"/>
          </ac:picMkLst>
        </pc:picChg>
        <pc:picChg chg="add mod topLvl">
          <ac:chgData name="Marketing" userId="c6e20124-794c-4511-9e1a-6ca6abfcd11e" providerId="ADAL" clId="{97A2A4B0-3ADD-456A-92B7-293E90487778}" dt="2024-11-07T19:18:38.680" v="975" actId="1076"/>
          <ac:picMkLst>
            <pc:docMk/>
            <pc:sldMk cId="2566583672" sldId="2147470425"/>
            <ac:picMk id="182" creationId="{9AC1D049-55D1-D90C-58F7-A0FFDFFD4DCF}"/>
          </ac:picMkLst>
        </pc:picChg>
        <pc:picChg chg="add mod topLvl">
          <ac:chgData name="Marketing" userId="c6e20124-794c-4511-9e1a-6ca6abfcd11e" providerId="ADAL" clId="{97A2A4B0-3ADD-456A-92B7-293E90487778}" dt="2024-11-07T19:18:38.680" v="975" actId="1076"/>
          <ac:picMkLst>
            <pc:docMk/>
            <pc:sldMk cId="2566583672" sldId="2147470425"/>
            <ac:picMk id="184" creationId="{AB84BA0F-3E4D-C1D6-D52D-D3CB73D3ACCD}"/>
          </ac:picMkLst>
        </pc:picChg>
        <pc:picChg chg="add mod topLvl">
          <ac:chgData name="Marketing" userId="c6e20124-794c-4511-9e1a-6ca6abfcd11e" providerId="ADAL" clId="{97A2A4B0-3ADD-456A-92B7-293E90487778}" dt="2024-11-07T19:18:38.680" v="975" actId="1076"/>
          <ac:picMkLst>
            <pc:docMk/>
            <pc:sldMk cId="2566583672" sldId="2147470425"/>
            <ac:picMk id="186" creationId="{D6362D70-1460-A003-76A9-3DC203E12B71}"/>
          </ac:picMkLst>
        </pc:picChg>
        <pc:picChg chg="add mod topLvl">
          <ac:chgData name="Marketing" userId="c6e20124-794c-4511-9e1a-6ca6abfcd11e" providerId="ADAL" clId="{97A2A4B0-3ADD-456A-92B7-293E90487778}" dt="2024-11-07T19:18:38.680" v="975" actId="1076"/>
          <ac:picMkLst>
            <pc:docMk/>
            <pc:sldMk cId="2566583672" sldId="2147470425"/>
            <ac:picMk id="188" creationId="{B3E19016-552D-53BE-32DF-0A50539EB6CC}"/>
          </ac:picMkLst>
        </pc:picChg>
        <pc:picChg chg="add mod topLvl">
          <ac:chgData name="Marketing" userId="c6e20124-794c-4511-9e1a-6ca6abfcd11e" providerId="ADAL" clId="{97A2A4B0-3ADD-456A-92B7-293E90487778}" dt="2024-11-07T19:18:38.680" v="975" actId="1076"/>
          <ac:picMkLst>
            <pc:docMk/>
            <pc:sldMk cId="2566583672" sldId="2147470425"/>
            <ac:picMk id="190" creationId="{37F87596-BC0B-D352-756C-CE8B7845F7EC}"/>
          </ac:picMkLst>
        </pc:picChg>
        <pc:picChg chg="add mod topLvl">
          <ac:chgData name="Marketing" userId="c6e20124-794c-4511-9e1a-6ca6abfcd11e" providerId="ADAL" clId="{97A2A4B0-3ADD-456A-92B7-293E90487778}" dt="2024-11-07T19:18:38.680" v="975" actId="1076"/>
          <ac:picMkLst>
            <pc:docMk/>
            <pc:sldMk cId="2566583672" sldId="2147470425"/>
            <ac:picMk id="192" creationId="{762A6CB2-78E8-6D5A-384D-7D448CC613FB}"/>
          </ac:picMkLst>
        </pc:picChg>
        <pc:picChg chg="add mod topLvl">
          <ac:chgData name="Marketing" userId="c6e20124-794c-4511-9e1a-6ca6abfcd11e" providerId="ADAL" clId="{97A2A4B0-3ADD-456A-92B7-293E90487778}" dt="2024-11-07T19:18:38.680" v="975" actId="1076"/>
          <ac:picMkLst>
            <pc:docMk/>
            <pc:sldMk cId="2566583672" sldId="2147470425"/>
            <ac:picMk id="194" creationId="{8E3DA4CA-EE0C-BC03-E847-B2D5FA63820E}"/>
          </ac:picMkLst>
        </pc:picChg>
        <pc:picChg chg="add mod topLvl">
          <ac:chgData name="Marketing" userId="c6e20124-794c-4511-9e1a-6ca6abfcd11e" providerId="ADAL" clId="{97A2A4B0-3ADD-456A-92B7-293E90487778}" dt="2024-11-07T19:18:38.680" v="975" actId="1076"/>
          <ac:picMkLst>
            <pc:docMk/>
            <pc:sldMk cId="2566583672" sldId="2147470425"/>
            <ac:picMk id="196" creationId="{1CBC36B1-AFFE-D387-D2F6-9458BC536170}"/>
          </ac:picMkLst>
        </pc:picChg>
        <pc:picChg chg="add mod topLvl">
          <ac:chgData name="Marketing" userId="c6e20124-794c-4511-9e1a-6ca6abfcd11e" providerId="ADAL" clId="{97A2A4B0-3ADD-456A-92B7-293E90487778}" dt="2024-11-07T19:18:38.680" v="975" actId="1076"/>
          <ac:picMkLst>
            <pc:docMk/>
            <pc:sldMk cId="2566583672" sldId="2147470425"/>
            <ac:picMk id="198" creationId="{2C162AB6-C153-7B77-F3A9-FE8F83E8A8DF}"/>
          </ac:picMkLst>
        </pc:picChg>
        <pc:picChg chg="add mod topLvl">
          <ac:chgData name="Marketing" userId="c6e20124-794c-4511-9e1a-6ca6abfcd11e" providerId="ADAL" clId="{97A2A4B0-3ADD-456A-92B7-293E90487778}" dt="2024-11-07T19:18:38.680" v="975" actId="1076"/>
          <ac:picMkLst>
            <pc:docMk/>
            <pc:sldMk cId="2566583672" sldId="2147470425"/>
            <ac:picMk id="200" creationId="{99738D0F-166D-9094-EAC8-8F5716382F3A}"/>
          </ac:picMkLst>
        </pc:picChg>
        <pc:picChg chg="add mod topLvl">
          <ac:chgData name="Marketing" userId="c6e20124-794c-4511-9e1a-6ca6abfcd11e" providerId="ADAL" clId="{97A2A4B0-3ADD-456A-92B7-293E90487778}" dt="2024-11-07T19:18:38.680" v="975" actId="1076"/>
          <ac:picMkLst>
            <pc:docMk/>
            <pc:sldMk cId="2566583672" sldId="2147470425"/>
            <ac:picMk id="202" creationId="{5D68B9C4-F884-C420-524A-8224F709D3F0}"/>
          </ac:picMkLst>
        </pc:picChg>
        <pc:picChg chg="add mod topLvl">
          <ac:chgData name="Marketing" userId="c6e20124-794c-4511-9e1a-6ca6abfcd11e" providerId="ADAL" clId="{97A2A4B0-3ADD-456A-92B7-293E90487778}" dt="2024-11-07T19:18:38.680" v="975" actId="1076"/>
          <ac:picMkLst>
            <pc:docMk/>
            <pc:sldMk cId="2566583672" sldId="2147470425"/>
            <ac:picMk id="204" creationId="{10E678A7-DA53-1BC9-B577-085E0C0730B0}"/>
          </ac:picMkLst>
        </pc:picChg>
        <pc:picChg chg="add mod topLvl">
          <ac:chgData name="Marketing" userId="c6e20124-794c-4511-9e1a-6ca6abfcd11e" providerId="ADAL" clId="{97A2A4B0-3ADD-456A-92B7-293E90487778}" dt="2024-11-07T19:18:38.680" v="975" actId="1076"/>
          <ac:picMkLst>
            <pc:docMk/>
            <pc:sldMk cId="2566583672" sldId="2147470425"/>
            <ac:picMk id="206" creationId="{250C0981-A664-7262-90CD-396C840E30AF}"/>
          </ac:picMkLst>
        </pc:picChg>
        <pc:picChg chg="add mod topLvl">
          <ac:chgData name="Marketing" userId="c6e20124-794c-4511-9e1a-6ca6abfcd11e" providerId="ADAL" clId="{97A2A4B0-3ADD-456A-92B7-293E90487778}" dt="2024-11-07T19:18:38.680" v="975" actId="1076"/>
          <ac:picMkLst>
            <pc:docMk/>
            <pc:sldMk cId="2566583672" sldId="2147470425"/>
            <ac:picMk id="208" creationId="{15F54493-61D6-7D4C-1E7A-45B4F6495637}"/>
          </ac:picMkLst>
        </pc:picChg>
        <pc:picChg chg="add mod topLvl">
          <ac:chgData name="Marketing" userId="c6e20124-794c-4511-9e1a-6ca6abfcd11e" providerId="ADAL" clId="{97A2A4B0-3ADD-456A-92B7-293E90487778}" dt="2024-11-07T19:18:38.680" v="975" actId="1076"/>
          <ac:picMkLst>
            <pc:docMk/>
            <pc:sldMk cId="2566583672" sldId="2147470425"/>
            <ac:picMk id="210" creationId="{BCD63464-8D50-C3D5-8F38-46740E82011C}"/>
          </ac:picMkLst>
        </pc:picChg>
        <pc:picChg chg="add mod topLvl">
          <ac:chgData name="Marketing" userId="c6e20124-794c-4511-9e1a-6ca6abfcd11e" providerId="ADAL" clId="{97A2A4B0-3ADD-456A-92B7-293E90487778}" dt="2024-11-07T19:18:38.680" v="975" actId="1076"/>
          <ac:picMkLst>
            <pc:docMk/>
            <pc:sldMk cId="2566583672" sldId="2147470425"/>
            <ac:picMk id="212" creationId="{3536928F-D70A-0737-C6AD-0443496DC7E1}"/>
          </ac:picMkLst>
        </pc:picChg>
        <pc:picChg chg="add mod topLvl">
          <ac:chgData name="Marketing" userId="c6e20124-794c-4511-9e1a-6ca6abfcd11e" providerId="ADAL" clId="{97A2A4B0-3ADD-456A-92B7-293E90487778}" dt="2024-11-07T19:18:38.680" v="975" actId="1076"/>
          <ac:picMkLst>
            <pc:docMk/>
            <pc:sldMk cId="2566583672" sldId="2147470425"/>
            <ac:picMk id="214" creationId="{D655514E-CC59-6BDE-1FAF-7BC3F5AA6F38}"/>
          </ac:picMkLst>
        </pc:picChg>
        <pc:picChg chg="add mod topLvl">
          <ac:chgData name="Marketing" userId="c6e20124-794c-4511-9e1a-6ca6abfcd11e" providerId="ADAL" clId="{97A2A4B0-3ADD-456A-92B7-293E90487778}" dt="2024-11-07T19:18:38.680" v="975" actId="1076"/>
          <ac:picMkLst>
            <pc:docMk/>
            <pc:sldMk cId="2566583672" sldId="2147470425"/>
            <ac:picMk id="216" creationId="{CAC770CF-FE6E-98EC-AABC-D212EE55A2A7}"/>
          </ac:picMkLst>
        </pc:picChg>
        <pc:picChg chg="add mod topLvl">
          <ac:chgData name="Marketing" userId="c6e20124-794c-4511-9e1a-6ca6abfcd11e" providerId="ADAL" clId="{97A2A4B0-3ADD-456A-92B7-293E90487778}" dt="2024-11-07T19:18:38.680" v="975" actId="1076"/>
          <ac:picMkLst>
            <pc:docMk/>
            <pc:sldMk cId="2566583672" sldId="2147470425"/>
            <ac:picMk id="218" creationId="{43136AF6-09EC-5410-8B8F-719086E0AF3E}"/>
          </ac:picMkLst>
        </pc:picChg>
        <pc:picChg chg="add mod topLvl">
          <ac:chgData name="Marketing" userId="c6e20124-794c-4511-9e1a-6ca6abfcd11e" providerId="ADAL" clId="{97A2A4B0-3ADD-456A-92B7-293E90487778}" dt="2024-11-07T19:18:38.680" v="975" actId="1076"/>
          <ac:picMkLst>
            <pc:docMk/>
            <pc:sldMk cId="2566583672" sldId="2147470425"/>
            <ac:picMk id="220" creationId="{B9E9CB3A-697D-41CB-E95D-616F7EC19563}"/>
          </ac:picMkLst>
        </pc:picChg>
        <pc:picChg chg="add mod topLvl">
          <ac:chgData name="Marketing" userId="c6e20124-794c-4511-9e1a-6ca6abfcd11e" providerId="ADAL" clId="{97A2A4B0-3ADD-456A-92B7-293E90487778}" dt="2024-11-07T19:18:38.680" v="975" actId="1076"/>
          <ac:picMkLst>
            <pc:docMk/>
            <pc:sldMk cId="2566583672" sldId="2147470425"/>
            <ac:picMk id="222" creationId="{85BFB07E-1281-43C3-625D-02279B84817A}"/>
          </ac:picMkLst>
        </pc:picChg>
        <pc:picChg chg="add mod topLvl">
          <ac:chgData name="Marketing" userId="c6e20124-794c-4511-9e1a-6ca6abfcd11e" providerId="ADAL" clId="{97A2A4B0-3ADD-456A-92B7-293E90487778}" dt="2024-11-07T19:18:38.680" v="975" actId="1076"/>
          <ac:picMkLst>
            <pc:docMk/>
            <pc:sldMk cId="2566583672" sldId="2147470425"/>
            <ac:picMk id="224" creationId="{B9D9C01B-CC3C-EE60-3FB8-2991F13D560B}"/>
          </ac:picMkLst>
        </pc:picChg>
        <pc:picChg chg="add mod topLvl">
          <ac:chgData name="Marketing" userId="c6e20124-794c-4511-9e1a-6ca6abfcd11e" providerId="ADAL" clId="{97A2A4B0-3ADD-456A-92B7-293E90487778}" dt="2024-11-07T19:18:38.680" v="975" actId="1076"/>
          <ac:picMkLst>
            <pc:docMk/>
            <pc:sldMk cId="2566583672" sldId="2147470425"/>
            <ac:picMk id="226" creationId="{AF01C28E-10A0-DDA2-1783-39A593D48440}"/>
          </ac:picMkLst>
        </pc:picChg>
        <pc:picChg chg="add mod topLvl">
          <ac:chgData name="Marketing" userId="c6e20124-794c-4511-9e1a-6ca6abfcd11e" providerId="ADAL" clId="{97A2A4B0-3ADD-456A-92B7-293E90487778}" dt="2024-11-07T19:18:38.680" v="975" actId="1076"/>
          <ac:picMkLst>
            <pc:docMk/>
            <pc:sldMk cId="2566583672" sldId="2147470425"/>
            <ac:picMk id="228" creationId="{BD7DCE27-F5A8-3EBF-7D63-AA802EDF9E1E}"/>
          </ac:picMkLst>
        </pc:picChg>
        <pc:picChg chg="add mod topLvl">
          <ac:chgData name="Marketing" userId="c6e20124-794c-4511-9e1a-6ca6abfcd11e" providerId="ADAL" clId="{97A2A4B0-3ADD-456A-92B7-293E90487778}" dt="2024-11-07T19:18:38.680" v="975" actId="1076"/>
          <ac:picMkLst>
            <pc:docMk/>
            <pc:sldMk cId="2566583672" sldId="2147470425"/>
            <ac:picMk id="230" creationId="{0A4F102F-4F46-09D0-90C2-A8D072C2B1EE}"/>
          </ac:picMkLst>
        </pc:picChg>
        <pc:picChg chg="add mod topLvl">
          <ac:chgData name="Marketing" userId="c6e20124-794c-4511-9e1a-6ca6abfcd11e" providerId="ADAL" clId="{97A2A4B0-3ADD-456A-92B7-293E90487778}" dt="2024-11-07T19:18:38.680" v="975" actId="1076"/>
          <ac:picMkLst>
            <pc:docMk/>
            <pc:sldMk cId="2566583672" sldId="2147470425"/>
            <ac:picMk id="232" creationId="{725463E8-97DE-47A3-4D8D-102FE5ECA6FB}"/>
          </ac:picMkLst>
        </pc:picChg>
        <pc:picChg chg="add mod topLvl">
          <ac:chgData name="Marketing" userId="c6e20124-794c-4511-9e1a-6ca6abfcd11e" providerId="ADAL" clId="{97A2A4B0-3ADD-456A-92B7-293E90487778}" dt="2024-11-07T19:18:38.680" v="975" actId="1076"/>
          <ac:picMkLst>
            <pc:docMk/>
            <pc:sldMk cId="2566583672" sldId="2147470425"/>
            <ac:picMk id="234" creationId="{80B9588C-E8F4-B733-4F41-90517D045AC6}"/>
          </ac:picMkLst>
        </pc:picChg>
        <pc:picChg chg="add mod topLvl">
          <ac:chgData name="Marketing" userId="c6e20124-794c-4511-9e1a-6ca6abfcd11e" providerId="ADAL" clId="{97A2A4B0-3ADD-456A-92B7-293E90487778}" dt="2024-11-07T19:18:38.680" v="975" actId="1076"/>
          <ac:picMkLst>
            <pc:docMk/>
            <pc:sldMk cId="2566583672" sldId="2147470425"/>
            <ac:picMk id="236" creationId="{395BFB27-9D80-D811-DEA0-29493D4AFE5F}"/>
          </ac:picMkLst>
        </pc:picChg>
        <pc:picChg chg="add mod topLvl">
          <ac:chgData name="Marketing" userId="c6e20124-794c-4511-9e1a-6ca6abfcd11e" providerId="ADAL" clId="{97A2A4B0-3ADD-456A-92B7-293E90487778}" dt="2024-11-07T19:18:38.680" v="975" actId="1076"/>
          <ac:picMkLst>
            <pc:docMk/>
            <pc:sldMk cId="2566583672" sldId="2147470425"/>
            <ac:picMk id="238" creationId="{F02DA4AB-B481-D9DB-F78B-9023DCC82F15}"/>
          </ac:picMkLst>
        </pc:picChg>
        <pc:picChg chg="add mod topLvl">
          <ac:chgData name="Marketing" userId="c6e20124-794c-4511-9e1a-6ca6abfcd11e" providerId="ADAL" clId="{97A2A4B0-3ADD-456A-92B7-293E90487778}" dt="2024-11-07T19:18:38.680" v="975" actId="1076"/>
          <ac:picMkLst>
            <pc:docMk/>
            <pc:sldMk cId="2566583672" sldId="2147470425"/>
            <ac:picMk id="240" creationId="{9DBFDC00-8F59-52A0-98B8-2924B3C4005F}"/>
          </ac:picMkLst>
        </pc:picChg>
        <pc:picChg chg="add mod topLvl">
          <ac:chgData name="Marketing" userId="c6e20124-794c-4511-9e1a-6ca6abfcd11e" providerId="ADAL" clId="{97A2A4B0-3ADD-456A-92B7-293E90487778}" dt="2024-11-07T19:18:38.680" v="975" actId="1076"/>
          <ac:picMkLst>
            <pc:docMk/>
            <pc:sldMk cId="2566583672" sldId="2147470425"/>
            <ac:picMk id="242" creationId="{B9F4AE1D-740C-498F-9227-0CE8F11442C4}"/>
          </ac:picMkLst>
        </pc:picChg>
        <pc:picChg chg="add mod topLvl">
          <ac:chgData name="Marketing" userId="c6e20124-794c-4511-9e1a-6ca6abfcd11e" providerId="ADAL" clId="{97A2A4B0-3ADD-456A-92B7-293E90487778}" dt="2024-11-07T19:18:38.680" v="975" actId="1076"/>
          <ac:picMkLst>
            <pc:docMk/>
            <pc:sldMk cId="2566583672" sldId="2147470425"/>
            <ac:picMk id="244" creationId="{DF26B379-0174-5FDB-B2B6-3C6B90D8E3A5}"/>
          </ac:picMkLst>
        </pc:picChg>
        <pc:picChg chg="add mod topLvl">
          <ac:chgData name="Marketing" userId="c6e20124-794c-4511-9e1a-6ca6abfcd11e" providerId="ADAL" clId="{97A2A4B0-3ADD-456A-92B7-293E90487778}" dt="2024-11-07T19:18:38.680" v="975" actId="1076"/>
          <ac:picMkLst>
            <pc:docMk/>
            <pc:sldMk cId="2566583672" sldId="2147470425"/>
            <ac:picMk id="246" creationId="{EA613EE0-5A51-B4F3-25F3-405F4E2DF36B}"/>
          </ac:picMkLst>
        </pc:picChg>
        <pc:picChg chg="add mod topLvl">
          <ac:chgData name="Marketing" userId="c6e20124-794c-4511-9e1a-6ca6abfcd11e" providerId="ADAL" clId="{97A2A4B0-3ADD-456A-92B7-293E90487778}" dt="2024-11-07T19:18:38.680" v="975" actId="1076"/>
          <ac:picMkLst>
            <pc:docMk/>
            <pc:sldMk cId="2566583672" sldId="2147470425"/>
            <ac:picMk id="248" creationId="{F9FAB844-0FA6-2F13-1791-F0B6AE64801A}"/>
          </ac:picMkLst>
        </pc:picChg>
        <pc:picChg chg="add mod topLvl">
          <ac:chgData name="Marketing" userId="c6e20124-794c-4511-9e1a-6ca6abfcd11e" providerId="ADAL" clId="{97A2A4B0-3ADD-456A-92B7-293E90487778}" dt="2024-11-07T19:18:38.680" v="975" actId="1076"/>
          <ac:picMkLst>
            <pc:docMk/>
            <pc:sldMk cId="2566583672" sldId="2147470425"/>
            <ac:picMk id="250" creationId="{F25962F9-9146-F03F-C3FA-981CDB25831B}"/>
          </ac:picMkLst>
        </pc:picChg>
        <pc:picChg chg="add mod topLvl">
          <ac:chgData name="Marketing" userId="c6e20124-794c-4511-9e1a-6ca6abfcd11e" providerId="ADAL" clId="{97A2A4B0-3ADD-456A-92B7-293E90487778}" dt="2024-11-07T19:18:38.680" v="975" actId="1076"/>
          <ac:picMkLst>
            <pc:docMk/>
            <pc:sldMk cId="2566583672" sldId="2147470425"/>
            <ac:picMk id="252" creationId="{1341FE77-63A1-4D1E-4B46-C1DAD529C9BC}"/>
          </ac:picMkLst>
        </pc:picChg>
        <pc:picChg chg="add mod topLvl">
          <ac:chgData name="Marketing" userId="c6e20124-794c-4511-9e1a-6ca6abfcd11e" providerId="ADAL" clId="{97A2A4B0-3ADD-456A-92B7-293E90487778}" dt="2024-11-07T19:18:38.680" v="975" actId="1076"/>
          <ac:picMkLst>
            <pc:docMk/>
            <pc:sldMk cId="2566583672" sldId="2147470425"/>
            <ac:picMk id="254" creationId="{B30CC5E7-E59B-54AE-1E80-91D295BF5E68}"/>
          </ac:picMkLst>
        </pc:picChg>
        <pc:picChg chg="add mod topLvl">
          <ac:chgData name="Marketing" userId="c6e20124-794c-4511-9e1a-6ca6abfcd11e" providerId="ADAL" clId="{97A2A4B0-3ADD-456A-92B7-293E90487778}" dt="2024-11-07T19:18:38.680" v="975" actId="1076"/>
          <ac:picMkLst>
            <pc:docMk/>
            <pc:sldMk cId="2566583672" sldId="2147470425"/>
            <ac:picMk id="256" creationId="{226AF89A-929A-868B-C19D-7D45AFF957F3}"/>
          </ac:picMkLst>
        </pc:picChg>
        <pc:picChg chg="add mod topLvl">
          <ac:chgData name="Marketing" userId="c6e20124-794c-4511-9e1a-6ca6abfcd11e" providerId="ADAL" clId="{97A2A4B0-3ADD-456A-92B7-293E90487778}" dt="2024-11-07T19:18:38.680" v="975" actId="1076"/>
          <ac:picMkLst>
            <pc:docMk/>
            <pc:sldMk cId="2566583672" sldId="2147470425"/>
            <ac:picMk id="258" creationId="{46BE51E4-E55A-432C-31F0-9BE8FB199AF2}"/>
          </ac:picMkLst>
        </pc:picChg>
        <pc:picChg chg="add mod topLvl">
          <ac:chgData name="Marketing" userId="c6e20124-794c-4511-9e1a-6ca6abfcd11e" providerId="ADAL" clId="{97A2A4B0-3ADD-456A-92B7-293E90487778}" dt="2024-11-07T19:18:38.680" v="975" actId="1076"/>
          <ac:picMkLst>
            <pc:docMk/>
            <pc:sldMk cId="2566583672" sldId="2147470425"/>
            <ac:picMk id="260" creationId="{C548D2F8-5CBF-F4D9-F33A-70DF5BAF39D0}"/>
          </ac:picMkLst>
        </pc:picChg>
        <pc:picChg chg="add mod topLvl">
          <ac:chgData name="Marketing" userId="c6e20124-794c-4511-9e1a-6ca6abfcd11e" providerId="ADAL" clId="{97A2A4B0-3ADD-456A-92B7-293E90487778}" dt="2024-11-07T19:18:38.680" v="975" actId="1076"/>
          <ac:picMkLst>
            <pc:docMk/>
            <pc:sldMk cId="2566583672" sldId="2147470425"/>
            <ac:picMk id="262" creationId="{64DC32E5-619B-2C37-416B-F76A5DC9AC58}"/>
          </ac:picMkLst>
        </pc:picChg>
        <pc:picChg chg="add mod topLvl">
          <ac:chgData name="Marketing" userId="c6e20124-794c-4511-9e1a-6ca6abfcd11e" providerId="ADAL" clId="{97A2A4B0-3ADD-456A-92B7-293E90487778}" dt="2024-11-07T19:18:38.680" v="975" actId="1076"/>
          <ac:picMkLst>
            <pc:docMk/>
            <pc:sldMk cId="2566583672" sldId="2147470425"/>
            <ac:picMk id="264" creationId="{CD2F751E-9B31-094C-507D-F3D466E6F9C9}"/>
          </ac:picMkLst>
        </pc:picChg>
        <pc:picChg chg="add mod topLvl">
          <ac:chgData name="Marketing" userId="c6e20124-794c-4511-9e1a-6ca6abfcd11e" providerId="ADAL" clId="{97A2A4B0-3ADD-456A-92B7-293E90487778}" dt="2024-11-07T19:18:38.680" v="975" actId="1076"/>
          <ac:picMkLst>
            <pc:docMk/>
            <pc:sldMk cId="2566583672" sldId="2147470425"/>
            <ac:picMk id="266" creationId="{55ACE52D-1A12-CCDA-BD0E-9F81AA9EB909}"/>
          </ac:picMkLst>
        </pc:picChg>
        <pc:picChg chg="add mod topLvl">
          <ac:chgData name="Marketing" userId="c6e20124-794c-4511-9e1a-6ca6abfcd11e" providerId="ADAL" clId="{97A2A4B0-3ADD-456A-92B7-293E90487778}" dt="2024-11-07T19:18:38.680" v="975" actId="1076"/>
          <ac:picMkLst>
            <pc:docMk/>
            <pc:sldMk cId="2566583672" sldId="2147470425"/>
            <ac:picMk id="268" creationId="{6E01D758-75F5-B488-1FA9-F1CB7C3B4C66}"/>
          </ac:picMkLst>
        </pc:picChg>
        <pc:picChg chg="add mod topLvl">
          <ac:chgData name="Marketing" userId="c6e20124-794c-4511-9e1a-6ca6abfcd11e" providerId="ADAL" clId="{97A2A4B0-3ADD-456A-92B7-293E90487778}" dt="2024-11-07T19:18:38.680" v="975" actId="1076"/>
          <ac:picMkLst>
            <pc:docMk/>
            <pc:sldMk cId="2566583672" sldId="2147470425"/>
            <ac:picMk id="270" creationId="{AFA9B6A1-CE89-D6BD-AC0D-C14B0FE2DC17}"/>
          </ac:picMkLst>
        </pc:picChg>
        <pc:picChg chg="add mod topLvl">
          <ac:chgData name="Marketing" userId="c6e20124-794c-4511-9e1a-6ca6abfcd11e" providerId="ADAL" clId="{97A2A4B0-3ADD-456A-92B7-293E90487778}" dt="2024-11-07T19:18:38.680" v="975" actId="1076"/>
          <ac:picMkLst>
            <pc:docMk/>
            <pc:sldMk cId="2566583672" sldId="2147470425"/>
            <ac:picMk id="272" creationId="{8E59B870-A2BE-4AE9-83DC-233BD3C9B451}"/>
          </ac:picMkLst>
        </pc:picChg>
      </pc:sldChg>
      <pc:sldChg chg="add modNotesTx">
        <pc:chgData name="Marketing" userId="c6e20124-794c-4511-9e1a-6ca6abfcd11e" providerId="ADAL" clId="{97A2A4B0-3ADD-456A-92B7-293E90487778}" dt="2024-11-07T19:43:38.206" v="1423" actId="6549"/>
        <pc:sldMkLst>
          <pc:docMk/>
          <pc:sldMk cId="4274025558" sldId="2147470426"/>
        </pc:sldMkLst>
      </pc:sldChg>
      <pc:sldChg chg="addSp delSp modSp add mod modNotesTx">
        <pc:chgData name="Marketing" userId="c6e20124-794c-4511-9e1a-6ca6abfcd11e" providerId="ADAL" clId="{97A2A4B0-3ADD-456A-92B7-293E90487778}" dt="2024-11-07T19:43:05.584" v="1415" actId="6549"/>
        <pc:sldMkLst>
          <pc:docMk/>
          <pc:sldMk cId="71747052" sldId="2147470427"/>
        </pc:sldMkLst>
        <pc:spChg chg="del">
          <ac:chgData name="Marketing" userId="c6e20124-794c-4511-9e1a-6ca6abfcd11e" providerId="ADAL" clId="{97A2A4B0-3ADD-456A-92B7-293E90487778}" dt="2024-11-07T18:30:35.254" v="735" actId="478"/>
          <ac:spMkLst>
            <pc:docMk/>
            <pc:sldMk cId="71747052" sldId="2147470427"/>
            <ac:spMk id="2" creationId="{7D78CBD9-81C9-A91D-FCD2-9883DDEDA05E}"/>
          </ac:spMkLst>
        </pc:spChg>
        <pc:spChg chg="mod">
          <ac:chgData name="Marketing" userId="c6e20124-794c-4511-9e1a-6ca6abfcd11e" providerId="ADAL" clId="{97A2A4B0-3ADD-456A-92B7-293E90487778}" dt="2024-11-07T18:30:49.234" v="739" actId="165"/>
          <ac:spMkLst>
            <pc:docMk/>
            <pc:sldMk cId="71747052" sldId="2147470427"/>
            <ac:spMk id="8" creationId="{ECF05D0E-4CCE-B246-C94B-6FBCE10741A5}"/>
          </ac:spMkLst>
        </pc:spChg>
        <pc:spChg chg="mod">
          <ac:chgData name="Marketing" userId="c6e20124-794c-4511-9e1a-6ca6abfcd11e" providerId="ADAL" clId="{97A2A4B0-3ADD-456A-92B7-293E90487778}" dt="2024-11-07T18:30:49.234" v="739" actId="165"/>
          <ac:spMkLst>
            <pc:docMk/>
            <pc:sldMk cId="71747052" sldId="2147470427"/>
            <ac:spMk id="9" creationId="{CC7E0E55-FEEA-43A5-17C6-94955E4D3895}"/>
          </ac:spMkLst>
        </pc:spChg>
        <pc:spChg chg="mod">
          <ac:chgData name="Marketing" userId="c6e20124-794c-4511-9e1a-6ca6abfcd11e" providerId="ADAL" clId="{97A2A4B0-3ADD-456A-92B7-293E90487778}" dt="2024-11-07T18:30:49.234" v="739" actId="165"/>
          <ac:spMkLst>
            <pc:docMk/>
            <pc:sldMk cId="71747052" sldId="2147470427"/>
            <ac:spMk id="10" creationId="{47438A0C-4784-256A-C53A-12E252DF0B21}"/>
          </ac:spMkLst>
        </pc:spChg>
        <pc:spChg chg="mod">
          <ac:chgData name="Marketing" userId="c6e20124-794c-4511-9e1a-6ca6abfcd11e" providerId="ADAL" clId="{97A2A4B0-3ADD-456A-92B7-293E90487778}" dt="2024-11-07T18:30:49.234" v="739" actId="165"/>
          <ac:spMkLst>
            <pc:docMk/>
            <pc:sldMk cId="71747052" sldId="2147470427"/>
            <ac:spMk id="11" creationId="{B2C0C0B6-1D03-E288-C7AA-D04A3AA25A0F}"/>
          </ac:spMkLst>
        </pc:spChg>
        <pc:spChg chg="mod">
          <ac:chgData name="Marketing" userId="c6e20124-794c-4511-9e1a-6ca6abfcd11e" providerId="ADAL" clId="{97A2A4B0-3ADD-456A-92B7-293E90487778}" dt="2024-11-07T18:30:49.234" v="739" actId="165"/>
          <ac:spMkLst>
            <pc:docMk/>
            <pc:sldMk cId="71747052" sldId="2147470427"/>
            <ac:spMk id="12" creationId="{8B870F04-CD7A-7400-F55F-07F6FEC50657}"/>
          </ac:spMkLst>
        </pc:spChg>
        <pc:spChg chg="mod">
          <ac:chgData name="Marketing" userId="c6e20124-794c-4511-9e1a-6ca6abfcd11e" providerId="ADAL" clId="{97A2A4B0-3ADD-456A-92B7-293E90487778}" dt="2024-11-07T18:30:49.234" v="739" actId="165"/>
          <ac:spMkLst>
            <pc:docMk/>
            <pc:sldMk cId="71747052" sldId="2147470427"/>
            <ac:spMk id="13" creationId="{0079EABA-2F82-3D1F-5671-1E69D700E16E}"/>
          </ac:spMkLst>
        </pc:spChg>
        <pc:spChg chg="mod">
          <ac:chgData name="Marketing" userId="c6e20124-794c-4511-9e1a-6ca6abfcd11e" providerId="ADAL" clId="{97A2A4B0-3ADD-456A-92B7-293E90487778}" dt="2024-11-07T18:30:49.234" v="739" actId="165"/>
          <ac:spMkLst>
            <pc:docMk/>
            <pc:sldMk cId="71747052" sldId="2147470427"/>
            <ac:spMk id="16" creationId="{89EB9148-776F-1622-CCFC-8EAC8F3BB4F3}"/>
          </ac:spMkLst>
        </pc:spChg>
        <pc:spChg chg="mod">
          <ac:chgData name="Marketing" userId="c6e20124-794c-4511-9e1a-6ca6abfcd11e" providerId="ADAL" clId="{97A2A4B0-3ADD-456A-92B7-293E90487778}" dt="2024-11-07T18:30:49.234" v="739" actId="165"/>
          <ac:spMkLst>
            <pc:docMk/>
            <pc:sldMk cId="71747052" sldId="2147470427"/>
            <ac:spMk id="17" creationId="{E7ABA8DC-DAB7-041B-D783-E34994BFC11F}"/>
          </ac:spMkLst>
        </pc:spChg>
        <pc:spChg chg="mod">
          <ac:chgData name="Marketing" userId="c6e20124-794c-4511-9e1a-6ca6abfcd11e" providerId="ADAL" clId="{97A2A4B0-3ADD-456A-92B7-293E90487778}" dt="2024-11-07T18:30:49.234" v="739" actId="165"/>
          <ac:spMkLst>
            <pc:docMk/>
            <pc:sldMk cId="71747052" sldId="2147470427"/>
            <ac:spMk id="19" creationId="{5250CA43-6734-0FA1-31D8-96807116FC7F}"/>
          </ac:spMkLst>
        </pc:spChg>
        <pc:spChg chg="mod">
          <ac:chgData name="Marketing" userId="c6e20124-794c-4511-9e1a-6ca6abfcd11e" providerId="ADAL" clId="{97A2A4B0-3ADD-456A-92B7-293E90487778}" dt="2024-11-07T18:30:49.234" v="739" actId="165"/>
          <ac:spMkLst>
            <pc:docMk/>
            <pc:sldMk cId="71747052" sldId="2147470427"/>
            <ac:spMk id="20" creationId="{4B17E047-A052-E129-E65C-20917F9E4370}"/>
          </ac:spMkLst>
        </pc:spChg>
        <pc:spChg chg="mod">
          <ac:chgData name="Marketing" userId="c6e20124-794c-4511-9e1a-6ca6abfcd11e" providerId="ADAL" clId="{97A2A4B0-3ADD-456A-92B7-293E90487778}" dt="2024-11-07T18:30:49.234" v="739" actId="165"/>
          <ac:spMkLst>
            <pc:docMk/>
            <pc:sldMk cId="71747052" sldId="2147470427"/>
            <ac:spMk id="141" creationId="{357BAACF-9C8A-8825-AA2F-86858A171F9D}"/>
          </ac:spMkLst>
        </pc:spChg>
        <pc:spChg chg="mod">
          <ac:chgData name="Marketing" userId="c6e20124-794c-4511-9e1a-6ca6abfcd11e" providerId="ADAL" clId="{97A2A4B0-3ADD-456A-92B7-293E90487778}" dt="2024-11-07T18:30:49.234" v="739" actId="165"/>
          <ac:spMkLst>
            <pc:docMk/>
            <pc:sldMk cId="71747052" sldId="2147470427"/>
            <ac:spMk id="157" creationId="{4034D051-D275-27EB-FA95-738E8FE964B8}"/>
          </ac:spMkLst>
        </pc:spChg>
        <pc:spChg chg="mod">
          <ac:chgData name="Marketing" userId="c6e20124-794c-4511-9e1a-6ca6abfcd11e" providerId="ADAL" clId="{97A2A4B0-3ADD-456A-92B7-293E90487778}" dt="2024-11-07T18:30:49.234" v="739" actId="165"/>
          <ac:spMkLst>
            <pc:docMk/>
            <pc:sldMk cId="71747052" sldId="2147470427"/>
            <ac:spMk id="159" creationId="{282F9D71-4109-19DC-B0CE-5DD256BC9E4B}"/>
          </ac:spMkLst>
        </pc:spChg>
        <pc:spChg chg="mod">
          <ac:chgData name="Marketing" userId="c6e20124-794c-4511-9e1a-6ca6abfcd11e" providerId="ADAL" clId="{97A2A4B0-3ADD-456A-92B7-293E90487778}" dt="2024-11-07T18:30:49.234" v="739" actId="165"/>
          <ac:spMkLst>
            <pc:docMk/>
            <pc:sldMk cId="71747052" sldId="2147470427"/>
            <ac:spMk id="160" creationId="{54B78DB2-2B97-0848-C735-70F8E75BB126}"/>
          </ac:spMkLst>
        </pc:spChg>
        <pc:spChg chg="mod">
          <ac:chgData name="Marketing" userId="c6e20124-794c-4511-9e1a-6ca6abfcd11e" providerId="ADAL" clId="{97A2A4B0-3ADD-456A-92B7-293E90487778}" dt="2024-11-07T18:30:49.234" v="739" actId="165"/>
          <ac:spMkLst>
            <pc:docMk/>
            <pc:sldMk cId="71747052" sldId="2147470427"/>
            <ac:spMk id="162" creationId="{76F392D7-7AB2-7D6B-5551-FF0C3B4BD1E7}"/>
          </ac:spMkLst>
        </pc:spChg>
        <pc:spChg chg="mod">
          <ac:chgData name="Marketing" userId="c6e20124-794c-4511-9e1a-6ca6abfcd11e" providerId="ADAL" clId="{97A2A4B0-3ADD-456A-92B7-293E90487778}" dt="2024-11-07T18:30:49.234" v="739" actId="165"/>
          <ac:spMkLst>
            <pc:docMk/>
            <pc:sldMk cId="71747052" sldId="2147470427"/>
            <ac:spMk id="163" creationId="{98A2EF8B-C650-3E24-FB80-84D36EA7FFE3}"/>
          </ac:spMkLst>
        </pc:spChg>
        <pc:spChg chg="mod">
          <ac:chgData name="Marketing" userId="c6e20124-794c-4511-9e1a-6ca6abfcd11e" providerId="ADAL" clId="{97A2A4B0-3ADD-456A-92B7-293E90487778}" dt="2024-11-07T18:30:49.234" v="739" actId="165"/>
          <ac:spMkLst>
            <pc:docMk/>
            <pc:sldMk cId="71747052" sldId="2147470427"/>
            <ac:spMk id="165" creationId="{53190C18-EA4C-C889-D1CE-21282FF9A592}"/>
          </ac:spMkLst>
        </pc:spChg>
        <pc:spChg chg="mod">
          <ac:chgData name="Marketing" userId="c6e20124-794c-4511-9e1a-6ca6abfcd11e" providerId="ADAL" clId="{97A2A4B0-3ADD-456A-92B7-293E90487778}" dt="2024-11-07T18:30:49.234" v="739" actId="165"/>
          <ac:spMkLst>
            <pc:docMk/>
            <pc:sldMk cId="71747052" sldId="2147470427"/>
            <ac:spMk id="166" creationId="{1117E6FB-7DE1-167B-9C7D-A9FFC646779F}"/>
          </ac:spMkLst>
        </pc:spChg>
        <pc:spChg chg="mod">
          <ac:chgData name="Marketing" userId="c6e20124-794c-4511-9e1a-6ca6abfcd11e" providerId="ADAL" clId="{97A2A4B0-3ADD-456A-92B7-293E90487778}" dt="2024-11-07T18:30:49.234" v="739" actId="165"/>
          <ac:spMkLst>
            <pc:docMk/>
            <pc:sldMk cId="71747052" sldId="2147470427"/>
            <ac:spMk id="168" creationId="{68430839-8345-FAE0-E495-65919E5ABB8F}"/>
          </ac:spMkLst>
        </pc:spChg>
        <pc:spChg chg="mod">
          <ac:chgData name="Marketing" userId="c6e20124-794c-4511-9e1a-6ca6abfcd11e" providerId="ADAL" clId="{97A2A4B0-3ADD-456A-92B7-293E90487778}" dt="2024-11-07T18:30:49.234" v="739" actId="165"/>
          <ac:spMkLst>
            <pc:docMk/>
            <pc:sldMk cId="71747052" sldId="2147470427"/>
            <ac:spMk id="169" creationId="{FE240A40-92B8-AA48-A907-E382DD149DCA}"/>
          </ac:spMkLst>
        </pc:spChg>
        <pc:spChg chg="mod">
          <ac:chgData name="Marketing" userId="c6e20124-794c-4511-9e1a-6ca6abfcd11e" providerId="ADAL" clId="{97A2A4B0-3ADD-456A-92B7-293E90487778}" dt="2024-11-07T18:30:49.234" v="739" actId="165"/>
          <ac:spMkLst>
            <pc:docMk/>
            <pc:sldMk cId="71747052" sldId="2147470427"/>
            <ac:spMk id="171" creationId="{D5D2BAE0-2B82-5B9F-D753-31D16D3B5A59}"/>
          </ac:spMkLst>
        </pc:spChg>
        <pc:spChg chg="mod">
          <ac:chgData name="Marketing" userId="c6e20124-794c-4511-9e1a-6ca6abfcd11e" providerId="ADAL" clId="{97A2A4B0-3ADD-456A-92B7-293E90487778}" dt="2024-11-07T18:30:49.234" v="739" actId="165"/>
          <ac:spMkLst>
            <pc:docMk/>
            <pc:sldMk cId="71747052" sldId="2147470427"/>
            <ac:spMk id="172" creationId="{16ED1B05-844C-E508-A79E-D70A6A77E97F}"/>
          </ac:spMkLst>
        </pc:spChg>
        <pc:spChg chg="mod">
          <ac:chgData name="Marketing" userId="c6e20124-794c-4511-9e1a-6ca6abfcd11e" providerId="ADAL" clId="{97A2A4B0-3ADD-456A-92B7-293E90487778}" dt="2024-11-07T18:30:49.234" v="739" actId="165"/>
          <ac:spMkLst>
            <pc:docMk/>
            <pc:sldMk cId="71747052" sldId="2147470427"/>
            <ac:spMk id="175" creationId="{56A46FD8-FC71-0163-B490-A9E6DCC3D3F0}"/>
          </ac:spMkLst>
        </pc:spChg>
        <pc:spChg chg="mod">
          <ac:chgData name="Marketing" userId="c6e20124-794c-4511-9e1a-6ca6abfcd11e" providerId="ADAL" clId="{97A2A4B0-3ADD-456A-92B7-293E90487778}" dt="2024-11-07T18:30:49.234" v="739" actId="165"/>
          <ac:spMkLst>
            <pc:docMk/>
            <pc:sldMk cId="71747052" sldId="2147470427"/>
            <ac:spMk id="177" creationId="{63B6F193-9876-B0F9-638F-7516EF5C4F02}"/>
          </ac:spMkLst>
        </pc:spChg>
        <pc:spChg chg="mod">
          <ac:chgData name="Marketing" userId="c6e20124-794c-4511-9e1a-6ca6abfcd11e" providerId="ADAL" clId="{97A2A4B0-3ADD-456A-92B7-293E90487778}" dt="2024-11-07T18:30:49.234" v="739" actId="165"/>
          <ac:spMkLst>
            <pc:docMk/>
            <pc:sldMk cId="71747052" sldId="2147470427"/>
            <ac:spMk id="181" creationId="{032567BE-EA9F-8C48-A4A1-8E2CAB33EC23}"/>
          </ac:spMkLst>
        </pc:spChg>
        <pc:spChg chg="mod">
          <ac:chgData name="Marketing" userId="c6e20124-794c-4511-9e1a-6ca6abfcd11e" providerId="ADAL" clId="{97A2A4B0-3ADD-456A-92B7-293E90487778}" dt="2024-11-07T18:30:49.234" v="739" actId="165"/>
          <ac:spMkLst>
            <pc:docMk/>
            <pc:sldMk cId="71747052" sldId="2147470427"/>
            <ac:spMk id="183" creationId="{F2C1E3A3-793E-8DF4-33E9-536871C65446}"/>
          </ac:spMkLst>
        </pc:spChg>
        <pc:spChg chg="mod">
          <ac:chgData name="Marketing" userId="c6e20124-794c-4511-9e1a-6ca6abfcd11e" providerId="ADAL" clId="{97A2A4B0-3ADD-456A-92B7-293E90487778}" dt="2024-11-07T18:30:49.234" v="739" actId="165"/>
          <ac:spMkLst>
            <pc:docMk/>
            <pc:sldMk cId="71747052" sldId="2147470427"/>
            <ac:spMk id="187" creationId="{1A937173-D89F-2A7B-FCF1-0A78DCAE786C}"/>
          </ac:spMkLst>
        </pc:spChg>
        <pc:spChg chg="mod">
          <ac:chgData name="Marketing" userId="c6e20124-794c-4511-9e1a-6ca6abfcd11e" providerId="ADAL" clId="{97A2A4B0-3ADD-456A-92B7-293E90487778}" dt="2024-11-07T18:30:49.234" v="739" actId="165"/>
          <ac:spMkLst>
            <pc:docMk/>
            <pc:sldMk cId="71747052" sldId="2147470427"/>
            <ac:spMk id="189" creationId="{A8C72719-1E0B-CA73-4658-D4C41855DD8F}"/>
          </ac:spMkLst>
        </pc:spChg>
        <pc:spChg chg="mod">
          <ac:chgData name="Marketing" userId="c6e20124-794c-4511-9e1a-6ca6abfcd11e" providerId="ADAL" clId="{97A2A4B0-3ADD-456A-92B7-293E90487778}" dt="2024-11-07T18:30:49.234" v="739" actId="165"/>
          <ac:spMkLst>
            <pc:docMk/>
            <pc:sldMk cId="71747052" sldId="2147470427"/>
            <ac:spMk id="193" creationId="{2C37A862-BDD8-89B0-D9C0-3A9A5531997A}"/>
          </ac:spMkLst>
        </pc:spChg>
        <pc:spChg chg="mod">
          <ac:chgData name="Marketing" userId="c6e20124-794c-4511-9e1a-6ca6abfcd11e" providerId="ADAL" clId="{97A2A4B0-3ADD-456A-92B7-293E90487778}" dt="2024-11-07T18:30:49.234" v="739" actId="165"/>
          <ac:spMkLst>
            <pc:docMk/>
            <pc:sldMk cId="71747052" sldId="2147470427"/>
            <ac:spMk id="195" creationId="{D25BD078-079B-1732-C0AE-192CABDCECD2}"/>
          </ac:spMkLst>
        </pc:spChg>
        <pc:spChg chg="mod">
          <ac:chgData name="Marketing" userId="c6e20124-794c-4511-9e1a-6ca6abfcd11e" providerId="ADAL" clId="{97A2A4B0-3ADD-456A-92B7-293E90487778}" dt="2024-11-07T18:30:49.234" v="739" actId="165"/>
          <ac:spMkLst>
            <pc:docMk/>
            <pc:sldMk cId="71747052" sldId="2147470427"/>
            <ac:spMk id="199" creationId="{DCD0EC28-8688-339A-498A-950D3C7E2A02}"/>
          </ac:spMkLst>
        </pc:spChg>
        <pc:spChg chg="mod">
          <ac:chgData name="Marketing" userId="c6e20124-794c-4511-9e1a-6ca6abfcd11e" providerId="ADAL" clId="{97A2A4B0-3ADD-456A-92B7-293E90487778}" dt="2024-11-07T18:30:49.234" v="739" actId="165"/>
          <ac:spMkLst>
            <pc:docMk/>
            <pc:sldMk cId="71747052" sldId="2147470427"/>
            <ac:spMk id="201" creationId="{3B5700BA-5025-2168-E20A-DF5B51DF7587}"/>
          </ac:spMkLst>
        </pc:spChg>
        <pc:spChg chg="mod">
          <ac:chgData name="Marketing" userId="c6e20124-794c-4511-9e1a-6ca6abfcd11e" providerId="ADAL" clId="{97A2A4B0-3ADD-456A-92B7-293E90487778}" dt="2024-11-07T18:30:49.234" v="739" actId="165"/>
          <ac:spMkLst>
            <pc:docMk/>
            <pc:sldMk cId="71747052" sldId="2147470427"/>
            <ac:spMk id="205" creationId="{A1EA6F4B-91D1-C383-1813-7637680E7441}"/>
          </ac:spMkLst>
        </pc:spChg>
        <pc:spChg chg="mod">
          <ac:chgData name="Marketing" userId="c6e20124-794c-4511-9e1a-6ca6abfcd11e" providerId="ADAL" clId="{97A2A4B0-3ADD-456A-92B7-293E90487778}" dt="2024-11-07T18:30:49.234" v="739" actId="165"/>
          <ac:spMkLst>
            <pc:docMk/>
            <pc:sldMk cId="71747052" sldId="2147470427"/>
            <ac:spMk id="207" creationId="{29F1D5F7-2E43-6EB1-7909-1199A206C1B3}"/>
          </ac:spMkLst>
        </pc:spChg>
        <pc:spChg chg="mod">
          <ac:chgData name="Marketing" userId="c6e20124-794c-4511-9e1a-6ca6abfcd11e" providerId="ADAL" clId="{97A2A4B0-3ADD-456A-92B7-293E90487778}" dt="2024-11-07T18:30:49.234" v="739" actId="165"/>
          <ac:spMkLst>
            <pc:docMk/>
            <pc:sldMk cId="71747052" sldId="2147470427"/>
            <ac:spMk id="211" creationId="{43355211-3E5F-4D36-BDFD-B8E05C86B7F8}"/>
          </ac:spMkLst>
        </pc:spChg>
        <pc:spChg chg="mod">
          <ac:chgData name="Marketing" userId="c6e20124-794c-4511-9e1a-6ca6abfcd11e" providerId="ADAL" clId="{97A2A4B0-3ADD-456A-92B7-293E90487778}" dt="2024-11-07T18:30:49.234" v="739" actId="165"/>
          <ac:spMkLst>
            <pc:docMk/>
            <pc:sldMk cId="71747052" sldId="2147470427"/>
            <ac:spMk id="213" creationId="{E2875465-5032-39C7-4119-0FB942FFFE87}"/>
          </ac:spMkLst>
        </pc:spChg>
        <pc:spChg chg="mod">
          <ac:chgData name="Marketing" userId="c6e20124-794c-4511-9e1a-6ca6abfcd11e" providerId="ADAL" clId="{97A2A4B0-3ADD-456A-92B7-293E90487778}" dt="2024-11-07T18:30:49.234" v="739" actId="165"/>
          <ac:spMkLst>
            <pc:docMk/>
            <pc:sldMk cId="71747052" sldId="2147470427"/>
            <ac:spMk id="217" creationId="{7C1BC1B1-8C20-7764-6CCA-B41861391A06}"/>
          </ac:spMkLst>
        </pc:spChg>
        <pc:spChg chg="mod">
          <ac:chgData name="Marketing" userId="c6e20124-794c-4511-9e1a-6ca6abfcd11e" providerId="ADAL" clId="{97A2A4B0-3ADD-456A-92B7-293E90487778}" dt="2024-11-07T18:30:49.234" v="739" actId="165"/>
          <ac:spMkLst>
            <pc:docMk/>
            <pc:sldMk cId="71747052" sldId="2147470427"/>
            <ac:spMk id="219" creationId="{659FC594-1F8D-493D-4C95-04E81CFB6C2E}"/>
          </ac:spMkLst>
        </pc:spChg>
        <pc:spChg chg="mod">
          <ac:chgData name="Marketing" userId="c6e20124-794c-4511-9e1a-6ca6abfcd11e" providerId="ADAL" clId="{97A2A4B0-3ADD-456A-92B7-293E90487778}" dt="2024-11-07T18:30:49.234" v="739" actId="165"/>
          <ac:spMkLst>
            <pc:docMk/>
            <pc:sldMk cId="71747052" sldId="2147470427"/>
            <ac:spMk id="223" creationId="{9C1EDCAC-E2D2-0F3F-0B01-AA87804E68A8}"/>
          </ac:spMkLst>
        </pc:spChg>
        <pc:spChg chg="mod">
          <ac:chgData name="Marketing" userId="c6e20124-794c-4511-9e1a-6ca6abfcd11e" providerId="ADAL" clId="{97A2A4B0-3ADD-456A-92B7-293E90487778}" dt="2024-11-07T18:30:49.234" v="739" actId="165"/>
          <ac:spMkLst>
            <pc:docMk/>
            <pc:sldMk cId="71747052" sldId="2147470427"/>
            <ac:spMk id="225" creationId="{12982170-208B-362A-4522-9F359921442D}"/>
          </ac:spMkLst>
        </pc:spChg>
        <pc:spChg chg="mod">
          <ac:chgData name="Marketing" userId="c6e20124-794c-4511-9e1a-6ca6abfcd11e" providerId="ADAL" clId="{97A2A4B0-3ADD-456A-92B7-293E90487778}" dt="2024-11-07T18:30:49.234" v="739" actId="165"/>
          <ac:spMkLst>
            <pc:docMk/>
            <pc:sldMk cId="71747052" sldId="2147470427"/>
            <ac:spMk id="229" creationId="{52B5081F-FA43-8146-29A2-7581F84B2BE8}"/>
          </ac:spMkLst>
        </pc:spChg>
        <pc:spChg chg="mod">
          <ac:chgData name="Marketing" userId="c6e20124-794c-4511-9e1a-6ca6abfcd11e" providerId="ADAL" clId="{97A2A4B0-3ADD-456A-92B7-293E90487778}" dt="2024-11-07T18:30:49.234" v="739" actId="165"/>
          <ac:spMkLst>
            <pc:docMk/>
            <pc:sldMk cId="71747052" sldId="2147470427"/>
            <ac:spMk id="231" creationId="{B60F439C-3F1C-800D-2E7B-B3D4BE064E72}"/>
          </ac:spMkLst>
        </pc:spChg>
        <pc:spChg chg="mod">
          <ac:chgData name="Marketing" userId="c6e20124-794c-4511-9e1a-6ca6abfcd11e" providerId="ADAL" clId="{97A2A4B0-3ADD-456A-92B7-293E90487778}" dt="2024-11-07T18:30:49.234" v="739" actId="165"/>
          <ac:spMkLst>
            <pc:docMk/>
            <pc:sldMk cId="71747052" sldId="2147470427"/>
            <ac:spMk id="235" creationId="{E6A85535-BA7F-FC92-5C39-F84B0EC8C9D1}"/>
          </ac:spMkLst>
        </pc:spChg>
        <pc:spChg chg="mod">
          <ac:chgData name="Marketing" userId="c6e20124-794c-4511-9e1a-6ca6abfcd11e" providerId="ADAL" clId="{97A2A4B0-3ADD-456A-92B7-293E90487778}" dt="2024-11-07T18:30:49.234" v="739" actId="165"/>
          <ac:spMkLst>
            <pc:docMk/>
            <pc:sldMk cId="71747052" sldId="2147470427"/>
            <ac:spMk id="237" creationId="{FC6EA576-A915-15DF-36CA-A0812B0F6013}"/>
          </ac:spMkLst>
        </pc:spChg>
        <pc:spChg chg="mod">
          <ac:chgData name="Marketing" userId="c6e20124-794c-4511-9e1a-6ca6abfcd11e" providerId="ADAL" clId="{97A2A4B0-3ADD-456A-92B7-293E90487778}" dt="2024-11-07T18:30:49.234" v="739" actId="165"/>
          <ac:spMkLst>
            <pc:docMk/>
            <pc:sldMk cId="71747052" sldId="2147470427"/>
            <ac:spMk id="251" creationId="{2618B603-A701-47F9-BDA6-0960DBDC8E94}"/>
          </ac:spMkLst>
        </pc:spChg>
        <pc:spChg chg="mod">
          <ac:chgData name="Marketing" userId="c6e20124-794c-4511-9e1a-6ca6abfcd11e" providerId="ADAL" clId="{97A2A4B0-3ADD-456A-92B7-293E90487778}" dt="2024-11-07T18:30:49.234" v="739" actId="165"/>
          <ac:spMkLst>
            <pc:docMk/>
            <pc:sldMk cId="71747052" sldId="2147470427"/>
            <ac:spMk id="253" creationId="{E13BEC82-2124-4E69-C68D-44E7D5D06AED}"/>
          </ac:spMkLst>
        </pc:spChg>
        <pc:spChg chg="mod">
          <ac:chgData name="Marketing" userId="c6e20124-794c-4511-9e1a-6ca6abfcd11e" providerId="ADAL" clId="{97A2A4B0-3ADD-456A-92B7-293E90487778}" dt="2024-11-07T18:30:49.234" v="739" actId="165"/>
          <ac:spMkLst>
            <pc:docMk/>
            <pc:sldMk cId="71747052" sldId="2147470427"/>
            <ac:spMk id="255" creationId="{476316BE-0CCF-516F-05BC-18F5EF4577E0}"/>
          </ac:spMkLst>
        </pc:spChg>
        <pc:spChg chg="mod">
          <ac:chgData name="Marketing" userId="c6e20124-794c-4511-9e1a-6ca6abfcd11e" providerId="ADAL" clId="{97A2A4B0-3ADD-456A-92B7-293E90487778}" dt="2024-11-07T18:30:49.234" v="739" actId="165"/>
          <ac:spMkLst>
            <pc:docMk/>
            <pc:sldMk cId="71747052" sldId="2147470427"/>
            <ac:spMk id="257" creationId="{2D7AF25F-0D90-3398-B2D5-E1234612C2C9}"/>
          </ac:spMkLst>
        </pc:spChg>
        <pc:spChg chg="mod">
          <ac:chgData name="Marketing" userId="c6e20124-794c-4511-9e1a-6ca6abfcd11e" providerId="ADAL" clId="{97A2A4B0-3ADD-456A-92B7-293E90487778}" dt="2024-11-07T18:30:49.234" v="739" actId="165"/>
          <ac:spMkLst>
            <pc:docMk/>
            <pc:sldMk cId="71747052" sldId="2147470427"/>
            <ac:spMk id="259" creationId="{C66D2223-784B-511B-BEB8-ACD7D68707E3}"/>
          </ac:spMkLst>
        </pc:spChg>
        <pc:spChg chg="mod">
          <ac:chgData name="Marketing" userId="c6e20124-794c-4511-9e1a-6ca6abfcd11e" providerId="ADAL" clId="{97A2A4B0-3ADD-456A-92B7-293E90487778}" dt="2024-11-07T18:30:49.234" v="739" actId="165"/>
          <ac:spMkLst>
            <pc:docMk/>
            <pc:sldMk cId="71747052" sldId="2147470427"/>
            <ac:spMk id="261" creationId="{423E19A1-A20D-3AEE-D70C-C580C038D475}"/>
          </ac:spMkLst>
        </pc:spChg>
        <pc:spChg chg="mod">
          <ac:chgData name="Marketing" userId="c6e20124-794c-4511-9e1a-6ca6abfcd11e" providerId="ADAL" clId="{97A2A4B0-3ADD-456A-92B7-293E90487778}" dt="2024-11-07T18:30:49.234" v="739" actId="165"/>
          <ac:spMkLst>
            <pc:docMk/>
            <pc:sldMk cId="71747052" sldId="2147470427"/>
            <ac:spMk id="263" creationId="{E9537CB9-7B15-79CC-D64A-5D2DB9937D73}"/>
          </ac:spMkLst>
        </pc:spChg>
        <pc:spChg chg="mod">
          <ac:chgData name="Marketing" userId="c6e20124-794c-4511-9e1a-6ca6abfcd11e" providerId="ADAL" clId="{97A2A4B0-3ADD-456A-92B7-293E90487778}" dt="2024-11-07T18:30:49.234" v="739" actId="165"/>
          <ac:spMkLst>
            <pc:docMk/>
            <pc:sldMk cId="71747052" sldId="2147470427"/>
            <ac:spMk id="267" creationId="{5CA7AEBA-C26E-63FC-DFE7-99F5C8911252}"/>
          </ac:spMkLst>
        </pc:spChg>
        <pc:spChg chg="mod">
          <ac:chgData name="Marketing" userId="c6e20124-794c-4511-9e1a-6ca6abfcd11e" providerId="ADAL" clId="{97A2A4B0-3ADD-456A-92B7-293E90487778}" dt="2024-11-07T18:30:49.234" v="739" actId="165"/>
          <ac:spMkLst>
            <pc:docMk/>
            <pc:sldMk cId="71747052" sldId="2147470427"/>
            <ac:spMk id="269" creationId="{CBA16DE4-2DCE-1972-CD5A-38ADFBA62BEE}"/>
          </ac:spMkLst>
        </pc:spChg>
        <pc:spChg chg="mod">
          <ac:chgData name="Marketing" userId="c6e20124-794c-4511-9e1a-6ca6abfcd11e" providerId="ADAL" clId="{97A2A4B0-3ADD-456A-92B7-293E90487778}" dt="2024-11-07T18:30:49.234" v="739" actId="165"/>
          <ac:spMkLst>
            <pc:docMk/>
            <pc:sldMk cId="71747052" sldId="2147470427"/>
            <ac:spMk id="271" creationId="{F2C83B86-B664-99B1-F332-0116BDFAF23F}"/>
          </ac:spMkLst>
        </pc:spChg>
        <pc:spChg chg="mod">
          <ac:chgData name="Marketing" userId="c6e20124-794c-4511-9e1a-6ca6abfcd11e" providerId="ADAL" clId="{97A2A4B0-3ADD-456A-92B7-293E90487778}" dt="2024-11-07T18:30:49.234" v="739" actId="165"/>
          <ac:spMkLst>
            <pc:docMk/>
            <pc:sldMk cId="71747052" sldId="2147470427"/>
            <ac:spMk id="273" creationId="{22545634-5DEC-5F50-7274-F235FBA8C99C}"/>
          </ac:spMkLst>
        </pc:spChg>
        <pc:spChg chg="mod">
          <ac:chgData name="Marketing" userId="c6e20124-794c-4511-9e1a-6ca6abfcd11e" providerId="ADAL" clId="{97A2A4B0-3ADD-456A-92B7-293E90487778}" dt="2024-11-07T18:30:49.234" v="739" actId="165"/>
          <ac:spMkLst>
            <pc:docMk/>
            <pc:sldMk cId="71747052" sldId="2147470427"/>
            <ac:spMk id="274" creationId="{196E945A-8381-210A-2977-ABFE4FC4F954}"/>
          </ac:spMkLst>
        </pc:spChg>
        <pc:spChg chg="mod">
          <ac:chgData name="Marketing" userId="c6e20124-794c-4511-9e1a-6ca6abfcd11e" providerId="ADAL" clId="{97A2A4B0-3ADD-456A-92B7-293E90487778}" dt="2024-11-07T18:30:49.234" v="739" actId="165"/>
          <ac:spMkLst>
            <pc:docMk/>
            <pc:sldMk cId="71747052" sldId="2147470427"/>
            <ac:spMk id="275" creationId="{92591BB2-6DB9-D450-4AEA-38B71FEDBAA4}"/>
          </ac:spMkLst>
        </pc:spChg>
        <pc:spChg chg="mod">
          <ac:chgData name="Marketing" userId="c6e20124-794c-4511-9e1a-6ca6abfcd11e" providerId="ADAL" clId="{97A2A4B0-3ADD-456A-92B7-293E90487778}" dt="2024-11-07T18:30:49.234" v="739" actId="165"/>
          <ac:spMkLst>
            <pc:docMk/>
            <pc:sldMk cId="71747052" sldId="2147470427"/>
            <ac:spMk id="276" creationId="{FD8DEC44-0F93-D668-641D-786EF5966F98}"/>
          </ac:spMkLst>
        </pc:spChg>
        <pc:spChg chg="mod">
          <ac:chgData name="Marketing" userId="c6e20124-794c-4511-9e1a-6ca6abfcd11e" providerId="ADAL" clId="{97A2A4B0-3ADD-456A-92B7-293E90487778}" dt="2024-11-07T18:30:49.234" v="739" actId="165"/>
          <ac:spMkLst>
            <pc:docMk/>
            <pc:sldMk cId="71747052" sldId="2147470427"/>
            <ac:spMk id="277" creationId="{9D9BC75B-D2B3-6ED3-A8EF-8EE1B4B17883}"/>
          </ac:spMkLst>
        </pc:spChg>
        <pc:spChg chg="mod">
          <ac:chgData name="Marketing" userId="c6e20124-794c-4511-9e1a-6ca6abfcd11e" providerId="ADAL" clId="{97A2A4B0-3ADD-456A-92B7-293E90487778}" dt="2024-11-07T18:30:49.234" v="739" actId="165"/>
          <ac:spMkLst>
            <pc:docMk/>
            <pc:sldMk cId="71747052" sldId="2147470427"/>
            <ac:spMk id="283" creationId="{D2784DCB-B4DE-A904-D937-6BF33D459C0A}"/>
          </ac:spMkLst>
        </pc:spChg>
        <pc:spChg chg="mod">
          <ac:chgData name="Marketing" userId="c6e20124-794c-4511-9e1a-6ca6abfcd11e" providerId="ADAL" clId="{97A2A4B0-3ADD-456A-92B7-293E90487778}" dt="2024-11-07T18:30:49.234" v="739" actId="165"/>
          <ac:spMkLst>
            <pc:docMk/>
            <pc:sldMk cId="71747052" sldId="2147470427"/>
            <ac:spMk id="284" creationId="{B7C25CDB-4F9E-3FE2-AC06-1284E903B7E4}"/>
          </ac:spMkLst>
        </pc:spChg>
        <pc:spChg chg="mod">
          <ac:chgData name="Marketing" userId="c6e20124-794c-4511-9e1a-6ca6abfcd11e" providerId="ADAL" clId="{97A2A4B0-3ADD-456A-92B7-293E90487778}" dt="2024-11-07T18:30:49.234" v="739" actId="165"/>
          <ac:spMkLst>
            <pc:docMk/>
            <pc:sldMk cId="71747052" sldId="2147470427"/>
            <ac:spMk id="285" creationId="{EA70CAC1-5C71-3F1D-1DF5-519FC658F5AF}"/>
          </ac:spMkLst>
        </pc:spChg>
        <pc:spChg chg="mod">
          <ac:chgData name="Marketing" userId="c6e20124-794c-4511-9e1a-6ca6abfcd11e" providerId="ADAL" clId="{97A2A4B0-3ADD-456A-92B7-293E90487778}" dt="2024-11-07T18:30:49.234" v="739" actId="165"/>
          <ac:spMkLst>
            <pc:docMk/>
            <pc:sldMk cId="71747052" sldId="2147470427"/>
            <ac:spMk id="286" creationId="{6A8C5FB4-A1F1-9374-37B3-6B113BCC158A}"/>
          </ac:spMkLst>
        </pc:spChg>
        <pc:spChg chg="mod">
          <ac:chgData name="Marketing" userId="c6e20124-794c-4511-9e1a-6ca6abfcd11e" providerId="ADAL" clId="{97A2A4B0-3ADD-456A-92B7-293E90487778}" dt="2024-11-07T18:30:49.234" v="739" actId="165"/>
          <ac:spMkLst>
            <pc:docMk/>
            <pc:sldMk cId="71747052" sldId="2147470427"/>
            <ac:spMk id="287" creationId="{EE35E5FF-8F31-0EF8-21A0-A4394B3CFAD5}"/>
          </ac:spMkLst>
        </pc:spChg>
        <pc:spChg chg="mod">
          <ac:chgData name="Marketing" userId="c6e20124-794c-4511-9e1a-6ca6abfcd11e" providerId="ADAL" clId="{97A2A4B0-3ADD-456A-92B7-293E90487778}" dt="2024-11-07T18:30:49.234" v="739" actId="165"/>
          <ac:spMkLst>
            <pc:docMk/>
            <pc:sldMk cId="71747052" sldId="2147470427"/>
            <ac:spMk id="289" creationId="{F1B8542A-683D-7FA2-056E-AF9F596ED39C}"/>
          </ac:spMkLst>
        </pc:spChg>
        <pc:spChg chg="mod">
          <ac:chgData name="Marketing" userId="c6e20124-794c-4511-9e1a-6ca6abfcd11e" providerId="ADAL" clId="{97A2A4B0-3ADD-456A-92B7-293E90487778}" dt="2024-11-07T18:30:49.234" v="739" actId="165"/>
          <ac:spMkLst>
            <pc:docMk/>
            <pc:sldMk cId="71747052" sldId="2147470427"/>
            <ac:spMk id="290" creationId="{B1162047-3C3D-5B59-8F49-E34E02C22521}"/>
          </ac:spMkLst>
        </pc:spChg>
        <pc:spChg chg="mod">
          <ac:chgData name="Marketing" userId="c6e20124-794c-4511-9e1a-6ca6abfcd11e" providerId="ADAL" clId="{97A2A4B0-3ADD-456A-92B7-293E90487778}" dt="2024-11-07T18:30:49.234" v="739" actId="165"/>
          <ac:spMkLst>
            <pc:docMk/>
            <pc:sldMk cId="71747052" sldId="2147470427"/>
            <ac:spMk id="291" creationId="{FC389783-C4E5-89F1-64C3-B0519B4B8665}"/>
          </ac:spMkLst>
        </pc:spChg>
        <pc:spChg chg="mod">
          <ac:chgData name="Marketing" userId="c6e20124-794c-4511-9e1a-6ca6abfcd11e" providerId="ADAL" clId="{97A2A4B0-3ADD-456A-92B7-293E90487778}" dt="2024-11-07T18:30:49.234" v="739" actId="165"/>
          <ac:spMkLst>
            <pc:docMk/>
            <pc:sldMk cId="71747052" sldId="2147470427"/>
            <ac:spMk id="292" creationId="{153C140C-58B8-0994-4A9A-FA8A01339ABD}"/>
          </ac:spMkLst>
        </pc:spChg>
        <pc:spChg chg="mod">
          <ac:chgData name="Marketing" userId="c6e20124-794c-4511-9e1a-6ca6abfcd11e" providerId="ADAL" clId="{97A2A4B0-3ADD-456A-92B7-293E90487778}" dt="2024-11-07T18:30:49.234" v="739" actId="165"/>
          <ac:spMkLst>
            <pc:docMk/>
            <pc:sldMk cId="71747052" sldId="2147470427"/>
            <ac:spMk id="293" creationId="{DE3B7802-F4B6-1D1D-0777-391F0756F90B}"/>
          </ac:spMkLst>
        </pc:spChg>
        <pc:spChg chg="mod">
          <ac:chgData name="Marketing" userId="c6e20124-794c-4511-9e1a-6ca6abfcd11e" providerId="ADAL" clId="{97A2A4B0-3ADD-456A-92B7-293E90487778}" dt="2024-11-07T18:30:49.234" v="739" actId="165"/>
          <ac:spMkLst>
            <pc:docMk/>
            <pc:sldMk cId="71747052" sldId="2147470427"/>
            <ac:spMk id="294" creationId="{06F8FB0D-3389-40E9-6A1F-BF9AB3920403}"/>
          </ac:spMkLst>
        </pc:spChg>
        <pc:spChg chg="mod">
          <ac:chgData name="Marketing" userId="c6e20124-794c-4511-9e1a-6ca6abfcd11e" providerId="ADAL" clId="{97A2A4B0-3ADD-456A-92B7-293E90487778}" dt="2024-11-07T18:30:49.234" v="739" actId="165"/>
          <ac:spMkLst>
            <pc:docMk/>
            <pc:sldMk cId="71747052" sldId="2147470427"/>
            <ac:spMk id="295" creationId="{F78338C9-B266-A86B-76EB-88A4308DBF77}"/>
          </ac:spMkLst>
        </pc:spChg>
        <pc:spChg chg="mod">
          <ac:chgData name="Marketing" userId="c6e20124-794c-4511-9e1a-6ca6abfcd11e" providerId="ADAL" clId="{97A2A4B0-3ADD-456A-92B7-293E90487778}" dt="2024-11-07T18:30:49.234" v="739" actId="165"/>
          <ac:spMkLst>
            <pc:docMk/>
            <pc:sldMk cId="71747052" sldId="2147470427"/>
            <ac:spMk id="296" creationId="{9712F04C-B49E-FD13-1D71-92F306FCAF0D}"/>
          </ac:spMkLst>
        </pc:spChg>
        <pc:spChg chg="mod">
          <ac:chgData name="Marketing" userId="c6e20124-794c-4511-9e1a-6ca6abfcd11e" providerId="ADAL" clId="{97A2A4B0-3ADD-456A-92B7-293E90487778}" dt="2024-11-07T18:30:49.234" v="739" actId="165"/>
          <ac:spMkLst>
            <pc:docMk/>
            <pc:sldMk cId="71747052" sldId="2147470427"/>
            <ac:spMk id="297" creationId="{6CB8FA55-EEEC-3CD9-6F43-2F81DF57924A}"/>
          </ac:spMkLst>
        </pc:spChg>
        <pc:spChg chg="mod">
          <ac:chgData name="Marketing" userId="c6e20124-794c-4511-9e1a-6ca6abfcd11e" providerId="ADAL" clId="{97A2A4B0-3ADD-456A-92B7-293E90487778}" dt="2024-11-07T18:30:49.234" v="739" actId="165"/>
          <ac:spMkLst>
            <pc:docMk/>
            <pc:sldMk cId="71747052" sldId="2147470427"/>
            <ac:spMk id="298" creationId="{15F47FD8-81D5-B380-869B-173CB163C4CC}"/>
          </ac:spMkLst>
        </pc:spChg>
        <pc:spChg chg="mod">
          <ac:chgData name="Marketing" userId="c6e20124-794c-4511-9e1a-6ca6abfcd11e" providerId="ADAL" clId="{97A2A4B0-3ADD-456A-92B7-293E90487778}" dt="2024-11-07T18:30:49.234" v="739" actId="165"/>
          <ac:spMkLst>
            <pc:docMk/>
            <pc:sldMk cId="71747052" sldId="2147470427"/>
            <ac:spMk id="299" creationId="{5ACF5AE7-48FA-0496-B258-D7DF2434CD78}"/>
          </ac:spMkLst>
        </pc:spChg>
        <pc:spChg chg="mod">
          <ac:chgData name="Marketing" userId="c6e20124-794c-4511-9e1a-6ca6abfcd11e" providerId="ADAL" clId="{97A2A4B0-3ADD-456A-92B7-293E90487778}" dt="2024-11-07T18:30:49.234" v="739" actId="165"/>
          <ac:spMkLst>
            <pc:docMk/>
            <pc:sldMk cId="71747052" sldId="2147470427"/>
            <ac:spMk id="300" creationId="{B4BBE4B6-C636-0684-7907-517B77043273}"/>
          </ac:spMkLst>
        </pc:spChg>
        <pc:spChg chg="mod">
          <ac:chgData name="Marketing" userId="c6e20124-794c-4511-9e1a-6ca6abfcd11e" providerId="ADAL" clId="{97A2A4B0-3ADD-456A-92B7-293E90487778}" dt="2024-11-07T18:30:49.234" v="739" actId="165"/>
          <ac:spMkLst>
            <pc:docMk/>
            <pc:sldMk cId="71747052" sldId="2147470427"/>
            <ac:spMk id="301" creationId="{5B464F0B-CEA3-58C3-AE30-60D19C404D54}"/>
          </ac:spMkLst>
        </pc:spChg>
        <pc:spChg chg="mod">
          <ac:chgData name="Marketing" userId="c6e20124-794c-4511-9e1a-6ca6abfcd11e" providerId="ADAL" clId="{97A2A4B0-3ADD-456A-92B7-293E90487778}" dt="2024-11-07T18:30:49.234" v="739" actId="165"/>
          <ac:spMkLst>
            <pc:docMk/>
            <pc:sldMk cId="71747052" sldId="2147470427"/>
            <ac:spMk id="302" creationId="{B7E6768E-3CCC-1945-5B8A-A040F61C0D2A}"/>
          </ac:spMkLst>
        </pc:spChg>
        <pc:spChg chg="mod">
          <ac:chgData name="Marketing" userId="c6e20124-794c-4511-9e1a-6ca6abfcd11e" providerId="ADAL" clId="{97A2A4B0-3ADD-456A-92B7-293E90487778}" dt="2024-11-07T18:30:49.234" v="739" actId="165"/>
          <ac:spMkLst>
            <pc:docMk/>
            <pc:sldMk cId="71747052" sldId="2147470427"/>
            <ac:spMk id="303" creationId="{746FC328-3EEB-2B25-4C82-98FAD9F516EB}"/>
          </ac:spMkLst>
        </pc:spChg>
        <pc:spChg chg="mod">
          <ac:chgData name="Marketing" userId="c6e20124-794c-4511-9e1a-6ca6abfcd11e" providerId="ADAL" clId="{97A2A4B0-3ADD-456A-92B7-293E90487778}" dt="2024-11-07T18:30:49.234" v="739" actId="165"/>
          <ac:spMkLst>
            <pc:docMk/>
            <pc:sldMk cId="71747052" sldId="2147470427"/>
            <ac:spMk id="308" creationId="{EC5ACA2E-7DA3-60B2-1D40-85F973E4A8E7}"/>
          </ac:spMkLst>
        </pc:spChg>
        <pc:spChg chg="mod">
          <ac:chgData name="Marketing" userId="c6e20124-794c-4511-9e1a-6ca6abfcd11e" providerId="ADAL" clId="{97A2A4B0-3ADD-456A-92B7-293E90487778}" dt="2024-11-07T18:30:49.234" v="739" actId="165"/>
          <ac:spMkLst>
            <pc:docMk/>
            <pc:sldMk cId="71747052" sldId="2147470427"/>
            <ac:spMk id="309" creationId="{27C123D3-DB9A-5F43-C483-25F226A4E02B}"/>
          </ac:spMkLst>
        </pc:spChg>
        <pc:spChg chg="mod">
          <ac:chgData name="Marketing" userId="c6e20124-794c-4511-9e1a-6ca6abfcd11e" providerId="ADAL" clId="{97A2A4B0-3ADD-456A-92B7-293E90487778}" dt="2024-11-07T18:30:49.234" v="739" actId="165"/>
          <ac:spMkLst>
            <pc:docMk/>
            <pc:sldMk cId="71747052" sldId="2147470427"/>
            <ac:spMk id="310" creationId="{FD7764A0-55AB-C924-D9B8-25B43D2F86FF}"/>
          </ac:spMkLst>
        </pc:spChg>
        <pc:spChg chg="mod">
          <ac:chgData name="Marketing" userId="c6e20124-794c-4511-9e1a-6ca6abfcd11e" providerId="ADAL" clId="{97A2A4B0-3ADD-456A-92B7-293E90487778}" dt="2024-11-07T18:30:49.234" v="739" actId="165"/>
          <ac:spMkLst>
            <pc:docMk/>
            <pc:sldMk cId="71747052" sldId="2147470427"/>
            <ac:spMk id="311" creationId="{BDD61428-6D0F-C3EF-6584-D9DA6081D0D5}"/>
          </ac:spMkLst>
        </pc:spChg>
        <pc:spChg chg="mod">
          <ac:chgData name="Marketing" userId="c6e20124-794c-4511-9e1a-6ca6abfcd11e" providerId="ADAL" clId="{97A2A4B0-3ADD-456A-92B7-293E90487778}" dt="2024-11-07T18:30:49.234" v="739" actId="165"/>
          <ac:spMkLst>
            <pc:docMk/>
            <pc:sldMk cId="71747052" sldId="2147470427"/>
            <ac:spMk id="312" creationId="{9AD7EE3C-BDAF-8CAE-F98F-1C263F3BA33D}"/>
          </ac:spMkLst>
        </pc:spChg>
        <pc:spChg chg="mod">
          <ac:chgData name="Marketing" userId="c6e20124-794c-4511-9e1a-6ca6abfcd11e" providerId="ADAL" clId="{97A2A4B0-3ADD-456A-92B7-293E90487778}" dt="2024-11-07T18:30:49.234" v="739" actId="165"/>
          <ac:spMkLst>
            <pc:docMk/>
            <pc:sldMk cId="71747052" sldId="2147470427"/>
            <ac:spMk id="313" creationId="{21459615-148C-D5C9-734E-6DB1AA8959A2}"/>
          </ac:spMkLst>
        </pc:spChg>
        <pc:spChg chg="mod">
          <ac:chgData name="Marketing" userId="c6e20124-794c-4511-9e1a-6ca6abfcd11e" providerId="ADAL" clId="{97A2A4B0-3ADD-456A-92B7-293E90487778}" dt="2024-11-07T18:30:49.234" v="739" actId="165"/>
          <ac:spMkLst>
            <pc:docMk/>
            <pc:sldMk cId="71747052" sldId="2147470427"/>
            <ac:spMk id="314" creationId="{3E36541B-5AF2-26D6-9E23-619D60F31E51}"/>
          </ac:spMkLst>
        </pc:spChg>
        <pc:spChg chg="mod">
          <ac:chgData name="Marketing" userId="c6e20124-794c-4511-9e1a-6ca6abfcd11e" providerId="ADAL" clId="{97A2A4B0-3ADD-456A-92B7-293E90487778}" dt="2024-11-07T18:30:49.234" v="739" actId="165"/>
          <ac:spMkLst>
            <pc:docMk/>
            <pc:sldMk cId="71747052" sldId="2147470427"/>
            <ac:spMk id="315" creationId="{2F43B00F-25BA-C3FF-AA9A-A196716E7962}"/>
          </ac:spMkLst>
        </pc:spChg>
        <pc:spChg chg="mod">
          <ac:chgData name="Marketing" userId="c6e20124-794c-4511-9e1a-6ca6abfcd11e" providerId="ADAL" clId="{97A2A4B0-3ADD-456A-92B7-293E90487778}" dt="2024-11-07T18:30:49.234" v="739" actId="165"/>
          <ac:spMkLst>
            <pc:docMk/>
            <pc:sldMk cId="71747052" sldId="2147470427"/>
            <ac:spMk id="316" creationId="{96FA0AFA-41B4-8C48-D0D6-E3AF8D9AA90D}"/>
          </ac:spMkLst>
        </pc:spChg>
        <pc:spChg chg="mod">
          <ac:chgData name="Marketing" userId="c6e20124-794c-4511-9e1a-6ca6abfcd11e" providerId="ADAL" clId="{97A2A4B0-3ADD-456A-92B7-293E90487778}" dt="2024-11-07T18:30:49.234" v="739" actId="165"/>
          <ac:spMkLst>
            <pc:docMk/>
            <pc:sldMk cId="71747052" sldId="2147470427"/>
            <ac:spMk id="317" creationId="{BFB5B822-41C9-CC52-FE57-B77A23D2CFFF}"/>
          </ac:spMkLst>
        </pc:spChg>
        <pc:spChg chg="mod">
          <ac:chgData name="Marketing" userId="c6e20124-794c-4511-9e1a-6ca6abfcd11e" providerId="ADAL" clId="{97A2A4B0-3ADD-456A-92B7-293E90487778}" dt="2024-11-07T18:30:49.234" v="739" actId="165"/>
          <ac:spMkLst>
            <pc:docMk/>
            <pc:sldMk cId="71747052" sldId="2147470427"/>
            <ac:spMk id="325" creationId="{2A5A5F4C-C985-735E-128D-DFC203083B6B}"/>
          </ac:spMkLst>
        </pc:spChg>
        <pc:spChg chg="mod">
          <ac:chgData name="Marketing" userId="c6e20124-794c-4511-9e1a-6ca6abfcd11e" providerId="ADAL" clId="{97A2A4B0-3ADD-456A-92B7-293E90487778}" dt="2024-11-07T18:30:49.234" v="739" actId="165"/>
          <ac:spMkLst>
            <pc:docMk/>
            <pc:sldMk cId="71747052" sldId="2147470427"/>
            <ac:spMk id="326" creationId="{BD50A097-6A37-2BE4-C8E5-B867319CCCDE}"/>
          </ac:spMkLst>
        </pc:spChg>
        <pc:spChg chg="mod">
          <ac:chgData name="Marketing" userId="c6e20124-794c-4511-9e1a-6ca6abfcd11e" providerId="ADAL" clId="{97A2A4B0-3ADD-456A-92B7-293E90487778}" dt="2024-11-07T18:30:49.234" v="739" actId="165"/>
          <ac:spMkLst>
            <pc:docMk/>
            <pc:sldMk cId="71747052" sldId="2147470427"/>
            <ac:spMk id="327" creationId="{AE686168-BE94-953C-7A3F-7FB9E5225D02}"/>
          </ac:spMkLst>
        </pc:spChg>
        <pc:spChg chg="mod">
          <ac:chgData name="Marketing" userId="c6e20124-794c-4511-9e1a-6ca6abfcd11e" providerId="ADAL" clId="{97A2A4B0-3ADD-456A-92B7-293E90487778}" dt="2024-11-07T18:30:49.234" v="739" actId="165"/>
          <ac:spMkLst>
            <pc:docMk/>
            <pc:sldMk cId="71747052" sldId="2147470427"/>
            <ac:spMk id="328" creationId="{31956F27-29D2-62A7-ADDB-DDAA3598A11E}"/>
          </ac:spMkLst>
        </pc:spChg>
        <pc:spChg chg="mod">
          <ac:chgData name="Marketing" userId="c6e20124-794c-4511-9e1a-6ca6abfcd11e" providerId="ADAL" clId="{97A2A4B0-3ADD-456A-92B7-293E90487778}" dt="2024-11-07T18:30:49.234" v="739" actId="165"/>
          <ac:spMkLst>
            <pc:docMk/>
            <pc:sldMk cId="71747052" sldId="2147470427"/>
            <ac:spMk id="329" creationId="{EBA88309-F1A8-E595-44F8-4B668A29F6A3}"/>
          </ac:spMkLst>
        </pc:spChg>
        <pc:spChg chg="mod">
          <ac:chgData name="Marketing" userId="c6e20124-794c-4511-9e1a-6ca6abfcd11e" providerId="ADAL" clId="{97A2A4B0-3ADD-456A-92B7-293E90487778}" dt="2024-11-07T18:30:49.234" v="739" actId="165"/>
          <ac:spMkLst>
            <pc:docMk/>
            <pc:sldMk cId="71747052" sldId="2147470427"/>
            <ac:spMk id="330" creationId="{B3B2F892-50A0-46C5-112C-54188C7FA0E3}"/>
          </ac:spMkLst>
        </pc:spChg>
        <pc:spChg chg="mod">
          <ac:chgData name="Marketing" userId="c6e20124-794c-4511-9e1a-6ca6abfcd11e" providerId="ADAL" clId="{97A2A4B0-3ADD-456A-92B7-293E90487778}" dt="2024-11-07T18:30:49.234" v="739" actId="165"/>
          <ac:spMkLst>
            <pc:docMk/>
            <pc:sldMk cId="71747052" sldId="2147470427"/>
            <ac:spMk id="331" creationId="{ABF81416-E406-4467-B405-B3C0D49BE7FB}"/>
          </ac:spMkLst>
        </pc:spChg>
        <pc:spChg chg="mod">
          <ac:chgData name="Marketing" userId="c6e20124-794c-4511-9e1a-6ca6abfcd11e" providerId="ADAL" clId="{97A2A4B0-3ADD-456A-92B7-293E90487778}" dt="2024-11-07T18:30:49.234" v="739" actId="165"/>
          <ac:spMkLst>
            <pc:docMk/>
            <pc:sldMk cId="71747052" sldId="2147470427"/>
            <ac:spMk id="332" creationId="{F3EB8379-DC65-150F-FDE5-5C618C123D7A}"/>
          </ac:spMkLst>
        </pc:spChg>
        <pc:spChg chg="mod">
          <ac:chgData name="Marketing" userId="c6e20124-794c-4511-9e1a-6ca6abfcd11e" providerId="ADAL" clId="{97A2A4B0-3ADD-456A-92B7-293E90487778}" dt="2024-11-07T18:30:49.234" v="739" actId="165"/>
          <ac:spMkLst>
            <pc:docMk/>
            <pc:sldMk cId="71747052" sldId="2147470427"/>
            <ac:spMk id="333" creationId="{533B1261-1C2E-4344-94AC-DC08DF44132E}"/>
          </ac:spMkLst>
        </pc:spChg>
        <pc:spChg chg="mod">
          <ac:chgData name="Marketing" userId="c6e20124-794c-4511-9e1a-6ca6abfcd11e" providerId="ADAL" clId="{97A2A4B0-3ADD-456A-92B7-293E90487778}" dt="2024-11-07T18:30:49.234" v="739" actId="165"/>
          <ac:spMkLst>
            <pc:docMk/>
            <pc:sldMk cId="71747052" sldId="2147470427"/>
            <ac:spMk id="334" creationId="{7AD724E8-02E9-F3F7-D2A3-73EA4B355E90}"/>
          </ac:spMkLst>
        </pc:spChg>
        <pc:spChg chg="mod">
          <ac:chgData name="Marketing" userId="c6e20124-794c-4511-9e1a-6ca6abfcd11e" providerId="ADAL" clId="{97A2A4B0-3ADD-456A-92B7-293E90487778}" dt="2024-11-07T18:30:49.234" v="739" actId="165"/>
          <ac:spMkLst>
            <pc:docMk/>
            <pc:sldMk cId="71747052" sldId="2147470427"/>
            <ac:spMk id="337" creationId="{F6FAE2E0-A8B9-B056-7BA2-58EE7EE40254}"/>
          </ac:spMkLst>
        </pc:spChg>
        <pc:spChg chg="mod">
          <ac:chgData name="Marketing" userId="c6e20124-794c-4511-9e1a-6ca6abfcd11e" providerId="ADAL" clId="{97A2A4B0-3ADD-456A-92B7-293E90487778}" dt="2024-11-07T18:30:49.234" v="739" actId="165"/>
          <ac:spMkLst>
            <pc:docMk/>
            <pc:sldMk cId="71747052" sldId="2147470427"/>
            <ac:spMk id="338" creationId="{9AC19E16-24FC-45EA-5094-398255FC832D}"/>
          </ac:spMkLst>
        </pc:spChg>
        <pc:spChg chg="mod">
          <ac:chgData name="Marketing" userId="c6e20124-794c-4511-9e1a-6ca6abfcd11e" providerId="ADAL" clId="{97A2A4B0-3ADD-456A-92B7-293E90487778}" dt="2024-11-07T18:30:49.234" v="739" actId="165"/>
          <ac:spMkLst>
            <pc:docMk/>
            <pc:sldMk cId="71747052" sldId="2147470427"/>
            <ac:spMk id="339" creationId="{7EF9EC3E-9267-1219-F862-95508DC2FB94}"/>
          </ac:spMkLst>
        </pc:spChg>
        <pc:spChg chg="mod">
          <ac:chgData name="Marketing" userId="c6e20124-794c-4511-9e1a-6ca6abfcd11e" providerId="ADAL" clId="{97A2A4B0-3ADD-456A-92B7-293E90487778}" dt="2024-11-07T18:30:49.234" v="739" actId="165"/>
          <ac:spMkLst>
            <pc:docMk/>
            <pc:sldMk cId="71747052" sldId="2147470427"/>
            <ac:spMk id="340" creationId="{A9605507-CF0C-9F25-EFA2-20064C74AED5}"/>
          </ac:spMkLst>
        </pc:spChg>
        <pc:spChg chg="mod">
          <ac:chgData name="Marketing" userId="c6e20124-794c-4511-9e1a-6ca6abfcd11e" providerId="ADAL" clId="{97A2A4B0-3ADD-456A-92B7-293E90487778}" dt="2024-11-07T18:30:49.234" v="739" actId="165"/>
          <ac:spMkLst>
            <pc:docMk/>
            <pc:sldMk cId="71747052" sldId="2147470427"/>
            <ac:spMk id="341" creationId="{283478AC-05BE-282C-6C0C-379C9A690EDB}"/>
          </ac:spMkLst>
        </pc:spChg>
        <pc:spChg chg="mod">
          <ac:chgData name="Marketing" userId="c6e20124-794c-4511-9e1a-6ca6abfcd11e" providerId="ADAL" clId="{97A2A4B0-3ADD-456A-92B7-293E90487778}" dt="2024-11-07T18:30:49.234" v="739" actId="165"/>
          <ac:spMkLst>
            <pc:docMk/>
            <pc:sldMk cId="71747052" sldId="2147470427"/>
            <ac:spMk id="342" creationId="{D708997D-6C4B-BD11-5CFB-91DD114D0444}"/>
          </ac:spMkLst>
        </pc:spChg>
        <pc:spChg chg="mod">
          <ac:chgData name="Marketing" userId="c6e20124-794c-4511-9e1a-6ca6abfcd11e" providerId="ADAL" clId="{97A2A4B0-3ADD-456A-92B7-293E90487778}" dt="2024-11-07T18:30:49.234" v="739" actId="165"/>
          <ac:spMkLst>
            <pc:docMk/>
            <pc:sldMk cId="71747052" sldId="2147470427"/>
            <ac:spMk id="343" creationId="{37FE43BE-F48E-9727-AE4F-AB96D4D81E37}"/>
          </ac:spMkLst>
        </pc:spChg>
        <pc:spChg chg="mod">
          <ac:chgData name="Marketing" userId="c6e20124-794c-4511-9e1a-6ca6abfcd11e" providerId="ADAL" clId="{97A2A4B0-3ADD-456A-92B7-293E90487778}" dt="2024-11-07T18:30:49.234" v="739" actId="165"/>
          <ac:spMkLst>
            <pc:docMk/>
            <pc:sldMk cId="71747052" sldId="2147470427"/>
            <ac:spMk id="344" creationId="{4E48F82A-4DE7-C019-4B98-01DA0AB1D5C0}"/>
          </ac:spMkLst>
        </pc:spChg>
        <pc:spChg chg="mod">
          <ac:chgData name="Marketing" userId="c6e20124-794c-4511-9e1a-6ca6abfcd11e" providerId="ADAL" clId="{97A2A4B0-3ADD-456A-92B7-293E90487778}" dt="2024-11-07T18:30:49.234" v="739" actId="165"/>
          <ac:spMkLst>
            <pc:docMk/>
            <pc:sldMk cId="71747052" sldId="2147470427"/>
            <ac:spMk id="345" creationId="{3AE79BAE-E31F-C4E8-C77D-8122FC6A407D}"/>
          </ac:spMkLst>
        </pc:spChg>
        <pc:spChg chg="mod">
          <ac:chgData name="Marketing" userId="c6e20124-794c-4511-9e1a-6ca6abfcd11e" providerId="ADAL" clId="{97A2A4B0-3ADD-456A-92B7-293E90487778}" dt="2024-11-07T18:30:49.234" v="739" actId="165"/>
          <ac:spMkLst>
            <pc:docMk/>
            <pc:sldMk cId="71747052" sldId="2147470427"/>
            <ac:spMk id="346" creationId="{C3F13AA4-3C57-F078-EADC-A8C94D749CC5}"/>
          </ac:spMkLst>
        </pc:spChg>
        <pc:spChg chg="mod">
          <ac:chgData name="Marketing" userId="c6e20124-794c-4511-9e1a-6ca6abfcd11e" providerId="ADAL" clId="{97A2A4B0-3ADD-456A-92B7-293E90487778}" dt="2024-11-07T18:30:49.234" v="739" actId="165"/>
          <ac:spMkLst>
            <pc:docMk/>
            <pc:sldMk cId="71747052" sldId="2147470427"/>
            <ac:spMk id="347" creationId="{980E86E9-CE6D-642F-A978-C5A72AD6F0BE}"/>
          </ac:spMkLst>
        </pc:spChg>
        <pc:spChg chg="mod">
          <ac:chgData name="Marketing" userId="c6e20124-794c-4511-9e1a-6ca6abfcd11e" providerId="ADAL" clId="{97A2A4B0-3ADD-456A-92B7-293E90487778}" dt="2024-11-07T18:30:49.234" v="739" actId="165"/>
          <ac:spMkLst>
            <pc:docMk/>
            <pc:sldMk cId="71747052" sldId="2147470427"/>
            <ac:spMk id="348" creationId="{D4539509-DCBA-E3AE-667C-E431E8A0D08B}"/>
          </ac:spMkLst>
        </pc:spChg>
        <pc:spChg chg="mod">
          <ac:chgData name="Marketing" userId="c6e20124-794c-4511-9e1a-6ca6abfcd11e" providerId="ADAL" clId="{97A2A4B0-3ADD-456A-92B7-293E90487778}" dt="2024-11-07T18:30:49.234" v="739" actId="165"/>
          <ac:spMkLst>
            <pc:docMk/>
            <pc:sldMk cId="71747052" sldId="2147470427"/>
            <ac:spMk id="349" creationId="{3B1B3B64-DDAB-6F12-1305-F79BF5B42ABD}"/>
          </ac:spMkLst>
        </pc:spChg>
        <pc:spChg chg="mod">
          <ac:chgData name="Marketing" userId="c6e20124-794c-4511-9e1a-6ca6abfcd11e" providerId="ADAL" clId="{97A2A4B0-3ADD-456A-92B7-293E90487778}" dt="2024-11-07T18:30:49.234" v="739" actId="165"/>
          <ac:spMkLst>
            <pc:docMk/>
            <pc:sldMk cId="71747052" sldId="2147470427"/>
            <ac:spMk id="350" creationId="{D776194D-678A-09C7-AF4F-4823766729C4}"/>
          </ac:spMkLst>
        </pc:spChg>
        <pc:spChg chg="mod">
          <ac:chgData name="Marketing" userId="c6e20124-794c-4511-9e1a-6ca6abfcd11e" providerId="ADAL" clId="{97A2A4B0-3ADD-456A-92B7-293E90487778}" dt="2024-11-07T18:30:49.234" v="739" actId="165"/>
          <ac:spMkLst>
            <pc:docMk/>
            <pc:sldMk cId="71747052" sldId="2147470427"/>
            <ac:spMk id="351" creationId="{C68B1CEB-5343-D1A1-D869-851A92B22A67}"/>
          </ac:spMkLst>
        </pc:spChg>
        <pc:spChg chg="mod">
          <ac:chgData name="Marketing" userId="c6e20124-794c-4511-9e1a-6ca6abfcd11e" providerId="ADAL" clId="{97A2A4B0-3ADD-456A-92B7-293E90487778}" dt="2024-11-07T18:30:49.234" v="739" actId="165"/>
          <ac:spMkLst>
            <pc:docMk/>
            <pc:sldMk cId="71747052" sldId="2147470427"/>
            <ac:spMk id="352" creationId="{205846CF-2D5B-A7A1-6795-CACA48B7628D}"/>
          </ac:spMkLst>
        </pc:spChg>
        <pc:spChg chg="mod">
          <ac:chgData name="Marketing" userId="c6e20124-794c-4511-9e1a-6ca6abfcd11e" providerId="ADAL" clId="{97A2A4B0-3ADD-456A-92B7-293E90487778}" dt="2024-11-07T18:30:49.234" v="739" actId="165"/>
          <ac:spMkLst>
            <pc:docMk/>
            <pc:sldMk cId="71747052" sldId="2147470427"/>
            <ac:spMk id="353" creationId="{14E0CE46-27E1-CF8E-F5EF-4F3B3D6F7DC9}"/>
          </ac:spMkLst>
        </pc:spChg>
        <pc:spChg chg="mod">
          <ac:chgData name="Marketing" userId="c6e20124-794c-4511-9e1a-6ca6abfcd11e" providerId="ADAL" clId="{97A2A4B0-3ADD-456A-92B7-293E90487778}" dt="2024-11-07T18:30:49.234" v="739" actId="165"/>
          <ac:spMkLst>
            <pc:docMk/>
            <pc:sldMk cId="71747052" sldId="2147470427"/>
            <ac:spMk id="354" creationId="{25394F61-451E-4335-1625-C1932A8695E0}"/>
          </ac:spMkLst>
        </pc:spChg>
        <pc:spChg chg="mod">
          <ac:chgData name="Marketing" userId="c6e20124-794c-4511-9e1a-6ca6abfcd11e" providerId="ADAL" clId="{97A2A4B0-3ADD-456A-92B7-293E90487778}" dt="2024-11-07T18:30:49.234" v="739" actId="165"/>
          <ac:spMkLst>
            <pc:docMk/>
            <pc:sldMk cId="71747052" sldId="2147470427"/>
            <ac:spMk id="355" creationId="{03747FE7-67ED-5CAF-F907-F85EFD03555A}"/>
          </ac:spMkLst>
        </pc:spChg>
        <pc:spChg chg="mod">
          <ac:chgData name="Marketing" userId="c6e20124-794c-4511-9e1a-6ca6abfcd11e" providerId="ADAL" clId="{97A2A4B0-3ADD-456A-92B7-293E90487778}" dt="2024-11-07T18:30:49.234" v="739" actId="165"/>
          <ac:spMkLst>
            <pc:docMk/>
            <pc:sldMk cId="71747052" sldId="2147470427"/>
            <ac:spMk id="356" creationId="{AB5B433A-F919-646A-B9C9-FA7065EA057A}"/>
          </ac:spMkLst>
        </pc:spChg>
        <pc:spChg chg="mod">
          <ac:chgData name="Marketing" userId="c6e20124-794c-4511-9e1a-6ca6abfcd11e" providerId="ADAL" clId="{97A2A4B0-3ADD-456A-92B7-293E90487778}" dt="2024-11-07T18:30:49.234" v="739" actId="165"/>
          <ac:spMkLst>
            <pc:docMk/>
            <pc:sldMk cId="71747052" sldId="2147470427"/>
            <ac:spMk id="357" creationId="{D51AB37A-CBF8-F923-C8A4-12AB1740B575}"/>
          </ac:spMkLst>
        </pc:spChg>
        <pc:spChg chg="mod">
          <ac:chgData name="Marketing" userId="c6e20124-794c-4511-9e1a-6ca6abfcd11e" providerId="ADAL" clId="{97A2A4B0-3ADD-456A-92B7-293E90487778}" dt="2024-11-07T18:30:49.234" v="739" actId="165"/>
          <ac:spMkLst>
            <pc:docMk/>
            <pc:sldMk cId="71747052" sldId="2147470427"/>
            <ac:spMk id="358" creationId="{FF35408A-4DB8-CFAF-F28C-37EFE10B1EA2}"/>
          </ac:spMkLst>
        </pc:spChg>
        <pc:spChg chg="mod">
          <ac:chgData name="Marketing" userId="c6e20124-794c-4511-9e1a-6ca6abfcd11e" providerId="ADAL" clId="{97A2A4B0-3ADD-456A-92B7-293E90487778}" dt="2024-11-07T18:30:49.234" v="739" actId="165"/>
          <ac:spMkLst>
            <pc:docMk/>
            <pc:sldMk cId="71747052" sldId="2147470427"/>
            <ac:spMk id="359" creationId="{8954D85E-E262-C310-DAB3-DA8B621A3202}"/>
          </ac:spMkLst>
        </pc:spChg>
        <pc:spChg chg="mod">
          <ac:chgData name="Marketing" userId="c6e20124-794c-4511-9e1a-6ca6abfcd11e" providerId="ADAL" clId="{97A2A4B0-3ADD-456A-92B7-293E90487778}" dt="2024-11-07T18:30:49.234" v="739" actId="165"/>
          <ac:spMkLst>
            <pc:docMk/>
            <pc:sldMk cId="71747052" sldId="2147470427"/>
            <ac:spMk id="360" creationId="{A4CFED60-355C-6F87-F85F-2D5806AAC098}"/>
          </ac:spMkLst>
        </pc:spChg>
        <pc:spChg chg="mod">
          <ac:chgData name="Marketing" userId="c6e20124-794c-4511-9e1a-6ca6abfcd11e" providerId="ADAL" clId="{97A2A4B0-3ADD-456A-92B7-293E90487778}" dt="2024-11-07T18:30:49.234" v="739" actId="165"/>
          <ac:spMkLst>
            <pc:docMk/>
            <pc:sldMk cId="71747052" sldId="2147470427"/>
            <ac:spMk id="361" creationId="{DE8A0A7E-8736-87BB-D56A-239FE82F7555}"/>
          </ac:spMkLst>
        </pc:spChg>
        <pc:spChg chg="mod">
          <ac:chgData name="Marketing" userId="c6e20124-794c-4511-9e1a-6ca6abfcd11e" providerId="ADAL" clId="{97A2A4B0-3ADD-456A-92B7-293E90487778}" dt="2024-11-07T18:30:49.234" v="739" actId="165"/>
          <ac:spMkLst>
            <pc:docMk/>
            <pc:sldMk cId="71747052" sldId="2147470427"/>
            <ac:spMk id="362" creationId="{EB96C6C7-6E59-ED2E-5745-E09777AD8B59}"/>
          </ac:spMkLst>
        </pc:spChg>
        <pc:spChg chg="mod">
          <ac:chgData name="Marketing" userId="c6e20124-794c-4511-9e1a-6ca6abfcd11e" providerId="ADAL" clId="{97A2A4B0-3ADD-456A-92B7-293E90487778}" dt="2024-11-07T18:30:49.234" v="739" actId="165"/>
          <ac:spMkLst>
            <pc:docMk/>
            <pc:sldMk cId="71747052" sldId="2147470427"/>
            <ac:spMk id="363" creationId="{EA7CA324-56E4-5BDB-96D3-A7861D293505}"/>
          </ac:spMkLst>
        </pc:spChg>
        <pc:spChg chg="mod">
          <ac:chgData name="Marketing" userId="c6e20124-794c-4511-9e1a-6ca6abfcd11e" providerId="ADAL" clId="{97A2A4B0-3ADD-456A-92B7-293E90487778}" dt="2024-11-07T18:30:49.234" v="739" actId="165"/>
          <ac:spMkLst>
            <pc:docMk/>
            <pc:sldMk cId="71747052" sldId="2147470427"/>
            <ac:spMk id="365" creationId="{6DEFAB2D-3848-A100-098D-481D92E7A558}"/>
          </ac:spMkLst>
        </pc:spChg>
        <pc:spChg chg="mod">
          <ac:chgData name="Marketing" userId="c6e20124-794c-4511-9e1a-6ca6abfcd11e" providerId="ADAL" clId="{97A2A4B0-3ADD-456A-92B7-293E90487778}" dt="2024-11-07T18:30:49.234" v="739" actId="165"/>
          <ac:spMkLst>
            <pc:docMk/>
            <pc:sldMk cId="71747052" sldId="2147470427"/>
            <ac:spMk id="366" creationId="{6A9A5EE5-C143-B54C-2E54-46A3D9BB3FDA}"/>
          </ac:spMkLst>
        </pc:spChg>
        <pc:spChg chg="mod">
          <ac:chgData name="Marketing" userId="c6e20124-794c-4511-9e1a-6ca6abfcd11e" providerId="ADAL" clId="{97A2A4B0-3ADD-456A-92B7-293E90487778}" dt="2024-11-07T18:30:49.234" v="739" actId="165"/>
          <ac:spMkLst>
            <pc:docMk/>
            <pc:sldMk cId="71747052" sldId="2147470427"/>
            <ac:spMk id="367" creationId="{63CB8C4C-0D73-AF01-D418-D1DCD86619E4}"/>
          </ac:spMkLst>
        </pc:spChg>
        <pc:spChg chg="mod">
          <ac:chgData name="Marketing" userId="c6e20124-794c-4511-9e1a-6ca6abfcd11e" providerId="ADAL" clId="{97A2A4B0-3ADD-456A-92B7-293E90487778}" dt="2024-11-07T18:30:49.234" v="739" actId="165"/>
          <ac:spMkLst>
            <pc:docMk/>
            <pc:sldMk cId="71747052" sldId="2147470427"/>
            <ac:spMk id="368" creationId="{4CE8E09D-AF1C-338C-CDEF-A37D47654D69}"/>
          </ac:spMkLst>
        </pc:spChg>
        <pc:spChg chg="mod">
          <ac:chgData name="Marketing" userId="c6e20124-794c-4511-9e1a-6ca6abfcd11e" providerId="ADAL" clId="{97A2A4B0-3ADD-456A-92B7-293E90487778}" dt="2024-11-07T18:30:49.234" v="739" actId="165"/>
          <ac:spMkLst>
            <pc:docMk/>
            <pc:sldMk cId="71747052" sldId="2147470427"/>
            <ac:spMk id="369" creationId="{C981A53E-DCBC-CC9F-9ACB-83A962B6F478}"/>
          </ac:spMkLst>
        </pc:spChg>
        <pc:spChg chg="mod">
          <ac:chgData name="Marketing" userId="c6e20124-794c-4511-9e1a-6ca6abfcd11e" providerId="ADAL" clId="{97A2A4B0-3ADD-456A-92B7-293E90487778}" dt="2024-11-07T18:30:49.234" v="739" actId="165"/>
          <ac:spMkLst>
            <pc:docMk/>
            <pc:sldMk cId="71747052" sldId="2147470427"/>
            <ac:spMk id="370" creationId="{225BD0E8-A088-3E81-6A22-B98176FFE382}"/>
          </ac:spMkLst>
        </pc:spChg>
        <pc:spChg chg="mod">
          <ac:chgData name="Marketing" userId="c6e20124-794c-4511-9e1a-6ca6abfcd11e" providerId="ADAL" clId="{97A2A4B0-3ADD-456A-92B7-293E90487778}" dt="2024-11-07T18:30:49.234" v="739" actId="165"/>
          <ac:spMkLst>
            <pc:docMk/>
            <pc:sldMk cId="71747052" sldId="2147470427"/>
            <ac:spMk id="371" creationId="{03E2E996-7729-413A-1223-4D0128579697}"/>
          </ac:spMkLst>
        </pc:spChg>
        <pc:spChg chg="mod">
          <ac:chgData name="Marketing" userId="c6e20124-794c-4511-9e1a-6ca6abfcd11e" providerId="ADAL" clId="{97A2A4B0-3ADD-456A-92B7-293E90487778}" dt="2024-11-07T18:30:49.234" v="739" actId="165"/>
          <ac:spMkLst>
            <pc:docMk/>
            <pc:sldMk cId="71747052" sldId="2147470427"/>
            <ac:spMk id="372" creationId="{5C513D76-1D6D-E3D3-6C5B-13CF46FCEE20}"/>
          </ac:spMkLst>
        </pc:spChg>
        <pc:spChg chg="mod">
          <ac:chgData name="Marketing" userId="c6e20124-794c-4511-9e1a-6ca6abfcd11e" providerId="ADAL" clId="{97A2A4B0-3ADD-456A-92B7-293E90487778}" dt="2024-11-07T18:30:49.234" v="739" actId="165"/>
          <ac:spMkLst>
            <pc:docMk/>
            <pc:sldMk cId="71747052" sldId="2147470427"/>
            <ac:spMk id="394" creationId="{1FF9E8DA-C7C6-D7F3-8F50-D6FCF980F31C}"/>
          </ac:spMkLst>
        </pc:spChg>
        <pc:spChg chg="mod">
          <ac:chgData name="Marketing" userId="c6e20124-794c-4511-9e1a-6ca6abfcd11e" providerId="ADAL" clId="{97A2A4B0-3ADD-456A-92B7-293E90487778}" dt="2024-11-07T18:30:49.234" v="739" actId="165"/>
          <ac:spMkLst>
            <pc:docMk/>
            <pc:sldMk cId="71747052" sldId="2147470427"/>
            <ac:spMk id="395" creationId="{3C4E956A-EA4F-EB15-FBAB-9A48D6C6C5D9}"/>
          </ac:spMkLst>
        </pc:spChg>
        <pc:spChg chg="mod">
          <ac:chgData name="Marketing" userId="c6e20124-794c-4511-9e1a-6ca6abfcd11e" providerId="ADAL" clId="{97A2A4B0-3ADD-456A-92B7-293E90487778}" dt="2024-11-07T18:30:49.234" v="739" actId="165"/>
          <ac:spMkLst>
            <pc:docMk/>
            <pc:sldMk cId="71747052" sldId="2147470427"/>
            <ac:spMk id="396" creationId="{63604FE8-D096-64ED-9865-0A71A09BC2C6}"/>
          </ac:spMkLst>
        </pc:spChg>
        <pc:spChg chg="mod">
          <ac:chgData name="Marketing" userId="c6e20124-794c-4511-9e1a-6ca6abfcd11e" providerId="ADAL" clId="{97A2A4B0-3ADD-456A-92B7-293E90487778}" dt="2024-11-07T18:30:49.234" v="739" actId="165"/>
          <ac:spMkLst>
            <pc:docMk/>
            <pc:sldMk cId="71747052" sldId="2147470427"/>
            <ac:spMk id="397" creationId="{3ED88885-E50B-18C7-AA5B-43CEC59AE4A8}"/>
          </ac:spMkLst>
        </pc:spChg>
        <pc:spChg chg="mod">
          <ac:chgData name="Marketing" userId="c6e20124-794c-4511-9e1a-6ca6abfcd11e" providerId="ADAL" clId="{97A2A4B0-3ADD-456A-92B7-293E90487778}" dt="2024-11-07T18:30:49.234" v="739" actId="165"/>
          <ac:spMkLst>
            <pc:docMk/>
            <pc:sldMk cId="71747052" sldId="2147470427"/>
            <ac:spMk id="398" creationId="{E73CBF64-58F9-943A-D2AF-8FF8A9351EC7}"/>
          </ac:spMkLst>
        </pc:spChg>
        <pc:spChg chg="mod">
          <ac:chgData name="Marketing" userId="c6e20124-794c-4511-9e1a-6ca6abfcd11e" providerId="ADAL" clId="{97A2A4B0-3ADD-456A-92B7-293E90487778}" dt="2024-11-07T18:30:49.234" v="739" actId="165"/>
          <ac:spMkLst>
            <pc:docMk/>
            <pc:sldMk cId="71747052" sldId="2147470427"/>
            <ac:spMk id="399" creationId="{3A42454E-7B11-5BA8-1E91-5AF298AA8CE1}"/>
          </ac:spMkLst>
        </pc:spChg>
        <pc:spChg chg="mod">
          <ac:chgData name="Marketing" userId="c6e20124-794c-4511-9e1a-6ca6abfcd11e" providerId="ADAL" clId="{97A2A4B0-3ADD-456A-92B7-293E90487778}" dt="2024-11-07T18:30:49.234" v="739" actId="165"/>
          <ac:spMkLst>
            <pc:docMk/>
            <pc:sldMk cId="71747052" sldId="2147470427"/>
            <ac:spMk id="400" creationId="{E0B57351-CEE9-4B76-787B-9A67C27544A4}"/>
          </ac:spMkLst>
        </pc:spChg>
        <pc:spChg chg="mod">
          <ac:chgData name="Marketing" userId="c6e20124-794c-4511-9e1a-6ca6abfcd11e" providerId="ADAL" clId="{97A2A4B0-3ADD-456A-92B7-293E90487778}" dt="2024-11-07T18:30:49.234" v="739" actId="165"/>
          <ac:spMkLst>
            <pc:docMk/>
            <pc:sldMk cId="71747052" sldId="2147470427"/>
            <ac:spMk id="401" creationId="{05566AEB-6882-B2A7-9FD7-ACA266DD0093}"/>
          </ac:spMkLst>
        </pc:spChg>
        <pc:spChg chg="mod">
          <ac:chgData name="Marketing" userId="c6e20124-794c-4511-9e1a-6ca6abfcd11e" providerId="ADAL" clId="{97A2A4B0-3ADD-456A-92B7-293E90487778}" dt="2024-11-07T18:30:49.234" v="739" actId="165"/>
          <ac:spMkLst>
            <pc:docMk/>
            <pc:sldMk cId="71747052" sldId="2147470427"/>
            <ac:spMk id="402" creationId="{EA4690CC-A8CD-1303-4AF8-7582528C4CF0}"/>
          </ac:spMkLst>
        </pc:spChg>
        <pc:spChg chg="mod">
          <ac:chgData name="Marketing" userId="c6e20124-794c-4511-9e1a-6ca6abfcd11e" providerId="ADAL" clId="{97A2A4B0-3ADD-456A-92B7-293E90487778}" dt="2024-11-07T18:30:49.234" v="739" actId="165"/>
          <ac:spMkLst>
            <pc:docMk/>
            <pc:sldMk cId="71747052" sldId="2147470427"/>
            <ac:spMk id="403" creationId="{8998FC6E-D3B4-D0A7-9AD3-9EFDDF48C2BC}"/>
          </ac:spMkLst>
        </pc:spChg>
        <pc:spChg chg="mod">
          <ac:chgData name="Marketing" userId="c6e20124-794c-4511-9e1a-6ca6abfcd11e" providerId="ADAL" clId="{97A2A4B0-3ADD-456A-92B7-293E90487778}" dt="2024-11-07T18:30:49.234" v="739" actId="165"/>
          <ac:spMkLst>
            <pc:docMk/>
            <pc:sldMk cId="71747052" sldId="2147470427"/>
            <ac:spMk id="404" creationId="{A2BB6081-6A62-0CA6-E1A4-28ACBF0D3BE7}"/>
          </ac:spMkLst>
        </pc:spChg>
        <pc:spChg chg="mod">
          <ac:chgData name="Marketing" userId="c6e20124-794c-4511-9e1a-6ca6abfcd11e" providerId="ADAL" clId="{97A2A4B0-3ADD-456A-92B7-293E90487778}" dt="2024-11-07T18:30:49.234" v="739" actId="165"/>
          <ac:spMkLst>
            <pc:docMk/>
            <pc:sldMk cId="71747052" sldId="2147470427"/>
            <ac:spMk id="405" creationId="{A6EA2607-AD84-6AF7-8866-44635B851032}"/>
          </ac:spMkLst>
        </pc:spChg>
        <pc:spChg chg="mod">
          <ac:chgData name="Marketing" userId="c6e20124-794c-4511-9e1a-6ca6abfcd11e" providerId="ADAL" clId="{97A2A4B0-3ADD-456A-92B7-293E90487778}" dt="2024-11-07T18:30:49.234" v="739" actId="165"/>
          <ac:spMkLst>
            <pc:docMk/>
            <pc:sldMk cId="71747052" sldId="2147470427"/>
            <ac:spMk id="406" creationId="{1E2C482C-EDCD-3040-9B97-1D7DEABFB4EC}"/>
          </ac:spMkLst>
        </pc:spChg>
        <pc:spChg chg="mod">
          <ac:chgData name="Marketing" userId="c6e20124-794c-4511-9e1a-6ca6abfcd11e" providerId="ADAL" clId="{97A2A4B0-3ADD-456A-92B7-293E90487778}" dt="2024-11-07T18:30:49.234" v="739" actId="165"/>
          <ac:spMkLst>
            <pc:docMk/>
            <pc:sldMk cId="71747052" sldId="2147470427"/>
            <ac:spMk id="407" creationId="{E8EFD73B-A361-4156-A6C9-4156179419E2}"/>
          </ac:spMkLst>
        </pc:spChg>
        <pc:spChg chg="mod">
          <ac:chgData name="Marketing" userId="c6e20124-794c-4511-9e1a-6ca6abfcd11e" providerId="ADAL" clId="{97A2A4B0-3ADD-456A-92B7-293E90487778}" dt="2024-11-07T18:30:49.234" v="739" actId="165"/>
          <ac:spMkLst>
            <pc:docMk/>
            <pc:sldMk cId="71747052" sldId="2147470427"/>
            <ac:spMk id="408" creationId="{F3DEB35B-D654-2AC6-429A-71E16F71A02B}"/>
          </ac:spMkLst>
        </pc:spChg>
        <pc:spChg chg="mod">
          <ac:chgData name="Marketing" userId="c6e20124-794c-4511-9e1a-6ca6abfcd11e" providerId="ADAL" clId="{97A2A4B0-3ADD-456A-92B7-293E90487778}" dt="2024-11-07T18:30:49.234" v="739" actId="165"/>
          <ac:spMkLst>
            <pc:docMk/>
            <pc:sldMk cId="71747052" sldId="2147470427"/>
            <ac:spMk id="409" creationId="{FDE9D9A3-1E5E-2B01-F422-7466528E85E0}"/>
          </ac:spMkLst>
        </pc:spChg>
        <pc:spChg chg="mod">
          <ac:chgData name="Marketing" userId="c6e20124-794c-4511-9e1a-6ca6abfcd11e" providerId="ADAL" clId="{97A2A4B0-3ADD-456A-92B7-293E90487778}" dt="2024-11-07T18:30:49.234" v="739" actId="165"/>
          <ac:spMkLst>
            <pc:docMk/>
            <pc:sldMk cId="71747052" sldId="2147470427"/>
            <ac:spMk id="410" creationId="{B0047F4D-384A-C6B4-9882-A536B149DE22}"/>
          </ac:spMkLst>
        </pc:spChg>
        <pc:spChg chg="mod">
          <ac:chgData name="Marketing" userId="c6e20124-794c-4511-9e1a-6ca6abfcd11e" providerId="ADAL" clId="{97A2A4B0-3ADD-456A-92B7-293E90487778}" dt="2024-11-07T18:30:49.234" v="739" actId="165"/>
          <ac:spMkLst>
            <pc:docMk/>
            <pc:sldMk cId="71747052" sldId="2147470427"/>
            <ac:spMk id="411" creationId="{7A586203-4125-E0C6-421E-F76738B3A300}"/>
          </ac:spMkLst>
        </pc:spChg>
        <pc:spChg chg="mod">
          <ac:chgData name="Marketing" userId="c6e20124-794c-4511-9e1a-6ca6abfcd11e" providerId="ADAL" clId="{97A2A4B0-3ADD-456A-92B7-293E90487778}" dt="2024-11-07T18:30:49.234" v="739" actId="165"/>
          <ac:spMkLst>
            <pc:docMk/>
            <pc:sldMk cId="71747052" sldId="2147470427"/>
            <ac:spMk id="412" creationId="{716CCFCB-DC98-13FF-4689-9F3F569B8F34}"/>
          </ac:spMkLst>
        </pc:spChg>
        <pc:spChg chg="mod">
          <ac:chgData name="Marketing" userId="c6e20124-794c-4511-9e1a-6ca6abfcd11e" providerId="ADAL" clId="{97A2A4B0-3ADD-456A-92B7-293E90487778}" dt="2024-11-07T18:30:49.234" v="739" actId="165"/>
          <ac:spMkLst>
            <pc:docMk/>
            <pc:sldMk cId="71747052" sldId="2147470427"/>
            <ac:spMk id="413" creationId="{346A2C1B-153C-F2F3-0E37-CC6D93B41D50}"/>
          </ac:spMkLst>
        </pc:spChg>
        <pc:spChg chg="mod">
          <ac:chgData name="Marketing" userId="c6e20124-794c-4511-9e1a-6ca6abfcd11e" providerId="ADAL" clId="{97A2A4B0-3ADD-456A-92B7-293E90487778}" dt="2024-11-07T18:30:49.234" v="739" actId="165"/>
          <ac:spMkLst>
            <pc:docMk/>
            <pc:sldMk cId="71747052" sldId="2147470427"/>
            <ac:spMk id="414" creationId="{38A95DBF-18B9-B7B4-809E-82457CCB630E}"/>
          </ac:spMkLst>
        </pc:spChg>
        <pc:spChg chg="mod">
          <ac:chgData name="Marketing" userId="c6e20124-794c-4511-9e1a-6ca6abfcd11e" providerId="ADAL" clId="{97A2A4B0-3ADD-456A-92B7-293E90487778}" dt="2024-11-07T18:30:49.234" v="739" actId="165"/>
          <ac:spMkLst>
            <pc:docMk/>
            <pc:sldMk cId="71747052" sldId="2147470427"/>
            <ac:spMk id="415" creationId="{1C68F3F1-5BE0-C63E-7340-2D15A9ED7FA6}"/>
          </ac:spMkLst>
        </pc:spChg>
        <pc:spChg chg="mod">
          <ac:chgData name="Marketing" userId="c6e20124-794c-4511-9e1a-6ca6abfcd11e" providerId="ADAL" clId="{97A2A4B0-3ADD-456A-92B7-293E90487778}" dt="2024-11-07T18:30:49.234" v="739" actId="165"/>
          <ac:spMkLst>
            <pc:docMk/>
            <pc:sldMk cId="71747052" sldId="2147470427"/>
            <ac:spMk id="416" creationId="{AA530CB3-C334-1A72-2555-5ED54E999F3D}"/>
          </ac:spMkLst>
        </pc:spChg>
        <pc:spChg chg="mod">
          <ac:chgData name="Marketing" userId="c6e20124-794c-4511-9e1a-6ca6abfcd11e" providerId="ADAL" clId="{97A2A4B0-3ADD-456A-92B7-293E90487778}" dt="2024-11-07T18:30:49.234" v="739" actId="165"/>
          <ac:spMkLst>
            <pc:docMk/>
            <pc:sldMk cId="71747052" sldId="2147470427"/>
            <ac:spMk id="417" creationId="{906B4ECF-810D-4C39-CC65-8FA5649EEA4F}"/>
          </ac:spMkLst>
        </pc:spChg>
        <pc:spChg chg="mod">
          <ac:chgData name="Marketing" userId="c6e20124-794c-4511-9e1a-6ca6abfcd11e" providerId="ADAL" clId="{97A2A4B0-3ADD-456A-92B7-293E90487778}" dt="2024-11-07T18:30:49.234" v="739" actId="165"/>
          <ac:spMkLst>
            <pc:docMk/>
            <pc:sldMk cId="71747052" sldId="2147470427"/>
            <ac:spMk id="418" creationId="{F488AE02-7A13-5FEE-3A7C-5DFDD8DB8C5F}"/>
          </ac:spMkLst>
        </pc:spChg>
        <pc:spChg chg="mod">
          <ac:chgData name="Marketing" userId="c6e20124-794c-4511-9e1a-6ca6abfcd11e" providerId="ADAL" clId="{97A2A4B0-3ADD-456A-92B7-293E90487778}" dt="2024-11-07T18:30:49.234" v="739" actId="165"/>
          <ac:spMkLst>
            <pc:docMk/>
            <pc:sldMk cId="71747052" sldId="2147470427"/>
            <ac:spMk id="419" creationId="{0DC7D651-EDF4-D16D-CD74-C5E807BEEB33}"/>
          </ac:spMkLst>
        </pc:spChg>
        <pc:spChg chg="mod">
          <ac:chgData name="Marketing" userId="c6e20124-794c-4511-9e1a-6ca6abfcd11e" providerId="ADAL" clId="{97A2A4B0-3ADD-456A-92B7-293E90487778}" dt="2024-11-07T18:30:49.234" v="739" actId="165"/>
          <ac:spMkLst>
            <pc:docMk/>
            <pc:sldMk cId="71747052" sldId="2147470427"/>
            <ac:spMk id="420" creationId="{2FAD76EC-14D1-011D-1217-158E3E902796}"/>
          </ac:spMkLst>
        </pc:spChg>
        <pc:spChg chg="mod">
          <ac:chgData name="Marketing" userId="c6e20124-794c-4511-9e1a-6ca6abfcd11e" providerId="ADAL" clId="{97A2A4B0-3ADD-456A-92B7-293E90487778}" dt="2024-11-07T18:30:49.234" v="739" actId="165"/>
          <ac:spMkLst>
            <pc:docMk/>
            <pc:sldMk cId="71747052" sldId="2147470427"/>
            <ac:spMk id="421" creationId="{76B422EA-85EF-DFCC-8C21-BD7557C1D4DC}"/>
          </ac:spMkLst>
        </pc:spChg>
        <pc:spChg chg="mod">
          <ac:chgData name="Marketing" userId="c6e20124-794c-4511-9e1a-6ca6abfcd11e" providerId="ADAL" clId="{97A2A4B0-3ADD-456A-92B7-293E90487778}" dt="2024-11-07T18:30:49.234" v="739" actId="165"/>
          <ac:spMkLst>
            <pc:docMk/>
            <pc:sldMk cId="71747052" sldId="2147470427"/>
            <ac:spMk id="422" creationId="{5354AD1C-D4A3-94FB-BD6C-F0F8AFAA7CD4}"/>
          </ac:spMkLst>
        </pc:spChg>
        <pc:spChg chg="mod">
          <ac:chgData name="Marketing" userId="c6e20124-794c-4511-9e1a-6ca6abfcd11e" providerId="ADAL" clId="{97A2A4B0-3ADD-456A-92B7-293E90487778}" dt="2024-11-07T18:30:49.234" v="739" actId="165"/>
          <ac:spMkLst>
            <pc:docMk/>
            <pc:sldMk cId="71747052" sldId="2147470427"/>
            <ac:spMk id="423" creationId="{B364A478-188F-635E-A7EC-B280C586AAAB}"/>
          </ac:spMkLst>
        </pc:spChg>
        <pc:spChg chg="mod">
          <ac:chgData name="Marketing" userId="c6e20124-794c-4511-9e1a-6ca6abfcd11e" providerId="ADAL" clId="{97A2A4B0-3ADD-456A-92B7-293E90487778}" dt="2024-11-07T18:30:49.234" v="739" actId="165"/>
          <ac:spMkLst>
            <pc:docMk/>
            <pc:sldMk cId="71747052" sldId="2147470427"/>
            <ac:spMk id="424" creationId="{C2187BD2-5A0A-05F5-1266-97A0AF409464}"/>
          </ac:spMkLst>
        </pc:spChg>
        <pc:spChg chg="mod">
          <ac:chgData name="Marketing" userId="c6e20124-794c-4511-9e1a-6ca6abfcd11e" providerId="ADAL" clId="{97A2A4B0-3ADD-456A-92B7-293E90487778}" dt="2024-11-07T18:30:49.234" v="739" actId="165"/>
          <ac:spMkLst>
            <pc:docMk/>
            <pc:sldMk cId="71747052" sldId="2147470427"/>
            <ac:spMk id="425" creationId="{6AAF25A0-182C-943F-8D29-EB4709D603F8}"/>
          </ac:spMkLst>
        </pc:spChg>
        <pc:spChg chg="mod">
          <ac:chgData name="Marketing" userId="c6e20124-794c-4511-9e1a-6ca6abfcd11e" providerId="ADAL" clId="{97A2A4B0-3ADD-456A-92B7-293E90487778}" dt="2024-11-07T18:30:49.234" v="739" actId="165"/>
          <ac:spMkLst>
            <pc:docMk/>
            <pc:sldMk cId="71747052" sldId="2147470427"/>
            <ac:spMk id="426" creationId="{DF144355-C8EB-0B6F-D8B2-9FCCF193F707}"/>
          </ac:spMkLst>
        </pc:spChg>
        <pc:spChg chg="mod">
          <ac:chgData name="Marketing" userId="c6e20124-794c-4511-9e1a-6ca6abfcd11e" providerId="ADAL" clId="{97A2A4B0-3ADD-456A-92B7-293E90487778}" dt="2024-11-07T18:30:49.234" v="739" actId="165"/>
          <ac:spMkLst>
            <pc:docMk/>
            <pc:sldMk cId="71747052" sldId="2147470427"/>
            <ac:spMk id="427" creationId="{159410A8-06EE-0B66-4BCE-2623798216AB}"/>
          </ac:spMkLst>
        </pc:spChg>
        <pc:spChg chg="mod">
          <ac:chgData name="Marketing" userId="c6e20124-794c-4511-9e1a-6ca6abfcd11e" providerId="ADAL" clId="{97A2A4B0-3ADD-456A-92B7-293E90487778}" dt="2024-11-07T18:30:49.234" v="739" actId="165"/>
          <ac:spMkLst>
            <pc:docMk/>
            <pc:sldMk cId="71747052" sldId="2147470427"/>
            <ac:spMk id="428" creationId="{58ACD32C-3CB1-8F25-A170-C20DBDF978B8}"/>
          </ac:spMkLst>
        </pc:spChg>
        <pc:spChg chg="mod">
          <ac:chgData name="Marketing" userId="c6e20124-794c-4511-9e1a-6ca6abfcd11e" providerId="ADAL" clId="{97A2A4B0-3ADD-456A-92B7-293E90487778}" dt="2024-11-07T18:30:49.234" v="739" actId="165"/>
          <ac:spMkLst>
            <pc:docMk/>
            <pc:sldMk cId="71747052" sldId="2147470427"/>
            <ac:spMk id="429" creationId="{AF879F28-095E-9DD1-4702-4DC4640DFB0B}"/>
          </ac:spMkLst>
        </pc:spChg>
        <pc:spChg chg="mod">
          <ac:chgData name="Marketing" userId="c6e20124-794c-4511-9e1a-6ca6abfcd11e" providerId="ADAL" clId="{97A2A4B0-3ADD-456A-92B7-293E90487778}" dt="2024-11-07T18:30:49.234" v="739" actId="165"/>
          <ac:spMkLst>
            <pc:docMk/>
            <pc:sldMk cId="71747052" sldId="2147470427"/>
            <ac:spMk id="430" creationId="{448C55FE-19D8-9EF1-0561-ECF9EBF9F4E2}"/>
          </ac:spMkLst>
        </pc:spChg>
        <pc:spChg chg="mod">
          <ac:chgData name="Marketing" userId="c6e20124-794c-4511-9e1a-6ca6abfcd11e" providerId="ADAL" clId="{97A2A4B0-3ADD-456A-92B7-293E90487778}" dt="2024-11-07T18:30:49.234" v="739" actId="165"/>
          <ac:spMkLst>
            <pc:docMk/>
            <pc:sldMk cId="71747052" sldId="2147470427"/>
            <ac:spMk id="431" creationId="{DBA7EBE2-61AD-0CA4-B747-7EE0DA66F98F}"/>
          </ac:spMkLst>
        </pc:spChg>
        <pc:spChg chg="mod">
          <ac:chgData name="Marketing" userId="c6e20124-794c-4511-9e1a-6ca6abfcd11e" providerId="ADAL" clId="{97A2A4B0-3ADD-456A-92B7-293E90487778}" dt="2024-11-07T18:30:49.234" v="739" actId="165"/>
          <ac:spMkLst>
            <pc:docMk/>
            <pc:sldMk cId="71747052" sldId="2147470427"/>
            <ac:spMk id="432" creationId="{AF0E1247-6477-5711-180F-4D22DE60F6B3}"/>
          </ac:spMkLst>
        </pc:spChg>
        <pc:spChg chg="mod">
          <ac:chgData name="Marketing" userId="c6e20124-794c-4511-9e1a-6ca6abfcd11e" providerId="ADAL" clId="{97A2A4B0-3ADD-456A-92B7-293E90487778}" dt="2024-11-07T18:30:49.234" v="739" actId="165"/>
          <ac:spMkLst>
            <pc:docMk/>
            <pc:sldMk cId="71747052" sldId="2147470427"/>
            <ac:spMk id="433" creationId="{668AB499-BB1B-70FD-8485-995D632BC5D5}"/>
          </ac:spMkLst>
        </pc:spChg>
        <pc:spChg chg="mod">
          <ac:chgData name="Marketing" userId="c6e20124-794c-4511-9e1a-6ca6abfcd11e" providerId="ADAL" clId="{97A2A4B0-3ADD-456A-92B7-293E90487778}" dt="2024-11-07T18:30:49.234" v="739" actId="165"/>
          <ac:spMkLst>
            <pc:docMk/>
            <pc:sldMk cId="71747052" sldId="2147470427"/>
            <ac:spMk id="434" creationId="{EBC7251F-BAED-5B8A-926B-A071270C23A2}"/>
          </ac:spMkLst>
        </pc:spChg>
        <pc:spChg chg="mod">
          <ac:chgData name="Marketing" userId="c6e20124-794c-4511-9e1a-6ca6abfcd11e" providerId="ADAL" clId="{97A2A4B0-3ADD-456A-92B7-293E90487778}" dt="2024-11-07T18:30:49.234" v="739" actId="165"/>
          <ac:spMkLst>
            <pc:docMk/>
            <pc:sldMk cId="71747052" sldId="2147470427"/>
            <ac:spMk id="435" creationId="{6E290C6D-B797-077C-DE3C-65C824B16E30}"/>
          </ac:spMkLst>
        </pc:spChg>
        <pc:spChg chg="mod">
          <ac:chgData name="Marketing" userId="c6e20124-794c-4511-9e1a-6ca6abfcd11e" providerId="ADAL" clId="{97A2A4B0-3ADD-456A-92B7-293E90487778}" dt="2024-11-07T18:30:49.234" v="739" actId="165"/>
          <ac:spMkLst>
            <pc:docMk/>
            <pc:sldMk cId="71747052" sldId="2147470427"/>
            <ac:spMk id="436" creationId="{AEA20787-8712-D079-7126-FB2AA12ECB9E}"/>
          </ac:spMkLst>
        </pc:spChg>
        <pc:spChg chg="mod">
          <ac:chgData name="Marketing" userId="c6e20124-794c-4511-9e1a-6ca6abfcd11e" providerId="ADAL" clId="{97A2A4B0-3ADD-456A-92B7-293E90487778}" dt="2024-11-07T18:30:49.234" v="739" actId="165"/>
          <ac:spMkLst>
            <pc:docMk/>
            <pc:sldMk cId="71747052" sldId="2147470427"/>
            <ac:spMk id="437" creationId="{3F498267-CEAE-7134-53BE-6E73D4B9E99A}"/>
          </ac:spMkLst>
        </pc:spChg>
        <pc:spChg chg="mod">
          <ac:chgData name="Marketing" userId="c6e20124-794c-4511-9e1a-6ca6abfcd11e" providerId="ADAL" clId="{97A2A4B0-3ADD-456A-92B7-293E90487778}" dt="2024-11-07T18:30:49.234" v="739" actId="165"/>
          <ac:spMkLst>
            <pc:docMk/>
            <pc:sldMk cId="71747052" sldId="2147470427"/>
            <ac:spMk id="443" creationId="{5771F76C-F44A-4AA9-DA05-BBD700487F15}"/>
          </ac:spMkLst>
        </pc:spChg>
        <pc:spChg chg="mod">
          <ac:chgData name="Marketing" userId="c6e20124-794c-4511-9e1a-6ca6abfcd11e" providerId="ADAL" clId="{97A2A4B0-3ADD-456A-92B7-293E90487778}" dt="2024-11-07T18:30:49.234" v="739" actId="165"/>
          <ac:spMkLst>
            <pc:docMk/>
            <pc:sldMk cId="71747052" sldId="2147470427"/>
            <ac:spMk id="444" creationId="{7B4B2125-759F-C536-FD28-CC94357FEB48}"/>
          </ac:spMkLst>
        </pc:spChg>
        <pc:spChg chg="mod">
          <ac:chgData name="Marketing" userId="c6e20124-794c-4511-9e1a-6ca6abfcd11e" providerId="ADAL" clId="{97A2A4B0-3ADD-456A-92B7-293E90487778}" dt="2024-11-07T18:30:49.234" v="739" actId="165"/>
          <ac:spMkLst>
            <pc:docMk/>
            <pc:sldMk cId="71747052" sldId="2147470427"/>
            <ac:spMk id="445" creationId="{19E9427D-A02C-61EF-EB18-EAA88BF15A51}"/>
          </ac:spMkLst>
        </pc:spChg>
        <pc:spChg chg="mod">
          <ac:chgData name="Marketing" userId="c6e20124-794c-4511-9e1a-6ca6abfcd11e" providerId="ADAL" clId="{97A2A4B0-3ADD-456A-92B7-293E90487778}" dt="2024-11-07T18:30:49.234" v="739" actId="165"/>
          <ac:spMkLst>
            <pc:docMk/>
            <pc:sldMk cId="71747052" sldId="2147470427"/>
            <ac:spMk id="446" creationId="{E7B90CC5-F47A-CF78-143B-9743C1258E6E}"/>
          </ac:spMkLst>
        </pc:spChg>
        <pc:spChg chg="mod">
          <ac:chgData name="Marketing" userId="c6e20124-794c-4511-9e1a-6ca6abfcd11e" providerId="ADAL" clId="{97A2A4B0-3ADD-456A-92B7-293E90487778}" dt="2024-11-07T18:30:49.234" v="739" actId="165"/>
          <ac:spMkLst>
            <pc:docMk/>
            <pc:sldMk cId="71747052" sldId="2147470427"/>
            <ac:spMk id="447" creationId="{B672B515-03CE-DE6B-99F2-B8D32530639F}"/>
          </ac:spMkLst>
        </pc:spChg>
        <pc:spChg chg="mod">
          <ac:chgData name="Marketing" userId="c6e20124-794c-4511-9e1a-6ca6abfcd11e" providerId="ADAL" clId="{97A2A4B0-3ADD-456A-92B7-293E90487778}" dt="2024-11-07T18:30:49.234" v="739" actId="165"/>
          <ac:spMkLst>
            <pc:docMk/>
            <pc:sldMk cId="71747052" sldId="2147470427"/>
            <ac:spMk id="448" creationId="{FDFCC3F6-AD41-C81C-35AF-A50934DC30C7}"/>
          </ac:spMkLst>
        </pc:spChg>
        <pc:spChg chg="mod">
          <ac:chgData name="Marketing" userId="c6e20124-794c-4511-9e1a-6ca6abfcd11e" providerId="ADAL" clId="{97A2A4B0-3ADD-456A-92B7-293E90487778}" dt="2024-11-07T18:30:49.234" v="739" actId="165"/>
          <ac:spMkLst>
            <pc:docMk/>
            <pc:sldMk cId="71747052" sldId="2147470427"/>
            <ac:spMk id="449" creationId="{0D90FB13-4754-E0A7-5F9F-53DE942EE044}"/>
          </ac:spMkLst>
        </pc:spChg>
        <pc:spChg chg="mod">
          <ac:chgData name="Marketing" userId="c6e20124-794c-4511-9e1a-6ca6abfcd11e" providerId="ADAL" clId="{97A2A4B0-3ADD-456A-92B7-293E90487778}" dt="2024-11-07T18:30:49.234" v="739" actId="165"/>
          <ac:spMkLst>
            <pc:docMk/>
            <pc:sldMk cId="71747052" sldId="2147470427"/>
            <ac:spMk id="450" creationId="{8AE2B132-916B-F463-2540-2BB652BE38F5}"/>
          </ac:spMkLst>
        </pc:spChg>
        <pc:spChg chg="mod">
          <ac:chgData name="Marketing" userId="c6e20124-794c-4511-9e1a-6ca6abfcd11e" providerId="ADAL" clId="{97A2A4B0-3ADD-456A-92B7-293E90487778}" dt="2024-11-07T18:30:49.234" v="739" actId="165"/>
          <ac:spMkLst>
            <pc:docMk/>
            <pc:sldMk cId="71747052" sldId="2147470427"/>
            <ac:spMk id="451" creationId="{A6636196-D35D-8D1E-B503-183FF5217041}"/>
          </ac:spMkLst>
        </pc:spChg>
        <pc:spChg chg="mod">
          <ac:chgData name="Marketing" userId="c6e20124-794c-4511-9e1a-6ca6abfcd11e" providerId="ADAL" clId="{97A2A4B0-3ADD-456A-92B7-293E90487778}" dt="2024-11-07T18:30:49.234" v="739" actId="165"/>
          <ac:spMkLst>
            <pc:docMk/>
            <pc:sldMk cId="71747052" sldId="2147470427"/>
            <ac:spMk id="452" creationId="{BFF53EBE-105C-C025-8EB1-31B5EAC7A903}"/>
          </ac:spMkLst>
        </pc:spChg>
        <pc:spChg chg="mod">
          <ac:chgData name="Marketing" userId="c6e20124-794c-4511-9e1a-6ca6abfcd11e" providerId="ADAL" clId="{97A2A4B0-3ADD-456A-92B7-293E90487778}" dt="2024-11-07T18:30:49.234" v="739" actId="165"/>
          <ac:spMkLst>
            <pc:docMk/>
            <pc:sldMk cId="71747052" sldId="2147470427"/>
            <ac:spMk id="455" creationId="{CE302271-8D12-712F-0008-43A430A4FA20}"/>
          </ac:spMkLst>
        </pc:spChg>
        <pc:spChg chg="mod">
          <ac:chgData name="Marketing" userId="c6e20124-794c-4511-9e1a-6ca6abfcd11e" providerId="ADAL" clId="{97A2A4B0-3ADD-456A-92B7-293E90487778}" dt="2024-11-07T18:30:49.234" v="739" actId="165"/>
          <ac:spMkLst>
            <pc:docMk/>
            <pc:sldMk cId="71747052" sldId="2147470427"/>
            <ac:spMk id="456" creationId="{88F8882A-4643-3C36-4F5C-D6A4A6D0ED88}"/>
          </ac:spMkLst>
        </pc:spChg>
        <pc:spChg chg="mod">
          <ac:chgData name="Marketing" userId="c6e20124-794c-4511-9e1a-6ca6abfcd11e" providerId="ADAL" clId="{97A2A4B0-3ADD-456A-92B7-293E90487778}" dt="2024-11-07T18:30:49.234" v="739" actId="165"/>
          <ac:spMkLst>
            <pc:docMk/>
            <pc:sldMk cId="71747052" sldId="2147470427"/>
            <ac:spMk id="457" creationId="{1FAA83EC-7717-EF9F-318F-D9F1FDAC0497}"/>
          </ac:spMkLst>
        </pc:spChg>
        <pc:spChg chg="mod">
          <ac:chgData name="Marketing" userId="c6e20124-794c-4511-9e1a-6ca6abfcd11e" providerId="ADAL" clId="{97A2A4B0-3ADD-456A-92B7-293E90487778}" dt="2024-11-07T18:30:49.234" v="739" actId="165"/>
          <ac:spMkLst>
            <pc:docMk/>
            <pc:sldMk cId="71747052" sldId="2147470427"/>
            <ac:spMk id="458" creationId="{FCEEED16-84B1-DF91-E31D-9BBB43BCD22C}"/>
          </ac:spMkLst>
        </pc:spChg>
        <pc:spChg chg="mod">
          <ac:chgData name="Marketing" userId="c6e20124-794c-4511-9e1a-6ca6abfcd11e" providerId="ADAL" clId="{97A2A4B0-3ADD-456A-92B7-293E90487778}" dt="2024-11-07T18:30:49.234" v="739" actId="165"/>
          <ac:spMkLst>
            <pc:docMk/>
            <pc:sldMk cId="71747052" sldId="2147470427"/>
            <ac:spMk id="459" creationId="{BAB9177C-5A92-771A-97B5-18FCD0DA0A3A}"/>
          </ac:spMkLst>
        </pc:spChg>
        <pc:spChg chg="mod">
          <ac:chgData name="Marketing" userId="c6e20124-794c-4511-9e1a-6ca6abfcd11e" providerId="ADAL" clId="{97A2A4B0-3ADD-456A-92B7-293E90487778}" dt="2024-11-07T18:30:49.234" v="739" actId="165"/>
          <ac:spMkLst>
            <pc:docMk/>
            <pc:sldMk cId="71747052" sldId="2147470427"/>
            <ac:spMk id="460" creationId="{008A706D-5A06-1CDE-0FA1-7265EBDBA1AA}"/>
          </ac:spMkLst>
        </pc:spChg>
        <pc:spChg chg="mod">
          <ac:chgData name="Marketing" userId="c6e20124-794c-4511-9e1a-6ca6abfcd11e" providerId="ADAL" clId="{97A2A4B0-3ADD-456A-92B7-293E90487778}" dt="2024-11-07T18:30:49.234" v="739" actId="165"/>
          <ac:spMkLst>
            <pc:docMk/>
            <pc:sldMk cId="71747052" sldId="2147470427"/>
            <ac:spMk id="461" creationId="{CE8D122D-580E-CF81-32CD-D79DA0BB0451}"/>
          </ac:spMkLst>
        </pc:spChg>
        <pc:spChg chg="mod">
          <ac:chgData name="Marketing" userId="c6e20124-794c-4511-9e1a-6ca6abfcd11e" providerId="ADAL" clId="{97A2A4B0-3ADD-456A-92B7-293E90487778}" dt="2024-11-07T18:30:49.234" v="739" actId="165"/>
          <ac:spMkLst>
            <pc:docMk/>
            <pc:sldMk cId="71747052" sldId="2147470427"/>
            <ac:spMk id="462" creationId="{FBC4D16B-9E9E-C8E9-4C98-44BE93CDC31A}"/>
          </ac:spMkLst>
        </pc:spChg>
        <pc:spChg chg="mod">
          <ac:chgData name="Marketing" userId="c6e20124-794c-4511-9e1a-6ca6abfcd11e" providerId="ADAL" clId="{97A2A4B0-3ADD-456A-92B7-293E90487778}" dt="2024-11-07T18:30:49.234" v="739" actId="165"/>
          <ac:spMkLst>
            <pc:docMk/>
            <pc:sldMk cId="71747052" sldId="2147470427"/>
            <ac:spMk id="463" creationId="{F754BDCC-372A-A10E-FB20-4E3778364200}"/>
          </ac:spMkLst>
        </pc:spChg>
        <pc:spChg chg="mod">
          <ac:chgData name="Marketing" userId="c6e20124-794c-4511-9e1a-6ca6abfcd11e" providerId="ADAL" clId="{97A2A4B0-3ADD-456A-92B7-293E90487778}" dt="2024-11-07T18:30:49.234" v="739" actId="165"/>
          <ac:spMkLst>
            <pc:docMk/>
            <pc:sldMk cId="71747052" sldId="2147470427"/>
            <ac:spMk id="464" creationId="{DA5CAF11-7060-CD4E-585C-00D1EB5770E9}"/>
          </ac:spMkLst>
        </pc:spChg>
        <pc:spChg chg="mod">
          <ac:chgData name="Marketing" userId="c6e20124-794c-4511-9e1a-6ca6abfcd11e" providerId="ADAL" clId="{97A2A4B0-3ADD-456A-92B7-293E90487778}" dt="2024-11-07T18:30:49.234" v="739" actId="165"/>
          <ac:spMkLst>
            <pc:docMk/>
            <pc:sldMk cId="71747052" sldId="2147470427"/>
            <ac:spMk id="465" creationId="{56F7A1EB-5542-757A-930E-71E9BE5442E7}"/>
          </ac:spMkLst>
        </pc:spChg>
        <pc:spChg chg="mod">
          <ac:chgData name="Marketing" userId="c6e20124-794c-4511-9e1a-6ca6abfcd11e" providerId="ADAL" clId="{97A2A4B0-3ADD-456A-92B7-293E90487778}" dt="2024-11-07T18:30:49.234" v="739" actId="165"/>
          <ac:spMkLst>
            <pc:docMk/>
            <pc:sldMk cId="71747052" sldId="2147470427"/>
            <ac:spMk id="466" creationId="{130D2C19-78D7-6CDE-2610-709F3FAEE050}"/>
          </ac:spMkLst>
        </pc:spChg>
        <pc:spChg chg="mod">
          <ac:chgData name="Marketing" userId="c6e20124-794c-4511-9e1a-6ca6abfcd11e" providerId="ADAL" clId="{97A2A4B0-3ADD-456A-92B7-293E90487778}" dt="2024-11-07T18:30:49.234" v="739" actId="165"/>
          <ac:spMkLst>
            <pc:docMk/>
            <pc:sldMk cId="71747052" sldId="2147470427"/>
            <ac:spMk id="467" creationId="{27BEF242-876C-1411-82EF-D72A8C0C5796}"/>
          </ac:spMkLst>
        </pc:spChg>
        <pc:spChg chg="mod">
          <ac:chgData name="Marketing" userId="c6e20124-794c-4511-9e1a-6ca6abfcd11e" providerId="ADAL" clId="{97A2A4B0-3ADD-456A-92B7-293E90487778}" dt="2024-11-07T18:30:49.234" v="739" actId="165"/>
          <ac:spMkLst>
            <pc:docMk/>
            <pc:sldMk cId="71747052" sldId="2147470427"/>
            <ac:spMk id="468" creationId="{8721405B-779F-3658-5DA1-7CB270FBB906}"/>
          </ac:spMkLst>
        </pc:spChg>
        <pc:spChg chg="mod">
          <ac:chgData name="Marketing" userId="c6e20124-794c-4511-9e1a-6ca6abfcd11e" providerId="ADAL" clId="{97A2A4B0-3ADD-456A-92B7-293E90487778}" dt="2024-11-07T18:30:49.234" v="739" actId="165"/>
          <ac:spMkLst>
            <pc:docMk/>
            <pc:sldMk cId="71747052" sldId="2147470427"/>
            <ac:spMk id="469" creationId="{A332474B-5FDD-3AB2-0EB5-A95842F00E7B}"/>
          </ac:spMkLst>
        </pc:spChg>
        <pc:spChg chg="mod">
          <ac:chgData name="Marketing" userId="c6e20124-794c-4511-9e1a-6ca6abfcd11e" providerId="ADAL" clId="{97A2A4B0-3ADD-456A-92B7-293E90487778}" dt="2024-11-07T18:30:49.234" v="739" actId="165"/>
          <ac:spMkLst>
            <pc:docMk/>
            <pc:sldMk cId="71747052" sldId="2147470427"/>
            <ac:spMk id="470" creationId="{71A917E2-B2A9-8986-B77D-ACE0A1370865}"/>
          </ac:spMkLst>
        </pc:spChg>
        <pc:spChg chg="mod">
          <ac:chgData name="Marketing" userId="c6e20124-794c-4511-9e1a-6ca6abfcd11e" providerId="ADAL" clId="{97A2A4B0-3ADD-456A-92B7-293E90487778}" dt="2024-11-07T18:30:49.234" v="739" actId="165"/>
          <ac:spMkLst>
            <pc:docMk/>
            <pc:sldMk cId="71747052" sldId="2147470427"/>
            <ac:spMk id="471" creationId="{B436DFD8-CD5B-C40E-5EA7-8B7B3E5BB3BD}"/>
          </ac:spMkLst>
        </pc:spChg>
        <pc:spChg chg="mod">
          <ac:chgData name="Marketing" userId="c6e20124-794c-4511-9e1a-6ca6abfcd11e" providerId="ADAL" clId="{97A2A4B0-3ADD-456A-92B7-293E90487778}" dt="2024-11-07T18:30:49.234" v="739" actId="165"/>
          <ac:spMkLst>
            <pc:docMk/>
            <pc:sldMk cId="71747052" sldId="2147470427"/>
            <ac:spMk id="472" creationId="{7BE77C76-F394-8F40-7936-74773719FFBA}"/>
          </ac:spMkLst>
        </pc:spChg>
        <pc:spChg chg="mod">
          <ac:chgData name="Marketing" userId="c6e20124-794c-4511-9e1a-6ca6abfcd11e" providerId="ADAL" clId="{97A2A4B0-3ADD-456A-92B7-293E90487778}" dt="2024-11-07T18:30:49.234" v="739" actId="165"/>
          <ac:spMkLst>
            <pc:docMk/>
            <pc:sldMk cId="71747052" sldId="2147470427"/>
            <ac:spMk id="473" creationId="{41083645-874A-A371-BA1F-87D979E4013F}"/>
          </ac:spMkLst>
        </pc:spChg>
        <pc:spChg chg="mod">
          <ac:chgData name="Marketing" userId="c6e20124-794c-4511-9e1a-6ca6abfcd11e" providerId="ADAL" clId="{97A2A4B0-3ADD-456A-92B7-293E90487778}" dt="2024-11-07T18:30:49.234" v="739" actId="165"/>
          <ac:spMkLst>
            <pc:docMk/>
            <pc:sldMk cId="71747052" sldId="2147470427"/>
            <ac:spMk id="474" creationId="{DD47700B-B558-563D-5B02-10CCC49E271A}"/>
          </ac:spMkLst>
        </pc:spChg>
        <pc:spChg chg="mod">
          <ac:chgData name="Marketing" userId="c6e20124-794c-4511-9e1a-6ca6abfcd11e" providerId="ADAL" clId="{97A2A4B0-3ADD-456A-92B7-293E90487778}" dt="2024-11-07T18:30:49.234" v="739" actId="165"/>
          <ac:spMkLst>
            <pc:docMk/>
            <pc:sldMk cId="71747052" sldId="2147470427"/>
            <ac:spMk id="475" creationId="{98A03478-C1A0-0ACE-23A1-21B16D51486D}"/>
          </ac:spMkLst>
        </pc:spChg>
        <pc:spChg chg="mod">
          <ac:chgData name="Marketing" userId="c6e20124-794c-4511-9e1a-6ca6abfcd11e" providerId="ADAL" clId="{97A2A4B0-3ADD-456A-92B7-293E90487778}" dt="2024-11-07T18:30:49.234" v="739" actId="165"/>
          <ac:spMkLst>
            <pc:docMk/>
            <pc:sldMk cId="71747052" sldId="2147470427"/>
            <ac:spMk id="476" creationId="{008FEA77-93E3-A44C-3DA2-603F1ED48AF0}"/>
          </ac:spMkLst>
        </pc:spChg>
        <pc:spChg chg="mod">
          <ac:chgData name="Marketing" userId="c6e20124-794c-4511-9e1a-6ca6abfcd11e" providerId="ADAL" clId="{97A2A4B0-3ADD-456A-92B7-293E90487778}" dt="2024-11-07T18:30:49.234" v="739" actId="165"/>
          <ac:spMkLst>
            <pc:docMk/>
            <pc:sldMk cId="71747052" sldId="2147470427"/>
            <ac:spMk id="477" creationId="{95F9BC83-E3C3-CDFF-A7E3-02ACA75445E8}"/>
          </ac:spMkLst>
        </pc:spChg>
        <pc:spChg chg="mod">
          <ac:chgData name="Marketing" userId="c6e20124-794c-4511-9e1a-6ca6abfcd11e" providerId="ADAL" clId="{97A2A4B0-3ADD-456A-92B7-293E90487778}" dt="2024-11-07T18:30:49.234" v="739" actId="165"/>
          <ac:spMkLst>
            <pc:docMk/>
            <pc:sldMk cId="71747052" sldId="2147470427"/>
            <ac:spMk id="478" creationId="{18128D85-A37A-59FE-9563-F494DA2764D9}"/>
          </ac:spMkLst>
        </pc:spChg>
        <pc:spChg chg="mod">
          <ac:chgData name="Marketing" userId="c6e20124-794c-4511-9e1a-6ca6abfcd11e" providerId="ADAL" clId="{97A2A4B0-3ADD-456A-92B7-293E90487778}" dt="2024-11-07T18:30:49.234" v="739" actId="165"/>
          <ac:spMkLst>
            <pc:docMk/>
            <pc:sldMk cId="71747052" sldId="2147470427"/>
            <ac:spMk id="479" creationId="{1136E64C-F97F-F01B-1D14-EEBFAF141018}"/>
          </ac:spMkLst>
        </pc:spChg>
        <pc:spChg chg="mod">
          <ac:chgData name="Marketing" userId="c6e20124-794c-4511-9e1a-6ca6abfcd11e" providerId="ADAL" clId="{97A2A4B0-3ADD-456A-92B7-293E90487778}" dt="2024-11-07T18:30:49.234" v="739" actId="165"/>
          <ac:spMkLst>
            <pc:docMk/>
            <pc:sldMk cId="71747052" sldId="2147470427"/>
            <ac:spMk id="480" creationId="{F3D93EE7-27CA-DFD9-7ED9-D41CC079CA84}"/>
          </ac:spMkLst>
        </pc:spChg>
        <pc:spChg chg="mod">
          <ac:chgData name="Marketing" userId="c6e20124-794c-4511-9e1a-6ca6abfcd11e" providerId="ADAL" clId="{97A2A4B0-3ADD-456A-92B7-293E90487778}" dt="2024-11-07T18:30:49.234" v="739" actId="165"/>
          <ac:spMkLst>
            <pc:docMk/>
            <pc:sldMk cId="71747052" sldId="2147470427"/>
            <ac:spMk id="481" creationId="{4A07763B-B471-5B8A-7CC2-507AF07469A7}"/>
          </ac:spMkLst>
        </pc:spChg>
        <pc:spChg chg="mod">
          <ac:chgData name="Marketing" userId="c6e20124-794c-4511-9e1a-6ca6abfcd11e" providerId="ADAL" clId="{97A2A4B0-3ADD-456A-92B7-293E90487778}" dt="2024-11-07T18:30:49.234" v="739" actId="165"/>
          <ac:spMkLst>
            <pc:docMk/>
            <pc:sldMk cId="71747052" sldId="2147470427"/>
            <ac:spMk id="483" creationId="{411DAE7D-4FA0-950D-4FF0-FE0B33094F54}"/>
          </ac:spMkLst>
        </pc:spChg>
        <pc:spChg chg="mod">
          <ac:chgData name="Marketing" userId="c6e20124-794c-4511-9e1a-6ca6abfcd11e" providerId="ADAL" clId="{97A2A4B0-3ADD-456A-92B7-293E90487778}" dt="2024-11-07T18:30:49.234" v="739" actId="165"/>
          <ac:spMkLst>
            <pc:docMk/>
            <pc:sldMk cId="71747052" sldId="2147470427"/>
            <ac:spMk id="484" creationId="{EE792B8C-0BC9-D9A0-C3A0-E918D05B2B80}"/>
          </ac:spMkLst>
        </pc:spChg>
        <pc:spChg chg="mod">
          <ac:chgData name="Marketing" userId="c6e20124-794c-4511-9e1a-6ca6abfcd11e" providerId="ADAL" clId="{97A2A4B0-3ADD-456A-92B7-293E90487778}" dt="2024-11-07T18:30:49.234" v="739" actId="165"/>
          <ac:spMkLst>
            <pc:docMk/>
            <pc:sldMk cId="71747052" sldId="2147470427"/>
            <ac:spMk id="485" creationId="{FEF53DDE-A6D3-FC05-D32D-4BDA0B0181FB}"/>
          </ac:spMkLst>
        </pc:spChg>
        <pc:spChg chg="mod">
          <ac:chgData name="Marketing" userId="c6e20124-794c-4511-9e1a-6ca6abfcd11e" providerId="ADAL" clId="{97A2A4B0-3ADD-456A-92B7-293E90487778}" dt="2024-11-07T18:30:49.234" v="739" actId="165"/>
          <ac:spMkLst>
            <pc:docMk/>
            <pc:sldMk cId="71747052" sldId="2147470427"/>
            <ac:spMk id="486" creationId="{8FBB52E9-5D92-CEAA-0ED7-B927A0831FA4}"/>
          </ac:spMkLst>
        </pc:spChg>
        <pc:spChg chg="mod">
          <ac:chgData name="Marketing" userId="c6e20124-794c-4511-9e1a-6ca6abfcd11e" providerId="ADAL" clId="{97A2A4B0-3ADD-456A-92B7-293E90487778}" dt="2024-11-07T18:30:49.234" v="739" actId="165"/>
          <ac:spMkLst>
            <pc:docMk/>
            <pc:sldMk cId="71747052" sldId="2147470427"/>
            <ac:spMk id="487" creationId="{39CA4627-6FA2-0813-DB67-B79444BF3B1F}"/>
          </ac:spMkLst>
        </pc:spChg>
        <pc:spChg chg="mod">
          <ac:chgData name="Marketing" userId="c6e20124-794c-4511-9e1a-6ca6abfcd11e" providerId="ADAL" clId="{97A2A4B0-3ADD-456A-92B7-293E90487778}" dt="2024-11-07T18:30:49.234" v="739" actId="165"/>
          <ac:spMkLst>
            <pc:docMk/>
            <pc:sldMk cId="71747052" sldId="2147470427"/>
            <ac:spMk id="488" creationId="{9B859F30-B8D5-24E7-E1E9-BDDFFB62EF4F}"/>
          </ac:spMkLst>
        </pc:spChg>
        <pc:spChg chg="mod">
          <ac:chgData name="Marketing" userId="c6e20124-794c-4511-9e1a-6ca6abfcd11e" providerId="ADAL" clId="{97A2A4B0-3ADD-456A-92B7-293E90487778}" dt="2024-11-07T18:30:49.234" v="739" actId="165"/>
          <ac:spMkLst>
            <pc:docMk/>
            <pc:sldMk cId="71747052" sldId="2147470427"/>
            <ac:spMk id="489" creationId="{35E68FFF-E1C6-F1B9-5536-5215A5FE0D4C}"/>
          </ac:spMkLst>
        </pc:spChg>
        <pc:spChg chg="mod">
          <ac:chgData name="Marketing" userId="c6e20124-794c-4511-9e1a-6ca6abfcd11e" providerId="ADAL" clId="{97A2A4B0-3ADD-456A-92B7-293E90487778}" dt="2024-11-07T18:30:49.234" v="739" actId="165"/>
          <ac:spMkLst>
            <pc:docMk/>
            <pc:sldMk cId="71747052" sldId="2147470427"/>
            <ac:spMk id="490" creationId="{89817AE8-16E2-A167-9577-995B4D97E59C}"/>
          </ac:spMkLst>
        </pc:spChg>
        <pc:spChg chg="mod">
          <ac:chgData name="Marketing" userId="c6e20124-794c-4511-9e1a-6ca6abfcd11e" providerId="ADAL" clId="{97A2A4B0-3ADD-456A-92B7-293E90487778}" dt="2024-11-07T18:30:49.234" v="739" actId="165"/>
          <ac:spMkLst>
            <pc:docMk/>
            <pc:sldMk cId="71747052" sldId="2147470427"/>
            <ac:spMk id="512" creationId="{B89B5088-4295-EF65-1F98-E76451803766}"/>
          </ac:spMkLst>
        </pc:spChg>
        <pc:spChg chg="mod">
          <ac:chgData name="Marketing" userId="c6e20124-794c-4511-9e1a-6ca6abfcd11e" providerId="ADAL" clId="{97A2A4B0-3ADD-456A-92B7-293E90487778}" dt="2024-11-07T18:30:49.234" v="739" actId="165"/>
          <ac:spMkLst>
            <pc:docMk/>
            <pc:sldMk cId="71747052" sldId="2147470427"/>
            <ac:spMk id="513" creationId="{48E85CB6-241C-9ED2-1044-F74573650105}"/>
          </ac:spMkLst>
        </pc:spChg>
        <pc:spChg chg="mod">
          <ac:chgData name="Marketing" userId="c6e20124-794c-4511-9e1a-6ca6abfcd11e" providerId="ADAL" clId="{97A2A4B0-3ADD-456A-92B7-293E90487778}" dt="2024-11-07T18:30:49.234" v="739" actId="165"/>
          <ac:spMkLst>
            <pc:docMk/>
            <pc:sldMk cId="71747052" sldId="2147470427"/>
            <ac:spMk id="514" creationId="{0AA86543-3625-2F1B-7DA2-B8546BB3C31D}"/>
          </ac:spMkLst>
        </pc:spChg>
        <pc:spChg chg="mod">
          <ac:chgData name="Marketing" userId="c6e20124-794c-4511-9e1a-6ca6abfcd11e" providerId="ADAL" clId="{97A2A4B0-3ADD-456A-92B7-293E90487778}" dt="2024-11-07T18:30:49.234" v="739" actId="165"/>
          <ac:spMkLst>
            <pc:docMk/>
            <pc:sldMk cId="71747052" sldId="2147470427"/>
            <ac:spMk id="515" creationId="{A852477A-EC05-298E-0098-41AAA65BBA62}"/>
          </ac:spMkLst>
        </pc:spChg>
        <pc:spChg chg="mod">
          <ac:chgData name="Marketing" userId="c6e20124-794c-4511-9e1a-6ca6abfcd11e" providerId="ADAL" clId="{97A2A4B0-3ADD-456A-92B7-293E90487778}" dt="2024-11-07T18:30:49.234" v="739" actId="165"/>
          <ac:spMkLst>
            <pc:docMk/>
            <pc:sldMk cId="71747052" sldId="2147470427"/>
            <ac:spMk id="516" creationId="{C106DBD0-ACB1-6A24-A4DC-D03B21BB25E8}"/>
          </ac:spMkLst>
        </pc:spChg>
        <pc:spChg chg="mod">
          <ac:chgData name="Marketing" userId="c6e20124-794c-4511-9e1a-6ca6abfcd11e" providerId="ADAL" clId="{97A2A4B0-3ADD-456A-92B7-293E90487778}" dt="2024-11-07T18:30:49.234" v="739" actId="165"/>
          <ac:spMkLst>
            <pc:docMk/>
            <pc:sldMk cId="71747052" sldId="2147470427"/>
            <ac:spMk id="517" creationId="{F6C14CF7-8C6C-B51D-1BB3-DDF35F599FB3}"/>
          </ac:spMkLst>
        </pc:spChg>
        <pc:spChg chg="mod">
          <ac:chgData name="Marketing" userId="c6e20124-794c-4511-9e1a-6ca6abfcd11e" providerId="ADAL" clId="{97A2A4B0-3ADD-456A-92B7-293E90487778}" dt="2024-11-07T18:30:49.234" v="739" actId="165"/>
          <ac:spMkLst>
            <pc:docMk/>
            <pc:sldMk cId="71747052" sldId="2147470427"/>
            <ac:spMk id="518" creationId="{F0425750-DAD0-F67B-0CCD-AF15CD682A10}"/>
          </ac:spMkLst>
        </pc:spChg>
        <pc:spChg chg="mod">
          <ac:chgData name="Marketing" userId="c6e20124-794c-4511-9e1a-6ca6abfcd11e" providerId="ADAL" clId="{97A2A4B0-3ADD-456A-92B7-293E90487778}" dt="2024-11-07T18:30:49.234" v="739" actId="165"/>
          <ac:spMkLst>
            <pc:docMk/>
            <pc:sldMk cId="71747052" sldId="2147470427"/>
            <ac:spMk id="519" creationId="{4C181682-102A-8021-8D3D-8B6929CB1836}"/>
          </ac:spMkLst>
        </pc:spChg>
        <pc:spChg chg="mod">
          <ac:chgData name="Marketing" userId="c6e20124-794c-4511-9e1a-6ca6abfcd11e" providerId="ADAL" clId="{97A2A4B0-3ADD-456A-92B7-293E90487778}" dt="2024-11-07T18:30:49.234" v="739" actId="165"/>
          <ac:spMkLst>
            <pc:docMk/>
            <pc:sldMk cId="71747052" sldId="2147470427"/>
            <ac:spMk id="520" creationId="{CB8D6706-7C28-F50D-9617-8180FEE42F20}"/>
          </ac:spMkLst>
        </pc:spChg>
        <pc:spChg chg="mod">
          <ac:chgData name="Marketing" userId="c6e20124-794c-4511-9e1a-6ca6abfcd11e" providerId="ADAL" clId="{97A2A4B0-3ADD-456A-92B7-293E90487778}" dt="2024-11-07T18:30:49.234" v="739" actId="165"/>
          <ac:spMkLst>
            <pc:docMk/>
            <pc:sldMk cId="71747052" sldId="2147470427"/>
            <ac:spMk id="521" creationId="{96B7A62C-FF73-25DB-6759-866C5859D841}"/>
          </ac:spMkLst>
        </pc:spChg>
        <pc:spChg chg="mod">
          <ac:chgData name="Marketing" userId="c6e20124-794c-4511-9e1a-6ca6abfcd11e" providerId="ADAL" clId="{97A2A4B0-3ADD-456A-92B7-293E90487778}" dt="2024-11-07T18:30:49.234" v="739" actId="165"/>
          <ac:spMkLst>
            <pc:docMk/>
            <pc:sldMk cId="71747052" sldId="2147470427"/>
            <ac:spMk id="522" creationId="{10C932D7-44BF-CF67-13F2-ED1A2CA13CB3}"/>
          </ac:spMkLst>
        </pc:spChg>
        <pc:spChg chg="mod">
          <ac:chgData name="Marketing" userId="c6e20124-794c-4511-9e1a-6ca6abfcd11e" providerId="ADAL" clId="{97A2A4B0-3ADD-456A-92B7-293E90487778}" dt="2024-11-07T18:30:49.234" v="739" actId="165"/>
          <ac:spMkLst>
            <pc:docMk/>
            <pc:sldMk cId="71747052" sldId="2147470427"/>
            <ac:spMk id="523" creationId="{E739B2D8-4BAF-C1BC-6275-C6533E6CC06B}"/>
          </ac:spMkLst>
        </pc:spChg>
        <pc:spChg chg="mod">
          <ac:chgData name="Marketing" userId="c6e20124-794c-4511-9e1a-6ca6abfcd11e" providerId="ADAL" clId="{97A2A4B0-3ADD-456A-92B7-293E90487778}" dt="2024-11-07T18:30:49.234" v="739" actId="165"/>
          <ac:spMkLst>
            <pc:docMk/>
            <pc:sldMk cId="71747052" sldId="2147470427"/>
            <ac:spMk id="524" creationId="{3E20EB45-0799-C401-C105-6E05E714762C}"/>
          </ac:spMkLst>
        </pc:spChg>
        <pc:spChg chg="mod">
          <ac:chgData name="Marketing" userId="c6e20124-794c-4511-9e1a-6ca6abfcd11e" providerId="ADAL" clId="{97A2A4B0-3ADD-456A-92B7-293E90487778}" dt="2024-11-07T18:30:49.234" v="739" actId="165"/>
          <ac:spMkLst>
            <pc:docMk/>
            <pc:sldMk cId="71747052" sldId="2147470427"/>
            <ac:spMk id="525" creationId="{16E5E0C5-614D-CB94-4BBC-750361F352FF}"/>
          </ac:spMkLst>
        </pc:spChg>
        <pc:spChg chg="mod">
          <ac:chgData name="Marketing" userId="c6e20124-794c-4511-9e1a-6ca6abfcd11e" providerId="ADAL" clId="{97A2A4B0-3ADD-456A-92B7-293E90487778}" dt="2024-11-07T18:30:49.234" v="739" actId="165"/>
          <ac:spMkLst>
            <pc:docMk/>
            <pc:sldMk cId="71747052" sldId="2147470427"/>
            <ac:spMk id="526" creationId="{06429647-B093-2347-A10F-6DD163341C6F}"/>
          </ac:spMkLst>
        </pc:spChg>
        <pc:spChg chg="mod">
          <ac:chgData name="Marketing" userId="c6e20124-794c-4511-9e1a-6ca6abfcd11e" providerId="ADAL" clId="{97A2A4B0-3ADD-456A-92B7-293E90487778}" dt="2024-11-07T18:30:49.234" v="739" actId="165"/>
          <ac:spMkLst>
            <pc:docMk/>
            <pc:sldMk cId="71747052" sldId="2147470427"/>
            <ac:spMk id="527" creationId="{C8D92A76-E5C2-0AD2-1E53-15DF698A4AE7}"/>
          </ac:spMkLst>
        </pc:spChg>
        <pc:spChg chg="mod">
          <ac:chgData name="Marketing" userId="c6e20124-794c-4511-9e1a-6ca6abfcd11e" providerId="ADAL" clId="{97A2A4B0-3ADD-456A-92B7-293E90487778}" dt="2024-11-07T18:30:49.234" v="739" actId="165"/>
          <ac:spMkLst>
            <pc:docMk/>
            <pc:sldMk cId="71747052" sldId="2147470427"/>
            <ac:spMk id="528" creationId="{3F41EA3C-07EF-E3DC-687D-6BD5A5B25314}"/>
          </ac:spMkLst>
        </pc:spChg>
        <pc:spChg chg="mod">
          <ac:chgData name="Marketing" userId="c6e20124-794c-4511-9e1a-6ca6abfcd11e" providerId="ADAL" clId="{97A2A4B0-3ADD-456A-92B7-293E90487778}" dt="2024-11-07T18:30:49.234" v="739" actId="165"/>
          <ac:spMkLst>
            <pc:docMk/>
            <pc:sldMk cId="71747052" sldId="2147470427"/>
            <ac:spMk id="529" creationId="{040FB761-9C6E-D07E-C1FB-E98AFA30B5BB}"/>
          </ac:spMkLst>
        </pc:spChg>
        <pc:spChg chg="mod">
          <ac:chgData name="Marketing" userId="c6e20124-794c-4511-9e1a-6ca6abfcd11e" providerId="ADAL" clId="{97A2A4B0-3ADD-456A-92B7-293E90487778}" dt="2024-11-07T18:30:49.234" v="739" actId="165"/>
          <ac:spMkLst>
            <pc:docMk/>
            <pc:sldMk cId="71747052" sldId="2147470427"/>
            <ac:spMk id="530" creationId="{BD2A5560-1FA9-C872-D6A0-10E2FFF94ACF}"/>
          </ac:spMkLst>
        </pc:spChg>
        <pc:spChg chg="mod">
          <ac:chgData name="Marketing" userId="c6e20124-794c-4511-9e1a-6ca6abfcd11e" providerId="ADAL" clId="{97A2A4B0-3ADD-456A-92B7-293E90487778}" dt="2024-11-07T18:30:49.234" v="739" actId="165"/>
          <ac:spMkLst>
            <pc:docMk/>
            <pc:sldMk cId="71747052" sldId="2147470427"/>
            <ac:spMk id="531" creationId="{F043E5E6-03B7-8B38-B915-7F012B64DE48}"/>
          </ac:spMkLst>
        </pc:spChg>
        <pc:spChg chg="mod">
          <ac:chgData name="Marketing" userId="c6e20124-794c-4511-9e1a-6ca6abfcd11e" providerId="ADAL" clId="{97A2A4B0-3ADD-456A-92B7-293E90487778}" dt="2024-11-07T18:30:49.234" v="739" actId="165"/>
          <ac:spMkLst>
            <pc:docMk/>
            <pc:sldMk cId="71747052" sldId="2147470427"/>
            <ac:spMk id="532" creationId="{4BC23C92-9802-3C6A-6293-74EE5214E886}"/>
          </ac:spMkLst>
        </pc:spChg>
        <pc:spChg chg="mod">
          <ac:chgData name="Marketing" userId="c6e20124-794c-4511-9e1a-6ca6abfcd11e" providerId="ADAL" clId="{97A2A4B0-3ADD-456A-92B7-293E90487778}" dt="2024-11-07T18:30:49.234" v="739" actId="165"/>
          <ac:spMkLst>
            <pc:docMk/>
            <pc:sldMk cId="71747052" sldId="2147470427"/>
            <ac:spMk id="533" creationId="{5C5943A9-75B0-7DDA-EA60-0ACA287A069E}"/>
          </ac:spMkLst>
        </pc:spChg>
        <pc:spChg chg="mod">
          <ac:chgData name="Marketing" userId="c6e20124-794c-4511-9e1a-6ca6abfcd11e" providerId="ADAL" clId="{97A2A4B0-3ADD-456A-92B7-293E90487778}" dt="2024-11-07T18:30:49.234" v="739" actId="165"/>
          <ac:spMkLst>
            <pc:docMk/>
            <pc:sldMk cId="71747052" sldId="2147470427"/>
            <ac:spMk id="534" creationId="{7D365835-DD3A-B9A9-AE4A-07E929E8BEF4}"/>
          </ac:spMkLst>
        </pc:spChg>
        <pc:spChg chg="mod">
          <ac:chgData name="Marketing" userId="c6e20124-794c-4511-9e1a-6ca6abfcd11e" providerId="ADAL" clId="{97A2A4B0-3ADD-456A-92B7-293E90487778}" dt="2024-11-07T18:30:49.234" v="739" actId="165"/>
          <ac:spMkLst>
            <pc:docMk/>
            <pc:sldMk cId="71747052" sldId="2147470427"/>
            <ac:spMk id="535" creationId="{8DEF9766-70DA-B1EF-40AE-CA304EA4C52D}"/>
          </ac:spMkLst>
        </pc:spChg>
        <pc:spChg chg="mod">
          <ac:chgData name="Marketing" userId="c6e20124-794c-4511-9e1a-6ca6abfcd11e" providerId="ADAL" clId="{97A2A4B0-3ADD-456A-92B7-293E90487778}" dt="2024-11-07T18:30:49.234" v="739" actId="165"/>
          <ac:spMkLst>
            <pc:docMk/>
            <pc:sldMk cId="71747052" sldId="2147470427"/>
            <ac:spMk id="536" creationId="{F4FD1ACD-2952-7982-615C-F34EA163E46C}"/>
          </ac:spMkLst>
        </pc:spChg>
        <pc:spChg chg="mod">
          <ac:chgData name="Marketing" userId="c6e20124-794c-4511-9e1a-6ca6abfcd11e" providerId="ADAL" clId="{97A2A4B0-3ADD-456A-92B7-293E90487778}" dt="2024-11-07T18:30:49.234" v="739" actId="165"/>
          <ac:spMkLst>
            <pc:docMk/>
            <pc:sldMk cId="71747052" sldId="2147470427"/>
            <ac:spMk id="537" creationId="{BF1DEA8C-6785-2B83-D9C9-9F47CDC1F12F}"/>
          </ac:spMkLst>
        </pc:spChg>
        <pc:spChg chg="mod">
          <ac:chgData name="Marketing" userId="c6e20124-794c-4511-9e1a-6ca6abfcd11e" providerId="ADAL" clId="{97A2A4B0-3ADD-456A-92B7-293E90487778}" dt="2024-11-07T18:30:49.234" v="739" actId="165"/>
          <ac:spMkLst>
            <pc:docMk/>
            <pc:sldMk cId="71747052" sldId="2147470427"/>
            <ac:spMk id="538" creationId="{18E7C043-748F-D8AD-97E9-E3ECD8E4AA3C}"/>
          </ac:spMkLst>
        </pc:spChg>
        <pc:spChg chg="mod">
          <ac:chgData name="Marketing" userId="c6e20124-794c-4511-9e1a-6ca6abfcd11e" providerId="ADAL" clId="{97A2A4B0-3ADD-456A-92B7-293E90487778}" dt="2024-11-07T18:30:49.234" v="739" actId="165"/>
          <ac:spMkLst>
            <pc:docMk/>
            <pc:sldMk cId="71747052" sldId="2147470427"/>
            <ac:spMk id="539" creationId="{A3CF6B43-C703-FB47-2DE9-5249A2CDBBC8}"/>
          </ac:spMkLst>
        </pc:spChg>
        <pc:spChg chg="mod">
          <ac:chgData name="Marketing" userId="c6e20124-794c-4511-9e1a-6ca6abfcd11e" providerId="ADAL" clId="{97A2A4B0-3ADD-456A-92B7-293E90487778}" dt="2024-11-07T18:30:49.234" v="739" actId="165"/>
          <ac:spMkLst>
            <pc:docMk/>
            <pc:sldMk cId="71747052" sldId="2147470427"/>
            <ac:spMk id="540" creationId="{3241866E-691B-0EE6-E8FF-92DFB32EC83D}"/>
          </ac:spMkLst>
        </pc:spChg>
        <pc:spChg chg="mod">
          <ac:chgData name="Marketing" userId="c6e20124-794c-4511-9e1a-6ca6abfcd11e" providerId="ADAL" clId="{97A2A4B0-3ADD-456A-92B7-293E90487778}" dt="2024-11-07T18:30:49.234" v="739" actId="165"/>
          <ac:spMkLst>
            <pc:docMk/>
            <pc:sldMk cId="71747052" sldId="2147470427"/>
            <ac:spMk id="541" creationId="{0B2A902B-D2FB-BBAC-96C8-B9E01EBBC20D}"/>
          </ac:spMkLst>
        </pc:spChg>
        <pc:spChg chg="mod">
          <ac:chgData name="Marketing" userId="c6e20124-794c-4511-9e1a-6ca6abfcd11e" providerId="ADAL" clId="{97A2A4B0-3ADD-456A-92B7-293E90487778}" dt="2024-11-07T18:30:49.234" v="739" actId="165"/>
          <ac:spMkLst>
            <pc:docMk/>
            <pc:sldMk cId="71747052" sldId="2147470427"/>
            <ac:spMk id="542" creationId="{E78DE11A-8DB0-3A03-C7C5-FE94B874D983}"/>
          </ac:spMkLst>
        </pc:spChg>
        <pc:spChg chg="mod">
          <ac:chgData name="Marketing" userId="c6e20124-794c-4511-9e1a-6ca6abfcd11e" providerId="ADAL" clId="{97A2A4B0-3ADD-456A-92B7-293E90487778}" dt="2024-11-07T18:30:49.234" v="739" actId="165"/>
          <ac:spMkLst>
            <pc:docMk/>
            <pc:sldMk cId="71747052" sldId="2147470427"/>
            <ac:spMk id="543" creationId="{37056287-324E-9EAD-5102-9CE1ECC78E90}"/>
          </ac:spMkLst>
        </pc:spChg>
        <pc:spChg chg="mod">
          <ac:chgData name="Marketing" userId="c6e20124-794c-4511-9e1a-6ca6abfcd11e" providerId="ADAL" clId="{97A2A4B0-3ADD-456A-92B7-293E90487778}" dt="2024-11-07T18:30:49.234" v="739" actId="165"/>
          <ac:spMkLst>
            <pc:docMk/>
            <pc:sldMk cId="71747052" sldId="2147470427"/>
            <ac:spMk id="544" creationId="{DCD4554C-B0C0-03FB-8990-AB1DC7692F41}"/>
          </ac:spMkLst>
        </pc:spChg>
        <pc:spChg chg="mod">
          <ac:chgData name="Marketing" userId="c6e20124-794c-4511-9e1a-6ca6abfcd11e" providerId="ADAL" clId="{97A2A4B0-3ADD-456A-92B7-293E90487778}" dt="2024-11-07T18:30:49.234" v="739" actId="165"/>
          <ac:spMkLst>
            <pc:docMk/>
            <pc:sldMk cId="71747052" sldId="2147470427"/>
            <ac:spMk id="545" creationId="{4F72CD81-ED8C-F7E7-7410-295C2239CAC4}"/>
          </ac:spMkLst>
        </pc:spChg>
        <pc:spChg chg="mod">
          <ac:chgData name="Marketing" userId="c6e20124-794c-4511-9e1a-6ca6abfcd11e" providerId="ADAL" clId="{97A2A4B0-3ADD-456A-92B7-293E90487778}" dt="2024-11-07T18:30:49.234" v="739" actId="165"/>
          <ac:spMkLst>
            <pc:docMk/>
            <pc:sldMk cId="71747052" sldId="2147470427"/>
            <ac:spMk id="546" creationId="{0548BA07-70B4-7E4B-9F2B-DFAB6AAE6E03}"/>
          </ac:spMkLst>
        </pc:spChg>
        <pc:spChg chg="mod">
          <ac:chgData name="Marketing" userId="c6e20124-794c-4511-9e1a-6ca6abfcd11e" providerId="ADAL" clId="{97A2A4B0-3ADD-456A-92B7-293E90487778}" dt="2024-11-07T18:30:49.234" v="739" actId="165"/>
          <ac:spMkLst>
            <pc:docMk/>
            <pc:sldMk cId="71747052" sldId="2147470427"/>
            <ac:spMk id="547" creationId="{4DFDE761-EA8E-718B-3EFD-2D9677748E1C}"/>
          </ac:spMkLst>
        </pc:spChg>
        <pc:spChg chg="mod">
          <ac:chgData name="Marketing" userId="c6e20124-794c-4511-9e1a-6ca6abfcd11e" providerId="ADAL" clId="{97A2A4B0-3ADD-456A-92B7-293E90487778}" dt="2024-11-07T18:30:49.234" v="739" actId="165"/>
          <ac:spMkLst>
            <pc:docMk/>
            <pc:sldMk cId="71747052" sldId="2147470427"/>
            <ac:spMk id="548" creationId="{F0CC8BB7-F872-972F-5212-75CCD4E0C503}"/>
          </ac:spMkLst>
        </pc:spChg>
        <pc:spChg chg="mod">
          <ac:chgData name="Marketing" userId="c6e20124-794c-4511-9e1a-6ca6abfcd11e" providerId="ADAL" clId="{97A2A4B0-3ADD-456A-92B7-293E90487778}" dt="2024-11-07T18:30:49.234" v="739" actId="165"/>
          <ac:spMkLst>
            <pc:docMk/>
            <pc:sldMk cId="71747052" sldId="2147470427"/>
            <ac:spMk id="549" creationId="{E1722BF7-D76D-1433-42E1-713DB45B9EB0}"/>
          </ac:spMkLst>
        </pc:spChg>
        <pc:spChg chg="mod">
          <ac:chgData name="Marketing" userId="c6e20124-794c-4511-9e1a-6ca6abfcd11e" providerId="ADAL" clId="{97A2A4B0-3ADD-456A-92B7-293E90487778}" dt="2024-11-07T18:30:49.234" v="739" actId="165"/>
          <ac:spMkLst>
            <pc:docMk/>
            <pc:sldMk cId="71747052" sldId="2147470427"/>
            <ac:spMk id="550" creationId="{B79B31E3-0758-6228-F4F3-EE7816FC6AE5}"/>
          </ac:spMkLst>
        </pc:spChg>
        <pc:spChg chg="mod">
          <ac:chgData name="Marketing" userId="c6e20124-794c-4511-9e1a-6ca6abfcd11e" providerId="ADAL" clId="{97A2A4B0-3ADD-456A-92B7-293E90487778}" dt="2024-11-07T18:30:49.234" v="739" actId="165"/>
          <ac:spMkLst>
            <pc:docMk/>
            <pc:sldMk cId="71747052" sldId="2147470427"/>
            <ac:spMk id="551" creationId="{011AFE51-644C-5D73-AEE6-91EA91A11E6F}"/>
          </ac:spMkLst>
        </pc:spChg>
        <pc:spChg chg="mod">
          <ac:chgData name="Marketing" userId="c6e20124-794c-4511-9e1a-6ca6abfcd11e" providerId="ADAL" clId="{97A2A4B0-3ADD-456A-92B7-293E90487778}" dt="2024-11-07T18:30:49.234" v="739" actId="165"/>
          <ac:spMkLst>
            <pc:docMk/>
            <pc:sldMk cId="71747052" sldId="2147470427"/>
            <ac:spMk id="552" creationId="{E4B791D1-62FB-84EE-93D5-3C2405962A0E}"/>
          </ac:spMkLst>
        </pc:spChg>
        <pc:spChg chg="mod">
          <ac:chgData name="Marketing" userId="c6e20124-794c-4511-9e1a-6ca6abfcd11e" providerId="ADAL" clId="{97A2A4B0-3ADD-456A-92B7-293E90487778}" dt="2024-11-07T18:30:49.234" v="739" actId="165"/>
          <ac:spMkLst>
            <pc:docMk/>
            <pc:sldMk cId="71747052" sldId="2147470427"/>
            <ac:spMk id="553" creationId="{45C31579-FDCB-E64B-C446-197CD87265CC}"/>
          </ac:spMkLst>
        </pc:spChg>
        <pc:spChg chg="mod">
          <ac:chgData name="Marketing" userId="c6e20124-794c-4511-9e1a-6ca6abfcd11e" providerId="ADAL" clId="{97A2A4B0-3ADD-456A-92B7-293E90487778}" dt="2024-11-07T18:30:49.234" v="739" actId="165"/>
          <ac:spMkLst>
            <pc:docMk/>
            <pc:sldMk cId="71747052" sldId="2147470427"/>
            <ac:spMk id="554" creationId="{468B8879-5671-503F-6231-CE94685E780D}"/>
          </ac:spMkLst>
        </pc:spChg>
        <pc:spChg chg="mod">
          <ac:chgData name="Marketing" userId="c6e20124-794c-4511-9e1a-6ca6abfcd11e" providerId="ADAL" clId="{97A2A4B0-3ADD-456A-92B7-293E90487778}" dt="2024-11-07T18:30:49.234" v="739" actId="165"/>
          <ac:spMkLst>
            <pc:docMk/>
            <pc:sldMk cId="71747052" sldId="2147470427"/>
            <ac:spMk id="555" creationId="{C9EDAA7F-92D8-42FD-E4D3-0177E381AAC0}"/>
          </ac:spMkLst>
        </pc:spChg>
        <pc:grpChg chg="del mod">
          <ac:chgData name="Marketing" userId="c6e20124-794c-4511-9e1a-6ca6abfcd11e" providerId="ADAL" clId="{97A2A4B0-3ADD-456A-92B7-293E90487778}" dt="2024-11-07T18:27:41.443" v="695" actId="27803"/>
          <ac:grpSpMkLst>
            <pc:docMk/>
            <pc:sldMk cId="71747052" sldId="2147470427"/>
            <ac:grpSpMk id="6" creationId="{BA14CAA6-BD12-2DC0-64F2-712F2AB22576}"/>
          </ac:grpSpMkLst>
        </pc:grpChg>
        <pc:grpChg chg="mod">
          <ac:chgData name="Marketing" userId="c6e20124-794c-4511-9e1a-6ca6abfcd11e" providerId="ADAL" clId="{97A2A4B0-3ADD-456A-92B7-293E90487778}" dt="2024-11-07T18:30:49.234" v="739" actId="165"/>
          <ac:grpSpMkLst>
            <pc:docMk/>
            <pc:sldMk cId="71747052" sldId="2147470427"/>
            <ac:grpSpMk id="7" creationId="{4D0F9D38-4363-06C8-53E8-EA41E0146550}"/>
          </ac:grpSpMkLst>
        </pc:grpChg>
        <pc:grpChg chg="mod">
          <ac:chgData name="Marketing" userId="c6e20124-794c-4511-9e1a-6ca6abfcd11e" providerId="ADAL" clId="{97A2A4B0-3ADD-456A-92B7-293E90487778}" dt="2024-11-07T18:30:49.234" v="739" actId="165"/>
          <ac:grpSpMkLst>
            <pc:docMk/>
            <pc:sldMk cId="71747052" sldId="2147470427"/>
            <ac:grpSpMk id="14" creationId="{83E9CC7F-B7BB-59AD-514F-30BCBF82A953}"/>
          </ac:grpSpMkLst>
        </pc:grpChg>
        <pc:grpChg chg="mod">
          <ac:chgData name="Marketing" userId="c6e20124-794c-4511-9e1a-6ca6abfcd11e" providerId="ADAL" clId="{97A2A4B0-3ADD-456A-92B7-293E90487778}" dt="2024-11-07T18:30:49.234" v="739" actId="165"/>
          <ac:grpSpMkLst>
            <pc:docMk/>
            <pc:sldMk cId="71747052" sldId="2147470427"/>
            <ac:grpSpMk id="15" creationId="{EDE63BDD-1E83-A1A0-2036-035A028D1664}"/>
          </ac:grpSpMkLst>
        </pc:grpChg>
        <pc:grpChg chg="mod">
          <ac:chgData name="Marketing" userId="c6e20124-794c-4511-9e1a-6ca6abfcd11e" providerId="ADAL" clId="{97A2A4B0-3ADD-456A-92B7-293E90487778}" dt="2024-11-07T18:30:49.234" v="739" actId="165"/>
          <ac:grpSpMkLst>
            <pc:docMk/>
            <pc:sldMk cId="71747052" sldId="2147470427"/>
            <ac:grpSpMk id="18" creationId="{CA4E438D-C7C1-4B7A-2B87-6BB08209DB43}"/>
          </ac:grpSpMkLst>
        </pc:grpChg>
        <pc:grpChg chg="mod">
          <ac:chgData name="Marketing" userId="c6e20124-794c-4511-9e1a-6ca6abfcd11e" providerId="ADAL" clId="{97A2A4B0-3ADD-456A-92B7-293E90487778}" dt="2024-11-07T18:30:49.234" v="739" actId="165"/>
          <ac:grpSpMkLst>
            <pc:docMk/>
            <pc:sldMk cId="71747052" sldId="2147470427"/>
            <ac:grpSpMk id="140" creationId="{EA23FB70-9678-438E-222A-54FABC2EEB40}"/>
          </ac:grpSpMkLst>
        </pc:grpChg>
        <pc:grpChg chg="mod">
          <ac:chgData name="Marketing" userId="c6e20124-794c-4511-9e1a-6ca6abfcd11e" providerId="ADAL" clId="{97A2A4B0-3ADD-456A-92B7-293E90487778}" dt="2024-11-07T18:30:49.234" v="739" actId="165"/>
          <ac:grpSpMkLst>
            <pc:docMk/>
            <pc:sldMk cId="71747052" sldId="2147470427"/>
            <ac:grpSpMk id="158" creationId="{504810C9-5402-AF25-9C3C-03CD2E670676}"/>
          </ac:grpSpMkLst>
        </pc:grpChg>
        <pc:grpChg chg="mod">
          <ac:chgData name="Marketing" userId="c6e20124-794c-4511-9e1a-6ca6abfcd11e" providerId="ADAL" clId="{97A2A4B0-3ADD-456A-92B7-293E90487778}" dt="2024-11-07T18:30:49.234" v="739" actId="165"/>
          <ac:grpSpMkLst>
            <pc:docMk/>
            <pc:sldMk cId="71747052" sldId="2147470427"/>
            <ac:grpSpMk id="161" creationId="{5D8C8114-9F80-888C-C36D-683CC0BA97C2}"/>
          </ac:grpSpMkLst>
        </pc:grpChg>
        <pc:grpChg chg="mod">
          <ac:chgData name="Marketing" userId="c6e20124-794c-4511-9e1a-6ca6abfcd11e" providerId="ADAL" clId="{97A2A4B0-3ADD-456A-92B7-293E90487778}" dt="2024-11-07T18:30:49.234" v="739" actId="165"/>
          <ac:grpSpMkLst>
            <pc:docMk/>
            <pc:sldMk cId="71747052" sldId="2147470427"/>
            <ac:grpSpMk id="164" creationId="{CF1EBCF4-C43A-529D-97A6-0C4F55EF3FD3}"/>
          </ac:grpSpMkLst>
        </pc:grpChg>
        <pc:grpChg chg="mod">
          <ac:chgData name="Marketing" userId="c6e20124-794c-4511-9e1a-6ca6abfcd11e" providerId="ADAL" clId="{97A2A4B0-3ADD-456A-92B7-293E90487778}" dt="2024-11-07T18:30:49.234" v="739" actId="165"/>
          <ac:grpSpMkLst>
            <pc:docMk/>
            <pc:sldMk cId="71747052" sldId="2147470427"/>
            <ac:grpSpMk id="167" creationId="{D8766488-E9E5-BFEC-9C1F-421412B1587D}"/>
          </ac:grpSpMkLst>
        </pc:grpChg>
        <pc:grpChg chg="mod">
          <ac:chgData name="Marketing" userId="c6e20124-794c-4511-9e1a-6ca6abfcd11e" providerId="ADAL" clId="{97A2A4B0-3ADD-456A-92B7-293E90487778}" dt="2024-11-07T18:30:49.234" v="739" actId="165"/>
          <ac:grpSpMkLst>
            <pc:docMk/>
            <pc:sldMk cId="71747052" sldId="2147470427"/>
            <ac:grpSpMk id="170" creationId="{D6BB2E39-DB1B-425B-0611-F0784F47295C}"/>
          </ac:grpSpMkLst>
        </pc:grpChg>
        <pc:grpChg chg="mod">
          <ac:chgData name="Marketing" userId="c6e20124-794c-4511-9e1a-6ca6abfcd11e" providerId="ADAL" clId="{97A2A4B0-3ADD-456A-92B7-293E90487778}" dt="2024-11-07T18:30:49.234" v="739" actId="165"/>
          <ac:grpSpMkLst>
            <pc:docMk/>
            <pc:sldMk cId="71747052" sldId="2147470427"/>
            <ac:grpSpMk id="173" creationId="{75C3D9F2-4C55-4D8E-0AB9-052FAA5E542C}"/>
          </ac:grpSpMkLst>
        </pc:grpChg>
        <pc:grpChg chg="mod">
          <ac:chgData name="Marketing" userId="c6e20124-794c-4511-9e1a-6ca6abfcd11e" providerId="ADAL" clId="{97A2A4B0-3ADD-456A-92B7-293E90487778}" dt="2024-11-07T18:30:49.234" v="739" actId="165"/>
          <ac:grpSpMkLst>
            <pc:docMk/>
            <pc:sldMk cId="71747052" sldId="2147470427"/>
            <ac:grpSpMk id="179" creationId="{C172B21D-D671-E136-DA5D-AA2B51219DCB}"/>
          </ac:grpSpMkLst>
        </pc:grpChg>
        <pc:grpChg chg="mod">
          <ac:chgData name="Marketing" userId="c6e20124-794c-4511-9e1a-6ca6abfcd11e" providerId="ADAL" clId="{97A2A4B0-3ADD-456A-92B7-293E90487778}" dt="2024-11-07T18:30:49.234" v="739" actId="165"/>
          <ac:grpSpMkLst>
            <pc:docMk/>
            <pc:sldMk cId="71747052" sldId="2147470427"/>
            <ac:grpSpMk id="185" creationId="{BD112568-8024-2338-F75A-72852C9B3D2B}"/>
          </ac:grpSpMkLst>
        </pc:grpChg>
        <pc:grpChg chg="mod">
          <ac:chgData name="Marketing" userId="c6e20124-794c-4511-9e1a-6ca6abfcd11e" providerId="ADAL" clId="{97A2A4B0-3ADD-456A-92B7-293E90487778}" dt="2024-11-07T18:30:49.234" v="739" actId="165"/>
          <ac:grpSpMkLst>
            <pc:docMk/>
            <pc:sldMk cId="71747052" sldId="2147470427"/>
            <ac:grpSpMk id="191" creationId="{205BFC62-D625-3085-3300-4E3F5F5F68B3}"/>
          </ac:grpSpMkLst>
        </pc:grpChg>
        <pc:grpChg chg="mod">
          <ac:chgData name="Marketing" userId="c6e20124-794c-4511-9e1a-6ca6abfcd11e" providerId="ADAL" clId="{97A2A4B0-3ADD-456A-92B7-293E90487778}" dt="2024-11-07T18:30:49.234" v="739" actId="165"/>
          <ac:grpSpMkLst>
            <pc:docMk/>
            <pc:sldMk cId="71747052" sldId="2147470427"/>
            <ac:grpSpMk id="197" creationId="{EFFD263B-1056-476D-A48B-55C2B2EBB86C}"/>
          </ac:grpSpMkLst>
        </pc:grpChg>
        <pc:grpChg chg="mod">
          <ac:chgData name="Marketing" userId="c6e20124-794c-4511-9e1a-6ca6abfcd11e" providerId="ADAL" clId="{97A2A4B0-3ADD-456A-92B7-293E90487778}" dt="2024-11-07T18:30:49.234" v="739" actId="165"/>
          <ac:grpSpMkLst>
            <pc:docMk/>
            <pc:sldMk cId="71747052" sldId="2147470427"/>
            <ac:grpSpMk id="203" creationId="{F61279DE-C956-E90A-09C8-743649FDEE8F}"/>
          </ac:grpSpMkLst>
        </pc:grpChg>
        <pc:grpChg chg="mod">
          <ac:chgData name="Marketing" userId="c6e20124-794c-4511-9e1a-6ca6abfcd11e" providerId="ADAL" clId="{97A2A4B0-3ADD-456A-92B7-293E90487778}" dt="2024-11-07T18:30:49.234" v="739" actId="165"/>
          <ac:grpSpMkLst>
            <pc:docMk/>
            <pc:sldMk cId="71747052" sldId="2147470427"/>
            <ac:grpSpMk id="209" creationId="{F65B3C13-DAA2-51AF-45CA-FF79A6D5041F}"/>
          </ac:grpSpMkLst>
        </pc:grpChg>
        <pc:grpChg chg="mod">
          <ac:chgData name="Marketing" userId="c6e20124-794c-4511-9e1a-6ca6abfcd11e" providerId="ADAL" clId="{97A2A4B0-3ADD-456A-92B7-293E90487778}" dt="2024-11-07T18:30:49.234" v="739" actId="165"/>
          <ac:grpSpMkLst>
            <pc:docMk/>
            <pc:sldMk cId="71747052" sldId="2147470427"/>
            <ac:grpSpMk id="215" creationId="{F58FFF80-9FCB-AB64-AE4F-4FDCC73F11D2}"/>
          </ac:grpSpMkLst>
        </pc:grpChg>
        <pc:grpChg chg="mod">
          <ac:chgData name="Marketing" userId="c6e20124-794c-4511-9e1a-6ca6abfcd11e" providerId="ADAL" clId="{97A2A4B0-3ADD-456A-92B7-293E90487778}" dt="2024-11-07T18:30:49.234" v="739" actId="165"/>
          <ac:grpSpMkLst>
            <pc:docMk/>
            <pc:sldMk cId="71747052" sldId="2147470427"/>
            <ac:grpSpMk id="221" creationId="{7AA308AB-C7EA-EAD8-E498-FBE8FFEE34A6}"/>
          </ac:grpSpMkLst>
        </pc:grpChg>
        <pc:grpChg chg="mod">
          <ac:chgData name="Marketing" userId="c6e20124-794c-4511-9e1a-6ca6abfcd11e" providerId="ADAL" clId="{97A2A4B0-3ADD-456A-92B7-293E90487778}" dt="2024-11-07T18:30:49.234" v="739" actId="165"/>
          <ac:grpSpMkLst>
            <pc:docMk/>
            <pc:sldMk cId="71747052" sldId="2147470427"/>
            <ac:grpSpMk id="227" creationId="{F915AAC9-498D-FAD7-61A0-A9C48B1CF9F6}"/>
          </ac:grpSpMkLst>
        </pc:grpChg>
        <pc:grpChg chg="mod">
          <ac:chgData name="Marketing" userId="c6e20124-794c-4511-9e1a-6ca6abfcd11e" providerId="ADAL" clId="{97A2A4B0-3ADD-456A-92B7-293E90487778}" dt="2024-11-07T18:30:49.234" v="739" actId="165"/>
          <ac:grpSpMkLst>
            <pc:docMk/>
            <pc:sldMk cId="71747052" sldId="2147470427"/>
            <ac:grpSpMk id="233" creationId="{3A432D30-3480-791B-29CF-536268C6FB83}"/>
          </ac:grpSpMkLst>
        </pc:grpChg>
        <pc:grpChg chg="add mod topLvl">
          <ac:chgData name="Marketing" userId="c6e20124-794c-4511-9e1a-6ca6abfcd11e" providerId="ADAL" clId="{97A2A4B0-3ADD-456A-92B7-293E90487778}" dt="2024-11-07T18:30:49.234" v="739" actId="165"/>
          <ac:grpSpMkLst>
            <pc:docMk/>
            <pc:sldMk cId="71747052" sldId="2147470427"/>
            <ac:grpSpMk id="239" creationId="{F4638322-9AE2-4E2D-233F-BAEE292288D1}"/>
          </ac:grpSpMkLst>
        </pc:grpChg>
        <pc:grpChg chg="del mod">
          <ac:chgData name="Marketing" userId="c6e20124-794c-4511-9e1a-6ca6abfcd11e" providerId="ADAL" clId="{97A2A4B0-3ADD-456A-92B7-293E90487778}" dt="2024-11-07T18:28:21.727" v="706" actId="27803"/>
          <ac:grpSpMkLst>
            <pc:docMk/>
            <pc:sldMk cId="71747052" sldId="2147470427"/>
            <ac:grpSpMk id="249" creationId="{6BA51472-12E2-961A-10F8-570AD5B8D35A}"/>
          </ac:grpSpMkLst>
        </pc:grpChg>
        <pc:grpChg chg="mod">
          <ac:chgData name="Marketing" userId="c6e20124-794c-4511-9e1a-6ca6abfcd11e" providerId="ADAL" clId="{97A2A4B0-3ADD-456A-92B7-293E90487778}" dt="2024-11-07T18:30:49.234" v="739" actId="165"/>
          <ac:grpSpMkLst>
            <pc:docMk/>
            <pc:sldMk cId="71747052" sldId="2147470427"/>
            <ac:grpSpMk id="265" creationId="{315CB940-28D2-63BA-441C-412636BD4FB2}"/>
          </ac:grpSpMkLst>
        </pc:grpChg>
        <pc:grpChg chg="add mod topLvl">
          <ac:chgData name="Marketing" userId="c6e20124-794c-4511-9e1a-6ca6abfcd11e" providerId="ADAL" clId="{97A2A4B0-3ADD-456A-92B7-293E90487778}" dt="2024-11-07T18:30:49.234" v="739" actId="165"/>
          <ac:grpSpMkLst>
            <pc:docMk/>
            <pc:sldMk cId="71747052" sldId="2147470427"/>
            <ac:grpSpMk id="278" creationId="{2246F349-59E0-41A2-897E-6A9E9BFC8862}"/>
          </ac:grpSpMkLst>
        </pc:grpChg>
        <pc:grpChg chg="del mod">
          <ac:chgData name="Marketing" userId="c6e20124-794c-4511-9e1a-6ca6abfcd11e" providerId="ADAL" clId="{97A2A4B0-3ADD-456A-92B7-293E90487778}" dt="2024-11-07T18:28:52.597" v="712" actId="27803"/>
          <ac:grpSpMkLst>
            <pc:docMk/>
            <pc:sldMk cId="71747052" sldId="2147470427"/>
            <ac:grpSpMk id="281" creationId="{BE649FA6-4391-8613-5B3A-D6E99FD3568E}"/>
          </ac:grpSpMkLst>
        </pc:grpChg>
        <pc:grpChg chg="mod">
          <ac:chgData name="Marketing" userId="c6e20124-794c-4511-9e1a-6ca6abfcd11e" providerId="ADAL" clId="{97A2A4B0-3ADD-456A-92B7-293E90487778}" dt="2024-11-07T18:30:49.234" v="739" actId="165"/>
          <ac:grpSpMkLst>
            <pc:docMk/>
            <pc:sldMk cId="71747052" sldId="2147470427"/>
            <ac:grpSpMk id="282" creationId="{AD1759A8-53C7-55EA-B42A-1B3E1A2FCB43}"/>
          </ac:grpSpMkLst>
        </pc:grpChg>
        <pc:grpChg chg="mod">
          <ac:chgData name="Marketing" userId="c6e20124-794c-4511-9e1a-6ca6abfcd11e" providerId="ADAL" clId="{97A2A4B0-3ADD-456A-92B7-293E90487778}" dt="2024-11-07T18:30:49.234" v="739" actId="165"/>
          <ac:grpSpMkLst>
            <pc:docMk/>
            <pc:sldMk cId="71747052" sldId="2147470427"/>
            <ac:grpSpMk id="288" creationId="{AF062E8C-31F2-F1EA-1B97-F6997C07A3BA}"/>
          </ac:grpSpMkLst>
        </pc:grpChg>
        <pc:grpChg chg="add mod topLvl">
          <ac:chgData name="Marketing" userId="c6e20124-794c-4511-9e1a-6ca6abfcd11e" providerId="ADAL" clId="{97A2A4B0-3ADD-456A-92B7-293E90487778}" dt="2024-11-07T18:30:49.234" v="739" actId="165"/>
          <ac:grpSpMkLst>
            <pc:docMk/>
            <pc:sldMk cId="71747052" sldId="2147470427"/>
            <ac:grpSpMk id="304" creationId="{86D247B0-BDA7-0B6C-B48F-D502F4E2F864}"/>
          </ac:grpSpMkLst>
        </pc:grpChg>
        <pc:grpChg chg="del mod">
          <ac:chgData name="Marketing" userId="c6e20124-794c-4511-9e1a-6ca6abfcd11e" providerId="ADAL" clId="{97A2A4B0-3ADD-456A-92B7-293E90487778}" dt="2024-11-07T18:29:28.555" v="717" actId="27803"/>
          <ac:grpSpMkLst>
            <pc:docMk/>
            <pc:sldMk cId="71747052" sldId="2147470427"/>
            <ac:grpSpMk id="307" creationId="{E5AD8821-11AB-9982-757C-80173EEC356C}"/>
          </ac:grpSpMkLst>
        </pc:grpChg>
        <pc:grpChg chg="add mod topLvl">
          <ac:chgData name="Marketing" userId="c6e20124-794c-4511-9e1a-6ca6abfcd11e" providerId="ADAL" clId="{97A2A4B0-3ADD-456A-92B7-293E90487778}" dt="2024-11-07T18:30:49.234" v="739" actId="165"/>
          <ac:grpSpMkLst>
            <pc:docMk/>
            <pc:sldMk cId="71747052" sldId="2147470427"/>
            <ac:grpSpMk id="318" creationId="{B93D7C2F-BF2C-6469-37BD-58B1F576E0F5}"/>
          </ac:grpSpMkLst>
        </pc:grpChg>
        <pc:grpChg chg="add del mod">
          <ac:chgData name="Marketing" userId="c6e20124-794c-4511-9e1a-6ca6abfcd11e" providerId="ADAL" clId="{97A2A4B0-3ADD-456A-92B7-293E90487778}" dt="2024-11-07T18:30:26.713" v="732" actId="165"/>
          <ac:grpSpMkLst>
            <pc:docMk/>
            <pc:sldMk cId="71747052" sldId="2147470427"/>
            <ac:grpSpMk id="319" creationId="{F4B19617-717E-4CF4-C001-C035E5C60C98}"/>
          </ac:grpSpMkLst>
        </pc:grpChg>
        <pc:grpChg chg="add del mod">
          <ac:chgData name="Marketing" userId="c6e20124-794c-4511-9e1a-6ca6abfcd11e" providerId="ADAL" clId="{97A2A4B0-3ADD-456A-92B7-293E90487778}" dt="2024-11-07T18:30:29.997" v="733" actId="165"/>
          <ac:grpSpMkLst>
            <pc:docMk/>
            <pc:sldMk cId="71747052" sldId="2147470427"/>
            <ac:grpSpMk id="320" creationId="{D147BA47-85CB-F3E6-039A-A66FC8A6A050}"/>
          </ac:grpSpMkLst>
        </pc:grpChg>
        <pc:grpChg chg="mod topLvl">
          <ac:chgData name="Marketing" userId="c6e20124-794c-4511-9e1a-6ca6abfcd11e" providerId="ADAL" clId="{97A2A4B0-3ADD-456A-92B7-293E90487778}" dt="2024-11-07T18:30:49.234" v="739" actId="165"/>
          <ac:grpSpMkLst>
            <pc:docMk/>
            <pc:sldMk cId="71747052" sldId="2147470427"/>
            <ac:grpSpMk id="321" creationId="{84D81D35-AB40-EE02-3797-38E60D688A0A}"/>
          </ac:grpSpMkLst>
        </pc:grpChg>
        <pc:grpChg chg="mod topLvl">
          <ac:chgData name="Marketing" userId="c6e20124-794c-4511-9e1a-6ca6abfcd11e" providerId="ADAL" clId="{97A2A4B0-3ADD-456A-92B7-293E90487778}" dt="2024-11-07T18:30:49.234" v="739" actId="165"/>
          <ac:grpSpMkLst>
            <pc:docMk/>
            <pc:sldMk cId="71747052" sldId="2147470427"/>
            <ac:grpSpMk id="322" creationId="{A78EBD2A-75F4-0461-C8B4-C630AA02C83E}"/>
          </ac:grpSpMkLst>
        </pc:grpChg>
        <pc:grpChg chg="mod topLvl">
          <ac:chgData name="Marketing" userId="c6e20124-794c-4511-9e1a-6ca6abfcd11e" providerId="ADAL" clId="{97A2A4B0-3ADD-456A-92B7-293E90487778}" dt="2024-11-07T18:30:49.234" v="739" actId="165"/>
          <ac:grpSpMkLst>
            <pc:docMk/>
            <pc:sldMk cId="71747052" sldId="2147470427"/>
            <ac:grpSpMk id="323" creationId="{15F23413-F79D-36FE-C7F2-EE520E1A4F5E}"/>
          </ac:grpSpMkLst>
        </pc:grpChg>
        <pc:grpChg chg="mod topLvl">
          <ac:chgData name="Marketing" userId="c6e20124-794c-4511-9e1a-6ca6abfcd11e" providerId="ADAL" clId="{97A2A4B0-3ADD-456A-92B7-293E90487778}" dt="2024-11-07T18:30:49.234" v="739" actId="165"/>
          <ac:grpSpMkLst>
            <pc:docMk/>
            <pc:sldMk cId="71747052" sldId="2147470427"/>
            <ac:grpSpMk id="324" creationId="{37E82511-1292-E3A2-3895-B1C83EE073D4}"/>
          </ac:grpSpMkLst>
        </pc:grpChg>
        <pc:grpChg chg="mod">
          <ac:chgData name="Marketing" userId="c6e20124-794c-4511-9e1a-6ca6abfcd11e" providerId="ADAL" clId="{97A2A4B0-3ADD-456A-92B7-293E90487778}" dt="2024-11-07T18:30:49.234" v="739" actId="165"/>
          <ac:grpSpMkLst>
            <pc:docMk/>
            <pc:sldMk cId="71747052" sldId="2147470427"/>
            <ac:grpSpMk id="335" creationId="{32530E3C-6055-CC97-AECD-13B2E4A69F61}"/>
          </ac:grpSpMkLst>
        </pc:grpChg>
        <pc:grpChg chg="mod">
          <ac:chgData name="Marketing" userId="c6e20124-794c-4511-9e1a-6ca6abfcd11e" providerId="ADAL" clId="{97A2A4B0-3ADD-456A-92B7-293E90487778}" dt="2024-11-07T18:30:49.234" v="739" actId="165"/>
          <ac:grpSpMkLst>
            <pc:docMk/>
            <pc:sldMk cId="71747052" sldId="2147470427"/>
            <ac:grpSpMk id="336" creationId="{99A92727-86DE-B194-F830-F426E292520F}"/>
          </ac:grpSpMkLst>
        </pc:grpChg>
        <pc:grpChg chg="mod">
          <ac:chgData name="Marketing" userId="c6e20124-794c-4511-9e1a-6ca6abfcd11e" providerId="ADAL" clId="{97A2A4B0-3ADD-456A-92B7-293E90487778}" dt="2024-11-07T18:30:49.234" v="739" actId="165"/>
          <ac:grpSpMkLst>
            <pc:docMk/>
            <pc:sldMk cId="71747052" sldId="2147470427"/>
            <ac:grpSpMk id="364" creationId="{9D9EC76E-7789-3945-A542-E275B4DD1F2C}"/>
          </ac:grpSpMkLst>
        </pc:grpChg>
        <pc:grpChg chg="mod">
          <ac:chgData name="Marketing" userId="c6e20124-794c-4511-9e1a-6ca6abfcd11e" providerId="ADAL" clId="{97A2A4B0-3ADD-456A-92B7-293E90487778}" dt="2024-11-07T18:30:49.234" v="739" actId="165"/>
          <ac:grpSpMkLst>
            <pc:docMk/>
            <pc:sldMk cId="71747052" sldId="2147470427"/>
            <ac:grpSpMk id="373" creationId="{91126E73-F79B-B017-3402-F84FA78E0268}"/>
          </ac:grpSpMkLst>
        </pc:grpChg>
        <pc:grpChg chg="mod">
          <ac:chgData name="Marketing" userId="c6e20124-794c-4511-9e1a-6ca6abfcd11e" providerId="ADAL" clId="{97A2A4B0-3ADD-456A-92B7-293E90487778}" dt="2024-11-07T18:30:49.234" v="739" actId="165"/>
          <ac:grpSpMkLst>
            <pc:docMk/>
            <pc:sldMk cId="71747052" sldId="2147470427"/>
            <ac:grpSpMk id="374" creationId="{1BBE8388-97A3-1FD0-EB99-4F68DA2F4655}"/>
          </ac:grpSpMkLst>
        </pc:grpChg>
        <pc:grpChg chg="mod">
          <ac:chgData name="Marketing" userId="c6e20124-794c-4511-9e1a-6ca6abfcd11e" providerId="ADAL" clId="{97A2A4B0-3ADD-456A-92B7-293E90487778}" dt="2024-11-07T18:30:49.234" v="739" actId="165"/>
          <ac:grpSpMkLst>
            <pc:docMk/>
            <pc:sldMk cId="71747052" sldId="2147470427"/>
            <ac:grpSpMk id="375" creationId="{5E5FC345-FF74-7FEE-57D0-90A089BC5613}"/>
          </ac:grpSpMkLst>
        </pc:grpChg>
        <pc:grpChg chg="mod">
          <ac:chgData name="Marketing" userId="c6e20124-794c-4511-9e1a-6ca6abfcd11e" providerId="ADAL" clId="{97A2A4B0-3ADD-456A-92B7-293E90487778}" dt="2024-11-07T18:30:49.234" v="739" actId="165"/>
          <ac:grpSpMkLst>
            <pc:docMk/>
            <pc:sldMk cId="71747052" sldId="2147470427"/>
            <ac:grpSpMk id="376" creationId="{A0AC850B-38D6-D538-E439-0D9CAFFB739C}"/>
          </ac:grpSpMkLst>
        </pc:grpChg>
        <pc:grpChg chg="mod">
          <ac:chgData name="Marketing" userId="c6e20124-794c-4511-9e1a-6ca6abfcd11e" providerId="ADAL" clId="{97A2A4B0-3ADD-456A-92B7-293E90487778}" dt="2024-11-07T18:30:49.234" v="739" actId="165"/>
          <ac:grpSpMkLst>
            <pc:docMk/>
            <pc:sldMk cId="71747052" sldId="2147470427"/>
            <ac:grpSpMk id="377" creationId="{3F157C27-84D8-1398-0A65-2E822A980C86}"/>
          </ac:grpSpMkLst>
        </pc:grpChg>
        <pc:grpChg chg="mod">
          <ac:chgData name="Marketing" userId="c6e20124-794c-4511-9e1a-6ca6abfcd11e" providerId="ADAL" clId="{97A2A4B0-3ADD-456A-92B7-293E90487778}" dt="2024-11-07T18:30:49.234" v="739" actId="165"/>
          <ac:grpSpMkLst>
            <pc:docMk/>
            <pc:sldMk cId="71747052" sldId="2147470427"/>
            <ac:grpSpMk id="378" creationId="{DFA563F9-E7C2-6066-FA01-D224990FF6B4}"/>
          </ac:grpSpMkLst>
        </pc:grpChg>
        <pc:grpChg chg="mod">
          <ac:chgData name="Marketing" userId="c6e20124-794c-4511-9e1a-6ca6abfcd11e" providerId="ADAL" clId="{97A2A4B0-3ADD-456A-92B7-293E90487778}" dt="2024-11-07T18:30:49.234" v="739" actId="165"/>
          <ac:grpSpMkLst>
            <pc:docMk/>
            <pc:sldMk cId="71747052" sldId="2147470427"/>
            <ac:grpSpMk id="379" creationId="{BC7FB40D-D094-BF4F-4900-7F5A36045C6B}"/>
          </ac:grpSpMkLst>
        </pc:grpChg>
        <pc:grpChg chg="mod">
          <ac:chgData name="Marketing" userId="c6e20124-794c-4511-9e1a-6ca6abfcd11e" providerId="ADAL" clId="{97A2A4B0-3ADD-456A-92B7-293E90487778}" dt="2024-11-07T18:30:49.234" v="739" actId="165"/>
          <ac:grpSpMkLst>
            <pc:docMk/>
            <pc:sldMk cId="71747052" sldId="2147470427"/>
            <ac:grpSpMk id="380" creationId="{6164D877-0F62-4156-DD00-F826C1658A37}"/>
          </ac:grpSpMkLst>
        </pc:grpChg>
        <pc:grpChg chg="mod">
          <ac:chgData name="Marketing" userId="c6e20124-794c-4511-9e1a-6ca6abfcd11e" providerId="ADAL" clId="{97A2A4B0-3ADD-456A-92B7-293E90487778}" dt="2024-11-07T18:30:49.234" v="739" actId="165"/>
          <ac:grpSpMkLst>
            <pc:docMk/>
            <pc:sldMk cId="71747052" sldId="2147470427"/>
            <ac:grpSpMk id="381" creationId="{77A93C35-457A-A154-368C-5C98471E252C}"/>
          </ac:grpSpMkLst>
        </pc:grpChg>
        <pc:grpChg chg="mod">
          <ac:chgData name="Marketing" userId="c6e20124-794c-4511-9e1a-6ca6abfcd11e" providerId="ADAL" clId="{97A2A4B0-3ADD-456A-92B7-293E90487778}" dt="2024-11-07T18:30:49.234" v="739" actId="165"/>
          <ac:grpSpMkLst>
            <pc:docMk/>
            <pc:sldMk cId="71747052" sldId="2147470427"/>
            <ac:grpSpMk id="382" creationId="{FB19E231-AC58-A9D1-9EBD-AC070C7123D5}"/>
          </ac:grpSpMkLst>
        </pc:grpChg>
        <pc:grpChg chg="mod">
          <ac:chgData name="Marketing" userId="c6e20124-794c-4511-9e1a-6ca6abfcd11e" providerId="ADAL" clId="{97A2A4B0-3ADD-456A-92B7-293E90487778}" dt="2024-11-07T18:30:49.234" v="739" actId="165"/>
          <ac:grpSpMkLst>
            <pc:docMk/>
            <pc:sldMk cId="71747052" sldId="2147470427"/>
            <ac:grpSpMk id="383" creationId="{E607ACDD-D796-039D-DDA9-21B4DF5068B3}"/>
          </ac:grpSpMkLst>
        </pc:grpChg>
        <pc:grpChg chg="mod">
          <ac:chgData name="Marketing" userId="c6e20124-794c-4511-9e1a-6ca6abfcd11e" providerId="ADAL" clId="{97A2A4B0-3ADD-456A-92B7-293E90487778}" dt="2024-11-07T18:30:49.234" v="739" actId="165"/>
          <ac:grpSpMkLst>
            <pc:docMk/>
            <pc:sldMk cId="71747052" sldId="2147470427"/>
            <ac:grpSpMk id="384" creationId="{76395DAB-CB31-DF2A-216F-56FBA55F9614}"/>
          </ac:grpSpMkLst>
        </pc:grpChg>
        <pc:grpChg chg="mod">
          <ac:chgData name="Marketing" userId="c6e20124-794c-4511-9e1a-6ca6abfcd11e" providerId="ADAL" clId="{97A2A4B0-3ADD-456A-92B7-293E90487778}" dt="2024-11-07T18:30:49.234" v="739" actId="165"/>
          <ac:grpSpMkLst>
            <pc:docMk/>
            <pc:sldMk cId="71747052" sldId="2147470427"/>
            <ac:grpSpMk id="385" creationId="{8BB15AA2-0C23-5486-652B-AD4FC2489FF3}"/>
          </ac:grpSpMkLst>
        </pc:grpChg>
        <pc:grpChg chg="mod">
          <ac:chgData name="Marketing" userId="c6e20124-794c-4511-9e1a-6ca6abfcd11e" providerId="ADAL" clId="{97A2A4B0-3ADD-456A-92B7-293E90487778}" dt="2024-11-07T18:30:49.234" v="739" actId="165"/>
          <ac:grpSpMkLst>
            <pc:docMk/>
            <pc:sldMk cId="71747052" sldId="2147470427"/>
            <ac:grpSpMk id="386" creationId="{EFF8C6FE-2C23-4260-6D88-849779CC69F3}"/>
          </ac:grpSpMkLst>
        </pc:grpChg>
        <pc:grpChg chg="mod">
          <ac:chgData name="Marketing" userId="c6e20124-794c-4511-9e1a-6ca6abfcd11e" providerId="ADAL" clId="{97A2A4B0-3ADD-456A-92B7-293E90487778}" dt="2024-11-07T18:30:49.234" v="739" actId="165"/>
          <ac:grpSpMkLst>
            <pc:docMk/>
            <pc:sldMk cId="71747052" sldId="2147470427"/>
            <ac:grpSpMk id="387" creationId="{6241F120-3EC6-0516-BF4F-AB0906E95D4F}"/>
          </ac:grpSpMkLst>
        </pc:grpChg>
        <pc:grpChg chg="mod">
          <ac:chgData name="Marketing" userId="c6e20124-794c-4511-9e1a-6ca6abfcd11e" providerId="ADAL" clId="{97A2A4B0-3ADD-456A-92B7-293E90487778}" dt="2024-11-07T18:30:49.234" v="739" actId="165"/>
          <ac:grpSpMkLst>
            <pc:docMk/>
            <pc:sldMk cId="71747052" sldId="2147470427"/>
            <ac:grpSpMk id="388" creationId="{CDD2475B-FAA5-C1DA-742A-B7DB5AD46309}"/>
          </ac:grpSpMkLst>
        </pc:grpChg>
        <pc:grpChg chg="mod">
          <ac:chgData name="Marketing" userId="c6e20124-794c-4511-9e1a-6ca6abfcd11e" providerId="ADAL" clId="{97A2A4B0-3ADD-456A-92B7-293E90487778}" dt="2024-11-07T18:30:49.234" v="739" actId="165"/>
          <ac:grpSpMkLst>
            <pc:docMk/>
            <pc:sldMk cId="71747052" sldId="2147470427"/>
            <ac:grpSpMk id="389" creationId="{3A227E43-7032-F78D-040E-F81ABCD18564}"/>
          </ac:grpSpMkLst>
        </pc:grpChg>
        <pc:grpChg chg="mod">
          <ac:chgData name="Marketing" userId="c6e20124-794c-4511-9e1a-6ca6abfcd11e" providerId="ADAL" clId="{97A2A4B0-3ADD-456A-92B7-293E90487778}" dt="2024-11-07T18:30:49.234" v="739" actId="165"/>
          <ac:grpSpMkLst>
            <pc:docMk/>
            <pc:sldMk cId="71747052" sldId="2147470427"/>
            <ac:grpSpMk id="390" creationId="{802A08F1-EBC2-BB9A-50C2-5979B3A85CB5}"/>
          </ac:grpSpMkLst>
        </pc:grpChg>
        <pc:grpChg chg="mod">
          <ac:chgData name="Marketing" userId="c6e20124-794c-4511-9e1a-6ca6abfcd11e" providerId="ADAL" clId="{97A2A4B0-3ADD-456A-92B7-293E90487778}" dt="2024-11-07T18:30:49.234" v="739" actId="165"/>
          <ac:grpSpMkLst>
            <pc:docMk/>
            <pc:sldMk cId="71747052" sldId="2147470427"/>
            <ac:grpSpMk id="391" creationId="{C081D524-7CC3-5D6C-AB41-A3963DC0F8A1}"/>
          </ac:grpSpMkLst>
        </pc:grpChg>
        <pc:grpChg chg="mod">
          <ac:chgData name="Marketing" userId="c6e20124-794c-4511-9e1a-6ca6abfcd11e" providerId="ADAL" clId="{97A2A4B0-3ADD-456A-92B7-293E90487778}" dt="2024-11-07T18:30:49.234" v="739" actId="165"/>
          <ac:grpSpMkLst>
            <pc:docMk/>
            <pc:sldMk cId="71747052" sldId="2147470427"/>
            <ac:grpSpMk id="392" creationId="{D18B9A43-858F-6F86-91AA-3E4F9A89FF9E}"/>
          </ac:grpSpMkLst>
        </pc:grpChg>
        <pc:grpChg chg="mod">
          <ac:chgData name="Marketing" userId="c6e20124-794c-4511-9e1a-6ca6abfcd11e" providerId="ADAL" clId="{97A2A4B0-3ADD-456A-92B7-293E90487778}" dt="2024-11-07T18:30:49.234" v="739" actId="165"/>
          <ac:grpSpMkLst>
            <pc:docMk/>
            <pc:sldMk cId="71747052" sldId="2147470427"/>
            <ac:grpSpMk id="393" creationId="{0968B3D2-AEE2-85B8-E236-BE4C7A49268E}"/>
          </ac:grpSpMkLst>
        </pc:grpChg>
        <pc:grpChg chg="add del mod">
          <ac:chgData name="Marketing" userId="c6e20124-794c-4511-9e1a-6ca6abfcd11e" providerId="ADAL" clId="{97A2A4B0-3ADD-456A-92B7-293E90487778}" dt="2024-11-07T18:30:34.360" v="734" actId="165"/>
          <ac:grpSpMkLst>
            <pc:docMk/>
            <pc:sldMk cId="71747052" sldId="2147470427"/>
            <ac:grpSpMk id="438" creationId="{EDA06BFB-4C6A-57A0-8687-61FC3866A440}"/>
          </ac:grpSpMkLst>
        </pc:grpChg>
        <pc:grpChg chg="mod topLvl">
          <ac:chgData name="Marketing" userId="c6e20124-794c-4511-9e1a-6ca6abfcd11e" providerId="ADAL" clId="{97A2A4B0-3ADD-456A-92B7-293E90487778}" dt="2024-11-07T18:30:49.234" v="739" actId="165"/>
          <ac:grpSpMkLst>
            <pc:docMk/>
            <pc:sldMk cId="71747052" sldId="2147470427"/>
            <ac:grpSpMk id="439" creationId="{809AD387-709D-14C2-CCFB-FA7C48182A2B}"/>
          </ac:grpSpMkLst>
        </pc:grpChg>
        <pc:grpChg chg="mod topLvl">
          <ac:chgData name="Marketing" userId="c6e20124-794c-4511-9e1a-6ca6abfcd11e" providerId="ADAL" clId="{97A2A4B0-3ADD-456A-92B7-293E90487778}" dt="2024-11-07T18:30:49.234" v="739" actId="165"/>
          <ac:grpSpMkLst>
            <pc:docMk/>
            <pc:sldMk cId="71747052" sldId="2147470427"/>
            <ac:grpSpMk id="440" creationId="{9C2FF96A-C4C8-D0FF-3254-AE16329F373A}"/>
          </ac:grpSpMkLst>
        </pc:grpChg>
        <pc:grpChg chg="mod topLvl">
          <ac:chgData name="Marketing" userId="c6e20124-794c-4511-9e1a-6ca6abfcd11e" providerId="ADAL" clId="{97A2A4B0-3ADD-456A-92B7-293E90487778}" dt="2024-11-07T18:30:49.234" v="739" actId="165"/>
          <ac:grpSpMkLst>
            <pc:docMk/>
            <pc:sldMk cId="71747052" sldId="2147470427"/>
            <ac:grpSpMk id="441" creationId="{17F41A89-2EAC-D4B0-5DFA-C4091952BFFE}"/>
          </ac:grpSpMkLst>
        </pc:grpChg>
        <pc:grpChg chg="mod topLvl">
          <ac:chgData name="Marketing" userId="c6e20124-794c-4511-9e1a-6ca6abfcd11e" providerId="ADAL" clId="{97A2A4B0-3ADD-456A-92B7-293E90487778}" dt="2024-11-07T18:30:49.234" v="739" actId="165"/>
          <ac:grpSpMkLst>
            <pc:docMk/>
            <pc:sldMk cId="71747052" sldId="2147470427"/>
            <ac:grpSpMk id="442" creationId="{D43E419E-E204-9CA8-70B6-085A7EAE19BE}"/>
          </ac:grpSpMkLst>
        </pc:grpChg>
        <pc:grpChg chg="mod">
          <ac:chgData name="Marketing" userId="c6e20124-794c-4511-9e1a-6ca6abfcd11e" providerId="ADAL" clId="{97A2A4B0-3ADD-456A-92B7-293E90487778}" dt="2024-11-07T18:30:49.234" v="739" actId="165"/>
          <ac:grpSpMkLst>
            <pc:docMk/>
            <pc:sldMk cId="71747052" sldId="2147470427"/>
            <ac:grpSpMk id="453" creationId="{12F460EA-D074-F9BD-9117-6435BECF3142}"/>
          </ac:grpSpMkLst>
        </pc:grpChg>
        <pc:grpChg chg="mod">
          <ac:chgData name="Marketing" userId="c6e20124-794c-4511-9e1a-6ca6abfcd11e" providerId="ADAL" clId="{97A2A4B0-3ADD-456A-92B7-293E90487778}" dt="2024-11-07T18:30:49.234" v="739" actId="165"/>
          <ac:grpSpMkLst>
            <pc:docMk/>
            <pc:sldMk cId="71747052" sldId="2147470427"/>
            <ac:grpSpMk id="454" creationId="{C38FB7B3-37E4-DAEB-92B4-5772CE150C8C}"/>
          </ac:grpSpMkLst>
        </pc:grpChg>
        <pc:grpChg chg="mod">
          <ac:chgData name="Marketing" userId="c6e20124-794c-4511-9e1a-6ca6abfcd11e" providerId="ADAL" clId="{97A2A4B0-3ADD-456A-92B7-293E90487778}" dt="2024-11-07T18:30:49.234" v="739" actId="165"/>
          <ac:grpSpMkLst>
            <pc:docMk/>
            <pc:sldMk cId="71747052" sldId="2147470427"/>
            <ac:grpSpMk id="482" creationId="{CF0BFA32-48ED-F47A-89F7-F5F322C5AE40}"/>
          </ac:grpSpMkLst>
        </pc:grpChg>
        <pc:grpChg chg="mod">
          <ac:chgData name="Marketing" userId="c6e20124-794c-4511-9e1a-6ca6abfcd11e" providerId="ADAL" clId="{97A2A4B0-3ADD-456A-92B7-293E90487778}" dt="2024-11-07T18:30:49.234" v="739" actId="165"/>
          <ac:grpSpMkLst>
            <pc:docMk/>
            <pc:sldMk cId="71747052" sldId="2147470427"/>
            <ac:grpSpMk id="491" creationId="{ABF10059-4146-D7FE-AD81-4DD369DC8102}"/>
          </ac:grpSpMkLst>
        </pc:grpChg>
        <pc:grpChg chg="mod">
          <ac:chgData name="Marketing" userId="c6e20124-794c-4511-9e1a-6ca6abfcd11e" providerId="ADAL" clId="{97A2A4B0-3ADD-456A-92B7-293E90487778}" dt="2024-11-07T18:30:49.234" v="739" actId="165"/>
          <ac:grpSpMkLst>
            <pc:docMk/>
            <pc:sldMk cId="71747052" sldId="2147470427"/>
            <ac:grpSpMk id="492" creationId="{4974739F-320B-BB48-B703-22472CAC4951}"/>
          </ac:grpSpMkLst>
        </pc:grpChg>
        <pc:grpChg chg="mod">
          <ac:chgData name="Marketing" userId="c6e20124-794c-4511-9e1a-6ca6abfcd11e" providerId="ADAL" clId="{97A2A4B0-3ADD-456A-92B7-293E90487778}" dt="2024-11-07T18:30:49.234" v="739" actId="165"/>
          <ac:grpSpMkLst>
            <pc:docMk/>
            <pc:sldMk cId="71747052" sldId="2147470427"/>
            <ac:grpSpMk id="493" creationId="{50C6F917-A41D-A08B-646D-D95EDF9BE557}"/>
          </ac:grpSpMkLst>
        </pc:grpChg>
        <pc:grpChg chg="mod">
          <ac:chgData name="Marketing" userId="c6e20124-794c-4511-9e1a-6ca6abfcd11e" providerId="ADAL" clId="{97A2A4B0-3ADD-456A-92B7-293E90487778}" dt="2024-11-07T18:30:49.234" v="739" actId="165"/>
          <ac:grpSpMkLst>
            <pc:docMk/>
            <pc:sldMk cId="71747052" sldId="2147470427"/>
            <ac:grpSpMk id="494" creationId="{B2AE2DFD-6914-0B00-FAE8-4658C96D7A60}"/>
          </ac:grpSpMkLst>
        </pc:grpChg>
        <pc:grpChg chg="mod">
          <ac:chgData name="Marketing" userId="c6e20124-794c-4511-9e1a-6ca6abfcd11e" providerId="ADAL" clId="{97A2A4B0-3ADD-456A-92B7-293E90487778}" dt="2024-11-07T18:30:49.234" v="739" actId="165"/>
          <ac:grpSpMkLst>
            <pc:docMk/>
            <pc:sldMk cId="71747052" sldId="2147470427"/>
            <ac:grpSpMk id="495" creationId="{C1E17EF1-E1AB-08F2-7969-3D6FF283FEC2}"/>
          </ac:grpSpMkLst>
        </pc:grpChg>
        <pc:grpChg chg="mod">
          <ac:chgData name="Marketing" userId="c6e20124-794c-4511-9e1a-6ca6abfcd11e" providerId="ADAL" clId="{97A2A4B0-3ADD-456A-92B7-293E90487778}" dt="2024-11-07T18:30:49.234" v="739" actId="165"/>
          <ac:grpSpMkLst>
            <pc:docMk/>
            <pc:sldMk cId="71747052" sldId="2147470427"/>
            <ac:grpSpMk id="496" creationId="{1F55E885-038A-DBFF-AC7C-9E1F1CF77343}"/>
          </ac:grpSpMkLst>
        </pc:grpChg>
        <pc:grpChg chg="mod">
          <ac:chgData name="Marketing" userId="c6e20124-794c-4511-9e1a-6ca6abfcd11e" providerId="ADAL" clId="{97A2A4B0-3ADD-456A-92B7-293E90487778}" dt="2024-11-07T18:30:49.234" v="739" actId="165"/>
          <ac:grpSpMkLst>
            <pc:docMk/>
            <pc:sldMk cId="71747052" sldId="2147470427"/>
            <ac:grpSpMk id="497" creationId="{6348C1D0-349A-385F-ACFD-99CAD6D98179}"/>
          </ac:grpSpMkLst>
        </pc:grpChg>
        <pc:grpChg chg="mod">
          <ac:chgData name="Marketing" userId="c6e20124-794c-4511-9e1a-6ca6abfcd11e" providerId="ADAL" clId="{97A2A4B0-3ADD-456A-92B7-293E90487778}" dt="2024-11-07T18:30:49.234" v="739" actId="165"/>
          <ac:grpSpMkLst>
            <pc:docMk/>
            <pc:sldMk cId="71747052" sldId="2147470427"/>
            <ac:grpSpMk id="498" creationId="{65111BC8-2EAD-44B4-6810-551F35C8368E}"/>
          </ac:grpSpMkLst>
        </pc:grpChg>
        <pc:grpChg chg="mod">
          <ac:chgData name="Marketing" userId="c6e20124-794c-4511-9e1a-6ca6abfcd11e" providerId="ADAL" clId="{97A2A4B0-3ADD-456A-92B7-293E90487778}" dt="2024-11-07T18:30:49.234" v="739" actId="165"/>
          <ac:grpSpMkLst>
            <pc:docMk/>
            <pc:sldMk cId="71747052" sldId="2147470427"/>
            <ac:grpSpMk id="499" creationId="{8ACC3206-45D6-EEC8-D2B5-72AF5921F324}"/>
          </ac:grpSpMkLst>
        </pc:grpChg>
        <pc:grpChg chg="mod">
          <ac:chgData name="Marketing" userId="c6e20124-794c-4511-9e1a-6ca6abfcd11e" providerId="ADAL" clId="{97A2A4B0-3ADD-456A-92B7-293E90487778}" dt="2024-11-07T18:30:49.234" v="739" actId="165"/>
          <ac:grpSpMkLst>
            <pc:docMk/>
            <pc:sldMk cId="71747052" sldId="2147470427"/>
            <ac:grpSpMk id="500" creationId="{54991CDC-BE20-ABCC-D2D7-CB4B47953D3F}"/>
          </ac:grpSpMkLst>
        </pc:grpChg>
        <pc:grpChg chg="mod">
          <ac:chgData name="Marketing" userId="c6e20124-794c-4511-9e1a-6ca6abfcd11e" providerId="ADAL" clId="{97A2A4B0-3ADD-456A-92B7-293E90487778}" dt="2024-11-07T18:30:49.234" v="739" actId="165"/>
          <ac:grpSpMkLst>
            <pc:docMk/>
            <pc:sldMk cId="71747052" sldId="2147470427"/>
            <ac:grpSpMk id="501" creationId="{F03B75A6-FB16-BDC1-B9E5-A861FE579C13}"/>
          </ac:grpSpMkLst>
        </pc:grpChg>
        <pc:grpChg chg="mod">
          <ac:chgData name="Marketing" userId="c6e20124-794c-4511-9e1a-6ca6abfcd11e" providerId="ADAL" clId="{97A2A4B0-3ADD-456A-92B7-293E90487778}" dt="2024-11-07T18:30:49.234" v="739" actId="165"/>
          <ac:grpSpMkLst>
            <pc:docMk/>
            <pc:sldMk cId="71747052" sldId="2147470427"/>
            <ac:grpSpMk id="502" creationId="{C71840B7-3563-4D39-6AF0-539612759975}"/>
          </ac:grpSpMkLst>
        </pc:grpChg>
        <pc:grpChg chg="mod">
          <ac:chgData name="Marketing" userId="c6e20124-794c-4511-9e1a-6ca6abfcd11e" providerId="ADAL" clId="{97A2A4B0-3ADD-456A-92B7-293E90487778}" dt="2024-11-07T18:30:49.234" v="739" actId="165"/>
          <ac:grpSpMkLst>
            <pc:docMk/>
            <pc:sldMk cId="71747052" sldId="2147470427"/>
            <ac:grpSpMk id="503" creationId="{3E60CB3A-1786-0773-13F9-517A7A7B2385}"/>
          </ac:grpSpMkLst>
        </pc:grpChg>
        <pc:grpChg chg="mod">
          <ac:chgData name="Marketing" userId="c6e20124-794c-4511-9e1a-6ca6abfcd11e" providerId="ADAL" clId="{97A2A4B0-3ADD-456A-92B7-293E90487778}" dt="2024-11-07T18:30:49.234" v="739" actId="165"/>
          <ac:grpSpMkLst>
            <pc:docMk/>
            <pc:sldMk cId="71747052" sldId="2147470427"/>
            <ac:grpSpMk id="504" creationId="{5CA09E2D-6502-E9DD-9911-670B12EBF540}"/>
          </ac:grpSpMkLst>
        </pc:grpChg>
        <pc:grpChg chg="mod">
          <ac:chgData name="Marketing" userId="c6e20124-794c-4511-9e1a-6ca6abfcd11e" providerId="ADAL" clId="{97A2A4B0-3ADD-456A-92B7-293E90487778}" dt="2024-11-07T18:30:49.234" v="739" actId="165"/>
          <ac:grpSpMkLst>
            <pc:docMk/>
            <pc:sldMk cId="71747052" sldId="2147470427"/>
            <ac:grpSpMk id="505" creationId="{CBDB74F5-824B-B9B2-3A0E-A7176B2B665B}"/>
          </ac:grpSpMkLst>
        </pc:grpChg>
        <pc:grpChg chg="mod">
          <ac:chgData name="Marketing" userId="c6e20124-794c-4511-9e1a-6ca6abfcd11e" providerId="ADAL" clId="{97A2A4B0-3ADD-456A-92B7-293E90487778}" dt="2024-11-07T18:30:49.234" v="739" actId="165"/>
          <ac:grpSpMkLst>
            <pc:docMk/>
            <pc:sldMk cId="71747052" sldId="2147470427"/>
            <ac:grpSpMk id="506" creationId="{08346680-6DC0-B624-11F1-367D02C3439A}"/>
          </ac:grpSpMkLst>
        </pc:grpChg>
        <pc:grpChg chg="mod">
          <ac:chgData name="Marketing" userId="c6e20124-794c-4511-9e1a-6ca6abfcd11e" providerId="ADAL" clId="{97A2A4B0-3ADD-456A-92B7-293E90487778}" dt="2024-11-07T18:30:49.234" v="739" actId="165"/>
          <ac:grpSpMkLst>
            <pc:docMk/>
            <pc:sldMk cId="71747052" sldId="2147470427"/>
            <ac:grpSpMk id="507" creationId="{F43A290A-D595-BDA5-D8D8-2593D84AE572}"/>
          </ac:grpSpMkLst>
        </pc:grpChg>
        <pc:grpChg chg="mod">
          <ac:chgData name="Marketing" userId="c6e20124-794c-4511-9e1a-6ca6abfcd11e" providerId="ADAL" clId="{97A2A4B0-3ADD-456A-92B7-293E90487778}" dt="2024-11-07T18:30:49.234" v="739" actId="165"/>
          <ac:grpSpMkLst>
            <pc:docMk/>
            <pc:sldMk cId="71747052" sldId="2147470427"/>
            <ac:grpSpMk id="508" creationId="{1002FF6F-E023-97F3-4B21-36B898B2A6A8}"/>
          </ac:grpSpMkLst>
        </pc:grpChg>
        <pc:grpChg chg="mod">
          <ac:chgData name="Marketing" userId="c6e20124-794c-4511-9e1a-6ca6abfcd11e" providerId="ADAL" clId="{97A2A4B0-3ADD-456A-92B7-293E90487778}" dt="2024-11-07T18:30:49.234" v="739" actId="165"/>
          <ac:grpSpMkLst>
            <pc:docMk/>
            <pc:sldMk cId="71747052" sldId="2147470427"/>
            <ac:grpSpMk id="509" creationId="{279DCD55-6F9D-5DA1-DBC2-C3C0020F5C00}"/>
          </ac:grpSpMkLst>
        </pc:grpChg>
        <pc:grpChg chg="mod">
          <ac:chgData name="Marketing" userId="c6e20124-794c-4511-9e1a-6ca6abfcd11e" providerId="ADAL" clId="{97A2A4B0-3ADD-456A-92B7-293E90487778}" dt="2024-11-07T18:30:49.234" v="739" actId="165"/>
          <ac:grpSpMkLst>
            <pc:docMk/>
            <pc:sldMk cId="71747052" sldId="2147470427"/>
            <ac:grpSpMk id="510" creationId="{96FDD1C0-5B5C-24DE-08DC-7BF92B55E7E5}"/>
          </ac:grpSpMkLst>
        </pc:grpChg>
        <pc:grpChg chg="mod">
          <ac:chgData name="Marketing" userId="c6e20124-794c-4511-9e1a-6ca6abfcd11e" providerId="ADAL" clId="{97A2A4B0-3ADD-456A-92B7-293E90487778}" dt="2024-11-07T18:30:49.234" v="739" actId="165"/>
          <ac:grpSpMkLst>
            <pc:docMk/>
            <pc:sldMk cId="71747052" sldId="2147470427"/>
            <ac:grpSpMk id="511" creationId="{E571E980-115A-7532-CC9E-5C01C0F90698}"/>
          </ac:grpSpMkLst>
        </pc:grpChg>
        <pc:grpChg chg="add del mod">
          <ac:chgData name="Marketing" userId="c6e20124-794c-4511-9e1a-6ca6abfcd11e" providerId="ADAL" clId="{97A2A4B0-3ADD-456A-92B7-293E90487778}" dt="2024-11-07T18:30:49.234" v="739" actId="165"/>
          <ac:grpSpMkLst>
            <pc:docMk/>
            <pc:sldMk cId="71747052" sldId="2147470427"/>
            <ac:grpSpMk id="556" creationId="{87EA8626-D836-8FEC-BAAE-5DA5000D3CD4}"/>
          </ac:grpSpMkLst>
        </pc:grpChg>
        <pc:picChg chg="add del">
          <ac:chgData name="Marketing" userId="c6e20124-794c-4511-9e1a-6ca6abfcd11e" providerId="ADAL" clId="{97A2A4B0-3ADD-456A-92B7-293E90487778}" dt="2024-11-07T18:27:41.443" v="695" actId="27803"/>
          <ac:picMkLst>
            <pc:docMk/>
            <pc:sldMk cId="71747052" sldId="2147470427"/>
            <ac:picMk id="5" creationId="{3E44B704-68CD-FC60-B597-4BEC5C6E0406}"/>
          </ac:picMkLst>
        </pc:picChg>
        <pc:picChg chg="del">
          <ac:chgData name="Marketing" userId="c6e20124-794c-4511-9e1a-6ca6abfcd11e" providerId="ADAL" clId="{97A2A4B0-3ADD-456A-92B7-293E90487778}" dt="2024-11-07T18:27:09.109" v="693" actId="478"/>
          <ac:picMkLst>
            <pc:docMk/>
            <pc:sldMk cId="71747052" sldId="2147470427"/>
            <ac:picMk id="174" creationId="{50E51D32-7F87-7927-DAEF-057DC9148219}"/>
          </ac:picMkLst>
        </pc:picChg>
        <pc:picChg chg="del">
          <ac:chgData name="Marketing" userId="c6e20124-794c-4511-9e1a-6ca6abfcd11e" providerId="ADAL" clId="{97A2A4B0-3ADD-456A-92B7-293E90487778}" dt="2024-11-07T18:27:09.109" v="693" actId="478"/>
          <ac:picMkLst>
            <pc:docMk/>
            <pc:sldMk cId="71747052" sldId="2147470427"/>
            <ac:picMk id="176" creationId="{BB766388-77E4-8C22-5644-E5591D98EBB9}"/>
          </ac:picMkLst>
        </pc:picChg>
        <pc:picChg chg="del">
          <ac:chgData name="Marketing" userId="c6e20124-794c-4511-9e1a-6ca6abfcd11e" providerId="ADAL" clId="{97A2A4B0-3ADD-456A-92B7-293E90487778}" dt="2024-11-07T18:27:09.109" v="693" actId="478"/>
          <ac:picMkLst>
            <pc:docMk/>
            <pc:sldMk cId="71747052" sldId="2147470427"/>
            <ac:picMk id="178" creationId="{AEF1F1CF-8282-DE83-9D94-C0E65D7C9803}"/>
          </ac:picMkLst>
        </pc:picChg>
        <pc:picChg chg="del">
          <ac:chgData name="Marketing" userId="c6e20124-794c-4511-9e1a-6ca6abfcd11e" providerId="ADAL" clId="{97A2A4B0-3ADD-456A-92B7-293E90487778}" dt="2024-11-07T18:27:09.109" v="693" actId="478"/>
          <ac:picMkLst>
            <pc:docMk/>
            <pc:sldMk cId="71747052" sldId="2147470427"/>
            <ac:picMk id="180" creationId="{FBD3DE0C-C2BB-C6B1-4372-4D970F77CDF0}"/>
          </ac:picMkLst>
        </pc:picChg>
        <pc:picChg chg="del">
          <ac:chgData name="Marketing" userId="c6e20124-794c-4511-9e1a-6ca6abfcd11e" providerId="ADAL" clId="{97A2A4B0-3ADD-456A-92B7-293E90487778}" dt="2024-11-07T18:27:09.109" v="693" actId="478"/>
          <ac:picMkLst>
            <pc:docMk/>
            <pc:sldMk cId="71747052" sldId="2147470427"/>
            <ac:picMk id="182" creationId="{CB79909F-DCE5-AEF8-1A37-23CC9D363176}"/>
          </ac:picMkLst>
        </pc:picChg>
        <pc:picChg chg="del">
          <ac:chgData name="Marketing" userId="c6e20124-794c-4511-9e1a-6ca6abfcd11e" providerId="ADAL" clId="{97A2A4B0-3ADD-456A-92B7-293E90487778}" dt="2024-11-07T18:27:09.109" v="693" actId="478"/>
          <ac:picMkLst>
            <pc:docMk/>
            <pc:sldMk cId="71747052" sldId="2147470427"/>
            <ac:picMk id="184" creationId="{A92C80F4-A95C-5849-96AA-8B5EB3D8C0C9}"/>
          </ac:picMkLst>
        </pc:picChg>
        <pc:picChg chg="del">
          <ac:chgData name="Marketing" userId="c6e20124-794c-4511-9e1a-6ca6abfcd11e" providerId="ADAL" clId="{97A2A4B0-3ADD-456A-92B7-293E90487778}" dt="2024-11-07T18:27:09.109" v="693" actId="478"/>
          <ac:picMkLst>
            <pc:docMk/>
            <pc:sldMk cId="71747052" sldId="2147470427"/>
            <ac:picMk id="186" creationId="{FCA1E7EC-391B-D999-AE77-725C5ACAF576}"/>
          </ac:picMkLst>
        </pc:picChg>
        <pc:picChg chg="del">
          <ac:chgData name="Marketing" userId="c6e20124-794c-4511-9e1a-6ca6abfcd11e" providerId="ADAL" clId="{97A2A4B0-3ADD-456A-92B7-293E90487778}" dt="2024-11-07T18:27:09.109" v="693" actId="478"/>
          <ac:picMkLst>
            <pc:docMk/>
            <pc:sldMk cId="71747052" sldId="2147470427"/>
            <ac:picMk id="188" creationId="{DAF09AB8-8D02-49AA-51E1-E4BC67D461A9}"/>
          </ac:picMkLst>
        </pc:picChg>
        <pc:picChg chg="del">
          <ac:chgData name="Marketing" userId="c6e20124-794c-4511-9e1a-6ca6abfcd11e" providerId="ADAL" clId="{97A2A4B0-3ADD-456A-92B7-293E90487778}" dt="2024-11-07T18:27:09.109" v="693" actId="478"/>
          <ac:picMkLst>
            <pc:docMk/>
            <pc:sldMk cId="71747052" sldId="2147470427"/>
            <ac:picMk id="190" creationId="{EC650828-1822-DF80-1F04-7B774F34AF9E}"/>
          </ac:picMkLst>
        </pc:picChg>
        <pc:picChg chg="del">
          <ac:chgData name="Marketing" userId="c6e20124-794c-4511-9e1a-6ca6abfcd11e" providerId="ADAL" clId="{97A2A4B0-3ADD-456A-92B7-293E90487778}" dt="2024-11-07T18:27:09.109" v="693" actId="478"/>
          <ac:picMkLst>
            <pc:docMk/>
            <pc:sldMk cId="71747052" sldId="2147470427"/>
            <ac:picMk id="192" creationId="{7AF17C53-334F-511A-1BB8-32A6B83C61C4}"/>
          </ac:picMkLst>
        </pc:picChg>
        <pc:picChg chg="del">
          <ac:chgData name="Marketing" userId="c6e20124-794c-4511-9e1a-6ca6abfcd11e" providerId="ADAL" clId="{97A2A4B0-3ADD-456A-92B7-293E90487778}" dt="2024-11-07T18:27:09.109" v="693" actId="478"/>
          <ac:picMkLst>
            <pc:docMk/>
            <pc:sldMk cId="71747052" sldId="2147470427"/>
            <ac:picMk id="194" creationId="{48B54712-4020-7C21-1446-672FFA7FE645}"/>
          </ac:picMkLst>
        </pc:picChg>
        <pc:picChg chg="del">
          <ac:chgData name="Marketing" userId="c6e20124-794c-4511-9e1a-6ca6abfcd11e" providerId="ADAL" clId="{97A2A4B0-3ADD-456A-92B7-293E90487778}" dt="2024-11-07T18:27:09.109" v="693" actId="478"/>
          <ac:picMkLst>
            <pc:docMk/>
            <pc:sldMk cId="71747052" sldId="2147470427"/>
            <ac:picMk id="196" creationId="{C6B81280-6E88-ADFE-02AE-6804EB748D66}"/>
          </ac:picMkLst>
        </pc:picChg>
        <pc:picChg chg="del">
          <ac:chgData name="Marketing" userId="c6e20124-794c-4511-9e1a-6ca6abfcd11e" providerId="ADAL" clId="{97A2A4B0-3ADD-456A-92B7-293E90487778}" dt="2024-11-07T18:27:09.109" v="693" actId="478"/>
          <ac:picMkLst>
            <pc:docMk/>
            <pc:sldMk cId="71747052" sldId="2147470427"/>
            <ac:picMk id="198" creationId="{F06CCA55-DCD5-CF92-FDAC-8C1538ED28D3}"/>
          </ac:picMkLst>
        </pc:picChg>
        <pc:picChg chg="del">
          <ac:chgData name="Marketing" userId="c6e20124-794c-4511-9e1a-6ca6abfcd11e" providerId="ADAL" clId="{97A2A4B0-3ADD-456A-92B7-293E90487778}" dt="2024-11-07T18:27:09.109" v="693" actId="478"/>
          <ac:picMkLst>
            <pc:docMk/>
            <pc:sldMk cId="71747052" sldId="2147470427"/>
            <ac:picMk id="200" creationId="{15BD1BD9-9286-B9E7-2F5E-F6C829157D9A}"/>
          </ac:picMkLst>
        </pc:picChg>
        <pc:picChg chg="del">
          <ac:chgData name="Marketing" userId="c6e20124-794c-4511-9e1a-6ca6abfcd11e" providerId="ADAL" clId="{97A2A4B0-3ADD-456A-92B7-293E90487778}" dt="2024-11-07T18:27:09.109" v="693" actId="478"/>
          <ac:picMkLst>
            <pc:docMk/>
            <pc:sldMk cId="71747052" sldId="2147470427"/>
            <ac:picMk id="202" creationId="{7292A011-ADE8-F72A-C4BE-5921F2D3884D}"/>
          </ac:picMkLst>
        </pc:picChg>
        <pc:picChg chg="del">
          <ac:chgData name="Marketing" userId="c6e20124-794c-4511-9e1a-6ca6abfcd11e" providerId="ADAL" clId="{97A2A4B0-3ADD-456A-92B7-293E90487778}" dt="2024-11-07T18:27:09.109" v="693" actId="478"/>
          <ac:picMkLst>
            <pc:docMk/>
            <pc:sldMk cId="71747052" sldId="2147470427"/>
            <ac:picMk id="204" creationId="{E7425E20-F21F-EC2D-E53E-82FEDBC201D4}"/>
          </ac:picMkLst>
        </pc:picChg>
        <pc:picChg chg="del">
          <ac:chgData name="Marketing" userId="c6e20124-794c-4511-9e1a-6ca6abfcd11e" providerId="ADAL" clId="{97A2A4B0-3ADD-456A-92B7-293E90487778}" dt="2024-11-07T18:27:09.109" v="693" actId="478"/>
          <ac:picMkLst>
            <pc:docMk/>
            <pc:sldMk cId="71747052" sldId="2147470427"/>
            <ac:picMk id="206" creationId="{AD73EE69-587E-49CE-75DB-958E5B5819DA}"/>
          </ac:picMkLst>
        </pc:picChg>
        <pc:picChg chg="del">
          <ac:chgData name="Marketing" userId="c6e20124-794c-4511-9e1a-6ca6abfcd11e" providerId="ADAL" clId="{97A2A4B0-3ADD-456A-92B7-293E90487778}" dt="2024-11-07T18:27:09.109" v="693" actId="478"/>
          <ac:picMkLst>
            <pc:docMk/>
            <pc:sldMk cId="71747052" sldId="2147470427"/>
            <ac:picMk id="208" creationId="{CD8C06CB-95A3-0944-C11B-23FDA300DFD3}"/>
          </ac:picMkLst>
        </pc:picChg>
        <pc:picChg chg="del">
          <ac:chgData name="Marketing" userId="c6e20124-794c-4511-9e1a-6ca6abfcd11e" providerId="ADAL" clId="{97A2A4B0-3ADD-456A-92B7-293E90487778}" dt="2024-11-07T18:27:09.109" v="693" actId="478"/>
          <ac:picMkLst>
            <pc:docMk/>
            <pc:sldMk cId="71747052" sldId="2147470427"/>
            <ac:picMk id="210" creationId="{989FC9BD-7F54-F1F3-19F5-9C9996529387}"/>
          </ac:picMkLst>
        </pc:picChg>
        <pc:picChg chg="del">
          <ac:chgData name="Marketing" userId="c6e20124-794c-4511-9e1a-6ca6abfcd11e" providerId="ADAL" clId="{97A2A4B0-3ADD-456A-92B7-293E90487778}" dt="2024-11-07T18:27:09.109" v="693" actId="478"/>
          <ac:picMkLst>
            <pc:docMk/>
            <pc:sldMk cId="71747052" sldId="2147470427"/>
            <ac:picMk id="212" creationId="{3E6286F4-52B8-D749-9DD5-D93E46D0F037}"/>
          </ac:picMkLst>
        </pc:picChg>
        <pc:picChg chg="del">
          <ac:chgData name="Marketing" userId="c6e20124-794c-4511-9e1a-6ca6abfcd11e" providerId="ADAL" clId="{97A2A4B0-3ADD-456A-92B7-293E90487778}" dt="2024-11-07T18:27:09.109" v="693" actId="478"/>
          <ac:picMkLst>
            <pc:docMk/>
            <pc:sldMk cId="71747052" sldId="2147470427"/>
            <ac:picMk id="214" creationId="{18BF9466-9AB7-F1A1-D30C-B669D0525F6D}"/>
          </ac:picMkLst>
        </pc:picChg>
        <pc:picChg chg="del">
          <ac:chgData name="Marketing" userId="c6e20124-794c-4511-9e1a-6ca6abfcd11e" providerId="ADAL" clId="{97A2A4B0-3ADD-456A-92B7-293E90487778}" dt="2024-11-07T18:27:09.109" v="693" actId="478"/>
          <ac:picMkLst>
            <pc:docMk/>
            <pc:sldMk cId="71747052" sldId="2147470427"/>
            <ac:picMk id="216" creationId="{560267E0-4AA6-8552-8CB5-F4E14F2CD3CF}"/>
          </ac:picMkLst>
        </pc:picChg>
        <pc:picChg chg="del">
          <ac:chgData name="Marketing" userId="c6e20124-794c-4511-9e1a-6ca6abfcd11e" providerId="ADAL" clId="{97A2A4B0-3ADD-456A-92B7-293E90487778}" dt="2024-11-07T18:27:09.109" v="693" actId="478"/>
          <ac:picMkLst>
            <pc:docMk/>
            <pc:sldMk cId="71747052" sldId="2147470427"/>
            <ac:picMk id="218" creationId="{8698B988-286F-3F69-9DE4-C670076494A1}"/>
          </ac:picMkLst>
        </pc:picChg>
        <pc:picChg chg="del">
          <ac:chgData name="Marketing" userId="c6e20124-794c-4511-9e1a-6ca6abfcd11e" providerId="ADAL" clId="{97A2A4B0-3ADD-456A-92B7-293E90487778}" dt="2024-11-07T18:27:09.109" v="693" actId="478"/>
          <ac:picMkLst>
            <pc:docMk/>
            <pc:sldMk cId="71747052" sldId="2147470427"/>
            <ac:picMk id="220" creationId="{970ECD2D-249B-2A98-1121-3CDEF3A27212}"/>
          </ac:picMkLst>
        </pc:picChg>
        <pc:picChg chg="del">
          <ac:chgData name="Marketing" userId="c6e20124-794c-4511-9e1a-6ca6abfcd11e" providerId="ADAL" clId="{97A2A4B0-3ADD-456A-92B7-293E90487778}" dt="2024-11-07T18:27:09.109" v="693" actId="478"/>
          <ac:picMkLst>
            <pc:docMk/>
            <pc:sldMk cId="71747052" sldId="2147470427"/>
            <ac:picMk id="222" creationId="{4F3082F0-3753-C7B4-DF6B-EA9289019273}"/>
          </ac:picMkLst>
        </pc:picChg>
        <pc:picChg chg="del">
          <ac:chgData name="Marketing" userId="c6e20124-794c-4511-9e1a-6ca6abfcd11e" providerId="ADAL" clId="{97A2A4B0-3ADD-456A-92B7-293E90487778}" dt="2024-11-07T18:27:09.109" v="693" actId="478"/>
          <ac:picMkLst>
            <pc:docMk/>
            <pc:sldMk cId="71747052" sldId="2147470427"/>
            <ac:picMk id="224" creationId="{C99CBA02-ECD4-91B7-2A35-6B710BE60A68}"/>
          </ac:picMkLst>
        </pc:picChg>
        <pc:picChg chg="del">
          <ac:chgData name="Marketing" userId="c6e20124-794c-4511-9e1a-6ca6abfcd11e" providerId="ADAL" clId="{97A2A4B0-3ADD-456A-92B7-293E90487778}" dt="2024-11-07T18:27:09.109" v="693" actId="478"/>
          <ac:picMkLst>
            <pc:docMk/>
            <pc:sldMk cId="71747052" sldId="2147470427"/>
            <ac:picMk id="226" creationId="{258DE5D1-F7E1-EE5F-EE27-E2964C4A127B}"/>
          </ac:picMkLst>
        </pc:picChg>
        <pc:picChg chg="del">
          <ac:chgData name="Marketing" userId="c6e20124-794c-4511-9e1a-6ca6abfcd11e" providerId="ADAL" clId="{97A2A4B0-3ADD-456A-92B7-293E90487778}" dt="2024-11-07T18:27:09.109" v="693" actId="478"/>
          <ac:picMkLst>
            <pc:docMk/>
            <pc:sldMk cId="71747052" sldId="2147470427"/>
            <ac:picMk id="228" creationId="{4108569C-A48F-9742-2599-0C38A5AD82D1}"/>
          </ac:picMkLst>
        </pc:picChg>
        <pc:picChg chg="del">
          <ac:chgData name="Marketing" userId="c6e20124-794c-4511-9e1a-6ca6abfcd11e" providerId="ADAL" clId="{97A2A4B0-3ADD-456A-92B7-293E90487778}" dt="2024-11-07T18:27:09.109" v="693" actId="478"/>
          <ac:picMkLst>
            <pc:docMk/>
            <pc:sldMk cId="71747052" sldId="2147470427"/>
            <ac:picMk id="230" creationId="{C915795C-AC61-B892-1022-E6CFECEA6990}"/>
          </ac:picMkLst>
        </pc:picChg>
        <pc:picChg chg="del">
          <ac:chgData name="Marketing" userId="c6e20124-794c-4511-9e1a-6ca6abfcd11e" providerId="ADAL" clId="{97A2A4B0-3ADD-456A-92B7-293E90487778}" dt="2024-11-07T18:27:09.109" v="693" actId="478"/>
          <ac:picMkLst>
            <pc:docMk/>
            <pc:sldMk cId="71747052" sldId="2147470427"/>
            <ac:picMk id="232" creationId="{37FEDD32-1513-A1AE-FDDD-1F842D0120D6}"/>
          </ac:picMkLst>
        </pc:picChg>
        <pc:picChg chg="del">
          <ac:chgData name="Marketing" userId="c6e20124-794c-4511-9e1a-6ca6abfcd11e" providerId="ADAL" clId="{97A2A4B0-3ADD-456A-92B7-293E90487778}" dt="2024-11-07T18:27:09.109" v="693" actId="478"/>
          <ac:picMkLst>
            <pc:docMk/>
            <pc:sldMk cId="71747052" sldId="2147470427"/>
            <ac:picMk id="234" creationId="{734F0F0B-EC15-4AFE-4D1F-9249F608FA8B}"/>
          </ac:picMkLst>
        </pc:picChg>
        <pc:picChg chg="del">
          <ac:chgData name="Marketing" userId="c6e20124-794c-4511-9e1a-6ca6abfcd11e" providerId="ADAL" clId="{97A2A4B0-3ADD-456A-92B7-293E90487778}" dt="2024-11-07T18:27:09.109" v="693" actId="478"/>
          <ac:picMkLst>
            <pc:docMk/>
            <pc:sldMk cId="71747052" sldId="2147470427"/>
            <ac:picMk id="236" creationId="{DC9B87C1-1D3E-8C7B-E0B4-0E162D49C9EC}"/>
          </ac:picMkLst>
        </pc:picChg>
        <pc:picChg chg="del">
          <ac:chgData name="Marketing" userId="c6e20124-794c-4511-9e1a-6ca6abfcd11e" providerId="ADAL" clId="{97A2A4B0-3ADD-456A-92B7-293E90487778}" dt="2024-11-07T18:27:09.109" v="693" actId="478"/>
          <ac:picMkLst>
            <pc:docMk/>
            <pc:sldMk cId="71747052" sldId="2147470427"/>
            <ac:picMk id="238" creationId="{06D202B6-4144-DB3E-89A6-4D0F6B07C0C4}"/>
          </ac:picMkLst>
        </pc:picChg>
        <pc:picChg chg="del">
          <ac:chgData name="Marketing" userId="c6e20124-794c-4511-9e1a-6ca6abfcd11e" providerId="ADAL" clId="{97A2A4B0-3ADD-456A-92B7-293E90487778}" dt="2024-11-07T18:27:09.109" v="693" actId="478"/>
          <ac:picMkLst>
            <pc:docMk/>
            <pc:sldMk cId="71747052" sldId="2147470427"/>
            <ac:picMk id="240" creationId="{629ED576-0643-E554-6A91-A28E8619BF65}"/>
          </ac:picMkLst>
        </pc:picChg>
        <pc:picChg chg="del">
          <ac:chgData name="Marketing" userId="c6e20124-794c-4511-9e1a-6ca6abfcd11e" providerId="ADAL" clId="{97A2A4B0-3ADD-456A-92B7-293E90487778}" dt="2024-11-07T18:27:09.109" v="693" actId="478"/>
          <ac:picMkLst>
            <pc:docMk/>
            <pc:sldMk cId="71747052" sldId="2147470427"/>
            <ac:picMk id="242" creationId="{F139B62C-F7D7-DAC0-94A0-F6A530C9B145}"/>
          </ac:picMkLst>
        </pc:picChg>
        <pc:picChg chg="add mod">
          <ac:chgData name="Marketing" userId="c6e20124-794c-4511-9e1a-6ca6abfcd11e" providerId="ADAL" clId="{97A2A4B0-3ADD-456A-92B7-293E90487778}" dt="2024-11-07T18:28:07.702" v="704"/>
          <ac:picMkLst>
            <pc:docMk/>
            <pc:sldMk cId="71747052" sldId="2147470427"/>
            <ac:picMk id="243" creationId="{B18042BE-87C8-4CCE-6751-7BF2DDB998FC}"/>
          </ac:picMkLst>
        </pc:picChg>
        <pc:picChg chg="del">
          <ac:chgData name="Marketing" userId="c6e20124-794c-4511-9e1a-6ca6abfcd11e" providerId="ADAL" clId="{97A2A4B0-3ADD-456A-92B7-293E90487778}" dt="2024-11-07T18:27:09.109" v="693" actId="478"/>
          <ac:picMkLst>
            <pc:docMk/>
            <pc:sldMk cId="71747052" sldId="2147470427"/>
            <ac:picMk id="244" creationId="{0B83246F-6E70-309C-643E-B64501835E38}"/>
          </ac:picMkLst>
        </pc:picChg>
        <pc:picChg chg="del">
          <ac:chgData name="Marketing" userId="c6e20124-794c-4511-9e1a-6ca6abfcd11e" providerId="ADAL" clId="{97A2A4B0-3ADD-456A-92B7-293E90487778}" dt="2024-11-07T18:27:09.109" v="693" actId="478"/>
          <ac:picMkLst>
            <pc:docMk/>
            <pc:sldMk cId="71747052" sldId="2147470427"/>
            <ac:picMk id="246" creationId="{29EF2D2D-0721-3780-1B9E-54E1A763D1D9}"/>
          </ac:picMkLst>
        </pc:picChg>
        <pc:picChg chg="add del">
          <ac:chgData name="Marketing" userId="c6e20124-794c-4511-9e1a-6ca6abfcd11e" providerId="ADAL" clId="{97A2A4B0-3ADD-456A-92B7-293E90487778}" dt="2024-11-07T18:28:21.727" v="706" actId="27803"/>
          <ac:picMkLst>
            <pc:docMk/>
            <pc:sldMk cId="71747052" sldId="2147470427"/>
            <ac:picMk id="247" creationId="{3C5A8B49-E41A-DDDF-0088-54D3C2EDA14A}"/>
          </ac:picMkLst>
        </pc:picChg>
        <pc:picChg chg="del">
          <ac:chgData name="Marketing" userId="c6e20124-794c-4511-9e1a-6ca6abfcd11e" providerId="ADAL" clId="{97A2A4B0-3ADD-456A-92B7-293E90487778}" dt="2024-11-07T18:27:09.109" v="693" actId="478"/>
          <ac:picMkLst>
            <pc:docMk/>
            <pc:sldMk cId="71747052" sldId="2147470427"/>
            <ac:picMk id="248" creationId="{E8DDA847-0035-8290-1989-7EAA19FCDCEE}"/>
          </ac:picMkLst>
        </pc:picChg>
        <pc:picChg chg="del">
          <ac:chgData name="Marketing" userId="c6e20124-794c-4511-9e1a-6ca6abfcd11e" providerId="ADAL" clId="{97A2A4B0-3ADD-456A-92B7-293E90487778}" dt="2024-11-07T18:27:09.109" v="693" actId="478"/>
          <ac:picMkLst>
            <pc:docMk/>
            <pc:sldMk cId="71747052" sldId="2147470427"/>
            <ac:picMk id="250" creationId="{87CD9D6A-512E-3E8C-C353-DDE13E13ACF4}"/>
          </ac:picMkLst>
        </pc:picChg>
        <pc:picChg chg="del">
          <ac:chgData name="Marketing" userId="c6e20124-794c-4511-9e1a-6ca6abfcd11e" providerId="ADAL" clId="{97A2A4B0-3ADD-456A-92B7-293E90487778}" dt="2024-11-07T18:27:09.109" v="693" actId="478"/>
          <ac:picMkLst>
            <pc:docMk/>
            <pc:sldMk cId="71747052" sldId="2147470427"/>
            <ac:picMk id="252" creationId="{B67609C5-49BA-141A-4C2E-8D6F6B184BAF}"/>
          </ac:picMkLst>
        </pc:picChg>
        <pc:picChg chg="del">
          <ac:chgData name="Marketing" userId="c6e20124-794c-4511-9e1a-6ca6abfcd11e" providerId="ADAL" clId="{97A2A4B0-3ADD-456A-92B7-293E90487778}" dt="2024-11-07T18:27:09.109" v="693" actId="478"/>
          <ac:picMkLst>
            <pc:docMk/>
            <pc:sldMk cId="71747052" sldId="2147470427"/>
            <ac:picMk id="254" creationId="{2319550D-E4B5-8B75-BBD2-2BD630BDA663}"/>
          </ac:picMkLst>
        </pc:picChg>
        <pc:picChg chg="del">
          <ac:chgData name="Marketing" userId="c6e20124-794c-4511-9e1a-6ca6abfcd11e" providerId="ADAL" clId="{97A2A4B0-3ADD-456A-92B7-293E90487778}" dt="2024-11-07T18:27:09.109" v="693" actId="478"/>
          <ac:picMkLst>
            <pc:docMk/>
            <pc:sldMk cId="71747052" sldId="2147470427"/>
            <ac:picMk id="256" creationId="{2E9B7C04-D6EF-5273-CD88-01AC31DB199D}"/>
          </ac:picMkLst>
        </pc:picChg>
        <pc:picChg chg="del">
          <ac:chgData name="Marketing" userId="c6e20124-794c-4511-9e1a-6ca6abfcd11e" providerId="ADAL" clId="{97A2A4B0-3ADD-456A-92B7-293E90487778}" dt="2024-11-07T18:27:09.109" v="693" actId="478"/>
          <ac:picMkLst>
            <pc:docMk/>
            <pc:sldMk cId="71747052" sldId="2147470427"/>
            <ac:picMk id="258" creationId="{3656E627-5509-5F92-541D-31119151CC86}"/>
          </ac:picMkLst>
        </pc:picChg>
        <pc:picChg chg="del">
          <ac:chgData name="Marketing" userId="c6e20124-794c-4511-9e1a-6ca6abfcd11e" providerId="ADAL" clId="{97A2A4B0-3ADD-456A-92B7-293E90487778}" dt="2024-11-07T18:27:09.109" v="693" actId="478"/>
          <ac:picMkLst>
            <pc:docMk/>
            <pc:sldMk cId="71747052" sldId="2147470427"/>
            <ac:picMk id="260" creationId="{A0DD995C-7D4E-9E04-F252-31AC5B85775E}"/>
          </ac:picMkLst>
        </pc:picChg>
        <pc:picChg chg="del">
          <ac:chgData name="Marketing" userId="c6e20124-794c-4511-9e1a-6ca6abfcd11e" providerId="ADAL" clId="{97A2A4B0-3ADD-456A-92B7-293E90487778}" dt="2024-11-07T18:27:09.109" v="693" actId="478"/>
          <ac:picMkLst>
            <pc:docMk/>
            <pc:sldMk cId="71747052" sldId="2147470427"/>
            <ac:picMk id="262" creationId="{4861CE32-0A6C-BDD9-70F8-7C6B8BB2F687}"/>
          </ac:picMkLst>
        </pc:picChg>
        <pc:picChg chg="del">
          <ac:chgData name="Marketing" userId="c6e20124-794c-4511-9e1a-6ca6abfcd11e" providerId="ADAL" clId="{97A2A4B0-3ADD-456A-92B7-293E90487778}" dt="2024-11-07T18:27:09.109" v="693" actId="478"/>
          <ac:picMkLst>
            <pc:docMk/>
            <pc:sldMk cId="71747052" sldId="2147470427"/>
            <ac:picMk id="264" creationId="{B250FAB9-0B66-D405-0926-05414E60F715}"/>
          </ac:picMkLst>
        </pc:picChg>
        <pc:picChg chg="del">
          <ac:chgData name="Marketing" userId="c6e20124-794c-4511-9e1a-6ca6abfcd11e" providerId="ADAL" clId="{97A2A4B0-3ADD-456A-92B7-293E90487778}" dt="2024-11-07T18:27:09.109" v="693" actId="478"/>
          <ac:picMkLst>
            <pc:docMk/>
            <pc:sldMk cId="71747052" sldId="2147470427"/>
            <ac:picMk id="266" creationId="{6F43B873-5966-0279-FA16-B57CAD44FC29}"/>
          </ac:picMkLst>
        </pc:picChg>
        <pc:picChg chg="del">
          <ac:chgData name="Marketing" userId="c6e20124-794c-4511-9e1a-6ca6abfcd11e" providerId="ADAL" clId="{97A2A4B0-3ADD-456A-92B7-293E90487778}" dt="2024-11-07T18:27:09.109" v="693" actId="478"/>
          <ac:picMkLst>
            <pc:docMk/>
            <pc:sldMk cId="71747052" sldId="2147470427"/>
            <ac:picMk id="268" creationId="{093FABC6-E186-C49D-CD4B-C4F5C04D7619}"/>
          </ac:picMkLst>
        </pc:picChg>
        <pc:picChg chg="del">
          <ac:chgData name="Marketing" userId="c6e20124-794c-4511-9e1a-6ca6abfcd11e" providerId="ADAL" clId="{97A2A4B0-3ADD-456A-92B7-293E90487778}" dt="2024-11-07T18:27:09.109" v="693" actId="478"/>
          <ac:picMkLst>
            <pc:docMk/>
            <pc:sldMk cId="71747052" sldId="2147470427"/>
            <ac:picMk id="270" creationId="{08BCEDDA-C5B3-83C8-8E06-61DC8BF3E3E3}"/>
          </ac:picMkLst>
        </pc:picChg>
        <pc:picChg chg="del">
          <ac:chgData name="Marketing" userId="c6e20124-794c-4511-9e1a-6ca6abfcd11e" providerId="ADAL" clId="{97A2A4B0-3ADD-456A-92B7-293E90487778}" dt="2024-11-07T18:27:09.109" v="693" actId="478"/>
          <ac:picMkLst>
            <pc:docMk/>
            <pc:sldMk cId="71747052" sldId="2147470427"/>
            <ac:picMk id="272" creationId="{04CA16A4-3BCA-18BD-9C8C-CDB3C3648BC8}"/>
          </ac:picMkLst>
        </pc:picChg>
        <pc:picChg chg="add del">
          <ac:chgData name="Marketing" userId="c6e20124-794c-4511-9e1a-6ca6abfcd11e" providerId="ADAL" clId="{97A2A4B0-3ADD-456A-92B7-293E90487778}" dt="2024-11-07T18:28:52.597" v="712" actId="27803"/>
          <ac:picMkLst>
            <pc:docMk/>
            <pc:sldMk cId="71747052" sldId="2147470427"/>
            <ac:picMk id="280" creationId="{A48AE2D3-904F-15FB-E26E-DAADC055182E}"/>
          </ac:picMkLst>
        </pc:picChg>
        <pc:picChg chg="add del">
          <ac:chgData name="Marketing" userId="c6e20124-794c-4511-9e1a-6ca6abfcd11e" providerId="ADAL" clId="{97A2A4B0-3ADD-456A-92B7-293E90487778}" dt="2024-11-07T18:29:28.555" v="717" actId="27803"/>
          <ac:picMkLst>
            <pc:docMk/>
            <pc:sldMk cId="71747052" sldId="2147470427"/>
            <ac:picMk id="306" creationId="{F5C502E3-4977-0077-E296-4A0B5A111D74}"/>
          </ac:picMkLst>
        </pc:picChg>
      </pc:sldChg>
      <pc:sldChg chg="add del">
        <pc:chgData name="Marketing" userId="c6e20124-794c-4511-9e1a-6ca6abfcd11e" providerId="ADAL" clId="{97A2A4B0-3ADD-456A-92B7-293E90487778}" dt="2024-11-07T18:26:54.372" v="691" actId="2890"/>
        <pc:sldMkLst>
          <pc:docMk/>
          <pc:sldMk cId="947245036" sldId="2147470427"/>
        </pc:sldMkLst>
      </pc:sldChg>
      <pc:sldChg chg="addSp delSp modSp add mod modNotesTx">
        <pc:chgData name="Marketing" userId="c6e20124-794c-4511-9e1a-6ca6abfcd11e" providerId="ADAL" clId="{97A2A4B0-3ADD-456A-92B7-293E90487778}" dt="2024-11-07T19:43:02.258" v="1414" actId="6549"/>
        <pc:sldMkLst>
          <pc:docMk/>
          <pc:sldMk cId="586260816" sldId="2147470428"/>
        </pc:sldMkLst>
        <pc:grpChg chg="del">
          <ac:chgData name="Marketing" userId="c6e20124-794c-4511-9e1a-6ca6abfcd11e" providerId="ADAL" clId="{97A2A4B0-3ADD-456A-92B7-293E90487778}" dt="2024-11-07T18:57:00.957" v="842" actId="478"/>
          <ac:grpSpMkLst>
            <pc:docMk/>
            <pc:sldMk cId="586260816" sldId="2147470428"/>
            <ac:grpSpMk id="21" creationId="{09154443-DA7F-9A7B-55FE-7AEE125F7E72}"/>
          </ac:grpSpMkLst>
        </pc:grpChg>
        <pc:grpChg chg="add del mod">
          <ac:chgData name="Marketing" userId="c6e20124-794c-4511-9e1a-6ca6abfcd11e" providerId="ADAL" clId="{97A2A4B0-3ADD-456A-92B7-293E90487778}" dt="2024-11-07T18:56:40.827" v="837" actId="165"/>
          <ac:grpSpMkLst>
            <pc:docMk/>
            <pc:sldMk cId="586260816" sldId="2147470428"/>
            <ac:grpSpMk id="178" creationId="{B39A3026-615D-60B5-1655-FED085C93167}"/>
          </ac:grpSpMkLst>
        </pc:grpChg>
        <pc:grpChg chg="del">
          <ac:chgData name="Marketing" userId="c6e20124-794c-4511-9e1a-6ca6abfcd11e" providerId="ADAL" clId="{97A2A4B0-3ADD-456A-92B7-293E90487778}" dt="2024-11-07T18:31:53.790" v="741" actId="478"/>
          <ac:grpSpMkLst>
            <pc:docMk/>
            <pc:sldMk cId="586260816" sldId="2147470428"/>
            <ac:grpSpMk id="239" creationId="{4BB50FC1-AC07-0F44-8A6D-7FAB61BD8ADA}"/>
          </ac:grpSpMkLst>
        </pc:grpChg>
        <pc:grpChg chg="del">
          <ac:chgData name="Marketing" userId="c6e20124-794c-4511-9e1a-6ca6abfcd11e" providerId="ADAL" clId="{97A2A4B0-3ADD-456A-92B7-293E90487778}" dt="2024-11-07T18:31:53.790" v="741" actId="478"/>
          <ac:grpSpMkLst>
            <pc:docMk/>
            <pc:sldMk cId="586260816" sldId="2147470428"/>
            <ac:grpSpMk id="278" creationId="{27FB23E9-E3FD-11D8-6BA8-3D8FEE521087}"/>
          </ac:grpSpMkLst>
        </pc:grpChg>
        <pc:grpChg chg="del">
          <ac:chgData name="Marketing" userId="c6e20124-794c-4511-9e1a-6ca6abfcd11e" providerId="ADAL" clId="{97A2A4B0-3ADD-456A-92B7-293E90487778}" dt="2024-11-07T18:31:53.790" v="741" actId="478"/>
          <ac:grpSpMkLst>
            <pc:docMk/>
            <pc:sldMk cId="586260816" sldId="2147470428"/>
            <ac:grpSpMk id="304" creationId="{55B3B5E2-5ED7-2A37-ED7F-EC34E07E49C4}"/>
          </ac:grpSpMkLst>
        </pc:grpChg>
        <pc:grpChg chg="del">
          <ac:chgData name="Marketing" userId="c6e20124-794c-4511-9e1a-6ca6abfcd11e" providerId="ADAL" clId="{97A2A4B0-3ADD-456A-92B7-293E90487778}" dt="2024-11-07T18:31:53.790" v="741" actId="478"/>
          <ac:grpSpMkLst>
            <pc:docMk/>
            <pc:sldMk cId="586260816" sldId="2147470428"/>
            <ac:grpSpMk id="318" creationId="{AC40304E-F6D9-2E4C-0598-9E61B7326322}"/>
          </ac:grpSpMkLst>
        </pc:grpChg>
        <pc:grpChg chg="del">
          <ac:chgData name="Marketing" userId="c6e20124-794c-4511-9e1a-6ca6abfcd11e" providerId="ADAL" clId="{97A2A4B0-3ADD-456A-92B7-293E90487778}" dt="2024-11-07T18:31:53.790" v="741" actId="478"/>
          <ac:grpSpMkLst>
            <pc:docMk/>
            <pc:sldMk cId="586260816" sldId="2147470428"/>
            <ac:grpSpMk id="321" creationId="{F0EF9B5C-C64B-EE78-829A-A067D8E2B08D}"/>
          </ac:grpSpMkLst>
        </pc:grpChg>
        <pc:grpChg chg="del">
          <ac:chgData name="Marketing" userId="c6e20124-794c-4511-9e1a-6ca6abfcd11e" providerId="ADAL" clId="{97A2A4B0-3ADD-456A-92B7-293E90487778}" dt="2024-11-07T18:31:53.790" v="741" actId="478"/>
          <ac:grpSpMkLst>
            <pc:docMk/>
            <pc:sldMk cId="586260816" sldId="2147470428"/>
            <ac:grpSpMk id="322" creationId="{8F9D6BDB-438B-EC0F-C623-989AC6B5BD1D}"/>
          </ac:grpSpMkLst>
        </pc:grpChg>
        <pc:grpChg chg="del">
          <ac:chgData name="Marketing" userId="c6e20124-794c-4511-9e1a-6ca6abfcd11e" providerId="ADAL" clId="{97A2A4B0-3ADD-456A-92B7-293E90487778}" dt="2024-11-07T18:31:53.790" v="741" actId="478"/>
          <ac:grpSpMkLst>
            <pc:docMk/>
            <pc:sldMk cId="586260816" sldId="2147470428"/>
            <ac:grpSpMk id="323" creationId="{DDA71842-C0FF-1907-9242-C0F7E0226F48}"/>
          </ac:grpSpMkLst>
        </pc:grpChg>
        <pc:grpChg chg="del">
          <ac:chgData name="Marketing" userId="c6e20124-794c-4511-9e1a-6ca6abfcd11e" providerId="ADAL" clId="{97A2A4B0-3ADD-456A-92B7-293E90487778}" dt="2024-11-07T18:31:53.790" v="741" actId="478"/>
          <ac:grpSpMkLst>
            <pc:docMk/>
            <pc:sldMk cId="586260816" sldId="2147470428"/>
            <ac:grpSpMk id="324" creationId="{CB56001C-E9CD-7D7A-6247-D2EC543D020A}"/>
          </ac:grpSpMkLst>
        </pc:grpChg>
        <pc:grpChg chg="del">
          <ac:chgData name="Marketing" userId="c6e20124-794c-4511-9e1a-6ca6abfcd11e" providerId="ADAL" clId="{97A2A4B0-3ADD-456A-92B7-293E90487778}" dt="2024-11-07T18:31:53.790" v="741" actId="478"/>
          <ac:grpSpMkLst>
            <pc:docMk/>
            <pc:sldMk cId="586260816" sldId="2147470428"/>
            <ac:grpSpMk id="439" creationId="{3ED0E38F-9973-C4C9-F865-C1A5BD65A9B3}"/>
          </ac:grpSpMkLst>
        </pc:grpChg>
        <pc:grpChg chg="del">
          <ac:chgData name="Marketing" userId="c6e20124-794c-4511-9e1a-6ca6abfcd11e" providerId="ADAL" clId="{97A2A4B0-3ADD-456A-92B7-293E90487778}" dt="2024-11-07T18:31:53.790" v="741" actId="478"/>
          <ac:grpSpMkLst>
            <pc:docMk/>
            <pc:sldMk cId="586260816" sldId="2147470428"/>
            <ac:grpSpMk id="440" creationId="{2183C8FA-0B9D-DAC4-B89A-E5BD1B3F0B0C}"/>
          </ac:grpSpMkLst>
        </pc:grpChg>
        <pc:grpChg chg="del">
          <ac:chgData name="Marketing" userId="c6e20124-794c-4511-9e1a-6ca6abfcd11e" providerId="ADAL" clId="{97A2A4B0-3ADD-456A-92B7-293E90487778}" dt="2024-11-07T18:31:53.790" v="741" actId="478"/>
          <ac:grpSpMkLst>
            <pc:docMk/>
            <pc:sldMk cId="586260816" sldId="2147470428"/>
            <ac:grpSpMk id="441" creationId="{46E1E9FC-1F86-1C36-8967-EF3580B6CB39}"/>
          </ac:grpSpMkLst>
        </pc:grpChg>
        <pc:grpChg chg="del">
          <ac:chgData name="Marketing" userId="c6e20124-794c-4511-9e1a-6ca6abfcd11e" providerId="ADAL" clId="{97A2A4B0-3ADD-456A-92B7-293E90487778}" dt="2024-11-07T18:31:53.790" v="741" actId="478"/>
          <ac:grpSpMkLst>
            <pc:docMk/>
            <pc:sldMk cId="586260816" sldId="2147470428"/>
            <ac:grpSpMk id="442" creationId="{A2B1AA76-5FEE-717F-C028-3EA805E7CF6C}"/>
          </ac:grpSpMkLst>
        </pc:grpChg>
        <pc:picChg chg="del">
          <ac:chgData name="Marketing" userId="c6e20124-794c-4511-9e1a-6ca6abfcd11e" providerId="ADAL" clId="{97A2A4B0-3ADD-456A-92B7-293E90487778}" dt="2024-11-07T18:57:01.744" v="843" actId="478"/>
          <ac:picMkLst>
            <pc:docMk/>
            <pc:sldMk cId="586260816" sldId="2147470428"/>
            <ac:picMk id="3" creationId="{A4A583BF-3D0C-B6C8-F8E5-0EAA2D05D7BF}"/>
          </ac:picMkLst>
        </pc:picChg>
        <pc:picChg chg="add mod topLvl">
          <ac:chgData name="Marketing" userId="c6e20124-794c-4511-9e1a-6ca6abfcd11e" providerId="ADAL" clId="{97A2A4B0-3ADD-456A-92B7-293E90487778}" dt="2024-11-07T18:56:40.827" v="837" actId="165"/>
          <ac:picMkLst>
            <pc:docMk/>
            <pc:sldMk cId="586260816" sldId="2147470428"/>
            <ac:picMk id="4" creationId="{C0E59D31-E3F8-AF31-82AA-DA38664B52B1}"/>
          </ac:picMkLst>
        </pc:picChg>
        <pc:picChg chg="add mod topLvl">
          <ac:chgData name="Marketing" userId="c6e20124-794c-4511-9e1a-6ca6abfcd11e" providerId="ADAL" clId="{97A2A4B0-3ADD-456A-92B7-293E90487778}" dt="2024-11-07T18:56:40.827" v="837" actId="165"/>
          <ac:picMkLst>
            <pc:docMk/>
            <pc:sldMk cId="586260816" sldId="2147470428"/>
            <ac:picMk id="6" creationId="{59859F49-8AEA-7714-7408-4014ADBE3115}"/>
          </ac:picMkLst>
        </pc:picChg>
        <pc:picChg chg="add mod topLvl">
          <ac:chgData name="Marketing" userId="c6e20124-794c-4511-9e1a-6ca6abfcd11e" providerId="ADAL" clId="{97A2A4B0-3ADD-456A-92B7-293E90487778}" dt="2024-11-07T18:56:40.827" v="837" actId="165"/>
          <ac:picMkLst>
            <pc:docMk/>
            <pc:sldMk cId="586260816" sldId="2147470428"/>
            <ac:picMk id="176" creationId="{7A30B070-16C0-0641-3DB1-418AB5CF5B11}"/>
          </ac:picMkLst>
        </pc:picChg>
        <pc:picChg chg="add mod ord">
          <ac:chgData name="Marketing" userId="c6e20124-794c-4511-9e1a-6ca6abfcd11e" providerId="ADAL" clId="{97A2A4B0-3ADD-456A-92B7-293E90487778}" dt="2024-11-07T18:56:58.087" v="841" actId="167"/>
          <ac:picMkLst>
            <pc:docMk/>
            <pc:sldMk cId="586260816" sldId="2147470428"/>
            <ac:picMk id="180" creationId="{2379CEBA-1065-1A8E-1E19-1186B08FF7D9}"/>
          </ac:picMkLst>
        </pc:picChg>
        <pc:picChg chg="add mod topLvl">
          <ac:chgData name="Marketing" userId="c6e20124-794c-4511-9e1a-6ca6abfcd11e" providerId="ADAL" clId="{97A2A4B0-3ADD-456A-92B7-293E90487778}" dt="2024-11-07T18:56:40.827" v="837" actId="165"/>
          <ac:picMkLst>
            <pc:docMk/>
            <pc:sldMk cId="586260816" sldId="2147470428"/>
            <ac:picMk id="557" creationId="{F8B1172F-A3B9-3913-2015-882BEDBC1264}"/>
          </ac:picMkLst>
        </pc:picChg>
        <pc:picChg chg="add mod topLvl">
          <ac:chgData name="Marketing" userId="c6e20124-794c-4511-9e1a-6ca6abfcd11e" providerId="ADAL" clId="{97A2A4B0-3ADD-456A-92B7-293E90487778}" dt="2024-11-07T18:56:40.827" v="837" actId="165"/>
          <ac:picMkLst>
            <pc:docMk/>
            <pc:sldMk cId="586260816" sldId="2147470428"/>
            <ac:picMk id="559" creationId="{A9F3432B-5013-9F94-0EF9-D29E5EF97A18}"/>
          </ac:picMkLst>
        </pc:picChg>
        <pc:picChg chg="add mod topLvl">
          <ac:chgData name="Marketing" userId="c6e20124-794c-4511-9e1a-6ca6abfcd11e" providerId="ADAL" clId="{97A2A4B0-3ADD-456A-92B7-293E90487778}" dt="2024-11-07T18:56:40.827" v="837" actId="165"/>
          <ac:picMkLst>
            <pc:docMk/>
            <pc:sldMk cId="586260816" sldId="2147470428"/>
            <ac:picMk id="561" creationId="{9A264AB6-026D-3474-6740-27ED3ED9A69C}"/>
          </ac:picMkLst>
        </pc:picChg>
        <pc:picChg chg="add mod topLvl">
          <ac:chgData name="Marketing" userId="c6e20124-794c-4511-9e1a-6ca6abfcd11e" providerId="ADAL" clId="{97A2A4B0-3ADD-456A-92B7-293E90487778}" dt="2024-11-07T18:56:40.827" v="837" actId="165"/>
          <ac:picMkLst>
            <pc:docMk/>
            <pc:sldMk cId="586260816" sldId="2147470428"/>
            <ac:picMk id="563" creationId="{9653FA6F-B04B-B985-520A-F82A549F1099}"/>
          </ac:picMkLst>
        </pc:picChg>
        <pc:picChg chg="add mod topLvl">
          <ac:chgData name="Marketing" userId="c6e20124-794c-4511-9e1a-6ca6abfcd11e" providerId="ADAL" clId="{97A2A4B0-3ADD-456A-92B7-293E90487778}" dt="2024-11-07T18:56:40.827" v="837" actId="165"/>
          <ac:picMkLst>
            <pc:docMk/>
            <pc:sldMk cId="586260816" sldId="2147470428"/>
            <ac:picMk id="565" creationId="{6E8BE474-3574-6858-7A34-7D6A31799337}"/>
          </ac:picMkLst>
        </pc:picChg>
        <pc:picChg chg="add mod topLvl modCrop">
          <ac:chgData name="Marketing" userId="c6e20124-794c-4511-9e1a-6ca6abfcd11e" providerId="ADAL" clId="{97A2A4B0-3ADD-456A-92B7-293E90487778}" dt="2024-11-07T18:56:40.827" v="837" actId="165"/>
          <ac:picMkLst>
            <pc:docMk/>
            <pc:sldMk cId="586260816" sldId="2147470428"/>
            <ac:picMk id="567" creationId="{BE3962E0-260B-A6FD-30F9-8ABA542D2E7A}"/>
          </ac:picMkLst>
        </pc:picChg>
        <pc:picChg chg="add del mod">
          <ac:chgData name="Marketing" userId="c6e20124-794c-4511-9e1a-6ca6abfcd11e" providerId="ADAL" clId="{97A2A4B0-3ADD-456A-92B7-293E90487778}" dt="2024-11-07T18:36:33.010" v="811" actId="478"/>
          <ac:picMkLst>
            <pc:docMk/>
            <pc:sldMk cId="586260816" sldId="2147470428"/>
            <ac:picMk id="569" creationId="{5FE1DD0A-8E9B-F1EB-B1DB-03FC8351C1C1}"/>
          </ac:picMkLst>
        </pc:picChg>
        <pc:picChg chg="add mod topLvl modCrop">
          <ac:chgData name="Marketing" userId="c6e20124-794c-4511-9e1a-6ca6abfcd11e" providerId="ADAL" clId="{97A2A4B0-3ADD-456A-92B7-293E90487778}" dt="2024-11-07T18:56:40.827" v="837" actId="165"/>
          <ac:picMkLst>
            <pc:docMk/>
            <pc:sldMk cId="586260816" sldId="2147470428"/>
            <ac:picMk id="571" creationId="{ECB357F9-C77A-B929-5F7D-CD083C35354B}"/>
          </ac:picMkLst>
        </pc:picChg>
        <pc:picChg chg="add mod topLvl modCrop">
          <ac:chgData name="Marketing" userId="c6e20124-794c-4511-9e1a-6ca6abfcd11e" providerId="ADAL" clId="{97A2A4B0-3ADD-456A-92B7-293E90487778}" dt="2024-11-07T18:56:40.827" v="837" actId="165"/>
          <ac:picMkLst>
            <pc:docMk/>
            <pc:sldMk cId="586260816" sldId="2147470428"/>
            <ac:picMk id="573" creationId="{2DA9FA92-C4D2-9969-0A79-53C5C8984B26}"/>
          </ac:picMkLst>
        </pc:picChg>
        <pc:picChg chg="add mod topLvl">
          <ac:chgData name="Marketing" userId="c6e20124-794c-4511-9e1a-6ca6abfcd11e" providerId="ADAL" clId="{97A2A4B0-3ADD-456A-92B7-293E90487778}" dt="2024-11-07T18:56:40.827" v="837" actId="165"/>
          <ac:picMkLst>
            <pc:docMk/>
            <pc:sldMk cId="586260816" sldId="2147470428"/>
            <ac:picMk id="575" creationId="{0B550937-9913-EA22-0DD1-4EDBFB846214}"/>
          </ac:picMkLst>
        </pc:picChg>
      </pc:sldChg>
      <pc:sldChg chg="addSp delSp modSp add del mod ord">
        <pc:chgData name="Marketing" userId="c6e20124-794c-4511-9e1a-6ca6abfcd11e" providerId="ADAL" clId="{97A2A4B0-3ADD-456A-92B7-293E90487778}" dt="2024-11-07T19:17:53.060" v="947" actId="47"/>
        <pc:sldMkLst>
          <pc:docMk/>
          <pc:sldMk cId="1307335600" sldId="2147470429"/>
        </pc:sldMkLst>
        <pc:spChg chg="add del">
          <ac:chgData name="Marketing" userId="c6e20124-794c-4511-9e1a-6ca6abfcd11e" providerId="ADAL" clId="{97A2A4B0-3ADD-456A-92B7-293E90487778}" dt="2024-11-07T19:16:58.552" v="916" actId="478"/>
          <ac:spMkLst>
            <pc:docMk/>
            <pc:sldMk cId="1307335600" sldId="2147470429"/>
            <ac:spMk id="20" creationId="{11E81ABB-BC71-A3AC-1060-9F62E6FA3295}"/>
          </ac:spMkLst>
        </pc:spChg>
        <pc:spChg chg="mod topLvl">
          <ac:chgData name="Marketing" userId="c6e20124-794c-4511-9e1a-6ca6abfcd11e" providerId="ADAL" clId="{97A2A4B0-3ADD-456A-92B7-293E90487778}" dt="2024-11-07T19:17:40.047" v="945" actId="6549"/>
          <ac:spMkLst>
            <pc:docMk/>
            <pc:sldMk cId="1307335600" sldId="2147470429"/>
            <ac:spMk id="140" creationId="{0184DBD1-F07E-BD7A-E493-2BC975BF33B6}"/>
          </ac:spMkLst>
        </pc:spChg>
        <pc:spChg chg="del topLvl">
          <ac:chgData name="Marketing" userId="c6e20124-794c-4511-9e1a-6ca6abfcd11e" providerId="ADAL" clId="{97A2A4B0-3ADD-456A-92B7-293E90487778}" dt="2024-11-07T18:57:50.898" v="886" actId="478"/>
          <ac:spMkLst>
            <pc:docMk/>
            <pc:sldMk cId="1307335600" sldId="2147470429"/>
            <ac:spMk id="141" creationId="{6395E33D-A31B-07E1-9C7D-8E3C6BA938D0}"/>
          </ac:spMkLst>
        </pc:spChg>
        <pc:grpChg chg="del">
          <ac:chgData name="Marketing" userId="c6e20124-794c-4511-9e1a-6ca6abfcd11e" providerId="ADAL" clId="{97A2A4B0-3ADD-456A-92B7-293E90487778}" dt="2024-11-07T18:57:50.898" v="886" actId="478"/>
          <ac:grpSpMkLst>
            <pc:docMk/>
            <pc:sldMk cId="1307335600" sldId="2147470429"/>
            <ac:grpSpMk id="4" creationId="{1690CB63-58FC-5B07-BE61-4A9AAD2AB812}"/>
          </ac:grpSpMkLst>
        </pc:grpChg>
        <pc:grpChg chg="add del">
          <ac:chgData name="Marketing" userId="c6e20124-794c-4511-9e1a-6ca6abfcd11e" providerId="ADAL" clId="{97A2A4B0-3ADD-456A-92B7-293E90487778}" dt="2024-11-07T19:16:59.100" v="918" actId="478"/>
          <ac:grpSpMkLst>
            <pc:docMk/>
            <pc:sldMk cId="1307335600" sldId="2147470429"/>
            <ac:grpSpMk id="21" creationId="{ABBAF799-341E-3058-AD41-A0F3AAB7D322}"/>
          </ac:grpSpMkLst>
        </pc:grpChg>
        <pc:picChg chg="add del">
          <ac:chgData name="Marketing" userId="c6e20124-794c-4511-9e1a-6ca6abfcd11e" providerId="ADAL" clId="{97A2A4B0-3ADD-456A-92B7-293E90487778}" dt="2024-11-07T19:16:58.888" v="917" actId="478"/>
          <ac:picMkLst>
            <pc:docMk/>
            <pc:sldMk cId="1307335600" sldId="2147470429"/>
            <ac:picMk id="2" creationId="{2A0B92E5-4D4A-73B7-0CE2-AF9564A38C06}"/>
          </ac:picMkLst>
        </pc:picChg>
      </pc:sldChg>
      <pc:sldChg chg="addSp delSp modSp add mod">
        <pc:chgData name="Marketing" userId="c6e20124-794c-4511-9e1a-6ca6abfcd11e" providerId="ADAL" clId="{97A2A4B0-3ADD-456A-92B7-293E90487778}" dt="2024-11-07T19:19:31.756" v="1007" actId="34135"/>
        <pc:sldMkLst>
          <pc:docMk/>
          <pc:sldMk cId="3402927783" sldId="2147470430"/>
        </pc:sldMkLst>
        <pc:spChg chg="add mod">
          <ac:chgData name="Marketing" userId="c6e20124-794c-4511-9e1a-6ca6abfcd11e" providerId="ADAL" clId="{97A2A4B0-3ADD-456A-92B7-293E90487778}" dt="2024-11-07T19:18:21.915" v="971" actId="1076"/>
          <ac:spMkLst>
            <pc:docMk/>
            <pc:sldMk cId="3402927783" sldId="2147470430"/>
            <ac:spMk id="2" creationId="{6F88692E-50D0-1FFB-FA23-FB5E9E074D82}"/>
          </ac:spMkLst>
        </pc:spChg>
        <pc:spChg chg="del">
          <ac:chgData name="Marketing" userId="c6e20124-794c-4511-9e1a-6ca6abfcd11e" providerId="ADAL" clId="{97A2A4B0-3ADD-456A-92B7-293E90487778}" dt="2024-11-07T19:17:58.907" v="948" actId="478"/>
          <ac:spMkLst>
            <pc:docMk/>
            <pc:sldMk cId="3402927783" sldId="2147470430"/>
            <ac:spMk id="221" creationId="{DE0DA8DE-06ED-9B21-17ED-924793925F7F}"/>
          </ac:spMkLst>
        </pc:spChg>
        <pc:spChg chg="del">
          <ac:chgData name="Marketing" userId="c6e20124-794c-4511-9e1a-6ca6abfcd11e" providerId="ADAL" clId="{97A2A4B0-3ADD-456A-92B7-293E90487778}" dt="2024-11-07T19:17:58.907" v="948" actId="478"/>
          <ac:spMkLst>
            <pc:docMk/>
            <pc:sldMk cId="3402927783" sldId="2147470430"/>
            <ac:spMk id="222" creationId="{CDA1EEE0-3A46-F62D-9707-6E2AA9482542}"/>
          </ac:spMkLst>
        </pc:spChg>
        <pc:spChg chg="del">
          <ac:chgData name="Marketing" userId="c6e20124-794c-4511-9e1a-6ca6abfcd11e" providerId="ADAL" clId="{97A2A4B0-3ADD-456A-92B7-293E90487778}" dt="2024-11-07T19:17:58.907" v="948" actId="478"/>
          <ac:spMkLst>
            <pc:docMk/>
            <pc:sldMk cId="3402927783" sldId="2147470430"/>
            <ac:spMk id="224" creationId="{C178D24E-A462-93A4-9CD0-2E2985F3C09B}"/>
          </ac:spMkLst>
        </pc:spChg>
        <pc:grpChg chg="del">
          <ac:chgData name="Marketing" userId="c6e20124-794c-4511-9e1a-6ca6abfcd11e" providerId="ADAL" clId="{97A2A4B0-3ADD-456A-92B7-293E90487778}" dt="2024-11-07T19:17:58.907" v="948" actId="478"/>
          <ac:grpSpMkLst>
            <pc:docMk/>
            <pc:sldMk cId="3402927783" sldId="2147470430"/>
            <ac:grpSpMk id="13" creationId="{6BAE6A84-5EEC-1FBB-8521-59C225E95A1F}"/>
          </ac:grpSpMkLst>
        </pc:grpChg>
        <pc:picChg chg="add mod ord">
          <ac:chgData name="Marketing" userId="c6e20124-794c-4511-9e1a-6ca6abfcd11e" providerId="ADAL" clId="{97A2A4B0-3ADD-456A-92B7-293E90487778}" dt="2024-11-07T19:19:31.756" v="1007" actId="34135"/>
          <ac:picMkLst>
            <pc:docMk/>
            <pc:sldMk cId="3402927783" sldId="2147470430"/>
            <ac:picMk id="3" creationId="{F1EB9F2F-3678-E419-84E6-0EBE97F7B4C2}"/>
          </ac:picMkLst>
        </pc:picChg>
        <pc:picChg chg="del mod">
          <ac:chgData name="Marketing" userId="c6e20124-794c-4511-9e1a-6ca6abfcd11e" providerId="ADAL" clId="{97A2A4B0-3ADD-456A-92B7-293E90487778}" dt="2024-11-07T19:19:25.541" v="1004" actId="478"/>
          <ac:picMkLst>
            <pc:docMk/>
            <pc:sldMk cId="3402927783" sldId="2147470430"/>
            <ac:picMk id="12" creationId="{530AAC55-B19B-15E0-DF1F-3B96C29C5564}"/>
          </ac:picMkLst>
        </pc:picChg>
      </pc:sldChg>
      <pc:sldChg chg="addSp delSp modSp add mod ord">
        <pc:chgData name="Marketing" userId="c6e20124-794c-4511-9e1a-6ca6abfcd11e" providerId="ADAL" clId="{97A2A4B0-3ADD-456A-92B7-293E90487778}" dt="2024-11-07T19:19:23.113" v="1003" actId="34135"/>
        <pc:sldMkLst>
          <pc:docMk/>
          <pc:sldMk cId="893482861" sldId="2147470431"/>
        </pc:sldMkLst>
        <pc:spChg chg="mod">
          <ac:chgData name="Marketing" userId="c6e20124-794c-4511-9e1a-6ca6abfcd11e" providerId="ADAL" clId="{97A2A4B0-3ADD-456A-92B7-293E90487778}" dt="2024-11-07T19:18:45.086" v="983" actId="20577"/>
          <ac:spMkLst>
            <pc:docMk/>
            <pc:sldMk cId="893482861" sldId="2147470431"/>
            <ac:spMk id="2" creationId="{E06B64B8-1D19-EE4E-8133-77ADDDD826A3}"/>
          </ac:spMkLst>
        </pc:spChg>
        <pc:picChg chg="add mod ord">
          <ac:chgData name="Marketing" userId="c6e20124-794c-4511-9e1a-6ca6abfcd11e" providerId="ADAL" clId="{97A2A4B0-3ADD-456A-92B7-293E90487778}" dt="2024-11-07T19:19:23.113" v="1003" actId="34135"/>
          <ac:picMkLst>
            <pc:docMk/>
            <pc:sldMk cId="893482861" sldId="2147470431"/>
            <ac:picMk id="3" creationId="{55C5EDCD-927C-E592-FB0C-10C0631C9D20}"/>
          </ac:picMkLst>
        </pc:picChg>
        <pc:picChg chg="del">
          <ac:chgData name="Marketing" userId="c6e20124-794c-4511-9e1a-6ca6abfcd11e" providerId="ADAL" clId="{97A2A4B0-3ADD-456A-92B7-293E90487778}" dt="2024-11-07T19:19:18.448" v="1000" actId="478"/>
          <ac:picMkLst>
            <pc:docMk/>
            <pc:sldMk cId="893482861" sldId="2147470431"/>
            <ac:picMk id="12" creationId="{105AF37E-67EB-A159-CE3A-4F1FCEE9219B}"/>
          </ac:picMkLst>
        </pc:picChg>
      </pc:sldChg>
      <pc:sldChg chg="addSp delSp modSp add mod ord">
        <pc:chgData name="Marketing" userId="c6e20124-794c-4511-9e1a-6ca6abfcd11e" providerId="ADAL" clId="{97A2A4B0-3ADD-456A-92B7-293E90487778}" dt="2024-11-07T19:19:14.800" v="999" actId="34135"/>
        <pc:sldMkLst>
          <pc:docMk/>
          <pc:sldMk cId="3933763725" sldId="2147470432"/>
        </pc:sldMkLst>
        <pc:spChg chg="mod">
          <ac:chgData name="Marketing" userId="c6e20124-794c-4511-9e1a-6ca6abfcd11e" providerId="ADAL" clId="{97A2A4B0-3ADD-456A-92B7-293E90487778}" dt="2024-11-07T19:18:51.727" v="993" actId="20577"/>
          <ac:spMkLst>
            <pc:docMk/>
            <pc:sldMk cId="3933763725" sldId="2147470432"/>
            <ac:spMk id="2" creationId="{C848B022-5EB8-8057-BE60-274C21FE5F82}"/>
          </ac:spMkLst>
        </pc:spChg>
        <pc:picChg chg="add mod ord">
          <ac:chgData name="Marketing" userId="c6e20124-794c-4511-9e1a-6ca6abfcd11e" providerId="ADAL" clId="{97A2A4B0-3ADD-456A-92B7-293E90487778}" dt="2024-11-07T19:19:14.800" v="999" actId="34135"/>
          <ac:picMkLst>
            <pc:docMk/>
            <pc:sldMk cId="3933763725" sldId="2147470432"/>
            <ac:picMk id="4" creationId="{E4740EA4-EE7A-EF10-2BB1-B6896314BD9C}"/>
          </ac:picMkLst>
        </pc:picChg>
        <pc:picChg chg="del">
          <ac:chgData name="Marketing" userId="c6e20124-794c-4511-9e1a-6ca6abfcd11e" providerId="ADAL" clId="{97A2A4B0-3ADD-456A-92B7-293E90487778}" dt="2024-11-07T19:19:12.231" v="998" actId="478"/>
          <ac:picMkLst>
            <pc:docMk/>
            <pc:sldMk cId="3933763725" sldId="2147470432"/>
            <ac:picMk id="12" creationId="{2B35F17A-3C8F-261A-B17F-F9313B8262DA}"/>
          </ac:picMkLst>
        </pc:picChg>
      </pc:sldChg>
      <pc:sldChg chg="addSp delSp modSp add mod modNotesTx">
        <pc:chgData name="Marketing" userId="c6e20124-794c-4511-9e1a-6ca6abfcd11e" providerId="ADAL" clId="{97A2A4B0-3ADD-456A-92B7-293E90487778}" dt="2024-11-07T19:43:44.394" v="1424" actId="6549"/>
        <pc:sldMkLst>
          <pc:docMk/>
          <pc:sldMk cId="1689285772" sldId="2147470433"/>
        </pc:sldMkLst>
        <pc:spChg chg="mod">
          <ac:chgData name="Marketing" userId="c6e20124-794c-4511-9e1a-6ca6abfcd11e" providerId="ADAL" clId="{97A2A4B0-3ADD-456A-92B7-293E90487778}" dt="2024-11-07T19:39:22.325" v="1404" actId="207"/>
          <ac:spMkLst>
            <pc:docMk/>
            <pc:sldMk cId="1689285772" sldId="2147470433"/>
            <ac:spMk id="8" creationId="{6FD3F8DE-7916-1BE2-C211-7684ADE61D0D}"/>
          </ac:spMkLst>
        </pc:spChg>
        <pc:spChg chg="mod">
          <ac:chgData name="Marketing" userId="c6e20124-794c-4511-9e1a-6ca6abfcd11e" providerId="ADAL" clId="{97A2A4B0-3ADD-456A-92B7-293E90487778}" dt="2024-11-07T19:33:35.304" v="1385"/>
          <ac:spMkLst>
            <pc:docMk/>
            <pc:sldMk cId="1689285772" sldId="2147470433"/>
            <ac:spMk id="31" creationId="{B69D6522-E932-AB2A-F2B6-3CFA7CEA278E}"/>
          </ac:spMkLst>
        </pc:spChg>
        <pc:spChg chg="mod">
          <ac:chgData name="Marketing" userId="c6e20124-794c-4511-9e1a-6ca6abfcd11e" providerId="ADAL" clId="{97A2A4B0-3ADD-456A-92B7-293E90487778}" dt="2024-11-07T19:33:35.304" v="1385"/>
          <ac:spMkLst>
            <pc:docMk/>
            <pc:sldMk cId="1689285772" sldId="2147470433"/>
            <ac:spMk id="32" creationId="{48CED124-4372-A161-CCCD-1556909408A7}"/>
          </ac:spMkLst>
        </pc:spChg>
        <pc:spChg chg="mod">
          <ac:chgData name="Marketing" userId="c6e20124-794c-4511-9e1a-6ca6abfcd11e" providerId="ADAL" clId="{97A2A4B0-3ADD-456A-92B7-293E90487778}" dt="2024-11-07T19:33:35.304" v="1385"/>
          <ac:spMkLst>
            <pc:docMk/>
            <pc:sldMk cId="1689285772" sldId="2147470433"/>
            <ac:spMk id="33" creationId="{47A4211D-7759-B7D0-B94B-11433C04F047}"/>
          </ac:spMkLst>
        </pc:spChg>
        <pc:spChg chg="mod">
          <ac:chgData name="Marketing" userId="c6e20124-794c-4511-9e1a-6ca6abfcd11e" providerId="ADAL" clId="{97A2A4B0-3ADD-456A-92B7-293E90487778}" dt="2024-11-07T19:33:35.304" v="1385"/>
          <ac:spMkLst>
            <pc:docMk/>
            <pc:sldMk cId="1689285772" sldId="2147470433"/>
            <ac:spMk id="34" creationId="{6B78D98C-7E46-4B79-8761-650BB6A04B11}"/>
          </ac:spMkLst>
        </pc:spChg>
        <pc:spChg chg="mod">
          <ac:chgData name="Marketing" userId="c6e20124-794c-4511-9e1a-6ca6abfcd11e" providerId="ADAL" clId="{97A2A4B0-3ADD-456A-92B7-293E90487778}" dt="2024-11-07T19:33:35.304" v="1385"/>
          <ac:spMkLst>
            <pc:docMk/>
            <pc:sldMk cId="1689285772" sldId="2147470433"/>
            <ac:spMk id="35" creationId="{23AB2730-CF85-DDD9-8357-B0FDDCED6FB2}"/>
          </ac:spMkLst>
        </pc:spChg>
        <pc:spChg chg="mod">
          <ac:chgData name="Marketing" userId="c6e20124-794c-4511-9e1a-6ca6abfcd11e" providerId="ADAL" clId="{97A2A4B0-3ADD-456A-92B7-293E90487778}" dt="2024-11-07T19:33:35.304" v="1385"/>
          <ac:spMkLst>
            <pc:docMk/>
            <pc:sldMk cId="1689285772" sldId="2147470433"/>
            <ac:spMk id="36" creationId="{642E8C70-02C3-6B45-2E77-5988B056E415}"/>
          </ac:spMkLst>
        </pc:spChg>
        <pc:spChg chg="mod">
          <ac:chgData name="Marketing" userId="c6e20124-794c-4511-9e1a-6ca6abfcd11e" providerId="ADAL" clId="{97A2A4B0-3ADD-456A-92B7-293E90487778}" dt="2024-11-07T19:33:35.304" v="1385"/>
          <ac:spMkLst>
            <pc:docMk/>
            <pc:sldMk cId="1689285772" sldId="2147470433"/>
            <ac:spMk id="37" creationId="{3EE5DC03-F728-8502-8F94-F1531946E9B9}"/>
          </ac:spMkLst>
        </pc:spChg>
        <pc:spChg chg="mod">
          <ac:chgData name="Marketing" userId="c6e20124-794c-4511-9e1a-6ca6abfcd11e" providerId="ADAL" clId="{97A2A4B0-3ADD-456A-92B7-293E90487778}" dt="2024-11-07T19:33:35.304" v="1385"/>
          <ac:spMkLst>
            <pc:docMk/>
            <pc:sldMk cId="1689285772" sldId="2147470433"/>
            <ac:spMk id="38" creationId="{57316220-9C52-B54E-5575-E0EF5D350AAF}"/>
          </ac:spMkLst>
        </pc:spChg>
        <pc:spChg chg="mod">
          <ac:chgData name="Marketing" userId="c6e20124-794c-4511-9e1a-6ca6abfcd11e" providerId="ADAL" clId="{97A2A4B0-3ADD-456A-92B7-293E90487778}" dt="2024-11-07T19:33:35.304" v="1385"/>
          <ac:spMkLst>
            <pc:docMk/>
            <pc:sldMk cId="1689285772" sldId="2147470433"/>
            <ac:spMk id="39" creationId="{8878FE74-EE98-AE83-449C-43C78AA157C1}"/>
          </ac:spMkLst>
        </pc:spChg>
        <pc:spChg chg="mod">
          <ac:chgData name="Marketing" userId="c6e20124-794c-4511-9e1a-6ca6abfcd11e" providerId="ADAL" clId="{97A2A4B0-3ADD-456A-92B7-293E90487778}" dt="2024-11-07T19:33:35.304" v="1385"/>
          <ac:spMkLst>
            <pc:docMk/>
            <pc:sldMk cId="1689285772" sldId="2147470433"/>
            <ac:spMk id="40" creationId="{CE28E4B4-9F60-A6C3-BD77-3EE7CE5B011C}"/>
          </ac:spMkLst>
        </pc:spChg>
        <pc:spChg chg="mod">
          <ac:chgData name="Marketing" userId="c6e20124-794c-4511-9e1a-6ca6abfcd11e" providerId="ADAL" clId="{97A2A4B0-3ADD-456A-92B7-293E90487778}" dt="2024-11-07T19:33:35.304" v="1385"/>
          <ac:spMkLst>
            <pc:docMk/>
            <pc:sldMk cId="1689285772" sldId="2147470433"/>
            <ac:spMk id="41" creationId="{E7988B29-25DB-2565-84E6-79100323FB4C}"/>
          </ac:spMkLst>
        </pc:spChg>
        <pc:spChg chg="mod">
          <ac:chgData name="Marketing" userId="c6e20124-794c-4511-9e1a-6ca6abfcd11e" providerId="ADAL" clId="{97A2A4B0-3ADD-456A-92B7-293E90487778}" dt="2024-11-07T19:33:35.304" v="1385"/>
          <ac:spMkLst>
            <pc:docMk/>
            <pc:sldMk cId="1689285772" sldId="2147470433"/>
            <ac:spMk id="42" creationId="{486984C5-3994-6252-8FB4-B0606793872C}"/>
          </ac:spMkLst>
        </pc:spChg>
        <pc:spChg chg="mod">
          <ac:chgData name="Marketing" userId="c6e20124-794c-4511-9e1a-6ca6abfcd11e" providerId="ADAL" clId="{97A2A4B0-3ADD-456A-92B7-293E90487778}" dt="2024-11-07T19:33:35.304" v="1385"/>
          <ac:spMkLst>
            <pc:docMk/>
            <pc:sldMk cId="1689285772" sldId="2147470433"/>
            <ac:spMk id="43" creationId="{34381E94-8479-5487-AE46-0D4B05B5DF36}"/>
          </ac:spMkLst>
        </pc:spChg>
        <pc:spChg chg="mod">
          <ac:chgData name="Marketing" userId="c6e20124-794c-4511-9e1a-6ca6abfcd11e" providerId="ADAL" clId="{97A2A4B0-3ADD-456A-92B7-293E90487778}" dt="2024-11-07T19:33:35.304" v="1385"/>
          <ac:spMkLst>
            <pc:docMk/>
            <pc:sldMk cId="1689285772" sldId="2147470433"/>
            <ac:spMk id="44" creationId="{9D753C91-72E3-0A0E-11D3-A1E461B476E9}"/>
          </ac:spMkLst>
        </pc:spChg>
        <pc:spChg chg="mod">
          <ac:chgData name="Marketing" userId="c6e20124-794c-4511-9e1a-6ca6abfcd11e" providerId="ADAL" clId="{97A2A4B0-3ADD-456A-92B7-293E90487778}" dt="2024-11-07T19:33:35.304" v="1385"/>
          <ac:spMkLst>
            <pc:docMk/>
            <pc:sldMk cId="1689285772" sldId="2147470433"/>
            <ac:spMk id="45" creationId="{E46C07BE-1F89-42C3-24F2-C01441BC6799}"/>
          </ac:spMkLst>
        </pc:spChg>
        <pc:spChg chg="mod">
          <ac:chgData name="Marketing" userId="c6e20124-794c-4511-9e1a-6ca6abfcd11e" providerId="ADAL" clId="{97A2A4B0-3ADD-456A-92B7-293E90487778}" dt="2024-11-07T19:33:35.304" v="1385"/>
          <ac:spMkLst>
            <pc:docMk/>
            <pc:sldMk cId="1689285772" sldId="2147470433"/>
            <ac:spMk id="46" creationId="{FF1B7424-856F-03DD-6EF2-7FDE1D0C7502}"/>
          </ac:spMkLst>
        </pc:spChg>
        <pc:spChg chg="mod">
          <ac:chgData name="Marketing" userId="c6e20124-794c-4511-9e1a-6ca6abfcd11e" providerId="ADAL" clId="{97A2A4B0-3ADD-456A-92B7-293E90487778}" dt="2024-11-07T19:33:35.304" v="1385"/>
          <ac:spMkLst>
            <pc:docMk/>
            <pc:sldMk cId="1689285772" sldId="2147470433"/>
            <ac:spMk id="47" creationId="{235A3FA2-144C-B726-44CB-1811E35DCAA8}"/>
          </ac:spMkLst>
        </pc:spChg>
        <pc:spChg chg="mod">
          <ac:chgData name="Marketing" userId="c6e20124-794c-4511-9e1a-6ca6abfcd11e" providerId="ADAL" clId="{97A2A4B0-3ADD-456A-92B7-293E90487778}" dt="2024-11-07T19:33:35.304" v="1385"/>
          <ac:spMkLst>
            <pc:docMk/>
            <pc:sldMk cId="1689285772" sldId="2147470433"/>
            <ac:spMk id="49" creationId="{E84A18BA-CB5A-EEB1-AD8A-C97E1F3C4EA0}"/>
          </ac:spMkLst>
        </pc:spChg>
        <pc:spChg chg="mod">
          <ac:chgData name="Marketing" userId="c6e20124-794c-4511-9e1a-6ca6abfcd11e" providerId="ADAL" clId="{97A2A4B0-3ADD-456A-92B7-293E90487778}" dt="2024-11-07T19:33:35.304" v="1385"/>
          <ac:spMkLst>
            <pc:docMk/>
            <pc:sldMk cId="1689285772" sldId="2147470433"/>
            <ac:spMk id="50" creationId="{7C4B9D89-D363-646F-2088-E0FCD82BA9F0}"/>
          </ac:spMkLst>
        </pc:spChg>
        <pc:spChg chg="mod">
          <ac:chgData name="Marketing" userId="c6e20124-794c-4511-9e1a-6ca6abfcd11e" providerId="ADAL" clId="{97A2A4B0-3ADD-456A-92B7-293E90487778}" dt="2024-11-07T19:33:35.304" v="1385"/>
          <ac:spMkLst>
            <pc:docMk/>
            <pc:sldMk cId="1689285772" sldId="2147470433"/>
            <ac:spMk id="175" creationId="{DB4596B2-35BD-1BAA-3CFB-EE1661A9B556}"/>
          </ac:spMkLst>
        </pc:spChg>
        <pc:spChg chg="mod">
          <ac:chgData name="Marketing" userId="c6e20124-794c-4511-9e1a-6ca6abfcd11e" providerId="ADAL" clId="{97A2A4B0-3ADD-456A-92B7-293E90487778}" dt="2024-11-07T19:33:35.304" v="1385"/>
          <ac:spMkLst>
            <pc:docMk/>
            <pc:sldMk cId="1689285772" sldId="2147470433"/>
            <ac:spMk id="180" creationId="{38A95A0B-1E55-8710-6706-87B88A39EE57}"/>
          </ac:spMkLst>
        </pc:spChg>
        <pc:spChg chg="mod">
          <ac:chgData name="Marketing" userId="c6e20124-794c-4511-9e1a-6ca6abfcd11e" providerId="ADAL" clId="{97A2A4B0-3ADD-456A-92B7-293E90487778}" dt="2024-11-07T19:33:35.304" v="1385"/>
          <ac:spMkLst>
            <pc:docMk/>
            <pc:sldMk cId="1689285772" sldId="2147470433"/>
            <ac:spMk id="182" creationId="{BAFBB6B9-62DC-C927-22EB-8CB72A05D93B}"/>
          </ac:spMkLst>
        </pc:spChg>
        <pc:spChg chg="mod">
          <ac:chgData name="Marketing" userId="c6e20124-794c-4511-9e1a-6ca6abfcd11e" providerId="ADAL" clId="{97A2A4B0-3ADD-456A-92B7-293E90487778}" dt="2024-11-07T19:33:35.304" v="1385"/>
          <ac:spMkLst>
            <pc:docMk/>
            <pc:sldMk cId="1689285772" sldId="2147470433"/>
            <ac:spMk id="183" creationId="{0EC02C21-664C-91CD-238A-9C2E5972107D}"/>
          </ac:spMkLst>
        </pc:spChg>
        <pc:spChg chg="mod">
          <ac:chgData name="Marketing" userId="c6e20124-794c-4511-9e1a-6ca6abfcd11e" providerId="ADAL" clId="{97A2A4B0-3ADD-456A-92B7-293E90487778}" dt="2024-11-07T19:33:35.304" v="1385"/>
          <ac:spMkLst>
            <pc:docMk/>
            <pc:sldMk cId="1689285772" sldId="2147470433"/>
            <ac:spMk id="184" creationId="{6825AB1B-9E60-3FC9-CD28-448145E331C9}"/>
          </ac:spMkLst>
        </pc:spChg>
        <pc:spChg chg="mod">
          <ac:chgData name="Marketing" userId="c6e20124-794c-4511-9e1a-6ca6abfcd11e" providerId="ADAL" clId="{97A2A4B0-3ADD-456A-92B7-293E90487778}" dt="2024-11-07T19:33:35.304" v="1385"/>
          <ac:spMkLst>
            <pc:docMk/>
            <pc:sldMk cId="1689285772" sldId="2147470433"/>
            <ac:spMk id="185" creationId="{19B50712-BF90-52B4-DB46-1FB109CBD1A0}"/>
          </ac:spMkLst>
        </pc:spChg>
        <pc:spChg chg="mod">
          <ac:chgData name="Marketing" userId="c6e20124-794c-4511-9e1a-6ca6abfcd11e" providerId="ADAL" clId="{97A2A4B0-3ADD-456A-92B7-293E90487778}" dt="2024-11-07T19:33:35.304" v="1385"/>
          <ac:spMkLst>
            <pc:docMk/>
            <pc:sldMk cId="1689285772" sldId="2147470433"/>
            <ac:spMk id="186" creationId="{E7FA6005-0101-C818-A971-0CDC92581D82}"/>
          </ac:spMkLst>
        </pc:spChg>
        <pc:spChg chg="mod">
          <ac:chgData name="Marketing" userId="c6e20124-794c-4511-9e1a-6ca6abfcd11e" providerId="ADAL" clId="{97A2A4B0-3ADD-456A-92B7-293E90487778}" dt="2024-11-07T19:33:35.304" v="1385"/>
          <ac:spMkLst>
            <pc:docMk/>
            <pc:sldMk cId="1689285772" sldId="2147470433"/>
            <ac:spMk id="187" creationId="{08BA317C-5CC9-EAEA-D3DA-DAEACD8A6042}"/>
          </ac:spMkLst>
        </pc:spChg>
        <pc:spChg chg="mod">
          <ac:chgData name="Marketing" userId="c6e20124-794c-4511-9e1a-6ca6abfcd11e" providerId="ADAL" clId="{97A2A4B0-3ADD-456A-92B7-293E90487778}" dt="2024-11-07T19:33:35.304" v="1385"/>
          <ac:spMkLst>
            <pc:docMk/>
            <pc:sldMk cId="1689285772" sldId="2147470433"/>
            <ac:spMk id="188" creationId="{262B06C2-6449-D361-393F-AF2A46D8F694}"/>
          </ac:spMkLst>
        </pc:spChg>
        <pc:spChg chg="mod">
          <ac:chgData name="Marketing" userId="c6e20124-794c-4511-9e1a-6ca6abfcd11e" providerId="ADAL" clId="{97A2A4B0-3ADD-456A-92B7-293E90487778}" dt="2024-11-07T19:33:35.304" v="1385"/>
          <ac:spMkLst>
            <pc:docMk/>
            <pc:sldMk cId="1689285772" sldId="2147470433"/>
            <ac:spMk id="189" creationId="{D729393D-B6AC-1862-3737-6EB0ACBD618B}"/>
          </ac:spMkLst>
        </pc:spChg>
        <pc:spChg chg="mod">
          <ac:chgData name="Marketing" userId="c6e20124-794c-4511-9e1a-6ca6abfcd11e" providerId="ADAL" clId="{97A2A4B0-3ADD-456A-92B7-293E90487778}" dt="2024-11-07T19:33:35.304" v="1385"/>
          <ac:spMkLst>
            <pc:docMk/>
            <pc:sldMk cId="1689285772" sldId="2147470433"/>
            <ac:spMk id="190" creationId="{9F37253C-7213-23F7-2CFE-392B04544827}"/>
          </ac:spMkLst>
        </pc:spChg>
        <pc:spChg chg="mod">
          <ac:chgData name="Marketing" userId="c6e20124-794c-4511-9e1a-6ca6abfcd11e" providerId="ADAL" clId="{97A2A4B0-3ADD-456A-92B7-293E90487778}" dt="2024-11-07T19:33:35.304" v="1385"/>
          <ac:spMkLst>
            <pc:docMk/>
            <pc:sldMk cId="1689285772" sldId="2147470433"/>
            <ac:spMk id="191" creationId="{DF8D987E-0F36-C48E-5FC2-A0E9351BE7F1}"/>
          </ac:spMkLst>
        </pc:spChg>
        <pc:spChg chg="mod">
          <ac:chgData name="Marketing" userId="c6e20124-794c-4511-9e1a-6ca6abfcd11e" providerId="ADAL" clId="{97A2A4B0-3ADD-456A-92B7-293E90487778}" dt="2024-11-07T19:33:35.304" v="1385"/>
          <ac:spMkLst>
            <pc:docMk/>
            <pc:sldMk cId="1689285772" sldId="2147470433"/>
            <ac:spMk id="256" creationId="{37A42300-DC49-8273-507D-D51CF39EB030}"/>
          </ac:spMkLst>
        </pc:spChg>
        <pc:spChg chg="mod">
          <ac:chgData name="Marketing" userId="c6e20124-794c-4511-9e1a-6ca6abfcd11e" providerId="ADAL" clId="{97A2A4B0-3ADD-456A-92B7-293E90487778}" dt="2024-11-07T19:33:35.304" v="1385"/>
          <ac:spMkLst>
            <pc:docMk/>
            <pc:sldMk cId="1689285772" sldId="2147470433"/>
            <ac:spMk id="257" creationId="{D07D0E47-FD93-CB53-FB30-6A99A0728F62}"/>
          </ac:spMkLst>
        </pc:spChg>
        <pc:spChg chg="mod">
          <ac:chgData name="Marketing" userId="c6e20124-794c-4511-9e1a-6ca6abfcd11e" providerId="ADAL" clId="{97A2A4B0-3ADD-456A-92B7-293E90487778}" dt="2024-11-07T19:33:35.304" v="1385"/>
          <ac:spMkLst>
            <pc:docMk/>
            <pc:sldMk cId="1689285772" sldId="2147470433"/>
            <ac:spMk id="259" creationId="{16CDCD3C-F2BC-A782-745E-D5559528028E}"/>
          </ac:spMkLst>
        </pc:spChg>
        <pc:spChg chg="mod">
          <ac:chgData name="Marketing" userId="c6e20124-794c-4511-9e1a-6ca6abfcd11e" providerId="ADAL" clId="{97A2A4B0-3ADD-456A-92B7-293E90487778}" dt="2024-11-07T19:33:35.304" v="1385"/>
          <ac:spMkLst>
            <pc:docMk/>
            <pc:sldMk cId="1689285772" sldId="2147470433"/>
            <ac:spMk id="260" creationId="{804FD6AF-5D44-8877-8193-8A1FF3F2F322}"/>
          </ac:spMkLst>
        </pc:spChg>
        <pc:spChg chg="mod">
          <ac:chgData name="Marketing" userId="c6e20124-794c-4511-9e1a-6ca6abfcd11e" providerId="ADAL" clId="{97A2A4B0-3ADD-456A-92B7-293E90487778}" dt="2024-11-07T19:33:35.304" v="1385"/>
          <ac:spMkLst>
            <pc:docMk/>
            <pc:sldMk cId="1689285772" sldId="2147470433"/>
            <ac:spMk id="261" creationId="{FF02B01C-78BF-9015-CFEC-4E034A44F768}"/>
          </ac:spMkLst>
        </pc:spChg>
        <pc:spChg chg="mod">
          <ac:chgData name="Marketing" userId="c6e20124-794c-4511-9e1a-6ca6abfcd11e" providerId="ADAL" clId="{97A2A4B0-3ADD-456A-92B7-293E90487778}" dt="2024-11-07T19:33:35.304" v="1385"/>
          <ac:spMkLst>
            <pc:docMk/>
            <pc:sldMk cId="1689285772" sldId="2147470433"/>
            <ac:spMk id="262" creationId="{3945ECA0-99AC-A9BC-150E-1A70FDCE736B}"/>
          </ac:spMkLst>
        </pc:spChg>
        <pc:spChg chg="mod">
          <ac:chgData name="Marketing" userId="c6e20124-794c-4511-9e1a-6ca6abfcd11e" providerId="ADAL" clId="{97A2A4B0-3ADD-456A-92B7-293E90487778}" dt="2024-11-07T19:33:35.304" v="1385"/>
          <ac:spMkLst>
            <pc:docMk/>
            <pc:sldMk cId="1689285772" sldId="2147470433"/>
            <ac:spMk id="263" creationId="{1E123674-6F8C-C63D-AE65-58293335190A}"/>
          </ac:spMkLst>
        </pc:spChg>
        <pc:spChg chg="mod">
          <ac:chgData name="Marketing" userId="c6e20124-794c-4511-9e1a-6ca6abfcd11e" providerId="ADAL" clId="{97A2A4B0-3ADD-456A-92B7-293E90487778}" dt="2024-11-07T19:33:35.304" v="1385"/>
          <ac:spMkLst>
            <pc:docMk/>
            <pc:sldMk cId="1689285772" sldId="2147470433"/>
            <ac:spMk id="264" creationId="{45A84F34-752C-8D27-C451-F410639D2477}"/>
          </ac:spMkLst>
        </pc:spChg>
        <pc:spChg chg="mod">
          <ac:chgData name="Marketing" userId="c6e20124-794c-4511-9e1a-6ca6abfcd11e" providerId="ADAL" clId="{97A2A4B0-3ADD-456A-92B7-293E90487778}" dt="2024-11-07T19:33:35.304" v="1385"/>
          <ac:spMkLst>
            <pc:docMk/>
            <pc:sldMk cId="1689285772" sldId="2147470433"/>
            <ac:spMk id="265" creationId="{E1946849-00C0-638B-1DE4-668E3E50A14A}"/>
          </ac:spMkLst>
        </pc:spChg>
        <pc:spChg chg="mod">
          <ac:chgData name="Marketing" userId="c6e20124-794c-4511-9e1a-6ca6abfcd11e" providerId="ADAL" clId="{97A2A4B0-3ADD-456A-92B7-293E90487778}" dt="2024-11-07T19:33:35.304" v="1385"/>
          <ac:spMkLst>
            <pc:docMk/>
            <pc:sldMk cId="1689285772" sldId="2147470433"/>
            <ac:spMk id="266" creationId="{E82CED82-6EB5-32A0-11C2-55B396162B38}"/>
          </ac:spMkLst>
        </pc:spChg>
        <pc:spChg chg="mod">
          <ac:chgData name="Marketing" userId="c6e20124-794c-4511-9e1a-6ca6abfcd11e" providerId="ADAL" clId="{97A2A4B0-3ADD-456A-92B7-293E90487778}" dt="2024-11-07T19:33:35.304" v="1385"/>
          <ac:spMkLst>
            <pc:docMk/>
            <pc:sldMk cId="1689285772" sldId="2147470433"/>
            <ac:spMk id="267" creationId="{399A6949-D256-BD9B-2BF8-0119003E974E}"/>
          </ac:spMkLst>
        </pc:spChg>
        <pc:spChg chg="mod">
          <ac:chgData name="Marketing" userId="c6e20124-794c-4511-9e1a-6ca6abfcd11e" providerId="ADAL" clId="{97A2A4B0-3ADD-456A-92B7-293E90487778}" dt="2024-11-07T19:33:35.304" v="1385"/>
          <ac:spMkLst>
            <pc:docMk/>
            <pc:sldMk cId="1689285772" sldId="2147470433"/>
            <ac:spMk id="268" creationId="{55D88932-49A0-63BF-44A2-763C9D9B5584}"/>
          </ac:spMkLst>
        </pc:spChg>
        <pc:spChg chg="mod">
          <ac:chgData name="Marketing" userId="c6e20124-794c-4511-9e1a-6ca6abfcd11e" providerId="ADAL" clId="{97A2A4B0-3ADD-456A-92B7-293E90487778}" dt="2024-11-07T19:33:35.304" v="1385"/>
          <ac:spMkLst>
            <pc:docMk/>
            <pc:sldMk cId="1689285772" sldId="2147470433"/>
            <ac:spMk id="269" creationId="{EF9F2569-C894-F99D-ED7D-E2F05C94464E}"/>
          </ac:spMkLst>
        </pc:spChg>
        <pc:spChg chg="mod">
          <ac:chgData name="Marketing" userId="c6e20124-794c-4511-9e1a-6ca6abfcd11e" providerId="ADAL" clId="{97A2A4B0-3ADD-456A-92B7-293E90487778}" dt="2024-11-07T19:33:35.304" v="1385"/>
          <ac:spMkLst>
            <pc:docMk/>
            <pc:sldMk cId="1689285772" sldId="2147470433"/>
            <ac:spMk id="270" creationId="{B22018BC-11B4-C3FE-A05A-5002762F2BF7}"/>
          </ac:spMkLst>
        </pc:spChg>
        <pc:spChg chg="add">
          <ac:chgData name="Marketing" userId="c6e20124-794c-4511-9e1a-6ca6abfcd11e" providerId="ADAL" clId="{97A2A4B0-3ADD-456A-92B7-293E90487778}" dt="2024-11-07T19:34:33.967" v="1388"/>
          <ac:spMkLst>
            <pc:docMk/>
            <pc:sldMk cId="1689285772" sldId="2147470433"/>
            <ac:spMk id="272" creationId="{6175BF36-7689-F13F-4DF1-D9566527D461}"/>
          </ac:spMkLst>
        </pc:spChg>
        <pc:spChg chg="add del">
          <ac:chgData name="Marketing" userId="c6e20124-794c-4511-9e1a-6ca6abfcd11e" providerId="ADAL" clId="{97A2A4B0-3ADD-456A-92B7-293E90487778}" dt="2024-11-07T19:34:46.057" v="1390" actId="478"/>
          <ac:spMkLst>
            <pc:docMk/>
            <pc:sldMk cId="1689285772" sldId="2147470433"/>
            <ac:spMk id="273" creationId="{ADABF1D4-13C1-8EA0-7986-EF59967C5346}"/>
          </ac:spMkLst>
        </pc:spChg>
        <pc:grpChg chg="add mod">
          <ac:chgData name="Marketing" userId="c6e20124-794c-4511-9e1a-6ca6abfcd11e" providerId="ADAL" clId="{97A2A4B0-3ADD-456A-92B7-293E90487778}" dt="2024-11-07T19:33:35.304" v="1385"/>
          <ac:grpSpMkLst>
            <pc:docMk/>
            <pc:sldMk cId="1689285772" sldId="2147470433"/>
            <ac:grpSpMk id="4" creationId="{410F6A87-FCD0-7B7B-8176-C0F5FBC14AAF}"/>
          </ac:grpSpMkLst>
        </pc:grpChg>
        <pc:grpChg chg="mod">
          <ac:chgData name="Marketing" userId="c6e20124-794c-4511-9e1a-6ca6abfcd11e" providerId="ADAL" clId="{97A2A4B0-3ADD-456A-92B7-293E90487778}" dt="2024-11-07T19:33:35.304" v="1385"/>
          <ac:grpSpMkLst>
            <pc:docMk/>
            <pc:sldMk cId="1689285772" sldId="2147470433"/>
            <ac:grpSpMk id="5" creationId="{9A76E4F5-D748-9590-81DE-2AA0B421BA5C}"/>
          </ac:grpSpMkLst>
        </pc:grpChg>
        <pc:grpChg chg="mod">
          <ac:chgData name="Marketing" userId="c6e20124-794c-4511-9e1a-6ca6abfcd11e" providerId="ADAL" clId="{97A2A4B0-3ADD-456A-92B7-293E90487778}" dt="2024-11-07T19:33:35.304" v="1385"/>
          <ac:grpSpMkLst>
            <pc:docMk/>
            <pc:sldMk cId="1689285772" sldId="2147470433"/>
            <ac:grpSpMk id="6" creationId="{4FDAA994-3629-B3E5-6DE6-C2F71AF9212A}"/>
          </ac:grpSpMkLst>
        </pc:grpChg>
        <pc:grpChg chg="mod">
          <ac:chgData name="Marketing" userId="c6e20124-794c-4511-9e1a-6ca6abfcd11e" providerId="ADAL" clId="{97A2A4B0-3ADD-456A-92B7-293E90487778}" dt="2024-11-07T19:33:35.304" v="1385"/>
          <ac:grpSpMkLst>
            <pc:docMk/>
            <pc:sldMk cId="1689285772" sldId="2147470433"/>
            <ac:grpSpMk id="7" creationId="{59058E8E-BA2D-63A8-0F33-23CC7389A8FD}"/>
          </ac:grpSpMkLst>
        </pc:grpChg>
        <pc:grpChg chg="mod">
          <ac:chgData name="Marketing" userId="c6e20124-794c-4511-9e1a-6ca6abfcd11e" providerId="ADAL" clId="{97A2A4B0-3ADD-456A-92B7-293E90487778}" dt="2024-11-07T19:33:35.304" v="1385"/>
          <ac:grpSpMkLst>
            <pc:docMk/>
            <pc:sldMk cId="1689285772" sldId="2147470433"/>
            <ac:grpSpMk id="10" creationId="{3DF79DA2-56A0-97EB-2B77-EB3097918FE2}"/>
          </ac:grpSpMkLst>
        </pc:grpChg>
        <pc:grpChg chg="mod">
          <ac:chgData name="Marketing" userId="c6e20124-794c-4511-9e1a-6ca6abfcd11e" providerId="ADAL" clId="{97A2A4B0-3ADD-456A-92B7-293E90487778}" dt="2024-11-07T19:33:35.304" v="1385"/>
          <ac:grpSpMkLst>
            <pc:docMk/>
            <pc:sldMk cId="1689285772" sldId="2147470433"/>
            <ac:grpSpMk id="11" creationId="{0D68F5A7-0AEA-F22F-D886-39770F93DA7A}"/>
          </ac:grpSpMkLst>
        </pc:grpChg>
        <pc:grpChg chg="mod">
          <ac:chgData name="Marketing" userId="c6e20124-794c-4511-9e1a-6ca6abfcd11e" providerId="ADAL" clId="{97A2A4B0-3ADD-456A-92B7-293E90487778}" dt="2024-11-07T19:33:35.304" v="1385"/>
          <ac:grpSpMkLst>
            <pc:docMk/>
            <pc:sldMk cId="1689285772" sldId="2147470433"/>
            <ac:grpSpMk id="12" creationId="{B4E55C2C-7AEB-008D-9CFC-B04A425D9A8E}"/>
          </ac:grpSpMkLst>
        </pc:grpChg>
        <pc:grpChg chg="mod">
          <ac:chgData name="Marketing" userId="c6e20124-794c-4511-9e1a-6ca6abfcd11e" providerId="ADAL" clId="{97A2A4B0-3ADD-456A-92B7-293E90487778}" dt="2024-11-07T19:33:35.304" v="1385"/>
          <ac:grpSpMkLst>
            <pc:docMk/>
            <pc:sldMk cId="1689285772" sldId="2147470433"/>
            <ac:grpSpMk id="13" creationId="{E35F8ADB-B493-D53F-079D-35768CCB73DF}"/>
          </ac:grpSpMkLst>
        </pc:grpChg>
        <pc:grpChg chg="mod">
          <ac:chgData name="Marketing" userId="c6e20124-794c-4511-9e1a-6ca6abfcd11e" providerId="ADAL" clId="{97A2A4B0-3ADD-456A-92B7-293E90487778}" dt="2024-11-07T19:33:35.304" v="1385"/>
          <ac:grpSpMkLst>
            <pc:docMk/>
            <pc:sldMk cId="1689285772" sldId="2147470433"/>
            <ac:grpSpMk id="14" creationId="{EAF5D9D5-D4DE-ADE0-D2AC-15894E1F31B8}"/>
          </ac:grpSpMkLst>
        </pc:grpChg>
        <pc:grpChg chg="mod">
          <ac:chgData name="Marketing" userId="c6e20124-794c-4511-9e1a-6ca6abfcd11e" providerId="ADAL" clId="{97A2A4B0-3ADD-456A-92B7-293E90487778}" dt="2024-11-07T19:33:35.304" v="1385"/>
          <ac:grpSpMkLst>
            <pc:docMk/>
            <pc:sldMk cId="1689285772" sldId="2147470433"/>
            <ac:grpSpMk id="16" creationId="{901A1ACB-BD0E-12E1-9FFF-972AC1CC1A7E}"/>
          </ac:grpSpMkLst>
        </pc:grpChg>
        <pc:grpChg chg="mod">
          <ac:chgData name="Marketing" userId="c6e20124-794c-4511-9e1a-6ca6abfcd11e" providerId="ADAL" clId="{97A2A4B0-3ADD-456A-92B7-293E90487778}" dt="2024-11-07T19:33:35.304" v="1385"/>
          <ac:grpSpMkLst>
            <pc:docMk/>
            <pc:sldMk cId="1689285772" sldId="2147470433"/>
            <ac:grpSpMk id="17" creationId="{AE905B1A-7413-3C87-E568-85CB6AA1EB3C}"/>
          </ac:grpSpMkLst>
        </pc:grpChg>
        <pc:grpChg chg="mod">
          <ac:chgData name="Marketing" userId="c6e20124-794c-4511-9e1a-6ca6abfcd11e" providerId="ADAL" clId="{97A2A4B0-3ADD-456A-92B7-293E90487778}" dt="2024-11-07T19:33:35.304" v="1385"/>
          <ac:grpSpMkLst>
            <pc:docMk/>
            <pc:sldMk cId="1689285772" sldId="2147470433"/>
            <ac:grpSpMk id="18" creationId="{55F53737-EDCA-9ED9-5F56-B86CAF9F821C}"/>
          </ac:grpSpMkLst>
        </pc:grpChg>
        <pc:grpChg chg="mod">
          <ac:chgData name="Marketing" userId="c6e20124-794c-4511-9e1a-6ca6abfcd11e" providerId="ADAL" clId="{97A2A4B0-3ADD-456A-92B7-293E90487778}" dt="2024-11-07T19:33:35.304" v="1385"/>
          <ac:grpSpMkLst>
            <pc:docMk/>
            <pc:sldMk cId="1689285772" sldId="2147470433"/>
            <ac:grpSpMk id="19" creationId="{DE1FA8A3-FB64-5FFE-8CD5-CA880F471BAB}"/>
          </ac:grpSpMkLst>
        </pc:grpChg>
        <pc:grpChg chg="mod">
          <ac:chgData name="Marketing" userId="c6e20124-794c-4511-9e1a-6ca6abfcd11e" providerId="ADAL" clId="{97A2A4B0-3ADD-456A-92B7-293E90487778}" dt="2024-11-07T19:33:35.304" v="1385"/>
          <ac:grpSpMkLst>
            <pc:docMk/>
            <pc:sldMk cId="1689285772" sldId="2147470433"/>
            <ac:grpSpMk id="20" creationId="{4AAAA4DB-F655-3213-B2AC-80024D06E2B1}"/>
          </ac:grpSpMkLst>
        </pc:grpChg>
        <pc:grpChg chg="mod">
          <ac:chgData name="Marketing" userId="c6e20124-794c-4511-9e1a-6ca6abfcd11e" providerId="ADAL" clId="{97A2A4B0-3ADD-456A-92B7-293E90487778}" dt="2024-11-07T19:33:35.304" v="1385"/>
          <ac:grpSpMkLst>
            <pc:docMk/>
            <pc:sldMk cId="1689285772" sldId="2147470433"/>
            <ac:grpSpMk id="21" creationId="{E4FC7674-6540-68FF-3638-4264B4F362CA}"/>
          </ac:grpSpMkLst>
        </pc:grpChg>
        <pc:grpChg chg="mod">
          <ac:chgData name="Marketing" userId="c6e20124-794c-4511-9e1a-6ca6abfcd11e" providerId="ADAL" clId="{97A2A4B0-3ADD-456A-92B7-293E90487778}" dt="2024-11-07T19:33:35.304" v="1385"/>
          <ac:grpSpMkLst>
            <pc:docMk/>
            <pc:sldMk cId="1689285772" sldId="2147470433"/>
            <ac:grpSpMk id="22" creationId="{0C754D27-E3B9-8A75-B83A-8F4E818AF32D}"/>
          </ac:grpSpMkLst>
        </pc:grpChg>
        <pc:grpChg chg="mod">
          <ac:chgData name="Marketing" userId="c6e20124-794c-4511-9e1a-6ca6abfcd11e" providerId="ADAL" clId="{97A2A4B0-3ADD-456A-92B7-293E90487778}" dt="2024-11-07T19:33:35.304" v="1385"/>
          <ac:grpSpMkLst>
            <pc:docMk/>
            <pc:sldMk cId="1689285772" sldId="2147470433"/>
            <ac:grpSpMk id="23" creationId="{323CD507-80C3-E1B5-2A67-9947928FB6C5}"/>
          </ac:grpSpMkLst>
        </pc:grpChg>
        <pc:grpChg chg="mod">
          <ac:chgData name="Marketing" userId="c6e20124-794c-4511-9e1a-6ca6abfcd11e" providerId="ADAL" clId="{97A2A4B0-3ADD-456A-92B7-293E90487778}" dt="2024-11-07T19:33:35.304" v="1385"/>
          <ac:grpSpMkLst>
            <pc:docMk/>
            <pc:sldMk cId="1689285772" sldId="2147470433"/>
            <ac:grpSpMk id="24" creationId="{B9AAE017-4165-6C4F-6E2B-75DC09D97241}"/>
          </ac:grpSpMkLst>
        </pc:grpChg>
        <pc:grpChg chg="mod">
          <ac:chgData name="Marketing" userId="c6e20124-794c-4511-9e1a-6ca6abfcd11e" providerId="ADAL" clId="{97A2A4B0-3ADD-456A-92B7-293E90487778}" dt="2024-11-07T19:33:35.304" v="1385"/>
          <ac:grpSpMkLst>
            <pc:docMk/>
            <pc:sldMk cId="1689285772" sldId="2147470433"/>
            <ac:grpSpMk id="25" creationId="{6A3F1738-B4C0-4665-6144-9C184AF37D79}"/>
          </ac:grpSpMkLst>
        </pc:grpChg>
        <pc:grpChg chg="mod">
          <ac:chgData name="Marketing" userId="c6e20124-794c-4511-9e1a-6ca6abfcd11e" providerId="ADAL" clId="{97A2A4B0-3ADD-456A-92B7-293E90487778}" dt="2024-11-07T19:33:35.304" v="1385"/>
          <ac:grpSpMkLst>
            <pc:docMk/>
            <pc:sldMk cId="1689285772" sldId="2147470433"/>
            <ac:grpSpMk id="26" creationId="{5356D41B-84F7-11F8-6597-71A975EBB881}"/>
          </ac:grpSpMkLst>
        </pc:grpChg>
        <pc:grpChg chg="mod">
          <ac:chgData name="Marketing" userId="c6e20124-794c-4511-9e1a-6ca6abfcd11e" providerId="ADAL" clId="{97A2A4B0-3ADD-456A-92B7-293E90487778}" dt="2024-11-07T19:33:35.304" v="1385"/>
          <ac:grpSpMkLst>
            <pc:docMk/>
            <pc:sldMk cId="1689285772" sldId="2147470433"/>
            <ac:grpSpMk id="27" creationId="{E1C2A57B-0D8F-283A-1133-FA4D62101FA8}"/>
          </ac:grpSpMkLst>
        </pc:grpChg>
        <pc:grpChg chg="mod">
          <ac:chgData name="Marketing" userId="c6e20124-794c-4511-9e1a-6ca6abfcd11e" providerId="ADAL" clId="{97A2A4B0-3ADD-456A-92B7-293E90487778}" dt="2024-11-07T19:33:35.304" v="1385"/>
          <ac:grpSpMkLst>
            <pc:docMk/>
            <pc:sldMk cId="1689285772" sldId="2147470433"/>
            <ac:grpSpMk id="28" creationId="{6EFF7FD2-1988-E518-9466-7C6A8BDD53CE}"/>
          </ac:grpSpMkLst>
        </pc:grpChg>
        <pc:grpChg chg="mod">
          <ac:chgData name="Marketing" userId="c6e20124-794c-4511-9e1a-6ca6abfcd11e" providerId="ADAL" clId="{97A2A4B0-3ADD-456A-92B7-293E90487778}" dt="2024-11-07T19:33:35.304" v="1385"/>
          <ac:grpSpMkLst>
            <pc:docMk/>
            <pc:sldMk cId="1689285772" sldId="2147470433"/>
            <ac:grpSpMk id="29" creationId="{126E1340-DAE6-2D3C-46A7-DDD679520237}"/>
          </ac:grpSpMkLst>
        </pc:grpChg>
        <pc:grpChg chg="mod">
          <ac:chgData name="Marketing" userId="c6e20124-794c-4511-9e1a-6ca6abfcd11e" providerId="ADAL" clId="{97A2A4B0-3ADD-456A-92B7-293E90487778}" dt="2024-11-07T19:33:35.304" v="1385"/>
          <ac:grpSpMkLst>
            <pc:docMk/>
            <pc:sldMk cId="1689285772" sldId="2147470433"/>
            <ac:grpSpMk id="30" creationId="{E78A582A-A925-A414-D12D-0AAB90C49EBB}"/>
          </ac:grpSpMkLst>
        </pc:grpChg>
        <pc:grpChg chg="del">
          <ac:chgData name="Marketing" userId="c6e20124-794c-4511-9e1a-6ca6abfcd11e" providerId="ADAL" clId="{97A2A4B0-3ADD-456A-92B7-293E90487778}" dt="2024-11-07T19:33:15.781" v="1383" actId="478"/>
          <ac:grpSpMkLst>
            <pc:docMk/>
            <pc:sldMk cId="1689285772" sldId="2147470433"/>
            <ac:grpSpMk id="258" creationId="{60456462-D786-EBD8-B7BF-DE4F4D3698BD}"/>
          </ac:grpSpMkLst>
        </pc:grpChg>
        <pc:picChg chg="add del mod ord">
          <ac:chgData name="Marketing" userId="c6e20124-794c-4511-9e1a-6ca6abfcd11e" providerId="ADAL" clId="{97A2A4B0-3ADD-456A-92B7-293E90487778}" dt="2024-11-07T19:33:13.072" v="1382" actId="478"/>
          <ac:picMkLst>
            <pc:docMk/>
            <pc:sldMk cId="1689285772" sldId="2147470433"/>
            <ac:picMk id="3" creationId="{C4DAB5D7-65E2-94E0-BF51-8D235ADE1E63}"/>
          </ac:picMkLst>
        </pc:picChg>
        <pc:cxnChg chg="mod">
          <ac:chgData name="Marketing" userId="c6e20124-794c-4511-9e1a-6ca6abfcd11e" providerId="ADAL" clId="{97A2A4B0-3ADD-456A-92B7-293E90487778}" dt="2024-11-07T19:33:35.304" v="1385"/>
          <ac:cxnSpMkLst>
            <pc:docMk/>
            <pc:sldMk cId="1689285772" sldId="2147470433"/>
            <ac:cxnSpMk id="271" creationId="{1224F09A-BF37-6722-C03C-01281605F002}"/>
          </ac:cxnSpMkLst>
        </pc:cxnChg>
      </pc:sldChg>
      <pc:sldChg chg="add del">
        <pc:chgData name="Marketing" userId="c6e20124-794c-4511-9e1a-6ca6abfcd11e" providerId="ADAL" clId="{97A2A4B0-3ADD-456A-92B7-293E90487778}" dt="2024-11-07T19:32:00.033" v="1357" actId="2890"/>
        <pc:sldMkLst>
          <pc:docMk/>
          <pc:sldMk cId="3185209710" sldId="2147470433"/>
        </pc:sldMkLst>
      </pc:sldChg>
      <pc:sldChg chg="addSp delSp modSp add mod modNotesTx">
        <pc:chgData name="Marketing" userId="c6e20124-794c-4511-9e1a-6ca6abfcd11e" providerId="ADAL" clId="{97A2A4B0-3ADD-456A-92B7-293E90487778}" dt="2024-11-07T19:56:11.786" v="1552"/>
        <pc:sldMkLst>
          <pc:docMk/>
          <pc:sldMk cId="3100901507" sldId="2147470434"/>
        </pc:sldMkLst>
        <pc:picChg chg="add del mod modCrop">
          <ac:chgData name="Marketing" userId="c6e20124-794c-4511-9e1a-6ca6abfcd11e" providerId="ADAL" clId="{97A2A4B0-3ADD-456A-92B7-293E90487778}" dt="2024-11-07T19:44:50.717" v="1434" actId="21"/>
          <ac:picMkLst>
            <pc:docMk/>
            <pc:sldMk cId="3100901507" sldId="2147470434"/>
            <ac:picMk id="3" creationId="{8A89F52E-7FD3-0BD7-F0E0-1A32B4C2DD26}"/>
          </ac:picMkLst>
        </pc:picChg>
        <pc:picChg chg="del">
          <ac:chgData name="Marketing" userId="c6e20124-794c-4511-9e1a-6ca6abfcd11e" providerId="ADAL" clId="{97A2A4B0-3ADD-456A-92B7-293E90487778}" dt="2024-11-07T19:44:51.765" v="1435" actId="478"/>
          <ac:picMkLst>
            <pc:docMk/>
            <pc:sldMk cId="3100901507" sldId="2147470434"/>
            <ac:picMk id="4" creationId="{75140844-327D-BE90-FF45-0ED124171270}"/>
          </ac:picMkLst>
        </pc:picChg>
        <pc:picChg chg="add mod">
          <ac:chgData name="Marketing" userId="c6e20124-794c-4511-9e1a-6ca6abfcd11e" providerId="ADAL" clId="{97A2A4B0-3ADD-456A-92B7-293E90487778}" dt="2024-11-07T19:44:52.234" v="1436"/>
          <ac:picMkLst>
            <pc:docMk/>
            <pc:sldMk cId="3100901507" sldId="2147470434"/>
            <ac:picMk id="5" creationId="{8A89F52E-7FD3-0BD7-F0E0-1A32B4C2DD26}"/>
          </ac:picMkLst>
        </pc:picChg>
        <pc:picChg chg="del">
          <ac:chgData name="Marketing" userId="c6e20124-794c-4511-9e1a-6ca6abfcd11e" providerId="ADAL" clId="{97A2A4B0-3ADD-456A-92B7-293E90487778}" dt="2024-11-07T19:45:37.111" v="1449" actId="478"/>
          <ac:picMkLst>
            <pc:docMk/>
            <pc:sldMk cId="3100901507" sldId="2147470434"/>
            <ac:picMk id="6" creationId="{E57F34D8-1E11-1A0A-EAA6-55C5576DF1D0}"/>
          </ac:picMkLst>
        </pc:picChg>
        <pc:picChg chg="add del mod modCrop">
          <ac:chgData name="Marketing" userId="c6e20124-794c-4511-9e1a-6ca6abfcd11e" providerId="ADAL" clId="{97A2A4B0-3ADD-456A-92B7-293E90487778}" dt="2024-11-07T19:45:36.139" v="1448" actId="21"/>
          <ac:picMkLst>
            <pc:docMk/>
            <pc:sldMk cId="3100901507" sldId="2147470434"/>
            <ac:picMk id="8" creationId="{89699BEA-F37D-3B2B-0D65-087CCC381EB9}"/>
          </ac:picMkLst>
        </pc:picChg>
        <pc:picChg chg="add mod">
          <ac:chgData name="Marketing" userId="c6e20124-794c-4511-9e1a-6ca6abfcd11e" providerId="ADAL" clId="{97A2A4B0-3ADD-456A-92B7-293E90487778}" dt="2024-11-07T19:45:37.389" v="1450"/>
          <ac:picMkLst>
            <pc:docMk/>
            <pc:sldMk cId="3100901507" sldId="2147470434"/>
            <ac:picMk id="9" creationId="{89699BEA-F37D-3B2B-0D65-087CCC381EB9}"/>
          </ac:picMkLst>
        </pc:picChg>
        <pc:picChg chg="add del mod">
          <ac:chgData name="Marketing" userId="c6e20124-794c-4511-9e1a-6ca6abfcd11e" providerId="ADAL" clId="{97A2A4B0-3ADD-456A-92B7-293E90487778}" dt="2024-11-07T19:45:58.937" v="1458" actId="21"/>
          <ac:picMkLst>
            <pc:docMk/>
            <pc:sldMk cId="3100901507" sldId="2147470434"/>
            <ac:picMk id="11" creationId="{DD929517-0C48-A4BC-6E7A-3AD21DC674B5}"/>
          </ac:picMkLst>
        </pc:picChg>
        <pc:picChg chg="add del mod">
          <ac:chgData name="Marketing" userId="c6e20124-794c-4511-9e1a-6ca6abfcd11e" providerId="ADAL" clId="{97A2A4B0-3ADD-456A-92B7-293E90487778}" dt="2024-11-07T19:46:21.293" v="1467" actId="21"/>
          <ac:picMkLst>
            <pc:docMk/>
            <pc:sldMk cId="3100901507" sldId="2147470434"/>
            <ac:picMk id="12" creationId="{DD929517-0C48-A4BC-6E7A-3AD21DC674B5}"/>
          </ac:picMkLst>
        </pc:picChg>
        <pc:picChg chg="add del mod">
          <ac:chgData name="Marketing" userId="c6e20124-794c-4511-9e1a-6ca6abfcd11e" providerId="ADAL" clId="{97A2A4B0-3ADD-456A-92B7-293E90487778}" dt="2024-11-07T19:46:21.293" v="1467" actId="21"/>
          <ac:picMkLst>
            <pc:docMk/>
            <pc:sldMk cId="3100901507" sldId="2147470434"/>
            <ac:picMk id="14" creationId="{EB174D74-0227-D7BC-8D5C-121E9EAFC428}"/>
          </ac:picMkLst>
        </pc:picChg>
        <pc:picChg chg="add mod">
          <ac:chgData name="Marketing" userId="c6e20124-794c-4511-9e1a-6ca6abfcd11e" providerId="ADAL" clId="{97A2A4B0-3ADD-456A-92B7-293E90487778}" dt="2024-11-07T19:46:23.033" v="1469"/>
          <ac:picMkLst>
            <pc:docMk/>
            <pc:sldMk cId="3100901507" sldId="2147470434"/>
            <ac:picMk id="15" creationId="{DD929517-0C48-A4BC-6E7A-3AD21DC674B5}"/>
          </ac:picMkLst>
        </pc:picChg>
        <pc:picChg chg="add mod">
          <ac:chgData name="Marketing" userId="c6e20124-794c-4511-9e1a-6ca6abfcd11e" providerId="ADAL" clId="{97A2A4B0-3ADD-456A-92B7-293E90487778}" dt="2024-11-07T19:46:23.033" v="1469"/>
          <ac:picMkLst>
            <pc:docMk/>
            <pc:sldMk cId="3100901507" sldId="2147470434"/>
            <ac:picMk id="16" creationId="{EB174D74-0227-D7BC-8D5C-121E9EAFC428}"/>
          </ac:picMkLst>
        </pc:picChg>
        <pc:picChg chg="add del mod">
          <ac:chgData name="Marketing" userId="c6e20124-794c-4511-9e1a-6ca6abfcd11e" providerId="ADAL" clId="{97A2A4B0-3ADD-456A-92B7-293E90487778}" dt="2024-11-07T19:46:35.903" v="1476" actId="21"/>
          <ac:picMkLst>
            <pc:docMk/>
            <pc:sldMk cId="3100901507" sldId="2147470434"/>
            <ac:picMk id="18" creationId="{CECB6293-085D-C8C7-1699-0D98CD6CD488}"/>
          </ac:picMkLst>
        </pc:picChg>
        <pc:picChg chg="add mod">
          <ac:chgData name="Marketing" userId="c6e20124-794c-4511-9e1a-6ca6abfcd11e" providerId="ADAL" clId="{97A2A4B0-3ADD-456A-92B7-293E90487778}" dt="2024-11-07T19:46:37.130" v="1478"/>
          <ac:picMkLst>
            <pc:docMk/>
            <pc:sldMk cId="3100901507" sldId="2147470434"/>
            <ac:picMk id="19" creationId="{CECB6293-085D-C8C7-1699-0D98CD6CD488}"/>
          </ac:picMkLst>
        </pc:picChg>
        <pc:picChg chg="add del mod">
          <ac:chgData name="Marketing" userId="c6e20124-794c-4511-9e1a-6ca6abfcd11e" providerId="ADAL" clId="{97A2A4B0-3ADD-456A-92B7-293E90487778}" dt="2024-11-07T19:46:58.529" v="1485" actId="21"/>
          <ac:picMkLst>
            <pc:docMk/>
            <pc:sldMk cId="3100901507" sldId="2147470434"/>
            <ac:picMk id="21" creationId="{2A9A1C2D-7371-2095-13F4-9CC479BA87F8}"/>
          </ac:picMkLst>
        </pc:picChg>
        <pc:picChg chg="add mod">
          <ac:chgData name="Marketing" userId="c6e20124-794c-4511-9e1a-6ca6abfcd11e" providerId="ADAL" clId="{97A2A4B0-3ADD-456A-92B7-293E90487778}" dt="2024-11-07T19:46:59.780" v="1487"/>
          <ac:picMkLst>
            <pc:docMk/>
            <pc:sldMk cId="3100901507" sldId="2147470434"/>
            <ac:picMk id="22" creationId="{2A9A1C2D-7371-2095-13F4-9CC479BA87F8}"/>
          </ac:picMkLst>
        </pc:picChg>
        <pc:picChg chg="add mod">
          <ac:chgData name="Marketing" userId="c6e20124-794c-4511-9e1a-6ca6abfcd11e" providerId="ADAL" clId="{97A2A4B0-3ADD-456A-92B7-293E90487778}" dt="2024-11-07T19:47:08.687" v="1488"/>
          <ac:picMkLst>
            <pc:docMk/>
            <pc:sldMk cId="3100901507" sldId="2147470434"/>
            <ac:picMk id="24" creationId="{EA25CA2E-B43C-209C-C9E9-4AF63CE593BC}"/>
          </ac:picMkLst>
        </pc:picChg>
        <pc:picChg chg="add del mod modCrop">
          <ac:chgData name="Marketing" userId="c6e20124-794c-4511-9e1a-6ca6abfcd11e" providerId="ADAL" clId="{97A2A4B0-3ADD-456A-92B7-293E90487778}" dt="2024-11-07T19:48:33.128" v="1497" actId="21"/>
          <ac:picMkLst>
            <pc:docMk/>
            <pc:sldMk cId="3100901507" sldId="2147470434"/>
            <ac:picMk id="26" creationId="{D437A2B9-7F8F-3784-FD7E-9A1BDE652E64}"/>
          </ac:picMkLst>
        </pc:picChg>
        <pc:picChg chg="add mod">
          <ac:chgData name="Marketing" userId="c6e20124-794c-4511-9e1a-6ca6abfcd11e" providerId="ADAL" clId="{97A2A4B0-3ADD-456A-92B7-293E90487778}" dt="2024-11-07T19:48:34.366" v="1499"/>
          <ac:picMkLst>
            <pc:docMk/>
            <pc:sldMk cId="3100901507" sldId="2147470434"/>
            <ac:picMk id="27" creationId="{D437A2B9-7F8F-3784-FD7E-9A1BDE652E64}"/>
          </ac:picMkLst>
        </pc:picChg>
        <pc:picChg chg="add del mod modCrop">
          <ac:chgData name="Marketing" userId="c6e20124-794c-4511-9e1a-6ca6abfcd11e" providerId="ADAL" clId="{97A2A4B0-3ADD-456A-92B7-293E90487778}" dt="2024-11-07T19:50:43.608" v="1507" actId="21"/>
          <ac:picMkLst>
            <pc:docMk/>
            <pc:sldMk cId="3100901507" sldId="2147470434"/>
            <ac:picMk id="29" creationId="{1D5A819F-97B9-8E9F-6D7B-FE61CC33278C}"/>
          </ac:picMkLst>
        </pc:picChg>
        <pc:picChg chg="add mod">
          <ac:chgData name="Marketing" userId="c6e20124-794c-4511-9e1a-6ca6abfcd11e" providerId="ADAL" clId="{97A2A4B0-3ADD-456A-92B7-293E90487778}" dt="2024-11-07T19:50:44.923" v="1509"/>
          <ac:picMkLst>
            <pc:docMk/>
            <pc:sldMk cId="3100901507" sldId="2147470434"/>
            <ac:picMk id="30" creationId="{1D5A819F-97B9-8E9F-6D7B-FE61CC33278C}"/>
          </ac:picMkLst>
        </pc:picChg>
        <pc:picChg chg="add del mod modCrop">
          <ac:chgData name="Marketing" userId="c6e20124-794c-4511-9e1a-6ca6abfcd11e" providerId="ADAL" clId="{97A2A4B0-3ADD-456A-92B7-293E90487778}" dt="2024-11-07T19:52:17.968" v="1518" actId="21"/>
          <ac:picMkLst>
            <pc:docMk/>
            <pc:sldMk cId="3100901507" sldId="2147470434"/>
            <ac:picMk id="32" creationId="{FF49E65D-78C8-BA8F-04E1-4E2BCBD4E310}"/>
          </ac:picMkLst>
        </pc:picChg>
        <pc:picChg chg="add mod">
          <ac:chgData name="Marketing" userId="c6e20124-794c-4511-9e1a-6ca6abfcd11e" providerId="ADAL" clId="{97A2A4B0-3ADD-456A-92B7-293E90487778}" dt="2024-11-07T19:52:19.461" v="1520"/>
          <ac:picMkLst>
            <pc:docMk/>
            <pc:sldMk cId="3100901507" sldId="2147470434"/>
            <ac:picMk id="33" creationId="{FF49E65D-78C8-BA8F-04E1-4E2BCBD4E310}"/>
          </ac:picMkLst>
        </pc:picChg>
        <pc:picChg chg="add del mod modCrop">
          <ac:chgData name="Marketing" userId="c6e20124-794c-4511-9e1a-6ca6abfcd11e" providerId="ADAL" clId="{97A2A4B0-3ADD-456A-92B7-293E90487778}" dt="2024-11-07T19:53:13.873" v="1528" actId="21"/>
          <ac:picMkLst>
            <pc:docMk/>
            <pc:sldMk cId="3100901507" sldId="2147470434"/>
            <ac:picMk id="35" creationId="{66B2680B-E727-F7B1-1422-5A7F04651EB4}"/>
          </ac:picMkLst>
        </pc:picChg>
        <pc:picChg chg="add del mod">
          <ac:chgData name="Marketing" userId="c6e20124-794c-4511-9e1a-6ca6abfcd11e" providerId="ADAL" clId="{97A2A4B0-3ADD-456A-92B7-293E90487778}" dt="2024-11-07T19:53:36.958" v="1538" actId="21"/>
          <ac:picMkLst>
            <pc:docMk/>
            <pc:sldMk cId="3100901507" sldId="2147470434"/>
            <ac:picMk id="36" creationId="{66B2680B-E727-F7B1-1422-5A7F04651EB4}"/>
          </ac:picMkLst>
        </pc:picChg>
        <pc:picChg chg="add del mod modCrop">
          <ac:chgData name="Marketing" userId="c6e20124-794c-4511-9e1a-6ca6abfcd11e" providerId="ADAL" clId="{97A2A4B0-3ADD-456A-92B7-293E90487778}" dt="2024-11-07T19:53:36.958" v="1538" actId="21"/>
          <ac:picMkLst>
            <pc:docMk/>
            <pc:sldMk cId="3100901507" sldId="2147470434"/>
            <ac:picMk id="38" creationId="{DFF92ECA-B001-A471-8ACD-05A119ABD1B3}"/>
          </ac:picMkLst>
        </pc:picChg>
        <pc:picChg chg="add mod">
          <ac:chgData name="Marketing" userId="c6e20124-794c-4511-9e1a-6ca6abfcd11e" providerId="ADAL" clId="{97A2A4B0-3ADD-456A-92B7-293E90487778}" dt="2024-11-07T19:53:39.033" v="1540"/>
          <ac:picMkLst>
            <pc:docMk/>
            <pc:sldMk cId="3100901507" sldId="2147470434"/>
            <ac:picMk id="39" creationId="{66B2680B-E727-F7B1-1422-5A7F04651EB4}"/>
          </ac:picMkLst>
        </pc:picChg>
        <pc:picChg chg="add mod">
          <ac:chgData name="Marketing" userId="c6e20124-794c-4511-9e1a-6ca6abfcd11e" providerId="ADAL" clId="{97A2A4B0-3ADD-456A-92B7-293E90487778}" dt="2024-11-07T19:53:39.033" v="1540"/>
          <ac:picMkLst>
            <pc:docMk/>
            <pc:sldMk cId="3100901507" sldId="2147470434"/>
            <ac:picMk id="40" creationId="{DFF92ECA-B001-A471-8ACD-05A119ABD1B3}"/>
          </ac:picMkLst>
        </pc:picChg>
        <pc:picChg chg="add del mod modCrop">
          <ac:chgData name="Marketing" userId="c6e20124-794c-4511-9e1a-6ca6abfcd11e" providerId="ADAL" clId="{97A2A4B0-3ADD-456A-92B7-293E90487778}" dt="2024-11-07T19:56:10.049" v="1550" actId="21"/>
          <ac:picMkLst>
            <pc:docMk/>
            <pc:sldMk cId="3100901507" sldId="2147470434"/>
            <ac:picMk id="42" creationId="{355A681A-C409-EDD1-E2ED-E718545D228A}"/>
          </ac:picMkLst>
        </pc:picChg>
        <pc:picChg chg="add mod">
          <ac:chgData name="Marketing" userId="c6e20124-794c-4511-9e1a-6ca6abfcd11e" providerId="ADAL" clId="{97A2A4B0-3ADD-456A-92B7-293E90487778}" dt="2024-11-07T19:56:11.786" v="1552"/>
          <ac:picMkLst>
            <pc:docMk/>
            <pc:sldMk cId="3100901507" sldId="2147470434"/>
            <ac:picMk id="43" creationId="{355A681A-C409-EDD1-E2ED-E718545D228A}"/>
          </ac:picMkLst>
        </pc:picChg>
        <pc:picChg chg="del">
          <ac:chgData name="Marketing" userId="c6e20124-794c-4511-9e1a-6ca6abfcd11e" providerId="ADAL" clId="{97A2A4B0-3ADD-456A-92B7-293E90487778}" dt="2024-11-07T19:53:38.094" v="1539" actId="478"/>
          <ac:picMkLst>
            <pc:docMk/>
            <pc:sldMk cId="3100901507" sldId="2147470434"/>
            <ac:picMk id="176" creationId="{19C4C6DE-8945-4651-E881-E028B2DEA8F5}"/>
          </ac:picMkLst>
        </pc:picChg>
        <pc:picChg chg="del">
          <ac:chgData name="Marketing" userId="c6e20124-794c-4511-9e1a-6ca6abfcd11e" providerId="ADAL" clId="{97A2A4B0-3ADD-456A-92B7-293E90487778}" dt="2024-11-07T19:45:59.977" v="1459" actId="478"/>
          <ac:picMkLst>
            <pc:docMk/>
            <pc:sldMk cId="3100901507" sldId="2147470434"/>
            <ac:picMk id="557" creationId="{6BEDA073-90B0-0C2A-DA8D-8CD40DAD1BFA}"/>
          </ac:picMkLst>
        </pc:picChg>
        <pc:picChg chg="del">
          <ac:chgData name="Marketing" userId="c6e20124-794c-4511-9e1a-6ca6abfcd11e" providerId="ADAL" clId="{97A2A4B0-3ADD-456A-92B7-293E90487778}" dt="2024-11-07T19:46:22.744" v="1468" actId="478"/>
          <ac:picMkLst>
            <pc:docMk/>
            <pc:sldMk cId="3100901507" sldId="2147470434"/>
            <ac:picMk id="559" creationId="{ADB997C6-97B6-18FF-4E86-A901FE22DD63}"/>
          </ac:picMkLst>
        </pc:picChg>
        <pc:picChg chg="del">
          <ac:chgData name="Marketing" userId="c6e20124-794c-4511-9e1a-6ca6abfcd11e" providerId="ADAL" clId="{97A2A4B0-3ADD-456A-92B7-293E90487778}" dt="2024-11-07T19:46:36.860" v="1477" actId="478"/>
          <ac:picMkLst>
            <pc:docMk/>
            <pc:sldMk cId="3100901507" sldId="2147470434"/>
            <ac:picMk id="561" creationId="{FBC6C23D-2AA4-4D21-D45C-6FD432B6EADD}"/>
          </ac:picMkLst>
        </pc:picChg>
        <pc:picChg chg="del">
          <ac:chgData name="Marketing" userId="c6e20124-794c-4511-9e1a-6ca6abfcd11e" providerId="ADAL" clId="{97A2A4B0-3ADD-456A-92B7-293E90487778}" dt="2024-11-07T19:46:59.494" v="1486" actId="478"/>
          <ac:picMkLst>
            <pc:docMk/>
            <pc:sldMk cId="3100901507" sldId="2147470434"/>
            <ac:picMk id="563" creationId="{70E31A4D-9AB3-5FE5-A63A-F175465ECFF5}"/>
          </ac:picMkLst>
        </pc:picChg>
        <pc:picChg chg="del">
          <ac:chgData name="Marketing" userId="c6e20124-794c-4511-9e1a-6ca6abfcd11e" providerId="ADAL" clId="{97A2A4B0-3ADD-456A-92B7-293E90487778}" dt="2024-11-07T19:48:34.087" v="1498" actId="478"/>
          <ac:picMkLst>
            <pc:docMk/>
            <pc:sldMk cId="3100901507" sldId="2147470434"/>
            <ac:picMk id="565" creationId="{3A954156-40D9-CB8A-A325-DB2FBD221FAE}"/>
          </ac:picMkLst>
        </pc:picChg>
        <pc:picChg chg="del">
          <ac:chgData name="Marketing" userId="c6e20124-794c-4511-9e1a-6ca6abfcd11e" providerId="ADAL" clId="{97A2A4B0-3ADD-456A-92B7-293E90487778}" dt="2024-11-07T19:50:44.623" v="1508" actId="478"/>
          <ac:picMkLst>
            <pc:docMk/>
            <pc:sldMk cId="3100901507" sldId="2147470434"/>
            <ac:picMk id="567" creationId="{ABCF8EA0-479C-16F2-C03C-50C897D0B189}"/>
          </ac:picMkLst>
        </pc:picChg>
        <pc:picChg chg="del">
          <ac:chgData name="Marketing" userId="c6e20124-794c-4511-9e1a-6ca6abfcd11e" providerId="ADAL" clId="{97A2A4B0-3ADD-456A-92B7-293E90487778}" dt="2024-11-07T19:53:14.795" v="1529" actId="478"/>
          <ac:picMkLst>
            <pc:docMk/>
            <pc:sldMk cId="3100901507" sldId="2147470434"/>
            <ac:picMk id="571" creationId="{1E45BF31-D977-ABE9-730D-7D5A0A15E20F}"/>
          </ac:picMkLst>
        </pc:picChg>
        <pc:picChg chg="del">
          <ac:chgData name="Marketing" userId="c6e20124-794c-4511-9e1a-6ca6abfcd11e" providerId="ADAL" clId="{97A2A4B0-3ADD-456A-92B7-293E90487778}" dt="2024-11-07T19:52:18.940" v="1519" actId="478"/>
          <ac:picMkLst>
            <pc:docMk/>
            <pc:sldMk cId="3100901507" sldId="2147470434"/>
            <ac:picMk id="573" creationId="{109BCA25-D39B-61C2-9BC2-5AC7EF974657}"/>
          </ac:picMkLst>
        </pc:picChg>
        <pc:picChg chg="del">
          <ac:chgData name="Marketing" userId="c6e20124-794c-4511-9e1a-6ca6abfcd11e" providerId="ADAL" clId="{97A2A4B0-3ADD-456A-92B7-293E90487778}" dt="2024-11-07T19:56:10.833" v="1551" actId="478"/>
          <ac:picMkLst>
            <pc:docMk/>
            <pc:sldMk cId="3100901507" sldId="2147470434"/>
            <ac:picMk id="575" creationId="{A4741B13-F8A9-F8AD-F1AB-3442C47B76E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E73A76F6-6C4F-F28D-6379-EC1A4604F3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ço Reservado para Data 2">
            <a:extLst>
              <a:ext uri="{FF2B5EF4-FFF2-40B4-BE49-F238E27FC236}">
                <a16:creationId xmlns:a16="http://schemas.microsoft.com/office/drawing/2014/main" id="{EF6FBF47-6F2D-7F5D-2EA8-559FDFFF7E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31952-06A1-427E-90B6-853027296F05}" type="datetimeFigureOut">
              <a:rPr lang="en-US" smtClean="0"/>
              <a:t>11/7/2024</a:t>
            </a:fld>
            <a:endParaRPr lang="en-US"/>
          </a:p>
        </p:txBody>
      </p:sp>
      <p:sp>
        <p:nvSpPr>
          <p:cNvPr id="4" name="Espaço Reservado para Rodapé 3">
            <a:extLst>
              <a:ext uri="{FF2B5EF4-FFF2-40B4-BE49-F238E27FC236}">
                <a16:creationId xmlns:a16="http://schemas.microsoft.com/office/drawing/2014/main" id="{409165C2-E085-32D2-44E3-A434476A9D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Espaço Reservado para Número de Slide 4">
            <a:extLst>
              <a:ext uri="{FF2B5EF4-FFF2-40B4-BE49-F238E27FC236}">
                <a16:creationId xmlns:a16="http://schemas.microsoft.com/office/drawing/2014/main" id="{B3923D40-90D5-A2BF-7C67-48F3BACA48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AEEC48-AF66-404A-A5CA-1592647E8CF3}" type="slidenum">
              <a:rPr lang="en-US" smtClean="0"/>
              <a:t>‹nº›</a:t>
            </a:fld>
            <a:endParaRPr lang="en-US"/>
          </a:p>
        </p:txBody>
      </p:sp>
    </p:spTree>
    <p:extLst>
      <p:ext uri="{BB962C8B-B14F-4D97-AF65-F5344CB8AC3E}">
        <p14:creationId xmlns:p14="http://schemas.microsoft.com/office/powerpoint/2010/main" val="1818918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A37DED-6C92-48A4-B9BF-01A5E5A5030D}" type="datetimeFigureOut">
              <a:rPr lang="pt-BR" smtClean="0"/>
              <a:t>07/11/2024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83B229-85F3-49E4-8BAA-49C07FE23395}" type="slidenum">
              <a:rPr lang="pt-BR" smtClean="0"/>
              <a:t>‹nº›</a:t>
            </a:fld>
            <a:endParaRPr lang="pt-BR"/>
          </a:p>
        </p:txBody>
      </p:sp>
    </p:spTree>
    <p:extLst>
      <p:ext uri="{BB962C8B-B14F-4D97-AF65-F5344CB8AC3E}">
        <p14:creationId xmlns:p14="http://schemas.microsoft.com/office/powerpoint/2010/main" val="2151788577"/>
      </p:ext>
    </p:extLst>
  </p:cSld>
  <p:clrMap bg1="lt1" tx1="dk1" bg2="lt2" tx2="dk2" accent1="accent1" accent2="accent2" accent3="accent3" accent4="accent4" accent5="accent5" accent6="accent6" hlink="hlink" folHlink="folHlink"/>
  <p:notesStyle>
    <a:lvl1pPr marL="0" algn="l" defTabSz="609539" rtl="0" eaLnBrk="1" latinLnBrk="0" hangingPunct="1">
      <a:defRPr sz="800" kern="1200">
        <a:solidFill>
          <a:schemeClr val="tx1"/>
        </a:solidFill>
        <a:latin typeface="+mn-lt"/>
        <a:ea typeface="+mn-ea"/>
        <a:cs typeface="+mn-cs"/>
      </a:defRPr>
    </a:lvl1pPr>
    <a:lvl2pPr marL="304770" algn="l" defTabSz="609539" rtl="0" eaLnBrk="1" latinLnBrk="0" hangingPunct="1">
      <a:defRPr sz="800" kern="1200">
        <a:solidFill>
          <a:schemeClr val="tx1"/>
        </a:solidFill>
        <a:latin typeface="+mn-lt"/>
        <a:ea typeface="+mn-ea"/>
        <a:cs typeface="+mn-cs"/>
      </a:defRPr>
    </a:lvl2pPr>
    <a:lvl3pPr marL="609539" algn="l" defTabSz="609539" rtl="0" eaLnBrk="1" latinLnBrk="0" hangingPunct="1">
      <a:defRPr sz="800" kern="1200">
        <a:solidFill>
          <a:schemeClr val="tx1"/>
        </a:solidFill>
        <a:latin typeface="+mn-lt"/>
        <a:ea typeface="+mn-ea"/>
        <a:cs typeface="+mn-cs"/>
      </a:defRPr>
    </a:lvl3pPr>
    <a:lvl4pPr marL="914309" algn="l" defTabSz="609539" rtl="0" eaLnBrk="1" latinLnBrk="0" hangingPunct="1">
      <a:defRPr sz="800" kern="1200">
        <a:solidFill>
          <a:schemeClr val="tx1"/>
        </a:solidFill>
        <a:latin typeface="+mn-lt"/>
        <a:ea typeface="+mn-ea"/>
        <a:cs typeface="+mn-cs"/>
      </a:defRPr>
    </a:lvl4pPr>
    <a:lvl5pPr marL="1219078" algn="l" defTabSz="609539" rtl="0" eaLnBrk="1" latinLnBrk="0" hangingPunct="1">
      <a:defRPr sz="800" kern="1200">
        <a:solidFill>
          <a:schemeClr val="tx1"/>
        </a:solidFill>
        <a:latin typeface="+mn-lt"/>
        <a:ea typeface="+mn-ea"/>
        <a:cs typeface="+mn-cs"/>
      </a:defRPr>
    </a:lvl5pPr>
    <a:lvl6pPr marL="1523848" algn="l" defTabSz="609539" rtl="0" eaLnBrk="1" latinLnBrk="0" hangingPunct="1">
      <a:defRPr sz="800" kern="1200">
        <a:solidFill>
          <a:schemeClr val="tx1"/>
        </a:solidFill>
        <a:latin typeface="+mn-lt"/>
        <a:ea typeface="+mn-ea"/>
        <a:cs typeface="+mn-cs"/>
      </a:defRPr>
    </a:lvl6pPr>
    <a:lvl7pPr marL="1828617" algn="l" defTabSz="609539" rtl="0" eaLnBrk="1" latinLnBrk="0" hangingPunct="1">
      <a:defRPr sz="800" kern="1200">
        <a:solidFill>
          <a:schemeClr val="tx1"/>
        </a:solidFill>
        <a:latin typeface="+mn-lt"/>
        <a:ea typeface="+mn-ea"/>
        <a:cs typeface="+mn-cs"/>
      </a:defRPr>
    </a:lvl7pPr>
    <a:lvl8pPr marL="2133387" algn="l" defTabSz="609539" rtl="0" eaLnBrk="1" latinLnBrk="0" hangingPunct="1">
      <a:defRPr sz="800" kern="1200">
        <a:solidFill>
          <a:schemeClr val="tx1"/>
        </a:solidFill>
        <a:latin typeface="+mn-lt"/>
        <a:ea typeface="+mn-ea"/>
        <a:cs typeface="+mn-cs"/>
      </a:defRPr>
    </a:lvl8pPr>
    <a:lvl9pPr marL="2438156" algn="l" defTabSz="609539"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100" dirty="0"/>
          </a:p>
        </p:txBody>
      </p:sp>
      <p:sp>
        <p:nvSpPr>
          <p:cNvPr id="4" name="Espaço Reservado para Número de Slide 3"/>
          <p:cNvSpPr>
            <a:spLocks noGrp="1"/>
          </p:cNvSpPr>
          <p:nvPr>
            <p:ph type="sldNum" sz="quarter" idx="5"/>
          </p:nvPr>
        </p:nvSpPr>
        <p:spPr/>
        <p:txBody>
          <a:bodyPr/>
          <a:lstStyle/>
          <a:p>
            <a:fld id="{436DD3E3-85A8-4F7D-9CEE-3603AAFBA384}" type="slidenum">
              <a:rPr lang="pt-BR" smtClean="0"/>
              <a:t>1</a:t>
            </a:fld>
            <a:endParaRPr lang="pt-BR" dirty="0"/>
          </a:p>
        </p:txBody>
      </p:sp>
    </p:spTree>
    <p:extLst>
      <p:ext uri="{BB962C8B-B14F-4D97-AF65-F5344CB8AC3E}">
        <p14:creationId xmlns:p14="http://schemas.microsoft.com/office/powerpoint/2010/main" val="4122119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E98F7-323F-332A-A5AB-7649E27500B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ED8173B-13F5-E162-CF41-21E49454CB2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954E653-907D-E701-60F9-94603F673C5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04AD0A63-D7F2-EA57-15DA-24347192112A}"/>
              </a:ext>
            </a:extLst>
          </p:cNvPr>
          <p:cNvSpPr>
            <a:spLocks noGrp="1"/>
          </p:cNvSpPr>
          <p:nvPr>
            <p:ph type="sldNum" sz="quarter" idx="5"/>
          </p:nvPr>
        </p:nvSpPr>
        <p:spPr/>
        <p:txBody>
          <a:bodyPr/>
          <a:lstStyle/>
          <a:p>
            <a:fld id="{3883B229-85F3-49E4-8BAA-49C07FE23395}" type="slidenum">
              <a:rPr lang="pt-BR" smtClean="0"/>
              <a:t>12</a:t>
            </a:fld>
            <a:endParaRPr lang="pt-BR"/>
          </a:p>
        </p:txBody>
      </p:sp>
    </p:spTree>
    <p:extLst>
      <p:ext uri="{BB962C8B-B14F-4D97-AF65-F5344CB8AC3E}">
        <p14:creationId xmlns:p14="http://schemas.microsoft.com/office/powerpoint/2010/main" val="1639283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BC2F9-7B9B-6440-00C1-5AE38C0FDD4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6517624-A5ED-D58D-2927-737C76B30B3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06928B6-BEF1-968C-63BC-4725FAB1154B}"/>
              </a:ext>
            </a:extLst>
          </p:cNvPr>
          <p:cNvSpPr>
            <a:spLocks noGrp="1"/>
          </p:cNvSpPr>
          <p:nvPr>
            <p:ph type="body" idx="1"/>
          </p:nvPr>
        </p:nvSpPr>
        <p:spPr/>
        <p:txBody>
          <a:bodyPr/>
          <a:lstStyle/>
          <a:p>
            <a:endParaRPr lang="pt-BR" sz="1100" dirty="0"/>
          </a:p>
        </p:txBody>
      </p:sp>
      <p:sp>
        <p:nvSpPr>
          <p:cNvPr id="4" name="Espaço Reservado para Número de Slide 3">
            <a:extLst>
              <a:ext uri="{FF2B5EF4-FFF2-40B4-BE49-F238E27FC236}">
                <a16:creationId xmlns:a16="http://schemas.microsoft.com/office/drawing/2014/main" id="{952868FA-B746-9AE5-D635-21B913EEF362}"/>
              </a:ext>
            </a:extLst>
          </p:cNvPr>
          <p:cNvSpPr>
            <a:spLocks noGrp="1"/>
          </p:cNvSpPr>
          <p:nvPr>
            <p:ph type="sldNum" sz="quarter" idx="5"/>
          </p:nvPr>
        </p:nvSpPr>
        <p:spPr/>
        <p:txBody>
          <a:bodyPr/>
          <a:lstStyle/>
          <a:p>
            <a:fld id="{436DD3E3-85A8-4F7D-9CEE-3603AAFBA384}" type="slidenum">
              <a:rPr lang="pt-BR" smtClean="0"/>
              <a:t>13</a:t>
            </a:fld>
            <a:endParaRPr lang="pt-BR" dirty="0"/>
          </a:p>
        </p:txBody>
      </p:sp>
    </p:spTree>
    <p:extLst>
      <p:ext uri="{BB962C8B-B14F-4D97-AF65-F5344CB8AC3E}">
        <p14:creationId xmlns:p14="http://schemas.microsoft.com/office/powerpoint/2010/main" val="1721672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0B90E-EC0B-2F34-B962-E15650D1D68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D2D6336-2555-AD2C-B318-032F824537B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9F734BF-51DD-C113-4B84-8C044BA7E803}"/>
              </a:ext>
            </a:extLst>
          </p:cNvPr>
          <p:cNvSpPr>
            <a:spLocks noGrp="1"/>
          </p:cNvSpPr>
          <p:nvPr>
            <p:ph type="body" idx="1"/>
          </p:nvPr>
        </p:nvSpPr>
        <p:spPr/>
        <p:txBody>
          <a:bodyPr/>
          <a:lstStyle/>
          <a:p>
            <a:endParaRPr lang="pt-BR" sz="1100" dirty="0"/>
          </a:p>
        </p:txBody>
      </p:sp>
      <p:sp>
        <p:nvSpPr>
          <p:cNvPr id="4" name="Espaço Reservado para Número de Slide 3">
            <a:extLst>
              <a:ext uri="{FF2B5EF4-FFF2-40B4-BE49-F238E27FC236}">
                <a16:creationId xmlns:a16="http://schemas.microsoft.com/office/drawing/2014/main" id="{3EDFA38F-E26C-47FF-3FBD-16C2C859FEEF}"/>
              </a:ext>
            </a:extLst>
          </p:cNvPr>
          <p:cNvSpPr>
            <a:spLocks noGrp="1"/>
          </p:cNvSpPr>
          <p:nvPr>
            <p:ph type="sldNum" sz="quarter" idx="5"/>
          </p:nvPr>
        </p:nvSpPr>
        <p:spPr/>
        <p:txBody>
          <a:bodyPr/>
          <a:lstStyle/>
          <a:p>
            <a:fld id="{436DD3E3-85A8-4F7D-9CEE-3603AAFBA384}" type="slidenum">
              <a:rPr lang="pt-BR" smtClean="0"/>
              <a:t>15</a:t>
            </a:fld>
            <a:endParaRPr lang="pt-BR" dirty="0"/>
          </a:p>
        </p:txBody>
      </p:sp>
    </p:spTree>
    <p:extLst>
      <p:ext uri="{BB962C8B-B14F-4D97-AF65-F5344CB8AC3E}">
        <p14:creationId xmlns:p14="http://schemas.microsoft.com/office/powerpoint/2010/main" val="3293700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AF5BD-0A99-6F0E-D555-4173C931B3F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4AED9EF-6F97-8143-A985-7BB0EAFEF26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AB195F-634E-ACD8-132E-44BF46BDD7FA}"/>
              </a:ext>
            </a:extLst>
          </p:cNvPr>
          <p:cNvSpPr>
            <a:spLocks noGrp="1"/>
          </p:cNvSpPr>
          <p:nvPr>
            <p:ph type="body" idx="1"/>
          </p:nvPr>
        </p:nvSpPr>
        <p:spPr/>
        <p:txBody>
          <a:bodyPr/>
          <a:lstStyle/>
          <a:p>
            <a:endParaRPr lang="pt-BR" sz="1100" dirty="0"/>
          </a:p>
        </p:txBody>
      </p:sp>
      <p:sp>
        <p:nvSpPr>
          <p:cNvPr id="4" name="Espaço Reservado para Número de Slide 3">
            <a:extLst>
              <a:ext uri="{FF2B5EF4-FFF2-40B4-BE49-F238E27FC236}">
                <a16:creationId xmlns:a16="http://schemas.microsoft.com/office/drawing/2014/main" id="{A836B2F8-7886-CE2E-0C42-98957026FFA5}"/>
              </a:ext>
            </a:extLst>
          </p:cNvPr>
          <p:cNvSpPr>
            <a:spLocks noGrp="1"/>
          </p:cNvSpPr>
          <p:nvPr>
            <p:ph type="sldNum" sz="quarter" idx="5"/>
          </p:nvPr>
        </p:nvSpPr>
        <p:spPr/>
        <p:txBody>
          <a:bodyPr/>
          <a:lstStyle/>
          <a:p>
            <a:fld id="{436DD3E3-85A8-4F7D-9CEE-3603AAFBA384}" type="slidenum">
              <a:rPr lang="pt-BR" smtClean="0"/>
              <a:t>17</a:t>
            </a:fld>
            <a:endParaRPr lang="pt-BR" dirty="0"/>
          </a:p>
        </p:txBody>
      </p:sp>
    </p:spTree>
    <p:extLst>
      <p:ext uri="{BB962C8B-B14F-4D97-AF65-F5344CB8AC3E}">
        <p14:creationId xmlns:p14="http://schemas.microsoft.com/office/powerpoint/2010/main" val="293030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7917C-7A7A-AB52-FAFD-2036CE72401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8557147-0F6D-2D65-A381-524AABCF2F2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56C1B4A-E09B-39BC-8286-BAAF05EE48ED}"/>
              </a:ext>
            </a:extLst>
          </p:cNvPr>
          <p:cNvSpPr>
            <a:spLocks noGrp="1"/>
          </p:cNvSpPr>
          <p:nvPr>
            <p:ph type="body" idx="1"/>
          </p:nvPr>
        </p:nvSpPr>
        <p:spPr/>
        <p:txBody>
          <a:bodyPr/>
          <a:lstStyle/>
          <a:p>
            <a:endParaRPr lang="pt-BR" sz="1100" dirty="0"/>
          </a:p>
        </p:txBody>
      </p:sp>
      <p:sp>
        <p:nvSpPr>
          <p:cNvPr id="4" name="Espaço Reservado para Número de Slide 3">
            <a:extLst>
              <a:ext uri="{FF2B5EF4-FFF2-40B4-BE49-F238E27FC236}">
                <a16:creationId xmlns:a16="http://schemas.microsoft.com/office/drawing/2014/main" id="{2AC4ED41-12A2-66E7-A1A0-7287AD4EABE4}"/>
              </a:ext>
            </a:extLst>
          </p:cNvPr>
          <p:cNvSpPr>
            <a:spLocks noGrp="1"/>
          </p:cNvSpPr>
          <p:nvPr>
            <p:ph type="sldNum" sz="quarter" idx="5"/>
          </p:nvPr>
        </p:nvSpPr>
        <p:spPr/>
        <p:txBody>
          <a:bodyPr/>
          <a:lstStyle/>
          <a:p>
            <a:fld id="{436DD3E3-85A8-4F7D-9CEE-3603AAFBA384}" type="slidenum">
              <a:rPr lang="pt-BR" smtClean="0"/>
              <a:t>19</a:t>
            </a:fld>
            <a:endParaRPr lang="pt-BR" dirty="0"/>
          </a:p>
        </p:txBody>
      </p:sp>
    </p:spTree>
    <p:extLst>
      <p:ext uri="{BB962C8B-B14F-4D97-AF65-F5344CB8AC3E}">
        <p14:creationId xmlns:p14="http://schemas.microsoft.com/office/powerpoint/2010/main" val="1786788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EFAEA-9088-6047-BD2F-D2760D6E53E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7C2BD1B-BE2F-571C-2E1B-C7DB6984165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972C253-9FD9-66EB-61A0-1C9CC13471D4}"/>
              </a:ext>
            </a:extLst>
          </p:cNvPr>
          <p:cNvSpPr>
            <a:spLocks noGrp="1"/>
          </p:cNvSpPr>
          <p:nvPr>
            <p:ph type="body" idx="1"/>
          </p:nvPr>
        </p:nvSpPr>
        <p:spPr/>
        <p:txBody>
          <a:bodyPr/>
          <a:lstStyle/>
          <a:p>
            <a:endParaRPr lang="pt-BR" sz="1100" dirty="0"/>
          </a:p>
        </p:txBody>
      </p:sp>
      <p:sp>
        <p:nvSpPr>
          <p:cNvPr id="4" name="Espaço Reservado para Número de Slide 3">
            <a:extLst>
              <a:ext uri="{FF2B5EF4-FFF2-40B4-BE49-F238E27FC236}">
                <a16:creationId xmlns:a16="http://schemas.microsoft.com/office/drawing/2014/main" id="{661C8F3C-C787-A783-A4F9-514463BBF9E0}"/>
              </a:ext>
            </a:extLst>
          </p:cNvPr>
          <p:cNvSpPr>
            <a:spLocks noGrp="1"/>
          </p:cNvSpPr>
          <p:nvPr>
            <p:ph type="sldNum" sz="quarter" idx="5"/>
          </p:nvPr>
        </p:nvSpPr>
        <p:spPr/>
        <p:txBody>
          <a:bodyPr/>
          <a:lstStyle/>
          <a:p>
            <a:fld id="{436DD3E3-85A8-4F7D-9CEE-3603AAFBA384}" type="slidenum">
              <a:rPr lang="pt-BR" smtClean="0"/>
              <a:t>20</a:t>
            </a:fld>
            <a:endParaRPr lang="pt-BR" dirty="0"/>
          </a:p>
        </p:txBody>
      </p:sp>
    </p:spTree>
    <p:extLst>
      <p:ext uri="{BB962C8B-B14F-4D97-AF65-F5344CB8AC3E}">
        <p14:creationId xmlns:p14="http://schemas.microsoft.com/office/powerpoint/2010/main" val="742087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8D947-6C43-65DC-5977-9A3C3F90CDC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5BB41CC-7076-D72E-FD6D-D78BA43586D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8149AD4-669F-6BCF-FDAD-BBF2A42212C4}"/>
              </a:ext>
            </a:extLst>
          </p:cNvPr>
          <p:cNvSpPr>
            <a:spLocks noGrp="1"/>
          </p:cNvSpPr>
          <p:nvPr>
            <p:ph type="body" idx="1"/>
          </p:nvPr>
        </p:nvSpPr>
        <p:spPr/>
        <p:txBody>
          <a:bodyPr/>
          <a:lstStyle/>
          <a:p>
            <a:endParaRPr lang="pt-BR" sz="1100" dirty="0"/>
          </a:p>
        </p:txBody>
      </p:sp>
      <p:sp>
        <p:nvSpPr>
          <p:cNvPr id="4" name="Espaço Reservado para Número de Slide 3">
            <a:extLst>
              <a:ext uri="{FF2B5EF4-FFF2-40B4-BE49-F238E27FC236}">
                <a16:creationId xmlns:a16="http://schemas.microsoft.com/office/drawing/2014/main" id="{86821ED9-F367-93AE-040C-32A5CF5B536E}"/>
              </a:ext>
            </a:extLst>
          </p:cNvPr>
          <p:cNvSpPr>
            <a:spLocks noGrp="1"/>
          </p:cNvSpPr>
          <p:nvPr>
            <p:ph type="sldNum" sz="quarter" idx="5"/>
          </p:nvPr>
        </p:nvSpPr>
        <p:spPr/>
        <p:txBody>
          <a:bodyPr/>
          <a:lstStyle/>
          <a:p>
            <a:fld id="{436DD3E3-85A8-4F7D-9CEE-3603AAFBA384}" type="slidenum">
              <a:rPr lang="pt-BR" smtClean="0"/>
              <a:t>2</a:t>
            </a:fld>
            <a:endParaRPr lang="pt-BR" dirty="0"/>
          </a:p>
        </p:txBody>
      </p:sp>
    </p:spTree>
    <p:extLst>
      <p:ext uri="{BB962C8B-B14F-4D97-AF65-F5344CB8AC3E}">
        <p14:creationId xmlns:p14="http://schemas.microsoft.com/office/powerpoint/2010/main" val="3499477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1B6AB-479D-E3D6-C8EE-4DAB157B2BC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E4E436-E3E8-C3AB-9C32-130EFD678A8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B2599FE-E371-3F41-44C1-F5C17153F5C8}"/>
              </a:ext>
            </a:extLst>
          </p:cNvPr>
          <p:cNvSpPr>
            <a:spLocks noGrp="1"/>
          </p:cNvSpPr>
          <p:nvPr>
            <p:ph type="body" idx="1"/>
          </p:nvPr>
        </p:nvSpPr>
        <p:spPr/>
        <p:txBody>
          <a:bodyPr/>
          <a:lstStyle/>
          <a:p>
            <a:endParaRPr lang="pt-BR" sz="1100" dirty="0"/>
          </a:p>
        </p:txBody>
      </p:sp>
      <p:sp>
        <p:nvSpPr>
          <p:cNvPr id="4" name="Espaço Reservado para Número de Slide 3">
            <a:extLst>
              <a:ext uri="{FF2B5EF4-FFF2-40B4-BE49-F238E27FC236}">
                <a16:creationId xmlns:a16="http://schemas.microsoft.com/office/drawing/2014/main" id="{026F96A2-126C-9564-2BF5-192796FECCC2}"/>
              </a:ext>
            </a:extLst>
          </p:cNvPr>
          <p:cNvSpPr>
            <a:spLocks noGrp="1"/>
          </p:cNvSpPr>
          <p:nvPr>
            <p:ph type="sldNum" sz="quarter" idx="5"/>
          </p:nvPr>
        </p:nvSpPr>
        <p:spPr/>
        <p:txBody>
          <a:bodyPr/>
          <a:lstStyle/>
          <a:p>
            <a:fld id="{436DD3E3-85A8-4F7D-9CEE-3603AAFBA384}" type="slidenum">
              <a:rPr lang="pt-BR" smtClean="0"/>
              <a:t>4</a:t>
            </a:fld>
            <a:endParaRPr lang="pt-BR" dirty="0"/>
          </a:p>
        </p:txBody>
      </p:sp>
    </p:spTree>
    <p:extLst>
      <p:ext uri="{BB962C8B-B14F-4D97-AF65-F5344CB8AC3E}">
        <p14:creationId xmlns:p14="http://schemas.microsoft.com/office/powerpoint/2010/main" val="1733859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08A7A-D9A2-506C-A63C-7F1A41A930D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508E684-FC60-F706-D7AF-CD5D7830000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F6A2312-3286-BACC-BA1B-1B0FDF1D651E}"/>
              </a:ext>
            </a:extLst>
          </p:cNvPr>
          <p:cNvSpPr>
            <a:spLocks noGrp="1"/>
          </p:cNvSpPr>
          <p:nvPr>
            <p:ph type="body" idx="1"/>
          </p:nvPr>
        </p:nvSpPr>
        <p:spPr/>
        <p:txBody>
          <a:bodyPr/>
          <a:lstStyle/>
          <a:p>
            <a:endParaRPr lang="pt-BR" sz="1100" dirty="0"/>
          </a:p>
        </p:txBody>
      </p:sp>
      <p:sp>
        <p:nvSpPr>
          <p:cNvPr id="4" name="Espaço Reservado para Número de Slide 3">
            <a:extLst>
              <a:ext uri="{FF2B5EF4-FFF2-40B4-BE49-F238E27FC236}">
                <a16:creationId xmlns:a16="http://schemas.microsoft.com/office/drawing/2014/main" id="{DA24C8BA-2009-6DBD-27D9-E0BEA994AD5D}"/>
              </a:ext>
            </a:extLst>
          </p:cNvPr>
          <p:cNvSpPr>
            <a:spLocks noGrp="1"/>
          </p:cNvSpPr>
          <p:nvPr>
            <p:ph type="sldNum" sz="quarter" idx="5"/>
          </p:nvPr>
        </p:nvSpPr>
        <p:spPr/>
        <p:txBody>
          <a:bodyPr/>
          <a:lstStyle/>
          <a:p>
            <a:fld id="{436DD3E3-85A8-4F7D-9CEE-3603AAFBA384}" type="slidenum">
              <a:rPr lang="pt-BR" smtClean="0"/>
              <a:t>5</a:t>
            </a:fld>
            <a:endParaRPr lang="pt-BR" dirty="0"/>
          </a:p>
        </p:txBody>
      </p:sp>
    </p:spTree>
    <p:extLst>
      <p:ext uri="{BB962C8B-B14F-4D97-AF65-F5344CB8AC3E}">
        <p14:creationId xmlns:p14="http://schemas.microsoft.com/office/powerpoint/2010/main" val="3346792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712E0-CD6B-4ACB-DBB4-803ADF47C0B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AA39153-EFFC-0E37-D44D-26A09143818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A253A4D-C549-2908-E04F-16BFFDDDE1E7}"/>
              </a:ext>
            </a:extLst>
          </p:cNvPr>
          <p:cNvSpPr>
            <a:spLocks noGrp="1"/>
          </p:cNvSpPr>
          <p:nvPr>
            <p:ph type="body" idx="1"/>
          </p:nvPr>
        </p:nvSpPr>
        <p:spPr/>
        <p:txBody>
          <a:bodyPr/>
          <a:lstStyle/>
          <a:p>
            <a:endParaRPr lang="pt-BR" sz="1100" dirty="0"/>
          </a:p>
        </p:txBody>
      </p:sp>
      <p:sp>
        <p:nvSpPr>
          <p:cNvPr id="4" name="Espaço Reservado para Número de Slide 3">
            <a:extLst>
              <a:ext uri="{FF2B5EF4-FFF2-40B4-BE49-F238E27FC236}">
                <a16:creationId xmlns:a16="http://schemas.microsoft.com/office/drawing/2014/main" id="{4692107B-DF08-8153-1399-8187B146A6AD}"/>
              </a:ext>
            </a:extLst>
          </p:cNvPr>
          <p:cNvSpPr>
            <a:spLocks noGrp="1"/>
          </p:cNvSpPr>
          <p:nvPr>
            <p:ph type="sldNum" sz="quarter" idx="5"/>
          </p:nvPr>
        </p:nvSpPr>
        <p:spPr/>
        <p:txBody>
          <a:bodyPr/>
          <a:lstStyle/>
          <a:p>
            <a:fld id="{436DD3E3-85A8-4F7D-9CEE-3603AAFBA384}" type="slidenum">
              <a:rPr lang="pt-BR" smtClean="0"/>
              <a:t>7</a:t>
            </a:fld>
            <a:endParaRPr lang="pt-BR" dirty="0"/>
          </a:p>
        </p:txBody>
      </p:sp>
    </p:spTree>
    <p:extLst>
      <p:ext uri="{BB962C8B-B14F-4D97-AF65-F5344CB8AC3E}">
        <p14:creationId xmlns:p14="http://schemas.microsoft.com/office/powerpoint/2010/main" val="590104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E9A16-6538-F3FA-8221-35C7D9B70CC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71E4AE-3EFC-60C8-38EC-AC9105EB65C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5138C4A-C130-D7AD-39F7-677ECE72C537}"/>
              </a:ext>
            </a:extLst>
          </p:cNvPr>
          <p:cNvSpPr>
            <a:spLocks noGrp="1"/>
          </p:cNvSpPr>
          <p:nvPr>
            <p:ph type="body" idx="1"/>
          </p:nvPr>
        </p:nvSpPr>
        <p:spPr/>
        <p:txBody>
          <a:bodyPr/>
          <a:lstStyle/>
          <a:p>
            <a:endParaRPr lang="pt-BR" sz="1100" dirty="0"/>
          </a:p>
        </p:txBody>
      </p:sp>
      <p:sp>
        <p:nvSpPr>
          <p:cNvPr id="4" name="Espaço Reservado para Número de Slide 3">
            <a:extLst>
              <a:ext uri="{FF2B5EF4-FFF2-40B4-BE49-F238E27FC236}">
                <a16:creationId xmlns:a16="http://schemas.microsoft.com/office/drawing/2014/main" id="{0D2B1FEE-3B31-60F6-CACF-F39763429155}"/>
              </a:ext>
            </a:extLst>
          </p:cNvPr>
          <p:cNvSpPr>
            <a:spLocks noGrp="1"/>
          </p:cNvSpPr>
          <p:nvPr>
            <p:ph type="sldNum" sz="quarter" idx="5"/>
          </p:nvPr>
        </p:nvSpPr>
        <p:spPr/>
        <p:txBody>
          <a:bodyPr/>
          <a:lstStyle/>
          <a:p>
            <a:fld id="{436DD3E3-85A8-4F7D-9CEE-3603AAFBA384}" type="slidenum">
              <a:rPr lang="pt-BR" smtClean="0"/>
              <a:t>8</a:t>
            </a:fld>
            <a:endParaRPr lang="pt-BR" dirty="0"/>
          </a:p>
        </p:txBody>
      </p:sp>
    </p:spTree>
    <p:extLst>
      <p:ext uri="{BB962C8B-B14F-4D97-AF65-F5344CB8AC3E}">
        <p14:creationId xmlns:p14="http://schemas.microsoft.com/office/powerpoint/2010/main" val="3515542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9617A-0383-8ED1-5AEA-50D39B28AEA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9C4275C-7EDB-8454-7294-C0AF068A9A1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FF3032D-BE29-AD3A-4CBC-3FAFD522CC19}"/>
              </a:ext>
            </a:extLst>
          </p:cNvPr>
          <p:cNvSpPr>
            <a:spLocks noGrp="1"/>
          </p:cNvSpPr>
          <p:nvPr>
            <p:ph type="body" idx="1"/>
          </p:nvPr>
        </p:nvSpPr>
        <p:spPr/>
        <p:txBody>
          <a:bodyPr/>
          <a:lstStyle/>
          <a:p>
            <a:endParaRPr lang="pt-BR" sz="1100" dirty="0"/>
          </a:p>
        </p:txBody>
      </p:sp>
      <p:sp>
        <p:nvSpPr>
          <p:cNvPr id="4" name="Espaço Reservado para Número de Slide 3">
            <a:extLst>
              <a:ext uri="{FF2B5EF4-FFF2-40B4-BE49-F238E27FC236}">
                <a16:creationId xmlns:a16="http://schemas.microsoft.com/office/drawing/2014/main" id="{4C14A6D4-28F8-A816-EE32-A2C1756E449D}"/>
              </a:ext>
            </a:extLst>
          </p:cNvPr>
          <p:cNvSpPr>
            <a:spLocks noGrp="1"/>
          </p:cNvSpPr>
          <p:nvPr>
            <p:ph type="sldNum" sz="quarter" idx="5"/>
          </p:nvPr>
        </p:nvSpPr>
        <p:spPr/>
        <p:txBody>
          <a:bodyPr/>
          <a:lstStyle/>
          <a:p>
            <a:fld id="{436DD3E3-85A8-4F7D-9CEE-3603AAFBA384}" type="slidenum">
              <a:rPr lang="pt-BR" smtClean="0"/>
              <a:t>9</a:t>
            </a:fld>
            <a:endParaRPr lang="pt-BR" dirty="0"/>
          </a:p>
        </p:txBody>
      </p:sp>
    </p:spTree>
    <p:extLst>
      <p:ext uri="{BB962C8B-B14F-4D97-AF65-F5344CB8AC3E}">
        <p14:creationId xmlns:p14="http://schemas.microsoft.com/office/powerpoint/2010/main" val="1774927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B68DD-F87E-6BBD-FC62-C04E24DCA84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84BD288-7E1B-C5C6-D136-D830A0AEFCB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DE93B17-D830-484A-0A37-A5595375C82B}"/>
              </a:ext>
            </a:extLst>
          </p:cNvPr>
          <p:cNvSpPr>
            <a:spLocks noGrp="1"/>
          </p:cNvSpPr>
          <p:nvPr>
            <p:ph type="body" idx="1"/>
          </p:nvPr>
        </p:nvSpPr>
        <p:spPr/>
        <p:txBody>
          <a:bodyPr/>
          <a:lstStyle/>
          <a:p>
            <a:endParaRPr lang="pt-BR" sz="1100" dirty="0"/>
          </a:p>
        </p:txBody>
      </p:sp>
      <p:sp>
        <p:nvSpPr>
          <p:cNvPr id="4" name="Espaço Reservado para Número de Slide 3">
            <a:extLst>
              <a:ext uri="{FF2B5EF4-FFF2-40B4-BE49-F238E27FC236}">
                <a16:creationId xmlns:a16="http://schemas.microsoft.com/office/drawing/2014/main" id="{3A9B47A3-D4FD-C03D-2473-F66E674BD07F}"/>
              </a:ext>
            </a:extLst>
          </p:cNvPr>
          <p:cNvSpPr>
            <a:spLocks noGrp="1"/>
          </p:cNvSpPr>
          <p:nvPr>
            <p:ph type="sldNum" sz="quarter" idx="5"/>
          </p:nvPr>
        </p:nvSpPr>
        <p:spPr/>
        <p:txBody>
          <a:bodyPr/>
          <a:lstStyle/>
          <a:p>
            <a:fld id="{436DD3E3-85A8-4F7D-9CEE-3603AAFBA384}" type="slidenum">
              <a:rPr lang="pt-BR" smtClean="0"/>
              <a:t>10</a:t>
            </a:fld>
            <a:endParaRPr lang="pt-BR" dirty="0"/>
          </a:p>
        </p:txBody>
      </p:sp>
    </p:spTree>
    <p:extLst>
      <p:ext uri="{BB962C8B-B14F-4D97-AF65-F5344CB8AC3E}">
        <p14:creationId xmlns:p14="http://schemas.microsoft.com/office/powerpoint/2010/main" val="2516140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28E61-6F50-1BC9-5291-A2F74411DC2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AF03B0A-30C4-E678-4C2A-90E24FB14AB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B6934CA-998D-1250-E1FD-32C37B9A21C9}"/>
              </a:ext>
            </a:extLst>
          </p:cNvPr>
          <p:cNvSpPr>
            <a:spLocks noGrp="1"/>
          </p:cNvSpPr>
          <p:nvPr>
            <p:ph type="body" idx="1"/>
          </p:nvPr>
        </p:nvSpPr>
        <p:spPr/>
        <p:txBody>
          <a:bodyPr/>
          <a:lstStyle/>
          <a:p>
            <a:endParaRPr lang="pt-BR" sz="1100" dirty="0"/>
          </a:p>
        </p:txBody>
      </p:sp>
      <p:sp>
        <p:nvSpPr>
          <p:cNvPr id="4" name="Espaço Reservado para Número de Slide 3">
            <a:extLst>
              <a:ext uri="{FF2B5EF4-FFF2-40B4-BE49-F238E27FC236}">
                <a16:creationId xmlns:a16="http://schemas.microsoft.com/office/drawing/2014/main" id="{123CA02C-77AF-45F5-8CC3-7DBE9CD951D3}"/>
              </a:ext>
            </a:extLst>
          </p:cNvPr>
          <p:cNvSpPr>
            <a:spLocks noGrp="1"/>
          </p:cNvSpPr>
          <p:nvPr>
            <p:ph type="sldNum" sz="quarter" idx="5"/>
          </p:nvPr>
        </p:nvSpPr>
        <p:spPr/>
        <p:txBody>
          <a:bodyPr/>
          <a:lstStyle/>
          <a:p>
            <a:fld id="{436DD3E3-85A8-4F7D-9CEE-3603AAFBA384}" type="slidenum">
              <a:rPr lang="pt-BR" smtClean="0"/>
              <a:t>11</a:t>
            </a:fld>
            <a:endParaRPr lang="pt-BR" dirty="0"/>
          </a:p>
        </p:txBody>
      </p:sp>
    </p:spTree>
    <p:extLst>
      <p:ext uri="{BB962C8B-B14F-4D97-AF65-F5344CB8AC3E}">
        <p14:creationId xmlns:p14="http://schemas.microsoft.com/office/powerpoint/2010/main" val="597701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Capa">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0240ADF6-56FF-6B9D-EF10-9405578407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09" y="1"/>
            <a:ext cx="12214619" cy="6857999"/>
          </a:xfrm>
          <a:prstGeom prst="rect">
            <a:avLst/>
          </a:prstGeom>
        </p:spPr>
      </p:pic>
      <p:sp>
        <p:nvSpPr>
          <p:cNvPr id="11" name="Espaço Reservado para Texto 8">
            <a:extLst>
              <a:ext uri="{FF2B5EF4-FFF2-40B4-BE49-F238E27FC236}">
                <a16:creationId xmlns:a16="http://schemas.microsoft.com/office/drawing/2014/main" id="{90BA4577-C91B-00CB-D048-1B9FC4554ED5}"/>
              </a:ext>
            </a:extLst>
          </p:cNvPr>
          <p:cNvSpPr>
            <a:spLocks noGrp="1"/>
          </p:cNvSpPr>
          <p:nvPr>
            <p:ph type="body" sz="quarter" idx="13"/>
          </p:nvPr>
        </p:nvSpPr>
        <p:spPr>
          <a:xfrm>
            <a:off x="1625600" y="1479296"/>
            <a:ext cx="6197600" cy="3899408"/>
          </a:xfrm>
          <a:prstGeom prst="rect">
            <a:avLst/>
          </a:prstGeom>
        </p:spPr>
        <p:txBody>
          <a:bodyPr anchor="ctr">
            <a:noAutofit/>
          </a:bodyPr>
          <a:lstStyle>
            <a:lvl1pPr marL="0" indent="0">
              <a:buNone/>
              <a:defRPr sz="6400">
                <a:solidFill>
                  <a:schemeClr val="bg1"/>
                </a:solidFill>
                <a:latin typeface="+mj-lt"/>
              </a:defRPr>
            </a:lvl1pPr>
          </a:lstStyle>
          <a:p>
            <a:pPr lvl="0"/>
            <a:r>
              <a:rPr lang="pt-BR" dirty="0"/>
              <a:t>Clique para editar os estilos de texto Mestres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083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Capa + Subtitulo">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887022A-7D0F-4F21-6DAF-E5F85310B4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09" y="1"/>
            <a:ext cx="12214619" cy="6857999"/>
          </a:xfrm>
          <a:prstGeom prst="rect">
            <a:avLst/>
          </a:prstGeom>
        </p:spPr>
      </p:pic>
      <p:sp>
        <p:nvSpPr>
          <p:cNvPr id="11" name="Espaço Reservado para Texto 8">
            <a:extLst>
              <a:ext uri="{FF2B5EF4-FFF2-40B4-BE49-F238E27FC236}">
                <a16:creationId xmlns:a16="http://schemas.microsoft.com/office/drawing/2014/main" id="{90BA4577-C91B-00CB-D048-1B9FC4554ED5}"/>
              </a:ext>
            </a:extLst>
          </p:cNvPr>
          <p:cNvSpPr>
            <a:spLocks noGrp="1"/>
          </p:cNvSpPr>
          <p:nvPr>
            <p:ph type="body" sz="quarter" idx="13" hasCustomPrompt="1"/>
          </p:nvPr>
        </p:nvSpPr>
        <p:spPr>
          <a:xfrm>
            <a:off x="1625600" y="1651000"/>
            <a:ext cx="6197600" cy="2192528"/>
          </a:xfrm>
          <a:prstGeom prst="rect">
            <a:avLst/>
          </a:prstGeom>
        </p:spPr>
        <p:txBody>
          <a:bodyPr anchor="ctr">
            <a:noAutofit/>
          </a:bodyPr>
          <a:lstStyle>
            <a:lvl1pPr marL="0" indent="0">
              <a:buNone/>
              <a:defRPr sz="6400">
                <a:solidFill>
                  <a:schemeClr val="bg1"/>
                </a:solidFill>
                <a:latin typeface="+mj-lt"/>
              </a:defRPr>
            </a:lvl1pPr>
          </a:lstStyle>
          <a:p>
            <a:pPr lvl="0"/>
            <a:r>
              <a:rPr lang="pt-BR" dirty="0"/>
              <a:t>Clique para editar títulos</a:t>
            </a:r>
          </a:p>
        </p:txBody>
      </p:sp>
      <p:sp>
        <p:nvSpPr>
          <p:cNvPr id="4" name="Espaço Reservado para Texto 3">
            <a:extLst>
              <a:ext uri="{FF2B5EF4-FFF2-40B4-BE49-F238E27FC236}">
                <a16:creationId xmlns:a16="http://schemas.microsoft.com/office/drawing/2014/main" id="{6BF20A79-AE2C-C1B7-8A2C-54051627B18C}"/>
              </a:ext>
            </a:extLst>
          </p:cNvPr>
          <p:cNvSpPr>
            <a:spLocks noGrp="1"/>
          </p:cNvSpPr>
          <p:nvPr>
            <p:ph type="body" sz="quarter" idx="14" hasCustomPrompt="1"/>
          </p:nvPr>
        </p:nvSpPr>
        <p:spPr>
          <a:xfrm>
            <a:off x="1625600" y="3987800"/>
            <a:ext cx="6248400" cy="1246717"/>
          </a:xfrm>
          <a:prstGeom prst="rect">
            <a:avLst/>
          </a:prstGeom>
        </p:spPr>
        <p:txBody>
          <a:bodyPr>
            <a:normAutofit/>
          </a:bodyPr>
          <a:lstStyle>
            <a:lvl2pPr marL="304815" indent="0">
              <a:lnSpc>
                <a:spcPct val="150000"/>
              </a:lnSpc>
              <a:buNone/>
              <a:defRPr sz="1200">
                <a:solidFill>
                  <a:schemeClr val="bg1"/>
                </a:solidFill>
              </a:defRPr>
            </a:lvl2pPr>
          </a:lstStyle>
          <a:p>
            <a:pPr lvl="1"/>
            <a:r>
              <a:rPr lang="pt-BR" dirty="0" err="1"/>
              <a:t>Lorem</a:t>
            </a:r>
            <a:r>
              <a:rPr lang="pt-BR" dirty="0"/>
              <a:t> ipsum </a:t>
            </a:r>
            <a:r>
              <a:rPr lang="pt-BR" dirty="0" err="1"/>
              <a:t>dolor</a:t>
            </a:r>
            <a:r>
              <a:rPr lang="pt-BR" dirty="0"/>
              <a:t> </a:t>
            </a:r>
            <a:r>
              <a:rPr lang="pt-BR" dirty="0" err="1"/>
              <a:t>sit</a:t>
            </a:r>
            <a:r>
              <a:rPr lang="pt-BR" dirty="0"/>
              <a:t> </a:t>
            </a:r>
            <a:r>
              <a:rPr lang="pt-BR" dirty="0" err="1"/>
              <a:t>elit</a:t>
            </a:r>
            <a:r>
              <a:rPr lang="pt-BR" dirty="0"/>
              <a:t>, </a:t>
            </a:r>
            <a:r>
              <a:rPr lang="pt-BR" dirty="0" err="1"/>
              <a:t>consect</a:t>
            </a:r>
            <a:r>
              <a:rPr lang="pt-BR" dirty="0"/>
              <a:t> </a:t>
            </a:r>
            <a:r>
              <a:rPr lang="pt-BR" dirty="0" err="1"/>
              <a:t>loreretur</a:t>
            </a:r>
            <a:r>
              <a:rPr lang="pt-BR" dirty="0"/>
              <a:t> </a:t>
            </a:r>
            <a:r>
              <a:rPr lang="pt-BR" dirty="0" err="1"/>
              <a:t>adipiscing</a:t>
            </a:r>
            <a:r>
              <a:rPr lang="pt-BR" dirty="0"/>
              <a:t> </a:t>
            </a:r>
            <a:r>
              <a:rPr lang="pt-BR" dirty="0" err="1"/>
              <a:t>nisi</a:t>
            </a:r>
            <a:r>
              <a:rPr lang="pt-BR" dirty="0"/>
              <a:t> </a:t>
            </a:r>
            <a:r>
              <a:rPr lang="pt-BR" dirty="0" err="1"/>
              <a:t>aute</a:t>
            </a:r>
            <a:r>
              <a:rPr lang="pt-BR" dirty="0"/>
              <a:t>. ipsum </a:t>
            </a:r>
            <a:r>
              <a:rPr lang="pt-BR" dirty="0" err="1"/>
              <a:t>sit</a:t>
            </a:r>
            <a:r>
              <a:rPr lang="pt-BR" dirty="0"/>
              <a:t> </a:t>
            </a:r>
            <a:r>
              <a:rPr lang="pt-BR" dirty="0" err="1"/>
              <a:t>elit</a:t>
            </a:r>
            <a:r>
              <a:rPr lang="pt-BR" dirty="0"/>
              <a:t>, </a:t>
            </a:r>
            <a:r>
              <a:rPr lang="pt-BR" dirty="0" err="1"/>
              <a:t>Lorem</a:t>
            </a:r>
            <a:r>
              <a:rPr lang="pt-BR" dirty="0"/>
              <a:t> ipsum </a:t>
            </a:r>
            <a:r>
              <a:rPr lang="pt-BR" dirty="0" err="1"/>
              <a:t>dolor</a:t>
            </a:r>
            <a:r>
              <a:rPr lang="pt-BR" dirty="0"/>
              <a:t> </a:t>
            </a:r>
            <a:r>
              <a:rPr lang="pt-BR" dirty="0" err="1"/>
              <a:t>sit</a:t>
            </a:r>
            <a:r>
              <a:rPr lang="pt-BR" dirty="0"/>
              <a:t> </a:t>
            </a:r>
            <a:r>
              <a:rPr lang="pt-BR" dirty="0" err="1"/>
              <a:t>elit</a:t>
            </a:r>
            <a:r>
              <a:rPr lang="pt-BR" dirty="0"/>
              <a:t>, </a:t>
            </a:r>
            <a:r>
              <a:rPr lang="pt-BR" dirty="0" err="1"/>
              <a:t>lora</a:t>
            </a:r>
            <a:r>
              <a:rPr lang="pt-BR" dirty="0"/>
              <a:t> ipsum </a:t>
            </a:r>
            <a:r>
              <a:rPr lang="pt-BR" dirty="0" err="1"/>
              <a:t>dolor</a:t>
            </a:r>
            <a:r>
              <a:rPr lang="pt-BR" dirty="0"/>
              <a:t> </a:t>
            </a:r>
            <a:r>
              <a:rPr lang="pt-BR" dirty="0" err="1"/>
              <a:t>sit</a:t>
            </a:r>
            <a:r>
              <a:rPr lang="pt-BR" dirty="0"/>
              <a:t> </a:t>
            </a:r>
            <a:r>
              <a:rPr lang="pt-BR" dirty="0" err="1"/>
              <a:t>elit</a:t>
            </a:r>
            <a:r>
              <a:rPr lang="pt-BR" dirty="0"/>
              <a:t>, </a:t>
            </a:r>
            <a:r>
              <a:rPr lang="pt-BR" dirty="0" err="1"/>
              <a:t>consect</a:t>
            </a:r>
            <a:r>
              <a:rPr lang="pt-BR" dirty="0"/>
              <a:t> </a:t>
            </a:r>
            <a:r>
              <a:rPr lang="pt-BR" dirty="0" err="1"/>
              <a:t>loreretur</a:t>
            </a:r>
            <a:r>
              <a:rPr lang="pt-BR" dirty="0"/>
              <a:t> </a:t>
            </a:r>
            <a:r>
              <a:rPr lang="pt-BR" dirty="0" err="1"/>
              <a:t>adipiscing</a:t>
            </a:r>
            <a:r>
              <a:rPr lang="pt-BR" dirty="0"/>
              <a:t> </a:t>
            </a:r>
            <a:r>
              <a:rPr lang="pt-BR" dirty="0" err="1"/>
              <a:t>nisi</a:t>
            </a:r>
            <a:r>
              <a:rPr lang="pt-BR" dirty="0"/>
              <a:t> </a:t>
            </a:r>
            <a:r>
              <a:rPr lang="pt-BR" dirty="0" err="1"/>
              <a:t>aute</a:t>
            </a:r>
            <a:r>
              <a:rPr lang="pt-BR" dirty="0"/>
              <a:t>. ipsum </a:t>
            </a:r>
            <a:r>
              <a:rPr lang="pt-BR" dirty="0" err="1"/>
              <a:t>sit</a:t>
            </a:r>
            <a:r>
              <a:rPr lang="pt-BR" dirty="0"/>
              <a:t> </a:t>
            </a:r>
            <a:r>
              <a:rPr lang="pt-BR" dirty="0" err="1"/>
              <a:t>elit</a:t>
            </a:r>
            <a:r>
              <a:rPr lang="pt-BR" dirty="0"/>
              <a:t>, </a:t>
            </a:r>
            <a:r>
              <a:rPr lang="pt-BR" dirty="0" err="1"/>
              <a:t>Lorem</a:t>
            </a:r>
            <a:r>
              <a:rPr lang="pt-BR" dirty="0"/>
              <a:t> ipsum </a:t>
            </a:r>
            <a:r>
              <a:rPr lang="pt-BR" dirty="0" err="1"/>
              <a:t>dolor</a:t>
            </a:r>
            <a:r>
              <a:rPr lang="pt-BR" dirty="0"/>
              <a:t> </a:t>
            </a:r>
            <a:r>
              <a:rPr lang="pt-BR" dirty="0" err="1"/>
              <a:t>sit</a:t>
            </a:r>
            <a:r>
              <a:rPr lang="pt-BR" dirty="0"/>
              <a:t> </a:t>
            </a:r>
            <a:r>
              <a:rPr lang="pt-BR" dirty="0" err="1"/>
              <a:t>elit</a:t>
            </a:r>
            <a:r>
              <a:rPr lang="pt-BR" dirty="0"/>
              <a:t>, </a:t>
            </a:r>
            <a:r>
              <a:rPr lang="pt-BR" dirty="0" err="1"/>
              <a:t>lora</a:t>
            </a:r>
            <a:r>
              <a:rPr lang="pt-BR" dirty="0"/>
              <a:t> ipsum </a:t>
            </a:r>
            <a:r>
              <a:rPr lang="pt-BR" dirty="0" err="1"/>
              <a:t>dolor</a:t>
            </a:r>
            <a:r>
              <a:rPr lang="pt-BR" dirty="0"/>
              <a:t> </a:t>
            </a:r>
            <a:r>
              <a:rPr lang="pt-BR" dirty="0" err="1"/>
              <a:t>sit</a:t>
            </a:r>
            <a:r>
              <a:rPr lang="pt-BR" dirty="0"/>
              <a:t> </a:t>
            </a:r>
            <a:r>
              <a:rPr lang="pt-BR" dirty="0" err="1"/>
              <a:t>elit</a:t>
            </a:r>
            <a:r>
              <a:rPr lang="pt-BR" dirty="0"/>
              <a:t>, </a:t>
            </a:r>
            <a:r>
              <a:rPr lang="pt-BR" dirty="0" err="1"/>
              <a:t>consect</a:t>
            </a:r>
            <a:r>
              <a:rPr lang="pt-BR" dirty="0"/>
              <a:t> </a:t>
            </a:r>
            <a:r>
              <a:rPr lang="pt-BR" dirty="0" err="1"/>
              <a:t>loreretur</a:t>
            </a:r>
            <a:r>
              <a:rPr lang="pt-BR" dirty="0"/>
              <a:t> </a:t>
            </a:r>
            <a:r>
              <a:rPr lang="pt-BR" dirty="0" err="1"/>
              <a:t>adipiscing</a:t>
            </a:r>
            <a:r>
              <a:rPr lang="pt-BR" dirty="0"/>
              <a:t> </a:t>
            </a:r>
            <a:r>
              <a:rPr lang="pt-BR" dirty="0" err="1"/>
              <a:t>nisi</a:t>
            </a:r>
            <a:r>
              <a:rPr lang="pt-BR" dirty="0"/>
              <a:t> </a:t>
            </a:r>
            <a:r>
              <a:rPr lang="pt-BR" dirty="0" err="1"/>
              <a:t>aute</a:t>
            </a:r>
            <a:r>
              <a:rPr lang="pt-BR" dirty="0"/>
              <a:t>. ipsum </a:t>
            </a:r>
            <a:r>
              <a:rPr lang="pt-BR" dirty="0" err="1"/>
              <a:t>sit</a:t>
            </a:r>
            <a:r>
              <a:rPr lang="pt-BR" dirty="0"/>
              <a:t> </a:t>
            </a:r>
            <a:r>
              <a:rPr lang="pt-BR" dirty="0" err="1"/>
              <a:t>elit</a:t>
            </a:r>
            <a:r>
              <a:rPr lang="pt-BR" dirty="0"/>
              <a:t>, </a:t>
            </a:r>
            <a:r>
              <a:rPr lang="pt-BR" dirty="0" err="1"/>
              <a:t>Lorem</a:t>
            </a:r>
            <a:r>
              <a:rPr lang="pt-BR" dirty="0"/>
              <a:t>.</a:t>
            </a:r>
          </a:p>
        </p:txBody>
      </p:sp>
    </p:spTree>
    <p:extLst>
      <p:ext uri="{BB962C8B-B14F-4D97-AF65-F5344CB8AC3E}">
        <p14:creationId xmlns:p14="http://schemas.microsoft.com/office/powerpoint/2010/main" val="103179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ulo + Mensagem curta">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9F1E26F-2FCB-BC72-B8A4-222D83D816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09" y="1"/>
            <a:ext cx="12214619" cy="6857999"/>
          </a:xfrm>
          <a:prstGeom prst="rect">
            <a:avLst/>
          </a:prstGeom>
        </p:spPr>
      </p:pic>
      <p:sp>
        <p:nvSpPr>
          <p:cNvPr id="4" name="Espaço Reservado para Texto 3">
            <a:extLst>
              <a:ext uri="{FF2B5EF4-FFF2-40B4-BE49-F238E27FC236}">
                <a16:creationId xmlns:a16="http://schemas.microsoft.com/office/drawing/2014/main" id="{6BF20A79-AE2C-C1B7-8A2C-54051627B18C}"/>
              </a:ext>
            </a:extLst>
          </p:cNvPr>
          <p:cNvSpPr>
            <a:spLocks noGrp="1"/>
          </p:cNvSpPr>
          <p:nvPr>
            <p:ph type="body" sz="quarter" idx="14" hasCustomPrompt="1"/>
          </p:nvPr>
        </p:nvSpPr>
        <p:spPr>
          <a:xfrm>
            <a:off x="1739900" y="3198284"/>
            <a:ext cx="8712200" cy="1246717"/>
          </a:xfrm>
          <a:prstGeom prst="rect">
            <a:avLst/>
          </a:prstGeom>
        </p:spPr>
        <p:txBody>
          <a:bodyPr>
            <a:normAutofit/>
          </a:bodyPr>
          <a:lstStyle>
            <a:lvl2pPr marL="304815" indent="0" algn="ctr">
              <a:lnSpc>
                <a:spcPct val="150000"/>
              </a:lnSpc>
              <a:buNone/>
              <a:defRPr sz="1200">
                <a:solidFill>
                  <a:schemeClr val="bg1"/>
                </a:solidFill>
              </a:defRPr>
            </a:lvl2pPr>
          </a:lstStyle>
          <a:p>
            <a:pPr lvl="1"/>
            <a:r>
              <a:rPr lang="pt-BR" dirty="0"/>
              <a:t>LOREM IPSUM DOLOR SIT ELIT, CONSECT LORERETUR ADIPISCING NISI AUTE. IPSUM SIT ELIT, LOREM IPSUM DOLOR SIT ELIT, LORA IPSUM DOLOR SIT ELIT, CONSECT LORERETUR ADIPISCING NISI AUTE. IPSUM SIT ELIT, LOREM IPSUM DOLOR SIT ELIT, LORA IPSUM DOLOR SIT ELIT, CONSECT LORERETUR ADIPISCING NISI AUTE. IPSUM SIT ELIT, LOREM.</a:t>
            </a:r>
          </a:p>
        </p:txBody>
      </p:sp>
      <p:sp>
        <p:nvSpPr>
          <p:cNvPr id="5" name="Espaço Reservado para Texto 8">
            <a:extLst>
              <a:ext uri="{FF2B5EF4-FFF2-40B4-BE49-F238E27FC236}">
                <a16:creationId xmlns:a16="http://schemas.microsoft.com/office/drawing/2014/main" id="{90BA4577-C91B-00CB-D048-1B9FC4554ED5}"/>
              </a:ext>
            </a:extLst>
          </p:cNvPr>
          <p:cNvSpPr>
            <a:spLocks noGrp="1"/>
          </p:cNvSpPr>
          <p:nvPr>
            <p:ph type="body" sz="quarter" idx="13" hasCustomPrompt="1"/>
          </p:nvPr>
        </p:nvSpPr>
        <p:spPr>
          <a:xfrm>
            <a:off x="1763776" y="2575475"/>
            <a:ext cx="8664448" cy="390144"/>
          </a:xfrm>
          <a:prstGeom prst="rect">
            <a:avLst/>
          </a:prstGeom>
        </p:spPr>
        <p:txBody>
          <a:bodyPr anchor="ctr">
            <a:noAutofit/>
          </a:bodyPr>
          <a:lstStyle>
            <a:lvl1pPr marL="0" indent="0" algn="ctr">
              <a:buNone/>
              <a:defRPr sz="2533" spc="200">
                <a:solidFill>
                  <a:schemeClr val="bg1"/>
                </a:solidFill>
                <a:latin typeface="+mj-lt"/>
              </a:defRPr>
            </a:lvl1pPr>
          </a:lstStyle>
          <a:p>
            <a:pPr lvl="0"/>
            <a:r>
              <a:rPr lang="pt-BR" dirty="0"/>
              <a:t>CLIQUE PARA EDITAR TÍTULOS</a:t>
            </a:r>
          </a:p>
        </p:txBody>
      </p:sp>
    </p:spTree>
    <p:extLst>
      <p:ext uri="{BB962C8B-B14F-4D97-AF65-F5344CB8AC3E}">
        <p14:creationId xmlns:p14="http://schemas.microsoft.com/office/powerpoint/2010/main" val="2749585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pic>
        <p:nvPicPr>
          <p:cNvPr id="7" name="Imagem 6">
            <a:extLst>
              <a:ext uri="{FF2B5EF4-FFF2-40B4-BE49-F238E27FC236}">
                <a16:creationId xmlns:a16="http://schemas.microsoft.com/office/drawing/2014/main" id="{E81AC18C-CFB4-3963-6802-6E0CC5F76F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351"/>
            <a:ext cx="12191999" cy="684529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D37054CA-21BF-2ECD-CBC0-8B32D44A9647}"/>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1309" y="1"/>
            <a:ext cx="12214619" cy="6857999"/>
          </a:xfrm>
          <a:prstGeom prst="rect">
            <a:avLst/>
          </a:prstGeom>
        </p:spPr>
      </p:pic>
      <p:sp>
        <p:nvSpPr>
          <p:cNvPr id="259" name="Retângulo 258">
            <a:extLst>
              <a:ext uri="{FF2B5EF4-FFF2-40B4-BE49-F238E27FC236}">
                <a16:creationId xmlns:a16="http://schemas.microsoft.com/office/drawing/2014/main" id="{DEE2E12E-A9A8-12CF-AA28-13AE442C4790}"/>
              </a:ext>
            </a:extLst>
          </p:cNvPr>
          <p:cNvSpPr/>
          <p:nvPr userDrawn="1"/>
        </p:nvSpPr>
        <p:spPr>
          <a:xfrm rot="5400000">
            <a:off x="4381500" y="-952501"/>
            <a:ext cx="3428999" cy="12192006"/>
          </a:xfrm>
          <a:prstGeom prst="rect">
            <a:avLst/>
          </a:prstGeom>
          <a:gradFill flip="none" rotWithShape="1">
            <a:gsLst>
              <a:gs pos="0">
                <a:schemeClr val="bg1">
                  <a:alpha val="35000"/>
                </a:schemeClr>
              </a:gs>
              <a:gs pos="100000">
                <a:schemeClr val="bg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‹nº›</a:t>
            </a:fld>
            <a:endParaRPr lang="en-US"/>
          </a:p>
        </p:txBody>
      </p:sp>
      <p:grpSp>
        <p:nvGrpSpPr>
          <p:cNvPr id="2" name="Agrupar 1">
            <a:extLst>
              <a:ext uri="{FF2B5EF4-FFF2-40B4-BE49-F238E27FC236}">
                <a16:creationId xmlns:a16="http://schemas.microsoft.com/office/drawing/2014/main" id="{BC283622-6AD9-F7F1-1719-6C075B850007}"/>
              </a:ext>
            </a:extLst>
          </p:cNvPr>
          <p:cNvGrpSpPr/>
          <p:nvPr userDrawn="1"/>
        </p:nvGrpSpPr>
        <p:grpSpPr>
          <a:xfrm>
            <a:off x="726377" y="244475"/>
            <a:ext cx="10867413" cy="6454313"/>
            <a:chOff x="726377" y="244475"/>
            <a:chExt cx="10867413" cy="6454313"/>
          </a:xfrm>
        </p:grpSpPr>
        <p:grpSp>
          <p:nvGrpSpPr>
            <p:cNvPr id="3" name="Agrupar 2">
              <a:extLst>
                <a:ext uri="{FF2B5EF4-FFF2-40B4-BE49-F238E27FC236}">
                  <a16:creationId xmlns:a16="http://schemas.microsoft.com/office/drawing/2014/main" id="{1DCA7838-38C8-4DD7-EFCB-3676DD99BBF3}"/>
                </a:ext>
              </a:extLst>
            </p:cNvPr>
            <p:cNvGrpSpPr/>
            <p:nvPr/>
          </p:nvGrpSpPr>
          <p:grpSpPr>
            <a:xfrm>
              <a:off x="726461" y="6421789"/>
              <a:ext cx="10867329" cy="276999"/>
              <a:chOff x="849581" y="6421789"/>
              <a:chExt cx="10867329" cy="276999"/>
            </a:xfrm>
          </p:grpSpPr>
          <p:sp>
            <p:nvSpPr>
              <p:cNvPr id="143" name="CaixaDeTexto 142">
                <a:extLst>
                  <a:ext uri="{FF2B5EF4-FFF2-40B4-BE49-F238E27FC236}">
                    <a16:creationId xmlns:a16="http://schemas.microsoft.com/office/drawing/2014/main" id="{7CF46974-F82A-8E5F-AAFC-95B2C4F83730}"/>
                  </a:ext>
                </a:extLst>
              </p:cNvPr>
              <p:cNvSpPr txBox="1"/>
              <p:nvPr/>
            </p:nvSpPr>
            <p:spPr>
              <a:xfrm>
                <a:off x="10305278" y="6421789"/>
                <a:ext cx="1411632" cy="276999"/>
              </a:xfrm>
              <a:prstGeom prst="rect">
                <a:avLst/>
              </a:prstGeom>
              <a:noFill/>
            </p:spPr>
            <p:txBody>
              <a:bodyPr wrap="square" rtlCol="0">
                <a:spAutoFit/>
              </a:bodyPr>
              <a:lstStyle/>
              <a:p>
                <a:r>
                  <a:rPr lang="pt-BR" sz="1200" dirty="0">
                    <a:solidFill>
                      <a:srgbClr val="0066A3"/>
                    </a:solidFill>
                    <a:latin typeface="Montserrat" panose="02000505000000020004" pitchFamily="2" charset="0"/>
                  </a:rPr>
                  <a:t>inspand.com.br</a:t>
                </a:r>
                <a:endParaRPr lang="pt-BR" sz="1200" i="0" dirty="0">
                  <a:solidFill>
                    <a:srgbClr val="0066A3"/>
                  </a:solidFill>
                  <a:effectLst/>
                  <a:latin typeface="Montserrat" panose="02000505000000020004" pitchFamily="2" charset="0"/>
                </a:endParaRPr>
              </a:p>
            </p:txBody>
          </p:sp>
          <p:cxnSp>
            <p:nvCxnSpPr>
              <p:cNvPr id="144" name="Conector reto 143">
                <a:extLst>
                  <a:ext uri="{FF2B5EF4-FFF2-40B4-BE49-F238E27FC236}">
                    <a16:creationId xmlns:a16="http://schemas.microsoft.com/office/drawing/2014/main" id="{60940A11-5135-5E59-83DD-E960FDE85585}"/>
                  </a:ext>
                </a:extLst>
              </p:cNvPr>
              <p:cNvCxnSpPr>
                <a:cxnSpLocks/>
              </p:cNvCxnSpPr>
              <p:nvPr/>
            </p:nvCxnSpPr>
            <p:spPr>
              <a:xfrm>
                <a:off x="849581" y="6612147"/>
                <a:ext cx="9515019" cy="0"/>
              </a:xfrm>
              <a:prstGeom prst="line">
                <a:avLst/>
              </a:prstGeom>
              <a:ln w="12700">
                <a:solidFill>
                  <a:srgbClr val="0066A3"/>
                </a:solidFill>
              </a:ln>
            </p:spPr>
            <p:style>
              <a:lnRef idx="1">
                <a:schemeClr val="accent1"/>
              </a:lnRef>
              <a:fillRef idx="0">
                <a:schemeClr val="accent1"/>
              </a:fillRef>
              <a:effectRef idx="0">
                <a:schemeClr val="accent1"/>
              </a:effectRef>
              <a:fontRef idx="minor">
                <a:schemeClr val="tx1"/>
              </a:fontRef>
            </p:style>
          </p:cxnSp>
        </p:grpSp>
        <p:grpSp>
          <p:nvGrpSpPr>
            <p:cNvPr id="77" name="Agrupar 76">
              <a:extLst>
                <a:ext uri="{FF2B5EF4-FFF2-40B4-BE49-F238E27FC236}">
                  <a16:creationId xmlns:a16="http://schemas.microsoft.com/office/drawing/2014/main" id="{59382DD9-42C0-F34F-A26F-F61741519096}"/>
                </a:ext>
              </a:extLst>
            </p:cNvPr>
            <p:cNvGrpSpPr/>
            <p:nvPr/>
          </p:nvGrpSpPr>
          <p:grpSpPr>
            <a:xfrm>
              <a:off x="726377" y="244475"/>
              <a:ext cx="978596" cy="377799"/>
              <a:chOff x="0" y="1074564"/>
              <a:chExt cx="12189694" cy="4705985"/>
            </a:xfrm>
          </p:grpSpPr>
          <p:grpSp>
            <p:nvGrpSpPr>
              <p:cNvPr id="78" name="Gráfico 23">
                <a:extLst>
                  <a:ext uri="{FF2B5EF4-FFF2-40B4-BE49-F238E27FC236}">
                    <a16:creationId xmlns:a16="http://schemas.microsoft.com/office/drawing/2014/main" id="{AD05289E-ABE6-6434-DFFE-F9BC5D3794A5}"/>
                  </a:ext>
                </a:extLst>
              </p:cNvPr>
              <p:cNvGrpSpPr/>
              <p:nvPr/>
            </p:nvGrpSpPr>
            <p:grpSpPr>
              <a:xfrm>
                <a:off x="4692" y="1074564"/>
                <a:ext cx="12185002" cy="3514692"/>
                <a:chOff x="4692" y="1074564"/>
                <a:chExt cx="12185002" cy="3514692"/>
              </a:xfrm>
              <a:solidFill>
                <a:srgbClr val="0066A3"/>
              </a:solidFill>
            </p:grpSpPr>
            <p:sp>
              <p:nvSpPr>
                <p:cNvPr id="137" name="Forma Livre: Forma 136">
                  <a:extLst>
                    <a:ext uri="{FF2B5EF4-FFF2-40B4-BE49-F238E27FC236}">
                      <a16:creationId xmlns:a16="http://schemas.microsoft.com/office/drawing/2014/main" id="{48EC8C3C-1C98-00C7-7297-997D46385264}"/>
                    </a:ext>
                  </a:extLst>
                </p:cNvPr>
                <p:cNvSpPr/>
                <p:nvPr/>
              </p:nvSpPr>
              <p:spPr>
                <a:xfrm>
                  <a:off x="698508" y="1084365"/>
                  <a:ext cx="4241103" cy="3504891"/>
                </a:xfrm>
                <a:custGeom>
                  <a:avLst/>
                  <a:gdLst>
                    <a:gd name="connsiteX0" fmla="*/ 4075141 w 4241103"/>
                    <a:gd name="connsiteY0" fmla="*/ 148510 h 3504891"/>
                    <a:gd name="connsiteX1" fmla="*/ 3709793 w 4241103"/>
                    <a:gd name="connsiteY1" fmla="*/ 165 h 3504891"/>
                    <a:gd name="connsiteX2" fmla="*/ 3708558 w 4241103"/>
                    <a:gd name="connsiteY2" fmla="*/ 165 h 3504891"/>
                    <a:gd name="connsiteX3" fmla="*/ 3707570 w 4241103"/>
                    <a:gd name="connsiteY3" fmla="*/ 82 h 3504891"/>
                    <a:gd name="connsiteX4" fmla="*/ 3706582 w 4241103"/>
                    <a:gd name="connsiteY4" fmla="*/ 82 h 3504891"/>
                    <a:gd name="connsiteX5" fmla="*/ 3705265 w 4241103"/>
                    <a:gd name="connsiteY5" fmla="*/ 82 h 3504891"/>
                    <a:gd name="connsiteX6" fmla="*/ 3317607 w 4241103"/>
                    <a:gd name="connsiteY6" fmla="*/ 152462 h 3504891"/>
                    <a:gd name="connsiteX7" fmla="*/ 3158395 w 4241103"/>
                    <a:gd name="connsiteY7" fmla="*/ 502416 h 3504891"/>
                    <a:gd name="connsiteX8" fmla="*/ 3158395 w 4241103"/>
                    <a:gd name="connsiteY8" fmla="*/ 503568 h 3504891"/>
                    <a:gd name="connsiteX9" fmla="*/ 3158313 w 4241103"/>
                    <a:gd name="connsiteY9" fmla="*/ 504392 h 3504891"/>
                    <a:gd name="connsiteX10" fmla="*/ 3158313 w 4241103"/>
                    <a:gd name="connsiteY10" fmla="*/ 505215 h 3504891"/>
                    <a:gd name="connsiteX11" fmla="*/ 3159794 w 4241103"/>
                    <a:gd name="connsiteY11" fmla="*/ 1230231 h 3504891"/>
                    <a:gd name="connsiteX12" fmla="*/ 3159794 w 4241103"/>
                    <a:gd name="connsiteY12" fmla="*/ 1230808 h 3504891"/>
                    <a:gd name="connsiteX13" fmla="*/ 3159794 w 4241103"/>
                    <a:gd name="connsiteY13" fmla="*/ 1231384 h 3504891"/>
                    <a:gd name="connsiteX14" fmla="*/ 3159794 w 4241103"/>
                    <a:gd name="connsiteY14" fmla="*/ 1234101 h 3504891"/>
                    <a:gd name="connsiteX15" fmla="*/ 3159877 w 4241103"/>
                    <a:gd name="connsiteY15" fmla="*/ 1234595 h 3504891"/>
                    <a:gd name="connsiteX16" fmla="*/ 3159877 w 4241103"/>
                    <a:gd name="connsiteY16" fmla="*/ 1235088 h 3504891"/>
                    <a:gd name="connsiteX17" fmla="*/ 3553462 w 4241103"/>
                    <a:gd name="connsiteY17" fmla="*/ 1882392 h 3504891"/>
                    <a:gd name="connsiteX18" fmla="*/ 3553791 w 4241103"/>
                    <a:gd name="connsiteY18" fmla="*/ 1882639 h 3504891"/>
                    <a:gd name="connsiteX19" fmla="*/ 3554121 w 4241103"/>
                    <a:gd name="connsiteY19" fmla="*/ 1882886 h 3504891"/>
                    <a:gd name="connsiteX20" fmla="*/ 3555767 w 4241103"/>
                    <a:gd name="connsiteY20" fmla="*/ 1884039 h 3504891"/>
                    <a:gd name="connsiteX21" fmla="*/ 3556096 w 4241103"/>
                    <a:gd name="connsiteY21" fmla="*/ 1884286 h 3504891"/>
                    <a:gd name="connsiteX22" fmla="*/ 3556425 w 4241103"/>
                    <a:gd name="connsiteY22" fmla="*/ 1884533 h 3504891"/>
                    <a:gd name="connsiteX23" fmla="*/ 3843732 w 4241103"/>
                    <a:gd name="connsiteY23" fmla="*/ 2323807 h 3504891"/>
                    <a:gd name="connsiteX24" fmla="*/ 3843732 w 4241103"/>
                    <a:gd name="connsiteY24" fmla="*/ 2626343 h 3504891"/>
                    <a:gd name="connsiteX25" fmla="*/ 3312997 w 4241103"/>
                    <a:gd name="connsiteY25" fmla="*/ 3135263 h 3504891"/>
                    <a:gd name="connsiteX26" fmla="*/ 2813051 w 4241103"/>
                    <a:gd name="connsiteY26" fmla="*/ 2657708 h 3504891"/>
                    <a:gd name="connsiteX27" fmla="*/ 2812804 w 4241103"/>
                    <a:gd name="connsiteY27" fmla="*/ 2475528 h 3504891"/>
                    <a:gd name="connsiteX28" fmla="*/ 2808029 w 4241103"/>
                    <a:gd name="connsiteY28" fmla="*/ 1330665 h 3504891"/>
                    <a:gd name="connsiteX29" fmla="*/ 2808029 w 4241103"/>
                    <a:gd name="connsiteY29" fmla="*/ 1330007 h 3504891"/>
                    <a:gd name="connsiteX30" fmla="*/ 2808029 w 4241103"/>
                    <a:gd name="connsiteY30" fmla="*/ 1329348 h 3504891"/>
                    <a:gd name="connsiteX31" fmla="*/ 2807865 w 4241103"/>
                    <a:gd name="connsiteY31" fmla="*/ 1326055 h 3504891"/>
                    <a:gd name="connsiteX32" fmla="*/ 2807865 w 4241103"/>
                    <a:gd name="connsiteY32" fmla="*/ 1325397 h 3504891"/>
                    <a:gd name="connsiteX33" fmla="*/ 2807782 w 4241103"/>
                    <a:gd name="connsiteY33" fmla="*/ 1324738 h 3504891"/>
                    <a:gd name="connsiteX34" fmla="*/ 2388019 w 4241103"/>
                    <a:gd name="connsiteY34" fmla="*/ 393914 h 3504891"/>
                    <a:gd name="connsiteX35" fmla="*/ 1387468 w 4241103"/>
                    <a:gd name="connsiteY35" fmla="*/ 0 h 3504891"/>
                    <a:gd name="connsiteX36" fmla="*/ 1385904 w 4241103"/>
                    <a:gd name="connsiteY36" fmla="*/ 0 h 3504891"/>
                    <a:gd name="connsiteX37" fmla="*/ 1384751 w 4241103"/>
                    <a:gd name="connsiteY37" fmla="*/ 0 h 3504891"/>
                    <a:gd name="connsiteX38" fmla="*/ 1383599 w 4241103"/>
                    <a:gd name="connsiteY38" fmla="*/ 0 h 3504891"/>
                    <a:gd name="connsiteX39" fmla="*/ 1382117 w 4241103"/>
                    <a:gd name="connsiteY39" fmla="*/ 165 h 3504891"/>
                    <a:gd name="connsiteX40" fmla="*/ 376462 w 4241103"/>
                    <a:gd name="connsiteY40" fmla="*/ 449482 h 3504891"/>
                    <a:gd name="connsiteX41" fmla="*/ 1235 w 4241103"/>
                    <a:gd name="connsiteY41" fmla="*/ 1412741 h 3504891"/>
                    <a:gd name="connsiteX42" fmla="*/ 1235 w 4241103"/>
                    <a:gd name="connsiteY42" fmla="*/ 1413317 h 3504891"/>
                    <a:gd name="connsiteX43" fmla="*/ 1235 w 4241103"/>
                    <a:gd name="connsiteY43" fmla="*/ 1413894 h 3504891"/>
                    <a:gd name="connsiteX44" fmla="*/ 0 w 4241103"/>
                    <a:gd name="connsiteY44" fmla="*/ 3471963 h 3504891"/>
                    <a:gd name="connsiteX45" fmla="*/ 0 w 4241103"/>
                    <a:gd name="connsiteY45" fmla="*/ 3504892 h 3504891"/>
                    <a:gd name="connsiteX46" fmla="*/ 32929 w 4241103"/>
                    <a:gd name="connsiteY46" fmla="*/ 3504892 h 3504891"/>
                    <a:gd name="connsiteX47" fmla="*/ 336947 w 4241103"/>
                    <a:gd name="connsiteY47" fmla="*/ 3504892 h 3504891"/>
                    <a:gd name="connsiteX48" fmla="*/ 369876 w 4241103"/>
                    <a:gd name="connsiteY48" fmla="*/ 3504892 h 3504891"/>
                    <a:gd name="connsiteX49" fmla="*/ 369876 w 4241103"/>
                    <a:gd name="connsiteY49" fmla="*/ 3471963 h 3504891"/>
                    <a:gd name="connsiteX50" fmla="*/ 370288 w 4241103"/>
                    <a:gd name="connsiteY50" fmla="*/ 1392654 h 3504891"/>
                    <a:gd name="connsiteX51" fmla="*/ 1407472 w 4241103"/>
                    <a:gd name="connsiteY51" fmla="*/ 377203 h 3504891"/>
                    <a:gd name="connsiteX52" fmla="*/ 2441940 w 4241103"/>
                    <a:gd name="connsiteY52" fmla="*/ 1395865 h 3504891"/>
                    <a:gd name="connsiteX53" fmla="*/ 2447950 w 4241103"/>
                    <a:gd name="connsiteY53" fmla="*/ 2646759 h 3504891"/>
                    <a:gd name="connsiteX54" fmla="*/ 2447950 w 4241103"/>
                    <a:gd name="connsiteY54" fmla="*/ 2647088 h 3504891"/>
                    <a:gd name="connsiteX55" fmla="*/ 2447950 w 4241103"/>
                    <a:gd name="connsiteY55" fmla="*/ 2647418 h 3504891"/>
                    <a:gd name="connsiteX56" fmla="*/ 2447950 w 4241103"/>
                    <a:gd name="connsiteY56" fmla="*/ 2649147 h 3504891"/>
                    <a:gd name="connsiteX57" fmla="*/ 2447950 w 4241103"/>
                    <a:gd name="connsiteY57" fmla="*/ 2649476 h 3504891"/>
                    <a:gd name="connsiteX58" fmla="*/ 2447950 w 4241103"/>
                    <a:gd name="connsiteY58" fmla="*/ 2649805 h 3504891"/>
                    <a:gd name="connsiteX59" fmla="*/ 3311104 w 4241103"/>
                    <a:gd name="connsiteY59" fmla="*/ 3503904 h 3504891"/>
                    <a:gd name="connsiteX60" fmla="*/ 3311515 w 4241103"/>
                    <a:gd name="connsiteY60" fmla="*/ 3503904 h 3504891"/>
                    <a:gd name="connsiteX61" fmla="*/ 3311927 w 4241103"/>
                    <a:gd name="connsiteY61" fmla="*/ 3503904 h 3504891"/>
                    <a:gd name="connsiteX62" fmla="*/ 3314150 w 4241103"/>
                    <a:gd name="connsiteY62" fmla="*/ 3503904 h 3504891"/>
                    <a:gd name="connsiteX63" fmla="*/ 3314643 w 4241103"/>
                    <a:gd name="connsiteY63" fmla="*/ 3503904 h 3504891"/>
                    <a:gd name="connsiteX64" fmla="*/ 3315137 w 4241103"/>
                    <a:gd name="connsiteY64" fmla="*/ 3503904 h 3504891"/>
                    <a:gd name="connsiteX65" fmla="*/ 3965570 w 4241103"/>
                    <a:gd name="connsiteY65" fmla="*/ 3256442 h 3504891"/>
                    <a:gd name="connsiteX66" fmla="*/ 4238634 w 4241103"/>
                    <a:gd name="connsiteY66" fmla="*/ 2611937 h 3504891"/>
                    <a:gd name="connsiteX67" fmla="*/ 4238634 w 4241103"/>
                    <a:gd name="connsiteY67" fmla="*/ 2611278 h 3504891"/>
                    <a:gd name="connsiteX68" fmla="*/ 4238634 w 4241103"/>
                    <a:gd name="connsiteY68" fmla="*/ 2610620 h 3504891"/>
                    <a:gd name="connsiteX69" fmla="*/ 4239952 w 4241103"/>
                    <a:gd name="connsiteY69" fmla="*/ 2329158 h 3504891"/>
                    <a:gd name="connsiteX70" fmla="*/ 4239952 w 4241103"/>
                    <a:gd name="connsiteY70" fmla="*/ 2328335 h 3504891"/>
                    <a:gd name="connsiteX71" fmla="*/ 4239952 w 4241103"/>
                    <a:gd name="connsiteY71" fmla="*/ 2327512 h 3504891"/>
                    <a:gd name="connsiteX72" fmla="*/ 4239952 w 4241103"/>
                    <a:gd name="connsiteY72" fmla="*/ 2326441 h 3504891"/>
                    <a:gd name="connsiteX73" fmla="*/ 3820928 w 4241103"/>
                    <a:gd name="connsiteY73" fmla="*/ 1607352 h 3504891"/>
                    <a:gd name="connsiteX74" fmla="*/ 3552968 w 4241103"/>
                    <a:gd name="connsiteY74" fmla="*/ 1164785 h 3504891"/>
                    <a:gd name="connsiteX75" fmla="*/ 3554121 w 4241103"/>
                    <a:gd name="connsiteY75" fmla="*/ 499205 h 3504891"/>
                    <a:gd name="connsiteX76" fmla="*/ 3695633 w 4241103"/>
                    <a:gd name="connsiteY76" fmla="*/ 369218 h 3504891"/>
                    <a:gd name="connsiteX77" fmla="*/ 3844802 w 4241103"/>
                    <a:gd name="connsiteY77" fmla="*/ 511389 h 3504891"/>
                    <a:gd name="connsiteX78" fmla="*/ 3844802 w 4241103"/>
                    <a:gd name="connsiteY78" fmla="*/ 989190 h 3504891"/>
                    <a:gd name="connsiteX79" fmla="*/ 3844802 w 4241103"/>
                    <a:gd name="connsiteY79" fmla="*/ 1022119 h 3504891"/>
                    <a:gd name="connsiteX80" fmla="*/ 3877731 w 4241103"/>
                    <a:gd name="connsiteY80" fmla="*/ 1022119 h 3504891"/>
                    <a:gd name="connsiteX81" fmla="*/ 4208257 w 4241103"/>
                    <a:gd name="connsiteY81" fmla="*/ 1021872 h 3504891"/>
                    <a:gd name="connsiteX82" fmla="*/ 4241104 w 4241103"/>
                    <a:gd name="connsiteY82" fmla="*/ 1021872 h 3504891"/>
                    <a:gd name="connsiteX83" fmla="*/ 4241104 w 4241103"/>
                    <a:gd name="connsiteY83" fmla="*/ 508425 h 3504891"/>
                    <a:gd name="connsiteX84" fmla="*/ 4241104 w 4241103"/>
                    <a:gd name="connsiteY84" fmla="*/ 506532 h 3504891"/>
                    <a:gd name="connsiteX85" fmla="*/ 4240939 w 4241103"/>
                    <a:gd name="connsiteY85" fmla="*/ 504639 h 3504891"/>
                    <a:gd name="connsiteX86" fmla="*/ 4075224 w 4241103"/>
                    <a:gd name="connsiteY86" fmla="*/ 148510 h 3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41103" h="3504891">
                      <a:moveTo>
                        <a:pt x="4075141" y="148510"/>
                      </a:moveTo>
                      <a:cubicBezTo>
                        <a:pt x="3980305" y="58449"/>
                        <a:pt x="3854022" y="7162"/>
                        <a:pt x="3709793" y="165"/>
                      </a:cubicBezTo>
                      <a:lnTo>
                        <a:pt x="3708558" y="165"/>
                      </a:lnTo>
                      <a:cubicBezTo>
                        <a:pt x="3708558" y="165"/>
                        <a:pt x="3707570" y="82"/>
                        <a:pt x="3707570" y="82"/>
                      </a:cubicBezTo>
                      <a:lnTo>
                        <a:pt x="3706582" y="82"/>
                      </a:lnTo>
                      <a:cubicBezTo>
                        <a:pt x="3706582" y="82"/>
                        <a:pt x="3705265" y="82"/>
                        <a:pt x="3705265" y="82"/>
                      </a:cubicBezTo>
                      <a:cubicBezTo>
                        <a:pt x="3553215" y="2223"/>
                        <a:pt x="3419193" y="54909"/>
                        <a:pt x="3317607" y="152462"/>
                      </a:cubicBezTo>
                      <a:cubicBezTo>
                        <a:pt x="3221536" y="244746"/>
                        <a:pt x="3164981" y="369053"/>
                        <a:pt x="3158395" y="502416"/>
                      </a:cubicBezTo>
                      <a:lnTo>
                        <a:pt x="3158395" y="503568"/>
                      </a:lnTo>
                      <a:cubicBezTo>
                        <a:pt x="3158395" y="503568"/>
                        <a:pt x="3158313" y="504392"/>
                        <a:pt x="3158313" y="504392"/>
                      </a:cubicBezTo>
                      <a:lnTo>
                        <a:pt x="3158313" y="505215"/>
                      </a:lnTo>
                      <a:cubicBezTo>
                        <a:pt x="3158313" y="505215"/>
                        <a:pt x="3159794" y="1230231"/>
                        <a:pt x="3159794" y="1230231"/>
                      </a:cubicBezTo>
                      <a:lnTo>
                        <a:pt x="3159794" y="1230808"/>
                      </a:lnTo>
                      <a:cubicBezTo>
                        <a:pt x="3159794" y="1230808"/>
                        <a:pt x="3159794" y="1231384"/>
                        <a:pt x="3159794" y="1231384"/>
                      </a:cubicBezTo>
                      <a:lnTo>
                        <a:pt x="3159794" y="1234101"/>
                      </a:lnTo>
                      <a:cubicBezTo>
                        <a:pt x="3159794" y="1234101"/>
                        <a:pt x="3159877" y="1234595"/>
                        <a:pt x="3159877" y="1234595"/>
                      </a:cubicBezTo>
                      <a:lnTo>
                        <a:pt x="3159877" y="1235088"/>
                      </a:lnTo>
                      <a:cubicBezTo>
                        <a:pt x="3176588" y="1480575"/>
                        <a:pt x="3305341" y="1692309"/>
                        <a:pt x="3553462" y="1882392"/>
                      </a:cubicBezTo>
                      <a:lnTo>
                        <a:pt x="3553791" y="1882639"/>
                      </a:lnTo>
                      <a:lnTo>
                        <a:pt x="3554121" y="1882886"/>
                      </a:lnTo>
                      <a:lnTo>
                        <a:pt x="3555767" y="1884039"/>
                      </a:lnTo>
                      <a:lnTo>
                        <a:pt x="3556096" y="1884286"/>
                      </a:lnTo>
                      <a:lnTo>
                        <a:pt x="3556425" y="1884533"/>
                      </a:lnTo>
                      <a:cubicBezTo>
                        <a:pt x="3806440" y="2057575"/>
                        <a:pt x="3842003" y="2203698"/>
                        <a:pt x="3843732" y="2323807"/>
                      </a:cubicBezTo>
                      <a:lnTo>
                        <a:pt x="3843732" y="2626343"/>
                      </a:lnTo>
                      <a:cubicBezTo>
                        <a:pt x="3820023" y="2934066"/>
                        <a:pt x="3616768" y="3128924"/>
                        <a:pt x="3312997" y="3135263"/>
                      </a:cubicBezTo>
                      <a:cubicBezTo>
                        <a:pt x="3095253" y="3123984"/>
                        <a:pt x="2846556" y="2969876"/>
                        <a:pt x="2813051" y="2657708"/>
                      </a:cubicBezTo>
                      <a:lnTo>
                        <a:pt x="2812804" y="2475528"/>
                      </a:lnTo>
                      <a:lnTo>
                        <a:pt x="2808029" y="1330665"/>
                      </a:lnTo>
                      <a:lnTo>
                        <a:pt x="2808029" y="1330007"/>
                      </a:lnTo>
                      <a:cubicBezTo>
                        <a:pt x="2808029" y="1330007"/>
                        <a:pt x="2808029" y="1329348"/>
                        <a:pt x="2808029" y="1329348"/>
                      </a:cubicBezTo>
                      <a:lnTo>
                        <a:pt x="2807865" y="1326055"/>
                      </a:lnTo>
                      <a:lnTo>
                        <a:pt x="2807865" y="1325397"/>
                      </a:lnTo>
                      <a:cubicBezTo>
                        <a:pt x="2807865" y="1325397"/>
                        <a:pt x="2807782" y="1324738"/>
                        <a:pt x="2807782" y="1324738"/>
                      </a:cubicBezTo>
                      <a:cubicBezTo>
                        <a:pt x="2776253" y="952886"/>
                        <a:pt x="2631035" y="631086"/>
                        <a:pt x="2388019" y="393914"/>
                      </a:cubicBezTo>
                      <a:cubicBezTo>
                        <a:pt x="2133230" y="145382"/>
                        <a:pt x="1787309" y="9220"/>
                        <a:pt x="1387468" y="0"/>
                      </a:cubicBezTo>
                      <a:lnTo>
                        <a:pt x="1385904" y="0"/>
                      </a:lnTo>
                      <a:cubicBezTo>
                        <a:pt x="1385904" y="0"/>
                        <a:pt x="1384751" y="0"/>
                        <a:pt x="1384751" y="0"/>
                      </a:cubicBezTo>
                      <a:lnTo>
                        <a:pt x="1383599" y="0"/>
                      </a:lnTo>
                      <a:cubicBezTo>
                        <a:pt x="1383599" y="0"/>
                        <a:pt x="1382117" y="165"/>
                        <a:pt x="1382117" y="165"/>
                      </a:cubicBezTo>
                      <a:cubicBezTo>
                        <a:pt x="973467" y="20663"/>
                        <a:pt x="625735" y="176006"/>
                        <a:pt x="376462" y="449482"/>
                      </a:cubicBezTo>
                      <a:cubicBezTo>
                        <a:pt x="147605" y="700567"/>
                        <a:pt x="14406" y="1042618"/>
                        <a:pt x="1235" y="1412741"/>
                      </a:cubicBezTo>
                      <a:lnTo>
                        <a:pt x="1235" y="1413317"/>
                      </a:lnTo>
                      <a:cubicBezTo>
                        <a:pt x="1235" y="1413317"/>
                        <a:pt x="1235" y="1413894"/>
                        <a:pt x="1235" y="1413894"/>
                      </a:cubicBezTo>
                      <a:lnTo>
                        <a:pt x="0" y="3471963"/>
                      </a:lnTo>
                      <a:lnTo>
                        <a:pt x="0" y="3504892"/>
                      </a:lnTo>
                      <a:cubicBezTo>
                        <a:pt x="0" y="3504892"/>
                        <a:pt x="32929" y="3504892"/>
                        <a:pt x="32929" y="3504892"/>
                      </a:cubicBezTo>
                      <a:lnTo>
                        <a:pt x="336947" y="3504892"/>
                      </a:lnTo>
                      <a:cubicBezTo>
                        <a:pt x="336947" y="3504892"/>
                        <a:pt x="369876" y="3504892"/>
                        <a:pt x="369876" y="3504892"/>
                      </a:cubicBezTo>
                      <a:lnTo>
                        <a:pt x="369876" y="3471963"/>
                      </a:lnTo>
                      <a:cubicBezTo>
                        <a:pt x="369876" y="3471963"/>
                        <a:pt x="370288" y="1392654"/>
                        <a:pt x="370288" y="1392654"/>
                      </a:cubicBezTo>
                      <a:cubicBezTo>
                        <a:pt x="420505" y="709458"/>
                        <a:pt x="942843" y="387493"/>
                        <a:pt x="1407472" y="377203"/>
                      </a:cubicBezTo>
                      <a:cubicBezTo>
                        <a:pt x="1987518" y="393750"/>
                        <a:pt x="2412798" y="812526"/>
                        <a:pt x="2441940" y="1395865"/>
                      </a:cubicBezTo>
                      <a:lnTo>
                        <a:pt x="2447950" y="2646759"/>
                      </a:lnTo>
                      <a:lnTo>
                        <a:pt x="2447950" y="2647088"/>
                      </a:lnTo>
                      <a:cubicBezTo>
                        <a:pt x="2447950" y="2647088"/>
                        <a:pt x="2447950" y="2647418"/>
                        <a:pt x="2447950" y="2647418"/>
                      </a:cubicBezTo>
                      <a:lnTo>
                        <a:pt x="2447950" y="2649147"/>
                      </a:lnTo>
                      <a:cubicBezTo>
                        <a:pt x="2447950" y="2649147"/>
                        <a:pt x="2447950" y="2649476"/>
                        <a:pt x="2447950" y="2649476"/>
                      </a:cubicBezTo>
                      <a:lnTo>
                        <a:pt x="2447950" y="2649805"/>
                      </a:lnTo>
                      <a:cubicBezTo>
                        <a:pt x="2466308" y="3043143"/>
                        <a:pt x="2775018" y="3476161"/>
                        <a:pt x="3311104" y="3503904"/>
                      </a:cubicBezTo>
                      <a:lnTo>
                        <a:pt x="3311515" y="3503904"/>
                      </a:lnTo>
                      <a:cubicBezTo>
                        <a:pt x="3311515" y="3503904"/>
                        <a:pt x="3311927" y="3503904"/>
                        <a:pt x="3311927" y="3503904"/>
                      </a:cubicBezTo>
                      <a:lnTo>
                        <a:pt x="3314150" y="3503904"/>
                      </a:lnTo>
                      <a:cubicBezTo>
                        <a:pt x="3314150" y="3503904"/>
                        <a:pt x="3314643" y="3503904"/>
                        <a:pt x="3314643" y="3503904"/>
                      </a:cubicBezTo>
                      <a:lnTo>
                        <a:pt x="3315137" y="3503904"/>
                      </a:lnTo>
                      <a:cubicBezTo>
                        <a:pt x="3573713" y="3503245"/>
                        <a:pt x="3798619" y="3417712"/>
                        <a:pt x="3965570" y="3256442"/>
                      </a:cubicBezTo>
                      <a:cubicBezTo>
                        <a:pt x="4132356" y="3095254"/>
                        <a:pt x="4226780" y="2872406"/>
                        <a:pt x="4238634" y="2611937"/>
                      </a:cubicBezTo>
                      <a:lnTo>
                        <a:pt x="4238634" y="2611278"/>
                      </a:lnTo>
                      <a:cubicBezTo>
                        <a:pt x="4238634" y="2611278"/>
                        <a:pt x="4238634" y="2610620"/>
                        <a:pt x="4238634" y="2610620"/>
                      </a:cubicBezTo>
                      <a:lnTo>
                        <a:pt x="4239952" y="2329158"/>
                      </a:lnTo>
                      <a:lnTo>
                        <a:pt x="4239952" y="2328335"/>
                      </a:lnTo>
                      <a:cubicBezTo>
                        <a:pt x="4239952" y="2328335"/>
                        <a:pt x="4239952" y="2327512"/>
                        <a:pt x="4239952" y="2327512"/>
                      </a:cubicBezTo>
                      <a:lnTo>
                        <a:pt x="4239952" y="2326441"/>
                      </a:lnTo>
                      <a:cubicBezTo>
                        <a:pt x="4225545" y="2020365"/>
                        <a:pt x="4084526" y="1778501"/>
                        <a:pt x="3820928" y="1607352"/>
                      </a:cubicBezTo>
                      <a:cubicBezTo>
                        <a:pt x="3639242" y="1470943"/>
                        <a:pt x="3554038" y="1330254"/>
                        <a:pt x="3552968" y="1164785"/>
                      </a:cubicBezTo>
                      <a:lnTo>
                        <a:pt x="3554121" y="499205"/>
                      </a:lnTo>
                      <a:cubicBezTo>
                        <a:pt x="3567127" y="421493"/>
                        <a:pt x="3618497" y="374239"/>
                        <a:pt x="3695633" y="369218"/>
                      </a:cubicBezTo>
                      <a:cubicBezTo>
                        <a:pt x="3782237" y="372922"/>
                        <a:pt x="3835170" y="423304"/>
                        <a:pt x="3844802" y="511389"/>
                      </a:cubicBezTo>
                      <a:lnTo>
                        <a:pt x="3844802" y="989190"/>
                      </a:lnTo>
                      <a:cubicBezTo>
                        <a:pt x="3844802" y="989190"/>
                        <a:pt x="3844802" y="1022119"/>
                        <a:pt x="3844802" y="1022119"/>
                      </a:cubicBezTo>
                      <a:lnTo>
                        <a:pt x="3877731" y="1022119"/>
                      </a:lnTo>
                      <a:cubicBezTo>
                        <a:pt x="3877731" y="1022119"/>
                        <a:pt x="4208257" y="1021872"/>
                        <a:pt x="4208257" y="1021872"/>
                      </a:cubicBezTo>
                      <a:lnTo>
                        <a:pt x="4241104" y="1021872"/>
                      </a:lnTo>
                      <a:lnTo>
                        <a:pt x="4241104" y="508425"/>
                      </a:lnTo>
                      <a:cubicBezTo>
                        <a:pt x="4241104" y="508425"/>
                        <a:pt x="4241104" y="506532"/>
                        <a:pt x="4241104" y="506532"/>
                      </a:cubicBezTo>
                      <a:lnTo>
                        <a:pt x="4240939" y="504639"/>
                      </a:lnTo>
                      <a:cubicBezTo>
                        <a:pt x="4227438" y="361726"/>
                        <a:pt x="4170141" y="238571"/>
                        <a:pt x="4075224" y="148510"/>
                      </a:cubicBezTo>
                      <a:close/>
                    </a:path>
                  </a:pathLst>
                </a:custGeom>
                <a:solidFill>
                  <a:srgbClr val="0066A3"/>
                </a:solidFill>
                <a:ln w="8232" cap="flat">
                  <a:noFill/>
                  <a:prstDash val="solid"/>
                  <a:miter/>
                </a:ln>
              </p:spPr>
              <p:txBody>
                <a:bodyPr rtlCol="0" anchor="ctr"/>
                <a:lstStyle/>
                <a:p>
                  <a:endParaRPr lang="en-US"/>
                </a:p>
              </p:txBody>
            </p:sp>
            <p:sp>
              <p:nvSpPr>
                <p:cNvPr id="138" name="Forma Livre: Forma 137">
                  <a:extLst>
                    <a:ext uri="{FF2B5EF4-FFF2-40B4-BE49-F238E27FC236}">
                      <a16:creationId xmlns:a16="http://schemas.microsoft.com/office/drawing/2014/main" id="{DDB5EAF5-A017-971B-CFE5-0B56272C873E}"/>
                    </a:ext>
                  </a:extLst>
                </p:cNvPr>
                <p:cNvSpPr/>
                <p:nvPr/>
              </p:nvSpPr>
              <p:spPr>
                <a:xfrm>
                  <a:off x="7996750" y="1084283"/>
                  <a:ext cx="2813544" cy="3504973"/>
                </a:xfrm>
                <a:custGeom>
                  <a:avLst/>
                  <a:gdLst>
                    <a:gd name="connsiteX0" fmla="*/ 2813215 w 2813544"/>
                    <a:gd name="connsiteY0" fmla="*/ 1364171 h 3504973"/>
                    <a:gd name="connsiteX1" fmla="*/ 2813215 w 2813544"/>
                    <a:gd name="connsiteY1" fmla="*/ 1363594 h 3504973"/>
                    <a:gd name="connsiteX2" fmla="*/ 2813215 w 2813544"/>
                    <a:gd name="connsiteY2" fmla="*/ 1363018 h 3504973"/>
                    <a:gd name="connsiteX3" fmla="*/ 2350973 w 2813544"/>
                    <a:gd name="connsiteY3" fmla="*/ 362879 h 3504973"/>
                    <a:gd name="connsiteX4" fmla="*/ 1390432 w 2813544"/>
                    <a:gd name="connsiteY4" fmla="*/ 0 h 3504973"/>
                    <a:gd name="connsiteX5" fmla="*/ 1389197 w 2813544"/>
                    <a:gd name="connsiteY5" fmla="*/ 0 h 3504973"/>
                    <a:gd name="connsiteX6" fmla="*/ 1388044 w 2813544"/>
                    <a:gd name="connsiteY6" fmla="*/ 0 h 3504973"/>
                    <a:gd name="connsiteX7" fmla="*/ 1386891 w 2813544"/>
                    <a:gd name="connsiteY7" fmla="*/ 0 h 3504973"/>
                    <a:gd name="connsiteX8" fmla="*/ 1385491 w 2813544"/>
                    <a:gd name="connsiteY8" fmla="*/ 165 h 3504973"/>
                    <a:gd name="connsiteX9" fmla="*/ 421987 w 2813544"/>
                    <a:gd name="connsiteY9" fmla="*/ 384530 h 3504973"/>
                    <a:gd name="connsiteX10" fmla="*/ 1153 w 2813544"/>
                    <a:gd name="connsiteY10" fmla="*/ 1432992 h 3504973"/>
                    <a:gd name="connsiteX11" fmla="*/ 1153 w 2813544"/>
                    <a:gd name="connsiteY11" fmla="*/ 1433404 h 3504973"/>
                    <a:gd name="connsiteX12" fmla="*/ 1153 w 2813544"/>
                    <a:gd name="connsiteY12" fmla="*/ 1433816 h 3504973"/>
                    <a:gd name="connsiteX13" fmla="*/ 0 w 2813544"/>
                    <a:gd name="connsiteY13" fmla="*/ 3472045 h 3504973"/>
                    <a:gd name="connsiteX14" fmla="*/ 0 w 2813544"/>
                    <a:gd name="connsiteY14" fmla="*/ 3504974 h 3504973"/>
                    <a:gd name="connsiteX15" fmla="*/ 32929 w 2813544"/>
                    <a:gd name="connsiteY15" fmla="*/ 3504974 h 3504973"/>
                    <a:gd name="connsiteX16" fmla="*/ 336947 w 2813544"/>
                    <a:gd name="connsiteY16" fmla="*/ 3504974 h 3504973"/>
                    <a:gd name="connsiteX17" fmla="*/ 369876 w 2813544"/>
                    <a:gd name="connsiteY17" fmla="*/ 3504974 h 3504973"/>
                    <a:gd name="connsiteX18" fmla="*/ 369876 w 2813544"/>
                    <a:gd name="connsiteY18" fmla="*/ 3472045 h 3504973"/>
                    <a:gd name="connsiteX19" fmla="*/ 370288 w 2813544"/>
                    <a:gd name="connsiteY19" fmla="*/ 1393477 h 3504973"/>
                    <a:gd name="connsiteX20" fmla="*/ 1406072 w 2813544"/>
                    <a:gd name="connsiteY20" fmla="*/ 377368 h 3504973"/>
                    <a:gd name="connsiteX21" fmla="*/ 2446221 w 2813544"/>
                    <a:gd name="connsiteY21" fmla="*/ 1430523 h 3504973"/>
                    <a:gd name="connsiteX22" fmla="*/ 2447044 w 2813544"/>
                    <a:gd name="connsiteY22" fmla="*/ 3472045 h 3504973"/>
                    <a:gd name="connsiteX23" fmla="*/ 2447044 w 2813544"/>
                    <a:gd name="connsiteY23" fmla="*/ 3504892 h 3504973"/>
                    <a:gd name="connsiteX24" fmla="*/ 2479973 w 2813544"/>
                    <a:gd name="connsiteY24" fmla="*/ 3504892 h 3504973"/>
                    <a:gd name="connsiteX25" fmla="*/ 2780451 w 2813544"/>
                    <a:gd name="connsiteY25" fmla="*/ 3504892 h 3504973"/>
                    <a:gd name="connsiteX26" fmla="*/ 2813380 w 2813544"/>
                    <a:gd name="connsiteY26" fmla="*/ 3504892 h 3504973"/>
                    <a:gd name="connsiteX27" fmla="*/ 2813380 w 2813544"/>
                    <a:gd name="connsiteY27" fmla="*/ 3471963 h 3504973"/>
                    <a:gd name="connsiteX28" fmla="*/ 2813545 w 2813544"/>
                    <a:gd name="connsiteY28" fmla="*/ 1368534 h 3504973"/>
                    <a:gd name="connsiteX29" fmla="*/ 2813545 w 2813544"/>
                    <a:gd name="connsiteY29" fmla="*/ 1367299 h 3504973"/>
                    <a:gd name="connsiteX30" fmla="*/ 2813380 w 2813544"/>
                    <a:gd name="connsiteY30" fmla="*/ 1364253 h 35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3544" h="3504973">
                      <a:moveTo>
                        <a:pt x="2813215" y="1364171"/>
                      </a:moveTo>
                      <a:lnTo>
                        <a:pt x="2813215" y="1363594"/>
                      </a:lnTo>
                      <a:cubicBezTo>
                        <a:pt x="2813215" y="1363594"/>
                        <a:pt x="2813215" y="1363018"/>
                        <a:pt x="2813215" y="1363018"/>
                      </a:cubicBezTo>
                      <a:cubicBezTo>
                        <a:pt x="2782592" y="954532"/>
                        <a:pt x="2622803" y="608695"/>
                        <a:pt x="2350973" y="362879"/>
                      </a:cubicBezTo>
                      <a:cubicBezTo>
                        <a:pt x="2098160" y="134186"/>
                        <a:pt x="1757014" y="5269"/>
                        <a:pt x="1390432" y="0"/>
                      </a:cubicBezTo>
                      <a:lnTo>
                        <a:pt x="1389197" y="0"/>
                      </a:lnTo>
                      <a:cubicBezTo>
                        <a:pt x="1389197" y="0"/>
                        <a:pt x="1388044" y="0"/>
                        <a:pt x="1388044" y="0"/>
                      </a:cubicBezTo>
                      <a:lnTo>
                        <a:pt x="1386891" y="0"/>
                      </a:lnTo>
                      <a:cubicBezTo>
                        <a:pt x="1386891" y="0"/>
                        <a:pt x="1385491" y="165"/>
                        <a:pt x="1385491" y="165"/>
                      </a:cubicBezTo>
                      <a:cubicBezTo>
                        <a:pt x="997834" y="20416"/>
                        <a:pt x="664591" y="153367"/>
                        <a:pt x="421987" y="384530"/>
                      </a:cubicBezTo>
                      <a:cubicBezTo>
                        <a:pt x="157566" y="636437"/>
                        <a:pt x="12101" y="998987"/>
                        <a:pt x="1153" y="1432992"/>
                      </a:cubicBezTo>
                      <a:lnTo>
                        <a:pt x="1153" y="1433404"/>
                      </a:lnTo>
                      <a:cubicBezTo>
                        <a:pt x="1153" y="1433404"/>
                        <a:pt x="1153" y="1433816"/>
                        <a:pt x="1153" y="1433816"/>
                      </a:cubicBezTo>
                      <a:lnTo>
                        <a:pt x="0" y="3472045"/>
                      </a:lnTo>
                      <a:lnTo>
                        <a:pt x="0" y="3504974"/>
                      </a:lnTo>
                      <a:cubicBezTo>
                        <a:pt x="0" y="3504974"/>
                        <a:pt x="32929" y="3504974"/>
                        <a:pt x="32929" y="3504974"/>
                      </a:cubicBezTo>
                      <a:lnTo>
                        <a:pt x="336947" y="3504974"/>
                      </a:lnTo>
                      <a:cubicBezTo>
                        <a:pt x="336947" y="3504974"/>
                        <a:pt x="369876" y="3504974"/>
                        <a:pt x="369876" y="3504974"/>
                      </a:cubicBezTo>
                      <a:lnTo>
                        <a:pt x="369876" y="3472045"/>
                      </a:lnTo>
                      <a:cubicBezTo>
                        <a:pt x="369876" y="3472045"/>
                        <a:pt x="370288" y="1393477"/>
                        <a:pt x="370288" y="1393477"/>
                      </a:cubicBezTo>
                      <a:cubicBezTo>
                        <a:pt x="427255" y="788981"/>
                        <a:pt x="833683" y="390210"/>
                        <a:pt x="1406072" y="377368"/>
                      </a:cubicBezTo>
                      <a:cubicBezTo>
                        <a:pt x="1997973" y="383377"/>
                        <a:pt x="2406212" y="796720"/>
                        <a:pt x="2446221" y="1430523"/>
                      </a:cubicBezTo>
                      <a:lnTo>
                        <a:pt x="2447044" y="3472045"/>
                      </a:lnTo>
                      <a:lnTo>
                        <a:pt x="2447044" y="3504892"/>
                      </a:lnTo>
                      <a:cubicBezTo>
                        <a:pt x="2447044" y="3504892"/>
                        <a:pt x="2479973" y="3504892"/>
                        <a:pt x="2479973" y="3504892"/>
                      </a:cubicBezTo>
                      <a:lnTo>
                        <a:pt x="2780451" y="3504892"/>
                      </a:lnTo>
                      <a:cubicBezTo>
                        <a:pt x="2780451" y="3504892"/>
                        <a:pt x="2813380" y="3504892"/>
                        <a:pt x="2813380" y="3504892"/>
                      </a:cubicBezTo>
                      <a:lnTo>
                        <a:pt x="2813380" y="3471963"/>
                      </a:lnTo>
                      <a:cubicBezTo>
                        <a:pt x="2813380" y="3471963"/>
                        <a:pt x="2813545" y="1368534"/>
                        <a:pt x="2813545" y="1368534"/>
                      </a:cubicBezTo>
                      <a:lnTo>
                        <a:pt x="2813545" y="1367299"/>
                      </a:lnTo>
                      <a:cubicBezTo>
                        <a:pt x="2813545" y="1367299"/>
                        <a:pt x="2813380" y="1364253"/>
                        <a:pt x="2813380" y="1364253"/>
                      </a:cubicBezTo>
                      <a:close/>
                    </a:path>
                  </a:pathLst>
                </a:custGeom>
                <a:solidFill>
                  <a:srgbClr val="0066A3"/>
                </a:solidFill>
                <a:ln w="8232" cap="flat">
                  <a:noFill/>
                  <a:prstDash val="solid"/>
                  <a:miter/>
                </a:ln>
              </p:spPr>
              <p:txBody>
                <a:bodyPr rtlCol="0" anchor="ctr"/>
                <a:lstStyle/>
                <a:p>
                  <a:endParaRPr lang="en-US"/>
                </a:p>
              </p:txBody>
            </p:sp>
            <p:sp>
              <p:nvSpPr>
                <p:cNvPr id="139" name="Forma Livre: Forma 138">
                  <a:extLst>
                    <a:ext uri="{FF2B5EF4-FFF2-40B4-BE49-F238E27FC236}">
                      <a16:creationId xmlns:a16="http://schemas.microsoft.com/office/drawing/2014/main" id="{EC911231-7656-551B-32A4-AA9828717FC1}"/>
                    </a:ext>
                  </a:extLst>
                </p:cNvPr>
                <p:cNvSpPr/>
                <p:nvPr/>
              </p:nvSpPr>
              <p:spPr>
                <a:xfrm>
                  <a:off x="5237456" y="1082307"/>
                  <a:ext cx="1081473" cy="3506949"/>
                </a:xfrm>
                <a:custGeom>
                  <a:avLst/>
                  <a:gdLst>
                    <a:gd name="connsiteX0" fmla="*/ 1080815 w 1081473"/>
                    <a:gd name="connsiteY0" fmla="*/ 520856 h 3506949"/>
                    <a:gd name="connsiteX1" fmla="*/ 1080815 w 1081473"/>
                    <a:gd name="connsiteY1" fmla="*/ 520198 h 3506949"/>
                    <a:gd name="connsiteX2" fmla="*/ 1080651 w 1081473"/>
                    <a:gd name="connsiteY2" fmla="*/ 517069 h 3506949"/>
                    <a:gd name="connsiteX3" fmla="*/ 1080651 w 1081473"/>
                    <a:gd name="connsiteY3" fmla="*/ 516411 h 3506949"/>
                    <a:gd name="connsiteX4" fmla="*/ 1080651 w 1081473"/>
                    <a:gd name="connsiteY4" fmla="*/ 515752 h 3506949"/>
                    <a:gd name="connsiteX5" fmla="*/ 915841 w 1081473"/>
                    <a:gd name="connsiteY5" fmla="*/ 142583 h 3506949"/>
                    <a:gd name="connsiteX6" fmla="*/ 556913 w 1081473"/>
                    <a:gd name="connsiteY6" fmla="*/ 82 h 3506949"/>
                    <a:gd name="connsiteX7" fmla="*/ 555679 w 1081473"/>
                    <a:gd name="connsiteY7" fmla="*/ 82 h 3506949"/>
                    <a:gd name="connsiteX8" fmla="*/ 554691 w 1081473"/>
                    <a:gd name="connsiteY8" fmla="*/ 0 h 3506949"/>
                    <a:gd name="connsiteX9" fmla="*/ 553702 w 1081473"/>
                    <a:gd name="connsiteY9" fmla="*/ 0 h 3506949"/>
                    <a:gd name="connsiteX10" fmla="*/ 552386 w 1081473"/>
                    <a:gd name="connsiteY10" fmla="*/ 0 h 3506949"/>
                    <a:gd name="connsiteX11" fmla="*/ 158307 w 1081473"/>
                    <a:gd name="connsiteY11" fmla="*/ 156743 h 3506949"/>
                    <a:gd name="connsiteX12" fmla="*/ 82 w 1081473"/>
                    <a:gd name="connsiteY12" fmla="*/ 535427 h 3506949"/>
                    <a:gd name="connsiteX13" fmla="*/ 82 w 1081473"/>
                    <a:gd name="connsiteY13" fmla="*/ 536580 h 3506949"/>
                    <a:gd name="connsiteX14" fmla="*/ 82 w 1081473"/>
                    <a:gd name="connsiteY14" fmla="*/ 537732 h 3506949"/>
                    <a:gd name="connsiteX15" fmla="*/ 82 w 1081473"/>
                    <a:gd name="connsiteY15" fmla="*/ 3474021 h 3506949"/>
                    <a:gd name="connsiteX16" fmla="*/ 0 w 1081473"/>
                    <a:gd name="connsiteY16" fmla="*/ 3506950 h 3506949"/>
                    <a:gd name="connsiteX17" fmla="*/ 394573 w 1081473"/>
                    <a:gd name="connsiteY17" fmla="*/ 3506950 h 3506949"/>
                    <a:gd name="connsiteX18" fmla="*/ 394573 w 1081473"/>
                    <a:gd name="connsiteY18" fmla="*/ 2928550 h 3506949"/>
                    <a:gd name="connsiteX19" fmla="*/ 550410 w 1081473"/>
                    <a:gd name="connsiteY19" fmla="*/ 2949872 h 3506949"/>
                    <a:gd name="connsiteX20" fmla="*/ 816066 w 1081473"/>
                    <a:gd name="connsiteY20" fmla="*/ 2879074 h 3506949"/>
                    <a:gd name="connsiteX21" fmla="*/ 1081227 w 1081473"/>
                    <a:gd name="connsiteY21" fmla="*/ 2431485 h 3506949"/>
                    <a:gd name="connsiteX22" fmla="*/ 1081392 w 1081473"/>
                    <a:gd name="connsiteY22" fmla="*/ 2429921 h 3506949"/>
                    <a:gd name="connsiteX23" fmla="*/ 1081392 w 1081473"/>
                    <a:gd name="connsiteY23" fmla="*/ 2428604 h 3506949"/>
                    <a:gd name="connsiteX24" fmla="*/ 1081474 w 1081473"/>
                    <a:gd name="connsiteY24" fmla="*/ 2427287 h 3506949"/>
                    <a:gd name="connsiteX25" fmla="*/ 1081063 w 1081473"/>
                    <a:gd name="connsiteY25" fmla="*/ 521515 h 3506949"/>
                    <a:gd name="connsiteX26" fmla="*/ 1081063 w 1081473"/>
                    <a:gd name="connsiteY26" fmla="*/ 520856 h 3506949"/>
                    <a:gd name="connsiteX27" fmla="*/ 686572 w 1081473"/>
                    <a:gd name="connsiteY27" fmla="*/ 528183 h 3506949"/>
                    <a:gd name="connsiteX28" fmla="*/ 686572 w 1081473"/>
                    <a:gd name="connsiteY28" fmla="*/ 2423747 h 3506949"/>
                    <a:gd name="connsiteX29" fmla="*/ 540366 w 1081473"/>
                    <a:gd name="connsiteY29" fmla="*/ 2569870 h 3506949"/>
                    <a:gd name="connsiteX30" fmla="*/ 540366 w 1081473"/>
                    <a:gd name="connsiteY30" fmla="*/ 2569870 h 3506949"/>
                    <a:gd name="connsiteX31" fmla="*/ 394161 w 1081473"/>
                    <a:gd name="connsiteY31" fmla="*/ 2423747 h 3506949"/>
                    <a:gd name="connsiteX32" fmla="*/ 394161 w 1081473"/>
                    <a:gd name="connsiteY32" fmla="*/ 528183 h 3506949"/>
                    <a:gd name="connsiteX33" fmla="*/ 540366 w 1081473"/>
                    <a:gd name="connsiteY33" fmla="*/ 382060 h 3506949"/>
                    <a:gd name="connsiteX34" fmla="*/ 686572 w 1081473"/>
                    <a:gd name="connsiteY34" fmla="*/ 52818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1473" h="3506949">
                      <a:moveTo>
                        <a:pt x="1080815" y="520856"/>
                      </a:moveTo>
                      <a:lnTo>
                        <a:pt x="1080815" y="520198"/>
                      </a:lnTo>
                      <a:cubicBezTo>
                        <a:pt x="1080815" y="520198"/>
                        <a:pt x="1080651" y="517069"/>
                        <a:pt x="1080651" y="517069"/>
                      </a:cubicBezTo>
                      <a:lnTo>
                        <a:pt x="1080651" y="516411"/>
                      </a:lnTo>
                      <a:cubicBezTo>
                        <a:pt x="1080651" y="516411"/>
                        <a:pt x="1080651" y="515752"/>
                        <a:pt x="1080651" y="515752"/>
                      </a:cubicBezTo>
                      <a:cubicBezTo>
                        <a:pt x="1068796" y="362138"/>
                        <a:pt x="1011746" y="233056"/>
                        <a:pt x="915841" y="142583"/>
                      </a:cubicBezTo>
                      <a:cubicBezTo>
                        <a:pt x="824380" y="56391"/>
                        <a:pt x="700237" y="7080"/>
                        <a:pt x="556913" y="82"/>
                      </a:cubicBezTo>
                      <a:lnTo>
                        <a:pt x="555679" y="82"/>
                      </a:lnTo>
                      <a:cubicBezTo>
                        <a:pt x="555679" y="82"/>
                        <a:pt x="554691" y="0"/>
                        <a:pt x="554691" y="0"/>
                      </a:cubicBezTo>
                      <a:lnTo>
                        <a:pt x="553702" y="0"/>
                      </a:lnTo>
                      <a:cubicBezTo>
                        <a:pt x="553702" y="0"/>
                        <a:pt x="552386" y="0"/>
                        <a:pt x="552386" y="0"/>
                      </a:cubicBezTo>
                      <a:cubicBezTo>
                        <a:pt x="392926" y="2140"/>
                        <a:pt x="256600" y="56391"/>
                        <a:pt x="158307" y="156743"/>
                      </a:cubicBezTo>
                      <a:cubicBezTo>
                        <a:pt x="65446" y="251578"/>
                        <a:pt x="10702" y="382472"/>
                        <a:pt x="82" y="535427"/>
                      </a:cubicBezTo>
                      <a:lnTo>
                        <a:pt x="82" y="536580"/>
                      </a:lnTo>
                      <a:cubicBezTo>
                        <a:pt x="82" y="536580"/>
                        <a:pt x="82" y="537732"/>
                        <a:pt x="82" y="537732"/>
                      </a:cubicBezTo>
                      <a:lnTo>
                        <a:pt x="82" y="3474021"/>
                      </a:lnTo>
                      <a:cubicBezTo>
                        <a:pt x="82" y="3474021"/>
                        <a:pt x="0" y="3506950"/>
                        <a:pt x="0" y="3506950"/>
                      </a:cubicBezTo>
                      <a:lnTo>
                        <a:pt x="394573" y="3506950"/>
                      </a:lnTo>
                      <a:lnTo>
                        <a:pt x="394573" y="2928550"/>
                      </a:lnTo>
                      <a:cubicBezTo>
                        <a:pt x="446354" y="2942710"/>
                        <a:pt x="498629" y="2949872"/>
                        <a:pt x="550410" y="2949872"/>
                      </a:cubicBezTo>
                      <a:cubicBezTo>
                        <a:pt x="644752" y="2949872"/>
                        <a:pt x="736624" y="2925422"/>
                        <a:pt x="816066" y="2879074"/>
                      </a:cubicBezTo>
                      <a:cubicBezTo>
                        <a:pt x="969350" y="2789672"/>
                        <a:pt x="1066080" y="2626508"/>
                        <a:pt x="1081227" y="2431485"/>
                      </a:cubicBezTo>
                      <a:lnTo>
                        <a:pt x="1081392" y="2429921"/>
                      </a:lnTo>
                      <a:lnTo>
                        <a:pt x="1081392" y="2428604"/>
                      </a:lnTo>
                      <a:cubicBezTo>
                        <a:pt x="1081392" y="2428604"/>
                        <a:pt x="1081474" y="2427287"/>
                        <a:pt x="1081474" y="2427287"/>
                      </a:cubicBezTo>
                      <a:lnTo>
                        <a:pt x="1081063" y="521515"/>
                      </a:lnTo>
                      <a:lnTo>
                        <a:pt x="1081063" y="520856"/>
                      </a:lnTo>
                      <a:close/>
                      <a:moveTo>
                        <a:pt x="686572" y="528183"/>
                      </a:moveTo>
                      <a:lnTo>
                        <a:pt x="686572" y="2423747"/>
                      </a:lnTo>
                      <a:cubicBezTo>
                        <a:pt x="686572" y="2504341"/>
                        <a:pt x="620961" y="2569870"/>
                        <a:pt x="540366" y="2569870"/>
                      </a:cubicBezTo>
                      <a:lnTo>
                        <a:pt x="540366" y="2569870"/>
                      </a:lnTo>
                      <a:cubicBezTo>
                        <a:pt x="459772" y="2569870"/>
                        <a:pt x="394161" y="2504341"/>
                        <a:pt x="394161" y="2423747"/>
                      </a:cubicBezTo>
                      <a:lnTo>
                        <a:pt x="394161" y="528183"/>
                      </a:lnTo>
                      <a:cubicBezTo>
                        <a:pt x="394161" y="447589"/>
                        <a:pt x="459772" y="382060"/>
                        <a:pt x="540366" y="382060"/>
                      </a:cubicBezTo>
                      <a:cubicBezTo>
                        <a:pt x="620961" y="382060"/>
                        <a:pt x="686572" y="447589"/>
                        <a:pt x="686572" y="528183"/>
                      </a:cubicBezTo>
                      <a:close/>
                    </a:path>
                  </a:pathLst>
                </a:custGeom>
                <a:solidFill>
                  <a:srgbClr val="0066A3"/>
                </a:solidFill>
                <a:ln w="8232" cap="flat">
                  <a:noFill/>
                  <a:prstDash val="solid"/>
                  <a:miter/>
                </a:ln>
              </p:spPr>
              <p:txBody>
                <a:bodyPr rtlCol="0" anchor="ctr"/>
                <a:lstStyle/>
                <a:p>
                  <a:endParaRPr lang="en-US"/>
                </a:p>
              </p:txBody>
            </p:sp>
            <p:sp>
              <p:nvSpPr>
                <p:cNvPr id="140" name="Forma Livre: Forma 139">
                  <a:extLst>
                    <a:ext uri="{FF2B5EF4-FFF2-40B4-BE49-F238E27FC236}">
                      <a16:creationId xmlns:a16="http://schemas.microsoft.com/office/drawing/2014/main" id="{5581C36D-B512-CCEA-624D-4668E0FE30E2}"/>
                    </a:ext>
                  </a:extLst>
                </p:cNvPr>
                <p:cNvSpPr/>
                <p:nvPr/>
              </p:nvSpPr>
              <p:spPr>
                <a:xfrm>
                  <a:off x="6604343" y="1084941"/>
                  <a:ext cx="1091270" cy="3504232"/>
                </a:xfrm>
                <a:custGeom>
                  <a:avLst/>
                  <a:gdLst>
                    <a:gd name="connsiteX0" fmla="*/ 1091188 w 1091270"/>
                    <a:gd name="connsiteY0" fmla="*/ 521185 h 3504232"/>
                    <a:gd name="connsiteX1" fmla="*/ 1091188 w 1091270"/>
                    <a:gd name="connsiteY1" fmla="*/ 520280 h 3504232"/>
                    <a:gd name="connsiteX2" fmla="*/ 1091024 w 1091270"/>
                    <a:gd name="connsiteY2" fmla="*/ 519374 h 3504232"/>
                    <a:gd name="connsiteX3" fmla="*/ 914853 w 1091270"/>
                    <a:gd name="connsiteY3" fmla="*/ 142254 h 3504232"/>
                    <a:gd name="connsiteX4" fmla="*/ 538555 w 1091270"/>
                    <a:gd name="connsiteY4" fmla="*/ 0 h 3504232"/>
                    <a:gd name="connsiteX5" fmla="*/ 535180 w 1091270"/>
                    <a:gd name="connsiteY5" fmla="*/ 0 h 3504232"/>
                    <a:gd name="connsiteX6" fmla="*/ 532628 w 1091270"/>
                    <a:gd name="connsiteY6" fmla="*/ 82 h 3504232"/>
                    <a:gd name="connsiteX7" fmla="*/ 532134 w 1091270"/>
                    <a:gd name="connsiteY7" fmla="*/ 82 h 3504232"/>
                    <a:gd name="connsiteX8" fmla="*/ 531641 w 1091270"/>
                    <a:gd name="connsiteY8" fmla="*/ 82 h 3504232"/>
                    <a:gd name="connsiteX9" fmla="*/ 176089 w 1091270"/>
                    <a:gd name="connsiteY9" fmla="*/ 149498 h 3504232"/>
                    <a:gd name="connsiteX10" fmla="*/ 10538 w 1091270"/>
                    <a:gd name="connsiteY10" fmla="*/ 512624 h 3504232"/>
                    <a:gd name="connsiteX11" fmla="*/ 4692 w 1091270"/>
                    <a:gd name="connsiteY11" fmla="*/ 558395 h 3504232"/>
                    <a:gd name="connsiteX12" fmla="*/ 0 w 1091270"/>
                    <a:gd name="connsiteY12" fmla="*/ 595029 h 3504232"/>
                    <a:gd name="connsiteX13" fmla="*/ 36880 w 1091270"/>
                    <a:gd name="connsiteY13" fmla="*/ 595441 h 3504232"/>
                    <a:gd name="connsiteX14" fmla="*/ 366830 w 1091270"/>
                    <a:gd name="connsiteY14" fmla="*/ 599474 h 3504232"/>
                    <a:gd name="connsiteX15" fmla="*/ 396631 w 1091270"/>
                    <a:gd name="connsiteY15" fmla="*/ 599804 h 3504232"/>
                    <a:gd name="connsiteX16" fmla="*/ 399924 w 1091270"/>
                    <a:gd name="connsiteY16" fmla="*/ 570167 h 3504232"/>
                    <a:gd name="connsiteX17" fmla="*/ 404040 w 1091270"/>
                    <a:gd name="connsiteY17" fmla="*/ 533122 h 3504232"/>
                    <a:gd name="connsiteX18" fmla="*/ 550327 w 1091270"/>
                    <a:gd name="connsiteY18" fmla="*/ 391362 h 3504232"/>
                    <a:gd name="connsiteX19" fmla="*/ 550904 w 1091270"/>
                    <a:gd name="connsiteY19" fmla="*/ 391362 h 3504232"/>
                    <a:gd name="connsiteX20" fmla="*/ 696780 w 1091270"/>
                    <a:gd name="connsiteY20" fmla="*/ 530406 h 3504232"/>
                    <a:gd name="connsiteX21" fmla="*/ 696780 w 1091270"/>
                    <a:gd name="connsiteY21" fmla="*/ 650350 h 3504232"/>
                    <a:gd name="connsiteX22" fmla="*/ 538391 w 1091270"/>
                    <a:gd name="connsiteY22" fmla="*/ 628864 h 3504232"/>
                    <a:gd name="connsiteX23" fmla="*/ 265491 w 1091270"/>
                    <a:gd name="connsiteY23" fmla="*/ 703283 h 3504232"/>
                    <a:gd name="connsiteX24" fmla="*/ 10043 w 1091270"/>
                    <a:gd name="connsiteY24" fmla="*/ 1147909 h 3504232"/>
                    <a:gd name="connsiteX25" fmla="*/ 10043 w 1091270"/>
                    <a:gd name="connsiteY25" fmla="*/ 1149144 h 3504232"/>
                    <a:gd name="connsiteX26" fmla="*/ 9879 w 1091270"/>
                    <a:gd name="connsiteY26" fmla="*/ 1150131 h 3504232"/>
                    <a:gd name="connsiteX27" fmla="*/ 9879 w 1091270"/>
                    <a:gd name="connsiteY27" fmla="*/ 1151119 h 3504232"/>
                    <a:gd name="connsiteX28" fmla="*/ 10290 w 1091270"/>
                    <a:gd name="connsiteY28" fmla="*/ 2982554 h 3504232"/>
                    <a:gd name="connsiteX29" fmla="*/ 10290 w 1091270"/>
                    <a:gd name="connsiteY29" fmla="*/ 2983953 h 3504232"/>
                    <a:gd name="connsiteX30" fmla="*/ 10455 w 1091270"/>
                    <a:gd name="connsiteY30" fmla="*/ 2987576 h 3504232"/>
                    <a:gd name="connsiteX31" fmla="*/ 10455 w 1091270"/>
                    <a:gd name="connsiteY31" fmla="*/ 2988316 h 3504232"/>
                    <a:gd name="connsiteX32" fmla="*/ 10538 w 1091270"/>
                    <a:gd name="connsiteY32" fmla="*/ 2989057 h 3504232"/>
                    <a:gd name="connsiteX33" fmla="*/ 167527 w 1091270"/>
                    <a:gd name="connsiteY33" fmla="*/ 3354241 h 3504232"/>
                    <a:gd name="connsiteX34" fmla="*/ 536909 w 1091270"/>
                    <a:gd name="connsiteY34" fmla="*/ 3504069 h 3504232"/>
                    <a:gd name="connsiteX35" fmla="*/ 538720 w 1091270"/>
                    <a:gd name="connsiteY35" fmla="*/ 3504233 h 3504232"/>
                    <a:gd name="connsiteX36" fmla="*/ 540202 w 1091270"/>
                    <a:gd name="connsiteY36" fmla="*/ 3504233 h 3504232"/>
                    <a:gd name="connsiteX37" fmla="*/ 541684 w 1091270"/>
                    <a:gd name="connsiteY37" fmla="*/ 3504233 h 3504232"/>
                    <a:gd name="connsiteX38" fmla="*/ 543577 w 1091270"/>
                    <a:gd name="connsiteY38" fmla="*/ 3504233 h 3504232"/>
                    <a:gd name="connsiteX39" fmla="*/ 926543 w 1091270"/>
                    <a:gd name="connsiteY39" fmla="*/ 3356299 h 3504232"/>
                    <a:gd name="connsiteX40" fmla="*/ 1091024 w 1091270"/>
                    <a:gd name="connsiteY40" fmla="*/ 2969300 h 3504232"/>
                    <a:gd name="connsiteX41" fmla="*/ 1091188 w 1091270"/>
                    <a:gd name="connsiteY41" fmla="*/ 2967736 h 3504232"/>
                    <a:gd name="connsiteX42" fmla="*/ 1091188 w 1091270"/>
                    <a:gd name="connsiteY42" fmla="*/ 2966419 h 3504232"/>
                    <a:gd name="connsiteX43" fmla="*/ 1091270 w 1091270"/>
                    <a:gd name="connsiteY43" fmla="*/ 2965101 h 3504232"/>
                    <a:gd name="connsiteX44" fmla="*/ 1091270 w 1091270"/>
                    <a:gd name="connsiteY44" fmla="*/ 525713 h 3504232"/>
                    <a:gd name="connsiteX45" fmla="*/ 1090941 w 1091270"/>
                    <a:gd name="connsiteY45" fmla="*/ 521185 h 3504232"/>
                    <a:gd name="connsiteX46" fmla="*/ 696944 w 1091270"/>
                    <a:gd name="connsiteY46" fmla="*/ 1163385 h 3504232"/>
                    <a:gd name="connsiteX47" fmla="*/ 696944 w 1091270"/>
                    <a:gd name="connsiteY47" fmla="*/ 2986588 h 3504232"/>
                    <a:gd name="connsiteX48" fmla="*/ 552468 w 1091270"/>
                    <a:gd name="connsiteY48" fmla="*/ 3131064 h 3504232"/>
                    <a:gd name="connsiteX49" fmla="*/ 549011 w 1091270"/>
                    <a:gd name="connsiteY49" fmla="*/ 3131064 h 3504232"/>
                    <a:gd name="connsiteX50" fmla="*/ 404534 w 1091270"/>
                    <a:gd name="connsiteY50" fmla="*/ 2986588 h 3504232"/>
                    <a:gd name="connsiteX51" fmla="*/ 404534 w 1091270"/>
                    <a:gd name="connsiteY51" fmla="*/ 1163385 h 3504232"/>
                    <a:gd name="connsiteX52" fmla="*/ 549011 w 1091270"/>
                    <a:gd name="connsiteY52" fmla="*/ 1018909 h 3504232"/>
                    <a:gd name="connsiteX53" fmla="*/ 552468 w 1091270"/>
                    <a:gd name="connsiteY53" fmla="*/ 1018909 h 3504232"/>
                    <a:gd name="connsiteX54" fmla="*/ 696944 w 1091270"/>
                    <a:gd name="connsiteY54" fmla="*/ 1163385 h 350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1270" h="3504232">
                      <a:moveTo>
                        <a:pt x="1091188" y="521185"/>
                      </a:moveTo>
                      <a:lnTo>
                        <a:pt x="1091188" y="520280"/>
                      </a:lnTo>
                      <a:cubicBezTo>
                        <a:pt x="1091188" y="520280"/>
                        <a:pt x="1091024" y="519374"/>
                        <a:pt x="1091024" y="519374"/>
                      </a:cubicBezTo>
                      <a:cubicBezTo>
                        <a:pt x="1074065" y="365348"/>
                        <a:pt x="1013146" y="234949"/>
                        <a:pt x="914853" y="142254"/>
                      </a:cubicBezTo>
                      <a:cubicBezTo>
                        <a:pt x="816148" y="49147"/>
                        <a:pt x="685996" y="0"/>
                        <a:pt x="538555" y="0"/>
                      </a:cubicBezTo>
                      <a:lnTo>
                        <a:pt x="535180" y="0"/>
                      </a:lnTo>
                      <a:cubicBezTo>
                        <a:pt x="535180" y="0"/>
                        <a:pt x="532628" y="82"/>
                        <a:pt x="532628" y="82"/>
                      </a:cubicBezTo>
                      <a:lnTo>
                        <a:pt x="532134" y="82"/>
                      </a:lnTo>
                      <a:cubicBezTo>
                        <a:pt x="532134" y="82"/>
                        <a:pt x="531641" y="82"/>
                        <a:pt x="531641" y="82"/>
                      </a:cubicBezTo>
                      <a:cubicBezTo>
                        <a:pt x="388728" y="9385"/>
                        <a:pt x="265738" y="61083"/>
                        <a:pt x="176089" y="149498"/>
                      </a:cubicBezTo>
                      <a:cubicBezTo>
                        <a:pt x="85533" y="238818"/>
                        <a:pt x="29801" y="360985"/>
                        <a:pt x="10538" y="512624"/>
                      </a:cubicBezTo>
                      <a:lnTo>
                        <a:pt x="4692" y="558395"/>
                      </a:lnTo>
                      <a:lnTo>
                        <a:pt x="0" y="595029"/>
                      </a:lnTo>
                      <a:lnTo>
                        <a:pt x="36880" y="595441"/>
                      </a:lnTo>
                      <a:lnTo>
                        <a:pt x="366830" y="599474"/>
                      </a:lnTo>
                      <a:lnTo>
                        <a:pt x="396631" y="599804"/>
                      </a:lnTo>
                      <a:lnTo>
                        <a:pt x="399924" y="570167"/>
                      </a:lnTo>
                      <a:lnTo>
                        <a:pt x="404040" y="533122"/>
                      </a:lnTo>
                      <a:cubicBezTo>
                        <a:pt x="415730" y="428490"/>
                        <a:pt x="490150" y="391362"/>
                        <a:pt x="550327" y="391362"/>
                      </a:cubicBezTo>
                      <a:lnTo>
                        <a:pt x="550904" y="391362"/>
                      </a:lnTo>
                      <a:cubicBezTo>
                        <a:pt x="610505" y="391527"/>
                        <a:pt x="684349" y="428078"/>
                        <a:pt x="696780" y="530406"/>
                      </a:cubicBezTo>
                      <a:lnTo>
                        <a:pt x="696780" y="650350"/>
                      </a:lnTo>
                      <a:cubicBezTo>
                        <a:pt x="643928" y="636108"/>
                        <a:pt x="590831" y="628864"/>
                        <a:pt x="538391" y="628864"/>
                      </a:cubicBezTo>
                      <a:cubicBezTo>
                        <a:pt x="440592" y="628864"/>
                        <a:pt x="346250" y="654631"/>
                        <a:pt x="265491" y="703283"/>
                      </a:cubicBezTo>
                      <a:cubicBezTo>
                        <a:pt x="114676" y="794168"/>
                        <a:pt x="21569" y="956179"/>
                        <a:pt x="10043" y="1147909"/>
                      </a:cubicBezTo>
                      <a:lnTo>
                        <a:pt x="10043" y="1149144"/>
                      </a:lnTo>
                      <a:cubicBezTo>
                        <a:pt x="10043" y="1149144"/>
                        <a:pt x="9879" y="1150131"/>
                        <a:pt x="9879" y="1150131"/>
                      </a:cubicBezTo>
                      <a:lnTo>
                        <a:pt x="9879" y="1151119"/>
                      </a:lnTo>
                      <a:lnTo>
                        <a:pt x="10290" y="2982554"/>
                      </a:lnTo>
                      <a:lnTo>
                        <a:pt x="10290" y="2983953"/>
                      </a:lnTo>
                      <a:cubicBezTo>
                        <a:pt x="10290" y="2983953"/>
                        <a:pt x="10455" y="2987576"/>
                        <a:pt x="10455" y="2987576"/>
                      </a:cubicBezTo>
                      <a:lnTo>
                        <a:pt x="10455" y="2988316"/>
                      </a:lnTo>
                      <a:cubicBezTo>
                        <a:pt x="10455" y="2988316"/>
                        <a:pt x="10538" y="2989057"/>
                        <a:pt x="10538" y="2989057"/>
                      </a:cubicBezTo>
                      <a:cubicBezTo>
                        <a:pt x="23956" y="3142589"/>
                        <a:pt x="76807" y="3265497"/>
                        <a:pt x="167527" y="3354241"/>
                      </a:cubicBezTo>
                      <a:cubicBezTo>
                        <a:pt x="258246" y="3442985"/>
                        <a:pt x="382472" y="3493366"/>
                        <a:pt x="536909" y="3504069"/>
                      </a:cubicBezTo>
                      <a:lnTo>
                        <a:pt x="538720" y="3504233"/>
                      </a:lnTo>
                      <a:lnTo>
                        <a:pt x="540202" y="3504233"/>
                      </a:lnTo>
                      <a:cubicBezTo>
                        <a:pt x="540202" y="3504233"/>
                        <a:pt x="541684" y="3504233"/>
                        <a:pt x="541684" y="3504233"/>
                      </a:cubicBezTo>
                      <a:lnTo>
                        <a:pt x="543577" y="3504233"/>
                      </a:lnTo>
                      <a:cubicBezTo>
                        <a:pt x="698591" y="3500940"/>
                        <a:pt x="831048" y="3449735"/>
                        <a:pt x="926543" y="3356299"/>
                      </a:cubicBezTo>
                      <a:cubicBezTo>
                        <a:pt x="1021708" y="3263110"/>
                        <a:pt x="1078593" y="3129335"/>
                        <a:pt x="1091024" y="2969300"/>
                      </a:cubicBezTo>
                      <a:lnTo>
                        <a:pt x="1091188" y="2967736"/>
                      </a:lnTo>
                      <a:lnTo>
                        <a:pt x="1091188" y="2966419"/>
                      </a:lnTo>
                      <a:cubicBezTo>
                        <a:pt x="1091188" y="2966419"/>
                        <a:pt x="1091270" y="2965101"/>
                        <a:pt x="1091270" y="2965101"/>
                      </a:cubicBezTo>
                      <a:lnTo>
                        <a:pt x="1091270" y="525713"/>
                      </a:lnTo>
                      <a:cubicBezTo>
                        <a:pt x="1091270" y="525713"/>
                        <a:pt x="1090941" y="521185"/>
                        <a:pt x="1090941" y="521185"/>
                      </a:cubicBezTo>
                      <a:close/>
                      <a:moveTo>
                        <a:pt x="696944" y="1163385"/>
                      </a:moveTo>
                      <a:lnTo>
                        <a:pt x="696944" y="2986588"/>
                      </a:lnTo>
                      <a:cubicBezTo>
                        <a:pt x="696944" y="3066276"/>
                        <a:pt x="632156" y="3131064"/>
                        <a:pt x="552468" y="3131064"/>
                      </a:cubicBezTo>
                      <a:lnTo>
                        <a:pt x="549011" y="3131064"/>
                      </a:lnTo>
                      <a:cubicBezTo>
                        <a:pt x="469405" y="3131064"/>
                        <a:pt x="404534" y="3066276"/>
                        <a:pt x="404534" y="2986588"/>
                      </a:cubicBezTo>
                      <a:lnTo>
                        <a:pt x="404534" y="1163385"/>
                      </a:lnTo>
                      <a:cubicBezTo>
                        <a:pt x="404534" y="1083697"/>
                        <a:pt x="469322" y="1018909"/>
                        <a:pt x="549011" y="1018909"/>
                      </a:cubicBezTo>
                      <a:lnTo>
                        <a:pt x="552468" y="1018909"/>
                      </a:lnTo>
                      <a:cubicBezTo>
                        <a:pt x="632156" y="1018909"/>
                        <a:pt x="696944" y="1083697"/>
                        <a:pt x="696944" y="1163385"/>
                      </a:cubicBezTo>
                      <a:close/>
                    </a:path>
                  </a:pathLst>
                </a:custGeom>
                <a:solidFill>
                  <a:srgbClr val="0066A3"/>
                </a:solidFill>
                <a:ln w="8232" cap="flat">
                  <a:noFill/>
                  <a:prstDash val="solid"/>
                  <a:miter/>
                </a:ln>
              </p:spPr>
              <p:txBody>
                <a:bodyPr rtlCol="0" anchor="ctr"/>
                <a:lstStyle/>
                <a:p>
                  <a:endParaRPr lang="en-US"/>
                </a:p>
              </p:txBody>
            </p:sp>
            <p:sp>
              <p:nvSpPr>
                <p:cNvPr id="141" name="Forma Livre: Forma 140">
                  <a:extLst>
                    <a:ext uri="{FF2B5EF4-FFF2-40B4-BE49-F238E27FC236}">
                      <a16:creationId xmlns:a16="http://schemas.microsoft.com/office/drawing/2014/main" id="{9CAA075E-EECF-0627-2E41-A6CD3E72FBCB}"/>
                    </a:ext>
                  </a:extLst>
                </p:cNvPr>
                <p:cNvSpPr/>
                <p:nvPr/>
              </p:nvSpPr>
              <p:spPr>
                <a:xfrm>
                  <a:off x="11108385" y="1082225"/>
                  <a:ext cx="1081309" cy="3506949"/>
                </a:xfrm>
                <a:custGeom>
                  <a:avLst/>
                  <a:gdLst>
                    <a:gd name="connsiteX0" fmla="*/ 1048545 w 1081309"/>
                    <a:gd name="connsiteY0" fmla="*/ 0 h 3506949"/>
                    <a:gd name="connsiteX1" fmla="*/ 686902 w 1081309"/>
                    <a:gd name="connsiteY1" fmla="*/ 0 h 3506949"/>
                    <a:gd name="connsiteX2" fmla="*/ 686902 w 1081309"/>
                    <a:gd name="connsiteY2" fmla="*/ 668872 h 3506949"/>
                    <a:gd name="connsiteX3" fmla="*/ 531064 w 1081309"/>
                    <a:gd name="connsiteY3" fmla="*/ 647551 h 3506949"/>
                    <a:gd name="connsiteX4" fmla="*/ 265408 w 1081309"/>
                    <a:gd name="connsiteY4" fmla="*/ 718348 h 3506949"/>
                    <a:gd name="connsiteX5" fmla="*/ 247 w 1081309"/>
                    <a:gd name="connsiteY5" fmla="*/ 1165937 h 3506949"/>
                    <a:gd name="connsiteX6" fmla="*/ 82 w 1081309"/>
                    <a:gd name="connsiteY6" fmla="*/ 1167501 h 3506949"/>
                    <a:gd name="connsiteX7" fmla="*/ 82 w 1081309"/>
                    <a:gd name="connsiteY7" fmla="*/ 1168819 h 3506949"/>
                    <a:gd name="connsiteX8" fmla="*/ 0 w 1081309"/>
                    <a:gd name="connsiteY8" fmla="*/ 1170136 h 3506949"/>
                    <a:gd name="connsiteX9" fmla="*/ 0 w 1081309"/>
                    <a:gd name="connsiteY9" fmla="*/ 1190223 h 3506949"/>
                    <a:gd name="connsiteX10" fmla="*/ 412 w 1081309"/>
                    <a:gd name="connsiteY10" fmla="*/ 2985517 h 3506949"/>
                    <a:gd name="connsiteX11" fmla="*/ 412 w 1081309"/>
                    <a:gd name="connsiteY11" fmla="*/ 2986752 h 3506949"/>
                    <a:gd name="connsiteX12" fmla="*/ 576 w 1081309"/>
                    <a:gd name="connsiteY12" fmla="*/ 2989880 h 3506949"/>
                    <a:gd name="connsiteX13" fmla="*/ 576 w 1081309"/>
                    <a:gd name="connsiteY13" fmla="*/ 2990539 h 3506949"/>
                    <a:gd name="connsiteX14" fmla="*/ 576 w 1081309"/>
                    <a:gd name="connsiteY14" fmla="*/ 2991198 h 3506949"/>
                    <a:gd name="connsiteX15" fmla="*/ 165469 w 1081309"/>
                    <a:gd name="connsiteY15" fmla="*/ 3364367 h 3506949"/>
                    <a:gd name="connsiteX16" fmla="*/ 524396 w 1081309"/>
                    <a:gd name="connsiteY16" fmla="*/ 3506868 h 3506949"/>
                    <a:gd name="connsiteX17" fmla="*/ 525631 w 1081309"/>
                    <a:gd name="connsiteY17" fmla="*/ 3506868 h 3506949"/>
                    <a:gd name="connsiteX18" fmla="*/ 526618 w 1081309"/>
                    <a:gd name="connsiteY18" fmla="*/ 3506950 h 3506949"/>
                    <a:gd name="connsiteX19" fmla="*/ 527689 w 1081309"/>
                    <a:gd name="connsiteY19" fmla="*/ 3506950 h 3506949"/>
                    <a:gd name="connsiteX20" fmla="*/ 529006 w 1081309"/>
                    <a:gd name="connsiteY20" fmla="*/ 3506950 h 3506949"/>
                    <a:gd name="connsiteX21" fmla="*/ 923085 w 1081309"/>
                    <a:gd name="connsiteY21" fmla="*/ 3350207 h 3506949"/>
                    <a:gd name="connsiteX22" fmla="*/ 1081309 w 1081309"/>
                    <a:gd name="connsiteY22" fmla="*/ 2971523 h 3506949"/>
                    <a:gd name="connsiteX23" fmla="*/ 1081309 w 1081309"/>
                    <a:gd name="connsiteY23" fmla="*/ 2970370 h 3506949"/>
                    <a:gd name="connsiteX24" fmla="*/ 1081309 w 1081309"/>
                    <a:gd name="connsiteY24" fmla="*/ 2969217 h 3506949"/>
                    <a:gd name="connsiteX25" fmla="*/ 1081309 w 1081309"/>
                    <a:gd name="connsiteY25" fmla="*/ 2757895 h 3506949"/>
                    <a:gd name="connsiteX26" fmla="*/ 1081309 w 1081309"/>
                    <a:gd name="connsiteY26" fmla="*/ 766178 h 3506949"/>
                    <a:gd name="connsiteX27" fmla="*/ 1081309 w 1081309"/>
                    <a:gd name="connsiteY27" fmla="*/ 32929 h 3506949"/>
                    <a:gd name="connsiteX28" fmla="*/ 1081309 w 1081309"/>
                    <a:gd name="connsiteY28" fmla="*/ 0 h 3506949"/>
                    <a:gd name="connsiteX29" fmla="*/ 1048380 w 1081309"/>
                    <a:gd name="connsiteY29" fmla="*/ 0 h 3506949"/>
                    <a:gd name="connsiteX30" fmla="*/ 686819 w 1081309"/>
                    <a:gd name="connsiteY30" fmla="*/ 1173593 h 3506949"/>
                    <a:gd name="connsiteX31" fmla="*/ 686819 w 1081309"/>
                    <a:gd name="connsiteY31" fmla="*/ 2978685 h 3506949"/>
                    <a:gd name="connsiteX32" fmla="*/ 540614 w 1081309"/>
                    <a:gd name="connsiteY32" fmla="*/ 3124808 h 3506949"/>
                    <a:gd name="connsiteX33" fmla="*/ 394409 w 1081309"/>
                    <a:gd name="connsiteY33" fmla="*/ 2978685 h 3506949"/>
                    <a:gd name="connsiteX34" fmla="*/ 394409 w 1081309"/>
                    <a:gd name="connsiteY34" fmla="*/ 1173593 h 3506949"/>
                    <a:gd name="connsiteX35" fmla="*/ 540614 w 1081309"/>
                    <a:gd name="connsiteY35" fmla="*/ 1027470 h 3506949"/>
                    <a:gd name="connsiteX36" fmla="*/ 686819 w 1081309"/>
                    <a:gd name="connsiteY36" fmla="*/ 117359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1309" h="3506949">
                      <a:moveTo>
                        <a:pt x="1048545" y="0"/>
                      </a:moveTo>
                      <a:lnTo>
                        <a:pt x="686902" y="0"/>
                      </a:lnTo>
                      <a:lnTo>
                        <a:pt x="686902" y="668872"/>
                      </a:lnTo>
                      <a:cubicBezTo>
                        <a:pt x="635120" y="654713"/>
                        <a:pt x="582846" y="647551"/>
                        <a:pt x="531064" y="647551"/>
                      </a:cubicBezTo>
                      <a:cubicBezTo>
                        <a:pt x="436723" y="647551"/>
                        <a:pt x="344850" y="672001"/>
                        <a:pt x="265408" y="718348"/>
                      </a:cubicBezTo>
                      <a:cubicBezTo>
                        <a:pt x="112124" y="807751"/>
                        <a:pt x="15394" y="970915"/>
                        <a:pt x="247" y="1165937"/>
                      </a:cubicBezTo>
                      <a:lnTo>
                        <a:pt x="82" y="1167501"/>
                      </a:lnTo>
                      <a:lnTo>
                        <a:pt x="82" y="1168819"/>
                      </a:lnTo>
                      <a:cubicBezTo>
                        <a:pt x="82" y="1168819"/>
                        <a:pt x="0" y="1170136"/>
                        <a:pt x="0" y="1170136"/>
                      </a:cubicBezTo>
                      <a:lnTo>
                        <a:pt x="0" y="1190223"/>
                      </a:lnTo>
                      <a:cubicBezTo>
                        <a:pt x="0" y="1190223"/>
                        <a:pt x="412" y="2985517"/>
                        <a:pt x="412" y="2985517"/>
                      </a:cubicBezTo>
                      <a:lnTo>
                        <a:pt x="412" y="2986752"/>
                      </a:lnTo>
                      <a:cubicBezTo>
                        <a:pt x="412" y="2986752"/>
                        <a:pt x="576" y="2989880"/>
                        <a:pt x="576" y="2989880"/>
                      </a:cubicBezTo>
                      <a:lnTo>
                        <a:pt x="576" y="2990539"/>
                      </a:lnTo>
                      <a:cubicBezTo>
                        <a:pt x="576" y="2990539"/>
                        <a:pt x="576" y="2991198"/>
                        <a:pt x="576" y="2991198"/>
                      </a:cubicBezTo>
                      <a:cubicBezTo>
                        <a:pt x="12431" y="3144894"/>
                        <a:pt x="69481" y="3273894"/>
                        <a:pt x="165469" y="3364367"/>
                      </a:cubicBezTo>
                      <a:cubicBezTo>
                        <a:pt x="256929" y="3450559"/>
                        <a:pt x="381072" y="3499870"/>
                        <a:pt x="524396" y="3506868"/>
                      </a:cubicBezTo>
                      <a:lnTo>
                        <a:pt x="525631" y="3506868"/>
                      </a:lnTo>
                      <a:cubicBezTo>
                        <a:pt x="525631" y="3506868"/>
                        <a:pt x="526618" y="3506950"/>
                        <a:pt x="526618" y="3506950"/>
                      </a:cubicBezTo>
                      <a:lnTo>
                        <a:pt x="527689" y="3506950"/>
                      </a:lnTo>
                      <a:cubicBezTo>
                        <a:pt x="527689" y="3506950"/>
                        <a:pt x="529006" y="3506950"/>
                        <a:pt x="529006" y="3506950"/>
                      </a:cubicBezTo>
                      <a:cubicBezTo>
                        <a:pt x="688465" y="3504810"/>
                        <a:pt x="824792" y="3450559"/>
                        <a:pt x="923085" y="3350207"/>
                      </a:cubicBezTo>
                      <a:cubicBezTo>
                        <a:pt x="1015945" y="3255371"/>
                        <a:pt x="1070690" y="3124478"/>
                        <a:pt x="1081309" y="2971523"/>
                      </a:cubicBezTo>
                      <a:lnTo>
                        <a:pt x="1081309" y="2970370"/>
                      </a:lnTo>
                      <a:cubicBezTo>
                        <a:pt x="1081309" y="2970370"/>
                        <a:pt x="1081309" y="2969217"/>
                        <a:pt x="1081309" y="2969217"/>
                      </a:cubicBezTo>
                      <a:lnTo>
                        <a:pt x="1081309" y="2757895"/>
                      </a:lnTo>
                      <a:cubicBezTo>
                        <a:pt x="1081309" y="2757895"/>
                        <a:pt x="1081309" y="766178"/>
                        <a:pt x="1081309" y="766178"/>
                      </a:cubicBezTo>
                      <a:lnTo>
                        <a:pt x="1081309" y="32929"/>
                      </a:lnTo>
                      <a:cubicBezTo>
                        <a:pt x="1081309" y="32929"/>
                        <a:pt x="1081309" y="0"/>
                        <a:pt x="1081309" y="0"/>
                      </a:cubicBezTo>
                      <a:lnTo>
                        <a:pt x="1048380" y="0"/>
                      </a:lnTo>
                      <a:close/>
                      <a:moveTo>
                        <a:pt x="686819" y="1173593"/>
                      </a:moveTo>
                      <a:lnTo>
                        <a:pt x="686819" y="2978685"/>
                      </a:lnTo>
                      <a:cubicBezTo>
                        <a:pt x="686819" y="3059279"/>
                        <a:pt x="621207" y="3124808"/>
                        <a:pt x="540614" y="3124808"/>
                      </a:cubicBezTo>
                      <a:cubicBezTo>
                        <a:pt x="460020" y="3124808"/>
                        <a:pt x="394409" y="3059279"/>
                        <a:pt x="394409" y="2978685"/>
                      </a:cubicBezTo>
                      <a:lnTo>
                        <a:pt x="394409" y="1173593"/>
                      </a:lnTo>
                      <a:cubicBezTo>
                        <a:pt x="394409" y="1092999"/>
                        <a:pt x="460020" y="1027470"/>
                        <a:pt x="540614" y="1027470"/>
                      </a:cubicBezTo>
                      <a:cubicBezTo>
                        <a:pt x="621207" y="1027470"/>
                        <a:pt x="686819" y="1092999"/>
                        <a:pt x="686819" y="1173593"/>
                      </a:cubicBezTo>
                      <a:close/>
                    </a:path>
                  </a:pathLst>
                </a:custGeom>
                <a:solidFill>
                  <a:srgbClr val="0066A3"/>
                </a:solidFill>
                <a:ln w="8232" cap="flat">
                  <a:noFill/>
                  <a:prstDash val="solid"/>
                  <a:miter/>
                </a:ln>
              </p:spPr>
              <p:txBody>
                <a:bodyPr rtlCol="0" anchor="ctr"/>
                <a:lstStyle/>
                <a:p>
                  <a:endParaRPr lang="en-US"/>
                </a:p>
              </p:txBody>
            </p:sp>
            <p:sp>
              <p:nvSpPr>
                <p:cNvPr id="142" name="Forma Livre: Forma 141">
                  <a:extLst>
                    <a:ext uri="{FF2B5EF4-FFF2-40B4-BE49-F238E27FC236}">
                      <a16:creationId xmlns:a16="http://schemas.microsoft.com/office/drawing/2014/main" id="{D389AC02-941F-4202-026E-57227FBE0F58}"/>
                    </a:ext>
                  </a:extLst>
                </p:cNvPr>
                <p:cNvSpPr/>
                <p:nvPr/>
              </p:nvSpPr>
              <p:spPr>
                <a:xfrm>
                  <a:off x="4692" y="1074564"/>
                  <a:ext cx="394491" cy="3514597"/>
                </a:xfrm>
                <a:custGeom>
                  <a:avLst/>
                  <a:gdLst>
                    <a:gd name="connsiteX0" fmla="*/ 32847 w 394490"/>
                    <a:gd name="connsiteY0" fmla="*/ 0 h 3514605"/>
                    <a:gd name="connsiteX1" fmla="*/ 0 w 394490"/>
                    <a:gd name="connsiteY1" fmla="*/ 0 h 3514605"/>
                    <a:gd name="connsiteX2" fmla="*/ 0 w 394490"/>
                    <a:gd name="connsiteY2" fmla="*/ 32929 h 3514605"/>
                    <a:gd name="connsiteX3" fmla="*/ 0 w 394490"/>
                    <a:gd name="connsiteY3" fmla="*/ 3481677 h 3514605"/>
                    <a:gd name="connsiteX4" fmla="*/ 0 w 394490"/>
                    <a:gd name="connsiteY4" fmla="*/ 3514606 h 3514605"/>
                    <a:gd name="connsiteX5" fmla="*/ 32847 w 394490"/>
                    <a:gd name="connsiteY5" fmla="*/ 3514606 h 3514605"/>
                    <a:gd name="connsiteX6" fmla="*/ 361644 w 394490"/>
                    <a:gd name="connsiteY6" fmla="*/ 3514606 h 3514605"/>
                    <a:gd name="connsiteX7" fmla="*/ 394491 w 394490"/>
                    <a:gd name="connsiteY7" fmla="*/ 3514606 h 3514605"/>
                    <a:gd name="connsiteX8" fmla="*/ 394491 w 394490"/>
                    <a:gd name="connsiteY8" fmla="*/ 3481677 h 3514605"/>
                    <a:gd name="connsiteX9" fmla="*/ 394491 w 394490"/>
                    <a:gd name="connsiteY9" fmla="*/ 32929 h 3514605"/>
                    <a:gd name="connsiteX10" fmla="*/ 394491 w 394490"/>
                    <a:gd name="connsiteY10" fmla="*/ 0 h 3514605"/>
                    <a:gd name="connsiteX11" fmla="*/ 361644 w 394490"/>
                    <a:gd name="connsiteY11" fmla="*/ 0 h 3514605"/>
                    <a:gd name="connsiteX12" fmla="*/ 32847 w 394490"/>
                    <a:gd name="connsiteY12" fmla="*/ 0 h 35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490" h="3514605">
                      <a:moveTo>
                        <a:pt x="32847" y="0"/>
                      </a:moveTo>
                      <a:lnTo>
                        <a:pt x="0" y="0"/>
                      </a:lnTo>
                      <a:lnTo>
                        <a:pt x="0" y="32929"/>
                      </a:lnTo>
                      <a:lnTo>
                        <a:pt x="0" y="3481677"/>
                      </a:lnTo>
                      <a:lnTo>
                        <a:pt x="0" y="3514606"/>
                      </a:lnTo>
                      <a:lnTo>
                        <a:pt x="32847" y="3514606"/>
                      </a:lnTo>
                      <a:lnTo>
                        <a:pt x="361644" y="3514606"/>
                      </a:lnTo>
                      <a:lnTo>
                        <a:pt x="394491" y="3514606"/>
                      </a:lnTo>
                      <a:lnTo>
                        <a:pt x="394491" y="3481677"/>
                      </a:lnTo>
                      <a:lnTo>
                        <a:pt x="394491" y="32929"/>
                      </a:lnTo>
                      <a:lnTo>
                        <a:pt x="394491" y="0"/>
                      </a:lnTo>
                      <a:lnTo>
                        <a:pt x="361644" y="0"/>
                      </a:lnTo>
                      <a:lnTo>
                        <a:pt x="32847" y="0"/>
                      </a:lnTo>
                      <a:close/>
                    </a:path>
                  </a:pathLst>
                </a:custGeom>
                <a:solidFill>
                  <a:srgbClr val="0066A3"/>
                </a:solidFill>
                <a:ln w="8232" cap="flat">
                  <a:noFill/>
                  <a:prstDash val="solid"/>
                  <a:miter/>
                </a:ln>
              </p:spPr>
              <p:txBody>
                <a:bodyPr rtlCol="0" anchor="ctr"/>
                <a:lstStyle/>
                <a:p>
                  <a:endParaRPr lang="en-US"/>
                </a:p>
              </p:txBody>
            </p:sp>
          </p:grpSp>
          <p:grpSp>
            <p:nvGrpSpPr>
              <p:cNvPr id="79" name="Gráfico 23">
                <a:extLst>
                  <a:ext uri="{FF2B5EF4-FFF2-40B4-BE49-F238E27FC236}">
                    <a16:creationId xmlns:a16="http://schemas.microsoft.com/office/drawing/2014/main" id="{27520D4B-8300-BA16-E864-0F6149F013E7}"/>
                  </a:ext>
                </a:extLst>
              </p:cNvPr>
              <p:cNvGrpSpPr/>
              <p:nvPr/>
            </p:nvGrpSpPr>
            <p:grpSpPr>
              <a:xfrm>
                <a:off x="0" y="5018076"/>
                <a:ext cx="12184590" cy="762473"/>
                <a:chOff x="0" y="5018076"/>
                <a:chExt cx="12184590" cy="762473"/>
              </a:xfrm>
              <a:solidFill>
                <a:srgbClr val="1D1D1B"/>
              </a:solidFill>
            </p:grpSpPr>
            <p:grpSp>
              <p:nvGrpSpPr>
                <p:cNvPr id="80" name="Gráfico 23">
                  <a:extLst>
                    <a:ext uri="{FF2B5EF4-FFF2-40B4-BE49-F238E27FC236}">
                      <a16:creationId xmlns:a16="http://schemas.microsoft.com/office/drawing/2014/main" id="{670AE027-9E2C-FE36-0026-EBC74753D0FC}"/>
                    </a:ext>
                  </a:extLst>
                </p:cNvPr>
                <p:cNvGrpSpPr/>
                <p:nvPr/>
              </p:nvGrpSpPr>
              <p:grpSpPr>
                <a:xfrm>
                  <a:off x="0" y="5036763"/>
                  <a:ext cx="374321" cy="553785"/>
                  <a:chOff x="0" y="5036763"/>
                  <a:chExt cx="374321" cy="553785"/>
                </a:xfrm>
                <a:solidFill>
                  <a:srgbClr val="1D1D1B"/>
                </a:solidFill>
              </p:grpSpPr>
              <p:sp>
                <p:nvSpPr>
                  <p:cNvPr id="135" name="Forma Livre: Forma 134">
                    <a:extLst>
                      <a:ext uri="{FF2B5EF4-FFF2-40B4-BE49-F238E27FC236}">
                        <a16:creationId xmlns:a16="http://schemas.microsoft.com/office/drawing/2014/main" id="{6D6DD2DC-7EA2-D61F-B72B-6AD7699006A4}"/>
                      </a:ext>
                    </a:extLst>
                  </p:cNvPr>
                  <p:cNvSpPr/>
                  <p:nvPr/>
                </p:nvSpPr>
                <p:spPr>
                  <a:xfrm>
                    <a:off x="17370" y="5054133"/>
                    <a:ext cx="339581" cy="519045"/>
                  </a:xfrm>
                  <a:custGeom>
                    <a:avLst/>
                    <a:gdLst>
                      <a:gd name="connsiteX0" fmla="*/ 0 w 339581"/>
                      <a:gd name="connsiteY0" fmla="*/ 518963 h 519045"/>
                      <a:gd name="connsiteX1" fmla="*/ 0 w 339581"/>
                      <a:gd name="connsiteY1" fmla="*/ 0 h 519045"/>
                      <a:gd name="connsiteX2" fmla="*/ 336206 w 339581"/>
                      <a:gd name="connsiteY2" fmla="*/ 0 h 519045"/>
                      <a:gd name="connsiteX3" fmla="*/ 336206 w 339581"/>
                      <a:gd name="connsiteY3" fmla="*/ 40832 h 519045"/>
                      <a:gd name="connsiteX4" fmla="*/ 45031 w 339581"/>
                      <a:gd name="connsiteY4" fmla="*/ 40832 h 519045"/>
                      <a:gd name="connsiteX5" fmla="*/ 45031 w 339581"/>
                      <a:gd name="connsiteY5" fmla="*/ 241946 h 519045"/>
                      <a:gd name="connsiteX6" fmla="*/ 299161 w 339581"/>
                      <a:gd name="connsiteY6" fmla="*/ 241946 h 519045"/>
                      <a:gd name="connsiteX7" fmla="*/ 299161 w 339581"/>
                      <a:gd name="connsiteY7" fmla="*/ 282038 h 519045"/>
                      <a:gd name="connsiteX8" fmla="*/ 45031 w 339581"/>
                      <a:gd name="connsiteY8" fmla="*/ 282038 h 519045"/>
                      <a:gd name="connsiteX9" fmla="*/ 45031 w 339581"/>
                      <a:gd name="connsiteY9" fmla="*/ 478954 h 519045"/>
                      <a:gd name="connsiteX10" fmla="*/ 339581 w 339581"/>
                      <a:gd name="connsiteY10" fmla="*/ 478954 h 519045"/>
                      <a:gd name="connsiteX11" fmla="*/ 339581 w 339581"/>
                      <a:gd name="connsiteY11" fmla="*/ 519045 h 519045"/>
                      <a:gd name="connsiteX12" fmla="*/ 0 w 339581"/>
                      <a:gd name="connsiteY12" fmla="*/ 519045 h 51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581" h="519045">
                        <a:moveTo>
                          <a:pt x="0" y="518963"/>
                        </a:moveTo>
                        <a:lnTo>
                          <a:pt x="0" y="0"/>
                        </a:lnTo>
                        <a:lnTo>
                          <a:pt x="336206" y="0"/>
                        </a:lnTo>
                        <a:lnTo>
                          <a:pt x="336206" y="40832"/>
                        </a:lnTo>
                        <a:lnTo>
                          <a:pt x="45031" y="40832"/>
                        </a:lnTo>
                        <a:lnTo>
                          <a:pt x="45031" y="241946"/>
                        </a:lnTo>
                        <a:lnTo>
                          <a:pt x="299161" y="241946"/>
                        </a:lnTo>
                        <a:lnTo>
                          <a:pt x="299161" y="282038"/>
                        </a:lnTo>
                        <a:lnTo>
                          <a:pt x="45031" y="282038"/>
                        </a:lnTo>
                        <a:lnTo>
                          <a:pt x="45031" y="478954"/>
                        </a:lnTo>
                        <a:lnTo>
                          <a:pt x="339581" y="478954"/>
                        </a:lnTo>
                        <a:lnTo>
                          <a:pt x="339581" y="519045"/>
                        </a:lnTo>
                        <a:lnTo>
                          <a:pt x="0" y="519045"/>
                        </a:lnTo>
                        <a:close/>
                      </a:path>
                    </a:pathLst>
                  </a:custGeom>
                  <a:solidFill>
                    <a:srgbClr val="1D1D1B"/>
                  </a:solidFill>
                  <a:ln w="8232" cap="flat">
                    <a:noFill/>
                    <a:prstDash val="solid"/>
                    <a:miter/>
                  </a:ln>
                </p:spPr>
                <p:txBody>
                  <a:bodyPr rtlCol="0" anchor="ctr"/>
                  <a:lstStyle/>
                  <a:p>
                    <a:endParaRPr lang="en-US"/>
                  </a:p>
                </p:txBody>
              </p:sp>
              <p:sp>
                <p:nvSpPr>
                  <p:cNvPr id="136" name="Forma Livre: Forma 135">
                    <a:extLst>
                      <a:ext uri="{FF2B5EF4-FFF2-40B4-BE49-F238E27FC236}">
                        <a16:creationId xmlns:a16="http://schemas.microsoft.com/office/drawing/2014/main" id="{D6794C91-4FDF-9F05-C590-AFD52C9725CD}"/>
                      </a:ext>
                    </a:extLst>
                  </p:cNvPr>
                  <p:cNvSpPr/>
                  <p:nvPr/>
                </p:nvSpPr>
                <p:spPr>
                  <a:xfrm>
                    <a:off x="0" y="5036763"/>
                    <a:ext cx="374321" cy="553785"/>
                  </a:xfrm>
                  <a:custGeom>
                    <a:avLst/>
                    <a:gdLst>
                      <a:gd name="connsiteX0" fmla="*/ 356951 w 374321"/>
                      <a:gd name="connsiteY0" fmla="*/ 553703 h 553785"/>
                      <a:gd name="connsiteX1" fmla="*/ 17370 w 374321"/>
                      <a:gd name="connsiteY1" fmla="*/ 553703 h 553785"/>
                      <a:gd name="connsiteX2" fmla="*/ 0 w 374321"/>
                      <a:gd name="connsiteY2" fmla="*/ 536333 h 553785"/>
                      <a:gd name="connsiteX3" fmla="*/ 0 w 374321"/>
                      <a:gd name="connsiteY3" fmla="*/ 17370 h 553785"/>
                      <a:gd name="connsiteX4" fmla="*/ 17370 w 374321"/>
                      <a:gd name="connsiteY4" fmla="*/ 0 h 553785"/>
                      <a:gd name="connsiteX5" fmla="*/ 353576 w 374321"/>
                      <a:gd name="connsiteY5" fmla="*/ 0 h 553785"/>
                      <a:gd name="connsiteX6" fmla="*/ 370946 w 374321"/>
                      <a:gd name="connsiteY6" fmla="*/ 17370 h 553785"/>
                      <a:gd name="connsiteX7" fmla="*/ 370946 w 374321"/>
                      <a:gd name="connsiteY7" fmla="*/ 58202 h 553785"/>
                      <a:gd name="connsiteX8" fmla="*/ 353576 w 374321"/>
                      <a:gd name="connsiteY8" fmla="*/ 75572 h 553785"/>
                      <a:gd name="connsiteX9" fmla="*/ 79771 w 374321"/>
                      <a:gd name="connsiteY9" fmla="*/ 75572 h 553785"/>
                      <a:gd name="connsiteX10" fmla="*/ 79771 w 374321"/>
                      <a:gd name="connsiteY10" fmla="*/ 241947 h 553785"/>
                      <a:gd name="connsiteX11" fmla="*/ 316531 w 374321"/>
                      <a:gd name="connsiteY11" fmla="*/ 241947 h 553785"/>
                      <a:gd name="connsiteX12" fmla="*/ 333901 w 374321"/>
                      <a:gd name="connsiteY12" fmla="*/ 259317 h 553785"/>
                      <a:gd name="connsiteX13" fmla="*/ 333901 w 374321"/>
                      <a:gd name="connsiteY13" fmla="*/ 299408 h 553785"/>
                      <a:gd name="connsiteX14" fmla="*/ 316531 w 374321"/>
                      <a:gd name="connsiteY14" fmla="*/ 316778 h 553785"/>
                      <a:gd name="connsiteX15" fmla="*/ 79771 w 374321"/>
                      <a:gd name="connsiteY15" fmla="*/ 316778 h 553785"/>
                      <a:gd name="connsiteX16" fmla="*/ 79771 w 374321"/>
                      <a:gd name="connsiteY16" fmla="*/ 478954 h 553785"/>
                      <a:gd name="connsiteX17" fmla="*/ 356951 w 374321"/>
                      <a:gd name="connsiteY17" fmla="*/ 478954 h 553785"/>
                      <a:gd name="connsiteX18" fmla="*/ 374322 w 374321"/>
                      <a:gd name="connsiteY18" fmla="*/ 496324 h 553785"/>
                      <a:gd name="connsiteX19" fmla="*/ 374322 w 374321"/>
                      <a:gd name="connsiteY19" fmla="*/ 536415 h 553785"/>
                      <a:gd name="connsiteX20" fmla="*/ 356951 w 374321"/>
                      <a:gd name="connsiteY20" fmla="*/ 553785 h 553785"/>
                      <a:gd name="connsiteX21" fmla="*/ 34740 w 374321"/>
                      <a:gd name="connsiteY21" fmla="*/ 518963 h 553785"/>
                      <a:gd name="connsiteX22" fmla="*/ 339581 w 374321"/>
                      <a:gd name="connsiteY22" fmla="*/ 518963 h 553785"/>
                      <a:gd name="connsiteX23" fmla="*/ 339581 w 374321"/>
                      <a:gd name="connsiteY23" fmla="*/ 513612 h 553785"/>
                      <a:gd name="connsiteX24" fmla="*/ 62401 w 374321"/>
                      <a:gd name="connsiteY24" fmla="*/ 513612 h 553785"/>
                      <a:gd name="connsiteX25" fmla="*/ 45031 w 374321"/>
                      <a:gd name="connsiteY25" fmla="*/ 496242 h 553785"/>
                      <a:gd name="connsiteX26" fmla="*/ 45031 w 374321"/>
                      <a:gd name="connsiteY26" fmla="*/ 299325 h 553785"/>
                      <a:gd name="connsiteX27" fmla="*/ 62401 w 374321"/>
                      <a:gd name="connsiteY27" fmla="*/ 281955 h 553785"/>
                      <a:gd name="connsiteX28" fmla="*/ 299161 w 374321"/>
                      <a:gd name="connsiteY28" fmla="*/ 281955 h 553785"/>
                      <a:gd name="connsiteX29" fmla="*/ 299161 w 374321"/>
                      <a:gd name="connsiteY29" fmla="*/ 276605 h 553785"/>
                      <a:gd name="connsiteX30" fmla="*/ 62401 w 374321"/>
                      <a:gd name="connsiteY30" fmla="*/ 276605 h 553785"/>
                      <a:gd name="connsiteX31" fmla="*/ 45031 w 374321"/>
                      <a:gd name="connsiteY31" fmla="*/ 259234 h 553785"/>
                      <a:gd name="connsiteX32" fmla="*/ 45031 w 374321"/>
                      <a:gd name="connsiteY32" fmla="*/ 58120 h 553785"/>
                      <a:gd name="connsiteX33" fmla="*/ 62401 w 374321"/>
                      <a:gd name="connsiteY33" fmla="*/ 40750 h 553785"/>
                      <a:gd name="connsiteX34" fmla="*/ 336206 w 374321"/>
                      <a:gd name="connsiteY34" fmla="*/ 40750 h 553785"/>
                      <a:gd name="connsiteX35" fmla="*/ 336206 w 374321"/>
                      <a:gd name="connsiteY35" fmla="*/ 34658 h 553785"/>
                      <a:gd name="connsiteX36" fmla="*/ 34740 w 374321"/>
                      <a:gd name="connsiteY36" fmla="*/ 34658 h 553785"/>
                      <a:gd name="connsiteX37" fmla="*/ 34740 w 374321"/>
                      <a:gd name="connsiteY37" fmla="*/ 518881 h 5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4321" h="553785">
                        <a:moveTo>
                          <a:pt x="356951" y="553703"/>
                        </a:moveTo>
                        <a:lnTo>
                          <a:pt x="17370" y="553703"/>
                        </a:lnTo>
                        <a:cubicBezTo>
                          <a:pt x="7821" y="553703"/>
                          <a:pt x="0" y="545965"/>
                          <a:pt x="0" y="536333"/>
                        </a:cubicBezTo>
                        <a:lnTo>
                          <a:pt x="0" y="17370"/>
                        </a:lnTo>
                        <a:cubicBezTo>
                          <a:pt x="0" y="7821"/>
                          <a:pt x="7738" y="0"/>
                          <a:pt x="17370" y="0"/>
                        </a:cubicBezTo>
                        <a:lnTo>
                          <a:pt x="353576" y="0"/>
                        </a:lnTo>
                        <a:cubicBezTo>
                          <a:pt x="363126" y="0"/>
                          <a:pt x="370946" y="7738"/>
                          <a:pt x="370946" y="17370"/>
                        </a:cubicBezTo>
                        <a:lnTo>
                          <a:pt x="370946" y="58202"/>
                        </a:lnTo>
                        <a:cubicBezTo>
                          <a:pt x="370946" y="67752"/>
                          <a:pt x="363208" y="75572"/>
                          <a:pt x="353576" y="75572"/>
                        </a:cubicBezTo>
                        <a:lnTo>
                          <a:pt x="79771" y="75572"/>
                        </a:lnTo>
                        <a:lnTo>
                          <a:pt x="79771" y="241947"/>
                        </a:lnTo>
                        <a:lnTo>
                          <a:pt x="316531" y="241947"/>
                        </a:lnTo>
                        <a:cubicBezTo>
                          <a:pt x="326080" y="241947"/>
                          <a:pt x="333901" y="249685"/>
                          <a:pt x="333901" y="259317"/>
                        </a:cubicBezTo>
                        <a:lnTo>
                          <a:pt x="333901" y="299408"/>
                        </a:lnTo>
                        <a:cubicBezTo>
                          <a:pt x="333901" y="308958"/>
                          <a:pt x="326163" y="316778"/>
                          <a:pt x="316531" y="316778"/>
                        </a:cubicBezTo>
                        <a:lnTo>
                          <a:pt x="79771" y="316778"/>
                        </a:lnTo>
                        <a:lnTo>
                          <a:pt x="79771" y="478954"/>
                        </a:lnTo>
                        <a:lnTo>
                          <a:pt x="356951" y="478954"/>
                        </a:lnTo>
                        <a:cubicBezTo>
                          <a:pt x="366501" y="478954"/>
                          <a:pt x="374322" y="486692"/>
                          <a:pt x="374322" y="496324"/>
                        </a:cubicBezTo>
                        <a:lnTo>
                          <a:pt x="374322" y="536415"/>
                        </a:lnTo>
                        <a:cubicBezTo>
                          <a:pt x="374322" y="545965"/>
                          <a:pt x="366583" y="553785"/>
                          <a:pt x="356951" y="553785"/>
                        </a:cubicBezTo>
                        <a:close/>
                        <a:moveTo>
                          <a:pt x="34740" y="518963"/>
                        </a:moveTo>
                        <a:lnTo>
                          <a:pt x="339581" y="518963"/>
                        </a:lnTo>
                        <a:lnTo>
                          <a:pt x="339581" y="513612"/>
                        </a:lnTo>
                        <a:lnTo>
                          <a:pt x="62401" y="513612"/>
                        </a:lnTo>
                        <a:cubicBezTo>
                          <a:pt x="52851" y="513612"/>
                          <a:pt x="45031" y="505873"/>
                          <a:pt x="45031" y="496242"/>
                        </a:cubicBezTo>
                        <a:lnTo>
                          <a:pt x="45031" y="299325"/>
                        </a:lnTo>
                        <a:cubicBezTo>
                          <a:pt x="45031" y="289776"/>
                          <a:pt x="52769" y="281955"/>
                          <a:pt x="62401" y="281955"/>
                        </a:cubicBezTo>
                        <a:lnTo>
                          <a:pt x="299161" y="281955"/>
                        </a:lnTo>
                        <a:lnTo>
                          <a:pt x="299161" y="276605"/>
                        </a:lnTo>
                        <a:lnTo>
                          <a:pt x="62401" y="276605"/>
                        </a:lnTo>
                        <a:cubicBezTo>
                          <a:pt x="52851" y="276605"/>
                          <a:pt x="45031" y="268866"/>
                          <a:pt x="45031" y="259234"/>
                        </a:cubicBezTo>
                        <a:lnTo>
                          <a:pt x="45031" y="58120"/>
                        </a:lnTo>
                        <a:cubicBezTo>
                          <a:pt x="45031" y="48571"/>
                          <a:pt x="52769" y="40750"/>
                          <a:pt x="62401" y="40750"/>
                        </a:cubicBezTo>
                        <a:lnTo>
                          <a:pt x="336206" y="40750"/>
                        </a:lnTo>
                        <a:lnTo>
                          <a:pt x="336206" y="34658"/>
                        </a:lnTo>
                        <a:lnTo>
                          <a:pt x="34740" y="34658"/>
                        </a:lnTo>
                        <a:lnTo>
                          <a:pt x="34740" y="518881"/>
                        </a:lnTo>
                        <a:close/>
                      </a:path>
                    </a:pathLst>
                  </a:custGeom>
                  <a:solidFill>
                    <a:srgbClr val="1D1D1B"/>
                  </a:solidFill>
                  <a:ln w="8232" cap="flat">
                    <a:noFill/>
                    <a:prstDash val="solid"/>
                    <a:miter/>
                  </a:ln>
                </p:spPr>
                <p:txBody>
                  <a:bodyPr rtlCol="0" anchor="ctr"/>
                  <a:lstStyle/>
                  <a:p>
                    <a:endParaRPr lang="en-US"/>
                  </a:p>
                </p:txBody>
              </p:sp>
            </p:grpSp>
            <p:grpSp>
              <p:nvGrpSpPr>
                <p:cNvPr id="81" name="Gráfico 23">
                  <a:extLst>
                    <a:ext uri="{FF2B5EF4-FFF2-40B4-BE49-F238E27FC236}">
                      <a16:creationId xmlns:a16="http://schemas.microsoft.com/office/drawing/2014/main" id="{830E4D93-8118-AA3C-1C44-DC1F124C3E11}"/>
                    </a:ext>
                  </a:extLst>
                </p:cNvPr>
                <p:cNvGrpSpPr/>
                <p:nvPr/>
              </p:nvGrpSpPr>
              <p:grpSpPr>
                <a:xfrm>
                  <a:off x="590665" y="5018487"/>
                  <a:ext cx="452692" cy="582268"/>
                  <a:chOff x="590665" y="5018487"/>
                  <a:chExt cx="452692" cy="582268"/>
                </a:xfrm>
                <a:solidFill>
                  <a:srgbClr val="1D1D1B"/>
                </a:solidFill>
              </p:grpSpPr>
              <p:sp>
                <p:nvSpPr>
                  <p:cNvPr id="133" name="Forma Livre: Forma 132">
                    <a:extLst>
                      <a:ext uri="{FF2B5EF4-FFF2-40B4-BE49-F238E27FC236}">
                        <a16:creationId xmlns:a16="http://schemas.microsoft.com/office/drawing/2014/main" id="{718EE6DE-4452-DD3D-6840-C117927E8032}"/>
                      </a:ext>
                    </a:extLst>
                  </p:cNvPr>
                  <p:cNvSpPr/>
                  <p:nvPr/>
                </p:nvSpPr>
                <p:spPr>
                  <a:xfrm>
                    <a:off x="607953" y="5035858"/>
                    <a:ext cx="417870" cy="547528"/>
                  </a:xfrm>
                  <a:custGeom>
                    <a:avLst/>
                    <a:gdLst>
                      <a:gd name="connsiteX0" fmla="*/ 0 w 417870"/>
                      <a:gd name="connsiteY0" fmla="*/ 343780 h 547528"/>
                      <a:gd name="connsiteX1" fmla="*/ 15641 w 417870"/>
                      <a:gd name="connsiteY1" fmla="*/ 264256 h 547528"/>
                      <a:gd name="connsiteX2" fmla="*/ 58943 w 417870"/>
                      <a:gd name="connsiteY2" fmla="*/ 199550 h 547528"/>
                      <a:gd name="connsiteX3" fmla="*/ 124390 w 417870"/>
                      <a:gd name="connsiteY3" fmla="*/ 156249 h 547528"/>
                      <a:gd name="connsiteX4" fmla="*/ 206054 w 417870"/>
                      <a:gd name="connsiteY4" fmla="*/ 140443 h 547528"/>
                      <a:gd name="connsiteX5" fmla="*/ 258740 w 417870"/>
                      <a:gd name="connsiteY5" fmla="*/ 147111 h 547528"/>
                      <a:gd name="connsiteX6" fmla="*/ 304924 w 417870"/>
                      <a:gd name="connsiteY6" fmla="*/ 165386 h 547528"/>
                      <a:gd name="connsiteX7" fmla="*/ 343862 w 417870"/>
                      <a:gd name="connsiteY7" fmla="*/ 193458 h 547528"/>
                      <a:gd name="connsiteX8" fmla="*/ 373992 w 417870"/>
                      <a:gd name="connsiteY8" fmla="*/ 229351 h 547528"/>
                      <a:gd name="connsiteX9" fmla="*/ 373992 w 417870"/>
                      <a:gd name="connsiteY9" fmla="*/ 0 h 547528"/>
                      <a:gd name="connsiteX10" fmla="*/ 417870 w 417870"/>
                      <a:gd name="connsiteY10" fmla="*/ 0 h 547528"/>
                      <a:gd name="connsiteX11" fmla="*/ 417870 w 417870"/>
                      <a:gd name="connsiteY11" fmla="*/ 537238 h 547528"/>
                      <a:gd name="connsiteX12" fmla="*/ 378932 w 417870"/>
                      <a:gd name="connsiteY12" fmla="*/ 537238 h 547528"/>
                      <a:gd name="connsiteX13" fmla="*/ 375474 w 417870"/>
                      <a:gd name="connsiteY13" fmla="*/ 456315 h 547528"/>
                      <a:gd name="connsiteX14" fmla="*/ 345673 w 417870"/>
                      <a:gd name="connsiteY14" fmla="*/ 492784 h 547528"/>
                      <a:gd name="connsiteX15" fmla="*/ 306405 w 417870"/>
                      <a:gd name="connsiteY15" fmla="*/ 521597 h 547528"/>
                      <a:gd name="connsiteX16" fmla="*/ 259481 w 417870"/>
                      <a:gd name="connsiteY16" fmla="*/ 540696 h 547528"/>
                      <a:gd name="connsiteX17" fmla="*/ 206465 w 417870"/>
                      <a:gd name="connsiteY17" fmla="*/ 547529 h 547528"/>
                      <a:gd name="connsiteX18" fmla="*/ 124801 w 417870"/>
                      <a:gd name="connsiteY18" fmla="*/ 531723 h 547528"/>
                      <a:gd name="connsiteX19" fmla="*/ 59355 w 417870"/>
                      <a:gd name="connsiteY19" fmla="*/ 488421 h 547528"/>
                      <a:gd name="connsiteX20" fmla="*/ 15888 w 417870"/>
                      <a:gd name="connsiteY20" fmla="*/ 423715 h 547528"/>
                      <a:gd name="connsiteX21" fmla="*/ 82 w 417870"/>
                      <a:gd name="connsiteY21" fmla="*/ 343780 h 547528"/>
                      <a:gd name="connsiteX22" fmla="*/ 44290 w 417870"/>
                      <a:gd name="connsiteY22" fmla="*/ 343780 h 547528"/>
                      <a:gd name="connsiteX23" fmla="*/ 57297 w 417870"/>
                      <a:gd name="connsiteY23" fmla="*/ 409062 h 547528"/>
                      <a:gd name="connsiteX24" fmla="*/ 92778 w 417870"/>
                      <a:gd name="connsiteY24" fmla="*/ 461172 h 547528"/>
                      <a:gd name="connsiteX25" fmla="*/ 145464 w 417870"/>
                      <a:gd name="connsiteY25" fmla="*/ 495747 h 547528"/>
                      <a:gd name="connsiteX26" fmla="*/ 209923 w 417870"/>
                      <a:gd name="connsiteY26" fmla="*/ 508343 h 547528"/>
                      <a:gd name="connsiteX27" fmla="*/ 274382 w 417870"/>
                      <a:gd name="connsiteY27" fmla="*/ 495912 h 547528"/>
                      <a:gd name="connsiteX28" fmla="*/ 327068 w 417870"/>
                      <a:gd name="connsiteY28" fmla="*/ 461337 h 547528"/>
                      <a:gd name="connsiteX29" fmla="*/ 362549 w 417870"/>
                      <a:gd name="connsiteY29" fmla="*/ 409227 h 547528"/>
                      <a:gd name="connsiteX30" fmla="*/ 375556 w 417870"/>
                      <a:gd name="connsiteY30" fmla="*/ 343780 h 547528"/>
                      <a:gd name="connsiteX31" fmla="*/ 362549 w 417870"/>
                      <a:gd name="connsiteY31" fmla="*/ 278745 h 547528"/>
                      <a:gd name="connsiteX32" fmla="*/ 327068 w 417870"/>
                      <a:gd name="connsiteY32" fmla="*/ 226882 h 547528"/>
                      <a:gd name="connsiteX33" fmla="*/ 274382 w 417870"/>
                      <a:gd name="connsiteY33" fmla="*/ 192388 h 547528"/>
                      <a:gd name="connsiteX34" fmla="*/ 209923 w 417870"/>
                      <a:gd name="connsiteY34" fmla="*/ 179793 h 547528"/>
                      <a:gd name="connsiteX35" fmla="*/ 145217 w 417870"/>
                      <a:gd name="connsiteY35" fmla="*/ 192388 h 547528"/>
                      <a:gd name="connsiteX36" fmla="*/ 92531 w 417870"/>
                      <a:gd name="connsiteY36" fmla="*/ 226882 h 547528"/>
                      <a:gd name="connsiteX37" fmla="*/ 57214 w 417870"/>
                      <a:gd name="connsiteY37" fmla="*/ 278745 h 547528"/>
                      <a:gd name="connsiteX38" fmla="*/ 44207 w 417870"/>
                      <a:gd name="connsiteY38" fmla="*/ 343780 h 5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47528">
                        <a:moveTo>
                          <a:pt x="0" y="343780"/>
                        </a:moveTo>
                        <a:cubicBezTo>
                          <a:pt x="0" y="315543"/>
                          <a:pt x="5186" y="289035"/>
                          <a:pt x="15641" y="264256"/>
                        </a:cubicBezTo>
                        <a:cubicBezTo>
                          <a:pt x="26096" y="239477"/>
                          <a:pt x="40503" y="217908"/>
                          <a:pt x="58943" y="199550"/>
                        </a:cubicBezTo>
                        <a:cubicBezTo>
                          <a:pt x="77383" y="181275"/>
                          <a:pt x="99199" y="166786"/>
                          <a:pt x="124390" y="156249"/>
                        </a:cubicBezTo>
                        <a:cubicBezTo>
                          <a:pt x="149580" y="145711"/>
                          <a:pt x="176829" y="140443"/>
                          <a:pt x="206054" y="140443"/>
                        </a:cubicBezTo>
                        <a:cubicBezTo>
                          <a:pt x="224659" y="140443"/>
                          <a:pt x="242194" y="142665"/>
                          <a:pt x="258740" y="147111"/>
                        </a:cubicBezTo>
                        <a:cubicBezTo>
                          <a:pt x="275287" y="151556"/>
                          <a:pt x="290682" y="157648"/>
                          <a:pt x="304924" y="165386"/>
                        </a:cubicBezTo>
                        <a:cubicBezTo>
                          <a:pt x="319165" y="173125"/>
                          <a:pt x="332172" y="182509"/>
                          <a:pt x="343862" y="193458"/>
                        </a:cubicBezTo>
                        <a:cubicBezTo>
                          <a:pt x="355552" y="204407"/>
                          <a:pt x="365595" y="216344"/>
                          <a:pt x="373992" y="229351"/>
                        </a:cubicBezTo>
                        <a:lnTo>
                          <a:pt x="373992" y="0"/>
                        </a:lnTo>
                        <a:lnTo>
                          <a:pt x="417870" y="0"/>
                        </a:lnTo>
                        <a:lnTo>
                          <a:pt x="417870" y="537238"/>
                        </a:lnTo>
                        <a:lnTo>
                          <a:pt x="378932" y="537238"/>
                        </a:lnTo>
                        <a:lnTo>
                          <a:pt x="375474" y="456315"/>
                        </a:lnTo>
                        <a:cubicBezTo>
                          <a:pt x="367324" y="469569"/>
                          <a:pt x="357445" y="481671"/>
                          <a:pt x="345673" y="492784"/>
                        </a:cubicBezTo>
                        <a:cubicBezTo>
                          <a:pt x="333983" y="503815"/>
                          <a:pt x="320894" y="513447"/>
                          <a:pt x="306405" y="521597"/>
                        </a:cubicBezTo>
                        <a:cubicBezTo>
                          <a:pt x="291916" y="529747"/>
                          <a:pt x="276275" y="536086"/>
                          <a:pt x="259481" y="540696"/>
                        </a:cubicBezTo>
                        <a:cubicBezTo>
                          <a:pt x="242688" y="545306"/>
                          <a:pt x="224988" y="547529"/>
                          <a:pt x="206465" y="547529"/>
                        </a:cubicBezTo>
                        <a:cubicBezTo>
                          <a:pt x="177241" y="547529"/>
                          <a:pt x="149992" y="542260"/>
                          <a:pt x="124801" y="531723"/>
                        </a:cubicBezTo>
                        <a:cubicBezTo>
                          <a:pt x="99611" y="521185"/>
                          <a:pt x="77795" y="506697"/>
                          <a:pt x="59355" y="488421"/>
                        </a:cubicBezTo>
                        <a:cubicBezTo>
                          <a:pt x="40914" y="470145"/>
                          <a:pt x="26426" y="448577"/>
                          <a:pt x="15888" y="423715"/>
                        </a:cubicBezTo>
                        <a:cubicBezTo>
                          <a:pt x="5351" y="398936"/>
                          <a:pt x="82" y="372263"/>
                          <a:pt x="82" y="343780"/>
                        </a:cubicBezTo>
                        <a:close/>
                        <a:moveTo>
                          <a:pt x="44290" y="343780"/>
                        </a:moveTo>
                        <a:cubicBezTo>
                          <a:pt x="44290" y="367159"/>
                          <a:pt x="48653" y="388893"/>
                          <a:pt x="57297" y="409062"/>
                        </a:cubicBezTo>
                        <a:cubicBezTo>
                          <a:pt x="65941" y="429149"/>
                          <a:pt x="77795" y="446519"/>
                          <a:pt x="92778" y="461172"/>
                        </a:cubicBezTo>
                        <a:cubicBezTo>
                          <a:pt x="107761" y="475825"/>
                          <a:pt x="125378" y="487351"/>
                          <a:pt x="145464" y="495747"/>
                        </a:cubicBezTo>
                        <a:cubicBezTo>
                          <a:pt x="165551" y="504145"/>
                          <a:pt x="187037" y="508343"/>
                          <a:pt x="209923" y="508343"/>
                        </a:cubicBezTo>
                        <a:cubicBezTo>
                          <a:pt x="232809" y="508343"/>
                          <a:pt x="254295" y="504227"/>
                          <a:pt x="274382" y="495912"/>
                        </a:cubicBezTo>
                        <a:cubicBezTo>
                          <a:pt x="294469" y="487680"/>
                          <a:pt x="312003" y="476155"/>
                          <a:pt x="327068" y="461337"/>
                        </a:cubicBezTo>
                        <a:cubicBezTo>
                          <a:pt x="342051" y="446601"/>
                          <a:pt x="353906" y="429231"/>
                          <a:pt x="362549" y="409227"/>
                        </a:cubicBezTo>
                        <a:cubicBezTo>
                          <a:pt x="371193" y="389304"/>
                          <a:pt x="375556" y="367407"/>
                          <a:pt x="375556" y="343780"/>
                        </a:cubicBezTo>
                        <a:cubicBezTo>
                          <a:pt x="375556" y="320153"/>
                          <a:pt x="371193" y="298667"/>
                          <a:pt x="362549" y="278745"/>
                        </a:cubicBezTo>
                        <a:cubicBezTo>
                          <a:pt x="353906" y="258823"/>
                          <a:pt x="342051" y="241453"/>
                          <a:pt x="327068" y="226882"/>
                        </a:cubicBezTo>
                        <a:cubicBezTo>
                          <a:pt x="312086" y="212228"/>
                          <a:pt x="294469" y="200785"/>
                          <a:pt x="274382" y="192388"/>
                        </a:cubicBezTo>
                        <a:cubicBezTo>
                          <a:pt x="254295" y="183991"/>
                          <a:pt x="232809" y="179793"/>
                          <a:pt x="209923" y="179793"/>
                        </a:cubicBezTo>
                        <a:cubicBezTo>
                          <a:pt x="187037" y="179793"/>
                          <a:pt x="165469" y="183991"/>
                          <a:pt x="145217" y="192388"/>
                        </a:cubicBezTo>
                        <a:cubicBezTo>
                          <a:pt x="124966" y="200785"/>
                          <a:pt x="107431" y="212310"/>
                          <a:pt x="92531" y="226882"/>
                        </a:cubicBezTo>
                        <a:cubicBezTo>
                          <a:pt x="77630" y="241535"/>
                          <a:pt x="65858" y="258823"/>
                          <a:pt x="57214" y="278745"/>
                        </a:cubicBezTo>
                        <a:cubicBezTo>
                          <a:pt x="48570" y="298749"/>
                          <a:pt x="44207" y="320400"/>
                          <a:pt x="44207" y="343780"/>
                        </a:cubicBezTo>
                        <a:close/>
                      </a:path>
                    </a:pathLst>
                  </a:custGeom>
                  <a:solidFill>
                    <a:srgbClr val="1D1D1B"/>
                  </a:solidFill>
                  <a:ln w="8232" cap="flat">
                    <a:noFill/>
                    <a:prstDash val="solid"/>
                    <a:miter/>
                  </a:ln>
                </p:spPr>
                <p:txBody>
                  <a:bodyPr rtlCol="0" anchor="ctr"/>
                  <a:lstStyle/>
                  <a:p>
                    <a:endParaRPr lang="en-US"/>
                  </a:p>
                </p:txBody>
              </p:sp>
              <p:sp>
                <p:nvSpPr>
                  <p:cNvPr id="134" name="Forma Livre: Forma 133">
                    <a:extLst>
                      <a:ext uri="{FF2B5EF4-FFF2-40B4-BE49-F238E27FC236}">
                        <a16:creationId xmlns:a16="http://schemas.microsoft.com/office/drawing/2014/main" id="{605EA9E6-0AFF-F2AF-D870-67EC550F2FE7}"/>
                      </a:ext>
                    </a:extLst>
                  </p:cNvPr>
                  <p:cNvSpPr/>
                  <p:nvPr/>
                </p:nvSpPr>
                <p:spPr>
                  <a:xfrm>
                    <a:off x="590665" y="5018487"/>
                    <a:ext cx="452692" cy="582268"/>
                  </a:xfrm>
                  <a:custGeom>
                    <a:avLst/>
                    <a:gdLst>
                      <a:gd name="connsiteX0" fmla="*/ 223753 w 452692"/>
                      <a:gd name="connsiteY0" fmla="*/ 582269 h 582268"/>
                      <a:gd name="connsiteX1" fmla="*/ 135421 w 452692"/>
                      <a:gd name="connsiteY1" fmla="*/ 565063 h 582268"/>
                      <a:gd name="connsiteX2" fmla="*/ 64459 w 452692"/>
                      <a:gd name="connsiteY2" fmla="*/ 518057 h 582268"/>
                      <a:gd name="connsiteX3" fmla="*/ 17205 w 452692"/>
                      <a:gd name="connsiteY3" fmla="*/ 447836 h 582268"/>
                      <a:gd name="connsiteX4" fmla="*/ 0 w 452692"/>
                      <a:gd name="connsiteY4" fmla="*/ 361068 h 582268"/>
                      <a:gd name="connsiteX5" fmla="*/ 17041 w 452692"/>
                      <a:gd name="connsiteY5" fmla="*/ 274794 h 582268"/>
                      <a:gd name="connsiteX6" fmla="*/ 64129 w 452692"/>
                      <a:gd name="connsiteY6" fmla="*/ 204572 h 582268"/>
                      <a:gd name="connsiteX7" fmla="*/ 135092 w 452692"/>
                      <a:gd name="connsiteY7" fmla="*/ 157566 h 582268"/>
                      <a:gd name="connsiteX8" fmla="*/ 223506 w 452692"/>
                      <a:gd name="connsiteY8" fmla="*/ 140360 h 582268"/>
                      <a:gd name="connsiteX9" fmla="*/ 280721 w 452692"/>
                      <a:gd name="connsiteY9" fmla="*/ 147605 h 582268"/>
                      <a:gd name="connsiteX10" fmla="*/ 330691 w 452692"/>
                      <a:gd name="connsiteY10" fmla="*/ 167445 h 582268"/>
                      <a:gd name="connsiteX11" fmla="*/ 373169 w 452692"/>
                      <a:gd name="connsiteY11" fmla="*/ 198069 h 582268"/>
                      <a:gd name="connsiteX12" fmla="*/ 374075 w 452692"/>
                      <a:gd name="connsiteY12" fmla="*/ 198974 h 582268"/>
                      <a:gd name="connsiteX13" fmla="*/ 374075 w 452692"/>
                      <a:gd name="connsiteY13" fmla="*/ 17370 h 582268"/>
                      <a:gd name="connsiteX14" fmla="*/ 391445 w 452692"/>
                      <a:gd name="connsiteY14" fmla="*/ 0 h 582268"/>
                      <a:gd name="connsiteX15" fmla="*/ 435323 w 452692"/>
                      <a:gd name="connsiteY15" fmla="*/ 0 h 582268"/>
                      <a:gd name="connsiteX16" fmla="*/ 452693 w 452692"/>
                      <a:gd name="connsiteY16" fmla="*/ 17370 h 582268"/>
                      <a:gd name="connsiteX17" fmla="*/ 452693 w 452692"/>
                      <a:gd name="connsiteY17" fmla="*/ 554609 h 582268"/>
                      <a:gd name="connsiteX18" fmla="*/ 435323 w 452692"/>
                      <a:gd name="connsiteY18" fmla="*/ 571979 h 582268"/>
                      <a:gd name="connsiteX19" fmla="*/ 396384 w 452692"/>
                      <a:gd name="connsiteY19" fmla="*/ 571979 h 582268"/>
                      <a:gd name="connsiteX20" fmla="*/ 379014 w 452692"/>
                      <a:gd name="connsiteY20" fmla="*/ 555349 h 582268"/>
                      <a:gd name="connsiteX21" fmla="*/ 377532 w 452692"/>
                      <a:gd name="connsiteY21" fmla="*/ 520445 h 582268"/>
                      <a:gd name="connsiteX22" fmla="*/ 375145 w 452692"/>
                      <a:gd name="connsiteY22" fmla="*/ 522750 h 582268"/>
                      <a:gd name="connsiteX23" fmla="*/ 332419 w 452692"/>
                      <a:gd name="connsiteY23" fmla="*/ 554115 h 582268"/>
                      <a:gd name="connsiteX24" fmla="*/ 281544 w 452692"/>
                      <a:gd name="connsiteY24" fmla="*/ 574778 h 582268"/>
                      <a:gd name="connsiteX25" fmla="*/ 223918 w 452692"/>
                      <a:gd name="connsiteY25" fmla="*/ 582269 h 582268"/>
                      <a:gd name="connsiteX26" fmla="*/ 223342 w 452692"/>
                      <a:gd name="connsiteY26" fmla="*/ 175183 h 582268"/>
                      <a:gd name="connsiteX27" fmla="*/ 148428 w 452692"/>
                      <a:gd name="connsiteY27" fmla="*/ 189672 h 582268"/>
                      <a:gd name="connsiteX28" fmla="*/ 88497 w 452692"/>
                      <a:gd name="connsiteY28" fmla="*/ 229269 h 582268"/>
                      <a:gd name="connsiteX29" fmla="*/ 48982 w 452692"/>
                      <a:gd name="connsiteY29" fmla="*/ 288377 h 582268"/>
                      <a:gd name="connsiteX30" fmla="*/ 34658 w 452692"/>
                      <a:gd name="connsiteY30" fmla="*/ 361233 h 582268"/>
                      <a:gd name="connsiteX31" fmla="*/ 49147 w 452692"/>
                      <a:gd name="connsiteY31" fmla="*/ 434335 h 582268"/>
                      <a:gd name="connsiteX32" fmla="*/ 88909 w 452692"/>
                      <a:gd name="connsiteY32" fmla="*/ 493525 h 582268"/>
                      <a:gd name="connsiteX33" fmla="*/ 148840 w 452692"/>
                      <a:gd name="connsiteY33" fmla="*/ 533123 h 582268"/>
                      <a:gd name="connsiteX34" fmla="*/ 223753 w 452692"/>
                      <a:gd name="connsiteY34" fmla="*/ 547611 h 582268"/>
                      <a:gd name="connsiteX35" fmla="*/ 272241 w 452692"/>
                      <a:gd name="connsiteY35" fmla="*/ 541355 h 582268"/>
                      <a:gd name="connsiteX36" fmla="*/ 315214 w 452692"/>
                      <a:gd name="connsiteY36" fmla="*/ 523902 h 582268"/>
                      <a:gd name="connsiteX37" fmla="*/ 351107 w 452692"/>
                      <a:gd name="connsiteY37" fmla="*/ 497641 h 582268"/>
                      <a:gd name="connsiteX38" fmla="*/ 371605 w 452692"/>
                      <a:gd name="connsiteY38" fmla="*/ 474262 h 582268"/>
                      <a:gd name="connsiteX39" fmla="*/ 356458 w 452692"/>
                      <a:gd name="connsiteY39" fmla="*/ 491138 h 582268"/>
                      <a:gd name="connsiteX40" fmla="*/ 298255 w 452692"/>
                      <a:gd name="connsiteY40" fmla="*/ 529336 h 582268"/>
                      <a:gd name="connsiteX41" fmla="*/ 227128 w 452692"/>
                      <a:gd name="connsiteY41" fmla="*/ 543001 h 582268"/>
                      <a:gd name="connsiteX42" fmla="*/ 155919 w 452692"/>
                      <a:gd name="connsiteY42" fmla="*/ 529088 h 582268"/>
                      <a:gd name="connsiteX43" fmla="*/ 97799 w 452692"/>
                      <a:gd name="connsiteY43" fmla="*/ 490973 h 582268"/>
                      <a:gd name="connsiteX44" fmla="*/ 58449 w 452692"/>
                      <a:gd name="connsiteY44" fmla="*/ 433347 h 582268"/>
                      <a:gd name="connsiteX45" fmla="*/ 44043 w 452692"/>
                      <a:gd name="connsiteY45" fmla="*/ 361233 h 582268"/>
                      <a:gd name="connsiteX46" fmla="*/ 58449 w 452692"/>
                      <a:gd name="connsiteY46" fmla="*/ 289282 h 582268"/>
                      <a:gd name="connsiteX47" fmla="*/ 97470 w 452692"/>
                      <a:gd name="connsiteY47" fmla="*/ 231903 h 582268"/>
                      <a:gd name="connsiteX48" fmla="*/ 155672 w 452692"/>
                      <a:gd name="connsiteY48" fmla="*/ 193705 h 582268"/>
                      <a:gd name="connsiteX49" fmla="*/ 227046 w 452692"/>
                      <a:gd name="connsiteY49" fmla="*/ 179793 h 582268"/>
                      <a:gd name="connsiteX50" fmla="*/ 298255 w 452692"/>
                      <a:gd name="connsiteY50" fmla="*/ 193705 h 582268"/>
                      <a:gd name="connsiteX51" fmla="*/ 356375 w 452692"/>
                      <a:gd name="connsiteY51" fmla="*/ 231821 h 582268"/>
                      <a:gd name="connsiteX52" fmla="*/ 370370 w 452692"/>
                      <a:gd name="connsiteY52" fmla="*/ 247215 h 582268"/>
                      <a:gd name="connsiteX53" fmla="*/ 349213 w 452692"/>
                      <a:gd name="connsiteY53" fmla="*/ 223589 h 582268"/>
                      <a:gd name="connsiteX54" fmla="*/ 313814 w 452692"/>
                      <a:gd name="connsiteY54" fmla="*/ 198151 h 582268"/>
                      <a:gd name="connsiteX55" fmla="*/ 271418 w 452692"/>
                      <a:gd name="connsiteY55" fmla="*/ 181357 h 582268"/>
                      <a:gd name="connsiteX56" fmla="*/ 223259 w 452692"/>
                      <a:gd name="connsiteY56" fmla="*/ 175265 h 582268"/>
                      <a:gd name="connsiteX57" fmla="*/ 412849 w 452692"/>
                      <a:gd name="connsiteY57" fmla="*/ 537239 h 582268"/>
                      <a:gd name="connsiteX58" fmla="*/ 417788 w 452692"/>
                      <a:gd name="connsiteY58" fmla="*/ 537239 h 582268"/>
                      <a:gd name="connsiteX59" fmla="*/ 417788 w 452692"/>
                      <a:gd name="connsiteY59" fmla="*/ 34740 h 582268"/>
                      <a:gd name="connsiteX60" fmla="*/ 408650 w 452692"/>
                      <a:gd name="connsiteY60" fmla="*/ 34740 h 582268"/>
                      <a:gd name="connsiteX61" fmla="*/ 408650 w 452692"/>
                      <a:gd name="connsiteY61" fmla="*/ 246721 h 582268"/>
                      <a:gd name="connsiteX62" fmla="*/ 396219 w 452692"/>
                      <a:gd name="connsiteY62" fmla="*/ 263351 h 582268"/>
                      <a:gd name="connsiteX63" fmla="*/ 379590 w 452692"/>
                      <a:gd name="connsiteY63" fmla="*/ 259564 h 582268"/>
                      <a:gd name="connsiteX64" fmla="*/ 395725 w 452692"/>
                      <a:gd name="connsiteY64" fmla="*/ 289200 h 582268"/>
                      <a:gd name="connsiteX65" fmla="*/ 410132 w 452692"/>
                      <a:gd name="connsiteY65" fmla="*/ 361150 h 582268"/>
                      <a:gd name="connsiteX66" fmla="*/ 395725 w 452692"/>
                      <a:gd name="connsiteY66" fmla="*/ 433512 h 582268"/>
                      <a:gd name="connsiteX67" fmla="*/ 381072 w 452692"/>
                      <a:gd name="connsiteY67" fmla="*/ 460843 h 582268"/>
                      <a:gd name="connsiteX68" fmla="*/ 397125 w 452692"/>
                      <a:gd name="connsiteY68" fmla="*/ 456892 h 582268"/>
                      <a:gd name="connsiteX69" fmla="*/ 410132 w 452692"/>
                      <a:gd name="connsiteY69" fmla="*/ 472945 h 582268"/>
                      <a:gd name="connsiteX70" fmla="*/ 412849 w 452692"/>
                      <a:gd name="connsiteY70" fmla="*/ 537239 h 582268"/>
                      <a:gd name="connsiteX71" fmla="*/ 227211 w 452692"/>
                      <a:gd name="connsiteY71" fmla="*/ 214451 h 582268"/>
                      <a:gd name="connsiteX72" fmla="*/ 169173 w 452692"/>
                      <a:gd name="connsiteY72" fmla="*/ 225729 h 582268"/>
                      <a:gd name="connsiteX73" fmla="*/ 122002 w 452692"/>
                      <a:gd name="connsiteY73" fmla="*/ 256600 h 582268"/>
                      <a:gd name="connsiteX74" fmla="*/ 90473 w 452692"/>
                      <a:gd name="connsiteY74" fmla="*/ 303030 h 582268"/>
                      <a:gd name="connsiteX75" fmla="*/ 78947 w 452692"/>
                      <a:gd name="connsiteY75" fmla="*/ 361233 h 582268"/>
                      <a:gd name="connsiteX76" fmla="*/ 90473 w 452692"/>
                      <a:gd name="connsiteY76" fmla="*/ 419599 h 582268"/>
                      <a:gd name="connsiteX77" fmla="*/ 122167 w 452692"/>
                      <a:gd name="connsiteY77" fmla="*/ 466112 h 582268"/>
                      <a:gd name="connsiteX78" fmla="*/ 169420 w 452692"/>
                      <a:gd name="connsiteY78" fmla="*/ 497065 h 582268"/>
                      <a:gd name="connsiteX79" fmla="*/ 227211 w 452692"/>
                      <a:gd name="connsiteY79" fmla="*/ 508343 h 582268"/>
                      <a:gd name="connsiteX80" fmla="*/ 285084 w 452692"/>
                      <a:gd name="connsiteY80" fmla="*/ 497229 h 582268"/>
                      <a:gd name="connsiteX81" fmla="*/ 332172 w 452692"/>
                      <a:gd name="connsiteY81" fmla="*/ 466358 h 582268"/>
                      <a:gd name="connsiteX82" fmla="*/ 363867 w 452692"/>
                      <a:gd name="connsiteY82" fmla="*/ 419764 h 582268"/>
                      <a:gd name="connsiteX83" fmla="*/ 375392 w 452692"/>
                      <a:gd name="connsiteY83" fmla="*/ 361233 h 582268"/>
                      <a:gd name="connsiteX84" fmla="*/ 363867 w 452692"/>
                      <a:gd name="connsiteY84" fmla="*/ 303030 h 582268"/>
                      <a:gd name="connsiteX85" fmla="*/ 332172 w 452692"/>
                      <a:gd name="connsiteY85" fmla="*/ 256683 h 582268"/>
                      <a:gd name="connsiteX86" fmla="*/ 284919 w 452692"/>
                      <a:gd name="connsiteY86" fmla="*/ 225729 h 582268"/>
                      <a:gd name="connsiteX87" fmla="*/ 227128 w 452692"/>
                      <a:gd name="connsiteY87" fmla="*/ 214451 h 58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2692" h="582268">
                        <a:moveTo>
                          <a:pt x="223753" y="582269"/>
                        </a:moveTo>
                        <a:cubicBezTo>
                          <a:pt x="192306" y="582269"/>
                          <a:pt x="162587" y="576506"/>
                          <a:pt x="135421" y="565063"/>
                        </a:cubicBezTo>
                        <a:cubicBezTo>
                          <a:pt x="108254" y="553703"/>
                          <a:pt x="84381" y="537897"/>
                          <a:pt x="64459" y="518057"/>
                        </a:cubicBezTo>
                        <a:cubicBezTo>
                          <a:pt x="44454" y="498217"/>
                          <a:pt x="28566" y="474591"/>
                          <a:pt x="17205" y="447836"/>
                        </a:cubicBezTo>
                        <a:cubicBezTo>
                          <a:pt x="5763" y="420998"/>
                          <a:pt x="0" y="391774"/>
                          <a:pt x="0" y="361068"/>
                        </a:cubicBezTo>
                        <a:cubicBezTo>
                          <a:pt x="0" y="330362"/>
                          <a:pt x="5680" y="301630"/>
                          <a:pt x="17041" y="274794"/>
                        </a:cubicBezTo>
                        <a:cubicBezTo>
                          <a:pt x="28319" y="248039"/>
                          <a:pt x="44125" y="224330"/>
                          <a:pt x="64129" y="204572"/>
                        </a:cubicBezTo>
                        <a:cubicBezTo>
                          <a:pt x="84052" y="184732"/>
                          <a:pt x="107925" y="168926"/>
                          <a:pt x="135092" y="157566"/>
                        </a:cubicBezTo>
                        <a:cubicBezTo>
                          <a:pt x="162340" y="146123"/>
                          <a:pt x="192059" y="140360"/>
                          <a:pt x="223506" y="140360"/>
                        </a:cubicBezTo>
                        <a:cubicBezTo>
                          <a:pt x="243511" y="140360"/>
                          <a:pt x="262692" y="142830"/>
                          <a:pt x="280721" y="147605"/>
                        </a:cubicBezTo>
                        <a:cubicBezTo>
                          <a:pt x="298502" y="152380"/>
                          <a:pt x="315296" y="159048"/>
                          <a:pt x="330691" y="167445"/>
                        </a:cubicBezTo>
                        <a:cubicBezTo>
                          <a:pt x="346167" y="175842"/>
                          <a:pt x="360491" y="186214"/>
                          <a:pt x="373169" y="198069"/>
                        </a:cubicBezTo>
                        <a:cubicBezTo>
                          <a:pt x="373498" y="198398"/>
                          <a:pt x="373745" y="198645"/>
                          <a:pt x="374075" y="198974"/>
                        </a:cubicBezTo>
                        <a:lnTo>
                          <a:pt x="374075" y="17370"/>
                        </a:lnTo>
                        <a:cubicBezTo>
                          <a:pt x="374075" y="7821"/>
                          <a:pt x="381813" y="0"/>
                          <a:pt x="391445" y="0"/>
                        </a:cubicBezTo>
                        <a:lnTo>
                          <a:pt x="435323" y="0"/>
                        </a:lnTo>
                        <a:cubicBezTo>
                          <a:pt x="444872" y="0"/>
                          <a:pt x="452693" y="7738"/>
                          <a:pt x="452693" y="17370"/>
                        </a:cubicBezTo>
                        <a:lnTo>
                          <a:pt x="452693" y="554609"/>
                        </a:lnTo>
                        <a:cubicBezTo>
                          <a:pt x="452693" y="564158"/>
                          <a:pt x="444955" y="571979"/>
                          <a:pt x="435323" y="571979"/>
                        </a:cubicBezTo>
                        <a:lnTo>
                          <a:pt x="396384" y="571979"/>
                        </a:lnTo>
                        <a:cubicBezTo>
                          <a:pt x="387082" y="571979"/>
                          <a:pt x="379426" y="564652"/>
                          <a:pt x="379014" y="555349"/>
                        </a:cubicBezTo>
                        <a:lnTo>
                          <a:pt x="377532" y="520445"/>
                        </a:lnTo>
                        <a:cubicBezTo>
                          <a:pt x="376709" y="521186"/>
                          <a:pt x="375886" y="522009"/>
                          <a:pt x="375145" y="522750"/>
                        </a:cubicBezTo>
                        <a:cubicBezTo>
                          <a:pt x="362467" y="534769"/>
                          <a:pt x="348061" y="545306"/>
                          <a:pt x="332419" y="554115"/>
                        </a:cubicBezTo>
                        <a:cubicBezTo>
                          <a:pt x="316778" y="562923"/>
                          <a:pt x="299655" y="569838"/>
                          <a:pt x="281544" y="574778"/>
                        </a:cubicBezTo>
                        <a:cubicBezTo>
                          <a:pt x="263350" y="579717"/>
                          <a:pt x="243922" y="582269"/>
                          <a:pt x="223918" y="582269"/>
                        </a:cubicBezTo>
                        <a:close/>
                        <a:moveTo>
                          <a:pt x="223342" y="175183"/>
                        </a:moveTo>
                        <a:cubicBezTo>
                          <a:pt x="196587" y="175183"/>
                          <a:pt x="171314" y="180040"/>
                          <a:pt x="148428" y="189672"/>
                        </a:cubicBezTo>
                        <a:cubicBezTo>
                          <a:pt x="125460" y="199304"/>
                          <a:pt x="105291" y="212640"/>
                          <a:pt x="88497" y="229269"/>
                        </a:cubicBezTo>
                        <a:cubicBezTo>
                          <a:pt x="71785" y="245898"/>
                          <a:pt x="58449" y="265738"/>
                          <a:pt x="48982" y="288377"/>
                        </a:cubicBezTo>
                        <a:cubicBezTo>
                          <a:pt x="39515" y="310933"/>
                          <a:pt x="34658" y="335383"/>
                          <a:pt x="34658" y="361233"/>
                        </a:cubicBezTo>
                        <a:cubicBezTo>
                          <a:pt x="34658" y="387082"/>
                          <a:pt x="39515" y="411861"/>
                          <a:pt x="49147" y="434335"/>
                        </a:cubicBezTo>
                        <a:cubicBezTo>
                          <a:pt x="58778" y="456974"/>
                          <a:pt x="72115" y="476814"/>
                          <a:pt x="88909" y="493525"/>
                        </a:cubicBezTo>
                        <a:cubicBezTo>
                          <a:pt x="105702" y="510154"/>
                          <a:pt x="125872" y="523490"/>
                          <a:pt x="148840" y="533123"/>
                        </a:cubicBezTo>
                        <a:cubicBezTo>
                          <a:pt x="171808" y="542754"/>
                          <a:pt x="196998" y="547611"/>
                          <a:pt x="223753" y="547611"/>
                        </a:cubicBezTo>
                        <a:cubicBezTo>
                          <a:pt x="240712" y="547611"/>
                          <a:pt x="257012" y="545471"/>
                          <a:pt x="272241" y="541355"/>
                        </a:cubicBezTo>
                        <a:cubicBezTo>
                          <a:pt x="287553" y="537156"/>
                          <a:pt x="302042" y="531311"/>
                          <a:pt x="315214" y="523902"/>
                        </a:cubicBezTo>
                        <a:cubicBezTo>
                          <a:pt x="328385" y="516493"/>
                          <a:pt x="340487" y="507685"/>
                          <a:pt x="351107" y="497641"/>
                        </a:cubicBezTo>
                        <a:cubicBezTo>
                          <a:pt x="358763" y="490397"/>
                          <a:pt x="365595" y="482576"/>
                          <a:pt x="371605" y="474262"/>
                        </a:cubicBezTo>
                        <a:cubicBezTo>
                          <a:pt x="366913" y="480189"/>
                          <a:pt x="361891" y="485869"/>
                          <a:pt x="356458" y="491138"/>
                        </a:cubicBezTo>
                        <a:cubicBezTo>
                          <a:pt x="339911" y="507437"/>
                          <a:pt x="320318" y="520280"/>
                          <a:pt x="298255" y="529336"/>
                        </a:cubicBezTo>
                        <a:cubicBezTo>
                          <a:pt x="276111" y="538391"/>
                          <a:pt x="252237" y="543001"/>
                          <a:pt x="227128" y="543001"/>
                        </a:cubicBezTo>
                        <a:cubicBezTo>
                          <a:pt x="202020" y="543001"/>
                          <a:pt x="178064" y="538308"/>
                          <a:pt x="155919" y="529088"/>
                        </a:cubicBezTo>
                        <a:cubicBezTo>
                          <a:pt x="133857" y="519868"/>
                          <a:pt x="114346" y="507026"/>
                          <a:pt x="97799" y="490973"/>
                        </a:cubicBezTo>
                        <a:cubicBezTo>
                          <a:pt x="81253" y="474838"/>
                          <a:pt x="67999" y="455410"/>
                          <a:pt x="58449" y="433347"/>
                        </a:cubicBezTo>
                        <a:cubicBezTo>
                          <a:pt x="48900" y="411203"/>
                          <a:pt x="44043" y="386917"/>
                          <a:pt x="44043" y="361233"/>
                        </a:cubicBezTo>
                        <a:cubicBezTo>
                          <a:pt x="44043" y="335548"/>
                          <a:pt x="48900" y="311345"/>
                          <a:pt x="58449" y="289282"/>
                        </a:cubicBezTo>
                        <a:cubicBezTo>
                          <a:pt x="67916" y="267384"/>
                          <a:pt x="81088" y="248039"/>
                          <a:pt x="97470" y="231903"/>
                        </a:cubicBezTo>
                        <a:cubicBezTo>
                          <a:pt x="113852" y="215768"/>
                          <a:pt x="133445" y="202926"/>
                          <a:pt x="155672" y="193705"/>
                        </a:cubicBezTo>
                        <a:cubicBezTo>
                          <a:pt x="177899" y="184485"/>
                          <a:pt x="201938" y="179793"/>
                          <a:pt x="227046" y="179793"/>
                        </a:cubicBezTo>
                        <a:cubicBezTo>
                          <a:pt x="252155" y="179793"/>
                          <a:pt x="276111" y="184485"/>
                          <a:pt x="298255" y="193705"/>
                        </a:cubicBezTo>
                        <a:cubicBezTo>
                          <a:pt x="320236" y="202926"/>
                          <a:pt x="339828" y="215768"/>
                          <a:pt x="356375" y="231821"/>
                        </a:cubicBezTo>
                        <a:cubicBezTo>
                          <a:pt x="361315" y="236678"/>
                          <a:pt x="366007" y="241782"/>
                          <a:pt x="370370" y="247215"/>
                        </a:cubicBezTo>
                        <a:cubicBezTo>
                          <a:pt x="364114" y="238818"/>
                          <a:pt x="357034" y="230916"/>
                          <a:pt x="349213" y="223589"/>
                        </a:cubicBezTo>
                        <a:cubicBezTo>
                          <a:pt x="338676" y="213710"/>
                          <a:pt x="326739" y="205148"/>
                          <a:pt x="313814" y="198151"/>
                        </a:cubicBezTo>
                        <a:cubicBezTo>
                          <a:pt x="300807" y="191071"/>
                          <a:pt x="286566" y="185391"/>
                          <a:pt x="271418" y="181357"/>
                        </a:cubicBezTo>
                        <a:cubicBezTo>
                          <a:pt x="256435" y="177323"/>
                          <a:pt x="240218" y="175265"/>
                          <a:pt x="223259" y="175265"/>
                        </a:cubicBezTo>
                        <a:close/>
                        <a:moveTo>
                          <a:pt x="412849" y="537239"/>
                        </a:moveTo>
                        <a:lnTo>
                          <a:pt x="417788" y="537239"/>
                        </a:lnTo>
                        <a:lnTo>
                          <a:pt x="417788" y="34740"/>
                        </a:lnTo>
                        <a:lnTo>
                          <a:pt x="408650" y="34740"/>
                        </a:lnTo>
                        <a:lnTo>
                          <a:pt x="408650" y="246721"/>
                        </a:lnTo>
                        <a:cubicBezTo>
                          <a:pt x="408650" y="254460"/>
                          <a:pt x="403546" y="261210"/>
                          <a:pt x="396219" y="263351"/>
                        </a:cubicBezTo>
                        <a:cubicBezTo>
                          <a:pt x="390292" y="265079"/>
                          <a:pt x="384036" y="263515"/>
                          <a:pt x="379590" y="259564"/>
                        </a:cubicBezTo>
                        <a:cubicBezTo>
                          <a:pt x="385764" y="268784"/>
                          <a:pt x="391198" y="278745"/>
                          <a:pt x="395725" y="289200"/>
                        </a:cubicBezTo>
                        <a:cubicBezTo>
                          <a:pt x="405275" y="311263"/>
                          <a:pt x="410132" y="335466"/>
                          <a:pt x="410132" y="361150"/>
                        </a:cubicBezTo>
                        <a:cubicBezTo>
                          <a:pt x="410132" y="386835"/>
                          <a:pt x="405275" y="411449"/>
                          <a:pt x="395725" y="433512"/>
                        </a:cubicBezTo>
                        <a:cubicBezTo>
                          <a:pt x="391527" y="443143"/>
                          <a:pt x="386670" y="452282"/>
                          <a:pt x="381072" y="460843"/>
                        </a:cubicBezTo>
                        <a:cubicBezTo>
                          <a:pt x="385353" y="456974"/>
                          <a:pt x="391362" y="455410"/>
                          <a:pt x="397125" y="456892"/>
                        </a:cubicBezTo>
                        <a:cubicBezTo>
                          <a:pt x="404534" y="458785"/>
                          <a:pt x="409803" y="465371"/>
                          <a:pt x="410132" y="472945"/>
                        </a:cubicBezTo>
                        <a:lnTo>
                          <a:pt x="412849" y="537239"/>
                        </a:lnTo>
                        <a:close/>
                        <a:moveTo>
                          <a:pt x="227211" y="214451"/>
                        </a:moveTo>
                        <a:cubicBezTo>
                          <a:pt x="206712" y="214451"/>
                          <a:pt x="187202" y="218238"/>
                          <a:pt x="169173" y="225729"/>
                        </a:cubicBezTo>
                        <a:cubicBezTo>
                          <a:pt x="151145" y="233221"/>
                          <a:pt x="135256" y="243593"/>
                          <a:pt x="122002" y="256600"/>
                        </a:cubicBezTo>
                        <a:cubicBezTo>
                          <a:pt x="108831" y="269607"/>
                          <a:pt x="98211" y="285248"/>
                          <a:pt x="90473" y="303030"/>
                        </a:cubicBezTo>
                        <a:cubicBezTo>
                          <a:pt x="82817" y="320729"/>
                          <a:pt x="78947" y="340322"/>
                          <a:pt x="78947" y="361233"/>
                        </a:cubicBezTo>
                        <a:cubicBezTo>
                          <a:pt x="78947" y="382142"/>
                          <a:pt x="82817" y="401818"/>
                          <a:pt x="90473" y="419599"/>
                        </a:cubicBezTo>
                        <a:cubicBezTo>
                          <a:pt x="98211" y="437545"/>
                          <a:pt x="108831" y="453187"/>
                          <a:pt x="122167" y="466112"/>
                        </a:cubicBezTo>
                        <a:cubicBezTo>
                          <a:pt x="135503" y="479119"/>
                          <a:pt x="151392" y="489573"/>
                          <a:pt x="169420" y="497065"/>
                        </a:cubicBezTo>
                        <a:cubicBezTo>
                          <a:pt x="187284" y="504556"/>
                          <a:pt x="206712" y="508343"/>
                          <a:pt x="227211" y="508343"/>
                        </a:cubicBezTo>
                        <a:cubicBezTo>
                          <a:pt x="247709" y="508343"/>
                          <a:pt x="267220" y="504639"/>
                          <a:pt x="285084" y="497229"/>
                        </a:cubicBezTo>
                        <a:cubicBezTo>
                          <a:pt x="302948" y="489821"/>
                          <a:pt x="318836" y="479448"/>
                          <a:pt x="332172" y="466358"/>
                        </a:cubicBezTo>
                        <a:cubicBezTo>
                          <a:pt x="345509" y="453269"/>
                          <a:pt x="356211" y="437545"/>
                          <a:pt x="363867" y="419764"/>
                        </a:cubicBezTo>
                        <a:cubicBezTo>
                          <a:pt x="371523" y="402064"/>
                          <a:pt x="375392" y="382390"/>
                          <a:pt x="375392" y="361233"/>
                        </a:cubicBezTo>
                        <a:cubicBezTo>
                          <a:pt x="375392" y="340076"/>
                          <a:pt x="371523" y="320729"/>
                          <a:pt x="363867" y="303030"/>
                        </a:cubicBezTo>
                        <a:cubicBezTo>
                          <a:pt x="356128" y="285248"/>
                          <a:pt x="345509" y="269689"/>
                          <a:pt x="332172" y="256683"/>
                        </a:cubicBezTo>
                        <a:cubicBezTo>
                          <a:pt x="318836" y="243675"/>
                          <a:pt x="302948" y="233221"/>
                          <a:pt x="284919" y="225729"/>
                        </a:cubicBezTo>
                        <a:cubicBezTo>
                          <a:pt x="267055" y="218238"/>
                          <a:pt x="247627" y="214451"/>
                          <a:pt x="227128" y="214451"/>
                        </a:cubicBezTo>
                        <a:close/>
                      </a:path>
                    </a:pathLst>
                  </a:custGeom>
                  <a:solidFill>
                    <a:srgbClr val="1D1D1B"/>
                  </a:solidFill>
                  <a:ln w="8232" cap="flat">
                    <a:noFill/>
                    <a:prstDash val="solid"/>
                    <a:miter/>
                  </a:ln>
                </p:spPr>
                <p:txBody>
                  <a:bodyPr rtlCol="0" anchor="ctr"/>
                  <a:lstStyle/>
                  <a:p>
                    <a:endParaRPr lang="en-US"/>
                  </a:p>
                </p:txBody>
              </p:sp>
            </p:grpSp>
            <p:grpSp>
              <p:nvGrpSpPr>
                <p:cNvPr id="82" name="Gráfico 23">
                  <a:extLst>
                    <a:ext uri="{FF2B5EF4-FFF2-40B4-BE49-F238E27FC236}">
                      <a16:creationId xmlns:a16="http://schemas.microsoft.com/office/drawing/2014/main" id="{4EF3FBE2-68A1-8D07-5385-89D1EE27012A}"/>
                    </a:ext>
                  </a:extLst>
                </p:cNvPr>
                <p:cNvGrpSpPr/>
                <p:nvPr/>
              </p:nvGrpSpPr>
              <p:grpSpPr>
                <a:xfrm>
                  <a:off x="1317081" y="5169138"/>
                  <a:ext cx="398771" cy="431618"/>
                  <a:chOff x="1317081" y="5169138"/>
                  <a:chExt cx="398771" cy="431618"/>
                </a:xfrm>
                <a:solidFill>
                  <a:srgbClr val="1D1D1B"/>
                </a:solidFill>
              </p:grpSpPr>
              <p:sp>
                <p:nvSpPr>
                  <p:cNvPr id="131" name="Forma Livre: Forma 130">
                    <a:extLst>
                      <a:ext uri="{FF2B5EF4-FFF2-40B4-BE49-F238E27FC236}">
                        <a16:creationId xmlns:a16="http://schemas.microsoft.com/office/drawing/2014/main" id="{86166484-D215-C78C-4A14-2FA987C9C2CA}"/>
                      </a:ext>
                    </a:extLst>
                  </p:cNvPr>
                  <p:cNvSpPr/>
                  <p:nvPr/>
                </p:nvSpPr>
                <p:spPr>
                  <a:xfrm>
                    <a:off x="1334451" y="5186590"/>
                    <a:ext cx="364031" cy="396795"/>
                  </a:xfrm>
                  <a:custGeom>
                    <a:avLst/>
                    <a:gdLst>
                      <a:gd name="connsiteX0" fmla="*/ 182016 w 364031"/>
                      <a:gd name="connsiteY0" fmla="*/ 357116 h 396795"/>
                      <a:gd name="connsiteX1" fmla="*/ 284837 w 364031"/>
                      <a:gd name="connsiteY1" fmla="*/ 318754 h 396795"/>
                      <a:gd name="connsiteX2" fmla="*/ 320153 w 364031"/>
                      <a:gd name="connsiteY2" fmla="*/ 202596 h 396795"/>
                      <a:gd name="connsiteX3" fmla="*/ 320153 w 364031"/>
                      <a:gd name="connsiteY3" fmla="*/ 0 h 396795"/>
                      <a:gd name="connsiteX4" fmla="*/ 364031 w 364031"/>
                      <a:gd name="connsiteY4" fmla="*/ 0 h 396795"/>
                      <a:gd name="connsiteX5" fmla="*/ 364031 w 364031"/>
                      <a:gd name="connsiteY5" fmla="*/ 203749 h 396795"/>
                      <a:gd name="connsiteX6" fmla="*/ 351436 w 364031"/>
                      <a:gd name="connsiteY6" fmla="*/ 288459 h 396795"/>
                      <a:gd name="connsiteX7" fmla="*/ 315378 w 364031"/>
                      <a:gd name="connsiteY7" fmla="*/ 348719 h 396795"/>
                      <a:gd name="connsiteX8" fmla="*/ 258164 w 364031"/>
                      <a:gd name="connsiteY8" fmla="*/ 384777 h 396795"/>
                      <a:gd name="connsiteX9" fmla="*/ 182016 w 364031"/>
                      <a:gd name="connsiteY9" fmla="*/ 396796 h 396795"/>
                      <a:gd name="connsiteX10" fmla="*/ 105867 w 364031"/>
                      <a:gd name="connsiteY10" fmla="*/ 384777 h 396795"/>
                      <a:gd name="connsiteX11" fmla="*/ 48653 w 364031"/>
                      <a:gd name="connsiteY11" fmla="*/ 348719 h 396795"/>
                      <a:gd name="connsiteX12" fmla="*/ 12595 w 364031"/>
                      <a:gd name="connsiteY12" fmla="*/ 288459 h 396795"/>
                      <a:gd name="connsiteX13" fmla="*/ 0 w 364031"/>
                      <a:gd name="connsiteY13" fmla="*/ 203749 h 396795"/>
                      <a:gd name="connsiteX14" fmla="*/ 0 w 364031"/>
                      <a:gd name="connsiteY14" fmla="*/ 0 h 396795"/>
                      <a:gd name="connsiteX15" fmla="*/ 43878 w 364031"/>
                      <a:gd name="connsiteY15" fmla="*/ 0 h 396795"/>
                      <a:gd name="connsiteX16" fmla="*/ 43878 w 364031"/>
                      <a:gd name="connsiteY16" fmla="*/ 202596 h 396795"/>
                      <a:gd name="connsiteX17" fmla="*/ 78618 w 364031"/>
                      <a:gd name="connsiteY17" fmla="*/ 318178 h 396795"/>
                      <a:gd name="connsiteX18" fmla="*/ 182016 w 364031"/>
                      <a:gd name="connsiteY18" fmla="*/ 357116 h 39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31" h="396795">
                        <a:moveTo>
                          <a:pt x="182016" y="357116"/>
                        </a:moveTo>
                        <a:cubicBezTo>
                          <a:pt x="227046" y="357116"/>
                          <a:pt x="261292" y="344356"/>
                          <a:pt x="284837" y="318754"/>
                        </a:cubicBezTo>
                        <a:cubicBezTo>
                          <a:pt x="308381" y="293234"/>
                          <a:pt x="320153" y="254459"/>
                          <a:pt x="320153" y="202596"/>
                        </a:cubicBezTo>
                        <a:lnTo>
                          <a:pt x="320153" y="0"/>
                        </a:lnTo>
                        <a:lnTo>
                          <a:pt x="364031" y="0"/>
                        </a:lnTo>
                        <a:lnTo>
                          <a:pt x="364031" y="203749"/>
                        </a:lnTo>
                        <a:cubicBezTo>
                          <a:pt x="364031" y="236019"/>
                          <a:pt x="359833" y="264256"/>
                          <a:pt x="351436" y="288459"/>
                        </a:cubicBezTo>
                        <a:cubicBezTo>
                          <a:pt x="343039" y="312662"/>
                          <a:pt x="331020" y="332748"/>
                          <a:pt x="315378" y="348719"/>
                        </a:cubicBezTo>
                        <a:cubicBezTo>
                          <a:pt x="299737" y="364772"/>
                          <a:pt x="280638" y="376791"/>
                          <a:pt x="258164" y="384777"/>
                        </a:cubicBezTo>
                        <a:cubicBezTo>
                          <a:pt x="235690" y="392762"/>
                          <a:pt x="210252" y="396796"/>
                          <a:pt x="182016" y="396796"/>
                        </a:cubicBezTo>
                        <a:cubicBezTo>
                          <a:pt x="153779" y="396796"/>
                          <a:pt x="128423" y="392762"/>
                          <a:pt x="105867" y="384777"/>
                        </a:cubicBezTo>
                        <a:cubicBezTo>
                          <a:pt x="83393" y="376791"/>
                          <a:pt x="64294" y="364772"/>
                          <a:pt x="48653" y="348719"/>
                        </a:cubicBezTo>
                        <a:cubicBezTo>
                          <a:pt x="33011" y="332666"/>
                          <a:pt x="20992" y="312579"/>
                          <a:pt x="12595" y="288459"/>
                        </a:cubicBezTo>
                        <a:cubicBezTo>
                          <a:pt x="4198" y="264256"/>
                          <a:pt x="0" y="236019"/>
                          <a:pt x="0" y="203749"/>
                        </a:cubicBezTo>
                        <a:lnTo>
                          <a:pt x="0" y="0"/>
                        </a:lnTo>
                        <a:lnTo>
                          <a:pt x="43878" y="0"/>
                        </a:lnTo>
                        <a:lnTo>
                          <a:pt x="43878" y="202596"/>
                        </a:lnTo>
                        <a:cubicBezTo>
                          <a:pt x="43878" y="253719"/>
                          <a:pt x="55485" y="292246"/>
                          <a:pt x="78618" y="318178"/>
                        </a:cubicBezTo>
                        <a:cubicBezTo>
                          <a:pt x="101751" y="344109"/>
                          <a:pt x="136244" y="357116"/>
                          <a:pt x="182016" y="357116"/>
                        </a:cubicBezTo>
                        <a:close/>
                      </a:path>
                    </a:pathLst>
                  </a:custGeom>
                  <a:solidFill>
                    <a:srgbClr val="1D1D1B"/>
                  </a:solidFill>
                  <a:ln w="8232" cap="flat">
                    <a:noFill/>
                    <a:prstDash val="solid"/>
                    <a:miter/>
                  </a:ln>
                </p:spPr>
                <p:txBody>
                  <a:bodyPr rtlCol="0" anchor="ctr"/>
                  <a:lstStyle/>
                  <a:p>
                    <a:endParaRPr lang="en-US"/>
                  </a:p>
                </p:txBody>
              </p:sp>
              <p:sp>
                <p:nvSpPr>
                  <p:cNvPr id="132" name="Forma Livre: Forma 131">
                    <a:extLst>
                      <a:ext uri="{FF2B5EF4-FFF2-40B4-BE49-F238E27FC236}">
                        <a16:creationId xmlns:a16="http://schemas.microsoft.com/office/drawing/2014/main" id="{DABD782C-648D-4EAB-9E56-759923F2A9A5}"/>
                      </a:ext>
                    </a:extLst>
                  </p:cNvPr>
                  <p:cNvSpPr/>
                  <p:nvPr/>
                </p:nvSpPr>
                <p:spPr>
                  <a:xfrm>
                    <a:off x="1317081" y="5169138"/>
                    <a:ext cx="398771" cy="431618"/>
                  </a:xfrm>
                  <a:custGeom>
                    <a:avLst/>
                    <a:gdLst>
                      <a:gd name="connsiteX0" fmla="*/ 199386 w 398771"/>
                      <a:gd name="connsiteY0" fmla="*/ 431618 h 431618"/>
                      <a:gd name="connsiteX1" fmla="*/ 117474 w 398771"/>
                      <a:gd name="connsiteY1" fmla="*/ 418611 h 431618"/>
                      <a:gd name="connsiteX2" fmla="*/ 53592 w 398771"/>
                      <a:gd name="connsiteY2" fmla="*/ 378356 h 431618"/>
                      <a:gd name="connsiteX3" fmla="*/ 13583 w 398771"/>
                      <a:gd name="connsiteY3" fmla="*/ 311591 h 431618"/>
                      <a:gd name="connsiteX4" fmla="*/ 0 w 398771"/>
                      <a:gd name="connsiteY4" fmla="*/ 221201 h 431618"/>
                      <a:gd name="connsiteX5" fmla="*/ 0 w 398771"/>
                      <a:gd name="connsiteY5" fmla="*/ 17452 h 431618"/>
                      <a:gd name="connsiteX6" fmla="*/ 17370 w 398771"/>
                      <a:gd name="connsiteY6" fmla="*/ 82 h 431618"/>
                      <a:gd name="connsiteX7" fmla="*/ 61248 w 398771"/>
                      <a:gd name="connsiteY7" fmla="*/ 82 h 431618"/>
                      <a:gd name="connsiteX8" fmla="*/ 78618 w 398771"/>
                      <a:gd name="connsiteY8" fmla="*/ 17452 h 431618"/>
                      <a:gd name="connsiteX9" fmla="*/ 78618 w 398771"/>
                      <a:gd name="connsiteY9" fmla="*/ 220049 h 431618"/>
                      <a:gd name="connsiteX10" fmla="*/ 108913 w 398771"/>
                      <a:gd name="connsiteY10" fmla="*/ 324105 h 431618"/>
                      <a:gd name="connsiteX11" fmla="*/ 199386 w 398771"/>
                      <a:gd name="connsiteY11" fmla="*/ 357199 h 431618"/>
                      <a:gd name="connsiteX12" fmla="*/ 289447 w 398771"/>
                      <a:gd name="connsiteY12" fmla="*/ 324434 h 431618"/>
                      <a:gd name="connsiteX13" fmla="*/ 320153 w 398771"/>
                      <a:gd name="connsiteY13" fmla="*/ 219966 h 431618"/>
                      <a:gd name="connsiteX14" fmla="*/ 320153 w 398771"/>
                      <a:gd name="connsiteY14" fmla="*/ 17370 h 431618"/>
                      <a:gd name="connsiteX15" fmla="*/ 337523 w 398771"/>
                      <a:gd name="connsiteY15" fmla="*/ 0 h 431618"/>
                      <a:gd name="connsiteX16" fmla="*/ 381401 w 398771"/>
                      <a:gd name="connsiteY16" fmla="*/ 0 h 431618"/>
                      <a:gd name="connsiteX17" fmla="*/ 398771 w 398771"/>
                      <a:gd name="connsiteY17" fmla="*/ 17370 h 431618"/>
                      <a:gd name="connsiteX18" fmla="*/ 398771 w 398771"/>
                      <a:gd name="connsiteY18" fmla="*/ 221119 h 431618"/>
                      <a:gd name="connsiteX19" fmla="*/ 385188 w 398771"/>
                      <a:gd name="connsiteY19" fmla="*/ 311509 h 431618"/>
                      <a:gd name="connsiteX20" fmla="*/ 345179 w 398771"/>
                      <a:gd name="connsiteY20" fmla="*/ 378273 h 431618"/>
                      <a:gd name="connsiteX21" fmla="*/ 281379 w 398771"/>
                      <a:gd name="connsiteY21" fmla="*/ 418529 h 431618"/>
                      <a:gd name="connsiteX22" fmla="*/ 199386 w 398771"/>
                      <a:gd name="connsiteY22" fmla="*/ 431536 h 431618"/>
                      <a:gd name="connsiteX23" fmla="*/ 34740 w 398771"/>
                      <a:gd name="connsiteY23" fmla="*/ 34822 h 431618"/>
                      <a:gd name="connsiteX24" fmla="*/ 34740 w 398771"/>
                      <a:gd name="connsiteY24" fmla="*/ 221201 h 431618"/>
                      <a:gd name="connsiteX25" fmla="*/ 46348 w 398771"/>
                      <a:gd name="connsiteY25" fmla="*/ 300231 h 431618"/>
                      <a:gd name="connsiteX26" fmla="*/ 78454 w 398771"/>
                      <a:gd name="connsiteY26" fmla="*/ 354070 h 431618"/>
                      <a:gd name="connsiteX27" fmla="*/ 129082 w 398771"/>
                      <a:gd name="connsiteY27" fmla="*/ 385929 h 431618"/>
                      <a:gd name="connsiteX28" fmla="*/ 199386 w 398771"/>
                      <a:gd name="connsiteY28" fmla="*/ 396960 h 431618"/>
                      <a:gd name="connsiteX29" fmla="*/ 269689 w 398771"/>
                      <a:gd name="connsiteY29" fmla="*/ 385929 h 431618"/>
                      <a:gd name="connsiteX30" fmla="*/ 320318 w 398771"/>
                      <a:gd name="connsiteY30" fmla="*/ 354070 h 431618"/>
                      <a:gd name="connsiteX31" fmla="*/ 352424 w 398771"/>
                      <a:gd name="connsiteY31" fmla="*/ 300231 h 431618"/>
                      <a:gd name="connsiteX32" fmla="*/ 364031 w 398771"/>
                      <a:gd name="connsiteY32" fmla="*/ 221201 h 431618"/>
                      <a:gd name="connsiteX33" fmla="*/ 364031 w 398771"/>
                      <a:gd name="connsiteY33" fmla="*/ 34822 h 431618"/>
                      <a:gd name="connsiteX34" fmla="*/ 354893 w 398771"/>
                      <a:gd name="connsiteY34" fmla="*/ 34822 h 431618"/>
                      <a:gd name="connsiteX35" fmla="*/ 354893 w 398771"/>
                      <a:gd name="connsiteY35" fmla="*/ 220049 h 431618"/>
                      <a:gd name="connsiteX36" fmla="*/ 315049 w 398771"/>
                      <a:gd name="connsiteY36" fmla="*/ 347978 h 431618"/>
                      <a:gd name="connsiteX37" fmla="*/ 199468 w 398771"/>
                      <a:gd name="connsiteY37" fmla="*/ 391939 h 431618"/>
                      <a:gd name="connsiteX38" fmla="*/ 83064 w 398771"/>
                      <a:gd name="connsiteY38" fmla="*/ 347237 h 431618"/>
                      <a:gd name="connsiteX39" fmla="*/ 43960 w 398771"/>
                      <a:gd name="connsiteY39" fmla="*/ 220049 h 431618"/>
                      <a:gd name="connsiteX40" fmla="*/ 43960 w 398771"/>
                      <a:gd name="connsiteY40" fmla="*/ 34822 h 431618"/>
                      <a:gd name="connsiteX41" fmla="*/ 34822 w 398771"/>
                      <a:gd name="connsiteY41" fmla="*/ 34822 h 4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8771" h="431618">
                        <a:moveTo>
                          <a:pt x="199386" y="431618"/>
                        </a:moveTo>
                        <a:cubicBezTo>
                          <a:pt x="169338" y="431618"/>
                          <a:pt x="141760" y="427255"/>
                          <a:pt x="117474" y="418611"/>
                        </a:cubicBezTo>
                        <a:cubicBezTo>
                          <a:pt x="92531" y="409721"/>
                          <a:pt x="71044" y="396137"/>
                          <a:pt x="53592" y="378356"/>
                        </a:cubicBezTo>
                        <a:cubicBezTo>
                          <a:pt x="36222" y="360574"/>
                          <a:pt x="22721" y="338100"/>
                          <a:pt x="13583" y="311591"/>
                        </a:cubicBezTo>
                        <a:cubicBezTo>
                          <a:pt x="4610" y="285743"/>
                          <a:pt x="0" y="255283"/>
                          <a:pt x="0" y="221201"/>
                        </a:cubicBezTo>
                        <a:lnTo>
                          <a:pt x="0" y="17452"/>
                        </a:lnTo>
                        <a:cubicBezTo>
                          <a:pt x="0" y="7903"/>
                          <a:pt x="7738" y="82"/>
                          <a:pt x="17370" y="82"/>
                        </a:cubicBezTo>
                        <a:lnTo>
                          <a:pt x="61248" y="82"/>
                        </a:lnTo>
                        <a:cubicBezTo>
                          <a:pt x="70797" y="82"/>
                          <a:pt x="78618" y="7821"/>
                          <a:pt x="78618" y="17452"/>
                        </a:cubicBezTo>
                        <a:lnTo>
                          <a:pt x="78618" y="220049"/>
                        </a:lnTo>
                        <a:cubicBezTo>
                          <a:pt x="78618" y="266561"/>
                          <a:pt x="88826" y="301548"/>
                          <a:pt x="108913" y="324105"/>
                        </a:cubicBezTo>
                        <a:cubicBezTo>
                          <a:pt x="128753" y="346414"/>
                          <a:pt x="158389" y="357199"/>
                          <a:pt x="199386" y="357199"/>
                        </a:cubicBezTo>
                        <a:cubicBezTo>
                          <a:pt x="240382" y="357199"/>
                          <a:pt x="269195" y="346496"/>
                          <a:pt x="289447" y="324434"/>
                        </a:cubicBezTo>
                        <a:cubicBezTo>
                          <a:pt x="309863" y="302289"/>
                          <a:pt x="320153" y="267137"/>
                          <a:pt x="320153" y="219966"/>
                        </a:cubicBezTo>
                        <a:lnTo>
                          <a:pt x="320153" y="17370"/>
                        </a:lnTo>
                        <a:cubicBezTo>
                          <a:pt x="320153" y="7821"/>
                          <a:pt x="327892" y="0"/>
                          <a:pt x="337523" y="0"/>
                        </a:cubicBezTo>
                        <a:lnTo>
                          <a:pt x="381401" y="0"/>
                        </a:lnTo>
                        <a:cubicBezTo>
                          <a:pt x="390951" y="0"/>
                          <a:pt x="398771" y="7738"/>
                          <a:pt x="398771" y="17370"/>
                        </a:cubicBezTo>
                        <a:lnTo>
                          <a:pt x="398771" y="221119"/>
                        </a:lnTo>
                        <a:cubicBezTo>
                          <a:pt x="398771" y="255201"/>
                          <a:pt x="394244" y="285660"/>
                          <a:pt x="385188" y="311509"/>
                        </a:cubicBezTo>
                        <a:cubicBezTo>
                          <a:pt x="375968" y="338017"/>
                          <a:pt x="362549" y="360409"/>
                          <a:pt x="345179" y="378273"/>
                        </a:cubicBezTo>
                        <a:cubicBezTo>
                          <a:pt x="327727" y="396137"/>
                          <a:pt x="306241" y="409721"/>
                          <a:pt x="281379" y="418529"/>
                        </a:cubicBezTo>
                        <a:cubicBezTo>
                          <a:pt x="257094" y="427173"/>
                          <a:pt x="229516" y="431536"/>
                          <a:pt x="199386" y="431536"/>
                        </a:cubicBezTo>
                        <a:close/>
                        <a:moveTo>
                          <a:pt x="34740" y="34822"/>
                        </a:moveTo>
                        <a:lnTo>
                          <a:pt x="34740" y="221201"/>
                        </a:lnTo>
                        <a:cubicBezTo>
                          <a:pt x="34740" y="251414"/>
                          <a:pt x="38692" y="278004"/>
                          <a:pt x="46348" y="300231"/>
                        </a:cubicBezTo>
                        <a:cubicBezTo>
                          <a:pt x="53839" y="321882"/>
                          <a:pt x="64623" y="339993"/>
                          <a:pt x="78454" y="354070"/>
                        </a:cubicBezTo>
                        <a:cubicBezTo>
                          <a:pt x="92119" y="368065"/>
                          <a:pt x="109160" y="378850"/>
                          <a:pt x="129082" y="385929"/>
                        </a:cubicBezTo>
                        <a:cubicBezTo>
                          <a:pt x="149580" y="393256"/>
                          <a:pt x="173289" y="396960"/>
                          <a:pt x="199386" y="396960"/>
                        </a:cubicBezTo>
                        <a:cubicBezTo>
                          <a:pt x="225482" y="396960"/>
                          <a:pt x="249109" y="393256"/>
                          <a:pt x="269689" y="385929"/>
                        </a:cubicBezTo>
                        <a:cubicBezTo>
                          <a:pt x="289611" y="378850"/>
                          <a:pt x="306652" y="368147"/>
                          <a:pt x="320318" y="354070"/>
                        </a:cubicBezTo>
                        <a:cubicBezTo>
                          <a:pt x="334066" y="339993"/>
                          <a:pt x="344850" y="321799"/>
                          <a:pt x="352424" y="300231"/>
                        </a:cubicBezTo>
                        <a:cubicBezTo>
                          <a:pt x="360162" y="278004"/>
                          <a:pt x="364031" y="251414"/>
                          <a:pt x="364031" y="221201"/>
                        </a:cubicBezTo>
                        <a:lnTo>
                          <a:pt x="364031" y="34822"/>
                        </a:lnTo>
                        <a:lnTo>
                          <a:pt x="354893" y="34822"/>
                        </a:lnTo>
                        <a:lnTo>
                          <a:pt x="354893" y="220049"/>
                        </a:lnTo>
                        <a:cubicBezTo>
                          <a:pt x="354893" y="276193"/>
                          <a:pt x="341475" y="319247"/>
                          <a:pt x="315049" y="347978"/>
                        </a:cubicBezTo>
                        <a:cubicBezTo>
                          <a:pt x="288212" y="377121"/>
                          <a:pt x="249273" y="391939"/>
                          <a:pt x="199468" y="391939"/>
                        </a:cubicBezTo>
                        <a:cubicBezTo>
                          <a:pt x="149663" y="391939"/>
                          <a:pt x="109572" y="376873"/>
                          <a:pt x="83064" y="347237"/>
                        </a:cubicBezTo>
                        <a:cubicBezTo>
                          <a:pt x="57132" y="318095"/>
                          <a:pt x="43960" y="275370"/>
                          <a:pt x="43960" y="220049"/>
                        </a:cubicBezTo>
                        <a:lnTo>
                          <a:pt x="43960" y="34822"/>
                        </a:lnTo>
                        <a:lnTo>
                          <a:pt x="34822" y="34822"/>
                        </a:lnTo>
                        <a:close/>
                      </a:path>
                    </a:pathLst>
                  </a:custGeom>
                  <a:solidFill>
                    <a:srgbClr val="1D1D1B"/>
                  </a:solidFill>
                  <a:ln w="8232" cap="flat">
                    <a:noFill/>
                    <a:prstDash val="solid"/>
                    <a:miter/>
                  </a:ln>
                </p:spPr>
                <p:txBody>
                  <a:bodyPr rtlCol="0" anchor="ctr"/>
                  <a:lstStyle/>
                  <a:p>
                    <a:endParaRPr lang="en-US"/>
                  </a:p>
                </p:txBody>
              </p:sp>
            </p:grpSp>
            <p:grpSp>
              <p:nvGrpSpPr>
                <p:cNvPr id="83" name="Gráfico 23">
                  <a:extLst>
                    <a:ext uri="{FF2B5EF4-FFF2-40B4-BE49-F238E27FC236}">
                      <a16:creationId xmlns:a16="http://schemas.microsoft.com/office/drawing/2014/main" id="{ABB40906-2E3B-1EC7-3DD0-963EB416E162}"/>
                    </a:ext>
                  </a:extLst>
                </p:cNvPr>
                <p:cNvGrpSpPr/>
                <p:nvPr/>
              </p:nvGrpSpPr>
              <p:grpSpPr>
                <a:xfrm>
                  <a:off x="1958458" y="5158930"/>
                  <a:ext cx="434753" cy="441826"/>
                  <a:chOff x="1958458" y="5158930"/>
                  <a:chExt cx="434753" cy="441826"/>
                </a:xfrm>
                <a:solidFill>
                  <a:srgbClr val="1D1D1B"/>
                </a:solidFill>
              </p:grpSpPr>
              <p:sp>
                <p:nvSpPr>
                  <p:cNvPr id="129" name="Forma Livre: Forma 128">
                    <a:extLst>
                      <a:ext uri="{FF2B5EF4-FFF2-40B4-BE49-F238E27FC236}">
                        <a16:creationId xmlns:a16="http://schemas.microsoft.com/office/drawing/2014/main" id="{F9F9763A-5B63-E92E-BB65-8E49096239F4}"/>
                      </a:ext>
                    </a:extLst>
                  </p:cNvPr>
                  <p:cNvSpPr/>
                  <p:nvPr/>
                </p:nvSpPr>
                <p:spPr>
                  <a:xfrm>
                    <a:off x="1975828" y="5176465"/>
                    <a:ext cx="399923" cy="407004"/>
                  </a:xfrm>
                  <a:custGeom>
                    <a:avLst/>
                    <a:gdLst>
                      <a:gd name="connsiteX0" fmla="*/ 44207 w 399923"/>
                      <a:gd name="connsiteY0" fmla="*/ 203173 h 407004"/>
                      <a:gd name="connsiteX1" fmla="*/ 57955 w 399923"/>
                      <a:gd name="connsiteY1" fmla="*/ 271253 h 407004"/>
                      <a:gd name="connsiteX2" fmla="*/ 94589 w 399923"/>
                      <a:gd name="connsiteY2" fmla="*/ 322952 h 407004"/>
                      <a:gd name="connsiteX3" fmla="*/ 147275 w 399923"/>
                      <a:gd name="connsiteY3" fmla="*/ 355799 h 407004"/>
                      <a:gd name="connsiteX4" fmla="*/ 209100 w 399923"/>
                      <a:gd name="connsiteY4" fmla="*/ 367242 h 407004"/>
                      <a:gd name="connsiteX5" fmla="*/ 254295 w 399923"/>
                      <a:gd name="connsiteY5" fmla="*/ 361314 h 407004"/>
                      <a:gd name="connsiteX6" fmla="*/ 294551 w 399923"/>
                      <a:gd name="connsiteY6" fmla="*/ 344356 h 407004"/>
                      <a:gd name="connsiteX7" fmla="*/ 328550 w 399923"/>
                      <a:gd name="connsiteY7" fmla="*/ 317684 h 407004"/>
                      <a:gd name="connsiteX8" fmla="*/ 354482 w 399923"/>
                      <a:gd name="connsiteY8" fmla="*/ 282202 h 407004"/>
                      <a:gd name="connsiteX9" fmla="*/ 399924 w 399923"/>
                      <a:gd name="connsiteY9" fmla="*/ 282202 h 407004"/>
                      <a:gd name="connsiteX10" fmla="*/ 370535 w 399923"/>
                      <a:gd name="connsiteY10" fmla="*/ 332749 h 407004"/>
                      <a:gd name="connsiteX11" fmla="*/ 326821 w 399923"/>
                      <a:gd name="connsiteY11" fmla="*/ 372264 h 407004"/>
                      <a:gd name="connsiteX12" fmla="*/ 271665 w 399923"/>
                      <a:gd name="connsiteY12" fmla="*/ 397866 h 407004"/>
                      <a:gd name="connsiteX13" fmla="*/ 208359 w 399923"/>
                      <a:gd name="connsiteY13" fmla="*/ 407004 h 407004"/>
                      <a:gd name="connsiteX14" fmla="*/ 126283 w 399923"/>
                      <a:gd name="connsiteY14" fmla="*/ 391198 h 407004"/>
                      <a:gd name="connsiteX15" fmla="*/ 60096 w 399923"/>
                      <a:gd name="connsiteY15" fmla="*/ 347732 h 407004"/>
                      <a:gd name="connsiteX16" fmla="*/ 16053 w 399923"/>
                      <a:gd name="connsiteY16" fmla="*/ 282861 h 407004"/>
                      <a:gd name="connsiteX17" fmla="*/ 0 w 399923"/>
                      <a:gd name="connsiteY17" fmla="*/ 203337 h 407004"/>
                      <a:gd name="connsiteX18" fmla="*/ 16053 w 399923"/>
                      <a:gd name="connsiteY18" fmla="*/ 123814 h 407004"/>
                      <a:gd name="connsiteX19" fmla="*/ 60096 w 399923"/>
                      <a:gd name="connsiteY19" fmla="*/ 59108 h 407004"/>
                      <a:gd name="connsiteX20" fmla="*/ 126283 w 399923"/>
                      <a:gd name="connsiteY20" fmla="*/ 15806 h 407004"/>
                      <a:gd name="connsiteX21" fmla="*/ 208359 w 399923"/>
                      <a:gd name="connsiteY21" fmla="*/ 0 h 407004"/>
                      <a:gd name="connsiteX22" fmla="*/ 271500 w 399923"/>
                      <a:gd name="connsiteY22" fmla="*/ 8973 h 407004"/>
                      <a:gd name="connsiteX23" fmla="*/ 326245 w 399923"/>
                      <a:gd name="connsiteY23" fmla="*/ 34329 h 407004"/>
                      <a:gd name="connsiteX24" fmla="*/ 369959 w 399923"/>
                      <a:gd name="connsiteY24" fmla="*/ 73844 h 407004"/>
                      <a:gd name="connsiteX25" fmla="*/ 399924 w 399923"/>
                      <a:gd name="connsiteY25" fmla="*/ 124801 h 407004"/>
                      <a:gd name="connsiteX26" fmla="*/ 354482 w 399923"/>
                      <a:gd name="connsiteY26" fmla="*/ 124801 h 407004"/>
                      <a:gd name="connsiteX27" fmla="*/ 328879 w 399923"/>
                      <a:gd name="connsiteY27" fmla="*/ 89156 h 407004"/>
                      <a:gd name="connsiteX28" fmla="*/ 294880 w 399923"/>
                      <a:gd name="connsiteY28" fmla="*/ 62236 h 407004"/>
                      <a:gd name="connsiteX29" fmla="*/ 254460 w 399923"/>
                      <a:gd name="connsiteY29" fmla="*/ 45278 h 407004"/>
                      <a:gd name="connsiteX30" fmla="*/ 209017 w 399923"/>
                      <a:gd name="connsiteY30" fmla="*/ 39350 h 407004"/>
                      <a:gd name="connsiteX31" fmla="*/ 146781 w 399923"/>
                      <a:gd name="connsiteY31" fmla="*/ 50958 h 407004"/>
                      <a:gd name="connsiteX32" fmla="*/ 94095 w 399923"/>
                      <a:gd name="connsiteY32" fmla="*/ 83969 h 407004"/>
                      <a:gd name="connsiteX33" fmla="*/ 57626 w 399923"/>
                      <a:gd name="connsiteY33" fmla="*/ 135668 h 407004"/>
                      <a:gd name="connsiteX34" fmla="*/ 44043 w 399923"/>
                      <a:gd name="connsiteY34" fmla="*/ 203419 h 4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9923" h="40700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6"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3"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0" y="8973"/>
                        </a:cubicBezTo>
                        <a:cubicBezTo>
                          <a:pt x="291505" y="14983"/>
                          <a:pt x="309698" y="23380"/>
                          <a:pt x="326245" y="34329"/>
                        </a:cubicBezTo>
                        <a:cubicBezTo>
                          <a:pt x="342792" y="45278"/>
                          <a:pt x="357363" y="58449"/>
                          <a:pt x="369959" y="73844"/>
                        </a:cubicBezTo>
                        <a:cubicBezTo>
                          <a:pt x="382554" y="89238"/>
                          <a:pt x="392515" y="106197"/>
                          <a:pt x="399924" y="124801"/>
                        </a:cubicBezTo>
                        <a:lnTo>
                          <a:pt x="354482" y="124801"/>
                        </a:lnTo>
                        <a:cubicBezTo>
                          <a:pt x="347649" y="111547"/>
                          <a:pt x="339088" y="99693"/>
                          <a:pt x="328879" y="89156"/>
                        </a:cubicBezTo>
                        <a:cubicBezTo>
                          <a:pt x="318671" y="78618"/>
                          <a:pt x="307393" y="69645"/>
                          <a:pt x="294880" y="62236"/>
                        </a:cubicBezTo>
                        <a:cubicBezTo>
                          <a:pt x="282449" y="54827"/>
                          <a:pt x="268948" y="49229"/>
                          <a:pt x="254460" y="45278"/>
                        </a:cubicBezTo>
                        <a:cubicBezTo>
                          <a:pt x="239971" y="41326"/>
                          <a:pt x="224824"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1" y="155920"/>
                          <a:pt x="44043" y="178476"/>
                          <a:pt x="44043" y="203419"/>
                        </a:cubicBezTo>
                        <a:close/>
                      </a:path>
                    </a:pathLst>
                  </a:custGeom>
                  <a:solidFill>
                    <a:srgbClr val="1D1D1B"/>
                  </a:solidFill>
                  <a:ln w="8232" cap="flat">
                    <a:noFill/>
                    <a:prstDash val="solid"/>
                    <a:miter/>
                  </a:ln>
                </p:spPr>
                <p:txBody>
                  <a:bodyPr rtlCol="0" anchor="ctr"/>
                  <a:lstStyle/>
                  <a:p>
                    <a:endParaRPr lang="en-US"/>
                  </a:p>
                </p:txBody>
              </p:sp>
              <p:sp>
                <p:nvSpPr>
                  <p:cNvPr id="130" name="Forma Livre: Forma 129">
                    <a:extLst>
                      <a:ext uri="{FF2B5EF4-FFF2-40B4-BE49-F238E27FC236}">
                        <a16:creationId xmlns:a16="http://schemas.microsoft.com/office/drawing/2014/main" id="{5AF5FB05-88B3-7FF3-501D-F06D254461FC}"/>
                      </a:ext>
                    </a:extLst>
                  </p:cNvPr>
                  <p:cNvSpPr/>
                  <p:nvPr/>
                </p:nvSpPr>
                <p:spPr>
                  <a:xfrm>
                    <a:off x="1958458" y="5158930"/>
                    <a:ext cx="434753" cy="441826"/>
                  </a:xfrm>
                  <a:custGeom>
                    <a:avLst/>
                    <a:gdLst>
                      <a:gd name="connsiteX0" fmla="*/ 225729 w 434753"/>
                      <a:gd name="connsiteY0" fmla="*/ 441826 h 441826"/>
                      <a:gd name="connsiteX1" fmla="*/ 137067 w 434753"/>
                      <a:gd name="connsiteY1" fmla="*/ 424703 h 441826"/>
                      <a:gd name="connsiteX2" fmla="*/ 65282 w 434753"/>
                      <a:gd name="connsiteY2" fmla="*/ 377532 h 441826"/>
                      <a:gd name="connsiteX3" fmla="*/ 17453 w 434753"/>
                      <a:gd name="connsiteY3" fmla="*/ 307146 h 441826"/>
                      <a:gd name="connsiteX4" fmla="*/ 0 w 434753"/>
                      <a:gd name="connsiteY4" fmla="*/ 220707 h 441826"/>
                      <a:gd name="connsiteX5" fmla="*/ 17453 w 434753"/>
                      <a:gd name="connsiteY5" fmla="*/ 134268 h 441826"/>
                      <a:gd name="connsiteX6" fmla="*/ 65364 w 434753"/>
                      <a:gd name="connsiteY6" fmla="*/ 64047 h 441826"/>
                      <a:gd name="connsiteX7" fmla="*/ 137067 w 434753"/>
                      <a:gd name="connsiteY7" fmla="*/ 17123 h 441826"/>
                      <a:gd name="connsiteX8" fmla="*/ 225729 w 434753"/>
                      <a:gd name="connsiteY8" fmla="*/ 0 h 441826"/>
                      <a:gd name="connsiteX9" fmla="*/ 293892 w 434753"/>
                      <a:gd name="connsiteY9" fmla="*/ 9714 h 441826"/>
                      <a:gd name="connsiteX10" fmla="*/ 353247 w 434753"/>
                      <a:gd name="connsiteY10" fmla="*/ 37210 h 441826"/>
                      <a:gd name="connsiteX11" fmla="*/ 400830 w 434753"/>
                      <a:gd name="connsiteY11" fmla="*/ 80182 h 441826"/>
                      <a:gd name="connsiteX12" fmla="*/ 433512 w 434753"/>
                      <a:gd name="connsiteY12" fmla="*/ 135668 h 441826"/>
                      <a:gd name="connsiteX13" fmla="*/ 431783 w 434753"/>
                      <a:gd name="connsiteY13" fmla="*/ 151803 h 441826"/>
                      <a:gd name="connsiteX14" fmla="*/ 417376 w 434753"/>
                      <a:gd name="connsiteY14" fmla="*/ 159377 h 441826"/>
                      <a:gd name="connsiteX15" fmla="*/ 371934 w 434753"/>
                      <a:gd name="connsiteY15" fmla="*/ 159377 h 441826"/>
                      <a:gd name="connsiteX16" fmla="*/ 356540 w 434753"/>
                      <a:gd name="connsiteY16" fmla="*/ 149992 h 441826"/>
                      <a:gd name="connsiteX17" fmla="*/ 333901 w 434753"/>
                      <a:gd name="connsiteY17" fmla="*/ 118380 h 441826"/>
                      <a:gd name="connsiteX18" fmla="*/ 303606 w 434753"/>
                      <a:gd name="connsiteY18" fmla="*/ 94342 h 441826"/>
                      <a:gd name="connsiteX19" fmla="*/ 267467 w 434753"/>
                      <a:gd name="connsiteY19" fmla="*/ 79194 h 441826"/>
                      <a:gd name="connsiteX20" fmla="*/ 226635 w 434753"/>
                      <a:gd name="connsiteY20" fmla="*/ 73926 h 441826"/>
                      <a:gd name="connsiteX21" fmla="*/ 170738 w 434753"/>
                      <a:gd name="connsiteY21" fmla="*/ 84381 h 441826"/>
                      <a:gd name="connsiteX22" fmla="*/ 123567 w 434753"/>
                      <a:gd name="connsiteY22" fmla="*/ 113935 h 441826"/>
                      <a:gd name="connsiteX23" fmla="*/ 91131 w 434753"/>
                      <a:gd name="connsiteY23" fmla="*/ 160035 h 441826"/>
                      <a:gd name="connsiteX24" fmla="*/ 79112 w 434753"/>
                      <a:gd name="connsiteY24" fmla="*/ 220707 h 441826"/>
                      <a:gd name="connsiteX25" fmla="*/ 91296 w 434753"/>
                      <a:gd name="connsiteY25" fmla="*/ 281626 h 441826"/>
                      <a:gd name="connsiteX26" fmla="*/ 123978 w 434753"/>
                      <a:gd name="connsiteY26" fmla="*/ 327809 h 441826"/>
                      <a:gd name="connsiteX27" fmla="*/ 170985 w 434753"/>
                      <a:gd name="connsiteY27" fmla="*/ 357116 h 441826"/>
                      <a:gd name="connsiteX28" fmla="*/ 226552 w 434753"/>
                      <a:gd name="connsiteY28" fmla="*/ 367407 h 441826"/>
                      <a:gd name="connsiteX29" fmla="*/ 267137 w 434753"/>
                      <a:gd name="connsiteY29" fmla="*/ 362138 h 441826"/>
                      <a:gd name="connsiteX30" fmla="*/ 303112 w 434753"/>
                      <a:gd name="connsiteY30" fmla="*/ 346990 h 441826"/>
                      <a:gd name="connsiteX31" fmla="*/ 333490 w 434753"/>
                      <a:gd name="connsiteY31" fmla="*/ 323117 h 441826"/>
                      <a:gd name="connsiteX32" fmla="*/ 356540 w 434753"/>
                      <a:gd name="connsiteY32" fmla="*/ 291505 h 441826"/>
                      <a:gd name="connsiteX33" fmla="*/ 371852 w 434753"/>
                      <a:gd name="connsiteY33" fmla="*/ 282367 h 441826"/>
                      <a:gd name="connsiteX34" fmla="*/ 417294 w 434753"/>
                      <a:gd name="connsiteY34" fmla="*/ 282367 h 441826"/>
                      <a:gd name="connsiteX35" fmla="*/ 431618 w 434753"/>
                      <a:gd name="connsiteY35" fmla="*/ 289941 h 441826"/>
                      <a:gd name="connsiteX36" fmla="*/ 433429 w 434753"/>
                      <a:gd name="connsiteY36" fmla="*/ 306076 h 441826"/>
                      <a:gd name="connsiteX37" fmla="*/ 401323 w 434753"/>
                      <a:gd name="connsiteY37" fmla="*/ 361232 h 441826"/>
                      <a:gd name="connsiteX38" fmla="*/ 353659 w 434753"/>
                      <a:gd name="connsiteY38" fmla="*/ 404287 h 441826"/>
                      <a:gd name="connsiteX39" fmla="*/ 294057 w 434753"/>
                      <a:gd name="connsiteY39" fmla="*/ 431947 h 441826"/>
                      <a:gd name="connsiteX40" fmla="*/ 225647 w 434753"/>
                      <a:gd name="connsiteY40" fmla="*/ 441826 h 441826"/>
                      <a:gd name="connsiteX41" fmla="*/ 225729 w 434753"/>
                      <a:gd name="connsiteY41" fmla="*/ 34740 h 441826"/>
                      <a:gd name="connsiteX42" fmla="*/ 150321 w 434753"/>
                      <a:gd name="connsiteY42" fmla="*/ 49229 h 441826"/>
                      <a:gd name="connsiteX43" fmla="*/ 89649 w 434753"/>
                      <a:gd name="connsiteY43" fmla="*/ 88908 h 441826"/>
                      <a:gd name="connsiteX44" fmla="*/ 49394 w 434753"/>
                      <a:gd name="connsiteY44" fmla="*/ 148016 h 441826"/>
                      <a:gd name="connsiteX45" fmla="*/ 34823 w 434753"/>
                      <a:gd name="connsiteY45" fmla="*/ 220707 h 441826"/>
                      <a:gd name="connsiteX46" fmla="*/ 49394 w 434753"/>
                      <a:gd name="connsiteY46" fmla="*/ 293398 h 441826"/>
                      <a:gd name="connsiteX47" fmla="*/ 89732 w 434753"/>
                      <a:gd name="connsiteY47" fmla="*/ 352753 h 441826"/>
                      <a:gd name="connsiteX48" fmla="*/ 150404 w 434753"/>
                      <a:gd name="connsiteY48" fmla="*/ 392597 h 441826"/>
                      <a:gd name="connsiteX49" fmla="*/ 225811 w 434753"/>
                      <a:gd name="connsiteY49" fmla="*/ 407086 h 441826"/>
                      <a:gd name="connsiteX50" fmla="*/ 284096 w 434753"/>
                      <a:gd name="connsiteY50" fmla="*/ 398689 h 441826"/>
                      <a:gd name="connsiteX51" fmla="*/ 334724 w 434753"/>
                      <a:gd name="connsiteY51" fmla="*/ 375227 h 441826"/>
                      <a:gd name="connsiteX52" fmla="*/ 374486 w 434753"/>
                      <a:gd name="connsiteY52" fmla="*/ 339334 h 441826"/>
                      <a:gd name="connsiteX53" fmla="*/ 389798 w 434753"/>
                      <a:gd name="connsiteY53" fmla="*/ 317107 h 441826"/>
                      <a:gd name="connsiteX54" fmla="*/ 381978 w 434753"/>
                      <a:gd name="connsiteY54" fmla="*/ 317107 h 441826"/>
                      <a:gd name="connsiteX55" fmla="*/ 358433 w 434753"/>
                      <a:gd name="connsiteY55" fmla="*/ 347320 h 441826"/>
                      <a:gd name="connsiteX56" fmla="*/ 320894 w 434753"/>
                      <a:gd name="connsiteY56" fmla="*/ 376873 h 441826"/>
                      <a:gd name="connsiteX57" fmla="*/ 276358 w 434753"/>
                      <a:gd name="connsiteY57" fmla="*/ 395643 h 441826"/>
                      <a:gd name="connsiteX58" fmla="*/ 226552 w 434753"/>
                      <a:gd name="connsiteY58" fmla="*/ 402147 h 441826"/>
                      <a:gd name="connsiteX59" fmla="*/ 158471 w 434753"/>
                      <a:gd name="connsiteY59" fmla="*/ 389551 h 441826"/>
                      <a:gd name="connsiteX60" fmla="*/ 100187 w 434753"/>
                      <a:gd name="connsiteY60" fmla="*/ 353247 h 441826"/>
                      <a:gd name="connsiteX61" fmla="*/ 59602 w 434753"/>
                      <a:gd name="connsiteY61" fmla="*/ 296032 h 441826"/>
                      <a:gd name="connsiteX62" fmla="*/ 44290 w 434753"/>
                      <a:gd name="connsiteY62" fmla="*/ 220790 h 441826"/>
                      <a:gd name="connsiteX63" fmla="*/ 59355 w 434753"/>
                      <a:gd name="connsiteY63" fmla="*/ 145958 h 441826"/>
                      <a:gd name="connsiteX64" fmla="*/ 99775 w 434753"/>
                      <a:gd name="connsiteY64" fmla="*/ 88662 h 441826"/>
                      <a:gd name="connsiteX65" fmla="*/ 157977 w 434753"/>
                      <a:gd name="connsiteY65" fmla="*/ 52193 h 441826"/>
                      <a:gd name="connsiteX66" fmla="*/ 226470 w 434753"/>
                      <a:gd name="connsiteY66" fmla="*/ 39350 h 441826"/>
                      <a:gd name="connsiteX67" fmla="*/ 276440 w 434753"/>
                      <a:gd name="connsiteY67" fmla="*/ 45854 h 441826"/>
                      <a:gd name="connsiteX68" fmla="*/ 321224 w 434753"/>
                      <a:gd name="connsiteY68" fmla="*/ 64623 h 441826"/>
                      <a:gd name="connsiteX69" fmla="*/ 358845 w 434753"/>
                      <a:gd name="connsiteY69" fmla="*/ 94424 h 441826"/>
                      <a:gd name="connsiteX70" fmla="*/ 382060 w 434753"/>
                      <a:gd name="connsiteY70" fmla="*/ 124801 h 441826"/>
                      <a:gd name="connsiteX71" fmla="*/ 389551 w 434753"/>
                      <a:gd name="connsiteY71" fmla="*/ 124801 h 441826"/>
                      <a:gd name="connsiteX72" fmla="*/ 373910 w 434753"/>
                      <a:gd name="connsiteY72" fmla="*/ 102245 h 441826"/>
                      <a:gd name="connsiteX73" fmla="*/ 334066 w 434753"/>
                      <a:gd name="connsiteY73" fmla="*/ 66270 h 441826"/>
                      <a:gd name="connsiteX74" fmla="*/ 283931 w 434753"/>
                      <a:gd name="connsiteY74" fmla="*/ 43055 h 441826"/>
                      <a:gd name="connsiteX75" fmla="*/ 225729 w 434753"/>
                      <a:gd name="connsiteY75" fmla="*/ 34822 h 4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4753" h="441826">
                        <a:moveTo>
                          <a:pt x="225729" y="441826"/>
                        </a:moveTo>
                        <a:cubicBezTo>
                          <a:pt x="194364" y="441826"/>
                          <a:pt x="164481" y="436063"/>
                          <a:pt x="137067"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7" y="17123"/>
                        </a:cubicBezTo>
                        <a:cubicBezTo>
                          <a:pt x="164481" y="5762"/>
                          <a:pt x="194364" y="0"/>
                          <a:pt x="225729" y="0"/>
                        </a:cubicBezTo>
                        <a:cubicBezTo>
                          <a:pt x="249438" y="0"/>
                          <a:pt x="272324" y="3293"/>
                          <a:pt x="293892" y="9714"/>
                        </a:cubicBezTo>
                        <a:cubicBezTo>
                          <a:pt x="315378" y="16135"/>
                          <a:pt x="335383" y="25438"/>
                          <a:pt x="353247" y="37210"/>
                        </a:cubicBezTo>
                        <a:cubicBezTo>
                          <a:pt x="371193" y="49064"/>
                          <a:pt x="387164" y="63553"/>
                          <a:pt x="400830" y="80182"/>
                        </a:cubicBezTo>
                        <a:cubicBezTo>
                          <a:pt x="414495" y="96894"/>
                          <a:pt x="425444" y="115581"/>
                          <a:pt x="433512" y="135668"/>
                        </a:cubicBezTo>
                        <a:cubicBezTo>
                          <a:pt x="435652" y="141019"/>
                          <a:pt x="434993" y="147028"/>
                          <a:pt x="431783" y="151803"/>
                        </a:cubicBezTo>
                        <a:cubicBezTo>
                          <a:pt x="428572"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1"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1" y="340487"/>
                          <a:pt x="153367" y="350283"/>
                          <a:pt x="170985" y="357116"/>
                        </a:cubicBezTo>
                        <a:cubicBezTo>
                          <a:pt x="188766" y="363949"/>
                          <a:pt x="207453" y="367407"/>
                          <a:pt x="226552" y="367407"/>
                        </a:cubicBezTo>
                        <a:cubicBezTo>
                          <a:pt x="240712" y="367407"/>
                          <a:pt x="254377"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29" y="306076"/>
                        </a:cubicBezTo>
                        <a:cubicBezTo>
                          <a:pt x="425691" y="325998"/>
                          <a:pt x="414907" y="344521"/>
                          <a:pt x="401323" y="361232"/>
                        </a:cubicBezTo>
                        <a:cubicBezTo>
                          <a:pt x="387823" y="377944"/>
                          <a:pt x="371770" y="392432"/>
                          <a:pt x="353659" y="404287"/>
                        </a:cubicBezTo>
                        <a:cubicBezTo>
                          <a:pt x="335712" y="416059"/>
                          <a:pt x="315625" y="425362"/>
                          <a:pt x="294057" y="431947"/>
                        </a:cubicBezTo>
                        <a:cubicBezTo>
                          <a:pt x="272406" y="438533"/>
                          <a:pt x="249438" y="441826"/>
                          <a:pt x="225647" y="441826"/>
                        </a:cubicBezTo>
                        <a:close/>
                        <a:moveTo>
                          <a:pt x="225729" y="34740"/>
                        </a:moveTo>
                        <a:cubicBezTo>
                          <a:pt x="198892" y="34740"/>
                          <a:pt x="173537" y="39597"/>
                          <a:pt x="150321" y="49229"/>
                        </a:cubicBezTo>
                        <a:cubicBezTo>
                          <a:pt x="127024" y="58861"/>
                          <a:pt x="106608" y="72197"/>
                          <a:pt x="89649" y="88908"/>
                        </a:cubicBezTo>
                        <a:cubicBezTo>
                          <a:pt x="72691" y="105538"/>
                          <a:pt x="59108" y="125460"/>
                          <a:pt x="49394" y="148016"/>
                        </a:cubicBezTo>
                        <a:cubicBezTo>
                          <a:pt x="39680" y="170490"/>
                          <a:pt x="34823" y="195023"/>
                          <a:pt x="34823" y="220707"/>
                        </a:cubicBezTo>
                        <a:cubicBezTo>
                          <a:pt x="34823" y="246392"/>
                          <a:pt x="39762" y="270924"/>
                          <a:pt x="49394" y="293398"/>
                        </a:cubicBezTo>
                        <a:cubicBezTo>
                          <a:pt x="59108" y="316037"/>
                          <a:pt x="72691" y="335959"/>
                          <a:pt x="89732" y="352753"/>
                        </a:cubicBezTo>
                        <a:cubicBezTo>
                          <a:pt x="106773" y="369547"/>
                          <a:pt x="127189" y="382965"/>
                          <a:pt x="150404" y="392597"/>
                        </a:cubicBezTo>
                        <a:cubicBezTo>
                          <a:pt x="173619" y="402229"/>
                          <a:pt x="198974" y="407086"/>
                          <a:pt x="225811" y="407086"/>
                        </a:cubicBezTo>
                        <a:cubicBezTo>
                          <a:pt x="246145" y="407086"/>
                          <a:pt x="265738" y="404287"/>
                          <a:pt x="284096" y="398689"/>
                        </a:cubicBezTo>
                        <a:cubicBezTo>
                          <a:pt x="302536" y="393091"/>
                          <a:pt x="319577" y="385188"/>
                          <a:pt x="334724" y="375227"/>
                        </a:cubicBezTo>
                        <a:cubicBezTo>
                          <a:pt x="349790" y="365348"/>
                          <a:pt x="363208" y="353247"/>
                          <a:pt x="374486" y="339334"/>
                        </a:cubicBezTo>
                        <a:cubicBezTo>
                          <a:pt x="380166" y="332255"/>
                          <a:pt x="385353" y="324845"/>
                          <a:pt x="389798" y="317107"/>
                        </a:cubicBezTo>
                        <a:lnTo>
                          <a:pt x="381978" y="317107"/>
                        </a:lnTo>
                        <a:cubicBezTo>
                          <a:pt x="375227" y="328138"/>
                          <a:pt x="367324" y="338264"/>
                          <a:pt x="358433" y="347320"/>
                        </a:cubicBezTo>
                        <a:cubicBezTo>
                          <a:pt x="347237" y="358762"/>
                          <a:pt x="334642" y="368723"/>
                          <a:pt x="320894" y="376873"/>
                        </a:cubicBezTo>
                        <a:cubicBezTo>
                          <a:pt x="307146" y="385023"/>
                          <a:pt x="292164" y="391362"/>
                          <a:pt x="276358" y="395643"/>
                        </a:cubicBezTo>
                        <a:cubicBezTo>
                          <a:pt x="260551" y="400006"/>
                          <a:pt x="243840" y="402147"/>
                          <a:pt x="226552" y="402147"/>
                        </a:cubicBezTo>
                        <a:cubicBezTo>
                          <a:pt x="203173" y="402147"/>
                          <a:pt x="180287" y="397866"/>
                          <a:pt x="158471" y="389551"/>
                        </a:cubicBezTo>
                        <a:cubicBezTo>
                          <a:pt x="136656" y="381154"/>
                          <a:pt x="117063" y="368888"/>
                          <a:pt x="100187" y="353247"/>
                        </a:cubicBezTo>
                        <a:cubicBezTo>
                          <a:pt x="83311" y="337523"/>
                          <a:pt x="69645" y="318260"/>
                          <a:pt x="59602" y="296032"/>
                        </a:cubicBezTo>
                        <a:cubicBezTo>
                          <a:pt x="49476" y="273641"/>
                          <a:pt x="44290" y="248285"/>
                          <a:pt x="44290" y="220790"/>
                        </a:cubicBezTo>
                        <a:cubicBezTo>
                          <a:pt x="44290" y="193294"/>
                          <a:pt x="49394" y="168350"/>
                          <a:pt x="59355" y="145958"/>
                        </a:cubicBezTo>
                        <a:cubicBezTo>
                          <a:pt x="69316" y="123731"/>
                          <a:pt x="82899" y="104385"/>
                          <a:pt x="99775" y="88662"/>
                        </a:cubicBezTo>
                        <a:cubicBezTo>
                          <a:pt x="116569" y="73020"/>
                          <a:pt x="136162" y="60672"/>
                          <a:pt x="157977" y="52193"/>
                        </a:cubicBezTo>
                        <a:cubicBezTo>
                          <a:pt x="179793" y="43631"/>
                          <a:pt x="202843" y="39350"/>
                          <a:pt x="226470" y="39350"/>
                        </a:cubicBezTo>
                        <a:cubicBezTo>
                          <a:pt x="243675" y="39350"/>
                          <a:pt x="260469" y="41573"/>
                          <a:pt x="276440" y="45854"/>
                        </a:cubicBezTo>
                        <a:cubicBezTo>
                          <a:pt x="292411" y="50217"/>
                          <a:pt x="307476" y="56556"/>
                          <a:pt x="321224" y="64623"/>
                        </a:cubicBezTo>
                        <a:cubicBezTo>
                          <a:pt x="334971" y="72773"/>
                          <a:pt x="347649" y="82817"/>
                          <a:pt x="358845" y="94424"/>
                        </a:cubicBezTo>
                        <a:cubicBezTo>
                          <a:pt x="367653" y="103562"/>
                          <a:pt x="375474" y="113770"/>
                          <a:pt x="382060" y="124801"/>
                        </a:cubicBezTo>
                        <a:lnTo>
                          <a:pt x="389551" y="124801"/>
                        </a:lnTo>
                        <a:cubicBezTo>
                          <a:pt x="384941" y="116898"/>
                          <a:pt x="379673" y="109325"/>
                          <a:pt x="373910" y="102245"/>
                        </a:cubicBezTo>
                        <a:cubicBezTo>
                          <a:pt x="362467" y="88250"/>
                          <a:pt x="349048" y="76149"/>
                          <a:pt x="334066" y="66270"/>
                        </a:cubicBezTo>
                        <a:cubicBezTo>
                          <a:pt x="319001" y="56309"/>
                          <a:pt x="302125" y="48488"/>
                          <a:pt x="283931" y="43055"/>
                        </a:cubicBezTo>
                        <a:cubicBezTo>
                          <a:pt x="265656" y="37621"/>
                          <a:pt x="246063" y="34822"/>
                          <a:pt x="225729" y="34822"/>
                        </a:cubicBezTo>
                        <a:close/>
                      </a:path>
                    </a:pathLst>
                  </a:custGeom>
                  <a:solidFill>
                    <a:srgbClr val="1D1D1B"/>
                  </a:solidFill>
                  <a:ln w="8232" cap="flat">
                    <a:noFill/>
                    <a:prstDash val="solid"/>
                    <a:miter/>
                  </a:ln>
                </p:spPr>
                <p:txBody>
                  <a:bodyPr rtlCol="0" anchor="ctr"/>
                  <a:lstStyle/>
                  <a:p>
                    <a:endParaRPr lang="en-US"/>
                  </a:p>
                </p:txBody>
              </p:sp>
            </p:grpSp>
            <p:grpSp>
              <p:nvGrpSpPr>
                <p:cNvPr id="84" name="Gráfico 23">
                  <a:extLst>
                    <a:ext uri="{FF2B5EF4-FFF2-40B4-BE49-F238E27FC236}">
                      <a16:creationId xmlns:a16="http://schemas.microsoft.com/office/drawing/2014/main" id="{07EC24CB-79E6-370E-1397-0D9F343D5077}"/>
                    </a:ext>
                  </a:extLst>
                </p:cNvPr>
                <p:cNvGrpSpPr/>
                <p:nvPr/>
              </p:nvGrpSpPr>
              <p:grpSpPr>
                <a:xfrm>
                  <a:off x="2611277" y="5158848"/>
                  <a:ext cx="452692" cy="441908"/>
                  <a:chOff x="2611277" y="5158848"/>
                  <a:chExt cx="452692" cy="441908"/>
                </a:xfrm>
                <a:solidFill>
                  <a:srgbClr val="1D1D1B"/>
                </a:solidFill>
              </p:grpSpPr>
              <p:sp>
                <p:nvSpPr>
                  <p:cNvPr id="127" name="Forma Livre: Forma 126">
                    <a:extLst>
                      <a:ext uri="{FF2B5EF4-FFF2-40B4-BE49-F238E27FC236}">
                        <a16:creationId xmlns:a16="http://schemas.microsoft.com/office/drawing/2014/main" id="{4207CB67-B57F-5638-05A1-02BE8F9B3FCB}"/>
                      </a:ext>
                    </a:extLst>
                  </p:cNvPr>
                  <p:cNvSpPr/>
                  <p:nvPr/>
                </p:nvSpPr>
                <p:spPr>
                  <a:xfrm>
                    <a:off x="2628647" y="5176300"/>
                    <a:ext cx="417787" cy="407003"/>
                  </a:xfrm>
                  <a:custGeom>
                    <a:avLst/>
                    <a:gdLst>
                      <a:gd name="connsiteX0" fmla="*/ 0 w 417787"/>
                      <a:gd name="connsiteY0" fmla="*/ 203337 h 407003"/>
                      <a:gd name="connsiteX1" fmla="*/ 15641 w 417787"/>
                      <a:gd name="connsiteY1" fmla="*/ 123813 h 407003"/>
                      <a:gd name="connsiteX2" fmla="*/ 59108 w 417787"/>
                      <a:gd name="connsiteY2" fmla="*/ 59108 h 407003"/>
                      <a:gd name="connsiteX3" fmla="*/ 124719 w 417787"/>
                      <a:gd name="connsiteY3" fmla="*/ 15806 h 407003"/>
                      <a:gd name="connsiteX4" fmla="*/ 206383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6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2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3 w 417787"/>
                      <a:gd name="connsiteY30" fmla="*/ 203337 h 407003"/>
                      <a:gd name="connsiteX31" fmla="*/ 362632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9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1" y="123813"/>
                        </a:cubicBezTo>
                        <a:cubicBezTo>
                          <a:pt x="26096" y="99034"/>
                          <a:pt x="40585" y="77466"/>
                          <a:pt x="59108" y="59108"/>
                        </a:cubicBezTo>
                        <a:cubicBezTo>
                          <a:pt x="77713" y="40832"/>
                          <a:pt x="99528" y="26343"/>
                          <a:pt x="124719" y="15806"/>
                        </a:cubicBezTo>
                        <a:cubicBezTo>
                          <a:pt x="149910" y="5269"/>
                          <a:pt x="177158" y="0"/>
                          <a:pt x="206383" y="0"/>
                        </a:cubicBezTo>
                        <a:cubicBezTo>
                          <a:pt x="225235" y="0"/>
                          <a:pt x="243017" y="2305"/>
                          <a:pt x="259811" y="6833"/>
                        </a:cubicBezTo>
                        <a:cubicBezTo>
                          <a:pt x="276605" y="11443"/>
                          <a:pt x="292246" y="17699"/>
                          <a:pt x="306735" y="25685"/>
                        </a:cubicBezTo>
                        <a:cubicBezTo>
                          <a:pt x="321223" y="33670"/>
                          <a:pt x="334230" y="43137"/>
                          <a:pt x="345838" y="54086"/>
                        </a:cubicBezTo>
                        <a:cubicBezTo>
                          <a:pt x="357446" y="65035"/>
                          <a:pt x="367242" y="76889"/>
                          <a:pt x="375392" y="89567"/>
                        </a:cubicBezTo>
                        <a:lnTo>
                          <a:pt x="378849" y="10208"/>
                        </a:lnTo>
                        <a:lnTo>
                          <a:pt x="417788" y="10208"/>
                        </a:lnTo>
                        <a:lnTo>
                          <a:pt x="417788" y="396713"/>
                        </a:lnTo>
                        <a:lnTo>
                          <a:pt x="378849" y="396713"/>
                        </a:lnTo>
                        <a:lnTo>
                          <a:pt x="375392" y="317766"/>
                        </a:lnTo>
                        <a:cubicBezTo>
                          <a:pt x="367242" y="330526"/>
                          <a:pt x="357363" y="342216"/>
                          <a:pt x="345591" y="353082"/>
                        </a:cubicBezTo>
                        <a:cubicBezTo>
                          <a:pt x="333901" y="363867"/>
                          <a:pt x="320812" y="373334"/>
                          <a:pt x="306323" y="381319"/>
                        </a:cubicBezTo>
                        <a:cubicBezTo>
                          <a:pt x="291834" y="389304"/>
                          <a:pt x="276193" y="395643"/>
                          <a:pt x="259399" y="400171"/>
                        </a:cubicBezTo>
                        <a:cubicBezTo>
                          <a:pt x="242605" y="404781"/>
                          <a:pt x="224906" y="407004"/>
                          <a:pt x="206383" y="407004"/>
                        </a:cubicBezTo>
                        <a:cubicBezTo>
                          <a:pt x="177158" y="407004"/>
                          <a:pt x="149910" y="401735"/>
                          <a:pt x="124719" y="391198"/>
                        </a:cubicBezTo>
                        <a:cubicBezTo>
                          <a:pt x="99528" y="380660"/>
                          <a:pt x="77713" y="366172"/>
                          <a:pt x="59272" y="347896"/>
                        </a:cubicBezTo>
                        <a:cubicBezTo>
                          <a:pt x="40832" y="329620"/>
                          <a:pt x="26343" y="308052"/>
                          <a:pt x="15806" y="283191"/>
                        </a:cubicBezTo>
                        <a:cubicBezTo>
                          <a:pt x="5269" y="258411"/>
                          <a:pt x="0" y="231739"/>
                          <a:pt x="0" y="203255"/>
                        </a:cubicBezTo>
                        <a:close/>
                        <a:moveTo>
                          <a:pt x="44207" y="203337"/>
                        </a:moveTo>
                        <a:cubicBezTo>
                          <a:pt x="44207" y="226717"/>
                          <a:pt x="48570" y="248450"/>
                          <a:pt x="57214" y="268619"/>
                        </a:cubicBezTo>
                        <a:cubicBezTo>
                          <a:pt x="65858" y="288706"/>
                          <a:pt x="77713" y="306076"/>
                          <a:pt x="92696" y="320730"/>
                        </a:cubicBezTo>
                        <a:cubicBezTo>
                          <a:pt x="107678" y="335383"/>
                          <a:pt x="125295" y="346908"/>
                          <a:pt x="145382" y="355305"/>
                        </a:cubicBezTo>
                        <a:cubicBezTo>
                          <a:pt x="165469" y="363702"/>
                          <a:pt x="186955" y="367900"/>
                          <a:pt x="209841" y="367900"/>
                        </a:cubicBezTo>
                        <a:cubicBezTo>
                          <a:pt x="232726" y="367900"/>
                          <a:pt x="254213" y="363784"/>
                          <a:pt x="274299" y="355470"/>
                        </a:cubicBezTo>
                        <a:cubicBezTo>
                          <a:pt x="294386" y="347237"/>
                          <a:pt x="312003" y="335712"/>
                          <a:pt x="327151" y="320894"/>
                        </a:cubicBezTo>
                        <a:cubicBezTo>
                          <a:pt x="342298" y="306158"/>
                          <a:pt x="354152" y="288788"/>
                          <a:pt x="362796" y="268784"/>
                        </a:cubicBezTo>
                        <a:cubicBezTo>
                          <a:pt x="371440" y="248862"/>
                          <a:pt x="375803" y="226964"/>
                          <a:pt x="375803" y="203337"/>
                        </a:cubicBezTo>
                        <a:cubicBezTo>
                          <a:pt x="375803" y="179711"/>
                          <a:pt x="371440" y="158224"/>
                          <a:pt x="362632" y="138302"/>
                        </a:cubicBezTo>
                        <a:cubicBezTo>
                          <a:pt x="353823" y="118380"/>
                          <a:pt x="341969" y="101010"/>
                          <a:pt x="326986" y="86439"/>
                        </a:cubicBezTo>
                        <a:cubicBezTo>
                          <a:pt x="312003" y="71785"/>
                          <a:pt x="294386" y="60342"/>
                          <a:pt x="274299" y="51946"/>
                        </a:cubicBezTo>
                        <a:cubicBezTo>
                          <a:pt x="254213" y="43549"/>
                          <a:pt x="232726" y="39350"/>
                          <a:pt x="209841" y="39350"/>
                        </a:cubicBezTo>
                        <a:cubicBezTo>
                          <a:pt x="186955" y="39350"/>
                          <a:pt x="165386" y="43549"/>
                          <a:pt x="145135" y="51946"/>
                        </a:cubicBezTo>
                        <a:cubicBezTo>
                          <a:pt x="124884" y="60342"/>
                          <a:pt x="107349" y="71868"/>
                          <a:pt x="92449" y="86439"/>
                        </a:cubicBezTo>
                        <a:cubicBezTo>
                          <a:pt x="77548"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128" name="Forma Livre: Forma 127">
                    <a:extLst>
                      <a:ext uri="{FF2B5EF4-FFF2-40B4-BE49-F238E27FC236}">
                        <a16:creationId xmlns:a16="http://schemas.microsoft.com/office/drawing/2014/main" id="{F0269294-F861-4B9C-CA7E-3371613C4CBE}"/>
                      </a:ext>
                    </a:extLst>
                  </p:cNvPr>
                  <p:cNvSpPr/>
                  <p:nvPr/>
                </p:nvSpPr>
                <p:spPr>
                  <a:xfrm>
                    <a:off x="2611277" y="5158848"/>
                    <a:ext cx="452692" cy="441908"/>
                  </a:xfrm>
                  <a:custGeom>
                    <a:avLst/>
                    <a:gdLst>
                      <a:gd name="connsiteX0" fmla="*/ 223753 w 452692"/>
                      <a:gd name="connsiteY0" fmla="*/ 441909 h 441908"/>
                      <a:gd name="connsiteX1" fmla="*/ 135421 w 452692"/>
                      <a:gd name="connsiteY1" fmla="*/ 424703 h 441908"/>
                      <a:gd name="connsiteX2" fmla="*/ 64459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6 w 452692"/>
                      <a:gd name="connsiteY6" fmla="*/ 64130 h 441908"/>
                      <a:gd name="connsiteX7" fmla="*/ 135503 w 452692"/>
                      <a:gd name="connsiteY7" fmla="*/ 17205 h 441908"/>
                      <a:gd name="connsiteX8" fmla="*/ 223918 w 452692"/>
                      <a:gd name="connsiteY8" fmla="*/ 0 h 441908"/>
                      <a:gd name="connsiteX9" fmla="*/ 281873 w 452692"/>
                      <a:gd name="connsiteY9" fmla="*/ 7491 h 441908"/>
                      <a:gd name="connsiteX10" fmla="*/ 332666 w 452692"/>
                      <a:gd name="connsiteY10" fmla="*/ 27907 h 441908"/>
                      <a:gd name="connsiteX11" fmla="*/ 375309 w 452692"/>
                      <a:gd name="connsiteY11" fmla="*/ 58861 h 441908"/>
                      <a:gd name="connsiteX12" fmla="*/ 377532 w 452692"/>
                      <a:gd name="connsiteY12" fmla="*/ 61001 h 441908"/>
                      <a:gd name="connsiteX13" fmla="*/ 379014 w 452692"/>
                      <a:gd name="connsiteY13" fmla="*/ 26837 h 441908"/>
                      <a:gd name="connsiteX14" fmla="*/ 396384 w 452692"/>
                      <a:gd name="connsiteY14" fmla="*/ 10208 h 441908"/>
                      <a:gd name="connsiteX15" fmla="*/ 435323 w 452692"/>
                      <a:gd name="connsiteY15" fmla="*/ 10208 h 441908"/>
                      <a:gd name="connsiteX16" fmla="*/ 452693 w 452692"/>
                      <a:gd name="connsiteY16" fmla="*/ 27578 h 441908"/>
                      <a:gd name="connsiteX17" fmla="*/ 452693 w 452692"/>
                      <a:gd name="connsiteY17" fmla="*/ 414083 h 441908"/>
                      <a:gd name="connsiteX18" fmla="*/ 435323 w 452692"/>
                      <a:gd name="connsiteY18" fmla="*/ 431453 h 441908"/>
                      <a:gd name="connsiteX19" fmla="*/ 396384 w 452692"/>
                      <a:gd name="connsiteY19" fmla="*/ 431453 h 441908"/>
                      <a:gd name="connsiteX20" fmla="*/ 379014 w 452692"/>
                      <a:gd name="connsiteY20" fmla="*/ 414825 h 441908"/>
                      <a:gd name="connsiteX21" fmla="*/ 377532 w 452692"/>
                      <a:gd name="connsiteY21" fmla="*/ 380743 h 441908"/>
                      <a:gd name="connsiteX22" fmla="*/ 374980 w 452692"/>
                      <a:gd name="connsiteY22" fmla="*/ 383130 h 441908"/>
                      <a:gd name="connsiteX23" fmla="*/ 332337 w 452692"/>
                      <a:gd name="connsiteY23" fmla="*/ 413837 h 441908"/>
                      <a:gd name="connsiteX24" fmla="*/ 281544 w 452692"/>
                      <a:gd name="connsiteY24" fmla="*/ 434253 h 441908"/>
                      <a:gd name="connsiteX25" fmla="*/ 223918 w 452692"/>
                      <a:gd name="connsiteY25" fmla="*/ 441744 h 441908"/>
                      <a:gd name="connsiteX26" fmla="*/ 223753 w 452692"/>
                      <a:gd name="connsiteY26" fmla="*/ 34822 h 441908"/>
                      <a:gd name="connsiteX27" fmla="*/ 148839 w 452692"/>
                      <a:gd name="connsiteY27" fmla="*/ 49311 h 441908"/>
                      <a:gd name="connsiteX28" fmla="*/ 88662 w 452692"/>
                      <a:gd name="connsiteY28" fmla="*/ 88991 h 441908"/>
                      <a:gd name="connsiteX29" fmla="*/ 48982 w 452692"/>
                      <a:gd name="connsiteY29" fmla="*/ 148016 h 441908"/>
                      <a:gd name="connsiteX30" fmla="*/ 34658 w 452692"/>
                      <a:gd name="connsiteY30" fmla="*/ 220872 h 441908"/>
                      <a:gd name="connsiteX31" fmla="*/ 49147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1 w 452692"/>
                      <a:gd name="connsiteY38" fmla="*/ 325916 h 441908"/>
                      <a:gd name="connsiteX39" fmla="*/ 397289 w 452692"/>
                      <a:gd name="connsiteY39" fmla="*/ 318507 h 441908"/>
                      <a:gd name="connsiteX40" fmla="*/ 410132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2 w 452692"/>
                      <a:gd name="connsiteY45" fmla="*/ 107843 h 441908"/>
                      <a:gd name="connsiteX46" fmla="*/ 397289 w 452692"/>
                      <a:gd name="connsiteY46" fmla="*/ 123896 h 441908"/>
                      <a:gd name="connsiteX47" fmla="*/ 378191 w 452692"/>
                      <a:gd name="connsiteY47" fmla="*/ 116487 h 441908"/>
                      <a:gd name="connsiteX48" fmla="*/ 351353 w 452692"/>
                      <a:gd name="connsiteY48" fmla="*/ 84216 h 441908"/>
                      <a:gd name="connsiteX49" fmla="*/ 315790 w 452692"/>
                      <a:gd name="connsiteY49" fmla="*/ 58367 h 441908"/>
                      <a:gd name="connsiteX50" fmla="*/ 272653 w 452692"/>
                      <a:gd name="connsiteY50" fmla="*/ 40997 h 441908"/>
                      <a:gd name="connsiteX51" fmla="*/ 223836 w 452692"/>
                      <a:gd name="connsiteY51" fmla="*/ 34740 h 441908"/>
                      <a:gd name="connsiteX52" fmla="*/ 227211 w 452692"/>
                      <a:gd name="connsiteY52" fmla="*/ 402640 h 441908"/>
                      <a:gd name="connsiteX53" fmla="*/ 156001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172 w 452692"/>
                      <a:gd name="connsiteY83" fmla="*/ 116404 h 441908"/>
                      <a:gd name="connsiteX84" fmla="*/ 284919 w 452692"/>
                      <a:gd name="connsiteY84" fmla="*/ 85451 h 441908"/>
                      <a:gd name="connsiteX85" fmla="*/ 227128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9" y="377697"/>
                        </a:cubicBezTo>
                        <a:cubicBezTo>
                          <a:pt x="44454" y="357857"/>
                          <a:pt x="28566" y="334230"/>
                          <a:pt x="17205" y="307475"/>
                        </a:cubicBezTo>
                        <a:cubicBezTo>
                          <a:pt x="5762" y="280638"/>
                          <a:pt x="0" y="251414"/>
                          <a:pt x="0" y="220707"/>
                        </a:cubicBezTo>
                        <a:cubicBezTo>
                          <a:pt x="0" y="190001"/>
                          <a:pt x="5680" y="161270"/>
                          <a:pt x="17041" y="134433"/>
                        </a:cubicBezTo>
                        <a:cubicBezTo>
                          <a:pt x="28319" y="107596"/>
                          <a:pt x="44207" y="83969"/>
                          <a:pt x="64376" y="64130"/>
                        </a:cubicBezTo>
                        <a:cubicBezTo>
                          <a:pt x="84463" y="44372"/>
                          <a:pt x="108337" y="28566"/>
                          <a:pt x="135503" y="17205"/>
                        </a:cubicBezTo>
                        <a:cubicBezTo>
                          <a:pt x="162752" y="5762"/>
                          <a:pt x="192470" y="0"/>
                          <a:pt x="223918" y="0"/>
                        </a:cubicBezTo>
                        <a:cubicBezTo>
                          <a:pt x="244169" y="0"/>
                          <a:pt x="263680" y="2552"/>
                          <a:pt x="281873" y="7491"/>
                        </a:cubicBezTo>
                        <a:cubicBezTo>
                          <a:pt x="299902" y="12431"/>
                          <a:pt x="317025" y="19263"/>
                          <a:pt x="332666" y="27907"/>
                        </a:cubicBezTo>
                        <a:cubicBezTo>
                          <a:pt x="348308" y="36551"/>
                          <a:pt x="362714" y="47006"/>
                          <a:pt x="375309" y="58861"/>
                        </a:cubicBezTo>
                        <a:cubicBezTo>
                          <a:pt x="376050" y="59602"/>
                          <a:pt x="376791" y="60342"/>
                          <a:pt x="377532" y="61001"/>
                        </a:cubicBezTo>
                        <a:lnTo>
                          <a:pt x="379014" y="26837"/>
                        </a:lnTo>
                        <a:cubicBezTo>
                          <a:pt x="379426" y="17535"/>
                          <a:pt x="387082" y="10208"/>
                          <a:pt x="396384" y="10208"/>
                        </a:cubicBezTo>
                        <a:lnTo>
                          <a:pt x="435323" y="10208"/>
                        </a:lnTo>
                        <a:cubicBezTo>
                          <a:pt x="444872" y="10208"/>
                          <a:pt x="452693" y="17946"/>
                          <a:pt x="452693" y="27578"/>
                        </a:cubicBezTo>
                        <a:lnTo>
                          <a:pt x="452693" y="414083"/>
                        </a:lnTo>
                        <a:cubicBezTo>
                          <a:pt x="452693" y="423633"/>
                          <a:pt x="444954" y="431453"/>
                          <a:pt x="435323" y="431453"/>
                        </a:cubicBezTo>
                        <a:lnTo>
                          <a:pt x="396384" y="431453"/>
                        </a:lnTo>
                        <a:cubicBezTo>
                          <a:pt x="387082" y="431453"/>
                          <a:pt x="379426" y="424127"/>
                          <a:pt x="379014" y="414825"/>
                        </a:cubicBezTo>
                        <a:lnTo>
                          <a:pt x="377532" y="380743"/>
                        </a:lnTo>
                        <a:cubicBezTo>
                          <a:pt x="376709" y="381566"/>
                          <a:pt x="375803" y="382389"/>
                          <a:pt x="374980" y="383130"/>
                        </a:cubicBezTo>
                        <a:cubicBezTo>
                          <a:pt x="362302" y="394820"/>
                          <a:pt x="347978" y="405111"/>
                          <a:pt x="332337" y="413837"/>
                        </a:cubicBezTo>
                        <a:cubicBezTo>
                          <a:pt x="316696" y="422480"/>
                          <a:pt x="299572" y="429395"/>
                          <a:pt x="281544" y="434253"/>
                        </a:cubicBezTo>
                        <a:cubicBezTo>
                          <a:pt x="263350" y="439192"/>
                          <a:pt x="243922" y="441744"/>
                          <a:pt x="223918" y="441744"/>
                        </a:cubicBezTo>
                        <a:close/>
                        <a:moveTo>
                          <a:pt x="223753" y="34822"/>
                        </a:moveTo>
                        <a:cubicBezTo>
                          <a:pt x="196998" y="34822"/>
                          <a:pt x="171725" y="39680"/>
                          <a:pt x="148839" y="49311"/>
                        </a:cubicBezTo>
                        <a:cubicBezTo>
                          <a:pt x="125789" y="58943"/>
                          <a:pt x="105538" y="72279"/>
                          <a:pt x="88662" y="88991"/>
                        </a:cubicBezTo>
                        <a:cubicBezTo>
                          <a:pt x="71785" y="105620"/>
                          <a:pt x="58449" y="125460"/>
                          <a:pt x="48982" y="148016"/>
                        </a:cubicBezTo>
                        <a:cubicBezTo>
                          <a:pt x="39515" y="170573"/>
                          <a:pt x="34658" y="195023"/>
                          <a:pt x="34658" y="220872"/>
                        </a:cubicBezTo>
                        <a:cubicBezTo>
                          <a:pt x="34658" y="246721"/>
                          <a:pt x="39515" y="271500"/>
                          <a:pt x="49147" y="293975"/>
                        </a:cubicBezTo>
                        <a:cubicBezTo>
                          <a:pt x="58778" y="316614"/>
                          <a:pt x="72115" y="336453"/>
                          <a:pt x="88908" y="353165"/>
                        </a:cubicBezTo>
                        <a:cubicBezTo>
                          <a:pt x="105702" y="369794"/>
                          <a:pt x="125871" y="383130"/>
                          <a:pt x="148839" y="392762"/>
                        </a:cubicBezTo>
                        <a:cubicBezTo>
                          <a:pt x="171808" y="402394"/>
                          <a:pt x="196998" y="407250"/>
                          <a:pt x="223753" y="407250"/>
                        </a:cubicBezTo>
                        <a:cubicBezTo>
                          <a:pt x="240712" y="407250"/>
                          <a:pt x="257012" y="405111"/>
                          <a:pt x="272241" y="400994"/>
                        </a:cubicBezTo>
                        <a:cubicBezTo>
                          <a:pt x="287636" y="396796"/>
                          <a:pt x="302124" y="390951"/>
                          <a:pt x="315378" y="383624"/>
                        </a:cubicBezTo>
                        <a:cubicBezTo>
                          <a:pt x="328632" y="376298"/>
                          <a:pt x="340651" y="367653"/>
                          <a:pt x="351271" y="357857"/>
                        </a:cubicBezTo>
                        <a:cubicBezTo>
                          <a:pt x="361808" y="348143"/>
                          <a:pt x="370864" y="337359"/>
                          <a:pt x="378191" y="325916"/>
                        </a:cubicBezTo>
                        <a:cubicBezTo>
                          <a:pt x="382307" y="319577"/>
                          <a:pt x="390045" y="316531"/>
                          <a:pt x="397289" y="318507"/>
                        </a:cubicBezTo>
                        <a:cubicBezTo>
                          <a:pt x="404616" y="320482"/>
                          <a:pt x="409803" y="326986"/>
                          <a:pt x="410132" y="334560"/>
                        </a:cubicBezTo>
                        <a:lnTo>
                          <a:pt x="412849" y="396960"/>
                        </a:lnTo>
                        <a:lnTo>
                          <a:pt x="417788" y="396960"/>
                        </a:lnTo>
                        <a:lnTo>
                          <a:pt x="417788" y="45113"/>
                        </a:lnTo>
                        <a:lnTo>
                          <a:pt x="412849" y="45113"/>
                        </a:lnTo>
                        <a:lnTo>
                          <a:pt x="410132" y="107843"/>
                        </a:lnTo>
                        <a:cubicBezTo>
                          <a:pt x="409803" y="115416"/>
                          <a:pt x="404616" y="121920"/>
                          <a:pt x="397289" y="123896"/>
                        </a:cubicBezTo>
                        <a:cubicBezTo>
                          <a:pt x="389963" y="125872"/>
                          <a:pt x="382225" y="122825"/>
                          <a:pt x="378191" y="116487"/>
                        </a:cubicBezTo>
                        <a:cubicBezTo>
                          <a:pt x="370864" y="105044"/>
                          <a:pt x="361808" y="94177"/>
                          <a:pt x="351353" y="84216"/>
                        </a:cubicBezTo>
                        <a:cubicBezTo>
                          <a:pt x="340898" y="74337"/>
                          <a:pt x="328879" y="65611"/>
                          <a:pt x="315790" y="58367"/>
                        </a:cubicBezTo>
                        <a:cubicBezTo>
                          <a:pt x="302618" y="51040"/>
                          <a:pt x="288047" y="45195"/>
                          <a:pt x="272653" y="40997"/>
                        </a:cubicBezTo>
                        <a:cubicBezTo>
                          <a:pt x="257423" y="36880"/>
                          <a:pt x="240959" y="34740"/>
                          <a:pt x="223836" y="34740"/>
                        </a:cubicBezTo>
                        <a:close/>
                        <a:moveTo>
                          <a:pt x="227211" y="402640"/>
                        </a:moveTo>
                        <a:cubicBezTo>
                          <a:pt x="202102" y="402640"/>
                          <a:pt x="178146" y="397948"/>
                          <a:pt x="156001" y="388728"/>
                        </a:cubicBezTo>
                        <a:cubicBezTo>
                          <a:pt x="133939" y="379508"/>
                          <a:pt x="114429" y="366665"/>
                          <a:pt x="97882" y="350612"/>
                        </a:cubicBezTo>
                        <a:cubicBezTo>
                          <a:pt x="81335" y="334477"/>
                          <a:pt x="68081" y="315049"/>
                          <a:pt x="58531" y="292986"/>
                        </a:cubicBezTo>
                        <a:cubicBezTo>
                          <a:pt x="48982" y="270842"/>
                          <a:pt x="44125" y="246557"/>
                          <a:pt x="44125" y="220872"/>
                        </a:cubicBezTo>
                        <a:cubicBezTo>
                          <a:pt x="44125" y="195187"/>
                          <a:pt x="48982" y="170985"/>
                          <a:pt x="58531" y="148922"/>
                        </a:cubicBezTo>
                        <a:cubicBezTo>
                          <a:pt x="67998" y="127024"/>
                          <a:pt x="81170" y="107678"/>
                          <a:pt x="97552" y="91543"/>
                        </a:cubicBezTo>
                        <a:cubicBezTo>
                          <a:pt x="113935" y="75408"/>
                          <a:pt x="133528" y="62565"/>
                          <a:pt x="155755" y="53345"/>
                        </a:cubicBezTo>
                        <a:cubicBezTo>
                          <a:pt x="177982" y="44125"/>
                          <a:pt x="202020" y="39433"/>
                          <a:pt x="227128" y="39433"/>
                        </a:cubicBezTo>
                        <a:cubicBezTo>
                          <a:pt x="252237" y="39433"/>
                          <a:pt x="276193" y="44125"/>
                          <a:pt x="298338" y="53345"/>
                        </a:cubicBezTo>
                        <a:cubicBezTo>
                          <a:pt x="320318" y="62565"/>
                          <a:pt x="339910" y="75408"/>
                          <a:pt x="356457" y="91460"/>
                        </a:cubicBezTo>
                        <a:cubicBezTo>
                          <a:pt x="373004" y="107596"/>
                          <a:pt x="386258" y="126859"/>
                          <a:pt x="395890" y="148840"/>
                        </a:cubicBezTo>
                        <a:cubicBezTo>
                          <a:pt x="405604" y="170985"/>
                          <a:pt x="410544" y="195187"/>
                          <a:pt x="410544" y="220872"/>
                        </a:cubicBezTo>
                        <a:cubicBezTo>
                          <a:pt x="410544" y="246557"/>
                          <a:pt x="405687" y="271171"/>
                          <a:pt x="396137" y="293234"/>
                        </a:cubicBezTo>
                        <a:cubicBezTo>
                          <a:pt x="386670" y="315214"/>
                          <a:pt x="373334" y="334560"/>
                          <a:pt x="356622" y="350860"/>
                        </a:cubicBezTo>
                        <a:cubicBezTo>
                          <a:pt x="339993" y="367077"/>
                          <a:pt x="320318" y="379920"/>
                          <a:pt x="298255" y="389057"/>
                        </a:cubicBezTo>
                        <a:cubicBezTo>
                          <a:pt x="276110" y="398113"/>
                          <a:pt x="252237" y="402723"/>
                          <a:pt x="227128" y="402723"/>
                        </a:cubicBezTo>
                        <a:close/>
                        <a:moveTo>
                          <a:pt x="227211" y="74090"/>
                        </a:moveTo>
                        <a:cubicBezTo>
                          <a:pt x="206712" y="74090"/>
                          <a:pt x="187202" y="77877"/>
                          <a:pt x="169173" y="85369"/>
                        </a:cubicBezTo>
                        <a:cubicBezTo>
                          <a:pt x="151144" y="92860"/>
                          <a:pt x="135256" y="103233"/>
                          <a:pt x="122002" y="116240"/>
                        </a:cubicBezTo>
                        <a:cubicBezTo>
                          <a:pt x="108831" y="129247"/>
                          <a:pt x="98211" y="144888"/>
                          <a:pt x="90473" y="162670"/>
                        </a:cubicBezTo>
                        <a:cubicBezTo>
                          <a:pt x="82817" y="180369"/>
                          <a:pt x="78947" y="199962"/>
                          <a:pt x="78947" y="220872"/>
                        </a:cubicBezTo>
                        <a:cubicBezTo>
                          <a:pt x="78947" y="241782"/>
                          <a:pt x="82817" y="261457"/>
                          <a:pt x="90473" y="279239"/>
                        </a:cubicBezTo>
                        <a:cubicBezTo>
                          <a:pt x="98211" y="297185"/>
                          <a:pt x="108831" y="312827"/>
                          <a:pt x="122167" y="325751"/>
                        </a:cubicBezTo>
                        <a:cubicBezTo>
                          <a:pt x="135503" y="338758"/>
                          <a:pt x="151391" y="349213"/>
                          <a:pt x="169420" y="356705"/>
                        </a:cubicBezTo>
                        <a:cubicBezTo>
                          <a:pt x="187284" y="364196"/>
                          <a:pt x="206712" y="367983"/>
                          <a:pt x="227211" y="367983"/>
                        </a:cubicBezTo>
                        <a:cubicBezTo>
                          <a:pt x="247709" y="367983"/>
                          <a:pt x="267220" y="364278"/>
                          <a:pt x="285084" y="356869"/>
                        </a:cubicBezTo>
                        <a:cubicBezTo>
                          <a:pt x="303030" y="349460"/>
                          <a:pt x="318918" y="339087"/>
                          <a:pt x="332419" y="325916"/>
                        </a:cubicBezTo>
                        <a:cubicBezTo>
                          <a:pt x="345838" y="312827"/>
                          <a:pt x="356622" y="297185"/>
                          <a:pt x="364278" y="279403"/>
                        </a:cubicBezTo>
                        <a:cubicBezTo>
                          <a:pt x="371934" y="261704"/>
                          <a:pt x="375803" y="242029"/>
                          <a:pt x="375803" y="220872"/>
                        </a:cubicBezTo>
                        <a:cubicBezTo>
                          <a:pt x="375803" y="199715"/>
                          <a:pt x="371852" y="180451"/>
                          <a:pt x="364113" y="162834"/>
                        </a:cubicBezTo>
                        <a:cubicBezTo>
                          <a:pt x="356293" y="145053"/>
                          <a:pt x="345509" y="129411"/>
                          <a:pt x="332172" y="116404"/>
                        </a:cubicBezTo>
                        <a:cubicBezTo>
                          <a:pt x="318836" y="103397"/>
                          <a:pt x="302948" y="92942"/>
                          <a:pt x="284919" y="85451"/>
                        </a:cubicBezTo>
                        <a:cubicBezTo>
                          <a:pt x="267055" y="77960"/>
                          <a:pt x="247627" y="74173"/>
                          <a:pt x="227128" y="74173"/>
                        </a:cubicBezTo>
                        <a:close/>
                      </a:path>
                    </a:pathLst>
                  </a:custGeom>
                  <a:solidFill>
                    <a:srgbClr val="1D1D1B"/>
                  </a:solidFill>
                  <a:ln w="8232" cap="flat">
                    <a:noFill/>
                    <a:prstDash val="solid"/>
                    <a:miter/>
                  </a:ln>
                </p:spPr>
                <p:txBody>
                  <a:bodyPr rtlCol="0" anchor="ctr"/>
                  <a:lstStyle/>
                  <a:p>
                    <a:endParaRPr lang="en-US"/>
                  </a:p>
                </p:txBody>
              </p:sp>
            </p:grpSp>
            <p:grpSp>
              <p:nvGrpSpPr>
                <p:cNvPr id="85" name="Gráfico 23">
                  <a:extLst>
                    <a:ext uri="{FF2B5EF4-FFF2-40B4-BE49-F238E27FC236}">
                      <a16:creationId xmlns:a16="http://schemas.microsoft.com/office/drawing/2014/main" id="{31645D41-79C0-ADF3-694E-72D8EB84FFFC}"/>
                    </a:ext>
                  </a:extLst>
                </p:cNvPr>
                <p:cNvGrpSpPr/>
                <p:nvPr/>
              </p:nvGrpSpPr>
              <p:grpSpPr>
                <a:xfrm>
                  <a:off x="3320570" y="5158930"/>
                  <a:ext cx="434753" cy="621619"/>
                  <a:chOff x="3320570" y="5158930"/>
                  <a:chExt cx="434753" cy="621619"/>
                </a:xfrm>
                <a:solidFill>
                  <a:srgbClr val="1D1D1B"/>
                </a:solidFill>
              </p:grpSpPr>
              <p:sp>
                <p:nvSpPr>
                  <p:cNvPr id="125" name="Forma Livre: Forma 124">
                    <a:extLst>
                      <a:ext uri="{FF2B5EF4-FFF2-40B4-BE49-F238E27FC236}">
                        <a16:creationId xmlns:a16="http://schemas.microsoft.com/office/drawing/2014/main" id="{210533F0-5470-8C78-EADC-466EEFCB8720}"/>
                      </a:ext>
                    </a:extLst>
                  </p:cNvPr>
                  <p:cNvSpPr/>
                  <p:nvPr/>
                </p:nvSpPr>
                <p:spPr>
                  <a:xfrm>
                    <a:off x="3337940" y="5176465"/>
                    <a:ext cx="399923" cy="586714"/>
                  </a:xfrm>
                  <a:custGeom>
                    <a:avLst/>
                    <a:gdLst>
                      <a:gd name="connsiteX0" fmla="*/ 44207 w 399923"/>
                      <a:gd name="connsiteY0" fmla="*/ 203173 h 586714"/>
                      <a:gd name="connsiteX1" fmla="*/ 57955 w 399923"/>
                      <a:gd name="connsiteY1" fmla="*/ 271253 h 586714"/>
                      <a:gd name="connsiteX2" fmla="*/ 94589 w 399923"/>
                      <a:gd name="connsiteY2" fmla="*/ 322952 h 586714"/>
                      <a:gd name="connsiteX3" fmla="*/ 147275 w 399923"/>
                      <a:gd name="connsiteY3" fmla="*/ 355799 h 586714"/>
                      <a:gd name="connsiteX4" fmla="*/ 209100 w 399923"/>
                      <a:gd name="connsiteY4" fmla="*/ 367242 h 586714"/>
                      <a:gd name="connsiteX5" fmla="*/ 254295 w 399923"/>
                      <a:gd name="connsiteY5" fmla="*/ 361314 h 586714"/>
                      <a:gd name="connsiteX6" fmla="*/ 294551 w 399923"/>
                      <a:gd name="connsiteY6" fmla="*/ 344356 h 586714"/>
                      <a:gd name="connsiteX7" fmla="*/ 328550 w 399923"/>
                      <a:gd name="connsiteY7" fmla="*/ 317684 h 586714"/>
                      <a:gd name="connsiteX8" fmla="*/ 354482 w 399923"/>
                      <a:gd name="connsiteY8" fmla="*/ 282202 h 586714"/>
                      <a:gd name="connsiteX9" fmla="*/ 399924 w 399923"/>
                      <a:gd name="connsiteY9" fmla="*/ 282202 h 586714"/>
                      <a:gd name="connsiteX10" fmla="*/ 370535 w 399923"/>
                      <a:gd name="connsiteY10" fmla="*/ 332749 h 586714"/>
                      <a:gd name="connsiteX11" fmla="*/ 326821 w 399923"/>
                      <a:gd name="connsiteY11" fmla="*/ 372264 h 586714"/>
                      <a:gd name="connsiteX12" fmla="*/ 271665 w 399923"/>
                      <a:gd name="connsiteY12" fmla="*/ 397866 h 586714"/>
                      <a:gd name="connsiteX13" fmla="*/ 208359 w 399923"/>
                      <a:gd name="connsiteY13" fmla="*/ 407004 h 586714"/>
                      <a:gd name="connsiteX14" fmla="*/ 126283 w 399923"/>
                      <a:gd name="connsiteY14" fmla="*/ 391198 h 586714"/>
                      <a:gd name="connsiteX15" fmla="*/ 60096 w 399923"/>
                      <a:gd name="connsiteY15" fmla="*/ 347732 h 586714"/>
                      <a:gd name="connsiteX16" fmla="*/ 16053 w 399923"/>
                      <a:gd name="connsiteY16" fmla="*/ 282861 h 586714"/>
                      <a:gd name="connsiteX17" fmla="*/ 0 w 399923"/>
                      <a:gd name="connsiteY17" fmla="*/ 203337 h 586714"/>
                      <a:gd name="connsiteX18" fmla="*/ 16053 w 399923"/>
                      <a:gd name="connsiteY18" fmla="*/ 123814 h 586714"/>
                      <a:gd name="connsiteX19" fmla="*/ 60096 w 399923"/>
                      <a:gd name="connsiteY19" fmla="*/ 59108 h 586714"/>
                      <a:gd name="connsiteX20" fmla="*/ 126283 w 399923"/>
                      <a:gd name="connsiteY20" fmla="*/ 15806 h 586714"/>
                      <a:gd name="connsiteX21" fmla="*/ 208359 w 399923"/>
                      <a:gd name="connsiteY21" fmla="*/ 0 h 586714"/>
                      <a:gd name="connsiteX22" fmla="*/ 271501 w 399923"/>
                      <a:gd name="connsiteY22" fmla="*/ 8973 h 586714"/>
                      <a:gd name="connsiteX23" fmla="*/ 326245 w 399923"/>
                      <a:gd name="connsiteY23" fmla="*/ 34329 h 586714"/>
                      <a:gd name="connsiteX24" fmla="*/ 369958 w 399923"/>
                      <a:gd name="connsiteY24" fmla="*/ 73844 h 586714"/>
                      <a:gd name="connsiteX25" fmla="*/ 399924 w 399923"/>
                      <a:gd name="connsiteY25" fmla="*/ 124801 h 586714"/>
                      <a:gd name="connsiteX26" fmla="*/ 354482 w 399923"/>
                      <a:gd name="connsiteY26" fmla="*/ 124801 h 586714"/>
                      <a:gd name="connsiteX27" fmla="*/ 328880 w 399923"/>
                      <a:gd name="connsiteY27" fmla="*/ 89156 h 586714"/>
                      <a:gd name="connsiteX28" fmla="*/ 294880 w 399923"/>
                      <a:gd name="connsiteY28" fmla="*/ 62236 h 586714"/>
                      <a:gd name="connsiteX29" fmla="*/ 254460 w 399923"/>
                      <a:gd name="connsiteY29" fmla="*/ 45278 h 586714"/>
                      <a:gd name="connsiteX30" fmla="*/ 209017 w 399923"/>
                      <a:gd name="connsiteY30" fmla="*/ 39350 h 586714"/>
                      <a:gd name="connsiteX31" fmla="*/ 146781 w 399923"/>
                      <a:gd name="connsiteY31" fmla="*/ 50958 h 586714"/>
                      <a:gd name="connsiteX32" fmla="*/ 94095 w 399923"/>
                      <a:gd name="connsiteY32" fmla="*/ 83969 h 586714"/>
                      <a:gd name="connsiteX33" fmla="*/ 57626 w 399923"/>
                      <a:gd name="connsiteY33" fmla="*/ 135668 h 586714"/>
                      <a:gd name="connsiteX34" fmla="*/ 44043 w 399923"/>
                      <a:gd name="connsiteY34" fmla="*/ 203419 h 586714"/>
                      <a:gd name="connsiteX35" fmla="*/ 181604 w 399923"/>
                      <a:gd name="connsiteY35" fmla="*/ 463395 h 586714"/>
                      <a:gd name="connsiteX36" fmla="*/ 207536 w 399923"/>
                      <a:gd name="connsiteY36" fmla="*/ 393914 h 586714"/>
                      <a:gd name="connsiteX37" fmla="*/ 234208 w 399923"/>
                      <a:gd name="connsiteY37" fmla="*/ 394326 h 586714"/>
                      <a:gd name="connsiteX38" fmla="*/ 215933 w 399923"/>
                      <a:gd name="connsiteY38" fmla="*/ 441662 h 586714"/>
                      <a:gd name="connsiteX39" fmla="*/ 237913 w 399923"/>
                      <a:gd name="connsiteY39" fmla="*/ 448742 h 586714"/>
                      <a:gd name="connsiteX40" fmla="*/ 256435 w 399923"/>
                      <a:gd name="connsiteY40" fmla="*/ 461337 h 586714"/>
                      <a:gd name="connsiteX41" fmla="*/ 269196 w 399923"/>
                      <a:gd name="connsiteY41" fmla="*/ 480189 h 586714"/>
                      <a:gd name="connsiteX42" fmla="*/ 273970 w 399923"/>
                      <a:gd name="connsiteY42" fmla="*/ 505791 h 586714"/>
                      <a:gd name="connsiteX43" fmla="*/ 266726 w 399923"/>
                      <a:gd name="connsiteY43" fmla="*/ 537485 h 586714"/>
                      <a:gd name="connsiteX44" fmla="*/ 247627 w 399923"/>
                      <a:gd name="connsiteY44" fmla="*/ 563252 h 586714"/>
                      <a:gd name="connsiteX45" fmla="*/ 221119 w 399923"/>
                      <a:gd name="connsiteY45" fmla="*/ 580458 h 586714"/>
                      <a:gd name="connsiteX46" fmla="*/ 191565 w 399923"/>
                      <a:gd name="connsiteY46" fmla="*/ 586714 h 586714"/>
                      <a:gd name="connsiteX47" fmla="*/ 164316 w 399923"/>
                      <a:gd name="connsiteY47" fmla="*/ 584821 h 586714"/>
                      <a:gd name="connsiteX48" fmla="*/ 140443 w 399923"/>
                      <a:gd name="connsiteY48" fmla="*/ 576836 h 586714"/>
                      <a:gd name="connsiteX49" fmla="*/ 150404 w 399923"/>
                      <a:gd name="connsiteY49" fmla="*/ 550163 h 586714"/>
                      <a:gd name="connsiteX50" fmla="*/ 169256 w 399923"/>
                      <a:gd name="connsiteY50" fmla="*/ 555679 h 586714"/>
                      <a:gd name="connsiteX51" fmla="*/ 188931 w 399923"/>
                      <a:gd name="connsiteY51" fmla="*/ 556996 h 586714"/>
                      <a:gd name="connsiteX52" fmla="*/ 206877 w 399923"/>
                      <a:gd name="connsiteY52" fmla="*/ 552962 h 586714"/>
                      <a:gd name="connsiteX53" fmla="*/ 223506 w 399923"/>
                      <a:gd name="connsiteY53" fmla="*/ 542095 h 586714"/>
                      <a:gd name="connsiteX54" fmla="*/ 235937 w 399923"/>
                      <a:gd name="connsiteY54" fmla="*/ 526042 h 586714"/>
                      <a:gd name="connsiteX55" fmla="*/ 240876 w 399923"/>
                      <a:gd name="connsiteY55" fmla="*/ 506614 h 586714"/>
                      <a:gd name="connsiteX56" fmla="*/ 235361 w 399923"/>
                      <a:gd name="connsiteY56" fmla="*/ 485622 h 586714"/>
                      <a:gd name="connsiteX57" fmla="*/ 221201 w 399923"/>
                      <a:gd name="connsiteY57" fmla="*/ 472450 h 586714"/>
                      <a:gd name="connsiteX58" fmla="*/ 202349 w 399923"/>
                      <a:gd name="connsiteY58" fmla="*/ 465618 h 586714"/>
                      <a:gd name="connsiteX59" fmla="*/ 182098 w 399923"/>
                      <a:gd name="connsiteY59" fmla="*/ 463560 h 586714"/>
                      <a:gd name="connsiteX60" fmla="*/ 182098 w 399923"/>
                      <a:gd name="connsiteY60" fmla="*/ 463148 h 586714"/>
                      <a:gd name="connsiteX61" fmla="*/ 181686 w 399923"/>
                      <a:gd name="connsiteY61" fmla="*/ 463560 h 5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9923" h="58671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5"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2"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1" y="8973"/>
                        </a:cubicBezTo>
                        <a:cubicBezTo>
                          <a:pt x="291505" y="14983"/>
                          <a:pt x="309698" y="23380"/>
                          <a:pt x="326245" y="34329"/>
                        </a:cubicBezTo>
                        <a:cubicBezTo>
                          <a:pt x="342792" y="45278"/>
                          <a:pt x="357363" y="58449"/>
                          <a:pt x="369958" y="73844"/>
                        </a:cubicBezTo>
                        <a:cubicBezTo>
                          <a:pt x="382554" y="89238"/>
                          <a:pt x="392515" y="106197"/>
                          <a:pt x="399924" y="124801"/>
                        </a:cubicBezTo>
                        <a:lnTo>
                          <a:pt x="354482" y="124801"/>
                        </a:lnTo>
                        <a:cubicBezTo>
                          <a:pt x="347649" y="111547"/>
                          <a:pt x="339087" y="99693"/>
                          <a:pt x="328880" y="89156"/>
                        </a:cubicBezTo>
                        <a:cubicBezTo>
                          <a:pt x="318671" y="78618"/>
                          <a:pt x="307393" y="69645"/>
                          <a:pt x="294880" y="62236"/>
                        </a:cubicBezTo>
                        <a:cubicBezTo>
                          <a:pt x="282449" y="54827"/>
                          <a:pt x="268949" y="49229"/>
                          <a:pt x="254460" y="45278"/>
                        </a:cubicBezTo>
                        <a:cubicBezTo>
                          <a:pt x="239971" y="41326"/>
                          <a:pt x="224823"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0" y="155920"/>
                          <a:pt x="44043" y="178476"/>
                          <a:pt x="44043" y="203419"/>
                        </a:cubicBezTo>
                        <a:close/>
                        <a:moveTo>
                          <a:pt x="181604" y="463395"/>
                        </a:moveTo>
                        <a:lnTo>
                          <a:pt x="207536" y="393914"/>
                        </a:lnTo>
                        <a:lnTo>
                          <a:pt x="234208" y="394326"/>
                        </a:lnTo>
                        <a:lnTo>
                          <a:pt x="215933" y="441662"/>
                        </a:lnTo>
                        <a:cubicBezTo>
                          <a:pt x="223589" y="443226"/>
                          <a:pt x="230833" y="445531"/>
                          <a:pt x="237913" y="448742"/>
                        </a:cubicBezTo>
                        <a:cubicBezTo>
                          <a:pt x="244910" y="451952"/>
                          <a:pt x="251084" y="456150"/>
                          <a:pt x="256435" y="461337"/>
                        </a:cubicBezTo>
                        <a:cubicBezTo>
                          <a:pt x="261786" y="466523"/>
                          <a:pt x="266067" y="472862"/>
                          <a:pt x="269196" y="480189"/>
                        </a:cubicBezTo>
                        <a:cubicBezTo>
                          <a:pt x="272406" y="487598"/>
                          <a:pt x="273970" y="496077"/>
                          <a:pt x="273970" y="505791"/>
                        </a:cubicBezTo>
                        <a:cubicBezTo>
                          <a:pt x="273970" y="516987"/>
                          <a:pt x="271583" y="527524"/>
                          <a:pt x="266726" y="537485"/>
                        </a:cubicBezTo>
                        <a:cubicBezTo>
                          <a:pt x="261869" y="547447"/>
                          <a:pt x="255530" y="556008"/>
                          <a:pt x="247627" y="563252"/>
                        </a:cubicBezTo>
                        <a:cubicBezTo>
                          <a:pt x="239724" y="570497"/>
                          <a:pt x="230915" y="576260"/>
                          <a:pt x="221119" y="580458"/>
                        </a:cubicBezTo>
                        <a:cubicBezTo>
                          <a:pt x="211323" y="584656"/>
                          <a:pt x="201444" y="586714"/>
                          <a:pt x="191565" y="586714"/>
                        </a:cubicBezTo>
                        <a:cubicBezTo>
                          <a:pt x="181686" y="586714"/>
                          <a:pt x="172795" y="586056"/>
                          <a:pt x="164316" y="584821"/>
                        </a:cubicBezTo>
                        <a:cubicBezTo>
                          <a:pt x="155755" y="583586"/>
                          <a:pt x="147852" y="580870"/>
                          <a:pt x="140443" y="576836"/>
                        </a:cubicBezTo>
                        <a:lnTo>
                          <a:pt x="150404" y="550163"/>
                        </a:lnTo>
                        <a:cubicBezTo>
                          <a:pt x="156743" y="552962"/>
                          <a:pt x="163081" y="554773"/>
                          <a:pt x="169256" y="555679"/>
                        </a:cubicBezTo>
                        <a:cubicBezTo>
                          <a:pt x="175512" y="556584"/>
                          <a:pt x="182015" y="556996"/>
                          <a:pt x="188931" y="556996"/>
                        </a:cubicBezTo>
                        <a:cubicBezTo>
                          <a:pt x="194776" y="556996"/>
                          <a:pt x="200785" y="555679"/>
                          <a:pt x="206877" y="552962"/>
                        </a:cubicBezTo>
                        <a:cubicBezTo>
                          <a:pt x="212969" y="550245"/>
                          <a:pt x="218485" y="546623"/>
                          <a:pt x="223506" y="542095"/>
                        </a:cubicBezTo>
                        <a:cubicBezTo>
                          <a:pt x="228528" y="537568"/>
                          <a:pt x="232562" y="532134"/>
                          <a:pt x="235937" y="526042"/>
                        </a:cubicBezTo>
                        <a:cubicBezTo>
                          <a:pt x="239230" y="519951"/>
                          <a:pt x="240876" y="513447"/>
                          <a:pt x="240876" y="506614"/>
                        </a:cubicBezTo>
                        <a:cubicBezTo>
                          <a:pt x="240876" y="498217"/>
                          <a:pt x="239065" y="491220"/>
                          <a:pt x="235361" y="485622"/>
                        </a:cubicBezTo>
                        <a:cubicBezTo>
                          <a:pt x="231656" y="480024"/>
                          <a:pt x="226964" y="475661"/>
                          <a:pt x="221201" y="472450"/>
                        </a:cubicBezTo>
                        <a:cubicBezTo>
                          <a:pt x="215439" y="469240"/>
                          <a:pt x="209182" y="467017"/>
                          <a:pt x="202349" y="465618"/>
                        </a:cubicBezTo>
                        <a:cubicBezTo>
                          <a:pt x="195517" y="464218"/>
                          <a:pt x="188766" y="463560"/>
                          <a:pt x="182098" y="463560"/>
                        </a:cubicBezTo>
                        <a:lnTo>
                          <a:pt x="182098" y="463148"/>
                        </a:lnTo>
                        <a:lnTo>
                          <a:pt x="181686" y="463560"/>
                        </a:lnTo>
                        <a:close/>
                      </a:path>
                    </a:pathLst>
                  </a:custGeom>
                  <a:solidFill>
                    <a:srgbClr val="1D1D1B"/>
                  </a:solidFill>
                  <a:ln w="8232" cap="flat">
                    <a:noFill/>
                    <a:prstDash val="solid"/>
                    <a:miter/>
                  </a:ln>
                </p:spPr>
                <p:txBody>
                  <a:bodyPr rtlCol="0" anchor="ctr"/>
                  <a:lstStyle/>
                  <a:p>
                    <a:endParaRPr lang="en-US"/>
                  </a:p>
                </p:txBody>
              </p:sp>
              <p:sp>
                <p:nvSpPr>
                  <p:cNvPr id="126" name="Forma Livre: Forma 125">
                    <a:extLst>
                      <a:ext uri="{FF2B5EF4-FFF2-40B4-BE49-F238E27FC236}">
                        <a16:creationId xmlns:a16="http://schemas.microsoft.com/office/drawing/2014/main" id="{62941559-87CE-ABC5-D81C-933735F7510C}"/>
                      </a:ext>
                    </a:extLst>
                  </p:cNvPr>
                  <p:cNvSpPr/>
                  <p:nvPr/>
                </p:nvSpPr>
                <p:spPr>
                  <a:xfrm>
                    <a:off x="3320570" y="5158930"/>
                    <a:ext cx="434753" cy="621619"/>
                  </a:xfrm>
                  <a:custGeom>
                    <a:avLst/>
                    <a:gdLst>
                      <a:gd name="connsiteX0" fmla="*/ 208853 w 434753"/>
                      <a:gd name="connsiteY0" fmla="*/ 621537 h 621619"/>
                      <a:gd name="connsiteX1" fmla="*/ 178970 w 434753"/>
                      <a:gd name="connsiteY1" fmla="*/ 619479 h 621619"/>
                      <a:gd name="connsiteX2" fmla="*/ 149334 w 434753"/>
                      <a:gd name="connsiteY2" fmla="*/ 609518 h 621619"/>
                      <a:gd name="connsiteX3" fmla="*/ 141431 w 434753"/>
                      <a:gd name="connsiteY3" fmla="*/ 588278 h 621619"/>
                      <a:gd name="connsiteX4" fmla="*/ 151392 w 434753"/>
                      <a:gd name="connsiteY4" fmla="*/ 561606 h 621619"/>
                      <a:gd name="connsiteX5" fmla="*/ 160941 w 434753"/>
                      <a:gd name="connsiteY5" fmla="*/ 551645 h 621619"/>
                      <a:gd name="connsiteX6" fmla="*/ 174689 w 434753"/>
                      <a:gd name="connsiteY6" fmla="*/ 551727 h 621619"/>
                      <a:gd name="connsiteX7" fmla="*/ 189013 w 434753"/>
                      <a:gd name="connsiteY7" fmla="*/ 555925 h 621619"/>
                      <a:gd name="connsiteX8" fmla="*/ 206219 w 434753"/>
                      <a:gd name="connsiteY8" fmla="*/ 557078 h 621619"/>
                      <a:gd name="connsiteX9" fmla="*/ 217250 w 434753"/>
                      <a:gd name="connsiteY9" fmla="*/ 554526 h 621619"/>
                      <a:gd name="connsiteX10" fmla="*/ 229022 w 434753"/>
                      <a:gd name="connsiteY10" fmla="*/ 546788 h 621619"/>
                      <a:gd name="connsiteX11" fmla="*/ 237913 w 434753"/>
                      <a:gd name="connsiteY11" fmla="*/ 535262 h 621619"/>
                      <a:gd name="connsiteX12" fmla="*/ 240794 w 434753"/>
                      <a:gd name="connsiteY12" fmla="*/ 524066 h 621619"/>
                      <a:gd name="connsiteX13" fmla="*/ 238160 w 434753"/>
                      <a:gd name="connsiteY13" fmla="*/ 512624 h 621619"/>
                      <a:gd name="connsiteX14" fmla="*/ 230092 w 434753"/>
                      <a:gd name="connsiteY14" fmla="*/ 505050 h 621619"/>
                      <a:gd name="connsiteX15" fmla="*/ 216180 w 434753"/>
                      <a:gd name="connsiteY15" fmla="*/ 500028 h 621619"/>
                      <a:gd name="connsiteX16" fmla="*/ 199386 w 434753"/>
                      <a:gd name="connsiteY16" fmla="*/ 498299 h 621619"/>
                      <a:gd name="connsiteX17" fmla="*/ 187531 w 434753"/>
                      <a:gd name="connsiteY17" fmla="*/ 493607 h 621619"/>
                      <a:gd name="connsiteX18" fmla="*/ 182757 w 434753"/>
                      <a:gd name="connsiteY18" fmla="*/ 474838 h 621619"/>
                      <a:gd name="connsiteX19" fmla="*/ 195764 w 434753"/>
                      <a:gd name="connsiteY19" fmla="*/ 440015 h 621619"/>
                      <a:gd name="connsiteX20" fmla="*/ 137068 w 434753"/>
                      <a:gd name="connsiteY20" fmla="*/ 424703 h 621619"/>
                      <a:gd name="connsiteX21" fmla="*/ 65282 w 434753"/>
                      <a:gd name="connsiteY21" fmla="*/ 377532 h 621619"/>
                      <a:gd name="connsiteX22" fmla="*/ 17453 w 434753"/>
                      <a:gd name="connsiteY22" fmla="*/ 307146 h 621619"/>
                      <a:gd name="connsiteX23" fmla="*/ 0 w 434753"/>
                      <a:gd name="connsiteY23" fmla="*/ 220707 h 621619"/>
                      <a:gd name="connsiteX24" fmla="*/ 17453 w 434753"/>
                      <a:gd name="connsiteY24" fmla="*/ 134268 h 621619"/>
                      <a:gd name="connsiteX25" fmla="*/ 65364 w 434753"/>
                      <a:gd name="connsiteY25" fmla="*/ 64047 h 621619"/>
                      <a:gd name="connsiteX26" fmla="*/ 137068 w 434753"/>
                      <a:gd name="connsiteY26" fmla="*/ 17123 h 621619"/>
                      <a:gd name="connsiteX27" fmla="*/ 225729 w 434753"/>
                      <a:gd name="connsiteY27" fmla="*/ 0 h 621619"/>
                      <a:gd name="connsiteX28" fmla="*/ 293892 w 434753"/>
                      <a:gd name="connsiteY28" fmla="*/ 9714 h 621619"/>
                      <a:gd name="connsiteX29" fmla="*/ 353247 w 434753"/>
                      <a:gd name="connsiteY29" fmla="*/ 37210 h 621619"/>
                      <a:gd name="connsiteX30" fmla="*/ 400830 w 434753"/>
                      <a:gd name="connsiteY30" fmla="*/ 80182 h 621619"/>
                      <a:gd name="connsiteX31" fmla="*/ 433512 w 434753"/>
                      <a:gd name="connsiteY31" fmla="*/ 135668 h 621619"/>
                      <a:gd name="connsiteX32" fmla="*/ 431783 w 434753"/>
                      <a:gd name="connsiteY32" fmla="*/ 151803 h 621619"/>
                      <a:gd name="connsiteX33" fmla="*/ 417376 w 434753"/>
                      <a:gd name="connsiteY33" fmla="*/ 159377 h 621619"/>
                      <a:gd name="connsiteX34" fmla="*/ 371934 w 434753"/>
                      <a:gd name="connsiteY34" fmla="*/ 159377 h 621619"/>
                      <a:gd name="connsiteX35" fmla="*/ 356540 w 434753"/>
                      <a:gd name="connsiteY35" fmla="*/ 149992 h 621619"/>
                      <a:gd name="connsiteX36" fmla="*/ 333901 w 434753"/>
                      <a:gd name="connsiteY36" fmla="*/ 118380 h 621619"/>
                      <a:gd name="connsiteX37" fmla="*/ 303606 w 434753"/>
                      <a:gd name="connsiteY37" fmla="*/ 94342 h 621619"/>
                      <a:gd name="connsiteX38" fmla="*/ 267467 w 434753"/>
                      <a:gd name="connsiteY38" fmla="*/ 79194 h 621619"/>
                      <a:gd name="connsiteX39" fmla="*/ 226635 w 434753"/>
                      <a:gd name="connsiteY39" fmla="*/ 73926 h 621619"/>
                      <a:gd name="connsiteX40" fmla="*/ 170738 w 434753"/>
                      <a:gd name="connsiteY40" fmla="*/ 84381 h 621619"/>
                      <a:gd name="connsiteX41" fmla="*/ 123567 w 434753"/>
                      <a:gd name="connsiteY41" fmla="*/ 113935 h 621619"/>
                      <a:gd name="connsiteX42" fmla="*/ 91131 w 434753"/>
                      <a:gd name="connsiteY42" fmla="*/ 160035 h 621619"/>
                      <a:gd name="connsiteX43" fmla="*/ 79112 w 434753"/>
                      <a:gd name="connsiteY43" fmla="*/ 220707 h 621619"/>
                      <a:gd name="connsiteX44" fmla="*/ 91296 w 434753"/>
                      <a:gd name="connsiteY44" fmla="*/ 281626 h 621619"/>
                      <a:gd name="connsiteX45" fmla="*/ 123978 w 434753"/>
                      <a:gd name="connsiteY45" fmla="*/ 327809 h 621619"/>
                      <a:gd name="connsiteX46" fmla="*/ 170985 w 434753"/>
                      <a:gd name="connsiteY46" fmla="*/ 357116 h 621619"/>
                      <a:gd name="connsiteX47" fmla="*/ 226552 w 434753"/>
                      <a:gd name="connsiteY47" fmla="*/ 367407 h 621619"/>
                      <a:gd name="connsiteX48" fmla="*/ 267137 w 434753"/>
                      <a:gd name="connsiteY48" fmla="*/ 362138 h 621619"/>
                      <a:gd name="connsiteX49" fmla="*/ 303112 w 434753"/>
                      <a:gd name="connsiteY49" fmla="*/ 346990 h 621619"/>
                      <a:gd name="connsiteX50" fmla="*/ 333490 w 434753"/>
                      <a:gd name="connsiteY50" fmla="*/ 323117 h 621619"/>
                      <a:gd name="connsiteX51" fmla="*/ 356540 w 434753"/>
                      <a:gd name="connsiteY51" fmla="*/ 291505 h 621619"/>
                      <a:gd name="connsiteX52" fmla="*/ 371852 w 434753"/>
                      <a:gd name="connsiteY52" fmla="*/ 282367 h 621619"/>
                      <a:gd name="connsiteX53" fmla="*/ 417294 w 434753"/>
                      <a:gd name="connsiteY53" fmla="*/ 282367 h 621619"/>
                      <a:gd name="connsiteX54" fmla="*/ 431618 w 434753"/>
                      <a:gd name="connsiteY54" fmla="*/ 289941 h 621619"/>
                      <a:gd name="connsiteX55" fmla="*/ 433430 w 434753"/>
                      <a:gd name="connsiteY55" fmla="*/ 306076 h 621619"/>
                      <a:gd name="connsiteX56" fmla="*/ 401323 w 434753"/>
                      <a:gd name="connsiteY56" fmla="*/ 361232 h 621619"/>
                      <a:gd name="connsiteX57" fmla="*/ 353659 w 434753"/>
                      <a:gd name="connsiteY57" fmla="*/ 404287 h 621619"/>
                      <a:gd name="connsiteX58" fmla="*/ 294057 w 434753"/>
                      <a:gd name="connsiteY58" fmla="*/ 431947 h 621619"/>
                      <a:gd name="connsiteX59" fmla="*/ 259564 w 434753"/>
                      <a:gd name="connsiteY59" fmla="*/ 439521 h 621619"/>
                      <a:gd name="connsiteX60" fmla="*/ 256353 w 434753"/>
                      <a:gd name="connsiteY60" fmla="*/ 447918 h 621619"/>
                      <a:gd name="connsiteX61" fmla="*/ 262445 w 434753"/>
                      <a:gd name="connsiteY61" fmla="*/ 450470 h 621619"/>
                      <a:gd name="connsiteX62" fmla="*/ 285907 w 434753"/>
                      <a:gd name="connsiteY62" fmla="*/ 466441 h 621619"/>
                      <a:gd name="connsiteX63" fmla="*/ 302454 w 434753"/>
                      <a:gd name="connsiteY63" fmla="*/ 490891 h 621619"/>
                      <a:gd name="connsiteX64" fmla="*/ 308628 w 434753"/>
                      <a:gd name="connsiteY64" fmla="*/ 523326 h 621619"/>
                      <a:gd name="connsiteX65" fmla="*/ 299655 w 434753"/>
                      <a:gd name="connsiteY65" fmla="*/ 562594 h 621619"/>
                      <a:gd name="connsiteX66" fmla="*/ 276687 w 434753"/>
                      <a:gd name="connsiteY66" fmla="*/ 593547 h 621619"/>
                      <a:gd name="connsiteX67" fmla="*/ 245240 w 434753"/>
                      <a:gd name="connsiteY67" fmla="*/ 613881 h 621619"/>
                      <a:gd name="connsiteX68" fmla="*/ 208771 w 434753"/>
                      <a:gd name="connsiteY68" fmla="*/ 621619 h 621619"/>
                      <a:gd name="connsiteX69" fmla="*/ 225647 w 434753"/>
                      <a:gd name="connsiteY69" fmla="*/ 34740 h 621619"/>
                      <a:gd name="connsiteX70" fmla="*/ 150239 w 434753"/>
                      <a:gd name="connsiteY70" fmla="*/ 49229 h 621619"/>
                      <a:gd name="connsiteX71" fmla="*/ 89567 w 434753"/>
                      <a:gd name="connsiteY71" fmla="*/ 88908 h 621619"/>
                      <a:gd name="connsiteX72" fmla="*/ 49312 w 434753"/>
                      <a:gd name="connsiteY72" fmla="*/ 148016 h 621619"/>
                      <a:gd name="connsiteX73" fmla="*/ 34740 w 434753"/>
                      <a:gd name="connsiteY73" fmla="*/ 220707 h 621619"/>
                      <a:gd name="connsiteX74" fmla="*/ 49312 w 434753"/>
                      <a:gd name="connsiteY74" fmla="*/ 293398 h 621619"/>
                      <a:gd name="connsiteX75" fmla="*/ 89650 w 434753"/>
                      <a:gd name="connsiteY75" fmla="*/ 352753 h 621619"/>
                      <a:gd name="connsiteX76" fmla="*/ 150321 w 434753"/>
                      <a:gd name="connsiteY76" fmla="*/ 392597 h 621619"/>
                      <a:gd name="connsiteX77" fmla="*/ 208277 w 434753"/>
                      <a:gd name="connsiteY77" fmla="*/ 406427 h 621619"/>
                      <a:gd name="connsiteX78" fmla="*/ 208606 w 434753"/>
                      <a:gd name="connsiteY78" fmla="*/ 405440 h 621619"/>
                      <a:gd name="connsiteX79" fmla="*/ 210664 w 434753"/>
                      <a:gd name="connsiteY79" fmla="*/ 401570 h 621619"/>
                      <a:gd name="connsiteX80" fmla="*/ 158389 w 434753"/>
                      <a:gd name="connsiteY80" fmla="*/ 389633 h 621619"/>
                      <a:gd name="connsiteX81" fmla="*/ 100105 w 434753"/>
                      <a:gd name="connsiteY81" fmla="*/ 353329 h 621619"/>
                      <a:gd name="connsiteX82" fmla="*/ 59519 w 434753"/>
                      <a:gd name="connsiteY82" fmla="*/ 296115 h 621619"/>
                      <a:gd name="connsiteX83" fmla="*/ 44208 w 434753"/>
                      <a:gd name="connsiteY83" fmla="*/ 220872 h 621619"/>
                      <a:gd name="connsiteX84" fmla="*/ 59272 w 434753"/>
                      <a:gd name="connsiteY84" fmla="*/ 146041 h 621619"/>
                      <a:gd name="connsiteX85" fmla="*/ 99693 w 434753"/>
                      <a:gd name="connsiteY85" fmla="*/ 88744 h 621619"/>
                      <a:gd name="connsiteX86" fmla="*/ 157895 w 434753"/>
                      <a:gd name="connsiteY86" fmla="*/ 52275 h 621619"/>
                      <a:gd name="connsiteX87" fmla="*/ 226388 w 434753"/>
                      <a:gd name="connsiteY87" fmla="*/ 39432 h 621619"/>
                      <a:gd name="connsiteX88" fmla="*/ 276358 w 434753"/>
                      <a:gd name="connsiteY88" fmla="*/ 45936 h 621619"/>
                      <a:gd name="connsiteX89" fmla="*/ 321141 w 434753"/>
                      <a:gd name="connsiteY89" fmla="*/ 64706 h 621619"/>
                      <a:gd name="connsiteX90" fmla="*/ 358763 w 434753"/>
                      <a:gd name="connsiteY90" fmla="*/ 94506 h 621619"/>
                      <a:gd name="connsiteX91" fmla="*/ 381978 w 434753"/>
                      <a:gd name="connsiteY91" fmla="*/ 124883 h 621619"/>
                      <a:gd name="connsiteX92" fmla="*/ 389469 w 434753"/>
                      <a:gd name="connsiteY92" fmla="*/ 124883 h 621619"/>
                      <a:gd name="connsiteX93" fmla="*/ 373828 w 434753"/>
                      <a:gd name="connsiteY93" fmla="*/ 102327 h 621619"/>
                      <a:gd name="connsiteX94" fmla="*/ 333983 w 434753"/>
                      <a:gd name="connsiteY94" fmla="*/ 66352 h 621619"/>
                      <a:gd name="connsiteX95" fmla="*/ 283849 w 434753"/>
                      <a:gd name="connsiteY95" fmla="*/ 43137 h 621619"/>
                      <a:gd name="connsiteX96" fmla="*/ 225647 w 434753"/>
                      <a:gd name="connsiteY96" fmla="*/ 34905 h 621619"/>
                      <a:gd name="connsiteX97" fmla="*/ 262939 w 434753"/>
                      <a:gd name="connsiteY97" fmla="*/ 398771 h 621619"/>
                      <a:gd name="connsiteX98" fmla="*/ 265985 w 434753"/>
                      <a:gd name="connsiteY98" fmla="*/ 402229 h 621619"/>
                      <a:gd name="connsiteX99" fmla="*/ 266561 w 434753"/>
                      <a:gd name="connsiteY99" fmla="*/ 403134 h 621619"/>
                      <a:gd name="connsiteX100" fmla="*/ 283931 w 434753"/>
                      <a:gd name="connsiteY100" fmla="*/ 398771 h 621619"/>
                      <a:gd name="connsiteX101" fmla="*/ 334560 w 434753"/>
                      <a:gd name="connsiteY101" fmla="*/ 375309 h 621619"/>
                      <a:gd name="connsiteX102" fmla="*/ 374322 w 434753"/>
                      <a:gd name="connsiteY102" fmla="*/ 339417 h 621619"/>
                      <a:gd name="connsiteX103" fmla="*/ 389634 w 434753"/>
                      <a:gd name="connsiteY103" fmla="*/ 317189 h 621619"/>
                      <a:gd name="connsiteX104" fmla="*/ 381813 w 434753"/>
                      <a:gd name="connsiteY104" fmla="*/ 317189 h 621619"/>
                      <a:gd name="connsiteX105" fmla="*/ 358269 w 434753"/>
                      <a:gd name="connsiteY105" fmla="*/ 347402 h 621619"/>
                      <a:gd name="connsiteX106" fmla="*/ 320730 w 434753"/>
                      <a:gd name="connsiteY106" fmla="*/ 376956 h 621619"/>
                      <a:gd name="connsiteX107" fmla="*/ 276193 w 434753"/>
                      <a:gd name="connsiteY107" fmla="*/ 395726 h 621619"/>
                      <a:gd name="connsiteX108" fmla="*/ 262939 w 434753"/>
                      <a:gd name="connsiteY108" fmla="*/ 398854 h 6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34753" h="621619">
                        <a:moveTo>
                          <a:pt x="208853" y="621537"/>
                        </a:moveTo>
                        <a:cubicBezTo>
                          <a:pt x="198398" y="621537"/>
                          <a:pt x="188355" y="620796"/>
                          <a:pt x="178970" y="619479"/>
                        </a:cubicBezTo>
                        <a:cubicBezTo>
                          <a:pt x="168433" y="617915"/>
                          <a:pt x="158471" y="614539"/>
                          <a:pt x="149334" y="609518"/>
                        </a:cubicBezTo>
                        <a:cubicBezTo>
                          <a:pt x="141842" y="605401"/>
                          <a:pt x="138467" y="596346"/>
                          <a:pt x="141431" y="588278"/>
                        </a:cubicBezTo>
                        <a:lnTo>
                          <a:pt x="151392" y="561606"/>
                        </a:lnTo>
                        <a:cubicBezTo>
                          <a:pt x="153038" y="557160"/>
                          <a:pt x="156496" y="553538"/>
                          <a:pt x="160941" y="551645"/>
                        </a:cubicBezTo>
                        <a:cubicBezTo>
                          <a:pt x="165387" y="549751"/>
                          <a:pt x="170326" y="549834"/>
                          <a:pt x="174689" y="551727"/>
                        </a:cubicBezTo>
                        <a:cubicBezTo>
                          <a:pt x="179546" y="553867"/>
                          <a:pt x="184403" y="555267"/>
                          <a:pt x="189013" y="555925"/>
                        </a:cubicBezTo>
                        <a:cubicBezTo>
                          <a:pt x="194447" y="556667"/>
                          <a:pt x="200209" y="557078"/>
                          <a:pt x="206219" y="557078"/>
                        </a:cubicBezTo>
                        <a:cubicBezTo>
                          <a:pt x="209594" y="557078"/>
                          <a:pt x="213298" y="556255"/>
                          <a:pt x="217250" y="554526"/>
                        </a:cubicBezTo>
                        <a:cubicBezTo>
                          <a:pt x="221613" y="552633"/>
                          <a:pt x="225482" y="550081"/>
                          <a:pt x="229022" y="546788"/>
                        </a:cubicBezTo>
                        <a:cubicBezTo>
                          <a:pt x="232644" y="543495"/>
                          <a:pt x="235526" y="539708"/>
                          <a:pt x="237913" y="535262"/>
                        </a:cubicBezTo>
                        <a:cubicBezTo>
                          <a:pt x="239806" y="531722"/>
                          <a:pt x="240794" y="528018"/>
                          <a:pt x="240794" y="524066"/>
                        </a:cubicBezTo>
                        <a:cubicBezTo>
                          <a:pt x="240794" y="519210"/>
                          <a:pt x="239889" y="515340"/>
                          <a:pt x="238160" y="512624"/>
                        </a:cubicBezTo>
                        <a:cubicBezTo>
                          <a:pt x="236019" y="509413"/>
                          <a:pt x="233385" y="506861"/>
                          <a:pt x="230092" y="505050"/>
                        </a:cubicBezTo>
                        <a:cubicBezTo>
                          <a:pt x="225976" y="502745"/>
                          <a:pt x="221284" y="501016"/>
                          <a:pt x="216180" y="500028"/>
                        </a:cubicBezTo>
                        <a:cubicBezTo>
                          <a:pt x="210499" y="498876"/>
                          <a:pt x="204819" y="498299"/>
                          <a:pt x="199386" y="498299"/>
                        </a:cubicBezTo>
                        <a:cubicBezTo>
                          <a:pt x="194776" y="498299"/>
                          <a:pt x="190660" y="496489"/>
                          <a:pt x="187531" y="493607"/>
                        </a:cubicBezTo>
                        <a:cubicBezTo>
                          <a:pt x="182263" y="488915"/>
                          <a:pt x="180205" y="481588"/>
                          <a:pt x="182757" y="474838"/>
                        </a:cubicBezTo>
                        <a:lnTo>
                          <a:pt x="195764" y="440015"/>
                        </a:lnTo>
                        <a:cubicBezTo>
                          <a:pt x="175265" y="437463"/>
                          <a:pt x="155590" y="432359"/>
                          <a:pt x="137068"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8" y="17123"/>
                        </a:cubicBezTo>
                        <a:cubicBezTo>
                          <a:pt x="164481" y="5762"/>
                          <a:pt x="194364" y="0"/>
                          <a:pt x="225729" y="0"/>
                        </a:cubicBezTo>
                        <a:cubicBezTo>
                          <a:pt x="249438" y="0"/>
                          <a:pt x="272324" y="3293"/>
                          <a:pt x="293892" y="9714"/>
                        </a:cubicBezTo>
                        <a:cubicBezTo>
                          <a:pt x="315379" y="16135"/>
                          <a:pt x="335383" y="25438"/>
                          <a:pt x="353247" y="37210"/>
                        </a:cubicBezTo>
                        <a:cubicBezTo>
                          <a:pt x="371194" y="49064"/>
                          <a:pt x="387164" y="63553"/>
                          <a:pt x="400830" y="80182"/>
                        </a:cubicBezTo>
                        <a:cubicBezTo>
                          <a:pt x="414495" y="96894"/>
                          <a:pt x="425444" y="115581"/>
                          <a:pt x="433512" y="135668"/>
                        </a:cubicBezTo>
                        <a:cubicBezTo>
                          <a:pt x="435652" y="141019"/>
                          <a:pt x="434994" y="147028"/>
                          <a:pt x="431783" y="151803"/>
                        </a:cubicBezTo>
                        <a:cubicBezTo>
                          <a:pt x="428573"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2"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2" y="340487"/>
                          <a:pt x="153367" y="350283"/>
                          <a:pt x="170985" y="357116"/>
                        </a:cubicBezTo>
                        <a:cubicBezTo>
                          <a:pt x="188766" y="363949"/>
                          <a:pt x="207453" y="367407"/>
                          <a:pt x="226552" y="367407"/>
                        </a:cubicBezTo>
                        <a:cubicBezTo>
                          <a:pt x="240712" y="367407"/>
                          <a:pt x="254378"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30" y="306076"/>
                        </a:cubicBezTo>
                        <a:cubicBezTo>
                          <a:pt x="425691" y="325998"/>
                          <a:pt x="414907" y="344521"/>
                          <a:pt x="401323" y="361232"/>
                        </a:cubicBezTo>
                        <a:cubicBezTo>
                          <a:pt x="387823" y="377944"/>
                          <a:pt x="371770" y="392432"/>
                          <a:pt x="353659" y="404287"/>
                        </a:cubicBezTo>
                        <a:cubicBezTo>
                          <a:pt x="335712" y="416059"/>
                          <a:pt x="315626" y="425362"/>
                          <a:pt x="294057" y="431947"/>
                        </a:cubicBezTo>
                        <a:cubicBezTo>
                          <a:pt x="282861" y="435323"/>
                          <a:pt x="271336" y="437875"/>
                          <a:pt x="259564" y="439521"/>
                        </a:cubicBezTo>
                        <a:lnTo>
                          <a:pt x="256353" y="447918"/>
                        </a:lnTo>
                        <a:cubicBezTo>
                          <a:pt x="258411" y="448741"/>
                          <a:pt x="260469" y="449564"/>
                          <a:pt x="262445" y="450470"/>
                        </a:cubicBezTo>
                        <a:cubicBezTo>
                          <a:pt x="271254" y="454504"/>
                          <a:pt x="279157" y="459855"/>
                          <a:pt x="285907" y="466441"/>
                        </a:cubicBezTo>
                        <a:cubicBezTo>
                          <a:pt x="292822" y="473191"/>
                          <a:pt x="298420" y="481423"/>
                          <a:pt x="302454" y="490891"/>
                        </a:cubicBezTo>
                        <a:cubicBezTo>
                          <a:pt x="306570" y="500440"/>
                          <a:pt x="308628" y="511307"/>
                          <a:pt x="308628" y="523326"/>
                        </a:cubicBezTo>
                        <a:cubicBezTo>
                          <a:pt x="308628" y="537074"/>
                          <a:pt x="305582" y="550327"/>
                          <a:pt x="299655" y="562594"/>
                        </a:cubicBezTo>
                        <a:cubicBezTo>
                          <a:pt x="293892" y="574448"/>
                          <a:pt x="286154" y="584821"/>
                          <a:pt x="276687" y="593547"/>
                        </a:cubicBezTo>
                        <a:cubicBezTo>
                          <a:pt x="267467" y="602109"/>
                          <a:pt x="256847" y="608941"/>
                          <a:pt x="245240" y="613881"/>
                        </a:cubicBezTo>
                        <a:cubicBezTo>
                          <a:pt x="233303" y="618985"/>
                          <a:pt x="221037" y="621619"/>
                          <a:pt x="208771" y="621619"/>
                        </a:cubicBezTo>
                        <a:close/>
                        <a:moveTo>
                          <a:pt x="225647" y="34740"/>
                        </a:moveTo>
                        <a:cubicBezTo>
                          <a:pt x="198810" y="34740"/>
                          <a:pt x="173454" y="39597"/>
                          <a:pt x="150239" y="49229"/>
                        </a:cubicBezTo>
                        <a:cubicBezTo>
                          <a:pt x="126942" y="58861"/>
                          <a:pt x="106526" y="72197"/>
                          <a:pt x="89567" y="88908"/>
                        </a:cubicBezTo>
                        <a:cubicBezTo>
                          <a:pt x="72609" y="105538"/>
                          <a:pt x="59026" y="125460"/>
                          <a:pt x="49312" y="148016"/>
                        </a:cubicBezTo>
                        <a:cubicBezTo>
                          <a:pt x="39597" y="170490"/>
                          <a:pt x="34740" y="195023"/>
                          <a:pt x="34740" y="220707"/>
                        </a:cubicBezTo>
                        <a:cubicBezTo>
                          <a:pt x="34740" y="246392"/>
                          <a:pt x="39680" y="270924"/>
                          <a:pt x="49312" y="293398"/>
                        </a:cubicBezTo>
                        <a:cubicBezTo>
                          <a:pt x="59026" y="316037"/>
                          <a:pt x="72609" y="335959"/>
                          <a:pt x="89650" y="352753"/>
                        </a:cubicBezTo>
                        <a:cubicBezTo>
                          <a:pt x="106690" y="369547"/>
                          <a:pt x="127106" y="382965"/>
                          <a:pt x="150321" y="392597"/>
                        </a:cubicBezTo>
                        <a:cubicBezTo>
                          <a:pt x="168433" y="400088"/>
                          <a:pt x="187861" y="404781"/>
                          <a:pt x="208277" y="406427"/>
                        </a:cubicBezTo>
                        <a:lnTo>
                          <a:pt x="208606" y="405440"/>
                        </a:lnTo>
                        <a:cubicBezTo>
                          <a:pt x="209100" y="404040"/>
                          <a:pt x="209841" y="402723"/>
                          <a:pt x="210664" y="401570"/>
                        </a:cubicBezTo>
                        <a:cubicBezTo>
                          <a:pt x="192718" y="400088"/>
                          <a:pt x="175183" y="396055"/>
                          <a:pt x="158389" y="389633"/>
                        </a:cubicBezTo>
                        <a:cubicBezTo>
                          <a:pt x="136574" y="381237"/>
                          <a:pt x="116981" y="368971"/>
                          <a:pt x="100105" y="353329"/>
                        </a:cubicBezTo>
                        <a:cubicBezTo>
                          <a:pt x="83228" y="337606"/>
                          <a:pt x="69563" y="318342"/>
                          <a:pt x="59519" y="296115"/>
                        </a:cubicBezTo>
                        <a:cubicBezTo>
                          <a:pt x="49394" y="273723"/>
                          <a:pt x="44208" y="248368"/>
                          <a:pt x="44208" y="220872"/>
                        </a:cubicBezTo>
                        <a:cubicBezTo>
                          <a:pt x="44208" y="193376"/>
                          <a:pt x="49312" y="168432"/>
                          <a:pt x="59272" y="146041"/>
                        </a:cubicBezTo>
                        <a:cubicBezTo>
                          <a:pt x="69233" y="123813"/>
                          <a:pt x="82817" y="104467"/>
                          <a:pt x="99693" y="88744"/>
                        </a:cubicBezTo>
                        <a:cubicBezTo>
                          <a:pt x="116487" y="73102"/>
                          <a:pt x="136080" y="60754"/>
                          <a:pt x="157895" y="52275"/>
                        </a:cubicBezTo>
                        <a:cubicBezTo>
                          <a:pt x="179711" y="43713"/>
                          <a:pt x="202761" y="39432"/>
                          <a:pt x="226388" y="39432"/>
                        </a:cubicBezTo>
                        <a:cubicBezTo>
                          <a:pt x="243593" y="39432"/>
                          <a:pt x="260387" y="41655"/>
                          <a:pt x="276358" y="45936"/>
                        </a:cubicBezTo>
                        <a:cubicBezTo>
                          <a:pt x="292328" y="50299"/>
                          <a:pt x="307393" y="56638"/>
                          <a:pt x="321141" y="64706"/>
                        </a:cubicBezTo>
                        <a:cubicBezTo>
                          <a:pt x="334889" y="72855"/>
                          <a:pt x="347567" y="82899"/>
                          <a:pt x="358763" y="94506"/>
                        </a:cubicBezTo>
                        <a:cubicBezTo>
                          <a:pt x="367571" y="103644"/>
                          <a:pt x="375392" y="113852"/>
                          <a:pt x="381978" y="124883"/>
                        </a:cubicBezTo>
                        <a:lnTo>
                          <a:pt x="389469" y="124883"/>
                        </a:lnTo>
                        <a:cubicBezTo>
                          <a:pt x="384859" y="116981"/>
                          <a:pt x="379590" y="109407"/>
                          <a:pt x="373828" y="102327"/>
                        </a:cubicBezTo>
                        <a:cubicBezTo>
                          <a:pt x="362385" y="88332"/>
                          <a:pt x="348966" y="76231"/>
                          <a:pt x="333983" y="66352"/>
                        </a:cubicBezTo>
                        <a:cubicBezTo>
                          <a:pt x="318919" y="56391"/>
                          <a:pt x="302042" y="48570"/>
                          <a:pt x="283849" y="43137"/>
                        </a:cubicBezTo>
                        <a:cubicBezTo>
                          <a:pt x="265573" y="37704"/>
                          <a:pt x="245980" y="34905"/>
                          <a:pt x="225647" y="34905"/>
                        </a:cubicBezTo>
                        <a:close/>
                        <a:moveTo>
                          <a:pt x="262939" y="398771"/>
                        </a:moveTo>
                        <a:cubicBezTo>
                          <a:pt x="264092" y="399759"/>
                          <a:pt x="265162" y="400912"/>
                          <a:pt x="265985" y="402229"/>
                        </a:cubicBezTo>
                        <a:cubicBezTo>
                          <a:pt x="266150" y="402558"/>
                          <a:pt x="266397" y="402805"/>
                          <a:pt x="266561" y="403134"/>
                        </a:cubicBezTo>
                        <a:cubicBezTo>
                          <a:pt x="272488" y="401900"/>
                          <a:pt x="278251" y="400500"/>
                          <a:pt x="283931" y="398771"/>
                        </a:cubicBezTo>
                        <a:cubicBezTo>
                          <a:pt x="302372" y="393174"/>
                          <a:pt x="319412" y="385270"/>
                          <a:pt x="334560" y="375309"/>
                        </a:cubicBezTo>
                        <a:cubicBezTo>
                          <a:pt x="349625" y="365431"/>
                          <a:pt x="363043" y="353329"/>
                          <a:pt x="374322" y="339417"/>
                        </a:cubicBezTo>
                        <a:cubicBezTo>
                          <a:pt x="380002" y="332337"/>
                          <a:pt x="385188" y="324928"/>
                          <a:pt x="389634" y="317189"/>
                        </a:cubicBezTo>
                        <a:lnTo>
                          <a:pt x="381813" y="317189"/>
                        </a:lnTo>
                        <a:cubicBezTo>
                          <a:pt x="375063" y="328221"/>
                          <a:pt x="367160" y="338346"/>
                          <a:pt x="358269" y="347402"/>
                        </a:cubicBezTo>
                        <a:cubicBezTo>
                          <a:pt x="347073" y="358845"/>
                          <a:pt x="334477" y="368806"/>
                          <a:pt x="320730" y="376956"/>
                        </a:cubicBezTo>
                        <a:cubicBezTo>
                          <a:pt x="306982" y="385106"/>
                          <a:pt x="291999" y="391445"/>
                          <a:pt x="276193" y="395726"/>
                        </a:cubicBezTo>
                        <a:cubicBezTo>
                          <a:pt x="271830" y="396960"/>
                          <a:pt x="267384" y="397948"/>
                          <a:pt x="262939" y="398854"/>
                        </a:cubicBezTo>
                        <a:close/>
                      </a:path>
                    </a:pathLst>
                  </a:custGeom>
                  <a:solidFill>
                    <a:srgbClr val="1D1D1B"/>
                  </a:solidFill>
                  <a:ln w="8232" cap="flat">
                    <a:noFill/>
                    <a:prstDash val="solid"/>
                    <a:miter/>
                  </a:ln>
                </p:spPr>
                <p:txBody>
                  <a:bodyPr rtlCol="0" anchor="ctr"/>
                  <a:lstStyle/>
                  <a:p>
                    <a:endParaRPr lang="en-US"/>
                  </a:p>
                </p:txBody>
              </p:sp>
            </p:grpSp>
            <p:grpSp>
              <p:nvGrpSpPr>
                <p:cNvPr id="86" name="Gráfico 23">
                  <a:extLst>
                    <a:ext uri="{FF2B5EF4-FFF2-40B4-BE49-F238E27FC236}">
                      <a16:creationId xmlns:a16="http://schemas.microsoft.com/office/drawing/2014/main" id="{6632B4AD-914C-DE01-F55C-5541AB258BF6}"/>
                    </a:ext>
                  </a:extLst>
                </p:cNvPr>
                <p:cNvGrpSpPr/>
                <p:nvPr/>
              </p:nvGrpSpPr>
              <p:grpSpPr>
                <a:xfrm>
                  <a:off x="3973390" y="5041116"/>
                  <a:ext cx="452693" cy="559640"/>
                  <a:chOff x="3973390" y="5041116"/>
                  <a:chExt cx="452693" cy="559640"/>
                </a:xfrm>
                <a:solidFill>
                  <a:srgbClr val="1D1D1B"/>
                </a:solidFill>
              </p:grpSpPr>
              <p:sp>
                <p:nvSpPr>
                  <p:cNvPr id="123" name="Forma Livre: Forma 122">
                    <a:extLst>
                      <a:ext uri="{FF2B5EF4-FFF2-40B4-BE49-F238E27FC236}">
                        <a16:creationId xmlns:a16="http://schemas.microsoft.com/office/drawing/2014/main" id="{3C3A39FE-A678-B3BA-F473-A21A62AE6119}"/>
                      </a:ext>
                    </a:extLst>
                  </p:cNvPr>
                  <p:cNvSpPr/>
                  <p:nvPr/>
                </p:nvSpPr>
                <p:spPr>
                  <a:xfrm>
                    <a:off x="3990677" y="5058249"/>
                    <a:ext cx="417787" cy="525054"/>
                  </a:xfrm>
                  <a:custGeom>
                    <a:avLst/>
                    <a:gdLst>
                      <a:gd name="connsiteX0" fmla="*/ 0 w 417787"/>
                      <a:gd name="connsiteY0" fmla="*/ 321388 h 525054"/>
                      <a:gd name="connsiteX1" fmla="*/ 15641 w 417787"/>
                      <a:gd name="connsiteY1" fmla="*/ 241864 h 525054"/>
                      <a:gd name="connsiteX2" fmla="*/ 59108 w 417787"/>
                      <a:gd name="connsiteY2" fmla="*/ 177159 h 525054"/>
                      <a:gd name="connsiteX3" fmla="*/ 124719 w 417787"/>
                      <a:gd name="connsiteY3" fmla="*/ 133857 h 525054"/>
                      <a:gd name="connsiteX4" fmla="*/ 206383 w 417787"/>
                      <a:gd name="connsiteY4" fmla="*/ 118051 h 525054"/>
                      <a:gd name="connsiteX5" fmla="*/ 259811 w 417787"/>
                      <a:gd name="connsiteY5" fmla="*/ 124883 h 525054"/>
                      <a:gd name="connsiteX6" fmla="*/ 306735 w 417787"/>
                      <a:gd name="connsiteY6" fmla="*/ 143735 h 525054"/>
                      <a:gd name="connsiteX7" fmla="*/ 345838 w 417787"/>
                      <a:gd name="connsiteY7" fmla="*/ 172137 h 525054"/>
                      <a:gd name="connsiteX8" fmla="*/ 375392 w 417787"/>
                      <a:gd name="connsiteY8" fmla="*/ 207618 h 525054"/>
                      <a:gd name="connsiteX9" fmla="*/ 378849 w 417787"/>
                      <a:gd name="connsiteY9" fmla="*/ 128259 h 525054"/>
                      <a:gd name="connsiteX10" fmla="*/ 417788 w 417787"/>
                      <a:gd name="connsiteY10" fmla="*/ 128259 h 525054"/>
                      <a:gd name="connsiteX11" fmla="*/ 417788 w 417787"/>
                      <a:gd name="connsiteY11" fmla="*/ 514764 h 525054"/>
                      <a:gd name="connsiteX12" fmla="*/ 378849 w 417787"/>
                      <a:gd name="connsiteY12" fmla="*/ 514764 h 525054"/>
                      <a:gd name="connsiteX13" fmla="*/ 375392 w 417787"/>
                      <a:gd name="connsiteY13" fmla="*/ 435816 h 525054"/>
                      <a:gd name="connsiteX14" fmla="*/ 345591 w 417787"/>
                      <a:gd name="connsiteY14" fmla="*/ 471133 h 525054"/>
                      <a:gd name="connsiteX15" fmla="*/ 306323 w 417787"/>
                      <a:gd name="connsiteY15" fmla="*/ 499370 h 525054"/>
                      <a:gd name="connsiteX16" fmla="*/ 259399 w 417787"/>
                      <a:gd name="connsiteY16" fmla="*/ 518222 h 525054"/>
                      <a:gd name="connsiteX17" fmla="*/ 206383 w 417787"/>
                      <a:gd name="connsiteY17" fmla="*/ 525055 h 525054"/>
                      <a:gd name="connsiteX18" fmla="*/ 124719 w 417787"/>
                      <a:gd name="connsiteY18" fmla="*/ 509249 h 525054"/>
                      <a:gd name="connsiteX19" fmla="*/ 59272 w 417787"/>
                      <a:gd name="connsiteY19" fmla="*/ 465947 h 525054"/>
                      <a:gd name="connsiteX20" fmla="*/ 15806 w 417787"/>
                      <a:gd name="connsiteY20" fmla="*/ 401241 h 525054"/>
                      <a:gd name="connsiteX21" fmla="*/ 0 w 417787"/>
                      <a:gd name="connsiteY21" fmla="*/ 321306 h 525054"/>
                      <a:gd name="connsiteX22" fmla="*/ 44290 w 417787"/>
                      <a:gd name="connsiteY22" fmla="*/ 321388 h 525054"/>
                      <a:gd name="connsiteX23" fmla="*/ 57297 w 417787"/>
                      <a:gd name="connsiteY23" fmla="*/ 386670 h 525054"/>
                      <a:gd name="connsiteX24" fmla="*/ 92778 w 417787"/>
                      <a:gd name="connsiteY24" fmla="*/ 438780 h 525054"/>
                      <a:gd name="connsiteX25" fmla="*/ 145464 w 417787"/>
                      <a:gd name="connsiteY25" fmla="*/ 473356 h 525054"/>
                      <a:gd name="connsiteX26" fmla="*/ 209923 w 417787"/>
                      <a:gd name="connsiteY26" fmla="*/ 485951 h 525054"/>
                      <a:gd name="connsiteX27" fmla="*/ 274382 w 417787"/>
                      <a:gd name="connsiteY27" fmla="*/ 473520 h 525054"/>
                      <a:gd name="connsiteX28" fmla="*/ 327233 w 417787"/>
                      <a:gd name="connsiteY28" fmla="*/ 438945 h 525054"/>
                      <a:gd name="connsiteX29" fmla="*/ 362879 w 417787"/>
                      <a:gd name="connsiteY29" fmla="*/ 386835 h 525054"/>
                      <a:gd name="connsiteX30" fmla="*/ 375885 w 417787"/>
                      <a:gd name="connsiteY30" fmla="*/ 321388 h 525054"/>
                      <a:gd name="connsiteX31" fmla="*/ 362714 w 417787"/>
                      <a:gd name="connsiteY31" fmla="*/ 256353 h 525054"/>
                      <a:gd name="connsiteX32" fmla="*/ 327068 w 417787"/>
                      <a:gd name="connsiteY32" fmla="*/ 204490 h 525054"/>
                      <a:gd name="connsiteX33" fmla="*/ 274382 w 417787"/>
                      <a:gd name="connsiteY33" fmla="*/ 169996 h 525054"/>
                      <a:gd name="connsiteX34" fmla="*/ 209923 w 417787"/>
                      <a:gd name="connsiteY34" fmla="*/ 157401 h 525054"/>
                      <a:gd name="connsiteX35" fmla="*/ 145217 w 417787"/>
                      <a:gd name="connsiteY35" fmla="*/ 169996 h 525054"/>
                      <a:gd name="connsiteX36" fmla="*/ 92531 w 417787"/>
                      <a:gd name="connsiteY36" fmla="*/ 204490 h 525054"/>
                      <a:gd name="connsiteX37" fmla="*/ 57214 w 417787"/>
                      <a:gd name="connsiteY37" fmla="*/ 256353 h 525054"/>
                      <a:gd name="connsiteX38" fmla="*/ 44207 w 417787"/>
                      <a:gd name="connsiteY38" fmla="*/ 321388 h 525054"/>
                      <a:gd name="connsiteX39" fmla="*/ 314061 w 417787"/>
                      <a:gd name="connsiteY39" fmla="*/ 82 h 525054"/>
                      <a:gd name="connsiteX40" fmla="*/ 336206 w 417787"/>
                      <a:gd name="connsiteY40" fmla="*/ 15312 h 525054"/>
                      <a:gd name="connsiteX41" fmla="*/ 298255 w 417787"/>
                      <a:gd name="connsiteY41" fmla="*/ 59355 h 525054"/>
                      <a:gd name="connsiteX42" fmla="*/ 255365 w 417787"/>
                      <a:gd name="connsiteY42" fmla="*/ 72938 h 525054"/>
                      <a:gd name="connsiteX43" fmla="*/ 224659 w 417787"/>
                      <a:gd name="connsiteY43" fmla="*/ 68328 h 525054"/>
                      <a:gd name="connsiteX44" fmla="*/ 196587 w 417787"/>
                      <a:gd name="connsiteY44" fmla="*/ 58202 h 525054"/>
                      <a:gd name="connsiteX45" fmla="*/ 171231 w 417787"/>
                      <a:gd name="connsiteY45" fmla="*/ 48076 h 525054"/>
                      <a:gd name="connsiteX46" fmla="*/ 148181 w 417787"/>
                      <a:gd name="connsiteY46" fmla="*/ 43466 h 525054"/>
                      <a:gd name="connsiteX47" fmla="*/ 127765 w 417787"/>
                      <a:gd name="connsiteY47" fmla="*/ 48817 h 525054"/>
                      <a:gd name="connsiteX48" fmla="*/ 108501 w 417787"/>
                      <a:gd name="connsiteY48" fmla="*/ 69069 h 525054"/>
                      <a:gd name="connsiteX49" fmla="*/ 86768 w 417787"/>
                      <a:gd name="connsiteY49" fmla="*/ 53839 h 525054"/>
                      <a:gd name="connsiteX50" fmla="*/ 114429 w 417787"/>
                      <a:gd name="connsiteY50" fmla="*/ 22968 h 525054"/>
                      <a:gd name="connsiteX51" fmla="*/ 151227 w 417787"/>
                      <a:gd name="connsiteY51" fmla="*/ 11937 h 525054"/>
                      <a:gd name="connsiteX52" fmla="*/ 169914 w 417787"/>
                      <a:gd name="connsiteY52" fmla="*/ 14242 h 525054"/>
                      <a:gd name="connsiteX53" fmla="*/ 192388 w 417787"/>
                      <a:gd name="connsiteY53" fmla="*/ 21075 h 525054"/>
                      <a:gd name="connsiteX54" fmla="*/ 214121 w 417787"/>
                      <a:gd name="connsiteY54" fmla="*/ 29883 h 525054"/>
                      <a:gd name="connsiteX55" fmla="*/ 235114 w 417787"/>
                      <a:gd name="connsiteY55" fmla="*/ 37292 h 525054"/>
                      <a:gd name="connsiteX56" fmla="*/ 255694 w 417787"/>
                      <a:gd name="connsiteY56" fmla="*/ 40503 h 525054"/>
                      <a:gd name="connsiteX57" fmla="*/ 284919 w 417787"/>
                      <a:gd name="connsiteY57" fmla="*/ 31694 h 525054"/>
                      <a:gd name="connsiteX58" fmla="*/ 314143 w 417787"/>
                      <a:gd name="connsiteY58" fmla="*/ 0 h 52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787" h="525054">
                        <a:moveTo>
                          <a:pt x="0" y="321388"/>
                        </a:moveTo>
                        <a:cubicBezTo>
                          <a:pt x="0" y="293152"/>
                          <a:pt x="5186" y="266643"/>
                          <a:pt x="15641" y="241864"/>
                        </a:cubicBezTo>
                        <a:cubicBezTo>
                          <a:pt x="26096" y="217085"/>
                          <a:pt x="40585" y="195517"/>
                          <a:pt x="59108" y="177159"/>
                        </a:cubicBezTo>
                        <a:cubicBezTo>
                          <a:pt x="77713" y="158883"/>
                          <a:pt x="99528" y="144394"/>
                          <a:pt x="124719" y="133857"/>
                        </a:cubicBezTo>
                        <a:cubicBezTo>
                          <a:pt x="149910" y="123320"/>
                          <a:pt x="177158" y="118051"/>
                          <a:pt x="206383" y="118051"/>
                        </a:cubicBezTo>
                        <a:cubicBezTo>
                          <a:pt x="225235" y="118051"/>
                          <a:pt x="243017" y="120356"/>
                          <a:pt x="259811" y="124883"/>
                        </a:cubicBezTo>
                        <a:cubicBezTo>
                          <a:pt x="276604" y="129494"/>
                          <a:pt x="292246" y="135750"/>
                          <a:pt x="306735" y="143735"/>
                        </a:cubicBezTo>
                        <a:cubicBezTo>
                          <a:pt x="321224" y="151721"/>
                          <a:pt x="334230" y="161188"/>
                          <a:pt x="345838" y="172137"/>
                        </a:cubicBezTo>
                        <a:cubicBezTo>
                          <a:pt x="357445" y="183086"/>
                          <a:pt x="367242" y="194940"/>
                          <a:pt x="375392" y="207618"/>
                        </a:cubicBezTo>
                        <a:lnTo>
                          <a:pt x="378849" y="128259"/>
                        </a:lnTo>
                        <a:lnTo>
                          <a:pt x="417788" y="128259"/>
                        </a:lnTo>
                        <a:lnTo>
                          <a:pt x="417788" y="514764"/>
                        </a:lnTo>
                        <a:lnTo>
                          <a:pt x="378849" y="514764"/>
                        </a:lnTo>
                        <a:lnTo>
                          <a:pt x="375392" y="435816"/>
                        </a:lnTo>
                        <a:cubicBezTo>
                          <a:pt x="367242" y="448577"/>
                          <a:pt x="357363" y="460267"/>
                          <a:pt x="345591" y="471133"/>
                        </a:cubicBezTo>
                        <a:cubicBezTo>
                          <a:pt x="333901" y="481918"/>
                          <a:pt x="320812" y="491384"/>
                          <a:pt x="306323" y="499370"/>
                        </a:cubicBezTo>
                        <a:cubicBezTo>
                          <a:pt x="291834" y="507355"/>
                          <a:pt x="276193" y="513694"/>
                          <a:pt x="259399" y="518222"/>
                        </a:cubicBezTo>
                        <a:cubicBezTo>
                          <a:pt x="242605" y="522832"/>
                          <a:pt x="224906" y="525055"/>
                          <a:pt x="206383" y="525055"/>
                        </a:cubicBezTo>
                        <a:cubicBezTo>
                          <a:pt x="177158" y="525055"/>
                          <a:pt x="149910" y="519786"/>
                          <a:pt x="124719" y="509249"/>
                        </a:cubicBezTo>
                        <a:cubicBezTo>
                          <a:pt x="99528" y="498711"/>
                          <a:pt x="77713" y="484222"/>
                          <a:pt x="59272" y="465947"/>
                        </a:cubicBezTo>
                        <a:cubicBezTo>
                          <a:pt x="40832" y="447671"/>
                          <a:pt x="26343" y="426102"/>
                          <a:pt x="15806" y="401241"/>
                        </a:cubicBezTo>
                        <a:cubicBezTo>
                          <a:pt x="5269" y="376462"/>
                          <a:pt x="0" y="349790"/>
                          <a:pt x="0" y="321306"/>
                        </a:cubicBezTo>
                        <a:close/>
                        <a:moveTo>
                          <a:pt x="44290" y="321388"/>
                        </a:moveTo>
                        <a:cubicBezTo>
                          <a:pt x="44290" y="344768"/>
                          <a:pt x="48653" y="366501"/>
                          <a:pt x="57297" y="386670"/>
                        </a:cubicBezTo>
                        <a:cubicBezTo>
                          <a:pt x="65940" y="406757"/>
                          <a:pt x="77795" y="424127"/>
                          <a:pt x="92778" y="438780"/>
                        </a:cubicBezTo>
                        <a:cubicBezTo>
                          <a:pt x="107760" y="453434"/>
                          <a:pt x="125377" y="464959"/>
                          <a:pt x="145464" y="473356"/>
                        </a:cubicBezTo>
                        <a:cubicBezTo>
                          <a:pt x="165551" y="481753"/>
                          <a:pt x="187037" y="485951"/>
                          <a:pt x="209923" y="485951"/>
                        </a:cubicBezTo>
                        <a:cubicBezTo>
                          <a:pt x="232808" y="485951"/>
                          <a:pt x="254295" y="481835"/>
                          <a:pt x="274382" y="473520"/>
                        </a:cubicBezTo>
                        <a:cubicBezTo>
                          <a:pt x="294469" y="465288"/>
                          <a:pt x="312085" y="453763"/>
                          <a:pt x="327233" y="438945"/>
                        </a:cubicBezTo>
                        <a:cubicBezTo>
                          <a:pt x="342380" y="424209"/>
                          <a:pt x="354235" y="406839"/>
                          <a:pt x="362879" y="386835"/>
                        </a:cubicBezTo>
                        <a:cubicBezTo>
                          <a:pt x="371523" y="366912"/>
                          <a:pt x="375885" y="345015"/>
                          <a:pt x="375885" y="321388"/>
                        </a:cubicBezTo>
                        <a:cubicBezTo>
                          <a:pt x="375885" y="297762"/>
                          <a:pt x="371523" y="276275"/>
                          <a:pt x="362714" y="256353"/>
                        </a:cubicBezTo>
                        <a:cubicBezTo>
                          <a:pt x="353905" y="236431"/>
                          <a:pt x="342051" y="219061"/>
                          <a:pt x="327068" y="204490"/>
                        </a:cubicBezTo>
                        <a:cubicBezTo>
                          <a:pt x="312085" y="189836"/>
                          <a:pt x="294469" y="178393"/>
                          <a:pt x="274382" y="169996"/>
                        </a:cubicBezTo>
                        <a:cubicBezTo>
                          <a:pt x="254295" y="161600"/>
                          <a:pt x="232808" y="157401"/>
                          <a:pt x="209923" y="157401"/>
                        </a:cubicBezTo>
                        <a:cubicBezTo>
                          <a:pt x="187037" y="157401"/>
                          <a:pt x="165469" y="161600"/>
                          <a:pt x="145217" y="169996"/>
                        </a:cubicBezTo>
                        <a:cubicBezTo>
                          <a:pt x="124966" y="178393"/>
                          <a:pt x="107431" y="189919"/>
                          <a:pt x="92531" y="204490"/>
                        </a:cubicBezTo>
                        <a:cubicBezTo>
                          <a:pt x="77630" y="219143"/>
                          <a:pt x="65858" y="236431"/>
                          <a:pt x="57214" y="256353"/>
                        </a:cubicBezTo>
                        <a:cubicBezTo>
                          <a:pt x="48570" y="276357"/>
                          <a:pt x="44207" y="298008"/>
                          <a:pt x="44207" y="321388"/>
                        </a:cubicBezTo>
                        <a:close/>
                        <a:moveTo>
                          <a:pt x="314061" y="82"/>
                        </a:moveTo>
                        <a:lnTo>
                          <a:pt x="336206" y="15312"/>
                        </a:lnTo>
                        <a:cubicBezTo>
                          <a:pt x="324269" y="35646"/>
                          <a:pt x="311591" y="50381"/>
                          <a:pt x="298255" y="59355"/>
                        </a:cubicBezTo>
                        <a:cubicBezTo>
                          <a:pt x="284919" y="68410"/>
                          <a:pt x="270595" y="72938"/>
                          <a:pt x="255365" y="72938"/>
                        </a:cubicBezTo>
                        <a:cubicBezTo>
                          <a:pt x="244663" y="72938"/>
                          <a:pt x="234455" y="71374"/>
                          <a:pt x="224659" y="68328"/>
                        </a:cubicBezTo>
                        <a:cubicBezTo>
                          <a:pt x="214862" y="65282"/>
                          <a:pt x="205478" y="61907"/>
                          <a:pt x="196587" y="58202"/>
                        </a:cubicBezTo>
                        <a:cubicBezTo>
                          <a:pt x="187696" y="54498"/>
                          <a:pt x="179217" y="51122"/>
                          <a:pt x="171231" y="48076"/>
                        </a:cubicBezTo>
                        <a:cubicBezTo>
                          <a:pt x="163246" y="45031"/>
                          <a:pt x="155508" y="43466"/>
                          <a:pt x="148181" y="43466"/>
                        </a:cubicBezTo>
                        <a:cubicBezTo>
                          <a:pt x="140854" y="43466"/>
                          <a:pt x="134268" y="45278"/>
                          <a:pt x="127765" y="48817"/>
                        </a:cubicBezTo>
                        <a:cubicBezTo>
                          <a:pt x="121261" y="52357"/>
                          <a:pt x="114840" y="59108"/>
                          <a:pt x="108501" y="69069"/>
                        </a:cubicBezTo>
                        <a:lnTo>
                          <a:pt x="86768" y="53839"/>
                        </a:lnTo>
                        <a:cubicBezTo>
                          <a:pt x="94424" y="40585"/>
                          <a:pt x="103644" y="30295"/>
                          <a:pt x="114429" y="22968"/>
                        </a:cubicBezTo>
                        <a:cubicBezTo>
                          <a:pt x="125213" y="15559"/>
                          <a:pt x="137479" y="11937"/>
                          <a:pt x="151227" y="11937"/>
                        </a:cubicBezTo>
                        <a:cubicBezTo>
                          <a:pt x="157319" y="11937"/>
                          <a:pt x="163575" y="12678"/>
                          <a:pt x="169914" y="14242"/>
                        </a:cubicBezTo>
                        <a:cubicBezTo>
                          <a:pt x="177570" y="15806"/>
                          <a:pt x="185061" y="18029"/>
                          <a:pt x="192388" y="21075"/>
                        </a:cubicBezTo>
                        <a:cubicBezTo>
                          <a:pt x="199797" y="24121"/>
                          <a:pt x="207042" y="27084"/>
                          <a:pt x="214121" y="29883"/>
                        </a:cubicBezTo>
                        <a:cubicBezTo>
                          <a:pt x="221201" y="32682"/>
                          <a:pt x="228281" y="35152"/>
                          <a:pt x="235114" y="37292"/>
                        </a:cubicBezTo>
                        <a:cubicBezTo>
                          <a:pt x="241947" y="39433"/>
                          <a:pt x="248862" y="40503"/>
                          <a:pt x="255694" y="40503"/>
                        </a:cubicBezTo>
                        <a:cubicBezTo>
                          <a:pt x="265326" y="40503"/>
                          <a:pt x="275123" y="37539"/>
                          <a:pt x="284919" y="31694"/>
                        </a:cubicBezTo>
                        <a:cubicBezTo>
                          <a:pt x="294715" y="25849"/>
                          <a:pt x="304429" y="15312"/>
                          <a:pt x="314143" y="0"/>
                        </a:cubicBezTo>
                        <a:close/>
                      </a:path>
                    </a:pathLst>
                  </a:custGeom>
                  <a:solidFill>
                    <a:srgbClr val="1D1D1B"/>
                  </a:solidFill>
                  <a:ln w="8232" cap="flat">
                    <a:noFill/>
                    <a:prstDash val="solid"/>
                    <a:miter/>
                  </a:ln>
                </p:spPr>
                <p:txBody>
                  <a:bodyPr rtlCol="0" anchor="ctr"/>
                  <a:lstStyle/>
                  <a:p>
                    <a:endParaRPr lang="en-US"/>
                  </a:p>
                </p:txBody>
              </p:sp>
              <p:sp>
                <p:nvSpPr>
                  <p:cNvPr id="124" name="Forma Livre: Forma 123">
                    <a:extLst>
                      <a:ext uri="{FF2B5EF4-FFF2-40B4-BE49-F238E27FC236}">
                        <a16:creationId xmlns:a16="http://schemas.microsoft.com/office/drawing/2014/main" id="{953E5683-62F5-6B3F-530B-BEB0E7458CD3}"/>
                      </a:ext>
                    </a:extLst>
                  </p:cNvPr>
                  <p:cNvSpPr/>
                  <p:nvPr/>
                </p:nvSpPr>
                <p:spPr>
                  <a:xfrm>
                    <a:off x="3973390" y="5041116"/>
                    <a:ext cx="452693" cy="559640"/>
                  </a:xfrm>
                  <a:custGeom>
                    <a:avLst/>
                    <a:gdLst>
                      <a:gd name="connsiteX0" fmla="*/ 223753 w 452693"/>
                      <a:gd name="connsiteY0" fmla="*/ 559640 h 559640"/>
                      <a:gd name="connsiteX1" fmla="*/ 135421 w 452693"/>
                      <a:gd name="connsiteY1" fmla="*/ 542435 h 559640"/>
                      <a:gd name="connsiteX2" fmla="*/ 64459 w 452693"/>
                      <a:gd name="connsiteY2" fmla="*/ 495429 h 559640"/>
                      <a:gd name="connsiteX3" fmla="*/ 17205 w 452693"/>
                      <a:gd name="connsiteY3" fmla="*/ 425207 h 559640"/>
                      <a:gd name="connsiteX4" fmla="*/ 0 w 452693"/>
                      <a:gd name="connsiteY4" fmla="*/ 338439 h 559640"/>
                      <a:gd name="connsiteX5" fmla="*/ 17041 w 452693"/>
                      <a:gd name="connsiteY5" fmla="*/ 252165 h 559640"/>
                      <a:gd name="connsiteX6" fmla="*/ 64376 w 452693"/>
                      <a:gd name="connsiteY6" fmla="*/ 181861 h 559640"/>
                      <a:gd name="connsiteX7" fmla="*/ 135503 w 452693"/>
                      <a:gd name="connsiteY7" fmla="*/ 134937 h 559640"/>
                      <a:gd name="connsiteX8" fmla="*/ 223918 w 452693"/>
                      <a:gd name="connsiteY8" fmla="*/ 117732 h 559640"/>
                      <a:gd name="connsiteX9" fmla="*/ 281873 w 452693"/>
                      <a:gd name="connsiteY9" fmla="*/ 125223 h 559640"/>
                      <a:gd name="connsiteX10" fmla="*/ 332666 w 452693"/>
                      <a:gd name="connsiteY10" fmla="*/ 145639 h 559640"/>
                      <a:gd name="connsiteX11" fmla="*/ 375309 w 452693"/>
                      <a:gd name="connsiteY11" fmla="*/ 176593 h 559640"/>
                      <a:gd name="connsiteX12" fmla="*/ 377532 w 452693"/>
                      <a:gd name="connsiteY12" fmla="*/ 178733 h 559640"/>
                      <a:gd name="connsiteX13" fmla="*/ 379014 w 452693"/>
                      <a:gd name="connsiteY13" fmla="*/ 144569 h 559640"/>
                      <a:gd name="connsiteX14" fmla="*/ 396384 w 452693"/>
                      <a:gd name="connsiteY14" fmla="*/ 127940 h 559640"/>
                      <a:gd name="connsiteX15" fmla="*/ 435323 w 452693"/>
                      <a:gd name="connsiteY15" fmla="*/ 127940 h 559640"/>
                      <a:gd name="connsiteX16" fmla="*/ 452693 w 452693"/>
                      <a:gd name="connsiteY16" fmla="*/ 145310 h 559640"/>
                      <a:gd name="connsiteX17" fmla="*/ 452693 w 452693"/>
                      <a:gd name="connsiteY17" fmla="*/ 531815 h 559640"/>
                      <a:gd name="connsiteX18" fmla="*/ 435323 w 452693"/>
                      <a:gd name="connsiteY18" fmla="*/ 549185 h 559640"/>
                      <a:gd name="connsiteX19" fmla="*/ 396384 w 452693"/>
                      <a:gd name="connsiteY19" fmla="*/ 549185 h 559640"/>
                      <a:gd name="connsiteX20" fmla="*/ 379014 w 452693"/>
                      <a:gd name="connsiteY20" fmla="*/ 532556 h 559640"/>
                      <a:gd name="connsiteX21" fmla="*/ 377532 w 452693"/>
                      <a:gd name="connsiteY21" fmla="*/ 498475 h 559640"/>
                      <a:gd name="connsiteX22" fmla="*/ 374980 w 452693"/>
                      <a:gd name="connsiteY22" fmla="*/ 500862 h 559640"/>
                      <a:gd name="connsiteX23" fmla="*/ 332337 w 452693"/>
                      <a:gd name="connsiteY23" fmla="*/ 531569 h 559640"/>
                      <a:gd name="connsiteX24" fmla="*/ 281544 w 452693"/>
                      <a:gd name="connsiteY24" fmla="*/ 551984 h 559640"/>
                      <a:gd name="connsiteX25" fmla="*/ 223918 w 452693"/>
                      <a:gd name="connsiteY25" fmla="*/ 559476 h 559640"/>
                      <a:gd name="connsiteX26" fmla="*/ 223753 w 452693"/>
                      <a:gd name="connsiteY26" fmla="*/ 152554 h 559640"/>
                      <a:gd name="connsiteX27" fmla="*/ 148839 w 452693"/>
                      <a:gd name="connsiteY27" fmla="*/ 167043 h 559640"/>
                      <a:gd name="connsiteX28" fmla="*/ 88662 w 452693"/>
                      <a:gd name="connsiteY28" fmla="*/ 206723 h 559640"/>
                      <a:gd name="connsiteX29" fmla="*/ 48982 w 452693"/>
                      <a:gd name="connsiteY29" fmla="*/ 265748 h 559640"/>
                      <a:gd name="connsiteX30" fmla="*/ 34658 w 452693"/>
                      <a:gd name="connsiteY30" fmla="*/ 338604 h 559640"/>
                      <a:gd name="connsiteX31" fmla="*/ 49147 w 452693"/>
                      <a:gd name="connsiteY31" fmla="*/ 411707 h 559640"/>
                      <a:gd name="connsiteX32" fmla="*/ 88908 w 452693"/>
                      <a:gd name="connsiteY32" fmla="*/ 470897 h 559640"/>
                      <a:gd name="connsiteX33" fmla="*/ 148839 w 452693"/>
                      <a:gd name="connsiteY33" fmla="*/ 510494 h 559640"/>
                      <a:gd name="connsiteX34" fmla="*/ 223753 w 452693"/>
                      <a:gd name="connsiteY34" fmla="*/ 524982 h 559640"/>
                      <a:gd name="connsiteX35" fmla="*/ 272241 w 452693"/>
                      <a:gd name="connsiteY35" fmla="*/ 518726 h 559640"/>
                      <a:gd name="connsiteX36" fmla="*/ 315378 w 452693"/>
                      <a:gd name="connsiteY36" fmla="*/ 501356 h 559640"/>
                      <a:gd name="connsiteX37" fmla="*/ 351271 w 452693"/>
                      <a:gd name="conn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ame="connsiteX41" fmla="*/ 412849 w 452693"/>
                      <a:gd name="connsiteY41" fmla="*/ 514692 h 559640"/>
                      <a:gd name="connsiteX42" fmla="*/ 417788 w 452693"/>
                      <a:gd name="connsiteY42" fmla="*/ 514692 h 559640"/>
                      <a:gd name="connsiteX43" fmla="*/ 417788 w 452693"/>
                      <a:gd name="connsiteY43" fmla="*/ 162845 h 559640"/>
                      <a:gd name="connsiteX44" fmla="*/ 412849 w 452693"/>
                      <a:gd name="connsiteY44" fmla="*/ 162845 h 559640"/>
                      <a:gd name="connsiteX45" fmla="*/ 410132 w 452693"/>
                      <a:gd name="connsiteY45" fmla="*/ 225575 h 559640"/>
                      <a:gd name="connsiteX46" fmla="*/ 397289 w 452693"/>
                      <a:gd name="connsiteY46" fmla="*/ 241545 h 559640"/>
                      <a:gd name="connsiteX47" fmla="*/ 378191 w 452693"/>
                      <a:gd name="connsiteY47" fmla="*/ 234136 h 559640"/>
                      <a:gd name="connsiteX48" fmla="*/ 351354 w 452693"/>
                      <a:gd name="connsiteY48" fmla="*/ 201866 h 559640"/>
                      <a:gd name="connsiteX49" fmla="*/ 315790 w 452693"/>
                      <a:gd name="connsiteY49" fmla="*/ 176016 h 559640"/>
                      <a:gd name="connsiteX50" fmla="*/ 272653 w 452693"/>
                      <a:gd name="connsiteY50" fmla="*/ 158646 h 559640"/>
                      <a:gd name="connsiteX51" fmla="*/ 223836 w 452693"/>
                      <a:gd name="connsiteY51" fmla="*/ 152390 h 559640"/>
                      <a:gd name="connsiteX52" fmla="*/ 227211 w 452693"/>
                      <a:gd name="connsiteY52" fmla="*/ 520372 h 559640"/>
                      <a:gd name="connsiteX53" fmla="*/ 156001 w 452693"/>
                      <a:gd name="connsiteY53" fmla="*/ 506460 h 559640"/>
                      <a:gd name="connsiteX54" fmla="*/ 97882 w 452693"/>
                      <a:gd name="connsiteY54" fmla="*/ 468344 h 559640"/>
                      <a:gd name="connsiteX55" fmla="*/ 58531 w 452693"/>
                      <a:gd name="connsiteY55" fmla="*/ 410718 h 559640"/>
                      <a:gd name="connsiteX56" fmla="*/ 44125 w 452693"/>
                      <a:gd name="connsiteY56" fmla="*/ 338604 h 559640"/>
                      <a:gd name="connsiteX57" fmla="*/ 58531 w 452693"/>
                      <a:gd name="connsiteY57" fmla="*/ 266653 h 559640"/>
                      <a:gd name="connsiteX58" fmla="*/ 97553 w 452693"/>
                      <a:gd name="connsiteY58" fmla="*/ 209275 h 559640"/>
                      <a:gd name="connsiteX59" fmla="*/ 155755 w 452693"/>
                      <a:gd name="connsiteY59" fmla="*/ 171077 h 559640"/>
                      <a:gd name="connsiteX60" fmla="*/ 227128 w 452693"/>
                      <a:gd name="connsiteY60" fmla="*/ 157165 h 559640"/>
                      <a:gd name="connsiteX61" fmla="*/ 298338 w 452693"/>
                      <a:gd name="connsiteY61" fmla="*/ 171077 h 559640"/>
                      <a:gd name="connsiteX62" fmla="*/ 356458 w 452693"/>
                      <a:gd name="connsiteY62" fmla="*/ 209192 h 559640"/>
                      <a:gd name="connsiteX63" fmla="*/ 395890 w 452693"/>
                      <a:gd name="connsiteY63" fmla="*/ 266572 h 559640"/>
                      <a:gd name="connsiteX64" fmla="*/ 410544 w 452693"/>
                      <a:gd name="connsiteY64" fmla="*/ 338604 h 559640"/>
                      <a:gd name="connsiteX65" fmla="*/ 396137 w 452693"/>
                      <a:gd name="connsiteY65" fmla="*/ 410966 h 559640"/>
                      <a:gd name="connsiteX66" fmla="*/ 356622 w 452693"/>
                      <a:gd name="connsiteY66" fmla="*/ 468591 h 559640"/>
                      <a:gd name="connsiteX67" fmla="*/ 298255 w 452693"/>
                      <a:gd name="connsiteY67" fmla="*/ 506789 h 559640"/>
                      <a:gd name="connsiteX68" fmla="*/ 227128 w 452693"/>
                      <a:gd name="connsiteY68" fmla="*/ 520455 h 559640"/>
                      <a:gd name="connsiteX69" fmla="*/ 227211 w 452693"/>
                      <a:gd name="connsiteY69" fmla="*/ 191822 h 559640"/>
                      <a:gd name="connsiteX70" fmla="*/ 169173 w 452693"/>
                      <a:gd name="connsiteY70" fmla="*/ 203101 h 559640"/>
                      <a:gd name="connsiteX71" fmla="*/ 122002 w 452693"/>
                      <a:gd name="connsiteY71" fmla="*/ 233972 h 559640"/>
                      <a:gd name="connsiteX72" fmla="*/ 90473 w 452693"/>
                      <a:gd name="connsiteY72" fmla="*/ 280402 h 559640"/>
                      <a:gd name="connsiteX73" fmla="*/ 78947 w 452693"/>
                      <a:gd name="connsiteY73" fmla="*/ 338604 h 559640"/>
                      <a:gd name="connsiteX74" fmla="*/ 90473 w 452693"/>
                      <a:gd name="connsiteY74" fmla="*/ 396971 h 559640"/>
                      <a:gd name="connsiteX75" fmla="*/ 122167 w 452693"/>
                      <a:gd name="connsiteY75" fmla="*/ 443483 h 559640"/>
                      <a:gd name="connsiteX76" fmla="*/ 169420 w 452693"/>
                      <a:gd name="connsiteY76" fmla="*/ 474437 h 559640"/>
                      <a:gd name="connsiteX77" fmla="*/ 227211 w 452693"/>
                      <a:gd name="connsiteY77" fmla="*/ 485715 h 559640"/>
                      <a:gd name="connsiteX78" fmla="*/ 285084 w 452693"/>
                      <a:gd name="connsiteY78" fmla="*/ 474601 h 559640"/>
                      <a:gd name="connsiteX79" fmla="*/ 332419 w 452693"/>
                      <a:gd name="connsiteY79" fmla="*/ 443647 h 559640"/>
                      <a:gd name="connsiteX80" fmla="*/ 364278 w 452693"/>
                      <a:gd name="connsiteY80" fmla="*/ 397135 h 559640"/>
                      <a:gd name="connsiteX81" fmla="*/ 375803 w 452693"/>
                      <a:gd name="connsiteY81" fmla="*/ 338604 h 559640"/>
                      <a:gd name="connsiteX82" fmla="*/ 364114 w 452693"/>
                      <a:gd name="connsiteY82" fmla="*/ 280566 h 559640"/>
                      <a:gd name="connsiteX83" fmla="*/ 332172 w 452693"/>
                      <a:gd name="connsiteY83" fmla="*/ 234136 h 559640"/>
                      <a:gd name="connsiteX84" fmla="*/ 284919 w 452693"/>
                      <a:gd name="connsiteY84" fmla="*/ 203183 h 559640"/>
                      <a:gd name="connsiteX85" fmla="*/ 227128 w 452693"/>
                      <a:gd name="connsiteY85" fmla="*/ 191905 h 559640"/>
                      <a:gd name="connsiteX86" fmla="*/ 272571 w 452693"/>
                      <a:gd name="connsiteY86" fmla="*/ 107524 h 559640"/>
                      <a:gd name="connsiteX87" fmla="*/ 236678 w 452693"/>
                      <a:gd name="connsiteY87" fmla="*/ 102173 h 559640"/>
                      <a:gd name="connsiteX88" fmla="*/ 207124 w 452693"/>
                      <a:gd name="connsiteY88" fmla="*/ 91553 h 559640"/>
                      <a:gd name="connsiteX89" fmla="*/ 182180 w 452693"/>
                      <a:gd name="connsiteY89" fmla="*/ 81592 h 559640"/>
                      <a:gd name="connsiteX90" fmla="*/ 153203 w 452693"/>
                      <a:gd name="connsiteY90" fmla="*/ 81345 h 559640"/>
                      <a:gd name="connsiteX91" fmla="*/ 140196 w 452693"/>
                      <a:gd name="connsiteY91" fmla="*/ 95752 h 559640"/>
                      <a:gd name="connsiteX92" fmla="*/ 128917 w 452693"/>
                      <a:gd name="connsiteY92" fmla="*/ 103408 h 559640"/>
                      <a:gd name="connsiteX93" fmla="*/ 115581 w 452693"/>
                      <a:gd name="connsiteY93" fmla="*/ 100609 h 559640"/>
                      <a:gd name="connsiteX94" fmla="*/ 93848 w 452693"/>
                      <a:gd name="connsiteY94" fmla="*/ 85379 h 559640"/>
                      <a:gd name="connsiteX95" fmla="*/ 88744 w 452693"/>
                      <a:gd name="connsiteY95" fmla="*/ 62493 h 559640"/>
                      <a:gd name="connsiteX96" fmla="*/ 121673 w 452693"/>
                      <a:gd name="connsiteY96" fmla="*/ 25942 h 559640"/>
                      <a:gd name="connsiteX97" fmla="*/ 191071 w 452693"/>
                      <a:gd name="connsiteY97" fmla="*/ 14664 h 559640"/>
                      <a:gd name="connsiteX98" fmla="*/ 216180 w 452693"/>
                      <a:gd name="connsiteY98" fmla="*/ 22402 h 559640"/>
                      <a:gd name="connsiteX99" fmla="*/ 237666 w 452693"/>
                      <a:gd name="connsiteY99" fmla="*/ 31046 h 559640"/>
                      <a:gd name="connsiteX100" fmla="*/ 257506 w 452693"/>
                      <a:gd name="connsiteY100" fmla="*/ 38043 h 559640"/>
                      <a:gd name="connsiteX101" fmla="*/ 293234 w 452693"/>
                      <a:gd name="connsiteY101" fmla="*/ 34174 h 559640"/>
                      <a:gd name="connsiteX102" fmla="*/ 316696 w 452693"/>
                      <a:gd name="connsiteY102" fmla="*/ 8078 h 559640"/>
                      <a:gd name="connsiteX103" fmla="*/ 327891 w 452693"/>
                      <a:gd name="connsiteY103" fmla="*/ 340 h 559640"/>
                      <a:gd name="connsiteX104" fmla="*/ 341228 w 452693"/>
                      <a:gd name="connsiteY104" fmla="*/ 3056 h 559640"/>
                      <a:gd name="connsiteX105" fmla="*/ 363373 w 452693"/>
                      <a:gd name="connsiteY105" fmla="*/ 18286 h 559640"/>
                      <a:gd name="connsiteX106" fmla="*/ 368476 w 452693"/>
                      <a:gd name="connsiteY106" fmla="*/ 41419 h 559640"/>
                      <a:gd name="connsiteX107" fmla="*/ 325257 w 452693"/>
                      <a:gd name="connsiteY107" fmla="*/ 91059 h 559640"/>
                      <a:gd name="connsiteX108" fmla="*/ 272571 w 452693"/>
                      <a:gd name="connsiteY108" fmla="*/ 107606 h 5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52693" h="559640">
                        <a:moveTo>
                          <a:pt x="223753" y="559640"/>
                        </a:moveTo>
                        <a:cubicBezTo>
                          <a:pt x="192306" y="559640"/>
                          <a:pt x="162587" y="553878"/>
                          <a:pt x="135421" y="542435"/>
                        </a:cubicBezTo>
                        <a:cubicBezTo>
                          <a:pt x="108254" y="531075"/>
                          <a:pt x="84381" y="515268"/>
                          <a:pt x="64459" y="495429"/>
                        </a:cubicBezTo>
                        <a:cubicBezTo>
                          <a:pt x="44454" y="475589"/>
                          <a:pt x="28566" y="451962"/>
                          <a:pt x="17205" y="425207"/>
                        </a:cubicBezTo>
                        <a:cubicBezTo>
                          <a:pt x="5762" y="398370"/>
                          <a:pt x="0" y="369145"/>
                          <a:pt x="0" y="338439"/>
                        </a:cubicBezTo>
                        <a:cubicBezTo>
                          <a:pt x="0" y="307733"/>
                          <a:pt x="5680" y="279002"/>
                          <a:pt x="17041" y="252165"/>
                        </a:cubicBezTo>
                        <a:cubicBezTo>
                          <a:pt x="28319" y="225328"/>
                          <a:pt x="44207" y="201701"/>
                          <a:pt x="64376" y="181861"/>
                        </a:cubicBezTo>
                        <a:cubicBezTo>
                          <a:pt x="84463" y="162104"/>
                          <a:pt x="108337" y="146298"/>
                          <a:pt x="135503" y="134937"/>
                        </a:cubicBezTo>
                        <a:cubicBezTo>
                          <a:pt x="162752" y="123494"/>
                          <a:pt x="192471" y="117732"/>
                          <a:pt x="223918" y="117732"/>
                        </a:cubicBezTo>
                        <a:cubicBezTo>
                          <a:pt x="244169" y="117732"/>
                          <a:pt x="263680" y="120284"/>
                          <a:pt x="281873" y="125223"/>
                        </a:cubicBezTo>
                        <a:cubicBezTo>
                          <a:pt x="299902" y="130163"/>
                          <a:pt x="317025" y="136995"/>
                          <a:pt x="332666" y="145639"/>
                        </a:cubicBezTo>
                        <a:cubicBezTo>
                          <a:pt x="348307" y="154283"/>
                          <a:pt x="362714" y="164738"/>
                          <a:pt x="375309" y="176593"/>
                        </a:cubicBezTo>
                        <a:cubicBezTo>
                          <a:pt x="376051" y="177333"/>
                          <a:pt x="376791" y="178074"/>
                          <a:pt x="377532" y="178733"/>
                        </a:cubicBezTo>
                        <a:lnTo>
                          <a:pt x="379014" y="144569"/>
                        </a:lnTo>
                        <a:cubicBezTo>
                          <a:pt x="379426" y="135267"/>
                          <a:pt x="387082" y="127940"/>
                          <a:pt x="396384" y="127940"/>
                        </a:cubicBezTo>
                        <a:lnTo>
                          <a:pt x="435323" y="127940"/>
                        </a:lnTo>
                        <a:cubicBezTo>
                          <a:pt x="444872" y="127940"/>
                          <a:pt x="452693" y="135678"/>
                          <a:pt x="452693" y="145310"/>
                        </a:cubicBezTo>
                        <a:lnTo>
                          <a:pt x="452693" y="531815"/>
                        </a:lnTo>
                        <a:cubicBezTo>
                          <a:pt x="452693" y="541365"/>
                          <a:pt x="444955" y="549185"/>
                          <a:pt x="435323" y="549185"/>
                        </a:cubicBezTo>
                        <a:lnTo>
                          <a:pt x="396384" y="549185"/>
                        </a:lnTo>
                        <a:cubicBezTo>
                          <a:pt x="387082" y="549185"/>
                          <a:pt x="379426" y="541859"/>
                          <a:pt x="379014" y="532556"/>
                        </a:cubicBezTo>
                        <a:lnTo>
                          <a:pt x="377532" y="498475"/>
                        </a:lnTo>
                        <a:cubicBezTo>
                          <a:pt x="376709" y="499298"/>
                          <a:pt x="375803" y="500121"/>
                          <a:pt x="374980" y="500862"/>
                        </a:cubicBezTo>
                        <a:cubicBezTo>
                          <a:pt x="362302" y="512552"/>
                          <a:pt x="347978" y="522842"/>
                          <a:pt x="332337" y="531569"/>
                        </a:cubicBezTo>
                        <a:cubicBezTo>
                          <a:pt x="316696" y="540212"/>
                          <a:pt x="299572" y="547127"/>
                          <a:pt x="281544" y="551984"/>
                        </a:cubicBezTo>
                        <a:cubicBezTo>
                          <a:pt x="263351" y="556924"/>
                          <a:pt x="243922" y="559476"/>
                          <a:pt x="223918" y="559476"/>
                        </a:cubicBezTo>
                        <a:close/>
                        <a:moveTo>
                          <a:pt x="223753" y="152554"/>
                        </a:moveTo>
                        <a:cubicBezTo>
                          <a:pt x="196998" y="152554"/>
                          <a:pt x="171725" y="157412"/>
                          <a:pt x="148839" y="167043"/>
                        </a:cubicBezTo>
                        <a:cubicBezTo>
                          <a:pt x="125789" y="176675"/>
                          <a:pt x="105538" y="190011"/>
                          <a:pt x="88662" y="206723"/>
                        </a:cubicBezTo>
                        <a:cubicBezTo>
                          <a:pt x="71785" y="223352"/>
                          <a:pt x="58449" y="243192"/>
                          <a:pt x="48982" y="265748"/>
                        </a:cubicBezTo>
                        <a:cubicBezTo>
                          <a:pt x="39515" y="288304"/>
                          <a:pt x="34658" y="312755"/>
                          <a:pt x="34658" y="338604"/>
                        </a:cubicBezTo>
                        <a:cubicBezTo>
                          <a:pt x="34658" y="364453"/>
                          <a:pt x="39515" y="389232"/>
                          <a:pt x="49147" y="411707"/>
                        </a:cubicBezTo>
                        <a:cubicBezTo>
                          <a:pt x="58778" y="434345"/>
                          <a:pt x="72115" y="454185"/>
                          <a:pt x="88908" y="470897"/>
                        </a:cubicBezTo>
                        <a:cubicBezTo>
                          <a:pt x="105702" y="487526"/>
                          <a:pt x="125872" y="500862"/>
                          <a:pt x="148839" y="510494"/>
                        </a:cubicBezTo>
                        <a:cubicBezTo>
                          <a:pt x="171808" y="520126"/>
                          <a:pt x="196998" y="524982"/>
                          <a:pt x="223753" y="524982"/>
                        </a:cubicBezTo>
                        <a:cubicBezTo>
                          <a:pt x="240712" y="524982"/>
                          <a:pt x="257012" y="522842"/>
                          <a:pt x="272241" y="518726"/>
                        </a:cubicBezTo>
                        <a:cubicBezTo>
                          <a:pt x="287635" y="514528"/>
                          <a:pt x="302124" y="508683"/>
                          <a:pt x="315378" y="501356"/>
                        </a:cubicBezTo>
                        <a:cubicBezTo>
                          <a:pt x="328633" y="494029"/>
                          <a:pt x="340651" y="485385"/>
                          <a:pt x="351271" y="475589"/>
                        </a:cubicBezTo>
                        <a:cubicBezTo>
                          <a:pt x="361808" y="465875"/>
                          <a:pt x="370864" y="455090"/>
                          <a:pt x="378191" y="443647"/>
                        </a:cubicBezTo>
                        <a:cubicBezTo>
                          <a:pt x="382307" y="437309"/>
                          <a:pt x="390045" y="434263"/>
                          <a:pt x="397289" y="436239"/>
                        </a:cubicBezTo>
                        <a:cubicBezTo>
                          <a:pt x="404616" y="438214"/>
                          <a:pt x="409803" y="444718"/>
                          <a:pt x="410132" y="452292"/>
                        </a:cubicBezTo>
                        <a:lnTo>
                          <a:pt x="412849" y="514692"/>
                        </a:lnTo>
                        <a:lnTo>
                          <a:pt x="417788" y="514692"/>
                        </a:lnTo>
                        <a:lnTo>
                          <a:pt x="417788" y="162845"/>
                        </a:lnTo>
                        <a:lnTo>
                          <a:pt x="412849" y="162845"/>
                        </a:lnTo>
                        <a:lnTo>
                          <a:pt x="410132" y="225575"/>
                        </a:lnTo>
                        <a:cubicBezTo>
                          <a:pt x="409803" y="233148"/>
                          <a:pt x="404616" y="239652"/>
                          <a:pt x="397289" y="241545"/>
                        </a:cubicBezTo>
                        <a:cubicBezTo>
                          <a:pt x="389963" y="243521"/>
                          <a:pt x="382225" y="240557"/>
                          <a:pt x="378191" y="234136"/>
                        </a:cubicBezTo>
                        <a:cubicBezTo>
                          <a:pt x="370864" y="222693"/>
                          <a:pt x="361808" y="211827"/>
                          <a:pt x="351354" y="201866"/>
                        </a:cubicBezTo>
                        <a:cubicBezTo>
                          <a:pt x="340899" y="191987"/>
                          <a:pt x="328879" y="183261"/>
                          <a:pt x="315790" y="176016"/>
                        </a:cubicBezTo>
                        <a:cubicBezTo>
                          <a:pt x="302618" y="168690"/>
                          <a:pt x="288048" y="162845"/>
                          <a:pt x="272653" y="158646"/>
                        </a:cubicBezTo>
                        <a:cubicBezTo>
                          <a:pt x="257423" y="154530"/>
                          <a:pt x="240959" y="152390"/>
                          <a:pt x="223836" y="152390"/>
                        </a:cubicBezTo>
                        <a:close/>
                        <a:moveTo>
                          <a:pt x="227211" y="520372"/>
                        </a:moveTo>
                        <a:cubicBezTo>
                          <a:pt x="202102" y="520372"/>
                          <a:pt x="178146" y="515680"/>
                          <a:pt x="156001" y="506460"/>
                        </a:cubicBezTo>
                        <a:cubicBezTo>
                          <a:pt x="133939" y="497240"/>
                          <a:pt x="114429" y="484397"/>
                          <a:pt x="97882" y="468344"/>
                        </a:cubicBezTo>
                        <a:cubicBezTo>
                          <a:pt x="81335" y="452209"/>
                          <a:pt x="68081" y="432781"/>
                          <a:pt x="58531" y="410718"/>
                        </a:cubicBezTo>
                        <a:cubicBezTo>
                          <a:pt x="48982" y="388574"/>
                          <a:pt x="44125" y="364289"/>
                          <a:pt x="44125" y="338604"/>
                        </a:cubicBezTo>
                        <a:cubicBezTo>
                          <a:pt x="44125" y="312919"/>
                          <a:pt x="48982" y="288716"/>
                          <a:pt x="58531" y="266653"/>
                        </a:cubicBezTo>
                        <a:cubicBezTo>
                          <a:pt x="67999" y="244756"/>
                          <a:pt x="81170" y="225410"/>
                          <a:pt x="97553" y="209275"/>
                        </a:cubicBezTo>
                        <a:cubicBezTo>
                          <a:pt x="113935" y="193140"/>
                          <a:pt x="133528" y="180297"/>
                          <a:pt x="155755" y="171077"/>
                        </a:cubicBezTo>
                        <a:cubicBezTo>
                          <a:pt x="177982" y="161857"/>
                          <a:pt x="202020" y="157165"/>
                          <a:pt x="227128" y="157165"/>
                        </a:cubicBezTo>
                        <a:cubicBezTo>
                          <a:pt x="252237" y="157165"/>
                          <a:pt x="276193" y="161857"/>
                          <a:pt x="298338" y="171077"/>
                        </a:cubicBezTo>
                        <a:cubicBezTo>
                          <a:pt x="320318" y="180297"/>
                          <a:pt x="339911" y="193140"/>
                          <a:pt x="356458" y="209192"/>
                        </a:cubicBezTo>
                        <a:cubicBezTo>
                          <a:pt x="373004" y="225328"/>
                          <a:pt x="386258" y="244591"/>
                          <a:pt x="395890" y="266572"/>
                        </a:cubicBezTo>
                        <a:cubicBezTo>
                          <a:pt x="405604" y="288716"/>
                          <a:pt x="410544" y="312919"/>
                          <a:pt x="410544" y="338604"/>
                        </a:cubicBezTo>
                        <a:cubicBezTo>
                          <a:pt x="410544" y="364289"/>
                          <a:pt x="405687" y="388903"/>
                          <a:pt x="396137" y="410966"/>
                        </a:cubicBezTo>
                        <a:cubicBezTo>
                          <a:pt x="386670" y="432946"/>
                          <a:pt x="373334" y="452292"/>
                          <a:pt x="356622" y="468591"/>
                        </a:cubicBezTo>
                        <a:cubicBezTo>
                          <a:pt x="339993" y="484809"/>
                          <a:pt x="320318" y="497652"/>
                          <a:pt x="298255" y="506789"/>
                        </a:cubicBezTo>
                        <a:cubicBezTo>
                          <a:pt x="276111" y="515845"/>
                          <a:pt x="252237" y="520455"/>
                          <a:pt x="227128" y="520455"/>
                        </a:cubicBezTo>
                        <a:close/>
                        <a:moveTo>
                          <a:pt x="227211" y="191822"/>
                        </a:moveTo>
                        <a:cubicBezTo>
                          <a:pt x="206712" y="191822"/>
                          <a:pt x="187202" y="195609"/>
                          <a:pt x="169173" y="203101"/>
                        </a:cubicBezTo>
                        <a:cubicBezTo>
                          <a:pt x="151144" y="210592"/>
                          <a:pt x="135256" y="220965"/>
                          <a:pt x="122002" y="233972"/>
                        </a:cubicBezTo>
                        <a:cubicBezTo>
                          <a:pt x="108831" y="246978"/>
                          <a:pt x="98211" y="262620"/>
                          <a:pt x="90473" y="280402"/>
                        </a:cubicBezTo>
                        <a:cubicBezTo>
                          <a:pt x="82817" y="298101"/>
                          <a:pt x="78947" y="317694"/>
                          <a:pt x="78947" y="338604"/>
                        </a:cubicBezTo>
                        <a:cubicBezTo>
                          <a:pt x="78947" y="359514"/>
                          <a:pt x="82817" y="379189"/>
                          <a:pt x="90473" y="396971"/>
                        </a:cubicBezTo>
                        <a:cubicBezTo>
                          <a:pt x="98211" y="414917"/>
                          <a:pt x="108831" y="430558"/>
                          <a:pt x="122167" y="443483"/>
                        </a:cubicBezTo>
                        <a:cubicBezTo>
                          <a:pt x="135503" y="456490"/>
                          <a:pt x="151391" y="466945"/>
                          <a:pt x="169420" y="474437"/>
                        </a:cubicBezTo>
                        <a:cubicBezTo>
                          <a:pt x="187284" y="481928"/>
                          <a:pt x="206712" y="485715"/>
                          <a:pt x="227211" y="485715"/>
                        </a:cubicBezTo>
                        <a:cubicBezTo>
                          <a:pt x="247709" y="485715"/>
                          <a:pt x="267220" y="482010"/>
                          <a:pt x="285084" y="474601"/>
                        </a:cubicBezTo>
                        <a:cubicBezTo>
                          <a:pt x="303030" y="467192"/>
                          <a:pt x="318919" y="456819"/>
                          <a:pt x="332419" y="443647"/>
                        </a:cubicBezTo>
                        <a:cubicBezTo>
                          <a:pt x="345838" y="430558"/>
                          <a:pt x="356622" y="414917"/>
                          <a:pt x="364278" y="397135"/>
                        </a:cubicBezTo>
                        <a:cubicBezTo>
                          <a:pt x="371934" y="379436"/>
                          <a:pt x="375803" y="359761"/>
                          <a:pt x="375803" y="338604"/>
                        </a:cubicBezTo>
                        <a:cubicBezTo>
                          <a:pt x="375803" y="317447"/>
                          <a:pt x="371852" y="298183"/>
                          <a:pt x="364114" y="280566"/>
                        </a:cubicBezTo>
                        <a:cubicBezTo>
                          <a:pt x="356293" y="262785"/>
                          <a:pt x="345509" y="247143"/>
                          <a:pt x="332172" y="234136"/>
                        </a:cubicBezTo>
                        <a:cubicBezTo>
                          <a:pt x="318836" y="221129"/>
                          <a:pt x="302948" y="210674"/>
                          <a:pt x="284919" y="203183"/>
                        </a:cubicBezTo>
                        <a:cubicBezTo>
                          <a:pt x="267055" y="195692"/>
                          <a:pt x="247627" y="191905"/>
                          <a:pt x="227128" y="191905"/>
                        </a:cubicBezTo>
                        <a:close/>
                        <a:moveTo>
                          <a:pt x="272571" y="107524"/>
                        </a:moveTo>
                        <a:cubicBezTo>
                          <a:pt x="260140" y="107524"/>
                          <a:pt x="248121" y="105713"/>
                          <a:pt x="236678" y="102173"/>
                        </a:cubicBezTo>
                        <a:cubicBezTo>
                          <a:pt x="226388" y="98962"/>
                          <a:pt x="216509" y="95422"/>
                          <a:pt x="207124" y="91553"/>
                        </a:cubicBezTo>
                        <a:cubicBezTo>
                          <a:pt x="198398" y="87931"/>
                          <a:pt x="190083" y="84638"/>
                          <a:pt x="182180" y="81592"/>
                        </a:cubicBezTo>
                        <a:cubicBezTo>
                          <a:pt x="171396" y="77476"/>
                          <a:pt x="162011" y="76488"/>
                          <a:pt x="153203" y="81345"/>
                        </a:cubicBezTo>
                        <a:cubicBezTo>
                          <a:pt x="150980" y="82580"/>
                          <a:pt x="146452" y="86038"/>
                          <a:pt x="140196" y="95752"/>
                        </a:cubicBezTo>
                        <a:cubicBezTo>
                          <a:pt x="137644" y="99703"/>
                          <a:pt x="133610" y="102502"/>
                          <a:pt x="128917" y="103408"/>
                        </a:cubicBezTo>
                        <a:cubicBezTo>
                          <a:pt x="124307" y="104313"/>
                          <a:pt x="119450" y="103325"/>
                          <a:pt x="115581" y="100609"/>
                        </a:cubicBezTo>
                        <a:lnTo>
                          <a:pt x="93848" y="85379"/>
                        </a:lnTo>
                        <a:cubicBezTo>
                          <a:pt x="86521" y="80193"/>
                          <a:pt x="84298" y="70314"/>
                          <a:pt x="88744" y="62493"/>
                        </a:cubicBezTo>
                        <a:cubicBezTo>
                          <a:pt x="97635" y="47017"/>
                          <a:pt x="108748" y="34750"/>
                          <a:pt x="121673" y="25942"/>
                        </a:cubicBezTo>
                        <a:cubicBezTo>
                          <a:pt x="141266" y="12523"/>
                          <a:pt x="165633" y="8572"/>
                          <a:pt x="191071" y="14664"/>
                        </a:cubicBezTo>
                        <a:cubicBezTo>
                          <a:pt x="199139" y="16228"/>
                          <a:pt x="207783" y="18862"/>
                          <a:pt x="216180" y="22402"/>
                        </a:cubicBezTo>
                        <a:cubicBezTo>
                          <a:pt x="223424" y="25448"/>
                          <a:pt x="230586" y="28329"/>
                          <a:pt x="237666" y="31046"/>
                        </a:cubicBezTo>
                        <a:cubicBezTo>
                          <a:pt x="244416" y="33680"/>
                          <a:pt x="251084" y="36068"/>
                          <a:pt x="257506" y="38043"/>
                        </a:cubicBezTo>
                        <a:cubicBezTo>
                          <a:pt x="269278" y="41748"/>
                          <a:pt x="280556" y="41748"/>
                          <a:pt x="293234" y="34174"/>
                        </a:cubicBezTo>
                        <a:cubicBezTo>
                          <a:pt x="298338" y="31128"/>
                          <a:pt x="306488" y="24131"/>
                          <a:pt x="316696" y="8078"/>
                        </a:cubicBezTo>
                        <a:cubicBezTo>
                          <a:pt x="319248" y="4044"/>
                          <a:pt x="323281" y="1327"/>
                          <a:pt x="327891" y="340"/>
                        </a:cubicBezTo>
                        <a:cubicBezTo>
                          <a:pt x="332501" y="-566"/>
                          <a:pt x="337359" y="340"/>
                          <a:pt x="341228" y="3056"/>
                        </a:cubicBezTo>
                        <a:lnTo>
                          <a:pt x="363373" y="18286"/>
                        </a:lnTo>
                        <a:cubicBezTo>
                          <a:pt x="370864" y="23472"/>
                          <a:pt x="373087" y="33516"/>
                          <a:pt x="368476" y="41419"/>
                        </a:cubicBezTo>
                        <a:cubicBezTo>
                          <a:pt x="355058" y="64222"/>
                          <a:pt x="340899" y="80522"/>
                          <a:pt x="325257" y="91059"/>
                        </a:cubicBezTo>
                        <a:cubicBezTo>
                          <a:pt x="309040" y="102008"/>
                          <a:pt x="291340" y="107606"/>
                          <a:pt x="272571" y="107606"/>
                        </a:cubicBezTo>
                        <a:close/>
                      </a:path>
                    </a:pathLst>
                  </a:custGeom>
                  <a:solidFill>
                    <a:srgbClr val="1D1D1B"/>
                  </a:solidFill>
                  <a:ln w="8232" cap="flat">
                    <a:noFill/>
                    <a:prstDash val="solid"/>
                    <a:miter/>
                  </a:ln>
                </p:spPr>
                <p:txBody>
                  <a:bodyPr rtlCol="0" anchor="ctr"/>
                  <a:lstStyle/>
                  <a:p>
                    <a:endParaRPr lang="en-US"/>
                  </a:p>
                </p:txBody>
              </p:sp>
            </p:grpSp>
            <p:grpSp>
              <p:nvGrpSpPr>
                <p:cNvPr id="87" name="Gráfico 23">
                  <a:extLst>
                    <a:ext uri="{FF2B5EF4-FFF2-40B4-BE49-F238E27FC236}">
                      <a16:creationId xmlns:a16="http://schemas.microsoft.com/office/drawing/2014/main" id="{2829D3DC-82B9-8BB1-5FDF-57D9C98C730A}"/>
                    </a:ext>
                  </a:extLst>
                </p:cNvPr>
                <p:cNvGrpSpPr/>
                <p:nvPr/>
              </p:nvGrpSpPr>
              <p:grpSpPr>
                <a:xfrm>
                  <a:off x="4683012" y="5159012"/>
                  <a:ext cx="452528" cy="441743"/>
                  <a:chOff x="4683012" y="5159012"/>
                  <a:chExt cx="452528" cy="441743"/>
                </a:xfrm>
                <a:solidFill>
                  <a:srgbClr val="1D1D1B"/>
                </a:solidFill>
              </p:grpSpPr>
              <p:sp>
                <p:nvSpPr>
                  <p:cNvPr id="121" name="Forma Livre: Forma 120">
                    <a:extLst>
                      <a:ext uri="{FF2B5EF4-FFF2-40B4-BE49-F238E27FC236}">
                        <a16:creationId xmlns:a16="http://schemas.microsoft.com/office/drawing/2014/main" id="{53C8D4B9-AE65-6C4C-8F14-D92583B2BCE3}"/>
                      </a:ext>
                    </a:extLst>
                  </p:cNvPr>
                  <p:cNvSpPr/>
                  <p:nvPr/>
                </p:nvSpPr>
                <p:spPr>
                  <a:xfrm>
                    <a:off x="4700382" y="5176300"/>
                    <a:ext cx="418035" cy="407086"/>
                  </a:xfrm>
                  <a:custGeom>
                    <a:avLst/>
                    <a:gdLst>
                      <a:gd name="connsiteX0" fmla="*/ 0 w 418035"/>
                      <a:gd name="connsiteY0" fmla="*/ 203337 h 407086"/>
                      <a:gd name="connsiteX1" fmla="*/ 16053 w 418035"/>
                      <a:gd name="connsiteY1" fmla="*/ 123813 h 407086"/>
                      <a:gd name="connsiteX2" fmla="*/ 60343 w 418035"/>
                      <a:gd name="connsiteY2" fmla="*/ 59108 h 407086"/>
                      <a:gd name="connsiteX3" fmla="*/ 126777 w 418035"/>
                      <a:gd name="connsiteY3" fmla="*/ 15806 h 407086"/>
                      <a:gd name="connsiteX4" fmla="*/ 208853 w 418035"/>
                      <a:gd name="connsiteY4" fmla="*/ 0 h 407086"/>
                      <a:gd name="connsiteX5" fmla="*/ 291258 w 418035"/>
                      <a:gd name="connsiteY5" fmla="*/ 15806 h 407086"/>
                      <a:gd name="connsiteX6" fmla="*/ 357692 w 418035"/>
                      <a:gd name="connsiteY6" fmla="*/ 59108 h 407086"/>
                      <a:gd name="connsiteX7" fmla="*/ 401982 w 418035"/>
                      <a:gd name="connsiteY7" fmla="*/ 123813 h 407086"/>
                      <a:gd name="connsiteX8" fmla="*/ 418035 w 418035"/>
                      <a:gd name="connsiteY8" fmla="*/ 203337 h 407086"/>
                      <a:gd name="connsiteX9" fmla="*/ 401982 w 418035"/>
                      <a:gd name="connsiteY9" fmla="*/ 283272 h 407086"/>
                      <a:gd name="connsiteX10" fmla="*/ 357692 w 418035"/>
                      <a:gd name="connsiteY10" fmla="*/ 347978 h 407086"/>
                      <a:gd name="connsiteX11" fmla="*/ 291258 w 418035"/>
                      <a:gd name="connsiteY11" fmla="*/ 391280 h 407086"/>
                      <a:gd name="connsiteX12" fmla="*/ 208853 w 418035"/>
                      <a:gd name="connsiteY12" fmla="*/ 407086 h 407086"/>
                      <a:gd name="connsiteX13" fmla="*/ 126777 w 418035"/>
                      <a:gd name="connsiteY13" fmla="*/ 391280 h 407086"/>
                      <a:gd name="connsiteX14" fmla="*/ 60590 w 418035"/>
                      <a:gd name="connsiteY14" fmla="*/ 347978 h 407086"/>
                      <a:gd name="connsiteX15" fmla="*/ 16300 w 418035"/>
                      <a:gd name="connsiteY15" fmla="*/ 283272 h 407086"/>
                      <a:gd name="connsiteX16" fmla="*/ 82 w 418035"/>
                      <a:gd name="connsiteY16" fmla="*/ 203337 h 407086"/>
                      <a:gd name="connsiteX17" fmla="*/ 44290 w 418035"/>
                      <a:gd name="connsiteY17" fmla="*/ 203337 h 407086"/>
                      <a:gd name="connsiteX18" fmla="*/ 57297 w 418035"/>
                      <a:gd name="connsiteY18" fmla="*/ 268619 h 407086"/>
                      <a:gd name="connsiteX19" fmla="*/ 92613 w 418035"/>
                      <a:gd name="connsiteY19" fmla="*/ 320730 h 407086"/>
                      <a:gd name="connsiteX20" fmla="*/ 145053 w 418035"/>
                      <a:gd name="connsiteY20" fmla="*/ 355058 h 407086"/>
                      <a:gd name="connsiteX21" fmla="*/ 209512 w 418035"/>
                      <a:gd name="connsiteY21" fmla="*/ 367489 h 407086"/>
                      <a:gd name="connsiteX22" fmla="*/ 273806 w 418035"/>
                      <a:gd name="connsiteY22" fmla="*/ 355058 h 407086"/>
                      <a:gd name="connsiteX23" fmla="*/ 326081 w 418035"/>
                      <a:gd name="connsiteY23" fmla="*/ 320730 h 407086"/>
                      <a:gd name="connsiteX24" fmla="*/ 361397 w 418035"/>
                      <a:gd name="connsiteY24" fmla="*/ 268619 h 407086"/>
                      <a:gd name="connsiteX25" fmla="*/ 374404 w 418035"/>
                      <a:gd name="connsiteY25" fmla="*/ 203337 h 407086"/>
                      <a:gd name="connsiteX26" fmla="*/ 361397 w 418035"/>
                      <a:gd name="connsiteY26" fmla="*/ 138302 h 407086"/>
                      <a:gd name="connsiteX27" fmla="*/ 325916 w 418035"/>
                      <a:gd name="connsiteY27" fmla="*/ 86439 h 407086"/>
                      <a:gd name="connsiteX28" fmla="*/ 273476 w 418035"/>
                      <a:gd name="connsiteY28" fmla="*/ 51946 h 407086"/>
                      <a:gd name="connsiteX29" fmla="*/ 209182 w 418035"/>
                      <a:gd name="connsiteY29" fmla="*/ 39350 h 407086"/>
                      <a:gd name="connsiteX30" fmla="*/ 144888 w 418035"/>
                      <a:gd name="connsiteY30" fmla="*/ 51946 h 407086"/>
                      <a:gd name="connsiteX31" fmla="*/ 92613 w 418035"/>
                      <a:gd name="connsiteY31" fmla="*/ 86439 h 407086"/>
                      <a:gd name="connsiteX32" fmla="*/ 57297 w 418035"/>
                      <a:gd name="connsiteY32" fmla="*/ 138302 h 407086"/>
                      <a:gd name="connsiteX33" fmla="*/ 44290 w 418035"/>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5" h="407086">
                        <a:moveTo>
                          <a:pt x="0" y="203337"/>
                        </a:moveTo>
                        <a:cubicBezTo>
                          <a:pt x="0" y="175101"/>
                          <a:pt x="5351" y="148592"/>
                          <a:pt x="16053" y="123813"/>
                        </a:cubicBezTo>
                        <a:cubicBezTo>
                          <a:pt x="26755" y="99034"/>
                          <a:pt x="41491" y="77466"/>
                          <a:pt x="60343" y="59108"/>
                        </a:cubicBezTo>
                        <a:cubicBezTo>
                          <a:pt x="79195" y="40832"/>
                          <a:pt x="101340" y="26343"/>
                          <a:pt x="126777" y="15806"/>
                        </a:cubicBezTo>
                        <a:cubicBezTo>
                          <a:pt x="152215" y="5269"/>
                          <a:pt x="179546" y="0"/>
                          <a:pt x="208853" y="0"/>
                        </a:cubicBezTo>
                        <a:cubicBezTo>
                          <a:pt x="238160" y="0"/>
                          <a:pt x="265821" y="5269"/>
                          <a:pt x="291258" y="15806"/>
                        </a:cubicBezTo>
                        <a:cubicBezTo>
                          <a:pt x="316696" y="26343"/>
                          <a:pt x="338841"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1" y="366254"/>
                          <a:pt x="316696" y="380743"/>
                          <a:pt x="291258" y="391280"/>
                        </a:cubicBezTo>
                        <a:cubicBezTo>
                          <a:pt x="265821" y="401817"/>
                          <a:pt x="238324" y="407086"/>
                          <a:pt x="208853" y="407086"/>
                        </a:cubicBezTo>
                        <a:cubicBezTo>
                          <a:pt x="179382" y="407086"/>
                          <a:pt x="152215" y="401817"/>
                          <a:pt x="126777" y="391280"/>
                        </a:cubicBezTo>
                        <a:cubicBezTo>
                          <a:pt x="101340" y="380743"/>
                          <a:pt x="79277" y="366254"/>
                          <a:pt x="60590" y="347978"/>
                        </a:cubicBezTo>
                        <a:cubicBezTo>
                          <a:pt x="41903" y="329703"/>
                          <a:pt x="27167" y="308134"/>
                          <a:pt x="16300" y="283272"/>
                        </a:cubicBezTo>
                        <a:cubicBezTo>
                          <a:pt x="5516" y="258494"/>
                          <a:pt x="82" y="231821"/>
                          <a:pt x="82" y="203337"/>
                        </a:cubicBezTo>
                        <a:close/>
                        <a:moveTo>
                          <a:pt x="44290" y="203337"/>
                        </a:moveTo>
                        <a:cubicBezTo>
                          <a:pt x="44290" y="226717"/>
                          <a:pt x="48653" y="248450"/>
                          <a:pt x="57297" y="268619"/>
                        </a:cubicBezTo>
                        <a:cubicBezTo>
                          <a:pt x="65941" y="288706"/>
                          <a:pt x="77713" y="306076"/>
                          <a:pt x="92613" y="320730"/>
                        </a:cubicBezTo>
                        <a:cubicBezTo>
                          <a:pt x="107514" y="335383"/>
                          <a:pt x="124966" y="346826"/>
                          <a:pt x="145053" y="355058"/>
                        </a:cubicBezTo>
                        <a:cubicBezTo>
                          <a:pt x="165140" y="363373"/>
                          <a:pt x="186626" y="367489"/>
                          <a:pt x="209512" y="367489"/>
                        </a:cubicBezTo>
                        <a:cubicBezTo>
                          <a:pt x="232397" y="367489"/>
                          <a:pt x="253801" y="363373"/>
                          <a:pt x="273806" y="355058"/>
                        </a:cubicBezTo>
                        <a:cubicBezTo>
                          <a:pt x="293810" y="346826"/>
                          <a:pt x="311180" y="335383"/>
                          <a:pt x="326081" y="320730"/>
                        </a:cubicBezTo>
                        <a:cubicBezTo>
                          <a:pt x="340981" y="306076"/>
                          <a:pt x="352753" y="288706"/>
                          <a:pt x="361397" y="268619"/>
                        </a:cubicBezTo>
                        <a:cubicBezTo>
                          <a:pt x="370041" y="248532"/>
                          <a:pt x="374404" y="226799"/>
                          <a:pt x="374404" y="203337"/>
                        </a:cubicBezTo>
                        <a:cubicBezTo>
                          <a:pt x="374404" y="179875"/>
                          <a:pt x="370041" y="158224"/>
                          <a:pt x="361397" y="138302"/>
                        </a:cubicBezTo>
                        <a:cubicBezTo>
                          <a:pt x="352753" y="118380"/>
                          <a:pt x="340899" y="101010"/>
                          <a:pt x="325916" y="86439"/>
                        </a:cubicBezTo>
                        <a:cubicBezTo>
                          <a:pt x="310933" y="71785"/>
                          <a:pt x="293398" y="60342"/>
                          <a:pt x="273476" y="51946"/>
                        </a:cubicBezTo>
                        <a:cubicBezTo>
                          <a:pt x="253472" y="43549"/>
                          <a:pt x="232068" y="39350"/>
                          <a:pt x="209182" y="39350"/>
                        </a:cubicBezTo>
                        <a:cubicBezTo>
                          <a:pt x="186296" y="39350"/>
                          <a:pt x="164893" y="43549"/>
                          <a:pt x="144888" y="51946"/>
                        </a:cubicBezTo>
                        <a:cubicBezTo>
                          <a:pt x="124884" y="60342"/>
                          <a:pt x="107514" y="71868"/>
                          <a:pt x="92613" y="86439"/>
                        </a:cubicBezTo>
                        <a:cubicBezTo>
                          <a:pt x="77713" y="101092"/>
                          <a:pt x="65941" y="118380"/>
                          <a:pt x="57297"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22" name="Forma Livre: Forma 121">
                    <a:extLst>
                      <a:ext uri="{FF2B5EF4-FFF2-40B4-BE49-F238E27FC236}">
                        <a16:creationId xmlns:a16="http://schemas.microsoft.com/office/drawing/2014/main" id="{F07E6887-1353-CA7F-E373-7B17D8DAA136}"/>
                      </a:ext>
                    </a:extLst>
                  </p:cNvPr>
                  <p:cNvSpPr/>
                  <p:nvPr/>
                </p:nvSpPr>
                <p:spPr>
                  <a:xfrm>
                    <a:off x="4683012"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700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651 w 452528"/>
                      <a:gd name="connsiteY24" fmla="*/ 392515 h 441743"/>
                      <a:gd name="connsiteX25" fmla="*/ 226058 w 452528"/>
                      <a:gd name="connsiteY25" fmla="*/ 407004 h 441743"/>
                      <a:gd name="connsiteX26" fmla="*/ 301796 w 452528"/>
                      <a:gd name="connsiteY26" fmla="*/ 392515 h 441743"/>
                      <a:gd name="connsiteX27" fmla="*/ 362714 w 452528"/>
                      <a:gd name="connsiteY27" fmla="*/ 352836 h 441743"/>
                      <a:gd name="connsiteX28" fmla="*/ 403135 w 452528"/>
                      <a:gd name="connsiteY28" fmla="*/ 293728 h 441743"/>
                      <a:gd name="connsiteX29" fmla="*/ 417706 w 452528"/>
                      <a:gd name="connsiteY29" fmla="*/ 220625 h 441743"/>
                      <a:gd name="connsiteX30" fmla="*/ 403135 w 452528"/>
                      <a:gd name="connsiteY30" fmla="*/ 147934 h 441743"/>
                      <a:gd name="connsiteX31" fmla="*/ 362714 w 452528"/>
                      <a:gd name="connsiteY31" fmla="*/ 88826 h 441743"/>
                      <a:gd name="connsiteX32" fmla="*/ 301796 w 452528"/>
                      <a:gd name="connsiteY32" fmla="*/ 49147 h 441743"/>
                      <a:gd name="connsiteX33" fmla="*/ 226058 w 452528"/>
                      <a:gd name="connsiteY33" fmla="*/ 34658 h 441743"/>
                      <a:gd name="connsiteX34" fmla="*/ 226882 w 452528"/>
                      <a:gd name="connsiteY34" fmla="*/ 402064 h 441743"/>
                      <a:gd name="connsiteX35" fmla="*/ 155755 w 452528"/>
                      <a:gd name="connsiteY35" fmla="*/ 388317 h 441743"/>
                      <a:gd name="connsiteX36" fmla="*/ 97717 w 452528"/>
                      <a:gd name="connsiteY36" fmla="*/ 350284 h 441743"/>
                      <a:gd name="connsiteX37" fmla="*/ 58614 w 452528"/>
                      <a:gd name="connsiteY37" fmla="*/ 292658 h 441743"/>
                      <a:gd name="connsiteX38" fmla="*/ 44207 w 452528"/>
                      <a:gd name="connsiteY38" fmla="*/ 220543 h 441743"/>
                      <a:gd name="connsiteX39" fmla="*/ 58614 w 452528"/>
                      <a:gd name="connsiteY39" fmla="*/ 148593 h 441743"/>
                      <a:gd name="connsiteX40" fmla="*/ 97635 w 452528"/>
                      <a:gd name="connsiteY40" fmla="*/ 91214 h 441743"/>
                      <a:gd name="connsiteX41" fmla="*/ 155343 w 452528"/>
                      <a:gd name="connsiteY41" fmla="*/ 53016 h 441743"/>
                      <a:gd name="connsiteX42" fmla="*/ 226388 w 452528"/>
                      <a:gd name="connsiteY42" fmla="*/ 39103 h 441743"/>
                      <a:gd name="connsiteX43" fmla="*/ 297432 w 452528"/>
                      <a:gd name="connsiteY43" fmla="*/ 53016 h 441743"/>
                      <a:gd name="connsiteX44" fmla="*/ 355305 w 452528"/>
                      <a:gd name="connsiteY44" fmla="*/ 91131 h 441743"/>
                      <a:gd name="connsiteX45" fmla="*/ 394573 w 452528"/>
                      <a:gd name="connsiteY45" fmla="*/ 148593 h 441743"/>
                      <a:gd name="connsiteX46" fmla="*/ 408979 w 452528"/>
                      <a:gd name="connsiteY46" fmla="*/ 220543 h 441743"/>
                      <a:gd name="connsiteX47" fmla="*/ 394573 w 452528"/>
                      <a:gd name="connsiteY47" fmla="*/ 292658 h 441743"/>
                      <a:gd name="connsiteX48" fmla="*/ 355470 w 452528"/>
                      <a:gd name="connsiteY48" fmla="*/ 350284 h 441743"/>
                      <a:gd name="connsiteX49" fmla="*/ 297679 w 452528"/>
                      <a:gd name="connsiteY49" fmla="*/ 388317 h 441743"/>
                      <a:gd name="connsiteX50" fmla="*/ 226717 w 452528"/>
                      <a:gd name="connsiteY50" fmla="*/ 402064 h 441743"/>
                      <a:gd name="connsiteX51" fmla="*/ 226470 w 452528"/>
                      <a:gd name="connsiteY51" fmla="*/ 73926 h 441743"/>
                      <a:gd name="connsiteX52" fmla="*/ 168926 w 452528"/>
                      <a:gd name="connsiteY52" fmla="*/ 85122 h 441743"/>
                      <a:gd name="connsiteX53" fmla="*/ 122085 w 452528"/>
                      <a:gd name="connsiteY53" fmla="*/ 115993 h 441743"/>
                      <a:gd name="connsiteX54" fmla="*/ 90555 w 452528"/>
                      <a:gd name="connsiteY54" fmla="*/ 162423 h 441743"/>
                      <a:gd name="connsiteX55" fmla="*/ 79030 w 452528"/>
                      <a:gd name="connsiteY55" fmla="*/ 220625 h 441743"/>
                      <a:gd name="connsiteX56" fmla="*/ 90555 w 452528"/>
                      <a:gd name="connsiteY56" fmla="*/ 278992 h 441743"/>
                      <a:gd name="connsiteX57" fmla="*/ 122085 w 452528"/>
                      <a:gd name="connsiteY57" fmla="*/ 325587 h 441743"/>
                      <a:gd name="connsiteX58" fmla="*/ 169009 w 452528"/>
                      <a:gd name="connsiteY58" fmla="*/ 356293 h 441743"/>
                      <a:gd name="connsiteX59" fmla="*/ 226882 w 452528"/>
                      <a:gd name="connsiteY59" fmla="*/ 367407 h 441743"/>
                      <a:gd name="connsiteX60" fmla="*/ 284507 w 452528"/>
                      <a:gd name="connsiteY60" fmla="*/ 356293 h 441743"/>
                      <a:gd name="connsiteX61" fmla="*/ 331267 w 452528"/>
                      <a:gd name="connsiteY61" fmla="*/ 325587 h 441743"/>
                      <a:gd name="connsiteX62" fmla="*/ 362796 w 452528"/>
                      <a:gd name="connsiteY62" fmla="*/ 278992 h 441743"/>
                      <a:gd name="connsiteX63" fmla="*/ 374322 w 452528"/>
                      <a:gd name="connsiteY63" fmla="*/ 220625 h 441743"/>
                      <a:gd name="connsiteX64" fmla="*/ 362796 w 452528"/>
                      <a:gd name="connsiteY64" fmla="*/ 162423 h 441743"/>
                      <a:gd name="connsiteX65" fmla="*/ 331102 w 452528"/>
                      <a:gd name="connsiteY65" fmla="*/ 116075 h 441743"/>
                      <a:gd name="connsiteX66" fmla="*/ 284014 w 452528"/>
                      <a:gd name="connsiteY66" fmla="*/ 85122 h 441743"/>
                      <a:gd name="connsiteX67" fmla="*/ 226470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3" y="413260"/>
                          <a:pt x="85863" y="397454"/>
                          <a:pt x="65694" y="377697"/>
                        </a:cubicBezTo>
                        <a:cubicBezTo>
                          <a:pt x="45442" y="357857"/>
                          <a:pt x="29307" y="334313"/>
                          <a:pt x="17700" y="307558"/>
                        </a:cubicBezTo>
                        <a:cubicBezTo>
                          <a:pt x="6010" y="280721"/>
                          <a:pt x="0" y="251496"/>
                          <a:pt x="0" y="220708"/>
                        </a:cubicBezTo>
                        <a:cubicBezTo>
                          <a:pt x="0" y="189918"/>
                          <a:pt x="5845" y="161188"/>
                          <a:pt x="17452" y="134269"/>
                        </a:cubicBezTo>
                        <a:cubicBezTo>
                          <a:pt x="28978" y="107431"/>
                          <a:pt x="45195" y="83805"/>
                          <a:pt x="65529" y="64047"/>
                        </a:cubicBezTo>
                        <a:cubicBezTo>
                          <a:pt x="85863" y="44290"/>
                          <a:pt x="109983"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463"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295"/>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651" y="392515"/>
                        </a:cubicBezTo>
                        <a:cubicBezTo>
                          <a:pt x="173866" y="402147"/>
                          <a:pt x="199221" y="407004"/>
                          <a:pt x="226058" y="407004"/>
                        </a:cubicBezTo>
                        <a:cubicBezTo>
                          <a:pt x="252896" y="407004"/>
                          <a:pt x="278580" y="402147"/>
                          <a:pt x="301796" y="392515"/>
                        </a:cubicBezTo>
                        <a:cubicBezTo>
                          <a:pt x="325092" y="382883"/>
                          <a:pt x="345591" y="369465"/>
                          <a:pt x="362714" y="352836"/>
                        </a:cubicBezTo>
                        <a:cubicBezTo>
                          <a:pt x="379837" y="336206"/>
                          <a:pt x="393421" y="316284"/>
                          <a:pt x="403135" y="293728"/>
                        </a:cubicBezTo>
                        <a:cubicBezTo>
                          <a:pt x="412849" y="271253"/>
                          <a:pt x="417706" y="246639"/>
                          <a:pt x="417706" y="220625"/>
                        </a:cubicBezTo>
                        <a:cubicBezTo>
                          <a:pt x="417706" y="194611"/>
                          <a:pt x="412766" y="170408"/>
                          <a:pt x="403135" y="147934"/>
                        </a:cubicBezTo>
                        <a:cubicBezTo>
                          <a:pt x="393421" y="125378"/>
                          <a:pt x="379837" y="105455"/>
                          <a:pt x="362714" y="88826"/>
                        </a:cubicBezTo>
                        <a:cubicBezTo>
                          <a:pt x="345591" y="72115"/>
                          <a:pt x="325092" y="58779"/>
                          <a:pt x="301796" y="49147"/>
                        </a:cubicBezTo>
                        <a:cubicBezTo>
                          <a:pt x="278580" y="39515"/>
                          <a:pt x="253060" y="34658"/>
                          <a:pt x="226058" y="34658"/>
                        </a:cubicBezTo>
                        <a:close/>
                        <a:moveTo>
                          <a:pt x="226882" y="402064"/>
                        </a:moveTo>
                        <a:cubicBezTo>
                          <a:pt x="201773" y="402064"/>
                          <a:pt x="177899" y="397454"/>
                          <a:pt x="155755" y="388317"/>
                        </a:cubicBezTo>
                        <a:cubicBezTo>
                          <a:pt x="133692" y="379261"/>
                          <a:pt x="114182" y="366418"/>
                          <a:pt x="97717" y="350284"/>
                        </a:cubicBezTo>
                        <a:cubicBezTo>
                          <a:pt x="81253" y="334148"/>
                          <a:pt x="68163" y="314802"/>
                          <a:pt x="58614" y="292658"/>
                        </a:cubicBezTo>
                        <a:cubicBezTo>
                          <a:pt x="49065" y="270513"/>
                          <a:pt x="44207" y="246227"/>
                          <a:pt x="44207" y="220543"/>
                        </a:cubicBezTo>
                        <a:cubicBezTo>
                          <a:pt x="44207" y="194858"/>
                          <a:pt x="49065" y="170655"/>
                          <a:pt x="58614" y="148593"/>
                        </a:cubicBezTo>
                        <a:cubicBezTo>
                          <a:pt x="68081" y="126695"/>
                          <a:pt x="81253" y="107349"/>
                          <a:pt x="97635" y="91214"/>
                        </a:cubicBezTo>
                        <a:cubicBezTo>
                          <a:pt x="114017" y="75078"/>
                          <a:pt x="133445" y="62236"/>
                          <a:pt x="155343" y="53016"/>
                        </a:cubicBezTo>
                        <a:cubicBezTo>
                          <a:pt x="177324" y="43796"/>
                          <a:pt x="201279" y="39103"/>
                          <a:pt x="226388" y="39103"/>
                        </a:cubicBezTo>
                        <a:cubicBezTo>
                          <a:pt x="251496" y="39103"/>
                          <a:pt x="275370" y="43796"/>
                          <a:pt x="297432" y="53016"/>
                        </a:cubicBezTo>
                        <a:cubicBezTo>
                          <a:pt x="319330" y="62236"/>
                          <a:pt x="338758" y="74996"/>
                          <a:pt x="355305" y="91131"/>
                        </a:cubicBezTo>
                        <a:cubicBezTo>
                          <a:pt x="371852" y="107267"/>
                          <a:pt x="385106" y="126612"/>
                          <a:pt x="394573" y="148593"/>
                        </a:cubicBezTo>
                        <a:cubicBezTo>
                          <a:pt x="404123" y="170655"/>
                          <a:pt x="408979" y="194858"/>
                          <a:pt x="408979" y="220543"/>
                        </a:cubicBezTo>
                        <a:cubicBezTo>
                          <a:pt x="408979" y="246227"/>
                          <a:pt x="404123" y="270430"/>
                          <a:pt x="394573" y="292658"/>
                        </a:cubicBezTo>
                        <a:cubicBezTo>
                          <a:pt x="385024" y="314720"/>
                          <a:pt x="371934" y="334148"/>
                          <a:pt x="355470" y="350284"/>
                        </a:cubicBezTo>
                        <a:cubicBezTo>
                          <a:pt x="339087" y="366418"/>
                          <a:pt x="319577" y="379179"/>
                          <a:pt x="297679" y="388317"/>
                        </a:cubicBezTo>
                        <a:cubicBezTo>
                          <a:pt x="275699" y="397454"/>
                          <a:pt x="251826" y="402064"/>
                          <a:pt x="226717" y="402064"/>
                        </a:cubicBezTo>
                        <a:close/>
                        <a:moveTo>
                          <a:pt x="226470" y="73926"/>
                        </a:moveTo>
                        <a:cubicBezTo>
                          <a:pt x="205972" y="73926"/>
                          <a:pt x="186626" y="77713"/>
                          <a:pt x="168926" y="85122"/>
                        </a:cubicBezTo>
                        <a:cubicBezTo>
                          <a:pt x="151063" y="92613"/>
                          <a:pt x="135339" y="102986"/>
                          <a:pt x="122085" y="115993"/>
                        </a:cubicBezTo>
                        <a:cubicBezTo>
                          <a:pt x="108913" y="129000"/>
                          <a:pt x="98293" y="144641"/>
                          <a:pt x="90555" y="162423"/>
                        </a:cubicBezTo>
                        <a:cubicBezTo>
                          <a:pt x="82899" y="180123"/>
                          <a:pt x="79030" y="199715"/>
                          <a:pt x="79030" y="220625"/>
                        </a:cubicBezTo>
                        <a:cubicBezTo>
                          <a:pt x="79030" y="241535"/>
                          <a:pt x="82899" y="261210"/>
                          <a:pt x="90555" y="278992"/>
                        </a:cubicBezTo>
                        <a:cubicBezTo>
                          <a:pt x="98293" y="296938"/>
                          <a:pt x="108831" y="312580"/>
                          <a:pt x="122085" y="325587"/>
                        </a:cubicBezTo>
                        <a:cubicBezTo>
                          <a:pt x="135256" y="338594"/>
                          <a:pt x="151063" y="348884"/>
                          <a:pt x="169009" y="356293"/>
                        </a:cubicBezTo>
                        <a:cubicBezTo>
                          <a:pt x="186873" y="363702"/>
                          <a:pt x="206383" y="367407"/>
                          <a:pt x="226882" y="367407"/>
                        </a:cubicBezTo>
                        <a:cubicBezTo>
                          <a:pt x="247380" y="367407"/>
                          <a:pt x="266808" y="363702"/>
                          <a:pt x="284507" y="356293"/>
                        </a:cubicBezTo>
                        <a:cubicBezTo>
                          <a:pt x="302289" y="348884"/>
                          <a:pt x="318013" y="338594"/>
                          <a:pt x="331267" y="325587"/>
                        </a:cubicBezTo>
                        <a:cubicBezTo>
                          <a:pt x="344439" y="312662"/>
                          <a:pt x="355058" y="296938"/>
                          <a:pt x="362796" y="278992"/>
                        </a:cubicBezTo>
                        <a:cubicBezTo>
                          <a:pt x="370452" y="261128"/>
                          <a:pt x="374322" y="241535"/>
                          <a:pt x="374322" y="220625"/>
                        </a:cubicBezTo>
                        <a:cubicBezTo>
                          <a:pt x="374322" y="199715"/>
                          <a:pt x="370452" y="180123"/>
                          <a:pt x="362796" y="162423"/>
                        </a:cubicBezTo>
                        <a:cubicBezTo>
                          <a:pt x="355058" y="144641"/>
                          <a:pt x="344439" y="129082"/>
                          <a:pt x="331102" y="116075"/>
                        </a:cubicBezTo>
                        <a:cubicBezTo>
                          <a:pt x="317684" y="103068"/>
                          <a:pt x="301878" y="92613"/>
                          <a:pt x="284014" y="85122"/>
                        </a:cubicBezTo>
                        <a:cubicBezTo>
                          <a:pt x="266314" y="77630"/>
                          <a:pt x="246886" y="73926"/>
                          <a:pt x="226470" y="73926"/>
                        </a:cubicBezTo>
                        <a:close/>
                      </a:path>
                    </a:pathLst>
                  </a:custGeom>
                  <a:solidFill>
                    <a:srgbClr val="1D1D1B"/>
                  </a:solidFill>
                  <a:ln w="8232" cap="flat">
                    <a:noFill/>
                    <a:prstDash val="solid"/>
                    <a:miter/>
                  </a:ln>
                </p:spPr>
                <p:txBody>
                  <a:bodyPr rtlCol="0" anchor="ctr"/>
                  <a:lstStyle/>
                  <a:p>
                    <a:endParaRPr lang="en-US"/>
                  </a:p>
                </p:txBody>
              </p:sp>
            </p:grpSp>
            <p:grpSp>
              <p:nvGrpSpPr>
                <p:cNvPr id="88" name="Gráfico 23">
                  <a:extLst>
                    <a:ext uri="{FF2B5EF4-FFF2-40B4-BE49-F238E27FC236}">
                      <a16:creationId xmlns:a16="http://schemas.microsoft.com/office/drawing/2014/main" id="{02CFCD05-02CF-FB8A-380B-D29045D97D87}"/>
                    </a:ext>
                  </a:extLst>
                </p:cNvPr>
                <p:cNvGrpSpPr/>
                <p:nvPr/>
              </p:nvGrpSpPr>
              <p:grpSpPr>
                <a:xfrm>
                  <a:off x="5709659" y="5025814"/>
                  <a:ext cx="561941" cy="574201"/>
                  <a:chOff x="5709659" y="5025814"/>
                  <a:chExt cx="561941" cy="574201"/>
                </a:xfrm>
                <a:solidFill>
                  <a:srgbClr val="1D1D1B"/>
                </a:solidFill>
              </p:grpSpPr>
              <p:sp>
                <p:nvSpPr>
                  <p:cNvPr id="119" name="Forma Livre: Forma 118">
                    <a:extLst>
                      <a:ext uri="{FF2B5EF4-FFF2-40B4-BE49-F238E27FC236}">
                        <a16:creationId xmlns:a16="http://schemas.microsoft.com/office/drawing/2014/main" id="{1D65C93F-A26F-AD34-E0A7-BC014F1CDCCD}"/>
                      </a:ext>
                    </a:extLst>
                  </p:cNvPr>
                  <p:cNvSpPr/>
                  <p:nvPr/>
                </p:nvSpPr>
                <p:spPr>
                  <a:xfrm>
                    <a:off x="5727194" y="5042855"/>
                    <a:ext cx="526948" cy="539707"/>
                  </a:xfrm>
                  <a:custGeom>
                    <a:avLst/>
                    <a:gdLst>
                      <a:gd name="connsiteX0" fmla="*/ 526454 w 526948"/>
                      <a:gd name="connsiteY0" fmla="*/ 163905 h 539707"/>
                      <a:gd name="connsiteX1" fmla="*/ 479530 w 526948"/>
                      <a:gd name="connsiteY1" fmla="*/ 163905 h 539707"/>
                      <a:gd name="connsiteX2" fmla="*/ 444213 w 526948"/>
                      <a:gd name="connsiteY2" fmla="*/ 112782 h 539707"/>
                      <a:gd name="connsiteX3" fmla="*/ 396549 w 526948"/>
                      <a:gd name="connsiteY3" fmla="*/ 73844 h 539707"/>
                      <a:gd name="connsiteX4" fmla="*/ 339334 w 526948"/>
                      <a:gd name="connsiteY4" fmla="*/ 49064 h 539707"/>
                      <a:gd name="connsiteX5" fmla="*/ 275452 w 526948"/>
                      <a:gd name="connsiteY5" fmla="*/ 40256 h 539707"/>
                      <a:gd name="connsiteX6" fmla="*/ 185555 w 526948"/>
                      <a:gd name="connsiteY6" fmla="*/ 57955 h 539707"/>
                      <a:gd name="connsiteX7" fmla="*/ 112124 w 526948"/>
                      <a:gd name="connsiteY7" fmla="*/ 106773 h 539707"/>
                      <a:gd name="connsiteX8" fmla="*/ 62730 w 526948"/>
                      <a:gd name="connsiteY8" fmla="*/ 179875 h 539707"/>
                      <a:gd name="connsiteX9" fmla="*/ 44619 w 526948"/>
                      <a:gd name="connsiteY9" fmla="*/ 270348 h 539707"/>
                      <a:gd name="connsiteX10" fmla="*/ 62730 w 526948"/>
                      <a:gd name="connsiteY10" fmla="*/ 360409 h 539707"/>
                      <a:gd name="connsiteX11" fmla="*/ 112124 w 526948"/>
                      <a:gd name="connsiteY11" fmla="*/ 433265 h 539707"/>
                      <a:gd name="connsiteX12" fmla="*/ 185555 w 526948"/>
                      <a:gd name="connsiteY12" fmla="*/ 481918 h 539707"/>
                      <a:gd name="connsiteX13" fmla="*/ 275452 w 526948"/>
                      <a:gd name="connsiteY13" fmla="*/ 499617 h 539707"/>
                      <a:gd name="connsiteX14" fmla="*/ 339005 w 526948"/>
                      <a:gd name="connsiteY14" fmla="*/ 491055 h 539707"/>
                      <a:gd name="connsiteX15" fmla="*/ 396219 w 526948"/>
                      <a:gd name="connsiteY15" fmla="*/ 466441 h 539707"/>
                      <a:gd name="connsiteX16" fmla="*/ 444131 w 526948"/>
                      <a:gd name="connsiteY16" fmla="*/ 427502 h 539707"/>
                      <a:gd name="connsiteX17" fmla="*/ 479612 w 526948"/>
                      <a:gd name="connsiteY17" fmla="*/ 376380 h 539707"/>
                      <a:gd name="connsiteX18" fmla="*/ 526948 w 526948"/>
                      <a:gd name="connsiteY18" fmla="*/ 376380 h 539707"/>
                      <a:gd name="connsiteX19" fmla="*/ 485539 w 526948"/>
                      <a:gd name="connsiteY19" fmla="*/ 444461 h 539707"/>
                      <a:gd name="connsiteX20" fmla="*/ 426185 w 526948"/>
                      <a:gd name="connsiteY20" fmla="*/ 495994 h 539707"/>
                      <a:gd name="connsiteX21" fmla="*/ 354482 w 526948"/>
                      <a:gd name="connsiteY21" fmla="*/ 528430 h 539707"/>
                      <a:gd name="connsiteX22" fmla="*/ 275534 w 526948"/>
                      <a:gd name="connsiteY22" fmla="*/ 539708 h 539707"/>
                      <a:gd name="connsiteX23" fmla="*/ 168103 w 526948"/>
                      <a:gd name="connsiteY23" fmla="*/ 518716 h 539707"/>
                      <a:gd name="connsiteX24" fmla="*/ 80511 w 526948"/>
                      <a:gd name="connsiteY24" fmla="*/ 461254 h 539707"/>
                      <a:gd name="connsiteX25" fmla="*/ 21569 w 526948"/>
                      <a:gd name="connsiteY25" fmla="*/ 375556 h 539707"/>
                      <a:gd name="connsiteX26" fmla="*/ 0 w 526948"/>
                      <a:gd name="connsiteY26" fmla="*/ 270266 h 539707"/>
                      <a:gd name="connsiteX27" fmla="*/ 21569 w 526948"/>
                      <a:gd name="connsiteY27" fmla="*/ 164152 h 539707"/>
                      <a:gd name="connsiteX28" fmla="*/ 80511 w 526948"/>
                      <a:gd name="connsiteY28" fmla="*/ 78454 h 539707"/>
                      <a:gd name="connsiteX29" fmla="*/ 168103 w 526948"/>
                      <a:gd name="connsiteY29" fmla="*/ 20992 h 539707"/>
                      <a:gd name="connsiteX30" fmla="*/ 275534 w 526948"/>
                      <a:gd name="connsiteY30" fmla="*/ 0 h 539707"/>
                      <a:gd name="connsiteX31" fmla="*/ 354482 w 526948"/>
                      <a:gd name="connsiteY31" fmla="*/ 11278 h 539707"/>
                      <a:gd name="connsiteX32" fmla="*/ 426185 w 526948"/>
                      <a:gd name="connsiteY32" fmla="*/ 43549 h 539707"/>
                      <a:gd name="connsiteX33" fmla="*/ 485293 w 526948"/>
                      <a:gd name="connsiteY33" fmla="*/ 94836 h 539707"/>
                      <a:gd name="connsiteX34" fmla="*/ 526536 w 526948"/>
                      <a:gd name="connsiteY34" fmla="*/ 163740 h 5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6948" h="539707">
                        <a:moveTo>
                          <a:pt x="526454" y="163905"/>
                        </a:moveTo>
                        <a:lnTo>
                          <a:pt x="479530" y="163905"/>
                        </a:lnTo>
                        <a:cubicBezTo>
                          <a:pt x="470145" y="145053"/>
                          <a:pt x="458373" y="128012"/>
                          <a:pt x="444213" y="112782"/>
                        </a:cubicBezTo>
                        <a:cubicBezTo>
                          <a:pt x="430136" y="97553"/>
                          <a:pt x="414166" y="84545"/>
                          <a:pt x="396549" y="73844"/>
                        </a:cubicBezTo>
                        <a:cubicBezTo>
                          <a:pt x="378849" y="63141"/>
                          <a:pt x="359751" y="54909"/>
                          <a:pt x="339334" y="49064"/>
                        </a:cubicBezTo>
                        <a:cubicBezTo>
                          <a:pt x="318836" y="43219"/>
                          <a:pt x="297515" y="40256"/>
                          <a:pt x="275452" y="40256"/>
                        </a:cubicBezTo>
                        <a:cubicBezTo>
                          <a:pt x="243675" y="40256"/>
                          <a:pt x="213710" y="46183"/>
                          <a:pt x="185555" y="57955"/>
                        </a:cubicBezTo>
                        <a:cubicBezTo>
                          <a:pt x="157483" y="69810"/>
                          <a:pt x="132951" y="86110"/>
                          <a:pt x="112124" y="106773"/>
                        </a:cubicBezTo>
                        <a:cubicBezTo>
                          <a:pt x="91296" y="127518"/>
                          <a:pt x="74749" y="151885"/>
                          <a:pt x="62730" y="179875"/>
                        </a:cubicBezTo>
                        <a:cubicBezTo>
                          <a:pt x="50628" y="207865"/>
                          <a:pt x="44619" y="237995"/>
                          <a:pt x="44619" y="270348"/>
                        </a:cubicBezTo>
                        <a:cubicBezTo>
                          <a:pt x="44619" y="302701"/>
                          <a:pt x="50628" y="332419"/>
                          <a:pt x="62730" y="360409"/>
                        </a:cubicBezTo>
                        <a:cubicBezTo>
                          <a:pt x="74831" y="388398"/>
                          <a:pt x="91296" y="412684"/>
                          <a:pt x="112124" y="433265"/>
                        </a:cubicBezTo>
                        <a:cubicBezTo>
                          <a:pt x="132951" y="453845"/>
                          <a:pt x="157483" y="470063"/>
                          <a:pt x="185555" y="481918"/>
                        </a:cubicBezTo>
                        <a:cubicBezTo>
                          <a:pt x="213628" y="493772"/>
                          <a:pt x="243593" y="499617"/>
                          <a:pt x="275452" y="499617"/>
                        </a:cubicBezTo>
                        <a:cubicBezTo>
                          <a:pt x="297350" y="499617"/>
                          <a:pt x="318507" y="496736"/>
                          <a:pt x="339005" y="491055"/>
                        </a:cubicBezTo>
                        <a:cubicBezTo>
                          <a:pt x="359503" y="485293"/>
                          <a:pt x="378602" y="477143"/>
                          <a:pt x="396219" y="466441"/>
                        </a:cubicBezTo>
                        <a:cubicBezTo>
                          <a:pt x="413919" y="455739"/>
                          <a:pt x="429889" y="442814"/>
                          <a:pt x="444131" y="427502"/>
                        </a:cubicBezTo>
                        <a:cubicBezTo>
                          <a:pt x="458373" y="412272"/>
                          <a:pt x="470228" y="395231"/>
                          <a:pt x="479612" y="376380"/>
                        </a:cubicBezTo>
                        <a:lnTo>
                          <a:pt x="526948" y="376380"/>
                        </a:lnTo>
                        <a:cubicBezTo>
                          <a:pt x="516740" y="401570"/>
                          <a:pt x="502992" y="424292"/>
                          <a:pt x="485539" y="444461"/>
                        </a:cubicBezTo>
                        <a:cubicBezTo>
                          <a:pt x="468087" y="464712"/>
                          <a:pt x="448329" y="481835"/>
                          <a:pt x="426185" y="495994"/>
                        </a:cubicBezTo>
                        <a:cubicBezTo>
                          <a:pt x="404040" y="510154"/>
                          <a:pt x="380166" y="520938"/>
                          <a:pt x="354482" y="528430"/>
                        </a:cubicBezTo>
                        <a:cubicBezTo>
                          <a:pt x="328797" y="535921"/>
                          <a:pt x="302454" y="539708"/>
                          <a:pt x="275534" y="539708"/>
                        </a:cubicBezTo>
                        <a:cubicBezTo>
                          <a:pt x="237337" y="539708"/>
                          <a:pt x="201526" y="532711"/>
                          <a:pt x="168103" y="518716"/>
                        </a:cubicBezTo>
                        <a:cubicBezTo>
                          <a:pt x="134680" y="504721"/>
                          <a:pt x="105455" y="485622"/>
                          <a:pt x="80511" y="461254"/>
                        </a:cubicBezTo>
                        <a:cubicBezTo>
                          <a:pt x="55568" y="436969"/>
                          <a:pt x="35893" y="408403"/>
                          <a:pt x="21569" y="375556"/>
                        </a:cubicBezTo>
                        <a:cubicBezTo>
                          <a:pt x="7162" y="342709"/>
                          <a:pt x="0" y="307640"/>
                          <a:pt x="0" y="270266"/>
                        </a:cubicBezTo>
                        <a:cubicBezTo>
                          <a:pt x="0" y="232891"/>
                          <a:pt x="7162" y="196998"/>
                          <a:pt x="21569" y="164152"/>
                        </a:cubicBezTo>
                        <a:cubicBezTo>
                          <a:pt x="35975" y="131305"/>
                          <a:pt x="55568" y="102821"/>
                          <a:pt x="80511" y="78454"/>
                        </a:cubicBezTo>
                        <a:cubicBezTo>
                          <a:pt x="105455" y="54168"/>
                          <a:pt x="134598" y="34987"/>
                          <a:pt x="168103" y="20992"/>
                        </a:cubicBezTo>
                        <a:cubicBezTo>
                          <a:pt x="201526" y="6997"/>
                          <a:pt x="237337" y="0"/>
                          <a:pt x="275534" y="0"/>
                        </a:cubicBezTo>
                        <a:cubicBezTo>
                          <a:pt x="302536" y="0"/>
                          <a:pt x="328797" y="3787"/>
                          <a:pt x="354482" y="11278"/>
                        </a:cubicBezTo>
                        <a:cubicBezTo>
                          <a:pt x="380166" y="18770"/>
                          <a:pt x="404122" y="29554"/>
                          <a:pt x="426185" y="43549"/>
                        </a:cubicBezTo>
                        <a:cubicBezTo>
                          <a:pt x="448329" y="57544"/>
                          <a:pt x="468005" y="74667"/>
                          <a:pt x="485293" y="94836"/>
                        </a:cubicBezTo>
                        <a:cubicBezTo>
                          <a:pt x="502580" y="115087"/>
                          <a:pt x="516328" y="137973"/>
                          <a:pt x="526536" y="163740"/>
                        </a:cubicBezTo>
                        <a:close/>
                      </a:path>
                    </a:pathLst>
                  </a:custGeom>
                  <a:solidFill>
                    <a:srgbClr val="1D1D1B"/>
                  </a:solidFill>
                  <a:ln w="8232" cap="flat">
                    <a:noFill/>
                    <a:prstDash val="solid"/>
                    <a:miter/>
                  </a:ln>
                </p:spPr>
                <p:txBody>
                  <a:bodyPr rtlCol="0" anchor="ctr"/>
                  <a:lstStyle/>
                  <a:p>
                    <a:endParaRPr lang="en-US"/>
                  </a:p>
                </p:txBody>
              </p:sp>
              <p:sp>
                <p:nvSpPr>
                  <p:cNvPr id="120" name="Forma Livre: Forma 119">
                    <a:extLst>
                      <a:ext uri="{FF2B5EF4-FFF2-40B4-BE49-F238E27FC236}">
                        <a16:creationId xmlns:a16="http://schemas.microsoft.com/office/drawing/2014/main" id="{875918D4-AB81-296E-2F2F-B3DCCA8A2E57}"/>
                      </a:ext>
                    </a:extLst>
                  </p:cNvPr>
                  <p:cNvSpPr/>
                  <p:nvPr/>
                </p:nvSpPr>
                <p:spPr>
                  <a:xfrm>
                    <a:off x="5709659" y="5025814"/>
                    <a:ext cx="561941" cy="574201"/>
                  </a:xfrm>
                  <a:custGeom>
                    <a:avLst/>
                    <a:gdLst>
                      <a:gd name="connsiteX0" fmla="*/ 292905 w 561941"/>
                      <a:gd name="connsiteY0" fmla="*/ 574201 h 574201"/>
                      <a:gd name="connsiteX1" fmla="*/ 178805 w 561941"/>
                      <a:gd name="connsiteY1" fmla="*/ 551892 h 574201"/>
                      <a:gd name="connsiteX2" fmla="*/ 85780 w 561941"/>
                      <a:gd name="connsiteY2" fmla="*/ 490890 h 574201"/>
                      <a:gd name="connsiteX3" fmla="*/ 23050 w 561941"/>
                      <a:gd name="connsiteY3" fmla="*/ 399760 h 574201"/>
                      <a:gd name="connsiteX4" fmla="*/ 0 w 561941"/>
                      <a:gd name="connsiteY4" fmla="*/ 287471 h 574201"/>
                      <a:gd name="connsiteX5" fmla="*/ 23050 w 561941"/>
                      <a:gd name="connsiteY5" fmla="*/ 174442 h 574201"/>
                      <a:gd name="connsiteX6" fmla="*/ 85780 w 561941"/>
                      <a:gd name="connsiteY6" fmla="*/ 83311 h 574201"/>
                      <a:gd name="connsiteX7" fmla="*/ 178805 w 561941"/>
                      <a:gd name="connsiteY7" fmla="*/ 22309 h 574201"/>
                      <a:gd name="connsiteX8" fmla="*/ 292905 w 561941"/>
                      <a:gd name="connsiteY8" fmla="*/ 0 h 574201"/>
                      <a:gd name="connsiteX9" fmla="*/ 376791 w 561941"/>
                      <a:gd name="connsiteY9" fmla="*/ 11937 h 574201"/>
                      <a:gd name="connsiteX10" fmla="*/ 452940 w 561941"/>
                      <a:gd name="connsiteY10" fmla="*/ 46183 h 574201"/>
                      <a:gd name="connsiteX11" fmla="*/ 515999 w 561941"/>
                      <a:gd name="connsiteY11" fmla="*/ 100928 h 574201"/>
                      <a:gd name="connsiteX12" fmla="*/ 560124 w 561941"/>
                      <a:gd name="connsiteY12" fmla="*/ 174689 h 574201"/>
                      <a:gd name="connsiteX13" fmla="*/ 558313 w 561941"/>
                      <a:gd name="connsiteY13" fmla="*/ 190824 h 574201"/>
                      <a:gd name="connsiteX14" fmla="*/ 543989 w 561941"/>
                      <a:gd name="connsiteY14" fmla="*/ 198398 h 574201"/>
                      <a:gd name="connsiteX15" fmla="*/ 497065 w 561941"/>
                      <a:gd name="connsiteY15" fmla="*/ 198398 h 574201"/>
                      <a:gd name="connsiteX16" fmla="*/ 481506 w 561941"/>
                      <a:gd name="connsiteY16" fmla="*/ 188766 h 574201"/>
                      <a:gd name="connsiteX17" fmla="*/ 448988 w 561941"/>
                      <a:gd name="connsiteY17" fmla="*/ 141677 h 574201"/>
                      <a:gd name="connsiteX18" fmla="*/ 405028 w 561941"/>
                      <a:gd name="connsiteY18" fmla="*/ 105785 h 574201"/>
                      <a:gd name="connsiteX19" fmla="*/ 352012 w 561941"/>
                      <a:gd name="connsiteY19" fmla="*/ 82817 h 574201"/>
                      <a:gd name="connsiteX20" fmla="*/ 292905 w 561941"/>
                      <a:gd name="connsiteY20" fmla="*/ 74749 h 574201"/>
                      <a:gd name="connsiteX21" fmla="*/ 209758 w 561941"/>
                      <a:gd name="connsiteY21" fmla="*/ 91131 h 574201"/>
                      <a:gd name="connsiteX22" fmla="*/ 141842 w 561941"/>
                      <a:gd name="connsiteY22" fmla="*/ 136244 h 574201"/>
                      <a:gd name="connsiteX23" fmla="*/ 96153 w 561941"/>
                      <a:gd name="connsiteY23" fmla="*/ 203913 h 574201"/>
                      <a:gd name="connsiteX24" fmla="*/ 79441 w 561941"/>
                      <a:gd name="connsiteY24" fmla="*/ 287471 h 574201"/>
                      <a:gd name="connsiteX25" fmla="*/ 96153 w 561941"/>
                      <a:gd name="connsiteY25" fmla="*/ 370617 h 574201"/>
                      <a:gd name="connsiteX26" fmla="*/ 141842 w 561941"/>
                      <a:gd name="connsiteY26" fmla="*/ 438039 h 574201"/>
                      <a:gd name="connsiteX27" fmla="*/ 209841 w 561941"/>
                      <a:gd name="connsiteY27" fmla="*/ 483070 h 574201"/>
                      <a:gd name="connsiteX28" fmla="*/ 292986 w 561941"/>
                      <a:gd name="connsiteY28" fmla="*/ 499452 h 574201"/>
                      <a:gd name="connsiteX29" fmla="*/ 351847 w 561941"/>
                      <a:gd name="connsiteY29" fmla="*/ 491467 h 574201"/>
                      <a:gd name="connsiteX30" fmla="*/ 404781 w 561941"/>
                      <a:gd name="connsiteY30" fmla="*/ 468746 h 574201"/>
                      <a:gd name="connsiteX31" fmla="*/ 448988 w 561941"/>
                      <a:gd name="connsiteY31" fmla="*/ 432853 h 574201"/>
                      <a:gd name="connsiteX32" fmla="*/ 481671 w 561941"/>
                      <a:gd name="connsiteY32" fmla="*/ 385765 h 574201"/>
                      <a:gd name="connsiteX33" fmla="*/ 497229 w 561941"/>
                      <a:gd name="connsiteY33" fmla="*/ 376132 h 574201"/>
                      <a:gd name="connsiteX34" fmla="*/ 544565 w 561941"/>
                      <a:gd name="connsiteY34" fmla="*/ 376132 h 574201"/>
                      <a:gd name="connsiteX35" fmla="*/ 558971 w 561941"/>
                      <a:gd name="connsiteY35" fmla="*/ 383789 h 574201"/>
                      <a:gd name="connsiteX36" fmla="*/ 560700 w 561941"/>
                      <a:gd name="connsiteY36" fmla="*/ 400006 h 574201"/>
                      <a:gd name="connsiteX37" fmla="*/ 516328 w 561941"/>
                      <a:gd name="connsiteY37" fmla="*/ 472944 h 574201"/>
                      <a:gd name="connsiteX38" fmla="*/ 453187 w 561941"/>
                      <a:gd name="connsiteY38" fmla="*/ 527771 h 574201"/>
                      <a:gd name="connsiteX39" fmla="*/ 376956 w 561941"/>
                      <a:gd name="connsiteY39" fmla="*/ 562265 h 574201"/>
                      <a:gd name="connsiteX40" fmla="*/ 293069 w 561941"/>
                      <a:gd name="connsiteY40" fmla="*/ 574201 h 574201"/>
                      <a:gd name="connsiteX41" fmla="*/ 292905 w 561941"/>
                      <a:gd name="connsiteY41" fmla="*/ 34658 h 574201"/>
                      <a:gd name="connsiteX42" fmla="*/ 192223 w 561941"/>
                      <a:gd name="connsiteY42" fmla="*/ 54333 h 574201"/>
                      <a:gd name="connsiteX43" fmla="*/ 110065 w 561941"/>
                      <a:gd name="connsiteY43" fmla="*/ 108172 h 574201"/>
                      <a:gd name="connsiteX44" fmla="*/ 54909 w 561941"/>
                      <a:gd name="connsiteY44" fmla="*/ 188355 h 574201"/>
                      <a:gd name="connsiteX45" fmla="*/ 34822 w 561941"/>
                      <a:gd name="connsiteY45" fmla="*/ 287471 h 574201"/>
                      <a:gd name="connsiteX46" fmla="*/ 54909 w 561941"/>
                      <a:gd name="connsiteY46" fmla="*/ 385847 h 574201"/>
                      <a:gd name="connsiteX47" fmla="*/ 110065 w 561941"/>
                      <a:gd name="connsiteY47" fmla="*/ 466029 h 574201"/>
                      <a:gd name="connsiteX48" fmla="*/ 192223 w 561941"/>
                      <a:gd name="connsiteY48" fmla="*/ 519868 h 574201"/>
                      <a:gd name="connsiteX49" fmla="*/ 292905 w 561941"/>
                      <a:gd name="connsiteY49" fmla="*/ 539543 h 574201"/>
                      <a:gd name="connsiteX50" fmla="*/ 366995 w 561941"/>
                      <a:gd name="connsiteY50" fmla="*/ 529006 h 574201"/>
                      <a:gd name="connsiteX51" fmla="*/ 434253 w 561941"/>
                      <a:gd name="connsiteY51" fmla="*/ 498629 h 574201"/>
                      <a:gd name="connsiteX52" fmla="*/ 489738 w 561941"/>
                      <a:gd name="connsiteY52" fmla="*/ 450388 h 574201"/>
                      <a:gd name="connsiteX53" fmla="*/ 516987 w 561941"/>
                      <a:gd name="connsiteY53" fmla="*/ 410955 h 574201"/>
                      <a:gd name="connsiteX54" fmla="*/ 507519 w 561941"/>
                      <a:gd name="connsiteY54" fmla="*/ 410955 h 574201"/>
                      <a:gd name="connsiteX55" fmla="*/ 474261 w 561941"/>
                      <a:gd name="connsiteY55" fmla="*/ 456562 h 574201"/>
                      <a:gd name="connsiteX56" fmla="*/ 422645 w 561941"/>
                      <a:gd name="connsiteY56" fmla="*/ 498464 h 574201"/>
                      <a:gd name="connsiteX57" fmla="*/ 361150 w 561941"/>
                      <a:gd name="connsiteY57" fmla="*/ 524972 h 574201"/>
                      <a:gd name="connsiteX58" fmla="*/ 292905 w 561941"/>
                      <a:gd name="connsiteY58" fmla="*/ 534192 h 574201"/>
                      <a:gd name="connsiteX59" fmla="*/ 196340 w 561941"/>
                      <a:gd name="connsiteY59" fmla="*/ 515093 h 574201"/>
                      <a:gd name="connsiteX60" fmla="*/ 117392 w 561941"/>
                      <a:gd name="connsiteY60" fmla="*/ 462819 h 574201"/>
                      <a:gd name="connsiteX61" fmla="*/ 64212 w 561941"/>
                      <a:gd name="connsiteY61" fmla="*/ 384447 h 574201"/>
                      <a:gd name="connsiteX62" fmla="*/ 44701 w 561941"/>
                      <a:gd name="connsiteY62" fmla="*/ 287471 h 574201"/>
                      <a:gd name="connsiteX63" fmla="*/ 64212 w 561941"/>
                      <a:gd name="connsiteY63" fmla="*/ 190166 h 574201"/>
                      <a:gd name="connsiteX64" fmla="*/ 117310 w 561941"/>
                      <a:gd name="connsiteY64" fmla="*/ 111630 h 574201"/>
                      <a:gd name="connsiteX65" fmla="*/ 196257 w 561941"/>
                      <a:gd name="connsiteY65" fmla="*/ 59108 h 574201"/>
                      <a:gd name="connsiteX66" fmla="*/ 292822 w 561941"/>
                      <a:gd name="connsiteY66" fmla="*/ 40009 h 574201"/>
                      <a:gd name="connsiteX67" fmla="*/ 361479 w 561941"/>
                      <a:gd name="connsiteY67" fmla="*/ 49476 h 574201"/>
                      <a:gd name="connsiteX68" fmla="*/ 422892 w 561941"/>
                      <a:gd name="connsiteY68" fmla="*/ 76149 h 574201"/>
                      <a:gd name="connsiteX69" fmla="*/ 474344 w 561941"/>
                      <a:gd name="connsiteY69" fmla="*/ 118133 h 574201"/>
                      <a:gd name="connsiteX70" fmla="*/ 507355 w 561941"/>
                      <a:gd name="connsiteY70" fmla="*/ 163658 h 574201"/>
                      <a:gd name="connsiteX71" fmla="*/ 516740 w 561941"/>
                      <a:gd name="connsiteY71" fmla="*/ 163658 h 574201"/>
                      <a:gd name="connsiteX72" fmla="*/ 489409 w 561941"/>
                      <a:gd name="connsiteY72" fmla="*/ 123484 h 574201"/>
                      <a:gd name="connsiteX73" fmla="*/ 434170 w 561941"/>
                      <a:gd name="connsiteY73" fmla="*/ 75572 h 574201"/>
                      <a:gd name="connsiteX74" fmla="*/ 366830 w 561941"/>
                      <a:gd name="connsiteY74" fmla="*/ 45278 h 574201"/>
                      <a:gd name="connsiteX75" fmla="*/ 292740 w 561941"/>
                      <a:gd name="connsiteY75" fmla="*/ 34740 h 5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1941" h="574201">
                        <a:moveTo>
                          <a:pt x="292905" y="574201"/>
                        </a:moveTo>
                        <a:cubicBezTo>
                          <a:pt x="252649" y="574201"/>
                          <a:pt x="214204" y="566710"/>
                          <a:pt x="178805" y="551892"/>
                        </a:cubicBezTo>
                        <a:cubicBezTo>
                          <a:pt x="143489" y="537156"/>
                          <a:pt x="112206" y="516575"/>
                          <a:pt x="85780" y="490890"/>
                        </a:cubicBezTo>
                        <a:cubicBezTo>
                          <a:pt x="59355" y="465123"/>
                          <a:pt x="38280" y="434500"/>
                          <a:pt x="23050" y="399760"/>
                        </a:cubicBezTo>
                        <a:cubicBezTo>
                          <a:pt x="7738" y="364854"/>
                          <a:pt x="0" y="327151"/>
                          <a:pt x="0" y="287471"/>
                        </a:cubicBezTo>
                        <a:cubicBezTo>
                          <a:pt x="0" y="247792"/>
                          <a:pt x="7738" y="209265"/>
                          <a:pt x="23050" y="174442"/>
                        </a:cubicBezTo>
                        <a:cubicBezTo>
                          <a:pt x="38280" y="139702"/>
                          <a:pt x="59355" y="109078"/>
                          <a:pt x="85780" y="83311"/>
                        </a:cubicBezTo>
                        <a:cubicBezTo>
                          <a:pt x="112206" y="57626"/>
                          <a:pt x="143489" y="37045"/>
                          <a:pt x="178805" y="22309"/>
                        </a:cubicBezTo>
                        <a:cubicBezTo>
                          <a:pt x="214204" y="7491"/>
                          <a:pt x="252649" y="0"/>
                          <a:pt x="292905" y="0"/>
                        </a:cubicBezTo>
                        <a:cubicBezTo>
                          <a:pt x="321388" y="0"/>
                          <a:pt x="349543" y="4034"/>
                          <a:pt x="376791" y="11937"/>
                        </a:cubicBezTo>
                        <a:cubicBezTo>
                          <a:pt x="403958" y="19840"/>
                          <a:pt x="429560" y="31365"/>
                          <a:pt x="452940" y="46183"/>
                        </a:cubicBezTo>
                        <a:cubicBezTo>
                          <a:pt x="476402" y="61001"/>
                          <a:pt x="497641" y="79441"/>
                          <a:pt x="515999" y="100928"/>
                        </a:cubicBezTo>
                        <a:cubicBezTo>
                          <a:pt x="534439" y="122496"/>
                          <a:pt x="549340" y="147358"/>
                          <a:pt x="560124" y="174689"/>
                        </a:cubicBezTo>
                        <a:cubicBezTo>
                          <a:pt x="562264" y="180040"/>
                          <a:pt x="561606" y="186050"/>
                          <a:pt x="558313" y="190824"/>
                        </a:cubicBezTo>
                        <a:cubicBezTo>
                          <a:pt x="555020" y="195599"/>
                          <a:pt x="549669" y="198398"/>
                          <a:pt x="543989" y="198398"/>
                        </a:cubicBezTo>
                        <a:lnTo>
                          <a:pt x="497065" y="198398"/>
                        </a:lnTo>
                        <a:cubicBezTo>
                          <a:pt x="490479" y="198398"/>
                          <a:pt x="484469" y="194693"/>
                          <a:pt x="481506" y="188766"/>
                        </a:cubicBezTo>
                        <a:cubicBezTo>
                          <a:pt x="472862" y="171478"/>
                          <a:pt x="461913" y="155672"/>
                          <a:pt x="448988" y="141677"/>
                        </a:cubicBezTo>
                        <a:cubicBezTo>
                          <a:pt x="436063" y="127683"/>
                          <a:pt x="421245" y="115663"/>
                          <a:pt x="405028" y="105785"/>
                        </a:cubicBezTo>
                        <a:cubicBezTo>
                          <a:pt x="388728" y="95906"/>
                          <a:pt x="370864" y="88250"/>
                          <a:pt x="352012" y="82817"/>
                        </a:cubicBezTo>
                        <a:cubicBezTo>
                          <a:pt x="333160" y="77466"/>
                          <a:pt x="313320" y="74749"/>
                          <a:pt x="292905" y="74749"/>
                        </a:cubicBezTo>
                        <a:cubicBezTo>
                          <a:pt x="263598" y="74749"/>
                          <a:pt x="235608" y="80265"/>
                          <a:pt x="209758" y="91131"/>
                        </a:cubicBezTo>
                        <a:cubicBezTo>
                          <a:pt x="183827" y="102080"/>
                          <a:pt x="160941" y="117228"/>
                          <a:pt x="141842" y="136244"/>
                        </a:cubicBezTo>
                        <a:cubicBezTo>
                          <a:pt x="122661" y="155343"/>
                          <a:pt x="107266" y="178064"/>
                          <a:pt x="96153" y="203913"/>
                        </a:cubicBezTo>
                        <a:cubicBezTo>
                          <a:pt x="85040" y="229598"/>
                          <a:pt x="79441" y="257670"/>
                          <a:pt x="79441" y="287471"/>
                        </a:cubicBezTo>
                        <a:cubicBezTo>
                          <a:pt x="79441" y="317272"/>
                          <a:pt x="85040" y="344932"/>
                          <a:pt x="96153" y="370617"/>
                        </a:cubicBezTo>
                        <a:cubicBezTo>
                          <a:pt x="107266" y="396384"/>
                          <a:pt x="122661" y="419105"/>
                          <a:pt x="141842" y="438039"/>
                        </a:cubicBezTo>
                        <a:cubicBezTo>
                          <a:pt x="161023" y="456973"/>
                          <a:pt x="183909" y="472121"/>
                          <a:pt x="209841" y="483070"/>
                        </a:cubicBezTo>
                        <a:cubicBezTo>
                          <a:pt x="235690" y="493936"/>
                          <a:pt x="263680" y="499452"/>
                          <a:pt x="292986" y="499452"/>
                        </a:cubicBezTo>
                        <a:cubicBezTo>
                          <a:pt x="313156" y="499452"/>
                          <a:pt x="332996" y="496818"/>
                          <a:pt x="351847" y="491467"/>
                        </a:cubicBezTo>
                        <a:cubicBezTo>
                          <a:pt x="370699" y="486198"/>
                          <a:pt x="388564" y="478542"/>
                          <a:pt x="404781" y="468746"/>
                        </a:cubicBezTo>
                        <a:cubicBezTo>
                          <a:pt x="420999" y="458949"/>
                          <a:pt x="435899" y="446848"/>
                          <a:pt x="448988" y="432853"/>
                        </a:cubicBezTo>
                        <a:cubicBezTo>
                          <a:pt x="462078" y="418858"/>
                          <a:pt x="473027" y="403052"/>
                          <a:pt x="481671" y="385765"/>
                        </a:cubicBezTo>
                        <a:cubicBezTo>
                          <a:pt x="484634" y="379920"/>
                          <a:pt x="490643" y="376132"/>
                          <a:pt x="497229" y="376132"/>
                        </a:cubicBezTo>
                        <a:lnTo>
                          <a:pt x="544565" y="376132"/>
                        </a:lnTo>
                        <a:cubicBezTo>
                          <a:pt x="550327" y="376132"/>
                          <a:pt x="555761" y="379014"/>
                          <a:pt x="558971" y="383789"/>
                        </a:cubicBezTo>
                        <a:cubicBezTo>
                          <a:pt x="562182" y="388563"/>
                          <a:pt x="562841" y="394655"/>
                          <a:pt x="560700" y="400006"/>
                        </a:cubicBezTo>
                        <a:cubicBezTo>
                          <a:pt x="549834" y="426844"/>
                          <a:pt x="534933" y="451376"/>
                          <a:pt x="516328" y="472944"/>
                        </a:cubicBezTo>
                        <a:cubicBezTo>
                          <a:pt x="497888" y="494348"/>
                          <a:pt x="476648" y="512789"/>
                          <a:pt x="453187" y="527771"/>
                        </a:cubicBezTo>
                        <a:cubicBezTo>
                          <a:pt x="429807" y="542672"/>
                          <a:pt x="404122" y="554279"/>
                          <a:pt x="376956" y="562265"/>
                        </a:cubicBezTo>
                        <a:cubicBezTo>
                          <a:pt x="349789" y="570167"/>
                          <a:pt x="321553" y="574201"/>
                          <a:pt x="293069" y="574201"/>
                        </a:cubicBezTo>
                        <a:close/>
                        <a:moveTo>
                          <a:pt x="292905" y="34658"/>
                        </a:moveTo>
                        <a:cubicBezTo>
                          <a:pt x="257259" y="34658"/>
                          <a:pt x="223342" y="41244"/>
                          <a:pt x="192223" y="54333"/>
                        </a:cubicBezTo>
                        <a:cubicBezTo>
                          <a:pt x="160941" y="67422"/>
                          <a:pt x="133281" y="85533"/>
                          <a:pt x="110065" y="108172"/>
                        </a:cubicBezTo>
                        <a:cubicBezTo>
                          <a:pt x="86850" y="130811"/>
                          <a:pt x="68328" y="157813"/>
                          <a:pt x="54909" y="188355"/>
                        </a:cubicBezTo>
                        <a:cubicBezTo>
                          <a:pt x="41573" y="218814"/>
                          <a:pt x="34822" y="252155"/>
                          <a:pt x="34822" y="287471"/>
                        </a:cubicBezTo>
                        <a:cubicBezTo>
                          <a:pt x="34822" y="322787"/>
                          <a:pt x="41573" y="355387"/>
                          <a:pt x="54909" y="385847"/>
                        </a:cubicBezTo>
                        <a:cubicBezTo>
                          <a:pt x="68328" y="416471"/>
                          <a:pt x="86850" y="443473"/>
                          <a:pt x="110065" y="466029"/>
                        </a:cubicBezTo>
                        <a:cubicBezTo>
                          <a:pt x="133281" y="488668"/>
                          <a:pt x="160941" y="506779"/>
                          <a:pt x="192223" y="519868"/>
                        </a:cubicBezTo>
                        <a:cubicBezTo>
                          <a:pt x="223342" y="532875"/>
                          <a:pt x="257259" y="539543"/>
                          <a:pt x="292905" y="539543"/>
                        </a:cubicBezTo>
                        <a:cubicBezTo>
                          <a:pt x="318095" y="539543"/>
                          <a:pt x="343039" y="536004"/>
                          <a:pt x="366995" y="529006"/>
                        </a:cubicBezTo>
                        <a:cubicBezTo>
                          <a:pt x="391033" y="522009"/>
                          <a:pt x="413589" y="511801"/>
                          <a:pt x="434253" y="498629"/>
                        </a:cubicBezTo>
                        <a:cubicBezTo>
                          <a:pt x="454833" y="485540"/>
                          <a:pt x="473521" y="469322"/>
                          <a:pt x="489738" y="450388"/>
                        </a:cubicBezTo>
                        <a:cubicBezTo>
                          <a:pt x="500193" y="438287"/>
                          <a:pt x="509248" y="425115"/>
                          <a:pt x="516987" y="410955"/>
                        </a:cubicBezTo>
                        <a:lnTo>
                          <a:pt x="507519" y="410955"/>
                        </a:lnTo>
                        <a:cubicBezTo>
                          <a:pt x="498299" y="427502"/>
                          <a:pt x="487104" y="442814"/>
                          <a:pt x="474261" y="456562"/>
                        </a:cubicBezTo>
                        <a:cubicBezTo>
                          <a:pt x="458949" y="472944"/>
                          <a:pt x="441579" y="487022"/>
                          <a:pt x="422645" y="498464"/>
                        </a:cubicBezTo>
                        <a:cubicBezTo>
                          <a:pt x="403711" y="509907"/>
                          <a:pt x="383048" y="518798"/>
                          <a:pt x="361150" y="524972"/>
                        </a:cubicBezTo>
                        <a:cubicBezTo>
                          <a:pt x="339252" y="531064"/>
                          <a:pt x="316284" y="534192"/>
                          <a:pt x="292905" y="534192"/>
                        </a:cubicBezTo>
                        <a:cubicBezTo>
                          <a:pt x="258905" y="534192"/>
                          <a:pt x="226470" y="527771"/>
                          <a:pt x="196340" y="515093"/>
                        </a:cubicBezTo>
                        <a:cubicBezTo>
                          <a:pt x="166292" y="502416"/>
                          <a:pt x="139701" y="484799"/>
                          <a:pt x="117392" y="462819"/>
                        </a:cubicBezTo>
                        <a:cubicBezTo>
                          <a:pt x="95000" y="440756"/>
                          <a:pt x="77136" y="414330"/>
                          <a:pt x="64212" y="384447"/>
                        </a:cubicBezTo>
                        <a:cubicBezTo>
                          <a:pt x="51205" y="354400"/>
                          <a:pt x="44701" y="321800"/>
                          <a:pt x="44701" y="287471"/>
                        </a:cubicBezTo>
                        <a:cubicBezTo>
                          <a:pt x="44701" y="253143"/>
                          <a:pt x="51287" y="220213"/>
                          <a:pt x="64212" y="190166"/>
                        </a:cubicBezTo>
                        <a:cubicBezTo>
                          <a:pt x="77136" y="160282"/>
                          <a:pt x="95000" y="133857"/>
                          <a:pt x="117310" y="111630"/>
                        </a:cubicBezTo>
                        <a:cubicBezTo>
                          <a:pt x="139620" y="89402"/>
                          <a:pt x="166210" y="71785"/>
                          <a:pt x="196257" y="59108"/>
                        </a:cubicBezTo>
                        <a:cubicBezTo>
                          <a:pt x="226388" y="46430"/>
                          <a:pt x="258905" y="40009"/>
                          <a:pt x="292822" y="40009"/>
                        </a:cubicBezTo>
                        <a:cubicBezTo>
                          <a:pt x="316449" y="40009"/>
                          <a:pt x="339581" y="43219"/>
                          <a:pt x="361479" y="49476"/>
                        </a:cubicBezTo>
                        <a:cubicBezTo>
                          <a:pt x="383295" y="55732"/>
                          <a:pt x="404040" y="64706"/>
                          <a:pt x="422892" y="76149"/>
                        </a:cubicBezTo>
                        <a:cubicBezTo>
                          <a:pt x="441909" y="87674"/>
                          <a:pt x="459196" y="101751"/>
                          <a:pt x="474344" y="118133"/>
                        </a:cubicBezTo>
                        <a:cubicBezTo>
                          <a:pt x="487104" y="131881"/>
                          <a:pt x="498135" y="147193"/>
                          <a:pt x="507355" y="163658"/>
                        </a:cubicBezTo>
                        <a:lnTo>
                          <a:pt x="516740" y="163658"/>
                        </a:lnTo>
                        <a:cubicBezTo>
                          <a:pt x="509002" y="149169"/>
                          <a:pt x="499864" y="135668"/>
                          <a:pt x="489409" y="123484"/>
                        </a:cubicBezTo>
                        <a:cubicBezTo>
                          <a:pt x="473356" y="104632"/>
                          <a:pt x="454751" y="88579"/>
                          <a:pt x="434170" y="75572"/>
                        </a:cubicBezTo>
                        <a:cubicBezTo>
                          <a:pt x="413507" y="62483"/>
                          <a:pt x="390868" y="52357"/>
                          <a:pt x="366830" y="45278"/>
                        </a:cubicBezTo>
                        <a:cubicBezTo>
                          <a:pt x="342792" y="38280"/>
                          <a:pt x="317848" y="34740"/>
                          <a:pt x="292740" y="34740"/>
                        </a:cubicBezTo>
                        <a:close/>
                      </a:path>
                    </a:pathLst>
                  </a:custGeom>
                  <a:solidFill>
                    <a:srgbClr val="1D1D1B"/>
                  </a:solidFill>
                  <a:ln w="8232" cap="flat">
                    <a:noFill/>
                    <a:prstDash val="solid"/>
                    <a:miter/>
                  </a:ln>
                </p:spPr>
                <p:txBody>
                  <a:bodyPr rtlCol="0" anchor="ctr"/>
                  <a:lstStyle/>
                  <a:p>
                    <a:endParaRPr lang="en-US"/>
                  </a:p>
                </p:txBody>
              </p:sp>
            </p:grpSp>
            <p:grpSp>
              <p:nvGrpSpPr>
                <p:cNvPr id="89" name="Gráfico 23">
                  <a:extLst>
                    <a:ext uri="{FF2B5EF4-FFF2-40B4-BE49-F238E27FC236}">
                      <a16:creationId xmlns:a16="http://schemas.microsoft.com/office/drawing/2014/main" id="{097BD7EB-0736-3646-BFDF-05C0905A0627}"/>
                    </a:ext>
                  </a:extLst>
                </p:cNvPr>
                <p:cNvGrpSpPr/>
                <p:nvPr/>
              </p:nvGrpSpPr>
              <p:grpSpPr>
                <a:xfrm>
                  <a:off x="6504896" y="5159012"/>
                  <a:ext cx="452528" cy="441743"/>
                  <a:chOff x="6504896" y="5159012"/>
                  <a:chExt cx="452528" cy="441743"/>
                </a:xfrm>
                <a:solidFill>
                  <a:srgbClr val="1D1D1B"/>
                </a:solidFill>
              </p:grpSpPr>
              <p:sp>
                <p:nvSpPr>
                  <p:cNvPr id="117" name="Forma Livre: Forma 116">
                    <a:extLst>
                      <a:ext uri="{FF2B5EF4-FFF2-40B4-BE49-F238E27FC236}">
                        <a16:creationId xmlns:a16="http://schemas.microsoft.com/office/drawing/2014/main" id="{7BFCADA6-810D-1FCC-6A2F-21A8D14BFE0D}"/>
                      </a:ext>
                    </a:extLst>
                  </p:cNvPr>
                  <p:cNvSpPr/>
                  <p:nvPr/>
                </p:nvSpPr>
                <p:spPr>
                  <a:xfrm>
                    <a:off x="6522185" y="5176300"/>
                    <a:ext cx="417952" cy="407086"/>
                  </a:xfrm>
                  <a:custGeom>
                    <a:avLst/>
                    <a:gdLst>
                      <a:gd name="connsiteX0" fmla="*/ 0 w 417952"/>
                      <a:gd name="connsiteY0" fmla="*/ 203337 h 407086"/>
                      <a:gd name="connsiteX1" fmla="*/ 16053 w 417952"/>
                      <a:gd name="connsiteY1" fmla="*/ 123813 h 407086"/>
                      <a:gd name="connsiteX2" fmla="*/ 60342 w 417952"/>
                      <a:gd name="connsiteY2" fmla="*/ 59108 h 407086"/>
                      <a:gd name="connsiteX3" fmla="*/ 126777 w 417952"/>
                      <a:gd name="connsiteY3" fmla="*/ 15806 h 407086"/>
                      <a:gd name="connsiteX4" fmla="*/ 208770 w 417952"/>
                      <a:gd name="connsiteY4" fmla="*/ 0 h 407086"/>
                      <a:gd name="connsiteX5" fmla="*/ 291176 w 417952"/>
                      <a:gd name="connsiteY5" fmla="*/ 15806 h 407086"/>
                      <a:gd name="connsiteX6" fmla="*/ 357610 w 417952"/>
                      <a:gd name="connsiteY6" fmla="*/ 59108 h 407086"/>
                      <a:gd name="connsiteX7" fmla="*/ 401900 w 417952"/>
                      <a:gd name="connsiteY7" fmla="*/ 123813 h 407086"/>
                      <a:gd name="connsiteX8" fmla="*/ 417952 w 417952"/>
                      <a:gd name="connsiteY8" fmla="*/ 203337 h 407086"/>
                      <a:gd name="connsiteX9" fmla="*/ 401900 w 417952"/>
                      <a:gd name="connsiteY9" fmla="*/ 283272 h 407086"/>
                      <a:gd name="connsiteX10" fmla="*/ 357610 w 417952"/>
                      <a:gd name="connsiteY10" fmla="*/ 347978 h 407086"/>
                      <a:gd name="connsiteX11" fmla="*/ 291176 w 417952"/>
                      <a:gd name="connsiteY11" fmla="*/ 391280 h 407086"/>
                      <a:gd name="connsiteX12" fmla="*/ 208770 w 417952"/>
                      <a:gd name="connsiteY12" fmla="*/ 407086 h 407086"/>
                      <a:gd name="connsiteX13" fmla="*/ 126777 w 417952"/>
                      <a:gd name="connsiteY13" fmla="*/ 391280 h 407086"/>
                      <a:gd name="connsiteX14" fmla="*/ 60589 w 417952"/>
                      <a:gd name="connsiteY14" fmla="*/ 347978 h 407086"/>
                      <a:gd name="connsiteX15" fmla="*/ 16300 w 417952"/>
                      <a:gd name="connsiteY15" fmla="*/ 283272 h 407086"/>
                      <a:gd name="connsiteX16" fmla="*/ 82 w 417952"/>
                      <a:gd name="connsiteY16" fmla="*/ 203337 h 407086"/>
                      <a:gd name="connsiteX17" fmla="*/ 44290 w 417952"/>
                      <a:gd name="connsiteY17" fmla="*/ 203337 h 407086"/>
                      <a:gd name="connsiteX18" fmla="*/ 57296 w 417952"/>
                      <a:gd name="connsiteY18" fmla="*/ 268619 h 407086"/>
                      <a:gd name="connsiteX19" fmla="*/ 92613 w 417952"/>
                      <a:gd name="connsiteY19" fmla="*/ 320730 h 407086"/>
                      <a:gd name="connsiteX20" fmla="*/ 145053 w 417952"/>
                      <a:gd name="connsiteY20" fmla="*/ 355058 h 407086"/>
                      <a:gd name="connsiteX21" fmla="*/ 209511 w 417952"/>
                      <a:gd name="connsiteY21" fmla="*/ 367489 h 407086"/>
                      <a:gd name="connsiteX22" fmla="*/ 273806 w 417952"/>
                      <a:gd name="connsiteY22" fmla="*/ 355058 h 407086"/>
                      <a:gd name="connsiteX23" fmla="*/ 326080 w 417952"/>
                      <a:gd name="connsiteY23" fmla="*/ 320730 h 407086"/>
                      <a:gd name="connsiteX24" fmla="*/ 361397 w 417952"/>
                      <a:gd name="connsiteY24" fmla="*/ 268619 h 407086"/>
                      <a:gd name="connsiteX25" fmla="*/ 374404 w 417952"/>
                      <a:gd name="connsiteY25" fmla="*/ 203337 h 407086"/>
                      <a:gd name="connsiteX26" fmla="*/ 361397 w 417952"/>
                      <a:gd name="connsiteY26" fmla="*/ 138302 h 407086"/>
                      <a:gd name="connsiteX27" fmla="*/ 325916 w 417952"/>
                      <a:gd name="connsiteY27" fmla="*/ 86439 h 407086"/>
                      <a:gd name="connsiteX28" fmla="*/ 273476 w 417952"/>
                      <a:gd name="connsiteY28" fmla="*/ 51946 h 407086"/>
                      <a:gd name="connsiteX29" fmla="*/ 209182 w 417952"/>
                      <a:gd name="connsiteY29" fmla="*/ 39350 h 407086"/>
                      <a:gd name="connsiteX30" fmla="*/ 144888 w 417952"/>
                      <a:gd name="connsiteY30" fmla="*/ 51946 h 407086"/>
                      <a:gd name="connsiteX31" fmla="*/ 92613 w 417952"/>
                      <a:gd name="connsiteY31" fmla="*/ 86439 h 407086"/>
                      <a:gd name="connsiteX32" fmla="*/ 57296 w 417952"/>
                      <a:gd name="connsiteY32" fmla="*/ 138302 h 407086"/>
                      <a:gd name="connsiteX33" fmla="*/ 44290 w 417952"/>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7952" h="407086">
                        <a:moveTo>
                          <a:pt x="0" y="203337"/>
                        </a:moveTo>
                        <a:cubicBezTo>
                          <a:pt x="0" y="175101"/>
                          <a:pt x="5351" y="148592"/>
                          <a:pt x="16053" y="123813"/>
                        </a:cubicBezTo>
                        <a:cubicBezTo>
                          <a:pt x="26755" y="99034"/>
                          <a:pt x="41490" y="77466"/>
                          <a:pt x="60342" y="59108"/>
                        </a:cubicBezTo>
                        <a:cubicBezTo>
                          <a:pt x="79194" y="40750"/>
                          <a:pt x="101339" y="26343"/>
                          <a:pt x="126777" y="15806"/>
                        </a:cubicBezTo>
                        <a:cubicBezTo>
                          <a:pt x="152215" y="5269"/>
                          <a:pt x="179546" y="0"/>
                          <a:pt x="208770" y="0"/>
                        </a:cubicBezTo>
                        <a:cubicBezTo>
                          <a:pt x="237995" y="0"/>
                          <a:pt x="265738" y="5269"/>
                          <a:pt x="291176" y="15806"/>
                        </a:cubicBezTo>
                        <a:cubicBezTo>
                          <a:pt x="316613" y="26343"/>
                          <a:pt x="338758" y="40832"/>
                          <a:pt x="357610" y="59108"/>
                        </a:cubicBezTo>
                        <a:cubicBezTo>
                          <a:pt x="376462" y="77383"/>
                          <a:pt x="391197" y="98952"/>
                          <a:pt x="401900" y="123813"/>
                        </a:cubicBezTo>
                        <a:cubicBezTo>
                          <a:pt x="412602" y="148592"/>
                          <a:pt x="417952" y="175101"/>
                          <a:pt x="417952" y="203337"/>
                        </a:cubicBezTo>
                        <a:cubicBezTo>
                          <a:pt x="417952" y="231574"/>
                          <a:pt x="412602" y="258494"/>
                          <a:pt x="401900" y="283272"/>
                        </a:cubicBezTo>
                        <a:cubicBezTo>
                          <a:pt x="391197" y="308052"/>
                          <a:pt x="376462" y="329620"/>
                          <a:pt x="357610" y="347978"/>
                        </a:cubicBezTo>
                        <a:cubicBezTo>
                          <a:pt x="338758" y="366336"/>
                          <a:pt x="316613" y="380743"/>
                          <a:pt x="291176" y="391280"/>
                        </a:cubicBezTo>
                        <a:cubicBezTo>
                          <a:pt x="265738" y="401817"/>
                          <a:pt x="238242" y="407086"/>
                          <a:pt x="208770" y="407086"/>
                        </a:cubicBezTo>
                        <a:cubicBezTo>
                          <a:pt x="179299" y="407086"/>
                          <a:pt x="152215" y="401817"/>
                          <a:pt x="126777" y="391280"/>
                        </a:cubicBezTo>
                        <a:cubicBezTo>
                          <a:pt x="101339" y="380743"/>
                          <a:pt x="79277" y="366254"/>
                          <a:pt x="60589" y="347978"/>
                        </a:cubicBezTo>
                        <a:cubicBezTo>
                          <a:pt x="41902" y="329703"/>
                          <a:pt x="27166" y="308134"/>
                          <a:pt x="16300" y="283272"/>
                        </a:cubicBezTo>
                        <a:cubicBezTo>
                          <a:pt x="5515" y="258494"/>
                          <a:pt x="82" y="231821"/>
                          <a:pt x="82" y="203337"/>
                        </a:cubicBezTo>
                        <a:close/>
                        <a:moveTo>
                          <a:pt x="44290" y="203337"/>
                        </a:moveTo>
                        <a:cubicBezTo>
                          <a:pt x="44290" y="226717"/>
                          <a:pt x="48653" y="248450"/>
                          <a:pt x="57296" y="268619"/>
                        </a:cubicBezTo>
                        <a:cubicBezTo>
                          <a:pt x="65941" y="288706"/>
                          <a:pt x="77713" y="306076"/>
                          <a:pt x="92613" y="320730"/>
                        </a:cubicBezTo>
                        <a:cubicBezTo>
                          <a:pt x="107514" y="335383"/>
                          <a:pt x="124966" y="346826"/>
                          <a:pt x="145053" y="355058"/>
                        </a:cubicBezTo>
                        <a:cubicBezTo>
                          <a:pt x="165139" y="363373"/>
                          <a:pt x="186626" y="367489"/>
                          <a:pt x="209511" y="367489"/>
                        </a:cubicBezTo>
                        <a:cubicBezTo>
                          <a:pt x="232397" y="367489"/>
                          <a:pt x="253883" y="363373"/>
                          <a:pt x="273806" y="355058"/>
                        </a:cubicBezTo>
                        <a:cubicBezTo>
                          <a:pt x="293810" y="346826"/>
                          <a:pt x="311180" y="335383"/>
                          <a:pt x="326080" y="320730"/>
                        </a:cubicBezTo>
                        <a:cubicBezTo>
                          <a:pt x="340981" y="306076"/>
                          <a:pt x="352753" y="288706"/>
                          <a:pt x="361397" y="268619"/>
                        </a:cubicBezTo>
                        <a:cubicBezTo>
                          <a:pt x="370040" y="248532"/>
                          <a:pt x="374404" y="226799"/>
                          <a:pt x="374404" y="203337"/>
                        </a:cubicBezTo>
                        <a:cubicBezTo>
                          <a:pt x="374404" y="179875"/>
                          <a:pt x="370040" y="158224"/>
                          <a:pt x="361397" y="138302"/>
                        </a:cubicBezTo>
                        <a:cubicBezTo>
                          <a:pt x="352753" y="118380"/>
                          <a:pt x="340898" y="101010"/>
                          <a:pt x="325916" y="86439"/>
                        </a:cubicBezTo>
                        <a:cubicBezTo>
                          <a:pt x="310933" y="71785"/>
                          <a:pt x="293398" y="60342"/>
                          <a:pt x="273476" y="51946"/>
                        </a:cubicBezTo>
                        <a:cubicBezTo>
                          <a:pt x="253472" y="43549"/>
                          <a:pt x="232068" y="39350"/>
                          <a:pt x="209182" y="39350"/>
                        </a:cubicBezTo>
                        <a:cubicBezTo>
                          <a:pt x="186296" y="39350"/>
                          <a:pt x="164810" y="43549"/>
                          <a:pt x="144888" y="51946"/>
                        </a:cubicBezTo>
                        <a:cubicBezTo>
                          <a:pt x="124966" y="60342"/>
                          <a:pt x="107514" y="71868"/>
                          <a:pt x="92613" y="86439"/>
                        </a:cubicBezTo>
                        <a:cubicBezTo>
                          <a:pt x="77713" y="101092"/>
                          <a:pt x="65941" y="118380"/>
                          <a:pt x="57296"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18" name="Forma Livre: Forma 117">
                    <a:extLst>
                      <a:ext uri="{FF2B5EF4-FFF2-40B4-BE49-F238E27FC236}">
                        <a16:creationId xmlns:a16="http://schemas.microsoft.com/office/drawing/2014/main" id="{E4A85D46-9B8A-135A-F1A2-A74D1D69CCD2}"/>
                      </a:ext>
                    </a:extLst>
                  </p:cNvPr>
                  <p:cNvSpPr/>
                  <p:nvPr/>
                </p:nvSpPr>
                <p:spPr>
                  <a:xfrm>
                    <a:off x="6504896"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617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733 w 452528"/>
                      <a:gd name="connsiteY24" fmla="*/ 392515 h 441743"/>
                      <a:gd name="connsiteX25" fmla="*/ 226141 w 452528"/>
                      <a:gd name="connsiteY25" fmla="*/ 407004 h 441743"/>
                      <a:gd name="connsiteX26" fmla="*/ 301878 w 452528"/>
                      <a:gd name="connsiteY26" fmla="*/ 392515 h 441743"/>
                      <a:gd name="connsiteX27" fmla="*/ 362796 w 452528"/>
                      <a:gd name="connsiteY27" fmla="*/ 352836 h 441743"/>
                      <a:gd name="connsiteX28" fmla="*/ 403217 w 452528"/>
                      <a:gd name="connsiteY28" fmla="*/ 293728 h 441743"/>
                      <a:gd name="connsiteX29" fmla="*/ 417788 w 452528"/>
                      <a:gd name="connsiteY29" fmla="*/ 220625 h 441743"/>
                      <a:gd name="connsiteX30" fmla="*/ 403217 w 452528"/>
                      <a:gd name="connsiteY30" fmla="*/ 147934 h 441743"/>
                      <a:gd name="connsiteX31" fmla="*/ 362796 w 452528"/>
                      <a:gd name="connsiteY31" fmla="*/ 88826 h 441743"/>
                      <a:gd name="connsiteX32" fmla="*/ 301878 w 452528"/>
                      <a:gd name="connsiteY32" fmla="*/ 49147 h 441743"/>
                      <a:gd name="connsiteX33" fmla="*/ 226141 w 452528"/>
                      <a:gd name="connsiteY33" fmla="*/ 34658 h 441743"/>
                      <a:gd name="connsiteX34" fmla="*/ 226799 w 452528"/>
                      <a:gd name="connsiteY34" fmla="*/ 402064 h 441743"/>
                      <a:gd name="connsiteX35" fmla="*/ 155673 w 452528"/>
                      <a:gd name="connsiteY35" fmla="*/ 388317 h 441743"/>
                      <a:gd name="connsiteX36" fmla="*/ 97635 w 452528"/>
                      <a:gd name="connsiteY36" fmla="*/ 350284 h 441743"/>
                      <a:gd name="connsiteX37" fmla="*/ 58532 w 452528"/>
                      <a:gd name="connsiteY37" fmla="*/ 292658 h 441743"/>
                      <a:gd name="connsiteX38" fmla="*/ 44125 w 452528"/>
                      <a:gd name="connsiteY38" fmla="*/ 220543 h 441743"/>
                      <a:gd name="connsiteX39" fmla="*/ 58532 w 452528"/>
                      <a:gd name="connsiteY39" fmla="*/ 148593 h 441743"/>
                      <a:gd name="connsiteX40" fmla="*/ 97553 w 452528"/>
                      <a:gd name="connsiteY40" fmla="*/ 91214 h 441743"/>
                      <a:gd name="connsiteX41" fmla="*/ 155261 w 452528"/>
                      <a:gd name="connsiteY41" fmla="*/ 53098 h 441743"/>
                      <a:gd name="connsiteX42" fmla="*/ 226305 w 452528"/>
                      <a:gd name="connsiteY42" fmla="*/ 39186 h 441743"/>
                      <a:gd name="connsiteX43" fmla="*/ 297350 w 452528"/>
                      <a:gd name="connsiteY43" fmla="*/ 53098 h 441743"/>
                      <a:gd name="connsiteX44" fmla="*/ 355223 w 452528"/>
                      <a:gd name="connsiteY44" fmla="*/ 91214 h 441743"/>
                      <a:gd name="connsiteX45" fmla="*/ 394491 w 452528"/>
                      <a:gd name="connsiteY45" fmla="*/ 148675 h 441743"/>
                      <a:gd name="connsiteX46" fmla="*/ 408898 w 452528"/>
                      <a:gd name="connsiteY46" fmla="*/ 220625 h 441743"/>
                      <a:gd name="connsiteX47" fmla="*/ 394491 w 452528"/>
                      <a:gd name="connsiteY47" fmla="*/ 292740 h 441743"/>
                      <a:gd name="connsiteX48" fmla="*/ 355388 w 452528"/>
                      <a:gd name="connsiteY48" fmla="*/ 350366 h 441743"/>
                      <a:gd name="connsiteX49" fmla="*/ 297597 w 452528"/>
                      <a:gd name="connsiteY49" fmla="*/ 388399 h 441743"/>
                      <a:gd name="connsiteX50" fmla="*/ 226635 w 452528"/>
                      <a:gd name="connsiteY50" fmla="*/ 402147 h 441743"/>
                      <a:gd name="connsiteX51" fmla="*/ 226388 w 452528"/>
                      <a:gd name="connsiteY51" fmla="*/ 73926 h 441743"/>
                      <a:gd name="connsiteX52" fmla="*/ 168762 w 452528"/>
                      <a:gd name="connsiteY52" fmla="*/ 85122 h 441743"/>
                      <a:gd name="connsiteX53" fmla="*/ 121920 w 452528"/>
                      <a:gd name="connsiteY53" fmla="*/ 115993 h 441743"/>
                      <a:gd name="connsiteX54" fmla="*/ 90391 w 452528"/>
                      <a:gd name="connsiteY54" fmla="*/ 162423 h 441743"/>
                      <a:gd name="connsiteX55" fmla="*/ 78865 w 452528"/>
                      <a:gd name="connsiteY55" fmla="*/ 220625 h 441743"/>
                      <a:gd name="connsiteX56" fmla="*/ 90391 w 452528"/>
                      <a:gd name="connsiteY56" fmla="*/ 278992 h 441743"/>
                      <a:gd name="connsiteX57" fmla="*/ 121920 w 452528"/>
                      <a:gd name="connsiteY57" fmla="*/ 325587 h 441743"/>
                      <a:gd name="connsiteX58" fmla="*/ 168844 w 452528"/>
                      <a:gd name="connsiteY58" fmla="*/ 356293 h 441743"/>
                      <a:gd name="connsiteX59" fmla="*/ 226717 w 452528"/>
                      <a:gd name="connsiteY59" fmla="*/ 367407 h 441743"/>
                      <a:gd name="connsiteX60" fmla="*/ 284343 w 452528"/>
                      <a:gd name="connsiteY60" fmla="*/ 356293 h 441743"/>
                      <a:gd name="connsiteX61" fmla="*/ 331102 w 452528"/>
                      <a:gd name="connsiteY61" fmla="*/ 325587 h 441743"/>
                      <a:gd name="connsiteX62" fmla="*/ 362632 w 452528"/>
                      <a:gd name="connsiteY62" fmla="*/ 278992 h 441743"/>
                      <a:gd name="connsiteX63" fmla="*/ 374157 w 452528"/>
                      <a:gd name="connsiteY63" fmla="*/ 220625 h 441743"/>
                      <a:gd name="connsiteX64" fmla="*/ 362632 w 452528"/>
                      <a:gd name="connsiteY64" fmla="*/ 162423 h 441743"/>
                      <a:gd name="connsiteX65" fmla="*/ 330938 w 452528"/>
                      <a:gd name="connsiteY65" fmla="*/ 116075 h 441743"/>
                      <a:gd name="connsiteX66" fmla="*/ 283849 w 452528"/>
                      <a:gd name="connsiteY66" fmla="*/ 85122 h 441743"/>
                      <a:gd name="connsiteX67" fmla="*/ 226305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4" y="413260"/>
                          <a:pt x="85863" y="397454"/>
                          <a:pt x="65694" y="377697"/>
                        </a:cubicBezTo>
                        <a:cubicBezTo>
                          <a:pt x="45442" y="357857"/>
                          <a:pt x="29307" y="334313"/>
                          <a:pt x="17617" y="307558"/>
                        </a:cubicBezTo>
                        <a:cubicBezTo>
                          <a:pt x="5927" y="280721"/>
                          <a:pt x="0" y="251496"/>
                          <a:pt x="0" y="220708"/>
                        </a:cubicBezTo>
                        <a:cubicBezTo>
                          <a:pt x="0" y="189918"/>
                          <a:pt x="5845" y="161188"/>
                          <a:pt x="17452" y="134269"/>
                        </a:cubicBezTo>
                        <a:cubicBezTo>
                          <a:pt x="28978" y="107514"/>
                          <a:pt x="45195" y="83805"/>
                          <a:pt x="65529" y="64047"/>
                        </a:cubicBezTo>
                        <a:cubicBezTo>
                          <a:pt x="85863" y="44290"/>
                          <a:pt x="109984"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545"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378"/>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733" y="392515"/>
                        </a:cubicBezTo>
                        <a:cubicBezTo>
                          <a:pt x="173948" y="402147"/>
                          <a:pt x="199304" y="407004"/>
                          <a:pt x="226141" y="407004"/>
                        </a:cubicBezTo>
                        <a:cubicBezTo>
                          <a:pt x="252978" y="407004"/>
                          <a:pt x="278663" y="402147"/>
                          <a:pt x="301878" y="392515"/>
                        </a:cubicBezTo>
                        <a:cubicBezTo>
                          <a:pt x="325175" y="382883"/>
                          <a:pt x="345673" y="369465"/>
                          <a:pt x="362796" y="352836"/>
                        </a:cubicBezTo>
                        <a:cubicBezTo>
                          <a:pt x="379920" y="336206"/>
                          <a:pt x="393503" y="316284"/>
                          <a:pt x="403217" y="293728"/>
                        </a:cubicBezTo>
                        <a:cubicBezTo>
                          <a:pt x="412931" y="271253"/>
                          <a:pt x="417788" y="246639"/>
                          <a:pt x="417788" y="220625"/>
                        </a:cubicBezTo>
                        <a:cubicBezTo>
                          <a:pt x="417788" y="194611"/>
                          <a:pt x="412849" y="170408"/>
                          <a:pt x="403217" y="147934"/>
                        </a:cubicBezTo>
                        <a:cubicBezTo>
                          <a:pt x="393503" y="125378"/>
                          <a:pt x="379920" y="105455"/>
                          <a:pt x="362796" y="88826"/>
                        </a:cubicBezTo>
                        <a:cubicBezTo>
                          <a:pt x="345673" y="72115"/>
                          <a:pt x="325175" y="58779"/>
                          <a:pt x="301878" y="49147"/>
                        </a:cubicBezTo>
                        <a:cubicBezTo>
                          <a:pt x="278663" y="39515"/>
                          <a:pt x="253142" y="34658"/>
                          <a:pt x="226141" y="34658"/>
                        </a:cubicBezTo>
                        <a:close/>
                        <a:moveTo>
                          <a:pt x="226799" y="402064"/>
                        </a:moveTo>
                        <a:cubicBezTo>
                          <a:pt x="201691" y="402064"/>
                          <a:pt x="177817" y="397454"/>
                          <a:pt x="155673" y="388317"/>
                        </a:cubicBezTo>
                        <a:cubicBezTo>
                          <a:pt x="133610" y="379261"/>
                          <a:pt x="114017" y="366418"/>
                          <a:pt x="97635" y="350284"/>
                        </a:cubicBezTo>
                        <a:cubicBezTo>
                          <a:pt x="81253" y="334148"/>
                          <a:pt x="68081" y="314802"/>
                          <a:pt x="58532" y="292658"/>
                        </a:cubicBezTo>
                        <a:cubicBezTo>
                          <a:pt x="48982" y="270430"/>
                          <a:pt x="44125" y="246227"/>
                          <a:pt x="44125" y="220543"/>
                        </a:cubicBezTo>
                        <a:cubicBezTo>
                          <a:pt x="44125" y="194858"/>
                          <a:pt x="48982" y="170655"/>
                          <a:pt x="58532" y="148593"/>
                        </a:cubicBezTo>
                        <a:cubicBezTo>
                          <a:pt x="67999" y="126612"/>
                          <a:pt x="81171" y="107349"/>
                          <a:pt x="97553" y="91214"/>
                        </a:cubicBezTo>
                        <a:cubicBezTo>
                          <a:pt x="113935" y="75078"/>
                          <a:pt x="133363" y="62318"/>
                          <a:pt x="155261" y="53098"/>
                        </a:cubicBezTo>
                        <a:cubicBezTo>
                          <a:pt x="177324" y="43878"/>
                          <a:pt x="201197" y="39186"/>
                          <a:pt x="226305" y="39186"/>
                        </a:cubicBezTo>
                        <a:cubicBezTo>
                          <a:pt x="251414" y="39186"/>
                          <a:pt x="275287" y="43878"/>
                          <a:pt x="297350" y="53098"/>
                        </a:cubicBezTo>
                        <a:cubicBezTo>
                          <a:pt x="319248" y="62318"/>
                          <a:pt x="338676" y="75161"/>
                          <a:pt x="355223" y="91214"/>
                        </a:cubicBezTo>
                        <a:cubicBezTo>
                          <a:pt x="371770" y="107349"/>
                          <a:pt x="385024" y="126695"/>
                          <a:pt x="394491" y="148675"/>
                        </a:cubicBezTo>
                        <a:cubicBezTo>
                          <a:pt x="404040" y="170738"/>
                          <a:pt x="408898" y="194940"/>
                          <a:pt x="408898" y="220625"/>
                        </a:cubicBezTo>
                        <a:cubicBezTo>
                          <a:pt x="408898" y="246310"/>
                          <a:pt x="404040" y="270513"/>
                          <a:pt x="394491" y="292740"/>
                        </a:cubicBezTo>
                        <a:cubicBezTo>
                          <a:pt x="385024" y="314802"/>
                          <a:pt x="371852" y="334230"/>
                          <a:pt x="355388" y="350366"/>
                        </a:cubicBezTo>
                        <a:cubicBezTo>
                          <a:pt x="338923" y="366501"/>
                          <a:pt x="319495" y="379261"/>
                          <a:pt x="297597" y="388399"/>
                        </a:cubicBezTo>
                        <a:cubicBezTo>
                          <a:pt x="275617" y="397537"/>
                          <a:pt x="251743" y="402147"/>
                          <a:pt x="226635" y="402147"/>
                        </a:cubicBezTo>
                        <a:close/>
                        <a:moveTo>
                          <a:pt x="226388" y="73926"/>
                        </a:moveTo>
                        <a:cubicBezTo>
                          <a:pt x="205889" y="73926"/>
                          <a:pt x="186544" y="77713"/>
                          <a:pt x="168762" y="85122"/>
                        </a:cubicBezTo>
                        <a:cubicBezTo>
                          <a:pt x="150898" y="92613"/>
                          <a:pt x="135174" y="102986"/>
                          <a:pt x="121920" y="115993"/>
                        </a:cubicBezTo>
                        <a:cubicBezTo>
                          <a:pt x="108749" y="128917"/>
                          <a:pt x="98129" y="144559"/>
                          <a:pt x="90391" y="162423"/>
                        </a:cubicBezTo>
                        <a:cubicBezTo>
                          <a:pt x="82734" y="180123"/>
                          <a:pt x="78865" y="199715"/>
                          <a:pt x="78865" y="220625"/>
                        </a:cubicBezTo>
                        <a:cubicBezTo>
                          <a:pt x="78865" y="241535"/>
                          <a:pt x="82734" y="261210"/>
                          <a:pt x="90391" y="278992"/>
                        </a:cubicBezTo>
                        <a:cubicBezTo>
                          <a:pt x="98129" y="296938"/>
                          <a:pt x="108749" y="312580"/>
                          <a:pt x="121920" y="325587"/>
                        </a:cubicBezTo>
                        <a:cubicBezTo>
                          <a:pt x="135092" y="338594"/>
                          <a:pt x="150898" y="348884"/>
                          <a:pt x="168844" y="356293"/>
                        </a:cubicBezTo>
                        <a:cubicBezTo>
                          <a:pt x="186708" y="363702"/>
                          <a:pt x="206218" y="367407"/>
                          <a:pt x="226717" y="367407"/>
                        </a:cubicBezTo>
                        <a:cubicBezTo>
                          <a:pt x="247215" y="367407"/>
                          <a:pt x="266644" y="363702"/>
                          <a:pt x="284343" y="356293"/>
                        </a:cubicBezTo>
                        <a:cubicBezTo>
                          <a:pt x="302125" y="348966"/>
                          <a:pt x="317849" y="338594"/>
                          <a:pt x="331102" y="325587"/>
                        </a:cubicBezTo>
                        <a:cubicBezTo>
                          <a:pt x="344274" y="312662"/>
                          <a:pt x="354894" y="296938"/>
                          <a:pt x="362632" y="278992"/>
                        </a:cubicBezTo>
                        <a:cubicBezTo>
                          <a:pt x="370288" y="261210"/>
                          <a:pt x="374157" y="241535"/>
                          <a:pt x="374157" y="220625"/>
                        </a:cubicBezTo>
                        <a:cubicBezTo>
                          <a:pt x="374157" y="199715"/>
                          <a:pt x="370288" y="180123"/>
                          <a:pt x="362632" y="162423"/>
                        </a:cubicBezTo>
                        <a:cubicBezTo>
                          <a:pt x="354894" y="144641"/>
                          <a:pt x="344274" y="129000"/>
                          <a:pt x="330938" y="116075"/>
                        </a:cubicBezTo>
                        <a:cubicBezTo>
                          <a:pt x="317601" y="103068"/>
                          <a:pt x="301713" y="92613"/>
                          <a:pt x="283849" y="85122"/>
                        </a:cubicBezTo>
                        <a:cubicBezTo>
                          <a:pt x="266150" y="77630"/>
                          <a:pt x="246722" y="73926"/>
                          <a:pt x="226305" y="73926"/>
                        </a:cubicBezTo>
                        <a:close/>
                      </a:path>
                    </a:pathLst>
                  </a:custGeom>
                  <a:solidFill>
                    <a:srgbClr val="1D1D1B"/>
                  </a:solidFill>
                  <a:ln w="8232" cap="flat">
                    <a:noFill/>
                    <a:prstDash val="solid"/>
                    <a:miter/>
                  </a:ln>
                </p:spPr>
                <p:txBody>
                  <a:bodyPr rtlCol="0" anchor="ctr"/>
                  <a:lstStyle/>
                  <a:p>
                    <a:endParaRPr lang="en-US"/>
                  </a:p>
                </p:txBody>
              </p:sp>
            </p:grpSp>
            <p:grpSp>
              <p:nvGrpSpPr>
                <p:cNvPr id="90" name="Gráfico 23">
                  <a:extLst>
                    <a:ext uri="{FF2B5EF4-FFF2-40B4-BE49-F238E27FC236}">
                      <a16:creationId xmlns:a16="http://schemas.microsoft.com/office/drawing/2014/main" id="{9B64A0E5-C2AB-860B-FA5C-C0AEE980F407}"/>
                    </a:ext>
                  </a:extLst>
                </p:cNvPr>
                <p:cNvGrpSpPr/>
                <p:nvPr/>
              </p:nvGrpSpPr>
              <p:grpSpPr>
                <a:xfrm>
                  <a:off x="7213778" y="5169220"/>
                  <a:ext cx="264008" cy="421327"/>
                  <a:chOff x="7213778" y="5169220"/>
                  <a:chExt cx="264008" cy="421327"/>
                </a:xfrm>
                <a:solidFill>
                  <a:srgbClr val="1D1D1B"/>
                </a:solidFill>
              </p:grpSpPr>
              <p:sp>
                <p:nvSpPr>
                  <p:cNvPr id="115" name="Forma Livre: Forma 114">
                    <a:extLst>
                      <a:ext uri="{FF2B5EF4-FFF2-40B4-BE49-F238E27FC236}">
                        <a16:creationId xmlns:a16="http://schemas.microsoft.com/office/drawing/2014/main" id="{3E085EAF-6097-7EAA-98E6-AC25655A3F29}"/>
                      </a:ext>
                    </a:extLst>
                  </p:cNvPr>
                  <p:cNvSpPr/>
                  <p:nvPr/>
                </p:nvSpPr>
                <p:spPr>
                  <a:xfrm>
                    <a:off x="7231066" y="5186590"/>
                    <a:ext cx="229351" cy="386505"/>
                  </a:xfrm>
                  <a:custGeom>
                    <a:avLst/>
                    <a:gdLst>
                      <a:gd name="connsiteX0" fmla="*/ 229351 w 229351"/>
                      <a:gd name="connsiteY0" fmla="*/ 0 h 386505"/>
                      <a:gd name="connsiteX1" fmla="*/ 229351 w 229351"/>
                      <a:gd name="connsiteY1" fmla="*/ 40091 h 386505"/>
                      <a:gd name="connsiteX2" fmla="*/ 190001 w 229351"/>
                      <a:gd name="connsiteY2" fmla="*/ 40091 h 386505"/>
                      <a:gd name="connsiteX3" fmla="*/ 131058 w 229351"/>
                      <a:gd name="connsiteY3" fmla="*/ 49805 h 386505"/>
                      <a:gd name="connsiteX4" fmla="*/ 84875 w 229351"/>
                      <a:gd name="connsiteY4" fmla="*/ 78454 h 386505"/>
                      <a:gd name="connsiteX5" fmla="*/ 54745 w 229351"/>
                      <a:gd name="connsiteY5" fmla="*/ 125542 h 386505"/>
                      <a:gd name="connsiteX6" fmla="*/ 43878 w 229351"/>
                      <a:gd name="connsiteY6" fmla="*/ 191153 h 386505"/>
                      <a:gd name="connsiteX7" fmla="*/ 43878 w 229351"/>
                      <a:gd name="connsiteY7" fmla="*/ 386505 h 386505"/>
                      <a:gd name="connsiteX8" fmla="*/ 0 w 229351"/>
                      <a:gd name="connsiteY8" fmla="*/ 386505 h 386505"/>
                      <a:gd name="connsiteX9" fmla="*/ 0 w 229351"/>
                      <a:gd name="connsiteY9" fmla="*/ 0 h 386505"/>
                      <a:gd name="connsiteX10" fmla="*/ 37374 w 229351"/>
                      <a:gd name="connsiteY10" fmla="*/ 0 h 386505"/>
                      <a:gd name="connsiteX11" fmla="*/ 41984 w 229351"/>
                      <a:gd name="connsiteY11" fmla="*/ 74420 h 386505"/>
                      <a:gd name="connsiteX12" fmla="*/ 66187 w 229351"/>
                      <a:gd name="connsiteY12" fmla="*/ 44619 h 386505"/>
                      <a:gd name="connsiteX13" fmla="*/ 99199 w 229351"/>
                      <a:gd name="connsiteY13" fmla="*/ 20992 h 386505"/>
                      <a:gd name="connsiteX14" fmla="*/ 140195 w 229351"/>
                      <a:gd name="connsiteY14" fmla="*/ 5516 h 386505"/>
                      <a:gd name="connsiteX15" fmla="*/ 188437 w 229351"/>
                      <a:gd name="connsiteY15" fmla="*/ 0 h 386505"/>
                      <a:gd name="connsiteX16" fmla="*/ 229269 w 229351"/>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1" h="386505">
                        <a:moveTo>
                          <a:pt x="229351" y="0"/>
                        </a:moveTo>
                        <a:lnTo>
                          <a:pt x="229351" y="40091"/>
                        </a:lnTo>
                        <a:lnTo>
                          <a:pt x="190001" y="40091"/>
                        </a:lnTo>
                        <a:cubicBezTo>
                          <a:pt x="168597" y="40091"/>
                          <a:pt x="149004" y="43302"/>
                          <a:pt x="131058" y="49805"/>
                        </a:cubicBezTo>
                        <a:cubicBezTo>
                          <a:pt x="113111" y="56309"/>
                          <a:pt x="97717" y="65858"/>
                          <a:pt x="84875" y="78454"/>
                        </a:cubicBezTo>
                        <a:cubicBezTo>
                          <a:pt x="72032" y="91049"/>
                          <a:pt x="61989" y="106772"/>
                          <a:pt x="54745" y="125542"/>
                        </a:cubicBezTo>
                        <a:cubicBezTo>
                          <a:pt x="47500" y="144394"/>
                          <a:pt x="43878" y="166210"/>
                          <a:pt x="43878" y="191153"/>
                        </a:cubicBezTo>
                        <a:lnTo>
                          <a:pt x="43878" y="386505"/>
                        </a:lnTo>
                        <a:lnTo>
                          <a:pt x="0" y="386505"/>
                        </a:lnTo>
                        <a:lnTo>
                          <a:pt x="0" y="0"/>
                        </a:lnTo>
                        <a:lnTo>
                          <a:pt x="37374" y="0"/>
                        </a:lnTo>
                        <a:lnTo>
                          <a:pt x="41984" y="74420"/>
                        </a:lnTo>
                        <a:cubicBezTo>
                          <a:pt x="48571" y="63718"/>
                          <a:pt x="56721" y="53839"/>
                          <a:pt x="66187" y="44619"/>
                        </a:cubicBezTo>
                        <a:cubicBezTo>
                          <a:pt x="75737" y="35481"/>
                          <a:pt x="86686" y="27578"/>
                          <a:pt x="99199" y="20992"/>
                        </a:cubicBezTo>
                        <a:cubicBezTo>
                          <a:pt x="111712" y="14406"/>
                          <a:pt x="125377" y="9220"/>
                          <a:pt x="140195" y="5516"/>
                        </a:cubicBezTo>
                        <a:cubicBezTo>
                          <a:pt x="155096" y="1811"/>
                          <a:pt x="171149" y="0"/>
                          <a:pt x="188437" y="0"/>
                        </a:cubicBezTo>
                        <a:lnTo>
                          <a:pt x="229269" y="0"/>
                        </a:lnTo>
                        <a:close/>
                      </a:path>
                    </a:pathLst>
                  </a:custGeom>
                  <a:solidFill>
                    <a:srgbClr val="1D1D1B"/>
                  </a:solidFill>
                  <a:ln w="8232" cap="flat">
                    <a:noFill/>
                    <a:prstDash val="solid"/>
                    <a:miter/>
                  </a:ln>
                </p:spPr>
                <p:txBody>
                  <a:bodyPr rtlCol="0" anchor="ctr"/>
                  <a:lstStyle/>
                  <a:p>
                    <a:endParaRPr lang="en-US"/>
                  </a:p>
                </p:txBody>
              </p:sp>
              <p:sp>
                <p:nvSpPr>
                  <p:cNvPr id="116" name="Forma Livre: Forma 115">
                    <a:extLst>
                      <a:ext uri="{FF2B5EF4-FFF2-40B4-BE49-F238E27FC236}">
                        <a16:creationId xmlns:a16="http://schemas.microsoft.com/office/drawing/2014/main" id="{DA9F6134-7E91-29ED-67EB-7358B5C3BCCB}"/>
                      </a:ext>
                    </a:extLst>
                  </p:cNvPr>
                  <p:cNvSpPr/>
                  <p:nvPr/>
                </p:nvSpPr>
                <p:spPr>
                  <a:xfrm>
                    <a:off x="7213778" y="5169220"/>
                    <a:ext cx="264008" cy="421327"/>
                  </a:xfrm>
                  <a:custGeom>
                    <a:avLst/>
                    <a:gdLst>
                      <a:gd name="connsiteX0" fmla="*/ 61248 w 264008"/>
                      <a:gd name="connsiteY0" fmla="*/ 421245 h 421327"/>
                      <a:gd name="connsiteX1" fmla="*/ 17370 w 264008"/>
                      <a:gd name="connsiteY1" fmla="*/ 421245 h 421327"/>
                      <a:gd name="connsiteX2" fmla="*/ 0 w 264008"/>
                      <a:gd name="connsiteY2" fmla="*/ 403875 h 421327"/>
                      <a:gd name="connsiteX3" fmla="*/ 0 w 264008"/>
                      <a:gd name="connsiteY3" fmla="*/ 17370 h 421327"/>
                      <a:gd name="connsiteX4" fmla="*/ 17370 w 264008"/>
                      <a:gd name="connsiteY4" fmla="*/ 0 h 421327"/>
                      <a:gd name="connsiteX5" fmla="*/ 54744 w 264008"/>
                      <a:gd name="connsiteY5" fmla="*/ 0 h 421327"/>
                      <a:gd name="connsiteX6" fmla="*/ 72114 w 264008"/>
                      <a:gd name="connsiteY6" fmla="*/ 16300 h 421327"/>
                      <a:gd name="connsiteX7" fmla="*/ 74008 w 264008"/>
                      <a:gd name="connsiteY7" fmla="*/ 47171 h 421327"/>
                      <a:gd name="connsiteX8" fmla="*/ 108419 w 264008"/>
                      <a:gd name="connsiteY8" fmla="*/ 22968 h 421327"/>
                      <a:gd name="connsiteX9" fmla="*/ 153367 w 264008"/>
                      <a:gd name="connsiteY9" fmla="*/ 6009 h 421327"/>
                      <a:gd name="connsiteX10" fmla="*/ 205807 w 264008"/>
                      <a:gd name="connsiteY10" fmla="*/ 0 h 421327"/>
                      <a:gd name="connsiteX11" fmla="*/ 246639 w 264008"/>
                      <a:gd name="connsiteY11" fmla="*/ 0 h 421327"/>
                      <a:gd name="connsiteX12" fmla="*/ 264009 w 264008"/>
                      <a:gd name="connsiteY12" fmla="*/ 17370 h 421327"/>
                      <a:gd name="connsiteX13" fmla="*/ 264009 w 264008"/>
                      <a:gd name="connsiteY13" fmla="*/ 57461 h 421327"/>
                      <a:gd name="connsiteX14" fmla="*/ 246639 w 264008"/>
                      <a:gd name="connsiteY14" fmla="*/ 74831 h 421327"/>
                      <a:gd name="connsiteX15" fmla="*/ 207289 w 264008"/>
                      <a:gd name="connsiteY15" fmla="*/ 74831 h 421327"/>
                      <a:gd name="connsiteX16" fmla="*/ 154273 w 264008"/>
                      <a:gd name="connsiteY16" fmla="*/ 83558 h 421327"/>
                      <a:gd name="connsiteX17" fmla="*/ 114346 w 264008"/>
                      <a:gd name="connsiteY17" fmla="*/ 108254 h 421327"/>
                      <a:gd name="connsiteX18" fmla="*/ 88250 w 264008"/>
                      <a:gd name="connsiteY18" fmla="*/ 149251 h 421327"/>
                      <a:gd name="connsiteX19" fmla="*/ 78536 w 264008"/>
                      <a:gd name="connsiteY19" fmla="*/ 208606 h 421327"/>
                      <a:gd name="connsiteX20" fmla="*/ 78536 w 264008"/>
                      <a:gd name="connsiteY20" fmla="*/ 403958 h 421327"/>
                      <a:gd name="connsiteX21" fmla="*/ 61166 w 264008"/>
                      <a:gd name="connsiteY21" fmla="*/ 421328 h 421327"/>
                      <a:gd name="connsiteX22" fmla="*/ 34740 w 264008"/>
                      <a:gd name="connsiteY22" fmla="*/ 386505 h 421327"/>
                      <a:gd name="connsiteX23" fmla="*/ 43878 w 264008"/>
                      <a:gd name="connsiteY23" fmla="*/ 386505 h 421327"/>
                      <a:gd name="connsiteX24" fmla="*/ 43878 w 264008"/>
                      <a:gd name="connsiteY24" fmla="*/ 208523 h 421327"/>
                      <a:gd name="connsiteX25" fmla="*/ 55897 w 264008"/>
                      <a:gd name="connsiteY25" fmla="*/ 136656 h 421327"/>
                      <a:gd name="connsiteX26" fmla="*/ 90061 w 264008"/>
                      <a:gd name="connsiteY26" fmla="*/ 83393 h 421327"/>
                      <a:gd name="connsiteX27" fmla="*/ 142501 w 264008"/>
                      <a:gd name="connsiteY27" fmla="*/ 50875 h 421327"/>
                      <a:gd name="connsiteX28" fmla="*/ 207371 w 264008"/>
                      <a:gd name="connsiteY28" fmla="*/ 40091 h 421327"/>
                      <a:gd name="connsiteX29" fmla="*/ 229351 w 264008"/>
                      <a:gd name="connsiteY29" fmla="*/ 40091 h 421327"/>
                      <a:gd name="connsiteX30" fmla="*/ 229351 w 264008"/>
                      <a:gd name="connsiteY30" fmla="*/ 34740 h 421327"/>
                      <a:gd name="connsiteX31" fmla="*/ 205889 w 264008"/>
                      <a:gd name="connsiteY31" fmla="*/ 34740 h 421327"/>
                      <a:gd name="connsiteX32" fmla="*/ 161764 w 264008"/>
                      <a:gd name="connsiteY32" fmla="*/ 39762 h 421327"/>
                      <a:gd name="connsiteX33" fmla="*/ 124719 w 264008"/>
                      <a:gd name="connsiteY33" fmla="*/ 53674 h 421327"/>
                      <a:gd name="connsiteX34" fmla="*/ 95577 w 264008"/>
                      <a:gd name="connsiteY34" fmla="*/ 74502 h 421327"/>
                      <a:gd name="connsiteX35" fmla="*/ 74090 w 264008"/>
                      <a:gd name="connsiteY35" fmla="*/ 100845 h 421327"/>
                      <a:gd name="connsiteX36" fmla="*/ 55073 w 264008"/>
                      <a:gd name="connsiteY36" fmla="*/ 108583 h 421327"/>
                      <a:gd name="connsiteX37" fmla="*/ 41984 w 264008"/>
                      <a:gd name="connsiteY37" fmla="*/ 92778 h 421327"/>
                      <a:gd name="connsiteX38" fmla="*/ 38445 w 264008"/>
                      <a:gd name="connsiteY38" fmla="*/ 34658 h 421327"/>
                      <a:gd name="connsiteX39" fmla="*/ 34740 w 264008"/>
                      <a:gd name="connsiteY39" fmla="*/ 34658 h 421327"/>
                      <a:gd name="connsiteX40" fmla="*/ 34740 w 264008"/>
                      <a:gd name="connsiteY40" fmla="*/ 386505 h 4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8" h="421327">
                        <a:moveTo>
                          <a:pt x="61248" y="421245"/>
                        </a:moveTo>
                        <a:lnTo>
                          <a:pt x="17370" y="421245"/>
                        </a:lnTo>
                        <a:cubicBezTo>
                          <a:pt x="7820" y="421245"/>
                          <a:pt x="0" y="413507"/>
                          <a:pt x="0" y="403875"/>
                        </a:cubicBezTo>
                        <a:lnTo>
                          <a:pt x="0" y="17370"/>
                        </a:lnTo>
                        <a:cubicBezTo>
                          <a:pt x="0" y="7821"/>
                          <a:pt x="7738" y="0"/>
                          <a:pt x="17370" y="0"/>
                        </a:cubicBezTo>
                        <a:lnTo>
                          <a:pt x="54744" y="0"/>
                        </a:lnTo>
                        <a:cubicBezTo>
                          <a:pt x="63882" y="0"/>
                          <a:pt x="71538" y="7162"/>
                          <a:pt x="72114" y="16300"/>
                        </a:cubicBezTo>
                        <a:lnTo>
                          <a:pt x="74008" y="47171"/>
                        </a:lnTo>
                        <a:cubicBezTo>
                          <a:pt x="84134" y="37868"/>
                          <a:pt x="95659" y="29801"/>
                          <a:pt x="108419" y="22968"/>
                        </a:cubicBezTo>
                        <a:cubicBezTo>
                          <a:pt x="122084" y="15723"/>
                          <a:pt x="137149" y="10043"/>
                          <a:pt x="153367" y="6009"/>
                        </a:cubicBezTo>
                        <a:cubicBezTo>
                          <a:pt x="169585" y="1976"/>
                          <a:pt x="187202" y="0"/>
                          <a:pt x="205807" y="0"/>
                        </a:cubicBezTo>
                        <a:lnTo>
                          <a:pt x="246639" y="0"/>
                        </a:lnTo>
                        <a:cubicBezTo>
                          <a:pt x="256188" y="0"/>
                          <a:pt x="264009" y="7738"/>
                          <a:pt x="264009" y="17370"/>
                        </a:cubicBezTo>
                        <a:lnTo>
                          <a:pt x="264009" y="57461"/>
                        </a:lnTo>
                        <a:cubicBezTo>
                          <a:pt x="264009" y="67011"/>
                          <a:pt x="256270" y="74831"/>
                          <a:pt x="246639" y="74831"/>
                        </a:cubicBezTo>
                        <a:lnTo>
                          <a:pt x="207289" y="74831"/>
                        </a:lnTo>
                        <a:cubicBezTo>
                          <a:pt x="188025" y="74831"/>
                          <a:pt x="170161" y="77795"/>
                          <a:pt x="154273" y="83558"/>
                        </a:cubicBezTo>
                        <a:cubicBezTo>
                          <a:pt x="138796" y="89155"/>
                          <a:pt x="125377" y="97470"/>
                          <a:pt x="114346" y="108254"/>
                        </a:cubicBezTo>
                        <a:cubicBezTo>
                          <a:pt x="103315" y="119039"/>
                          <a:pt x="94589" y="132787"/>
                          <a:pt x="88250" y="149251"/>
                        </a:cubicBezTo>
                        <a:cubicBezTo>
                          <a:pt x="81828" y="165962"/>
                          <a:pt x="78536" y="185967"/>
                          <a:pt x="78536" y="208606"/>
                        </a:cubicBezTo>
                        <a:lnTo>
                          <a:pt x="78536" y="403958"/>
                        </a:lnTo>
                        <a:cubicBezTo>
                          <a:pt x="78536" y="413507"/>
                          <a:pt x="70797" y="421328"/>
                          <a:pt x="61166" y="421328"/>
                        </a:cubicBezTo>
                        <a:close/>
                        <a:moveTo>
                          <a:pt x="34740" y="386505"/>
                        </a:moveTo>
                        <a:lnTo>
                          <a:pt x="43878" y="386505"/>
                        </a:lnTo>
                        <a:lnTo>
                          <a:pt x="43878" y="208523"/>
                        </a:lnTo>
                        <a:cubicBezTo>
                          <a:pt x="43878" y="181604"/>
                          <a:pt x="47911" y="157401"/>
                          <a:pt x="55897" y="136656"/>
                        </a:cubicBezTo>
                        <a:cubicBezTo>
                          <a:pt x="64047" y="115581"/>
                          <a:pt x="75572" y="97635"/>
                          <a:pt x="90061" y="83393"/>
                        </a:cubicBezTo>
                        <a:cubicBezTo>
                          <a:pt x="104632" y="69069"/>
                          <a:pt x="122249" y="58120"/>
                          <a:pt x="142501" y="50875"/>
                        </a:cubicBezTo>
                        <a:cubicBezTo>
                          <a:pt x="162258" y="43713"/>
                          <a:pt x="184074" y="40091"/>
                          <a:pt x="207371" y="40091"/>
                        </a:cubicBezTo>
                        <a:lnTo>
                          <a:pt x="229351" y="40091"/>
                        </a:lnTo>
                        <a:lnTo>
                          <a:pt x="229351" y="34740"/>
                        </a:lnTo>
                        <a:lnTo>
                          <a:pt x="205889" y="34740"/>
                        </a:lnTo>
                        <a:cubicBezTo>
                          <a:pt x="190083" y="34740"/>
                          <a:pt x="175265" y="36387"/>
                          <a:pt x="161764" y="39762"/>
                        </a:cubicBezTo>
                        <a:cubicBezTo>
                          <a:pt x="148345" y="43055"/>
                          <a:pt x="135833" y="47747"/>
                          <a:pt x="124719" y="53674"/>
                        </a:cubicBezTo>
                        <a:cubicBezTo>
                          <a:pt x="113770" y="59519"/>
                          <a:pt x="103973" y="66517"/>
                          <a:pt x="95577" y="74502"/>
                        </a:cubicBezTo>
                        <a:cubicBezTo>
                          <a:pt x="87097" y="82652"/>
                          <a:pt x="79853" y="91543"/>
                          <a:pt x="74090" y="100845"/>
                        </a:cubicBezTo>
                        <a:cubicBezTo>
                          <a:pt x="70139" y="107267"/>
                          <a:pt x="62400" y="110395"/>
                          <a:pt x="55073" y="108583"/>
                        </a:cubicBezTo>
                        <a:cubicBezTo>
                          <a:pt x="47747" y="106772"/>
                          <a:pt x="42478" y="100351"/>
                          <a:pt x="41984" y="92778"/>
                        </a:cubicBezTo>
                        <a:lnTo>
                          <a:pt x="38445" y="34658"/>
                        </a:lnTo>
                        <a:lnTo>
                          <a:pt x="34740" y="34658"/>
                        </a:lnTo>
                        <a:lnTo>
                          <a:pt x="34740" y="386505"/>
                        </a:lnTo>
                        <a:close/>
                      </a:path>
                    </a:pathLst>
                  </a:custGeom>
                  <a:solidFill>
                    <a:srgbClr val="1D1D1B"/>
                  </a:solidFill>
                  <a:ln w="8232" cap="flat">
                    <a:noFill/>
                    <a:prstDash val="solid"/>
                    <a:miter/>
                  </a:ln>
                </p:spPr>
                <p:txBody>
                  <a:bodyPr rtlCol="0" anchor="ctr"/>
                  <a:lstStyle/>
                  <a:p>
                    <a:endParaRPr lang="en-US"/>
                  </a:p>
                </p:txBody>
              </p:sp>
            </p:grpSp>
            <p:grpSp>
              <p:nvGrpSpPr>
                <p:cNvPr id="91" name="Gráfico 23">
                  <a:extLst>
                    <a:ext uri="{FF2B5EF4-FFF2-40B4-BE49-F238E27FC236}">
                      <a16:creationId xmlns:a16="http://schemas.microsoft.com/office/drawing/2014/main" id="{B68850F5-C499-A83C-716C-EBD4EEA732E3}"/>
                    </a:ext>
                  </a:extLst>
                </p:cNvPr>
                <p:cNvGrpSpPr/>
                <p:nvPr/>
              </p:nvGrpSpPr>
              <p:grpSpPr>
                <a:xfrm>
                  <a:off x="7710513" y="5158848"/>
                  <a:ext cx="452610" cy="563663"/>
                  <a:chOff x="7710513" y="5158848"/>
                  <a:chExt cx="452610" cy="563663"/>
                </a:xfrm>
                <a:solidFill>
                  <a:srgbClr val="1D1D1B"/>
                </a:solidFill>
              </p:grpSpPr>
              <p:sp>
                <p:nvSpPr>
                  <p:cNvPr id="113" name="Forma Livre: Forma 112">
                    <a:extLst>
                      <a:ext uri="{FF2B5EF4-FFF2-40B4-BE49-F238E27FC236}">
                        <a16:creationId xmlns:a16="http://schemas.microsoft.com/office/drawing/2014/main" id="{D991C320-5769-F74F-53EB-492281E4FCF7}"/>
                      </a:ext>
                    </a:extLst>
                  </p:cNvPr>
                  <p:cNvSpPr/>
                  <p:nvPr/>
                </p:nvSpPr>
                <p:spPr>
                  <a:xfrm>
                    <a:off x="7727883" y="5176300"/>
                    <a:ext cx="417870" cy="528841"/>
                  </a:xfrm>
                  <a:custGeom>
                    <a:avLst/>
                    <a:gdLst>
                      <a:gd name="connsiteX0" fmla="*/ 417788 w 417870"/>
                      <a:gd name="connsiteY0" fmla="*/ 203337 h 528841"/>
                      <a:gd name="connsiteX1" fmla="*/ 402147 w 417870"/>
                      <a:gd name="connsiteY1" fmla="*/ 282861 h 528841"/>
                      <a:gd name="connsiteX2" fmla="*/ 358845 w 417870"/>
                      <a:gd name="connsiteY2" fmla="*/ 347731 h 528841"/>
                      <a:gd name="connsiteX3" fmla="*/ 293563 w 417870"/>
                      <a:gd name="connsiteY3" fmla="*/ 391198 h 528841"/>
                      <a:gd name="connsiteX4" fmla="*/ 211734 w 417870"/>
                      <a:gd name="connsiteY4" fmla="*/ 407004 h 528841"/>
                      <a:gd name="connsiteX5" fmla="*/ 158883 w 417870"/>
                      <a:gd name="connsiteY5" fmla="*/ 400336 h 528841"/>
                      <a:gd name="connsiteX6" fmla="*/ 112536 w 417870"/>
                      <a:gd name="connsiteY6" fmla="*/ 382060 h 528841"/>
                      <a:gd name="connsiteX7" fmla="*/ 73844 w 417870"/>
                      <a:gd name="connsiteY7" fmla="*/ 354235 h 528841"/>
                      <a:gd name="connsiteX8" fmla="*/ 43878 w 417870"/>
                      <a:gd name="connsiteY8" fmla="*/ 318589 h 528841"/>
                      <a:gd name="connsiteX9" fmla="*/ 43878 w 417870"/>
                      <a:gd name="connsiteY9" fmla="*/ 528841 h 528841"/>
                      <a:gd name="connsiteX10" fmla="*/ 0 w 417870"/>
                      <a:gd name="connsiteY10" fmla="*/ 528841 h 528841"/>
                      <a:gd name="connsiteX11" fmla="*/ 0 w 417870"/>
                      <a:gd name="connsiteY11" fmla="*/ 10290 h 528841"/>
                      <a:gd name="connsiteX12" fmla="*/ 37375 w 417870"/>
                      <a:gd name="connsiteY12" fmla="*/ 10290 h 528841"/>
                      <a:gd name="connsiteX13" fmla="*/ 41573 w 417870"/>
                      <a:gd name="connsiteY13" fmla="*/ 90061 h 528841"/>
                      <a:gd name="connsiteX14" fmla="*/ 71374 w 417870"/>
                      <a:gd name="connsiteY14" fmla="*/ 54580 h 528841"/>
                      <a:gd name="connsiteX15" fmla="*/ 110724 w 417870"/>
                      <a:gd name="connsiteY15" fmla="*/ 25932 h 528841"/>
                      <a:gd name="connsiteX16" fmla="*/ 158060 w 417870"/>
                      <a:gd name="connsiteY16" fmla="*/ 6833 h 528841"/>
                      <a:gd name="connsiteX17" fmla="*/ 211487 w 417870"/>
                      <a:gd name="connsiteY17" fmla="*/ 0 h 528841"/>
                      <a:gd name="connsiteX18" fmla="*/ 293152 w 417870"/>
                      <a:gd name="connsiteY18" fmla="*/ 15806 h 528841"/>
                      <a:gd name="connsiteX19" fmla="*/ 358598 w 417870"/>
                      <a:gd name="connsiteY19" fmla="*/ 59108 h 528841"/>
                      <a:gd name="connsiteX20" fmla="*/ 402065 w 417870"/>
                      <a:gd name="connsiteY20" fmla="*/ 123567 h 528841"/>
                      <a:gd name="connsiteX21" fmla="*/ 417870 w 417870"/>
                      <a:gd name="connsiteY21" fmla="*/ 203337 h 528841"/>
                      <a:gd name="connsiteX22" fmla="*/ 373169 w 417870"/>
                      <a:gd name="connsiteY22" fmla="*/ 203337 h 528841"/>
                      <a:gd name="connsiteX23" fmla="*/ 360162 w 417870"/>
                      <a:gd name="connsiteY23" fmla="*/ 138302 h 528841"/>
                      <a:gd name="connsiteX24" fmla="*/ 324846 w 417870"/>
                      <a:gd name="connsiteY24" fmla="*/ 86192 h 528841"/>
                      <a:gd name="connsiteX25" fmla="*/ 272406 w 417870"/>
                      <a:gd name="connsiteY25" fmla="*/ 51699 h 528841"/>
                      <a:gd name="connsiteX26" fmla="*/ 207947 w 417870"/>
                      <a:gd name="connsiteY26" fmla="*/ 39268 h 528841"/>
                      <a:gd name="connsiteX27" fmla="*/ 143489 w 417870"/>
                      <a:gd name="connsiteY27" fmla="*/ 51699 h 528841"/>
                      <a:gd name="connsiteX28" fmla="*/ 90802 w 417870"/>
                      <a:gd name="connsiteY28" fmla="*/ 86192 h 528841"/>
                      <a:gd name="connsiteX29" fmla="*/ 55321 w 417870"/>
                      <a:gd name="connsiteY29" fmla="*/ 138302 h 528841"/>
                      <a:gd name="connsiteX30" fmla="*/ 42314 w 417870"/>
                      <a:gd name="connsiteY30" fmla="*/ 203337 h 528841"/>
                      <a:gd name="connsiteX31" fmla="*/ 55321 w 417870"/>
                      <a:gd name="connsiteY31" fmla="*/ 268372 h 528841"/>
                      <a:gd name="connsiteX32" fmla="*/ 90802 w 417870"/>
                      <a:gd name="connsiteY32" fmla="*/ 320482 h 528841"/>
                      <a:gd name="connsiteX33" fmla="*/ 143489 w 417870"/>
                      <a:gd name="connsiteY33" fmla="*/ 354976 h 528841"/>
                      <a:gd name="connsiteX34" fmla="*/ 207947 w 417870"/>
                      <a:gd name="connsiteY34" fmla="*/ 367407 h 528841"/>
                      <a:gd name="connsiteX35" fmla="*/ 272406 w 417870"/>
                      <a:gd name="connsiteY35" fmla="*/ 354976 h 528841"/>
                      <a:gd name="connsiteX36" fmla="*/ 324846 w 417870"/>
                      <a:gd name="connsiteY36" fmla="*/ 320482 h 528841"/>
                      <a:gd name="connsiteX37" fmla="*/ 360162 w 417870"/>
                      <a:gd name="connsiteY37" fmla="*/ 268372 h 528841"/>
                      <a:gd name="connsiteX38" fmla="*/ 373169 w 417870"/>
                      <a:gd name="connsiteY38" fmla="*/ 203337 h 5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28841">
                        <a:moveTo>
                          <a:pt x="417788" y="203337"/>
                        </a:moveTo>
                        <a:cubicBezTo>
                          <a:pt x="417788" y="231574"/>
                          <a:pt x="412602" y="258082"/>
                          <a:pt x="402147" y="282861"/>
                        </a:cubicBezTo>
                        <a:cubicBezTo>
                          <a:pt x="391692" y="307640"/>
                          <a:pt x="377285" y="329291"/>
                          <a:pt x="358845" y="347731"/>
                        </a:cubicBezTo>
                        <a:cubicBezTo>
                          <a:pt x="340405" y="366172"/>
                          <a:pt x="318672" y="380660"/>
                          <a:pt x="293563" y="391198"/>
                        </a:cubicBezTo>
                        <a:cubicBezTo>
                          <a:pt x="268537" y="401735"/>
                          <a:pt x="241206" y="407004"/>
                          <a:pt x="211734" y="407004"/>
                        </a:cubicBezTo>
                        <a:cubicBezTo>
                          <a:pt x="193129" y="407004"/>
                          <a:pt x="175512" y="404781"/>
                          <a:pt x="158883" y="400336"/>
                        </a:cubicBezTo>
                        <a:cubicBezTo>
                          <a:pt x="142172" y="395890"/>
                          <a:pt x="126777" y="389798"/>
                          <a:pt x="112536" y="382060"/>
                        </a:cubicBezTo>
                        <a:cubicBezTo>
                          <a:pt x="98293" y="374321"/>
                          <a:pt x="85369" y="365019"/>
                          <a:pt x="73844" y="354235"/>
                        </a:cubicBezTo>
                        <a:cubicBezTo>
                          <a:pt x="62236" y="343450"/>
                          <a:pt x="52275" y="331514"/>
                          <a:pt x="43878" y="318589"/>
                        </a:cubicBezTo>
                        <a:lnTo>
                          <a:pt x="43878" y="528841"/>
                        </a:lnTo>
                        <a:lnTo>
                          <a:pt x="0" y="528841"/>
                        </a:lnTo>
                        <a:lnTo>
                          <a:pt x="0" y="10290"/>
                        </a:lnTo>
                        <a:lnTo>
                          <a:pt x="37375" y="10290"/>
                        </a:lnTo>
                        <a:lnTo>
                          <a:pt x="41573" y="90061"/>
                        </a:lnTo>
                        <a:cubicBezTo>
                          <a:pt x="49723" y="77301"/>
                          <a:pt x="59602" y="65529"/>
                          <a:pt x="71374" y="54580"/>
                        </a:cubicBezTo>
                        <a:cubicBezTo>
                          <a:pt x="83064" y="43631"/>
                          <a:pt x="96153" y="34082"/>
                          <a:pt x="110724" y="25932"/>
                        </a:cubicBezTo>
                        <a:cubicBezTo>
                          <a:pt x="125213" y="17782"/>
                          <a:pt x="141019" y="11443"/>
                          <a:pt x="158060" y="6833"/>
                        </a:cubicBezTo>
                        <a:cubicBezTo>
                          <a:pt x="175101" y="2223"/>
                          <a:pt x="192882" y="0"/>
                          <a:pt x="211487" y="0"/>
                        </a:cubicBezTo>
                        <a:cubicBezTo>
                          <a:pt x="240712" y="0"/>
                          <a:pt x="267961" y="5269"/>
                          <a:pt x="293152" y="15806"/>
                        </a:cubicBezTo>
                        <a:cubicBezTo>
                          <a:pt x="318342" y="26343"/>
                          <a:pt x="340158" y="40832"/>
                          <a:pt x="358598" y="59108"/>
                        </a:cubicBezTo>
                        <a:cubicBezTo>
                          <a:pt x="377039" y="77383"/>
                          <a:pt x="391527" y="98952"/>
                          <a:pt x="402065" y="123567"/>
                        </a:cubicBezTo>
                        <a:cubicBezTo>
                          <a:pt x="412602" y="148263"/>
                          <a:pt x="417870" y="174853"/>
                          <a:pt x="417870" y="203337"/>
                        </a:cubicBezTo>
                        <a:close/>
                        <a:moveTo>
                          <a:pt x="373169" y="203337"/>
                        </a:moveTo>
                        <a:cubicBezTo>
                          <a:pt x="373169" y="179957"/>
                          <a:pt x="368806" y="158224"/>
                          <a:pt x="360162" y="138302"/>
                        </a:cubicBezTo>
                        <a:cubicBezTo>
                          <a:pt x="351518" y="118380"/>
                          <a:pt x="339746" y="101010"/>
                          <a:pt x="324846" y="86192"/>
                        </a:cubicBezTo>
                        <a:cubicBezTo>
                          <a:pt x="309945" y="71456"/>
                          <a:pt x="292493" y="59931"/>
                          <a:pt x="272406" y="51699"/>
                        </a:cubicBezTo>
                        <a:cubicBezTo>
                          <a:pt x="252319" y="43466"/>
                          <a:pt x="230833" y="39268"/>
                          <a:pt x="207947" y="39268"/>
                        </a:cubicBezTo>
                        <a:cubicBezTo>
                          <a:pt x="185062" y="39268"/>
                          <a:pt x="163575" y="43384"/>
                          <a:pt x="143489" y="51699"/>
                        </a:cubicBezTo>
                        <a:cubicBezTo>
                          <a:pt x="123402" y="59931"/>
                          <a:pt x="105867" y="71456"/>
                          <a:pt x="90802" y="86192"/>
                        </a:cubicBezTo>
                        <a:cubicBezTo>
                          <a:pt x="75819" y="100928"/>
                          <a:pt x="63965" y="118298"/>
                          <a:pt x="55321" y="138302"/>
                        </a:cubicBezTo>
                        <a:cubicBezTo>
                          <a:pt x="46677" y="158307"/>
                          <a:pt x="42314" y="179957"/>
                          <a:pt x="42314" y="203337"/>
                        </a:cubicBezTo>
                        <a:cubicBezTo>
                          <a:pt x="42314" y="226717"/>
                          <a:pt x="46677" y="248450"/>
                          <a:pt x="55321" y="268372"/>
                        </a:cubicBezTo>
                        <a:cubicBezTo>
                          <a:pt x="63965" y="288377"/>
                          <a:pt x="75819" y="305664"/>
                          <a:pt x="90802" y="320482"/>
                        </a:cubicBezTo>
                        <a:cubicBezTo>
                          <a:pt x="105785" y="335300"/>
                          <a:pt x="123402" y="346743"/>
                          <a:pt x="143489" y="354976"/>
                        </a:cubicBezTo>
                        <a:cubicBezTo>
                          <a:pt x="163575" y="363290"/>
                          <a:pt x="185062" y="367407"/>
                          <a:pt x="207947" y="367407"/>
                        </a:cubicBezTo>
                        <a:cubicBezTo>
                          <a:pt x="230833" y="367407"/>
                          <a:pt x="252319" y="363290"/>
                          <a:pt x="272406" y="354976"/>
                        </a:cubicBezTo>
                        <a:cubicBezTo>
                          <a:pt x="292493" y="346743"/>
                          <a:pt x="310028" y="335218"/>
                          <a:pt x="324846" y="320482"/>
                        </a:cubicBezTo>
                        <a:cubicBezTo>
                          <a:pt x="339746" y="305747"/>
                          <a:pt x="351518" y="288377"/>
                          <a:pt x="360162" y="268372"/>
                        </a:cubicBezTo>
                        <a:cubicBezTo>
                          <a:pt x="368806" y="248368"/>
                          <a:pt x="373169" y="226717"/>
                          <a:pt x="373169" y="203337"/>
                        </a:cubicBezTo>
                        <a:close/>
                      </a:path>
                    </a:pathLst>
                  </a:custGeom>
                  <a:solidFill>
                    <a:srgbClr val="1D1D1B"/>
                  </a:solidFill>
                  <a:ln w="8232" cap="flat">
                    <a:noFill/>
                    <a:prstDash val="solid"/>
                    <a:miter/>
                  </a:ln>
                </p:spPr>
                <p:txBody>
                  <a:bodyPr rtlCol="0" anchor="ctr"/>
                  <a:lstStyle/>
                  <a:p>
                    <a:endParaRPr lang="en-US"/>
                  </a:p>
                </p:txBody>
              </p:sp>
              <p:sp>
                <p:nvSpPr>
                  <p:cNvPr id="114" name="Forma Livre: Forma 113">
                    <a:extLst>
                      <a:ext uri="{FF2B5EF4-FFF2-40B4-BE49-F238E27FC236}">
                        <a16:creationId xmlns:a16="http://schemas.microsoft.com/office/drawing/2014/main" id="{1C8F106B-5801-A3F6-9A5E-2D7483351DD4}"/>
                      </a:ext>
                    </a:extLst>
                  </p:cNvPr>
                  <p:cNvSpPr/>
                  <p:nvPr/>
                </p:nvSpPr>
                <p:spPr>
                  <a:xfrm>
                    <a:off x="7710513" y="5158848"/>
                    <a:ext cx="452610" cy="563663"/>
                  </a:xfrm>
                  <a:custGeom>
                    <a:avLst/>
                    <a:gdLst>
                      <a:gd name="connsiteX0" fmla="*/ 61248 w 452610"/>
                      <a:gd name="connsiteY0" fmla="*/ 563664 h 563663"/>
                      <a:gd name="connsiteX1" fmla="*/ 17370 w 452610"/>
                      <a:gd name="connsiteY1" fmla="*/ 563664 h 563663"/>
                      <a:gd name="connsiteX2" fmla="*/ 0 w 452610"/>
                      <a:gd name="connsiteY2" fmla="*/ 546294 h 563663"/>
                      <a:gd name="connsiteX3" fmla="*/ 0 w 452610"/>
                      <a:gd name="connsiteY3" fmla="*/ 27743 h 563663"/>
                      <a:gd name="connsiteX4" fmla="*/ 17370 w 452610"/>
                      <a:gd name="connsiteY4" fmla="*/ 10373 h 563663"/>
                      <a:gd name="connsiteX5" fmla="*/ 54745 w 452610"/>
                      <a:gd name="connsiteY5" fmla="*/ 10373 h 563663"/>
                      <a:gd name="connsiteX6" fmla="*/ 72115 w 452610"/>
                      <a:gd name="connsiteY6" fmla="*/ 26837 h 563663"/>
                      <a:gd name="connsiteX7" fmla="*/ 74008 w 452610"/>
                      <a:gd name="connsiteY7" fmla="*/ 62071 h 563663"/>
                      <a:gd name="connsiteX8" fmla="*/ 76890 w 452610"/>
                      <a:gd name="connsiteY8" fmla="*/ 59355 h 563663"/>
                      <a:gd name="connsiteX9" fmla="*/ 119533 w 452610"/>
                      <a:gd name="connsiteY9" fmla="*/ 28237 h 563663"/>
                      <a:gd name="connsiteX10" fmla="*/ 170820 w 452610"/>
                      <a:gd name="connsiteY10" fmla="*/ 7491 h 563663"/>
                      <a:gd name="connsiteX11" fmla="*/ 228775 w 452610"/>
                      <a:gd name="connsiteY11" fmla="*/ 0 h 563663"/>
                      <a:gd name="connsiteX12" fmla="*/ 317190 w 452610"/>
                      <a:gd name="connsiteY12" fmla="*/ 17205 h 563663"/>
                      <a:gd name="connsiteX13" fmla="*/ 388152 w 452610"/>
                      <a:gd name="connsiteY13" fmla="*/ 64212 h 563663"/>
                      <a:gd name="connsiteX14" fmla="*/ 435405 w 452610"/>
                      <a:gd name="connsiteY14" fmla="*/ 134186 h 563663"/>
                      <a:gd name="connsiteX15" fmla="*/ 452610 w 452610"/>
                      <a:gd name="connsiteY15" fmla="*/ 220790 h 563663"/>
                      <a:gd name="connsiteX16" fmla="*/ 435652 w 452610"/>
                      <a:gd name="connsiteY16" fmla="*/ 307064 h 563663"/>
                      <a:gd name="connsiteX17" fmla="*/ 388646 w 452610"/>
                      <a:gd name="connsiteY17" fmla="*/ 377450 h 563663"/>
                      <a:gd name="connsiteX18" fmla="*/ 317848 w 452610"/>
                      <a:gd name="connsiteY18" fmla="*/ 424703 h 563663"/>
                      <a:gd name="connsiteX19" fmla="*/ 229269 w 452610"/>
                      <a:gd name="connsiteY19" fmla="*/ 441909 h 563663"/>
                      <a:gd name="connsiteX20" fmla="*/ 171972 w 452610"/>
                      <a:gd name="connsiteY20" fmla="*/ 434664 h 563663"/>
                      <a:gd name="connsiteX21" fmla="*/ 121755 w 452610"/>
                      <a:gd name="connsiteY21" fmla="*/ 414825 h 563663"/>
                      <a:gd name="connsiteX22" fmla="*/ 79524 w 452610"/>
                      <a:gd name="connsiteY22" fmla="*/ 384365 h 563663"/>
                      <a:gd name="connsiteX23" fmla="*/ 78783 w 452610"/>
                      <a:gd name="connsiteY23" fmla="*/ 383706 h 563663"/>
                      <a:gd name="connsiteX24" fmla="*/ 78783 w 452610"/>
                      <a:gd name="connsiteY24" fmla="*/ 546294 h 563663"/>
                      <a:gd name="connsiteX25" fmla="*/ 61413 w 452610"/>
                      <a:gd name="connsiteY25" fmla="*/ 563664 h 563663"/>
                      <a:gd name="connsiteX26" fmla="*/ 34740 w 452610"/>
                      <a:gd name="connsiteY26" fmla="*/ 528924 h 563663"/>
                      <a:gd name="connsiteX27" fmla="*/ 43878 w 452610"/>
                      <a:gd name="connsiteY27" fmla="*/ 528924 h 563663"/>
                      <a:gd name="connsiteX28" fmla="*/ 43878 w 452610"/>
                      <a:gd name="connsiteY28" fmla="*/ 336042 h 563663"/>
                      <a:gd name="connsiteX29" fmla="*/ 56309 w 452610"/>
                      <a:gd name="connsiteY29" fmla="*/ 319412 h 563663"/>
                      <a:gd name="connsiteX30" fmla="*/ 74667 w 452610"/>
                      <a:gd name="connsiteY30" fmla="*/ 325010 h 563663"/>
                      <a:gd name="connsiteX31" fmla="*/ 56721 w 452610"/>
                      <a:gd name="connsiteY31" fmla="*/ 292740 h 563663"/>
                      <a:gd name="connsiteX32" fmla="*/ 42314 w 452610"/>
                      <a:gd name="connsiteY32" fmla="*/ 220790 h 563663"/>
                      <a:gd name="connsiteX33" fmla="*/ 56721 w 452610"/>
                      <a:gd name="connsiteY33" fmla="*/ 148840 h 563663"/>
                      <a:gd name="connsiteX34" fmla="*/ 95989 w 452610"/>
                      <a:gd name="connsiteY34" fmla="*/ 91296 h 563663"/>
                      <a:gd name="connsiteX35" fmla="*/ 154190 w 452610"/>
                      <a:gd name="connsiteY35" fmla="*/ 53098 h 563663"/>
                      <a:gd name="connsiteX36" fmla="*/ 225235 w 452610"/>
                      <a:gd name="connsiteY36" fmla="*/ 39350 h 563663"/>
                      <a:gd name="connsiteX37" fmla="*/ 296362 w 452610"/>
                      <a:gd name="connsiteY37" fmla="*/ 53098 h 563663"/>
                      <a:gd name="connsiteX38" fmla="*/ 354482 w 452610"/>
                      <a:gd name="connsiteY38" fmla="*/ 91378 h 563663"/>
                      <a:gd name="connsiteX39" fmla="*/ 393503 w 452610"/>
                      <a:gd name="connsiteY39" fmla="*/ 148922 h 563663"/>
                      <a:gd name="connsiteX40" fmla="*/ 407909 w 452610"/>
                      <a:gd name="connsiteY40" fmla="*/ 220872 h 563663"/>
                      <a:gd name="connsiteX41" fmla="*/ 393503 w 452610"/>
                      <a:gd name="connsiteY41" fmla="*/ 292822 h 563663"/>
                      <a:gd name="connsiteX42" fmla="*/ 354482 w 452610"/>
                      <a:gd name="connsiteY42" fmla="*/ 350366 h 563663"/>
                      <a:gd name="connsiteX43" fmla="*/ 296362 w 452610"/>
                      <a:gd name="connsiteY43" fmla="*/ 388646 h 563663"/>
                      <a:gd name="connsiteX44" fmla="*/ 225235 w 452610"/>
                      <a:gd name="connsiteY44" fmla="*/ 402394 h 563663"/>
                      <a:gd name="connsiteX45" fmla="*/ 154108 w 452610"/>
                      <a:gd name="connsiteY45" fmla="*/ 388646 h 563663"/>
                      <a:gd name="connsiteX46" fmla="*/ 95906 w 452610"/>
                      <a:gd name="connsiteY46" fmla="*/ 350448 h 563663"/>
                      <a:gd name="connsiteX47" fmla="*/ 76149 w 452610"/>
                      <a:gd name="connsiteY47" fmla="*/ 327398 h 563663"/>
                      <a:gd name="connsiteX48" fmla="*/ 102986 w 452610"/>
                      <a:gd name="connsiteY48" fmla="*/ 359174 h 563663"/>
                      <a:gd name="connsiteX49" fmla="*/ 138138 w 452610"/>
                      <a:gd name="connsiteY49" fmla="*/ 384447 h 563663"/>
                      <a:gd name="connsiteX50" fmla="*/ 180699 w 452610"/>
                      <a:gd name="connsiteY50" fmla="*/ 401241 h 563663"/>
                      <a:gd name="connsiteX51" fmla="*/ 229104 w 452610"/>
                      <a:gd name="connsiteY51" fmla="*/ 407333 h 563663"/>
                      <a:gd name="connsiteX52" fmla="*/ 304265 w 452610"/>
                      <a:gd name="connsiteY52" fmla="*/ 392844 h 563663"/>
                      <a:gd name="connsiteX53" fmla="*/ 363949 w 452610"/>
                      <a:gd name="connsiteY53" fmla="*/ 353082 h 563663"/>
                      <a:gd name="connsiteX54" fmla="*/ 403546 w 452610"/>
                      <a:gd name="connsiteY54" fmla="*/ 293728 h 563663"/>
                      <a:gd name="connsiteX55" fmla="*/ 417788 w 452610"/>
                      <a:gd name="connsiteY55" fmla="*/ 220872 h 563663"/>
                      <a:gd name="connsiteX56" fmla="*/ 403382 w 452610"/>
                      <a:gd name="connsiteY56" fmla="*/ 147934 h 563663"/>
                      <a:gd name="connsiteX57" fmla="*/ 363619 w 452610"/>
                      <a:gd name="connsiteY57" fmla="*/ 88908 h 563663"/>
                      <a:gd name="connsiteX58" fmla="*/ 303689 w 452610"/>
                      <a:gd name="connsiteY58" fmla="*/ 49311 h 563663"/>
                      <a:gd name="connsiteX59" fmla="*/ 228775 w 452610"/>
                      <a:gd name="connsiteY59" fmla="*/ 34822 h 563663"/>
                      <a:gd name="connsiteX60" fmla="*/ 179875 w 452610"/>
                      <a:gd name="connsiteY60" fmla="*/ 41079 h 563663"/>
                      <a:gd name="connsiteX61" fmla="*/ 136574 w 452610"/>
                      <a:gd name="connsiteY61" fmla="*/ 58531 h 563663"/>
                      <a:gd name="connsiteX62" fmla="*/ 100599 w 452610"/>
                      <a:gd name="connsiteY62" fmla="*/ 84710 h 563663"/>
                      <a:gd name="connsiteX63" fmla="*/ 73597 w 452610"/>
                      <a:gd name="connsiteY63" fmla="*/ 116898 h 563663"/>
                      <a:gd name="connsiteX64" fmla="*/ 54498 w 452610"/>
                      <a:gd name="connsiteY64" fmla="*/ 124307 h 563663"/>
                      <a:gd name="connsiteX65" fmla="*/ 41573 w 452610"/>
                      <a:gd name="connsiteY65" fmla="*/ 108419 h 563663"/>
                      <a:gd name="connsiteX66" fmla="*/ 38280 w 452610"/>
                      <a:gd name="connsiteY66" fmla="*/ 45113 h 563663"/>
                      <a:gd name="connsiteX67" fmla="*/ 34740 w 452610"/>
                      <a:gd name="connsiteY67" fmla="*/ 45113 h 563663"/>
                      <a:gd name="connsiteX68" fmla="*/ 34740 w 452610"/>
                      <a:gd name="connsiteY68" fmla="*/ 528924 h 563663"/>
                      <a:gd name="connsiteX69" fmla="*/ 225317 w 452610"/>
                      <a:gd name="connsiteY69" fmla="*/ 74090 h 563663"/>
                      <a:gd name="connsiteX70" fmla="*/ 167445 w 452610"/>
                      <a:gd name="connsiteY70" fmla="*/ 85204 h 563663"/>
                      <a:gd name="connsiteX71" fmla="*/ 120356 w 452610"/>
                      <a:gd name="connsiteY71" fmla="*/ 116075 h 563663"/>
                      <a:gd name="connsiteX72" fmla="*/ 88579 w 452610"/>
                      <a:gd name="connsiteY72" fmla="*/ 162670 h 563663"/>
                      <a:gd name="connsiteX73" fmla="*/ 77054 w 452610"/>
                      <a:gd name="connsiteY73" fmla="*/ 220872 h 563663"/>
                      <a:gd name="connsiteX74" fmla="*/ 88579 w 452610"/>
                      <a:gd name="connsiteY74" fmla="*/ 279074 h 563663"/>
                      <a:gd name="connsiteX75" fmla="*/ 120356 w 452610"/>
                      <a:gd name="connsiteY75" fmla="*/ 325669 h 563663"/>
                      <a:gd name="connsiteX76" fmla="*/ 167445 w 452610"/>
                      <a:gd name="connsiteY76" fmla="*/ 356540 h 563663"/>
                      <a:gd name="connsiteX77" fmla="*/ 225317 w 452610"/>
                      <a:gd name="connsiteY77" fmla="*/ 367653 h 563663"/>
                      <a:gd name="connsiteX78" fmla="*/ 283190 w 452610"/>
                      <a:gd name="connsiteY78" fmla="*/ 356540 h 563663"/>
                      <a:gd name="connsiteX79" fmla="*/ 330032 w 452610"/>
                      <a:gd name="connsiteY79" fmla="*/ 325751 h 563663"/>
                      <a:gd name="connsiteX80" fmla="*/ 361644 w 452610"/>
                      <a:gd name="connsiteY80" fmla="*/ 279074 h 563663"/>
                      <a:gd name="connsiteX81" fmla="*/ 373169 w 452610"/>
                      <a:gd name="connsiteY81" fmla="*/ 220872 h 563663"/>
                      <a:gd name="connsiteX82" fmla="*/ 361644 w 452610"/>
                      <a:gd name="connsiteY82" fmla="*/ 162670 h 563663"/>
                      <a:gd name="connsiteX83" fmla="*/ 330032 w 452610"/>
                      <a:gd name="connsiteY83" fmla="*/ 115993 h 563663"/>
                      <a:gd name="connsiteX84" fmla="*/ 283190 w 452610"/>
                      <a:gd name="connsiteY84" fmla="*/ 85204 h 563663"/>
                      <a:gd name="connsiteX85" fmla="*/ 225317 w 452610"/>
                      <a:gd name="connsiteY85" fmla="*/ 74090 h 56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10" h="563663">
                        <a:moveTo>
                          <a:pt x="61248" y="563664"/>
                        </a:moveTo>
                        <a:lnTo>
                          <a:pt x="17370" y="563664"/>
                        </a:lnTo>
                        <a:cubicBezTo>
                          <a:pt x="7821" y="563664"/>
                          <a:pt x="0" y="555925"/>
                          <a:pt x="0" y="546294"/>
                        </a:cubicBezTo>
                        <a:lnTo>
                          <a:pt x="0" y="27743"/>
                        </a:lnTo>
                        <a:cubicBezTo>
                          <a:pt x="0" y="18193"/>
                          <a:pt x="7738" y="10373"/>
                          <a:pt x="17370" y="10373"/>
                        </a:cubicBezTo>
                        <a:lnTo>
                          <a:pt x="54745" y="10373"/>
                        </a:lnTo>
                        <a:cubicBezTo>
                          <a:pt x="63965" y="10373"/>
                          <a:pt x="71621" y="17617"/>
                          <a:pt x="72115" y="26837"/>
                        </a:cubicBezTo>
                        <a:lnTo>
                          <a:pt x="74008" y="62071"/>
                        </a:lnTo>
                        <a:cubicBezTo>
                          <a:pt x="74996" y="61166"/>
                          <a:pt x="75902" y="60260"/>
                          <a:pt x="76890" y="59355"/>
                        </a:cubicBezTo>
                        <a:cubicBezTo>
                          <a:pt x="89567" y="47500"/>
                          <a:pt x="103891" y="37045"/>
                          <a:pt x="119533" y="28237"/>
                        </a:cubicBezTo>
                        <a:cubicBezTo>
                          <a:pt x="135256" y="19428"/>
                          <a:pt x="152462" y="12431"/>
                          <a:pt x="170820" y="7491"/>
                        </a:cubicBezTo>
                        <a:cubicBezTo>
                          <a:pt x="189260" y="2552"/>
                          <a:pt x="208770" y="0"/>
                          <a:pt x="228775" y="0"/>
                        </a:cubicBezTo>
                        <a:cubicBezTo>
                          <a:pt x="260222" y="0"/>
                          <a:pt x="289941" y="5762"/>
                          <a:pt x="317190" y="17205"/>
                        </a:cubicBezTo>
                        <a:cubicBezTo>
                          <a:pt x="344356" y="28566"/>
                          <a:pt x="368230" y="44372"/>
                          <a:pt x="388152" y="64212"/>
                        </a:cubicBezTo>
                        <a:cubicBezTo>
                          <a:pt x="408074" y="84051"/>
                          <a:pt x="423962" y="107596"/>
                          <a:pt x="435405" y="134186"/>
                        </a:cubicBezTo>
                        <a:cubicBezTo>
                          <a:pt x="446848" y="160941"/>
                          <a:pt x="452610" y="190083"/>
                          <a:pt x="452610" y="220790"/>
                        </a:cubicBezTo>
                        <a:cubicBezTo>
                          <a:pt x="452610" y="251496"/>
                          <a:pt x="446930" y="280227"/>
                          <a:pt x="435652" y="307064"/>
                        </a:cubicBezTo>
                        <a:cubicBezTo>
                          <a:pt x="424374" y="333819"/>
                          <a:pt x="408568" y="357528"/>
                          <a:pt x="388646" y="377450"/>
                        </a:cubicBezTo>
                        <a:cubicBezTo>
                          <a:pt x="368723" y="397372"/>
                          <a:pt x="344850" y="413260"/>
                          <a:pt x="317848" y="424703"/>
                        </a:cubicBezTo>
                        <a:cubicBezTo>
                          <a:pt x="290764" y="436146"/>
                          <a:pt x="260963" y="441909"/>
                          <a:pt x="229269" y="441909"/>
                        </a:cubicBezTo>
                        <a:cubicBezTo>
                          <a:pt x="209264" y="441909"/>
                          <a:pt x="190001" y="439439"/>
                          <a:pt x="171972" y="434664"/>
                        </a:cubicBezTo>
                        <a:cubicBezTo>
                          <a:pt x="154026" y="429889"/>
                          <a:pt x="137150" y="423221"/>
                          <a:pt x="121755" y="414825"/>
                        </a:cubicBezTo>
                        <a:cubicBezTo>
                          <a:pt x="106279" y="406427"/>
                          <a:pt x="92037" y="396137"/>
                          <a:pt x="79524" y="384365"/>
                        </a:cubicBezTo>
                        <a:cubicBezTo>
                          <a:pt x="79277" y="384118"/>
                          <a:pt x="79030" y="383871"/>
                          <a:pt x="78783" y="383706"/>
                        </a:cubicBezTo>
                        <a:lnTo>
                          <a:pt x="78783" y="546294"/>
                        </a:lnTo>
                        <a:cubicBezTo>
                          <a:pt x="78783" y="555843"/>
                          <a:pt x="71045" y="563664"/>
                          <a:pt x="61413" y="563664"/>
                        </a:cubicBezTo>
                        <a:close/>
                        <a:moveTo>
                          <a:pt x="34740" y="528924"/>
                        </a:moveTo>
                        <a:lnTo>
                          <a:pt x="43878" y="528924"/>
                        </a:lnTo>
                        <a:lnTo>
                          <a:pt x="43878" y="336042"/>
                        </a:lnTo>
                        <a:cubicBezTo>
                          <a:pt x="43878" y="328303"/>
                          <a:pt x="48900" y="321553"/>
                          <a:pt x="56309" y="319412"/>
                        </a:cubicBezTo>
                        <a:cubicBezTo>
                          <a:pt x="63060" y="317437"/>
                          <a:pt x="70303" y="319741"/>
                          <a:pt x="74667" y="325010"/>
                        </a:cubicBezTo>
                        <a:cubicBezTo>
                          <a:pt x="67751" y="315049"/>
                          <a:pt x="61742" y="304265"/>
                          <a:pt x="56721" y="292740"/>
                        </a:cubicBezTo>
                        <a:cubicBezTo>
                          <a:pt x="47171" y="270677"/>
                          <a:pt x="42314" y="246474"/>
                          <a:pt x="42314" y="220790"/>
                        </a:cubicBezTo>
                        <a:cubicBezTo>
                          <a:pt x="42314" y="195105"/>
                          <a:pt x="47171" y="170902"/>
                          <a:pt x="56721" y="148840"/>
                        </a:cubicBezTo>
                        <a:cubicBezTo>
                          <a:pt x="66187" y="126942"/>
                          <a:pt x="79442" y="107514"/>
                          <a:pt x="95989" y="91296"/>
                        </a:cubicBezTo>
                        <a:cubicBezTo>
                          <a:pt x="112535" y="74996"/>
                          <a:pt x="132128" y="62154"/>
                          <a:pt x="154190" y="53098"/>
                        </a:cubicBezTo>
                        <a:cubicBezTo>
                          <a:pt x="176335" y="43960"/>
                          <a:pt x="200209" y="39350"/>
                          <a:pt x="225235" y="39350"/>
                        </a:cubicBezTo>
                        <a:cubicBezTo>
                          <a:pt x="250261" y="39350"/>
                          <a:pt x="274217" y="43960"/>
                          <a:pt x="296362" y="53098"/>
                        </a:cubicBezTo>
                        <a:cubicBezTo>
                          <a:pt x="318507" y="62154"/>
                          <a:pt x="338017" y="75078"/>
                          <a:pt x="354482" y="91378"/>
                        </a:cubicBezTo>
                        <a:cubicBezTo>
                          <a:pt x="370864" y="107678"/>
                          <a:pt x="383953" y="127024"/>
                          <a:pt x="393503" y="148922"/>
                        </a:cubicBezTo>
                        <a:cubicBezTo>
                          <a:pt x="403052" y="170985"/>
                          <a:pt x="407909" y="195187"/>
                          <a:pt x="407909" y="220872"/>
                        </a:cubicBezTo>
                        <a:cubicBezTo>
                          <a:pt x="407909" y="246557"/>
                          <a:pt x="403052" y="270760"/>
                          <a:pt x="393503" y="292822"/>
                        </a:cubicBezTo>
                        <a:cubicBezTo>
                          <a:pt x="384036" y="314720"/>
                          <a:pt x="370864" y="334066"/>
                          <a:pt x="354482" y="350366"/>
                        </a:cubicBezTo>
                        <a:cubicBezTo>
                          <a:pt x="338017" y="366665"/>
                          <a:pt x="318507" y="379508"/>
                          <a:pt x="296362" y="388646"/>
                        </a:cubicBezTo>
                        <a:cubicBezTo>
                          <a:pt x="274299" y="397784"/>
                          <a:pt x="250344" y="402394"/>
                          <a:pt x="225235" y="402394"/>
                        </a:cubicBezTo>
                        <a:cubicBezTo>
                          <a:pt x="200127" y="402394"/>
                          <a:pt x="176253" y="397784"/>
                          <a:pt x="154108" y="388646"/>
                        </a:cubicBezTo>
                        <a:cubicBezTo>
                          <a:pt x="132046" y="379590"/>
                          <a:pt x="112453" y="366748"/>
                          <a:pt x="95906" y="350448"/>
                        </a:cubicBezTo>
                        <a:cubicBezTo>
                          <a:pt x="88662" y="343368"/>
                          <a:pt x="82076" y="335630"/>
                          <a:pt x="76149" y="327398"/>
                        </a:cubicBezTo>
                        <a:cubicBezTo>
                          <a:pt x="83640" y="338923"/>
                          <a:pt x="92696" y="349543"/>
                          <a:pt x="102986" y="359174"/>
                        </a:cubicBezTo>
                        <a:cubicBezTo>
                          <a:pt x="113441" y="368971"/>
                          <a:pt x="125295" y="377450"/>
                          <a:pt x="138138" y="384447"/>
                        </a:cubicBezTo>
                        <a:cubicBezTo>
                          <a:pt x="151144" y="391527"/>
                          <a:pt x="165387" y="397207"/>
                          <a:pt x="180699" y="401241"/>
                        </a:cubicBezTo>
                        <a:cubicBezTo>
                          <a:pt x="195846" y="405275"/>
                          <a:pt x="212146" y="407333"/>
                          <a:pt x="229104" y="407333"/>
                        </a:cubicBezTo>
                        <a:cubicBezTo>
                          <a:pt x="256106" y="407333"/>
                          <a:pt x="281379" y="402476"/>
                          <a:pt x="304265" y="392844"/>
                        </a:cubicBezTo>
                        <a:cubicBezTo>
                          <a:pt x="327068" y="383212"/>
                          <a:pt x="347155" y="369876"/>
                          <a:pt x="363949" y="353082"/>
                        </a:cubicBezTo>
                        <a:cubicBezTo>
                          <a:pt x="380743" y="336288"/>
                          <a:pt x="393997" y="316366"/>
                          <a:pt x="403546" y="293728"/>
                        </a:cubicBezTo>
                        <a:cubicBezTo>
                          <a:pt x="413013" y="271171"/>
                          <a:pt x="417788" y="246721"/>
                          <a:pt x="417788" y="220872"/>
                        </a:cubicBezTo>
                        <a:cubicBezTo>
                          <a:pt x="417788" y="195023"/>
                          <a:pt x="412931" y="170326"/>
                          <a:pt x="403382" y="147934"/>
                        </a:cubicBezTo>
                        <a:cubicBezTo>
                          <a:pt x="393750" y="125460"/>
                          <a:pt x="380331" y="105620"/>
                          <a:pt x="363619" y="88908"/>
                        </a:cubicBezTo>
                        <a:cubicBezTo>
                          <a:pt x="346826" y="72279"/>
                          <a:pt x="326657" y="58943"/>
                          <a:pt x="303689" y="49311"/>
                        </a:cubicBezTo>
                        <a:cubicBezTo>
                          <a:pt x="280720" y="39680"/>
                          <a:pt x="255530" y="34822"/>
                          <a:pt x="228775" y="34822"/>
                        </a:cubicBezTo>
                        <a:cubicBezTo>
                          <a:pt x="211816" y="34822"/>
                          <a:pt x="195352" y="36963"/>
                          <a:pt x="179875" y="41079"/>
                        </a:cubicBezTo>
                        <a:cubicBezTo>
                          <a:pt x="164316" y="45278"/>
                          <a:pt x="149745" y="51122"/>
                          <a:pt x="136574" y="58531"/>
                        </a:cubicBezTo>
                        <a:cubicBezTo>
                          <a:pt x="123319" y="65941"/>
                          <a:pt x="111218" y="74749"/>
                          <a:pt x="100599" y="84710"/>
                        </a:cubicBezTo>
                        <a:cubicBezTo>
                          <a:pt x="89979" y="94589"/>
                          <a:pt x="80923" y="105455"/>
                          <a:pt x="73597" y="116898"/>
                        </a:cubicBezTo>
                        <a:cubicBezTo>
                          <a:pt x="69563" y="123237"/>
                          <a:pt x="61824" y="126283"/>
                          <a:pt x="54498" y="124307"/>
                        </a:cubicBezTo>
                        <a:cubicBezTo>
                          <a:pt x="47171" y="122414"/>
                          <a:pt x="41984" y="115993"/>
                          <a:pt x="41573" y="108419"/>
                        </a:cubicBezTo>
                        <a:lnTo>
                          <a:pt x="38280" y="45113"/>
                        </a:lnTo>
                        <a:lnTo>
                          <a:pt x="34740" y="45113"/>
                        </a:lnTo>
                        <a:lnTo>
                          <a:pt x="34740" y="528924"/>
                        </a:lnTo>
                        <a:close/>
                        <a:moveTo>
                          <a:pt x="225317" y="74090"/>
                        </a:moveTo>
                        <a:cubicBezTo>
                          <a:pt x="204819" y="74090"/>
                          <a:pt x="185309" y="77795"/>
                          <a:pt x="167445" y="85204"/>
                        </a:cubicBezTo>
                        <a:cubicBezTo>
                          <a:pt x="149498" y="92613"/>
                          <a:pt x="133692" y="102986"/>
                          <a:pt x="120356" y="116075"/>
                        </a:cubicBezTo>
                        <a:cubicBezTo>
                          <a:pt x="107020" y="129164"/>
                          <a:pt x="96318" y="144888"/>
                          <a:pt x="88579" y="162670"/>
                        </a:cubicBezTo>
                        <a:cubicBezTo>
                          <a:pt x="80923" y="180369"/>
                          <a:pt x="77054" y="199962"/>
                          <a:pt x="77054" y="220872"/>
                        </a:cubicBezTo>
                        <a:cubicBezTo>
                          <a:pt x="77054" y="241782"/>
                          <a:pt x="80923" y="261375"/>
                          <a:pt x="88579" y="279074"/>
                        </a:cubicBezTo>
                        <a:cubicBezTo>
                          <a:pt x="96318" y="296856"/>
                          <a:pt x="106937" y="312579"/>
                          <a:pt x="120356" y="325669"/>
                        </a:cubicBezTo>
                        <a:cubicBezTo>
                          <a:pt x="133692" y="338758"/>
                          <a:pt x="149498" y="349131"/>
                          <a:pt x="167445" y="356540"/>
                        </a:cubicBezTo>
                        <a:cubicBezTo>
                          <a:pt x="185309" y="363949"/>
                          <a:pt x="204819" y="367653"/>
                          <a:pt x="225317" y="367653"/>
                        </a:cubicBezTo>
                        <a:cubicBezTo>
                          <a:pt x="245816" y="367653"/>
                          <a:pt x="265326" y="363949"/>
                          <a:pt x="283190" y="356540"/>
                        </a:cubicBezTo>
                        <a:cubicBezTo>
                          <a:pt x="301054" y="349213"/>
                          <a:pt x="316860" y="338840"/>
                          <a:pt x="330032" y="325751"/>
                        </a:cubicBezTo>
                        <a:cubicBezTo>
                          <a:pt x="343286" y="312662"/>
                          <a:pt x="353905" y="296938"/>
                          <a:pt x="361644" y="279074"/>
                        </a:cubicBezTo>
                        <a:cubicBezTo>
                          <a:pt x="369300" y="261375"/>
                          <a:pt x="373169" y="241864"/>
                          <a:pt x="373169" y="220872"/>
                        </a:cubicBezTo>
                        <a:cubicBezTo>
                          <a:pt x="373169" y="199879"/>
                          <a:pt x="369300" y="180369"/>
                          <a:pt x="361644" y="162670"/>
                        </a:cubicBezTo>
                        <a:cubicBezTo>
                          <a:pt x="353905" y="144805"/>
                          <a:pt x="343286" y="129164"/>
                          <a:pt x="330032" y="115993"/>
                        </a:cubicBezTo>
                        <a:cubicBezTo>
                          <a:pt x="316860" y="102903"/>
                          <a:pt x="301054" y="92531"/>
                          <a:pt x="283190" y="85204"/>
                        </a:cubicBezTo>
                        <a:cubicBezTo>
                          <a:pt x="265326" y="77795"/>
                          <a:pt x="245816" y="74090"/>
                          <a:pt x="225317" y="74090"/>
                        </a:cubicBezTo>
                        <a:close/>
                      </a:path>
                    </a:pathLst>
                  </a:custGeom>
                  <a:solidFill>
                    <a:srgbClr val="1D1D1B"/>
                  </a:solidFill>
                  <a:ln w="8232" cap="flat">
                    <a:noFill/>
                    <a:prstDash val="solid"/>
                    <a:miter/>
                  </a:ln>
                </p:spPr>
                <p:txBody>
                  <a:bodyPr rtlCol="0" anchor="ctr"/>
                  <a:lstStyle/>
                  <a:p>
                    <a:endParaRPr lang="en-US"/>
                  </a:p>
                </p:txBody>
              </p:sp>
            </p:grpSp>
            <p:grpSp>
              <p:nvGrpSpPr>
                <p:cNvPr id="92" name="Gráfico 23">
                  <a:extLst>
                    <a:ext uri="{FF2B5EF4-FFF2-40B4-BE49-F238E27FC236}">
                      <a16:creationId xmlns:a16="http://schemas.microsoft.com/office/drawing/2014/main" id="{879165C8-F816-8B40-DD0B-CD242DDB7166}"/>
                    </a:ext>
                  </a:extLst>
                </p:cNvPr>
                <p:cNvGrpSpPr/>
                <p:nvPr/>
              </p:nvGrpSpPr>
              <p:grpSpPr>
                <a:xfrm>
                  <a:off x="8390335" y="5159012"/>
                  <a:ext cx="452610" cy="441743"/>
                  <a:chOff x="8390335" y="5159012"/>
                  <a:chExt cx="452610" cy="441743"/>
                </a:xfrm>
                <a:solidFill>
                  <a:srgbClr val="1D1D1B"/>
                </a:solidFill>
              </p:grpSpPr>
              <p:sp>
                <p:nvSpPr>
                  <p:cNvPr id="111" name="Forma Livre: Forma 110">
                    <a:extLst>
                      <a:ext uri="{FF2B5EF4-FFF2-40B4-BE49-F238E27FC236}">
                        <a16:creationId xmlns:a16="http://schemas.microsoft.com/office/drawing/2014/main" id="{589B8A56-0E13-FD5B-4A20-8FC8ED7B8102}"/>
                      </a:ext>
                    </a:extLst>
                  </p:cNvPr>
                  <p:cNvSpPr/>
                  <p:nvPr/>
                </p:nvSpPr>
                <p:spPr>
                  <a:xfrm>
                    <a:off x="8407787" y="5176300"/>
                    <a:ext cx="418034" cy="407086"/>
                  </a:xfrm>
                  <a:custGeom>
                    <a:avLst/>
                    <a:gdLst>
                      <a:gd name="connsiteX0" fmla="*/ 0 w 418034"/>
                      <a:gd name="connsiteY0" fmla="*/ 203337 h 407086"/>
                      <a:gd name="connsiteX1" fmla="*/ 16053 w 418034"/>
                      <a:gd name="connsiteY1" fmla="*/ 123813 h 407086"/>
                      <a:gd name="connsiteX2" fmla="*/ 60343 w 418034"/>
                      <a:gd name="connsiteY2" fmla="*/ 59108 h 407086"/>
                      <a:gd name="connsiteX3" fmla="*/ 126777 w 418034"/>
                      <a:gd name="connsiteY3" fmla="*/ 15806 h 407086"/>
                      <a:gd name="connsiteX4" fmla="*/ 208852 w 418034"/>
                      <a:gd name="connsiteY4" fmla="*/ 0 h 407086"/>
                      <a:gd name="connsiteX5" fmla="*/ 291257 w 418034"/>
                      <a:gd name="connsiteY5" fmla="*/ 15806 h 407086"/>
                      <a:gd name="connsiteX6" fmla="*/ 357692 w 418034"/>
                      <a:gd name="connsiteY6" fmla="*/ 59108 h 407086"/>
                      <a:gd name="connsiteX7" fmla="*/ 401982 w 418034"/>
                      <a:gd name="connsiteY7" fmla="*/ 123813 h 407086"/>
                      <a:gd name="connsiteX8" fmla="*/ 418035 w 418034"/>
                      <a:gd name="connsiteY8" fmla="*/ 203337 h 407086"/>
                      <a:gd name="connsiteX9" fmla="*/ 401982 w 418034"/>
                      <a:gd name="connsiteY9" fmla="*/ 283272 h 407086"/>
                      <a:gd name="connsiteX10" fmla="*/ 357692 w 418034"/>
                      <a:gd name="connsiteY10" fmla="*/ 347978 h 407086"/>
                      <a:gd name="connsiteX11" fmla="*/ 291257 w 418034"/>
                      <a:gd name="connsiteY11" fmla="*/ 391280 h 407086"/>
                      <a:gd name="connsiteX12" fmla="*/ 208852 w 418034"/>
                      <a:gd name="connsiteY12" fmla="*/ 407086 h 407086"/>
                      <a:gd name="connsiteX13" fmla="*/ 126777 w 418034"/>
                      <a:gd name="connsiteY13" fmla="*/ 391280 h 407086"/>
                      <a:gd name="connsiteX14" fmla="*/ 60590 w 418034"/>
                      <a:gd name="connsiteY14" fmla="*/ 347978 h 407086"/>
                      <a:gd name="connsiteX15" fmla="*/ 16300 w 418034"/>
                      <a:gd name="connsiteY15" fmla="*/ 283272 h 407086"/>
                      <a:gd name="connsiteX16" fmla="*/ 82 w 418034"/>
                      <a:gd name="connsiteY16" fmla="*/ 203337 h 407086"/>
                      <a:gd name="connsiteX17" fmla="*/ 44207 w 418034"/>
                      <a:gd name="connsiteY17" fmla="*/ 203337 h 407086"/>
                      <a:gd name="connsiteX18" fmla="*/ 57214 w 418034"/>
                      <a:gd name="connsiteY18" fmla="*/ 268619 h 407086"/>
                      <a:gd name="connsiteX19" fmla="*/ 92531 w 418034"/>
                      <a:gd name="connsiteY19" fmla="*/ 320730 h 407086"/>
                      <a:gd name="connsiteX20" fmla="*/ 144971 w 418034"/>
                      <a:gd name="connsiteY20" fmla="*/ 355058 h 407086"/>
                      <a:gd name="connsiteX21" fmla="*/ 209429 w 418034"/>
                      <a:gd name="connsiteY21" fmla="*/ 367489 h 407086"/>
                      <a:gd name="connsiteX22" fmla="*/ 273723 w 418034"/>
                      <a:gd name="connsiteY22" fmla="*/ 355058 h 407086"/>
                      <a:gd name="connsiteX23" fmla="*/ 325998 w 418034"/>
                      <a:gd name="connsiteY23" fmla="*/ 320730 h 407086"/>
                      <a:gd name="connsiteX24" fmla="*/ 361314 w 418034"/>
                      <a:gd name="connsiteY24" fmla="*/ 268619 h 407086"/>
                      <a:gd name="connsiteX25" fmla="*/ 374322 w 418034"/>
                      <a:gd name="connsiteY25" fmla="*/ 203337 h 407086"/>
                      <a:gd name="connsiteX26" fmla="*/ 361314 w 418034"/>
                      <a:gd name="connsiteY26" fmla="*/ 138302 h 407086"/>
                      <a:gd name="connsiteX27" fmla="*/ 325834 w 418034"/>
                      <a:gd name="connsiteY27" fmla="*/ 86439 h 407086"/>
                      <a:gd name="connsiteX28" fmla="*/ 273394 w 418034"/>
                      <a:gd name="connsiteY28" fmla="*/ 51946 h 407086"/>
                      <a:gd name="connsiteX29" fmla="*/ 209100 w 418034"/>
                      <a:gd name="connsiteY29" fmla="*/ 39350 h 407086"/>
                      <a:gd name="connsiteX30" fmla="*/ 144806 w 418034"/>
                      <a:gd name="connsiteY30" fmla="*/ 51946 h 407086"/>
                      <a:gd name="connsiteX31" fmla="*/ 92531 w 418034"/>
                      <a:gd name="connsiteY31" fmla="*/ 86439 h 407086"/>
                      <a:gd name="connsiteX32" fmla="*/ 57214 w 418034"/>
                      <a:gd name="connsiteY32" fmla="*/ 138302 h 407086"/>
                      <a:gd name="connsiteX33" fmla="*/ 44207 w 418034"/>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4" h="407086">
                        <a:moveTo>
                          <a:pt x="0" y="203337"/>
                        </a:moveTo>
                        <a:cubicBezTo>
                          <a:pt x="0" y="175101"/>
                          <a:pt x="5351" y="148592"/>
                          <a:pt x="16053" y="123813"/>
                        </a:cubicBezTo>
                        <a:cubicBezTo>
                          <a:pt x="26754" y="99034"/>
                          <a:pt x="41490" y="77466"/>
                          <a:pt x="60343" y="59108"/>
                        </a:cubicBezTo>
                        <a:cubicBezTo>
                          <a:pt x="79194" y="40750"/>
                          <a:pt x="101339" y="26343"/>
                          <a:pt x="126777" y="15806"/>
                        </a:cubicBezTo>
                        <a:cubicBezTo>
                          <a:pt x="152215" y="5269"/>
                          <a:pt x="179546" y="0"/>
                          <a:pt x="208852" y="0"/>
                        </a:cubicBezTo>
                        <a:cubicBezTo>
                          <a:pt x="238160" y="0"/>
                          <a:pt x="265820" y="5269"/>
                          <a:pt x="291257" y="15806"/>
                        </a:cubicBezTo>
                        <a:cubicBezTo>
                          <a:pt x="316696" y="26343"/>
                          <a:pt x="338840"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0" y="366254"/>
                          <a:pt x="316696" y="380743"/>
                          <a:pt x="291257" y="391280"/>
                        </a:cubicBezTo>
                        <a:cubicBezTo>
                          <a:pt x="265820" y="401817"/>
                          <a:pt x="238324" y="407086"/>
                          <a:pt x="208852" y="407086"/>
                        </a:cubicBezTo>
                        <a:cubicBezTo>
                          <a:pt x="179381" y="407086"/>
                          <a:pt x="152215" y="401817"/>
                          <a:pt x="126777" y="391280"/>
                        </a:cubicBezTo>
                        <a:cubicBezTo>
                          <a:pt x="101339" y="380743"/>
                          <a:pt x="79276" y="366254"/>
                          <a:pt x="60590" y="347978"/>
                        </a:cubicBezTo>
                        <a:cubicBezTo>
                          <a:pt x="41903" y="329703"/>
                          <a:pt x="27166" y="308134"/>
                          <a:pt x="16300" y="283272"/>
                        </a:cubicBezTo>
                        <a:cubicBezTo>
                          <a:pt x="5515" y="258494"/>
                          <a:pt x="82" y="231821"/>
                          <a:pt x="82" y="203337"/>
                        </a:cubicBezTo>
                        <a:close/>
                        <a:moveTo>
                          <a:pt x="44207" y="203337"/>
                        </a:moveTo>
                        <a:cubicBezTo>
                          <a:pt x="44207" y="226717"/>
                          <a:pt x="48570" y="248450"/>
                          <a:pt x="57214" y="268619"/>
                        </a:cubicBezTo>
                        <a:cubicBezTo>
                          <a:pt x="65858" y="288706"/>
                          <a:pt x="77630" y="306076"/>
                          <a:pt x="92531" y="320730"/>
                        </a:cubicBezTo>
                        <a:cubicBezTo>
                          <a:pt x="107431" y="335383"/>
                          <a:pt x="124883" y="346826"/>
                          <a:pt x="144971" y="355058"/>
                        </a:cubicBezTo>
                        <a:cubicBezTo>
                          <a:pt x="165057" y="363373"/>
                          <a:pt x="186543" y="367489"/>
                          <a:pt x="209429" y="367489"/>
                        </a:cubicBezTo>
                        <a:cubicBezTo>
                          <a:pt x="232315" y="367489"/>
                          <a:pt x="253719" y="363373"/>
                          <a:pt x="273723" y="355058"/>
                        </a:cubicBezTo>
                        <a:cubicBezTo>
                          <a:pt x="293645" y="346826"/>
                          <a:pt x="311098" y="335383"/>
                          <a:pt x="325998" y="320730"/>
                        </a:cubicBezTo>
                        <a:cubicBezTo>
                          <a:pt x="340898" y="306076"/>
                          <a:pt x="352671" y="288706"/>
                          <a:pt x="361314" y="268619"/>
                        </a:cubicBezTo>
                        <a:cubicBezTo>
                          <a:pt x="369958" y="248532"/>
                          <a:pt x="374322" y="226799"/>
                          <a:pt x="374322" y="203337"/>
                        </a:cubicBezTo>
                        <a:cubicBezTo>
                          <a:pt x="374322" y="179875"/>
                          <a:pt x="369958" y="158224"/>
                          <a:pt x="361314" y="138302"/>
                        </a:cubicBezTo>
                        <a:cubicBezTo>
                          <a:pt x="352671" y="118380"/>
                          <a:pt x="340816" y="101010"/>
                          <a:pt x="325834" y="86439"/>
                        </a:cubicBezTo>
                        <a:cubicBezTo>
                          <a:pt x="310850" y="71785"/>
                          <a:pt x="293316" y="60342"/>
                          <a:pt x="273394" y="51946"/>
                        </a:cubicBezTo>
                        <a:cubicBezTo>
                          <a:pt x="253389" y="43549"/>
                          <a:pt x="231985" y="39350"/>
                          <a:pt x="209100" y="39350"/>
                        </a:cubicBezTo>
                        <a:cubicBezTo>
                          <a:pt x="186214" y="39350"/>
                          <a:pt x="164727" y="43549"/>
                          <a:pt x="144806" y="51946"/>
                        </a:cubicBezTo>
                        <a:cubicBezTo>
                          <a:pt x="124801" y="60342"/>
                          <a:pt x="107431" y="71868"/>
                          <a:pt x="92531" y="86439"/>
                        </a:cubicBezTo>
                        <a:cubicBezTo>
                          <a:pt x="77630" y="101092"/>
                          <a:pt x="65858" y="118380"/>
                          <a:pt x="57214" y="138302"/>
                        </a:cubicBezTo>
                        <a:cubicBezTo>
                          <a:pt x="48570"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112" name="Forma Livre: Forma 111">
                    <a:extLst>
                      <a:ext uri="{FF2B5EF4-FFF2-40B4-BE49-F238E27FC236}">
                        <a16:creationId xmlns:a16="http://schemas.microsoft.com/office/drawing/2014/main" id="{2E0F1484-73E0-4E8B-A6B8-DA948B2F1535}"/>
                      </a:ext>
                    </a:extLst>
                  </p:cNvPr>
                  <p:cNvSpPr/>
                  <p:nvPr/>
                </p:nvSpPr>
                <p:spPr>
                  <a:xfrm>
                    <a:off x="8390335" y="5159012"/>
                    <a:ext cx="452610" cy="441743"/>
                  </a:xfrm>
                  <a:custGeom>
                    <a:avLst/>
                    <a:gdLst>
                      <a:gd name="connsiteX0" fmla="*/ 226141 w 452610"/>
                      <a:gd name="connsiteY0" fmla="*/ 441744 h 441743"/>
                      <a:gd name="connsiteX1" fmla="*/ 137479 w 452610"/>
                      <a:gd name="connsiteY1" fmla="*/ 424621 h 441743"/>
                      <a:gd name="connsiteX2" fmla="*/ 65775 w 452610"/>
                      <a:gd name="connsiteY2" fmla="*/ 377697 h 441743"/>
                      <a:gd name="connsiteX3" fmla="*/ 17699 w 452610"/>
                      <a:gd name="connsiteY3" fmla="*/ 307558 h 441743"/>
                      <a:gd name="connsiteX4" fmla="*/ 0 w 452610"/>
                      <a:gd name="connsiteY4" fmla="*/ 220708 h 441743"/>
                      <a:gd name="connsiteX5" fmla="*/ 17452 w 452610"/>
                      <a:gd name="connsiteY5" fmla="*/ 134269 h 441743"/>
                      <a:gd name="connsiteX6" fmla="*/ 65529 w 452610"/>
                      <a:gd name="connsiteY6" fmla="*/ 64047 h 441743"/>
                      <a:gd name="connsiteX7" fmla="*/ 137397 w 452610"/>
                      <a:gd name="connsiteY7" fmla="*/ 17123 h 441743"/>
                      <a:gd name="connsiteX8" fmla="*/ 226141 w 452610"/>
                      <a:gd name="connsiteY8" fmla="*/ 0 h 441743"/>
                      <a:gd name="connsiteX9" fmla="*/ 315214 w 452610"/>
                      <a:gd name="connsiteY9" fmla="*/ 17123 h 441743"/>
                      <a:gd name="connsiteX10" fmla="*/ 387081 w 452610"/>
                      <a:gd name="connsiteY10" fmla="*/ 64047 h 441743"/>
                      <a:gd name="connsiteX11" fmla="*/ 435158 w 452610"/>
                      <a:gd name="connsiteY11" fmla="*/ 134269 h 441743"/>
                      <a:gd name="connsiteX12" fmla="*/ 452611 w 452610"/>
                      <a:gd name="connsiteY12" fmla="*/ 220708 h 441743"/>
                      <a:gd name="connsiteX13" fmla="*/ 435158 w 452610"/>
                      <a:gd name="connsiteY13" fmla="*/ 307476 h 441743"/>
                      <a:gd name="connsiteX14" fmla="*/ 387081 w 452610"/>
                      <a:gd name="connsiteY14" fmla="*/ 377697 h 441743"/>
                      <a:gd name="connsiteX15" fmla="*/ 315214 w 452610"/>
                      <a:gd name="connsiteY15" fmla="*/ 424621 h 441743"/>
                      <a:gd name="connsiteX16" fmla="*/ 226141 w 452610"/>
                      <a:gd name="connsiteY16" fmla="*/ 441744 h 441743"/>
                      <a:gd name="connsiteX17" fmla="*/ 226141 w 452610"/>
                      <a:gd name="connsiteY17" fmla="*/ 34658 h 441743"/>
                      <a:gd name="connsiteX18" fmla="*/ 150733 w 452610"/>
                      <a:gd name="connsiteY18" fmla="*/ 49147 h 441743"/>
                      <a:gd name="connsiteX19" fmla="*/ 89814 w 452610"/>
                      <a:gd name="connsiteY19" fmla="*/ 88826 h 441743"/>
                      <a:gd name="connsiteX20" fmla="*/ 49393 w 452610"/>
                      <a:gd name="connsiteY20" fmla="*/ 147934 h 441743"/>
                      <a:gd name="connsiteX21" fmla="*/ 34822 w 452610"/>
                      <a:gd name="connsiteY21" fmla="*/ 220625 h 441743"/>
                      <a:gd name="connsiteX22" fmla="*/ 49640 w 452610"/>
                      <a:gd name="connsiteY22" fmla="*/ 293645 h 441743"/>
                      <a:gd name="connsiteX23" fmla="*/ 90144 w 452610"/>
                      <a:gd name="connsiteY23" fmla="*/ 352836 h 441743"/>
                      <a:gd name="connsiteX24" fmla="*/ 150815 w 452610"/>
                      <a:gd name="connsiteY24" fmla="*/ 392515 h 441743"/>
                      <a:gd name="connsiteX25" fmla="*/ 226223 w 452610"/>
                      <a:gd name="connsiteY25" fmla="*/ 407004 h 441743"/>
                      <a:gd name="connsiteX26" fmla="*/ 301960 w 452610"/>
                      <a:gd name="connsiteY26" fmla="*/ 392515 h 441743"/>
                      <a:gd name="connsiteX27" fmla="*/ 362879 w 452610"/>
                      <a:gd name="connsiteY27" fmla="*/ 352836 h 441743"/>
                      <a:gd name="connsiteX28" fmla="*/ 403299 w 452610"/>
                      <a:gd name="connsiteY28" fmla="*/ 293728 h 441743"/>
                      <a:gd name="connsiteX29" fmla="*/ 417870 w 452610"/>
                      <a:gd name="connsiteY29" fmla="*/ 220625 h 441743"/>
                      <a:gd name="connsiteX30" fmla="*/ 403299 w 452610"/>
                      <a:gd name="connsiteY30" fmla="*/ 147934 h 441743"/>
                      <a:gd name="connsiteX31" fmla="*/ 362879 w 452610"/>
                      <a:gd name="connsiteY31" fmla="*/ 88826 h 441743"/>
                      <a:gd name="connsiteX32" fmla="*/ 301960 w 452610"/>
                      <a:gd name="connsiteY32" fmla="*/ 49147 h 441743"/>
                      <a:gd name="connsiteX33" fmla="*/ 226223 w 452610"/>
                      <a:gd name="connsiteY33" fmla="*/ 34658 h 441743"/>
                      <a:gd name="connsiteX34" fmla="*/ 226964 w 452610"/>
                      <a:gd name="connsiteY34" fmla="*/ 402064 h 441743"/>
                      <a:gd name="connsiteX35" fmla="*/ 155837 w 452610"/>
                      <a:gd name="connsiteY35" fmla="*/ 388317 h 441743"/>
                      <a:gd name="connsiteX36" fmla="*/ 97799 w 452610"/>
                      <a:gd name="connsiteY36" fmla="*/ 350284 h 441743"/>
                      <a:gd name="connsiteX37" fmla="*/ 58696 w 452610"/>
                      <a:gd name="connsiteY37" fmla="*/ 292658 h 441743"/>
                      <a:gd name="connsiteX38" fmla="*/ 44289 w 452610"/>
                      <a:gd name="connsiteY38" fmla="*/ 220543 h 441743"/>
                      <a:gd name="connsiteX39" fmla="*/ 58696 w 452610"/>
                      <a:gd name="connsiteY39" fmla="*/ 148593 h 441743"/>
                      <a:gd name="connsiteX40" fmla="*/ 97799 w 452610"/>
                      <a:gd name="connsiteY40" fmla="*/ 91214 h 441743"/>
                      <a:gd name="connsiteX41" fmla="*/ 155507 w 452610"/>
                      <a:gd name="connsiteY41" fmla="*/ 53098 h 441743"/>
                      <a:gd name="connsiteX42" fmla="*/ 226552 w 452610"/>
                      <a:gd name="connsiteY42" fmla="*/ 39186 h 441743"/>
                      <a:gd name="connsiteX43" fmla="*/ 297596 w 452610"/>
                      <a:gd name="connsiteY43" fmla="*/ 53098 h 441743"/>
                      <a:gd name="connsiteX44" fmla="*/ 355470 w 452610"/>
                      <a:gd name="connsiteY44" fmla="*/ 91214 h 441743"/>
                      <a:gd name="connsiteX45" fmla="*/ 394820 w 452610"/>
                      <a:gd name="connsiteY45" fmla="*/ 148675 h 441743"/>
                      <a:gd name="connsiteX46" fmla="*/ 409227 w 452610"/>
                      <a:gd name="connsiteY46" fmla="*/ 220625 h 441743"/>
                      <a:gd name="connsiteX47" fmla="*/ 394820 w 452610"/>
                      <a:gd name="connsiteY47" fmla="*/ 292740 h 441743"/>
                      <a:gd name="connsiteX48" fmla="*/ 355717 w 452610"/>
                      <a:gd name="connsiteY48" fmla="*/ 350366 h 441743"/>
                      <a:gd name="connsiteX49" fmla="*/ 297926 w 452610"/>
                      <a:gd name="connsiteY49" fmla="*/ 388399 h 441743"/>
                      <a:gd name="connsiteX50" fmla="*/ 226964 w 452610"/>
                      <a:gd name="connsiteY50" fmla="*/ 402147 h 441743"/>
                      <a:gd name="connsiteX51" fmla="*/ 226552 w 452610"/>
                      <a:gd name="connsiteY51" fmla="*/ 73926 h 441743"/>
                      <a:gd name="connsiteX52" fmla="*/ 169008 w 452610"/>
                      <a:gd name="connsiteY52" fmla="*/ 85122 h 441743"/>
                      <a:gd name="connsiteX53" fmla="*/ 122167 w 452610"/>
                      <a:gd name="connsiteY53" fmla="*/ 115993 h 441743"/>
                      <a:gd name="connsiteX54" fmla="*/ 90637 w 452610"/>
                      <a:gd name="connsiteY54" fmla="*/ 162423 h 441743"/>
                      <a:gd name="connsiteX55" fmla="*/ 79113 w 452610"/>
                      <a:gd name="connsiteY55" fmla="*/ 220625 h 441743"/>
                      <a:gd name="connsiteX56" fmla="*/ 90637 w 452610"/>
                      <a:gd name="connsiteY56" fmla="*/ 278992 h 441743"/>
                      <a:gd name="connsiteX57" fmla="*/ 122167 w 452610"/>
                      <a:gd name="connsiteY57" fmla="*/ 325587 h 441743"/>
                      <a:gd name="connsiteX58" fmla="*/ 169091 w 452610"/>
                      <a:gd name="connsiteY58" fmla="*/ 356293 h 441743"/>
                      <a:gd name="connsiteX59" fmla="*/ 226964 w 452610"/>
                      <a:gd name="connsiteY59" fmla="*/ 367407 h 441743"/>
                      <a:gd name="connsiteX60" fmla="*/ 284590 w 452610"/>
                      <a:gd name="connsiteY60" fmla="*/ 356293 h 441743"/>
                      <a:gd name="connsiteX61" fmla="*/ 331349 w 452610"/>
                      <a:gd name="connsiteY61" fmla="*/ 325587 h 441743"/>
                      <a:gd name="connsiteX62" fmla="*/ 362879 w 452610"/>
                      <a:gd name="connsiteY62" fmla="*/ 278992 h 441743"/>
                      <a:gd name="connsiteX63" fmla="*/ 374404 w 452610"/>
                      <a:gd name="connsiteY63" fmla="*/ 220625 h 441743"/>
                      <a:gd name="connsiteX64" fmla="*/ 362879 w 452610"/>
                      <a:gd name="connsiteY64" fmla="*/ 162423 h 441743"/>
                      <a:gd name="connsiteX65" fmla="*/ 331185 w 452610"/>
                      <a:gd name="connsiteY65" fmla="*/ 116075 h 441743"/>
                      <a:gd name="connsiteX66" fmla="*/ 284095 w 452610"/>
                      <a:gd name="connsiteY66" fmla="*/ 85122 h 441743"/>
                      <a:gd name="connsiteX67" fmla="*/ 226552 w 452610"/>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610" h="441743">
                        <a:moveTo>
                          <a:pt x="226141" y="441744"/>
                        </a:moveTo>
                        <a:cubicBezTo>
                          <a:pt x="194693" y="441744"/>
                          <a:pt x="164892" y="435981"/>
                          <a:pt x="137479" y="424621"/>
                        </a:cubicBezTo>
                        <a:cubicBezTo>
                          <a:pt x="110065" y="413260"/>
                          <a:pt x="85945" y="397454"/>
                          <a:pt x="65775" y="377697"/>
                        </a:cubicBezTo>
                        <a:cubicBezTo>
                          <a:pt x="45524" y="357857"/>
                          <a:pt x="29389" y="334313"/>
                          <a:pt x="17699" y="307558"/>
                        </a:cubicBezTo>
                        <a:cubicBezTo>
                          <a:pt x="6009" y="280721"/>
                          <a:pt x="0" y="251496"/>
                          <a:pt x="0" y="220708"/>
                        </a:cubicBezTo>
                        <a:cubicBezTo>
                          <a:pt x="0" y="189918"/>
                          <a:pt x="5845" y="161188"/>
                          <a:pt x="17452" y="134269"/>
                        </a:cubicBezTo>
                        <a:cubicBezTo>
                          <a:pt x="28977" y="107514"/>
                          <a:pt x="45195" y="83805"/>
                          <a:pt x="65529" y="64047"/>
                        </a:cubicBezTo>
                        <a:cubicBezTo>
                          <a:pt x="85863" y="44290"/>
                          <a:pt x="109984" y="28484"/>
                          <a:pt x="137397" y="17123"/>
                        </a:cubicBezTo>
                        <a:cubicBezTo>
                          <a:pt x="164810" y="5763"/>
                          <a:pt x="194693" y="0"/>
                          <a:pt x="226141" y="0"/>
                        </a:cubicBezTo>
                        <a:cubicBezTo>
                          <a:pt x="257588" y="0"/>
                          <a:pt x="287801" y="5763"/>
                          <a:pt x="315214" y="17123"/>
                        </a:cubicBezTo>
                        <a:cubicBezTo>
                          <a:pt x="342545" y="28484"/>
                          <a:pt x="366748" y="44290"/>
                          <a:pt x="387081" y="64047"/>
                        </a:cubicBezTo>
                        <a:cubicBezTo>
                          <a:pt x="407497" y="83887"/>
                          <a:pt x="423633" y="107514"/>
                          <a:pt x="435158" y="134269"/>
                        </a:cubicBezTo>
                        <a:cubicBezTo>
                          <a:pt x="446765" y="161188"/>
                          <a:pt x="452611" y="190248"/>
                          <a:pt x="452611" y="220708"/>
                        </a:cubicBezTo>
                        <a:cubicBezTo>
                          <a:pt x="452611" y="251167"/>
                          <a:pt x="446765" y="280638"/>
                          <a:pt x="435158" y="307476"/>
                        </a:cubicBezTo>
                        <a:cubicBezTo>
                          <a:pt x="423633" y="334230"/>
                          <a:pt x="407415" y="357939"/>
                          <a:pt x="387081" y="377697"/>
                        </a:cubicBezTo>
                        <a:cubicBezTo>
                          <a:pt x="366748" y="397454"/>
                          <a:pt x="342627" y="413260"/>
                          <a:pt x="315214" y="424621"/>
                        </a:cubicBezTo>
                        <a:cubicBezTo>
                          <a:pt x="287718" y="435981"/>
                          <a:pt x="257753" y="441744"/>
                          <a:pt x="226141" y="441744"/>
                        </a:cubicBezTo>
                        <a:close/>
                        <a:moveTo>
                          <a:pt x="226141" y="34658"/>
                        </a:moveTo>
                        <a:cubicBezTo>
                          <a:pt x="199304" y="34658"/>
                          <a:pt x="173948" y="39515"/>
                          <a:pt x="150733" y="49147"/>
                        </a:cubicBezTo>
                        <a:cubicBezTo>
                          <a:pt x="127436" y="58779"/>
                          <a:pt x="106937" y="72197"/>
                          <a:pt x="89814" y="88826"/>
                        </a:cubicBezTo>
                        <a:cubicBezTo>
                          <a:pt x="72691" y="105455"/>
                          <a:pt x="59108" y="125378"/>
                          <a:pt x="49393" y="147934"/>
                        </a:cubicBezTo>
                        <a:cubicBezTo>
                          <a:pt x="39680" y="170408"/>
                          <a:pt x="34822" y="194940"/>
                          <a:pt x="34822" y="220625"/>
                        </a:cubicBezTo>
                        <a:cubicBezTo>
                          <a:pt x="34822" y="246310"/>
                          <a:pt x="39762" y="271171"/>
                          <a:pt x="49640" y="293645"/>
                        </a:cubicBezTo>
                        <a:cubicBezTo>
                          <a:pt x="59520" y="316284"/>
                          <a:pt x="73102" y="336206"/>
                          <a:pt x="90144" y="352836"/>
                        </a:cubicBezTo>
                        <a:cubicBezTo>
                          <a:pt x="107184" y="369547"/>
                          <a:pt x="127600" y="382883"/>
                          <a:pt x="150815" y="392515"/>
                        </a:cubicBezTo>
                        <a:cubicBezTo>
                          <a:pt x="174030" y="402147"/>
                          <a:pt x="199386" y="407004"/>
                          <a:pt x="226223" y="407004"/>
                        </a:cubicBezTo>
                        <a:cubicBezTo>
                          <a:pt x="253060" y="407004"/>
                          <a:pt x="278745" y="402147"/>
                          <a:pt x="301960" y="392515"/>
                        </a:cubicBezTo>
                        <a:cubicBezTo>
                          <a:pt x="325257" y="382883"/>
                          <a:pt x="345755" y="369465"/>
                          <a:pt x="362879" y="352836"/>
                        </a:cubicBezTo>
                        <a:cubicBezTo>
                          <a:pt x="380002" y="336206"/>
                          <a:pt x="393585" y="316284"/>
                          <a:pt x="403299" y="293728"/>
                        </a:cubicBezTo>
                        <a:cubicBezTo>
                          <a:pt x="413013" y="271253"/>
                          <a:pt x="417870" y="246639"/>
                          <a:pt x="417870" y="220625"/>
                        </a:cubicBezTo>
                        <a:cubicBezTo>
                          <a:pt x="417870" y="194611"/>
                          <a:pt x="412931" y="170408"/>
                          <a:pt x="403299" y="147934"/>
                        </a:cubicBezTo>
                        <a:cubicBezTo>
                          <a:pt x="393585" y="125378"/>
                          <a:pt x="380002" y="105455"/>
                          <a:pt x="362879" y="88826"/>
                        </a:cubicBezTo>
                        <a:cubicBezTo>
                          <a:pt x="345755" y="72115"/>
                          <a:pt x="325257" y="58779"/>
                          <a:pt x="301960" y="49147"/>
                        </a:cubicBezTo>
                        <a:cubicBezTo>
                          <a:pt x="278745" y="39515"/>
                          <a:pt x="253224" y="34658"/>
                          <a:pt x="226223" y="34658"/>
                        </a:cubicBezTo>
                        <a:close/>
                        <a:moveTo>
                          <a:pt x="226964" y="402064"/>
                        </a:moveTo>
                        <a:cubicBezTo>
                          <a:pt x="201855" y="402064"/>
                          <a:pt x="177981" y="397454"/>
                          <a:pt x="155837" y="388317"/>
                        </a:cubicBezTo>
                        <a:cubicBezTo>
                          <a:pt x="133774" y="379261"/>
                          <a:pt x="114264" y="366418"/>
                          <a:pt x="97799" y="350284"/>
                        </a:cubicBezTo>
                        <a:cubicBezTo>
                          <a:pt x="81334" y="334148"/>
                          <a:pt x="68245" y="314802"/>
                          <a:pt x="58696" y="292658"/>
                        </a:cubicBezTo>
                        <a:cubicBezTo>
                          <a:pt x="49147" y="270430"/>
                          <a:pt x="44289" y="246227"/>
                          <a:pt x="44289" y="220543"/>
                        </a:cubicBezTo>
                        <a:cubicBezTo>
                          <a:pt x="44289" y="194858"/>
                          <a:pt x="49147" y="170655"/>
                          <a:pt x="58696" y="148593"/>
                        </a:cubicBezTo>
                        <a:cubicBezTo>
                          <a:pt x="68163" y="126695"/>
                          <a:pt x="81334" y="107349"/>
                          <a:pt x="97799" y="91214"/>
                        </a:cubicBezTo>
                        <a:cubicBezTo>
                          <a:pt x="114181" y="75078"/>
                          <a:pt x="133610" y="62236"/>
                          <a:pt x="155507" y="53098"/>
                        </a:cubicBezTo>
                        <a:cubicBezTo>
                          <a:pt x="177488" y="43878"/>
                          <a:pt x="201444" y="39186"/>
                          <a:pt x="226552" y="39186"/>
                        </a:cubicBezTo>
                        <a:cubicBezTo>
                          <a:pt x="251661" y="39186"/>
                          <a:pt x="275535" y="43878"/>
                          <a:pt x="297596" y="53098"/>
                        </a:cubicBezTo>
                        <a:cubicBezTo>
                          <a:pt x="319495" y="62318"/>
                          <a:pt x="338923" y="75078"/>
                          <a:pt x="355470" y="91214"/>
                        </a:cubicBezTo>
                        <a:cubicBezTo>
                          <a:pt x="372017" y="107349"/>
                          <a:pt x="385270" y="126695"/>
                          <a:pt x="394820" y="148675"/>
                        </a:cubicBezTo>
                        <a:cubicBezTo>
                          <a:pt x="404369" y="170738"/>
                          <a:pt x="409227" y="194940"/>
                          <a:pt x="409227" y="220625"/>
                        </a:cubicBezTo>
                        <a:cubicBezTo>
                          <a:pt x="409227" y="246310"/>
                          <a:pt x="404369" y="270513"/>
                          <a:pt x="394820" y="292740"/>
                        </a:cubicBezTo>
                        <a:cubicBezTo>
                          <a:pt x="385353" y="314802"/>
                          <a:pt x="372181" y="334230"/>
                          <a:pt x="355717" y="350366"/>
                        </a:cubicBezTo>
                        <a:cubicBezTo>
                          <a:pt x="339335" y="366501"/>
                          <a:pt x="319824" y="379261"/>
                          <a:pt x="297926" y="388399"/>
                        </a:cubicBezTo>
                        <a:cubicBezTo>
                          <a:pt x="275946" y="397537"/>
                          <a:pt x="252072" y="402147"/>
                          <a:pt x="226964" y="402147"/>
                        </a:cubicBezTo>
                        <a:close/>
                        <a:moveTo>
                          <a:pt x="226552" y="73926"/>
                        </a:moveTo>
                        <a:cubicBezTo>
                          <a:pt x="206054" y="73926"/>
                          <a:pt x="186708" y="77713"/>
                          <a:pt x="169008" y="85122"/>
                        </a:cubicBezTo>
                        <a:cubicBezTo>
                          <a:pt x="151145" y="92613"/>
                          <a:pt x="135421" y="102986"/>
                          <a:pt x="122167" y="115993"/>
                        </a:cubicBezTo>
                        <a:cubicBezTo>
                          <a:pt x="108913" y="129000"/>
                          <a:pt x="98293" y="144559"/>
                          <a:pt x="90637" y="162423"/>
                        </a:cubicBezTo>
                        <a:cubicBezTo>
                          <a:pt x="82981" y="180123"/>
                          <a:pt x="79113" y="199715"/>
                          <a:pt x="79113" y="220625"/>
                        </a:cubicBezTo>
                        <a:cubicBezTo>
                          <a:pt x="79113" y="241535"/>
                          <a:pt x="82981" y="261210"/>
                          <a:pt x="90637" y="278992"/>
                        </a:cubicBezTo>
                        <a:cubicBezTo>
                          <a:pt x="98376" y="296938"/>
                          <a:pt x="108995" y="312580"/>
                          <a:pt x="122167" y="325587"/>
                        </a:cubicBezTo>
                        <a:cubicBezTo>
                          <a:pt x="135339" y="338594"/>
                          <a:pt x="151145" y="348884"/>
                          <a:pt x="169091" y="356293"/>
                        </a:cubicBezTo>
                        <a:cubicBezTo>
                          <a:pt x="186955" y="363702"/>
                          <a:pt x="206466" y="367407"/>
                          <a:pt x="226964" y="367407"/>
                        </a:cubicBezTo>
                        <a:cubicBezTo>
                          <a:pt x="247462" y="367407"/>
                          <a:pt x="266890" y="363702"/>
                          <a:pt x="284590" y="356293"/>
                        </a:cubicBezTo>
                        <a:cubicBezTo>
                          <a:pt x="302372" y="348884"/>
                          <a:pt x="318095" y="338594"/>
                          <a:pt x="331349" y="325587"/>
                        </a:cubicBezTo>
                        <a:cubicBezTo>
                          <a:pt x="344521" y="312662"/>
                          <a:pt x="355140" y="296938"/>
                          <a:pt x="362879" y="278992"/>
                        </a:cubicBezTo>
                        <a:cubicBezTo>
                          <a:pt x="370534" y="261210"/>
                          <a:pt x="374404" y="241535"/>
                          <a:pt x="374404" y="220625"/>
                        </a:cubicBezTo>
                        <a:cubicBezTo>
                          <a:pt x="374404" y="199715"/>
                          <a:pt x="370534" y="180123"/>
                          <a:pt x="362879" y="162423"/>
                        </a:cubicBezTo>
                        <a:cubicBezTo>
                          <a:pt x="355140" y="144641"/>
                          <a:pt x="344521" y="129082"/>
                          <a:pt x="331185" y="116075"/>
                        </a:cubicBezTo>
                        <a:cubicBezTo>
                          <a:pt x="317766" y="103068"/>
                          <a:pt x="301960" y="92613"/>
                          <a:pt x="284095" y="85122"/>
                        </a:cubicBezTo>
                        <a:cubicBezTo>
                          <a:pt x="266397" y="77630"/>
                          <a:pt x="246968" y="73926"/>
                          <a:pt x="226552" y="73926"/>
                        </a:cubicBezTo>
                        <a:close/>
                      </a:path>
                    </a:pathLst>
                  </a:custGeom>
                  <a:solidFill>
                    <a:srgbClr val="1D1D1B"/>
                  </a:solidFill>
                  <a:ln w="8232" cap="flat">
                    <a:noFill/>
                    <a:prstDash val="solid"/>
                    <a:miter/>
                  </a:ln>
                </p:spPr>
                <p:txBody>
                  <a:bodyPr rtlCol="0" anchor="ctr"/>
                  <a:lstStyle/>
                  <a:p>
                    <a:endParaRPr lang="en-US"/>
                  </a:p>
                </p:txBody>
              </p:sp>
            </p:grpSp>
            <p:grpSp>
              <p:nvGrpSpPr>
                <p:cNvPr id="93" name="Gráfico 23">
                  <a:extLst>
                    <a:ext uri="{FF2B5EF4-FFF2-40B4-BE49-F238E27FC236}">
                      <a16:creationId xmlns:a16="http://schemas.microsoft.com/office/drawing/2014/main" id="{42DF295B-B6FC-2B83-163C-DDE13723F9F7}"/>
                    </a:ext>
                  </a:extLst>
                </p:cNvPr>
                <p:cNvGrpSpPr/>
                <p:nvPr/>
              </p:nvGrpSpPr>
              <p:grpSpPr>
                <a:xfrm>
                  <a:off x="9099298" y="5169220"/>
                  <a:ext cx="264009" cy="421410"/>
                  <a:chOff x="9099298" y="5169220"/>
                  <a:chExt cx="264009" cy="421410"/>
                </a:xfrm>
                <a:solidFill>
                  <a:srgbClr val="1D1D1B"/>
                </a:solidFill>
              </p:grpSpPr>
              <p:sp>
                <p:nvSpPr>
                  <p:cNvPr id="109" name="Forma Livre: Forma 108">
                    <a:extLst>
                      <a:ext uri="{FF2B5EF4-FFF2-40B4-BE49-F238E27FC236}">
                        <a16:creationId xmlns:a16="http://schemas.microsoft.com/office/drawing/2014/main" id="{B0AE0833-3D5E-FBF5-AE1F-D5446E95C00A}"/>
                      </a:ext>
                    </a:extLst>
                  </p:cNvPr>
                  <p:cNvSpPr/>
                  <p:nvPr/>
                </p:nvSpPr>
                <p:spPr>
                  <a:xfrm>
                    <a:off x="9116750" y="5186590"/>
                    <a:ext cx="229352" cy="386505"/>
                  </a:xfrm>
                  <a:custGeom>
                    <a:avLst/>
                    <a:gdLst>
                      <a:gd name="connsiteX0" fmla="*/ 229270 w 229352"/>
                      <a:gd name="connsiteY0" fmla="*/ 0 h 386505"/>
                      <a:gd name="connsiteX1" fmla="*/ 229270 w 229352"/>
                      <a:gd name="connsiteY1" fmla="*/ 40091 h 386505"/>
                      <a:gd name="connsiteX2" fmla="*/ 190002 w 229352"/>
                      <a:gd name="connsiteY2" fmla="*/ 40091 h 386505"/>
                      <a:gd name="connsiteX3" fmla="*/ 131058 w 229352"/>
                      <a:gd name="connsiteY3" fmla="*/ 49805 h 386505"/>
                      <a:gd name="connsiteX4" fmla="*/ 84875 w 229352"/>
                      <a:gd name="connsiteY4" fmla="*/ 78454 h 386505"/>
                      <a:gd name="connsiteX5" fmla="*/ 54745 w 229352"/>
                      <a:gd name="connsiteY5" fmla="*/ 125542 h 386505"/>
                      <a:gd name="connsiteX6" fmla="*/ 43879 w 229352"/>
                      <a:gd name="connsiteY6" fmla="*/ 191153 h 386505"/>
                      <a:gd name="connsiteX7" fmla="*/ 43879 w 229352"/>
                      <a:gd name="connsiteY7" fmla="*/ 386505 h 386505"/>
                      <a:gd name="connsiteX8" fmla="*/ 0 w 229352"/>
                      <a:gd name="connsiteY8" fmla="*/ 386505 h 386505"/>
                      <a:gd name="connsiteX9" fmla="*/ 0 w 229352"/>
                      <a:gd name="connsiteY9" fmla="*/ 0 h 386505"/>
                      <a:gd name="connsiteX10" fmla="*/ 37375 w 229352"/>
                      <a:gd name="connsiteY10" fmla="*/ 0 h 386505"/>
                      <a:gd name="connsiteX11" fmla="*/ 41985 w 229352"/>
                      <a:gd name="connsiteY11" fmla="*/ 74420 h 386505"/>
                      <a:gd name="connsiteX12" fmla="*/ 66188 w 229352"/>
                      <a:gd name="connsiteY12" fmla="*/ 44619 h 386505"/>
                      <a:gd name="connsiteX13" fmla="*/ 99199 w 229352"/>
                      <a:gd name="connsiteY13" fmla="*/ 20992 h 386505"/>
                      <a:gd name="connsiteX14" fmla="*/ 140196 w 229352"/>
                      <a:gd name="connsiteY14" fmla="*/ 5516 h 386505"/>
                      <a:gd name="connsiteX15" fmla="*/ 188519 w 229352"/>
                      <a:gd name="connsiteY15" fmla="*/ 0 h 386505"/>
                      <a:gd name="connsiteX16" fmla="*/ 229352 w 229352"/>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2" h="386505">
                        <a:moveTo>
                          <a:pt x="229270" y="0"/>
                        </a:moveTo>
                        <a:lnTo>
                          <a:pt x="229270" y="40091"/>
                        </a:lnTo>
                        <a:lnTo>
                          <a:pt x="190002" y="40091"/>
                        </a:lnTo>
                        <a:cubicBezTo>
                          <a:pt x="168598" y="40091"/>
                          <a:pt x="149005" y="43302"/>
                          <a:pt x="131058" y="49805"/>
                        </a:cubicBezTo>
                        <a:cubicBezTo>
                          <a:pt x="113112" y="56309"/>
                          <a:pt x="97718" y="65858"/>
                          <a:pt x="84875" y="78454"/>
                        </a:cubicBezTo>
                        <a:cubicBezTo>
                          <a:pt x="72032" y="91049"/>
                          <a:pt x="61989" y="106772"/>
                          <a:pt x="54745" y="125542"/>
                        </a:cubicBezTo>
                        <a:cubicBezTo>
                          <a:pt x="47500" y="144394"/>
                          <a:pt x="43879" y="166210"/>
                          <a:pt x="43879" y="191153"/>
                        </a:cubicBezTo>
                        <a:lnTo>
                          <a:pt x="43879" y="386505"/>
                        </a:lnTo>
                        <a:lnTo>
                          <a:pt x="0" y="386505"/>
                        </a:lnTo>
                        <a:lnTo>
                          <a:pt x="0" y="0"/>
                        </a:lnTo>
                        <a:lnTo>
                          <a:pt x="37375" y="0"/>
                        </a:lnTo>
                        <a:lnTo>
                          <a:pt x="41985" y="74420"/>
                        </a:lnTo>
                        <a:cubicBezTo>
                          <a:pt x="48571" y="63718"/>
                          <a:pt x="56638" y="53839"/>
                          <a:pt x="66188" y="44619"/>
                        </a:cubicBezTo>
                        <a:cubicBezTo>
                          <a:pt x="75738" y="35481"/>
                          <a:pt x="86769" y="27578"/>
                          <a:pt x="99199" y="20992"/>
                        </a:cubicBezTo>
                        <a:cubicBezTo>
                          <a:pt x="111630" y="14406"/>
                          <a:pt x="125296" y="9220"/>
                          <a:pt x="140196" y="5516"/>
                        </a:cubicBezTo>
                        <a:cubicBezTo>
                          <a:pt x="155097" y="1811"/>
                          <a:pt x="171149" y="0"/>
                          <a:pt x="188519" y="0"/>
                        </a:cubicBezTo>
                        <a:lnTo>
                          <a:pt x="229352" y="0"/>
                        </a:lnTo>
                        <a:close/>
                      </a:path>
                    </a:pathLst>
                  </a:custGeom>
                  <a:solidFill>
                    <a:srgbClr val="1D1D1B"/>
                  </a:solidFill>
                  <a:ln w="8232" cap="flat">
                    <a:noFill/>
                    <a:prstDash val="solid"/>
                    <a:miter/>
                  </a:ln>
                </p:spPr>
                <p:txBody>
                  <a:bodyPr rtlCol="0" anchor="ctr"/>
                  <a:lstStyle/>
                  <a:p>
                    <a:endParaRPr lang="en-US"/>
                  </a:p>
                </p:txBody>
              </p:sp>
              <p:sp>
                <p:nvSpPr>
                  <p:cNvPr id="110" name="Forma Livre: Forma 109">
                    <a:extLst>
                      <a:ext uri="{FF2B5EF4-FFF2-40B4-BE49-F238E27FC236}">
                        <a16:creationId xmlns:a16="http://schemas.microsoft.com/office/drawing/2014/main" id="{53AD5B3D-DDC4-4851-7A1D-DC6B75B1883B}"/>
                      </a:ext>
                    </a:extLst>
                  </p:cNvPr>
                  <p:cNvSpPr/>
                  <p:nvPr/>
                </p:nvSpPr>
                <p:spPr>
                  <a:xfrm>
                    <a:off x="9099298" y="5169220"/>
                    <a:ext cx="264009" cy="421410"/>
                  </a:xfrm>
                  <a:custGeom>
                    <a:avLst/>
                    <a:gdLst>
                      <a:gd name="connsiteX0" fmla="*/ 61249 w 264009"/>
                      <a:gd name="connsiteY0" fmla="*/ 421245 h 421410"/>
                      <a:gd name="connsiteX1" fmla="*/ 17371 w 264009"/>
                      <a:gd name="connsiteY1" fmla="*/ 421245 h 421410"/>
                      <a:gd name="connsiteX2" fmla="*/ 0 w 264009"/>
                      <a:gd name="connsiteY2" fmla="*/ 403875 h 421410"/>
                      <a:gd name="connsiteX3" fmla="*/ 0 w 264009"/>
                      <a:gd name="connsiteY3" fmla="*/ 17370 h 421410"/>
                      <a:gd name="connsiteX4" fmla="*/ 17371 w 264009"/>
                      <a:gd name="connsiteY4" fmla="*/ 0 h 421410"/>
                      <a:gd name="connsiteX5" fmla="*/ 54745 w 264009"/>
                      <a:gd name="connsiteY5" fmla="*/ 0 h 421410"/>
                      <a:gd name="connsiteX6" fmla="*/ 72115 w 264009"/>
                      <a:gd name="connsiteY6" fmla="*/ 16300 h 421410"/>
                      <a:gd name="connsiteX7" fmla="*/ 74009 w 264009"/>
                      <a:gd name="connsiteY7" fmla="*/ 47171 h 421410"/>
                      <a:gd name="connsiteX8" fmla="*/ 108419 w 264009"/>
                      <a:gd name="connsiteY8" fmla="*/ 23050 h 421410"/>
                      <a:gd name="connsiteX9" fmla="*/ 153367 w 264009"/>
                      <a:gd name="connsiteY9" fmla="*/ 6092 h 421410"/>
                      <a:gd name="connsiteX10" fmla="*/ 205807 w 264009"/>
                      <a:gd name="connsiteY10" fmla="*/ 82 h 421410"/>
                      <a:gd name="connsiteX11" fmla="*/ 246640 w 264009"/>
                      <a:gd name="connsiteY11" fmla="*/ 82 h 421410"/>
                      <a:gd name="connsiteX12" fmla="*/ 264010 w 264009"/>
                      <a:gd name="connsiteY12" fmla="*/ 17452 h 421410"/>
                      <a:gd name="connsiteX13" fmla="*/ 264010 w 264009"/>
                      <a:gd name="connsiteY13" fmla="*/ 57544 h 421410"/>
                      <a:gd name="connsiteX14" fmla="*/ 246640 w 264009"/>
                      <a:gd name="connsiteY14" fmla="*/ 74914 h 421410"/>
                      <a:gd name="connsiteX15" fmla="*/ 207372 w 264009"/>
                      <a:gd name="connsiteY15" fmla="*/ 74914 h 421410"/>
                      <a:gd name="connsiteX16" fmla="*/ 154355 w 264009"/>
                      <a:gd name="connsiteY16" fmla="*/ 83640 h 421410"/>
                      <a:gd name="connsiteX17" fmla="*/ 114429 w 264009"/>
                      <a:gd name="connsiteY17" fmla="*/ 108337 h 421410"/>
                      <a:gd name="connsiteX18" fmla="*/ 88333 w 264009"/>
                      <a:gd name="connsiteY18" fmla="*/ 149334 h 421410"/>
                      <a:gd name="connsiteX19" fmla="*/ 78619 w 264009"/>
                      <a:gd name="connsiteY19" fmla="*/ 208688 h 421410"/>
                      <a:gd name="connsiteX20" fmla="*/ 78619 w 264009"/>
                      <a:gd name="connsiteY20" fmla="*/ 404040 h 421410"/>
                      <a:gd name="connsiteX21" fmla="*/ 61249 w 264009"/>
                      <a:gd name="connsiteY21" fmla="*/ 421410 h 421410"/>
                      <a:gd name="connsiteX22" fmla="*/ 34741 w 264009"/>
                      <a:gd name="connsiteY22" fmla="*/ 386505 h 421410"/>
                      <a:gd name="connsiteX23" fmla="*/ 43879 w 264009"/>
                      <a:gd name="connsiteY23" fmla="*/ 386505 h 421410"/>
                      <a:gd name="connsiteX24" fmla="*/ 43879 w 264009"/>
                      <a:gd name="connsiteY24" fmla="*/ 208523 h 421410"/>
                      <a:gd name="connsiteX25" fmla="*/ 55897 w 264009"/>
                      <a:gd name="connsiteY25" fmla="*/ 136656 h 421410"/>
                      <a:gd name="connsiteX26" fmla="*/ 90062 w 264009"/>
                      <a:gd name="connsiteY26" fmla="*/ 83393 h 421410"/>
                      <a:gd name="connsiteX27" fmla="*/ 142501 w 264009"/>
                      <a:gd name="connsiteY27" fmla="*/ 50875 h 421410"/>
                      <a:gd name="connsiteX28" fmla="*/ 207372 w 264009"/>
                      <a:gd name="connsiteY28" fmla="*/ 40091 h 421410"/>
                      <a:gd name="connsiteX29" fmla="*/ 229270 w 264009"/>
                      <a:gd name="connsiteY29" fmla="*/ 40091 h 421410"/>
                      <a:gd name="connsiteX30" fmla="*/ 229270 w 264009"/>
                      <a:gd name="connsiteY30" fmla="*/ 34740 h 421410"/>
                      <a:gd name="connsiteX31" fmla="*/ 205807 w 264009"/>
                      <a:gd name="connsiteY31" fmla="*/ 34740 h 421410"/>
                      <a:gd name="connsiteX32" fmla="*/ 161682 w 264009"/>
                      <a:gd name="connsiteY32" fmla="*/ 39762 h 421410"/>
                      <a:gd name="connsiteX33" fmla="*/ 124637 w 264009"/>
                      <a:gd name="connsiteY33" fmla="*/ 53674 h 421410"/>
                      <a:gd name="connsiteX34" fmla="*/ 95495 w 264009"/>
                      <a:gd name="connsiteY34" fmla="*/ 74502 h 421410"/>
                      <a:gd name="connsiteX35" fmla="*/ 74009 w 264009"/>
                      <a:gd name="connsiteY35" fmla="*/ 100845 h 421410"/>
                      <a:gd name="connsiteX36" fmla="*/ 54992 w 264009"/>
                      <a:gd name="connsiteY36" fmla="*/ 108583 h 421410"/>
                      <a:gd name="connsiteX37" fmla="*/ 41903 w 264009"/>
                      <a:gd name="connsiteY37" fmla="*/ 92778 h 421410"/>
                      <a:gd name="connsiteX38" fmla="*/ 38363 w 264009"/>
                      <a:gd name="connsiteY38" fmla="*/ 34658 h 421410"/>
                      <a:gd name="connsiteX39" fmla="*/ 34659 w 264009"/>
                      <a:gd name="connsiteY39" fmla="*/ 34658 h 421410"/>
                      <a:gd name="connsiteX40" fmla="*/ 34659 w 264009"/>
                      <a:gd name="connsiteY40" fmla="*/ 386505 h 42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9" h="421410">
                        <a:moveTo>
                          <a:pt x="61249" y="421245"/>
                        </a:moveTo>
                        <a:lnTo>
                          <a:pt x="17371" y="421245"/>
                        </a:lnTo>
                        <a:cubicBezTo>
                          <a:pt x="7821" y="421245"/>
                          <a:pt x="0" y="413507"/>
                          <a:pt x="0" y="403875"/>
                        </a:cubicBezTo>
                        <a:lnTo>
                          <a:pt x="0" y="17370"/>
                        </a:lnTo>
                        <a:cubicBezTo>
                          <a:pt x="0" y="7821"/>
                          <a:pt x="7739" y="0"/>
                          <a:pt x="17371" y="0"/>
                        </a:cubicBezTo>
                        <a:lnTo>
                          <a:pt x="54745" y="0"/>
                        </a:lnTo>
                        <a:cubicBezTo>
                          <a:pt x="63883" y="0"/>
                          <a:pt x="71539" y="7162"/>
                          <a:pt x="72115" y="16300"/>
                        </a:cubicBezTo>
                        <a:lnTo>
                          <a:pt x="74009" y="47171"/>
                        </a:lnTo>
                        <a:cubicBezTo>
                          <a:pt x="84135" y="37868"/>
                          <a:pt x="95659" y="29801"/>
                          <a:pt x="108419" y="23050"/>
                        </a:cubicBezTo>
                        <a:cubicBezTo>
                          <a:pt x="122085" y="15806"/>
                          <a:pt x="137232" y="10126"/>
                          <a:pt x="153367" y="6092"/>
                        </a:cubicBezTo>
                        <a:cubicBezTo>
                          <a:pt x="169586" y="2058"/>
                          <a:pt x="187203" y="82"/>
                          <a:pt x="205807" y="82"/>
                        </a:cubicBezTo>
                        <a:lnTo>
                          <a:pt x="246640" y="82"/>
                        </a:lnTo>
                        <a:cubicBezTo>
                          <a:pt x="256188" y="82"/>
                          <a:pt x="264010" y="7821"/>
                          <a:pt x="264010" y="17452"/>
                        </a:cubicBezTo>
                        <a:lnTo>
                          <a:pt x="264010" y="57544"/>
                        </a:lnTo>
                        <a:cubicBezTo>
                          <a:pt x="264010" y="67093"/>
                          <a:pt x="256271" y="74914"/>
                          <a:pt x="246640" y="74914"/>
                        </a:cubicBezTo>
                        <a:lnTo>
                          <a:pt x="207372" y="74914"/>
                        </a:lnTo>
                        <a:cubicBezTo>
                          <a:pt x="188108" y="74914"/>
                          <a:pt x="170244" y="77877"/>
                          <a:pt x="154355" y="83640"/>
                        </a:cubicBezTo>
                        <a:cubicBezTo>
                          <a:pt x="138878" y="89238"/>
                          <a:pt x="125461" y="97552"/>
                          <a:pt x="114429" y="108337"/>
                        </a:cubicBezTo>
                        <a:cubicBezTo>
                          <a:pt x="103398" y="119121"/>
                          <a:pt x="94671" y="132869"/>
                          <a:pt x="88333" y="149334"/>
                        </a:cubicBezTo>
                        <a:cubicBezTo>
                          <a:pt x="81912" y="166045"/>
                          <a:pt x="78619" y="186049"/>
                          <a:pt x="78619" y="208688"/>
                        </a:cubicBezTo>
                        <a:lnTo>
                          <a:pt x="78619" y="404040"/>
                        </a:lnTo>
                        <a:cubicBezTo>
                          <a:pt x="78619" y="413589"/>
                          <a:pt x="70881" y="421410"/>
                          <a:pt x="61249" y="421410"/>
                        </a:cubicBezTo>
                        <a:close/>
                        <a:moveTo>
                          <a:pt x="34741" y="386505"/>
                        </a:moveTo>
                        <a:lnTo>
                          <a:pt x="43879" y="386505"/>
                        </a:lnTo>
                        <a:lnTo>
                          <a:pt x="43879" y="208523"/>
                        </a:lnTo>
                        <a:cubicBezTo>
                          <a:pt x="43879" y="181604"/>
                          <a:pt x="47912" y="157401"/>
                          <a:pt x="55897" y="136656"/>
                        </a:cubicBezTo>
                        <a:cubicBezTo>
                          <a:pt x="64047" y="115581"/>
                          <a:pt x="75573" y="97635"/>
                          <a:pt x="90062" y="83393"/>
                        </a:cubicBezTo>
                        <a:cubicBezTo>
                          <a:pt x="104633" y="69069"/>
                          <a:pt x="122250" y="58120"/>
                          <a:pt x="142501" y="50875"/>
                        </a:cubicBezTo>
                        <a:cubicBezTo>
                          <a:pt x="162259" y="43713"/>
                          <a:pt x="184075" y="40091"/>
                          <a:pt x="207372" y="40091"/>
                        </a:cubicBezTo>
                        <a:lnTo>
                          <a:pt x="229270" y="40091"/>
                        </a:lnTo>
                        <a:lnTo>
                          <a:pt x="229270" y="34740"/>
                        </a:lnTo>
                        <a:lnTo>
                          <a:pt x="205807" y="34740"/>
                        </a:lnTo>
                        <a:cubicBezTo>
                          <a:pt x="190002" y="34740"/>
                          <a:pt x="175183" y="36387"/>
                          <a:pt x="161682" y="39762"/>
                        </a:cubicBezTo>
                        <a:cubicBezTo>
                          <a:pt x="148263" y="43055"/>
                          <a:pt x="135751" y="47747"/>
                          <a:pt x="124637" y="53674"/>
                        </a:cubicBezTo>
                        <a:cubicBezTo>
                          <a:pt x="113688" y="59519"/>
                          <a:pt x="103810" y="66517"/>
                          <a:pt x="95495" y="74502"/>
                        </a:cubicBezTo>
                        <a:cubicBezTo>
                          <a:pt x="87098" y="82570"/>
                          <a:pt x="79854" y="91460"/>
                          <a:pt x="74009" y="100845"/>
                        </a:cubicBezTo>
                        <a:cubicBezTo>
                          <a:pt x="70057" y="107267"/>
                          <a:pt x="62401" y="110395"/>
                          <a:pt x="54992" y="108583"/>
                        </a:cubicBezTo>
                        <a:cubicBezTo>
                          <a:pt x="47665" y="106772"/>
                          <a:pt x="42396" y="100351"/>
                          <a:pt x="41903" y="92778"/>
                        </a:cubicBezTo>
                        <a:lnTo>
                          <a:pt x="38363" y="34658"/>
                        </a:lnTo>
                        <a:lnTo>
                          <a:pt x="34659" y="34658"/>
                        </a:lnTo>
                        <a:lnTo>
                          <a:pt x="34659" y="386505"/>
                        </a:lnTo>
                        <a:close/>
                      </a:path>
                    </a:pathLst>
                  </a:custGeom>
                  <a:solidFill>
                    <a:srgbClr val="1D1D1B"/>
                  </a:solidFill>
                  <a:ln w="8232" cap="flat">
                    <a:noFill/>
                    <a:prstDash val="solid"/>
                    <a:miter/>
                  </a:ln>
                </p:spPr>
                <p:txBody>
                  <a:bodyPr rtlCol="0" anchor="ctr"/>
                  <a:lstStyle/>
                  <a:p>
                    <a:endParaRPr lang="en-US"/>
                  </a:p>
                </p:txBody>
              </p:sp>
            </p:grpSp>
            <p:grpSp>
              <p:nvGrpSpPr>
                <p:cNvPr id="94" name="Gráfico 23">
                  <a:extLst>
                    <a:ext uri="{FF2B5EF4-FFF2-40B4-BE49-F238E27FC236}">
                      <a16:creationId xmlns:a16="http://schemas.microsoft.com/office/drawing/2014/main" id="{483EC686-03F5-1453-8588-B1AEDCAA88F6}"/>
                    </a:ext>
                  </a:extLst>
                </p:cNvPr>
                <p:cNvGrpSpPr/>
                <p:nvPr/>
              </p:nvGrpSpPr>
              <p:grpSpPr>
                <a:xfrm>
                  <a:off x="9566316" y="5158848"/>
                  <a:ext cx="452692" cy="441908"/>
                  <a:chOff x="9566316" y="5158848"/>
                  <a:chExt cx="452692" cy="441908"/>
                </a:xfrm>
                <a:solidFill>
                  <a:srgbClr val="1D1D1B"/>
                </a:solidFill>
              </p:grpSpPr>
              <p:sp>
                <p:nvSpPr>
                  <p:cNvPr id="107" name="Forma Livre: Forma 106">
                    <a:extLst>
                      <a:ext uri="{FF2B5EF4-FFF2-40B4-BE49-F238E27FC236}">
                        <a16:creationId xmlns:a16="http://schemas.microsoft.com/office/drawing/2014/main" id="{B78248BD-D0E1-4ED5-F419-60D79B8D01AE}"/>
                      </a:ext>
                    </a:extLst>
                  </p:cNvPr>
                  <p:cNvSpPr/>
                  <p:nvPr/>
                </p:nvSpPr>
                <p:spPr>
                  <a:xfrm>
                    <a:off x="9583686" y="5176300"/>
                    <a:ext cx="417787" cy="407003"/>
                  </a:xfrm>
                  <a:custGeom>
                    <a:avLst/>
                    <a:gdLst>
                      <a:gd name="connsiteX0" fmla="*/ 0 w 417787"/>
                      <a:gd name="connsiteY0" fmla="*/ 203337 h 407003"/>
                      <a:gd name="connsiteX1" fmla="*/ 15642 w 417787"/>
                      <a:gd name="connsiteY1" fmla="*/ 123813 h 407003"/>
                      <a:gd name="connsiteX2" fmla="*/ 59107 w 417787"/>
                      <a:gd name="connsiteY2" fmla="*/ 59108 h 407003"/>
                      <a:gd name="connsiteX3" fmla="*/ 124719 w 417787"/>
                      <a:gd name="connsiteY3" fmla="*/ 15806 h 407003"/>
                      <a:gd name="connsiteX4" fmla="*/ 206383 w 417787"/>
                      <a:gd name="connsiteY4" fmla="*/ 0 h 407003"/>
                      <a:gd name="connsiteX5" fmla="*/ 259810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5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1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4 w 417787"/>
                      <a:gd name="connsiteY30" fmla="*/ 203337 h 407003"/>
                      <a:gd name="connsiteX31" fmla="*/ 362631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8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6" y="99034"/>
                          <a:pt x="40585" y="77466"/>
                          <a:pt x="59107" y="59108"/>
                        </a:cubicBezTo>
                        <a:cubicBezTo>
                          <a:pt x="77630" y="40750"/>
                          <a:pt x="99528" y="26343"/>
                          <a:pt x="124719" y="15806"/>
                        </a:cubicBezTo>
                        <a:cubicBezTo>
                          <a:pt x="149909" y="5269"/>
                          <a:pt x="177159" y="0"/>
                          <a:pt x="206383" y="0"/>
                        </a:cubicBezTo>
                        <a:cubicBezTo>
                          <a:pt x="225235" y="0"/>
                          <a:pt x="243017" y="2305"/>
                          <a:pt x="259810" y="6833"/>
                        </a:cubicBezTo>
                        <a:cubicBezTo>
                          <a:pt x="276604" y="11443"/>
                          <a:pt x="292246" y="17699"/>
                          <a:pt x="306735" y="25685"/>
                        </a:cubicBezTo>
                        <a:cubicBezTo>
                          <a:pt x="321224" y="33670"/>
                          <a:pt x="334313" y="43137"/>
                          <a:pt x="345838" y="54086"/>
                        </a:cubicBezTo>
                        <a:cubicBezTo>
                          <a:pt x="357445" y="65035"/>
                          <a:pt x="367242" y="76889"/>
                          <a:pt x="375392" y="89567"/>
                        </a:cubicBezTo>
                        <a:lnTo>
                          <a:pt x="378849" y="10208"/>
                        </a:lnTo>
                        <a:lnTo>
                          <a:pt x="417788" y="10208"/>
                        </a:lnTo>
                        <a:lnTo>
                          <a:pt x="417788" y="396713"/>
                        </a:lnTo>
                        <a:lnTo>
                          <a:pt x="378849" y="396713"/>
                        </a:lnTo>
                        <a:lnTo>
                          <a:pt x="375392" y="317766"/>
                        </a:lnTo>
                        <a:cubicBezTo>
                          <a:pt x="367242" y="330526"/>
                          <a:pt x="357362" y="342216"/>
                          <a:pt x="345591" y="353082"/>
                        </a:cubicBezTo>
                        <a:cubicBezTo>
                          <a:pt x="333901" y="363867"/>
                          <a:pt x="320812" y="373334"/>
                          <a:pt x="306323" y="381319"/>
                        </a:cubicBezTo>
                        <a:cubicBezTo>
                          <a:pt x="291834" y="389304"/>
                          <a:pt x="276192" y="395643"/>
                          <a:pt x="259399" y="400171"/>
                        </a:cubicBezTo>
                        <a:cubicBezTo>
                          <a:pt x="242605" y="404781"/>
                          <a:pt x="224905" y="407004"/>
                          <a:pt x="206383" y="407004"/>
                        </a:cubicBezTo>
                        <a:cubicBezTo>
                          <a:pt x="177159" y="407004"/>
                          <a:pt x="149909" y="401735"/>
                          <a:pt x="124719" y="391198"/>
                        </a:cubicBezTo>
                        <a:cubicBezTo>
                          <a:pt x="99528" y="380660"/>
                          <a:pt x="77712" y="366172"/>
                          <a:pt x="59272" y="347896"/>
                        </a:cubicBezTo>
                        <a:cubicBezTo>
                          <a:pt x="40832" y="329620"/>
                          <a:pt x="26343" y="308052"/>
                          <a:pt x="15805" y="283191"/>
                        </a:cubicBezTo>
                        <a:cubicBezTo>
                          <a:pt x="5269" y="258411"/>
                          <a:pt x="0" y="231739"/>
                          <a:pt x="0" y="203255"/>
                        </a:cubicBezTo>
                        <a:close/>
                        <a:moveTo>
                          <a:pt x="44207" y="203337"/>
                        </a:moveTo>
                        <a:cubicBezTo>
                          <a:pt x="44207" y="226717"/>
                          <a:pt x="48571" y="248450"/>
                          <a:pt x="57214" y="268619"/>
                        </a:cubicBezTo>
                        <a:cubicBezTo>
                          <a:pt x="65858" y="288788"/>
                          <a:pt x="77712" y="306076"/>
                          <a:pt x="92696" y="320730"/>
                        </a:cubicBezTo>
                        <a:cubicBezTo>
                          <a:pt x="107678" y="335383"/>
                          <a:pt x="125295" y="346908"/>
                          <a:pt x="145381" y="355305"/>
                        </a:cubicBezTo>
                        <a:cubicBezTo>
                          <a:pt x="165469" y="363702"/>
                          <a:pt x="186955" y="367900"/>
                          <a:pt x="209841" y="367900"/>
                        </a:cubicBezTo>
                        <a:cubicBezTo>
                          <a:pt x="232727" y="367900"/>
                          <a:pt x="254213" y="363784"/>
                          <a:pt x="274299" y="355470"/>
                        </a:cubicBezTo>
                        <a:cubicBezTo>
                          <a:pt x="294386" y="347237"/>
                          <a:pt x="312003" y="335712"/>
                          <a:pt x="327151" y="320894"/>
                        </a:cubicBezTo>
                        <a:cubicBezTo>
                          <a:pt x="342298" y="306158"/>
                          <a:pt x="354153" y="288788"/>
                          <a:pt x="362796" y="268784"/>
                        </a:cubicBezTo>
                        <a:cubicBezTo>
                          <a:pt x="371440" y="248862"/>
                          <a:pt x="375804" y="226964"/>
                          <a:pt x="375804" y="203337"/>
                        </a:cubicBezTo>
                        <a:cubicBezTo>
                          <a:pt x="375804" y="179711"/>
                          <a:pt x="371440" y="158224"/>
                          <a:pt x="362631" y="138302"/>
                        </a:cubicBezTo>
                        <a:cubicBezTo>
                          <a:pt x="353823" y="118380"/>
                          <a:pt x="341968" y="101010"/>
                          <a:pt x="326986" y="86439"/>
                        </a:cubicBezTo>
                        <a:cubicBezTo>
                          <a:pt x="312003" y="71785"/>
                          <a:pt x="294386" y="60342"/>
                          <a:pt x="274299" y="51946"/>
                        </a:cubicBezTo>
                        <a:cubicBezTo>
                          <a:pt x="254213" y="43549"/>
                          <a:pt x="232727" y="39350"/>
                          <a:pt x="209841" y="39350"/>
                        </a:cubicBezTo>
                        <a:cubicBezTo>
                          <a:pt x="186955" y="39350"/>
                          <a:pt x="165386" y="43549"/>
                          <a:pt x="145135" y="51946"/>
                        </a:cubicBezTo>
                        <a:cubicBezTo>
                          <a:pt x="124883" y="60342"/>
                          <a:pt x="107348" y="71868"/>
                          <a:pt x="92448" y="86439"/>
                        </a:cubicBezTo>
                        <a:cubicBezTo>
                          <a:pt x="77547"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108" name="Forma Livre: Forma 107">
                    <a:extLst>
                      <a:ext uri="{FF2B5EF4-FFF2-40B4-BE49-F238E27FC236}">
                        <a16:creationId xmlns:a16="http://schemas.microsoft.com/office/drawing/2014/main" id="{3DEF26B7-8AEB-B984-63CE-A0C66A9E12EF}"/>
                      </a:ext>
                    </a:extLst>
                  </p:cNvPr>
                  <p:cNvSpPr/>
                  <p:nvPr/>
                </p:nvSpPr>
                <p:spPr>
                  <a:xfrm>
                    <a:off x="9566316" y="5158848"/>
                    <a:ext cx="452692" cy="441908"/>
                  </a:xfrm>
                  <a:custGeom>
                    <a:avLst/>
                    <a:gdLst>
                      <a:gd name="connsiteX0" fmla="*/ 223753 w 452692"/>
                      <a:gd name="connsiteY0" fmla="*/ 441909 h 441908"/>
                      <a:gd name="connsiteX1" fmla="*/ 135421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0 w 452692"/>
                      <a:gd name="connsiteY5" fmla="*/ 134433 h 441908"/>
                      <a:gd name="connsiteX6" fmla="*/ 64376 w 452692"/>
                      <a:gd name="connsiteY6" fmla="*/ 64130 h 441908"/>
                      <a:gd name="connsiteX7" fmla="*/ 135503 w 452692"/>
                      <a:gd name="connsiteY7" fmla="*/ 17205 h 441908"/>
                      <a:gd name="connsiteX8" fmla="*/ 223917 w 452692"/>
                      <a:gd name="connsiteY8" fmla="*/ 0 h 441908"/>
                      <a:gd name="connsiteX9" fmla="*/ 281873 w 452692"/>
                      <a:gd name="connsiteY9" fmla="*/ 7491 h 441908"/>
                      <a:gd name="connsiteX10" fmla="*/ 332666 w 452692"/>
                      <a:gd name="connsiteY10" fmla="*/ 27907 h 441908"/>
                      <a:gd name="connsiteX11" fmla="*/ 375309 w 452692"/>
                      <a:gd name="connsiteY11" fmla="*/ 58943 h 441908"/>
                      <a:gd name="connsiteX12" fmla="*/ 377532 w 452692"/>
                      <a:gd name="connsiteY12" fmla="*/ 61083 h 441908"/>
                      <a:gd name="connsiteX13" fmla="*/ 379013 w 452692"/>
                      <a:gd name="connsiteY13" fmla="*/ 26919 h 441908"/>
                      <a:gd name="connsiteX14" fmla="*/ 396383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3 w 452692"/>
                      <a:gd name="connsiteY19" fmla="*/ 431536 h 441908"/>
                      <a:gd name="connsiteX20" fmla="*/ 379013 w 452692"/>
                      <a:gd name="connsiteY20" fmla="*/ 414907 h 441908"/>
                      <a:gd name="connsiteX21" fmla="*/ 377532 w 452692"/>
                      <a:gd name="connsiteY21" fmla="*/ 380825 h 441908"/>
                      <a:gd name="connsiteX22" fmla="*/ 374980 w 452692"/>
                      <a:gd name="connsiteY22" fmla="*/ 383212 h 441908"/>
                      <a:gd name="connsiteX23" fmla="*/ 332337 w 452692"/>
                      <a:gd name="connsiteY23" fmla="*/ 413919 h 441908"/>
                      <a:gd name="connsiteX24" fmla="*/ 281543 w 452692"/>
                      <a:gd name="connsiteY24" fmla="*/ 434335 h 441908"/>
                      <a:gd name="connsiteX25" fmla="*/ 223917 w 452692"/>
                      <a:gd name="connsiteY25" fmla="*/ 441826 h 441908"/>
                      <a:gd name="connsiteX26" fmla="*/ 223753 w 452692"/>
                      <a:gd name="connsiteY26" fmla="*/ 34822 h 441908"/>
                      <a:gd name="connsiteX27" fmla="*/ 148839 w 452692"/>
                      <a:gd name="connsiteY27" fmla="*/ 49311 h 441908"/>
                      <a:gd name="connsiteX28" fmla="*/ 88661 w 452692"/>
                      <a:gd name="connsiteY28" fmla="*/ 88991 h 441908"/>
                      <a:gd name="connsiteX29" fmla="*/ 48982 w 452692"/>
                      <a:gd name="connsiteY29" fmla="*/ 148016 h 441908"/>
                      <a:gd name="connsiteX30" fmla="*/ 34658 w 452692"/>
                      <a:gd name="connsiteY30" fmla="*/ 220872 h 441908"/>
                      <a:gd name="connsiteX31" fmla="*/ 49146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0 w 452692"/>
                      <a:gd name="connsiteY38" fmla="*/ 325916 h 441908"/>
                      <a:gd name="connsiteX39" fmla="*/ 397290 w 452692"/>
                      <a:gd name="connsiteY39" fmla="*/ 318507 h 441908"/>
                      <a:gd name="connsiteX40" fmla="*/ 410132 w 452692"/>
                      <a:gd name="connsiteY40" fmla="*/ 334560 h 441908"/>
                      <a:gd name="connsiteX41" fmla="*/ 412848 w 452692"/>
                      <a:gd name="connsiteY41" fmla="*/ 396960 h 441908"/>
                      <a:gd name="connsiteX42" fmla="*/ 417788 w 452692"/>
                      <a:gd name="connsiteY42" fmla="*/ 396960 h 441908"/>
                      <a:gd name="connsiteX43" fmla="*/ 417788 w 452692"/>
                      <a:gd name="connsiteY43" fmla="*/ 45113 h 441908"/>
                      <a:gd name="connsiteX44" fmla="*/ 412848 w 452692"/>
                      <a:gd name="connsiteY44" fmla="*/ 45113 h 441908"/>
                      <a:gd name="connsiteX45" fmla="*/ 410132 w 452692"/>
                      <a:gd name="connsiteY45" fmla="*/ 107843 h 441908"/>
                      <a:gd name="connsiteX46" fmla="*/ 397290 w 452692"/>
                      <a:gd name="connsiteY46" fmla="*/ 123896 h 441908"/>
                      <a:gd name="connsiteX47" fmla="*/ 378190 w 452692"/>
                      <a:gd name="connsiteY47" fmla="*/ 116487 h 441908"/>
                      <a:gd name="connsiteX48" fmla="*/ 351353 w 452692"/>
                      <a:gd name="connsiteY48" fmla="*/ 84298 h 441908"/>
                      <a:gd name="connsiteX49" fmla="*/ 315790 w 452692"/>
                      <a:gd name="connsiteY49" fmla="*/ 58449 h 441908"/>
                      <a:gd name="connsiteX50" fmla="*/ 272653 w 452692"/>
                      <a:gd name="connsiteY50" fmla="*/ 41079 h 441908"/>
                      <a:gd name="connsiteX51" fmla="*/ 223835 w 452692"/>
                      <a:gd name="connsiteY51" fmla="*/ 34822 h 441908"/>
                      <a:gd name="connsiteX52" fmla="*/ 227211 w 452692"/>
                      <a:gd name="connsiteY52" fmla="*/ 402640 h 441908"/>
                      <a:gd name="connsiteX53" fmla="*/ 156001 w 452692"/>
                      <a:gd name="connsiteY53" fmla="*/ 388728 h 441908"/>
                      <a:gd name="connsiteX54" fmla="*/ 97881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4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8" y="377697"/>
                        </a:cubicBezTo>
                        <a:cubicBezTo>
                          <a:pt x="44453" y="357857"/>
                          <a:pt x="28566" y="334230"/>
                          <a:pt x="17205" y="307475"/>
                        </a:cubicBezTo>
                        <a:cubicBezTo>
                          <a:pt x="5762" y="280638"/>
                          <a:pt x="0" y="251496"/>
                          <a:pt x="0" y="220707"/>
                        </a:cubicBezTo>
                        <a:cubicBezTo>
                          <a:pt x="0" y="189919"/>
                          <a:pt x="5762" y="161270"/>
                          <a:pt x="17040" y="134433"/>
                        </a:cubicBezTo>
                        <a:cubicBezTo>
                          <a:pt x="28319" y="107596"/>
                          <a:pt x="44207" y="83969"/>
                          <a:pt x="64376" y="64130"/>
                        </a:cubicBezTo>
                        <a:cubicBezTo>
                          <a:pt x="84463" y="44372"/>
                          <a:pt x="108336" y="28566"/>
                          <a:pt x="135503" y="17205"/>
                        </a:cubicBezTo>
                        <a:cubicBezTo>
                          <a:pt x="162751" y="5762"/>
                          <a:pt x="192471" y="0"/>
                          <a:pt x="223917" y="0"/>
                        </a:cubicBezTo>
                        <a:cubicBezTo>
                          <a:pt x="244169" y="0"/>
                          <a:pt x="263679" y="2552"/>
                          <a:pt x="281873" y="7491"/>
                        </a:cubicBezTo>
                        <a:cubicBezTo>
                          <a:pt x="299901" y="12431"/>
                          <a:pt x="317025" y="19263"/>
                          <a:pt x="332666" y="27907"/>
                        </a:cubicBezTo>
                        <a:cubicBezTo>
                          <a:pt x="348389" y="36551"/>
                          <a:pt x="362714" y="47006"/>
                          <a:pt x="375309" y="58943"/>
                        </a:cubicBezTo>
                        <a:cubicBezTo>
                          <a:pt x="376050" y="59684"/>
                          <a:pt x="376790" y="60342"/>
                          <a:pt x="377532" y="61083"/>
                        </a:cubicBezTo>
                        <a:lnTo>
                          <a:pt x="379013" y="26919"/>
                        </a:lnTo>
                        <a:cubicBezTo>
                          <a:pt x="379425" y="17617"/>
                          <a:pt x="387081" y="10290"/>
                          <a:pt x="396383" y="10290"/>
                        </a:cubicBezTo>
                        <a:lnTo>
                          <a:pt x="435323" y="10290"/>
                        </a:lnTo>
                        <a:cubicBezTo>
                          <a:pt x="444871" y="10290"/>
                          <a:pt x="452693" y="18029"/>
                          <a:pt x="452693" y="27660"/>
                        </a:cubicBezTo>
                        <a:lnTo>
                          <a:pt x="452693" y="414166"/>
                        </a:lnTo>
                        <a:cubicBezTo>
                          <a:pt x="452693" y="423715"/>
                          <a:pt x="444954" y="431536"/>
                          <a:pt x="435323" y="431536"/>
                        </a:cubicBezTo>
                        <a:lnTo>
                          <a:pt x="396383" y="431536"/>
                        </a:lnTo>
                        <a:cubicBezTo>
                          <a:pt x="387081" y="431536"/>
                          <a:pt x="379425" y="424209"/>
                          <a:pt x="379013" y="414907"/>
                        </a:cubicBezTo>
                        <a:lnTo>
                          <a:pt x="377532" y="380825"/>
                        </a:lnTo>
                        <a:cubicBezTo>
                          <a:pt x="376709" y="381648"/>
                          <a:pt x="375803" y="382472"/>
                          <a:pt x="374980" y="383212"/>
                        </a:cubicBezTo>
                        <a:cubicBezTo>
                          <a:pt x="362303" y="394902"/>
                          <a:pt x="347977" y="405192"/>
                          <a:pt x="332337" y="413919"/>
                        </a:cubicBezTo>
                        <a:cubicBezTo>
                          <a:pt x="316695" y="422563"/>
                          <a:pt x="299572" y="429478"/>
                          <a:pt x="281543" y="434335"/>
                        </a:cubicBezTo>
                        <a:cubicBezTo>
                          <a:pt x="263350" y="439274"/>
                          <a:pt x="243922" y="441826"/>
                          <a:pt x="223917" y="441826"/>
                        </a:cubicBezTo>
                        <a:close/>
                        <a:moveTo>
                          <a:pt x="223753" y="34822"/>
                        </a:moveTo>
                        <a:cubicBezTo>
                          <a:pt x="196998" y="34822"/>
                          <a:pt x="171725" y="39680"/>
                          <a:pt x="148839" y="49311"/>
                        </a:cubicBezTo>
                        <a:cubicBezTo>
                          <a:pt x="125788" y="58943"/>
                          <a:pt x="105537" y="72279"/>
                          <a:pt x="88661" y="88991"/>
                        </a:cubicBezTo>
                        <a:cubicBezTo>
                          <a:pt x="71785" y="105620"/>
                          <a:pt x="58449" y="125460"/>
                          <a:pt x="48982" y="148016"/>
                        </a:cubicBezTo>
                        <a:cubicBezTo>
                          <a:pt x="39514" y="170573"/>
                          <a:pt x="34658" y="195105"/>
                          <a:pt x="34658" y="220872"/>
                        </a:cubicBezTo>
                        <a:cubicBezTo>
                          <a:pt x="34658" y="246639"/>
                          <a:pt x="39514" y="271500"/>
                          <a:pt x="49146" y="293975"/>
                        </a:cubicBezTo>
                        <a:cubicBezTo>
                          <a:pt x="58778" y="316614"/>
                          <a:pt x="72115" y="336536"/>
                          <a:pt x="88908" y="353165"/>
                        </a:cubicBezTo>
                        <a:cubicBezTo>
                          <a:pt x="105702" y="369794"/>
                          <a:pt x="125788" y="383130"/>
                          <a:pt x="148839" y="392762"/>
                        </a:cubicBezTo>
                        <a:cubicBezTo>
                          <a:pt x="171808" y="402394"/>
                          <a:pt x="196998" y="407250"/>
                          <a:pt x="223753" y="407250"/>
                        </a:cubicBezTo>
                        <a:cubicBezTo>
                          <a:pt x="240712" y="407250"/>
                          <a:pt x="257011" y="405111"/>
                          <a:pt x="272241" y="400994"/>
                        </a:cubicBezTo>
                        <a:cubicBezTo>
                          <a:pt x="287635" y="396796"/>
                          <a:pt x="302124" y="390951"/>
                          <a:pt x="315378" y="383624"/>
                        </a:cubicBezTo>
                        <a:cubicBezTo>
                          <a:pt x="328549" y="376298"/>
                          <a:pt x="340652" y="367653"/>
                          <a:pt x="351271" y="357857"/>
                        </a:cubicBezTo>
                        <a:cubicBezTo>
                          <a:pt x="361808" y="348143"/>
                          <a:pt x="370863" y="337359"/>
                          <a:pt x="378190" y="325916"/>
                        </a:cubicBezTo>
                        <a:cubicBezTo>
                          <a:pt x="382306" y="319577"/>
                          <a:pt x="390045" y="316531"/>
                          <a:pt x="397290" y="318507"/>
                        </a:cubicBezTo>
                        <a:cubicBezTo>
                          <a:pt x="404616" y="320482"/>
                          <a:pt x="409802" y="326986"/>
                          <a:pt x="410132" y="334560"/>
                        </a:cubicBezTo>
                        <a:lnTo>
                          <a:pt x="412848" y="396960"/>
                        </a:lnTo>
                        <a:lnTo>
                          <a:pt x="417788" y="396960"/>
                        </a:lnTo>
                        <a:lnTo>
                          <a:pt x="417788" y="45113"/>
                        </a:lnTo>
                        <a:lnTo>
                          <a:pt x="412848" y="45113"/>
                        </a:lnTo>
                        <a:lnTo>
                          <a:pt x="410132" y="107843"/>
                        </a:lnTo>
                        <a:cubicBezTo>
                          <a:pt x="409802" y="115416"/>
                          <a:pt x="404616" y="121920"/>
                          <a:pt x="397290" y="123896"/>
                        </a:cubicBezTo>
                        <a:cubicBezTo>
                          <a:pt x="390045" y="125872"/>
                          <a:pt x="382224" y="122825"/>
                          <a:pt x="378190" y="116487"/>
                        </a:cubicBezTo>
                        <a:cubicBezTo>
                          <a:pt x="370863" y="105044"/>
                          <a:pt x="361808" y="94177"/>
                          <a:pt x="351353" y="84298"/>
                        </a:cubicBezTo>
                        <a:cubicBezTo>
                          <a:pt x="340898" y="74420"/>
                          <a:pt x="328961" y="65693"/>
                          <a:pt x="315790" y="58449"/>
                        </a:cubicBezTo>
                        <a:cubicBezTo>
                          <a:pt x="302536" y="51122"/>
                          <a:pt x="288047" y="45278"/>
                          <a:pt x="272653" y="41079"/>
                        </a:cubicBezTo>
                        <a:cubicBezTo>
                          <a:pt x="257422" y="36963"/>
                          <a:pt x="240958" y="34822"/>
                          <a:pt x="223835" y="34822"/>
                        </a:cubicBezTo>
                        <a:close/>
                        <a:moveTo>
                          <a:pt x="227211" y="402640"/>
                        </a:moveTo>
                        <a:cubicBezTo>
                          <a:pt x="202102" y="402640"/>
                          <a:pt x="178146" y="397948"/>
                          <a:pt x="156001" y="388728"/>
                        </a:cubicBezTo>
                        <a:cubicBezTo>
                          <a:pt x="133938" y="379508"/>
                          <a:pt x="114428" y="366665"/>
                          <a:pt x="97881" y="350612"/>
                        </a:cubicBezTo>
                        <a:cubicBezTo>
                          <a:pt x="81335" y="334477"/>
                          <a:pt x="68080" y="315049"/>
                          <a:pt x="58531" y="292986"/>
                        </a:cubicBezTo>
                        <a:cubicBezTo>
                          <a:pt x="48982" y="270760"/>
                          <a:pt x="44125" y="246557"/>
                          <a:pt x="44125" y="220872"/>
                        </a:cubicBezTo>
                        <a:cubicBezTo>
                          <a:pt x="44125" y="195187"/>
                          <a:pt x="48982" y="170985"/>
                          <a:pt x="58531" y="148922"/>
                        </a:cubicBezTo>
                        <a:cubicBezTo>
                          <a:pt x="67999" y="127024"/>
                          <a:pt x="81170" y="107678"/>
                          <a:pt x="97552" y="91543"/>
                        </a:cubicBezTo>
                        <a:cubicBezTo>
                          <a:pt x="114017" y="75408"/>
                          <a:pt x="133527" y="62565"/>
                          <a:pt x="155754" y="53345"/>
                        </a:cubicBezTo>
                        <a:cubicBezTo>
                          <a:pt x="177982" y="44125"/>
                          <a:pt x="202019" y="39433"/>
                          <a:pt x="227128" y="39433"/>
                        </a:cubicBezTo>
                        <a:cubicBezTo>
                          <a:pt x="252236" y="39433"/>
                          <a:pt x="276192" y="44125"/>
                          <a:pt x="298338" y="53345"/>
                        </a:cubicBezTo>
                        <a:cubicBezTo>
                          <a:pt x="320400" y="62565"/>
                          <a:pt x="339910" y="75408"/>
                          <a:pt x="356457" y="91460"/>
                        </a:cubicBezTo>
                        <a:cubicBezTo>
                          <a:pt x="373004" y="107596"/>
                          <a:pt x="386258" y="126859"/>
                          <a:pt x="395890" y="148840"/>
                        </a:cubicBezTo>
                        <a:cubicBezTo>
                          <a:pt x="405603" y="170902"/>
                          <a:pt x="410544" y="195187"/>
                          <a:pt x="410544" y="220872"/>
                        </a:cubicBezTo>
                        <a:cubicBezTo>
                          <a:pt x="410544" y="246557"/>
                          <a:pt x="405686" y="271171"/>
                          <a:pt x="396137" y="293234"/>
                        </a:cubicBezTo>
                        <a:cubicBezTo>
                          <a:pt x="386670" y="315131"/>
                          <a:pt x="373334" y="334560"/>
                          <a:pt x="356622" y="350860"/>
                        </a:cubicBezTo>
                        <a:cubicBezTo>
                          <a:pt x="339910" y="367159"/>
                          <a:pt x="320317" y="380002"/>
                          <a:pt x="298255" y="389057"/>
                        </a:cubicBezTo>
                        <a:cubicBezTo>
                          <a:pt x="276192" y="398113"/>
                          <a:pt x="252236" y="402723"/>
                          <a:pt x="227128" y="402723"/>
                        </a:cubicBezTo>
                        <a:close/>
                        <a:moveTo>
                          <a:pt x="227211" y="74090"/>
                        </a:moveTo>
                        <a:cubicBezTo>
                          <a:pt x="206712" y="74090"/>
                          <a:pt x="187202" y="77877"/>
                          <a:pt x="169173" y="85369"/>
                        </a:cubicBezTo>
                        <a:cubicBezTo>
                          <a:pt x="151144" y="92860"/>
                          <a:pt x="135256" y="103233"/>
                          <a:pt x="122002" y="116240"/>
                        </a:cubicBezTo>
                        <a:cubicBezTo>
                          <a:pt x="108830" y="129247"/>
                          <a:pt x="98210" y="144888"/>
                          <a:pt x="90473" y="162670"/>
                        </a:cubicBezTo>
                        <a:cubicBezTo>
                          <a:pt x="82816" y="180369"/>
                          <a:pt x="78947" y="199962"/>
                          <a:pt x="78947" y="220872"/>
                        </a:cubicBezTo>
                        <a:cubicBezTo>
                          <a:pt x="78947" y="241782"/>
                          <a:pt x="82816" y="261457"/>
                          <a:pt x="90473" y="279239"/>
                        </a:cubicBezTo>
                        <a:cubicBezTo>
                          <a:pt x="98210" y="297103"/>
                          <a:pt x="108830" y="312827"/>
                          <a:pt x="122167" y="325751"/>
                        </a:cubicBezTo>
                        <a:cubicBezTo>
                          <a:pt x="135503" y="338758"/>
                          <a:pt x="151391" y="349213"/>
                          <a:pt x="169420" y="356705"/>
                        </a:cubicBezTo>
                        <a:cubicBezTo>
                          <a:pt x="187284" y="364196"/>
                          <a:pt x="206712" y="367983"/>
                          <a:pt x="227211" y="367983"/>
                        </a:cubicBezTo>
                        <a:cubicBezTo>
                          <a:pt x="247709" y="367983"/>
                          <a:pt x="267219" y="364278"/>
                          <a:pt x="285084" y="356869"/>
                        </a:cubicBezTo>
                        <a:cubicBezTo>
                          <a:pt x="303030" y="349460"/>
                          <a:pt x="318918" y="339087"/>
                          <a:pt x="332419" y="325916"/>
                        </a:cubicBezTo>
                        <a:cubicBezTo>
                          <a:pt x="345838" y="312827"/>
                          <a:pt x="356622" y="297103"/>
                          <a:pt x="364278" y="279403"/>
                        </a:cubicBezTo>
                        <a:cubicBezTo>
                          <a:pt x="371934" y="261704"/>
                          <a:pt x="375803" y="242029"/>
                          <a:pt x="375803" y="220872"/>
                        </a:cubicBezTo>
                        <a:cubicBezTo>
                          <a:pt x="375803" y="199715"/>
                          <a:pt x="371851" y="180451"/>
                          <a:pt x="364113" y="162834"/>
                        </a:cubicBezTo>
                        <a:cubicBezTo>
                          <a:pt x="356292" y="145053"/>
                          <a:pt x="345591" y="129411"/>
                          <a:pt x="332255" y="116404"/>
                        </a:cubicBezTo>
                        <a:cubicBezTo>
                          <a:pt x="318918" y="103397"/>
                          <a:pt x="303030" y="92942"/>
                          <a:pt x="285001" y="85451"/>
                        </a:cubicBezTo>
                        <a:cubicBezTo>
                          <a:pt x="267137"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nvGrpSpPr>
                <p:cNvPr id="95" name="Gráfico 23">
                  <a:extLst>
                    <a:ext uri="{FF2B5EF4-FFF2-40B4-BE49-F238E27FC236}">
                      <a16:creationId xmlns:a16="http://schemas.microsoft.com/office/drawing/2014/main" id="{E47D3BDE-9AB5-748F-E79C-DF62E8C7B182}"/>
                    </a:ext>
                  </a:extLst>
                </p:cNvPr>
                <p:cNvGrpSpPr/>
                <p:nvPr/>
              </p:nvGrpSpPr>
              <p:grpSpPr>
                <a:xfrm>
                  <a:off x="10251488" y="5053557"/>
                  <a:ext cx="312252" cy="544153"/>
                  <a:chOff x="10251488" y="5053557"/>
                  <a:chExt cx="312252" cy="544153"/>
                </a:xfrm>
                <a:solidFill>
                  <a:srgbClr val="1D1D1B"/>
                </a:solidFill>
              </p:grpSpPr>
              <p:sp>
                <p:nvSpPr>
                  <p:cNvPr id="105" name="Forma Livre: Forma 104">
                    <a:extLst>
                      <a:ext uri="{FF2B5EF4-FFF2-40B4-BE49-F238E27FC236}">
                        <a16:creationId xmlns:a16="http://schemas.microsoft.com/office/drawing/2014/main" id="{85D5A850-79A2-65D7-15F9-39A4D527A831}"/>
                      </a:ext>
                    </a:extLst>
                  </p:cNvPr>
                  <p:cNvSpPr/>
                  <p:nvPr/>
                </p:nvSpPr>
                <p:spPr>
                  <a:xfrm>
                    <a:off x="10268940" y="5070927"/>
                    <a:ext cx="277427" cy="509413"/>
                  </a:xfrm>
                  <a:custGeom>
                    <a:avLst/>
                    <a:gdLst>
                      <a:gd name="connsiteX0" fmla="*/ 70139 w 277427"/>
                      <a:gd name="connsiteY0" fmla="*/ 112206 h 509413"/>
                      <a:gd name="connsiteX1" fmla="*/ 80429 w 277427"/>
                      <a:gd name="connsiteY1" fmla="*/ 412 h 509413"/>
                      <a:gd name="connsiteX2" fmla="*/ 114757 w 277427"/>
                      <a:gd name="connsiteY2" fmla="*/ 0 h 509413"/>
                      <a:gd name="connsiteX3" fmla="*/ 114757 w 277427"/>
                      <a:gd name="connsiteY3" fmla="*/ 115581 h 509413"/>
                      <a:gd name="connsiteX4" fmla="*/ 260880 w 277427"/>
                      <a:gd name="connsiteY4" fmla="*/ 115581 h 509413"/>
                      <a:gd name="connsiteX5" fmla="*/ 260880 w 277427"/>
                      <a:gd name="connsiteY5" fmla="*/ 154849 h 509413"/>
                      <a:gd name="connsiteX6" fmla="*/ 114757 w 277427"/>
                      <a:gd name="connsiteY6" fmla="*/ 154849 h 509413"/>
                      <a:gd name="connsiteX7" fmla="*/ 114757 w 277427"/>
                      <a:gd name="connsiteY7" fmla="*/ 357857 h 509413"/>
                      <a:gd name="connsiteX8" fmla="*/ 122579 w 277427"/>
                      <a:gd name="connsiteY8" fmla="*/ 413589 h 509413"/>
                      <a:gd name="connsiteX9" fmla="*/ 143406 w 277427"/>
                      <a:gd name="connsiteY9" fmla="*/ 448494 h 509413"/>
                      <a:gd name="connsiteX10" fmla="*/ 173206 w 277427"/>
                      <a:gd name="connsiteY10" fmla="*/ 466441 h 509413"/>
                      <a:gd name="connsiteX11" fmla="*/ 207947 w 277427"/>
                      <a:gd name="connsiteY11" fmla="*/ 471627 h 509413"/>
                      <a:gd name="connsiteX12" fmla="*/ 277427 w 277427"/>
                      <a:gd name="connsiteY12" fmla="*/ 471627 h 509413"/>
                      <a:gd name="connsiteX13" fmla="*/ 277016 w 277427"/>
                      <a:gd name="connsiteY13" fmla="*/ 509413 h 509413"/>
                      <a:gd name="connsiteX14" fmla="*/ 204489 w 277427"/>
                      <a:gd name="connsiteY14" fmla="*/ 509413 h 509413"/>
                      <a:gd name="connsiteX15" fmla="*/ 151474 w 277427"/>
                      <a:gd name="connsiteY15" fmla="*/ 501593 h 509413"/>
                      <a:gd name="connsiteX16" fmla="*/ 109160 w 277427"/>
                      <a:gd name="connsiteY16" fmla="*/ 476073 h 509413"/>
                      <a:gd name="connsiteX17" fmla="*/ 81088 w 277427"/>
                      <a:gd name="connsiteY17" fmla="*/ 429313 h 509413"/>
                      <a:gd name="connsiteX18" fmla="*/ 70962 w 277427"/>
                      <a:gd name="connsiteY18" fmla="*/ 357939 h 509413"/>
                      <a:gd name="connsiteX19" fmla="*/ 70962 w 277427"/>
                      <a:gd name="connsiteY19" fmla="*/ 154931 h 509413"/>
                      <a:gd name="connsiteX20" fmla="*/ 0 w 277427"/>
                      <a:gd name="connsiteY20" fmla="*/ 154931 h 509413"/>
                      <a:gd name="connsiteX21" fmla="*/ 0 w 277427"/>
                      <a:gd name="connsiteY21" fmla="*/ 118709 h 509413"/>
                      <a:gd name="connsiteX22" fmla="*/ 70222 w 277427"/>
                      <a:gd name="connsiteY22" fmla="*/ 112206 h 50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7427" h="509413">
                        <a:moveTo>
                          <a:pt x="70139" y="112206"/>
                        </a:moveTo>
                        <a:lnTo>
                          <a:pt x="80429" y="412"/>
                        </a:lnTo>
                        <a:lnTo>
                          <a:pt x="114757" y="0"/>
                        </a:lnTo>
                        <a:lnTo>
                          <a:pt x="114757" y="115581"/>
                        </a:lnTo>
                        <a:lnTo>
                          <a:pt x="260880" y="115581"/>
                        </a:lnTo>
                        <a:lnTo>
                          <a:pt x="260880" y="154849"/>
                        </a:lnTo>
                        <a:lnTo>
                          <a:pt x="114757" y="154849"/>
                        </a:lnTo>
                        <a:lnTo>
                          <a:pt x="114757" y="357857"/>
                        </a:lnTo>
                        <a:cubicBezTo>
                          <a:pt x="114757" y="380249"/>
                          <a:pt x="117392" y="398854"/>
                          <a:pt x="122579" y="413589"/>
                        </a:cubicBezTo>
                        <a:cubicBezTo>
                          <a:pt x="127765" y="428325"/>
                          <a:pt x="134762" y="440015"/>
                          <a:pt x="143406" y="448494"/>
                        </a:cubicBezTo>
                        <a:cubicBezTo>
                          <a:pt x="152050" y="456974"/>
                          <a:pt x="162011" y="462983"/>
                          <a:pt x="173206" y="466441"/>
                        </a:cubicBezTo>
                        <a:cubicBezTo>
                          <a:pt x="184403" y="469898"/>
                          <a:pt x="195928" y="471627"/>
                          <a:pt x="207947" y="471627"/>
                        </a:cubicBezTo>
                        <a:lnTo>
                          <a:pt x="277427" y="471627"/>
                        </a:lnTo>
                        <a:lnTo>
                          <a:pt x="277016" y="509413"/>
                        </a:lnTo>
                        <a:lnTo>
                          <a:pt x="204489" y="509413"/>
                        </a:lnTo>
                        <a:cubicBezTo>
                          <a:pt x="185391" y="509413"/>
                          <a:pt x="167691" y="506779"/>
                          <a:pt x="151474" y="501593"/>
                        </a:cubicBezTo>
                        <a:cubicBezTo>
                          <a:pt x="135173" y="496406"/>
                          <a:pt x="121096" y="487845"/>
                          <a:pt x="109160" y="476073"/>
                        </a:cubicBezTo>
                        <a:cubicBezTo>
                          <a:pt x="97223" y="464218"/>
                          <a:pt x="87838" y="448659"/>
                          <a:pt x="81088" y="429313"/>
                        </a:cubicBezTo>
                        <a:cubicBezTo>
                          <a:pt x="74338" y="409967"/>
                          <a:pt x="70962" y="386176"/>
                          <a:pt x="70962" y="357939"/>
                        </a:cubicBezTo>
                        <a:lnTo>
                          <a:pt x="70962" y="154931"/>
                        </a:lnTo>
                        <a:lnTo>
                          <a:pt x="0" y="154931"/>
                        </a:lnTo>
                        <a:lnTo>
                          <a:pt x="0" y="118709"/>
                        </a:lnTo>
                        <a:lnTo>
                          <a:pt x="70222" y="112206"/>
                        </a:lnTo>
                        <a:close/>
                      </a:path>
                    </a:pathLst>
                  </a:custGeom>
                  <a:solidFill>
                    <a:srgbClr val="1D1D1B"/>
                  </a:solidFill>
                  <a:ln w="8232" cap="flat">
                    <a:noFill/>
                    <a:prstDash val="solid"/>
                    <a:miter/>
                  </a:ln>
                </p:spPr>
                <p:txBody>
                  <a:bodyPr rtlCol="0" anchor="ctr"/>
                  <a:lstStyle/>
                  <a:p>
                    <a:endParaRPr lang="en-US"/>
                  </a:p>
                </p:txBody>
              </p:sp>
              <p:sp>
                <p:nvSpPr>
                  <p:cNvPr id="106" name="Forma Livre: Forma 105">
                    <a:extLst>
                      <a:ext uri="{FF2B5EF4-FFF2-40B4-BE49-F238E27FC236}">
                        <a16:creationId xmlns:a16="http://schemas.microsoft.com/office/drawing/2014/main" id="{91046FC8-9ACD-A510-3564-2B7837F07BC9}"/>
                      </a:ext>
                    </a:extLst>
                  </p:cNvPr>
                  <p:cNvSpPr/>
                  <p:nvPr/>
                </p:nvSpPr>
                <p:spPr>
                  <a:xfrm>
                    <a:off x="10251488" y="5053557"/>
                    <a:ext cx="312252" cy="544153"/>
                  </a:xfrm>
                  <a:custGeom>
                    <a:avLst/>
                    <a:gdLst>
                      <a:gd name="connsiteX0" fmla="*/ 294469 w 312252"/>
                      <a:gd name="connsiteY0" fmla="*/ 544154 h 544153"/>
                      <a:gd name="connsiteX1" fmla="*/ 221942 w 312252"/>
                      <a:gd name="connsiteY1" fmla="*/ 544154 h 544153"/>
                      <a:gd name="connsiteX2" fmla="*/ 163575 w 312252"/>
                      <a:gd name="connsiteY2" fmla="*/ 535510 h 544153"/>
                      <a:gd name="connsiteX3" fmla="*/ 114346 w 312252"/>
                      <a:gd name="connsiteY3" fmla="*/ 505791 h 544153"/>
                      <a:gd name="connsiteX4" fmla="*/ 82076 w 312252"/>
                      <a:gd name="connsiteY4" fmla="*/ 452446 h 544153"/>
                      <a:gd name="connsiteX5" fmla="*/ 70962 w 312252"/>
                      <a:gd name="connsiteY5" fmla="*/ 375392 h 544153"/>
                      <a:gd name="connsiteX6" fmla="*/ 70962 w 312252"/>
                      <a:gd name="connsiteY6" fmla="*/ 189754 h 544153"/>
                      <a:gd name="connsiteX7" fmla="*/ 17370 w 312252"/>
                      <a:gd name="connsiteY7" fmla="*/ 189754 h 544153"/>
                      <a:gd name="connsiteX8" fmla="*/ 0 w 312252"/>
                      <a:gd name="connsiteY8" fmla="*/ 172384 h 544153"/>
                      <a:gd name="connsiteX9" fmla="*/ 0 w 312252"/>
                      <a:gd name="connsiteY9" fmla="*/ 136162 h 544153"/>
                      <a:gd name="connsiteX10" fmla="*/ 15805 w 312252"/>
                      <a:gd name="connsiteY10" fmla="*/ 118874 h 544153"/>
                      <a:gd name="connsiteX11" fmla="*/ 71620 w 312252"/>
                      <a:gd name="connsiteY11" fmla="*/ 113688 h 544153"/>
                      <a:gd name="connsiteX12" fmla="*/ 80593 w 312252"/>
                      <a:gd name="connsiteY12" fmla="*/ 16218 h 544153"/>
                      <a:gd name="connsiteX13" fmla="*/ 97717 w 312252"/>
                      <a:gd name="connsiteY13" fmla="*/ 412 h 544153"/>
                      <a:gd name="connsiteX14" fmla="*/ 132045 w 312252"/>
                      <a:gd name="connsiteY14" fmla="*/ 0 h 544153"/>
                      <a:gd name="connsiteX15" fmla="*/ 144476 w 312252"/>
                      <a:gd name="connsiteY15" fmla="*/ 5022 h 544153"/>
                      <a:gd name="connsiteX16" fmla="*/ 149662 w 312252"/>
                      <a:gd name="connsiteY16" fmla="*/ 17370 h 544153"/>
                      <a:gd name="connsiteX17" fmla="*/ 149662 w 312252"/>
                      <a:gd name="connsiteY17" fmla="*/ 115664 h 544153"/>
                      <a:gd name="connsiteX18" fmla="*/ 278415 w 312252"/>
                      <a:gd name="connsiteY18" fmla="*/ 115664 h 544153"/>
                      <a:gd name="connsiteX19" fmla="*/ 295785 w 312252"/>
                      <a:gd name="connsiteY19" fmla="*/ 133034 h 544153"/>
                      <a:gd name="connsiteX20" fmla="*/ 295785 w 312252"/>
                      <a:gd name="connsiteY20" fmla="*/ 172301 h 544153"/>
                      <a:gd name="connsiteX21" fmla="*/ 278415 w 312252"/>
                      <a:gd name="connsiteY21" fmla="*/ 189672 h 544153"/>
                      <a:gd name="connsiteX22" fmla="*/ 149662 w 312252"/>
                      <a:gd name="connsiteY22" fmla="*/ 189672 h 544153"/>
                      <a:gd name="connsiteX23" fmla="*/ 149662 w 312252"/>
                      <a:gd name="connsiteY23" fmla="*/ 375309 h 544153"/>
                      <a:gd name="connsiteX24" fmla="*/ 156496 w 312252"/>
                      <a:gd name="connsiteY24" fmla="*/ 425279 h 544153"/>
                      <a:gd name="connsiteX25" fmla="*/ 173125 w 312252"/>
                      <a:gd name="connsiteY25" fmla="*/ 453598 h 544153"/>
                      <a:gd name="connsiteX26" fmla="*/ 195764 w 312252"/>
                      <a:gd name="connsiteY26" fmla="*/ 467264 h 544153"/>
                      <a:gd name="connsiteX27" fmla="*/ 225400 w 312252"/>
                      <a:gd name="connsiteY27" fmla="*/ 471627 h 544153"/>
                      <a:gd name="connsiteX28" fmla="*/ 294880 w 312252"/>
                      <a:gd name="connsiteY28" fmla="*/ 471627 h 544153"/>
                      <a:gd name="connsiteX29" fmla="*/ 307228 w 312252"/>
                      <a:gd name="connsiteY29" fmla="*/ 476814 h 544153"/>
                      <a:gd name="connsiteX30" fmla="*/ 312250 w 312252"/>
                      <a:gd name="connsiteY30" fmla="*/ 489162 h 544153"/>
                      <a:gd name="connsiteX31" fmla="*/ 311839 w 312252"/>
                      <a:gd name="connsiteY31" fmla="*/ 526948 h 544153"/>
                      <a:gd name="connsiteX32" fmla="*/ 294469 w 312252"/>
                      <a:gd name="connsiteY32" fmla="*/ 544154 h 544153"/>
                      <a:gd name="connsiteX33" fmla="*/ 34822 w 312252"/>
                      <a:gd name="connsiteY33" fmla="*/ 154932 h 544153"/>
                      <a:gd name="connsiteX34" fmla="*/ 88415 w 312252"/>
                      <a:gd name="connsiteY34" fmla="*/ 154932 h 544153"/>
                      <a:gd name="connsiteX35" fmla="*/ 105785 w 312252"/>
                      <a:gd name="connsiteY35" fmla="*/ 172301 h 544153"/>
                      <a:gd name="connsiteX36" fmla="*/ 105785 w 312252"/>
                      <a:gd name="connsiteY36" fmla="*/ 375309 h 544153"/>
                      <a:gd name="connsiteX37" fmla="*/ 114922 w 312252"/>
                      <a:gd name="connsiteY37" fmla="*/ 440921 h 544153"/>
                      <a:gd name="connsiteX38" fmla="*/ 138796 w 312252"/>
                      <a:gd name="connsiteY38" fmla="*/ 481095 h 544153"/>
                      <a:gd name="connsiteX39" fmla="*/ 174194 w 312252"/>
                      <a:gd name="connsiteY39" fmla="*/ 502416 h 544153"/>
                      <a:gd name="connsiteX40" fmla="*/ 221942 w 312252"/>
                      <a:gd name="connsiteY40" fmla="*/ 509413 h 544153"/>
                      <a:gd name="connsiteX41" fmla="*/ 277262 w 312252"/>
                      <a:gd name="connsiteY41" fmla="*/ 509413 h 544153"/>
                      <a:gd name="connsiteX42" fmla="*/ 277262 w 312252"/>
                      <a:gd name="connsiteY42" fmla="*/ 506367 h 544153"/>
                      <a:gd name="connsiteX43" fmla="*/ 225400 w 312252"/>
                      <a:gd name="connsiteY43" fmla="*/ 506367 h 544153"/>
                      <a:gd name="connsiteX44" fmla="*/ 185555 w 312252"/>
                      <a:gd name="connsiteY44" fmla="*/ 500440 h 544153"/>
                      <a:gd name="connsiteX45" fmla="*/ 148674 w 312252"/>
                      <a:gd name="connsiteY45" fmla="*/ 478295 h 544153"/>
                      <a:gd name="connsiteX46" fmla="*/ 123649 w 312252"/>
                      <a:gd name="connsiteY46" fmla="*/ 436805 h 544153"/>
                      <a:gd name="connsiteX47" fmla="*/ 114840 w 312252"/>
                      <a:gd name="connsiteY47" fmla="*/ 375309 h 544153"/>
                      <a:gd name="connsiteX48" fmla="*/ 114840 w 312252"/>
                      <a:gd name="connsiteY48" fmla="*/ 172301 h 544153"/>
                      <a:gd name="connsiteX49" fmla="*/ 132210 w 312252"/>
                      <a:gd name="connsiteY49" fmla="*/ 154932 h 544153"/>
                      <a:gd name="connsiteX50" fmla="*/ 260963 w 312252"/>
                      <a:gd name="connsiteY50" fmla="*/ 154932 h 544153"/>
                      <a:gd name="connsiteX51" fmla="*/ 260963 w 312252"/>
                      <a:gd name="connsiteY51" fmla="*/ 150321 h 544153"/>
                      <a:gd name="connsiteX52" fmla="*/ 132210 w 312252"/>
                      <a:gd name="connsiteY52" fmla="*/ 150321 h 544153"/>
                      <a:gd name="connsiteX53" fmla="*/ 114840 w 312252"/>
                      <a:gd name="connsiteY53" fmla="*/ 132951 h 544153"/>
                      <a:gd name="connsiteX54" fmla="*/ 114840 w 312252"/>
                      <a:gd name="connsiteY54" fmla="*/ 34905 h 544153"/>
                      <a:gd name="connsiteX55" fmla="*/ 113687 w 312252"/>
                      <a:gd name="connsiteY55" fmla="*/ 34905 h 544153"/>
                      <a:gd name="connsiteX56" fmla="*/ 104797 w 312252"/>
                      <a:gd name="connsiteY56" fmla="*/ 131140 h 544153"/>
                      <a:gd name="connsiteX57" fmla="*/ 89073 w 312252"/>
                      <a:gd name="connsiteY57" fmla="*/ 146864 h 544153"/>
                      <a:gd name="connsiteX58" fmla="*/ 34658 w 312252"/>
                      <a:gd name="connsiteY58" fmla="*/ 151886 h 544153"/>
                      <a:gd name="connsiteX59" fmla="*/ 34658 w 312252"/>
                      <a:gd name="connsiteY59" fmla="*/ 154932 h 5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2252" h="544153">
                        <a:moveTo>
                          <a:pt x="294469" y="544154"/>
                        </a:moveTo>
                        <a:lnTo>
                          <a:pt x="221942" y="544154"/>
                        </a:lnTo>
                        <a:cubicBezTo>
                          <a:pt x="201196" y="544154"/>
                          <a:pt x="181521" y="541272"/>
                          <a:pt x="163575" y="535510"/>
                        </a:cubicBezTo>
                        <a:cubicBezTo>
                          <a:pt x="144805" y="529500"/>
                          <a:pt x="128176" y="519457"/>
                          <a:pt x="114346" y="505791"/>
                        </a:cubicBezTo>
                        <a:cubicBezTo>
                          <a:pt x="100516" y="492125"/>
                          <a:pt x="89650" y="474179"/>
                          <a:pt x="82076" y="452446"/>
                        </a:cubicBezTo>
                        <a:cubicBezTo>
                          <a:pt x="74749" y="431371"/>
                          <a:pt x="70962" y="405440"/>
                          <a:pt x="70962" y="375392"/>
                        </a:cubicBezTo>
                        <a:lnTo>
                          <a:pt x="70962" y="189754"/>
                        </a:lnTo>
                        <a:lnTo>
                          <a:pt x="17370" y="189754"/>
                        </a:lnTo>
                        <a:cubicBezTo>
                          <a:pt x="7820" y="189754"/>
                          <a:pt x="0" y="182016"/>
                          <a:pt x="0" y="172384"/>
                        </a:cubicBezTo>
                        <a:lnTo>
                          <a:pt x="0" y="136162"/>
                        </a:lnTo>
                        <a:cubicBezTo>
                          <a:pt x="0" y="127189"/>
                          <a:pt x="6832" y="119697"/>
                          <a:pt x="15805" y="118874"/>
                        </a:cubicBezTo>
                        <a:lnTo>
                          <a:pt x="71620" y="113688"/>
                        </a:lnTo>
                        <a:lnTo>
                          <a:pt x="80593" y="16218"/>
                        </a:lnTo>
                        <a:cubicBezTo>
                          <a:pt x="81417" y="7327"/>
                          <a:pt x="88826" y="576"/>
                          <a:pt x="97717" y="412"/>
                        </a:cubicBezTo>
                        <a:lnTo>
                          <a:pt x="132045" y="0"/>
                        </a:lnTo>
                        <a:cubicBezTo>
                          <a:pt x="136573" y="329"/>
                          <a:pt x="141184" y="1729"/>
                          <a:pt x="144476" y="5022"/>
                        </a:cubicBezTo>
                        <a:cubicBezTo>
                          <a:pt x="147769" y="8315"/>
                          <a:pt x="149662" y="12760"/>
                          <a:pt x="149662" y="17370"/>
                        </a:cubicBezTo>
                        <a:lnTo>
                          <a:pt x="149662" y="115664"/>
                        </a:lnTo>
                        <a:lnTo>
                          <a:pt x="278415" y="115664"/>
                        </a:lnTo>
                        <a:cubicBezTo>
                          <a:pt x="287965" y="115664"/>
                          <a:pt x="295785" y="123402"/>
                          <a:pt x="295785" y="133034"/>
                        </a:cubicBezTo>
                        <a:lnTo>
                          <a:pt x="295785" y="172301"/>
                        </a:lnTo>
                        <a:cubicBezTo>
                          <a:pt x="295785" y="181851"/>
                          <a:pt x="288047" y="189672"/>
                          <a:pt x="278415" y="189672"/>
                        </a:cubicBezTo>
                        <a:lnTo>
                          <a:pt x="149662" y="189672"/>
                        </a:lnTo>
                        <a:lnTo>
                          <a:pt x="149662" y="375309"/>
                        </a:lnTo>
                        <a:cubicBezTo>
                          <a:pt x="149662" y="395561"/>
                          <a:pt x="151967" y="412437"/>
                          <a:pt x="156496" y="425279"/>
                        </a:cubicBezTo>
                        <a:cubicBezTo>
                          <a:pt x="160777" y="437463"/>
                          <a:pt x="166374" y="447013"/>
                          <a:pt x="173125" y="453598"/>
                        </a:cubicBezTo>
                        <a:cubicBezTo>
                          <a:pt x="179793" y="460184"/>
                          <a:pt x="187202" y="464712"/>
                          <a:pt x="195764" y="467264"/>
                        </a:cubicBezTo>
                        <a:cubicBezTo>
                          <a:pt x="205230" y="470145"/>
                          <a:pt x="215192" y="471627"/>
                          <a:pt x="225400" y="471627"/>
                        </a:cubicBezTo>
                        <a:lnTo>
                          <a:pt x="294880" y="471627"/>
                        </a:lnTo>
                        <a:cubicBezTo>
                          <a:pt x="299490" y="471627"/>
                          <a:pt x="303935" y="473520"/>
                          <a:pt x="307228" y="476814"/>
                        </a:cubicBezTo>
                        <a:cubicBezTo>
                          <a:pt x="310521" y="480106"/>
                          <a:pt x="312332" y="484552"/>
                          <a:pt x="312250" y="489162"/>
                        </a:cubicBezTo>
                        <a:lnTo>
                          <a:pt x="311839" y="526948"/>
                        </a:lnTo>
                        <a:cubicBezTo>
                          <a:pt x="311756" y="536498"/>
                          <a:pt x="304017" y="544154"/>
                          <a:pt x="294469" y="544154"/>
                        </a:cubicBezTo>
                        <a:close/>
                        <a:moveTo>
                          <a:pt x="34822" y="154932"/>
                        </a:moveTo>
                        <a:lnTo>
                          <a:pt x="88415" y="154932"/>
                        </a:lnTo>
                        <a:cubicBezTo>
                          <a:pt x="97964" y="154932"/>
                          <a:pt x="105785" y="162670"/>
                          <a:pt x="105785" y="172301"/>
                        </a:cubicBezTo>
                        <a:lnTo>
                          <a:pt x="105785" y="375309"/>
                        </a:lnTo>
                        <a:cubicBezTo>
                          <a:pt x="105785" y="401488"/>
                          <a:pt x="108830" y="423550"/>
                          <a:pt x="114922" y="440921"/>
                        </a:cubicBezTo>
                        <a:cubicBezTo>
                          <a:pt x="120767" y="457632"/>
                          <a:pt x="128753" y="471133"/>
                          <a:pt x="138796" y="481095"/>
                        </a:cubicBezTo>
                        <a:cubicBezTo>
                          <a:pt x="148922" y="491055"/>
                          <a:pt x="160447" y="498053"/>
                          <a:pt x="174194" y="502416"/>
                        </a:cubicBezTo>
                        <a:cubicBezTo>
                          <a:pt x="188683" y="507026"/>
                          <a:pt x="204737" y="509413"/>
                          <a:pt x="221942" y="509413"/>
                        </a:cubicBezTo>
                        <a:lnTo>
                          <a:pt x="277262" y="509413"/>
                        </a:lnTo>
                        <a:lnTo>
                          <a:pt x="277262" y="506367"/>
                        </a:lnTo>
                        <a:cubicBezTo>
                          <a:pt x="277262" y="506367"/>
                          <a:pt x="225400" y="506367"/>
                          <a:pt x="225400" y="506367"/>
                        </a:cubicBezTo>
                        <a:cubicBezTo>
                          <a:pt x="211734" y="506367"/>
                          <a:pt x="198398" y="504391"/>
                          <a:pt x="185555" y="500440"/>
                        </a:cubicBezTo>
                        <a:cubicBezTo>
                          <a:pt x="171725" y="496242"/>
                          <a:pt x="159377" y="488750"/>
                          <a:pt x="148674" y="478295"/>
                        </a:cubicBezTo>
                        <a:cubicBezTo>
                          <a:pt x="138138" y="467923"/>
                          <a:pt x="129741" y="454010"/>
                          <a:pt x="123649" y="436805"/>
                        </a:cubicBezTo>
                        <a:cubicBezTo>
                          <a:pt x="117803" y="420258"/>
                          <a:pt x="114840" y="399512"/>
                          <a:pt x="114840" y="375309"/>
                        </a:cubicBezTo>
                        <a:lnTo>
                          <a:pt x="114840" y="172301"/>
                        </a:lnTo>
                        <a:cubicBezTo>
                          <a:pt x="114840" y="162752"/>
                          <a:pt x="122579" y="154932"/>
                          <a:pt x="132210" y="154932"/>
                        </a:cubicBezTo>
                        <a:lnTo>
                          <a:pt x="260963" y="154932"/>
                        </a:lnTo>
                        <a:lnTo>
                          <a:pt x="260963" y="150321"/>
                        </a:lnTo>
                        <a:lnTo>
                          <a:pt x="132210" y="150321"/>
                        </a:lnTo>
                        <a:cubicBezTo>
                          <a:pt x="122661" y="150321"/>
                          <a:pt x="114840" y="142583"/>
                          <a:pt x="114840" y="132951"/>
                        </a:cubicBezTo>
                        <a:lnTo>
                          <a:pt x="114840" y="34905"/>
                        </a:lnTo>
                        <a:lnTo>
                          <a:pt x="113687" y="34905"/>
                        </a:lnTo>
                        <a:cubicBezTo>
                          <a:pt x="113687" y="34905"/>
                          <a:pt x="104797" y="131140"/>
                          <a:pt x="104797" y="131140"/>
                        </a:cubicBezTo>
                        <a:cubicBezTo>
                          <a:pt x="104056" y="139455"/>
                          <a:pt x="97470" y="146041"/>
                          <a:pt x="89073" y="146864"/>
                        </a:cubicBezTo>
                        <a:lnTo>
                          <a:pt x="34658" y="151886"/>
                        </a:lnTo>
                        <a:lnTo>
                          <a:pt x="34658" y="154932"/>
                        </a:lnTo>
                        <a:close/>
                      </a:path>
                    </a:pathLst>
                  </a:custGeom>
                  <a:solidFill>
                    <a:srgbClr val="1D1D1B"/>
                  </a:solidFill>
                  <a:ln w="8232" cap="flat">
                    <a:noFill/>
                    <a:prstDash val="solid"/>
                    <a:miter/>
                  </a:ln>
                </p:spPr>
                <p:txBody>
                  <a:bodyPr rtlCol="0" anchor="ctr"/>
                  <a:lstStyle/>
                  <a:p>
                    <a:endParaRPr lang="en-US"/>
                  </a:p>
                </p:txBody>
              </p:sp>
            </p:grpSp>
            <p:grpSp>
              <p:nvGrpSpPr>
                <p:cNvPr id="96" name="Gráfico 23">
                  <a:extLst>
                    <a:ext uri="{FF2B5EF4-FFF2-40B4-BE49-F238E27FC236}">
                      <a16:creationId xmlns:a16="http://schemas.microsoft.com/office/drawing/2014/main" id="{E706249A-41B0-0DC0-42B3-F48639074158}"/>
                    </a:ext>
                  </a:extLst>
                </p:cNvPr>
                <p:cNvGrpSpPr/>
                <p:nvPr/>
              </p:nvGrpSpPr>
              <p:grpSpPr>
                <a:xfrm>
                  <a:off x="10806261" y="5018076"/>
                  <a:ext cx="102573" cy="572390"/>
                  <a:chOff x="10806261" y="5018076"/>
                  <a:chExt cx="102573" cy="572390"/>
                </a:xfrm>
                <a:solidFill>
                  <a:srgbClr val="1D1D1B"/>
                </a:solidFill>
              </p:grpSpPr>
              <p:sp>
                <p:nvSpPr>
                  <p:cNvPr id="103" name="Forma Livre: Forma 102">
                    <a:extLst>
                      <a:ext uri="{FF2B5EF4-FFF2-40B4-BE49-F238E27FC236}">
                        <a16:creationId xmlns:a16="http://schemas.microsoft.com/office/drawing/2014/main" id="{B6014F9E-26F7-CC24-E604-41963ACD46B2}"/>
                      </a:ext>
                    </a:extLst>
                  </p:cNvPr>
                  <p:cNvSpPr/>
                  <p:nvPr/>
                </p:nvSpPr>
                <p:spPr>
                  <a:xfrm>
                    <a:off x="10823631" y="5035446"/>
                    <a:ext cx="67916" cy="537649"/>
                  </a:xfrm>
                  <a:custGeom>
                    <a:avLst/>
                    <a:gdLst>
                      <a:gd name="connsiteX0" fmla="*/ 0 w 67916"/>
                      <a:gd name="connsiteY0" fmla="*/ 31283 h 537649"/>
                      <a:gd name="connsiteX1" fmla="*/ 9549 w 67916"/>
                      <a:gd name="connsiteY1" fmla="*/ 9385 h 537649"/>
                      <a:gd name="connsiteX2" fmla="*/ 33999 w 67916"/>
                      <a:gd name="connsiteY2" fmla="*/ 0 h 537649"/>
                      <a:gd name="connsiteX3" fmla="*/ 58202 w 67916"/>
                      <a:gd name="connsiteY3" fmla="*/ 9385 h 537649"/>
                      <a:gd name="connsiteX4" fmla="*/ 67916 w 67916"/>
                      <a:gd name="connsiteY4" fmla="*/ 31283 h 537649"/>
                      <a:gd name="connsiteX5" fmla="*/ 58202 w 67916"/>
                      <a:gd name="connsiteY5" fmla="*/ 53592 h 537649"/>
                      <a:gd name="connsiteX6" fmla="*/ 33587 w 67916"/>
                      <a:gd name="connsiteY6" fmla="*/ 62565 h 537649"/>
                      <a:gd name="connsiteX7" fmla="*/ 9549 w 67916"/>
                      <a:gd name="connsiteY7" fmla="*/ 53427 h 537649"/>
                      <a:gd name="connsiteX8" fmla="*/ 0 w 67916"/>
                      <a:gd name="connsiteY8" fmla="*/ 31283 h 537649"/>
                      <a:gd name="connsiteX9" fmla="*/ 11443 w 67916"/>
                      <a:gd name="connsiteY9" fmla="*/ 537650 h 537649"/>
                      <a:gd name="connsiteX10" fmla="*/ 11443 w 67916"/>
                      <a:gd name="connsiteY10" fmla="*/ 151144 h 537649"/>
                      <a:gd name="connsiteX11" fmla="*/ 55733 w 67916"/>
                      <a:gd name="connsiteY11" fmla="*/ 151144 h 537649"/>
                      <a:gd name="connsiteX12" fmla="*/ 55733 w 67916"/>
                      <a:gd name="connsiteY12" fmla="*/ 537650 h 537649"/>
                      <a:gd name="connsiteX13" fmla="*/ 11443 w 67916"/>
                      <a:gd name="connsiteY13" fmla="*/ 537650 h 5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16" h="537649">
                        <a:moveTo>
                          <a:pt x="0" y="31283"/>
                        </a:moveTo>
                        <a:cubicBezTo>
                          <a:pt x="0" y="22886"/>
                          <a:pt x="3211" y="15559"/>
                          <a:pt x="9549" y="9385"/>
                        </a:cubicBezTo>
                        <a:cubicBezTo>
                          <a:pt x="15888" y="3210"/>
                          <a:pt x="24038" y="0"/>
                          <a:pt x="33999" y="0"/>
                        </a:cubicBezTo>
                        <a:cubicBezTo>
                          <a:pt x="43960" y="0"/>
                          <a:pt x="51699" y="3128"/>
                          <a:pt x="58202" y="9385"/>
                        </a:cubicBezTo>
                        <a:cubicBezTo>
                          <a:pt x="64706" y="15641"/>
                          <a:pt x="67916" y="22886"/>
                          <a:pt x="67916" y="31283"/>
                        </a:cubicBezTo>
                        <a:cubicBezTo>
                          <a:pt x="67916" y="40173"/>
                          <a:pt x="64706" y="47665"/>
                          <a:pt x="58202" y="53592"/>
                        </a:cubicBezTo>
                        <a:cubicBezTo>
                          <a:pt x="51699" y="59602"/>
                          <a:pt x="43548" y="62565"/>
                          <a:pt x="33587" y="62565"/>
                        </a:cubicBezTo>
                        <a:cubicBezTo>
                          <a:pt x="23627" y="62565"/>
                          <a:pt x="15888" y="59519"/>
                          <a:pt x="9549" y="53427"/>
                        </a:cubicBezTo>
                        <a:cubicBezTo>
                          <a:pt x="3211" y="47336"/>
                          <a:pt x="0" y="39926"/>
                          <a:pt x="0" y="31283"/>
                        </a:cubicBezTo>
                        <a:close/>
                        <a:moveTo>
                          <a:pt x="11443" y="537650"/>
                        </a:moveTo>
                        <a:lnTo>
                          <a:pt x="11443" y="151144"/>
                        </a:lnTo>
                        <a:lnTo>
                          <a:pt x="55733" y="151144"/>
                        </a:lnTo>
                        <a:lnTo>
                          <a:pt x="55733" y="537650"/>
                        </a:lnTo>
                        <a:lnTo>
                          <a:pt x="11443" y="537650"/>
                        </a:lnTo>
                        <a:close/>
                      </a:path>
                    </a:pathLst>
                  </a:custGeom>
                  <a:solidFill>
                    <a:srgbClr val="1D1D1B"/>
                  </a:solidFill>
                  <a:ln w="8232" cap="flat">
                    <a:noFill/>
                    <a:prstDash val="solid"/>
                    <a:miter/>
                  </a:ln>
                </p:spPr>
                <p:txBody>
                  <a:bodyPr rtlCol="0" anchor="ctr"/>
                  <a:lstStyle/>
                  <a:p>
                    <a:endParaRPr lang="en-US"/>
                  </a:p>
                </p:txBody>
              </p:sp>
              <p:sp>
                <p:nvSpPr>
                  <p:cNvPr id="104" name="Forma Livre: Forma 103">
                    <a:extLst>
                      <a:ext uri="{FF2B5EF4-FFF2-40B4-BE49-F238E27FC236}">
                        <a16:creationId xmlns:a16="http://schemas.microsoft.com/office/drawing/2014/main" id="{C7FB6904-0CCE-9D2F-5019-E4884CD36FF9}"/>
                      </a:ext>
                    </a:extLst>
                  </p:cNvPr>
                  <p:cNvSpPr/>
                  <p:nvPr/>
                </p:nvSpPr>
                <p:spPr>
                  <a:xfrm>
                    <a:off x="10806261" y="5018076"/>
                    <a:ext cx="102573" cy="572390"/>
                  </a:xfrm>
                  <a:custGeom>
                    <a:avLst/>
                    <a:gdLst>
                      <a:gd name="connsiteX0" fmla="*/ 73103 w 102573"/>
                      <a:gd name="connsiteY0" fmla="*/ 572390 h 572390"/>
                      <a:gd name="connsiteX1" fmla="*/ 28813 w 102573"/>
                      <a:gd name="connsiteY1" fmla="*/ 572390 h 572390"/>
                      <a:gd name="connsiteX2" fmla="*/ 11443 w 102573"/>
                      <a:gd name="connsiteY2" fmla="*/ 555020 h 572390"/>
                      <a:gd name="connsiteX3" fmla="*/ 11443 w 102573"/>
                      <a:gd name="connsiteY3" fmla="*/ 168515 h 572390"/>
                      <a:gd name="connsiteX4" fmla="*/ 28813 w 102573"/>
                      <a:gd name="connsiteY4" fmla="*/ 151145 h 572390"/>
                      <a:gd name="connsiteX5" fmla="*/ 73103 w 102573"/>
                      <a:gd name="connsiteY5" fmla="*/ 151145 h 572390"/>
                      <a:gd name="connsiteX6" fmla="*/ 90473 w 102573"/>
                      <a:gd name="connsiteY6" fmla="*/ 168515 h 572390"/>
                      <a:gd name="connsiteX7" fmla="*/ 90473 w 102573"/>
                      <a:gd name="connsiteY7" fmla="*/ 555020 h 572390"/>
                      <a:gd name="connsiteX8" fmla="*/ 73103 w 102573"/>
                      <a:gd name="connsiteY8" fmla="*/ 572390 h 572390"/>
                      <a:gd name="connsiteX9" fmla="*/ 46183 w 102573"/>
                      <a:gd name="connsiteY9" fmla="*/ 537650 h 572390"/>
                      <a:gd name="connsiteX10" fmla="*/ 55732 w 102573"/>
                      <a:gd name="connsiteY10" fmla="*/ 537650 h 572390"/>
                      <a:gd name="connsiteX11" fmla="*/ 55732 w 102573"/>
                      <a:gd name="connsiteY11" fmla="*/ 185803 h 572390"/>
                      <a:gd name="connsiteX12" fmla="*/ 46183 w 102573"/>
                      <a:gd name="connsiteY12" fmla="*/ 185803 h 572390"/>
                      <a:gd name="connsiteX13" fmla="*/ 46183 w 102573"/>
                      <a:gd name="connsiteY13" fmla="*/ 537650 h 572390"/>
                      <a:gd name="connsiteX14" fmla="*/ 50957 w 102573"/>
                      <a:gd name="connsiteY14" fmla="*/ 97306 h 572390"/>
                      <a:gd name="connsiteX15" fmla="*/ 14900 w 102573"/>
                      <a:gd name="connsiteY15" fmla="*/ 83311 h 572390"/>
                      <a:gd name="connsiteX16" fmla="*/ 0 w 102573"/>
                      <a:gd name="connsiteY16" fmla="*/ 48653 h 572390"/>
                      <a:gd name="connsiteX17" fmla="*/ 14735 w 102573"/>
                      <a:gd name="connsiteY17" fmla="*/ 14324 h 572390"/>
                      <a:gd name="connsiteX18" fmla="*/ 51287 w 102573"/>
                      <a:gd name="connsiteY18" fmla="*/ 0 h 572390"/>
                      <a:gd name="connsiteX19" fmla="*/ 87509 w 102573"/>
                      <a:gd name="connsiteY19" fmla="*/ 14242 h 572390"/>
                      <a:gd name="connsiteX20" fmla="*/ 102574 w 102573"/>
                      <a:gd name="connsiteY20" fmla="*/ 48735 h 572390"/>
                      <a:gd name="connsiteX21" fmla="*/ 87262 w 102573"/>
                      <a:gd name="connsiteY21" fmla="*/ 83805 h 572390"/>
                      <a:gd name="connsiteX22" fmla="*/ 50875 w 102573"/>
                      <a:gd name="connsiteY22" fmla="*/ 97388 h 572390"/>
                      <a:gd name="connsiteX23" fmla="*/ 51369 w 102573"/>
                      <a:gd name="connsiteY23" fmla="*/ 34740 h 572390"/>
                      <a:gd name="connsiteX24" fmla="*/ 39103 w 102573"/>
                      <a:gd name="connsiteY24" fmla="*/ 39103 h 572390"/>
                      <a:gd name="connsiteX25" fmla="*/ 34740 w 102573"/>
                      <a:gd name="connsiteY25" fmla="*/ 48653 h 572390"/>
                      <a:gd name="connsiteX26" fmla="*/ 38939 w 102573"/>
                      <a:gd name="connsiteY26" fmla="*/ 58284 h 572390"/>
                      <a:gd name="connsiteX27" fmla="*/ 50957 w 102573"/>
                      <a:gd name="connsiteY27" fmla="*/ 62565 h 572390"/>
                      <a:gd name="connsiteX28" fmla="*/ 63800 w 102573"/>
                      <a:gd name="connsiteY28" fmla="*/ 58202 h 572390"/>
                      <a:gd name="connsiteX29" fmla="*/ 67916 w 102573"/>
                      <a:gd name="connsiteY29" fmla="*/ 48653 h 572390"/>
                      <a:gd name="connsiteX30" fmla="*/ 63553 w 102573"/>
                      <a:gd name="connsiteY30" fmla="*/ 39268 h 572390"/>
                      <a:gd name="connsiteX31" fmla="*/ 51369 w 102573"/>
                      <a:gd name="connsiteY31" fmla="*/ 34740 h 5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573" h="572390">
                        <a:moveTo>
                          <a:pt x="73103" y="572390"/>
                        </a:moveTo>
                        <a:lnTo>
                          <a:pt x="28813" y="572390"/>
                        </a:lnTo>
                        <a:cubicBezTo>
                          <a:pt x="19263" y="572390"/>
                          <a:pt x="11443" y="564652"/>
                          <a:pt x="11443" y="555020"/>
                        </a:cubicBezTo>
                        <a:lnTo>
                          <a:pt x="11443" y="168515"/>
                        </a:lnTo>
                        <a:cubicBezTo>
                          <a:pt x="11443" y="158965"/>
                          <a:pt x="19181" y="151145"/>
                          <a:pt x="28813" y="151145"/>
                        </a:cubicBezTo>
                        <a:lnTo>
                          <a:pt x="73103" y="151145"/>
                        </a:lnTo>
                        <a:cubicBezTo>
                          <a:pt x="82651" y="151145"/>
                          <a:pt x="90473" y="158883"/>
                          <a:pt x="90473" y="168515"/>
                        </a:cubicBezTo>
                        <a:lnTo>
                          <a:pt x="90473" y="555020"/>
                        </a:lnTo>
                        <a:cubicBezTo>
                          <a:pt x="90473" y="564569"/>
                          <a:pt x="82734" y="572390"/>
                          <a:pt x="73103" y="572390"/>
                        </a:cubicBezTo>
                        <a:close/>
                        <a:moveTo>
                          <a:pt x="46183" y="537650"/>
                        </a:moveTo>
                        <a:lnTo>
                          <a:pt x="55732" y="537650"/>
                        </a:lnTo>
                        <a:lnTo>
                          <a:pt x="55732" y="185803"/>
                        </a:lnTo>
                        <a:lnTo>
                          <a:pt x="46183" y="185803"/>
                        </a:lnTo>
                        <a:lnTo>
                          <a:pt x="46183" y="537650"/>
                        </a:lnTo>
                        <a:close/>
                        <a:moveTo>
                          <a:pt x="50957" y="97306"/>
                        </a:moveTo>
                        <a:cubicBezTo>
                          <a:pt x="36880" y="97306"/>
                          <a:pt x="24450" y="92449"/>
                          <a:pt x="14900" y="83311"/>
                        </a:cubicBezTo>
                        <a:cubicBezTo>
                          <a:pt x="5186" y="73926"/>
                          <a:pt x="0" y="61989"/>
                          <a:pt x="0" y="48653"/>
                        </a:cubicBezTo>
                        <a:cubicBezTo>
                          <a:pt x="0" y="35317"/>
                          <a:pt x="5104" y="23791"/>
                          <a:pt x="14735" y="14324"/>
                        </a:cubicBezTo>
                        <a:cubicBezTo>
                          <a:pt x="24285" y="4939"/>
                          <a:pt x="36963" y="0"/>
                          <a:pt x="51287" y="0"/>
                        </a:cubicBezTo>
                        <a:cubicBezTo>
                          <a:pt x="65611" y="0"/>
                          <a:pt x="77877" y="4939"/>
                          <a:pt x="87509" y="14242"/>
                        </a:cubicBezTo>
                        <a:cubicBezTo>
                          <a:pt x="97387" y="23709"/>
                          <a:pt x="102574" y="35646"/>
                          <a:pt x="102574" y="48735"/>
                        </a:cubicBezTo>
                        <a:cubicBezTo>
                          <a:pt x="102574" y="62483"/>
                          <a:pt x="97305" y="74584"/>
                          <a:pt x="87262" y="83805"/>
                        </a:cubicBezTo>
                        <a:cubicBezTo>
                          <a:pt x="77547" y="92778"/>
                          <a:pt x="65281" y="97388"/>
                          <a:pt x="50875" y="97388"/>
                        </a:cubicBezTo>
                        <a:close/>
                        <a:moveTo>
                          <a:pt x="51369" y="34740"/>
                        </a:moveTo>
                        <a:cubicBezTo>
                          <a:pt x="44453" y="34740"/>
                          <a:pt x="41161" y="37128"/>
                          <a:pt x="39103" y="39103"/>
                        </a:cubicBezTo>
                        <a:cubicBezTo>
                          <a:pt x="36057" y="42067"/>
                          <a:pt x="34740" y="44948"/>
                          <a:pt x="34740" y="48653"/>
                        </a:cubicBezTo>
                        <a:cubicBezTo>
                          <a:pt x="34740" y="52522"/>
                          <a:pt x="35975" y="55403"/>
                          <a:pt x="38939" y="58284"/>
                        </a:cubicBezTo>
                        <a:cubicBezTo>
                          <a:pt x="40997" y="60260"/>
                          <a:pt x="44290" y="62565"/>
                          <a:pt x="50957" y="62565"/>
                        </a:cubicBezTo>
                        <a:cubicBezTo>
                          <a:pt x="58202" y="62565"/>
                          <a:pt x="61742" y="60096"/>
                          <a:pt x="63800" y="58202"/>
                        </a:cubicBezTo>
                        <a:cubicBezTo>
                          <a:pt x="66764" y="55485"/>
                          <a:pt x="67916" y="52687"/>
                          <a:pt x="67916" y="48653"/>
                        </a:cubicBezTo>
                        <a:cubicBezTo>
                          <a:pt x="67916" y="46101"/>
                          <a:pt x="67422" y="42972"/>
                          <a:pt x="63553" y="39268"/>
                        </a:cubicBezTo>
                        <a:cubicBezTo>
                          <a:pt x="60260" y="36140"/>
                          <a:pt x="56556" y="34740"/>
                          <a:pt x="51369" y="34740"/>
                        </a:cubicBezTo>
                        <a:close/>
                      </a:path>
                    </a:pathLst>
                  </a:custGeom>
                  <a:solidFill>
                    <a:srgbClr val="1D1D1B"/>
                  </a:solidFill>
                  <a:ln w="8232" cap="flat">
                    <a:noFill/>
                    <a:prstDash val="solid"/>
                    <a:miter/>
                  </a:ln>
                </p:spPr>
                <p:txBody>
                  <a:bodyPr rtlCol="0" anchor="ctr"/>
                  <a:lstStyle/>
                  <a:p>
                    <a:endParaRPr lang="en-US"/>
                  </a:p>
                </p:txBody>
              </p:sp>
            </p:grpSp>
            <p:grpSp>
              <p:nvGrpSpPr>
                <p:cNvPr id="97" name="Gráfico 23">
                  <a:extLst>
                    <a:ext uri="{FF2B5EF4-FFF2-40B4-BE49-F238E27FC236}">
                      <a16:creationId xmlns:a16="http://schemas.microsoft.com/office/drawing/2014/main" id="{5A82AC49-2102-678B-A6F0-BB8BBE08F675}"/>
                    </a:ext>
                  </a:extLst>
                </p:cNvPr>
                <p:cNvGrpSpPr/>
                <p:nvPr/>
              </p:nvGrpSpPr>
              <p:grpSpPr>
                <a:xfrm>
                  <a:off x="11127536" y="5169220"/>
                  <a:ext cx="413649" cy="421245"/>
                  <a:chOff x="11127536" y="5169220"/>
                  <a:chExt cx="413649" cy="421245"/>
                </a:xfrm>
                <a:solidFill>
                  <a:srgbClr val="1D1D1B"/>
                </a:solidFill>
              </p:grpSpPr>
              <p:sp>
                <p:nvSpPr>
                  <p:cNvPr id="101" name="Forma Livre: Forma 100">
                    <a:extLst>
                      <a:ext uri="{FF2B5EF4-FFF2-40B4-BE49-F238E27FC236}">
                        <a16:creationId xmlns:a16="http://schemas.microsoft.com/office/drawing/2014/main" id="{89917B52-BCDE-18BE-C9AA-3A394D15349A}"/>
                      </a:ext>
                    </a:extLst>
                  </p:cNvPr>
                  <p:cNvSpPr/>
                  <p:nvPr/>
                </p:nvSpPr>
                <p:spPr>
                  <a:xfrm>
                    <a:off x="11144854" y="5186590"/>
                    <a:ext cx="378930" cy="386505"/>
                  </a:xfrm>
                  <a:custGeom>
                    <a:avLst/>
                    <a:gdLst>
                      <a:gd name="connsiteX0" fmla="*/ 331595 w 378930"/>
                      <a:gd name="connsiteY0" fmla="*/ 0 h 386505"/>
                      <a:gd name="connsiteX1" fmla="*/ 378931 w 378930"/>
                      <a:gd name="connsiteY1" fmla="*/ 0 h 386505"/>
                      <a:gd name="connsiteX2" fmla="*/ 210664 w 378930"/>
                      <a:gd name="connsiteY2" fmla="*/ 386505 h 386505"/>
                      <a:gd name="connsiteX3" fmla="*/ 168267 w 378930"/>
                      <a:gd name="connsiteY3" fmla="*/ 386505 h 386505"/>
                      <a:gd name="connsiteX4" fmla="*/ 0 w 378930"/>
                      <a:gd name="connsiteY4" fmla="*/ 0 h 386505"/>
                      <a:gd name="connsiteX5" fmla="*/ 47336 w 378930"/>
                      <a:gd name="connsiteY5" fmla="*/ 0 h 386505"/>
                      <a:gd name="connsiteX6" fmla="*/ 189260 w 378930"/>
                      <a:gd name="connsiteY6" fmla="*/ 330032 h 386505"/>
                      <a:gd name="connsiteX7" fmla="*/ 331595 w 378930"/>
                      <a:gd name="connsiteY7"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930" h="386505">
                        <a:moveTo>
                          <a:pt x="331595" y="0"/>
                        </a:moveTo>
                        <a:lnTo>
                          <a:pt x="378931" y="0"/>
                        </a:lnTo>
                        <a:lnTo>
                          <a:pt x="210664" y="386505"/>
                        </a:lnTo>
                        <a:lnTo>
                          <a:pt x="168267" y="386505"/>
                        </a:lnTo>
                        <a:lnTo>
                          <a:pt x="0" y="0"/>
                        </a:lnTo>
                        <a:lnTo>
                          <a:pt x="47336" y="0"/>
                        </a:lnTo>
                        <a:lnTo>
                          <a:pt x="189260" y="330032"/>
                        </a:lnTo>
                        <a:lnTo>
                          <a:pt x="331595" y="0"/>
                        </a:lnTo>
                        <a:close/>
                      </a:path>
                    </a:pathLst>
                  </a:custGeom>
                  <a:solidFill>
                    <a:srgbClr val="1D1D1B"/>
                  </a:solidFill>
                  <a:ln w="8232" cap="flat">
                    <a:noFill/>
                    <a:prstDash val="solid"/>
                    <a:miter/>
                  </a:ln>
                </p:spPr>
                <p:txBody>
                  <a:bodyPr rtlCol="0" anchor="ctr"/>
                  <a:lstStyle/>
                  <a:p>
                    <a:endParaRPr lang="en-US"/>
                  </a:p>
                </p:txBody>
              </p:sp>
              <p:sp>
                <p:nvSpPr>
                  <p:cNvPr id="102" name="Forma Livre: Forma 101">
                    <a:extLst>
                      <a:ext uri="{FF2B5EF4-FFF2-40B4-BE49-F238E27FC236}">
                        <a16:creationId xmlns:a16="http://schemas.microsoft.com/office/drawing/2014/main" id="{1B19A419-0928-04DB-ED65-E0BAED8F0464}"/>
                      </a:ext>
                    </a:extLst>
                  </p:cNvPr>
                  <p:cNvSpPr/>
                  <p:nvPr/>
                </p:nvSpPr>
                <p:spPr>
                  <a:xfrm>
                    <a:off x="11127536" y="5169220"/>
                    <a:ext cx="413649" cy="421245"/>
                  </a:xfrm>
                  <a:custGeom>
                    <a:avLst/>
                    <a:gdLst>
                      <a:gd name="connsiteX0" fmla="*/ 227982 w 413649"/>
                      <a:gd name="connsiteY0" fmla="*/ 421245 h 421245"/>
                      <a:gd name="connsiteX1" fmla="*/ 185585 w 413649"/>
                      <a:gd name="connsiteY1" fmla="*/ 421245 h 421245"/>
                      <a:gd name="connsiteX2" fmla="*/ 169698 w 413649"/>
                      <a:gd name="connsiteY2" fmla="*/ 410790 h 421245"/>
                      <a:gd name="connsiteX3" fmla="*/ 1430 w 413649"/>
                      <a:gd name="connsiteY3" fmla="*/ 24285 h 421245"/>
                      <a:gd name="connsiteX4" fmla="*/ 2829 w 413649"/>
                      <a:gd name="connsiteY4" fmla="*/ 7821 h 421245"/>
                      <a:gd name="connsiteX5" fmla="*/ 17318 w 413649"/>
                      <a:gd name="connsiteY5" fmla="*/ 0 h 421245"/>
                      <a:gd name="connsiteX6" fmla="*/ 64654 w 413649"/>
                      <a:gd name="connsiteY6" fmla="*/ 0 h 421245"/>
                      <a:gd name="connsiteX7" fmla="*/ 80624 w 413649"/>
                      <a:gd name="connsiteY7" fmla="*/ 10537 h 421245"/>
                      <a:gd name="connsiteX8" fmla="*/ 206661 w 413649"/>
                      <a:gd name="connsiteY8" fmla="*/ 303524 h 421245"/>
                      <a:gd name="connsiteX9" fmla="*/ 333026 w 413649"/>
                      <a:gd name="connsiteY9" fmla="*/ 10455 h 421245"/>
                      <a:gd name="connsiteX10" fmla="*/ 348996 w 413649"/>
                      <a:gd name="connsiteY10" fmla="*/ 0 h 421245"/>
                      <a:gd name="connsiteX11" fmla="*/ 396332 w 413649"/>
                      <a:gd name="connsiteY11" fmla="*/ 0 h 421245"/>
                      <a:gd name="connsiteX12" fmla="*/ 410820 w 413649"/>
                      <a:gd name="connsiteY12" fmla="*/ 7821 h 421245"/>
                      <a:gd name="connsiteX13" fmla="*/ 412220 w 413649"/>
                      <a:gd name="connsiteY13" fmla="*/ 24285 h 421245"/>
                      <a:gd name="connsiteX14" fmla="*/ 243952 w 413649"/>
                      <a:gd name="connsiteY14" fmla="*/ 410790 h 421245"/>
                      <a:gd name="connsiteX15" fmla="*/ 228064 w 413649"/>
                      <a:gd name="connsiteY15" fmla="*/ 421245 h 421245"/>
                      <a:gd name="connsiteX16" fmla="*/ 196946 w 413649"/>
                      <a:gd name="connsiteY16" fmla="*/ 386505 h 421245"/>
                      <a:gd name="connsiteX17" fmla="*/ 216539 w 413649"/>
                      <a:gd name="connsiteY17" fmla="*/ 386505 h 421245"/>
                      <a:gd name="connsiteX18" fmla="*/ 369659 w 413649"/>
                      <a:gd name="connsiteY18" fmla="*/ 34658 h 421245"/>
                      <a:gd name="connsiteX19" fmla="*/ 360274 w 413649"/>
                      <a:gd name="connsiteY19" fmla="*/ 34658 h 421245"/>
                      <a:gd name="connsiteX20" fmla="*/ 222466 w 413649"/>
                      <a:gd name="connsiteY20" fmla="*/ 354235 h 421245"/>
                      <a:gd name="connsiteX21" fmla="*/ 206496 w 413649"/>
                      <a:gd name="connsiteY21" fmla="*/ 364690 h 421245"/>
                      <a:gd name="connsiteX22" fmla="*/ 206496 w 413649"/>
                      <a:gd name="connsiteY22" fmla="*/ 364690 h 421245"/>
                      <a:gd name="connsiteX23" fmla="*/ 190525 w 413649"/>
                      <a:gd name="connsiteY23" fmla="*/ 354152 h 421245"/>
                      <a:gd name="connsiteX24" fmla="*/ 53128 w 413649"/>
                      <a:gd name="connsiteY24" fmla="*/ 34575 h 421245"/>
                      <a:gd name="connsiteX25" fmla="*/ 43744 w 413649"/>
                      <a:gd name="connsiteY25" fmla="*/ 34575 h 421245"/>
                      <a:gd name="connsiteX26" fmla="*/ 196864 w 413649"/>
                      <a:gd name="connsiteY26" fmla="*/ 386423 h 42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649" h="421245">
                        <a:moveTo>
                          <a:pt x="227982" y="421245"/>
                        </a:moveTo>
                        <a:lnTo>
                          <a:pt x="185585" y="421245"/>
                        </a:lnTo>
                        <a:cubicBezTo>
                          <a:pt x="178671" y="421245"/>
                          <a:pt x="172414" y="417129"/>
                          <a:pt x="169698" y="410790"/>
                        </a:cubicBezTo>
                        <a:lnTo>
                          <a:pt x="1430" y="24285"/>
                        </a:lnTo>
                        <a:cubicBezTo>
                          <a:pt x="-876" y="18934"/>
                          <a:pt x="-381" y="12760"/>
                          <a:pt x="2829" y="7821"/>
                        </a:cubicBezTo>
                        <a:cubicBezTo>
                          <a:pt x="6040" y="2963"/>
                          <a:pt x="11473" y="0"/>
                          <a:pt x="17318" y="0"/>
                        </a:cubicBezTo>
                        <a:lnTo>
                          <a:pt x="64654" y="0"/>
                        </a:lnTo>
                        <a:cubicBezTo>
                          <a:pt x="71569" y="0"/>
                          <a:pt x="77825" y="4116"/>
                          <a:pt x="80624" y="10537"/>
                        </a:cubicBezTo>
                        <a:lnTo>
                          <a:pt x="206661" y="303524"/>
                        </a:lnTo>
                        <a:lnTo>
                          <a:pt x="333026" y="10455"/>
                        </a:lnTo>
                        <a:cubicBezTo>
                          <a:pt x="335742" y="4116"/>
                          <a:pt x="341999" y="0"/>
                          <a:pt x="348996" y="0"/>
                        </a:cubicBezTo>
                        <a:lnTo>
                          <a:pt x="396332" y="0"/>
                        </a:lnTo>
                        <a:cubicBezTo>
                          <a:pt x="402177" y="0"/>
                          <a:pt x="407610" y="2963"/>
                          <a:pt x="410820" y="7821"/>
                        </a:cubicBezTo>
                        <a:cubicBezTo>
                          <a:pt x="414031" y="12760"/>
                          <a:pt x="414526" y="18934"/>
                          <a:pt x="412220" y="24285"/>
                        </a:cubicBezTo>
                        <a:lnTo>
                          <a:pt x="243952" y="410790"/>
                        </a:lnTo>
                        <a:cubicBezTo>
                          <a:pt x="241153" y="417129"/>
                          <a:pt x="234979" y="421245"/>
                          <a:pt x="228064" y="421245"/>
                        </a:cubicBezTo>
                        <a:close/>
                        <a:moveTo>
                          <a:pt x="196946" y="386505"/>
                        </a:moveTo>
                        <a:lnTo>
                          <a:pt x="216539" y="386505"/>
                        </a:lnTo>
                        <a:lnTo>
                          <a:pt x="369659" y="34658"/>
                        </a:lnTo>
                        <a:lnTo>
                          <a:pt x="360274" y="34658"/>
                        </a:lnTo>
                        <a:lnTo>
                          <a:pt x="222466" y="354235"/>
                        </a:lnTo>
                        <a:cubicBezTo>
                          <a:pt x="219750" y="360574"/>
                          <a:pt x="213493" y="364690"/>
                          <a:pt x="206496" y="364690"/>
                        </a:cubicBezTo>
                        <a:lnTo>
                          <a:pt x="206496" y="364690"/>
                        </a:lnTo>
                        <a:cubicBezTo>
                          <a:pt x="199580" y="364690"/>
                          <a:pt x="193324" y="360574"/>
                          <a:pt x="190525" y="354152"/>
                        </a:cubicBezTo>
                        <a:lnTo>
                          <a:pt x="53128" y="34575"/>
                        </a:lnTo>
                        <a:lnTo>
                          <a:pt x="43744" y="34575"/>
                        </a:lnTo>
                        <a:lnTo>
                          <a:pt x="196864" y="386423"/>
                        </a:lnTo>
                        <a:close/>
                      </a:path>
                    </a:pathLst>
                  </a:custGeom>
                  <a:solidFill>
                    <a:srgbClr val="1D1D1B"/>
                  </a:solidFill>
                  <a:ln w="8232" cap="flat">
                    <a:noFill/>
                    <a:prstDash val="solid"/>
                    <a:miter/>
                  </a:ln>
                </p:spPr>
                <p:txBody>
                  <a:bodyPr rtlCol="0" anchor="ctr"/>
                  <a:lstStyle/>
                  <a:p>
                    <a:endParaRPr lang="en-US"/>
                  </a:p>
                </p:txBody>
              </p:sp>
            </p:grpSp>
            <p:grpSp>
              <p:nvGrpSpPr>
                <p:cNvPr id="98" name="Gráfico 23">
                  <a:extLst>
                    <a:ext uri="{FF2B5EF4-FFF2-40B4-BE49-F238E27FC236}">
                      <a16:creationId xmlns:a16="http://schemas.microsoft.com/office/drawing/2014/main" id="{D384C477-9636-1B76-02D7-673BF96CAD16}"/>
                    </a:ext>
                  </a:extLst>
                </p:cNvPr>
                <p:cNvGrpSpPr/>
                <p:nvPr/>
              </p:nvGrpSpPr>
              <p:grpSpPr>
                <a:xfrm>
                  <a:off x="11731898" y="5158848"/>
                  <a:ext cx="452692" cy="441908"/>
                  <a:chOff x="11731898" y="5158848"/>
                  <a:chExt cx="452692" cy="441908"/>
                </a:xfrm>
                <a:solidFill>
                  <a:srgbClr val="1D1D1B"/>
                </a:solidFill>
              </p:grpSpPr>
              <p:sp>
                <p:nvSpPr>
                  <p:cNvPr id="99" name="Forma Livre: Forma 98">
                    <a:extLst>
                      <a:ext uri="{FF2B5EF4-FFF2-40B4-BE49-F238E27FC236}">
                        <a16:creationId xmlns:a16="http://schemas.microsoft.com/office/drawing/2014/main" id="{DC73DE05-27D6-9B1E-E1BF-7A5D092F8F7B}"/>
                      </a:ext>
                    </a:extLst>
                  </p:cNvPr>
                  <p:cNvSpPr/>
                  <p:nvPr/>
                </p:nvSpPr>
                <p:spPr>
                  <a:xfrm>
                    <a:off x="11749185" y="5176300"/>
                    <a:ext cx="417787" cy="407003"/>
                  </a:xfrm>
                  <a:custGeom>
                    <a:avLst/>
                    <a:gdLst>
                      <a:gd name="connsiteX0" fmla="*/ 0 w 417787"/>
                      <a:gd name="connsiteY0" fmla="*/ 203337 h 407003"/>
                      <a:gd name="connsiteX1" fmla="*/ 15642 w 417787"/>
                      <a:gd name="connsiteY1" fmla="*/ 123813 h 407003"/>
                      <a:gd name="connsiteX2" fmla="*/ 59108 w 417787"/>
                      <a:gd name="connsiteY2" fmla="*/ 59108 h 407003"/>
                      <a:gd name="connsiteX3" fmla="*/ 124719 w 417787"/>
                      <a:gd name="connsiteY3" fmla="*/ 15806 h 407003"/>
                      <a:gd name="connsiteX4" fmla="*/ 206384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3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3 w 417787"/>
                      <a:gd name="connsiteY13" fmla="*/ 317766 h 407003"/>
                      <a:gd name="connsiteX14" fmla="*/ 345591 w 417787"/>
                      <a:gd name="connsiteY14" fmla="*/ 353082 h 407003"/>
                      <a:gd name="connsiteX15" fmla="*/ 306324 w 417787"/>
                      <a:gd name="connsiteY15" fmla="*/ 381319 h 407003"/>
                      <a:gd name="connsiteX16" fmla="*/ 259399 w 417787"/>
                      <a:gd name="connsiteY16" fmla="*/ 400171 h 407003"/>
                      <a:gd name="connsiteX17" fmla="*/ 206384 w 417787"/>
                      <a:gd name="connsiteY17" fmla="*/ 407004 h 407003"/>
                      <a:gd name="connsiteX18" fmla="*/ 124719 w 417787"/>
                      <a:gd name="connsiteY18" fmla="*/ 391198 h 407003"/>
                      <a:gd name="connsiteX19" fmla="*/ 59273 w 417787"/>
                      <a:gd name="connsiteY19" fmla="*/ 347896 h 407003"/>
                      <a:gd name="connsiteX20" fmla="*/ 15806 w 417787"/>
                      <a:gd name="connsiteY20" fmla="*/ 283191 h 407003"/>
                      <a:gd name="connsiteX21" fmla="*/ 0 w 417787"/>
                      <a:gd name="connsiteY21" fmla="*/ 203255 h 407003"/>
                      <a:gd name="connsiteX22" fmla="*/ 44290 w 417787"/>
                      <a:gd name="connsiteY22" fmla="*/ 203337 h 407003"/>
                      <a:gd name="connsiteX23" fmla="*/ 57297 w 417787"/>
                      <a:gd name="connsiteY23" fmla="*/ 268619 h 407003"/>
                      <a:gd name="connsiteX24" fmla="*/ 92778 w 417787"/>
                      <a:gd name="connsiteY24" fmla="*/ 320730 h 407003"/>
                      <a:gd name="connsiteX25" fmla="*/ 145465 w 417787"/>
                      <a:gd name="connsiteY25" fmla="*/ 355305 h 407003"/>
                      <a:gd name="connsiteX26" fmla="*/ 209923 w 417787"/>
                      <a:gd name="connsiteY26" fmla="*/ 367900 h 407003"/>
                      <a:gd name="connsiteX27" fmla="*/ 274382 w 417787"/>
                      <a:gd name="connsiteY27" fmla="*/ 355470 h 407003"/>
                      <a:gd name="connsiteX28" fmla="*/ 327233 w 417787"/>
                      <a:gd name="connsiteY28" fmla="*/ 320894 h 407003"/>
                      <a:gd name="connsiteX29" fmla="*/ 362879 w 417787"/>
                      <a:gd name="connsiteY29" fmla="*/ 268784 h 407003"/>
                      <a:gd name="connsiteX30" fmla="*/ 375886 w 417787"/>
                      <a:gd name="connsiteY30" fmla="*/ 203337 h 407003"/>
                      <a:gd name="connsiteX31" fmla="*/ 362715 w 417787"/>
                      <a:gd name="connsiteY31" fmla="*/ 138302 h 407003"/>
                      <a:gd name="connsiteX32" fmla="*/ 327068 w 417787"/>
                      <a:gd name="connsiteY32" fmla="*/ 86439 h 407003"/>
                      <a:gd name="connsiteX33" fmla="*/ 274382 w 417787"/>
                      <a:gd name="connsiteY33" fmla="*/ 51946 h 407003"/>
                      <a:gd name="connsiteX34" fmla="*/ 209923 w 417787"/>
                      <a:gd name="connsiteY34" fmla="*/ 39350 h 407003"/>
                      <a:gd name="connsiteX35" fmla="*/ 145217 w 417787"/>
                      <a:gd name="connsiteY35" fmla="*/ 51946 h 407003"/>
                      <a:gd name="connsiteX36" fmla="*/ 92531 w 417787"/>
                      <a:gd name="connsiteY36" fmla="*/ 86439 h 407003"/>
                      <a:gd name="connsiteX37" fmla="*/ 57215 w 417787"/>
                      <a:gd name="connsiteY37" fmla="*/ 138302 h 407003"/>
                      <a:gd name="connsiteX38" fmla="*/ 44207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7" y="99034"/>
                          <a:pt x="40586" y="77466"/>
                          <a:pt x="59108" y="59108"/>
                        </a:cubicBezTo>
                        <a:cubicBezTo>
                          <a:pt x="77631" y="40750"/>
                          <a:pt x="99529" y="26343"/>
                          <a:pt x="124719" y="15806"/>
                        </a:cubicBezTo>
                        <a:cubicBezTo>
                          <a:pt x="149910" y="5269"/>
                          <a:pt x="177159" y="0"/>
                          <a:pt x="206384" y="0"/>
                        </a:cubicBezTo>
                        <a:cubicBezTo>
                          <a:pt x="225235" y="0"/>
                          <a:pt x="243017" y="2305"/>
                          <a:pt x="259811" y="6833"/>
                        </a:cubicBezTo>
                        <a:cubicBezTo>
                          <a:pt x="276605" y="11443"/>
                          <a:pt x="292246" y="17699"/>
                          <a:pt x="306735" y="25685"/>
                        </a:cubicBezTo>
                        <a:cubicBezTo>
                          <a:pt x="321224" y="33670"/>
                          <a:pt x="334313" y="43137"/>
                          <a:pt x="345838" y="54086"/>
                        </a:cubicBezTo>
                        <a:cubicBezTo>
                          <a:pt x="357446" y="65035"/>
                          <a:pt x="367242" y="76889"/>
                          <a:pt x="375393" y="89567"/>
                        </a:cubicBezTo>
                        <a:lnTo>
                          <a:pt x="378849" y="10208"/>
                        </a:lnTo>
                        <a:lnTo>
                          <a:pt x="417788" y="10208"/>
                        </a:lnTo>
                        <a:lnTo>
                          <a:pt x="417788" y="396713"/>
                        </a:lnTo>
                        <a:lnTo>
                          <a:pt x="378849" y="396713"/>
                        </a:lnTo>
                        <a:lnTo>
                          <a:pt x="375393" y="317766"/>
                        </a:lnTo>
                        <a:cubicBezTo>
                          <a:pt x="367242" y="330526"/>
                          <a:pt x="357363" y="342216"/>
                          <a:pt x="345591" y="353082"/>
                        </a:cubicBezTo>
                        <a:cubicBezTo>
                          <a:pt x="333902" y="363867"/>
                          <a:pt x="320813" y="373334"/>
                          <a:pt x="306324" y="381319"/>
                        </a:cubicBezTo>
                        <a:cubicBezTo>
                          <a:pt x="291835" y="389304"/>
                          <a:pt x="276193" y="395643"/>
                          <a:pt x="259399" y="400171"/>
                        </a:cubicBezTo>
                        <a:cubicBezTo>
                          <a:pt x="242606" y="404781"/>
                          <a:pt x="224906" y="407004"/>
                          <a:pt x="206384" y="407004"/>
                        </a:cubicBezTo>
                        <a:cubicBezTo>
                          <a:pt x="177159" y="407004"/>
                          <a:pt x="149910" y="401735"/>
                          <a:pt x="124719" y="391198"/>
                        </a:cubicBezTo>
                        <a:cubicBezTo>
                          <a:pt x="99529" y="380660"/>
                          <a:pt x="77713" y="366172"/>
                          <a:pt x="59273" y="347896"/>
                        </a:cubicBezTo>
                        <a:cubicBezTo>
                          <a:pt x="40833" y="329620"/>
                          <a:pt x="26344" y="308052"/>
                          <a:pt x="15806" y="283191"/>
                        </a:cubicBezTo>
                        <a:cubicBezTo>
                          <a:pt x="5269" y="258411"/>
                          <a:pt x="0" y="231739"/>
                          <a:pt x="0" y="203255"/>
                        </a:cubicBezTo>
                        <a:close/>
                        <a:moveTo>
                          <a:pt x="44290" y="203337"/>
                        </a:moveTo>
                        <a:cubicBezTo>
                          <a:pt x="44290" y="226717"/>
                          <a:pt x="48653" y="248450"/>
                          <a:pt x="57297" y="268619"/>
                        </a:cubicBezTo>
                        <a:cubicBezTo>
                          <a:pt x="65941" y="288788"/>
                          <a:pt x="77796" y="306076"/>
                          <a:pt x="92778" y="320730"/>
                        </a:cubicBezTo>
                        <a:cubicBezTo>
                          <a:pt x="107761" y="335383"/>
                          <a:pt x="125377" y="346908"/>
                          <a:pt x="145465" y="355305"/>
                        </a:cubicBezTo>
                        <a:cubicBezTo>
                          <a:pt x="165551" y="363702"/>
                          <a:pt x="187038" y="367900"/>
                          <a:pt x="209923" y="367900"/>
                        </a:cubicBezTo>
                        <a:cubicBezTo>
                          <a:pt x="232809" y="367900"/>
                          <a:pt x="254295" y="363784"/>
                          <a:pt x="274382" y="355470"/>
                        </a:cubicBezTo>
                        <a:cubicBezTo>
                          <a:pt x="294469" y="347155"/>
                          <a:pt x="312086" y="335712"/>
                          <a:pt x="327233" y="320894"/>
                        </a:cubicBezTo>
                        <a:cubicBezTo>
                          <a:pt x="342381" y="306158"/>
                          <a:pt x="354235" y="288788"/>
                          <a:pt x="362879" y="268784"/>
                        </a:cubicBezTo>
                        <a:cubicBezTo>
                          <a:pt x="371523" y="248862"/>
                          <a:pt x="375886" y="226964"/>
                          <a:pt x="375886" y="203337"/>
                        </a:cubicBezTo>
                        <a:cubicBezTo>
                          <a:pt x="375886" y="179711"/>
                          <a:pt x="371523" y="158224"/>
                          <a:pt x="362715" y="138302"/>
                        </a:cubicBezTo>
                        <a:cubicBezTo>
                          <a:pt x="353905" y="118380"/>
                          <a:pt x="342051" y="101010"/>
                          <a:pt x="327068" y="86439"/>
                        </a:cubicBezTo>
                        <a:cubicBezTo>
                          <a:pt x="312086" y="71785"/>
                          <a:pt x="294469" y="60342"/>
                          <a:pt x="274382" y="51946"/>
                        </a:cubicBezTo>
                        <a:cubicBezTo>
                          <a:pt x="254295" y="43549"/>
                          <a:pt x="232809" y="39350"/>
                          <a:pt x="209923" y="39350"/>
                        </a:cubicBezTo>
                        <a:cubicBezTo>
                          <a:pt x="187038" y="39350"/>
                          <a:pt x="165470" y="43549"/>
                          <a:pt x="145217" y="51946"/>
                        </a:cubicBezTo>
                        <a:cubicBezTo>
                          <a:pt x="124966" y="60342"/>
                          <a:pt x="107432" y="71868"/>
                          <a:pt x="92531" y="86439"/>
                        </a:cubicBezTo>
                        <a:cubicBezTo>
                          <a:pt x="77631" y="101092"/>
                          <a:pt x="65858" y="118380"/>
                          <a:pt x="57215" y="138302"/>
                        </a:cubicBezTo>
                        <a:cubicBezTo>
                          <a:pt x="48571"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100" name="Forma Livre: Forma 99">
                    <a:extLst>
                      <a:ext uri="{FF2B5EF4-FFF2-40B4-BE49-F238E27FC236}">
                        <a16:creationId xmlns:a16="http://schemas.microsoft.com/office/drawing/2014/main" id="{62C56735-485B-5AE5-B422-65ED3153D46E}"/>
                      </a:ext>
                    </a:extLst>
                  </p:cNvPr>
                  <p:cNvSpPr/>
                  <p:nvPr/>
                </p:nvSpPr>
                <p:spPr>
                  <a:xfrm>
                    <a:off x="11731898" y="5158848"/>
                    <a:ext cx="452692" cy="441908"/>
                  </a:xfrm>
                  <a:custGeom>
                    <a:avLst/>
                    <a:gdLst>
                      <a:gd name="connsiteX0" fmla="*/ 223754 w 452692"/>
                      <a:gd name="connsiteY0" fmla="*/ 441909 h 441908"/>
                      <a:gd name="connsiteX1" fmla="*/ 135422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7 w 452692"/>
                      <a:gd name="connsiteY6" fmla="*/ 64130 h 441908"/>
                      <a:gd name="connsiteX7" fmla="*/ 135503 w 452692"/>
                      <a:gd name="connsiteY7" fmla="*/ 17205 h 441908"/>
                      <a:gd name="connsiteX8" fmla="*/ 223919 w 452692"/>
                      <a:gd name="connsiteY8" fmla="*/ 0 h 441908"/>
                      <a:gd name="connsiteX9" fmla="*/ 281873 w 452692"/>
                      <a:gd name="connsiteY9" fmla="*/ 7491 h 441908"/>
                      <a:gd name="connsiteX10" fmla="*/ 332667 w 452692"/>
                      <a:gd name="connsiteY10" fmla="*/ 27907 h 441908"/>
                      <a:gd name="connsiteX11" fmla="*/ 375309 w 452692"/>
                      <a:gd name="connsiteY11" fmla="*/ 58943 h 441908"/>
                      <a:gd name="connsiteX12" fmla="*/ 377532 w 452692"/>
                      <a:gd name="connsiteY12" fmla="*/ 61083 h 441908"/>
                      <a:gd name="connsiteX13" fmla="*/ 379014 w 452692"/>
                      <a:gd name="connsiteY13" fmla="*/ 26919 h 441908"/>
                      <a:gd name="connsiteX14" fmla="*/ 396384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4 w 452692"/>
                      <a:gd name="connsiteY19" fmla="*/ 431536 h 441908"/>
                      <a:gd name="connsiteX20" fmla="*/ 379014 w 452692"/>
                      <a:gd name="connsiteY20" fmla="*/ 414907 h 441908"/>
                      <a:gd name="connsiteX21" fmla="*/ 377532 w 452692"/>
                      <a:gd name="connsiteY21" fmla="*/ 380825 h 441908"/>
                      <a:gd name="connsiteX22" fmla="*/ 374981 w 452692"/>
                      <a:gd name="connsiteY22" fmla="*/ 383212 h 441908"/>
                      <a:gd name="connsiteX23" fmla="*/ 332337 w 452692"/>
                      <a:gd name="connsiteY23" fmla="*/ 413919 h 441908"/>
                      <a:gd name="connsiteX24" fmla="*/ 281544 w 452692"/>
                      <a:gd name="connsiteY24" fmla="*/ 434335 h 441908"/>
                      <a:gd name="connsiteX25" fmla="*/ 223919 w 452692"/>
                      <a:gd name="connsiteY25" fmla="*/ 441826 h 441908"/>
                      <a:gd name="connsiteX26" fmla="*/ 223754 w 452692"/>
                      <a:gd name="connsiteY26" fmla="*/ 34822 h 441908"/>
                      <a:gd name="connsiteX27" fmla="*/ 148839 w 452692"/>
                      <a:gd name="connsiteY27" fmla="*/ 49311 h 441908"/>
                      <a:gd name="connsiteX28" fmla="*/ 88662 w 452692"/>
                      <a:gd name="connsiteY28" fmla="*/ 88991 h 441908"/>
                      <a:gd name="connsiteX29" fmla="*/ 48983 w 452692"/>
                      <a:gd name="connsiteY29" fmla="*/ 148016 h 441908"/>
                      <a:gd name="connsiteX30" fmla="*/ 34658 w 452692"/>
                      <a:gd name="connsiteY30" fmla="*/ 220872 h 441908"/>
                      <a:gd name="connsiteX31" fmla="*/ 49146 w 452692"/>
                      <a:gd name="connsiteY31" fmla="*/ 293975 h 441908"/>
                      <a:gd name="connsiteX32" fmla="*/ 88909 w 452692"/>
                      <a:gd name="connsiteY32" fmla="*/ 353165 h 441908"/>
                      <a:gd name="connsiteX33" fmla="*/ 148839 w 452692"/>
                      <a:gd name="connsiteY33" fmla="*/ 392762 h 441908"/>
                      <a:gd name="connsiteX34" fmla="*/ 223754 w 452692"/>
                      <a:gd name="connsiteY34" fmla="*/ 407250 h 441908"/>
                      <a:gd name="connsiteX35" fmla="*/ 272242 w 452692"/>
                      <a:gd name="connsiteY35" fmla="*/ 400994 h 441908"/>
                      <a:gd name="connsiteX36" fmla="*/ 315379 w 452692"/>
                      <a:gd name="connsiteY36" fmla="*/ 383624 h 441908"/>
                      <a:gd name="connsiteX37" fmla="*/ 351272 w 452692"/>
                      <a:gd name="connsiteY37" fmla="*/ 357857 h 441908"/>
                      <a:gd name="connsiteX38" fmla="*/ 378191 w 452692"/>
                      <a:gd name="connsiteY38" fmla="*/ 325916 h 441908"/>
                      <a:gd name="connsiteX39" fmla="*/ 397290 w 452692"/>
                      <a:gd name="connsiteY39" fmla="*/ 318507 h 441908"/>
                      <a:gd name="connsiteX40" fmla="*/ 410133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3 w 452692"/>
                      <a:gd name="connsiteY45" fmla="*/ 107843 h 441908"/>
                      <a:gd name="connsiteX46" fmla="*/ 397290 w 452692"/>
                      <a:gd name="connsiteY46" fmla="*/ 123896 h 441908"/>
                      <a:gd name="connsiteX47" fmla="*/ 378191 w 452692"/>
                      <a:gd name="connsiteY47" fmla="*/ 116487 h 441908"/>
                      <a:gd name="connsiteX48" fmla="*/ 351354 w 452692"/>
                      <a:gd name="connsiteY48" fmla="*/ 84298 h 441908"/>
                      <a:gd name="connsiteX49" fmla="*/ 315790 w 452692"/>
                      <a:gd name="connsiteY49" fmla="*/ 58449 h 441908"/>
                      <a:gd name="connsiteX50" fmla="*/ 272653 w 452692"/>
                      <a:gd name="connsiteY50" fmla="*/ 41079 h 441908"/>
                      <a:gd name="connsiteX51" fmla="*/ 223836 w 452692"/>
                      <a:gd name="connsiteY51" fmla="*/ 34822 h 441908"/>
                      <a:gd name="connsiteX52" fmla="*/ 227211 w 452692"/>
                      <a:gd name="connsiteY52" fmla="*/ 402640 h 441908"/>
                      <a:gd name="connsiteX53" fmla="*/ 156002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8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3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4 w 452692"/>
                      <a:gd name="connsiteY70" fmla="*/ 85369 h 441908"/>
                      <a:gd name="connsiteX71" fmla="*/ 122003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4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4" y="441909"/>
                        </a:moveTo>
                        <a:cubicBezTo>
                          <a:pt x="192306" y="441909"/>
                          <a:pt x="162587" y="436146"/>
                          <a:pt x="135422" y="424703"/>
                        </a:cubicBezTo>
                        <a:cubicBezTo>
                          <a:pt x="108255" y="413343"/>
                          <a:pt x="84381" y="397536"/>
                          <a:pt x="64458" y="377697"/>
                        </a:cubicBezTo>
                        <a:cubicBezTo>
                          <a:pt x="44454" y="357857"/>
                          <a:pt x="28566" y="334230"/>
                          <a:pt x="17205" y="307475"/>
                        </a:cubicBezTo>
                        <a:cubicBezTo>
                          <a:pt x="5763" y="280638"/>
                          <a:pt x="0" y="251496"/>
                          <a:pt x="0" y="220707"/>
                        </a:cubicBezTo>
                        <a:cubicBezTo>
                          <a:pt x="0" y="189919"/>
                          <a:pt x="5763" y="161270"/>
                          <a:pt x="17041" y="134433"/>
                        </a:cubicBezTo>
                        <a:cubicBezTo>
                          <a:pt x="28320" y="107596"/>
                          <a:pt x="44207" y="83969"/>
                          <a:pt x="64377" y="64130"/>
                        </a:cubicBezTo>
                        <a:cubicBezTo>
                          <a:pt x="84463" y="44372"/>
                          <a:pt x="108337" y="28566"/>
                          <a:pt x="135503" y="17205"/>
                        </a:cubicBezTo>
                        <a:cubicBezTo>
                          <a:pt x="162752" y="5762"/>
                          <a:pt x="192471" y="0"/>
                          <a:pt x="223919" y="0"/>
                        </a:cubicBezTo>
                        <a:cubicBezTo>
                          <a:pt x="244170" y="0"/>
                          <a:pt x="263680" y="2552"/>
                          <a:pt x="281873" y="7491"/>
                        </a:cubicBezTo>
                        <a:cubicBezTo>
                          <a:pt x="299902" y="12431"/>
                          <a:pt x="317025" y="19263"/>
                          <a:pt x="332667" y="27907"/>
                        </a:cubicBezTo>
                        <a:cubicBezTo>
                          <a:pt x="348390" y="36551"/>
                          <a:pt x="362715" y="47006"/>
                          <a:pt x="375309" y="58943"/>
                        </a:cubicBezTo>
                        <a:cubicBezTo>
                          <a:pt x="376051" y="59684"/>
                          <a:pt x="376791" y="60342"/>
                          <a:pt x="377532" y="61083"/>
                        </a:cubicBezTo>
                        <a:lnTo>
                          <a:pt x="379014" y="26919"/>
                        </a:lnTo>
                        <a:cubicBezTo>
                          <a:pt x="379425" y="17617"/>
                          <a:pt x="387082" y="10290"/>
                          <a:pt x="396384" y="10290"/>
                        </a:cubicBezTo>
                        <a:lnTo>
                          <a:pt x="435323" y="10290"/>
                        </a:lnTo>
                        <a:cubicBezTo>
                          <a:pt x="444873" y="10290"/>
                          <a:pt x="452693" y="18029"/>
                          <a:pt x="452693" y="27660"/>
                        </a:cubicBezTo>
                        <a:lnTo>
                          <a:pt x="452693" y="414166"/>
                        </a:lnTo>
                        <a:cubicBezTo>
                          <a:pt x="452693" y="423715"/>
                          <a:pt x="444955" y="431536"/>
                          <a:pt x="435323" y="431536"/>
                        </a:cubicBezTo>
                        <a:lnTo>
                          <a:pt x="396384" y="431536"/>
                        </a:lnTo>
                        <a:cubicBezTo>
                          <a:pt x="387082" y="431536"/>
                          <a:pt x="379425" y="424209"/>
                          <a:pt x="379014" y="414907"/>
                        </a:cubicBezTo>
                        <a:lnTo>
                          <a:pt x="377532" y="380825"/>
                        </a:lnTo>
                        <a:cubicBezTo>
                          <a:pt x="376709" y="381648"/>
                          <a:pt x="375804" y="382472"/>
                          <a:pt x="374981" y="383212"/>
                        </a:cubicBezTo>
                        <a:cubicBezTo>
                          <a:pt x="362303" y="394902"/>
                          <a:pt x="347978" y="405192"/>
                          <a:pt x="332337" y="413919"/>
                        </a:cubicBezTo>
                        <a:cubicBezTo>
                          <a:pt x="316695" y="422563"/>
                          <a:pt x="299573" y="429478"/>
                          <a:pt x="281544" y="434335"/>
                        </a:cubicBezTo>
                        <a:cubicBezTo>
                          <a:pt x="263350" y="439274"/>
                          <a:pt x="243922" y="441826"/>
                          <a:pt x="223919" y="441826"/>
                        </a:cubicBezTo>
                        <a:close/>
                        <a:moveTo>
                          <a:pt x="223754" y="34822"/>
                        </a:moveTo>
                        <a:cubicBezTo>
                          <a:pt x="196999" y="34822"/>
                          <a:pt x="171725" y="39680"/>
                          <a:pt x="148839" y="49311"/>
                        </a:cubicBezTo>
                        <a:cubicBezTo>
                          <a:pt x="125789" y="58943"/>
                          <a:pt x="105538" y="72279"/>
                          <a:pt x="88662" y="88991"/>
                        </a:cubicBezTo>
                        <a:cubicBezTo>
                          <a:pt x="71785" y="105620"/>
                          <a:pt x="58449" y="125460"/>
                          <a:pt x="48983" y="148016"/>
                        </a:cubicBezTo>
                        <a:cubicBezTo>
                          <a:pt x="39515" y="170573"/>
                          <a:pt x="34658" y="195105"/>
                          <a:pt x="34658" y="220872"/>
                        </a:cubicBezTo>
                        <a:cubicBezTo>
                          <a:pt x="34658" y="246639"/>
                          <a:pt x="39515" y="271500"/>
                          <a:pt x="49146" y="293975"/>
                        </a:cubicBezTo>
                        <a:cubicBezTo>
                          <a:pt x="58779" y="316614"/>
                          <a:pt x="72115" y="336536"/>
                          <a:pt x="88909" y="353165"/>
                        </a:cubicBezTo>
                        <a:cubicBezTo>
                          <a:pt x="105702" y="369794"/>
                          <a:pt x="125789" y="383130"/>
                          <a:pt x="148839" y="392762"/>
                        </a:cubicBezTo>
                        <a:cubicBezTo>
                          <a:pt x="171808" y="402394"/>
                          <a:pt x="196999" y="407250"/>
                          <a:pt x="223754" y="407250"/>
                        </a:cubicBezTo>
                        <a:cubicBezTo>
                          <a:pt x="240712" y="407250"/>
                          <a:pt x="257011" y="405111"/>
                          <a:pt x="272242" y="400994"/>
                        </a:cubicBezTo>
                        <a:cubicBezTo>
                          <a:pt x="287636" y="396796"/>
                          <a:pt x="302125" y="390951"/>
                          <a:pt x="315379" y="383624"/>
                        </a:cubicBezTo>
                        <a:cubicBezTo>
                          <a:pt x="328550" y="376298"/>
                          <a:pt x="340652" y="367653"/>
                          <a:pt x="351272" y="357857"/>
                        </a:cubicBezTo>
                        <a:cubicBezTo>
                          <a:pt x="361809" y="348143"/>
                          <a:pt x="370864" y="337359"/>
                          <a:pt x="378191" y="325916"/>
                        </a:cubicBezTo>
                        <a:cubicBezTo>
                          <a:pt x="382307" y="319577"/>
                          <a:pt x="390045" y="316531"/>
                          <a:pt x="397290" y="318507"/>
                        </a:cubicBezTo>
                        <a:cubicBezTo>
                          <a:pt x="404617" y="320482"/>
                          <a:pt x="409803" y="326986"/>
                          <a:pt x="410133" y="334560"/>
                        </a:cubicBezTo>
                        <a:lnTo>
                          <a:pt x="412849" y="396960"/>
                        </a:lnTo>
                        <a:lnTo>
                          <a:pt x="417788" y="396960"/>
                        </a:lnTo>
                        <a:lnTo>
                          <a:pt x="417788" y="45113"/>
                        </a:lnTo>
                        <a:lnTo>
                          <a:pt x="412849" y="45113"/>
                        </a:lnTo>
                        <a:lnTo>
                          <a:pt x="410133" y="107843"/>
                        </a:lnTo>
                        <a:cubicBezTo>
                          <a:pt x="409803" y="115416"/>
                          <a:pt x="404617" y="121920"/>
                          <a:pt x="397290" y="123896"/>
                        </a:cubicBezTo>
                        <a:cubicBezTo>
                          <a:pt x="390045" y="125872"/>
                          <a:pt x="382225" y="122825"/>
                          <a:pt x="378191" y="116487"/>
                        </a:cubicBezTo>
                        <a:cubicBezTo>
                          <a:pt x="370864" y="105044"/>
                          <a:pt x="361809" y="94177"/>
                          <a:pt x="351354" y="84298"/>
                        </a:cubicBezTo>
                        <a:cubicBezTo>
                          <a:pt x="340899" y="74420"/>
                          <a:pt x="328961" y="65693"/>
                          <a:pt x="315790" y="58449"/>
                        </a:cubicBezTo>
                        <a:cubicBezTo>
                          <a:pt x="302536" y="51122"/>
                          <a:pt x="288047" y="45278"/>
                          <a:pt x="272653" y="41079"/>
                        </a:cubicBezTo>
                        <a:cubicBezTo>
                          <a:pt x="257423" y="36963"/>
                          <a:pt x="240959" y="34822"/>
                          <a:pt x="223836" y="34822"/>
                        </a:cubicBezTo>
                        <a:close/>
                        <a:moveTo>
                          <a:pt x="227211" y="402640"/>
                        </a:moveTo>
                        <a:cubicBezTo>
                          <a:pt x="202103" y="402640"/>
                          <a:pt x="178147" y="397948"/>
                          <a:pt x="156002" y="388728"/>
                        </a:cubicBezTo>
                        <a:cubicBezTo>
                          <a:pt x="133939" y="379508"/>
                          <a:pt x="114429" y="366665"/>
                          <a:pt x="97882" y="350612"/>
                        </a:cubicBezTo>
                        <a:cubicBezTo>
                          <a:pt x="81335" y="334477"/>
                          <a:pt x="68081" y="315049"/>
                          <a:pt x="58531" y="292986"/>
                        </a:cubicBezTo>
                        <a:cubicBezTo>
                          <a:pt x="48983" y="270760"/>
                          <a:pt x="44125" y="246557"/>
                          <a:pt x="44125" y="220872"/>
                        </a:cubicBezTo>
                        <a:cubicBezTo>
                          <a:pt x="44125" y="195187"/>
                          <a:pt x="48983" y="170985"/>
                          <a:pt x="58531" y="148922"/>
                        </a:cubicBezTo>
                        <a:cubicBezTo>
                          <a:pt x="67999" y="127024"/>
                          <a:pt x="81170" y="107678"/>
                          <a:pt x="97552" y="91543"/>
                        </a:cubicBezTo>
                        <a:cubicBezTo>
                          <a:pt x="114017" y="75408"/>
                          <a:pt x="133527" y="62565"/>
                          <a:pt x="155755" y="53345"/>
                        </a:cubicBezTo>
                        <a:cubicBezTo>
                          <a:pt x="177982" y="44125"/>
                          <a:pt x="202020" y="39433"/>
                          <a:pt x="227128" y="39433"/>
                        </a:cubicBezTo>
                        <a:cubicBezTo>
                          <a:pt x="252237" y="39433"/>
                          <a:pt x="276193" y="44125"/>
                          <a:pt x="298338" y="53345"/>
                        </a:cubicBezTo>
                        <a:cubicBezTo>
                          <a:pt x="320401" y="62565"/>
                          <a:pt x="339911" y="75408"/>
                          <a:pt x="356458" y="91460"/>
                        </a:cubicBezTo>
                        <a:cubicBezTo>
                          <a:pt x="373005" y="107596"/>
                          <a:pt x="386259" y="126859"/>
                          <a:pt x="395890" y="148840"/>
                        </a:cubicBezTo>
                        <a:cubicBezTo>
                          <a:pt x="405604" y="170902"/>
                          <a:pt x="410544" y="195187"/>
                          <a:pt x="410544" y="220872"/>
                        </a:cubicBezTo>
                        <a:cubicBezTo>
                          <a:pt x="410544" y="246557"/>
                          <a:pt x="405687" y="271171"/>
                          <a:pt x="396137" y="293234"/>
                        </a:cubicBezTo>
                        <a:cubicBezTo>
                          <a:pt x="386670" y="315131"/>
                          <a:pt x="373334" y="334560"/>
                          <a:pt x="356623" y="350860"/>
                        </a:cubicBezTo>
                        <a:cubicBezTo>
                          <a:pt x="339911" y="367159"/>
                          <a:pt x="320318" y="380002"/>
                          <a:pt x="298255" y="389057"/>
                        </a:cubicBezTo>
                        <a:cubicBezTo>
                          <a:pt x="276193" y="398113"/>
                          <a:pt x="252237" y="402723"/>
                          <a:pt x="227128" y="402723"/>
                        </a:cubicBezTo>
                        <a:close/>
                        <a:moveTo>
                          <a:pt x="227211" y="74090"/>
                        </a:moveTo>
                        <a:cubicBezTo>
                          <a:pt x="206712" y="74090"/>
                          <a:pt x="187202" y="77877"/>
                          <a:pt x="169174" y="85369"/>
                        </a:cubicBezTo>
                        <a:cubicBezTo>
                          <a:pt x="151144" y="92860"/>
                          <a:pt x="135257" y="103233"/>
                          <a:pt x="122003" y="116240"/>
                        </a:cubicBezTo>
                        <a:cubicBezTo>
                          <a:pt x="108830" y="129247"/>
                          <a:pt x="98211" y="144888"/>
                          <a:pt x="90473" y="162670"/>
                        </a:cubicBezTo>
                        <a:cubicBezTo>
                          <a:pt x="82817" y="180369"/>
                          <a:pt x="78947" y="199962"/>
                          <a:pt x="78947" y="220872"/>
                        </a:cubicBezTo>
                        <a:cubicBezTo>
                          <a:pt x="78947" y="241782"/>
                          <a:pt x="82817" y="261457"/>
                          <a:pt x="90473" y="279239"/>
                        </a:cubicBezTo>
                        <a:cubicBezTo>
                          <a:pt x="98211" y="297103"/>
                          <a:pt x="108830" y="312827"/>
                          <a:pt x="122167" y="325751"/>
                        </a:cubicBezTo>
                        <a:cubicBezTo>
                          <a:pt x="135503" y="338758"/>
                          <a:pt x="151392" y="349213"/>
                          <a:pt x="169420" y="356705"/>
                        </a:cubicBezTo>
                        <a:cubicBezTo>
                          <a:pt x="187284" y="364196"/>
                          <a:pt x="206712" y="367983"/>
                          <a:pt x="227211" y="367983"/>
                        </a:cubicBezTo>
                        <a:cubicBezTo>
                          <a:pt x="247709" y="367983"/>
                          <a:pt x="267219" y="364278"/>
                          <a:pt x="285084" y="356869"/>
                        </a:cubicBezTo>
                        <a:cubicBezTo>
                          <a:pt x="303031" y="349460"/>
                          <a:pt x="318918" y="339087"/>
                          <a:pt x="332419" y="325916"/>
                        </a:cubicBezTo>
                        <a:cubicBezTo>
                          <a:pt x="345838" y="312827"/>
                          <a:pt x="356623" y="297103"/>
                          <a:pt x="364278" y="279403"/>
                        </a:cubicBezTo>
                        <a:cubicBezTo>
                          <a:pt x="371935" y="261704"/>
                          <a:pt x="375804" y="242029"/>
                          <a:pt x="375804" y="220872"/>
                        </a:cubicBezTo>
                        <a:cubicBezTo>
                          <a:pt x="375804" y="199715"/>
                          <a:pt x="371852" y="180451"/>
                          <a:pt x="364113" y="162834"/>
                        </a:cubicBezTo>
                        <a:cubicBezTo>
                          <a:pt x="356293" y="145053"/>
                          <a:pt x="345591" y="129411"/>
                          <a:pt x="332255" y="116404"/>
                        </a:cubicBezTo>
                        <a:cubicBezTo>
                          <a:pt x="318918" y="103397"/>
                          <a:pt x="303031" y="92942"/>
                          <a:pt x="285001" y="85451"/>
                        </a:cubicBezTo>
                        <a:cubicBezTo>
                          <a:pt x="267138"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grpSp>
      </p:gr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2" r:id="rId14"/>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https://isatit-my.sharepoint.com/:f:/g/personal/marketing_inspand_com_br/ErB35gIYTvtAkQUku1XEe-gB7EsuUaQVLQbYwfn1PoJtxQ?e=c83oj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6.sv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39" Type="http://schemas.openxmlformats.org/officeDocument/2006/relationships/image" Target="../media/image57.png"/><Relationship Id="rId21" Type="http://schemas.openxmlformats.org/officeDocument/2006/relationships/image" Target="../media/image39.png"/><Relationship Id="rId34" Type="http://schemas.openxmlformats.org/officeDocument/2006/relationships/image" Target="../media/image52.png"/><Relationship Id="rId42" Type="http://schemas.openxmlformats.org/officeDocument/2006/relationships/image" Target="../media/image60.png"/><Relationship Id="rId47" Type="http://schemas.openxmlformats.org/officeDocument/2006/relationships/image" Target="../media/image65.png"/><Relationship Id="rId50" Type="http://schemas.openxmlformats.org/officeDocument/2006/relationships/image" Target="../media/image68.png"/><Relationship Id="rId7" Type="http://schemas.openxmlformats.org/officeDocument/2006/relationships/image" Target="../media/image25.png"/><Relationship Id="rId2" Type="http://schemas.openxmlformats.org/officeDocument/2006/relationships/notesSlide" Target="../notesSlides/notesSlide12.xml"/><Relationship Id="rId16" Type="http://schemas.openxmlformats.org/officeDocument/2006/relationships/image" Target="../media/image34.png"/><Relationship Id="rId29" Type="http://schemas.openxmlformats.org/officeDocument/2006/relationships/image" Target="../media/image47.pn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50.png"/><Relationship Id="rId37" Type="http://schemas.openxmlformats.org/officeDocument/2006/relationships/image" Target="../media/image55.png"/><Relationship Id="rId40" Type="http://schemas.openxmlformats.org/officeDocument/2006/relationships/image" Target="../media/image58.png"/><Relationship Id="rId45" Type="http://schemas.openxmlformats.org/officeDocument/2006/relationships/image" Target="../media/image63.png"/><Relationship Id="rId53" Type="http://schemas.openxmlformats.org/officeDocument/2006/relationships/image" Target="../media/image71.png"/><Relationship Id="rId5" Type="http://schemas.openxmlformats.org/officeDocument/2006/relationships/image" Target="../media/image23.pn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9.png"/><Relationship Id="rId44" Type="http://schemas.openxmlformats.org/officeDocument/2006/relationships/image" Target="../media/image62.png"/><Relationship Id="rId52" Type="http://schemas.openxmlformats.org/officeDocument/2006/relationships/image" Target="../media/image70.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43" Type="http://schemas.openxmlformats.org/officeDocument/2006/relationships/image" Target="../media/image61.png"/><Relationship Id="rId48" Type="http://schemas.openxmlformats.org/officeDocument/2006/relationships/image" Target="../media/image66.png"/><Relationship Id="rId8" Type="http://schemas.openxmlformats.org/officeDocument/2006/relationships/image" Target="../media/image26.png"/><Relationship Id="rId51" Type="http://schemas.openxmlformats.org/officeDocument/2006/relationships/image" Target="../media/image69.png"/><Relationship Id="rId3" Type="http://schemas.openxmlformats.org/officeDocument/2006/relationships/image" Target="../media/image8.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38" Type="http://schemas.openxmlformats.org/officeDocument/2006/relationships/image" Target="../media/image56.png"/><Relationship Id="rId46" Type="http://schemas.openxmlformats.org/officeDocument/2006/relationships/image" Target="../media/image64.png"/><Relationship Id="rId20" Type="http://schemas.openxmlformats.org/officeDocument/2006/relationships/image" Target="../media/image38.png"/><Relationship Id="rId41" Type="http://schemas.openxmlformats.org/officeDocument/2006/relationships/image" Target="../media/image59.png"/><Relationship Id="rId1" Type="http://schemas.openxmlformats.org/officeDocument/2006/relationships/slideLayout" Target="../slideLayouts/slideLayout14.xml"/><Relationship Id="rId6" Type="http://schemas.openxmlformats.org/officeDocument/2006/relationships/image" Target="../media/image24.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4.png"/><Relationship Id="rId49" Type="http://schemas.openxmlformats.org/officeDocument/2006/relationships/image" Target="../media/image67.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jpeg"/><Relationship Id="rId3" Type="http://schemas.openxmlformats.org/officeDocument/2006/relationships/image" Target="../media/image8.png"/><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73.jpeg"/><Relationship Id="rId11" Type="http://schemas.openxmlformats.org/officeDocument/2006/relationships/image" Target="../media/image78.jpg"/><Relationship Id="rId5" Type="http://schemas.openxmlformats.org/officeDocument/2006/relationships/image" Target="../media/image72.jpeg"/><Relationship Id="rId15" Type="http://schemas.openxmlformats.org/officeDocument/2006/relationships/image" Target="../media/image82.jpeg"/><Relationship Id="rId10" Type="http://schemas.openxmlformats.org/officeDocument/2006/relationships/image" Target="../media/image77.jpeg"/><Relationship Id="rId4" Type="http://schemas.openxmlformats.org/officeDocument/2006/relationships/image" Target="../media/image9.jpeg"/><Relationship Id="rId9" Type="http://schemas.openxmlformats.org/officeDocument/2006/relationships/image" Target="../media/image76.jpeg"/><Relationship Id="rId14" Type="http://schemas.openxmlformats.org/officeDocument/2006/relationships/image" Target="../media/image8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jpeg"/><Relationship Id="rId3" Type="http://schemas.openxmlformats.org/officeDocument/2006/relationships/image" Target="../media/image8.png"/><Relationship Id="rId7" Type="http://schemas.openxmlformats.org/officeDocument/2006/relationships/image" Target="../media/image86.jpeg"/><Relationship Id="rId12" Type="http://schemas.openxmlformats.org/officeDocument/2006/relationships/image" Target="../media/image91.jp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g"/><Relationship Id="rId15" Type="http://schemas.openxmlformats.org/officeDocument/2006/relationships/image" Target="../media/image94.pn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 Id="rId14" Type="http://schemas.openxmlformats.org/officeDocument/2006/relationships/image" Target="../media/image93.pn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Padrão do plano de fundo&#10;&#10;Descrição gerada automaticamente">
            <a:extLst>
              <a:ext uri="{FF2B5EF4-FFF2-40B4-BE49-F238E27FC236}">
                <a16:creationId xmlns:a16="http://schemas.microsoft.com/office/drawing/2014/main" id="{003BA885-A67E-6C5E-F986-A0BE62D01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
            <a:ext cx="12192000" cy="6845300"/>
          </a:xfrm>
          <a:prstGeom prst="rect">
            <a:avLst/>
          </a:prstGeom>
        </p:spPr>
      </p:pic>
      <p:grpSp>
        <p:nvGrpSpPr>
          <p:cNvPr id="15" name="Agrupar 14">
            <a:extLst>
              <a:ext uri="{FF2B5EF4-FFF2-40B4-BE49-F238E27FC236}">
                <a16:creationId xmlns:a16="http://schemas.microsoft.com/office/drawing/2014/main" id="{D6163218-0E7E-02EA-0012-C93A9E47BB29}"/>
              </a:ext>
            </a:extLst>
          </p:cNvPr>
          <p:cNvGrpSpPr/>
          <p:nvPr/>
        </p:nvGrpSpPr>
        <p:grpSpPr>
          <a:xfrm>
            <a:off x="1029419" y="767640"/>
            <a:ext cx="10436120" cy="5440068"/>
            <a:chOff x="1029419" y="1240126"/>
            <a:chExt cx="10436120" cy="5440068"/>
          </a:xfrm>
        </p:grpSpPr>
        <p:sp>
          <p:nvSpPr>
            <p:cNvPr id="8" name="CaixaDeTexto 7">
              <a:extLst>
                <a:ext uri="{FF2B5EF4-FFF2-40B4-BE49-F238E27FC236}">
                  <a16:creationId xmlns:a16="http://schemas.microsoft.com/office/drawing/2014/main" id="{5ABCB280-3B27-D9F9-1B96-469D750C77BA}"/>
                </a:ext>
              </a:extLst>
            </p:cNvPr>
            <p:cNvSpPr txBox="1"/>
            <p:nvPr/>
          </p:nvSpPr>
          <p:spPr>
            <a:xfrm>
              <a:off x="1029419" y="1910106"/>
              <a:ext cx="10436120" cy="477008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pt-BR" b="1" i="0" dirty="0">
                  <a:solidFill>
                    <a:srgbClr val="1A304A"/>
                  </a:solidFill>
                  <a:effectLst/>
                  <a:latin typeface="Montserrat" panose="02000505000000020004" pitchFamily="2" charset="0"/>
                </a:rPr>
                <a:t>ESCOLHA DE CORES: </a:t>
              </a:r>
              <a:r>
                <a:rPr lang="pt-BR" i="0" dirty="0">
                  <a:solidFill>
                    <a:srgbClr val="1A304A"/>
                  </a:solidFill>
                  <a:effectLst/>
                  <a:latin typeface="Montserrat" panose="02000505000000020004" pitchFamily="2" charset="0"/>
                </a:rPr>
                <a:t>UTILIZE APENAS AS CORES OFICIAIS DA INSPAND PRESENTES NO TEMPLATE. EVITE ADICIONAR CORES NÃO AUTORIZADAS PARA MANTER A IDENTIDADE VISUAL E O PROFISSIONALISMO.</a:t>
              </a:r>
            </a:p>
            <a:p>
              <a:pPr marL="285750" indent="-285750">
                <a:lnSpc>
                  <a:spcPct val="150000"/>
                </a:lnSpc>
                <a:buFont typeface="Arial" panose="020B0604020202020204" pitchFamily="34" charset="0"/>
                <a:buChar char="•"/>
              </a:pPr>
              <a:endParaRPr lang="pt-BR" i="0" dirty="0">
                <a:solidFill>
                  <a:srgbClr val="1A304A"/>
                </a:solidFill>
                <a:effectLst/>
                <a:latin typeface="Montserrat" panose="02000505000000020004" pitchFamily="2" charset="0"/>
              </a:endParaRPr>
            </a:p>
            <a:p>
              <a:pPr marL="285750" indent="-285750">
                <a:lnSpc>
                  <a:spcPct val="150000"/>
                </a:lnSpc>
                <a:buFont typeface="Arial" panose="020B0604020202020204" pitchFamily="34" charset="0"/>
                <a:buChar char="•"/>
              </a:pPr>
              <a:r>
                <a:rPr lang="pt-BR" b="1" i="0" dirty="0">
                  <a:solidFill>
                    <a:srgbClr val="1A304A"/>
                  </a:solidFill>
                  <a:effectLst/>
                  <a:latin typeface="Montserrat" panose="02000505000000020004" pitchFamily="2" charset="0"/>
                </a:rPr>
                <a:t>FONTES PADRONIZADAS: </a:t>
              </a:r>
              <a:r>
                <a:rPr lang="pt-BR" i="0" dirty="0">
                  <a:solidFill>
                    <a:srgbClr val="1A304A"/>
                  </a:solidFill>
                  <a:effectLst/>
                  <a:latin typeface="Montserrat" panose="02000505000000020004" pitchFamily="2" charset="0"/>
                </a:rPr>
                <a:t>UTILIZE AS FONTES MONTSERRAT E RAJDHANI, ESPECIFICADAS NO TEMPLATE, SEMPRE EM LETRAS MAIÚSCULAS PARA MANTER A CONSISTÊNCIA VISUAL E REFORÇAR A IDENTIDADE DA MARCA, GARANTINDO LEGIBILIDADE EM TODA A APRESENTAÇÃO. CASO NÃO TENHA ESSAS FONTES INSTALADAS EM SUA MÁQUINA,</a:t>
              </a:r>
              <a:r>
                <a:rPr lang="pt-BR" dirty="0">
                  <a:solidFill>
                    <a:srgbClr val="1A304A"/>
                  </a:solidFill>
                  <a:latin typeface="Montserrat" panose="02000505000000020004" pitchFamily="2" charset="0"/>
                </a:rPr>
                <a:t> </a:t>
              </a:r>
              <a:r>
                <a:rPr lang="pt-BR" dirty="0">
                  <a:solidFill>
                    <a:srgbClr val="1A304A"/>
                  </a:solidFill>
                  <a:latin typeface="Montserrat" panose="02000505000000020004" pitchFamily="2" charset="0"/>
                  <a:hlinkClick r:id="rId4">
                    <a:extLst>
                      <a:ext uri="{A12FA001-AC4F-418D-AE19-62706E023703}">
                        <ahyp:hlinkClr xmlns:ahyp="http://schemas.microsoft.com/office/drawing/2018/hyperlinkcolor" val="tx"/>
                      </a:ext>
                    </a:extLst>
                  </a:hlinkClick>
                </a:rPr>
                <a:t>CLIQUE AQUI PARA BAIXÁ-LAS</a:t>
              </a:r>
              <a:r>
                <a:rPr lang="pt-BR" dirty="0">
                  <a:solidFill>
                    <a:srgbClr val="1A304A"/>
                  </a:solidFill>
                  <a:latin typeface="Montserrat" panose="02000505000000020004" pitchFamily="2" charset="0"/>
                </a:rPr>
                <a:t>.</a:t>
              </a:r>
              <a:r>
                <a:rPr lang="pt-BR" b="1" dirty="0">
                  <a:solidFill>
                    <a:srgbClr val="1A304A"/>
                  </a:solidFill>
                  <a:latin typeface="Montserrat" panose="02000505000000020004" pitchFamily="2" charset="0"/>
                </a:rPr>
                <a:t> </a:t>
              </a:r>
            </a:p>
            <a:p>
              <a:pPr marL="285750" indent="-285750">
                <a:lnSpc>
                  <a:spcPct val="150000"/>
                </a:lnSpc>
                <a:buFont typeface="Arial" panose="020B0604020202020204" pitchFamily="34" charset="0"/>
                <a:buChar char="•"/>
              </a:pPr>
              <a:endParaRPr lang="pt-BR" b="1" dirty="0">
                <a:solidFill>
                  <a:srgbClr val="1A304A"/>
                </a:solidFill>
                <a:latin typeface="Montserrat" panose="02000505000000020004" pitchFamily="2" charset="0"/>
              </a:endParaRPr>
            </a:p>
            <a:p>
              <a:pPr marL="285750" indent="-285750">
                <a:lnSpc>
                  <a:spcPct val="150000"/>
                </a:lnSpc>
                <a:buFont typeface="Arial" panose="020B0604020202020204" pitchFamily="34" charset="0"/>
                <a:buChar char="•"/>
              </a:pPr>
              <a:r>
                <a:rPr lang="pt-BR" b="1" i="0" dirty="0">
                  <a:solidFill>
                    <a:srgbClr val="1A304A"/>
                  </a:solidFill>
                  <a:effectLst/>
                  <a:latin typeface="Montserrat" panose="02000505000000020004" pitchFamily="2" charset="0"/>
                </a:rPr>
                <a:t>POSICIONAMENTO DO LOGO: </a:t>
              </a:r>
              <a:r>
                <a:rPr lang="pt-BR" i="0" dirty="0">
                  <a:solidFill>
                    <a:srgbClr val="1A304A"/>
                  </a:solidFill>
                  <a:effectLst/>
                  <a:latin typeface="Montserrat" panose="02000505000000020004" pitchFamily="2" charset="0"/>
                </a:rPr>
                <a:t>INSIRA O LOGO DA INSPAND APENAS NAS ÁREAS DESIGNADAS, EVITANDO SOBREPOSIÇÃO DE TEXTO OU IMAGENS. O LOGO DEVE SER VISÍVEL E EM ALTA QUALIDADE.</a:t>
              </a:r>
            </a:p>
            <a:p>
              <a:pPr marL="285750" indent="-285750">
                <a:lnSpc>
                  <a:spcPct val="150000"/>
                </a:lnSpc>
                <a:buFont typeface="Arial" panose="020B0604020202020204" pitchFamily="34" charset="0"/>
                <a:buChar char="•"/>
              </a:pPr>
              <a:endParaRPr lang="pt-BR" i="0" dirty="0">
                <a:solidFill>
                  <a:srgbClr val="1A304A"/>
                </a:solidFill>
                <a:effectLst/>
                <a:latin typeface="Montserrat" panose="02000505000000020004" pitchFamily="2" charset="0"/>
              </a:endParaRPr>
            </a:p>
            <a:p>
              <a:pPr marL="285750" indent="-285750">
                <a:lnSpc>
                  <a:spcPct val="150000"/>
                </a:lnSpc>
                <a:buFont typeface="Arial" panose="020B0604020202020204" pitchFamily="34" charset="0"/>
                <a:buChar char="•"/>
              </a:pPr>
              <a:r>
                <a:rPr lang="pt-BR" b="1" i="0" dirty="0">
                  <a:solidFill>
                    <a:srgbClr val="1A304A"/>
                  </a:solidFill>
                  <a:effectLst/>
                  <a:latin typeface="Montserrat" panose="02000505000000020004" pitchFamily="2" charset="0"/>
                </a:rPr>
                <a:t>USO DE ÍCONES: </a:t>
              </a:r>
              <a:r>
                <a:rPr lang="pt-BR" i="0" dirty="0">
                  <a:solidFill>
                    <a:srgbClr val="1A304A"/>
                  </a:solidFill>
                  <a:effectLst/>
                  <a:latin typeface="Montserrat" panose="02000505000000020004" pitchFamily="2" charset="0"/>
                </a:rPr>
                <a:t>PREFIRA OS ÍCONES JÁ INTEGRADOS NO TEMPLATE, QUE ESTÃO DE ACORDO COM O ESTILO DA MARCA. CASO PRECISE DE NOVOS ÍCONES, ESCOLHA AQUELES QUE MANTENHAM O MESMO TRAÇADO E ESTILO VISUAL PARA UNIFORMIDADE.</a:t>
              </a:r>
            </a:p>
            <a:p>
              <a:pPr marL="285750" indent="-285750">
                <a:lnSpc>
                  <a:spcPct val="150000"/>
                </a:lnSpc>
                <a:buFont typeface="Arial" panose="020B0604020202020204" pitchFamily="34" charset="0"/>
                <a:buChar char="•"/>
              </a:pPr>
              <a:endParaRPr lang="pt-BR" i="0" dirty="0">
                <a:solidFill>
                  <a:srgbClr val="1A304A"/>
                </a:solidFill>
                <a:effectLst/>
                <a:latin typeface="Montserrat" panose="02000505000000020004" pitchFamily="2" charset="0"/>
              </a:endParaRPr>
            </a:p>
            <a:p>
              <a:pPr marL="285750" indent="-285750">
                <a:lnSpc>
                  <a:spcPct val="150000"/>
                </a:lnSpc>
                <a:buFont typeface="Arial" panose="020B0604020202020204" pitchFamily="34" charset="0"/>
                <a:buChar char="•"/>
              </a:pPr>
              <a:r>
                <a:rPr lang="pt-BR" b="1" i="0" dirty="0">
                  <a:solidFill>
                    <a:srgbClr val="1A304A"/>
                  </a:solidFill>
                  <a:effectLst/>
                  <a:latin typeface="Montserrat" panose="02000505000000020004" pitchFamily="2" charset="0"/>
                </a:rPr>
                <a:t>TAMANHO E PADRÃO DAS IMAGENS: </a:t>
              </a:r>
              <a:r>
                <a:rPr lang="pt-BR" i="0" dirty="0">
                  <a:solidFill>
                    <a:srgbClr val="1A304A"/>
                  </a:solidFill>
                  <a:effectLst/>
                  <a:latin typeface="Montserrat" panose="02000505000000020004" pitchFamily="2" charset="0"/>
                </a:rPr>
                <a:t>MANTENHA AS IMAGENS DENTRO DOS ESPAÇOS DESIGNADOS PARA EVITAR DISTORÇÕES. UTILIZE FOTOS QUE REPRESENTEM O PÚBLICO E O AMBIENTE DE TRABALHO DA INSPAND, SEMPRE PREZANDO PELA QUALIDADE E RESOLUÇÃO.</a:t>
              </a:r>
            </a:p>
          </p:txBody>
        </p:sp>
        <p:sp>
          <p:nvSpPr>
            <p:cNvPr id="9" name="CaixaDeTexto 8">
              <a:extLst>
                <a:ext uri="{FF2B5EF4-FFF2-40B4-BE49-F238E27FC236}">
                  <a16:creationId xmlns:a16="http://schemas.microsoft.com/office/drawing/2014/main" id="{297C690B-5986-6DFC-6284-C081D042A896}"/>
                </a:ext>
              </a:extLst>
            </p:cNvPr>
            <p:cNvSpPr txBox="1"/>
            <p:nvPr/>
          </p:nvSpPr>
          <p:spPr>
            <a:xfrm>
              <a:off x="2773681" y="1240126"/>
              <a:ext cx="6644639" cy="523220"/>
            </a:xfrm>
            <a:prstGeom prst="rect">
              <a:avLst/>
            </a:prstGeom>
            <a:noFill/>
          </p:spPr>
          <p:txBody>
            <a:bodyPr wrap="square" rtlCol="0">
              <a:spAutoFit/>
            </a:bodyPr>
            <a:lstStyle/>
            <a:p>
              <a:pPr algn="ctr"/>
              <a:r>
                <a:rPr lang="da-DK" sz="2400" dirty="0">
                  <a:solidFill>
                    <a:srgbClr val="0066A3"/>
                  </a:solidFill>
                  <a:latin typeface="Montserrat" panose="02000505000000020004" pitchFamily="2" charset="0"/>
                </a:rPr>
                <a:t>SLIDE EXPLICAÇÃO DE </a:t>
              </a:r>
              <a:r>
                <a:rPr lang="da-DK" sz="2800" b="1" dirty="0">
                  <a:solidFill>
                    <a:srgbClr val="1A304A"/>
                  </a:solidFill>
                  <a:latin typeface="Montserrat" panose="02000505000000020004" pitchFamily="2" charset="0"/>
                </a:rPr>
                <a:t>USO</a:t>
              </a:r>
              <a:r>
                <a:rPr lang="da-DK" sz="2400" dirty="0">
                  <a:solidFill>
                    <a:srgbClr val="0066A3"/>
                  </a:solidFill>
                  <a:latin typeface="Montserrat" panose="02000505000000020004" pitchFamily="2" charset="0"/>
                </a:rPr>
                <a:t>.</a:t>
              </a:r>
              <a:endParaRPr lang="pt-BR" sz="3200" i="0" dirty="0">
                <a:solidFill>
                  <a:srgbClr val="0066A3"/>
                </a:solidFill>
                <a:effectLst/>
                <a:latin typeface="Montserrat" panose="02000505000000020004" pitchFamily="2" charset="0"/>
              </a:endParaRPr>
            </a:p>
          </p:txBody>
        </p:sp>
      </p:grpSp>
      <p:grpSp>
        <p:nvGrpSpPr>
          <p:cNvPr id="4" name="Agrupar 3">
            <a:extLst>
              <a:ext uri="{FF2B5EF4-FFF2-40B4-BE49-F238E27FC236}">
                <a16:creationId xmlns:a16="http://schemas.microsoft.com/office/drawing/2014/main" id="{C1C73835-EBEB-B538-DD26-ABE8780692D1}"/>
              </a:ext>
            </a:extLst>
          </p:cNvPr>
          <p:cNvGrpSpPr/>
          <p:nvPr/>
        </p:nvGrpSpPr>
        <p:grpSpPr>
          <a:xfrm>
            <a:off x="726377" y="244475"/>
            <a:ext cx="10867413" cy="6454313"/>
            <a:chOff x="726377" y="244475"/>
            <a:chExt cx="10867413" cy="6454313"/>
          </a:xfrm>
        </p:grpSpPr>
        <p:grpSp>
          <p:nvGrpSpPr>
            <p:cNvPr id="7" name="Agrupar 6">
              <a:extLst>
                <a:ext uri="{FF2B5EF4-FFF2-40B4-BE49-F238E27FC236}">
                  <a16:creationId xmlns:a16="http://schemas.microsoft.com/office/drawing/2014/main" id="{C0439037-283F-B0B4-A614-B9A7CF888042}"/>
                </a:ext>
              </a:extLst>
            </p:cNvPr>
            <p:cNvGrpSpPr/>
            <p:nvPr/>
          </p:nvGrpSpPr>
          <p:grpSpPr>
            <a:xfrm>
              <a:off x="726461" y="6421789"/>
              <a:ext cx="10867329" cy="276999"/>
              <a:chOff x="849581" y="6421789"/>
              <a:chExt cx="10867329" cy="276999"/>
            </a:xfrm>
          </p:grpSpPr>
          <p:sp>
            <p:nvSpPr>
              <p:cNvPr id="275" name="CaixaDeTexto 274">
                <a:extLst>
                  <a:ext uri="{FF2B5EF4-FFF2-40B4-BE49-F238E27FC236}">
                    <a16:creationId xmlns:a16="http://schemas.microsoft.com/office/drawing/2014/main" id="{9A42F72A-78AC-8AC7-FE8A-CEEDF1F5C033}"/>
                  </a:ext>
                </a:extLst>
              </p:cNvPr>
              <p:cNvSpPr txBox="1"/>
              <p:nvPr/>
            </p:nvSpPr>
            <p:spPr>
              <a:xfrm>
                <a:off x="10305278" y="6421789"/>
                <a:ext cx="1411632" cy="276999"/>
              </a:xfrm>
              <a:prstGeom prst="rect">
                <a:avLst/>
              </a:prstGeom>
              <a:noFill/>
            </p:spPr>
            <p:txBody>
              <a:bodyPr wrap="square" rtlCol="0">
                <a:spAutoFit/>
              </a:bodyPr>
              <a:lstStyle/>
              <a:p>
                <a:r>
                  <a:rPr lang="pt-BR" sz="1200" dirty="0">
                    <a:solidFill>
                      <a:srgbClr val="0066A3"/>
                    </a:solidFill>
                    <a:latin typeface="Montserrat" panose="02000505000000020004" pitchFamily="2" charset="0"/>
                  </a:rPr>
                  <a:t>inspand.com.br</a:t>
                </a:r>
                <a:endParaRPr lang="pt-BR" sz="1200" i="0" dirty="0">
                  <a:solidFill>
                    <a:srgbClr val="0066A3"/>
                  </a:solidFill>
                  <a:effectLst/>
                  <a:latin typeface="Montserrat" panose="02000505000000020004" pitchFamily="2" charset="0"/>
                </a:endParaRPr>
              </a:p>
            </p:txBody>
          </p:sp>
          <p:cxnSp>
            <p:nvCxnSpPr>
              <p:cNvPr id="276" name="Conector reto 275">
                <a:extLst>
                  <a:ext uri="{FF2B5EF4-FFF2-40B4-BE49-F238E27FC236}">
                    <a16:creationId xmlns:a16="http://schemas.microsoft.com/office/drawing/2014/main" id="{B8E834CF-8845-FD7B-903E-91E9B50B72B1}"/>
                  </a:ext>
                </a:extLst>
              </p:cNvPr>
              <p:cNvCxnSpPr>
                <a:cxnSpLocks/>
              </p:cNvCxnSpPr>
              <p:nvPr/>
            </p:nvCxnSpPr>
            <p:spPr>
              <a:xfrm>
                <a:off x="849581" y="6612147"/>
                <a:ext cx="9515019" cy="0"/>
              </a:xfrm>
              <a:prstGeom prst="line">
                <a:avLst/>
              </a:prstGeom>
              <a:ln w="12700">
                <a:solidFill>
                  <a:srgbClr val="0066A3"/>
                </a:solidFill>
              </a:ln>
            </p:spPr>
            <p:style>
              <a:lnRef idx="1">
                <a:schemeClr val="accent1"/>
              </a:lnRef>
              <a:fillRef idx="0">
                <a:schemeClr val="accent1"/>
              </a:fillRef>
              <a:effectRef idx="0">
                <a:schemeClr val="accent1"/>
              </a:effectRef>
              <a:fontRef idx="minor">
                <a:schemeClr val="tx1"/>
              </a:fontRef>
            </p:style>
          </p:cxnSp>
        </p:grpSp>
        <p:grpSp>
          <p:nvGrpSpPr>
            <p:cNvPr id="10" name="Agrupar 9">
              <a:extLst>
                <a:ext uri="{FF2B5EF4-FFF2-40B4-BE49-F238E27FC236}">
                  <a16:creationId xmlns:a16="http://schemas.microsoft.com/office/drawing/2014/main" id="{05A79A93-551D-4BAD-FB7D-EE2B184991F6}"/>
                </a:ext>
              </a:extLst>
            </p:cNvPr>
            <p:cNvGrpSpPr/>
            <p:nvPr/>
          </p:nvGrpSpPr>
          <p:grpSpPr>
            <a:xfrm>
              <a:off x="726377" y="244475"/>
              <a:ext cx="978596" cy="377799"/>
              <a:chOff x="0" y="1074564"/>
              <a:chExt cx="12189694" cy="4705985"/>
            </a:xfrm>
          </p:grpSpPr>
          <p:grpSp>
            <p:nvGrpSpPr>
              <p:cNvPr id="11" name="Gráfico 23">
                <a:extLst>
                  <a:ext uri="{FF2B5EF4-FFF2-40B4-BE49-F238E27FC236}">
                    <a16:creationId xmlns:a16="http://schemas.microsoft.com/office/drawing/2014/main" id="{D843E8BC-7A07-AF03-41B8-56701863A30B}"/>
                  </a:ext>
                </a:extLst>
              </p:cNvPr>
              <p:cNvGrpSpPr/>
              <p:nvPr/>
            </p:nvGrpSpPr>
            <p:grpSpPr>
              <a:xfrm>
                <a:off x="4692" y="1074564"/>
                <a:ext cx="12185002" cy="3514692"/>
                <a:chOff x="4692" y="1074564"/>
                <a:chExt cx="12185002" cy="3514692"/>
              </a:xfrm>
              <a:solidFill>
                <a:srgbClr val="0066A3"/>
              </a:solidFill>
            </p:grpSpPr>
            <p:sp>
              <p:nvSpPr>
                <p:cNvPr id="269" name="Forma Livre: Forma 268">
                  <a:extLst>
                    <a:ext uri="{FF2B5EF4-FFF2-40B4-BE49-F238E27FC236}">
                      <a16:creationId xmlns:a16="http://schemas.microsoft.com/office/drawing/2014/main" id="{4A7A191E-70C6-F0B7-879B-9CD2092FFC43}"/>
                    </a:ext>
                  </a:extLst>
                </p:cNvPr>
                <p:cNvSpPr/>
                <p:nvPr/>
              </p:nvSpPr>
              <p:spPr>
                <a:xfrm>
                  <a:off x="698508" y="1084365"/>
                  <a:ext cx="4241103" cy="3504891"/>
                </a:xfrm>
                <a:custGeom>
                  <a:avLst/>
                  <a:gdLst>
                    <a:gd name="connsiteX0" fmla="*/ 4075141 w 4241103"/>
                    <a:gd name="connsiteY0" fmla="*/ 148510 h 3504891"/>
                    <a:gd name="connsiteX1" fmla="*/ 3709793 w 4241103"/>
                    <a:gd name="connsiteY1" fmla="*/ 165 h 3504891"/>
                    <a:gd name="connsiteX2" fmla="*/ 3708558 w 4241103"/>
                    <a:gd name="connsiteY2" fmla="*/ 165 h 3504891"/>
                    <a:gd name="connsiteX3" fmla="*/ 3707570 w 4241103"/>
                    <a:gd name="connsiteY3" fmla="*/ 82 h 3504891"/>
                    <a:gd name="connsiteX4" fmla="*/ 3706582 w 4241103"/>
                    <a:gd name="connsiteY4" fmla="*/ 82 h 3504891"/>
                    <a:gd name="connsiteX5" fmla="*/ 3705265 w 4241103"/>
                    <a:gd name="connsiteY5" fmla="*/ 82 h 3504891"/>
                    <a:gd name="connsiteX6" fmla="*/ 3317607 w 4241103"/>
                    <a:gd name="connsiteY6" fmla="*/ 152462 h 3504891"/>
                    <a:gd name="connsiteX7" fmla="*/ 3158395 w 4241103"/>
                    <a:gd name="connsiteY7" fmla="*/ 502416 h 3504891"/>
                    <a:gd name="connsiteX8" fmla="*/ 3158395 w 4241103"/>
                    <a:gd name="connsiteY8" fmla="*/ 503568 h 3504891"/>
                    <a:gd name="connsiteX9" fmla="*/ 3158313 w 4241103"/>
                    <a:gd name="connsiteY9" fmla="*/ 504392 h 3504891"/>
                    <a:gd name="connsiteX10" fmla="*/ 3158313 w 4241103"/>
                    <a:gd name="connsiteY10" fmla="*/ 505215 h 3504891"/>
                    <a:gd name="connsiteX11" fmla="*/ 3159794 w 4241103"/>
                    <a:gd name="connsiteY11" fmla="*/ 1230231 h 3504891"/>
                    <a:gd name="connsiteX12" fmla="*/ 3159794 w 4241103"/>
                    <a:gd name="connsiteY12" fmla="*/ 1230808 h 3504891"/>
                    <a:gd name="connsiteX13" fmla="*/ 3159794 w 4241103"/>
                    <a:gd name="connsiteY13" fmla="*/ 1231384 h 3504891"/>
                    <a:gd name="connsiteX14" fmla="*/ 3159794 w 4241103"/>
                    <a:gd name="connsiteY14" fmla="*/ 1234101 h 3504891"/>
                    <a:gd name="connsiteX15" fmla="*/ 3159877 w 4241103"/>
                    <a:gd name="connsiteY15" fmla="*/ 1234595 h 3504891"/>
                    <a:gd name="connsiteX16" fmla="*/ 3159877 w 4241103"/>
                    <a:gd name="connsiteY16" fmla="*/ 1235088 h 3504891"/>
                    <a:gd name="connsiteX17" fmla="*/ 3553462 w 4241103"/>
                    <a:gd name="connsiteY17" fmla="*/ 1882392 h 3504891"/>
                    <a:gd name="connsiteX18" fmla="*/ 3553791 w 4241103"/>
                    <a:gd name="connsiteY18" fmla="*/ 1882639 h 3504891"/>
                    <a:gd name="connsiteX19" fmla="*/ 3554121 w 4241103"/>
                    <a:gd name="connsiteY19" fmla="*/ 1882886 h 3504891"/>
                    <a:gd name="connsiteX20" fmla="*/ 3555767 w 4241103"/>
                    <a:gd name="connsiteY20" fmla="*/ 1884039 h 3504891"/>
                    <a:gd name="connsiteX21" fmla="*/ 3556096 w 4241103"/>
                    <a:gd name="connsiteY21" fmla="*/ 1884286 h 3504891"/>
                    <a:gd name="connsiteX22" fmla="*/ 3556425 w 4241103"/>
                    <a:gd name="connsiteY22" fmla="*/ 1884533 h 3504891"/>
                    <a:gd name="connsiteX23" fmla="*/ 3843732 w 4241103"/>
                    <a:gd name="connsiteY23" fmla="*/ 2323807 h 3504891"/>
                    <a:gd name="connsiteX24" fmla="*/ 3843732 w 4241103"/>
                    <a:gd name="connsiteY24" fmla="*/ 2626343 h 3504891"/>
                    <a:gd name="connsiteX25" fmla="*/ 3312997 w 4241103"/>
                    <a:gd name="connsiteY25" fmla="*/ 3135263 h 3504891"/>
                    <a:gd name="connsiteX26" fmla="*/ 2813051 w 4241103"/>
                    <a:gd name="connsiteY26" fmla="*/ 2657708 h 3504891"/>
                    <a:gd name="connsiteX27" fmla="*/ 2812804 w 4241103"/>
                    <a:gd name="connsiteY27" fmla="*/ 2475528 h 3504891"/>
                    <a:gd name="connsiteX28" fmla="*/ 2808029 w 4241103"/>
                    <a:gd name="connsiteY28" fmla="*/ 1330665 h 3504891"/>
                    <a:gd name="connsiteX29" fmla="*/ 2808029 w 4241103"/>
                    <a:gd name="connsiteY29" fmla="*/ 1330007 h 3504891"/>
                    <a:gd name="connsiteX30" fmla="*/ 2808029 w 4241103"/>
                    <a:gd name="connsiteY30" fmla="*/ 1329348 h 3504891"/>
                    <a:gd name="connsiteX31" fmla="*/ 2807865 w 4241103"/>
                    <a:gd name="connsiteY31" fmla="*/ 1326055 h 3504891"/>
                    <a:gd name="connsiteX32" fmla="*/ 2807865 w 4241103"/>
                    <a:gd name="connsiteY32" fmla="*/ 1325397 h 3504891"/>
                    <a:gd name="connsiteX33" fmla="*/ 2807782 w 4241103"/>
                    <a:gd name="connsiteY33" fmla="*/ 1324738 h 3504891"/>
                    <a:gd name="connsiteX34" fmla="*/ 2388019 w 4241103"/>
                    <a:gd name="connsiteY34" fmla="*/ 393914 h 3504891"/>
                    <a:gd name="connsiteX35" fmla="*/ 1387468 w 4241103"/>
                    <a:gd name="connsiteY35" fmla="*/ 0 h 3504891"/>
                    <a:gd name="connsiteX36" fmla="*/ 1385904 w 4241103"/>
                    <a:gd name="connsiteY36" fmla="*/ 0 h 3504891"/>
                    <a:gd name="connsiteX37" fmla="*/ 1384751 w 4241103"/>
                    <a:gd name="connsiteY37" fmla="*/ 0 h 3504891"/>
                    <a:gd name="connsiteX38" fmla="*/ 1383599 w 4241103"/>
                    <a:gd name="connsiteY38" fmla="*/ 0 h 3504891"/>
                    <a:gd name="connsiteX39" fmla="*/ 1382117 w 4241103"/>
                    <a:gd name="connsiteY39" fmla="*/ 165 h 3504891"/>
                    <a:gd name="connsiteX40" fmla="*/ 376462 w 4241103"/>
                    <a:gd name="connsiteY40" fmla="*/ 449482 h 3504891"/>
                    <a:gd name="connsiteX41" fmla="*/ 1235 w 4241103"/>
                    <a:gd name="connsiteY41" fmla="*/ 1412741 h 3504891"/>
                    <a:gd name="connsiteX42" fmla="*/ 1235 w 4241103"/>
                    <a:gd name="connsiteY42" fmla="*/ 1413317 h 3504891"/>
                    <a:gd name="connsiteX43" fmla="*/ 1235 w 4241103"/>
                    <a:gd name="connsiteY43" fmla="*/ 1413894 h 3504891"/>
                    <a:gd name="connsiteX44" fmla="*/ 0 w 4241103"/>
                    <a:gd name="connsiteY44" fmla="*/ 3471963 h 3504891"/>
                    <a:gd name="connsiteX45" fmla="*/ 0 w 4241103"/>
                    <a:gd name="connsiteY45" fmla="*/ 3504892 h 3504891"/>
                    <a:gd name="connsiteX46" fmla="*/ 32929 w 4241103"/>
                    <a:gd name="connsiteY46" fmla="*/ 3504892 h 3504891"/>
                    <a:gd name="connsiteX47" fmla="*/ 336947 w 4241103"/>
                    <a:gd name="connsiteY47" fmla="*/ 3504892 h 3504891"/>
                    <a:gd name="connsiteX48" fmla="*/ 369876 w 4241103"/>
                    <a:gd name="connsiteY48" fmla="*/ 3504892 h 3504891"/>
                    <a:gd name="connsiteX49" fmla="*/ 369876 w 4241103"/>
                    <a:gd name="connsiteY49" fmla="*/ 3471963 h 3504891"/>
                    <a:gd name="connsiteX50" fmla="*/ 370288 w 4241103"/>
                    <a:gd name="connsiteY50" fmla="*/ 1392654 h 3504891"/>
                    <a:gd name="connsiteX51" fmla="*/ 1407472 w 4241103"/>
                    <a:gd name="connsiteY51" fmla="*/ 377203 h 3504891"/>
                    <a:gd name="connsiteX52" fmla="*/ 2441940 w 4241103"/>
                    <a:gd name="connsiteY52" fmla="*/ 1395865 h 3504891"/>
                    <a:gd name="connsiteX53" fmla="*/ 2447950 w 4241103"/>
                    <a:gd name="connsiteY53" fmla="*/ 2646759 h 3504891"/>
                    <a:gd name="connsiteX54" fmla="*/ 2447950 w 4241103"/>
                    <a:gd name="connsiteY54" fmla="*/ 2647088 h 3504891"/>
                    <a:gd name="connsiteX55" fmla="*/ 2447950 w 4241103"/>
                    <a:gd name="connsiteY55" fmla="*/ 2647418 h 3504891"/>
                    <a:gd name="connsiteX56" fmla="*/ 2447950 w 4241103"/>
                    <a:gd name="connsiteY56" fmla="*/ 2649147 h 3504891"/>
                    <a:gd name="connsiteX57" fmla="*/ 2447950 w 4241103"/>
                    <a:gd name="connsiteY57" fmla="*/ 2649476 h 3504891"/>
                    <a:gd name="connsiteX58" fmla="*/ 2447950 w 4241103"/>
                    <a:gd name="connsiteY58" fmla="*/ 2649805 h 3504891"/>
                    <a:gd name="connsiteX59" fmla="*/ 3311104 w 4241103"/>
                    <a:gd name="connsiteY59" fmla="*/ 3503904 h 3504891"/>
                    <a:gd name="connsiteX60" fmla="*/ 3311515 w 4241103"/>
                    <a:gd name="connsiteY60" fmla="*/ 3503904 h 3504891"/>
                    <a:gd name="connsiteX61" fmla="*/ 3311927 w 4241103"/>
                    <a:gd name="connsiteY61" fmla="*/ 3503904 h 3504891"/>
                    <a:gd name="connsiteX62" fmla="*/ 3314150 w 4241103"/>
                    <a:gd name="connsiteY62" fmla="*/ 3503904 h 3504891"/>
                    <a:gd name="connsiteX63" fmla="*/ 3314643 w 4241103"/>
                    <a:gd name="connsiteY63" fmla="*/ 3503904 h 3504891"/>
                    <a:gd name="connsiteX64" fmla="*/ 3315137 w 4241103"/>
                    <a:gd name="connsiteY64" fmla="*/ 3503904 h 3504891"/>
                    <a:gd name="connsiteX65" fmla="*/ 3965570 w 4241103"/>
                    <a:gd name="connsiteY65" fmla="*/ 3256442 h 3504891"/>
                    <a:gd name="connsiteX66" fmla="*/ 4238634 w 4241103"/>
                    <a:gd name="connsiteY66" fmla="*/ 2611937 h 3504891"/>
                    <a:gd name="connsiteX67" fmla="*/ 4238634 w 4241103"/>
                    <a:gd name="connsiteY67" fmla="*/ 2611278 h 3504891"/>
                    <a:gd name="connsiteX68" fmla="*/ 4238634 w 4241103"/>
                    <a:gd name="connsiteY68" fmla="*/ 2610620 h 3504891"/>
                    <a:gd name="connsiteX69" fmla="*/ 4239952 w 4241103"/>
                    <a:gd name="connsiteY69" fmla="*/ 2329158 h 3504891"/>
                    <a:gd name="connsiteX70" fmla="*/ 4239952 w 4241103"/>
                    <a:gd name="connsiteY70" fmla="*/ 2328335 h 3504891"/>
                    <a:gd name="connsiteX71" fmla="*/ 4239952 w 4241103"/>
                    <a:gd name="connsiteY71" fmla="*/ 2327512 h 3504891"/>
                    <a:gd name="connsiteX72" fmla="*/ 4239952 w 4241103"/>
                    <a:gd name="connsiteY72" fmla="*/ 2326441 h 3504891"/>
                    <a:gd name="connsiteX73" fmla="*/ 3820928 w 4241103"/>
                    <a:gd name="connsiteY73" fmla="*/ 1607352 h 3504891"/>
                    <a:gd name="connsiteX74" fmla="*/ 3552968 w 4241103"/>
                    <a:gd name="connsiteY74" fmla="*/ 1164785 h 3504891"/>
                    <a:gd name="connsiteX75" fmla="*/ 3554121 w 4241103"/>
                    <a:gd name="connsiteY75" fmla="*/ 499205 h 3504891"/>
                    <a:gd name="connsiteX76" fmla="*/ 3695633 w 4241103"/>
                    <a:gd name="connsiteY76" fmla="*/ 369218 h 3504891"/>
                    <a:gd name="connsiteX77" fmla="*/ 3844802 w 4241103"/>
                    <a:gd name="connsiteY77" fmla="*/ 511389 h 3504891"/>
                    <a:gd name="connsiteX78" fmla="*/ 3844802 w 4241103"/>
                    <a:gd name="connsiteY78" fmla="*/ 989190 h 3504891"/>
                    <a:gd name="connsiteX79" fmla="*/ 3844802 w 4241103"/>
                    <a:gd name="connsiteY79" fmla="*/ 1022119 h 3504891"/>
                    <a:gd name="connsiteX80" fmla="*/ 3877731 w 4241103"/>
                    <a:gd name="connsiteY80" fmla="*/ 1022119 h 3504891"/>
                    <a:gd name="connsiteX81" fmla="*/ 4208257 w 4241103"/>
                    <a:gd name="connsiteY81" fmla="*/ 1021872 h 3504891"/>
                    <a:gd name="connsiteX82" fmla="*/ 4241104 w 4241103"/>
                    <a:gd name="connsiteY82" fmla="*/ 1021872 h 3504891"/>
                    <a:gd name="connsiteX83" fmla="*/ 4241104 w 4241103"/>
                    <a:gd name="connsiteY83" fmla="*/ 508425 h 3504891"/>
                    <a:gd name="connsiteX84" fmla="*/ 4241104 w 4241103"/>
                    <a:gd name="connsiteY84" fmla="*/ 506532 h 3504891"/>
                    <a:gd name="connsiteX85" fmla="*/ 4240939 w 4241103"/>
                    <a:gd name="connsiteY85" fmla="*/ 504639 h 3504891"/>
                    <a:gd name="connsiteX86" fmla="*/ 4075224 w 4241103"/>
                    <a:gd name="connsiteY86" fmla="*/ 148510 h 3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41103" h="3504891">
                      <a:moveTo>
                        <a:pt x="4075141" y="148510"/>
                      </a:moveTo>
                      <a:cubicBezTo>
                        <a:pt x="3980305" y="58449"/>
                        <a:pt x="3854022" y="7162"/>
                        <a:pt x="3709793" y="165"/>
                      </a:cubicBezTo>
                      <a:lnTo>
                        <a:pt x="3708558" y="165"/>
                      </a:lnTo>
                      <a:cubicBezTo>
                        <a:pt x="3708558" y="165"/>
                        <a:pt x="3707570" y="82"/>
                        <a:pt x="3707570" y="82"/>
                      </a:cubicBezTo>
                      <a:lnTo>
                        <a:pt x="3706582" y="82"/>
                      </a:lnTo>
                      <a:cubicBezTo>
                        <a:pt x="3706582" y="82"/>
                        <a:pt x="3705265" y="82"/>
                        <a:pt x="3705265" y="82"/>
                      </a:cubicBezTo>
                      <a:cubicBezTo>
                        <a:pt x="3553215" y="2223"/>
                        <a:pt x="3419193" y="54909"/>
                        <a:pt x="3317607" y="152462"/>
                      </a:cubicBezTo>
                      <a:cubicBezTo>
                        <a:pt x="3221536" y="244746"/>
                        <a:pt x="3164981" y="369053"/>
                        <a:pt x="3158395" y="502416"/>
                      </a:cubicBezTo>
                      <a:lnTo>
                        <a:pt x="3158395" y="503568"/>
                      </a:lnTo>
                      <a:cubicBezTo>
                        <a:pt x="3158395" y="503568"/>
                        <a:pt x="3158313" y="504392"/>
                        <a:pt x="3158313" y="504392"/>
                      </a:cubicBezTo>
                      <a:lnTo>
                        <a:pt x="3158313" y="505215"/>
                      </a:lnTo>
                      <a:cubicBezTo>
                        <a:pt x="3158313" y="505215"/>
                        <a:pt x="3159794" y="1230231"/>
                        <a:pt x="3159794" y="1230231"/>
                      </a:cubicBezTo>
                      <a:lnTo>
                        <a:pt x="3159794" y="1230808"/>
                      </a:lnTo>
                      <a:cubicBezTo>
                        <a:pt x="3159794" y="1230808"/>
                        <a:pt x="3159794" y="1231384"/>
                        <a:pt x="3159794" y="1231384"/>
                      </a:cubicBezTo>
                      <a:lnTo>
                        <a:pt x="3159794" y="1234101"/>
                      </a:lnTo>
                      <a:cubicBezTo>
                        <a:pt x="3159794" y="1234101"/>
                        <a:pt x="3159877" y="1234595"/>
                        <a:pt x="3159877" y="1234595"/>
                      </a:cubicBezTo>
                      <a:lnTo>
                        <a:pt x="3159877" y="1235088"/>
                      </a:lnTo>
                      <a:cubicBezTo>
                        <a:pt x="3176588" y="1480575"/>
                        <a:pt x="3305341" y="1692309"/>
                        <a:pt x="3553462" y="1882392"/>
                      </a:cubicBezTo>
                      <a:lnTo>
                        <a:pt x="3553791" y="1882639"/>
                      </a:lnTo>
                      <a:lnTo>
                        <a:pt x="3554121" y="1882886"/>
                      </a:lnTo>
                      <a:lnTo>
                        <a:pt x="3555767" y="1884039"/>
                      </a:lnTo>
                      <a:lnTo>
                        <a:pt x="3556096" y="1884286"/>
                      </a:lnTo>
                      <a:lnTo>
                        <a:pt x="3556425" y="1884533"/>
                      </a:lnTo>
                      <a:cubicBezTo>
                        <a:pt x="3806440" y="2057575"/>
                        <a:pt x="3842003" y="2203698"/>
                        <a:pt x="3843732" y="2323807"/>
                      </a:cubicBezTo>
                      <a:lnTo>
                        <a:pt x="3843732" y="2626343"/>
                      </a:lnTo>
                      <a:cubicBezTo>
                        <a:pt x="3820023" y="2934066"/>
                        <a:pt x="3616768" y="3128924"/>
                        <a:pt x="3312997" y="3135263"/>
                      </a:cubicBezTo>
                      <a:cubicBezTo>
                        <a:pt x="3095253" y="3123984"/>
                        <a:pt x="2846556" y="2969876"/>
                        <a:pt x="2813051" y="2657708"/>
                      </a:cubicBezTo>
                      <a:lnTo>
                        <a:pt x="2812804" y="2475528"/>
                      </a:lnTo>
                      <a:lnTo>
                        <a:pt x="2808029" y="1330665"/>
                      </a:lnTo>
                      <a:lnTo>
                        <a:pt x="2808029" y="1330007"/>
                      </a:lnTo>
                      <a:cubicBezTo>
                        <a:pt x="2808029" y="1330007"/>
                        <a:pt x="2808029" y="1329348"/>
                        <a:pt x="2808029" y="1329348"/>
                      </a:cubicBezTo>
                      <a:lnTo>
                        <a:pt x="2807865" y="1326055"/>
                      </a:lnTo>
                      <a:lnTo>
                        <a:pt x="2807865" y="1325397"/>
                      </a:lnTo>
                      <a:cubicBezTo>
                        <a:pt x="2807865" y="1325397"/>
                        <a:pt x="2807782" y="1324738"/>
                        <a:pt x="2807782" y="1324738"/>
                      </a:cubicBezTo>
                      <a:cubicBezTo>
                        <a:pt x="2776253" y="952886"/>
                        <a:pt x="2631035" y="631086"/>
                        <a:pt x="2388019" y="393914"/>
                      </a:cubicBezTo>
                      <a:cubicBezTo>
                        <a:pt x="2133230" y="145382"/>
                        <a:pt x="1787309" y="9220"/>
                        <a:pt x="1387468" y="0"/>
                      </a:cubicBezTo>
                      <a:lnTo>
                        <a:pt x="1385904" y="0"/>
                      </a:lnTo>
                      <a:cubicBezTo>
                        <a:pt x="1385904" y="0"/>
                        <a:pt x="1384751" y="0"/>
                        <a:pt x="1384751" y="0"/>
                      </a:cubicBezTo>
                      <a:lnTo>
                        <a:pt x="1383599" y="0"/>
                      </a:lnTo>
                      <a:cubicBezTo>
                        <a:pt x="1383599" y="0"/>
                        <a:pt x="1382117" y="165"/>
                        <a:pt x="1382117" y="165"/>
                      </a:cubicBezTo>
                      <a:cubicBezTo>
                        <a:pt x="973467" y="20663"/>
                        <a:pt x="625735" y="176006"/>
                        <a:pt x="376462" y="449482"/>
                      </a:cubicBezTo>
                      <a:cubicBezTo>
                        <a:pt x="147605" y="700567"/>
                        <a:pt x="14406" y="1042618"/>
                        <a:pt x="1235" y="1412741"/>
                      </a:cubicBezTo>
                      <a:lnTo>
                        <a:pt x="1235" y="1413317"/>
                      </a:lnTo>
                      <a:cubicBezTo>
                        <a:pt x="1235" y="1413317"/>
                        <a:pt x="1235" y="1413894"/>
                        <a:pt x="1235" y="1413894"/>
                      </a:cubicBezTo>
                      <a:lnTo>
                        <a:pt x="0" y="3471963"/>
                      </a:lnTo>
                      <a:lnTo>
                        <a:pt x="0" y="3504892"/>
                      </a:lnTo>
                      <a:cubicBezTo>
                        <a:pt x="0" y="3504892"/>
                        <a:pt x="32929" y="3504892"/>
                        <a:pt x="32929" y="3504892"/>
                      </a:cubicBezTo>
                      <a:lnTo>
                        <a:pt x="336947" y="3504892"/>
                      </a:lnTo>
                      <a:cubicBezTo>
                        <a:pt x="336947" y="3504892"/>
                        <a:pt x="369876" y="3504892"/>
                        <a:pt x="369876" y="3504892"/>
                      </a:cubicBezTo>
                      <a:lnTo>
                        <a:pt x="369876" y="3471963"/>
                      </a:lnTo>
                      <a:cubicBezTo>
                        <a:pt x="369876" y="3471963"/>
                        <a:pt x="370288" y="1392654"/>
                        <a:pt x="370288" y="1392654"/>
                      </a:cubicBezTo>
                      <a:cubicBezTo>
                        <a:pt x="420505" y="709458"/>
                        <a:pt x="942843" y="387493"/>
                        <a:pt x="1407472" y="377203"/>
                      </a:cubicBezTo>
                      <a:cubicBezTo>
                        <a:pt x="1987518" y="393750"/>
                        <a:pt x="2412798" y="812526"/>
                        <a:pt x="2441940" y="1395865"/>
                      </a:cubicBezTo>
                      <a:lnTo>
                        <a:pt x="2447950" y="2646759"/>
                      </a:lnTo>
                      <a:lnTo>
                        <a:pt x="2447950" y="2647088"/>
                      </a:lnTo>
                      <a:cubicBezTo>
                        <a:pt x="2447950" y="2647088"/>
                        <a:pt x="2447950" y="2647418"/>
                        <a:pt x="2447950" y="2647418"/>
                      </a:cubicBezTo>
                      <a:lnTo>
                        <a:pt x="2447950" y="2649147"/>
                      </a:lnTo>
                      <a:cubicBezTo>
                        <a:pt x="2447950" y="2649147"/>
                        <a:pt x="2447950" y="2649476"/>
                        <a:pt x="2447950" y="2649476"/>
                      </a:cubicBezTo>
                      <a:lnTo>
                        <a:pt x="2447950" y="2649805"/>
                      </a:lnTo>
                      <a:cubicBezTo>
                        <a:pt x="2466308" y="3043143"/>
                        <a:pt x="2775018" y="3476161"/>
                        <a:pt x="3311104" y="3503904"/>
                      </a:cubicBezTo>
                      <a:lnTo>
                        <a:pt x="3311515" y="3503904"/>
                      </a:lnTo>
                      <a:cubicBezTo>
                        <a:pt x="3311515" y="3503904"/>
                        <a:pt x="3311927" y="3503904"/>
                        <a:pt x="3311927" y="3503904"/>
                      </a:cubicBezTo>
                      <a:lnTo>
                        <a:pt x="3314150" y="3503904"/>
                      </a:lnTo>
                      <a:cubicBezTo>
                        <a:pt x="3314150" y="3503904"/>
                        <a:pt x="3314643" y="3503904"/>
                        <a:pt x="3314643" y="3503904"/>
                      </a:cubicBezTo>
                      <a:lnTo>
                        <a:pt x="3315137" y="3503904"/>
                      </a:lnTo>
                      <a:cubicBezTo>
                        <a:pt x="3573713" y="3503245"/>
                        <a:pt x="3798619" y="3417712"/>
                        <a:pt x="3965570" y="3256442"/>
                      </a:cubicBezTo>
                      <a:cubicBezTo>
                        <a:pt x="4132356" y="3095254"/>
                        <a:pt x="4226780" y="2872406"/>
                        <a:pt x="4238634" y="2611937"/>
                      </a:cubicBezTo>
                      <a:lnTo>
                        <a:pt x="4238634" y="2611278"/>
                      </a:lnTo>
                      <a:cubicBezTo>
                        <a:pt x="4238634" y="2611278"/>
                        <a:pt x="4238634" y="2610620"/>
                        <a:pt x="4238634" y="2610620"/>
                      </a:cubicBezTo>
                      <a:lnTo>
                        <a:pt x="4239952" y="2329158"/>
                      </a:lnTo>
                      <a:lnTo>
                        <a:pt x="4239952" y="2328335"/>
                      </a:lnTo>
                      <a:cubicBezTo>
                        <a:pt x="4239952" y="2328335"/>
                        <a:pt x="4239952" y="2327512"/>
                        <a:pt x="4239952" y="2327512"/>
                      </a:cubicBezTo>
                      <a:lnTo>
                        <a:pt x="4239952" y="2326441"/>
                      </a:lnTo>
                      <a:cubicBezTo>
                        <a:pt x="4225545" y="2020365"/>
                        <a:pt x="4084526" y="1778501"/>
                        <a:pt x="3820928" y="1607352"/>
                      </a:cubicBezTo>
                      <a:cubicBezTo>
                        <a:pt x="3639242" y="1470943"/>
                        <a:pt x="3554038" y="1330254"/>
                        <a:pt x="3552968" y="1164785"/>
                      </a:cubicBezTo>
                      <a:lnTo>
                        <a:pt x="3554121" y="499205"/>
                      </a:lnTo>
                      <a:cubicBezTo>
                        <a:pt x="3567127" y="421493"/>
                        <a:pt x="3618497" y="374239"/>
                        <a:pt x="3695633" y="369218"/>
                      </a:cubicBezTo>
                      <a:cubicBezTo>
                        <a:pt x="3782237" y="372922"/>
                        <a:pt x="3835170" y="423304"/>
                        <a:pt x="3844802" y="511389"/>
                      </a:cubicBezTo>
                      <a:lnTo>
                        <a:pt x="3844802" y="989190"/>
                      </a:lnTo>
                      <a:cubicBezTo>
                        <a:pt x="3844802" y="989190"/>
                        <a:pt x="3844802" y="1022119"/>
                        <a:pt x="3844802" y="1022119"/>
                      </a:cubicBezTo>
                      <a:lnTo>
                        <a:pt x="3877731" y="1022119"/>
                      </a:lnTo>
                      <a:cubicBezTo>
                        <a:pt x="3877731" y="1022119"/>
                        <a:pt x="4208257" y="1021872"/>
                        <a:pt x="4208257" y="1021872"/>
                      </a:cubicBezTo>
                      <a:lnTo>
                        <a:pt x="4241104" y="1021872"/>
                      </a:lnTo>
                      <a:lnTo>
                        <a:pt x="4241104" y="508425"/>
                      </a:lnTo>
                      <a:cubicBezTo>
                        <a:pt x="4241104" y="508425"/>
                        <a:pt x="4241104" y="506532"/>
                        <a:pt x="4241104" y="506532"/>
                      </a:cubicBezTo>
                      <a:lnTo>
                        <a:pt x="4240939" y="504639"/>
                      </a:lnTo>
                      <a:cubicBezTo>
                        <a:pt x="4227438" y="361726"/>
                        <a:pt x="4170141" y="238571"/>
                        <a:pt x="4075224" y="148510"/>
                      </a:cubicBezTo>
                      <a:close/>
                    </a:path>
                  </a:pathLst>
                </a:custGeom>
                <a:solidFill>
                  <a:srgbClr val="0066A3"/>
                </a:solidFill>
                <a:ln w="8232" cap="flat">
                  <a:noFill/>
                  <a:prstDash val="solid"/>
                  <a:miter/>
                </a:ln>
              </p:spPr>
              <p:txBody>
                <a:bodyPr rtlCol="0" anchor="ctr"/>
                <a:lstStyle/>
                <a:p>
                  <a:endParaRPr lang="en-US"/>
                </a:p>
              </p:txBody>
            </p:sp>
            <p:sp>
              <p:nvSpPr>
                <p:cNvPr id="270" name="Forma Livre: Forma 269">
                  <a:extLst>
                    <a:ext uri="{FF2B5EF4-FFF2-40B4-BE49-F238E27FC236}">
                      <a16:creationId xmlns:a16="http://schemas.microsoft.com/office/drawing/2014/main" id="{C5570284-6D8C-508D-E4DB-525CE19812EA}"/>
                    </a:ext>
                  </a:extLst>
                </p:cNvPr>
                <p:cNvSpPr/>
                <p:nvPr/>
              </p:nvSpPr>
              <p:spPr>
                <a:xfrm>
                  <a:off x="7996750" y="1084283"/>
                  <a:ext cx="2813544" cy="3504973"/>
                </a:xfrm>
                <a:custGeom>
                  <a:avLst/>
                  <a:gdLst>
                    <a:gd name="connsiteX0" fmla="*/ 2813215 w 2813544"/>
                    <a:gd name="connsiteY0" fmla="*/ 1364171 h 3504973"/>
                    <a:gd name="connsiteX1" fmla="*/ 2813215 w 2813544"/>
                    <a:gd name="connsiteY1" fmla="*/ 1363594 h 3504973"/>
                    <a:gd name="connsiteX2" fmla="*/ 2813215 w 2813544"/>
                    <a:gd name="connsiteY2" fmla="*/ 1363018 h 3504973"/>
                    <a:gd name="connsiteX3" fmla="*/ 2350973 w 2813544"/>
                    <a:gd name="connsiteY3" fmla="*/ 362879 h 3504973"/>
                    <a:gd name="connsiteX4" fmla="*/ 1390432 w 2813544"/>
                    <a:gd name="connsiteY4" fmla="*/ 0 h 3504973"/>
                    <a:gd name="connsiteX5" fmla="*/ 1389197 w 2813544"/>
                    <a:gd name="connsiteY5" fmla="*/ 0 h 3504973"/>
                    <a:gd name="connsiteX6" fmla="*/ 1388044 w 2813544"/>
                    <a:gd name="connsiteY6" fmla="*/ 0 h 3504973"/>
                    <a:gd name="connsiteX7" fmla="*/ 1386891 w 2813544"/>
                    <a:gd name="connsiteY7" fmla="*/ 0 h 3504973"/>
                    <a:gd name="connsiteX8" fmla="*/ 1385491 w 2813544"/>
                    <a:gd name="connsiteY8" fmla="*/ 165 h 3504973"/>
                    <a:gd name="connsiteX9" fmla="*/ 421987 w 2813544"/>
                    <a:gd name="connsiteY9" fmla="*/ 384530 h 3504973"/>
                    <a:gd name="connsiteX10" fmla="*/ 1153 w 2813544"/>
                    <a:gd name="connsiteY10" fmla="*/ 1432992 h 3504973"/>
                    <a:gd name="connsiteX11" fmla="*/ 1153 w 2813544"/>
                    <a:gd name="connsiteY11" fmla="*/ 1433404 h 3504973"/>
                    <a:gd name="connsiteX12" fmla="*/ 1153 w 2813544"/>
                    <a:gd name="connsiteY12" fmla="*/ 1433816 h 3504973"/>
                    <a:gd name="connsiteX13" fmla="*/ 0 w 2813544"/>
                    <a:gd name="connsiteY13" fmla="*/ 3472045 h 3504973"/>
                    <a:gd name="connsiteX14" fmla="*/ 0 w 2813544"/>
                    <a:gd name="connsiteY14" fmla="*/ 3504974 h 3504973"/>
                    <a:gd name="connsiteX15" fmla="*/ 32929 w 2813544"/>
                    <a:gd name="connsiteY15" fmla="*/ 3504974 h 3504973"/>
                    <a:gd name="connsiteX16" fmla="*/ 336947 w 2813544"/>
                    <a:gd name="connsiteY16" fmla="*/ 3504974 h 3504973"/>
                    <a:gd name="connsiteX17" fmla="*/ 369876 w 2813544"/>
                    <a:gd name="connsiteY17" fmla="*/ 3504974 h 3504973"/>
                    <a:gd name="connsiteX18" fmla="*/ 369876 w 2813544"/>
                    <a:gd name="connsiteY18" fmla="*/ 3472045 h 3504973"/>
                    <a:gd name="connsiteX19" fmla="*/ 370288 w 2813544"/>
                    <a:gd name="connsiteY19" fmla="*/ 1393477 h 3504973"/>
                    <a:gd name="connsiteX20" fmla="*/ 1406072 w 2813544"/>
                    <a:gd name="connsiteY20" fmla="*/ 377368 h 3504973"/>
                    <a:gd name="connsiteX21" fmla="*/ 2446221 w 2813544"/>
                    <a:gd name="connsiteY21" fmla="*/ 1430523 h 3504973"/>
                    <a:gd name="connsiteX22" fmla="*/ 2447044 w 2813544"/>
                    <a:gd name="connsiteY22" fmla="*/ 3472045 h 3504973"/>
                    <a:gd name="connsiteX23" fmla="*/ 2447044 w 2813544"/>
                    <a:gd name="connsiteY23" fmla="*/ 3504892 h 3504973"/>
                    <a:gd name="connsiteX24" fmla="*/ 2479973 w 2813544"/>
                    <a:gd name="connsiteY24" fmla="*/ 3504892 h 3504973"/>
                    <a:gd name="connsiteX25" fmla="*/ 2780451 w 2813544"/>
                    <a:gd name="connsiteY25" fmla="*/ 3504892 h 3504973"/>
                    <a:gd name="connsiteX26" fmla="*/ 2813380 w 2813544"/>
                    <a:gd name="connsiteY26" fmla="*/ 3504892 h 3504973"/>
                    <a:gd name="connsiteX27" fmla="*/ 2813380 w 2813544"/>
                    <a:gd name="connsiteY27" fmla="*/ 3471963 h 3504973"/>
                    <a:gd name="connsiteX28" fmla="*/ 2813545 w 2813544"/>
                    <a:gd name="connsiteY28" fmla="*/ 1368534 h 3504973"/>
                    <a:gd name="connsiteX29" fmla="*/ 2813545 w 2813544"/>
                    <a:gd name="connsiteY29" fmla="*/ 1367299 h 3504973"/>
                    <a:gd name="connsiteX30" fmla="*/ 2813380 w 2813544"/>
                    <a:gd name="connsiteY30" fmla="*/ 1364253 h 35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3544" h="3504973">
                      <a:moveTo>
                        <a:pt x="2813215" y="1364171"/>
                      </a:moveTo>
                      <a:lnTo>
                        <a:pt x="2813215" y="1363594"/>
                      </a:lnTo>
                      <a:cubicBezTo>
                        <a:pt x="2813215" y="1363594"/>
                        <a:pt x="2813215" y="1363018"/>
                        <a:pt x="2813215" y="1363018"/>
                      </a:cubicBezTo>
                      <a:cubicBezTo>
                        <a:pt x="2782592" y="954532"/>
                        <a:pt x="2622803" y="608695"/>
                        <a:pt x="2350973" y="362879"/>
                      </a:cubicBezTo>
                      <a:cubicBezTo>
                        <a:pt x="2098160" y="134186"/>
                        <a:pt x="1757014" y="5269"/>
                        <a:pt x="1390432" y="0"/>
                      </a:cubicBezTo>
                      <a:lnTo>
                        <a:pt x="1389197" y="0"/>
                      </a:lnTo>
                      <a:cubicBezTo>
                        <a:pt x="1389197" y="0"/>
                        <a:pt x="1388044" y="0"/>
                        <a:pt x="1388044" y="0"/>
                      </a:cubicBezTo>
                      <a:lnTo>
                        <a:pt x="1386891" y="0"/>
                      </a:lnTo>
                      <a:cubicBezTo>
                        <a:pt x="1386891" y="0"/>
                        <a:pt x="1385491" y="165"/>
                        <a:pt x="1385491" y="165"/>
                      </a:cubicBezTo>
                      <a:cubicBezTo>
                        <a:pt x="997834" y="20416"/>
                        <a:pt x="664591" y="153367"/>
                        <a:pt x="421987" y="384530"/>
                      </a:cubicBezTo>
                      <a:cubicBezTo>
                        <a:pt x="157566" y="636437"/>
                        <a:pt x="12101" y="998987"/>
                        <a:pt x="1153" y="1432992"/>
                      </a:cubicBezTo>
                      <a:lnTo>
                        <a:pt x="1153" y="1433404"/>
                      </a:lnTo>
                      <a:cubicBezTo>
                        <a:pt x="1153" y="1433404"/>
                        <a:pt x="1153" y="1433816"/>
                        <a:pt x="1153" y="1433816"/>
                      </a:cubicBezTo>
                      <a:lnTo>
                        <a:pt x="0" y="3472045"/>
                      </a:lnTo>
                      <a:lnTo>
                        <a:pt x="0" y="3504974"/>
                      </a:lnTo>
                      <a:cubicBezTo>
                        <a:pt x="0" y="3504974"/>
                        <a:pt x="32929" y="3504974"/>
                        <a:pt x="32929" y="3504974"/>
                      </a:cubicBezTo>
                      <a:lnTo>
                        <a:pt x="336947" y="3504974"/>
                      </a:lnTo>
                      <a:cubicBezTo>
                        <a:pt x="336947" y="3504974"/>
                        <a:pt x="369876" y="3504974"/>
                        <a:pt x="369876" y="3504974"/>
                      </a:cubicBezTo>
                      <a:lnTo>
                        <a:pt x="369876" y="3472045"/>
                      </a:lnTo>
                      <a:cubicBezTo>
                        <a:pt x="369876" y="3472045"/>
                        <a:pt x="370288" y="1393477"/>
                        <a:pt x="370288" y="1393477"/>
                      </a:cubicBezTo>
                      <a:cubicBezTo>
                        <a:pt x="427255" y="788981"/>
                        <a:pt x="833683" y="390210"/>
                        <a:pt x="1406072" y="377368"/>
                      </a:cubicBezTo>
                      <a:cubicBezTo>
                        <a:pt x="1997973" y="383377"/>
                        <a:pt x="2406212" y="796720"/>
                        <a:pt x="2446221" y="1430523"/>
                      </a:cubicBezTo>
                      <a:lnTo>
                        <a:pt x="2447044" y="3472045"/>
                      </a:lnTo>
                      <a:lnTo>
                        <a:pt x="2447044" y="3504892"/>
                      </a:lnTo>
                      <a:cubicBezTo>
                        <a:pt x="2447044" y="3504892"/>
                        <a:pt x="2479973" y="3504892"/>
                        <a:pt x="2479973" y="3504892"/>
                      </a:cubicBezTo>
                      <a:lnTo>
                        <a:pt x="2780451" y="3504892"/>
                      </a:lnTo>
                      <a:cubicBezTo>
                        <a:pt x="2780451" y="3504892"/>
                        <a:pt x="2813380" y="3504892"/>
                        <a:pt x="2813380" y="3504892"/>
                      </a:cubicBezTo>
                      <a:lnTo>
                        <a:pt x="2813380" y="3471963"/>
                      </a:lnTo>
                      <a:cubicBezTo>
                        <a:pt x="2813380" y="3471963"/>
                        <a:pt x="2813545" y="1368534"/>
                        <a:pt x="2813545" y="1368534"/>
                      </a:cubicBezTo>
                      <a:lnTo>
                        <a:pt x="2813545" y="1367299"/>
                      </a:lnTo>
                      <a:cubicBezTo>
                        <a:pt x="2813545" y="1367299"/>
                        <a:pt x="2813380" y="1364253"/>
                        <a:pt x="2813380" y="1364253"/>
                      </a:cubicBezTo>
                      <a:close/>
                    </a:path>
                  </a:pathLst>
                </a:custGeom>
                <a:solidFill>
                  <a:srgbClr val="0066A3"/>
                </a:solidFill>
                <a:ln w="8232" cap="flat">
                  <a:noFill/>
                  <a:prstDash val="solid"/>
                  <a:miter/>
                </a:ln>
              </p:spPr>
              <p:txBody>
                <a:bodyPr rtlCol="0" anchor="ctr"/>
                <a:lstStyle/>
                <a:p>
                  <a:endParaRPr lang="en-US"/>
                </a:p>
              </p:txBody>
            </p:sp>
            <p:sp>
              <p:nvSpPr>
                <p:cNvPr id="271" name="Forma Livre: Forma 270">
                  <a:extLst>
                    <a:ext uri="{FF2B5EF4-FFF2-40B4-BE49-F238E27FC236}">
                      <a16:creationId xmlns:a16="http://schemas.microsoft.com/office/drawing/2014/main" id="{70C14EEB-F126-09E9-CB90-A425849748F1}"/>
                    </a:ext>
                  </a:extLst>
                </p:cNvPr>
                <p:cNvSpPr/>
                <p:nvPr/>
              </p:nvSpPr>
              <p:spPr>
                <a:xfrm>
                  <a:off x="5237456" y="1082307"/>
                  <a:ext cx="1081473" cy="3506949"/>
                </a:xfrm>
                <a:custGeom>
                  <a:avLst/>
                  <a:gdLst>
                    <a:gd name="connsiteX0" fmla="*/ 1080815 w 1081473"/>
                    <a:gd name="connsiteY0" fmla="*/ 520856 h 3506949"/>
                    <a:gd name="connsiteX1" fmla="*/ 1080815 w 1081473"/>
                    <a:gd name="connsiteY1" fmla="*/ 520198 h 3506949"/>
                    <a:gd name="connsiteX2" fmla="*/ 1080651 w 1081473"/>
                    <a:gd name="connsiteY2" fmla="*/ 517069 h 3506949"/>
                    <a:gd name="connsiteX3" fmla="*/ 1080651 w 1081473"/>
                    <a:gd name="connsiteY3" fmla="*/ 516411 h 3506949"/>
                    <a:gd name="connsiteX4" fmla="*/ 1080651 w 1081473"/>
                    <a:gd name="connsiteY4" fmla="*/ 515752 h 3506949"/>
                    <a:gd name="connsiteX5" fmla="*/ 915841 w 1081473"/>
                    <a:gd name="connsiteY5" fmla="*/ 142583 h 3506949"/>
                    <a:gd name="connsiteX6" fmla="*/ 556913 w 1081473"/>
                    <a:gd name="connsiteY6" fmla="*/ 82 h 3506949"/>
                    <a:gd name="connsiteX7" fmla="*/ 555679 w 1081473"/>
                    <a:gd name="connsiteY7" fmla="*/ 82 h 3506949"/>
                    <a:gd name="connsiteX8" fmla="*/ 554691 w 1081473"/>
                    <a:gd name="connsiteY8" fmla="*/ 0 h 3506949"/>
                    <a:gd name="connsiteX9" fmla="*/ 553702 w 1081473"/>
                    <a:gd name="connsiteY9" fmla="*/ 0 h 3506949"/>
                    <a:gd name="connsiteX10" fmla="*/ 552386 w 1081473"/>
                    <a:gd name="connsiteY10" fmla="*/ 0 h 3506949"/>
                    <a:gd name="connsiteX11" fmla="*/ 158307 w 1081473"/>
                    <a:gd name="connsiteY11" fmla="*/ 156743 h 3506949"/>
                    <a:gd name="connsiteX12" fmla="*/ 82 w 1081473"/>
                    <a:gd name="connsiteY12" fmla="*/ 535427 h 3506949"/>
                    <a:gd name="connsiteX13" fmla="*/ 82 w 1081473"/>
                    <a:gd name="connsiteY13" fmla="*/ 536580 h 3506949"/>
                    <a:gd name="connsiteX14" fmla="*/ 82 w 1081473"/>
                    <a:gd name="connsiteY14" fmla="*/ 537732 h 3506949"/>
                    <a:gd name="connsiteX15" fmla="*/ 82 w 1081473"/>
                    <a:gd name="connsiteY15" fmla="*/ 3474021 h 3506949"/>
                    <a:gd name="connsiteX16" fmla="*/ 0 w 1081473"/>
                    <a:gd name="connsiteY16" fmla="*/ 3506950 h 3506949"/>
                    <a:gd name="connsiteX17" fmla="*/ 394573 w 1081473"/>
                    <a:gd name="connsiteY17" fmla="*/ 3506950 h 3506949"/>
                    <a:gd name="connsiteX18" fmla="*/ 394573 w 1081473"/>
                    <a:gd name="connsiteY18" fmla="*/ 2928550 h 3506949"/>
                    <a:gd name="connsiteX19" fmla="*/ 550410 w 1081473"/>
                    <a:gd name="connsiteY19" fmla="*/ 2949872 h 3506949"/>
                    <a:gd name="connsiteX20" fmla="*/ 816066 w 1081473"/>
                    <a:gd name="connsiteY20" fmla="*/ 2879074 h 3506949"/>
                    <a:gd name="connsiteX21" fmla="*/ 1081227 w 1081473"/>
                    <a:gd name="connsiteY21" fmla="*/ 2431485 h 3506949"/>
                    <a:gd name="connsiteX22" fmla="*/ 1081392 w 1081473"/>
                    <a:gd name="connsiteY22" fmla="*/ 2429921 h 3506949"/>
                    <a:gd name="connsiteX23" fmla="*/ 1081392 w 1081473"/>
                    <a:gd name="connsiteY23" fmla="*/ 2428604 h 3506949"/>
                    <a:gd name="connsiteX24" fmla="*/ 1081474 w 1081473"/>
                    <a:gd name="connsiteY24" fmla="*/ 2427287 h 3506949"/>
                    <a:gd name="connsiteX25" fmla="*/ 1081063 w 1081473"/>
                    <a:gd name="connsiteY25" fmla="*/ 521515 h 3506949"/>
                    <a:gd name="connsiteX26" fmla="*/ 1081063 w 1081473"/>
                    <a:gd name="connsiteY26" fmla="*/ 520856 h 3506949"/>
                    <a:gd name="connsiteX27" fmla="*/ 686572 w 1081473"/>
                    <a:gd name="connsiteY27" fmla="*/ 528183 h 3506949"/>
                    <a:gd name="connsiteX28" fmla="*/ 686572 w 1081473"/>
                    <a:gd name="connsiteY28" fmla="*/ 2423747 h 3506949"/>
                    <a:gd name="connsiteX29" fmla="*/ 540366 w 1081473"/>
                    <a:gd name="connsiteY29" fmla="*/ 2569870 h 3506949"/>
                    <a:gd name="connsiteX30" fmla="*/ 540366 w 1081473"/>
                    <a:gd name="connsiteY30" fmla="*/ 2569870 h 3506949"/>
                    <a:gd name="connsiteX31" fmla="*/ 394161 w 1081473"/>
                    <a:gd name="connsiteY31" fmla="*/ 2423747 h 3506949"/>
                    <a:gd name="connsiteX32" fmla="*/ 394161 w 1081473"/>
                    <a:gd name="connsiteY32" fmla="*/ 528183 h 3506949"/>
                    <a:gd name="connsiteX33" fmla="*/ 540366 w 1081473"/>
                    <a:gd name="connsiteY33" fmla="*/ 382060 h 3506949"/>
                    <a:gd name="connsiteX34" fmla="*/ 686572 w 1081473"/>
                    <a:gd name="connsiteY34" fmla="*/ 52818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1473" h="3506949">
                      <a:moveTo>
                        <a:pt x="1080815" y="520856"/>
                      </a:moveTo>
                      <a:lnTo>
                        <a:pt x="1080815" y="520198"/>
                      </a:lnTo>
                      <a:cubicBezTo>
                        <a:pt x="1080815" y="520198"/>
                        <a:pt x="1080651" y="517069"/>
                        <a:pt x="1080651" y="517069"/>
                      </a:cubicBezTo>
                      <a:lnTo>
                        <a:pt x="1080651" y="516411"/>
                      </a:lnTo>
                      <a:cubicBezTo>
                        <a:pt x="1080651" y="516411"/>
                        <a:pt x="1080651" y="515752"/>
                        <a:pt x="1080651" y="515752"/>
                      </a:cubicBezTo>
                      <a:cubicBezTo>
                        <a:pt x="1068796" y="362138"/>
                        <a:pt x="1011746" y="233056"/>
                        <a:pt x="915841" y="142583"/>
                      </a:cubicBezTo>
                      <a:cubicBezTo>
                        <a:pt x="824380" y="56391"/>
                        <a:pt x="700237" y="7080"/>
                        <a:pt x="556913" y="82"/>
                      </a:cubicBezTo>
                      <a:lnTo>
                        <a:pt x="555679" y="82"/>
                      </a:lnTo>
                      <a:cubicBezTo>
                        <a:pt x="555679" y="82"/>
                        <a:pt x="554691" y="0"/>
                        <a:pt x="554691" y="0"/>
                      </a:cubicBezTo>
                      <a:lnTo>
                        <a:pt x="553702" y="0"/>
                      </a:lnTo>
                      <a:cubicBezTo>
                        <a:pt x="553702" y="0"/>
                        <a:pt x="552386" y="0"/>
                        <a:pt x="552386" y="0"/>
                      </a:cubicBezTo>
                      <a:cubicBezTo>
                        <a:pt x="392926" y="2140"/>
                        <a:pt x="256600" y="56391"/>
                        <a:pt x="158307" y="156743"/>
                      </a:cubicBezTo>
                      <a:cubicBezTo>
                        <a:pt x="65446" y="251578"/>
                        <a:pt x="10702" y="382472"/>
                        <a:pt x="82" y="535427"/>
                      </a:cubicBezTo>
                      <a:lnTo>
                        <a:pt x="82" y="536580"/>
                      </a:lnTo>
                      <a:cubicBezTo>
                        <a:pt x="82" y="536580"/>
                        <a:pt x="82" y="537732"/>
                        <a:pt x="82" y="537732"/>
                      </a:cubicBezTo>
                      <a:lnTo>
                        <a:pt x="82" y="3474021"/>
                      </a:lnTo>
                      <a:cubicBezTo>
                        <a:pt x="82" y="3474021"/>
                        <a:pt x="0" y="3506950"/>
                        <a:pt x="0" y="3506950"/>
                      </a:cubicBezTo>
                      <a:lnTo>
                        <a:pt x="394573" y="3506950"/>
                      </a:lnTo>
                      <a:lnTo>
                        <a:pt x="394573" y="2928550"/>
                      </a:lnTo>
                      <a:cubicBezTo>
                        <a:pt x="446354" y="2942710"/>
                        <a:pt x="498629" y="2949872"/>
                        <a:pt x="550410" y="2949872"/>
                      </a:cubicBezTo>
                      <a:cubicBezTo>
                        <a:pt x="644752" y="2949872"/>
                        <a:pt x="736624" y="2925422"/>
                        <a:pt x="816066" y="2879074"/>
                      </a:cubicBezTo>
                      <a:cubicBezTo>
                        <a:pt x="969350" y="2789672"/>
                        <a:pt x="1066080" y="2626508"/>
                        <a:pt x="1081227" y="2431485"/>
                      </a:cubicBezTo>
                      <a:lnTo>
                        <a:pt x="1081392" y="2429921"/>
                      </a:lnTo>
                      <a:lnTo>
                        <a:pt x="1081392" y="2428604"/>
                      </a:lnTo>
                      <a:cubicBezTo>
                        <a:pt x="1081392" y="2428604"/>
                        <a:pt x="1081474" y="2427287"/>
                        <a:pt x="1081474" y="2427287"/>
                      </a:cubicBezTo>
                      <a:lnTo>
                        <a:pt x="1081063" y="521515"/>
                      </a:lnTo>
                      <a:lnTo>
                        <a:pt x="1081063" y="520856"/>
                      </a:lnTo>
                      <a:close/>
                      <a:moveTo>
                        <a:pt x="686572" y="528183"/>
                      </a:moveTo>
                      <a:lnTo>
                        <a:pt x="686572" y="2423747"/>
                      </a:lnTo>
                      <a:cubicBezTo>
                        <a:pt x="686572" y="2504341"/>
                        <a:pt x="620961" y="2569870"/>
                        <a:pt x="540366" y="2569870"/>
                      </a:cubicBezTo>
                      <a:lnTo>
                        <a:pt x="540366" y="2569870"/>
                      </a:lnTo>
                      <a:cubicBezTo>
                        <a:pt x="459772" y="2569870"/>
                        <a:pt x="394161" y="2504341"/>
                        <a:pt x="394161" y="2423747"/>
                      </a:cubicBezTo>
                      <a:lnTo>
                        <a:pt x="394161" y="528183"/>
                      </a:lnTo>
                      <a:cubicBezTo>
                        <a:pt x="394161" y="447589"/>
                        <a:pt x="459772" y="382060"/>
                        <a:pt x="540366" y="382060"/>
                      </a:cubicBezTo>
                      <a:cubicBezTo>
                        <a:pt x="620961" y="382060"/>
                        <a:pt x="686572" y="447589"/>
                        <a:pt x="686572" y="528183"/>
                      </a:cubicBezTo>
                      <a:close/>
                    </a:path>
                  </a:pathLst>
                </a:custGeom>
                <a:solidFill>
                  <a:srgbClr val="0066A3"/>
                </a:solidFill>
                <a:ln w="8232" cap="flat">
                  <a:noFill/>
                  <a:prstDash val="solid"/>
                  <a:miter/>
                </a:ln>
              </p:spPr>
              <p:txBody>
                <a:bodyPr rtlCol="0" anchor="ctr"/>
                <a:lstStyle/>
                <a:p>
                  <a:endParaRPr lang="en-US"/>
                </a:p>
              </p:txBody>
            </p:sp>
            <p:sp>
              <p:nvSpPr>
                <p:cNvPr id="272" name="Forma Livre: Forma 271">
                  <a:extLst>
                    <a:ext uri="{FF2B5EF4-FFF2-40B4-BE49-F238E27FC236}">
                      <a16:creationId xmlns:a16="http://schemas.microsoft.com/office/drawing/2014/main" id="{DEF99DC2-5673-9460-429A-EEBBAC44E918}"/>
                    </a:ext>
                  </a:extLst>
                </p:cNvPr>
                <p:cNvSpPr/>
                <p:nvPr/>
              </p:nvSpPr>
              <p:spPr>
                <a:xfrm>
                  <a:off x="6604343" y="1084941"/>
                  <a:ext cx="1091270" cy="3504232"/>
                </a:xfrm>
                <a:custGeom>
                  <a:avLst/>
                  <a:gdLst>
                    <a:gd name="connsiteX0" fmla="*/ 1091188 w 1091270"/>
                    <a:gd name="connsiteY0" fmla="*/ 521185 h 3504232"/>
                    <a:gd name="connsiteX1" fmla="*/ 1091188 w 1091270"/>
                    <a:gd name="connsiteY1" fmla="*/ 520280 h 3504232"/>
                    <a:gd name="connsiteX2" fmla="*/ 1091024 w 1091270"/>
                    <a:gd name="connsiteY2" fmla="*/ 519374 h 3504232"/>
                    <a:gd name="connsiteX3" fmla="*/ 914853 w 1091270"/>
                    <a:gd name="connsiteY3" fmla="*/ 142254 h 3504232"/>
                    <a:gd name="connsiteX4" fmla="*/ 538555 w 1091270"/>
                    <a:gd name="connsiteY4" fmla="*/ 0 h 3504232"/>
                    <a:gd name="connsiteX5" fmla="*/ 535180 w 1091270"/>
                    <a:gd name="connsiteY5" fmla="*/ 0 h 3504232"/>
                    <a:gd name="connsiteX6" fmla="*/ 532628 w 1091270"/>
                    <a:gd name="connsiteY6" fmla="*/ 82 h 3504232"/>
                    <a:gd name="connsiteX7" fmla="*/ 532134 w 1091270"/>
                    <a:gd name="connsiteY7" fmla="*/ 82 h 3504232"/>
                    <a:gd name="connsiteX8" fmla="*/ 531641 w 1091270"/>
                    <a:gd name="connsiteY8" fmla="*/ 82 h 3504232"/>
                    <a:gd name="connsiteX9" fmla="*/ 176089 w 1091270"/>
                    <a:gd name="connsiteY9" fmla="*/ 149498 h 3504232"/>
                    <a:gd name="connsiteX10" fmla="*/ 10538 w 1091270"/>
                    <a:gd name="connsiteY10" fmla="*/ 512624 h 3504232"/>
                    <a:gd name="connsiteX11" fmla="*/ 4692 w 1091270"/>
                    <a:gd name="connsiteY11" fmla="*/ 558395 h 3504232"/>
                    <a:gd name="connsiteX12" fmla="*/ 0 w 1091270"/>
                    <a:gd name="connsiteY12" fmla="*/ 595029 h 3504232"/>
                    <a:gd name="connsiteX13" fmla="*/ 36880 w 1091270"/>
                    <a:gd name="connsiteY13" fmla="*/ 595441 h 3504232"/>
                    <a:gd name="connsiteX14" fmla="*/ 366830 w 1091270"/>
                    <a:gd name="connsiteY14" fmla="*/ 599474 h 3504232"/>
                    <a:gd name="connsiteX15" fmla="*/ 396631 w 1091270"/>
                    <a:gd name="connsiteY15" fmla="*/ 599804 h 3504232"/>
                    <a:gd name="connsiteX16" fmla="*/ 399924 w 1091270"/>
                    <a:gd name="connsiteY16" fmla="*/ 570167 h 3504232"/>
                    <a:gd name="connsiteX17" fmla="*/ 404040 w 1091270"/>
                    <a:gd name="connsiteY17" fmla="*/ 533122 h 3504232"/>
                    <a:gd name="connsiteX18" fmla="*/ 550327 w 1091270"/>
                    <a:gd name="connsiteY18" fmla="*/ 391362 h 3504232"/>
                    <a:gd name="connsiteX19" fmla="*/ 550904 w 1091270"/>
                    <a:gd name="connsiteY19" fmla="*/ 391362 h 3504232"/>
                    <a:gd name="connsiteX20" fmla="*/ 696780 w 1091270"/>
                    <a:gd name="connsiteY20" fmla="*/ 530406 h 3504232"/>
                    <a:gd name="connsiteX21" fmla="*/ 696780 w 1091270"/>
                    <a:gd name="connsiteY21" fmla="*/ 650350 h 3504232"/>
                    <a:gd name="connsiteX22" fmla="*/ 538391 w 1091270"/>
                    <a:gd name="connsiteY22" fmla="*/ 628864 h 3504232"/>
                    <a:gd name="connsiteX23" fmla="*/ 265491 w 1091270"/>
                    <a:gd name="connsiteY23" fmla="*/ 703283 h 3504232"/>
                    <a:gd name="connsiteX24" fmla="*/ 10043 w 1091270"/>
                    <a:gd name="connsiteY24" fmla="*/ 1147909 h 3504232"/>
                    <a:gd name="connsiteX25" fmla="*/ 10043 w 1091270"/>
                    <a:gd name="connsiteY25" fmla="*/ 1149144 h 3504232"/>
                    <a:gd name="connsiteX26" fmla="*/ 9879 w 1091270"/>
                    <a:gd name="connsiteY26" fmla="*/ 1150131 h 3504232"/>
                    <a:gd name="connsiteX27" fmla="*/ 9879 w 1091270"/>
                    <a:gd name="connsiteY27" fmla="*/ 1151119 h 3504232"/>
                    <a:gd name="connsiteX28" fmla="*/ 10290 w 1091270"/>
                    <a:gd name="connsiteY28" fmla="*/ 2982554 h 3504232"/>
                    <a:gd name="connsiteX29" fmla="*/ 10290 w 1091270"/>
                    <a:gd name="connsiteY29" fmla="*/ 2983953 h 3504232"/>
                    <a:gd name="connsiteX30" fmla="*/ 10455 w 1091270"/>
                    <a:gd name="connsiteY30" fmla="*/ 2987576 h 3504232"/>
                    <a:gd name="connsiteX31" fmla="*/ 10455 w 1091270"/>
                    <a:gd name="connsiteY31" fmla="*/ 2988316 h 3504232"/>
                    <a:gd name="connsiteX32" fmla="*/ 10538 w 1091270"/>
                    <a:gd name="connsiteY32" fmla="*/ 2989057 h 3504232"/>
                    <a:gd name="connsiteX33" fmla="*/ 167527 w 1091270"/>
                    <a:gd name="connsiteY33" fmla="*/ 3354241 h 3504232"/>
                    <a:gd name="connsiteX34" fmla="*/ 536909 w 1091270"/>
                    <a:gd name="connsiteY34" fmla="*/ 3504069 h 3504232"/>
                    <a:gd name="connsiteX35" fmla="*/ 538720 w 1091270"/>
                    <a:gd name="connsiteY35" fmla="*/ 3504233 h 3504232"/>
                    <a:gd name="connsiteX36" fmla="*/ 540202 w 1091270"/>
                    <a:gd name="connsiteY36" fmla="*/ 3504233 h 3504232"/>
                    <a:gd name="connsiteX37" fmla="*/ 541684 w 1091270"/>
                    <a:gd name="connsiteY37" fmla="*/ 3504233 h 3504232"/>
                    <a:gd name="connsiteX38" fmla="*/ 543577 w 1091270"/>
                    <a:gd name="connsiteY38" fmla="*/ 3504233 h 3504232"/>
                    <a:gd name="connsiteX39" fmla="*/ 926543 w 1091270"/>
                    <a:gd name="connsiteY39" fmla="*/ 3356299 h 3504232"/>
                    <a:gd name="connsiteX40" fmla="*/ 1091024 w 1091270"/>
                    <a:gd name="connsiteY40" fmla="*/ 2969300 h 3504232"/>
                    <a:gd name="connsiteX41" fmla="*/ 1091188 w 1091270"/>
                    <a:gd name="connsiteY41" fmla="*/ 2967736 h 3504232"/>
                    <a:gd name="connsiteX42" fmla="*/ 1091188 w 1091270"/>
                    <a:gd name="connsiteY42" fmla="*/ 2966419 h 3504232"/>
                    <a:gd name="connsiteX43" fmla="*/ 1091270 w 1091270"/>
                    <a:gd name="connsiteY43" fmla="*/ 2965101 h 3504232"/>
                    <a:gd name="connsiteX44" fmla="*/ 1091270 w 1091270"/>
                    <a:gd name="connsiteY44" fmla="*/ 525713 h 3504232"/>
                    <a:gd name="connsiteX45" fmla="*/ 1090941 w 1091270"/>
                    <a:gd name="connsiteY45" fmla="*/ 521185 h 3504232"/>
                    <a:gd name="connsiteX46" fmla="*/ 696944 w 1091270"/>
                    <a:gd name="connsiteY46" fmla="*/ 1163385 h 3504232"/>
                    <a:gd name="connsiteX47" fmla="*/ 696944 w 1091270"/>
                    <a:gd name="connsiteY47" fmla="*/ 2986588 h 3504232"/>
                    <a:gd name="connsiteX48" fmla="*/ 552468 w 1091270"/>
                    <a:gd name="connsiteY48" fmla="*/ 3131064 h 3504232"/>
                    <a:gd name="connsiteX49" fmla="*/ 549011 w 1091270"/>
                    <a:gd name="connsiteY49" fmla="*/ 3131064 h 3504232"/>
                    <a:gd name="connsiteX50" fmla="*/ 404534 w 1091270"/>
                    <a:gd name="connsiteY50" fmla="*/ 2986588 h 3504232"/>
                    <a:gd name="connsiteX51" fmla="*/ 404534 w 1091270"/>
                    <a:gd name="connsiteY51" fmla="*/ 1163385 h 3504232"/>
                    <a:gd name="connsiteX52" fmla="*/ 549011 w 1091270"/>
                    <a:gd name="connsiteY52" fmla="*/ 1018909 h 3504232"/>
                    <a:gd name="connsiteX53" fmla="*/ 552468 w 1091270"/>
                    <a:gd name="connsiteY53" fmla="*/ 1018909 h 3504232"/>
                    <a:gd name="connsiteX54" fmla="*/ 696944 w 1091270"/>
                    <a:gd name="connsiteY54" fmla="*/ 1163385 h 350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1270" h="3504232">
                      <a:moveTo>
                        <a:pt x="1091188" y="521185"/>
                      </a:moveTo>
                      <a:lnTo>
                        <a:pt x="1091188" y="520280"/>
                      </a:lnTo>
                      <a:cubicBezTo>
                        <a:pt x="1091188" y="520280"/>
                        <a:pt x="1091024" y="519374"/>
                        <a:pt x="1091024" y="519374"/>
                      </a:cubicBezTo>
                      <a:cubicBezTo>
                        <a:pt x="1074065" y="365348"/>
                        <a:pt x="1013146" y="234949"/>
                        <a:pt x="914853" y="142254"/>
                      </a:cubicBezTo>
                      <a:cubicBezTo>
                        <a:pt x="816148" y="49147"/>
                        <a:pt x="685996" y="0"/>
                        <a:pt x="538555" y="0"/>
                      </a:cubicBezTo>
                      <a:lnTo>
                        <a:pt x="535180" y="0"/>
                      </a:lnTo>
                      <a:cubicBezTo>
                        <a:pt x="535180" y="0"/>
                        <a:pt x="532628" y="82"/>
                        <a:pt x="532628" y="82"/>
                      </a:cubicBezTo>
                      <a:lnTo>
                        <a:pt x="532134" y="82"/>
                      </a:lnTo>
                      <a:cubicBezTo>
                        <a:pt x="532134" y="82"/>
                        <a:pt x="531641" y="82"/>
                        <a:pt x="531641" y="82"/>
                      </a:cubicBezTo>
                      <a:cubicBezTo>
                        <a:pt x="388728" y="9385"/>
                        <a:pt x="265738" y="61083"/>
                        <a:pt x="176089" y="149498"/>
                      </a:cubicBezTo>
                      <a:cubicBezTo>
                        <a:pt x="85533" y="238818"/>
                        <a:pt x="29801" y="360985"/>
                        <a:pt x="10538" y="512624"/>
                      </a:cubicBezTo>
                      <a:lnTo>
                        <a:pt x="4692" y="558395"/>
                      </a:lnTo>
                      <a:lnTo>
                        <a:pt x="0" y="595029"/>
                      </a:lnTo>
                      <a:lnTo>
                        <a:pt x="36880" y="595441"/>
                      </a:lnTo>
                      <a:lnTo>
                        <a:pt x="366830" y="599474"/>
                      </a:lnTo>
                      <a:lnTo>
                        <a:pt x="396631" y="599804"/>
                      </a:lnTo>
                      <a:lnTo>
                        <a:pt x="399924" y="570167"/>
                      </a:lnTo>
                      <a:lnTo>
                        <a:pt x="404040" y="533122"/>
                      </a:lnTo>
                      <a:cubicBezTo>
                        <a:pt x="415730" y="428490"/>
                        <a:pt x="490150" y="391362"/>
                        <a:pt x="550327" y="391362"/>
                      </a:cubicBezTo>
                      <a:lnTo>
                        <a:pt x="550904" y="391362"/>
                      </a:lnTo>
                      <a:cubicBezTo>
                        <a:pt x="610505" y="391527"/>
                        <a:pt x="684349" y="428078"/>
                        <a:pt x="696780" y="530406"/>
                      </a:cubicBezTo>
                      <a:lnTo>
                        <a:pt x="696780" y="650350"/>
                      </a:lnTo>
                      <a:cubicBezTo>
                        <a:pt x="643928" y="636108"/>
                        <a:pt x="590831" y="628864"/>
                        <a:pt x="538391" y="628864"/>
                      </a:cubicBezTo>
                      <a:cubicBezTo>
                        <a:pt x="440592" y="628864"/>
                        <a:pt x="346250" y="654631"/>
                        <a:pt x="265491" y="703283"/>
                      </a:cubicBezTo>
                      <a:cubicBezTo>
                        <a:pt x="114676" y="794168"/>
                        <a:pt x="21569" y="956179"/>
                        <a:pt x="10043" y="1147909"/>
                      </a:cubicBezTo>
                      <a:lnTo>
                        <a:pt x="10043" y="1149144"/>
                      </a:lnTo>
                      <a:cubicBezTo>
                        <a:pt x="10043" y="1149144"/>
                        <a:pt x="9879" y="1150131"/>
                        <a:pt x="9879" y="1150131"/>
                      </a:cubicBezTo>
                      <a:lnTo>
                        <a:pt x="9879" y="1151119"/>
                      </a:lnTo>
                      <a:lnTo>
                        <a:pt x="10290" y="2982554"/>
                      </a:lnTo>
                      <a:lnTo>
                        <a:pt x="10290" y="2983953"/>
                      </a:lnTo>
                      <a:cubicBezTo>
                        <a:pt x="10290" y="2983953"/>
                        <a:pt x="10455" y="2987576"/>
                        <a:pt x="10455" y="2987576"/>
                      </a:cubicBezTo>
                      <a:lnTo>
                        <a:pt x="10455" y="2988316"/>
                      </a:lnTo>
                      <a:cubicBezTo>
                        <a:pt x="10455" y="2988316"/>
                        <a:pt x="10538" y="2989057"/>
                        <a:pt x="10538" y="2989057"/>
                      </a:cubicBezTo>
                      <a:cubicBezTo>
                        <a:pt x="23956" y="3142589"/>
                        <a:pt x="76807" y="3265497"/>
                        <a:pt x="167527" y="3354241"/>
                      </a:cubicBezTo>
                      <a:cubicBezTo>
                        <a:pt x="258246" y="3442985"/>
                        <a:pt x="382472" y="3493366"/>
                        <a:pt x="536909" y="3504069"/>
                      </a:cubicBezTo>
                      <a:lnTo>
                        <a:pt x="538720" y="3504233"/>
                      </a:lnTo>
                      <a:lnTo>
                        <a:pt x="540202" y="3504233"/>
                      </a:lnTo>
                      <a:cubicBezTo>
                        <a:pt x="540202" y="3504233"/>
                        <a:pt x="541684" y="3504233"/>
                        <a:pt x="541684" y="3504233"/>
                      </a:cubicBezTo>
                      <a:lnTo>
                        <a:pt x="543577" y="3504233"/>
                      </a:lnTo>
                      <a:cubicBezTo>
                        <a:pt x="698591" y="3500940"/>
                        <a:pt x="831048" y="3449735"/>
                        <a:pt x="926543" y="3356299"/>
                      </a:cubicBezTo>
                      <a:cubicBezTo>
                        <a:pt x="1021708" y="3263110"/>
                        <a:pt x="1078593" y="3129335"/>
                        <a:pt x="1091024" y="2969300"/>
                      </a:cubicBezTo>
                      <a:lnTo>
                        <a:pt x="1091188" y="2967736"/>
                      </a:lnTo>
                      <a:lnTo>
                        <a:pt x="1091188" y="2966419"/>
                      </a:lnTo>
                      <a:cubicBezTo>
                        <a:pt x="1091188" y="2966419"/>
                        <a:pt x="1091270" y="2965101"/>
                        <a:pt x="1091270" y="2965101"/>
                      </a:cubicBezTo>
                      <a:lnTo>
                        <a:pt x="1091270" y="525713"/>
                      </a:lnTo>
                      <a:cubicBezTo>
                        <a:pt x="1091270" y="525713"/>
                        <a:pt x="1090941" y="521185"/>
                        <a:pt x="1090941" y="521185"/>
                      </a:cubicBezTo>
                      <a:close/>
                      <a:moveTo>
                        <a:pt x="696944" y="1163385"/>
                      </a:moveTo>
                      <a:lnTo>
                        <a:pt x="696944" y="2986588"/>
                      </a:lnTo>
                      <a:cubicBezTo>
                        <a:pt x="696944" y="3066276"/>
                        <a:pt x="632156" y="3131064"/>
                        <a:pt x="552468" y="3131064"/>
                      </a:cubicBezTo>
                      <a:lnTo>
                        <a:pt x="549011" y="3131064"/>
                      </a:lnTo>
                      <a:cubicBezTo>
                        <a:pt x="469405" y="3131064"/>
                        <a:pt x="404534" y="3066276"/>
                        <a:pt x="404534" y="2986588"/>
                      </a:cubicBezTo>
                      <a:lnTo>
                        <a:pt x="404534" y="1163385"/>
                      </a:lnTo>
                      <a:cubicBezTo>
                        <a:pt x="404534" y="1083697"/>
                        <a:pt x="469322" y="1018909"/>
                        <a:pt x="549011" y="1018909"/>
                      </a:cubicBezTo>
                      <a:lnTo>
                        <a:pt x="552468" y="1018909"/>
                      </a:lnTo>
                      <a:cubicBezTo>
                        <a:pt x="632156" y="1018909"/>
                        <a:pt x="696944" y="1083697"/>
                        <a:pt x="696944" y="1163385"/>
                      </a:cubicBezTo>
                      <a:close/>
                    </a:path>
                  </a:pathLst>
                </a:custGeom>
                <a:solidFill>
                  <a:srgbClr val="0066A3"/>
                </a:solidFill>
                <a:ln w="8232" cap="flat">
                  <a:noFill/>
                  <a:prstDash val="solid"/>
                  <a:miter/>
                </a:ln>
              </p:spPr>
              <p:txBody>
                <a:bodyPr rtlCol="0" anchor="ctr"/>
                <a:lstStyle/>
                <a:p>
                  <a:endParaRPr lang="en-US"/>
                </a:p>
              </p:txBody>
            </p:sp>
            <p:sp>
              <p:nvSpPr>
                <p:cNvPr id="273" name="Forma Livre: Forma 272">
                  <a:extLst>
                    <a:ext uri="{FF2B5EF4-FFF2-40B4-BE49-F238E27FC236}">
                      <a16:creationId xmlns:a16="http://schemas.microsoft.com/office/drawing/2014/main" id="{40241AC4-9689-7090-6868-73489C8F50BD}"/>
                    </a:ext>
                  </a:extLst>
                </p:cNvPr>
                <p:cNvSpPr/>
                <p:nvPr/>
              </p:nvSpPr>
              <p:spPr>
                <a:xfrm>
                  <a:off x="11108385" y="1082225"/>
                  <a:ext cx="1081309" cy="3506949"/>
                </a:xfrm>
                <a:custGeom>
                  <a:avLst/>
                  <a:gdLst>
                    <a:gd name="connsiteX0" fmla="*/ 1048545 w 1081309"/>
                    <a:gd name="connsiteY0" fmla="*/ 0 h 3506949"/>
                    <a:gd name="connsiteX1" fmla="*/ 686902 w 1081309"/>
                    <a:gd name="connsiteY1" fmla="*/ 0 h 3506949"/>
                    <a:gd name="connsiteX2" fmla="*/ 686902 w 1081309"/>
                    <a:gd name="connsiteY2" fmla="*/ 668872 h 3506949"/>
                    <a:gd name="connsiteX3" fmla="*/ 531064 w 1081309"/>
                    <a:gd name="connsiteY3" fmla="*/ 647551 h 3506949"/>
                    <a:gd name="connsiteX4" fmla="*/ 265408 w 1081309"/>
                    <a:gd name="connsiteY4" fmla="*/ 718348 h 3506949"/>
                    <a:gd name="connsiteX5" fmla="*/ 247 w 1081309"/>
                    <a:gd name="connsiteY5" fmla="*/ 1165937 h 3506949"/>
                    <a:gd name="connsiteX6" fmla="*/ 82 w 1081309"/>
                    <a:gd name="connsiteY6" fmla="*/ 1167501 h 3506949"/>
                    <a:gd name="connsiteX7" fmla="*/ 82 w 1081309"/>
                    <a:gd name="connsiteY7" fmla="*/ 1168819 h 3506949"/>
                    <a:gd name="connsiteX8" fmla="*/ 0 w 1081309"/>
                    <a:gd name="connsiteY8" fmla="*/ 1170136 h 3506949"/>
                    <a:gd name="connsiteX9" fmla="*/ 0 w 1081309"/>
                    <a:gd name="connsiteY9" fmla="*/ 1190223 h 3506949"/>
                    <a:gd name="connsiteX10" fmla="*/ 412 w 1081309"/>
                    <a:gd name="connsiteY10" fmla="*/ 2985517 h 3506949"/>
                    <a:gd name="connsiteX11" fmla="*/ 412 w 1081309"/>
                    <a:gd name="connsiteY11" fmla="*/ 2986752 h 3506949"/>
                    <a:gd name="connsiteX12" fmla="*/ 576 w 1081309"/>
                    <a:gd name="connsiteY12" fmla="*/ 2989880 h 3506949"/>
                    <a:gd name="connsiteX13" fmla="*/ 576 w 1081309"/>
                    <a:gd name="connsiteY13" fmla="*/ 2990539 h 3506949"/>
                    <a:gd name="connsiteX14" fmla="*/ 576 w 1081309"/>
                    <a:gd name="connsiteY14" fmla="*/ 2991198 h 3506949"/>
                    <a:gd name="connsiteX15" fmla="*/ 165469 w 1081309"/>
                    <a:gd name="connsiteY15" fmla="*/ 3364367 h 3506949"/>
                    <a:gd name="connsiteX16" fmla="*/ 524396 w 1081309"/>
                    <a:gd name="connsiteY16" fmla="*/ 3506868 h 3506949"/>
                    <a:gd name="connsiteX17" fmla="*/ 525631 w 1081309"/>
                    <a:gd name="connsiteY17" fmla="*/ 3506868 h 3506949"/>
                    <a:gd name="connsiteX18" fmla="*/ 526618 w 1081309"/>
                    <a:gd name="connsiteY18" fmla="*/ 3506950 h 3506949"/>
                    <a:gd name="connsiteX19" fmla="*/ 527689 w 1081309"/>
                    <a:gd name="connsiteY19" fmla="*/ 3506950 h 3506949"/>
                    <a:gd name="connsiteX20" fmla="*/ 529006 w 1081309"/>
                    <a:gd name="connsiteY20" fmla="*/ 3506950 h 3506949"/>
                    <a:gd name="connsiteX21" fmla="*/ 923085 w 1081309"/>
                    <a:gd name="connsiteY21" fmla="*/ 3350207 h 3506949"/>
                    <a:gd name="connsiteX22" fmla="*/ 1081309 w 1081309"/>
                    <a:gd name="connsiteY22" fmla="*/ 2971523 h 3506949"/>
                    <a:gd name="connsiteX23" fmla="*/ 1081309 w 1081309"/>
                    <a:gd name="connsiteY23" fmla="*/ 2970370 h 3506949"/>
                    <a:gd name="connsiteX24" fmla="*/ 1081309 w 1081309"/>
                    <a:gd name="connsiteY24" fmla="*/ 2969217 h 3506949"/>
                    <a:gd name="connsiteX25" fmla="*/ 1081309 w 1081309"/>
                    <a:gd name="connsiteY25" fmla="*/ 2757895 h 3506949"/>
                    <a:gd name="connsiteX26" fmla="*/ 1081309 w 1081309"/>
                    <a:gd name="connsiteY26" fmla="*/ 766178 h 3506949"/>
                    <a:gd name="connsiteX27" fmla="*/ 1081309 w 1081309"/>
                    <a:gd name="connsiteY27" fmla="*/ 32929 h 3506949"/>
                    <a:gd name="connsiteX28" fmla="*/ 1081309 w 1081309"/>
                    <a:gd name="connsiteY28" fmla="*/ 0 h 3506949"/>
                    <a:gd name="connsiteX29" fmla="*/ 1048380 w 1081309"/>
                    <a:gd name="connsiteY29" fmla="*/ 0 h 3506949"/>
                    <a:gd name="connsiteX30" fmla="*/ 686819 w 1081309"/>
                    <a:gd name="connsiteY30" fmla="*/ 1173593 h 3506949"/>
                    <a:gd name="connsiteX31" fmla="*/ 686819 w 1081309"/>
                    <a:gd name="connsiteY31" fmla="*/ 2978685 h 3506949"/>
                    <a:gd name="connsiteX32" fmla="*/ 540614 w 1081309"/>
                    <a:gd name="connsiteY32" fmla="*/ 3124808 h 3506949"/>
                    <a:gd name="connsiteX33" fmla="*/ 394409 w 1081309"/>
                    <a:gd name="connsiteY33" fmla="*/ 2978685 h 3506949"/>
                    <a:gd name="connsiteX34" fmla="*/ 394409 w 1081309"/>
                    <a:gd name="connsiteY34" fmla="*/ 1173593 h 3506949"/>
                    <a:gd name="connsiteX35" fmla="*/ 540614 w 1081309"/>
                    <a:gd name="connsiteY35" fmla="*/ 1027470 h 3506949"/>
                    <a:gd name="connsiteX36" fmla="*/ 686819 w 1081309"/>
                    <a:gd name="connsiteY36" fmla="*/ 117359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1309" h="3506949">
                      <a:moveTo>
                        <a:pt x="1048545" y="0"/>
                      </a:moveTo>
                      <a:lnTo>
                        <a:pt x="686902" y="0"/>
                      </a:lnTo>
                      <a:lnTo>
                        <a:pt x="686902" y="668872"/>
                      </a:lnTo>
                      <a:cubicBezTo>
                        <a:pt x="635120" y="654713"/>
                        <a:pt x="582846" y="647551"/>
                        <a:pt x="531064" y="647551"/>
                      </a:cubicBezTo>
                      <a:cubicBezTo>
                        <a:pt x="436723" y="647551"/>
                        <a:pt x="344850" y="672001"/>
                        <a:pt x="265408" y="718348"/>
                      </a:cubicBezTo>
                      <a:cubicBezTo>
                        <a:pt x="112124" y="807751"/>
                        <a:pt x="15394" y="970915"/>
                        <a:pt x="247" y="1165937"/>
                      </a:cubicBezTo>
                      <a:lnTo>
                        <a:pt x="82" y="1167501"/>
                      </a:lnTo>
                      <a:lnTo>
                        <a:pt x="82" y="1168819"/>
                      </a:lnTo>
                      <a:cubicBezTo>
                        <a:pt x="82" y="1168819"/>
                        <a:pt x="0" y="1170136"/>
                        <a:pt x="0" y="1170136"/>
                      </a:cubicBezTo>
                      <a:lnTo>
                        <a:pt x="0" y="1190223"/>
                      </a:lnTo>
                      <a:cubicBezTo>
                        <a:pt x="0" y="1190223"/>
                        <a:pt x="412" y="2985517"/>
                        <a:pt x="412" y="2985517"/>
                      </a:cubicBezTo>
                      <a:lnTo>
                        <a:pt x="412" y="2986752"/>
                      </a:lnTo>
                      <a:cubicBezTo>
                        <a:pt x="412" y="2986752"/>
                        <a:pt x="576" y="2989880"/>
                        <a:pt x="576" y="2989880"/>
                      </a:cubicBezTo>
                      <a:lnTo>
                        <a:pt x="576" y="2990539"/>
                      </a:lnTo>
                      <a:cubicBezTo>
                        <a:pt x="576" y="2990539"/>
                        <a:pt x="576" y="2991198"/>
                        <a:pt x="576" y="2991198"/>
                      </a:cubicBezTo>
                      <a:cubicBezTo>
                        <a:pt x="12431" y="3144894"/>
                        <a:pt x="69481" y="3273894"/>
                        <a:pt x="165469" y="3364367"/>
                      </a:cubicBezTo>
                      <a:cubicBezTo>
                        <a:pt x="256929" y="3450559"/>
                        <a:pt x="381072" y="3499870"/>
                        <a:pt x="524396" y="3506868"/>
                      </a:cubicBezTo>
                      <a:lnTo>
                        <a:pt x="525631" y="3506868"/>
                      </a:lnTo>
                      <a:cubicBezTo>
                        <a:pt x="525631" y="3506868"/>
                        <a:pt x="526618" y="3506950"/>
                        <a:pt x="526618" y="3506950"/>
                      </a:cubicBezTo>
                      <a:lnTo>
                        <a:pt x="527689" y="3506950"/>
                      </a:lnTo>
                      <a:cubicBezTo>
                        <a:pt x="527689" y="3506950"/>
                        <a:pt x="529006" y="3506950"/>
                        <a:pt x="529006" y="3506950"/>
                      </a:cubicBezTo>
                      <a:cubicBezTo>
                        <a:pt x="688465" y="3504810"/>
                        <a:pt x="824792" y="3450559"/>
                        <a:pt x="923085" y="3350207"/>
                      </a:cubicBezTo>
                      <a:cubicBezTo>
                        <a:pt x="1015945" y="3255371"/>
                        <a:pt x="1070690" y="3124478"/>
                        <a:pt x="1081309" y="2971523"/>
                      </a:cubicBezTo>
                      <a:lnTo>
                        <a:pt x="1081309" y="2970370"/>
                      </a:lnTo>
                      <a:cubicBezTo>
                        <a:pt x="1081309" y="2970370"/>
                        <a:pt x="1081309" y="2969217"/>
                        <a:pt x="1081309" y="2969217"/>
                      </a:cubicBezTo>
                      <a:lnTo>
                        <a:pt x="1081309" y="2757895"/>
                      </a:lnTo>
                      <a:cubicBezTo>
                        <a:pt x="1081309" y="2757895"/>
                        <a:pt x="1081309" y="766178"/>
                        <a:pt x="1081309" y="766178"/>
                      </a:cubicBezTo>
                      <a:lnTo>
                        <a:pt x="1081309" y="32929"/>
                      </a:lnTo>
                      <a:cubicBezTo>
                        <a:pt x="1081309" y="32929"/>
                        <a:pt x="1081309" y="0"/>
                        <a:pt x="1081309" y="0"/>
                      </a:cubicBezTo>
                      <a:lnTo>
                        <a:pt x="1048380" y="0"/>
                      </a:lnTo>
                      <a:close/>
                      <a:moveTo>
                        <a:pt x="686819" y="1173593"/>
                      </a:moveTo>
                      <a:lnTo>
                        <a:pt x="686819" y="2978685"/>
                      </a:lnTo>
                      <a:cubicBezTo>
                        <a:pt x="686819" y="3059279"/>
                        <a:pt x="621207" y="3124808"/>
                        <a:pt x="540614" y="3124808"/>
                      </a:cubicBezTo>
                      <a:cubicBezTo>
                        <a:pt x="460020" y="3124808"/>
                        <a:pt x="394409" y="3059279"/>
                        <a:pt x="394409" y="2978685"/>
                      </a:cubicBezTo>
                      <a:lnTo>
                        <a:pt x="394409" y="1173593"/>
                      </a:lnTo>
                      <a:cubicBezTo>
                        <a:pt x="394409" y="1092999"/>
                        <a:pt x="460020" y="1027470"/>
                        <a:pt x="540614" y="1027470"/>
                      </a:cubicBezTo>
                      <a:cubicBezTo>
                        <a:pt x="621207" y="1027470"/>
                        <a:pt x="686819" y="1092999"/>
                        <a:pt x="686819" y="1173593"/>
                      </a:cubicBezTo>
                      <a:close/>
                    </a:path>
                  </a:pathLst>
                </a:custGeom>
                <a:solidFill>
                  <a:srgbClr val="0066A3"/>
                </a:solidFill>
                <a:ln w="8232" cap="flat">
                  <a:noFill/>
                  <a:prstDash val="solid"/>
                  <a:miter/>
                </a:ln>
              </p:spPr>
              <p:txBody>
                <a:bodyPr rtlCol="0" anchor="ctr"/>
                <a:lstStyle/>
                <a:p>
                  <a:endParaRPr lang="en-US"/>
                </a:p>
              </p:txBody>
            </p:sp>
            <p:sp>
              <p:nvSpPr>
                <p:cNvPr id="274" name="Forma Livre: Forma 273">
                  <a:extLst>
                    <a:ext uri="{FF2B5EF4-FFF2-40B4-BE49-F238E27FC236}">
                      <a16:creationId xmlns:a16="http://schemas.microsoft.com/office/drawing/2014/main" id="{47AB1132-26DC-5BD3-B305-7D8A68689B82}"/>
                    </a:ext>
                  </a:extLst>
                </p:cNvPr>
                <p:cNvSpPr/>
                <p:nvPr/>
              </p:nvSpPr>
              <p:spPr>
                <a:xfrm>
                  <a:off x="4692" y="1074564"/>
                  <a:ext cx="394491" cy="3514597"/>
                </a:xfrm>
                <a:custGeom>
                  <a:avLst/>
                  <a:gdLst>
                    <a:gd name="connsiteX0" fmla="*/ 32847 w 394490"/>
                    <a:gd name="connsiteY0" fmla="*/ 0 h 3514605"/>
                    <a:gd name="connsiteX1" fmla="*/ 0 w 394490"/>
                    <a:gd name="connsiteY1" fmla="*/ 0 h 3514605"/>
                    <a:gd name="connsiteX2" fmla="*/ 0 w 394490"/>
                    <a:gd name="connsiteY2" fmla="*/ 32929 h 3514605"/>
                    <a:gd name="connsiteX3" fmla="*/ 0 w 394490"/>
                    <a:gd name="connsiteY3" fmla="*/ 3481677 h 3514605"/>
                    <a:gd name="connsiteX4" fmla="*/ 0 w 394490"/>
                    <a:gd name="connsiteY4" fmla="*/ 3514606 h 3514605"/>
                    <a:gd name="connsiteX5" fmla="*/ 32847 w 394490"/>
                    <a:gd name="connsiteY5" fmla="*/ 3514606 h 3514605"/>
                    <a:gd name="connsiteX6" fmla="*/ 361644 w 394490"/>
                    <a:gd name="connsiteY6" fmla="*/ 3514606 h 3514605"/>
                    <a:gd name="connsiteX7" fmla="*/ 394491 w 394490"/>
                    <a:gd name="connsiteY7" fmla="*/ 3514606 h 3514605"/>
                    <a:gd name="connsiteX8" fmla="*/ 394491 w 394490"/>
                    <a:gd name="connsiteY8" fmla="*/ 3481677 h 3514605"/>
                    <a:gd name="connsiteX9" fmla="*/ 394491 w 394490"/>
                    <a:gd name="connsiteY9" fmla="*/ 32929 h 3514605"/>
                    <a:gd name="connsiteX10" fmla="*/ 394491 w 394490"/>
                    <a:gd name="connsiteY10" fmla="*/ 0 h 3514605"/>
                    <a:gd name="connsiteX11" fmla="*/ 361644 w 394490"/>
                    <a:gd name="connsiteY11" fmla="*/ 0 h 3514605"/>
                    <a:gd name="connsiteX12" fmla="*/ 32847 w 394490"/>
                    <a:gd name="connsiteY12" fmla="*/ 0 h 35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490" h="3514605">
                      <a:moveTo>
                        <a:pt x="32847" y="0"/>
                      </a:moveTo>
                      <a:lnTo>
                        <a:pt x="0" y="0"/>
                      </a:lnTo>
                      <a:lnTo>
                        <a:pt x="0" y="32929"/>
                      </a:lnTo>
                      <a:lnTo>
                        <a:pt x="0" y="3481677"/>
                      </a:lnTo>
                      <a:lnTo>
                        <a:pt x="0" y="3514606"/>
                      </a:lnTo>
                      <a:lnTo>
                        <a:pt x="32847" y="3514606"/>
                      </a:lnTo>
                      <a:lnTo>
                        <a:pt x="361644" y="3514606"/>
                      </a:lnTo>
                      <a:lnTo>
                        <a:pt x="394491" y="3514606"/>
                      </a:lnTo>
                      <a:lnTo>
                        <a:pt x="394491" y="3481677"/>
                      </a:lnTo>
                      <a:lnTo>
                        <a:pt x="394491" y="32929"/>
                      </a:lnTo>
                      <a:lnTo>
                        <a:pt x="394491" y="0"/>
                      </a:lnTo>
                      <a:lnTo>
                        <a:pt x="361644" y="0"/>
                      </a:lnTo>
                      <a:lnTo>
                        <a:pt x="32847" y="0"/>
                      </a:lnTo>
                      <a:close/>
                    </a:path>
                  </a:pathLst>
                </a:custGeom>
                <a:solidFill>
                  <a:srgbClr val="0066A3"/>
                </a:solidFill>
                <a:ln w="8232" cap="flat">
                  <a:noFill/>
                  <a:prstDash val="solid"/>
                  <a:miter/>
                </a:ln>
              </p:spPr>
              <p:txBody>
                <a:bodyPr rtlCol="0" anchor="ctr"/>
                <a:lstStyle/>
                <a:p>
                  <a:endParaRPr lang="en-US"/>
                </a:p>
              </p:txBody>
            </p:sp>
          </p:grpSp>
          <p:grpSp>
            <p:nvGrpSpPr>
              <p:cNvPr id="12" name="Gráfico 23">
                <a:extLst>
                  <a:ext uri="{FF2B5EF4-FFF2-40B4-BE49-F238E27FC236}">
                    <a16:creationId xmlns:a16="http://schemas.microsoft.com/office/drawing/2014/main" id="{B75D6EA8-2081-5C49-BAC2-8E2DADA67AC0}"/>
                  </a:ext>
                </a:extLst>
              </p:cNvPr>
              <p:cNvGrpSpPr/>
              <p:nvPr/>
            </p:nvGrpSpPr>
            <p:grpSpPr>
              <a:xfrm>
                <a:off x="0" y="5018076"/>
                <a:ext cx="12184590" cy="762473"/>
                <a:chOff x="0" y="5018076"/>
                <a:chExt cx="12184590" cy="762473"/>
              </a:xfrm>
              <a:solidFill>
                <a:srgbClr val="1D1D1B"/>
              </a:solidFill>
            </p:grpSpPr>
            <p:grpSp>
              <p:nvGrpSpPr>
                <p:cNvPr id="13" name="Gráfico 23">
                  <a:extLst>
                    <a:ext uri="{FF2B5EF4-FFF2-40B4-BE49-F238E27FC236}">
                      <a16:creationId xmlns:a16="http://schemas.microsoft.com/office/drawing/2014/main" id="{4BE343C8-E752-191E-5023-0309DB259509}"/>
                    </a:ext>
                  </a:extLst>
                </p:cNvPr>
                <p:cNvGrpSpPr/>
                <p:nvPr/>
              </p:nvGrpSpPr>
              <p:grpSpPr>
                <a:xfrm>
                  <a:off x="0" y="5036763"/>
                  <a:ext cx="374321" cy="553785"/>
                  <a:chOff x="0" y="5036763"/>
                  <a:chExt cx="374321" cy="553785"/>
                </a:xfrm>
                <a:solidFill>
                  <a:srgbClr val="1D1D1B"/>
                </a:solidFill>
              </p:grpSpPr>
              <p:sp>
                <p:nvSpPr>
                  <p:cNvPr id="267" name="Forma Livre: Forma 266">
                    <a:extLst>
                      <a:ext uri="{FF2B5EF4-FFF2-40B4-BE49-F238E27FC236}">
                        <a16:creationId xmlns:a16="http://schemas.microsoft.com/office/drawing/2014/main" id="{2AECC5B0-8BAE-3154-B7DA-E4137E61C4E7}"/>
                      </a:ext>
                    </a:extLst>
                  </p:cNvPr>
                  <p:cNvSpPr/>
                  <p:nvPr/>
                </p:nvSpPr>
                <p:spPr>
                  <a:xfrm>
                    <a:off x="17370" y="5054133"/>
                    <a:ext cx="339581" cy="519045"/>
                  </a:xfrm>
                  <a:custGeom>
                    <a:avLst/>
                    <a:gdLst>
                      <a:gd name="connsiteX0" fmla="*/ 0 w 339581"/>
                      <a:gd name="connsiteY0" fmla="*/ 518963 h 519045"/>
                      <a:gd name="connsiteX1" fmla="*/ 0 w 339581"/>
                      <a:gd name="connsiteY1" fmla="*/ 0 h 519045"/>
                      <a:gd name="connsiteX2" fmla="*/ 336206 w 339581"/>
                      <a:gd name="connsiteY2" fmla="*/ 0 h 519045"/>
                      <a:gd name="connsiteX3" fmla="*/ 336206 w 339581"/>
                      <a:gd name="connsiteY3" fmla="*/ 40832 h 519045"/>
                      <a:gd name="connsiteX4" fmla="*/ 45031 w 339581"/>
                      <a:gd name="connsiteY4" fmla="*/ 40832 h 519045"/>
                      <a:gd name="connsiteX5" fmla="*/ 45031 w 339581"/>
                      <a:gd name="connsiteY5" fmla="*/ 241946 h 519045"/>
                      <a:gd name="connsiteX6" fmla="*/ 299161 w 339581"/>
                      <a:gd name="connsiteY6" fmla="*/ 241946 h 519045"/>
                      <a:gd name="connsiteX7" fmla="*/ 299161 w 339581"/>
                      <a:gd name="connsiteY7" fmla="*/ 282038 h 519045"/>
                      <a:gd name="connsiteX8" fmla="*/ 45031 w 339581"/>
                      <a:gd name="connsiteY8" fmla="*/ 282038 h 519045"/>
                      <a:gd name="connsiteX9" fmla="*/ 45031 w 339581"/>
                      <a:gd name="connsiteY9" fmla="*/ 478954 h 519045"/>
                      <a:gd name="connsiteX10" fmla="*/ 339581 w 339581"/>
                      <a:gd name="connsiteY10" fmla="*/ 478954 h 519045"/>
                      <a:gd name="connsiteX11" fmla="*/ 339581 w 339581"/>
                      <a:gd name="connsiteY11" fmla="*/ 519045 h 519045"/>
                      <a:gd name="connsiteX12" fmla="*/ 0 w 339581"/>
                      <a:gd name="connsiteY12" fmla="*/ 519045 h 51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581" h="519045">
                        <a:moveTo>
                          <a:pt x="0" y="518963"/>
                        </a:moveTo>
                        <a:lnTo>
                          <a:pt x="0" y="0"/>
                        </a:lnTo>
                        <a:lnTo>
                          <a:pt x="336206" y="0"/>
                        </a:lnTo>
                        <a:lnTo>
                          <a:pt x="336206" y="40832"/>
                        </a:lnTo>
                        <a:lnTo>
                          <a:pt x="45031" y="40832"/>
                        </a:lnTo>
                        <a:lnTo>
                          <a:pt x="45031" y="241946"/>
                        </a:lnTo>
                        <a:lnTo>
                          <a:pt x="299161" y="241946"/>
                        </a:lnTo>
                        <a:lnTo>
                          <a:pt x="299161" y="282038"/>
                        </a:lnTo>
                        <a:lnTo>
                          <a:pt x="45031" y="282038"/>
                        </a:lnTo>
                        <a:lnTo>
                          <a:pt x="45031" y="478954"/>
                        </a:lnTo>
                        <a:lnTo>
                          <a:pt x="339581" y="478954"/>
                        </a:lnTo>
                        <a:lnTo>
                          <a:pt x="339581" y="519045"/>
                        </a:lnTo>
                        <a:lnTo>
                          <a:pt x="0" y="519045"/>
                        </a:lnTo>
                        <a:close/>
                      </a:path>
                    </a:pathLst>
                  </a:custGeom>
                  <a:solidFill>
                    <a:srgbClr val="1D1D1B"/>
                  </a:solidFill>
                  <a:ln w="8232" cap="flat">
                    <a:noFill/>
                    <a:prstDash val="solid"/>
                    <a:miter/>
                  </a:ln>
                </p:spPr>
                <p:txBody>
                  <a:bodyPr rtlCol="0" anchor="ctr"/>
                  <a:lstStyle/>
                  <a:p>
                    <a:endParaRPr lang="en-US"/>
                  </a:p>
                </p:txBody>
              </p:sp>
              <p:sp>
                <p:nvSpPr>
                  <p:cNvPr id="268" name="Forma Livre: Forma 267">
                    <a:extLst>
                      <a:ext uri="{FF2B5EF4-FFF2-40B4-BE49-F238E27FC236}">
                        <a16:creationId xmlns:a16="http://schemas.microsoft.com/office/drawing/2014/main" id="{0F2DF001-4DED-48E0-96EE-C36D69F3673A}"/>
                      </a:ext>
                    </a:extLst>
                  </p:cNvPr>
                  <p:cNvSpPr/>
                  <p:nvPr/>
                </p:nvSpPr>
                <p:spPr>
                  <a:xfrm>
                    <a:off x="0" y="5036763"/>
                    <a:ext cx="374321" cy="553785"/>
                  </a:xfrm>
                  <a:custGeom>
                    <a:avLst/>
                    <a:gdLst>
                      <a:gd name="connsiteX0" fmla="*/ 356951 w 374321"/>
                      <a:gd name="connsiteY0" fmla="*/ 553703 h 553785"/>
                      <a:gd name="connsiteX1" fmla="*/ 17370 w 374321"/>
                      <a:gd name="connsiteY1" fmla="*/ 553703 h 553785"/>
                      <a:gd name="connsiteX2" fmla="*/ 0 w 374321"/>
                      <a:gd name="connsiteY2" fmla="*/ 536333 h 553785"/>
                      <a:gd name="connsiteX3" fmla="*/ 0 w 374321"/>
                      <a:gd name="connsiteY3" fmla="*/ 17370 h 553785"/>
                      <a:gd name="connsiteX4" fmla="*/ 17370 w 374321"/>
                      <a:gd name="connsiteY4" fmla="*/ 0 h 553785"/>
                      <a:gd name="connsiteX5" fmla="*/ 353576 w 374321"/>
                      <a:gd name="connsiteY5" fmla="*/ 0 h 553785"/>
                      <a:gd name="connsiteX6" fmla="*/ 370946 w 374321"/>
                      <a:gd name="connsiteY6" fmla="*/ 17370 h 553785"/>
                      <a:gd name="connsiteX7" fmla="*/ 370946 w 374321"/>
                      <a:gd name="connsiteY7" fmla="*/ 58202 h 553785"/>
                      <a:gd name="connsiteX8" fmla="*/ 353576 w 374321"/>
                      <a:gd name="connsiteY8" fmla="*/ 75572 h 553785"/>
                      <a:gd name="connsiteX9" fmla="*/ 79771 w 374321"/>
                      <a:gd name="connsiteY9" fmla="*/ 75572 h 553785"/>
                      <a:gd name="connsiteX10" fmla="*/ 79771 w 374321"/>
                      <a:gd name="connsiteY10" fmla="*/ 241947 h 553785"/>
                      <a:gd name="connsiteX11" fmla="*/ 316531 w 374321"/>
                      <a:gd name="connsiteY11" fmla="*/ 241947 h 553785"/>
                      <a:gd name="connsiteX12" fmla="*/ 333901 w 374321"/>
                      <a:gd name="connsiteY12" fmla="*/ 259317 h 553785"/>
                      <a:gd name="connsiteX13" fmla="*/ 333901 w 374321"/>
                      <a:gd name="connsiteY13" fmla="*/ 299408 h 553785"/>
                      <a:gd name="connsiteX14" fmla="*/ 316531 w 374321"/>
                      <a:gd name="connsiteY14" fmla="*/ 316778 h 553785"/>
                      <a:gd name="connsiteX15" fmla="*/ 79771 w 374321"/>
                      <a:gd name="connsiteY15" fmla="*/ 316778 h 553785"/>
                      <a:gd name="connsiteX16" fmla="*/ 79771 w 374321"/>
                      <a:gd name="connsiteY16" fmla="*/ 478954 h 553785"/>
                      <a:gd name="connsiteX17" fmla="*/ 356951 w 374321"/>
                      <a:gd name="connsiteY17" fmla="*/ 478954 h 553785"/>
                      <a:gd name="connsiteX18" fmla="*/ 374322 w 374321"/>
                      <a:gd name="connsiteY18" fmla="*/ 496324 h 553785"/>
                      <a:gd name="connsiteX19" fmla="*/ 374322 w 374321"/>
                      <a:gd name="connsiteY19" fmla="*/ 536415 h 553785"/>
                      <a:gd name="connsiteX20" fmla="*/ 356951 w 374321"/>
                      <a:gd name="connsiteY20" fmla="*/ 553785 h 553785"/>
                      <a:gd name="connsiteX21" fmla="*/ 34740 w 374321"/>
                      <a:gd name="connsiteY21" fmla="*/ 518963 h 553785"/>
                      <a:gd name="connsiteX22" fmla="*/ 339581 w 374321"/>
                      <a:gd name="connsiteY22" fmla="*/ 518963 h 553785"/>
                      <a:gd name="connsiteX23" fmla="*/ 339581 w 374321"/>
                      <a:gd name="connsiteY23" fmla="*/ 513612 h 553785"/>
                      <a:gd name="connsiteX24" fmla="*/ 62401 w 374321"/>
                      <a:gd name="connsiteY24" fmla="*/ 513612 h 553785"/>
                      <a:gd name="connsiteX25" fmla="*/ 45031 w 374321"/>
                      <a:gd name="connsiteY25" fmla="*/ 496242 h 553785"/>
                      <a:gd name="connsiteX26" fmla="*/ 45031 w 374321"/>
                      <a:gd name="connsiteY26" fmla="*/ 299325 h 553785"/>
                      <a:gd name="connsiteX27" fmla="*/ 62401 w 374321"/>
                      <a:gd name="connsiteY27" fmla="*/ 281955 h 553785"/>
                      <a:gd name="connsiteX28" fmla="*/ 299161 w 374321"/>
                      <a:gd name="connsiteY28" fmla="*/ 281955 h 553785"/>
                      <a:gd name="connsiteX29" fmla="*/ 299161 w 374321"/>
                      <a:gd name="connsiteY29" fmla="*/ 276605 h 553785"/>
                      <a:gd name="connsiteX30" fmla="*/ 62401 w 374321"/>
                      <a:gd name="connsiteY30" fmla="*/ 276605 h 553785"/>
                      <a:gd name="connsiteX31" fmla="*/ 45031 w 374321"/>
                      <a:gd name="connsiteY31" fmla="*/ 259234 h 553785"/>
                      <a:gd name="connsiteX32" fmla="*/ 45031 w 374321"/>
                      <a:gd name="connsiteY32" fmla="*/ 58120 h 553785"/>
                      <a:gd name="connsiteX33" fmla="*/ 62401 w 374321"/>
                      <a:gd name="connsiteY33" fmla="*/ 40750 h 553785"/>
                      <a:gd name="connsiteX34" fmla="*/ 336206 w 374321"/>
                      <a:gd name="connsiteY34" fmla="*/ 40750 h 553785"/>
                      <a:gd name="connsiteX35" fmla="*/ 336206 w 374321"/>
                      <a:gd name="connsiteY35" fmla="*/ 34658 h 553785"/>
                      <a:gd name="connsiteX36" fmla="*/ 34740 w 374321"/>
                      <a:gd name="connsiteY36" fmla="*/ 34658 h 553785"/>
                      <a:gd name="connsiteX37" fmla="*/ 34740 w 374321"/>
                      <a:gd name="connsiteY37" fmla="*/ 518881 h 5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4321" h="553785">
                        <a:moveTo>
                          <a:pt x="356951" y="553703"/>
                        </a:moveTo>
                        <a:lnTo>
                          <a:pt x="17370" y="553703"/>
                        </a:lnTo>
                        <a:cubicBezTo>
                          <a:pt x="7821" y="553703"/>
                          <a:pt x="0" y="545965"/>
                          <a:pt x="0" y="536333"/>
                        </a:cubicBezTo>
                        <a:lnTo>
                          <a:pt x="0" y="17370"/>
                        </a:lnTo>
                        <a:cubicBezTo>
                          <a:pt x="0" y="7821"/>
                          <a:pt x="7738" y="0"/>
                          <a:pt x="17370" y="0"/>
                        </a:cubicBezTo>
                        <a:lnTo>
                          <a:pt x="353576" y="0"/>
                        </a:lnTo>
                        <a:cubicBezTo>
                          <a:pt x="363126" y="0"/>
                          <a:pt x="370946" y="7738"/>
                          <a:pt x="370946" y="17370"/>
                        </a:cubicBezTo>
                        <a:lnTo>
                          <a:pt x="370946" y="58202"/>
                        </a:lnTo>
                        <a:cubicBezTo>
                          <a:pt x="370946" y="67752"/>
                          <a:pt x="363208" y="75572"/>
                          <a:pt x="353576" y="75572"/>
                        </a:cubicBezTo>
                        <a:lnTo>
                          <a:pt x="79771" y="75572"/>
                        </a:lnTo>
                        <a:lnTo>
                          <a:pt x="79771" y="241947"/>
                        </a:lnTo>
                        <a:lnTo>
                          <a:pt x="316531" y="241947"/>
                        </a:lnTo>
                        <a:cubicBezTo>
                          <a:pt x="326080" y="241947"/>
                          <a:pt x="333901" y="249685"/>
                          <a:pt x="333901" y="259317"/>
                        </a:cubicBezTo>
                        <a:lnTo>
                          <a:pt x="333901" y="299408"/>
                        </a:lnTo>
                        <a:cubicBezTo>
                          <a:pt x="333901" y="308958"/>
                          <a:pt x="326163" y="316778"/>
                          <a:pt x="316531" y="316778"/>
                        </a:cubicBezTo>
                        <a:lnTo>
                          <a:pt x="79771" y="316778"/>
                        </a:lnTo>
                        <a:lnTo>
                          <a:pt x="79771" y="478954"/>
                        </a:lnTo>
                        <a:lnTo>
                          <a:pt x="356951" y="478954"/>
                        </a:lnTo>
                        <a:cubicBezTo>
                          <a:pt x="366501" y="478954"/>
                          <a:pt x="374322" y="486692"/>
                          <a:pt x="374322" y="496324"/>
                        </a:cubicBezTo>
                        <a:lnTo>
                          <a:pt x="374322" y="536415"/>
                        </a:lnTo>
                        <a:cubicBezTo>
                          <a:pt x="374322" y="545965"/>
                          <a:pt x="366583" y="553785"/>
                          <a:pt x="356951" y="553785"/>
                        </a:cubicBezTo>
                        <a:close/>
                        <a:moveTo>
                          <a:pt x="34740" y="518963"/>
                        </a:moveTo>
                        <a:lnTo>
                          <a:pt x="339581" y="518963"/>
                        </a:lnTo>
                        <a:lnTo>
                          <a:pt x="339581" y="513612"/>
                        </a:lnTo>
                        <a:lnTo>
                          <a:pt x="62401" y="513612"/>
                        </a:lnTo>
                        <a:cubicBezTo>
                          <a:pt x="52851" y="513612"/>
                          <a:pt x="45031" y="505873"/>
                          <a:pt x="45031" y="496242"/>
                        </a:cubicBezTo>
                        <a:lnTo>
                          <a:pt x="45031" y="299325"/>
                        </a:lnTo>
                        <a:cubicBezTo>
                          <a:pt x="45031" y="289776"/>
                          <a:pt x="52769" y="281955"/>
                          <a:pt x="62401" y="281955"/>
                        </a:cubicBezTo>
                        <a:lnTo>
                          <a:pt x="299161" y="281955"/>
                        </a:lnTo>
                        <a:lnTo>
                          <a:pt x="299161" y="276605"/>
                        </a:lnTo>
                        <a:lnTo>
                          <a:pt x="62401" y="276605"/>
                        </a:lnTo>
                        <a:cubicBezTo>
                          <a:pt x="52851" y="276605"/>
                          <a:pt x="45031" y="268866"/>
                          <a:pt x="45031" y="259234"/>
                        </a:cubicBezTo>
                        <a:lnTo>
                          <a:pt x="45031" y="58120"/>
                        </a:lnTo>
                        <a:cubicBezTo>
                          <a:pt x="45031" y="48571"/>
                          <a:pt x="52769" y="40750"/>
                          <a:pt x="62401" y="40750"/>
                        </a:cubicBezTo>
                        <a:lnTo>
                          <a:pt x="336206" y="40750"/>
                        </a:lnTo>
                        <a:lnTo>
                          <a:pt x="336206" y="34658"/>
                        </a:lnTo>
                        <a:lnTo>
                          <a:pt x="34740" y="34658"/>
                        </a:lnTo>
                        <a:lnTo>
                          <a:pt x="34740" y="518881"/>
                        </a:lnTo>
                        <a:close/>
                      </a:path>
                    </a:pathLst>
                  </a:custGeom>
                  <a:solidFill>
                    <a:srgbClr val="1D1D1B"/>
                  </a:solidFill>
                  <a:ln w="8232" cap="flat">
                    <a:noFill/>
                    <a:prstDash val="solid"/>
                    <a:miter/>
                  </a:ln>
                </p:spPr>
                <p:txBody>
                  <a:bodyPr rtlCol="0" anchor="ctr"/>
                  <a:lstStyle/>
                  <a:p>
                    <a:endParaRPr lang="en-US"/>
                  </a:p>
                </p:txBody>
              </p:sp>
            </p:grpSp>
            <p:grpSp>
              <p:nvGrpSpPr>
                <p:cNvPr id="14" name="Gráfico 23">
                  <a:extLst>
                    <a:ext uri="{FF2B5EF4-FFF2-40B4-BE49-F238E27FC236}">
                      <a16:creationId xmlns:a16="http://schemas.microsoft.com/office/drawing/2014/main" id="{0B8933B9-B3EF-D832-8596-1EA0326014D5}"/>
                    </a:ext>
                  </a:extLst>
                </p:cNvPr>
                <p:cNvGrpSpPr/>
                <p:nvPr/>
              </p:nvGrpSpPr>
              <p:grpSpPr>
                <a:xfrm>
                  <a:off x="590665" y="5018487"/>
                  <a:ext cx="452692" cy="582268"/>
                  <a:chOff x="590665" y="5018487"/>
                  <a:chExt cx="452692" cy="582268"/>
                </a:xfrm>
                <a:solidFill>
                  <a:srgbClr val="1D1D1B"/>
                </a:solidFill>
              </p:grpSpPr>
              <p:sp>
                <p:nvSpPr>
                  <p:cNvPr id="265" name="Forma Livre: Forma 264">
                    <a:extLst>
                      <a:ext uri="{FF2B5EF4-FFF2-40B4-BE49-F238E27FC236}">
                        <a16:creationId xmlns:a16="http://schemas.microsoft.com/office/drawing/2014/main" id="{801FD600-FBA0-300E-CC2B-59419356FAE9}"/>
                      </a:ext>
                    </a:extLst>
                  </p:cNvPr>
                  <p:cNvSpPr/>
                  <p:nvPr/>
                </p:nvSpPr>
                <p:spPr>
                  <a:xfrm>
                    <a:off x="607953" y="5035858"/>
                    <a:ext cx="417870" cy="547528"/>
                  </a:xfrm>
                  <a:custGeom>
                    <a:avLst/>
                    <a:gdLst>
                      <a:gd name="connsiteX0" fmla="*/ 0 w 417870"/>
                      <a:gd name="connsiteY0" fmla="*/ 343780 h 547528"/>
                      <a:gd name="connsiteX1" fmla="*/ 15641 w 417870"/>
                      <a:gd name="connsiteY1" fmla="*/ 264256 h 547528"/>
                      <a:gd name="connsiteX2" fmla="*/ 58943 w 417870"/>
                      <a:gd name="connsiteY2" fmla="*/ 199550 h 547528"/>
                      <a:gd name="connsiteX3" fmla="*/ 124390 w 417870"/>
                      <a:gd name="connsiteY3" fmla="*/ 156249 h 547528"/>
                      <a:gd name="connsiteX4" fmla="*/ 206054 w 417870"/>
                      <a:gd name="connsiteY4" fmla="*/ 140443 h 547528"/>
                      <a:gd name="connsiteX5" fmla="*/ 258740 w 417870"/>
                      <a:gd name="connsiteY5" fmla="*/ 147111 h 547528"/>
                      <a:gd name="connsiteX6" fmla="*/ 304924 w 417870"/>
                      <a:gd name="connsiteY6" fmla="*/ 165386 h 547528"/>
                      <a:gd name="connsiteX7" fmla="*/ 343862 w 417870"/>
                      <a:gd name="connsiteY7" fmla="*/ 193458 h 547528"/>
                      <a:gd name="connsiteX8" fmla="*/ 373992 w 417870"/>
                      <a:gd name="connsiteY8" fmla="*/ 229351 h 547528"/>
                      <a:gd name="connsiteX9" fmla="*/ 373992 w 417870"/>
                      <a:gd name="connsiteY9" fmla="*/ 0 h 547528"/>
                      <a:gd name="connsiteX10" fmla="*/ 417870 w 417870"/>
                      <a:gd name="connsiteY10" fmla="*/ 0 h 547528"/>
                      <a:gd name="connsiteX11" fmla="*/ 417870 w 417870"/>
                      <a:gd name="connsiteY11" fmla="*/ 537238 h 547528"/>
                      <a:gd name="connsiteX12" fmla="*/ 378932 w 417870"/>
                      <a:gd name="connsiteY12" fmla="*/ 537238 h 547528"/>
                      <a:gd name="connsiteX13" fmla="*/ 375474 w 417870"/>
                      <a:gd name="connsiteY13" fmla="*/ 456315 h 547528"/>
                      <a:gd name="connsiteX14" fmla="*/ 345673 w 417870"/>
                      <a:gd name="connsiteY14" fmla="*/ 492784 h 547528"/>
                      <a:gd name="connsiteX15" fmla="*/ 306405 w 417870"/>
                      <a:gd name="connsiteY15" fmla="*/ 521597 h 547528"/>
                      <a:gd name="connsiteX16" fmla="*/ 259481 w 417870"/>
                      <a:gd name="connsiteY16" fmla="*/ 540696 h 547528"/>
                      <a:gd name="connsiteX17" fmla="*/ 206465 w 417870"/>
                      <a:gd name="connsiteY17" fmla="*/ 547529 h 547528"/>
                      <a:gd name="connsiteX18" fmla="*/ 124801 w 417870"/>
                      <a:gd name="connsiteY18" fmla="*/ 531723 h 547528"/>
                      <a:gd name="connsiteX19" fmla="*/ 59355 w 417870"/>
                      <a:gd name="connsiteY19" fmla="*/ 488421 h 547528"/>
                      <a:gd name="connsiteX20" fmla="*/ 15888 w 417870"/>
                      <a:gd name="connsiteY20" fmla="*/ 423715 h 547528"/>
                      <a:gd name="connsiteX21" fmla="*/ 82 w 417870"/>
                      <a:gd name="connsiteY21" fmla="*/ 343780 h 547528"/>
                      <a:gd name="connsiteX22" fmla="*/ 44290 w 417870"/>
                      <a:gd name="connsiteY22" fmla="*/ 343780 h 547528"/>
                      <a:gd name="connsiteX23" fmla="*/ 57297 w 417870"/>
                      <a:gd name="connsiteY23" fmla="*/ 409062 h 547528"/>
                      <a:gd name="connsiteX24" fmla="*/ 92778 w 417870"/>
                      <a:gd name="connsiteY24" fmla="*/ 461172 h 547528"/>
                      <a:gd name="connsiteX25" fmla="*/ 145464 w 417870"/>
                      <a:gd name="connsiteY25" fmla="*/ 495747 h 547528"/>
                      <a:gd name="connsiteX26" fmla="*/ 209923 w 417870"/>
                      <a:gd name="connsiteY26" fmla="*/ 508343 h 547528"/>
                      <a:gd name="connsiteX27" fmla="*/ 274382 w 417870"/>
                      <a:gd name="connsiteY27" fmla="*/ 495912 h 547528"/>
                      <a:gd name="connsiteX28" fmla="*/ 327068 w 417870"/>
                      <a:gd name="connsiteY28" fmla="*/ 461337 h 547528"/>
                      <a:gd name="connsiteX29" fmla="*/ 362549 w 417870"/>
                      <a:gd name="connsiteY29" fmla="*/ 409227 h 547528"/>
                      <a:gd name="connsiteX30" fmla="*/ 375556 w 417870"/>
                      <a:gd name="connsiteY30" fmla="*/ 343780 h 547528"/>
                      <a:gd name="connsiteX31" fmla="*/ 362549 w 417870"/>
                      <a:gd name="connsiteY31" fmla="*/ 278745 h 547528"/>
                      <a:gd name="connsiteX32" fmla="*/ 327068 w 417870"/>
                      <a:gd name="connsiteY32" fmla="*/ 226882 h 547528"/>
                      <a:gd name="connsiteX33" fmla="*/ 274382 w 417870"/>
                      <a:gd name="connsiteY33" fmla="*/ 192388 h 547528"/>
                      <a:gd name="connsiteX34" fmla="*/ 209923 w 417870"/>
                      <a:gd name="connsiteY34" fmla="*/ 179793 h 547528"/>
                      <a:gd name="connsiteX35" fmla="*/ 145217 w 417870"/>
                      <a:gd name="connsiteY35" fmla="*/ 192388 h 547528"/>
                      <a:gd name="connsiteX36" fmla="*/ 92531 w 417870"/>
                      <a:gd name="connsiteY36" fmla="*/ 226882 h 547528"/>
                      <a:gd name="connsiteX37" fmla="*/ 57214 w 417870"/>
                      <a:gd name="connsiteY37" fmla="*/ 278745 h 547528"/>
                      <a:gd name="connsiteX38" fmla="*/ 44207 w 417870"/>
                      <a:gd name="connsiteY38" fmla="*/ 343780 h 5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47528">
                        <a:moveTo>
                          <a:pt x="0" y="343780"/>
                        </a:moveTo>
                        <a:cubicBezTo>
                          <a:pt x="0" y="315543"/>
                          <a:pt x="5186" y="289035"/>
                          <a:pt x="15641" y="264256"/>
                        </a:cubicBezTo>
                        <a:cubicBezTo>
                          <a:pt x="26096" y="239477"/>
                          <a:pt x="40503" y="217908"/>
                          <a:pt x="58943" y="199550"/>
                        </a:cubicBezTo>
                        <a:cubicBezTo>
                          <a:pt x="77383" y="181275"/>
                          <a:pt x="99199" y="166786"/>
                          <a:pt x="124390" y="156249"/>
                        </a:cubicBezTo>
                        <a:cubicBezTo>
                          <a:pt x="149580" y="145711"/>
                          <a:pt x="176829" y="140443"/>
                          <a:pt x="206054" y="140443"/>
                        </a:cubicBezTo>
                        <a:cubicBezTo>
                          <a:pt x="224659" y="140443"/>
                          <a:pt x="242194" y="142665"/>
                          <a:pt x="258740" y="147111"/>
                        </a:cubicBezTo>
                        <a:cubicBezTo>
                          <a:pt x="275287" y="151556"/>
                          <a:pt x="290682" y="157648"/>
                          <a:pt x="304924" y="165386"/>
                        </a:cubicBezTo>
                        <a:cubicBezTo>
                          <a:pt x="319165" y="173125"/>
                          <a:pt x="332172" y="182509"/>
                          <a:pt x="343862" y="193458"/>
                        </a:cubicBezTo>
                        <a:cubicBezTo>
                          <a:pt x="355552" y="204407"/>
                          <a:pt x="365595" y="216344"/>
                          <a:pt x="373992" y="229351"/>
                        </a:cubicBezTo>
                        <a:lnTo>
                          <a:pt x="373992" y="0"/>
                        </a:lnTo>
                        <a:lnTo>
                          <a:pt x="417870" y="0"/>
                        </a:lnTo>
                        <a:lnTo>
                          <a:pt x="417870" y="537238"/>
                        </a:lnTo>
                        <a:lnTo>
                          <a:pt x="378932" y="537238"/>
                        </a:lnTo>
                        <a:lnTo>
                          <a:pt x="375474" y="456315"/>
                        </a:lnTo>
                        <a:cubicBezTo>
                          <a:pt x="367324" y="469569"/>
                          <a:pt x="357445" y="481671"/>
                          <a:pt x="345673" y="492784"/>
                        </a:cubicBezTo>
                        <a:cubicBezTo>
                          <a:pt x="333983" y="503815"/>
                          <a:pt x="320894" y="513447"/>
                          <a:pt x="306405" y="521597"/>
                        </a:cubicBezTo>
                        <a:cubicBezTo>
                          <a:pt x="291916" y="529747"/>
                          <a:pt x="276275" y="536086"/>
                          <a:pt x="259481" y="540696"/>
                        </a:cubicBezTo>
                        <a:cubicBezTo>
                          <a:pt x="242688" y="545306"/>
                          <a:pt x="224988" y="547529"/>
                          <a:pt x="206465" y="547529"/>
                        </a:cubicBezTo>
                        <a:cubicBezTo>
                          <a:pt x="177241" y="547529"/>
                          <a:pt x="149992" y="542260"/>
                          <a:pt x="124801" y="531723"/>
                        </a:cubicBezTo>
                        <a:cubicBezTo>
                          <a:pt x="99611" y="521185"/>
                          <a:pt x="77795" y="506697"/>
                          <a:pt x="59355" y="488421"/>
                        </a:cubicBezTo>
                        <a:cubicBezTo>
                          <a:pt x="40914" y="470145"/>
                          <a:pt x="26426" y="448577"/>
                          <a:pt x="15888" y="423715"/>
                        </a:cubicBezTo>
                        <a:cubicBezTo>
                          <a:pt x="5351" y="398936"/>
                          <a:pt x="82" y="372263"/>
                          <a:pt x="82" y="343780"/>
                        </a:cubicBezTo>
                        <a:close/>
                        <a:moveTo>
                          <a:pt x="44290" y="343780"/>
                        </a:moveTo>
                        <a:cubicBezTo>
                          <a:pt x="44290" y="367159"/>
                          <a:pt x="48653" y="388893"/>
                          <a:pt x="57297" y="409062"/>
                        </a:cubicBezTo>
                        <a:cubicBezTo>
                          <a:pt x="65941" y="429149"/>
                          <a:pt x="77795" y="446519"/>
                          <a:pt x="92778" y="461172"/>
                        </a:cubicBezTo>
                        <a:cubicBezTo>
                          <a:pt x="107761" y="475825"/>
                          <a:pt x="125378" y="487351"/>
                          <a:pt x="145464" y="495747"/>
                        </a:cubicBezTo>
                        <a:cubicBezTo>
                          <a:pt x="165551" y="504145"/>
                          <a:pt x="187037" y="508343"/>
                          <a:pt x="209923" y="508343"/>
                        </a:cubicBezTo>
                        <a:cubicBezTo>
                          <a:pt x="232809" y="508343"/>
                          <a:pt x="254295" y="504227"/>
                          <a:pt x="274382" y="495912"/>
                        </a:cubicBezTo>
                        <a:cubicBezTo>
                          <a:pt x="294469" y="487680"/>
                          <a:pt x="312003" y="476155"/>
                          <a:pt x="327068" y="461337"/>
                        </a:cubicBezTo>
                        <a:cubicBezTo>
                          <a:pt x="342051" y="446601"/>
                          <a:pt x="353906" y="429231"/>
                          <a:pt x="362549" y="409227"/>
                        </a:cubicBezTo>
                        <a:cubicBezTo>
                          <a:pt x="371193" y="389304"/>
                          <a:pt x="375556" y="367407"/>
                          <a:pt x="375556" y="343780"/>
                        </a:cubicBezTo>
                        <a:cubicBezTo>
                          <a:pt x="375556" y="320153"/>
                          <a:pt x="371193" y="298667"/>
                          <a:pt x="362549" y="278745"/>
                        </a:cubicBezTo>
                        <a:cubicBezTo>
                          <a:pt x="353906" y="258823"/>
                          <a:pt x="342051" y="241453"/>
                          <a:pt x="327068" y="226882"/>
                        </a:cubicBezTo>
                        <a:cubicBezTo>
                          <a:pt x="312086" y="212228"/>
                          <a:pt x="294469" y="200785"/>
                          <a:pt x="274382" y="192388"/>
                        </a:cubicBezTo>
                        <a:cubicBezTo>
                          <a:pt x="254295" y="183991"/>
                          <a:pt x="232809" y="179793"/>
                          <a:pt x="209923" y="179793"/>
                        </a:cubicBezTo>
                        <a:cubicBezTo>
                          <a:pt x="187037" y="179793"/>
                          <a:pt x="165469" y="183991"/>
                          <a:pt x="145217" y="192388"/>
                        </a:cubicBezTo>
                        <a:cubicBezTo>
                          <a:pt x="124966" y="200785"/>
                          <a:pt x="107431" y="212310"/>
                          <a:pt x="92531" y="226882"/>
                        </a:cubicBezTo>
                        <a:cubicBezTo>
                          <a:pt x="77630" y="241535"/>
                          <a:pt x="65858" y="258823"/>
                          <a:pt x="57214" y="278745"/>
                        </a:cubicBezTo>
                        <a:cubicBezTo>
                          <a:pt x="48570" y="298749"/>
                          <a:pt x="44207" y="320400"/>
                          <a:pt x="44207" y="343780"/>
                        </a:cubicBezTo>
                        <a:close/>
                      </a:path>
                    </a:pathLst>
                  </a:custGeom>
                  <a:solidFill>
                    <a:srgbClr val="1D1D1B"/>
                  </a:solidFill>
                  <a:ln w="8232" cap="flat">
                    <a:noFill/>
                    <a:prstDash val="solid"/>
                    <a:miter/>
                  </a:ln>
                </p:spPr>
                <p:txBody>
                  <a:bodyPr rtlCol="0" anchor="ctr"/>
                  <a:lstStyle/>
                  <a:p>
                    <a:endParaRPr lang="en-US"/>
                  </a:p>
                </p:txBody>
              </p:sp>
              <p:sp>
                <p:nvSpPr>
                  <p:cNvPr id="266" name="Forma Livre: Forma 265">
                    <a:extLst>
                      <a:ext uri="{FF2B5EF4-FFF2-40B4-BE49-F238E27FC236}">
                        <a16:creationId xmlns:a16="http://schemas.microsoft.com/office/drawing/2014/main" id="{F8E29355-6ED0-7A4A-BB97-14B8C12FD2E1}"/>
                      </a:ext>
                    </a:extLst>
                  </p:cNvPr>
                  <p:cNvSpPr/>
                  <p:nvPr/>
                </p:nvSpPr>
                <p:spPr>
                  <a:xfrm>
                    <a:off x="590665" y="5018487"/>
                    <a:ext cx="452692" cy="582268"/>
                  </a:xfrm>
                  <a:custGeom>
                    <a:avLst/>
                    <a:gdLst>
                      <a:gd name="connsiteX0" fmla="*/ 223753 w 452692"/>
                      <a:gd name="connsiteY0" fmla="*/ 582269 h 582268"/>
                      <a:gd name="connsiteX1" fmla="*/ 135421 w 452692"/>
                      <a:gd name="connsiteY1" fmla="*/ 565063 h 582268"/>
                      <a:gd name="connsiteX2" fmla="*/ 64459 w 452692"/>
                      <a:gd name="connsiteY2" fmla="*/ 518057 h 582268"/>
                      <a:gd name="connsiteX3" fmla="*/ 17205 w 452692"/>
                      <a:gd name="connsiteY3" fmla="*/ 447836 h 582268"/>
                      <a:gd name="connsiteX4" fmla="*/ 0 w 452692"/>
                      <a:gd name="connsiteY4" fmla="*/ 361068 h 582268"/>
                      <a:gd name="connsiteX5" fmla="*/ 17041 w 452692"/>
                      <a:gd name="connsiteY5" fmla="*/ 274794 h 582268"/>
                      <a:gd name="connsiteX6" fmla="*/ 64129 w 452692"/>
                      <a:gd name="connsiteY6" fmla="*/ 204572 h 582268"/>
                      <a:gd name="connsiteX7" fmla="*/ 135092 w 452692"/>
                      <a:gd name="connsiteY7" fmla="*/ 157566 h 582268"/>
                      <a:gd name="connsiteX8" fmla="*/ 223506 w 452692"/>
                      <a:gd name="connsiteY8" fmla="*/ 140360 h 582268"/>
                      <a:gd name="connsiteX9" fmla="*/ 280721 w 452692"/>
                      <a:gd name="connsiteY9" fmla="*/ 147605 h 582268"/>
                      <a:gd name="connsiteX10" fmla="*/ 330691 w 452692"/>
                      <a:gd name="connsiteY10" fmla="*/ 167445 h 582268"/>
                      <a:gd name="connsiteX11" fmla="*/ 373169 w 452692"/>
                      <a:gd name="connsiteY11" fmla="*/ 198069 h 582268"/>
                      <a:gd name="connsiteX12" fmla="*/ 374075 w 452692"/>
                      <a:gd name="connsiteY12" fmla="*/ 198974 h 582268"/>
                      <a:gd name="connsiteX13" fmla="*/ 374075 w 452692"/>
                      <a:gd name="connsiteY13" fmla="*/ 17370 h 582268"/>
                      <a:gd name="connsiteX14" fmla="*/ 391445 w 452692"/>
                      <a:gd name="connsiteY14" fmla="*/ 0 h 582268"/>
                      <a:gd name="connsiteX15" fmla="*/ 435323 w 452692"/>
                      <a:gd name="connsiteY15" fmla="*/ 0 h 582268"/>
                      <a:gd name="connsiteX16" fmla="*/ 452693 w 452692"/>
                      <a:gd name="connsiteY16" fmla="*/ 17370 h 582268"/>
                      <a:gd name="connsiteX17" fmla="*/ 452693 w 452692"/>
                      <a:gd name="connsiteY17" fmla="*/ 554609 h 582268"/>
                      <a:gd name="connsiteX18" fmla="*/ 435323 w 452692"/>
                      <a:gd name="connsiteY18" fmla="*/ 571979 h 582268"/>
                      <a:gd name="connsiteX19" fmla="*/ 396384 w 452692"/>
                      <a:gd name="connsiteY19" fmla="*/ 571979 h 582268"/>
                      <a:gd name="connsiteX20" fmla="*/ 379014 w 452692"/>
                      <a:gd name="connsiteY20" fmla="*/ 555349 h 582268"/>
                      <a:gd name="connsiteX21" fmla="*/ 377532 w 452692"/>
                      <a:gd name="connsiteY21" fmla="*/ 520445 h 582268"/>
                      <a:gd name="connsiteX22" fmla="*/ 375145 w 452692"/>
                      <a:gd name="connsiteY22" fmla="*/ 522750 h 582268"/>
                      <a:gd name="connsiteX23" fmla="*/ 332419 w 452692"/>
                      <a:gd name="connsiteY23" fmla="*/ 554115 h 582268"/>
                      <a:gd name="connsiteX24" fmla="*/ 281544 w 452692"/>
                      <a:gd name="connsiteY24" fmla="*/ 574778 h 582268"/>
                      <a:gd name="connsiteX25" fmla="*/ 223918 w 452692"/>
                      <a:gd name="connsiteY25" fmla="*/ 582269 h 582268"/>
                      <a:gd name="connsiteX26" fmla="*/ 223342 w 452692"/>
                      <a:gd name="connsiteY26" fmla="*/ 175183 h 582268"/>
                      <a:gd name="connsiteX27" fmla="*/ 148428 w 452692"/>
                      <a:gd name="connsiteY27" fmla="*/ 189672 h 582268"/>
                      <a:gd name="connsiteX28" fmla="*/ 88497 w 452692"/>
                      <a:gd name="connsiteY28" fmla="*/ 229269 h 582268"/>
                      <a:gd name="connsiteX29" fmla="*/ 48982 w 452692"/>
                      <a:gd name="connsiteY29" fmla="*/ 288377 h 582268"/>
                      <a:gd name="connsiteX30" fmla="*/ 34658 w 452692"/>
                      <a:gd name="connsiteY30" fmla="*/ 361233 h 582268"/>
                      <a:gd name="connsiteX31" fmla="*/ 49147 w 452692"/>
                      <a:gd name="connsiteY31" fmla="*/ 434335 h 582268"/>
                      <a:gd name="connsiteX32" fmla="*/ 88909 w 452692"/>
                      <a:gd name="connsiteY32" fmla="*/ 493525 h 582268"/>
                      <a:gd name="connsiteX33" fmla="*/ 148840 w 452692"/>
                      <a:gd name="connsiteY33" fmla="*/ 533123 h 582268"/>
                      <a:gd name="connsiteX34" fmla="*/ 223753 w 452692"/>
                      <a:gd name="connsiteY34" fmla="*/ 547611 h 582268"/>
                      <a:gd name="connsiteX35" fmla="*/ 272241 w 452692"/>
                      <a:gd name="connsiteY35" fmla="*/ 541355 h 582268"/>
                      <a:gd name="connsiteX36" fmla="*/ 315214 w 452692"/>
                      <a:gd name="connsiteY36" fmla="*/ 523902 h 582268"/>
                      <a:gd name="connsiteX37" fmla="*/ 351107 w 452692"/>
                      <a:gd name="connsiteY37" fmla="*/ 497641 h 582268"/>
                      <a:gd name="connsiteX38" fmla="*/ 371605 w 452692"/>
                      <a:gd name="connsiteY38" fmla="*/ 474262 h 582268"/>
                      <a:gd name="connsiteX39" fmla="*/ 356458 w 452692"/>
                      <a:gd name="connsiteY39" fmla="*/ 491138 h 582268"/>
                      <a:gd name="connsiteX40" fmla="*/ 298255 w 452692"/>
                      <a:gd name="connsiteY40" fmla="*/ 529336 h 582268"/>
                      <a:gd name="connsiteX41" fmla="*/ 227128 w 452692"/>
                      <a:gd name="connsiteY41" fmla="*/ 543001 h 582268"/>
                      <a:gd name="connsiteX42" fmla="*/ 155919 w 452692"/>
                      <a:gd name="connsiteY42" fmla="*/ 529088 h 582268"/>
                      <a:gd name="connsiteX43" fmla="*/ 97799 w 452692"/>
                      <a:gd name="connsiteY43" fmla="*/ 490973 h 582268"/>
                      <a:gd name="connsiteX44" fmla="*/ 58449 w 452692"/>
                      <a:gd name="connsiteY44" fmla="*/ 433347 h 582268"/>
                      <a:gd name="connsiteX45" fmla="*/ 44043 w 452692"/>
                      <a:gd name="connsiteY45" fmla="*/ 361233 h 582268"/>
                      <a:gd name="connsiteX46" fmla="*/ 58449 w 452692"/>
                      <a:gd name="connsiteY46" fmla="*/ 289282 h 582268"/>
                      <a:gd name="connsiteX47" fmla="*/ 97470 w 452692"/>
                      <a:gd name="connsiteY47" fmla="*/ 231903 h 582268"/>
                      <a:gd name="connsiteX48" fmla="*/ 155672 w 452692"/>
                      <a:gd name="connsiteY48" fmla="*/ 193705 h 582268"/>
                      <a:gd name="connsiteX49" fmla="*/ 227046 w 452692"/>
                      <a:gd name="connsiteY49" fmla="*/ 179793 h 582268"/>
                      <a:gd name="connsiteX50" fmla="*/ 298255 w 452692"/>
                      <a:gd name="connsiteY50" fmla="*/ 193705 h 582268"/>
                      <a:gd name="connsiteX51" fmla="*/ 356375 w 452692"/>
                      <a:gd name="connsiteY51" fmla="*/ 231821 h 582268"/>
                      <a:gd name="connsiteX52" fmla="*/ 370370 w 452692"/>
                      <a:gd name="connsiteY52" fmla="*/ 247215 h 582268"/>
                      <a:gd name="connsiteX53" fmla="*/ 349213 w 452692"/>
                      <a:gd name="connsiteY53" fmla="*/ 223589 h 582268"/>
                      <a:gd name="connsiteX54" fmla="*/ 313814 w 452692"/>
                      <a:gd name="connsiteY54" fmla="*/ 198151 h 582268"/>
                      <a:gd name="connsiteX55" fmla="*/ 271418 w 452692"/>
                      <a:gd name="connsiteY55" fmla="*/ 181357 h 582268"/>
                      <a:gd name="connsiteX56" fmla="*/ 223259 w 452692"/>
                      <a:gd name="connsiteY56" fmla="*/ 175265 h 582268"/>
                      <a:gd name="connsiteX57" fmla="*/ 412849 w 452692"/>
                      <a:gd name="connsiteY57" fmla="*/ 537239 h 582268"/>
                      <a:gd name="connsiteX58" fmla="*/ 417788 w 452692"/>
                      <a:gd name="connsiteY58" fmla="*/ 537239 h 582268"/>
                      <a:gd name="connsiteX59" fmla="*/ 417788 w 452692"/>
                      <a:gd name="connsiteY59" fmla="*/ 34740 h 582268"/>
                      <a:gd name="connsiteX60" fmla="*/ 408650 w 452692"/>
                      <a:gd name="connsiteY60" fmla="*/ 34740 h 582268"/>
                      <a:gd name="connsiteX61" fmla="*/ 408650 w 452692"/>
                      <a:gd name="connsiteY61" fmla="*/ 246721 h 582268"/>
                      <a:gd name="connsiteX62" fmla="*/ 396219 w 452692"/>
                      <a:gd name="connsiteY62" fmla="*/ 263351 h 582268"/>
                      <a:gd name="connsiteX63" fmla="*/ 379590 w 452692"/>
                      <a:gd name="connsiteY63" fmla="*/ 259564 h 582268"/>
                      <a:gd name="connsiteX64" fmla="*/ 395725 w 452692"/>
                      <a:gd name="connsiteY64" fmla="*/ 289200 h 582268"/>
                      <a:gd name="connsiteX65" fmla="*/ 410132 w 452692"/>
                      <a:gd name="connsiteY65" fmla="*/ 361150 h 582268"/>
                      <a:gd name="connsiteX66" fmla="*/ 395725 w 452692"/>
                      <a:gd name="connsiteY66" fmla="*/ 433512 h 582268"/>
                      <a:gd name="connsiteX67" fmla="*/ 381072 w 452692"/>
                      <a:gd name="connsiteY67" fmla="*/ 460843 h 582268"/>
                      <a:gd name="connsiteX68" fmla="*/ 397125 w 452692"/>
                      <a:gd name="connsiteY68" fmla="*/ 456892 h 582268"/>
                      <a:gd name="connsiteX69" fmla="*/ 410132 w 452692"/>
                      <a:gd name="connsiteY69" fmla="*/ 472945 h 582268"/>
                      <a:gd name="connsiteX70" fmla="*/ 412849 w 452692"/>
                      <a:gd name="connsiteY70" fmla="*/ 537239 h 582268"/>
                      <a:gd name="connsiteX71" fmla="*/ 227211 w 452692"/>
                      <a:gd name="connsiteY71" fmla="*/ 214451 h 582268"/>
                      <a:gd name="connsiteX72" fmla="*/ 169173 w 452692"/>
                      <a:gd name="connsiteY72" fmla="*/ 225729 h 582268"/>
                      <a:gd name="connsiteX73" fmla="*/ 122002 w 452692"/>
                      <a:gd name="connsiteY73" fmla="*/ 256600 h 582268"/>
                      <a:gd name="connsiteX74" fmla="*/ 90473 w 452692"/>
                      <a:gd name="connsiteY74" fmla="*/ 303030 h 582268"/>
                      <a:gd name="connsiteX75" fmla="*/ 78947 w 452692"/>
                      <a:gd name="connsiteY75" fmla="*/ 361233 h 582268"/>
                      <a:gd name="connsiteX76" fmla="*/ 90473 w 452692"/>
                      <a:gd name="connsiteY76" fmla="*/ 419599 h 582268"/>
                      <a:gd name="connsiteX77" fmla="*/ 122167 w 452692"/>
                      <a:gd name="connsiteY77" fmla="*/ 466112 h 582268"/>
                      <a:gd name="connsiteX78" fmla="*/ 169420 w 452692"/>
                      <a:gd name="connsiteY78" fmla="*/ 497065 h 582268"/>
                      <a:gd name="connsiteX79" fmla="*/ 227211 w 452692"/>
                      <a:gd name="connsiteY79" fmla="*/ 508343 h 582268"/>
                      <a:gd name="connsiteX80" fmla="*/ 285084 w 452692"/>
                      <a:gd name="connsiteY80" fmla="*/ 497229 h 582268"/>
                      <a:gd name="connsiteX81" fmla="*/ 332172 w 452692"/>
                      <a:gd name="connsiteY81" fmla="*/ 466358 h 582268"/>
                      <a:gd name="connsiteX82" fmla="*/ 363867 w 452692"/>
                      <a:gd name="connsiteY82" fmla="*/ 419764 h 582268"/>
                      <a:gd name="connsiteX83" fmla="*/ 375392 w 452692"/>
                      <a:gd name="connsiteY83" fmla="*/ 361233 h 582268"/>
                      <a:gd name="connsiteX84" fmla="*/ 363867 w 452692"/>
                      <a:gd name="connsiteY84" fmla="*/ 303030 h 582268"/>
                      <a:gd name="connsiteX85" fmla="*/ 332172 w 452692"/>
                      <a:gd name="connsiteY85" fmla="*/ 256683 h 582268"/>
                      <a:gd name="connsiteX86" fmla="*/ 284919 w 452692"/>
                      <a:gd name="connsiteY86" fmla="*/ 225729 h 582268"/>
                      <a:gd name="connsiteX87" fmla="*/ 227128 w 452692"/>
                      <a:gd name="connsiteY87" fmla="*/ 214451 h 58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2692" h="582268">
                        <a:moveTo>
                          <a:pt x="223753" y="582269"/>
                        </a:moveTo>
                        <a:cubicBezTo>
                          <a:pt x="192306" y="582269"/>
                          <a:pt x="162587" y="576506"/>
                          <a:pt x="135421" y="565063"/>
                        </a:cubicBezTo>
                        <a:cubicBezTo>
                          <a:pt x="108254" y="553703"/>
                          <a:pt x="84381" y="537897"/>
                          <a:pt x="64459" y="518057"/>
                        </a:cubicBezTo>
                        <a:cubicBezTo>
                          <a:pt x="44454" y="498217"/>
                          <a:pt x="28566" y="474591"/>
                          <a:pt x="17205" y="447836"/>
                        </a:cubicBezTo>
                        <a:cubicBezTo>
                          <a:pt x="5763" y="420998"/>
                          <a:pt x="0" y="391774"/>
                          <a:pt x="0" y="361068"/>
                        </a:cubicBezTo>
                        <a:cubicBezTo>
                          <a:pt x="0" y="330362"/>
                          <a:pt x="5680" y="301630"/>
                          <a:pt x="17041" y="274794"/>
                        </a:cubicBezTo>
                        <a:cubicBezTo>
                          <a:pt x="28319" y="248039"/>
                          <a:pt x="44125" y="224330"/>
                          <a:pt x="64129" y="204572"/>
                        </a:cubicBezTo>
                        <a:cubicBezTo>
                          <a:pt x="84052" y="184732"/>
                          <a:pt x="107925" y="168926"/>
                          <a:pt x="135092" y="157566"/>
                        </a:cubicBezTo>
                        <a:cubicBezTo>
                          <a:pt x="162340" y="146123"/>
                          <a:pt x="192059" y="140360"/>
                          <a:pt x="223506" y="140360"/>
                        </a:cubicBezTo>
                        <a:cubicBezTo>
                          <a:pt x="243511" y="140360"/>
                          <a:pt x="262692" y="142830"/>
                          <a:pt x="280721" y="147605"/>
                        </a:cubicBezTo>
                        <a:cubicBezTo>
                          <a:pt x="298502" y="152380"/>
                          <a:pt x="315296" y="159048"/>
                          <a:pt x="330691" y="167445"/>
                        </a:cubicBezTo>
                        <a:cubicBezTo>
                          <a:pt x="346167" y="175842"/>
                          <a:pt x="360491" y="186214"/>
                          <a:pt x="373169" y="198069"/>
                        </a:cubicBezTo>
                        <a:cubicBezTo>
                          <a:pt x="373498" y="198398"/>
                          <a:pt x="373745" y="198645"/>
                          <a:pt x="374075" y="198974"/>
                        </a:cubicBezTo>
                        <a:lnTo>
                          <a:pt x="374075" y="17370"/>
                        </a:lnTo>
                        <a:cubicBezTo>
                          <a:pt x="374075" y="7821"/>
                          <a:pt x="381813" y="0"/>
                          <a:pt x="391445" y="0"/>
                        </a:cubicBezTo>
                        <a:lnTo>
                          <a:pt x="435323" y="0"/>
                        </a:lnTo>
                        <a:cubicBezTo>
                          <a:pt x="444872" y="0"/>
                          <a:pt x="452693" y="7738"/>
                          <a:pt x="452693" y="17370"/>
                        </a:cubicBezTo>
                        <a:lnTo>
                          <a:pt x="452693" y="554609"/>
                        </a:lnTo>
                        <a:cubicBezTo>
                          <a:pt x="452693" y="564158"/>
                          <a:pt x="444955" y="571979"/>
                          <a:pt x="435323" y="571979"/>
                        </a:cubicBezTo>
                        <a:lnTo>
                          <a:pt x="396384" y="571979"/>
                        </a:lnTo>
                        <a:cubicBezTo>
                          <a:pt x="387082" y="571979"/>
                          <a:pt x="379426" y="564652"/>
                          <a:pt x="379014" y="555349"/>
                        </a:cubicBezTo>
                        <a:lnTo>
                          <a:pt x="377532" y="520445"/>
                        </a:lnTo>
                        <a:cubicBezTo>
                          <a:pt x="376709" y="521186"/>
                          <a:pt x="375886" y="522009"/>
                          <a:pt x="375145" y="522750"/>
                        </a:cubicBezTo>
                        <a:cubicBezTo>
                          <a:pt x="362467" y="534769"/>
                          <a:pt x="348061" y="545306"/>
                          <a:pt x="332419" y="554115"/>
                        </a:cubicBezTo>
                        <a:cubicBezTo>
                          <a:pt x="316778" y="562923"/>
                          <a:pt x="299655" y="569838"/>
                          <a:pt x="281544" y="574778"/>
                        </a:cubicBezTo>
                        <a:cubicBezTo>
                          <a:pt x="263350" y="579717"/>
                          <a:pt x="243922" y="582269"/>
                          <a:pt x="223918" y="582269"/>
                        </a:cubicBezTo>
                        <a:close/>
                        <a:moveTo>
                          <a:pt x="223342" y="175183"/>
                        </a:moveTo>
                        <a:cubicBezTo>
                          <a:pt x="196587" y="175183"/>
                          <a:pt x="171314" y="180040"/>
                          <a:pt x="148428" y="189672"/>
                        </a:cubicBezTo>
                        <a:cubicBezTo>
                          <a:pt x="125460" y="199304"/>
                          <a:pt x="105291" y="212640"/>
                          <a:pt x="88497" y="229269"/>
                        </a:cubicBezTo>
                        <a:cubicBezTo>
                          <a:pt x="71785" y="245898"/>
                          <a:pt x="58449" y="265738"/>
                          <a:pt x="48982" y="288377"/>
                        </a:cubicBezTo>
                        <a:cubicBezTo>
                          <a:pt x="39515" y="310933"/>
                          <a:pt x="34658" y="335383"/>
                          <a:pt x="34658" y="361233"/>
                        </a:cubicBezTo>
                        <a:cubicBezTo>
                          <a:pt x="34658" y="387082"/>
                          <a:pt x="39515" y="411861"/>
                          <a:pt x="49147" y="434335"/>
                        </a:cubicBezTo>
                        <a:cubicBezTo>
                          <a:pt x="58778" y="456974"/>
                          <a:pt x="72115" y="476814"/>
                          <a:pt x="88909" y="493525"/>
                        </a:cubicBezTo>
                        <a:cubicBezTo>
                          <a:pt x="105702" y="510154"/>
                          <a:pt x="125872" y="523490"/>
                          <a:pt x="148840" y="533123"/>
                        </a:cubicBezTo>
                        <a:cubicBezTo>
                          <a:pt x="171808" y="542754"/>
                          <a:pt x="196998" y="547611"/>
                          <a:pt x="223753" y="547611"/>
                        </a:cubicBezTo>
                        <a:cubicBezTo>
                          <a:pt x="240712" y="547611"/>
                          <a:pt x="257012" y="545471"/>
                          <a:pt x="272241" y="541355"/>
                        </a:cubicBezTo>
                        <a:cubicBezTo>
                          <a:pt x="287553" y="537156"/>
                          <a:pt x="302042" y="531311"/>
                          <a:pt x="315214" y="523902"/>
                        </a:cubicBezTo>
                        <a:cubicBezTo>
                          <a:pt x="328385" y="516493"/>
                          <a:pt x="340487" y="507685"/>
                          <a:pt x="351107" y="497641"/>
                        </a:cubicBezTo>
                        <a:cubicBezTo>
                          <a:pt x="358763" y="490397"/>
                          <a:pt x="365595" y="482576"/>
                          <a:pt x="371605" y="474262"/>
                        </a:cubicBezTo>
                        <a:cubicBezTo>
                          <a:pt x="366913" y="480189"/>
                          <a:pt x="361891" y="485869"/>
                          <a:pt x="356458" y="491138"/>
                        </a:cubicBezTo>
                        <a:cubicBezTo>
                          <a:pt x="339911" y="507437"/>
                          <a:pt x="320318" y="520280"/>
                          <a:pt x="298255" y="529336"/>
                        </a:cubicBezTo>
                        <a:cubicBezTo>
                          <a:pt x="276111" y="538391"/>
                          <a:pt x="252237" y="543001"/>
                          <a:pt x="227128" y="543001"/>
                        </a:cubicBezTo>
                        <a:cubicBezTo>
                          <a:pt x="202020" y="543001"/>
                          <a:pt x="178064" y="538308"/>
                          <a:pt x="155919" y="529088"/>
                        </a:cubicBezTo>
                        <a:cubicBezTo>
                          <a:pt x="133857" y="519868"/>
                          <a:pt x="114346" y="507026"/>
                          <a:pt x="97799" y="490973"/>
                        </a:cubicBezTo>
                        <a:cubicBezTo>
                          <a:pt x="81253" y="474838"/>
                          <a:pt x="67999" y="455410"/>
                          <a:pt x="58449" y="433347"/>
                        </a:cubicBezTo>
                        <a:cubicBezTo>
                          <a:pt x="48900" y="411203"/>
                          <a:pt x="44043" y="386917"/>
                          <a:pt x="44043" y="361233"/>
                        </a:cubicBezTo>
                        <a:cubicBezTo>
                          <a:pt x="44043" y="335548"/>
                          <a:pt x="48900" y="311345"/>
                          <a:pt x="58449" y="289282"/>
                        </a:cubicBezTo>
                        <a:cubicBezTo>
                          <a:pt x="67916" y="267384"/>
                          <a:pt x="81088" y="248039"/>
                          <a:pt x="97470" y="231903"/>
                        </a:cubicBezTo>
                        <a:cubicBezTo>
                          <a:pt x="113852" y="215768"/>
                          <a:pt x="133445" y="202926"/>
                          <a:pt x="155672" y="193705"/>
                        </a:cubicBezTo>
                        <a:cubicBezTo>
                          <a:pt x="177899" y="184485"/>
                          <a:pt x="201938" y="179793"/>
                          <a:pt x="227046" y="179793"/>
                        </a:cubicBezTo>
                        <a:cubicBezTo>
                          <a:pt x="252155" y="179793"/>
                          <a:pt x="276111" y="184485"/>
                          <a:pt x="298255" y="193705"/>
                        </a:cubicBezTo>
                        <a:cubicBezTo>
                          <a:pt x="320236" y="202926"/>
                          <a:pt x="339828" y="215768"/>
                          <a:pt x="356375" y="231821"/>
                        </a:cubicBezTo>
                        <a:cubicBezTo>
                          <a:pt x="361315" y="236678"/>
                          <a:pt x="366007" y="241782"/>
                          <a:pt x="370370" y="247215"/>
                        </a:cubicBezTo>
                        <a:cubicBezTo>
                          <a:pt x="364114" y="238818"/>
                          <a:pt x="357034" y="230916"/>
                          <a:pt x="349213" y="223589"/>
                        </a:cubicBezTo>
                        <a:cubicBezTo>
                          <a:pt x="338676" y="213710"/>
                          <a:pt x="326739" y="205148"/>
                          <a:pt x="313814" y="198151"/>
                        </a:cubicBezTo>
                        <a:cubicBezTo>
                          <a:pt x="300807" y="191071"/>
                          <a:pt x="286566" y="185391"/>
                          <a:pt x="271418" y="181357"/>
                        </a:cubicBezTo>
                        <a:cubicBezTo>
                          <a:pt x="256435" y="177323"/>
                          <a:pt x="240218" y="175265"/>
                          <a:pt x="223259" y="175265"/>
                        </a:cubicBezTo>
                        <a:close/>
                        <a:moveTo>
                          <a:pt x="412849" y="537239"/>
                        </a:moveTo>
                        <a:lnTo>
                          <a:pt x="417788" y="537239"/>
                        </a:lnTo>
                        <a:lnTo>
                          <a:pt x="417788" y="34740"/>
                        </a:lnTo>
                        <a:lnTo>
                          <a:pt x="408650" y="34740"/>
                        </a:lnTo>
                        <a:lnTo>
                          <a:pt x="408650" y="246721"/>
                        </a:lnTo>
                        <a:cubicBezTo>
                          <a:pt x="408650" y="254460"/>
                          <a:pt x="403546" y="261210"/>
                          <a:pt x="396219" y="263351"/>
                        </a:cubicBezTo>
                        <a:cubicBezTo>
                          <a:pt x="390292" y="265079"/>
                          <a:pt x="384036" y="263515"/>
                          <a:pt x="379590" y="259564"/>
                        </a:cubicBezTo>
                        <a:cubicBezTo>
                          <a:pt x="385764" y="268784"/>
                          <a:pt x="391198" y="278745"/>
                          <a:pt x="395725" y="289200"/>
                        </a:cubicBezTo>
                        <a:cubicBezTo>
                          <a:pt x="405275" y="311263"/>
                          <a:pt x="410132" y="335466"/>
                          <a:pt x="410132" y="361150"/>
                        </a:cubicBezTo>
                        <a:cubicBezTo>
                          <a:pt x="410132" y="386835"/>
                          <a:pt x="405275" y="411449"/>
                          <a:pt x="395725" y="433512"/>
                        </a:cubicBezTo>
                        <a:cubicBezTo>
                          <a:pt x="391527" y="443143"/>
                          <a:pt x="386670" y="452282"/>
                          <a:pt x="381072" y="460843"/>
                        </a:cubicBezTo>
                        <a:cubicBezTo>
                          <a:pt x="385353" y="456974"/>
                          <a:pt x="391362" y="455410"/>
                          <a:pt x="397125" y="456892"/>
                        </a:cubicBezTo>
                        <a:cubicBezTo>
                          <a:pt x="404534" y="458785"/>
                          <a:pt x="409803" y="465371"/>
                          <a:pt x="410132" y="472945"/>
                        </a:cubicBezTo>
                        <a:lnTo>
                          <a:pt x="412849" y="537239"/>
                        </a:lnTo>
                        <a:close/>
                        <a:moveTo>
                          <a:pt x="227211" y="214451"/>
                        </a:moveTo>
                        <a:cubicBezTo>
                          <a:pt x="206712" y="214451"/>
                          <a:pt x="187202" y="218238"/>
                          <a:pt x="169173" y="225729"/>
                        </a:cubicBezTo>
                        <a:cubicBezTo>
                          <a:pt x="151145" y="233221"/>
                          <a:pt x="135256" y="243593"/>
                          <a:pt x="122002" y="256600"/>
                        </a:cubicBezTo>
                        <a:cubicBezTo>
                          <a:pt x="108831" y="269607"/>
                          <a:pt x="98211" y="285248"/>
                          <a:pt x="90473" y="303030"/>
                        </a:cubicBezTo>
                        <a:cubicBezTo>
                          <a:pt x="82817" y="320729"/>
                          <a:pt x="78947" y="340322"/>
                          <a:pt x="78947" y="361233"/>
                        </a:cubicBezTo>
                        <a:cubicBezTo>
                          <a:pt x="78947" y="382142"/>
                          <a:pt x="82817" y="401818"/>
                          <a:pt x="90473" y="419599"/>
                        </a:cubicBezTo>
                        <a:cubicBezTo>
                          <a:pt x="98211" y="437545"/>
                          <a:pt x="108831" y="453187"/>
                          <a:pt x="122167" y="466112"/>
                        </a:cubicBezTo>
                        <a:cubicBezTo>
                          <a:pt x="135503" y="479119"/>
                          <a:pt x="151392" y="489573"/>
                          <a:pt x="169420" y="497065"/>
                        </a:cubicBezTo>
                        <a:cubicBezTo>
                          <a:pt x="187284" y="504556"/>
                          <a:pt x="206712" y="508343"/>
                          <a:pt x="227211" y="508343"/>
                        </a:cubicBezTo>
                        <a:cubicBezTo>
                          <a:pt x="247709" y="508343"/>
                          <a:pt x="267220" y="504639"/>
                          <a:pt x="285084" y="497229"/>
                        </a:cubicBezTo>
                        <a:cubicBezTo>
                          <a:pt x="302948" y="489821"/>
                          <a:pt x="318836" y="479448"/>
                          <a:pt x="332172" y="466358"/>
                        </a:cubicBezTo>
                        <a:cubicBezTo>
                          <a:pt x="345509" y="453269"/>
                          <a:pt x="356211" y="437545"/>
                          <a:pt x="363867" y="419764"/>
                        </a:cubicBezTo>
                        <a:cubicBezTo>
                          <a:pt x="371523" y="402064"/>
                          <a:pt x="375392" y="382390"/>
                          <a:pt x="375392" y="361233"/>
                        </a:cubicBezTo>
                        <a:cubicBezTo>
                          <a:pt x="375392" y="340076"/>
                          <a:pt x="371523" y="320729"/>
                          <a:pt x="363867" y="303030"/>
                        </a:cubicBezTo>
                        <a:cubicBezTo>
                          <a:pt x="356128" y="285248"/>
                          <a:pt x="345509" y="269689"/>
                          <a:pt x="332172" y="256683"/>
                        </a:cubicBezTo>
                        <a:cubicBezTo>
                          <a:pt x="318836" y="243675"/>
                          <a:pt x="302948" y="233221"/>
                          <a:pt x="284919" y="225729"/>
                        </a:cubicBezTo>
                        <a:cubicBezTo>
                          <a:pt x="267055" y="218238"/>
                          <a:pt x="247627" y="214451"/>
                          <a:pt x="227128" y="214451"/>
                        </a:cubicBezTo>
                        <a:close/>
                      </a:path>
                    </a:pathLst>
                  </a:custGeom>
                  <a:solidFill>
                    <a:srgbClr val="1D1D1B"/>
                  </a:solidFill>
                  <a:ln w="8232" cap="flat">
                    <a:noFill/>
                    <a:prstDash val="solid"/>
                    <a:miter/>
                  </a:ln>
                </p:spPr>
                <p:txBody>
                  <a:bodyPr rtlCol="0" anchor="ctr"/>
                  <a:lstStyle/>
                  <a:p>
                    <a:endParaRPr lang="en-US"/>
                  </a:p>
                </p:txBody>
              </p:sp>
            </p:grpSp>
            <p:grpSp>
              <p:nvGrpSpPr>
                <p:cNvPr id="16" name="Gráfico 23">
                  <a:extLst>
                    <a:ext uri="{FF2B5EF4-FFF2-40B4-BE49-F238E27FC236}">
                      <a16:creationId xmlns:a16="http://schemas.microsoft.com/office/drawing/2014/main" id="{3D8E560D-C355-FEE3-F373-49E6384AF89D}"/>
                    </a:ext>
                  </a:extLst>
                </p:cNvPr>
                <p:cNvGrpSpPr/>
                <p:nvPr/>
              </p:nvGrpSpPr>
              <p:grpSpPr>
                <a:xfrm>
                  <a:off x="1317081" y="5169138"/>
                  <a:ext cx="398771" cy="431618"/>
                  <a:chOff x="1317081" y="5169138"/>
                  <a:chExt cx="398771" cy="431618"/>
                </a:xfrm>
                <a:solidFill>
                  <a:srgbClr val="1D1D1B"/>
                </a:solidFill>
              </p:grpSpPr>
              <p:sp>
                <p:nvSpPr>
                  <p:cNvPr id="263" name="Forma Livre: Forma 262">
                    <a:extLst>
                      <a:ext uri="{FF2B5EF4-FFF2-40B4-BE49-F238E27FC236}">
                        <a16:creationId xmlns:a16="http://schemas.microsoft.com/office/drawing/2014/main" id="{674DFAD2-22D3-5519-1626-EE43194FA5ED}"/>
                      </a:ext>
                    </a:extLst>
                  </p:cNvPr>
                  <p:cNvSpPr/>
                  <p:nvPr/>
                </p:nvSpPr>
                <p:spPr>
                  <a:xfrm>
                    <a:off x="1334451" y="5186590"/>
                    <a:ext cx="364031" cy="396795"/>
                  </a:xfrm>
                  <a:custGeom>
                    <a:avLst/>
                    <a:gdLst>
                      <a:gd name="connsiteX0" fmla="*/ 182016 w 364031"/>
                      <a:gd name="connsiteY0" fmla="*/ 357116 h 396795"/>
                      <a:gd name="connsiteX1" fmla="*/ 284837 w 364031"/>
                      <a:gd name="connsiteY1" fmla="*/ 318754 h 396795"/>
                      <a:gd name="connsiteX2" fmla="*/ 320153 w 364031"/>
                      <a:gd name="connsiteY2" fmla="*/ 202596 h 396795"/>
                      <a:gd name="connsiteX3" fmla="*/ 320153 w 364031"/>
                      <a:gd name="connsiteY3" fmla="*/ 0 h 396795"/>
                      <a:gd name="connsiteX4" fmla="*/ 364031 w 364031"/>
                      <a:gd name="connsiteY4" fmla="*/ 0 h 396795"/>
                      <a:gd name="connsiteX5" fmla="*/ 364031 w 364031"/>
                      <a:gd name="connsiteY5" fmla="*/ 203749 h 396795"/>
                      <a:gd name="connsiteX6" fmla="*/ 351436 w 364031"/>
                      <a:gd name="connsiteY6" fmla="*/ 288459 h 396795"/>
                      <a:gd name="connsiteX7" fmla="*/ 315378 w 364031"/>
                      <a:gd name="connsiteY7" fmla="*/ 348719 h 396795"/>
                      <a:gd name="connsiteX8" fmla="*/ 258164 w 364031"/>
                      <a:gd name="connsiteY8" fmla="*/ 384777 h 396795"/>
                      <a:gd name="connsiteX9" fmla="*/ 182016 w 364031"/>
                      <a:gd name="connsiteY9" fmla="*/ 396796 h 396795"/>
                      <a:gd name="connsiteX10" fmla="*/ 105867 w 364031"/>
                      <a:gd name="connsiteY10" fmla="*/ 384777 h 396795"/>
                      <a:gd name="connsiteX11" fmla="*/ 48653 w 364031"/>
                      <a:gd name="connsiteY11" fmla="*/ 348719 h 396795"/>
                      <a:gd name="connsiteX12" fmla="*/ 12595 w 364031"/>
                      <a:gd name="connsiteY12" fmla="*/ 288459 h 396795"/>
                      <a:gd name="connsiteX13" fmla="*/ 0 w 364031"/>
                      <a:gd name="connsiteY13" fmla="*/ 203749 h 396795"/>
                      <a:gd name="connsiteX14" fmla="*/ 0 w 364031"/>
                      <a:gd name="connsiteY14" fmla="*/ 0 h 396795"/>
                      <a:gd name="connsiteX15" fmla="*/ 43878 w 364031"/>
                      <a:gd name="connsiteY15" fmla="*/ 0 h 396795"/>
                      <a:gd name="connsiteX16" fmla="*/ 43878 w 364031"/>
                      <a:gd name="connsiteY16" fmla="*/ 202596 h 396795"/>
                      <a:gd name="connsiteX17" fmla="*/ 78618 w 364031"/>
                      <a:gd name="connsiteY17" fmla="*/ 318178 h 396795"/>
                      <a:gd name="connsiteX18" fmla="*/ 182016 w 364031"/>
                      <a:gd name="connsiteY18" fmla="*/ 357116 h 39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31" h="396795">
                        <a:moveTo>
                          <a:pt x="182016" y="357116"/>
                        </a:moveTo>
                        <a:cubicBezTo>
                          <a:pt x="227046" y="357116"/>
                          <a:pt x="261292" y="344356"/>
                          <a:pt x="284837" y="318754"/>
                        </a:cubicBezTo>
                        <a:cubicBezTo>
                          <a:pt x="308381" y="293234"/>
                          <a:pt x="320153" y="254459"/>
                          <a:pt x="320153" y="202596"/>
                        </a:cubicBezTo>
                        <a:lnTo>
                          <a:pt x="320153" y="0"/>
                        </a:lnTo>
                        <a:lnTo>
                          <a:pt x="364031" y="0"/>
                        </a:lnTo>
                        <a:lnTo>
                          <a:pt x="364031" y="203749"/>
                        </a:lnTo>
                        <a:cubicBezTo>
                          <a:pt x="364031" y="236019"/>
                          <a:pt x="359833" y="264256"/>
                          <a:pt x="351436" y="288459"/>
                        </a:cubicBezTo>
                        <a:cubicBezTo>
                          <a:pt x="343039" y="312662"/>
                          <a:pt x="331020" y="332748"/>
                          <a:pt x="315378" y="348719"/>
                        </a:cubicBezTo>
                        <a:cubicBezTo>
                          <a:pt x="299737" y="364772"/>
                          <a:pt x="280638" y="376791"/>
                          <a:pt x="258164" y="384777"/>
                        </a:cubicBezTo>
                        <a:cubicBezTo>
                          <a:pt x="235690" y="392762"/>
                          <a:pt x="210252" y="396796"/>
                          <a:pt x="182016" y="396796"/>
                        </a:cubicBezTo>
                        <a:cubicBezTo>
                          <a:pt x="153779" y="396796"/>
                          <a:pt x="128423" y="392762"/>
                          <a:pt x="105867" y="384777"/>
                        </a:cubicBezTo>
                        <a:cubicBezTo>
                          <a:pt x="83393" y="376791"/>
                          <a:pt x="64294" y="364772"/>
                          <a:pt x="48653" y="348719"/>
                        </a:cubicBezTo>
                        <a:cubicBezTo>
                          <a:pt x="33011" y="332666"/>
                          <a:pt x="20992" y="312579"/>
                          <a:pt x="12595" y="288459"/>
                        </a:cubicBezTo>
                        <a:cubicBezTo>
                          <a:pt x="4198" y="264256"/>
                          <a:pt x="0" y="236019"/>
                          <a:pt x="0" y="203749"/>
                        </a:cubicBezTo>
                        <a:lnTo>
                          <a:pt x="0" y="0"/>
                        </a:lnTo>
                        <a:lnTo>
                          <a:pt x="43878" y="0"/>
                        </a:lnTo>
                        <a:lnTo>
                          <a:pt x="43878" y="202596"/>
                        </a:lnTo>
                        <a:cubicBezTo>
                          <a:pt x="43878" y="253719"/>
                          <a:pt x="55485" y="292246"/>
                          <a:pt x="78618" y="318178"/>
                        </a:cubicBezTo>
                        <a:cubicBezTo>
                          <a:pt x="101751" y="344109"/>
                          <a:pt x="136244" y="357116"/>
                          <a:pt x="182016" y="357116"/>
                        </a:cubicBezTo>
                        <a:close/>
                      </a:path>
                    </a:pathLst>
                  </a:custGeom>
                  <a:solidFill>
                    <a:srgbClr val="1D1D1B"/>
                  </a:solidFill>
                  <a:ln w="8232" cap="flat">
                    <a:noFill/>
                    <a:prstDash val="solid"/>
                    <a:miter/>
                  </a:ln>
                </p:spPr>
                <p:txBody>
                  <a:bodyPr rtlCol="0" anchor="ctr"/>
                  <a:lstStyle/>
                  <a:p>
                    <a:endParaRPr lang="en-US"/>
                  </a:p>
                </p:txBody>
              </p:sp>
              <p:sp>
                <p:nvSpPr>
                  <p:cNvPr id="264" name="Forma Livre: Forma 263">
                    <a:extLst>
                      <a:ext uri="{FF2B5EF4-FFF2-40B4-BE49-F238E27FC236}">
                        <a16:creationId xmlns:a16="http://schemas.microsoft.com/office/drawing/2014/main" id="{2B440D23-5C48-649C-63FC-D2F0D5623CF0}"/>
                      </a:ext>
                    </a:extLst>
                  </p:cNvPr>
                  <p:cNvSpPr/>
                  <p:nvPr/>
                </p:nvSpPr>
                <p:spPr>
                  <a:xfrm>
                    <a:off x="1317081" y="5169138"/>
                    <a:ext cx="398771" cy="431618"/>
                  </a:xfrm>
                  <a:custGeom>
                    <a:avLst/>
                    <a:gdLst>
                      <a:gd name="connsiteX0" fmla="*/ 199386 w 398771"/>
                      <a:gd name="connsiteY0" fmla="*/ 431618 h 431618"/>
                      <a:gd name="connsiteX1" fmla="*/ 117474 w 398771"/>
                      <a:gd name="connsiteY1" fmla="*/ 418611 h 431618"/>
                      <a:gd name="connsiteX2" fmla="*/ 53592 w 398771"/>
                      <a:gd name="connsiteY2" fmla="*/ 378356 h 431618"/>
                      <a:gd name="connsiteX3" fmla="*/ 13583 w 398771"/>
                      <a:gd name="connsiteY3" fmla="*/ 311591 h 431618"/>
                      <a:gd name="connsiteX4" fmla="*/ 0 w 398771"/>
                      <a:gd name="connsiteY4" fmla="*/ 221201 h 431618"/>
                      <a:gd name="connsiteX5" fmla="*/ 0 w 398771"/>
                      <a:gd name="connsiteY5" fmla="*/ 17452 h 431618"/>
                      <a:gd name="connsiteX6" fmla="*/ 17370 w 398771"/>
                      <a:gd name="connsiteY6" fmla="*/ 82 h 431618"/>
                      <a:gd name="connsiteX7" fmla="*/ 61248 w 398771"/>
                      <a:gd name="connsiteY7" fmla="*/ 82 h 431618"/>
                      <a:gd name="connsiteX8" fmla="*/ 78618 w 398771"/>
                      <a:gd name="connsiteY8" fmla="*/ 17452 h 431618"/>
                      <a:gd name="connsiteX9" fmla="*/ 78618 w 398771"/>
                      <a:gd name="connsiteY9" fmla="*/ 220049 h 431618"/>
                      <a:gd name="connsiteX10" fmla="*/ 108913 w 398771"/>
                      <a:gd name="connsiteY10" fmla="*/ 324105 h 431618"/>
                      <a:gd name="connsiteX11" fmla="*/ 199386 w 398771"/>
                      <a:gd name="connsiteY11" fmla="*/ 357199 h 431618"/>
                      <a:gd name="connsiteX12" fmla="*/ 289447 w 398771"/>
                      <a:gd name="connsiteY12" fmla="*/ 324434 h 431618"/>
                      <a:gd name="connsiteX13" fmla="*/ 320153 w 398771"/>
                      <a:gd name="connsiteY13" fmla="*/ 219966 h 431618"/>
                      <a:gd name="connsiteX14" fmla="*/ 320153 w 398771"/>
                      <a:gd name="connsiteY14" fmla="*/ 17370 h 431618"/>
                      <a:gd name="connsiteX15" fmla="*/ 337523 w 398771"/>
                      <a:gd name="connsiteY15" fmla="*/ 0 h 431618"/>
                      <a:gd name="connsiteX16" fmla="*/ 381401 w 398771"/>
                      <a:gd name="connsiteY16" fmla="*/ 0 h 431618"/>
                      <a:gd name="connsiteX17" fmla="*/ 398771 w 398771"/>
                      <a:gd name="connsiteY17" fmla="*/ 17370 h 431618"/>
                      <a:gd name="connsiteX18" fmla="*/ 398771 w 398771"/>
                      <a:gd name="connsiteY18" fmla="*/ 221119 h 431618"/>
                      <a:gd name="connsiteX19" fmla="*/ 385188 w 398771"/>
                      <a:gd name="connsiteY19" fmla="*/ 311509 h 431618"/>
                      <a:gd name="connsiteX20" fmla="*/ 345179 w 398771"/>
                      <a:gd name="connsiteY20" fmla="*/ 378273 h 431618"/>
                      <a:gd name="connsiteX21" fmla="*/ 281379 w 398771"/>
                      <a:gd name="connsiteY21" fmla="*/ 418529 h 431618"/>
                      <a:gd name="connsiteX22" fmla="*/ 199386 w 398771"/>
                      <a:gd name="connsiteY22" fmla="*/ 431536 h 431618"/>
                      <a:gd name="connsiteX23" fmla="*/ 34740 w 398771"/>
                      <a:gd name="connsiteY23" fmla="*/ 34822 h 431618"/>
                      <a:gd name="connsiteX24" fmla="*/ 34740 w 398771"/>
                      <a:gd name="connsiteY24" fmla="*/ 221201 h 431618"/>
                      <a:gd name="connsiteX25" fmla="*/ 46348 w 398771"/>
                      <a:gd name="connsiteY25" fmla="*/ 300231 h 431618"/>
                      <a:gd name="connsiteX26" fmla="*/ 78454 w 398771"/>
                      <a:gd name="connsiteY26" fmla="*/ 354070 h 431618"/>
                      <a:gd name="connsiteX27" fmla="*/ 129082 w 398771"/>
                      <a:gd name="connsiteY27" fmla="*/ 385929 h 431618"/>
                      <a:gd name="connsiteX28" fmla="*/ 199386 w 398771"/>
                      <a:gd name="connsiteY28" fmla="*/ 396960 h 431618"/>
                      <a:gd name="connsiteX29" fmla="*/ 269689 w 398771"/>
                      <a:gd name="connsiteY29" fmla="*/ 385929 h 431618"/>
                      <a:gd name="connsiteX30" fmla="*/ 320318 w 398771"/>
                      <a:gd name="connsiteY30" fmla="*/ 354070 h 431618"/>
                      <a:gd name="connsiteX31" fmla="*/ 352424 w 398771"/>
                      <a:gd name="connsiteY31" fmla="*/ 300231 h 431618"/>
                      <a:gd name="connsiteX32" fmla="*/ 364031 w 398771"/>
                      <a:gd name="connsiteY32" fmla="*/ 221201 h 431618"/>
                      <a:gd name="connsiteX33" fmla="*/ 364031 w 398771"/>
                      <a:gd name="connsiteY33" fmla="*/ 34822 h 431618"/>
                      <a:gd name="connsiteX34" fmla="*/ 354893 w 398771"/>
                      <a:gd name="connsiteY34" fmla="*/ 34822 h 431618"/>
                      <a:gd name="connsiteX35" fmla="*/ 354893 w 398771"/>
                      <a:gd name="connsiteY35" fmla="*/ 220049 h 431618"/>
                      <a:gd name="connsiteX36" fmla="*/ 315049 w 398771"/>
                      <a:gd name="connsiteY36" fmla="*/ 347978 h 431618"/>
                      <a:gd name="connsiteX37" fmla="*/ 199468 w 398771"/>
                      <a:gd name="connsiteY37" fmla="*/ 391939 h 431618"/>
                      <a:gd name="connsiteX38" fmla="*/ 83064 w 398771"/>
                      <a:gd name="connsiteY38" fmla="*/ 347237 h 431618"/>
                      <a:gd name="connsiteX39" fmla="*/ 43960 w 398771"/>
                      <a:gd name="connsiteY39" fmla="*/ 220049 h 431618"/>
                      <a:gd name="connsiteX40" fmla="*/ 43960 w 398771"/>
                      <a:gd name="connsiteY40" fmla="*/ 34822 h 431618"/>
                      <a:gd name="connsiteX41" fmla="*/ 34822 w 398771"/>
                      <a:gd name="connsiteY41" fmla="*/ 34822 h 4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8771" h="431618">
                        <a:moveTo>
                          <a:pt x="199386" y="431618"/>
                        </a:moveTo>
                        <a:cubicBezTo>
                          <a:pt x="169338" y="431618"/>
                          <a:pt x="141760" y="427255"/>
                          <a:pt x="117474" y="418611"/>
                        </a:cubicBezTo>
                        <a:cubicBezTo>
                          <a:pt x="92531" y="409721"/>
                          <a:pt x="71044" y="396137"/>
                          <a:pt x="53592" y="378356"/>
                        </a:cubicBezTo>
                        <a:cubicBezTo>
                          <a:pt x="36222" y="360574"/>
                          <a:pt x="22721" y="338100"/>
                          <a:pt x="13583" y="311591"/>
                        </a:cubicBezTo>
                        <a:cubicBezTo>
                          <a:pt x="4610" y="285743"/>
                          <a:pt x="0" y="255283"/>
                          <a:pt x="0" y="221201"/>
                        </a:cubicBezTo>
                        <a:lnTo>
                          <a:pt x="0" y="17452"/>
                        </a:lnTo>
                        <a:cubicBezTo>
                          <a:pt x="0" y="7903"/>
                          <a:pt x="7738" y="82"/>
                          <a:pt x="17370" y="82"/>
                        </a:cubicBezTo>
                        <a:lnTo>
                          <a:pt x="61248" y="82"/>
                        </a:lnTo>
                        <a:cubicBezTo>
                          <a:pt x="70797" y="82"/>
                          <a:pt x="78618" y="7821"/>
                          <a:pt x="78618" y="17452"/>
                        </a:cubicBezTo>
                        <a:lnTo>
                          <a:pt x="78618" y="220049"/>
                        </a:lnTo>
                        <a:cubicBezTo>
                          <a:pt x="78618" y="266561"/>
                          <a:pt x="88826" y="301548"/>
                          <a:pt x="108913" y="324105"/>
                        </a:cubicBezTo>
                        <a:cubicBezTo>
                          <a:pt x="128753" y="346414"/>
                          <a:pt x="158389" y="357199"/>
                          <a:pt x="199386" y="357199"/>
                        </a:cubicBezTo>
                        <a:cubicBezTo>
                          <a:pt x="240382" y="357199"/>
                          <a:pt x="269195" y="346496"/>
                          <a:pt x="289447" y="324434"/>
                        </a:cubicBezTo>
                        <a:cubicBezTo>
                          <a:pt x="309863" y="302289"/>
                          <a:pt x="320153" y="267137"/>
                          <a:pt x="320153" y="219966"/>
                        </a:cubicBezTo>
                        <a:lnTo>
                          <a:pt x="320153" y="17370"/>
                        </a:lnTo>
                        <a:cubicBezTo>
                          <a:pt x="320153" y="7821"/>
                          <a:pt x="327892" y="0"/>
                          <a:pt x="337523" y="0"/>
                        </a:cubicBezTo>
                        <a:lnTo>
                          <a:pt x="381401" y="0"/>
                        </a:lnTo>
                        <a:cubicBezTo>
                          <a:pt x="390951" y="0"/>
                          <a:pt x="398771" y="7738"/>
                          <a:pt x="398771" y="17370"/>
                        </a:cubicBezTo>
                        <a:lnTo>
                          <a:pt x="398771" y="221119"/>
                        </a:lnTo>
                        <a:cubicBezTo>
                          <a:pt x="398771" y="255201"/>
                          <a:pt x="394244" y="285660"/>
                          <a:pt x="385188" y="311509"/>
                        </a:cubicBezTo>
                        <a:cubicBezTo>
                          <a:pt x="375968" y="338017"/>
                          <a:pt x="362549" y="360409"/>
                          <a:pt x="345179" y="378273"/>
                        </a:cubicBezTo>
                        <a:cubicBezTo>
                          <a:pt x="327727" y="396137"/>
                          <a:pt x="306241" y="409721"/>
                          <a:pt x="281379" y="418529"/>
                        </a:cubicBezTo>
                        <a:cubicBezTo>
                          <a:pt x="257094" y="427173"/>
                          <a:pt x="229516" y="431536"/>
                          <a:pt x="199386" y="431536"/>
                        </a:cubicBezTo>
                        <a:close/>
                        <a:moveTo>
                          <a:pt x="34740" y="34822"/>
                        </a:moveTo>
                        <a:lnTo>
                          <a:pt x="34740" y="221201"/>
                        </a:lnTo>
                        <a:cubicBezTo>
                          <a:pt x="34740" y="251414"/>
                          <a:pt x="38692" y="278004"/>
                          <a:pt x="46348" y="300231"/>
                        </a:cubicBezTo>
                        <a:cubicBezTo>
                          <a:pt x="53839" y="321882"/>
                          <a:pt x="64623" y="339993"/>
                          <a:pt x="78454" y="354070"/>
                        </a:cubicBezTo>
                        <a:cubicBezTo>
                          <a:pt x="92119" y="368065"/>
                          <a:pt x="109160" y="378850"/>
                          <a:pt x="129082" y="385929"/>
                        </a:cubicBezTo>
                        <a:cubicBezTo>
                          <a:pt x="149580" y="393256"/>
                          <a:pt x="173289" y="396960"/>
                          <a:pt x="199386" y="396960"/>
                        </a:cubicBezTo>
                        <a:cubicBezTo>
                          <a:pt x="225482" y="396960"/>
                          <a:pt x="249109" y="393256"/>
                          <a:pt x="269689" y="385929"/>
                        </a:cubicBezTo>
                        <a:cubicBezTo>
                          <a:pt x="289611" y="378850"/>
                          <a:pt x="306652" y="368147"/>
                          <a:pt x="320318" y="354070"/>
                        </a:cubicBezTo>
                        <a:cubicBezTo>
                          <a:pt x="334066" y="339993"/>
                          <a:pt x="344850" y="321799"/>
                          <a:pt x="352424" y="300231"/>
                        </a:cubicBezTo>
                        <a:cubicBezTo>
                          <a:pt x="360162" y="278004"/>
                          <a:pt x="364031" y="251414"/>
                          <a:pt x="364031" y="221201"/>
                        </a:cubicBezTo>
                        <a:lnTo>
                          <a:pt x="364031" y="34822"/>
                        </a:lnTo>
                        <a:lnTo>
                          <a:pt x="354893" y="34822"/>
                        </a:lnTo>
                        <a:lnTo>
                          <a:pt x="354893" y="220049"/>
                        </a:lnTo>
                        <a:cubicBezTo>
                          <a:pt x="354893" y="276193"/>
                          <a:pt x="341475" y="319247"/>
                          <a:pt x="315049" y="347978"/>
                        </a:cubicBezTo>
                        <a:cubicBezTo>
                          <a:pt x="288212" y="377121"/>
                          <a:pt x="249273" y="391939"/>
                          <a:pt x="199468" y="391939"/>
                        </a:cubicBezTo>
                        <a:cubicBezTo>
                          <a:pt x="149663" y="391939"/>
                          <a:pt x="109572" y="376873"/>
                          <a:pt x="83064" y="347237"/>
                        </a:cubicBezTo>
                        <a:cubicBezTo>
                          <a:pt x="57132" y="318095"/>
                          <a:pt x="43960" y="275370"/>
                          <a:pt x="43960" y="220049"/>
                        </a:cubicBezTo>
                        <a:lnTo>
                          <a:pt x="43960" y="34822"/>
                        </a:lnTo>
                        <a:lnTo>
                          <a:pt x="34822" y="34822"/>
                        </a:lnTo>
                        <a:close/>
                      </a:path>
                    </a:pathLst>
                  </a:custGeom>
                  <a:solidFill>
                    <a:srgbClr val="1D1D1B"/>
                  </a:solidFill>
                  <a:ln w="8232" cap="flat">
                    <a:noFill/>
                    <a:prstDash val="solid"/>
                    <a:miter/>
                  </a:ln>
                </p:spPr>
                <p:txBody>
                  <a:bodyPr rtlCol="0" anchor="ctr"/>
                  <a:lstStyle/>
                  <a:p>
                    <a:endParaRPr lang="en-US"/>
                  </a:p>
                </p:txBody>
              </p:sp>
            </p:grpSp>
            <p:grpSp>
              <p:nvGrpSpPr>
                <p:cNvPr id="17" name="Gráfico 23">
                  <a:extLst>
                    <a:ext uri="{FF2B5EF4-FFF2-40B4-BE49-F238E27FC236}">
                      <a16:creationId xmlns:a16="http://schemas.microsoft.com/office/drawing/2014/main" id="{73341726-D739-7D61-DD55-70AB1DABC930}"/>
                    </a:ext>
                  </a:extLst>
                </p:cNvPr>
                <p:cNvGrpSpPr/>
                <p:nvPr/>
              </p:nvGrpSpPr>
              <p:grpSpPr>
                <a:xfrm>
                  <a:off x="1958458" y="5158930"/>
                  <a:ext cx="434753" cy="441826"/>
                  <a:chOff x="1958458" y="5158930"/>
                  <a:chExt cx="434753" cy="441826"/>
                </a:xfrm>
                <a:solidFill>
                  <a:srgbClr val="1D1D1B"/>
                </a:solidFill>
              </p:grpSpPr>
              <p:sp>
                <p:nvSpPr>
                  <p:cNvPr id="261" name="Forma Livre: Forma 260">
                    <a:extLst>
                      <a:ext uri="{FF2B5EF4-FFF2-40B4-BE49-F238E27FC236}">
                        <a16:creationId xmlns:a16="http://schemas.microsoft.com/office/drawing/2014/main" id="{EF3D932F-9A6A-C3A6-20CE-5B9507364884}"/>
                      </a:ext>
                    </a:extLst>
                  </p:cNvPr>
                  <p:cNvSpPr/>
                  <p:nvPr/>
                </p:nvSpPr>
                <p:spPr>
                  <a:xfrm>
                    <a:off x="1975828" y="5176465"/>
                    <a:ext cx="399923" cy="407004"/>
                  </a:xfrm>
                  <a:custGeom>
                    <a:avLst/>
                    <a:gdLst>
                      <a:gd name="connsiteX0" fmla="*/ 44207 w 399923"/>
                      <a:gd name="connsiteY0" fmla="*/ 203173 h 407004"/>
                      <a:gd name="connsiteX1" fmla="*/ 57955 w 399923"/>
                      <a:gd name="connsiteY1" fmla="*/ 271253 h 407004"/>
                      <a:gd name="connsiteX2" fmla="*/ 94589 w 399923"/>
                      <a:gd name="connsiteY2" fmla="*/ 322952 h 407004"/>
                      <a:gd name="connsiteX3" fmla="*/ 147275 w 399923"/>
                      <a:gd name="connsiteY3" fmla="*/ 355799 h 407004"/>
                      <a:gd name="connsiteX4" fmla="*/ 209100 w 399923"/>
                      <a:gd name="connsiteY4" fmla="*/ 367242 h 407004"/>
                      <a:gd name="connsiteX5" fmla="*/ 254295 w 399923"/>
                      <a:gd name="connsiteY5" fmla="*/ 361314 h 407004"/>
                      <a:gd name="connsiteX6" fmla="*/ 294551 w 399923"/>
                      <a:gd name="connsiteY6" fmla="*/ 344356 h 407004"/>
                      <a:gd name="connsiteX7" fmla="*/ 328550 w 399923"/>
                      <a:gd name="connsiteY7" fmla="*/ 317684 h 407004"/>
                      <a:gd name="connsiteX8" fmla="*/ 354482 w 399923"/>
                      <a:gd name="connsiteY8" fmla="*/ 282202 h 407004"/>
                      <a:gd name="connsiteX9" fmla="*/ 399924 w 399923"/>
                      <a:gd name="connsiteY9" fmla="*/ 282202 h 407004"/>
                      <a:gd name="connsiteX10" fmla="*/ 370535 w 399923"/>
                      <a:gd name="connsiteY10" fmla="*/ 332749 h 407004"/>
                      <a:gd name="connsiteX11" fmla="*/ 326821 w 399923"/>
                      <a:gd name="connsiteY11" fmla="*/ 372264 h 407004"/>
                      <a:gd name="connsiteX12" fmla="*/ 271665 w 399923"/>
                      <a:gd name="connsiteY12" fmla="*/ 397866 h 407004"/>
                      <a:gd name="connsiteX13" fmla="*/ 208359 w 399923"/>
                      <a:gd name="connsiteY13" fmla="*/ 407004 h 407004"/>
                      <a:gd name="connsiteX14" fmla="*/ 126283 w 399923"/>
                      <a:gd name="connsiteY14" fmla="*/ 391198 h 407004"/>
                      <a:gd name="connsiteX15" fmla="*/ 60096 w 399923"/>
                      <a:gd name="connsiteY15" fmla="*/ 347732 h 407004"/>
                      <a:gd name="connsiteX16" fmla="*/ 16053 w 399923"/>
                      <a:gd name="connsiteY16" fmla="*/ 282861 h 407004"/>
                      <a:gd name="connsiteX17" fmla="*/ 0 w 399923"/>
                      <a:gd name="connsiteY17" fmla="*/ 203337 h 407004"/>
                      <a:gd name="connsiteX18" fmla="*/ 16053 w 399923"/>
                      <a:gd name="connsiteY18" fmla="*/ 123814 h 407004"/>
                      <a:gd name="connsiteX19" fmla="*/ 60096 w 399923"/>
                      <a:gd name="connsiteY19" fmla="*/ 59108 h 407004"/>
                      <a:gd name="connsiteX20" fmla="*/ 126283 w 399923"/>
                      <a:gd name="connsiteY20" fmla="*/ 15806 h 407004"/>
                      <a:gd name="connsiteX21" fmla="*/ 208359 w 399923"/>
                      <a:gd name="connsiteY21" fmla="*/ 0 h 407004"/>
                      <a:gd name="connsiteX22" fmla="*/ 271500 w 399923"/>
                      <a:gd name="connsiteY22" fmla="*/ 8973 h 407004"/>
                      <a:gd name="connsiteX23" fmla="*/ 326245 w 399923"/>
                      <a:gd name="connsiteY23" fmla="*/ 34329 h 407004"/>
                      <a:gd name="connsiteX24" fmla="*/ 369959 w 399923"/>
                      <a:gd name="connsiteY24" fmla="*/ 73844 h 407004"/>
                      <a:gd name="connsiteX25" fmla="*/ 399924 w 399923"/>
                      <a:gd name="connsiteY25" fmla="*/ 124801 h 407004"/>
                      <a:gd name="connsiteX26" fmla="*/ 354482 w 399923"/>
                      <a:gd name="connsiteY26" fmla="*/ 124801 h 407004"/>
                      <a:gd name="connsiteX27" fmla="*/ 328879 w 399923"/>
                      <a:gd name="connsiteY27" fmla="*/ 89156 h 407004"/>
                      <a:gd name="connsiteX28" fmla="*/ 294880 w 399923"/>
                      <a:gd name="connsiteY28" fmla="*/ 62236 h 407004"/>
                      <a:gd name="connsiteX29" fmla="*/ 254460 w 399923"/>
                      <a:gd name="connsiteY29" fmla="*/ 45278 h 407004"/>
                      <a:gd name="connsiteX30" fmla="*/ 209017 w 399923"/>
                      <a:gd name="connsiteY30" fmla="*/ 39350 h 407004"/>
                      <a:gd name="connsiteX31" fmla="*/ 146781 w 399923"/>
                      <a:gd name="connsiteY31" fmla="*/ 50958 h 407004"/>
                      <a:gd name="connsiteX32" fmla="*/ 94095 w 399923"/>
                      <a:gd name="connsiteY32" fmla="*/ 83969 h 407004"/>
                      <a:gd name="connsiteX33" fmla="*/ 57626 w 399923"/>
                      <a:gd name="connsiteY33" fmla="*/ 135668 h 407004"/>
                      <a:gd name="connsiteX34" fmla="*/ 44043 w 399923"/>
                      <a:gd name="connsiteY34" fmla="*/ 203419 h 4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9923" h="40700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6"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3"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0" y="8973"/>
                        </a:cubicBezTo>
                        <a:cubicBezTo>
                          <a:pt x="291505" y="14983"/>
                          <a:pt x="309698" y="23380"/>
                          <a:pt x="326245" y="34329"/>
                        </a:cubicBezTo>
                        <a:cubicBezTo>
                          <a:pt x="342792" y="45278"/>
                          <a:pt x="357363" y="58449"/>
                          <a:pt x="369959" y="73844"/>
                        </a:cubicBezTo>
                        <a:cubicBezTo>
                          <a:pt x="382554" y="89238"/>
                          <a:pt x="392515" y="106197"/>
                          <a:pt x="399924" y="124801"/>
                        </a:cubicBezTo>
                        <a:lnTo>
                          <a:pt x="354482" y="124801"/>
                        </a:lnTo>
                        <a:cubicBezTo>
                          <a:pt x="347649" y="111547"/>
                          <a:pt x="339088" y="99693"/>
                          <a:pt x="328879" y="89156"/>
                        </a:cubicBezTo>
                        <a:cubicBezTo>
                          <a:pt x="318671" y="78618"/>
                          <a:pt x="307393" y="69645"/>
                          <a:pt x="294880" y="62236"/>
                        </a:cubicBezTo>
                        <a:cubicBezTo>
                          <a:pt x="282449" y="54827"/>
                          <a:pt x="268948" y="49229"/>
                          <a:pt x="254460" y="45278"/>
                        </a:cubicBezTo>
                        <a:cubicBezTo>
                          <a:pt x="239971" y="41326"/>
                          <a:pt x="224824"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1" y="155920"/>
                          <a:pt x="44043" y="178476"/>
                          <a:pt x="44043" y="203419"/>
                        </a:cubicBezTo>
                        <a:close/>
                      </a:path>
                    </a:pathLst>
                  </a:custGeom>
                  <a:solidFill>
                    <a:srgbClr val="1D1D1B"/>
                  </a:solidFill>
                  <a:ln w="8232" cap="flat">
                    <a:noFill/>
                    <a:prstDash val="solid"/>
                    <a:miter/>
                  </a:ln>
                </p:spPr>
                <p:txBody>
                  <a:bodyPr rtlCol="0" anchor="ctr"/>
                  <a:lstStyle/>
                  <a:p>
                    <a:endParaRPr lang="en-US"/>
                  </a:p>
                </p:txBody>
              </p:sp>
              <p:sp>
                <p:nvSpPr>
                  <p:cNvPr id="262" name="Forma Livre: Forma 261">
                    <a:extLst>
                      <a:ext uri="{FF2B5EF4-FFF2-40B4-BE49-F238E27FC236}">
                        <a16:creationId xmlns:a16="http://schemas.microsoft.com/office/drawing/2014/main" id="{FDB88399-84AE-BE31-C677-F21D4420EC8D}"/>
                      </a:ext>
                    </a:extLst>
                  </p:cNvPr>
                  <p:cNvSpPr/>
                  <p:nvPr/>
                </p:nvSpPr>
                <p:spPr>
                  <a:xfrm>
                    <a:off x="1958458" y="5158930"/>
                    <a:ext cx="434753" cy="441826"/>
                  </a:xfrm>
                  <a:custGeom>
                    <a:avLst/>
                    <a:gdLst>
                      <a:gd name="connsiteX0" fmla="*/ 225729 w 434753"/>
                      <a:gd name="connsiteY0" fmla="*/ 441826 h 441826"/>
                      <a:gd name="connsiteX1" fmla="*/ 137067 w 434753"/>
                      <a:gd name="connsiteY1" fmla="*/ 424703 h 441826"/>
                      <a:gd name="connsiteX2" fmla="*/ 65282 w 434753"/>
                      <a:gd name="connsiteY2" fmla="*/ 377532 h 441826"/>
                      <a:gd name="connsiteX3" fmla="*/ 17453 w 434753"/>
                      <a:gd name="connsiteY3" fmla="*/ 307146 h 441826"/>
                      <a:gd name="connsiteX4" fmla="*/ 0 w 434753"/>
                      <a:gd name="connsiteY4" fmla="*/ 220707 h 441826"/>
                      <a:gd name="connsiteX5" fmla="*/ 17453 w 434753"/>
                      <a:gd name="connsiteY5" fmla="*/ 134268 h 441826"/>
                      <a:gd name="connsiteX6" fmla="*/ 65364 w 434753"/>
                      <a:gd name="connsiteY6" fmla="*/ 64047 h 441826"/>
                      <a:gd name="connsiteX7" fmla="*/ 137067 w 434753"/>
                      <a:gd name="connsiteY7" fmla="*/ 17123 h 441826"/>
                      <a:gd name="connsiteX8" fmla="*/ 225729 w 434753"/>
                      <a:gd name="connsiteY8" fmla="*/ 0 h 441826"/>
                      <a:gd name="connsiteX9" fmla="*/ 293892 w 434753"/>
                      <a:gd name="connsiteY9" fmla="*/ 9714 h 441826"/>
                      <a:gd name="connsiteX10" fmla="*/ 353247 w 434753"/>
                      <a:gd name="connsiteY10" fmla="*/ 37210 h 441826"/>
                      <a:gd name="connsiteX11" fmla="*/ 400830 w 434753"/>
                      <a:gd name="connsiteY11" fmla="*/ 80182 h 441826"/>
                      <a:gd name="connsiteX12" fmla="*/ 433512 w 434753"/>
                      <a:gd name="connsiteY12" fmla="*/ 135668 h 441826"/>
                      <a:gd name="connsiteX13" fmla="*/ 431783 w 434753"/>
                      <a:gd name="connsiteY13" fmla="*/ 151803 h 441826"/>
                      <a:gd name="connsiteX14" fmla="*/ 417376 w 434753"/>
                      <a:gd name="connsiteY14" fmla="*/ 159377 h 441826"/>
                      <a:gd name="connsiteX15" fmla="*/ 371934 w 434753"/>
                      <a:gd name="connsiteY15" fmla="*/ 159377 h 441826"/>
                      <a:gd name="connsiteX16" fmla="*/ 356540 w 434753"/>
                      <a:gd name="connsiteY16" fmla="*/ 149992 h 441826"/>
                      <a:gd name="connsiteX17" fmla="*/ 333901 w 434753"/>
                      <a:gd name="connsiteY17" fmla="*/ 118380 h 441826"/>
                      <a:gd name="connsiteX18" fmla="*/ 303606 w 434753"/>
                      <a:gd name="connsiteY18" fmla="*/ 94342 h 441826"/>
                      <a:gd name="connsiteX19" fmla="*/ 267467 w 434753"/>
                      <a:gd name="connsiteY19" fmla="*/ 79194 h 441826"/>
                      <a:gd name="connsiteX20" fmla="*/ 226635 w 434753"/>
                      <a:gd name="connsiteY20" fmla="*/ 73926 h 441826"/>
                      <a:gd name="connsiteX21" fmla="*/ 170738 w 434753"/>
                      <a:gd name="connsiteY21" fmla="*/ 84381 h 441826"/>
                      <a:gd name="connsiteX22" fmla="*/ 123567 w 434753"/>
                      <a:gd name="connsiteY22" fmla="*/ 113935 h 441826"/>
                      <a:gd name="connsiteX23" fmla="*/ 91131 w 434753"/>
                      <a:gd name="connsiteY23" fmla="*/ 160035 h 441826"/>
                      <a:gd name="connsiteX24" fmla="*/ 79112 w 434753"/>
                      <a:gd name="connsiteY24" fmla="*/ 220707 h 441826"/>
                      <a:gd name="connsiteX25" fmla="*/ 91296 w 434753"/>
                      <a:gd name="connsiteY25" fmla="*/ 281626 h 441826"/>
                      <a:gd name="connsiteX26" fmla="*/ 123978 w 434753"/>
                      <a:gd name="connsiteY26" fmla="*/ 327809 h 441826"/>
                      <a:gd name="connsiteX27" fmla="*/ 170985 w 434753"/>
                      <a:gd name="connsiteY27" fmla="*/ 357116 h 441826"/>
                      <a:gd name="connsiteX28" fmla="*/ 226552 w 434753"/>
                      <a:gd name="connsiteY28" fmla="*/ 367407 h 441826"/>
                      <a:gd name="connsiteX29" fmla="*/ 267137 w 434753"/>
                      <a:gd name="connsiteY29" fmla="*/ 362138 h 441826"/>
                      <a:gd name="connsiteX30" fmla="*/ 303112 w 434753"/>
                      <a:gd name="connsiteY30" fmla="*/ 346990 h 441826"/>
                      <a:gd name="connsiteX31" fmla="*/ 333490 w 434753"/>
                      <a:gd name="connsiteY31" fmla="*/ 323117 h 441826"/>
                      <a:gd name="connsiteX32" fmla="*/ 356540 w 434753"/>
                      <a:gd name="connsiteY32" fmla="*/ 291505 h 441826"/>
                      <a:gd name="connsiteX33" fmla="*/ 371852 w 434753"/>
                      <a:gd name="connsiteY33" fmla="*/ 282367 h 441826"/>
                      <a:gd name="connsiteX34" fmla="*/ 417294 w 434753"/>
                      <a:gd name="connsiteY34" fmla="*/ 282367 h 441826"/>
                      <a:gd name="connsiteX35" fmla="*/ 431618 w 434753"/>
                      <a:gd name="connsiteY35" fmla="*/ 289941 h 441826"/>
                      <a:gd name="connsiteX36" fmla="*/ 433429 w 434753"/>
                      <a:gd name="connsiteY36" fmla="*/ 306076 h 441826"/>
                      <a:gd name="connsiteX37" fmla="*/ 401323 w 434753"/>
                      <a:gd name="connsiteY37" fmla="*/ 361232 h 441826"/>
                      <a:gd name="connsiteX38" fmla="*/ 353659 w 434753"/>
                      <a:gd name="connsiteY38" fmla="*/ 404287 h 441826"/>
                      <a:gd name="connsiteX39" fmla="*/ 294057 w 434753"/>
                      <a:gd name="connsiteY39" fmla="*/ 431947 h 441826"/>
                      <a:gd name="connsiteX40" fmla="*/ 225647 w 434753"/>
                      <a:gd name="connsiteY40" fmla="*/ 441826 h 441826"/>
                      <a:gd name="connsiteX41" fmla="*/ 225729 w 434753"/>
                      <a:gd name="connsiteY41" fmla="*/ 34740 h 441826"/>
                      <a:gd name="connsiteX42" fmla="*/ 150321 w 434753"/>
                      <a:gd name="connsiteY42" fmla="*/ 49229 h 441826"/>
                      <a:gd name="connsiteX43" fmla="*/ 89649 w 434753"/>
                      <a:gd name="connsiteY43" fmla="*/ 88908 h 441826"/>
                      <a:gd name="connsiteX44" fmla="*/ 49394 w 434753"/>
                      <a:gd name="connsiteY44" fmla="*/ 148016 h 441826"/>
                      <a:gd name="connsiteX45" fmla="*/ 34823 w 434753"/>
                      <a:gd name="connsiteY45" fmla="*/ 220707 h 441826"/>
                      <a:gd name="connsiteX46" fmla="*/ 49394 w 434753"/>
                      <a:gd name="connsiteY46" fmla="*/ 293398 h 441826"/>
                      <a:gd name="connsiteX47" fmla="*/ 89732 w 434753"/>
                      <a:gd name="connsiteY47" fmla="*/ 352753 h 441826"/>
                      <a:gd name="connsiteX48" fmla="*/ 150404 w 434753"/>
                      <a:gd name="connsiteY48" fmla="*/ 392597 h 441826"/>
                      <a:gd name="connsiteX49" fmla="*/ 225811 w 434753"/>
                      <a:gd name="connsiteY49" fmla="*/ 407086 h 441826"/>
                      <a:gd name="connsiteX50" fmla="*/ 284096 w 434753"/>
                      <a:gd name="connsiteY50" fmla="*/ 398689 h 441826"/>
                      <a:gd name="connsiteX51" fmla="*/ 334724 w 434753"/>
                      <a:gd name="connsiteY51" fmla="*/ 375227 h 441826"/>
                      <a:gd name="connsiteX52" fmla="*/ 374486 w 434753"/>
                      <a:gd name="connsiteY52" fmla="*/ 339334 h 441826"/>
                      <a:gd name="connsiteX53" fmla="*/ 389798 w 434753"/>
                      <a:gd name="connsiteY53" fmla="*/ 317107 h 441826"/>
                      <a:gd name="connsiteX54" fmla="*/ 381978 w 434753"/>
                      <a:gd name="connsiteY54" fmla="*/ 317107 h 441826"/>
                      <a:gd name="connsiteX55" fmla="*/ 358433 w 434753"/>
                      <a:gd name="connsiteY55" fmla="*/ 347320 h 441826"/>
                      <a:gd name="connsiteX56" fmla="*/ 320894 w 434753"/>
                      <a:gd name="connsiteY56" fmla="*/ 376873 h 441826"/>
                      <a:gd name="connsiteX57" fmla="*/ 276358 w 434753"/>
                      <a:gd name="connsiteY57" fmla="*/ 395643 h 441826"/>
                      <a:gd name="connsiteX58" fmla="*/ 226552 w 434753"/>
                      <a:gd name="connsiteY58" fmla="*/ 402147 h 441826"/>
                      <a:gd name="connsiteX59" fmla="*/ 158471 w 434753"/>
                      <a:gd name="connsiteY59" fmla="*/ 389551 h 441826"/>
                      <a:gd name="connsiteX60" fmla="*/ 100187 w 434753"/>
                      <a:gd name="connsiteY60" fmla="*/ 353247 h 441826"/>
                      <a:gd name="connsiteX61" fmla="*/ 59602 w 434753"/>
                      <a:gd name="connsiteY61" fmla="*/ 296032 h 441826"/>
                      <a:gd name="connsiteX62" fmla="*/ 44290 w 434753"/>
                      <a:gd name="connsiteY62" fmla="*/ 220790 h 441826"/>
                      <a:gd name="connsiteX63" fmla="*/ 59355 w 434753"/>
                      <a:gd name="connsiteY63" fmla="*/ 145958 h 441826"/>
                      <a:gd name="connsiteX64" fmla="*/ 99775 w 434753"/>
                      <a:gd name="connsiteY64" fmla="*/ 88662 h 441826"/>
                      <a:gd name="connsiteX65" fmla="*/ 157977 w 434753"/>
                      <a:gd name="connsiteY65" fmla="*/ 52193 h 441826"/>
                      <a:gd name="connsiteX66" fmla="*/ 226470 w 434753"/>
                      <a:gd name="connsiteY66" fmla="*/ 39350 h 441826"/>
                      <a:gd name="connsiteX67" fmla="*/ 276440 w 434753"/>
                      <a:gd name="connsiteY67" fmla="*/ 45854 h 441826"/>
                      <a:gd name="connsiteX68" fmla="*/ 321224 w 434753"/>
                      <a:gd name="connsiteY68" fmla="*/ 64623 h 441826"/>
                      <a:gd name="connsiteX69" fmla="*/ 358845 w 434753"/>
                      <a:gd name="connsiteY69" fmla="*/ 94424 h 441826"/>
                      <a:gd name="connsiteX70" fmla="*/ 382060 w 434753"/>
                      <a:gd name="connsiteY70" fmla="*/ 124801 h 441826"/>
                      <a:gd name="connsiteX71" fmla="*/ 389551 w 434753"/>
                      <a:gd name="connsiteY71" fmla="*/ 124801 h 441826"/>
                      <a:gd name="connsiteX72" fmla="*/ 373910 w 434753"/>
                      <a:gd name="connsiteY72" fmla="*/ 102245 h 441826"/>
                      <a:gd name="connsiteX73" fmla="*/ 334066 w 434753"/>
                      <a:gd name="connsiteY73" fmla="*/ 66270 h 441826"/>
                      <a:gd name="connsiteX74" fmla="*/ 283931 w 434753"/>
                      <a:gd name="connsiteY74" fmla="*/ 43055 h 441826"/>
                      <a:gd name="connsiteX75" fmla="*/ 225729 w 434753"/>
                      <a:gd name="connsiteY75" fmla="*/ 34822 h 4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4753" h="441826">
                        <a:moveTo>
                          <a:pt x="225729" y="441826"/>
                        </a:moveTo>
                        <a:cubicBezTo>
                          <a:pt x="194364" y="441826"/>
                          <a:pt x="164481" y="436063"/>
                          <a:pt x="137067"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7" y="17123"/>
                        </a:cubicBezTo>
                        <a:cubicBezTo>
                          <a:pt x="164481" y="5762"/>
                          <a:pt x="194364" y="0"/>
                          <a:pt x="225729" y="0"/>
                        </a:cubicBezTo>
                        <a:cubicBezTo>
                          <a:pt x="249438" y="0"/>
                          <a:pt x="272324" y="3293"/>
                          <a:pt x="293892" y="9714"/>
                        </a:cubicBezTo>
                        <a:cubicBezTo>
                          <a:pt x="315378" y="16135"/>
                          <a:pt x="335383" y="25438"/>
                          <a:pt x="353247" y="37210"/>
                        </a:cubicBezTo>
                        <a:cubicBezTo>
                          <a:pt x="371193" y="49064"/>
                          <a:pt x="387164" y="63553"/>
                          <a:pt x="400830" y="80182"/>
                        </a:cubicBezTo>
                        <a:cubicBezTo>
                          <a:pt x="414495" y="96894"/>
                          <a:pt x="425444" y="115581"/>
                          <a:pt x="433512" y="135668"/>
                        </a:cubicBezTo>
                        <a:cubicBezTo>
                          <a:pt x="435652" y="141019"/>
                          <a:pt x="434993" y="147028"/>
                          <a:pt x="431783" y="151803"/>
                        </a:cubicBezTo>
                        <a:cubicBezTo>
                          <a:pt x="428572"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1"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1" y="340487"/>
                          <a:pt x="153367" y="350283"/>
                          <a:pt x="170985" y="357116"/>
                        </a:cubicBezTo>
                        <a:cubicBezTo>
                          <a:pt x="188766" y="363949"/>
                          <a:pt x="207453" y="367407"/>
                          <a:pt x="226552" y="367407"/>
                        </a:cubicBezTo>
                        <a:cubicBezTo>
                          <a:pt x="240712" y="367407"/>
                          <a:pt x="254377"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29" y="306076"/>
                        </a:cubicBezTo>
                        <a:cubicBezTo>
                          <a:pt x="425691" y="325998"/>
                          <a:pt x="414907" y="344521"/>
                          <a:pt x="401323" y="361232"/>
                        </a:cubicBezTo>
                        <a:cubicBezTo>
                          <a:pt x="387823" y="377944"/>
                          <a:pt x="371770" y="392432"/>
                          <a:pt x="353659" y="404287"/>
                        </a:cubicBezTo>
                        <a:cubicBezTo>
                          <a:pt x="335712" y="416059"/>
                          <a:pt x="315625" y="425362"/>
                          <a:pt x="294057" y="431947"/>
                        </a:cubicBezTo>
                        <a:cubicBezTo>
                          <a:pt x="272406" y="438533"/>
                          <a:pt x="249438" y="441826"/>
                          <a:pt x="225647" y="441826"/>
                        </a:cubicBezTo>
                        <a:close/>
                        <a:moveTo>
                          <a:pt x="225729" y="34740"/>
                        </a:moveTo>
                        <a:cubicBezTo>
                          <a:pt x="198892" y="34740"/>
                          <a:pt x="173537" y="39597"/>
                          <a:pt x="150321" y="49229"/>
                        </a:cubicBezTo>
                        <a:cubicBezTo>
                          <a:pt x="127024" y="58861"/>
                          <a:pt x="106608" y="72197"/>
                          <a:pt x="89649" y="88908"/>
                        </a:cubicBezTo>
                        <a:cubicBezTo>
                          <a:pt x="72691" y="105538"/>
                          <a:pt x="59108" y="125460"/>
                          <a:pt x="49394" y="148016"/>
                        </a:cubicBezTo>
                        <a:cubicBezTo>
                          <a:pt x="39680" y="170490"/>
                          <a:pt x="34823" y="195023"/>
                          <a:pt x="34823" y="220707"/>
                        </a:cubicBezTo>
                        <a:cubicBezTo>
                          <a:pt x="34823" y="246392"/>
                          <a:pt x="39762" y="270924"/>
                          <a:pt x="49394" y="293398"/>
                        </a:cubicBezTo>
                        <a:cubicBezTo>
                          <a:pt x="59108" y="316037"/>
                          <a:pt x="72691" y="335959"/>
                          <a:pt x="89732" y="352753"/>
                        </a:cubicBezTo>
                        <a:cubicBezTo>
                          <a:pt x="106773" y="369547"/>
                          <a:pt x="127189" y="382965"/>
                          <a:pt x="150404" y="392597"/>
                        </a:cubicBezTo>
                        <a:cubicBezTo>
                          <a:pt x="173619" y="402229"/>
                          <a:pt x="198974" y="407086"/>
                          <a:pt x="225811" y="407086"/>
                        </a:cubicBezTo>
                        <a:cubicBezTo>
                          <a:pt x="246145" y="407086"/>
                          <a:pt x="265738" y="404287"/>
                          <a:pt x="284096" y="398689"/>
                        </a:cubicBezTo>
                        <a:cubicBezTo>
                          <a:pt x="302536" y="393091"/>
                          <a:pt x="319577" y="385188"/>
                          <a:pt x="334724" y="375227"/>
                        </a:cubicBezTo>
                        <a:cubicBezTo>
                          <a:pt x="349790" y="365348"/>
                          <a:pt x="363208" y="353247"/>
                          <a:pt x="374486" y="339334"/>
                        </a:cubicBezTo>
                        <a:cubicBezTo>
                          <a:pt x="380166" y="332255"/>
                          <a:pt x="385353" y="324845"/>
                          <a:pt x="389798" y="317107"/>
                        </a:cubicBezTo>
                        <a:lnTo>
                          <a:pt x="381978" y="317107"/>
                        </a:lnTo>
                        <a:cubicBezTo>
                          <a:pt x="375227" y="328138"/>
                          <a:pt x="367324" y="338264"/>
                          <a:pt x="358433" y="347320"/>
                        </a:cubicBezTo>
                        <a:cubicBezTo>
                          <a:pt x="347237" y="358762"/>
                          <a:pt x="334642" y="368723"/>
                          <a:pt x="320894" y="376873"/>
                        </a:cubicBezTo>
                        <a:cubicBezTo>
                          <a:pt x="307146" y="385023"/>
                          <a:pt x="292164" y="391362"/>
                          <a:pt x="276358" y="395643"/>
                        </a:cubicBezTo>
                        <a:cubicBezTo>
                          <a:pt x="260551" y="400006"/>
                          <a:pt x="243840" y="402147"/>
                          <a:pt x="226552" y="402147"/>
                        </a:cubicBezTo>
                        <a:cubicBezTo>
                          <a:pt x="203173" y="402147"/>
                          <a:pt x="180287" y="397866"/>
                          <a:pt x="158471" y="389551"/>
                        </a:cubicBezTo>
                        <a:cubicBezTo>
                          <a:pt x="136656" y="381154"/>
                          <a:pt x="117063" y="368888"/>
                          <a:pt x="100187" y="353247"/>
                        </a:cubicBezTo>
                        <a:cubicBezTo>
                          <a:pt x="83311" y="337523"/>
                          <a:pt x="69645" y="318260"/>
                          <a:pt x="59602" y="296032"/>
                        </a:cubicBezTo>
                        <a:cubicBezTo>
                          <a:pt x="49476" y="273641"/>
                          <a:pt x="44290" y="248285"/>
                          <a:pt x="44290" y="220790"/>
                        </a:cubicBezTo>
                        <a:cubicBezTo>
                          <a:pt x="44290" y="193294"/>
                          <a:pt x="49394" y="168350"/>
                          <a:pt x="59355" y="145958"/>
                        </a:cubicBezTo>
                        <a:cubicBezTo>
                          <a:pt x="69316" y="123731"/>
                          <a:pt x="82899" y="104385"/>
                          <a:pt x="99775" y="88662"/>
                        </a:cubicBezTo>
                        <a:cubicBezTo>
                          <a:pt x="116569" y="73020"/>
                          <a:pt x="136162" y="60672"/>
                          <a:pt x="157977" y="52193"/>
                        </a:cubicBezTo>
                        <a:cubicBezTo>
                          <a:pt x="179793" y="43631"/>
                          <a:pt x="202843" y="39350"/>
                          <a:pt x="226470" y="39350"/>
                        </a:cubicBezTo>
                        <a:cubicBezTo>
                          <a:pt x="243675" y="39350"/>
                          <a:pt x="260469" y="41573"/>
                          <a:pt x="276440" y="45854"/>
                        </a:cubicBezTo>
                        <a:cubicBezTo>
                          <a:pt x="292411" y="50217"/>
                          <a:pt x="307476" y="56556"/>
                          <a:pt x="321224" y="64623"/>
                        </a:cubicBezTo>
                        <a:cubicBezTo>
                          <a:pt x="334971" y="72773"/>
                          <a:pt x="347649" y="82817"/>
                          <a:pt x="358845" y="94424"/>
                        </a:cubicBezTo>
                        <a:cubicBezTo>
                          <a:pt x="367653" y="103562"/>
                          <a:pt x="375474" y="113770"/>
                          <a:pt x="382060" y="124801"/>
                        </a:cubicBezTo>
                        <a:lnTo>
                          <a:pt x="389551" y="124801"/>
                        </a:lnTo>
                        <a:cubicBezTo>
                          <a:pt x="384941" y="116898"/>
                          <a:pt x="379673" y="109325"/>
                          <a:pt x="373910" y="102245"/>
                        </a:cubicBezTo>
                        <a:cubicBezTo>
                          <a:pt x="362467" y="88250"/>
                          <a:pt x="349048" y="76149"/>
                          <a:pt x="334066" y="66270"/>
                        </a:cubicBezTo>
                        <a:cubicBezTo>
                          <a:pt x="319001" y="56309"/>
                          <a:pt x="302125" y="48488"/>
                          <a:pt x="283931" y="43055"/>
                        </a:cubicBezTo>
                        <a:cubicBezTo>
                          <a:pt x="265656" y="37621"/>
                          <a:pt x="246063" y="34822"/>
                          <a:pt x="225729" y="34822"/>
                        </a:cubicBezTo>
                        <a:close/>
                      </a:path>
                    </a:pathLst>
                  </a:custGeom>
                  <a:solidFill>
                    <a:srgbClr val="1D1D1B"/>
                  </a:solidFill>
                  <a:ln w="8232" cap="flat">
                    <a:noFill/>
                    <a:prstDash val="solid"/>
                    <a:miter/>
                  </a:ln>
                </p:spPr>
                <p:txBody>
                  <a:bodyPr rtlCol="0" anchor="ctr"/>
                  <a:lstStyle/>
                  <a:p>
                    <a:endParaRPr lang="en-US"/>
                  </a:p>
                </p:txBody>
              </p:sp>
            </p:grpSp>
            <p:grpSp>
              <p:nvGrpSpPr>
                <p:cNvPr id="18" name="Gráfico 23">
                  <a:extLst>
                    <a:ext uri="{FF2B5EF4-FFF2-40B4-BE49-F238E27FC236}">
                      <a16:creationId xmlns:a16="http://schemas.microsoft.com/office/drawing/2014/main" id="{C78EBD84-C4E3-0F47-3B4B-0E41DEF1E099}"/>
                    </a:ext>
                  </a:extLst>
                </p:cNvPr>
                <p:cNvGrpSpPr/>
                <p:nvPr/>
              </p:nvGrpSpPr>
              <p:grpSpPr>
                <a:xfrm>
                  <a:off x="2611277" y="5158848"/>
                  <a:ext cx="452692" cy="441908"/>
                  <a:chOff x="2611277" y="5158848"/>
                  <a:chExt cx="452692" cy="441908"/>
                </a:xfrm>
                <a:solidFill>
                  <a:srgbClr val="1D1D1B"/>
                </a:solidFill>
              </p:grpSpPr>
              <p:sp>
                <p:nvSpPr>
                  <p:cNvPr id="259" name="Forma Livre: Forma 258">
                    <a:extLst>
                      <a:ext uri="{FF2B5EF4-FFF2-40B4-BE49-F238E27FC236}">
                        <a16:creationId xmlns:a16="http://schemas.microsoft.com/office/drawing/2014/main" id="{4256BFBA-7C8E-F93F-CACA-ADC7CD5D1250}"/>
                      </a:ext>
                    </a:extLst>
                  </p:cNvPr>
                  <p:cNvSpPr/>
                  <p:nvPr/>
                </p:nvSpPr>
                <p:spPr>
                  <a:xfrm>
                    <a:off x="2628647" y="5176300"/>
                    <a:ext cx="417787" cy="407003"/>
                  </a:xfrm>
                  <a:custGeom>
                    <a:avLst/>
                    <a:gdLst>
                      <a:gd name="connsiteX0" fmla="*/ 0 w 417787"/>
                      <a:gd name="connsiteY0" fmla="*/ 203337 h 407003"/>
                      <a:gd name="connsiteX1" fmla="*/ 15641 w 417787"/>
                      <a:gd name="connsiteY1" fmla="*/ 123813 h 407003"/>
                      <a:gd name="connsiteX2" fmla="*/ 59108 w 417787"/>
                      <a:gd name="connsiteY2" fmla="*/ 59108 h 407003"/>
                      <a:gd name="connsiteX3" fmla="*/ 124719 w 417787"/>
                      <a:gd name="connsiteY3" fmla="*/ 15806 h 407003"/>
                      <a:gd name="connsiteX4" fmla="*/ 206383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6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2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3 w 417787"/>
                      <a:gd name="connsiteY30" fmla="*/ 203337 h 407003"/>
                      <a:gd name="connsiteX31" fmla="*/ 362632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9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1" y="123813"/>
                        </a:cubicBezTo>
                        <a:cubicBezTo>
                          <a:pt x="26096" y="99034"/>
                          <a:pt x="40585" y="77466"/>
                          <a:pt x="59108" y="59108"/>
                        </a:cubicBezTo>
                        <a:cubicBezTo>
                          <a:pt x="77713" y="40832"/>
                          <a:pt x="99528" y="26343"/>
                          <a:pt x="124719" y="15806"/>
                        </a:cubicBezTo>
                        <a:cubicBezTo>
                          <a:pt x="149910" y="5269"/>
                          <a:pt x="177158" y="0"/>
                          <a:pt x="206383" y="0"/>
                        </a:cubicBezTo>
                        <a:cubicBezTo>
                          <a:pt x="225235" y="0"/>
                          <a:pt x="243017" y="2305"/>
                          <a:pt x="259811" y="6833"/>
                        </a:cubicBezTo>
                        <a:cubicBezTo>
                          <a:pt x="276605" y="11443"/>
                          <a:pt x="292246" y="17699"/>
                          <a:pt x="306735" y="25685"/>
                        </a:cubicBezTo>
                        <a:cubicBezTo>
                          <a:pt x="321223" y="33670"/>
                          <a:pt x="334230" y="43137"/>
                          <a:pt x="345838" y="54086"/>
                        </a:cubicBezTo>
                        <a:cubicBezTo>
                          <a:pt x="357446" y="65035"/>
                          <a:pt x="367242" y="76889"/>
                          <a:pt x="375392" y="89567"/>
                        </a:cubicBezTo>
                        <a:lnTo>
                          <a:pt x="378849" y="10208"/>
                        </a:lnTo>
                        <a:lnTo>
                          <a:pt x="417788" y="10208"/>
                        </a:lnTo>
                        <a:lnTo>
                          <a:pt x="417788" y="396713"/>
                        </a:lnTo>
                        <a:lnTo>
                          <a:pt x="378849" y="396713"/>
                        </a:lnTo>
                        <a:lnTo>
                          <a:pt x="375392" y="317766"/>
                        </a:lnTo>
                        <a:cubicBezTo>
                          <a:pt x="367242" y="330526"/>
                          <a:pt x="357363" y="342216"/>
                          <a:pt x="345591" y="353082"/>
                        </a:cubicBezTo>
                        <a:cubicBezTo>
                          <a:pt x="333901" y="363867"/>
                          <a:pt x="320812" y="373334"/>
                          <a:pt x="306323" y="381319"/>
                        </a:cubicBezTo>
                        <a:cubicBezTo>
                          <a:pt x="291834" y="389304"/>
                          <a:pt x="276193" y="395643"/>
                          <a:pt x="259399" y="400171"/>
                        </a:cubicBezTo>
                        <a:cubicBezTo>
                          <a:pt x="242605" y="404781"/>
                          <a:pt x="224906" y="407004"/>
                          <a:pt x="206383" y="407004"/>
                        </a:cubicBezTo>
                        <a:cubicBezTo>
                          <a:pt x="177158" y="407004"/>
                          <a:pt x="149910" y="401735"/>
                          <a:pt x="124719" y="391198"/>
                        </a:cubicBezTo>
                        <a:cubicBezTo>
                          <a:pt x="99528" y="380660"/>
                          <a:pt x="77713" y="366172"/>
                          <a:pt x="59272" y="347896"/>
                        </a:cubicBezTo>
                        <a:cubicBezTo>
                          <a:pt x="40832" y="329620"/>
                          <a:pt x="26343" y="308052"/>
                          <a:pt x="15806" y="283191"/>
                        </a:cubicBezTo>
                        <a:cubicBezTo>
                          <a:pt x="5269" y="258411"/>
                          <a:pt x="0" y="231739"/>
                          <a:pt x="0" y="203255"/>
                        </a:cubicBezTo>
                        <a:close/>
                        <a:moveTo>
                          <a:pt x="44207" y="203337"/>
                        </a:moveTo>
                        <a:cubicBezTo>
                          <a:pt x="44207" y="226717"/>
                          <a:pt x="48570" y="248450"/>
                          <a:pt x="57214" y="268619"/>
                        </a:cubicBezTo>
                        <a:cubicBezTo>
                          <a:pt x="65858" y="288706"/>
                          <a:pt x="77713" y="306076"/>
                          <a:pt x="92696" y="320730"/>
                        </a:cubicBezTo>
                        <a:cubicBezTo>
                          <a:pt x="107678" y="335383"/>
                          <a:pt x="125295" y="346908"/>
                          <a:pt x="145382" y="355305"/>
                        </a:cubicBezTo>
                        <a:cubicBezTo>
                          <a:pt x="165469" y="363702"/>
                          <a:pt x="186955" y="367900"/>
                          <a:pt x="209841" y="367900"/>
                        </a:cubicBezTo>
                        <a:cubicBezTo>
                          <a:pt x="232726" y="367900"/>
                          <a:pt x="254213" y="363784"/>
                          <a:pt x="274299" y="355470"/>
                        </a:cubicBezTo>
                        <a:cubicBezTo>
                          <a:pt x="294386" y="347237"/>
                          <a:pt x="312003" y="335712"/>
                          <a:pt x="327151" y="320894"/>
                        </a:cubicBezTo>
                        <a:cubicBezTo>
                          <a:pt x="342298" y="306158"/>
                          <a:pt x="354152" y="288788"/>
                          <a:pt x="362796" y="268784"/>
                        </a:cubicBezTo>
                        <a:cubicBezTo>
                          <a:pt x="371440" y="248862"/>
                          <a:pt x="375803" y="226964"/>
                          <a:pt x="375803" y="203337"/>
                        </a:cubicBezTo>
                        <a:cubicBezTo>
                          <a:pt x="375803" y="179711"/>
                          <a:pt x="371440" y="158224"/>
                          <a:pt x="362632" y="138302"/>
                        </a:cubicBezTo>
                        <a:cubicBezTo>
                          <a:pt x="353823" y="118380"/>
                          <a:pt x="341969" y="101010"/>
                          <a:pt x="326986" y="86439"/>
                        </a:cubicBezTo>
                        <a:cubicBezTo>
                          <a:pt x="312003" y="71785"/>
                          <a:pt x="294386" y="60342"/>
                          <a:pt x="274299" y="51946"/>
                        </a:cubicBezTo>
                        <a:cubicBezTo>
                          <a:pt x="254213" y="43549"/>
                          <a:pt x="232726" y="39350"/>
                          <a:pt x="209841" y="39350"/>
                        </a:cubicBezTo>
                        <a:cubicBezTo>
                          <a:pt x="186955" y="39350"/>
                          <a:pt x="165386" y="43549"/>
                          <a:pt x="145135" y="51946"/>
                        </a:cubicBezTo>
                        <a:cubicBezTo>
                          <a:pt x="124884" y="60342"/>
                          <a:pt x="107349" y="71868"/>
                          <a:pt x="92449" y="86439"/>
                        </a:cubicBezTo>
                        <a:cubicBezTo>
                          <a:pt x="77548"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260" name="Forma Livre: Forma 259">
                    <a:extLst>
                      <a:ext uri="{FF2B5EF4-FFF2-40B4-BE49-F238E27FC236}">
                        <a16:creationId xmlns:a16="http://schemas.microsoft.com/office/drawing/2014/main" id="{AA6C22EC-E3EF-A8B9-FD59-B53062330A88}"/>
                      </a:ext>
                    </a:extLst>
                  </p:cNvPr>
                  <p:cNvSpPr/>
                  <p:nvPr/>
                </p:nvSpPr>
                <p:spPr>
                  <a:xfrm>
                    <a:off x="2611277" y="5158848"/>
                    <a:ext cx="452692" cy="441908"/>
                  </a:xfrm>
                  <a:custGeom>
                    <a:avLst/>
                    <a:gdLst>
                      <a:gd name="connsiteX0" fmla="*/ 223753 w 452692"/>
                      <a:gd name="connsiteY0" fmla="*/ 441909 h 441908"/>
                      <a:gd name="connsiteX1" fmla="*/ 135421 w 452692"/>
                      <a:gd name="connsiteY1" fmla="*/ 424703 h 441908"/>
                      <a:gd name="connsiteX2" fmla="*/ 64459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6 w 452692"/>
                      <a:gd name="connsiteY6" fmla="*/ 64130 h 441908"/>
                      <a:gd name="connsiteX7" fmla="*/ 135503 w 452692"/>
                      <a:gd name="connsiteY7" fmla="*/ 17205 h 441908"/>
                      <a:gd name="connsiteX8" fmla="*/ 223918 w 452692"/>
                      <a:gd name="connsiteY8" fmla="*/ 0 h 441908"/>
                      <a:gd name="connsiteX9" fmla="*/ 281873 w 452692"/>
                      <a:gd name="connsiteY9" fmla="*/ 7491 h 441908"/>
                      <a:gd name="connsiteX10" fmla="*/ 332666 w 452692"/>
                      <a:gd name="connsiteY10" fmla="*/ 27907 h 441908"/>
                      <a:gd name="connsiteX11" fmla="*/ 375309 w 452692"/>
                      <a:gd name="connsiteY11" fmla="*/ 58861 h 441908"/>
                      <a:gd name="connsiteX12" fmla="*/ 377532 w 452692"/>
                      <a:gd name="connsiteY12" fmla="*/ 61001 h 441908"/>
                      <a:gd name="connsiteX13" fmla="*/ 379014 w 452692"/>
                      <a:gd name="connsiteY13" fmla="*/ 26837 h 441908"/>
                      <a:gd name="connsiteX14" fmla="*/ 396384 w 452692"/>
                      <a:gd name="connsiteY14" fmla="*/ 10208 h 441908"/>
                      <a:gd name="connsiteX15" fmla="*/ 435323 w 452692"/>
                      <a:gd name="connsiteY15" fmla="*/ 10208 h 441908"/>
                      <a:gd name="connsiteX16" fmla="*/ 452693 w 452692"/>
                      <a:gd name="connsiteY16" fmla="*/ 27578 h 441908"/>
                      <a:gd name="connsiteX17" fmla="*/ 452693 w 452692"/>
                      <a:gd name="connsiteY17" fmla="*/ 414083 h 441908"/>
                      <a:gd name="connsiteX18" fmla="*/ 435323 w 452692"/>
                      <a:gd name="connsiteY18" fmla="*/ 431453 h 441908"/>
                      <a:gd name="connsiteX19" fmla="*/ 396384 w 452692"/>
                      <a:gd name="connsiteY19" fmla="*/ 431453 h 441908"/>
                      <a:gd name="connsiteX20" fmla="*/ 379014 w 452692"/>
                      <a:gd name="connsiteY20" fmla="*/ 414825 h 441908"/>
                      <a:gd name="connsiteX21" fmla="*/ 377532 w 452692"/>
                      <a:gd name="connsiteY21" fmla="*/ 380743 h 441908"/>
                      <a:gd name="connsiteX22" fmla="*/ 374980 w 452692"/>
                      <a:gd name="connsiteY22" fmla="*/ 383130 h 441908"/>
                      <a:gd name="connsiteX23" fmla="*/ 332337 w 452692"/>
                      <a:gd name="connsiteY23" fmla="*/ 413837 h 441908"/>
                      <a:gd name="connsiteX24" fmla="*/ 281544 w 452692"/>
                      <a:gd name="connsiteY24" fmla="*/ 434253 h 441908"/>
                      <a:gd name="connsiteX25" fmla="*/ 223918 w 452692"/>
                      <a:gd name="connsiteY25" fmla="*/ 441744 h 441908"/>
                      <a:gd name="connsiteX26" fmla="*/ 223753 w 452692"/>
                      <a:gd name="connsiteY26" fmla="*/ 34822 h 441908"/>
                      <a:gd name="connsiteX27" fmla="*/ 148839 w 452692"/>
                      <a:gd name="connsiteY27" fmla="*/ 49311 h 441908"/>
                      <a:gd name="connsiteX28" fmla="*/ 88662 w 452692"/>
                      <a:gd name="connsiteY28" fmla="*/ 88991 h 441908"/>
                      <a:gd name="connsiteX29" fmla="*/ 48982 w 452692"/>
                      <a:gd name="connsiteY29" fmla="*/ 148016 h 441908"/>
                      <a:gd name="connsiteX30" fmla="*/ 34658 w 452692"/>
                      <a:gd name="connsiteY30" fmla="*/ 220872 h 441908"/>
                      <a:gd name="connsiteX31" fmla="*/ 49147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1 w 452692"/>
                      <a:gd name="connsiteY38" fmla="*/ 325916 h 441908"/>
                      <a:gd name="connsiteX39" fmla="*/ 397289 w 452692"/>
                      <a:gd name="connsiteY39" fmla="*/ 318507 h 441908"/>
                      <a:gd name="connsiteX40" fmla="*/ 410132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2 w 452692"/>
                      <a:gd name="connsiteY45" fmla="*/ 107843 h 441908"/>
                      <a:gd name="connsiteX46" fmla="*/ 397289 w 452692"/>
                      <a:gd name="connsiteY46" fmla="*/ 123896 h 441908"/>
                      <a:gd name="connsiteX47" fmla="*/ 378191 w 452692"/>
                      <a:gd name="connsiteY47" fmla="*/ 116487 h 441908"/>
                      <a:gd name="connsiteX48" fmla="*/ 351353 w 452692"/>
                      <a:gd name="connsiteY48" fmla="*/ 84216 h 441908"/>
                      <a:gd name="connsiteX49" fmla="*/ 315790 w 452692"/>
                      <a:gd name="connsiteY49" fmla="*/ 58367 h 441908"/>
                      <a:gd name="connsiteX50" fmla="*/ 272653 w 452692"/>
                      <a:gd name="connsiteY50" fmla="*/ 40997 h 441908"/>
                      <a:gd name="connsiteX51" fmla="*/ 223836 w 452692"/>
                      <a:gd name="connsiteY51" fmla="*/ 34740 h 441908"/>
                      <a:gd name="connsiteX52" fmla="*/ 227211 w 452692"/>
                      <a:gd name="connsiteY52" fmla="*/ 402640 h 441908"/>
                      <a:gd name="connsiteX53" fmla="*/ 156001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172 w 452692"/>
                      <a:gd name="connsiteY83" fmla="*/ 116404 h 441908"/>
                      <a:gd name="connsiteX84" fmla="*/ 284919 w 452692"/>
                      <a:gd name="connsiteY84" fmla="*/ 85451 h 441908"/>
                      <a:gd name="connsiteX85" fmla="*/ 227128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9" y="377697"/>
                        </a:cubicBezTo>
                        <a:cubicBezTo>
                          <a:pt x="44454" y="357857"/>
                          <a:pt x="28566" y="334230"/>
                          <a:pt x="17205" y="307475"/>
                        </a:cubicBezTo>
                        <a:cubicBezTo>
                          <a:pt x="5762" y="280638"/>
                          <a:pt x="0" y="251414"/>
                          <a:pt x="0" y="220707"/>
                        </a:cubicBezTo>
                        <a:cubicBezTo>
                          <a:pt x="0" y="190001"/>
                          <a:pt x="5680" y="161270"/>
                          <a:pt x="17041" y="134433"/>
                        </a:cubicBezTo>
                        <a:cubicBezTo>
                          <a:pt x="28319" y="107596"/>
                          <a:pt x="44207" y="83969"/>
                          <a:pt x="64376" y="64130"/>
                        </a:cubicBezTo>
                        <a:cubicBezTo>
                          <a:pt x="84463" y="44372"/>
                          <a:pt x="108337" y="28566"/>
                          <a:pt x="135503" y="17205"/>
                        </a:cubicBezTo>
                        <a:cubicBezTo>
                          <a:pt x="162752" y="5762"/>
                          <a:pt x="192470" y="0"/>
                          <a:pt x="223918" y="0"/>
                        </a:cubicBezTo>
                        <a:cubicBezTo>
                          <a:pt x="244169" y="0"/>
                          <a:pt x="263680" y="2552"/>
                          <a:pt x="281873" y="7491"/>
                        </a:cubicBezTo>
                        <a:cubicBezTo>
                          <a:pt x="299902" y="12431"/>
                          <a:pt x="317025" y="19263"/>
                          <a:pt x="332666" y="27907"/>
                        </a:cubicBezTo>
                        <a:cubicBezTo>
                          <a:pt x="348308" y="36551"/>
                          <a:pt x="362714" y="47006"/>
                          <a:pt x="375309" y="58861"/>
                        </a:cubicBezTo>
                        <a:cubicBezTo>
                          <a:pt x="376050" y="59602"/>
                          <a:pt x="376791" y="60342"/>
                          <a:pt x="377532" y="61001"/>
                        </a:cubicBezTo>
                        <a:lnTo>
                          <a:pt x="379014" y="26837"/>
                        </a:lnTo>
                        <a:cubicBezTo>
                          <a:pt x="379426" y="17535"/>
                          <a:pt x="387082" y="10208"/>
                          <a:pt x="396384" y="10208"/>
                        </a:cubicBezTo>
                        <a:lnTo>
                          <a:pt x="435323" y="10208"/>
                        </a:lnTo>
                        <a:cubicBezTo>
                          <a:pt x="444872" y="10208"/>
                          <a:pt x="452693" y="17946"/>
                          <a:pt x="452693" y="27578"/>
                        </a:cubicBezTo>
                        <a:lnTo>
                          <a:pt x="452693" y="414083"/>
                        </a:lnTo>
                        <a:cubicBezTo>
                          <a:pt x="452693" y="423633"/>
                          <a:pt x="444954" y="431453"/>
                          <a:pt x="435323" y="431453"/>
                        </a:cubicBezTo>
                        <a:lnTo>
                          <a:pt x="396384" y="431453"/>
                        </a:lnTo>
                        <a:cubicBezTo>
                          <a:pt x="387082" y="431453"/>
                          <a:pt x="379426" y="424127"/>
                          <a:pt x="379014" y="414825"/>
                        </a:cubicBezTo>
                        <a:lnTo>
                          <a:pt x="377532" y="380743"/>
                        </a:lnTo>
                        <a:cubicBezTo>
                          <a:pt x="376709" y="381566"/>
                          <a:pt x="375803" y="382389"/>
                          <a:pt x="374980" y="383130"/>
                        </a:cubicBezTo>
                        <a:cubicBezTo>
                          <a:pt x="362302" y="394820"/>
                          <a:pt x="347978" y="405111"/>
                          <a:pt x="332337" y="413837"/>
                        </a:cubicBezTo>
                        <a:cubicBezTo>
                          <a:pt x="316696" y="422480"/>
                          <a:pt x="299572" y="429395"/>
                          <a:pt x="281544" y="434253"/>
                        </a:cubicBezTo>
                        <a:cubicBezTo>
                          <a:pt x="263350" y="439192"/>
                          <a:pt x="243922" y="441744"/>
                          <a:pt x="223918" y="441744"/>
                        </a:cubicBezTo>
                        <a:close/>
                        <a:moveTo>
                          <a:pt x="223753" y="34822"/>
                        </a:moveTo>
                        <a:cubicBezTo>
                          <a:pt x="196998" y="34822"/>
                          <a:pt x="171725" y="39680"/>
                          <a:pt x="148839" y="49311"/>
                        </a:cubicBezTo>
                        <a:cubicBezTo>
                          <a:pt x="125789" y="58943"/>
                          <a:pt x="105538" y="72279"/>
                          <a:pt x="88662" y="88991"/>
                        </a:cubicBezTo>
                        <a:cubicBezTo>
                          <a:pt x="71785" y="105620"/>
                          <a:pt x="58449" y="125460"/>
                          <a:pt x="48982" y="148016"/>
                        </a:cubicBezTo>
                        <a:cubicBezTo>
                          <a:pt x="39515" y="170573"/>
                          <a:pt x="34658" y="195023"/>
                          <a:pt x="34658" y="220872"/>
                        </a:cubicBezTo>
                        <a:cubicBezTo>
                          <a:pt x="34658" y="246721"/>
                          <a:pt x="39515" y="271500"/>
                          <a:pt x="49147" y="293975"/>
                        </a:cubicBezTo>
                        <a:cubicBezTo>
                          <a:pt x="58778" y="316614"/>
                          <a:pt x="72115" y="336453"/>
                          <a:pt x="88908" y="353165"/>
                        </a:cubicBezTo>
                        <a:cubicBezTo>
                          <a:pt x="105702" y="369794"/>
                          <a:pt x="125871" y="383130"/>
                          <a:pt x="148839" y="392762"/>
                        </a:cubicBezTo>
                        <a:cubicBezTo>
                          <a:pt x="171808" y="402394"/>
                          <a:pt x="196998" y="407250"/>
                          <a:pt x="223753" y="407250"/>
                        </a:cubicBezTo>
                        <a:cubicBezTo>
                          <a:pt x="240712" y="407250"/>
                          <a:pt x="257012" y="405111"/>
                          <a:pt x="272241" y="400994"/>
                        </a:cubicBezTo>
                        <a:cubicBezTo>
                          <a:pt x="287636" y="396796"/>
                          <a:pt x="302124" y="390951"/>
                          <a:pt x="315378" y="383624"/>
                        </a:cubicBezTo>
                        <a:cubicBezTo>
                          <a:pt x="328632" y="376298"/>
                          <a:pt x="340651" y="367653"/>
                          <a:pt x="351271" y="357857"/>
                        </a:cubicBezTo>
                        <a:cubicBezTo>
                          <a:pt x="361808" y="348143"/>
                          <a:pt x="370864" y="337359"/>
                          <a:pt x="378191" y="325916"/>
                        </a:cubicBezTo>
                        <a:cubicBezTo>
                          <a:pt x="382307" y="319577"/>
                          <a:pt x="390045" y="316531"/>
                          <a:pt x="397289" y="318507"/>
                        </a:cubicBezTo>
                        <a:cubicBezTo>
                          <a:pt x="404616" y="320482"/>
                          <a:pt x="409803" y="326986"/>
                          <a:pt x="410132" y="334560"/>
                        </a:cubicBezTo>
                        <a:lnTo>
                          <a:pt x="412849" y="396960"/>
                        </a:lnTo>
                        <a:lnTo>
                          <a:pt x="417788" y="396960"/>
                        </a:lnTo>
                        <a:lnTo>
                          <a:pt x="417788" y="45113"/>
                        </a:lnTo>
                        <a:lnTo>
                          <a:pt x="412849" y="45113"/>
                        </a:lnTo>
                        <a:lnTo>
                          <a:pt x="410132" y="107843"/>
                        </a:lnTo>
                        <a:cubicBezTo>
                          <a:pt x="409803" y="115416"/>
                          <a:pt x="404616" y="121920"/>
                          <a:pt x="397289" y="123896"/>
                        </a:cubicBezTo>
                        <a:cubicBezTo>
                          <a:pt x="389963" y="125872"/>
                          <a:pt x="382225" y="122825"/>
                          <a:pt x="378191" y="116487"/>
                        </a:cubicBezTo>
                        <a:cubicBezTo>
                          <a:pt x="370864" y="105044"/>
                          <a:pt x="361808" y="94177"/>
                          <a:pt x="351353" y="84216"/>
                        </a:cubicBezTo>
                        <a:cubicBezTo>
                          <a:pt x="340898" y="74337"/>
                          <a:pt x="328879" y="65611"/>
                          <a:pt x="315790" y="58367"/>
                        </a:cubicBezTo>
                        <a:cubicBezTo>
                          <a:pt x="302618" y="51040"/>
                          <a:pt x="288047" y="45195"/>
                          <a:pt x="272653" y="40997"/>
                        </a:cubicBezTo>
                        <a:cubicBezTo>
                          <a:pt x="257423" y="36880"/>
                          <a:pt x="240959" y="34740"/>
                          <a:pt x="223836" y="34740"/>
                        </a:cubicBezTo>
                        <a:close/>
                        <a:moveTo>
                          <a:pt x="227211" y="402640"/>
                        </a:moveTo>
                        <a:cubicBezTo>
                          <a:pt x="202102" y="402640"/>
                          <a:pt x="178146" y="397948"/>
                          <a:pt x="156001" y="388728"/>
                        </a:cubicBezTo>
                        <a:cubicBezTo>
                          <a:pt x="133939" y="379508"/>
                          <a:pt x="114429" y="366665"/>
                          <a:pt x="97882" y="350612"/>
                        </a:cubicBezTo>
                        <a:cubicBezTo>
                          <a:pt x="81335" y="334477"/>
                          <a:pt x="68081" y="315049"/>
                          <a:pt x="58531" y="292986"/>
                        </a:cubicBezTo>
                        <a:cubicBezTo>
                          <a:pt x="48982" y="270842"/>
                          <a:pt x="44125" y="246557"/>
                          <a:pt x="44125" y="220872"/>
                        </a:cubicBezTo>
                        <a:cubicBezTo>
                          <a:pt x="44125" y="195187"/>
                          <a:pt x="48982" y="170985"/>
                          <a:pt x="58531" y="148922"/>
                        </a:cubicBezTo>
                        <a:cubicBezTo>
                          <a:pt x="67998" y="127024"/>
                          <a:pt x="81170" y="107678"/>
                          <a:pt x="97552" y="91543"/>
                        </a:cubicBezTo>
                        <a:cubicBezTo>
                          <a:pt x="113935" y="75408"/>
                          <a:pt x="133528" y="62565"/>
                          <a:pt x="155755" y="53345"/>
                        </a:cubicBezTo>
                        <a:cubicBezTo>
                          <a:pt x="177982" y="44125"/>
                          <a:pt x="202020" y="39433"/>
                          <a:pt x="227128" y="39433"/>
                        </a:cubicBezTo>
                        <a:cubicBezTo>
                          <a:pt x="252237" y="39433"/>
                          <a:pt x="276193" y="44125"/>
                          <a:pt x="298338" y="53345"/>
                        </a:cubicBezTo>
                        <a:cubicBezTo>
                          <a:pt x="320318" y="62565"/>
                          <a:pt x="339910" y="75408"/>
                          <a:pt x="356457" y="91460"/>
                        </a:cubicBezTo>
                        <a:cubicBezTo>
                          <a:pt x="373004" y="107596"/>
                          <a:pt x="386258" y="126859"/>
                          <a:pt x="395890" y="148840"/>
                        </a:cubicBezTo>
                        <a:cubicBezTo>
                          <a:pt x="405604" y="170985"/>
                          <a:pt x="410544" y="195187"/>
                          <a:pt x="410544" y="220872"/>
                        </a:cubicBezTo>
                        <a:cubicBezTo>
                          <a:pt x="410544" y="246557"/>
                          <a:pt x="405687" y="271171"/>
                          <a:pt x="396137" y="293234"/>
                        </a:cubicBezTo>
                        <a:cubicBezTo>
                          <a:pt x="386670" y="315214"/>
                          <a:pt x="373334" y="334560"/>
                          <a:pt x="356622" y="350860"/>
                        </a:cubicBezTo>
                        <a:cubicBezTo>
                          <a:pt x="339993" y="367077"/>
                          <a:pt x="320318" y="379920"/>
                          <a:pt x="298255" y="389057"/>
                        </a:cubicBezTo>
                        <a:cubicBezTo>
                          <a:pt x="276110" y="398113"/>
                          <a:pt x="252237" y="402723"/>
                          <a:pt x="227128" y="402723"/>
                        </a:cubicBezTo>
                        <a:close/>
                        <a:moveTo>
                          <a:pt x="227211" y="74090"/>
                        </a:moveTo>
                        <a:cubicBezTo>
                          <a:pt x="206712" y="74090"/>
                          <a:pt x="187202" y="77877"/>
                          <a:pt x="169173" y="85369"/>
                        </a:cubicBezTo>
                        <a:cubicBezTo>
                          <a:pt x="151144" y="92860"/>
                          <a:pt x="135256" y="103233"/>
                          <a:pt x="122002" y="116240"/>
                        </a:cubicBezTo>
                        <a:cubicBezTo>
                          <a:pt x="108831" y="129247"/>
                          <a:pt x="98211" y="144888"/>
                          <a:pt x="90473" y="162670"/>
                        </a:cubicBezTo>
                        <a:cubicBezTo>
                          <a:pt x="82817" y="180369"/>
                          <a:pt x="78947" y="199962"/>
                          <a:pt x="78947" y="220872"/>
                        </a:cubicBezTo>
                        <a:cubicBezTo>
                          <a:pt x="78947" y="241782"/>
                          <a:pt x="82817" y="261457"/>
                          <a:pt x="90473" y="279239"/>
                        </a:cubicBezTo>
                        <a:cubicBezTo>
                          <a:pt x="98211" y="297185"/>
                          <a:pt x="108831" y="312827"/>
                          <a:pt x="122167" y="325751"/>
                        </a:cubicBezTo>
                        <a:cubicBezTo>
                          <a:pt x="135503" y="338758"/>
                          <a:pt x="151391" y="349213"/>
                          <a:pt x="169420" y="356705"/>
                        </a:cubicBezTo>
                        <a:cubicBezTo>
                          <a:pt x="187284" y="364196"/>
                          <a:pt x="206712" y="367983"/>
                          <a:pt x="227211" y="367983"/>
                        </a:cubicBezTo>
                        <a:cubicBezTo>
                          <a:pt x="247709" y="367983"/>
                          <a:pt x="267220" y="364278"/>
                          <a:pt x="285084" y="356869"/>
                        </a:cubicBezTo>
                        <a:cubicBezTo>
                          <a:pt x="303030" y="349460"/>
                          <a:pt x="318918" y="339087"/>
                          <a:pt x="332419" y="325916"/>
                        </a:cubicBezTo>
                        <a:cubicBezTo>
                          <a:pt x="345838" y="312827"/>
                          <a:pt x="356622" y="297185"/>
                          <a:pt x="364278" y="279403"/>
                        </a:cubicBezTo>
                        <a:cubicBezTo>
                          <a:pt x="371934" y="261704"/>
                          <a:pt x="375803" y="242029"/>
                          <a:pt x="375803" y="220872"/>
                        </a:cubicBezTo>
                        <a:cubicBezTo>
                          <a:pt x="375803" y="199715"/>
                          <a:pt x="371852" y="180451"/>
                          <a:pt x="364113" y="162834"/>
                        </a:cubicBezTo>
                        <a:cubicBezTo>
                          <a:pt x="356293" y="145053"/>
                          <a:pt x="345509" y="129411"/>
                          <a:pt x="332172" y="116404"/>
                        </a:cubicBezTo>
                        <a:cubicBezTo>
                          <a:pt x="318836" y="103397"/>
                          <a:pt x="302948" y="92942"/>
                          <a:pt x="284919" y="85451"/>
                        </a:cubicBezTo>
                        <a:cubicBezTo>
                          <a:pt x="267055" y="77960"/>
                          <a:pt x="247627" y="74173"/>
                          <a:pt x="227128" y="74173"/>
                        </a:cubicBezTo>
                        <a:close/>
                      </a:path>
                    </a:pathLst>
                  </a:custGeom>
                  <a:solidFill>
                    <a:srgbClr val="1D1D1B"/>
                  </a:solidFill>
                  <a:ln w="8232" cap="flat">
                    <a:noFill/>
                    <a:prstDash val="solid"/>
                    <a:miter/>
                  </a:ln>
                </p:spPr>
                <p:txBody>
                  <a:bodyPr rtlCol="0" anchor="ctr"/>
                  <a:lstStyle/>
                  <a:p>
                    <a:endParaRPr lang="en-US"/>
                  </a:p>
                </p:txBody>
              </p:sp>
            </p:grpSp>
            <p:grpSp>
              <p:nvGrpSpPr>
                <p:cNvPr id="19" name="Gráfico 23">
                  <a:extLst>
                    <a:ext uri="{FF2B5EF4-FFF2-40B4-BE49-F238E27FC236}">
                      <a16:creationId xmlns:a16="http://schemas.microsoft.com/office/drawing/2014/main" id="{A13B5C1C-A2FE-BF59-DEDC-A24561C07F81}"/>
                    </a:ext>
                  </a:extLst>
                </p:cNvPr>
                <p:cNvGrpSpPr/>
                <p:nvPr/>
              </p:nvGrpSpPr>
              <p:grpSpPr>
                <a:xfrm>
                  <a:off x="3320570" y="5158930"/>
                  <a:ext cx="434753" cy="621619"/>
                  <a:chOff x="3320570" y="5158930"/>
                  <a:chExt cx="434753" cy="621619"/>
                </a:xfrm>
                <a:solidFill>
                  <a:srgbClr val="1D1D1B"/>
                </a:solidFill>
              </p:grpSpPr>
              <p:sp>
                <p:nvSpPr>
                  <p:cNvPr id="256" name="Forma Livre: Forma 255">
                    <a:extLst>
                      <a:ext uri="{FF2B5EF4-FFF2-40B4-BE49-F238E27FC236}">
                        <a16:creationId xmlns:a16="http://schemas.microsoft.com/office/drawing/2014/main" id="{BC0CDF43-46E9-D9BE-92B0-E62A3E369FF4}"/>
                      </a:ext>
                    </a:extLst>
                  </p:cNvPr>
                  <p:cNvSpPr/>
                  <p:nvPr/>
                </p:nvSpPr>
                <p:spPr>
                  <a:xfrm>
                    <a:off x="3337940" y="5176465"/>
                    <a:ext cx="399923" cy="586714"/>
                  </a:xfrm>
                  <a:custGeom>
                    <a:avLst/>
                    <a:gdLst>
                      <a:gd name="connsiteX0" fmla="*/ 44207 w 399923"/>
                      <a:gd name="connsiteY0" fmla="*/ 203173 h 586714"/>
                      <a:gd name="connsiteX1" fmla="*/ 57955 w 399923"/>
                      <a:gd name="connsiteY1" fmla="*/ 271253 h 586714"/>
                      <a:gd name="connsiteX2" fmla="*/ 94589 w 399923"/>
                      <a:gd name="connsiteY2" fmla="*/ 322952 h 586714"/>
                      <a:gd name="connsiteX3" fmla="*/ 147275 w 399923"/>
                      <a:gd name="connsiteY3" fmla="*/ 355799 h 586714"/>
                      <a:gd name="connsiteX4" fmla="*/ 209100 w 399923"/>
                      <a:gd name="connsiteY4" fmla="*/ 367242 h 586714"/>
                      <a:gd name="connsiteX5" fmla="*/ 254295 w 399923"/>
                      <a:gd name="connsiteY5" fmla="*/ 361314 h 586714"/>
                      <a:gd name="connsiteX6" fmla="*/ 294551 w 399923"/>
                      <a:gd name="connsiteY6" fmla="*/ 344356 h 586714"/>
                      <a:gd name="connsiteX7" fmla="*/ 328550 w 399923"/>
                      <a:gd name="connsiteY7" fmla="*/ 317684 h 586714"/>
                      <a:gd name="connsiteX8" fmla="*/ 354482 w 399923"/>
                      <a:gd name="connsiteY8" fmla="*/ 282202 h 586714"/>
                      <a:gd name="connsiteX9" fmla="*/ 399924 w 399923"/>
                      <a:gd name="connsiteY9" fmla="*/ 282202 h 586714"/>
                      <a:gd name="connsiteX10" fmla="*/ 370535 w 399923"/>
                      <a:gd name="connsiteY10" fmla="*/ 332749 h 586714"/>
                      <a:gd name="connsiteX11" fmla="*/ 326821 w 399923"/>
                      <a:gd name="connsiteY11" fmla="*/ 372264 h 586714"/>
                      <a:gd name="connsiteX12" fmla="*/ 271665 w 399923"/>
                      <a:gd name="connsiteY12" fmla="*/ 397866 h 586714"/>
                      <a:gd name="connsiteX13" fmla="*/ 208359 w 399923"/>
                      <a:gd name="connsiteY13" fmla="*/ 407004 h 586714"/>
                      <a:gd name="connsiteX14" fmla="*/ 126283 w 399923"/>
                      <a:gd name="connsiteY14" fmla="*/ 391198 h 586714"/>
                      <a:gd name="connsiteX15" fmla="*/ 60096 w 399923"/>
                      <a:gd name="connsiteY15" fmla="*/ 347732 h 586714"/>
                      <a:gd name="connsiteX16" fmla="*/ 16053 w 399923"/>
                      <a:gd name="connsiteY16" fmla="*/ 282861 h 586714"/>
                      <a:gd name="connsiteX17" fmla="*/ 0 w 399923"/>
                      <a:gd name="connsiteY17" fmla="*/ 203337 h 586714"/>
                      <a:gd name="connsiteX18" fmla="*/ 16053 w 399923"/>
                      <a:gd name="connsiteY18" fmla="*/ 123814 h 586714"/>
                      <a:gd name="connsiteX19" fmla="*/ 60096 w 399923"/>
                      <a:gd name="connsiteY19" fmla="*/ 59108 h 586714"/>
                      <a:gd name="connsiteX20" fmla="*/ 126283 w 399923"/>
                      <a:gd name="connsiteY20" fmla="*/ 15806 h 586714"/>
                      <a:gd name="connsiteX21" fmla="*/ 208359 w 399923"/>
                      <a:gd name="connsiteY21" fmla="*/ 0 h 586714"/>
                      <a:gd name="connsiteX22" fmla="*/ 271501 w 399923"/>
                      <a:gd name="connsiteY22" fmla="*/ 8973 h 586714"/>
                      <a:gd name="connsiteX23" fmla="*/ 326245 w 399923"/>
                      <a:gd name="connsiteY23" fmla="*/ 34329 h 586714"/>
                      <a:gd name="connsiteX24" fmla="*/ 369958 w 399923"/>
                      <a:gd name="connsiteY24" fmla="*/ 73844 h 586714"/>
                      <a:gd name="connsiteX25" fmla="*/ 399924 w 399923"/>
                      <a:gd name="connsiteY25" fmla="*/ 124801 h 586714"/>
                      <a:gd name="connsiteX26" fmla="*/ 354482 w 399923"/>
                      <a:gd name="connsiteY26" fmla="*/ 124801 h 586714"/>
                      <a:gd name="connsiteX27" fmla="*/ 328880 w 399923"/>
                      <a:gd name="connsiteY27" fmla="*/ 89156 h 586714"/>
                      <a:gd name="connsiteX28" fmla="*/ 294880 w 399923"/>
                      <a:gd name="connsiteY28" fmla="*/ 62236 h 586714"/>
                      <a:gd name="connsiteX29" fmla="*/ 254460 w 399923"/>
                      <a:gd name="connsiteY29" fmla="*/ 45278 h 586714"/>
                      <a:gd name="connsiteX30" fmla="*/ 209017 w 399923"/>
                      <a:gd name="connsiteY30" fmla="*/ 39350 h 586714"/>
                      <a:gd name="connsiteX31" fmla="*/ 146781 w 399923"/>
                      <a:gd name="connsiteY31" fmla="*/ 50958 h 586714"/>
                      <a:gd name="connsiteX32" fmla="*/ 94095 w 399923"/>
                      <a:gd name="connsiteY32" fmla="*/ 83969 h 586714"/>
                      <a:gd name="connsiteX33" fmla="*/ 57626 w 399923"/>
                      <a:gd name="connsiteY33" fmla="*/ 135668 h 586714"/>
                      <a:gd name="connsiteX34" fmla="*/ 44043 w 399923"/>
                      <a:gd name="connsiteY34" fmla="*/ 203419 h 586714"/>
                      <a:gd name="connsiteX35" fmla="*/ 181604 w 399923"/>
                      <a:gd name="connsiteY35" fmla="*/ 463395 h 586714"/>
                      <a:gd name="connsiteX36" fmla="*/ 207536 w 399923"/>
                      <a:gd name="connsiteY36" fmla="*/ 393914 h 586714"/>
                      <a:gd name="connsiteX37" fmla="*/ 234208 w 399923"/>
                      <a:gd name="connsiteY37" fmla="*/ 394326 h 586714"/>
                      <a:gd name="connsiteX38" fmla="*/ 215933 w 399923"/>
                      <a:gd name="connsiteY38" fmla="*/ 441662 h 586714"/>
                      <a:gd name="connsiteX39" fmla="*/ 237913 w 399923"/>
                      <a:gd name="connsiteY39" fmla="*/ 448742 h 586714"/>
                      <a:gd name="connsiteX40" fmla="*/ 256435 w 399923"/>
                      <a:gd name="connsiteY40" fmla="*/ 461337 h 586714"/>
                      <a:gd name="connsiteX41" fmla="*/ 269196 w 399923"/>
                      <a:gd name="connsiteY41" fmla="*/ 480189 h 586714"/>
                      <a:gd name="connsiteX42" fmla="*/ 273970 w 399923"/>
                      <a:gd name="connsiteY42" fmla="*/ 505791 h 586714"/>
                      <a:gd name="connsiteX43" fmla="*/ 266726 w 399923"/>
                      <a:gd name="connsiteY43" fmla="*/ 537485 h 586714"/>
                      <a:gd name="connsiteX44" fmla="*/ 247627 w 399923"/>
                      <a:gd name="connsiteY44" fmla="*/ 563252 h 586714"/>
                      <a:gd name="connsiteX45" fmla="*/ 221119 w 399923"/>
                      <a:gd name="connsiteY45" fmla="*/ 580458 h 586714"/>
                      <a:gd name="connsiteX46" fmla="*/ 191565 w 399923"/>
                      <a:gd name="connsiteY46" fmla="*/ 586714 h 586714"/>
                      <a:gd name="connsiteX47" fmla="*/ 164316 w 399923"/>
                      <a:gd name="connsiteY47" fmla="*/ 584821 h 586714"/>
                      <a:gd name="connsiteX48" fmla="*/ 140443 w 399923"/>
                      <a:gd name="connsiteY48" fmla="*/ 576836 h 586714"/>
                      <a:gd name="connsiteX49" fmla="*/ 150404 w 399923"/>
                      <a:gd name="connsiteY49" fmla="*/ 550163 h 586714"/>
                      <a:gd name="connsiteX50" fmla="*/ 169256 w 399923"/>
                      <a:gd name="connsiteY50" fmla="*/ 555679 h 586714"/>
                      <a:gd name="connsiteX51" fmla="*/ 188931 w 399923"/>
                      <a:gd name="connsiteY51" fmla="*/ 556996 h 586714"/>
                      <a:gd name="connsiteX52" fmla="*/ 206877 w 399923"/>
                      <a:gd name="connsiteY52" fmla="*/ 552962 h 586714"/>
                      <a:gd name="connsiteX53" fmla="*/ 223506 w 399923"/>
                      <a:gd name="connsiteY53" fmla="*/ 542095 h 586714"/>
                      <a:gd name="connsiteX54" fmla="*/ 235937 w 399923"/>
                      <a:gd name="connsiteY54" fmla="*/ 526042 h 586714"/>
                      <a:gd name="connsiteX55" fmla="*/ 240876 w 399923"/>
                      <a:gd name="connsiteY55" fmla="*/ 506614 h 586714"/>
                      <a:gd name="connsiteX56" fmla="*/ 235361 w 399923"/>
                      <a:gd name="connsiteY56" fmla="*/ 485622 h 586714"/>
                      <a:gd name="connsiteX57" fmla="*/ 221201 w 399923"/>
                      <a:gd name="connsiteY57" fmla="*/ 472450 h 586714"/>
                      <a:gd name="connsiteX58" fmla="*/ 202349 w 399923"/>
                      <a:gd name="connsiteY58" fmla="*/ 465618 h 586714"/>
                      <a:gd name="connsiteX59" fmla="*/ 182098 w 399923"/>
                      <a:gd name="connsiteY59" fmla="*/ 463560 h 586714"/>
                      <a:gd name="connsiteX60" fmla="*/ 182098 w 399923"/>
                      <a:gd name="connsiteY60" fmla="*/ 463148 h 586714"/>
                      <a:gd name="connsiteX61" fmla="*/ 181686 w 399923"/>
                      <a:gd name="connsiteY61" fmla="*/ 463560 h 5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9923" h="58671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5"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2"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1" y="8973"/>
                        </a:cubicBezTo>
                        <a:cubicBezTo>
                          <a:pt x="291505" y="14983"/>
                          <a:pt x="309698" y="23380"/>
                          <a:pt x="326245" y="34329"/>
                        </a:cubicBezTo>
                        <a:cubicBezTo>
                          <a:pt x="342792" y="45278"/>
                          <a:pt x="357363" y="58449"/>
                          <a:pt x="369958" y="73844"/>
                        </a:cubicBezTo>
                        <a:cubicBezTo>
                          <a:pt x="382554" y="89238"/>
                          <a:pt x="392515" y="106197"/>
                          <a:pt x="399924" y="124801"/>
                        </a:cubicBezTo>
                        <a:lnTo>
                          <a:pt x="354482" y="124801"/>
                        </a:lnTo>
                        <a:cubicBezTo>
                          <a:pt x="347649" y="111547"/>
                          <a:pt x="339087" y="99693"/>
                          <a:pt x="328880" y="89156"/>
                        </a:cubicBezTo>
                        <a:cubicBezTo>
                          <a:pt x="318671" y="78618"/>
                          <a:pt x="307393" y="69645"/>
                          <a:pt x="294880" y="62236"/>
                        </a:cubicBezTo>
                        <a:cubicBezTo>
                          <a:pt x="282449" y="54827"/>
                          <a:pt x="268949" y="49229"/>
                          <a:pt x="254460" y="45278"/>
                        </a:cubicBezTo>
                        <a:cubicBezTo>
                          <a:pt x="239971" y="41326"/>
                          <a:pt x="224823"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0" y="155920"/>
                          <a:pt x="44043" y="178476"/>
                          <a:pt x="44043" y="203419"/>
                        </a:cubicBezTo>
                        <a:close/>
                        <a:moveTo>
                          <a:pt x="181604" y="463395"/>
                        </a:moveTo>
                        <a:lnTo>
                          <a:pt x="207536" y="393914"/>
                        </a:lnTo>
                        <a:lnTo>
                          <a:pt x="234208" y="394326"/>
                        </a:lnTo>
                        <a:lnTo>
                          <a:pt x="215933" y="441662"/>
                        </a:lnTo>
                        <a:cubicBezTo>
                          <a:pt x="223589" y="443226"/>
                          <a:pt x="230833" y="445531"/>
                          <a:pt x="237913" y="448742"/>
                        </a:cubicBezTo>
                        <a:cubicBezTo>
                          <a:pt x="244910" y="451952"/>
                          <a:pt x="251084" y="456150"/>
                          <a:pt x="256435" y="461337"/>
                        </a:cubicBezTo>
                        <a:cubicBezTo>
                          <a:pt x="261786" y="466523"/>
                          <a:pt x="266067" y="472862"/>
                          <a:pt x="269196" y="480189"/>
                        </a:cubicBezTo>
                        <a:cubicBezTo>
                          <a:pt x="272406" y="487598"/>
                          <a:pt x="273970" y="496077"/>
                          <a:pt x="273970" y="505791"/>
                        </a:cubicBezTo>
                        <a:cubicBezTo>
                          <a:pt x="273970" y="516987"/>
                          <a:pt x="271583" y="527524"/>
                          <a:pt x="266726" y="537485"/>
                        </a:cubicBezTo>
                        <a:cubicBezTo>
                          <a:pt x="261869" y="547447"/>
                          <a:pt x="255530" y="556008"/>
                          <a:pt x="247627" y="563252"/>
                        </a:cubicBezTo>
                        <a:cubicBezTo>
                          <a:pt x="239724" y="570497"/>
                          <a:pt x="230915" y="576260"/>
                          <a:pt x="221119" y="580458"/>
                        </a:cubicBezTo>
                        <a:cubicBezTo>
                          <a:pt x="211323" y="584656"/>
                          <a:pt x="201444" y="586714"/>
                          <a:pt x="191565" y="586714"/>
                        </a:cubicBezTo>
                        <a:cubicBezTo>
                          <a:pt x="181686" y="586714"/>
                          <a:pt x="172795" y="586056"/>
                          <a:pt x="164316" y="584821"/>
                        </a:cubicBezTo>
                        <a:cubicBezTo>
                          <a:pt x="155755" y="583586"/>
                          <a:pt x="147852" y="580870"/>
                          <a:pt x="140443" y="576836"/>
                        </a:cubicBezTo>
                        <a:lnTo>
                          <a:pt x="150404" y="550163"/>
                        </a:lnTo>
                        <a:cubicBezTo>
                          <a:pt x="156743" y="552962"/>
                          <a:pt x="163081" y="554773"/>
                          <a:pt x="169256" y="555679"/>
                        </a:cubicBezTo>
                        <a:cubicBezTo>
                          <a:pt x="175512" y="556584"/>
                          <a:pt x="182015" y="556996"/>
                          <a:pt x="188931" y="556996"/>
                        </a:cubicBezTo>
                        <a:cubicBezTo>
                          <a:pt x="194776" y="556996"/>
                          <a:pt x="200785" y="555679"/>
                          <a:pt x="206877" y="552962"/>
                        </a:cubicBezTo>
                        <a:cubicBezTo>
                          <a:pt x="212969" y="550245"/>
                          <a:pt x="218485" y="546623"/>
                          <a:pt x="223506" y="542095"/>
                        </a:cubicBezTo>
                        <a:cubicBezTo>
                          <a:pt x="228528" y="537568"/>
                          <a:pt x="232562" y="532134"/>
                          <a:pt x="235937" y="526042"/>
                        </a:cubicBezTo>
                        <a:cubicBezTo>
                          <a:pt x="239230" y="519951"/>
                          <a:pt x="240876" y="513447"/>
                          <a:pt x="240876" y="506614"/>
                        </a:cubicBezTo>
                        <a:cubicBezTo>
                          <a:pt x="240876" y="498217"/>
                          <a:pt x="239065" y="491220"/>
                          <a:pt x="235361" y="485622"/>
                        </a:cubicBezTo>
                        <a:cubicBezTo>
                          <a:pt x="231656" y="480024"/>
                          <a:pt x="226964" y="475661"/>
                          <a:pt x="221201" y="472450"/>
                        </a:cubicBezTo>
                        <a:cubicBezTo>
                          <a:pt x="215439" y="469240"/>
                          <a:pt x="209182" y="467017"/>
                          <a:pt x="202349" y="465618"/>
                        </a:cubicBezTo>
                        <a:cubicBezTo>
                          <a:pt x="195517" y="464218"/>
                          <a:pt x="188766" y="463560"/>
                          <a:pt x="182098" y="463560"/>
                        </a:cubicBezTo>
                        <a:lnTo>
                          <a:pt x="182098" y="463148"/>
                        </a:lnTo>
                        <a:lnTo>
                          <a:pt x="181686" y="463560"/>
                        </a:lnTo>
                        <a:close/>
                      </a:path>
                    </a:pathLst>
                  </a:custGeom>
                  <a:solidFill>
                    <a:srgbClr val="1D1D1B"/>
                  </a:solidFill>
                  <a:ln w="8232" cap="flat">
                    <a:noFill/>
                    <a:prstDash val="solid"/>
                    <a:miter/>
                  </a:ln>
                </p:spPr>
                <p:txBody>
                  <a:bodyPr rtlCol="0" anchor="ctr"/>
                  <a:lstStyle/>
                  <a:p>
                    <a:endParaRPr lang="en-US"/>
                  </a:p>
                </p:txBody>
              </p:sp>
              <p:sp>
                <p:nvSpPr>
                  <p:cNvPr id="257" name="Forma Livre: Forma 256">
                    <a:extLst>
                      <a:ext uri="{FF2B5EF4-FFF2-40B4-BE49-F238E27FC236}">
                        <a16:creationId xmlns:a16="http://schemas.microsoft.com/office/drawing/2014/main" id="{CA9A6788-CC8F-D19F-4927-336DF8C48953}"/>
                      </a:ext>
                    </a:extLst>
                  </p:cNvPr>
                  <p:cNvSpPr/>
                  <p:nvPr/>
                </p:nvSpPr>
                <p:spPr>
                  <a:xfrm>
                    <a:off x="3320570" y="5158930"/>
                    <a:ext cx="434753" cy="621619"/>
                  </a:xfrm>
                  <a:custGeom>
                    <a:avLst/>
                    <a:gdLst>
                      <a:gd name="connsiteX0" fmla="*/ 208853 w 434753"/>
                      <a:gd name="connsiteY0" fmla="*/ 621537 h 621619"/>
                      <a:gd name="connsiteX1" fmla="*/ 178970 w 434753"/>
                      <a:gd name="connsiteY1" fmla="*/ 619479 h 621619"/>
                      <a:gd name="connsiteX2" fmla="*/ 149334 w 434753"/>
                      <a:gd name="connsiteY2" fmla="*/ 609518 h 621619"/>
                      <a:gd name="connsiteX3" fmla="*/ 141431 w 434753"/>
                      <a:gd name="connsiteY3" fmla="*/ 588278 h 621619"/>
                      <a:gd name="connsiteX4" fmla="*/ 151392 w 434753"/>
                      <a:gd name="connsiteY4" fmla="*/ 561606 h 621619"/>
                      <a:gd name="connsiteX5" fmla="*/ 160941 w 434753"/>
                      <a:gd name="connsiteY5" fmla="*/ 551645 h 621619"/>
                      <a:gd name="connsiteX6" fmla="*/ 174689 w 434753"/>
                      <a:gd name="connsiteY6" fmla="*/ 551727 h 621619"/>
                      <a:gd name="connsiteX7" fmla="*/ 189013 w 434753"/>
                      <a:gd name="connsiteY7" fmla="*/ 555925 h 621619"/>
                      <a:gd name="connsiteX8" fmla="*/ 206219 w 434753"/>
                      <a:gd name="connsiteY8" fmla="*/ 557078 h 621619"/>
                      <a:gd name="connsiteX9" fmla="*/ 217250 w 434753"/>
                      <a:gd name="connsiteY9" fmla="*/ 554526 h 621619"/>
                      <a:gd name="connsiteX10" fmla="*/ 229022 w 434753"/>
                      <a:gd name="connsiteY10" fmla="*/ 546788 h 621619"/>
                      <a:gd name="connsiteX11" fmla="*/ 237913 w 434753"/>
                      <a:gd name="connsiteY11" fmla="*/ 535262 h 621619"/>
                      <a:gd name="connsiteX12" fmla="*/ 240794 w 434753"/>
                      <a:gd name="connsiteY12" fmla="*/ 524066 h 621619"/>
                      <a:gd name="connsiteX13" fmla="*/ 238160 w 434753"/>
                      <a:gd name="connsiteY13" fmla="*/ 512624 h 621619"/>
                      <a:gd name="connsiteX14" fmla="*/ 230092 w 434753"/>
                      <a:gd name="connsiteY14" fmla="*/ 505050 h 621619"/>
                      <a:gd name="connsiteX15" fmla="*/ 216180 w 434753"/>
                      <a:gd name="connsiteY15" fmla="*/ 500028 h 621619"/>
                      <a:gd name="connsiteX16" fmla="*/ 199386 w 434753"/>
                      <a:gd name="connsiteY16" fmla="*/ 498299 h 621619"/>
                      <a:gd name="connsiteX17" fmla="*/ 187531 w 434753"/>
                      <a:gd name="connsiteY17" fmla="*/ 493607 h 621619"/>
                      <a:gd name="connsiteX18" fmla="*/ 182757 w 434753"/>
                      <a:gd name="connsiteY18" fmla="*/ 474838 h 621619"/>
                      <a:gd name="connsiteX19" fmla="*/ 195764 w 434753"/>
                      <a:gd name="connsiteY19" fmla="*/ 440015 h 621619"/>
                      <a:gd name="connsiteX20" fmla="*/ 137068 w 434753"/>
                      <a:gd name="connsiteY20" fmla="*/ 424703 h 621619"/>
                      <a:gd name="connsiteX21" fmla="*/ 65282 w 434753"/>
                      <a:gd name="connsiteY21" fmla="*/ 377532 h 621619"/>
                      <a:gd name="connsiteX22" fmla="*/ 17453 w 434753"/>
                      <a:gd name="connsiteY22" fmla="*/ 307146 h 621619"/>
                      <a:gd name="connsiteX23" fmla="*/ 0 w 434753"/>
                      <a:gd name="connsiteY23" fmla="*/ 220707 h 621619"/>
                      <a:gd name="connsiteX24" fmla="*/ 17453 w 434753"/>
                      <a:gd name="connsiteY24" fmla="*/ 134268 h 621619"/>
                      <a:gd name="connsiteX25" fmla="*/ 65364 w 434753"/>
                      <a:gd name="connsiteY25" fmla="*/ 64047 h 621619"/>
                      <a:gd name="connsiteX26" fmla="*/ 137068 w 434753"/>
                      <a:gd name="connsiteY26" fmla="*/ 17123 h 621619"/>
                      <a:gd name="connsiteX27" fmla="*/ 225729 w 434753"/>
                      <a:gd name="connsiteY27" fmla="*/ 0 h 621619"/>
                      <a:gd name="connsiteX28" fmla="*/ 293892 w 434753"/>
                      <a:gd name="connsiteY28" fmla="*/ 9714 h 621619"/>
                      <a:gd name="connsiteX29" fmla="*/ 353247 w 434753"/>
                      <a:gd name="connsiteY29" fmla="*/ 37210 h 621619"/>
                      <a:gd name="connsiteX30" fmla="*/ 400830 w 434753"/>
                      <a:gd name="connsiteY30" fmla="*/ 80182 h 621619"/>
                      <a:gd name="connsiteX31" fmla="*/ 433512 w 434753"/>
                      <a:gd name="connsiteY31" fmla="*/ 135668 h 621619"/>
                      <a:gd name="connsiteX32" fmla="*/ 431783 w 434753"/>
                      <a:gd name="connsiteY32" fmla="*/ 151803 h 621619"/>
                      <a:gd name="connsiteX33" fmla="*/ 417376 w 434753"/>
                      <a:gd name="connsiteY33" fmla="*/ 159377 h 621619"/>
                      <a:gd name="connsiteX34" fmla="*/ 371934 w 434753"/>
                      <a:gd name="connsiteY34" fmla="*/ 159377 h 621619"/>
                      <a:gd name="connsiteX35" fmla="*/ 356540 w 434753"/>
                      <a:gd name="connsiteY35" fmla="*/ 149992 h 621619"/>
                      <a:gd name="connsiteX36" fmla="*/ 333901 w 434753"/>
                      <a:gd name="connsiteY36" fmla="*/ 118380 h 621619"/>
                      <a:gd name="connsiteX37" fmla="*/ 303606 w 434753"/>
                      <a:gd name="connsiteY37" fmla="*/ 94342 h 621619"/>
                      <a:gd name="connsiteX38" fmla="*/ 267467 w 434753"/>
                      <a:gd name="connsiteY38" fmla="*/ 79194 h 621619"/>
                      <a:gd name="connsiteX39" fmla="*/ 226635 w 434753"/>
                      <a:gd name="connsiteY39" fmla="*/ 73926 h 621619"/>
                      <a:gd name="connsiteX40" fmla="*/ 170738 w 434753"/>
                      <a:gd name="connsiteY40" fmla="*/ 84381 h 621619"/>
                      <a:gd name="connsiteX41" fmla="*/ 123567 w 434753"/>
                      <a:gd name="connsiteY41" fmla="*/ 113935 h 621619"/>
                      <a:gd name="connsiteX42" fmla="*/ 91131 w 434753"/>
                      <a:gd name="connsiteY42" fmla="*/ 160035 h 621619"/>
                      <a:gd name="connsiteX43" fmla="*/ 79112 w 434753"/>
                      <a:gd name="connsiteY43" fmla="*/ 220707 h 621619"/>
                      <a:gd name="connsiteX44" fmla="*/ 91296 w 434753"/>
                      <a:gd name="connsiteY44" fmla="*/ 281626 h 621619"/>
                      <a:gd name="connsiteX45" fmla="*/ 123978 w 434753"/>
                      <a:gd name="connsiteY45" fmla="*/ 327809 h 621619"/>
                      <a:gd name="connsiteX46" fmla="*/ 170985 w 434753"/>
                      <a:gd name="connsiteY46" fmla="*/ 357116 h 621619"/>
                      <a:gd name="connsiteX47" fmla="*/ 226552 w 434753"/>
                      <a:gd name="connsiteY47" fmla="*/ 367407 h 621619"/>
                      <a:gd name="connsiteX48" fmla="*/ 267137 w 434753"/>
                      <a:gd name="connsiteY48" fmla="*/ 362138 h 621619"/>
                      <a:gd name="connsiteX49" fmla="*/ 303112 w 434753"/>
                      <a:gd name="connsiteY49" fmla="*/ 346990 h 621619"/>
                      <a:gd name="connsiteX50" fmla="*/ 333490 w 434753"/>
                      <a:gd name="connsiteY50" fmla="*/ 323117 h 621619"/>
                      <a:gd name="connsiteX51" fmla="*/ 356540 w 434753"/>
                      <a:gd name="connsiteY51" fmla="*/ 291505 h 621619"/>
                      <a:gd name="connsiteX52" fmla="*/ 371852 w 434753"/>
                      <a:gd name="connsiteY52" fmla="*/ 282367 h 621619"/>
                      <a:gd name="connsiteX53" fmla="*/ 417294 w 434753"/>
                      <a:gd name="connsiteY53" fmla="*/ 282367 h 621619"/>
                      <a:gd name="connsiteX54" fmla="*/ 431618 w 434753"/>
                      <a:gd name="connsiteY54" fmla="*/ 289941 h 621619"/>
                      <a:gd name="connsiteX55" fmla="*/ 433430 w 434753"/>
                      <a:gd name="connsiteY55" fmla="*/ 306076 h 621619"/>
                      <a:gd name="connsiteX56" fmla="*/ 401323 w 434753"/>
                      <a:gd name="connsiteY56" fmla="*/ 361232 h 621619"/>
                      <a:gd name="connsiteX57" fmla="*/ 353659 w 434753"/>
                      <a:gd name="connsiteY57" fmla="*/ 404287 h 621619"/>
                      <a:gd name="connsiteX58" fmla="*/ 294057 w 434753"/>
                      <a:gd name="connsiteY58" fmla="*/ 431947 h 621619"/>
                      <a:gd name="connsiteX59" fmla="*/ 259564 w 434753"/>
                      <a:gd name="connsiteY59" fmla="*/ 439521 h 621619"/>
                      <a:gd name="connsiteX60" fmla="*/ 256353 w 434753"/>
                      <a:gd name="connsiteY60" fmla="*/ 447918 h 621619"/>
                      <a:gd name="connsiteX61" fmla="*/ 262445 w 434753"/>
                      <a:gd name="connsiteY61" fmla="*/ 450470 h 621619"/>
                      <a:gd name="connsiteX62" fmla="*/ 285907 w 434753"/>
                      <a:gd name="connsiteY62" fmla="*/ 466441 h 621619"/>
                      <a:gd name="connsiteX63" fmla="*/ 302454 w 434753"/>
                      <a:gd name="connsiteY63" fmla="*/ 490891 h 621619"/>
                      <a:gd name="connsiteX64" fmla="*/ 308628 w 434753"/>
                      <a:gd name="connsiteY64" fmla="*/ 523326 h 621619"/>
                      <a:gd name="connsiteX65" fmla="*/ 299655 w 434753"/>
                      <a:gd name="connsiteY65" fmla="*/ 562594 h 621619"/>
                      <a:gd name="connsiteX66" fmla="*/ 276687 w 434753"/>
                      <a:gd name="connsiteY66" fmla="*/ 593547 h 621619"/>
                      <a:gd name="connsiteX67" fmla="*/ 245240 w 434753"/>
                      <a:gd name="connsiteY67" fmla="*/ 613881 h 621619"/>
                      <a:gd name="connsiteX68" fmla="*/ 208771 w 434753"/>
                      <a:gd name="connsiteY68" fmla="*/ 621619 h 621619"/>
                      <a:gd name="connsiteX69" fmla="*/ 225647 w 434753"/>
                      <a:gd name="connsiteY69" fmla="*/ 34740 h 621619"/>
                      <a:gd name="connsiteX70" fmla="*/ 150239 w 434753"/>
                      <a:gd name="connsiteY70" fmla="*/ 49229 h 621619"/>
                      <a:gd name="connsiteX71" fmla="*/ 89567 w 434753"/>
                      <a:gd name="connsiteY71" fmla="*/ 88908 h 621619"/>
                      <a:gd name="connsiteX72" fmla="*/ 49312 w 434753"/>
                      <a:gd name="connsiteY72" fmla="*/ 148016 h 621619"/>
                      <a:gd name="connsiteX73" fmla="*/ 34740 w 434753"/>
                      <a:gd name="connsiteY73" fmla="*/ 220707 h 621619"/>
                      <a:gd name="connsiteX74" fmla="*/ 49312 w 434753"/>
                      <a:gd name="connsiteY74" fmla="*/ 293398 h 621619"/>
                      <a:gd name="connsiteX75" fmla="*/ 89650 w 434753"/>
                      <a:gd name="connsiteY75" fmla="*/ 352753 h 621619"/>
                      <a:gd name="connsiteX76" fmla="*/ 150321 w 434753"/>
                      <a:gd name="connsiteY76" fmla="*/ 392597 h 621619"/>
                      <a:gd name="connsiteX77" fmla="*/ 208277 w 434753"/>
                      <a:gd name="connsiteY77" fmla="*/ 406427 h 621619"/>
                      <a:gd name="connsiteX78" fmla="*/ 208606 w 434753"/>
                      <a:gd name="connsiteY78" fmla="*/ 405440 h 621619"/>
                      <a:gd name="connsiteX79" fmla="*/ 210664 w 434753"/>
                      <a:gd name="connsiteY79" fmla="*/ 401570 h 621619"/>
                      <a:gd name="connsiteX80" fmla="*/ 158389 w 434753"/>
                      <a:gd name="connsiteY80" fmla="*/ 389633 h 621619"/>
                      <a:gd name="connsiteX81" fmla="*/ 100105 w 434753"/>
                      <a:gd name="connsiteY81" fmla="*/ 353329 h 621619"/>
                      <a:gd name="connsiteX82" fmla="*/ 59519 w 434753"/>
                      <a:gd name="connsiteY82" fmla="*/ 296115 h 621619"/>
                      <a:gd name="connsiteX83" fmla="*/ 44208 w 434753"/>
                      <a:gd name="connsiteY83" fmla="*/ 220872 h 621619"/>
                      <a:gd name="connsiteX84" fmla="*/ 59272 w 434753"/>
                      <a:gd name="connsiteY84" fmla="*/ 146041 h 621619"/>
                      <a:gd name="connsiteX85" fmla="*/ 99693 w 434753"/>
                      <a:gd name="connsiteY85" fmla="*/ 88744 h 621619"/>
                      <a:gd name="connsiteX86" fmla="*/ 157895 w 434753"/>
                      <a:gd name="connsiteY86" fmla="*/ 52275 h 621619"/>
                      <a:gd name="connsiteX87" fmla="*/ 226388 w 434753"/>
                      <a:gd name="connsiteY87" fmla="*/ 39432 h 621619"/>
                      <a:gd name="connsiteX88" fmla="*/ 276358 w 434753"/>
                      <a:gd name="connsiteY88" fmla="*/ 45936 h 621619"/>
                      <a:gd name="connsiteX89" fmla="*/ 321141 w 434753"/>
                      <a:gd name="connsiteY89" fmla="*/ 64706 h 621619"/>
                      <a:gd name="connsiteX90" fmla="*/ 358763 w 434753"/>
                      <a:gd name="connsiteY90" fmla="*/ 94506 h 621619"/>
                      <a:gd name="connsiteX91" fmla="*/ 381978 w 434753"/>
                      <a:gd name="connsiteY91" fmla="*/ 124883 h 621619"/>
                      <a:gd name="connsiteX92" fmla="*/ 389469 w 434753"/>
                      <a:gd name="connsiteY92" fmla="*/ 124883 h 621619"/>
                      <a:gd name="connsiteX93" fmla="*/ 373828 w 434753"/>
                      <a:gd name="connsiteY93" fmla="*/ 102327 h 621619"/>
                      <a:gd name="connsiteX94" fmla="*/ 333983 w 434753"/>
                      <a:gd name="connsiteY94" fmla="*/ 66352 h 621619"/>
                      <a:gd name="connsiteX95" fmla="*/ 283849 w 434753"/>
                      <a:gd name="connsiteY95" fmla="*/ 43137 h 621619"/>
                      <a:gd name="connsiteX96" fmla="*/ 225647 w 434753"/>
                      <a:gd name="connsiteY96" fmla="*/ 34905 h 621619"/>
                      <a:gd name="connsiteX97" fmla="*/ 262939 w 434753"/>
                      <a:gd name="connsiteY97" fmla="*/ 398771 h 621619"/>
                      <a:gd name="connsiteX98" fmla="*/ 265985 w 434753"/>
                      <a:gd name="connsiteY98" fmla="*/ 402229 h 621619"/>
                      <a:gd name="connsiteX99" fmla="*/ 266561 w 434753"/>
                      <a:gd name="connsiteY99" fmla="*/ 403134 h 621619"/>
                      <a:gd name="connsiteX100" fmla="*/ 283931 w 434753"/>
                      <a:gd name="connsiteY100" fmla="*/ 398771 h 621619"/>
                      <a:gd name="connsiteX101" fmla="*/ 334560 w 434753"/>
                      <a:gd name="connsiteY101" fmla="*/ 375309 h 621619"/>
                      <a:gd name="connsiteX102" fmla="*/ 374322 w 434753"/>
                      <a:gd name="connsiteY102" fmla="*/ 339417 h 621619"/>
                      <a:gd name="connsiteX103" fmla="*/ 389634 w 434753"/>
                      <a:gd name="connsiteY103" fmla="*/ 317189 h 621619"/>
                      <a:gd name="connsiteX104" fmla="*/ 381813 w 434753"/>
                      <a:gd name="connsiteY104" fmla="*/ 317189 h 621619"/>
                      <a:gd name="connsiteX105" fmla="*/ 358269 w 434753"/>
                      <a:gd name="connsiteY105" fmla="*/ 347402 h 621619"/>
                      <a:gd name="connsiteX106" fmla="*/ 320730 w 434753"/>
                      <a:gd name="connsiteY106" fmla="*/ 376956 h 621619"/>
                      <a:gd name="connsiteX107" fmla="*/ 276193 w 434753"/>
                      <a:gd name="connsiteY107" fmla="*/ 395726 h 621619"/>
                      <a:gd name="connsiteX108" fmla="*/ 262939 w 434753"/>
                      <a:gd name="connsiteY108" fmla="*/ 398854 h 6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34753" h="621619">
                        <a:moveTo>
                          <a:pt x="208853" y="621537"/>
                        </a:moveTo>
                        <a:cubicBezTo>
                          <a:pt x="198398" y="621537"/>
                          <a:pt x="188355" y="620796"/>
                          <a:pt x="178970" y="619479"/>
                        </a:cubicBezTo>
                        <a:cubicBezTo>
                          <a:pt x="168433" y="617915"/>
                          <a:pt x="158471" y="614539"/>
                          <a:pt x="149334" y="609518"/>
                        </a:cubicBezTo>
                        <a:cubicBezTo>
                          <a:pt x="141842" y="605401"/>
                          <a:pt x="138467" y="596346"/>
                          <a:pt x="141431" y="588278"/>
                        </a:cubicBezTo>
                        <a:lnTo>
                          <a:pt x="151392" y="561606"/>
                        </a:lnTo>
                        <a:cubicBezTo>
                          <a:pt x="153038" y="557160"/>
                          <a:pt x="156496" y="553538"/>
                          <a:pt x="160941" y="551645"/>
                        </a:cubicBezTo>
                        <a:cubicBezTo>
                          <a:pt x="165387" y="549751"/>
                          <a:pt x="170326" y="549834"/>
                          <a:pt x="174689" y="551727"/>
                        </a:cubicBezTo>
                        <a:cubicBezTo>
                          <a:pt x="179546" y="553867"/>
                          <a:pt x="184403" y="555267"/>
                          <a:pt x="189013" y="555925"/>
                        </a:cubicBezTo>
                        <a:cubicBezTo>
                          <a:pt x="194447" y="556667"/>
                          <a:pt x="200209" y="557078"/>
                          <a:pt x="206219" y="557078"/>
                        </a:cubicBezTo>
                        <a:cubicBezTo>
                          <a:pt x="209594" y="557078"/>
                          <a:pt x="213298" y="556255"/>
                          <a:pt x="217250" y="554526"/>
                        </a:cubicBezTo>
                        <a:cubicBezTo>
                          <a:pt x="221613" y="552633"/>
                          <a:pt x="225482" y="550081"/>
                          <a:pt x="229022" y="546788"/>
                        </a:cubicBezTo>
                        <a:cubicBezTo>
                          <a:pt x="232644" y="543495"/>
                          <a:pt x="235526" y="539708"/>
                          <a:pt x="237913" y="535262"/>
                        </a:cubicBezTo>
                        <a:cubicBezTo>
                          <a:pt x="239806" y="531722"/>
                          <a:pt x="240794" y="528018"/>
                          <a:pt x="240794" y="524066"/>
                        </a:cubicBezTo>
                        <a:cubicBezTo>
                          <a:pt x="240794" y="519210"/>
                          <a:pt x="239889" y="515340"/>
                          <a:pt x="238160" y="512624"/>
                        </a:cubicBezTo>
                        <a:cubicBezTo>
                          <a:pt x="236019" y="509413"/>
                          <a:pt x="233385" y="506861"/>
                          <a:pt x="230092" y="505050"/>
                        </a:cubicBezTo>
                        <a:cubicBezTo>
                          <a:pt x="225976" y="502745"/>
                          <a:pt x="221284" y="501016"/>
                          <a:pt x="216180" y="500028"/>
                        </a:cubicBezTo>
                        <a:cubicBezTo>
                          <a:pt x="210499" y="498876"/>
                          <a:pt x="204819" y="498299"/>
                          <a:pt x="199386" y="498299"/>
                        </a:cubicBezTo>
                        <a:cubicBezTo>
                          <a:pt x="194776" y="498299"/>
                          <a:pt x="190660" y="496489"/>
                          <a:pt x="187531" y="493607"/>
                        </a:cubicBezTo>
                        <a:cubicBezTo>
                          <a:pt x="182263" y="488915"/>
                          <a:pt x="180205" y="481588"/>
                          <a:pt x="182757" y="474838"/>
                        </a:cubicBezTo>
                        <a:lnTo>
                          <a:pt x="195764" y="440015"/>
                        </a:lnTo>
                        <a:cubicBezTo>
                          <a:pt x="175265" y="437463"/>
                          <a:pt x="155590" y="432359"/>
                          <a:pt x="137068"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8" y="17123"/>
                        </a:cubicBezTo>
                        <a:cubicBezTo>
                          <a:pt x="164481" y="5762"/>
                          <a:pt x="194364" y="0"/>
                          <a:pt x="225729" y="0"/>
                        </a:cubicBezTo>
                        <a:cubicBezTo>
                          <a:pt x="249438" y="0"/>
                          <a:pt x="272324" y="3293"/>
                          <a:pt x="293892" y="9714"/>
                        </a:cubicBezTo>
                        <a:cubicBezTo>
                          <a:pt x="315379" y="16135"/>
                          <a:pt x="335383" y="25438"/>
                          <a:pt x="353247" y="37210"/>
                        </a:cubicBezTo>
                        <a:cubicBezTo>
                          <a:pt x="371194" y="49064"/>
                          <a:pt x="387164" y="63553"/>
                          <a:pt x="400830" y="80182"/>
                        </a:cubicBezTo>
                        <a:cubicBezTo>
                          <a:pt x="414495" y="96894"/>
                          <a:pt x="425444" y="115581"/>
                          <a:pt x="433512" y="135668"/>
                        </a:cubicBezTo>
                        <a:cubicBezTo>
                          <a:pt x="435652" y="141019"/>
                          <a:pt x="434994" y="147028"/>
                          <a:pt x="431783" y="151803"/>
                        </a:cubicBezTo>
                        <a:cubicBezTo>
                          <a:pt x="428573"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2"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2" y="340487"/>
                          <a:pt x="153367" y="350283"/>
                          <a:pt x="170985" y="357116"/>
                        </a:cubicBezTo>
                        <a:cubicBezTo>
                          <a:pt x="188766" y="363949"/>
                          <a:pt x="207453" y="367407"/>
                          <a:pt x="226552" y="367407"/>
                        </a:cubicBezTo>
                        <a:cubicBezTo>
                          <a:pt x="240712" y="367407"/>
                          <a:pt x="254378"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30" y="306076"/>
                        </a:cubicBezTo>
                        <a:cubicBezTo>
                          <a:pt x="425691" y="325998"/>
                          <a:pt x="414907" y="344521"/>
                          <a:pt x="401323" y="361232"/>
                        </a:cubicBezTo>
                        <a:cubicBezTo>
                          <a:pt x="387823" y="377944"/>
                          <a:pt x="371770" y="392432"/>
                          <a:pt x="353659" y="404287"/>
                        </a:cubicBezTo>
                        <a:cubicBezTo>
                          <a:pt x="335712" y="416059"/>
                          <a:pt x="315626" y="425362"/>
                          <a:pt x="294057" y="431947"/>
                        </a:cubicBezTo>
                        <a:cubicBezTo>
                          <a:pt x="282861" y="435323"/>
                          <a:pt x="271336" y="437875"/>
                          <a:pt x="259564" y="439521"/>
                        </a:cubicBezTo>
                        <a:lnTo>
                          <a:pt x="256353" y="447918"/>
                        </a:lnTo>
                        <a:cubicBezTo>
                          <a:pt x="258411" y="448741"/>
                          <a:pt x="260469" y="449564"/>
                          <a:pt x="262445" y="450470"/>
                        </a:cubicBezTo>
                        <a:cubicBezTo>
                          <a:pt x="271254" y="454504"/>
                          <a:pt x="279157" y="459855"/>
                          <a:pt x="285907" y="466441"/>
                        </a:cubicBezTo>
                        <a:cubicBezTo>
                          <a:pt x="292822" y="473191"/>
                          <a:pt x="298420" y="481423"/>
                          <a:pt x="302454" y="490891"/>
                        </a:cubicBezTo>
                        <a:cubicBezTo>
                          <a:pt x="306570" y="500440"/>
                          <a:pt x="308628" y="511307"/>
                          <a:pt x="308628" y="523326"/>
                        </a:cubicBezTo>
                        <a:cubicBezTo>
                          <a:pt x="308628" y="537074"/>
                          <a:pt x="305582" y="550327"/>
                          <a:pt x="299655" y="562594"/>
                        </a:cubicBezTo>
                        <a:cubicBezTo>
                          <a:pt x="293892" y="574448"/>
                          <a:pt x="286154" y="584821"/>
                          <a:pt x="276687" y="593547"/>
                        </a:cubicBezTo>
                        <a:cubicBezTo>
                          <a:pt x="267467" y="602109"/>
                          <a:pt x="256847" y="608941"/>
                          <a:pt x="245240" y="613881"/>
                        </a:cubicBezTo>
                        <a:cubicBezTo>
                          <a:pt x="233303" y="618985"/>
                          <a:pt x="221037" y="621619"/>
                          <a:pt x="208771" y="621619"/>
                        </a:cubicBezTo>
                        <a:close/>
                        <a:moveTo>
                          <a:pt x="225647" y="34740"/>
                        </a:moveTo>
                        <a:cubicBezTo>
                          <a:pt x="198810" y="34740"/>
                          <a:pt x="173454" y="39597"/>
                          <a:pt x="150239" y="49229"/>
                        </a:cubicBezTo>
                        <a:cubicBezTo>
                          <a:pt x="126942" y="58861"/>
                          <a:pt x="106526" y="72197"/>
                          <a:pt x="89567" y="88908"/>
                        </a:cubicBezTo>
                        <a:cubicBezTo>
                          <a:pt x="72609" y="105538"/>
                          <a:pt x="59026" y="125460"/>
                          <a:pt x="49312" y="148016"/>
                        </a:cubicBezTo>
                        <a:cubicBezTo>
                          <a:pt x="39597" y="170490"/>
                          <a:pt x="34740" y="195023"/>
                          <a:pt x="34740" y="220707"/>
                        </a:cubicBezTo>
                        <a:cubicBezTo>
                          <a:pt x="34740" y="246392"/>
                          <a:pt x="39680" y="270924"/>
                          <a:pt x="49312" y="293398"/>
                        </a:cubicBezTo>
                        <a:cubicBezTo>
                          <a:pt x="59026" y="316037"/>
                          <a:pt x="72609" y="335959"/>
                          <a:pt x="89650" y="352753"/>
                        </a:cubicBezTo>
                        <a:cubicBezTo>
                          <a:pt x="106690" y="369547"/>
                          <a:pt x="127106" y="382965"/>
                          <a:pt x="150321" y="392597"/>
                        </a:cubicBezTo>
                        <a:cubicBezTo>
                          <a:pt x="168433" y="400088"/>
                          <a:pt x="187861" y="404781"/>
                          <a:pt x="208277" y="406427"/>
                        </a:cubicBezTo>
                        <a:lnTo>
                          <a:pt x="208606" y="405440"/>
                        </a:lnTo>
                        <a:cubicBezTo>
                          <a:pt x="209100" y="404040"/>
                          <a:pt x="209841" y="402723"/>
                          <a:pt x="210664" y="401570"/>
                        </a:cubicBezTo>
                        <a:cubicBezTo>
                          <a:pt x="192718" y="400088"/>
                          <a:pt x="175183" y="396055"/>
                          <a:pt x="158389" y="389633"/>
                        </a:cubicBezTo>
                        <a:cubicBezTo>
                          <a:pt x="136574" y="381237"/>
                          <a:pt x="116981" y="368971"/>
                          <a:pt x="100105" y="353329"/>
                        </a:cubicBezTo>
                        <a:cubicBezTo>
                          <a:pt x="83228" y="337606"/>
                          <a:pt x="69563" y="318342"/>
                          <a:pt x="59519" y="296115"/>
                        </a:cubicBezTo>
                        <a:cubicBezTo>
                          <a:pt x="49394" y="273723"/>
                          <a:pt x="44208" y="248368"/>
                          <a:pt x="44208" y="220872"/>
                        </a:cubicBezTo>
                        <a:cubicBezTo>
                          <a:pt x="44208" y="193376"/>
                          <a:pt x="49312" y="168432"/>
                          <a:pt x="59272" y="146041"/>
                        </a:cubicBezTo>
                        <a:cubicBezTo>
                          <a:pt x="69233" y="123813"/>
                          <a:pt x="82817" y="104467"/>
                          <a:pt x="99693" y="88744"/>
                        </a:cubicBezTo>
                        <a:cubicBezTo>
                          <a:pt x="116487" y="73102"/>
                          <a:pt x="136080" y="60754"/>
                          <a:pt x="157895" y="52275"/>
                        </a:cubicBezTo>
                        <a:cubicBezTo>
                          <a:pt x="179711" y="43713"/>
                          <a:pt x="202761" y="39432"/>
                          <a:pt x="226388" y="39432"/>
                        </a:cubicBezTo>
                        <a:cubicBezTo>
                          <a:pt x="243593" y="39432"/>
                          <a:pt x="260387" y="41655"/>
                          <a:pt x="276358" y="45936"/>
                        </a:cubicBezTo>
                        <a:cubicBezTo>
                          <a:pt x="292328" y="50299"/>
                          <a:pt x="307393" y="56638"/>
                          <a:pt x="321141" y="64706"/>
                        </a:cubicBezTo>
                        <a:cubicBezTo>
                          <a:pt x="334889" y="72855"/>
                          <a:pt x="347567" y="82899"/>
                          <a:pt x="358763" y="94506"/>
                        </a:cubicBezTo>
                        <a:cubicBezTo>
                          <a:pt x="367571" y="103644"/>
                          <a:pt x="375392" y="113852"/>
                          <a:pt x="381978" y="124883"/>
                        </a:cubicBezTo>
                        <a:lnTo>
                          <a:pt x="389469" y="124883"/>
                        </a:lnTo>
                        <a:cubicBezTo>
                          <a:pt x="384859" y="116981"/>
                          <a:pt x="379590" y="109407"/>
                          <a:pt x="373828" y="102327"/>
                        </a:cubicBezTo>
                        <a:cubicBezTo>
                          <a:pt x="362385" y="88332"/>
                          <a:pt x="348966" y="76231"/>
                          <a:pt x="333983" y="66352"/>
                        </a:cubicBezTo>
                        <a:cubicBezTo>
                          <a:pt x="318919" y="56391"/>
                          <a:pt x="302042" y="48570"/>
                          <a:pt x="283849" y="43137"/>
                        </a:cubicBezTo>
                        <a:cubicBezTo>
                          <a:pt x="265573" y="37704"/>
                          <a:pt x="245980" y="34905"/>
                          <a:pt x="225647" y="34905"/>
                        </a:cubicBezTo>
                        <a:close/>
                        <a:moveTo>
                          <a:pt x="262939" y="398771"/>
                        </a:moveTo>
                        <a:cubicBezTo>
                          <a:pt x="264092" y="399759"/>
                          <a:pt x="265162" y="400912"/>
                          <a:pt x="265985" y="402229"/>
                        </a:cubicBezTo>
                        <a:cubicBezTo>
                          <a:pt x="266150" y="402558"/>
                          <a:pt x="266397" y="402805"/>
                          <a:pt x="266561" y="403134"/>
                        </a:cubicBezTo>
                        <a:cubicBezTo>
                          <a:pt x="272488" y="401900"/>
                          <a:pt x="278251" y="400500"/>
                          <a:pt x="283931" y="398771"/>
                        </a:cubicBezTo>
                        <a:cubicBezTo>
                          <a:pt x="302372" y="393174"/>
                          <a:pt x="319412" y="385270"/>
                          <a:pt x="334560" y="375309"/>
                        </a:cubicBezTo>
                        <a:cubicBezTo>
                          <a:pt x="349625" y="365431"/>
                          <a:pt x="363043" y="353329"/>
                          <a:pt x="374322" y="339417"/>
                        </a:cubicBezTo>
                        <a:cubicBezTo>
                          <a:pt x="380002" y="332337"/>
                          <a:pt x="385188" y="324928"/>
                          <a:pt x="389634" y="317189"/>
                        </a:cubicBezTo>
                        <a:lnTo>
                          <a:pt x="381813" y="317189"/>
                        </a:lnTo>
                        <a:cubicBezTo>
                          <a:pt x="375063" y="328221"/>
                          <a:pt x="367160" y="338346"/>
                          <a:pt x="358269" y="347402"/>
                        </a:cubicBezTo>
                        <a:cubicBezTo>
                          <a:pt x="347073" y="358845"/>
                          <a:pt x="334477" y="368806"/>
                          <a:pt x="320730" y="376956"/>
                        </a:cubicBezTo>
                        <a:cubicBezTo>
                          <a:pt x="306982" y="385106"/>
                          <a:pt x="291999" y="391445"/>
                          <a:pt x="276193" y="395726"/>
                        </a:cubicBezTo>
                        <a:cubicBezTo>
                          <a:pt x="271830" y="396960"/>
                          <a:pt x="267384" y="397948"/>
                          <a:pt x="262939" y="398854"/>
                        </a:cubicBezTo>
                        <a:close/>
                      </a:path>
                    </a:pathLst>
                  </a:custGeom>
                  <a:solidFill>
                    <a:srgbClr val="1D1D1B"/>
                  </a:solidFill>
                  <a:ln w="8232" cap="flat">
                    <a:noFill/>
                    <a:prstDash val="solid"/>
                    <a:miter/>
                  </a:ln>
                </p:spPr>
                <p:txBody>
                  <a:bodyPr rtlCol="0" anchor="ctr"/>
                  <a:lstStyle/>
                  <a:p>
                    <a:endParaRPr lang="en-US"/>
                  </a:p>
                </p:txBody>
              </p:sp>
            </p:grpSp>
            <p:grpSp>
              <p:nvGrpSpPr>
                <p:cNvPr id="20" name="Gráfico 23">
                  <a:extLst>
                    <a:ext uri="{FF2B5EF4-FFF2-40B4-BE49-F238E27FC236}">
                      <a16:creationId xmlns:a16="http://schemas.microsoft.com/office/drawing/2014/main" id="{3587DAC3-6959-5B2D-45C7-6D22AA538783}"/>
                    </a:ext>
                  </a:extLst>
                </p:cNvPr>
                <p:cNvGrpSpPr/>
                <p:nvPr/>
              </p:nvGrpSpPr>
              <p:grpSpPr>
                <a:xfrm>
                  <a:off x="3973390" y="5041116"/>
                  <a:ext cx="452693" cy="559640"/>
                  <a:chOff x="3973390" y="5041116"/>
                  <a:chExt cx="452693" cy="559640"/>
                </a:xfrm>
                <a:solidFill>
                  <a:srgbClr val="1D1D1B"/>
                </a:solidFill>
              </p:grpSpPr>
              <p:sp>
                <p:nvSpPr>
                  <p:cNvPr id="190" name="Forma Livre: Forma 189">
                    <a:extLst>
                      <a:ext uri="{FF2B5EF4-FFF2-40B4-BE49-F238E27FC236}">
                        <a16:creationId xmlns:a16="http://schemas.microsoft.com/office/drawing/2014/main" id="{EC454017-B093-9728-9460-28B2CED1847B}"/>
                      </a:ext>
                    </a:extLst>
                  </p:cNvPr>
                  <p:cNvSpPr/>
                  <p:nvPr/>
                </p:nvSpPr>
                <p:spPr>
                  <a:xfrm>
                    <a:off x="3990677" y="5058249"/>
                    <a:ext cx="417787" cy="525054"/>
                  </a:xfrm>
                  <a:custGeom>
                    <a:avLst/>
                    <a:gdLst>
                      <a:gd name="connsiteX0" fmla="*/ 0 w 417787"/>
                      <a:gd name="connsiteY0" fmla="*/ 321388 h 525054"/>
                      <a:gd name="connsiteX1" fmla="*/ 15641 w 417787"/>
                      <a:gd name="connsiteY1" fmla="*/ 241864 h 525054"/>
                      <a:gd name="connsiteX2" fmla="*/ 59108 w 417787"/>
                      <a:gd name="connsiteY2" fmla="*/ 177159 h 525054"/>
                      <a:gd name="connsiteX3" fmla="*/ 124719 w 417787"/>
                      <a:gd name="connsiteY3" fmla="*/ 133857 h 525054"/>
                      <a:gd name="connsiteX4" fmla="*/ 206383 w 417787"/>
                      <a:gd name="connsiteY4" fmla="*/ 118051 h 525054"/>
                      <a:gd name="connsiteX5" fmla="*/ 259811 w 417787"/>
                      <a:gd name="connsiteY5" fmla="*/ 124883 h 525054"/>
                      <a:gd name="connsiteX6" fmla="*/ 306735 w 417787"/>
                      <a:gd name="connsiteY6" fmla="*/ 143735 h 525054"/>
                      <a:gd name="connsiteX7" fmla="*/ 345838 w 417787"/>
                      <a:gd name="connsiteY7" fmla="*/ 172137 h 525054"/>
                      <a:gd name="connsiteX8" fmla="*/ 375392 w 417787"/>
                      <a:gd name="connsiteY8" fmla="*/ 207618 h 525054"/>
                      <a:gd name="connsiteX9" fmla="*/ 378849 w 417787"/>
                      <a:gd name="connsiteY9" fmla="*/ 128259 h 525054"/>
                      <a:gd name="connsiteX10" fmla="*/ 417788 w 417787"/>
                      <a:gd name="connsiteY10" fmla="*/ 128259 h 525054"/>
                      <a:gd name="connsiteX11" fmla="*/ 417788 w 417787"/>
                      <a:gd name="connsiteY11" fmla="*/ 514764 h 525054"/>
                      <a:gd name="connsiteX12" fmla="*/ 378849 w 417787"/>
                      <a:gd name="connsiteY12" fmla="*/ 514764 h 525054"/>
                      <a:gd name="connsiteX13" fmla="*/ 375392 w 417787"/>
                      <a:gd name="connsiteY13" fmla="*/ 435816 h 525054"/>
                      <a:gd name="connsiteX14" fmla="*/ 345591 w 417787"/>
                      <a:gd name="connsiteY14" fmla="*/ 471133 h 525054"/>
                      <a:gd name="connsiteX15" fmla="*/ 306323 w 417787"/>
                      <a:gd name="connsiteY15" fmla="*/ 499370 h 525054"/>
                      <a:gd name="connsiteX16" fmla="*/ 259399 w 417787"/>
                      <a:gd name="connsiteY16" fmla="*/ 518222 h 525054"/>
                      <a:gd name="connsiteX17" fmla="*/ 206383 w 417787"/>
                      <a:gd name="connsiteY17" fmla="*/ 525055 h 525054"/>
                      <a:gd name="connsiteX18" fmla="*/ 124719 w 417787"/>
                      <a:gd name="connsiteY18" fmla="*/ 509249 h 525054"/>
                      <a:gd name="connsiteX19" fmla="*/ 59272 w 417787"/>
                      <a:gd name="connsiteY19" fmla="*/ 465947 h 525054"/>
                      <a:gd name="connsiteX20" fmla="*/ 15806 w 417787"/>
                      <a:gd name="connsiteY20" fmla="*/ 401241 h 525054"/>
                      <a:gd name="connsiteX21" fmla="*/ 0 w 417787"/>
                      <a:gd name="connsiteY21" fmla="*/ 321306 h 525054"/>
                      <a:gd name="connsiteX22" fmla="*/ 44290 w 417787"/>
                      <a:gd name="connsiteY22" fmla="*/ 321388 h 525054"/>
                      <a:gd name="connsiteX23" fmla="*/ 57297 w 417787"/>
                      <a:gd name="connsiteY23" fmla="*/ 386670 h 525054"/>
                      <a:gd name="connsiteX24" fmla="*/ 92778 w 417787"/>
                      <a:gd name="connsiteY24" fmla="*/ 438780 h 525054"/>
                      <a:gd name="connsiteX25" fmla="*/ 145464 w 417787"/>
                      <a:gd name="connsiteY25" fmla="*/ 473356 h 525054"/>
                      <a:gd name="connsiteX26" fmla="*/ 209923 w 417787"/>
                      <a:gd name="connsiteY26" fmla="*/ 485951 h 525054"/>
                      <a:gd name="connsiteX27" fmla="*/ 274382 w 417787"/>
                      <a:gd name="connsiteY27" fmla="*/ 473520 h 525054"/>
                      <a:gd name="connsiteX28" fmla="*/ 327233 w 417787"/>
                      <a:gd name="connsiteY28" fmla="*/ 438945 h 525054"/>
                      <a:gd name="connsiteX29" fmla="*/ 362879 w 417787"/>
                      <a:gd name="connsiteY29" fmla="*/ 386835 h 525054"/>
                      <a:gd name="connsiteX30" fmla="*/ 375885 w 417787"/>
                      <a:gd name="connsiteY30" fmla="*/ 321388 h 525054"/>
                      <a:gd name="connsiteX31" fmla="*/ 362714 w 417787"/>
                      <a:gd name="connsiteY31" fmla="*/ 256353 h 525054"/>
                      <a:gd name="connsiteX32" fmla="*/ 327068 w 417787"/>
                      <a:gd name="connsiteY32" fmla="*/ 204490 h 525054"/>
                      <a:gd name="connsiteX33" fmla="*/ 274382 w 417787"/>
                      <a:gd name="connsiteY33" fmla="*/ 169996 h 525054"/>
                      <a:gd name="connsiteX34" fmla="*/ 209923 w 417787"/>
                      <a:gd name="connsiteY34" fmla="*/ 157401 h 525054"/>
                      <a:gd name="connsiteX35" fmla="*/ 145217 w 417787"/>
                      <a:gd name="connsiteY35" fmla="*/ 169996 h 525054"/>
                      <a:gd name="connsiteX36" fmla="*/ 92531 w 417787"/>
                      <a:gd name="connsiteY36" fmla="*/ 204490 h 525054"/>
                      <a:gd name="connsiteX37" fmla="*/ 57214 w 417787"/>
                      <a:gd name="connsiteY37" fmla="*/ 256353 h 525054"/>
                      <a:gd name="connsiteX38" fmla="*/ 44207 w 417787"/>
                      <a:gd name="connsiteY38" fmla="*/ 321388 h 525054"/>
                      <a:gd name="connsiteX39" fmla="*/ 314061 w 417787"/>
                      <a:gd name="connsiteY39" fmla="*/ 82 h 525054"/>
                      <a:gd name="connsiteX40" fmla="*/ 336206 w 417787"/>
                      <a:gd name="connsiteY40" fmla="*/ 15312 h 525054"/>
                      <a:gd name="connsiteX41" fmla="*/ 298255 w 417787"/>
                      <a:gd name="connsiteY41" fmla="*/ 59355 h 525054"/>
                      <a:gd name="connsiteX42" fmla="*/ 255365 w 417787"/>
                      <a:gd name="connsiteY42" fmla="*/ 72938 h 525054"/>
                      <a:gd name="connsiteX43" fmla="*/ 224659 w 417787"/>
                      <a:gd name="connsiteY43" fmla="*/ 68328 h 525054"/>
                      <a:gd name="connsiteX44" fmla="*/ 196587 w 417787"/>
                      <a:gd name="connsiteY44" fmla="*/ 58202 h 525054"/>
                      <a:gd name="connsiteX45" fmla="*/ 171231 w 417787"/>
                      <a:gd name="connsiteY45" fmla="*/ 48076 h 525054"/>
                      <a:gd name="connsiteX46" fmla="*/ 148181 w 417787"/>
                      <a:gd name="connsiteY46" fmla="*/ 43466 h 525054"/>
                      <a:gd name="connsiteX47" fmla="*/ 127765 w 417787"/>
                      <a:gd name="connsiteY47" fmla="*/ 48817 h 525054"/>
                      <a:gd name="connsiteX48" fmla="*/ 108501 w 417787"/>
                      <a:gd name="connsiteY48" fmla="*/ 69069 h 525054"/>
                      <a:gd name="connsiteX49" fmla="*/ 86768 w 417787"/>
                      <a:gd name="connsiteY49" fmla="*/ 53839 h 525054"/>
                      <a:gd name="connsiteX50" fmla="*/ 114429 w 417787"/>
                      <a:gd name="connsiteY50" fmla="*/ 22968 h 525054"/>
                      <a:gd name="connsiteX51" fmla="*/ 151227 w 417787"/>
                      <a:gd name="connsiteY51" fmla="*/ 11937 h 525054"/>
                      <a:gd name="connsiteX52" fmla="*/ 169914 w 417787"/>
                      <a:gd name="connsiteY52" fmla="*/ 14242 h 525054"/>
                      <a:gd name="connsiteX53" fmla="*/ 192388 w 417787"/>
                      <a:gd name="connsiteY53" fmla="*/ 21075 h 525054"/>
                      <a:gd name="connsiteX54" fmla="*/ 214121 w 417787"/>
                      <a:gd name="connsiteY54" fmla="*/ 29883 h 525054"/>
                      <a:gd name="connsiteX55" fmla="*/ 235114 w 417787"/>
                      <a:gd name="connsiteY55" fmla="*/ 37292 h 525054"/>
                      <a:gd name="connsiteX56" fmla="*/ 255694 w 417787"/>
                      <a:gd name="connsiteY56" fmla="*/ 40503 h 525054"/>
                      <a:gd name="connsiteX57" fmla="*/ 284919 w 417787"/>
                      <a:gd name="connsiteY57" fmla="*/ 31694 h 525054"/>
                      <a:gd name="connsiteX58" fmla="*/ 314143 w 417787"/>
                      <a:gd name="connsiteY58" fmla="*/ 0 h 52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787" h="525054">
                        <a:moveTo>
                          <a:pt x="0" y="321388"/>
                        </a:moveTo>
                        <a:cubicBezTo>
                          <a:pt x="0" y="293152"/>
                          <a:pt x="5186" y="266643"/>
                          <a:pt x="15641" y="241864"/>
                        </a:cubicBezTo>
                        <a:cubicBezTo>
                          <a:pt x="26096" y="217085"/>
                          <a:pt x="40585" y="195517"/>
                          <a:pt x="59108" y="177159"/>
                        </a:cubicBezTo>
                        <a:cubicBezTo>
                          <a:pt x="77713" y="158883"/>
                          <a:pt x="99528" y="144394"/>
                          <a:pt x="124719" y="133857"/>
                        </a:cubicBezTo>
                        <a:cubicBezTo>
                          <a:pt x="149910" y="123320"/>
                          <a:pt x="177158" y="118051"/>
                          <a:pt x="206383" y="118051"/>
                        </a:cubicBezTo>
                        <a:cubicBezTo>
                          <a:pt x="225235" y="118051"/>
                          <a:pt x="243017" y="120356"/>
                          <a:pt x="259811" y="124883"/>
                        </a:cubicBezTo>
                        <a:cubicBezTo>
                          <a:pt x="276604" y="129494"/>
                          <a:pt x="292246" y="135750"/>
                          <a:pt x="306735" y="143735"/>
                        </a:cubicBezTo>
                        <a:cubicBezTo>
                          <a:pt x="321224" y="151721"/>
                          <a:pt x="334230" y="161188"/>
                          <a:pt x="345838" y="172137"/>
                        </a:cubicBezTo>
                        <a:cubicBezTo>
                          <a:pt x="357445" y="183086"/>
                          <a:pt x="367242" y="194940"/>
                          <a:pt x="375392" y="207618"/>
                        </a:cubicBezTo>
                        <a:lnTo>
                          <a:pt x="378849" y="128259"/>
                        </a:lnTo>
                        <a:lnTo>
                          <a:pt x="417788" y="128259"/>
                        </a:lnTo>
                        <a:lnTo>
                          <a:pt x="417788" y="514764"/>
                        </a:lnTo>
                        <a:lnTo>
                          <a:pt x="378849" y="514764"/>
                        </a:lnTo>
                        <a:lnTo>
                          <a:pt x="375392" y="435816"/>
                        </a:lnTo>
                        <a:cubicBezTo>
                          <a:pt x="367242" y="448577"/>
                          <a:pt x="357363" y="460267"/>
                          <a:pt x="345591" y="471133"/>
                        </a:cubicBezTo>
                        <a:cubicBezTo>
                          <a:pt x="333901" y="481918"/>
                          <a:pt x="320812" y="491384"/>
                          <a:pt x="306323" y="499370"/>
                        </a:cubicBezTo>
                        <a:cubicBezTo>
                          <a:pt x="291834" y="507355"/>
                          <a:pt x="276193" y="513694"/>
                          <a:pt x="259399" y="518222"/>
                        </a:cubicBezTo>
                        <a:cubicBezTo>
                          <a:pt x="242605" y="522832"/>
                          <a:pt x="224906" y="525055"/>
                          <a:pt x="206383" y="525055"/>
                        </a:cubicBezTo>
                        <a:cubicBezTo>
                          <a:pt x="177158" y="525055"/>
                          <a:pt x="149910" y="519786"/>
                          <a:pt x="124719" y="509249"/>
                        </a:cubicBezTo>
                        <a:cubicBezTo>
                          <a:pt x="99528" y="498711"/>
                          <a:pt x="77713" y="484222"/>
                          <a:pt x="59272" y="465947"/>
                        </a:cubicBezTo>
                        <a:cubicBezTo>
                          <a:pt x="40832" y="447671"/>
                          <a:pt x="26343" y="426102"/>
                          <a:pt x="15806" y="401241"/>
                        </a:cubicBezTo>
                        <a:cubicBezTo>
                          <a:pt x="5269" y="376462"/>
                          <a:pt x="0" y="349790"/>
                          <a:pt x="0" y="321306"/>
                        </a:cubicBezTo>
                        <a:close/>
                        <a:moveTo>
                          <a:pt x="44290" y="321388"/>
                        </a:moveTo>
                        <a:cubicBezTo>
                          <a:pt x="44290" y="344768"/>
                          <a:pt x="48653" y="366501"/>
                          <a:pt x="57297" y="386670"/>
                        </a:cubicBezTo>
                        <a:cubicBezTo>
                          <a:pt x="65940" y="406757"/>
                          <a:pt x="77795" y="424127"/>
                          <a:pt x="92778" y="438780"/>
                        </a:cubicBezTo>
                        <a:cubicBezTo>
                          <a:pt x="107760" y="453434"/>
                          <a:pt x="125377" y="464959"/>
                          <a:pt x="145464" y="473356"/>
                        </a:cubicBezTo>
                        <a:cubicBezTo>
                          <a:pt x="165551" y="481753"/>
                          <a:pt x="187037" y="485951"/>
                          <a:pt x="209923" y="485951"/>
                        </a:cubicBezTo>
                        <a:cubicBezTo>
                          <a:pt x="232808" y="485951"/>
                          <a:pt x="254295" y="481835"/>
                          <a:pt x="274382" y="473520"/>
                        </a:cubicBezTo>
                        <a:cubicBezTo>
                          <a:pt x="294469" y="465288"/>
                          <a:pt x="312085" y="453763"/>
                          <a:pt x="327233" y="438945"/>
                        </a:cubicBezTo>
                        <a:cubicBezTo>
                          <a:pt x="342380" y="424209"/>
                          <a:pt x="354235" y="406839"/>
                          <a:pt x="362879" y="386835"/>
                        </a:cubicBezTo>
                        <a:cubicBezTo>
                          <a:pt x="371523" y="366912"/>
                          <a:pt x="375885" y="345015"/>
                          <a:pt x="375885" y="321388"/>
                        </a:cubicBezTo>
                        <a:cubicBezTo>
                          <a:pt x="375885" y="297762"/>
                          <a:pt x="371523" y="276275"/>
                          <a:pt x="362714" y="256353"/>
                        </a:cubicBezTo>
                        <a:cubicBezTo>
                          <a:pt x="353905" y="236431"/>
                          <a:pt x="342051" y="219061"/>
                          <a:pt x="327068" y="204490"/>
                        </a:cubicBezTo>
                        <a:cubicBezTo>
                          <a:pt x="312085" y="189836"/>
                          <a:pt x="294469" y="178393"/>
                          <a:pt x="274382" y="169996"/>
                        </a:cubicBezTo>
                        <a:cubicBezTo>
                          <a:pt x="254295" y="161600"/>
                          <a:pt x="232808" y="157401"/>
                          <a:pt x="209923" y="157401"/>
                        </a:cubicBezTo>
                        <a:cubicBezTo>
                          <a:pt x="187037" y="157401"/>
                          <a:pt x="165469" y="161600"/>
                          <a:pt x="145217" y="169996"/>
                        </a:cubicBezTo>
                        <a:cubicBezTo>
                          <a:pt x="124966" y="178393"/>
                          <a:pt x="107431" y="189919"/>
                          <a:pt x="92531" y="204490"/>
                        </a:cubicBezTo>
                        <a:cubicBezTo>
                          <a:pt x="77630" y="219143"/>
                          <a:pt x="65858" y="236431"/>
                          <a:pt x="57214" y="256353"/>
                        </a:cubicBezTo>
                        <a:cubicBezTo>
                          <a:pt x="48570" y="276357"/>
                          <a:pt x="44207" y="298008"/>
                          <a:pt x="44207" y="321388"/>
                        </a:cubicBezTo>
                        <a:close/>
                        <a:moveTo>
                          <a:pt x="314061" y="82"/>
                        </a:moveTo>
                        <a:lnTo>
                          <a:pt x="336206" y="15312"/>
                        </a:lnTo>
                        <a:cubicBezTo>
                          <a:pt x="324269" y="35646"/>
                          <a:pt x="311591" y="50381"/>
                          <a:pt x="298255" y="59355"/>
                        </a:cubicBezTo>
                        <a:cubicBezTo>
                          <a:pt x="284919" y="68410"/>
                          <a:pt x="270595" y="72938"/>
                          <a:pt x="255365" y="72938"/>
                        </a:cubicBezTo>
                        <a:cubicBezTo>
                          <a:pt x="244663" y="72938"/>
                          <a:pt x="234455" y="71374"/>
                          <a:pt x="224659" y="68328"/>
                        </a:cubicBezTo>
                        <a:cubicBezTo>
                          <a:pt x="214862" y="65282"/>
                          <a:pt x="205478" y="61907"/>
                          <a:pt x="196587" y="58202"/>
                        </a:cubicBezTo>
                        <a:cubicBezTo>
                          <a:pt x="187696" y="54498"/>
                          <a:pt x="179217" y="51122"/>
                          <a:pt x="171231" y="48076"/>
                        </a:cubicBezTo>
                        <a:cubicBezTo>
                          <a:pt x="163246" y="45031"/>
                          <a:pt x="155508" y="43466"/>
                          <a:pt x="148181" y="43466"/>
                        </a:cubicBezTo>
                        <a:cubicBezTo>
                          <a:pt x="140854" y="43466"/>
                          <a:pt x="134268" y="45278"/>
                          <a:pt x="127765" y="48817"/>
                        </a:cubicBezTo>
                        <a:cubicBezTo>
                          <a:pt x="121261" y="52357"/>
                          <a:pt x="114840" y="59108"/>
                          <a:pt x="108501" y="69069"/>
                        </a:cubicBezTo>
                        <a:lnTo>
                          <a:pt x="86768" y="53839"/>
                        </a:lnTo>
                        <a:cubicBezTo>
                          <a:pt x="94424" y="40585"/>
                          <a:pt x="103644" y="30295"/>
                          <a:pt x="114429" y="22968"/>
                        </a:cubicBezTo>
                        <a:cubicBezTo>
                          <a:pt x="125213" y="15559"/>
                          <a:pt x="137479" y="11937"/>
                          <a:pt x="151227" y="11937"/>
                        </a:cubicBezTo>
                        <a:cubicBezTo>
                          <a:pt x="157319" y="11937"/>
                          <a:pt x="163575" y="12678"/>
                          <a:pt x="169914" y="14242"/>
                        </a:cubicBezTo>
                        <a:cubicBezTo>
                          <a:pt x="177570" y="15806"/>
                          <a:pt x="185061" y="18029"/>
                          <a:pt x="192388" y="21075"/>
                        </a:cubicBezTo>
                        <a:cubicBezTo>
                          <a:pt x="199797" y="24121"/>
                          <a:pt x="207042" y="27084"/>
                          <a:pt x="214121" y="29883"/>
                        </a:cubicBezTo>
                        <a:cubicBezTo>
                          <a:pt x="221201" y="32682"/>
                          <a:pt x="228281" y="35152"/>
                          <a:pt x="235114" y="37292"/>
                        </a:cubicBezTo>
                        <a:cubicBezTo>
                          <a:pt x="241947" y="39433"/>
                          <a:pt x="248862" y="40503"/>
                          <a:pt x="255694" y="40503"/>
                        </a:cubicBezTo>
                        <a:cubicBezTo>
                          <a:pt x="265326" y="40503"/>
                          <a:pt x="275123" y="37539"/>
                          <a:pt x="284919" y="31694"/>
                        </a:cubicBezTo>
                        <a:cubicBezTo>
                          <a:pt x="294715" y="25849"/>
                          <a:pt x="304429" y="15312"/>
                          <a:pt x="314143" y="0"/>
                        </a:cubicBezTo>
                        <a:close/>
                      </a:path>
                    </a:pathLst>
                  </a:custGeom>
                  <a:solidFill>
                    <a:srgbClr val="1D1D1B"/>
                  </a:solidFill>
                  <a:ln w="8232" cap="flat">
                    <a:noFill/>
                    <a:prstDash val="solid"/>
                    <a:miter/>
                  </a:ln>
                </p:spPr>
                <p:txBody>
                  <a:bodyPr rtlCol="0" anchor="ctr"/>
                  <a:lstStyle/>
                  <a:p>
                    <a:endParaRPr lang="en-US"/>
                  </a:p>
                </p:txBody>
              </p:sp>
              <p:sp>
                <p:nvSpPr>
                  <p:cNvPr id="191" name="Forma Livre: Forma 190">
                    <a:extLst>
                      <a:ext uri="{FF2B5EF4-FFF2-40B4-BE49-F238E27FC236}">
                        <a16:creationId xmlns:a16="http://schemas.microsoft.com/office/drawing/2014/main" id="{2D737FC2-313A-8334-7FD3-468CB4E5A8F7}"/>
                      </a:ext>
                    </a:extLst>
                  </p:cNvPr>
                  <p:cNvSpPr/>
                  <p:nvPr/>
                </p:nvSpPr>
                <p:spPr>
                  <a:xfrm>
                    <a:off x="3973390" y="5041116"/>
                    <a:ext cx="452693" cy="559640"/>
                  </a:xfrm>
                  <a:custGeom>
                    <a:avLst/>
                    <a:gdLst>
                      <a:gd name="connsiteX0" fmla="*/ 223753 w 452693"/>
                      <a:gd name="connsiteY0" fmla="*/ 559640 h 559640"/>
                      <a:gd name="connsiteX1" fmla="*/ 135421 w 452693"/>
                      <a:gd name="connsiteY1" fmla="*/ 542435 h 559640"/>
                      <a:gd name="connsiteX2" fmla="*/ 64459 w 452693"/>
                      <a:gd name="connsiteY2" fmla="*/ 495429 h 559640"/>
                      <a:gd name="connsiteX3" fmla="*/ 17205 w 452693"/>
                      <a:gd name="connsiteY3" fmla="*/ 425207 h 559640"/>
                      <a:gd name="connsiteX4" fmla="*/ 0 w 452693"/>
                      <a:gd name="connsiteY4" fmla="*/ 338439 h 559640"/>
                      <a:gd name="connsiteX5" fmla="*/ 17041 w 452693"/>
                      <a:gd name="connsiteY5" fmla="*/ 252165 h 559640"/>
                      <a:gd name="connsiteX6" fmla="*/ 64376 w 452693"/>
                      <a:gd name="connsiteY6" fmla="*/ 181861 h 559640"/>
                      <a:gd name="connsiteX7" fmla="*/ 135503 w 452693"/>
                      <a:gd name="connsiteY7" fmla="*/ 134937 h 559640"/>
                      <a:gd name="connsiteX8" fmla="*/ 223918 w 452693"/>
                      <a:gd name="connsiteY8" fmla="*/ 117732 h 559640"/>
                      <a:gd name="connsiteX9" fmla="*/ 281873 w 452693"/>
                      <a:gd name="connsiteY9" fmla="*/ 125223 h 559640"/>
                      <a:gd name="connsiteX10" fmla="*/ 332666 w 452693"/>
                      <a:gd name="connsiteY10" fmla="*/ 145639 h 559640"/>
                      <a:gd name="connsiteX11" fmla="*/ 375309 w 452693"/>
                      <a:gd name="connsiteY11" fmla="*/ 176593 h 559640"/>
                      <a:gd name="connsiteX12" fmla="*/ 377532 w 452693"/>
                      <a:gd name="connsiteY12" fmla="*/ 178733 h 559640"/>
                      <a:gd name="connsiteX13" fmla="*/ 379014 w 452693"/>
                      <a:gd name="connsiteY13" fmla="*/ 144569 h 559640"/>
                      <a:gd name="connsiteX14" fmla="*/ 396384 w 452693"/>
                      <a:gd name="connsiteY14" fmla="*/ 127940 h 559640"/>
                      <a:gd name="connsiteX15" fmla="*/ 435323 w 452693"/>
                      <a:gd name="connsiteY15" fmla="*/ 127940 h 559640"/>
                      <a:gd name="connsiteX16" fmla="*/ 452693 w 452693"/>
                      <a:gd name="connsiteY16" fmla="*/ 145310 h 559640"/>
                      <a:gd name="connsiteX17" fmla="*/ 452693 w 452693"/>
                      <a:gd name="connsiteY17" fmla="*/ 531815 h 559640"/>
                      <a:gd name="connsiteX18" fmla="*/ 435323 w 452693"/>
                      <a:gd name="connsiteY18" fmla="*/ 549185 h 559640"/>
                      <a:gd name="connsiteX19" fmla="*/ 396384 w 452693"/>
                      <a:gd name="connsiteY19" fmla="*/ 549185 h 559640"/>
                      <a:gd name="connsiteX20" fmla="*/ 379014 w 452693"/>
                      <a:gd name="connsiteY20" fmla="*/ 532556 h 559640"/>
                      <a:gd name="connsiteX21" fmla="*/ 377532 w 452693"/>
                      <a:gd name="connsiteY21" fmla="*/ 498475 h 559640"/>
                      <a:gd name="connsiteX22" fmla="*/ 374980 w 452693"/>
                      <a:gd name="connsiteY22" fmla="*/ 500862 h 559640"/>
                      <a:gd name="connsiteX23" fmla="*/ 332337 w 452693"/>
                      <a:gd name="connsiteY23" fmla="*/ 531569 h 559640"/>
                      <a:gd name="connsiteX24" fmla="*/ 281544 w 452693"/>
                      <a:gd name="connsiteY24" fmla="*/ 551984 h 559640"/>
                      <a:gd name="connsiteX25" fmla="*/ 223918 w 452693"/>
                      <a:gd name="connsiteY25" fmla="*/ 559476 h 559640"/>
                      <a:gd name="connsiteX26" fmla="*/ 223753 w 452693"/>
                      <a:gd name="connsiteY26" fmla="*/ 152554 h 559640"/>
                      <a:gd name="connsiteX27" fmla="*/ 148839 w 452693"/>
                      <a:gd name="connsiteY27" fmla="*/ 167043 h 559640"/>
                      <a:gd name="connsiteX28" fmla="*/ 88662 w 452693"/>
                      <a:gd name="connsiteY28" fmla="*/ 206723 h 559640"/>
                      <a:gd name="connsiteX29" fmla="*/ 48982 w 452693"/>
                      <a:gd name="connsiteY29" fmla="*/ 265748 h 559640"/>
                      <a:gd name="connsiteX30" fmla="*/ 34658 w 452693"/>
                      <a:gd name="connsiteY30" fmla="*/ 338604 h 559640"/>
                      <a:gd name="connsiteX31" fmla="*/ 49147 w 452693"/>
                      <a:gd name="connsiteY31" fmla="*/ 411707 h 559640"/>
                      <a:gd name="connsiteX32" fmla="*/ 88908 w 452693"/>
                      <a:gd name="connsiteY32" fmla="*/ 470897 h 559640"/>
                      <a:gd name="connsiteX33" fmla="*/ 148839 w 452693"/>
                      <a:gd name="connsiteY33" fmla="*/ 510494 h 559640"/>
                      <a:gd name="connsiteX34" fmla="*/ 223753 w 452693"/>
                      <a:gd name="connsiteY34" fmla="*/ 524982 h 559640"/>
                      <a:gd name="connsiteX35" fmla="*/ 272241 w 452693"/>
                      <a:gd name="connsiteY35" fmla="*/ 518726 h 559640"/>
                      <a:gd name="connsiteX36" fmla="*/ 315378 w 452693"/>
                      <a:gd name="connsiteY36" fmla="*/ 501356 h 559640"/>
                      <a:gd name="connsiteX37" fmla="*/ 351271 w 452693"/>
                      <a:gd name="conn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ame="connsiteX41" fmla="*/ 412849 w 452693"/>
                      <a:gd name="connsiteY41" fmla="*/ 514692 h 559640"/>
                      <a:gd name="connsiteX42" fmla="*/ 417788 w 452693"/>
                      <a:gd name="connsiteY42" fmla="*/ 514692 h 559640"/>
                      <a:gd name="connsiteX43" fmla="*/ 417788 w 452693"/>
                      <a:gd name="connsiteY43" fmla="*/ 162845 h 559640"/>
                      <a:gd name="connsiteX44" fmla="*/ 412849 w 452693"/>
                      <a:gd name="connsiteY44" fmla="*/ 162845 h 559640"/>
                      <a:gd name="connsiteX45" fmla="*/ 410132 w 452693"/>
                      <a:gd name="connsiteY45" fmla="*/ 225575 h 559640"/>
                      <a:gd name="connsiteX46" fmla="*/ 397289 w 452693"/>
                      <a:gd name="connsiteY46" fmla="*/ 241545 h 559640"/>
                      <a:gd name="connsiteX47" fmla="*/ 378191 w 452693"/>
                      <a:gd name="connsiteY47" fmla="*/ 234136 h 559640"/>
                      <a:gd name="connsiteX48" fmla="*/ 351354 w 452693"/>
                      <a:gd name="connsiteY48" fmla="*/ 201866 h 559640"/>
                      <a:gd name="connsiteX49" fmla="*/ 315790 w 452693"/>
                      <a:gd name="connsiteY49" fmla="*/ 176016 h 559640"/>
                      <a:gd name="connsiteX50" fmla="*/ 272653 w 452693"/>
                      <a:gd name="connsiteY50" fmla="*/ 158646 h 559640"/>
                      <a:gd name="connsiteX51" fmla="*/ 223836 w 452693"/>
                      <a:gd name="connsiteY51" fmla="*/ 152390 h 559640"/>
                      <a:gd name="connsiteX52" fmla="*/ 227211 w 452693"/>
                      <a:gd name="connsiteY52" fmla="*/ 520372 h 559640"/>
                      <a:gd name="connsiteX53" fmla="*/ 156001 w 452693"/>
                      <a:gd name="connsiteY53" fmla="*/ 506460 h 559640"/>
                      <a:gd name="connsiteX54" fmla="*/ 97882 w 452693"/>
                      <a:gd name="connsiteY54" fmla="*/ 468344 h 559640"/>
                      <a:gd name="connsiteX55" fmla="*/ 58531 w 452693"/>
                      <a:gd name="connsiteY55" fmla="*/ 410718 h 559640"/>
                      <a:gd name="connsiteX56" fmla="*/ 44125 w 452693"/>
                      <a:gd name="connsiteY56" fmla="*/ 338604 h 559640"/>
                      <a:gd name="connsiteX57" fmla="*/ 58531 w 452693"/>
                      <a:gd name="connsiteY57" fmla="*/ 266653 h 559640"/>
                      <a:gd name="connsiteX58" fmla="*/ 97553 w 452693"/>
                      <a:gd name="connsiteY58" fmla="*/ 209275 h 559640"/>
                      <a:gd name="connsiteX59" fmla="*/ 155755 w 452693"/>
                      <a:gd name="connsiteY59" fmla="*/ 171077 h 559640"/>
                      <a:gd name="connsiteX60" fmla="*/ 227128 w 452693"/>
                      <a:gd name="connsiteY60" fmla="*/ 157165 h 559640"/>
                      <a:gd name="connsiteX61" fmla="*/ 298338 w 452693"/>
                      <a:gd name="connsiteY61" fmla="*/ 171077 h 559640"/>
                      <a:gd name="connsiteX62" fmla="*/ 356458 w 452693"/>
                      <a:gd name="connsiteY62" fmla="*/ 209192 h 559640"/>
                      <a:gd name="connsiteX63" fmla="*/ 395890 w 452693"/>
                      <a:gd name="connsiteY63" fmla="*/ 266572 h 559640"/>
                      <a:gd name="connsiteX64" fmla="*/ 410544 w 452693"/>
                      <a:gd name="connsiteY64" fmla="*/ 338604 h 559640"/>
                      <a:gd name="connsiteX65" fmla="*/ 396137 w 452693"/>
                      <a:gd name="connsiteY65" fmla="*/ 410966 h 559640"/>
                      <a:gd name="connsiteX66" fmla="*/ 356622 w 452693"/>
                      <a:gd name="connsiteY66" fmla="*/ 468591 h 559640"/>
                      <a:gd name="connsiteX67" fmla="*/ 298255 w 452693"/>
                      <a:gd name="connsiteY67" fmla="*/ 506789 h 559640"/>
                      <a:gd name="connsiteX68" fmla="*/ 227128 w 452693"/>
                      <a:gd name="connsiteY68" fmla="*/ 520455 h 559640"/>
                      <a:gd name="connsiteX69" fmla="*/ 227211 w 452693"/>
                      <a:gd name="connsiteY69" fmla="*/ 191822 h 559640"/>
                      <a:gd name="connsiteX70" fmla="*/ 169173 w 452693"/>
                      <a:gd name="connsiteY70" fmla="*/ 203101 h 559640"/>
                      <a:gd name="connsiteX71" fmla="*/ 122002 w 452693"/>
                      <a:gd name="connsiteY71" fmla="*/ 233972 h 559640"/>
                      <a:gd name="connsiteX72" fmla="*/ 90473 w 452693"/>
                      <a:gd name="connsiteY72" fmla="*/ 280402 h 559640"/>
                      <a:gd name="connsiteX73" fmla="*/ 78947 w 452693"/>
                      <a:gd name="connsiteY73" fmla="*/ 338604 h 559640"/>
                      <a:gd name="connsiteX74" fmla="*/ 90473 w 452693"/>
                      <a:gd name="connsiteY74" fmla="*/ 396971 h 559640"/>
                      <a:gd name="connsiteX75" fmla="*/ 122167 w 452693"/>
                      <a:gd name="connsiteY75" fmla="*/ 443483 h 559640"/>
                      <a:gd name="connsiteX76" fmla="*/ 169420 w 452693"/>
                      <a:gd name="connsiteY76" fmla="*/ 474437 h 559640"/>
                      <a:gd name="connsiteX77" fmla="*/ 227211 w 452693"/>
                      <a:gd name="connsiteY77" fmla="*/ 485715 h 559640"/>
                      <a:gd name="connsiteX78" fmla="*/ 285084 w 452693"/>
                      <a:gd name="connsiteY78" fmla="*/ 474601 h 559640"/>
                      <a:gd name="connsiteX79" fmla="*/ 332419 w 452693"/>
                      <a:gd name="connsiteY79" fmla="*/ 443647 h 559640"/>
                      <a:gd name="connsiteX80" fmla="*/ 364278 w 452693"/>
                      <a:gd name="connsiteY80" fmla="*/ 397135 h 559640"/>
                      <a:gd name="connsiteX81" fmla="*/ 375803 w 452693"/>
                      <a:gd name="connsiteY81" fmla="*/ 338604 h 559640"/>
                      <a:gd name="connsiteX82" fmla="*/ 364114 w 452693"/>
                      <a:gd name="connsiteY82" fmla="*/ 280566 h 559640"/>
                      <a:gd name="connsiteX83" fmla="*/ 332172 w 452693"/>
                      <a:gd name="connsiteY83" fmla="*/ 234136 h 559640"/>
                      <a:gd name="connsiteX84" fmla="*/ 284919 w 452693"/>
                      <a:gd name="connsiteY84" fmla="*/ 203183 h 559640"/>
                      <a:gd name="connsiteX85" fmla="*/ 227128 w 452693"/>
                      <a:gd name="connsiteY85" fmla="*/ 191905 h 559640"/>
                      <a:gd name="connsiteX86" fmla="*/ 272571 w 452693"/>
                      <a:gd name="connsiteY86" fmla="*/ 107524 h 559640"/>
                      <a:gd name="connsiteX87" fmla="*/ 236678 w 452693"/>
                      <a:gd name="connsiteY87" fmla="*/ 102173 h 559640"/>
                      <a:gd name="connsiteX88" fmla="*/ 207124 w 452693"/>
                      <a:gd name="connsiteY88" fmla="*/ 91553 h 559640"/>
                      <a:gd name="connsiteX89" fmla="*/ 182180 w 452693"/>
                      <a:gd name="connsiteY89" fmla="*/ 81592 h 559640"/>
                      <a:gd name="connsiteX90" fmla="*/ 153203 w 452693"/>
                      <a:gd name="connsiteY90" fmla="*/ 81345 h 559640"/>
                      <a:gd name="connsiteX91" fmla="*/ 140196 w 452693"/>
                      <a:gd name="connsiteY91" fmla="*/ 95752 h 559640"/>
                      <a:gd name="connsiteX92" fmla="*/ 128917 w 452693"/>
                      <a:gd name="connsiteY92" fmla="*/ 103408 h 559640"/>
                      <a:gd name="connsiteX93" fmla="*/ 115581 w 452693"/>
                      <a:gd name="connsiteY93" fmla="*/ 100609 h 559640"/>
                      <a:gd name="connsiteX94" fmla="*/ 93848 w 452693"/>
                      <a:gd name="connsiteY94" fmla="*/ 85379 h 559640"/>
                      <a:gd name="connsiteX95" fmla="*/ 88744 w 452693"/>
                      <a:gd name="connsiteY95" fmla="*/ 62493 h 559640"/>
                      <a:gd name="connsiteX96" fmla="*/ 121673 w 452693"/>
                      <a:gd name="connsiteY96" fmla="*/ 25942 h 559640"/>
                      <a:gd name="connsiteX97" fmla="*/ 191071 w 452693"/>
                      <a:gd name="connsiteY97" fmla="*/ 14664 h 559640"/>
                      <a:gd name="connsiteX98" fmla="*/ 216180 w 452693"/>
                      <a:gd name="connsiteY98" fmla="*/ 22402 h 559640"/>
                      <a:gd name="connsiteX99" fmla="*/ 237666 w 452693"/>
                      <a:gd name="connsiteY99" fmla="*/ 31046 h 559640"/>
                      <a:gd name="connsiteX100" fmla="*/ 257506 w 452693"/>
                      <a:gd name="connsiteY100" fmla="*/ 38043 h 559640"/>
                      <a:gd name="connsiteX101" fmla="*/ 293234 w 452693"/>
                      <a:gd name="connsiteY101" fmla="*/ 34174 h 559640"/>
                      <a:gd name="connsiteX102" fmla="*/ 316696 w 452693"/>
                      <a:gd name="connsiteY102" fmla="*/ 8078 h 559640"/>
                      <a:gd name="connsiteX103" fmla="*/ 327891 w 452693"/>
                      <a:gd name="connsiteY103" fmla="*/ 340 h 559640"/>
                      <a:gd name="connsiteX104" fmla="*/ 341228 w 452693"/>
                      <a:gd name="connsiteY104" fmla="*/ 3056 h 559640"/>
                      <a:gd name="connsiteX105" fmla="*/ 363373 w 452693"/>
                      <a:gd name="connsiteY105" fmla="*/ 18286 h 559640"/>
                      <a:gd name="connsiteX106" fmla="*/ 368476 w 452693"/>
                      <a:gd name="connsiteY106" fmla="*/ 41419 h 559640"/>
                      <a:gd name="connsiteX107" fmla="*/ 325257 w 452693"/>
                      <a:gd name="connsiteY107" fmla="*/ 91059 h 559640"/>
                      <a:gd name="connsiteX108" fmla="*/ 272571 w 452693"/>
                      <a:gd name="connsiteY108" fmla="*/ 107606 h 5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52693" h="559640">
                        <a:moveTo>
                          <a:pt x="223753" y="559640"/>
                        </a:moveTo>
                        <a:cubicBezTo>
                          <a:pt x="192306" y="559640"/>
                          <a:pt x="162587" y="553878"/>
                          <a:pt x="135421" y="542435"/>
                        </a:cubicBezTo>
                        <a:cubicBezTo>
                          <a:pt x="108254" y="531075"/>
                          <a:pt x="84381" y="515268"/>
                          <a:pt x="64459" y="495429"/>
                        </a:cubicBezTo>
                        <a:cubicBezTo>
                          <a:pt x="44454" y="475589"/>
                          <a:pt x="28566" y="451962"/>
                          <a:pt x="17205" y="425207"/>
                        </a:cubicBezTo>
                        <a:cubicBezTo>
                          <a:pt x="5762" y="398370"/>
                          <a:pt x="0" y="369145"/>
                          <a:pt x="0" y="338439"/>
                        </a:cubicBezTo>
                        <a:cubicBezTo>
                          <a:pt x="0" y="307733"/>
                          <a:pt x="5680" y="279002"/>
                          <a:pt x="17041" y="252165"/>
                        </a:cubicBezTo>
                        <a:cubicBezTo>
                          <a:pt x="28319" y="225328"/>
                          <a:pt x="44207" y="201701"/>
                          <a:pt x="64376" y="181861"/>
                        </a:cubicBezTo>
                        <a:cubicBezTo>
                          <a:pt x="84463" y="162104"/>
                          <a:pt x="108337" y="146298"/>
                          <a:pt x="135503" y="134937"/>
                        </a:cubicBezTo>
                        <a:cubicBezTo>
                          <a:pt x="162752" y="123494"/>
                          <a:pt x="192471" y="117732"/>
                          <a:pt x="223918" y="117732"/>
                        </a:cubicBezTo>
                        <a:cubicBezTo>
                          <a:pt x="244169" y="117732"/>
                          <a:pt x="263680" y="120284"/>
                          <a:pt x="281873" y="125223"/>
                        </a:cubicBezTo>
                        <a:cubicBezTo>
                          <a:pt x="299902" y="130163"/>
                          <a:pt x="317025" y="136995"/>
                          <a:pt x="332666" y="145639"/>
                        </a:cubicBezTo>
                        <a:cubicBezTo>
                          <a:pt x="348307" y="154283"/>
                          <a:pt x="362714" y="164738"/>
                          <a:pt x="375309" y="176593"/>
                        </a:cubicBezTo>
                        <a:cubicBezTo>
                          <a:pt x="376051" y="177333"/>
                          <a:pt x="376791" y="178074"/>
                          <a:pt x="377532" y="178733"/>
                        </a:cubicBezTo>
                        <a:lnTo>
                          <a:pt x="379014" y="144569"/>
                        </a:lnTo>
                        <a:cubicBezTo>
                          <a:pt x="379426" y="135267"/>
                          <a:pt x="387082" y="127940"/>
                          <a:pt x="396384" y="127940"/>
                        </a:cubicBezTo>
                        <a:lnTo>
                          <a:pt x="435323" y="127940"/>
                        </a:lnTo>
                        <a:cubicBezTo>
                          <a:pt x="444872" y="127940"/>
                          <a:pt x="452693" y="135678"/>
                          <a:pt x="452693" y="145310"/>
                        </a:cubicBezTo>
                        <a:lnTo>
                          <a:pt x="452693" y="531815"/>
                        </a:lnTo>
                        <a:cubicBezTo>
                          <a:pt x="452693" y="541365"/>
                          <a:pt x="444955" y="549185"/>
                          <a:pt x="435323" y="549185"/>
                        </a:cubicBezTo>
                        <a:lnTo>
                          <a:pt x="396384" y="549185"/>
                        </a:lnTo>
                        <a:cubicBezTo>
                          <a:pt x="387082" y="549185"/>
                          <a:pt x="379426" y="541859"/>
                          <a:pt x="379014" y="532556"/>
                        </a:cubicBezTo>
                        <a:lnTo>
                          <a:pt x="377532" y="498475"/>
                        </a:lnTo>
                        <a:cubicBezTo>
                          <a:pt x="376709" y="499298"/>
                          <a:pt x="375803" y="500121"/>
                          <a:pt x="374980" y="500862"/>
                        </a:cubicBezTo>
                        <a:cubicBezTo>
                          <a:pt x="362302" y="512552"/>
                          <a:pt x="347978" y="522842"/>
                          <a:pt x="332337" y="531569"/>
                        </a:cubicBezTo>
                        <a:cubicBezTo>
                          <a:pt x="316696" y="540212"/>
                          <a:pt x="299572" y="547127"/>
                          <a:pt x="281544" y="551984"/>
                        </a:cubicBezTo>
                        <a:cubicBezTo>
                          <a:pt x="263351" y="556924"/>
                          <a:pt x="243922" y="559476"/>
                          <a:pt x="223918" y="559476"/>
                        </a:cubicBezTo>
                        <a:close/>
                        <a:moveTo>
                          <a:pt x="223753" y="152554"/>
                        </a:moveTo>
                        <a:cubicBezTo>
                          <a:pt x="196998" y="152554"/>
                          <a:pt x="171725" y="157412"/>
                          <a:pt x="148839" y="167043"/>
                        </a:cubicBezTo>
                        <a:cubicBezTo>
                          <a:pt x="125789" y="176675"/>
                          <a:pt x="105538" y="190011"/>
                          <a:pt x="88662" y="206723"/>
                        </a:cubicBezTo>
                        <a:cubicBezTo>
                          <a:pt x="71785" y="223352"/>
                          <a:pt x="58449" y="243192"/>
                          <a:pt x="48982" y="265748"/>
                        </a:cubicBezTo>
                        <a:cubicBezTo>
                          <a:pt x="39515" y="288304"/>
                          <a:pt x="34658" y="312755"/>
                          <a:pt x="34658" y="338604"/>
                        </a:cubicBezTo>
                        <a:cubicBezTo>
                          <a:pt x="34658" y="364453"/>
                          <a:pt x="39515" y="389232"/>
                          <a:pt x="49147" y="411707"/>
                        </a:cubicBezTo>
                        <a:cubicBezTo>
                          <a:pt x="58778" y="434345"/>
                          <a:pt x="72115" y="454185"/>
                          <a:pt x="88908" y="470897"/>
                        </a:cubicBezTo>
                        <a:cubicBezTo>
                          <a:pt x="105702" y="487526"/>
                          <a:pt x="125872" y="500862"/>
                          <a:pt x="148839" y="510494"/>
                        </a:cubicBezTo>
                        <a:cubicBezTo>
                          <a:pt x="171808" y="520126"/>
                          <a:pt x="196998" y="524982"/>
                          <a:pt x="223753" y="524982"/>
                        </a:cubicBezTo>
                        <a:cubicBezTo>
                          <a:pt x="240712" y="524982"/>
                          <a:pt x="257012" y="522842"/>
                          <a:pt x="272241" y="518726"/>
                        </a:cubicBezTo>
                        <a:cubicBezTo>
                          <a:pt x="287635" y="514528"/>
                          <a:pt x="302124" y="508683"/>
                          <a:pt x="315378" y="501356"/>
                        </a:cubicBezTo>
                        <a:cubicBezTo>
                          <a:pt x="328633" y="494029"/>
                          <a:pt x="340651" y="485385"/>
                          <a:pt x="351271" y="475589"/>
                        </a:cubicBezTo>
                        <a:cubicBezTo>
                          <a:pt x="361808" y="465875"/>
                          <a:pt x="370864" y="455090"/>
                          <a:pt x="378191" y="443647"/>
                        </a:cubicBezTo>
                        <a:cubicBezTo>
                          <a:pt x="382307" y="437309"/>
                          <a:pt x="390045" y="434263"/>
                          <a:pt x="397289" y="436239"/>
                        </a:cubicBezTo>
                        <a:cubicBezTo>
                          <a:pt x="404616" y="438214"/>
                          <a:pt x="409803" y="444718"/>
                          <a:pt x="410132" y="452292"/>
                        </a:cubicBezTo>
                        <a:lnTo>
                          <a:pt x="412849" y="514692"/>
                        </a:lnTo>
                        <a:lnTo>
                          <a:pt x="417788" y="514692"/>
                        </a:lnTo>
                        <a:lnTo>
                          <a:pt x="417788" y="162845"/>
                        </a:lnTo>
                        <a:lnTo>
                          <a:pt x="412849" y="162845"/>
                        </a:lnTo>
                        <a:lnTo>
                          <a:pt x="410132" y="225575"/>
                        </a:lnTo>
                        <a:cubicBezTo>
                          <a:pt x="409803" y="233148"/>
                          <a:pt x="404616" y="239652"/>
                          <a:pt x="397289" y="241545"/>
                        </a:cubicBezTo>
                        <a:cubicBezTo>
                          <a:pt x="389963" y="243521"/>
                          <a:pt x="382225" y="240557"/>
                          <a:pt x="378191" y="234136"/>
                        </a:cubicBezTo>
                        <a:cubicBezTo>
                          <a:pt x="370864" y="222693"/>
                          <a:pt x="361808" y="211827"/>
                          <a:pt x="351354" y="201866"/>
                        </a:cubicBezTo>
                        <a:cubicBezTo>
                          <a:pt x="340899" y="191987"/>
                          <a:pt x="328879" y="183261"/>
                          <a:pt x="315790" y="176016"/>
                        </a:cubicBezTo>
                        <a:cubicBezTo>
                          <a:pt x="302618" y="168690"/>
                          <a:pt x="288048" y="162845"/>
                          <a:pt x="272653" y="158646"/>
                        </a:cubicBezTo>
                        <a:cubicBezTo>
                          <a:pt x="257423" y="154530"/>
                          <a:pt x="240959" y="152390"/>
                          <a:pt x="223836" y="152390"/>
                        </a:cubicBezTo>
                        <a:close/>
                        <a:moveTo>
                          <a:pt x="227211" y="520372"/>
                        </a:moveTo>
                        <a:cubicBezTo>
                          <a:pt x="202102" y="520372"/>
                          <a:pt x="178146" y="515680"/>
                          <a:pt x="156001" y="506460"/>
                        </a:cubicBezTo>
                        <a:cubicBezTo>
                          <a:pt x="133939" y="497240"/>
                          <a:pt x="114429" y="484397"/>
                          <a:pt x="97882" y="468344"/>
                        </a:cubicBezTo>
                        <a:cubicBezTo>
                          <a:pt x="81335" y="452209"/>
                          <a:pt x="68081" y="432781"/>
                          <a:pt x="58531" y="410718"/>
                        </a:cubicBezTo>
                        <a:cubicBezTo>
                          <a:pt x="48982" y="388574"/>
                          <a:pt x="44125" y="364289"/>
                          <a:pt x="44125" y="338604"/>
                        </a:cubicBezTo>
                        <a:cubicBezTo>
                          <a:pt x="44125" y="312919"/>
                          <a:pt x="48982" y="288716"/>
                          <a:pt x="58531" y="266653"/>
                        </a:cubicBezTo>
                        <a:cubicBezTo>
                          <a:pt x="67999" y="244756"/>
                          <a:pt x="81170" y="225410"/>
                          <a:pt x="97553" y="209275"/>
                        </a:cubicBezTo>
                        <a:cubicBezTo>
                          <a:pt x="113935" y="193140"/>
                          <a:pt x="133528" y="180297"/>
                          <a:pt x="155755" y="171077"/>
                        </a:cubicBezTo>
                        <a:cubicBezTo>
                          <a:pt x="177982" y="161857"/>
                          <a:pt x="202020" y="157165"/>
                          <a:pt x="227128" y="157165"/>
                        </a:cubicBezTo>
                        <a:cubicBezTo>
                          <a:pt x="252237" y="157165"/>
                          <a:pt x="276193" y="161857"/>
                          <a:pt x="298338" y="171077"/>
                        </a:cubicBezTo>
                        <a:cubicBezTo>
                          <a:pt x="320318" y="180297"/>
                          <a:pt x="339911" y="193140"/>
                          <a:pt x="356458" y="209192"/>
                        </a:cubicBezTo>
                        <a:cubicBezTo>
                          <a:pt x="373004" y="225328"/>
                          <a:pt x="386258" y="244591"/>
                          <a:pt x="395890" y="266572"/>
                        </a:cubicBezTo>
                        <a:cubicBezTo>
                          <a:pt x="405604" y="288716"/>
                          <a:pt x="410544" y="312919"/>
                          <a:pt x="410544" y="338604"/>
                        </a:cubicBezTo>
                        <a:cubicBezTo>
                          <a:pt x="410544" y="364289"/>
                          <a:pt x="405687" y="388903"/>
                          <a:pt x="396137" y="410966"/>
                        </a:cubicBezTo>
                        <a:cubicBezTo>
                          <a:pt x="386670" y="432946"/>
                          <a:pt x="373334" y="452292"/>
                          <a:pt x="356622" y="468591"/>
                        </a:cubicBezTo>
                        <a:cubicBezTo>
                          <a:pt x="339993" y="484809"/>
                          <a:pt x="320318" y="497652"/>
                          <a:pt x="298255" y="506789"/>
                        </a:cubicBezTo>
                        <a:cubicBezTo>
                          <a:pt x="276111" y="515845"/>
                          <a:pt x="252237" y="520455"/>
                          <a:pt x="227128" y="520455"/>
                        </a:cubicBezTo>
                        <a:close/>
                        <a:moveTo>
                          <a:pt x="227211" y="191822"/>
                        </a:moveTo>
                        <a:cubicBezTo>
                          <a:pt x="206712" y="191822"/>
                          <a:pt x="187202" y="195609"/>
                          <a:pt x="169173" y="203101"/>
                        </a:cubicBezTo>
                        <a:cubicBezTo>
                          <a:pt x="151144" y="210592"/>
                          <a:pt x="135256" y="220965"/>
                          <a:pt x="122002" y="233972"/>
                        </a:cubicBezTo>
                        <a:cubicBezTo>
                          <a:pt x="108831" y="246978"/>
                          <a:pt x="98211" y="262620"/>
                          <a:pt x="90473" y="280402"/>
                        </a:cubicBezTo>
                        <a:cubicBezTo>
                          <a:pt x="82817" y="298101"/>
                          <a:pt x="78947" y="317694"/>
                          <a:pt x="78947" y="338604"/>
                        </a:cubicBezTo>
                        <a:cubicBezTo>
                          <a:pt x="78947" y="359514"/>
                          <a:pt x="82817" y="379189"/>
                          <a:pt x="90473" y="396971"/>
                        </a:cubicBezTo>
                        <a:cubicBezTo>
                          <a:pt x="98211" y="414917"/>
                          <a:pt x="108831" y="430558"/>
                          <a:pt x="122167" y="443483"/>
                        </a:cubicBezTo>
                        <a:cubicBezTo>
                          <a:pt x="135503" y="456490"/>
                          <a:pt x="151391" y="466945"/>
                          <a:pt x="169420" y="474437"/>
                        </a:cubicBezTo>
                        <a:cubicBezTo>
                          <a:pt x="187284" y="481928"/>
                          <a:pt x="206712" y="485715"/>
                          <a:pt x="227211" y="485715"/>
                        </a:cubicBezTo>
                        <a:cubicBezTo>
                          <a:pt x="247709" y="485715"/>
                          <a:pt x="267220" y="482010"/>
                          <a:pt x="285084" y="474601"/>
                        </a:cubicBezTo>
                        <a:cubicBezTo>
                          <a:pt x="303030" y="467192"/>
                          <a:pt x="318919" y="456819"/>
                          <a:pt x="332419" y="443647"/>
                        </a:cubicBezTo>
                        <a:cubicBezTo>
                          <a:pt x="345838" y="430558"/>
                          <a:pt x="356622" y="414917"/>
                          <a:pt x="364278" y="397135"/>
                        </a:cubicBezTo>
                        <a:cubicBezTo>
                          <a:pt x="371934" y="379436"/>
                          <a:pt x="375803" y="359761"/>
                          <a:pt x="375803" y="338604"/>
                        </a:cubicBezTo>
                        <a:cubicBezTo>
                          <a:pt x="375803" y="317447"/>
                          <a:pt x="371852" y="298183"/>
                          <a:pt x="364114" y="280566"/>
                        </a:cubicBezTo>
                        <a:cubicBezTo>
                          <a:pt x="356293" y="262785"/>
                          <a:pt x="345509" y="247143"/>
                          <a:pt x="332172" y="234136"/>
                        </a:cubicBezTo>
                        <a:cubicBezTo>
                          <a:pt x="318836" y="221129"/>
                          <a:pt x="302948" y="210674"/>
                          <a:pt x="284919" y="203183"/>
                        </a:cubicBezTo>
                        <a:cubicBezTo>
                          <a:pt x="267055" y="195692"/>
                          <a:pt x="247627" y="191905"/>
                          <a:pt x="227128" y="191905"/>
                        </a:cubicBezTo>
                        <a:close/>
                        <a:moveTo>
                          <a:pt x="272571" y="107524"/>
                        </a:moveTo>
                        <a:cubicBezTo>
                          <a:pt x="260140" y="107524"/>
                          <a:pt x="248121" y="105713"/>
                          <a:pt x="236678" y="102173"/>
                        </a:cubicBezTo>
                        <a:cubicBezTo>
                          <a:pt x="226388" y="98962"/>
                          <a:pt x="216509" y="95422"/>
                          <a:pt x="207124" y="91553"/>
                        </a:cubicBezTo>
                        <a:cubicBezTo>
                          <a:pt x="198398" y="87931"/>
                          <a:pt x="190083" y="84638"/>
                          <a:pt x="182180" y="81592"/>
                        </a:cubicBezTo>
                        <a:cubicBezTo>
                          <a:pt x="171396" y="77476"/>
                          <a:pt x="162011" y="76488"/>
                          <a:pt x="153203" y="81345"/>
                        </a:cubicBezTo>
                        <a:cubicBezTo>
                          <a:pt x="150980" y="82580"/>
                          <a:pt x="146452" y="86038"/>
                          <a:pt x="140196" y="95752"/>
                        </a:cubicBezTo>
                        <a:cubicBezTo>
                          <a:pt x="137644" y="99703"/>
                          <a:pt x="133610" y="102502"/>
                          <a:pt x="128917" y="103408"/>
                        </a:cubicBezTo>
                        <a:cubicBezTo>
                          <a:pt x="124307" y="104313"/>
                          <a:pt x="119450" y="103325"/>
                          <a:pt x="115581" y="100609"/>
                        </a:cubicBezTo>
                        <a:lnTo>
                          <a:pt x="93848" y="85379"/>
                        </a:lnTo>
                        <a:cubicBezTo>
                          <a:pt x="86521" y="80193"/>
                          <a:pt x="84298" y="70314"/>
                          <a:pt x="88744" y="62493"/>
                        </a:cubicBezTo>
                        <a:cubicBezTo>
                          <a:pt x="97635" y="47017"/>
                          <a:pt x="108748" y="34750"/>
                          <a:pt x="121673" y="25942"/>
                        </a:cubicBezTo>
                        <a:cubicBezTo>
                          <a:pt x="141266" y="12523"/>
                          <a:pt x="165633" y="8572"/>
                          <a:pt x="191071" y="14664"/>
                        </a:cubicBezTo>
                        <a:cubicBezTo>
                          <a:pt x="199139" y="16228"/>
                          <a:pt x="207783" y="18862"/>
                          <a:pt x="216180" y="22402"/>
                        </a:cubicBezTo>
                        <a:cubicBezTo>
                          <a:pt x="223424" y="25448"/>
                          <a:pt x="230586" y="28329"/>
                          <a:pt x="237666" y="31046"/>
                        </a:cubicBezTo>
                        <a:cubicBezTo>
                          <a:pt x="244416" y="33680"/>
                          <a:pt x="251084" y="36068"/>
                          <a:pt x="257506" y="38043"/>
                        </a:cubicBezTo>
                        <a:cubicBezTo>
                          <a:pt x="269278" y="41748"/>
                          <a:pt x="280556" y="41748"/>
                          <a:pt x="293234" y="34174"/>
                        </a:cubicBezTo>
                        <a:cubicBezTo>
                          <a:pt x="298338" y="31128"/>
                          <a:pt x="306488" y="24131"/>
                          <a:pt x="316696" y="8078"/>
                        </a:cubicBezTo>
                        <a:cubicBezTo>
                          <a:pt x="319248" y="4044"/>
                          <a:pt x="323281" y="1327"/>
                          <a:pt x="327891" y="340"/>
                        </a:cubicBezTo>
                        <a:cubicBezTo>
                          <a:pt x="332501" y="-566"/>
                          <a:pt x="337359" y="340"/>
                          <a:pt x="341228" y="3056"/>
                        </a:cubicBezTo>
                        <a:lnTo>
                          <a:pt x="363373" y="18286"/>
                        </a:lnTo>
                        <a:cubicBezTo>
                          <a:pt x="370864" y="23472"/>
                          <a:pt x="373087" y="33516"/>
                          <a:pt x="368476" y="41419"/>
                        </a:cubicBezTo>
                        <a:cubicBezTo>
                          <a:pt x="355058" y="64222"/>
                          <a:pt x="340899" y="80522"/>
                          <a:pt x="325257" y="91059"/>
                        </a:cubicBezTo>
                        <a:cubicBezTo>
                          <a:pt x="309040" y="102008"/>
                          <a:pt x="291340" y="107606"/>
                          <a:pt x="272571" y="107606"/>
                        </a:cubicBezTo>
                        <a:close/>
                      </a:path>
                    </a:pathLst>
                  </a:custGeom>
                  <a:solidFill>
                    <a:srgbClr val="1D1D1B"/>
                  </a:solidFill>
                  <a:ln w="8232" cap="flat">
                    <a:noFill/>
                    <a:prstDash val="solid"/>
                    <a:miter/>
                  </a:ln>
                </p:spPr>
                <p:txBody>
                  <a:bodyPr rtlCol="0" anchor="ctr"/>
                  <a:lstStyle/>
                  <a:p>
                    <a:endParaRPr lang="en-US"/>
                  </a:p>
                </p:txBody>
              </p:sp>
            </p:grpSp>
            <p:grpSp>
              <p:nvGrpSpPr>
                <p:cNvPr id="21" name="Gráfico 23">
                  <a:extLst>
                    <a:ext uri="{FF2B5EF4-FFF2-40B4-BE49-F238E27FC236}">
                      <a16:creationId xmlns:a16="http://schemas.microsoft.com/office/drawing/2014/main" id="{58ACD1C6-69BE-6FFB-EF8E-822CFE941A3F}"/>
                    </a:ext>
                  </a:extLst>
                </p:cNvPr>
                <p:cNvGrpSpPr/>
                <p:nvPr/>
              </p:nvGrpSpPr>
              <p:grpSpPr>
                <a:xfrm>
                  <a:off x="4683012" y="5159012"/>
                  <a:ext cx="452528" cy="441743"/>
                  <a:chOff x="4683012" y="5159012"/>
                  <a:chExt cx="452528" cy="441743"/>
                </a:xfrm>
                <a:solidFill>
                  <a:srgbClr val="1D1D1B"/>
                </a:solidFill>
              </p:grpSpPr>
              <p:sp>
                <p:nvSpPr>
                  <p:cNvPr id="188" name="Forma Livre: Forma 187">
                    <a:extLst>
                      <a:ext uri="{FF2B5EF4-FFF2-40B4-BE49-F238E27FC236}">
                        <a16:creationId xmlns:a16="http://schemas.microsoft.com/office/drawing/2014/main" id="{15A78EA1-611D-7F1E-88CE-EA90CFC10D0D}"/>
                      </a:ext>
                    </a:extLst>
                  </p:cNvPr>
                  <p:cNvSpPr/>
                  <p:nvPr/>
                </p:nvSpPr>
                <p:spPr>
                  <a:xfrm>
                    <a:off x="4700382" y="5176300"/>
                    <a:ext cx="418035" cy="407086"/>
                  </a:xfrm>
                  <a:custGeom>
                    <a:avLst/>
                    <a:gdLst>
                      <a:gd name="connsiteX0" fmla="*/ 0 w 418035"/>
                      <a:gd name="connsiteY0" fmla="*/ 203337 h 407086"/>
                      <a:gd name="connsiteX1" fmla="*/ 16053 w 418035"/>
                      <a:gd name="connsiteY1" fmla="*/ 123813 h 407086"/>
                      <a:gd name="connsiteX2" fmla="*/ 60343 w 418035"/>
                      <a:gd name="connsiteY2" fmla="*/ 59108 h 407086"/>
                      <a:gd name="connsiteX3" fmla="*/ 126777 w 418035"/>
                      <a:gd name="connsiteY3" fmla="*/ 15806 h 407086"/>
                      <a:gd name="connsiteX4" fmla="*/ 208853 w 418035"/>
                      <a:gd name="connsiteY4" fmla="*/ 0 h 407086"/>
                      <a:gd name="connsiteX5" fmla="*/ 291258 w 418035"/>
                      <a:gd name="connsiteY5" fmla="*/ 15806 h 407086"/>
                      <a:gd name="connsiteX6" fmla="*/ 357692 w 418035"/>
                      <a:gd name="connsiteY6" fmla="*/ 59108 h 407086"/>
                      <a:gd name="connsiteX7" fmla="*/ 401982 w 418035"/>
                      <a:gd name="connsiteY7" fmla="*/ 123813 h 407086"/>
                      <a:gd name="connsiteX8" fmla="*/ 418035 w 418035"/>
                      <a:gd name="connsiteY8" fmla="*/ 203337 h 407086"/>
                      <a:gd name="connsiteX9" fmla="*/ 401982 w 418035"/>
                      <a:gd name="connsiteY9" fmla="*/ 283272 h 407086"/>
                      <a:gd name="connsiteX10" fmla="*/ 357692 w 418035"/>
                      <a:gd name="connsiteY10" fmla="*/ 347978 h 407086"/>
                      <a:gd name="connsiteX11" fmla="*/ 291258 w 418035"/>
                      <a:gd name="connsiteY11" fmla="*/ 391280 h 407086"/>
                      <a:gd name="connsiteX12" fmla="*/ 208853 w 418035"/>
                      <a:gd name="connsiteY12" fmla="*/ 407086 h 407086"/>
                      <a:gd name="connsiteX13" fmla="*/ 126777 w 418035"/>
                      <a:gd name="connsiteY13" fmla="*/ 391280 h 407086"/>
                      <a:gd name="connsiteX14" fmla="*/ 60590 w 418035"/>
                      <a:gd name="connsiteY14" fmla="*/ 347978 h 407086"/>
                      <a:gd name="connsiteX15" fmla="*/ 16300 w 418035"/>
                      <a:gd name="connsiteY15" fmla="*/ 283272 h 407086"/>
                      <a:gd name="connsiteX16" fmla="*/ 82 w 418035"/>
                      <a:gd name="connsiteY16" fmla="*/ 203337 h 407086"/>
                      <a:gd name="connsiteX17" fmla="*/ 44290 w 418035"/>
                      <a:gd name="connsiteY17" fmla="*/ 203337 h 407086"/>
                      <a:gd name="connsiteX18" fmla="*/ 57297 w 418035"/>
                      <a:gd name="connsiteY18" fmla="*/ 268619 h 407086"/>
                      <a:gd name="connsiteX19" fmla="*/ 92613 w 418035"/>
                      <a:gd name="connsiteY19" fmla="*/ 320730 h 407086"/>
                      <a:gd name="connsiteX20" fmla="*/ 145053 w 418035"/>
                      <a:gd name="connsiteY20" fmla="*/ 355058 h 407086"/>
                      <a:gd name="connsiteX21" fmla="*/ 209512 w 418035"/>
                      <a:gd name="connsiteY21" fmla="*/ 367489 h 407086"/>
                      <a:gd name="connsiteX22" fmla="*/ 273806 w 418035"/>
                      <a:gd name="connsiteY22" fmla="*/ 355058 h 407086"/>
                      <a:gd name="connsiteX23" fmla="*/ 326081 w 418035"/>
                      <a:gd name="connsiteY23" fmla="*/ 320730 h 407086"/>
                      <a:gd name="connsiteX24" fmla="*/ 361397 w 418035"/>
                      <a:gd name="connsiteY24" fmla="*/ 268619 h 407086"/>
                      <a:gd name="connsiteX25" fmla="*/ 374404 w 418035"/>
                      <a:gd name="connsiteY25" fmla="*/ 203337 h 407086"/>
                      <a:gd name="connsiteX26" fmla="*/ 361397 w 418035"/>
                      <a:gd name="connsiteY26" fmla="*/ 138302 h 407086"/>
                      <a:gd name="connsiteX27" fmla="*/ 325916 w 418035"/>
                      <a:gd name="connsiteY27" fmla="*/ 86439 h 407086"/>
                      <a:gd name="connsiteX28" fmla="*/ 273476 w 418035"/>
                      <a:gd name="connsiteY28" fmla="*/ 51946 h 407086"/>
                      <a:gd name="connsiteX29" fmla="*/ 209182 w 418035"/>
                      <a:gd name="connsiteY29" fmla="*/ 39350 h 407086"/>
                      <a:gd name="connsiteX30" fmla="*/ 144888 w 418035"/>
                      <a:gd name="connsiteY30" fmla="*/ 51946 h 407086"/>
                      <a:gd name="connsiteX31" fmla="*/ 92613 w 418035"/>
                      <a:gd name="connsiteY31" fmla="*/ 86439 h 407086"/>
                      <a:gd name="connsiteX32" fmla="*/ 57297 w 418035"/>
                      <a:gd name="connsiteY32" fmla="*/ 138302 h 407086"/>
                      <a:gd name="connsiteX33" fmla="*/ 44290 w 418035"/>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5" h="407086">
                        <a:moveTo>
                          <a:pt x="0" y="203337"/>
                        </a:moveTo>
                        <a:cubicBezTo>
                          <a:pt x="0" y="175101"/>
                          <a:pt x="5351" y="148592"/>
                          <a:pt x="16053" y="123813"/>
                        </a:cubicBezTo>
                        <a:cubicBezTo>
                          <a:pt x="26755" y="99034"/>
                          <a:pt x="41491" y="77466"/>
                          <a:pt x="60343" y="59108"/>
                        </a:cubicBezTo>
                        <a:cubicBezTo>
                          <a:pt x="79195" y="40832"/>
                          <a:pt x="101340" y="26343"/>
                          <a:pt x="126777" y="15806"/>
                        </a:cubicBezTo>
                        <a:cubicBezTo>
                          <a:pt x="152215" y="5269"/>
                          <a:pt x="179546" y="0"/>
                          <a:pt x="208853" y="0"/>
                        </a:cubicBezTo>
                        <a:cubicBezTo>
                          <a:pt x="238160" y="0"/>
                          <a:pt x="265821" y="5269"/>
                          <a:pt x="291258" y="15806"/>
                        </a:cubicBezTo>
                        <a:cubicBezTo>
                          <a:pt x="316696" y="26343"/>
                          <a:pt x="338841"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1" y="366254"/>
                          <a:pt x="316696" y="380743"/>
                          <a:pt x="291258" y="391280"/>
                        </a:cubicBezTo>
                        <a:cubicBezTo>
                          <a:pt x="265821" y="401817"/>
                          <a:pt x="238324" y="407086"/>
                          <a:pt x="208853" y="407086"/>
                        </a:cubicBezTo>
                        <a:cubicBezTo>
                          <a:pt x="179382" y="407086"/>
                          <a:pt x="152215" y="401817"/>
                          <a:pt x="126777" y="391280"/>
                        </a:cubicBezTo>
                        <a:cubicBezTo>
                          <a:pt x="101340" y="380743"/>
                          <a:pt x="79277" y="366254"/>
                          <a:pt x="60590" y="347978"/>
                        </a:cubicBezTo>
                        <a:cubicBezTo>
                          <a:pt x="41903" y="329703"/>
                          <a:pt x="27167" y="308134"/>
                          <a:pt x="16300" y="283272"/>
                        </a:cubicBezTo>
                        <a:cubicBezTo>
                          <a:pt x="5516" y="258494"/>
                          <a:pt x="82" y="231821"/>
                          <a:pt x="82" y="203337"/>
                        </a:cubicBezTo>
                        <a:close/>
                        <a:moveTo>
                          <a:pt x="44290" y="203337"/>
                        </a:moveTo>
                        <a:cubicBezTo>
                          <a:pt x="44290" y="226717"/>
                          <a:pt x="48653" y="248450"/>
                          <a:pt x="57297" y="268619"/>
                        </a:cubicBezTo>
                        <a:cubicBezTo>
                          <a:pt x="65941" y="288706"/>
                          <a:pt x="77713" y="306076"/>
                          <a:pt x="92613" y="320730"/>
                        </a:cubicBezTo>
                        <a:cubicBezTo>
                          <a:pt x="107514" y="335383"/>
                          <a:pt x="124966" y="346826"/>
                          <a:pt x="145053" y="355058"/>
                        </a:cubicBezTo>
                        <a:cubicBezTo>
                          <a:pt x="165140" y="363373"/>
                          <a:pt x="186626" y="367489"/>
                          <a:pt x="209512" y="367489"/>
                        </a:cubicBezTo>
                        <a:cubicBezTo>
                          <a:pt x="232397" y="367489"/>
                          <a:pt x="253801" y="363373"/>
                          <a:pt x="273806" y="355058"/>
                        </a:cubicBezTo>
                        <a:cubicBezTo>
                          <a:pt x="293810" y="346826"/>
                          <a:pt x="311180" y="335383"/>
                          <a:pt x="326081" y="320730"/>
                        </a:cubicBezTo>
                        <a:cubicBezTo>
                          <a:pt x="340981" y="306076"/>
                          <a:pt x="352753" y="288706"/>
                          <a:pt x="361397" y="268619"/>
                        </a:cubicBezTo>
                        <a:cubicBezTo>
                          <a:pt x="370041" y="248532"/>
                          <a:pt x="374404" y="226799"/>
                          <a:pt x="374404" y="203337"/>
                        </a:cubicBezTo>
                        <a:cubicBezTo>
                          <a:pt x="374404" y="179875"/>
                          <a:pt x="370041" y="158224"/>
                          <a:pt x="361397" y="138302"/>
                        </a:cubicBezTo>
                        <a:cubicBezTo>
                          <a:pt x="352753" y="118380"/>
                          <a:pt x="340899" y="101010"/>
                          <a:pt x="325916" y="86439"/>
                        </a:cubicBezTo>
                        <a:cubicBezTo>
                          <a:pt x="310933" y="71785"/>
                          <a:pt x="293398" y="60342"/>
                          <a:pt x="273476" y="51946"/>
                        </a:cubicBezTo>
                        <a:cubicBezTo>
                          <a:pt x="253472" y="43549"/>
                          <a:pt x="232068" y="39350"/>
                          <a:pt x="209182" y="39350"/>
                        </a:cubicBezTo>
                        <a:cubicBezTo>
                          <a:pt x="186296" y="39350"/>
                          <a:pt x="164893" y="43549"/>
                          <a:pt x="144888" y="51946"/>
                        </a:cubicBezTo>
                        <a:cubicBezTo>
                          <a:pt x="124884" y="60342"/>
                          <a:pt x="107514" y="71868"/>
                          <a:pt x="92613" y="86439"/>
                        </a:cubicBezTo>
                        <a:cubicBezTo>
                          <a:pt x="77713" y="101092"/>
                          <a:pt x="65941" y="118380"/>
                          <a:pt x="57297"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89" name="Forma Livre: Forma 188">
                    <a:extLst>
                      <a:ext uri="{FF2B5EF4-FFF2-40B4-BE49-F238E27FC236}">
                        <a16:creationId xmlns:a16="http://schemas.microsoft.com/office/drawing/2014/main" id="{403A7375-DD0D-3345-6D35-21F27DB13BE2}"/>
                      </a:ext>
                    </a:extLst>
                  </p:cNvPr>
                  <p:cNvSpPr/>
                  <p:nvPr/>
                </p:nvSpPr>
                <p:spPr>
                  <a:xfrm>
                    <a:off x="4683012"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700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651 w 452528"/>
                      <a:gd name="connsiteY24" fmla="*/ 392515 h 441743"/>
                      <a:gd name="connsiteX25" fmla="*/ 226058 w 452528"/>
                      <a:gd name="connsiteY25" fmla="*/ 407004 h 441743"/>
                      <a:gd name="connsiteX26" fmla="*/ 301796 w 452528"/>
                      <a:gd name="connsiteY26" fmla="*/ 392515 h 441743"/>
                      <a:gd name="connsiteX27" fmla="*/ 362714 w 452528"/>
                      <a:gd name="connsiteY27" fmla="*/ 352836 h 441743"/>
                      <a:gd name="connsiteX28" fmla="*/ 403135 w 452528"/>
                      <a:gd name="connsiteY28" fmla="*/ 293728 h 441743"/>
                      <a:gd name="connsiteX29" fmla="*/ 417706 w 452528"/>
                      <a:gd name="connsiteY29" fmla="*/ 220625 h 441743"/>
                      <a:gd name="connsiteX30" fmla="*/ 403135 w 452528"/>
                      <a:gd name="connsiteY30" fmla="*/ 147934 h 441743"/>
                      <a:gd name="connsiteX31" fmla="*/ 362714 w 452528"/>
                      <a:gd name="connsiteY31" fmla="*/ 88826 h 441743"/>
                      <a:gd name="connsiteX32" fmla="*/ 301796 w 452528"/>
                      <a:gd name="connsiteY32" fmla="*/ 49147 h 441743"/>
                      <a:gd name="connsiteX33" fmla="*/ 226058 w 452528"/>
                      <a:gd name="connsiteY33" fmla="*/ 34658 h 441743"/>
                      <a:gd name="connsiteX34" fmla="*/ 226882 w 452528"/>
                      <a:gd name="connsiteY34" fmla="*/ 402064 h 441743"/>
                      <a:gd name="connsiteX35" fmla="*/ 155755 w 452528"/>
                      <a:gd name="connsiteY35" fmla="*/ 388317 h 441743"/>
                      <a:gd name="connsiteX36" fmla="*/ 97717 w 452528"/>
                      <a:gd name="connsiteY36" fmla="*/ 350284 h 441743"/>
                      <a:gd name="connsiteX37" fmla="*/ 58614 w 452528"/>
                      <a:gd name="connsiteY37" fmla="*/ 292658 h 441743"/>
                      <a:gd name="connsiteX38" fmla="*/ 44207 w 452528"/>
                      <a:gd name="connsiteY38" fmla="*/ 220543 h 441743"/>
                      <a:gd name="connsiteX39" fmla="*/ 58614 w 452528"/>
                      <a:gd name="connsiteY39" fmla="*/ 148593 h 441743"/>
                      <a:gd name="connsiteX40" fmla="*/ 97635 w 452528"/>
                      <a:gd name="connsiteY40" fmla="*/ 91214 h 441743"/>
                      <a:gd name="connsiteX41" fmla="*/ 155343 w 452528"/>
                      <a:gd name="connsiteY41" fmla="*/ 53016 h 441743"/>
                      <a:gd name="connsiteX42" fmla="*/ 226388 w 452528"/>
                      <a:gd name="connsiteY42" fmla="*/ 39103 h 441743"/>
                      <a:gd name="connsiteX43" fmla="*/ 297432 w 452528"/>
                      <a:gd name="connsiteY43" fmla="*/ 53016 h 441743"/>
                      <a:gd name="connsiteX44" fmla="*/ 355305 w 452528"/>
                      <a:gd name="connsiteY44" fmla="*/ 91131 h 441743"/>
                      <a:gd name="connsiteX45" fmla="*/ 394573 w 452528"/>
                      <a:gd name="connsiteY45" fmla="*/ 148593 h 441743"/>
                      <a:gd name="connsiteX46" fmla="*/ 408979 w 452528"/>
                      <a:gd name="connsiteY46" fmla="*/ 220543 h 441743"/>
                      <a:gd name="connsiteX47" fmla="*/ 394573 w 452528"/>
                      <a:gd name="connsiteY47" fmla="*/ 292658 h 441743"/>
                      <a:gd name="connsiteX48" fmla="*/ 355470 w 452528"/>
                      <a:gd name="connsiteY48" fmla="*/ 350284 h 441743"/>
                      <a:gd name="connsiteX49" fmla="*/ 297679 w 452528"/>
                      <a:gd name="connsiteY49" fmla="*/ 388317 h 441743"/>
                      <a:gd name="connsiteX50" fmla="*/ 226717 w 452528"/>
                      <a:gd name="connsiteY50" fmla="*/ 402064 h 441743"/>
                      <a:gd name="connsiteX51" fmla="*/ 226470 w 452528"/>
                      <a:gd name="connsiteY51" fmla="*/ 73926 h 441743"/>
                      <a:gd name="connsiteX52" fmla="*/ 168926 w 452528"/>
                      <a:gd name="connsiteY52" fmla="*/ 85122 h 441743"/>
                      <a:gd name="connsiteX53" fmla="*/ 122085 w 452528"/>
                      <a:gd name="connsiteY53" fmla="*/ 115993 h 441743"/>
                      <a:gd name="connsiteX54" fmla="*/ 90555 w 452528"/>
                      <a:gd name="connsiteY54" fmla="*/ 162423 h 441743"/>
                      <a:gd name="connsiteX55" fmla="*/ 79030 w 452528"/>
                      <a:gd name="connsiteY55" fmla="*/ 220625 h 441743"/>
                      <a:gd name="connsiteX56" fmla="*/ 90555 w 452528"/>
                      <a:gd name="connsiteY56" fmla="*/ 278992 h 441743"/>
                      <a:gd name="connsiteX57" fmla="*/ 122085 w 452528"/>
                      <a:gd name="connsiteY57" fmla="*/ 325587 h 441743"/>
                      <a:gd name="connsiteX58" fmla="*/ 169009 w 452528"/>
                      <a:gd name="connsiteY58" fmla="*/ 356293 h 441743"/>
                      <a:gd name="connsiteX59" fmla="*/ 226882 w 452528"/>
                      <a:gd name="connsiteY59" fmla="*/ 367407 h 441743"/>
                      <a:gd name="connsiteX60" fmla="*/ 284507 w 452528"/>
                      <a:gd name="connsiteY60" fmla="*/ 356293 h 441743"/>
                      <a:gd name="connsiteX61" fmla="*/ 331267 w 452528"/>
                      <a:gd name="connsiteY61" fmla="*/ 325587 h 441743"/>
                      <a:gd name="connsiteX62" fmla="*/ 362796 w 452528"/>
                      <a:gd name="connsiteY62" fmla="*/ 278992 h 441743"/>
                      <a:gd name="connsiteX63" fmla="*/ 374322 w 452528"/>
                      <a:gd name="connsiteY63" fmla="*/ 220625 h 441743"/>
                      <a:gd name="connsiteX64" fmla="*/ 362796 w 452528"/>
                      <a:gd name="connsiteY64" fmla="*/ 162423 h 441743"/>
                      <a:gd name="connsiteX65" fmla="*/ 331102 w 452528"/>
                      <a:gd name="connsiteY65" fmla="*/ 116075 h 441743"/>
                      <a:gd name="connsiteX66" fmla="*/ 284014 w 452528"/>
                      <a:gd name="connsiteY66" fmla="*/ 85122 h 441743"/>
                      <a:gd name="connsiteX67" fmla="*/ 226470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3" y="413260"/>
                          <a:pt x="85863" y="397454"/>
                          <a:pt x="65694" y="377697"/>
                        </a:cubicBezTo>
                        <a:cubicBezTo>
                          <a:pt x="45442" y="357857"/>
                          <a:pt x="29307" y="334313"/>
                          <a:pt x="17700" y="307558"/>
                        </a:cubicBezTo>
                        <a:cubicBezTo>
                          <a:pt x="6010" y="280721"/>
                          <a:pt x="0" y="251496"/>
                          <a:pt x="0" y="220708"/>
                        </a:cubicBezTo>
                        <a:cubicBezTo>
                          <a:pt x="0" y="189918"/>
                          <a:pt x="5845" y="161188"/>
                          <a:pt x="17452" y="134269"/>
                        </a:cubicBezTo>
                        <a:cubicBezTo>
                          <a:pt x="28978" y="107431"/>
                          <a:pt x="45195" y="83805"/>
                          <a:pt x="65529" y="64047"/>
                        </a:cubicBezTo>
                        <a:cubicBezTo>
                          <a:pt x="85863" y="44290"/>
                          <a:pt x="109983"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463"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295"/>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651" y="392515"/>
                        </a:cubicBezTo>
                        <a:cubicBezTo>
                          <a:pt x="173866" y="402147"/>
                          <a:pt x="199221" y="407004"/>
                          <a:pt x="226058" y="407004"/>
                        </a:cubicBezTo>
                        <a:cubicBezTo>
                          <a:pt x="252896" y="407004"/>
                          <a:pt x="278580" y="402147"/>
                          <a:pt x="301796" y="392515"/>
                        </a:cubicBezTo>
                        <a:cubicBezTo>
                          <a:pt x="325092" y="382883"/>
                          <a:pt x="345591" y="369465"/>
                          <a:pt x="362714" y="352836"/>
                        </a:cubicBezTo>
                        <a:cubicBezTo>
                          <a:pt x="379837" y="336206"/>
                          <a:pt x="393421" y="316284"/>
                          <a:pt x="403135" y="293728"/>
                        </a:cubicBezTo>
                        <a:cubicBezTo>
                          <a:pt x="412849" y="271253"/>
                          <a:pt x="417706" y="246639"/>
                          <a:pt x="417706" y="220625"/>
                        </a:cubicBezTo>
                        <a:cubicBezTo>
                          <a:pt x="417706" y="194611"/>
                          <a:pt x="412766" y="170408"/>
                          <a:pt x="403135" y="147934"/>
                        </a:cubicBezTo>
                        <a:cubicBezTo>
                          <a:pt x="393421" y="125378"/>
                          <a:pt x="379837" y="105455"/>
                          <a:pt x="362714" y="88826"/>
                        </a:cubicBezTo>
                        <a:cubicBezTo>
                          <a:pt x="345591" y="72115"/>
                          <a:pt x="325092" y="58779"/>
                          <a:pt x="301796" y="49147"/>
                        </a:cubicBezTo>
                        <a:cubicBezTo>
                          <a:pt x="278580" y="39515"/>
                          <a:pt x="253060" y="34658"/>
                          <a:pt x="226058" y="34658"/>
                        </a:cubicBezTo>
                        <a:close/>
                        <a:moveTo>
                          <a:pt x="226882" y="402064"/>
                        </a:moveTo>
                        <a:cubicBezTo>
                          <a:pt x="201773" y="402064"/>
                          <a:pt x="177899" y="397454"/>
                          <a:pt x="155755" y="388317"/>
                        </a:cubicBezTo>
                        <a:cubicBezTo>
                          <a:pt x="133692" y="379261"/>
                          <a:pt x="114182" y="366418"/>
                          <a:pt x="97717" y="350284"/>
                        </a:cubicBezTo>
                        <a:cubicBezTo>
                          <a:pt x="81253" y="334148"/>
                          <a:pt x="68163" y="314802"/>
                          <a:pt x="58614" y="292658"/>
                        </a:cubicBezTo>
                        <a:cubicBezTo>
                          <a:pt x="49065" y="270513"/>
                          <a:pt x="44207" y="246227"/>
                          <a:pt x="44207" y="220543"/>
                        </a:cubicBezTo>
                        <a:cubicBezTo>
                          <a:pt x="44207" y="194858"/>
                          <a:pt x="49065" y="170655"/>
                          <a:pt x="58614" y="148593"/>
                        </a:cubicBezTo>
                        <a:cubicBezTo>
                          <a:pt x="68081" y="126695"/>
                          <a:pt x="81253" y="107349"/>
                          <a:pt x="97635" y="91214"/>
                        </a:cubicBezTo>
                        <a:cubicBezTo>
                          <a:pt x="114017" y="75078"/>
                          <a:pt x="133445" y="62236"/>
                          <a:pt x="155343" y="53016"/>
                        </a:cubicBezTo>
                        <a:cubicBezTo>
                          <a:pt x="177324" y="43796"/>
                          <a:pt x="201279" y="39103"/>
                          <a:pt x="226388" y="39103"/>
                        </a:cubicBezTo>
                        <a:cubicBezTo>
                          <a:pt x="251496" y="39103"/>
                          <a:pt x="275370" y="43796"/>
                          <a:pt x="297432" y="53016"/>
                        </a:cubicBezTo>
                        <a:cubicBezTo>
                          <a:pt x="319330" y="62236"/>
                          <a:pt x="338758" y="74996"/>
                          <a:pt x="355305" y="91131"/>
                        </a:cubicBezTo>
                        <a:cubicBezTo>
                          <a:pt x="371852" y="107267"/>
                          <a:pt x="385106" y="126612"/>
                          <a:pt x="394573" y="148593"/>
                        </a:cubicBezTo>
                        <a:cubicBezTo>
                          <a:pt x="404123" y="170655"/>
                          <a:pt x="408979" y="194858"/>
                          <a:pt x="408979" y="220543"/>
                        </a:cubicBezTo>
                        <a:cubicBezTo>
                          <a:pt x="408979" y="246227"/>
                          <a:pt x="404123" y="270430"/>
                          <a:pt x="394573" y="292658"/>
                        </a:cubicBezTo>
                        <a:cubicBezTo>
                          <a:pt x="385024" y="314720"/>
                          <a:pt x="371934" y="334148"/>
                          <a:pt x="355470" y="350284"/>
                        </a:cubicBezTo>
                        <a:cubicBezTo>
                          <a:pt x="339087" y="366418"/>
                          <a:pt x="319577" y="379179"/>
                          <a:pt x="297679" y="388317"/>
                        </a:cubicBezTo>
                        <a:cubicBezTo>
                          <a:pt x="275699" y="397454"/>
                          <a:pt x="251826" y="402064"/>
                          <a:pt x="226717" y="402064"/>
                        </a:cubicBezTo>
                        <a:close/>
                        <a:moveTo>
                          <a:pt x="226470" y="73926"/>
                        </a:moveTo>
                        <a:cubicBezTo>
                          <a:pt x="205972" y="73926"/>
                          <a:pt x="186626" y="77713"/>
                          <a:pt x="168926" y="85122"/>
                        </a:cubicBezTo>
                        <a:cubicBezTo>
                          <a:pt x="151063" y="92613"/>
                          <a:pt x="135339" y="102986"/>
                          <a:pt x="122085" y="115993"/>
                        </a:cubicBezTo>
                        <a:cubicBezTo>
                          <a:pt x="108913" y="129000"/>
                          <a:pt x="98293" y="144641"/>
                          <a:pt x="90555" y="162423"/>
                        </a:cubicBezTo>
                        <a:cubicBezTo>
                          <a:pt x="82899" y="180123"/>
                          <a:pt x="79030" y="199715"/>
                          <a:pt x="79030" y="220625"/>
                        </a:cubicBezTo>
                        <a:cubicBezTo>
                          <a:pt x="79030" y="241535"/>
                          <a:pt x="82899" y="261210"/>
                          <a:pt x="90555" y="278992"/>
                        </a:cubicBezTo>
                        <a:cubicBezTo>
                          <a:pt x="98293" y="296938"/>
                          <a:pt x="108831" y="312580"/>
                          <a:pt x="122085" y="325587"/>
                        </a:cubicBezTo>
                        <a:cubicBezTo>
                          <a:pt x="135256" y="338594"/>
                          <a:pt x="151063" y="348884"/>
                          <a:pt x="169009" y="356293"/>
                        </a:cubicBezTo>
                        <a:cubicBezTo>
                          <a:pt x="186873" y="363702"/>
                          <a:pt x="206383" y="367407"/>
                          <a:pt x="226882" y="367407"/>
                        </a:cubicBezTo>
                        <a:cubicBezTo>
                          <a:pt x="247380" y="367407"/>
                          <a:pt x="266808" y="363702"/>
                          <a:pt x="284507" y="356293"/>
                        </a:cubicBezTo>
                        <a:cubicBezTo>
                          <a:pt x="302289" y="348884"/>
                          <a:pt x="318013" y="338594"/>
                          <a:pt x="331267" y="325587"/>
                        </a:cubicBezTo>
                        <a:cubicBezTo>
                          <a:pt x="344439" y="312662"/>
                          <a:pt x="355058" y="296938"/>
                          <a:pt x="362796" y="278992"/>
                        </a:cubicBezTo>
                        <a:cubicBezTo>
                          <a:pt x="370452" y="261128"/>
                          <a:pt x="374322" y="241535"/>
                          <a:pt x="374322" y="220625"/>
                        </a:cubicBezTo>
                        <a:cubicBezTo>
                          <a:pt x="374322" y="199715"/>
                          <a:pt x="370452" y="180123"/>
                          <a:pt x="362796" y="162423"/>
                        </a:cubicBezTo>
                        <a:cubicBezTo>
                          <a:pt x="355058" y="144641"/>
                          <a:pt x="344439" y="129082"/>
                          <a:pt x="331102" y="116075"/>
                        </a:cubicBezTo>
                        <a:cubicBezTo>
                          <a:pt x="317684" y="103068"/>
                          <a:pt x="301878" y="92613"/>
                          <a:pt x="284014" y="85122"/>
                        </a:cubicBezTo>
                        <a:cubicBezTo>
                          <a:pt x="266314" y="77630"/>
                          <a:pt x="246886" y="73926"/>
                          <a:pt x="226470" y="73926"/>
                        </a:cubicBezTo>
                        <a:close/>
                      </a:path>
                    </a:pathLst>
                  </a:custGeom>
                  <a:solidFill>
                    <a:srgbClr val="1D1D1B"/>
                  </a:solidFill>
                  <a:ln w="8232" cap="flat">
                    <a:noFill/>
                    <a:prstDash val="solid"/>
                    <a:miter/>
                  </a:ln>
                </p:spPr>
                <p:txBody>
                  <a:bodyPr rtlCol="0" anchor="ctr"/>
                  <a:lstStyle/>
                  <a:p>
                    <a:endParaRPr lang="en-US"/>
                  </a:p>
                </p:txBody>
              </p:sp>
            </p:grpSp>
            <p:grpSp>
              <p:nvGrpSpPr>
                <p:cNvPr id="22" name="Gráfico 23">
                  <a:extLst>
                    <a:ext uri="{FF2B5EF4-FFF2-40B4-BE49-F238E27FC236}">
                      <a16:creationId xmlns:a16="http://schemas.microsoft.com/office/drawing/2014/main" id="{B7141176-4DF8-06BA-C527-089DE3690F40}"/>
                    </a:ext>
                  </a:extLst>
                </p:cNvPr>
                <p:cNvGrpSpPr/>
                <p:nvPr/>
              </p:nvGrpSpPr>
              <p:grpSpPr>
                <a:xfrm>
                  <a:off x="5709659" y="5025814"/>
                  <a:ext cx="561941" cy="574201"/>
                  <a:chOff x="5709659" y="5025814"/>
                  <a:chExt cx="561941" cy="574201"/>
                </a:xfrm>
                <a:solidFill>
                  <a:srgbClr val="1D1D1B"/>
                </a:solidFill>
              </p:grpSpPr>
              <p:sp>
                <p:nvSpPr>
                  <p:cNvPr id="186" name="Forma Livre: Forma 185">
                    <a:extLst>
                      <a:ext uri="{FF2B5EF4-FFF2-40B4-BE49-F238E27FC236}">
                        <a16:creationId xmlns:a16="http://schemas.microsoft.com/office/drawing/2014/main" id="{298C26B4-D3A7-22E4-DA3A-D25612CFACE5}"/>
                      </a:ext>
                    </a:extLst>
                  </p:cNvPr>
                  <p:cNvSpPr/>
                  <p:nvPr/>
                </p:nvSpPr>
                <p:spPr>
                  <a:xfrm>
                    <a:off x="5727194" y="5042855"/>
                    <a:ext cx="526948" cy="539707"/>
                  </a:xfrm>
                  <a:custGeom>
                    <a:avLst/>
                    <a:gdLst>
                      <a:gd name="connsiteX0" fmla="*/ 526454 w 526948"/>
                      <a:gd name="connsiteY0" fmla="*/ 163905 h 539707"/>
                      <a:gd name="connsiteX1" fmla="*/ 479530 w 526948"/>
                      <a:gd name="connsiteY1" fmla="*/ 163905 h 539707"/>
                      <a:gd name="connsiteX2" fmla="*/ 444213 w 526948"/>
                      <a:gd name="connsiteY2" fmla="*/ 112782 h 539707"/>
                      <a:gd name="connsiteX3" fmla="*/ 396549 w 526948"/>
                      <a:gd name="connsiteY3" fmla="*/ 73844 h 539707"/>
                      <a:gd name="connsiteX4" fmla="*/ 339334 w 526948"/>
                      <a:gd name="connsiteY4" fmla="*/ 49064 h 539707"/>
                      <a:gd name="connsiteX5" fmla="*/ 275452 w 526948"/>
                      <a:gd name="connsiteY5" fmla="*/ 40256 h 539707"/>
                      <a:gd name="connsiteX6" fmla="*/ 185555 w 526948"/>
                      <a:gd name="connsiteY6" fmla="*/ 57955 h 539707"/>
                      <a:gd name="connsiteX7" fmla="*/ 112124 w 526948"/>
                      <a:gd name="connsiteY7" fmla="*/ 106773 h 539707"/>
                      <a:gd name="connsiteX8" fmla="*/ 62730 w 526948"/>
                      <a:gd name="connsiteY8" fmla="*/ 179875 h 539707"/>
                      <a:gd name="connsiteX9" fmla="*/ 44619 w 526948"/>
                      <a:gd name="connsiteY9" fmla="*/ 270348 h 539707"/>
                      <a:gd name="connsiteX10" fmla="*/ 62730 w 526948"/>
                      <a:gd name="connsiteY10" fmla="*/ 360409 h 539707"/>
                      <a:gd name="connsiteX11" fmla="*/ 112124 w 526948"/>
                      <a:gd name="connsiteY11" fmla="*/ 433265 h 539707"/>
                      <a:gd name="connsiteX12" fmla="*/ 185555 w 526948"/>
                      <a:gd name="connsiteY12" fmla="*/ 481918 h 539707"/>
                      <a:gd name="connsiteX13" fmla="*/ 275452 w 526948"/>
                      <a:gd name="connsiteY13" fmla="*/ 499617 h 539707"/>
                      <a:gd name="connsiteX14" fmla="*/ 339005 w 526948"/>
                      <a:gd name="connsiteY14" fmla="*/ 491055 h 539707"/>
                      <a:gd name="connsiteX15" fmla="*/ 396219 w 526948"/>
                      <a:gd name="connsiteY15" fmla="*/ 466441 h 539707"/>
                      <a:gd name="connsiteX16" fmla="*/ 444131 w 526948"/>
                      <a:gd name="connsiteY16" fmla="*/ 427502 h 539707"/>
                      <a:gd name="connsiteX17" fmla="*/ 479612 w 526948"/>
                      <a:gd name="connsiteY17" fmla="*/ 376380 h 539707"/>
                      <a:gd name="connsiteX18" fmla="*/ 526948 w 526948"/>
                      <a:gd name="connsiteY18" fmla="*/ 376380 h 539707"/>
                      <a:gd name="connsiteX19" fmla="*/ 485539 w 526948"/>
                      <a:gd name="connsiteY19" fmla="*/ 444461 h 539707"/>
                      <a:gd name="connsiteX20" fmla="*/ 426185 w 526948"/>
                      <a:gd name="connsiteY20" fmla="*/ 495994 h 539707"/>
                      <a:gd name="connsiteX21" fmla="*/ 354482 w 526948"/>
                      <a:gd name="connsiteY21" fmla="*/ 528430 h 539707"/>
                      <a:gd name="connsiteX22" fmla="*/ 275534 w 526948"/>
                      <a:gd name="connsiteY22" fmla="*/ 539708 h 539707"/>
                      <a:gd name="connsiteX23" fmla="*/ 168103 w 526948"/>
                      <a:gd name="connsiteY23" fmla="*/ 518716 h 539707"/>
                      <a:gd name="connsiteX24" fmla="*/ 80511 w 526948"/>
                      <a:gd name="connsiteY24" fmla="*/ 461254 h 539707"/>
                      <a:gd name="connsiteX25" fmla="*/ 21569 w 526948"/>
                      <a:gd name="connsiteY25" fmla="*/ 375556 h 539707"/>
                      <a:gd name="connsiteX26" fmla="*/ 0 w 526948"/>
                      <a:gd name="connsiteY26" fmla="*/ 270266 h 539707"/>
                      <a:gd name="connsiteX27" fmla="*/ 21569 w 526948"/>
                      <a:gd name="connsiteY27" fmla="*/ 164152 h 539707"/>
                      <a:gd name="connsiteX28" fmla="*/ 80511 w 526948"/>
                      <a:gd name="connsiteY28" fmla="*/ 78454 h 539707"/>
                      <a:gd name="connsiteX29" fmla="*/ 168103 w 526948"/>
                      <a:gd name="connsiteY29" fmla="*/ 20992 h 539707"/>
                      <a:gd name="connsiteX30" fmla="*/ 275534 w 526948"/>
                      <a:gd name="connsiteY30" fmla="*/ 0 h 539707"/>
                      <a:gd name="connsiteX31" fmla="*/ 354482 w 526948"/>
                      <a:gd name="connsiteY31" fmla="*/ 11278 h 539707"/>
                      <a:gd name="connsiteX32" fmla="*/ 426185 w 526948"/>
                      <a:gd name="connsiteY32" fmla="*/ 43549 h 539707"/>
                      <a:gd name="connsiteX33" fmla="*/ 485293 w 526948"/>
                      <a:gd name="connsiteY33" fmla="*/ 94836 h 539707"/>
                      <a:gd name="connsiteX34" fmla="*/ 526536 w 526948"/>
                      <a:gd name="connsiteY34" fmla="*/ 163740 h 5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6948" h="539707">
                        <a:moveTo>
                          <a:pt x="526454" y="163905"/>
                        </a:moveTo>
                        <a:lnTo>
                          <a:pt x="479530" y="163905"/>
                        </a:lnTo>
                        <a:cubicBezTo>
                          <a:pt x="470145" y="145053"/>
                          <a:pt x="458373" y="128012"/>
                          <a:pt x="444213" y="112782"/>
                        </a:cubicBezTo>
                        <a:cubicBezTo>
                          <a:pt x="430136" y="97553"/>
                          <a:pt x="414166" y="84545"/>
                          <a:pt x="396549" y="73844"/>
                        </a:cubicBezTo>
                        <a:cubicBezTo>
                          <a:pt x="378849" y="63141"/>
                          <a:pt x="359751" y="54909"/>
                          <a:pt x="339334" y="49064"/>
                        </a:cubicBezTo>
                        <a:cubicBezTo>
                          <a:pt x="318836" y="43219"/>
                          <a:pt x="297515" y="40256"/>
                          <a:pt x="275452" y="40256"/>
                        </a:cubicBezTo>
                        <a:cubicBezTo>
                          <a:pt x="243675" y="40256"/>
                          <a:pt x="213710" y="46183"/>
                          <a:pt x="185555" y="57955"/>
                        </a:cubicBezTo>
                        <a:cubicBezTo>
                          <a:pt x="157483" y="69810"/>
                          <a:pt x="132951" y="86110"/>
                          <a:pt x="112124" y="106773"/>
                        </a:cubicBezTo>
                        <a:cubicBezTo>
                          <a:pt x="91296" y="127518"/>
                          <a:pt x="74749" y="151885"/>
                          <a:pt x="62730" y="179875"/>
                        </a:cubicBezTo>
                        <a:cubicBezTo>
                          <a:pt x="50628" y="207865"/>
                          <a:pt x="44619" y="237995"/>
                          <a:pt x="44619" y="270348"/>
                        </a:cubicBezTo>
                        <a:cubicBezTo>
                          <a:pt x="44619" y="302701"/>
                          <a:pt x="50628" y="332419"/>
                          <a:pt x="62730" y="360409"/>
                        </a:cubicBezTo>
                        <a:cubicBezTo>
                          <a:pt x="74831" y="388398"/>
                          <a:pt x="91296" y="412684"/>
                          <a:pt x="112124" y="433265"/>
                        </a:cubicBezTo>
                        <a:cubicBezTo>
                          <a:pt x="132951" y="453845"/>
                          <a:pt x="157483" y="470063"/>
                          <a:pt x="185555" y="481918"/>
                        </a:cubicBezTo>
                        <a:cubicBezTo>
                          <a:pt x="213628" y="493772"/>
                          <a:pt x="243593" y="499617"/>
                          <a:pt x="275452" y="499617"/>
                        </a:cubicBezTo>
                        <a:cubicBezTo>
                          <a:pt x="297350" y="499617"/>
                          <a:pt x="318507" y="496736"/>
                          <a:pt x="339005" y="491055"/>
                        </a:cubicBezTo>
                        <a:cubicBezTo>
                          <a:pt x="359503" y="485293"/>
                          <a:pt x="378602" y="477143"/>
                          <a:pt x="396219" y="466441"/>
                        </a:cubicBezTo>
                        <a:cubicBezTo>
                          <a:pt x="413919" y="455739"/>
                          <a:pt x="429889" y="442814"/>
                          <a:pt x="444131" y="427502"/>
                        </a:cubicBezTo>
                        <a:cubicBezTo>
                          <a:pt x="458373" y="412272"/>
                          <a:pt x="470228" y="395231"/>
                          <a:pt x="479612" y="376380"/>
                        </a:cubicBezTo>
                        <a:lnTo>
                          <a:pt x="526948" y="376380"/>
                        </a:lnTo>
                        <a:cubicBezTo>
                          <a:pt x="516740" y="401570"/>
                          <a:pt x="502992" y="424292"/>
                          <a:pt x="485539" y="444461"/>
                        </a:cubicBezTo>
                        <a:cubicBezTo>
                          <a:pt x="468087" y="464712"/>
                          <a:pt x="448329" y="481835"/>
                          <a:pt x="426185" y="495994"/>
                        </a:cubicBezTo>
                        <a:cubicBezTo>
                          <a:pt x="404040" y="510154"/>
                          <a:pt x="380166" y="520938"/>
                          <a:pt x="354482" y="528430"/>
                        </a:cubicBezTo>
                        <a:cubicBezTo>
                          <a:pt x="328797" y="535921"/>
                          <a:pt x="302454" y="539708"/>
                          <a:pt x="275534" y="539708"/>
                        </a:cubicBezTo>
                        <a:cubicBezTo>
                          <a:pt x="237337" y="539708"/>
                          <a:pt x="201526" y="532711"/>
                          <a:pt x="168103" y="518716"/>
                        </a:cubicBezTo>
                        <a:cubicBezTo>
                          <a:pt x="134680" y="504721"/>
                          <a:pt x="105455" y="485622"/>
                          <a:pt x="80511" y="461254"/>
                        </a:cubicBezTo>
                        <a:cubicBezTo>
                          <a:pt x="55568" y="436969"/>
                          <a:pt x="35893" y="408403"/>
                          <a:pt x="21569" y="375556"/>
                        </a:cubicBezTo>
                        <a:cubicBezTo>
                          <a:pt x="7162" y="342709"/>
                          <a:pt x="0" y="307640"/>
                          <a:pt x="0" y="270266"/>
                        </a:cubicBezTo>
                        <a:cubicBezTo>
                          <a:pt x="0" y="232891"/>
                          <a:pt x="7162" y="196998"/>
                          <a:pt x="21569" y="164152"/>
                        </a:cubicBezTo>
                        <a:cubicBezTo>
                          <a:pt x="35975" y="131305"/>
                          <a:pt x="55568" y="102821"/>
                          <a:pt x="80511" y="78454"/>
                        </a:cubicBezTo>
                        <a:cubicBezTo>
                          <a:pt x="105455" y="54168"/>
                          <a:pt x="134598" y="34987"/>
                          <a:pt x="168103" y="20992"/>
                        </a:cubicBezTo>
                        <a:cubicBezTo>
                          <a:pt x="201526" y="6997"/>
                          <a:pt x="237337" y="0"/>
                          <a:pt x="275534" y="0"/>
                        </a:cubicBezTo>
                        <a:cubicBezTo>
                          <a:pt x="302536" y="0"/>
                          <a:pt x="328797" y="3787"/>
                          <a:pt x="354482" y="11278"/>
                        </a:cubicBezTo>
                        <a:cubicBezTo>
                          <a:pt x="380166" y="18770"/>
                          <a:pt x="404122" y="29554"/>
                          <a:pt x="426185" y="43549"/>
                        </a:cubicBezTo>
                        <a:cubicBezTo>
                          <a:pt x="448329" y="57544"/>
                          <a:pt x="468005" y="74667"/>
                          <a:pt x="485293" y="94836"/>
                        </a:cubicBezTo>
                        <a:cubicBezTo>
                          <a:pt x="502580" y="115087"/>
                          <a:pt x="516328" y="137973"/>
                          <a:pt x="526536" y="163740"/>
                        </a:cubicBezTo>
                        <a:close/>
                      </a:path>
                    </a:pathLst>
                  </a:custGeom>
                  <a:solidFill>
                    <a:srgbClr val="1D1D1B"/>
                  </a:solidFill>
                  <a:ln w="8232" cap="flat">
                    <a:noFill/>
                    <a:prstDash val="solid"/>
                    <a:miter/>
                  </a:ln>
                </p:spPr>
                <p:txBody>
                  <a:bodyPr rtlCol="0" anchor="ctr"/>
                  <a:lstStyle/>
                  <a:p>
                    <a:endParaRPr lang="en-US"/>
                  </a:p>
                </p:txBody>
              </p:sp>
              <p:sp>
                <p:nvSpPr>
                  <p:cNvPr id="187" name="Forma Livre: Forma 186">
                    <a:extLst>
                      <a:ext uri="{FF2B5EF4-FFF2-40B4-BE49-F238E27FC236}">
                        <a16:creationId xmlns:a16="http://schemas.microsoft.com/office/drawing/2014/main" id="{181E6018-C9FF-21FF-5E8B-8F5C9A57E724}"/>
                      </a:ext>
                    </a:extLst>
                  </p:cNvPr>
                  <p:cNvSpPr/>
                  <p:nvPr/>
                </p:nvSpPr>
                <p:spPr>
                  <a:xfrm>
                    <a:off x="5709659" y="5025814"/>
                    <a:ext cx="561941" cy="574201"/>
                  </a:xfrm>
                  <a:custGeom>
                    <a:avLst/>
                    <a:gdLst>
                      <a:gd name="connsiteX0" fmla="*/ 292905 w 561941"/>
                      <a:gd name="connsiteY0" fmla="*/ 574201 h 574201"/>
                      <a:gd name="connsiteX1" fmla="*/ 178805 w 561941"/>
                      <a:gd name="connsiteY1" fmla="*/ 551892 h 574201"/>
                      <a:gd name="connsiteX2" fmla="*/ 85780 w 561941"/>
                      <a:gd name="connsiteY2" fmla="*/ 490890 h 574201"/>
                      <a:gd name="connsiteX3" fmla="*/ 23050 w 561941"/>
                      <a:gd name="connsiteY3" fmla="*/ 399760 h 574201"/>
                      <a:gd name="connsiteX4" fmla="*/ 0 w 561941"/>
                      <a:gd name="connsiteY4" fmla="*/ 287471 h 574201"/>
                      <a:gd name="connsiteX5" fmla="*/ 23050 w 561941"/>
                      <a:gd name="connsiteY5" fmla="*/ 174442 h 574201"/>
                      <a:gd name="connsiteX6" fmla="*/ 85780 w 561941"/>
                      <a:gd name="connsiteY6" fmla="*/ 83311 h 574201"/>
                      <a:gd name="connsiteX7" fmla="*/ 178805 w 561941"/>
                      <a:gd name="connsiteY7" fmla="*/ 22309 h 574201"/>
                      <a:gd name="connsiteX8" fmla="*/ 292905 w 561941"/>
                      <a:gd name="connsiteY8" fmla="*/ 0 h 574201"/>
                      <a:gd name="connsiteX9" fmla="*/ 376791 w 561941"/>
                      <a:gd name="connsiteY9" fmla="*/ 11937 h 574201"/>
                      <a:gd name="connsiteX10" fmla="*/ 452940 w 561941"/>
                      <a:gd name="connsiteY10" fmla="*/ 46183 h 574201"/>
                      <a:gd name="connsiteX11" fmla="*/ 515999 w 561941"/>
                      <a:gd name="connsiteY11" fmla="*/ 100928 h 574201"/>
                      <a:gd name="connsiteX12" fmla="*/ 560124 w 561941"/>
                      <a:gd name="connsiteY12" fmla="*/ 174689 h 574201"/>
                      <a:gd name="connsiteX13" fmla="*/ 558313 w 561941"/>
                      <a:gd name="connsiteY13" fmla="*/ 190824 h 574201"/>
                      <a:gd name="connsiteX14" fmla="*/ 543989 w 561941"/>
                      <a:gd name="connsiteY14" fmla="*/ 198398 h 574201"/>
                      <a:gd name="connsiteX15" fmla="*/ 497065 w 561941"/>
                      <a:gd name="connsiteY15" fmla="*/ 198398 h 574201"/>
                      <a:gd name="connsiteX16" fmla="*/ 481506 w 561941"/>
                      <a:gd name="connsiteY16" fmla="*/ 188766 h 574201"/>
                      <a:gd name="connsiteX17" fmla="*/ 448988 w 561941"/>
                      <a:gd name="connsiteY17" fmla="*/ 141677 h 574201"/>
                      <a:gd name="connsiteX18" fmla="*/ 405028 w 561941"/>
                      <a:gd name="connsiteY18" fmla="*/ 105785 h 574201"/>
                      <a:gd name="connsiteX19" fmla="*/ 352012 w 561941"/>
                      <a:gd name="connsiteY19" fmla="*/ 82817 h 574201"/>
                      <a:gd name="connsiteX20" fmla="*/ 292905 w 561941"/>
                      <a:gd name="connsiteY20" fmla="*/ 74749 h 574201"/>
                      <a:gd name="connsiteX21" fmla="*/ 209758 w 561941"/>
                      <a:gd name="connsiteY21" fmla="*/ 91131 h 574201"/>
                      <a:gd name="connsiteX22" fmla="*/ 141842 w 561941"/>
                      <a:gd name="connsiteY22" fmla="*/ 136244 h 574201"/>
                      <a:gd name="connsiteX23" fmla="*/ 96153 w 561941"/>
                      <a:gd name="connsiteY23" fmla="*/ 203913 h 574201"/>
                      <a:gd name="connsiteX24" fmla="*/ 79441 w 561941"/>
                      <a:gd name="connsiteY24" fmla="*/ 287471 h 574201"/>
                      <a:gd name="connsiteX25" fmla="*/ 96153 w 561941"/>
                      <a:gd name="connsiteY25" fmla="*/ 370617 h 574201"/>
                      <a:gd name="connsiteX26" fmla="*/ 141842 w 561941"/>
                      <a:gd name="connsiteY26" fmla="*/ 438039 h 574201"/>
                      <a:gd name="connsiteX27" fmla="*/ 209841 w 561941"/>
                      <a:gd name="connsiteY27" fmla="*/ 483070 h 574201"/>
                      <a:gd name="connsiteX28" fmla="*/ 292986 w 561941"/>
                      <a:gd name="connsiteY28" fmla="*/ 499452 h 574201"/>
                      <a:gd name="connsiteX29" fmla="*/ 351847 w 561941"/>
                      <a:gd name="connsiteY29" fmla="*/ 491467 h 574201"/>
                      <a:gd name="connsiteX30" fmla="*/ 404781 w 561941"/>
                      <a:gd name="connsiteY30" fmla="*/ 468746 h 574201"/>
                      <a:gd name="connsiteX31" fmla="*/ 448988 w 561941"/>
                      <a:gd name="connsiteY31" fmla="*/ 432853 h 574201"/>
                      <a:gd name="connsiteX32" fmla="*/ 481671 w 561941"/>
                      <a:gd name="connsiteY32" fmla="*/ 385765 h 574201"/>
                      <a:gd name="connsiteX33" fmla="*/ 497229 w 561941"/>
                      <a:gd name="connsiteY33" fmla="*/ 376132 h 574201"/>
                      <a:gd name="connsiteX34" fmla="*/ 544565 w 561941"/>
                      <a:gd name="connsiteY34" fmla="*/ 376132 h 574201"/>
                      <a:gd name="connsiteX35" fmla="*/ 558971 w 561941"/>
                      <a:gd name="connsiteY35" fmla="*/ 383789 h 574201"/>
                      <a:gd name="connsiteX36" fmla="*/ 560700 w 561941"/>
                      <a:gd name="connsiteY36" fmla="*/ 400006 h 574201"/>
                      <a:gd name="connsiteX37" fmla="*/ 516328 w 561941"/>
                      <a:gd name="connsiteY37" fmla="*/ 472944 h 574201"/>
                      <a:gd name="connsiteX38" fmla="*/ 453187 w 561941"/>
                      <a:gd name="connsiteY38" fmla="*/ 527771 h 574201"/>
                      <a:gd name="connsiteX39" fmla="*/ 376956 w 561941"/>
                      <a:gd name="connsiteY39" fmla="*/ 562265 h 574201"/>
                      <a:gd name="connsiteX40" fmla="*/ 293069 w 561941"/>
                      <a:gd name="connsiteY40" fmla="*/ 574201 h 574201"/>
                      <a:gd name="connsiteX41" fmla="*/ 292905 w 561941"/>
                      <a:gd name="connsiteY41" fmla="*/ 34658 h 574201"/>
                      <a:gd name="connsiteX42" fmla="*/ 192223 w 561941"/>
                      <a:gd name="connsiteY42" fmla="*/ 54333 h 574201"/>
                      <a:gd name="connsiteX43" fmla="*/ 110065 w 561941"/>
                      <a:gd name="connsiteY43" fmla="*/ 108172 h 574201"/>
                      <a:gd name="connsiteX44" fmla="*/ 54909 w 561941"/>
                      <a:gd name="connsiteY44" fmla="*/ 188355 h 574201"/>
                      <a:gd name="connsiteX45" fmla="*/ 34822 w 561941"/>
                      <a:gd name="connsiteY45" fmla="*/ 287471 h 574201"/>
                      <a:gd name="connsiteX46" fmla="*/ 54909 w 561941"/>
                      <a:gd name="connsiteY46" fmla="*/ 385847 h 574201"/>
                      <a:gd name="connsiteX47" fmla="*/ 110065 w 561941"/>
                      <a:gd name="connsiteY47" fmla="*/ 466029 h 574201"/>
                      <a:gd name="connsiteX48" fmla="*/ 192223 w 561941"/>
                      <a:gd name="connsiteY48" fmla="*/ 519868 h 574201"/>
                      <a:gd name="connsiteX49" fmla="*/ 292905 w 561941"/>
                      <a:gd name="connsiteY49" fmla="*/ 539543 h 574201"/>
                      <a:gd name="connsiteX50" fmla="*/ 366995 w 561941"/>
                      <a:gd name="connsiteY50" fmla="*/ 529006 h 574201"/>
                      <a:gd name="connsiteX51" fmla="*/ 434253 w 561941"/>
                      <a:gd name="connsiteY51" fmla="*/ 498629 h 574201"/>
                      <a:gd name="connsiteX52" fmla="*/ 489738 w 561941"/>
                      <a:gd name="connsiteY52" fmla="*/ 450388 h 574201"/>
                      <a:gd name="connsiteX53" fmla="*/ 516987 w 561941"/>
                      <a:gd name="connsiteY53" fmla="*/ 410955 h 574201"/>
                      <a:gd name="connsiteX54" fmla="*/ 507519 w 561941"/>
                      <a:gd name="connsiteY54" fmla="*/ 410955 h 574201"/>
                      <a:gd name="connsiteX55" fmla="*/ 474261 w 561941"/>
                      <a:gd name="connsiteY55" fmla="*/ 456562 h 574201"/>
                      <a:gd name="connsiteX56" fmla="*/ 422645 w 561941"/>
                      <a:gd name="connsiteY56" fmla="*/ 498464 h 574201"/>
                      <a:gd name="connsiteX57" fmla="*/ 361150 w 561941"/>
                      <a:gd name="connsiteY57" fmla="*/ 524972 h 574201"/>
                      <a:gd name="connsiteX58" fmla="*/ 292905 w 561941"/>
                      <a:gd name="connsiteY58" fmla="*/ 534192 h 574201"/>
                      <a:gd name="connsiteX59" fmla="*/ 196340 w 561941"/>
                      <a:gd name="connsiteY59" fmla="*/ 515093 h 574201"/>
                      <a:gd name="connsiteX60" fmla="*/ 117392 w 561941"/>
                      <a:gd name="connsiteY60" fmla="*/ 462819 h 574201"/>
                      <a:gd name="connsiteX61" fmla="*/ 64212 w 561941"/>
                      <a:gd name="connsiteY61" fmla="*/ 384447 h 574201"/>
                      <a:gd name="connsiteX62" fmla="*/ 44701 w 561941"/>
                      <a:gd name="connsiteY62" fmla="*/ 287471 h 574201"/>
                      <a:gd name="connsiteX63" fmla="*/ 64212 w 561941"/>
                      <a:gd name="connsiteY63" fmla="*/ 190166 h 574201"/>
                      <a:gd name="connsiteX64" fmla="*/ 117310 w 561941"/>
                      <a:gd name="connsiteY64" fmla="*/ 111630 h 574201"/>
                      <a:gd name="connsiteX65" fmla="*/ 196257 w 561941"/>
                      <a:gd name="connsiteY65" fmla="*/ 59108 h 574201"/>
                      <a:gd name="connsiteX66" fmla="*/ 292822 w 561941"/>
                      <a:gd name="connsiteY66" fmla="*/ 40009 h 574201"/>
                      <a:gd name="connsiteX67" fmla="*/ 361479 w 561941"/>
                      <a:gd name="connsiteY67" fmla="*/ 49476 h 574201"/>
                      <a:gd name="connsiteX68" fmla="*/ 422892 w 561941"/>
                      <a:gd name="connsiteY68" fmla="*/ 76149 h 574201"/>
                      <a:gd name="connsiteX69" fmla="*/ 474344 w 561941"/>
                      <a:gd name="connsiteY69" fmla="*/ 118133 h 574201"/>
                      <a:gd name="connsiteX70" fmla="*/ 507355 w 561941"/>
                      <a:gd name="connsiteY70" fmla="*/ 163658 h 574201"/>
                      <a:gd name="connsiteX71" fmla="*/ 516740 w 561941"/>
                      <a:gd name="connsiteY71" fmla="*/ 163658 h 574201"/>
                      <a:gd name="connsiteX72" fmla="*/ 489409 w 561941"/>
                      <a:gd name="connsiteY72" fmla="*/ 123484 h 574201"/>
                      <a:gd name="connsiteX73" fmla="*/ 434170 w 561941"/>
                      <a:gd name="connsiteY73" fmla="*/ 75572 h 574201"/>
                      <a:gd name="connsiteX74" fmla="*/ 366830 w 561941"/>
                      <a:gd name="connsiteY74" fmla="*/ 45278 h 574201"/>
                      <a:gd name="connsiteX75" fmla="*/ 292740 w 561941"/>
                      <a:gd name="connsiteY75" fmla="*/ 34740 h 5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1941" h="574201">
                        <a:moveTo>
                          <a:pt x="292905" y="574201"/>
                        </a:moveTo>
                        <a:cubicBezTo>
                          <a:pt x="252649" y="574201"/>
                          <a:pt x="214204" y="566710"/>
                          <a:pt x="178805" y="551892"/>
                        </a:cubicBezTo>
                        <a:cubicBezTo>
                          <a:pt x="143489" y="537156"/>
                          <a:pt x="112206" y="516575"/>
                          <a:pt x="85780" y="490890"/>
                        </a:cubicBezTo>
                        <a:cubicBezTo>
                          <a:pt x="59355" y="465123"/>
                          <a:pt x="38280" y="434500"/>
                          <a:pt x="23050" y="399760"/>
                        </a:cubicBezTo>
                        <a:cubicBezTo>
                          <a:pt x="7738" y="364854"/>
                          <a:pt x="0" y="327151"/>
                          <a:pt x="0" y="287471"/>
                        </a:cubicBezTo>
                        <a:cubicBezTo>
                          <a:pt x="0" y="247792"/>
                          <a:pt x="7738" y="209265"/>
                          <a:pt x="23050" y="174442"/>
                        </a:cubicBezTo>
                        <a:cubicBezTo>
                          <a:pt x="38280" y="139702"/>
                          <a:pt x="59355" y="109078"/>
                          <a:pt x="85780" y="83311"/>
                        </a:cubicBezTo>
                        <a:cubicBezTo>
                          <a:pt x="112206" y="57626"/>
                          <a:pt x="143489" y="37045"/>
                          <a:pt x="178805" y="22309"/>
                        </a:cubicBezTo>
                        <a:cubicBezTo>
                          <a:pt x="214204" y="7491"/>
                          <a:pt x="252649" y="0"/>
                          <a:pt x="292905" y="0"/>
                        </a:cubicBezTo>
                        <a:cubicBezTo>
                          <a:pt x="321388" y="0"/>
                          <a:pt x="349543" y="4034"/>
                          <a:pt x="376791" y="11937"/>
                        </a:cubicBezTo>
                        <a:cubicBezTo>
                          <a:pt x="403958" y="19840"/>
                          <a:pt x="429560" y="31365"/>
                          <a:pt x="452940" y="46183"/>
                        </a:cubicBezTo>
                        <a:cubicBezTo>
                          <a:pt x="476402" y="61001"/>
                          <a:pt x="497641" y="79441"/>
                          <a:pt x="515999" y="100928"/>
                        </a:cubicBezTo>
                        <a:cubicBezTo>
                          <a:pt x="534439" y="122496"/>
                          <a:pt x="549340" y="147358"/>
                          <a:pt x="560124" y="174689"/>
                        </a:cubicBezTo>
                        <a:cubicBezTo>
                          <a:pt x="562264" y="180040"/>
                          <a:pt x="561606" y="186050"/>
                          <a:pt x="558313" y="190824"/>
                        </a:cubicBezTo>
                        <a:cubicBezTo>
                          <a:pt x="555020" y="195599"/>
                          <a:pt x="549669" y="198398"/>
                          <a:pt x="543989" y="198398"/>
                        </a:cubicBezTo>
                        <a:lnTo>
                          <a:pt x="497065" y="198398"/>
                        </a:lnTo>
                        <a:cubicBezTo>
                          <a:pt x="490479" y="198398"/>
                          <a:pt x="484469" y="194693"/>
                          <a:pt x="481506" y="188766"/>
                        </a:cubicBezTo>
                        <a:cubicBezTo>
                          <a:pt x="472862" y="171478"/>
                          <a:pt x="461913" y="155672"/>
                          <a:pt x="448988" y="141677"/>
                        </a:cubicBezTo>
                        <a:cubicBezTo>
                          <a:pt x="436063" y="127683"/>
                          <a:pt x="421245" y="115663"/>
                          <a:pt x="405028" y="105785"/>
                        </a:cubicBezTo>
                        <a:cubicBezTo>
                          <a:pt x="388728" y="95906"/>
                          <a:pt x="370864" y="88250"/>
                          <a:pt x="352012" y="82817"/>
                        </a:cubicBezTo>
                        <a:cubicBezTo>
                          <a:pt x="333160" y="77466"/>
                          <a:pt x="313320" y="74749"/>
                          <a:pt x="292905" y="74749"/>
                        </a:cubicBezTo>
                        <a:cubicBezTo>
                          <a:pt x="263598" y="74749"/>
                          <a:pt x="235608" y="80265"/>
                          <a:pt x="209758" y="91131"/>
                        </a:cubicBezTo>
                        <a:cubicBezTo>
                          <a:pt x="183827" y="102080"/>
                          <a:pt x="160941" y="117228"/>
                          <a:pt x="141842" y="136244"/>
                        </a:cubicBezTo>
                        <a:cubicBezTo>
                          <a:pt x="122661" y="155343"/>
                          <a:pt x="107266" y="178064"/>
                          <a:pt x="96153" y="203913"/>
                        </a:cubicBezTo>
                        <a:cubicBezTo>
                          <a:pt x="85040" y="229598"/>
                          <a:pt x="79441" y="257670"/>
                          <a:pt x="79441" y="287471"/>
                        </a:cubicBezTo>
                        <a:cubicBezTo>
                          <a:pt x="79441" y="317272"/>
                          <a:pt x="85040" y="344932"/>
                          <a:pt x="96153" y="370617"/>
                        </a:cubicBezTo>
                        <a:cubicBezTo>
                          <a:pt x="107266" y="396384"/>
                          <a:pt x="122661" y="419105"/>
                          <a:pt x="141842" y="438039"/>
                        </a:cubicBezTo>
                        <a:cubicBezTo>
                          <a:pt x="161023" y="456973"/>
                          <a:pt x="183909" y="472121"/>
                          <a:pt x="209841" y="483070"/>
                        </a:cubicBezTo>
                        <a:cubicBezTo>
                          <a:pt x="235690" y="493936"/>
                          <a:pt x="263680" y="499452"/>
                          <a:pt x="292986" y="499452"/>
                        </a:cubicBezTo>
                        <a:cubicBezTo>
                          <a:pt x="313156" y="499452"/>
                          <a:pt x="332996" y="496818"/>
                          <a:pt x="351847" y="491467"/>
                        </a:cubicBezTo>
                        <a:cubicBezTo>
                          <a:pt x="370699" y="486198"/>
                          <a:pt x="388564" y="478542"/>
                          <a:pt x="404781" y="468746"/>
                        </a:cubicBezTo>
                        <a:cubicBezTo>
                          <a:pt x="420999" y="458949"/>
                          <a:pt x="435899" y="446848"/>
                          <a:pt x="448988" y="432853"/>
                        </a:cubicBezTo>
                        <a:cubicBezTo>
                          <a:pt x="462078" y="418858"/>
                          <a:pt x="473027" y="403052"/>
                          <a:pt x="481671" y="385765"/>
                        </a:cubicBezTo>
                        <a:cubicBezTo>
                          <a:pt x="484634" y="379920"/>
                          <a:pt x="490643" y="376132"/>
                          <a:pt x="497229" y="376132"/>
                        </a:cubicBezTo>
                        <a:lnTo>
                          <a:pt x="544565" y="376132"/>
                        </a:lnTo>
                        <a:cubicBezTo>
                          <a:pt x="550327" y="376132"/>
                          <a:pt x="555761" y="379014"/>
                          <a:pt x="558971" y="383789"/>
                        </a:cubicBezTo>
                        <a:cubicBezTo>
                          <a:pt x="562182" y="388563"/>
                          <a:pt x="562841" y="394655"/>
                          <a:pt x="560700" y="400006"/>
                        </a:cubicBezTo>
                        <a:cubicBezTo>
                          <a:pt x="549834" y="426844"/>
                          <a:pt x="534933" y="451376"/>
                          <a:pt x="516328" y="472944"/>
                        </a:cubicBezTo>
                        <a:cubicBezTo>
                          <a:pt x="497888" y="494348"/>
                          <a:pt x="476648" y="512789"/>
                          <a:pt x="453187" y="527771"/>
                        </a:cubicBezTo>
                        <a:cubicBezTo>
                          <a:pt x="429807" y="542672"/>
                          <a:pt x="404122" y="554279"/>
                          <a:pt x="376956" y="562265"/>
                        </a:cubicBezTo>
                        <a:cubicBezTo>
                          <a:pt x="349789" y="570167"/>
                          <a:pt x="321553" y="574201"/>
                          <a:pt x="293069" y="574201"/>
                        </a:cubicBezTo>
                        <a:close/>
                        <a:moveTo>
                          <a:pt x="292905" y="34658"/>
                        </a:moveTo>
                        <a:cubicBezTo>
                          <a:pt x="257259" y="34658"/>
                          <a:pt x="223342" y="41244"/>
                          <a:pt x="192223" y="54333"/>
                        </a:cubicBezTo>
                        <a:cubicBezTo>
                          <a:pt x="160941" y="67422"/>
                          <a:pt x="133281" y="85533"/>
                          <a:pt x="110065" y="108172"/>
                        </a:cubicBezTo>
                        <a:cubicBezTo>
                          <a:pt x="86850" y="130811"/>
                          <a:pt x="68328" y="157813"/>
                          <a:pt x="54909" y="188355"/>
                        </a:cubicBezTo>
                        <a:cubicBezTo>
                          <a:pt x="41573" y="218814"/>
                          <a:pt x="34822" y="252155"/>
                          <a:pt x="34822" y="287471"/>
                        </a:cubicBezTo>
                        <a:cubicBezTo>
                          <a:pt x="34822" y="322787"/>
                          <a:pt x="41573" y="355387"/>
                          <a:pt x="54909" y="385847"/>
                        </a:cubicBezTo>
                        <a:cubicBezTo>
                          <a:pt x="68328" y="416471"/>
                          <a:pt x="86850" y="443473"/>
                          <a:pt x="110065" y="466029"/>
                        </a:cubicBezTo>
                        <a:cubicBezTo>
                          <a:pt x="133281" y="488668"/>
                          <a:pt x="160941" y="506779"/>
                          <a:pt x="192223" y="519868"/>
                        </a:cubicBezTo>
                        <a:cubicBezTo>
                          <a:pt x="223342" y="532875"/>
                          <a:pt x="257259" y="539543"/>
                          <a:pt x="292905" y="539543"/>
                        </a:cubicBezTo>
                        <a:cubicBezTo>
                          <a:pt x="318095" y="539543"/>
                          <a:pt x="343039" y="536004"/>
                          <a:pt x="366995" y="529006"/>
                        </a:cubicBezTo>
                        <a:cubicBezTo>
                          <a:pt x="391033" y="522009"/>
                          <a:pt x="413589" y="511801"/>
                          <a:pt x="434253" y="498629"/>
                        </a:cubicBezTo>
                        <a:cubicBezTo>
                          <a:pt x="454833" y="485540"/>
                          <a:pt x="473521" y="469322"/>
                          <a:pt x="489738" y="450388"/>
                        </a:cubicBezTo>
                        <a:cubicBezTo>
                          <a:pt x="500193" y="438287"/>
                          <a:pt x="509248" y="425115"/>
                          <a:pt x="516987" y="410955"/>
                        </a:cubicBezTo>
                        <a:lnTo>
                          <a:pt x="507519" y="410955"/>
                        </a:lnTo>
                        <a:cubicBezTo>
                          <a:pt x="498299" y="427502"/>
                          <a:pt x="487104" y="442814"/>
                          <a:pt x="474261" y="456562"/>
                        </a:cubicBezTo>
                        <a:cubicBezTo>
                          <a:pt x="458949" y="472944"/>
                          <a:pt x="441579" y="487022"/>
                          <a:pt x="422645" y="498464"/>
                        </a:cubicBezTo>
                        <a:cubicBezTo>
                          <a:pt x="403711" y="509907"/>
                          <a:pt x="383048" y="518798"/>
                          <a:pt x="361150" y="524972"/>
                        </a:cubicBezTo>
                        <a:cubicBezTo>
                          <a:pt x="339252" y="531064"/>
                          <a:pt x="316284" y="534192"/>
                          <a:pt x="292905" y="534192"/>
                        </a:cubicBezTo>
                        <a:cubicBezTo>
                          <a:pt x="258905" y="534192"/>
                          <a:pt x="226470" y="527771"/>
                          <a:pt x="196340" y="515093"/>
                        </a:cubicBezTo>
                        <a:cubicBezTo>
                          <a:pt x="166292" y="502416"/>
                          <a:pt x="139701" y="484799"/>
                          <a:pt x="117392" y="462819"/>
                        </a:cubicBezTo>
                        <a:cubicBezTo>
                          <a:pt x="95000" y="440756"/>
                          <a:pt x="77136" y="414330"/>
                          <a:pt x="64212" y="384447"/>
                        </a:cubicBezTo>
                        <a:cubicBezTo>
                          <a:pt x="51205" y="354400"/>
                          <a:pt x="44701" y="321800"/>
                          <a:pt x="44701" y="287471"/>
                        </a:cubicBezTo>
                        <a:cubicBezTo>
                          <a:pt x="44701" y="253143"/>
                          <a:pt x="51287" y="220213"/>
                          <a:pt x="64212" y="190166"/>
                        </a:cubicBezTo>
                        <a:cubicBezTo>
                          <a:pt x="77136" y="160282"/>
                          <a:pt x="95000" y="133857"/>
                          <a:pt x="117310" y="111630"/>
                        </a:cubicBezTo>
                        <a:cubicBezTo>
                          <a:pt x="139620" y="89402"/>
                          <a:pt x="166210" y="71785"/>
                          <a:pt x="196257" y="59108"/>
                        </a:cubicBezTo>
                        <a:cubicBezTo>
                          <a:pt x="226388" y="46430"/>
                          <a:pt x="258905" y="40009"/>
                          <a:pt x="292822" y="40009"/>
                        </a:cubicBezTo>
                        <a:cubicBezTo>
                          <a:pt x="316449" y="40009"/>
                          <a:pt x="339581" y="43219"/>
                          <a:pt x="361479" y="49476"/>
                        </a:cubicBezTo>
                        <a:cubicBezTo>
                          <a:pt x="383295" y="55732"/>
                          <a:pt x="404040" y="64706"/>
                          <a:pt x="422892" y="76149"/>
                        </a:cubicBezTo>
                        <a:cubicBezTo>
                          <a:pt x="441909" y="87674"/>
                          <a:pt x="459196" y="101751"/>
                          <a:pt x="474344" y="118133"/>
                        </a:cubicBezTo>
                        <a:cubicBezTo>
                          <a:pt x="487104" y="131881"/>
                          <a:pt x="498135" y="147193"/>
                          <a:pt x="507355" y="163658"/>
                        </a:cubicBezTo>
                        <a:lnTo>
                          <a:pt x="516740" y="163658"/>
                        </a:lnTo>
                        <a:cubicBezTo>
                          <a:pt x="509002" y="149169"/>
                          <a:pt x="499864" y="135668"/>
                          <a:pt x="489409" y="123484"/>
                        </a:cubicBezTo>
                        <a:cubicBezTo>
                          <a:pt x="473356" y="104632"/>
                          <a:pt x="454751" y="88579"/>
                          <a:pt x="434170" y="75572"/>
                        </a:cubicBezTo>
                        <a:cubicBezTo>
                          <a:pt x="413507" y="62483"/>
                          <a:pt x="390868" y="52357"/>
                          <a:pt x="366830" y="45278"/>
                        </a:cubicBezTo>
                        <a:cubicBezTo>
                          <a:pt x="342792" y="38280"/>
                          <a:pt x="317848" y="34740"/>
                          <a:pt x="292740" y="34740"/>
                        </a:cubicBezTo>
                        <a:close/>
                      </a:path>
                    </a:pathLst>
                  </a:custGeom>
                  <a:solidFill>
                    <a:srgbClr val="1D1D1B"/>
                  </a:solidFill>
                  <a:ln w="8232" cap="flat">
                    <a:noFill/>
                    <a:prstDash val="solid"/>
                    <a:miter/>
                  </a:ln>
                </p:spPr>
                <p:txBody>
                  <a:bodyPr rtlCol="0" anchor="ctr"/>
                  <a:lstStyle/>
                  <a:p>
                    <a:endParaRPr lang="en-US"/>
                  </a:p>
                </p:txBody>
              </p:sp>
            </p:grpSp>
            <p:grpSp>
              <p:nvGrpSpPr>
                <p:cNvPr id="23" name="Gráfico 23">
                  <a:extLst>
                    <a:ext uri="{FF2B5EF4-FFF2-40B4-BE49-F238E27FC236}">
                      <a16:creationId xmlns:a16="http://schemas.microsoft.com/office/drawing/2014/main" id="{4404EEA2-29F0-07E4-E0D7-A57420B688AA}"/>
                    </a:ext>
                  </a:extLst>
                </p:cNvPr>
                <p:cNvGrpSpPr/>
                <p:nvPr/>
              </p:nvGrpSpPr>
              <p:grpSpPr>
                <a:xfrm>
                  <a:off x="6504896" y="5159012"/>
                  <a:ext cx="452528" cy="441743"/>
                  <a:chOff x="6504896" y="5159012"/>
                  <a:chExt cx="452528" cy="441743"/>
                </a:xfrm>
                <a:solidFill>
                  <a:srgbClr val="1D1D1B"/>
                </a:solidFill>
              </p:grpSpPr>
              <p:sp>
                <p:nvSpPr>
                  <p:cNvPr id="184" name="Forma Livre: Forma 183">
                    <a:extLst>
                      <a:ext uri="{FF2B5EF4-FFF2-40B4-BE49-F238E27FC236}">
                        <a16:creationId xmlns:a16="http://schemas.microsoft.com/office/drawing/2014/main" id="{CA7E3FF1-EB61-A285-9D4B-74742C1AD22B}"/>
                      </a:ext>
                    </a:extLst>
                  </p:cNvPr>
                  <p:cNvSpPr/>
                  <p:nvPr/>
                </p:nvSpPr>
                <p:spPr>
                  <a:xfrm>
                    <a:off x="6522185" y="5176300"/>
                    <a:ext cx="417952" cy="407086"/>
                  </a:xfrm>
                  <a:custGeom>
                    <a:avLst/>
                    <a:gdLst>
                      <a:gd name="connsiteX0" fmla="*/ 0 w 417952"/>
                      <a:gd name="connsiteY0" fmla="*/ 203337 h 407086"/>
                      <a:gd name="connsiteX1" fmla="*/ 16053 w 417952"/>
                      <a:gd name="connsiteY1" fmla="*/ 123813 h 407086"/>
                      <a:gd name="connsiteX2" fmla="*/ 60342 w 417952"/>
                      <a:gd name="connsiteY2" fmla="*/ 59108 h 407086"/>
                      <a:gd name="connsiteX3" fmla="*/ 126777 w 417952"/>
                      <a:gd name="connsiteY3" fmla="*/ 15806 h 407086"/>
                      <a:gd name="connsiteX4" fmla="*/ 208770 w 417952"/>
                      <a:gd name="connsiteY4" fmla="*/ 0 h 407086"/>
                      <a:gd name="connsiteX5" fmla="*/ 291176 w 417952"/>
                      <a:gd name="connsiteY5" fmla="*/ 15806 h 407086"/>
                      <a:gd name="connsiteX6" fmla="*/ 357610 w 417952"/>
                      <a:gd name="connsiteY6" fmla="*/ 59108 h 407086"/>
                      <a:gd name="connsiteX7" fmla="*/ 401900 w 417952"/>
                      <a:gd name="connsiteY7" fmla="*/ 123813 h 407086"/>
                      <a:gd name="connsiteX8" fmla="*/ 417952 w 417952"/>
                      <a:gd name="connsiteY8" fmla="*/ 203337 h 407086"/>
                      <a:gd name="connsiteX9" fmla="*/ 401900 w 417952"/>
                      <a:gd name="connsiteY9" fmla="*/ 283272 h 407086"/>
                      <a:gd name="connsiteX10" fmla="*/ 357610 w 417952"/>
                      <a:gd name="connsiteY10" fmla="*/ 347978 h 407086"/>
                      <a:gd name="connsiteX11" fmla="*/ 291176 w 417952"/>
                      <a:gd name="connsiteY11" fmla="*/ 391280 h 407086"/>
                      <a:gd name="connsiteX12" fmla="*/ 208770 w 417952"/>
                      <a:gd name="connsiteY12" fmla="*/ 407086 h 407086"/>
                      <a:gd name="connsiteX13" fmla="*/ 126777 w 417952"/>
                      <a:gd name="connsiteY13" fmla="*/ 391280 h 407086"/>
                      <a:gd name="connsiteX14" fmla="*/ 60589 w 417952"/>
                      <a:gd name="connsiteY14" fmla="*/ 347978 h 407086"/>
                      <a:gd name="connsiteX15" fmla="*/ 16300 w 417952"/>
                      <a:gd name="connsiteY15" fmla="*/ 283272 h 407086"/>
                      <a:gd name="connsiteX16" fmla="*/ 82 w 417952"/>
                      <a:gd name="connsiteY16" fmla="*/ 203337 h 407086"/>
                      <a:gd name="connsiteX17" fmla="*/ 44290 w 417952"/>
                      <a:gd name="connsiteY17" fmla="*/ 203337 h 407086"/>
                      <a:gd name="connsiteX18" fmla="*/ 57296 w 417952"/>
                      <a:gd name="connsiteY18" fmla="*/ 268619 h 407086"/>
                      <a:gd name="connsiteX19" fmla="*/ 92613 w 417952"/>
                      <a:gd name="connsiteY19" fmla="*/ 320730 h 407086"/>
                      <a:gd name="connsiteX20" fmla="*/ 145053 w 417952"/>
                      <a:gd name="connsiteY20" fmla="*/ 355058 h 407086"/>
                      <a:gd name="connsiteX21" fmla="*/ 209511 w 417952"/>
                      <a:gd name="connsiteY21" fmla="*/ 367489 h 407086"/>
                      <a:gd name="connsiteX22" fmla="*/ 273806 w 417952"/>
                      <a:gd name="connsiteY22" fmla="*/ 355058 h 407086"/>
                      <a:gd name="connsiteX23" fmla="*/ 326080 w 417952"/>
                      <a:gd name="connsiteY23" fmla="*/ 320730 h 407086"/>
                      <a:gd name="connsiteX24" fmla="*/ 361397 w 417952"/>
                      <a:gd name="connsiteY24" fmla="*/ 268619 h 407086"/>
                      <a:gd name="connsiteX25" fmla="*/ 374404 w 417952"/>
                      <a:gd name="connsiteY25" fmla="*/ 203337 h 407086"/>
                      <a:gd name="connsiteX26" fmla="*/ 361397 w 417952"/>
                      <a:gd name="connsiteY26" fmla="*/ 138302 h 407086"/>
                      <a:gd name="connsiteX27" fmla="*/ 325916 w 417952"/>
                      <a:gd name="connsiteY27" fmla="*/ 86439 h 407086"/>
                      <a:gd name="connsiteX28" fmla="*/ 273476 w 417952"/>
                      <a:gd name="connsiteY28" fmla="*/ 51946 h 407086"/>
                      <a:gd name="connsiteX29" fmla="*/ 209182 w 417952"/>
                      <a:gd name="connsiteY29" fmla="*/ 39350 h 407086"/>
                      <a:gd name="connsiteX30" fmla="*/ 144888 w 417952"/>
                      <a:gd name="connsiteY30" fmla="*/ 51946 h 407086"/>
                      <a:gd name="connsiteX31" fmla="*/ 92613 w 417952"/>
                      <a:gd name="connsiteY31" fmla="*/ 86439 h 407086"/>
                      <a:gd name="connsiteX32" fmla="*/ 57296 w 417952"/>
                      <a:gd name="connsiteY32" fmla="*/ 138302 h 407086"/>
                      <a:gd name="connsiteX33" fmla="*/ 44290 w 417952"/>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7952" h="407086">
                        <a:moveTo>
                          <a:pt x="0" y="203337"/>
                        </a:moveTo>
                        <a:cubicBezTo>
                          <a:pt x="0" y="175101"/>
                          <a:pt x="5351" y="148592"/>
                          <a:pt x="16053" y="123813"/>
                        </a:cubicBezTo>
                        <a:cubicBezTo>
                          <a:pt x="26755" y="99034"/>
                          <a:pt x="41490" y="77466"/>
                          <a:pt x="60342" y="59108"/>
                        </a:cubicBezTo>
                        <a:cubicBezTo>
                          <a:pt x="79194" y="40750"/>
                          <a:pt x="101339" y="26343"/>
                          <a:pt x="126777" y="15806"/>
                        </a:cubicBezTo>
                        <a:cubicBezTo>
                          <a:pt x="152215" y="5269"/>
                          <a:pt x="179546" y="0"/>
                          <a:pt x="208770" y="0"/>
                        </a:cubicBezTo>
                        <a:cubicBezTo>
                          <a:pt x="237995" y="0"/>
                          <a:pt x="265738" y="5269"/>
                          <a:pt x="291176" y="15806"/>
                        </a:cubicBezTo>
                        <a:cubicBezTo>
                          <a:pt x="316613" y="26343"/>
                          <a:pt x="338758" y="40832"/>
                          <a:pt x="357610" y="59108"/>
                        </a:cubicBezTo>
                        <a:cubicBezTo>
                          <a:pt x="376462" y="77383"/>
                          <a:pt x="391197" y="98952"/>
                          <a:pt x="401900" y="123813"/>
                        </a:cubicBezTo>
                        <a:cubicBezTo>
                          <a:pt x="412602" y="148592"/>
                          <a:pt x="417952" y="175101"/>
                          <a:pt x="417952" y="203337"/>
                        </a:cubicBezTo>
                        <a:cubicBezTo>
                          <a:pt x="417952" y="231574"/>
                          <a:pt x="412602" y="258494"/>
                          <a:pt x="401900" y="283272"/>
                        </a:cubicBezTo>
                        <a:cubicBezTo>
                          <a:pt x="391197" y="308052"/>
                          <a:pt x="376462" y="329620"/>
                          <a:pt x="357610" y="347978"/>
                        </a:cubicBezTo>
                        <a:cubicBezTo>
                          <a:pt x="338758" y="366336"/>
                          <a:pt x="316613" y="380743"/>
                          <a:pt x="291176" y="391280"/>
                        </a:cubicBezTo>
                        <a:cubicBezTo>
                          <a:pt x="265738" y="401817"/>
                          <a:pt x="238242" y="407086"/>
                          <a:pt x="208770" y="407086"/>
                        </a:cubicBezTo>
                        <a:cubicBezTo>
                          <a:pt x="179299" y="407086"/>
                          <a:pt x="152215" y="401817"/>
                          <a:pt x="126777" y="391280"/>
                        </a:cubicBezTo>
                        <a:cubicBezTo>
                          <a:pt x="101339" y="380743"/>
                          <a:pt x="79277" y="366254"/>
                          <a:pt x="60589" y="347978"/>
                        </a:cubicBezTo>
                        <a:cubicBezTo>
                          <a:pt x="41902" y="329703"/>
                          <a:pt x="27166" y="308134"/>
                          <a:pt x="16300" y="283272"/>
                        </a:cubicBezTo>
                        <a:cubicBezTo>
                          <a:pt x="5515" y="258494"/>
                          <a:pt x="82" y="231821"/>
                          <a:pt x="82" y="203337"/>
                        </a:cubicBezTo>
                        <a:close/>
                        <a:moveTo>
                          <a:pt x="44290" y="203337"/>
                        </a:moveTo>
                        <a:cubicBezTo>
                          <a:pt x="44290" y="226717"/>
                          <a:pt x="48653" y="248450"/>
                          <a:pt x="57296" y="268619"/>
                        </a:cubicBezTo>
                        <a:cubicBezTo>
                          <a:pt x="65941" y="288706"/>
                          <a:pt x="77713" y="306076"/>
                          <a:pt x="92613" y="320730"/>
                        </a:cubicBezTo>
                        <a:cubicBezTo>
                          <a:pt x="107514" y="335383"/>
                          <a:pt x="124966" y="346826"/>
                          <a:pt x="145053" y="355058"/>
                        </a:cubicBezTo>
                        <a:cubicBezTo>
                          <a:pt x="165139" y="363373"/>
                          <a:pt x="186626" y="367489"/>
                          <a:pt x="209511" y="367489"/>
                        </a:cubicBezTo>
                        <a:cubicBezTo>
                          <a:pt x="232397" y="367489"/>
                          <a:pt x="253883" y="363373"/>
                          <a:pt x="273806" y="355058"/>
                        </a:cubicBezTo>
                        <a:cubicBezTo>
                          <a:pt x="293810" y="346826"/>
                          <a:pt x="311180" y="335383"/>
                          <a:pt x="326080" y="320730"/>
                        </a:cubicBezTo>
                        <a:cubicBezTo>
                          <a:pt x="340981" y="306076"/>
                          <a:pt x="352753" y="288706"/>
                          <a:pt x="361397" y="268619"/>
                        </a:cubicBezTo>
                        <a:cubicBezTo>
                          <a:pt x="370040" y="248532"/>
                          <a:pt x="374404" y="226799"/>
                          <a:pt x="374404" y="203337"/>
                        </a:cubicBezTo>
                        <a:cubicBezTo>
                          <a:pt x="374404" y="179875"/>
                          <a:pt x="370040" y="158224"/>
                          <a:pt x="361397" y="138302"/>
                        </a:cubicBezTo>
                        <a:cubicBezTo>
                          <a:pt x="352753" y="118380"/>
                          <a:pt x="340898" y="101010"/>
                          <a:pt x="325916" y="86439"/>
                        </a:cubicBezTo>
                        <a:cubicBezTo>
                          <a:pt x="310933" y="71785"/>
                          <a:pt x="293398" y="60342"/>
                          <a:pt x="273476" y="51946"/>
                        </a:cubicBezTo>
                        <a:cubicBezTo>
                          <a:pt x="253472" y="43549"/>
                          <a:pt x="232068" y="39350"/>
                          <a:pt x="209182" y="39350"/>
                        </a:cubicBezTo>
                        <a:cubicBezTo>
                          <a:pt x="186296" y="39350"/>
                          <a:pt x="164810" y="43549"/>
                          <a:pt x="144888" y="51946"/>
                        </a:cubicBezTo>
                        <a:cubicBezTo>
                          <a:pt x="124966" y="60342"/>
                          <a:pt x="107514" y="71868"/>
                          <a:pt x="92613" y="86439"/>
                        </a:cubicBezTo>
                        <a:cubicBezTo>
                          <a:pt x="77713" y="101092"/>
                          <a:pt x="65941" y="118380"/>
                          <a:pt x="57296"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85" name="Forma Livre: Forma 184">
                    <a:extLst>
                      <a:ext uri="{FF2B5EF4-FFF2-40B4-BE49-F238E27FC236}">
                        <a16:creationId xmlns:a16="http://schemas.microsoft.com/office/drawing/2014/main" id="{2C34C6CA-684A-6251-9643-730593BFACC2}"/>
                      </a:ext>
                    </a:extLst>
                  </p:cNvPr>
                  <p:cNvSpPr/>
                  <p:nvPr/>
                </p:nvSpPr>
                <p:spPr>
                  <a:xfrm>
                    <a:off x="6504896"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617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733 w 452528"/>
                      <a:gd name="connsiteY24" fmla="*/ 392515 h 441743"/>
                      <a:gd name="connsiteX25" fmla="*/ 226141 w 452528"/>
                      <a:gd name="connsiteY25" fmla="*/ 407004 h 441743"/>
                      <a:gd name="connsiteX26" fmla="*/ 301878 w 452528"/>
                      <a:gd name="connsiteY26" fmla="*/ 392515 h 441743"/>
                      <a:gd name="connsiteX27" fmla="*/ 362796 w 452528"/>
                      <a:gd name="connsiteY27" fmla="*/ 352836 h 441743"/>
                      <a:gd name="connsiteX28" fmla="*/ 403217 w 452528"/>
                      <a:gd name="connsiteY28" fmla="*/ 293728 h 441743"/>
                      <a:gd name="connsiteX29" fmla="*/ 417788 w 452528"/>
                      <a:gd name="connsiteY29" fmla="*/ 220625 h 441743"/>
                      <a:gd name="connsiteX30" fmla="*/ 403217 w 452528"/>
                      <a:gd name="connsiteY30" fmla="*/ 147934 h 441743"/>
                      <a:gd name="connsiteX31" fmla="*/ 362796 w 452528"/>
                      <a:gd name="connsiteY31" fmla="*/ 88826 h 441743"/>
                      <a:gd name="connsiteX32" fmla="*/ 301878 w 452528"/>
                      <a:gd name="connsiteY32" fmla="*/ 49147 h 441743"/>
                      <a:gd name="connsiteX33" fmla="*/ 226141 w 452528"/>
                      <a:gd name="connsiteY33" fmla="*/ 34658 h 441743"/>
                      <a:gd name="connsiteX34" fmla="*/ 226799 w 452528"/>
                      <a:gd name="connsiteY34" fmla="*/ 402064 h 441743"/>
                      <a:gd name="connsiteX35" fmla="*/ 155673 w 452528"/>
                      <a:gd name="connsiteY35" fmla="*/ 388317 h 441743"/>
                      <a:gd name="connsiteX36" fmla="*/ 97635 w 452528"/>
                      <a:gd name="connsiteY36" fmla="*/ 350284 h 441743"/>
                      <a:gd name="connsiteX37" fmla="*/ 58532 w 452528"/>
                      <a:gd name="connsiteY37" fmla="*/ 292658 h 441743"/>
                      <a:gd name="connsiteX38" fmla="*/ 44125 w 452528"/>
                      <a:gd name="connsiteY38" fmla="*/ 220543 h 441743"/>
                      <a:gd name="connsiteX39" fmla="*/ 58532 w 452528"/>
                      <a:gd name="connsiteY39" fmla="*/ 148593 h 441743"/>
                      <a:gd name="connsiteX40" fmla="*/ 97553 w 452528"/>
                      <a:gd name="connsiteY40" fmla="*/ 91214 h 441743"/>
                      <a:gd name="connsiteX41" fmla="*/ 155261 w 452528"/>
                      <a:gd name="connsiteY41" fmla="*/ 53098 h 441743"/>
                      <a:gd name="connsiteX42" fmla="*/ 226305 w 452528"/>
                      <a:gd name="connsiteY42" fmla="*/ 39186 h 441743"/>
                      <a:gd name="connsiteX43" fmla="*/ 297350 w 452528"/>
                      <a:gd name="connsiteY43" fmla="*/ 53098 h 441743"/>
                      <a:gd name="connsiteX44" fmla="*/ 355223 w 452528"/>
                      <a:gd name="connsiteY44" fmla="*/ 91214 h 441743"/>
                      <a:gd name="connsiteX45" fmla="*/ 394491 w 452528"/>
                      <a:gd name="connsiteY45" fmla="*/ 148675 h 441743"/>
                      <a:gd name="connsiteX46" fmla="*/ 408898 w 452528"/>
                      <a:gd name="connsiteY46" fmla="*/ 220625 h 441743"/>
                      <a:gd name="connsiteX47" fmla="*/ 394491 w 452528"/>
                      <a:gd name="connsiteY47" fmla="*/ 292740 h 441743"/>
                      <a:gd name="connsiteX48" fmla="*/ 355388 w 452528"/>
                      <a:gd name="connsiteY48" fmla="*/ 350366 h 441743"/>
                      <a:gd name="connsiteX49" fmla="*/ 297597 w 452528"/>
                      <a:gd name="connsiteY49" fmla="*/ 388399 h 441743"/>
                      <a:gd name="connsiteX50" fmla="*/ 226635 w 452528"/>
                      <a:gd name="connsiteY50" fmla="*/ 402147 h 441743"/>
                      <a:gd name="connsiteX51" fmla="*/ 226388 w 452528"/>
                      <a:gd name="connsiteY51" fmla="*/ 73926 h 441743"/>
                      <a:gd name="connsiteX52" fmla="*/ 168762 w 452528"/>
                      <a:gd name="connsiteY52" fmla="*/ 85122 h 441743"/>
                      <a:gd name="connsiteX53" fmla="*/ 121920 w 452528"/>
                      <a:gd name="connsiteY53" fmla="*/ 115993 h 441743"/>
                      <a:gd name="connsiteX54" fmla="*/ 90391 w 452528"/>
                      <a:gd name="connsiteY54" fmla="*/ 162423 h 441743"/>
                      <a:gd name="connsiteX55" fmla="*/ 78865 w 452528"/>
                      <a:gd name="connsiteY55" fmla="*/ 220625 h 441743"/>
                      <a:gd name="connsiteX56" fmla="*/ 90391 w 452528"/>
                      <a:gd name="connsiteY56" fmla="*/ 278992 h 441743"/>
                      <a:gd name="connsiteX57" fmla="*/ 121920 w 452528"/>
                      <a:gd name="connsiteY57" fmla="*/ 325587 h 441743"/>
                      <a:gd name="connsiteX58" fmla="*/ 168844 w 452528"/>
                      <a:gd name="connsiteY58" fmla="*/ 356293 h 441743"/>
                      <a:gd name="connsiteX59" fmla="*/ 226717 w 452528"/>
                      <a:gd name="connsiteY59" fmla="*/ 367407 h 441743"/>
                      <a:gd name="connsiteX60" fmla="*/ 284343 w 452528"/>
                      <a:gd name="connsiteY60" fmla="*/ 356293 h 441743"/>
                      <a:gd name="connsiteX61" fmla="*/ 331102 w 452528"/>
                      <a:gd name="connsiteY61" fmla="*/ 325587 h 441743"/>
                      <a:gd name="connsiteX62" fmla="*/ 362632 w 452528"/>
                      <a:gd name="connsiteY62" fmla="*/ 278992 h 441743"/>
                      <a:gd name="connsiteX63" fmla="*/ 374157 w 452528"/>
                      <a:gd name="connsiteY63" fmla="*/ 220625 h 441743"/>
                      <a:gd name="connsiteX64" fmla="*/ 362632 w 452528"/>
                      <a:gd name="connsiteY64" fmla="*/ 162423 h 441743"/>
                      <a:gd name="connsiteX65" fmla="*/ 330938 w 452528"/>
                      <a:gd name="connsiteY65" fmla="*/ 116075 h 441743"/>
                      <a:gd name="connsiteX66" fmla="*/ 283849 w 452528"/>
                      <a:gd name="connsiteY66" fmla="*/ 85122 h 441743"/>
                      <a:gd name="connsiteX67" fmla="*/ 226305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4" y="413260"/>
                          <a:pt x="85863" y="397454"/>
                          <a:pt x="65694" y="377697"/>
                        </a:cubicBezTo>
                        <a:cubicBezTo>
                          <a:pt x="45442" y="357857"/>
                          <a:pt x="29307" y="334313"/>
                          <a:pt x="17617" y="307558"/>
                        </a:cubicBezTo>
                        <a:cubicBezTo>
                          <a:pt x="5927" y="280721"/>
                          <a:pt x="0" y="251496"/>
                          <a:pt x="0" y="220708"/>
                        </a:cubicBezTo>
                        <a:cubicBezTo>
                          <a:pt x="0" y="189918"/>
                          <a:pt x="5845" y="161188"/>
                          <a:pt x="17452" y="134269"/>
                        </a:cubicBezTo>
                        <a:cubicBezTo>
                          <a:pt x="28978" y="107514"/>
                          <a:pt x="45195" y="83805"/>
                          <a:pt x="65529" y="64047"/>
                        </a:cubicBezTo>
                        <a:cubicBezTo>
                          <a:pt x="85863" y="44290"/>
                          <a:pt x="109984"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545"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378"/>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733" y="392515"/>
                        </a:cubicBezTo>
                        <a:cubicBezTo>
                          <a:pt x="173948" y="402147"/>
                          <a:pt x="199304" y="407004"/>
                          <a:pt x="226141" y="407004"/>
                        </a:cubicBezTo>
                        <a:cubicBezTo>
                          <a:pt x="252978" y="407004"/>
                          <a:pt x="278663" y="402147"/>
                          <a:pt x="301878" y="392515"/>
                        </a:cubicBezTo>
                        <a:cubicBezTo>
                          <a:pt x="325175" y="382883"/>
                          <a:pt x="345673" y="369465"/>
                          <a:pt x="362796" y="352836"/>
                        </a:cubicBezTo>
                        <a:cubicBezTo>
                          <a:pt x="379920" y="336206"/>
                          <a:pt x="393503" y="316284"/>
                          <a:pt x="403217" y="293728"/>
                        </a:cubicBezTo>
                        <a:cubicBezTo>
                          <a:pt x="412931" y="271253"/>
                          <a:pt x="417788" y="246639"/>
                          <a:pt x="417788" y="220625"/>
                        </a:cubicBezTo>
                        <a:cubicBezTo>
                          <a:pt x="417788" y="194611"/>
                          <a:pt x="412849" y="170408"/>
                          <a:pt x="403217" y="147934"/>
                        </a:cubicBezTo>
                        <a:cubicBezTo>
                          <a:pt x="393503" y="125378"/>
                          <a:pt x="379920" y="105455"/>
                          <a:pt x="362796" y="88826"/>
                        </a:cubicBezTo>
                        <a:cubicBezTo>
                          <a:pt x="345673" y="72115"/>
                          <a:pt x="325175" y="58779"/>
                          <a:pt x="301878" y="49147"/>
                        </a:cubicBezTo>
                        <a:cubicBezTo>
                          <a:pt x="278663" y="39515"/>
                          <a:pt x="253142" y="34658"/>
                          <a:pt x="226141" y="34658"/>
                        </a:cubicBezTo>
                        <a:close/>
                        <a:moveTo>
                          <a:pt x="226799" y="402064"/>
                        </a:moveTo>
                        <a:cubicBezTo>
                          <a:pt x="201691" y="402064"/>
                          <a:pt x="177817" y="397454"/>
                          <a:pt x="155673" y="388317"/>
                        </a:cubicBezTo>
                        <a:cubicBezTo>
                          <a:pt x="133610" y="379261"/>
                          <a:pt x="114017" y="366418"/>
                          <a:pt x="97635" y="350284"/>
                        </a:cubicBezTo>
                        <a:cubicBezTo>
                          <a:pt x="81253" y="334148"/>
                          <a:pt x="68081" y="314802"/>
                          <a:pt x="58532" y="292658"/>
                        </a:cubicBezTo>
                        <a:cubicBezTo>
                          <a:pt x="48982" y="270430"/>
                          <a:pt x="44125" y="246227"/>
                          <a:pt x="44125" y="220543"/>
                        </a:cubicBezTo>
                        <a:cubicBezTo>
                          <a:pt x="44125" y="194858"/>
                          <a:pt x="48982" y="170655"/>
                          <a:pt x="58532" y="148593"/>
                        </a:cubicBezTo>
                        <a:cubicBezTo>
                          <a:pt x="67999" y="126612"/>
                          <a:pt x="81171" y="107349"/>
                          <a:pt x="97553" y="91214"/>
                        </a:cubicBezTo>
                        <a:cubicBezTo>
                          <a:pt x="113935" y="75078"/>
                          <a:pt x="133363" y="62318"/>
                          <a:pt x="155261" y="53098"/>
                        </a:cubicBezTo>
                        <a:cubicBezTo>
                          <a:pt x="177324" y="43878"/>
                          <a:pt x="201197" y="39186"/>
                          <a:pt x="226305" y="39186"/>
                        </a:cubicBezTo>
                        <a:cubicBezTo>
                          <a:pt x="251414" y="39186"/>
                          <a:pt x="275287" y="43878"/>
                          <a:pt x="297350" y="53098"/>
                        </a:cubicBezTo>
                        <a:cubicBezTo>
                          <a:pt x="319248" y="62318"/>
                          <a:pt x="338676" y="75161"/>
                          <a:pt x="355223" y="91214"/>
                        </a:cubicBezTo>
                        <a:cubicBezTo>
                          <a:pt x="371770" y="107349"/>
                          <a:pt x="385024" y="126695"/>
                          <a:pt x="394491" y="148675"/>
                        </a:cubicBezTo>
                        <a:cubicBezTo>
                          <a:pt x="404040" y="170738"/>
                          <a:pt x="408898" y="194940"/>
                          <a:pt x="408898" y="220625"/>
                        </a:cubicBezTo>
                        <a:cubicBezTo>
                          <a:pt x="408898" y="246310"/>
                          <a:pt x="404040" y="270513"/>
                          <a:pt x="394491" y="292740"/>
                        </a:cubicBezTo>
                        <a:cubicBezTo>
                          <a:pt x="385024" y="314802"/>
                          <a:pt x="371852" y="334230"/>
                          <a:pt x="355388" y="350366"/>
                        </a:cubicBezTo>
                        <a:cubicBezTo>
                          <a:pt x="338923" y="366501"/>
                          <a:pt x="319495" y="379261"/>
                          <a:pt x="297597" y="388399"/>
                        </a:cubicBezTo>
                        <a:cubicBezTo>
                          <a:pt x="275617" y="397537"/>
                          <a:pt x="251743" y="402147"/>
                          <a:pt x="226635" y="402147"/>
                        </a:cubicBezTo>
                        <a:close/>
                        <a:moveTo>
                          <a:pt x="226388" y="73926"/>
                        </a:moveTo>
                        <a:cubicBezTo>
                          <a:pt x="205889" y="73926"/>
                          <a:pt x="186544" y="77713"/>
                          <a:pt x="168762" y="85122"/>
                        </a:cubicBezTo>
                        <a:cubicBezTo>
                          <a:pt x="150898" y="92613"/>
                          <a:pt x="135174" y="102986"/>
                          <a:pt x="121920" y="115993"/>
                        </a:cubicBezTo>
                        <a:cubicBezTo>
                          <a:pt x="108749" y="128917"/>
                          <a:pt x="98129" y="144559"/>
                          <a:pt x="90391" y="162423"/>
                        </a:cubicBezTo>
                        <a:cubicBezTo>
                          <a:pt x="82734" y="180123"/>
                          <a:pt x="78865" y="199715"/>
                          <a:pt x="78865" y="220625"/>
                        </a:cubicBezTo>
                        <a:cubicBezTo>
                          <a:pt x="78865" y="241535"/>
                          <a:pt x="82734" y="261210"/>
                          <a:pt x="90391" y="278992"/>
                        </a:cubicBezTo>
                        <a:cubicBezTo>
                          <a:pt x="98129" y="296938"/>
                          <a:pt x="108749" y="312580"/>
                          <a:pt x="121920" y="325587"/>
                        </a:cubicBezTo>
                        <a:cubicBezTo>
                          <a:pt x="135092" y="338594"/>
                          <a:pt x="150898" y="348884"/>
                          <a:pt x="168844" y="356293"/>
                        </a:cubicBezTo>
                        <a:cubicBezTo>
                          <a:pt x="186708" y="363702"/>
                          <a:pt x="206218" y="367407"/>
                          <a:pt x="226717" y="367407"/>
                        </a:cubicBezTo>
                        <a:cubicBezTo>
                          <a:pt x="247215" y="367407"/>
                          <a:pt x="266644" y="363702"/>
                          <a:pt x="284343" y="356293"/>
                        </a:cubicBezTo>
                        <a:cubicBezTo>
                          <a:pt x="302125" y="348966"/>
                          <a:pt x="317849" y="338594"/>
                          <a:pt x="331102" y="325587"/>
                        </a:cubicBezTo>
                        <a:cubicBezTo>
                          <a:pt x="344274" y="312662"/>
                          <a:pt x="354894" y="296938"/>
                          <a:pt x="362632" y="278992"/>
                        </a:cubicBezTo>
                        <a:cubicBezTo>
                          <a:pt x="370288" y="261210"/>
                          <a:pt x="374157" y="241535"/>
                          <a:pt x="374157" y="220625"/>
                        </a:cubicBezTo>
                        <a:cubicBezTo>
                          <a:pt x="374157" y="199715"/>
                          <a:pt x="370288" y="180123"/>
                          <a:pt x="362632" y="162423"/>
                        </a:cubicBezTo>
                        <a:cubicBezTo>
                          <a:pt x="354894" y="144641"/>
                          <a:pt x="344274" y="129000"/>
                          <a:pt x="330938" y="116075"/>
                        </a:cubicBezTo>
                        <a:cubicBezTo>
                          <a:pt x="317601" y="103068"/>
                          <a:pt x="301713" y="92613"/>
                          <a:pt x="283849" y="85122"/>
                        </a:cubicBezTo>
                        <a:cubicBezTo>
                          <a:pt x="266150" y="77630"/>
                          <a:pt x="246722" y="73926"/>
                          <a:pt x="226305" y="73926"/>
                        </a:cubicBezTo>
                        <a:close/>
                      </a:path>
                    </a:pathLst>
                  </a:custGeom>
                  <a:solidFill>
                    <a:srgbClr val="1D1D1B"/>
                  </a:solidFill>
                  <a:ln w="8232" cap="flat">
                    <a:noFill/>
                    <a:prstDash val="solid"/>
                    <a:miter/>
                  </a:ln>
                </p:spPr>
                <p:txBody>
                  <a:bodyPr rtlCol="0" anchor="ctr"/>
                  <a:lstStyle/>
                  <a:p>
                    <a:endParaRPr lang="en-US"/>
                  </a:p>
                </p:txBody>
              </p:sp>
            </p:grpSp>
            <p:grpSp>
              <p:nvGrpSpPr>
                <p:cNvPr id="24" name="Gráfico 23">
                  <a:extLst>
                    <a:ext uri="{FF2B5EF4-FFF2-40B4-BE49-F238E27FC236}">
                      <a16:creationId xmlns:a16="http://schemas.microsoft.com/office/drawing/2014/main" id="{34A58432-BE83-52AA-CC48-C6288BADC9D6}"/>
                    </a:ext>
                  </a:extLst>
                </p:cNvPr>
                <p:cNvGrpSpPr/>
                <p:nvPr/>
              </p:nvGrpSpPr>
              <p:grpSpPr>
                <a:xfrm>
                  <a:off x="7213778" y="5169220"/>
                  <a:ext cx="264008" cy="421327"/>
                  <a:chOff x="7213778" y="5169220"/>
                  <a:chExt cx="264008" cy="421327"/>
                </a:xfrm>
                <a:solidFill>
                  <a:srgbClr val="1D1D1B"/>
                </a:solidFill>
              </p:grpSpPr>
              <p:sp>
                <p:nvSpPr>
                  <p:cNvPr id="182" name="Forma Livre: Forma 181">
                    <a:extLst>
                      <a:ext uri="{FF2B5EF4-FFF2-40B4-BE49-F238E27FC236}">
                        <a16:creationId xmlns:a16="http://schemas.microsoft.com/office/drawing/2014/main" id="{856DC1A6-053F-08E7-219D-B5726CA0D4B8}"/>
                      </a:ext>
                    </a:extLst>
                  </p:cNvPr>
                  <p:cNvSpPr/>
                  <p:nvPr/>
                </p:nvSpPr>
                <p:spPr>
                  <a:xfrm>
                    <a:off x="7231066" y="5186590"/>
                    <a:ext cx="229351" cy="386505"/>
                  </a:xfrm>
                  <a:custGeom>
                    <a:avLst/>
                    <a:gdLst>
                      <a:gd name="connsiteX0" fmla="*/ 229351 w 229351"/>
                      <a:gd name="connsiteY0" fmla="*/ 0 h 386505"/>
                      <a:gd name="connsiteX1" fmla="*/ 229351 w 229351"/>
                      <a:gd name="connsiteY1" fmla="*/ 40091 h 386505"/>
                      <a:gd name="connsiteX2" fmla="*/ 190001 w 229351"/>
                      <a:gd name="connsiteY2" fmla="*/ 40091 h 386505"/>
                      <a:gd name="connsiteX3" fmla="*/ 131058 w 229351"/>
                      <a:gd name="connsiteY3" fmla="*/ 49805 h 386505"/>
                      <a:gd name="connsiteX4" fmla="*/ 84875 w 229351"/>
                      <a:gd name="connsiteY4" fmla="*/ 78454 h 386505"/>
                      <a:gd name="connsiteX5" fmla="*/ 54745 w 229351"/>
                      <a:gd name="connsiteY5" fmla="*/ 125542 h 386505"/>
                      <a:gd name="connsiteX6" fmla="*/ 43878 w 229351"/>
                      <a:gd name="connsiteY6" fmla="*/ 191153 h 386505"/>
                      <a:gd name="connsiteX7" fmla="*/ 43878 w 229351"/>
                      <a:gd name="connsiteY7" fmla="*/ 386505 h 386505"/>
                      <a:gd name="connsiteX8" fmla="*/ 0 w 229351"/>
                      <a:gd name="connsiteY8" fmla="*/ 386505 h 386505"/>
                      <a:gd name="connsiteX9" fmla="*/ 0 w 229351"/>
                      <a:gd name="connsiteY9" fmla="*/ 0 h 386505"/>
                      <a:gd name="connsiteX10" fmla="*/ 37374 w 229351"/>
                      <a:gd name="connsiteY10" fmla="*/ 0 h 386505"/>
                      <a:gd name="connsiteX11" fmla="*/ 41984 w 229351"/>
                      <a:gd name="connsiteY11" fmla="*/ 74420 h 386505"/>
                      <a:gd name="connsiteX12" fmla="*/ 66187 w 229351"/>
                      <a:gd name="connsiteY12" fmla="*/ 44619 h 386505"/>
                      <a:gd name="connsiteX13" fmla="*/ 99199 w 229351"/>
                      <a:gd name="connsiteY13" fmla="*/ 20992 h 386505"/>
                      <a:gd name="connsiteX14" fmla="*/ 140195 w 229351"/>
                      <a:gd name="connsiteY14" fmla="*/ 5516 h 386505"/>
                      <a:gd name="connsiteX15" fmla="*/ 188437 w 229351"/>
                      <a:gd name="connsiteY15" fmla="*/ 0 h 386505"/>
                      <a:gd name="connsiteX16" fmla="*/ 229269 w 229351"/>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1" h="386505">
                        <a:moveTo>
                          <a:pt x="229351" y="0"/>
                        </a:moveTo>
                        <a:lnTo>
                          <a:pt x="229351" y="40091"/>
                        </a:lnTo>
                        <a:lnTo>
                          <a:pt x="190001" y="40091"/>
                        </a:lnTo>
                        <a:cubicBezTo>
                          <a:pt x="168597" y="40091"/>
                          <a:pt x="149004" y="43302"/>
                          <a:pt x="131058" y="49805"/>
                        </a:cubicBezTo>
                        <a:cubicBezTo>
                          <a:pt x="113111" y="56309"/>
                          <a:pt x="97717" y="65858"/>
                          <a:pt x="84875" y="78454"/>
                        </a:cubicBezTo>
                        <a:cubicBezTo>
                          <a:pt x="72032" y="91049"/>
                          <a:pt x="61989" y="106772"/>
                          <a:pt x="54745" y="125542"/>
                        </a:cubicBezTo>
                        <a:cubicBezTo>
                          <a:pt x="47500" y="144394"/>
                          <a:pt x="43878" y="166210"/>
                          <a:pt x="43878" y="191153"/>
                        </a:cubicBezTo>
                        <a:lnTo>
                          <a:pt x="43878" y="386505"/>
                        </a:lnTo>
                        <a:lnTo>
                          <a:pt x="0" y="386505"/>
                        </a:lnTo>
                        <a:lnTo>
                          <a:pt x="0" y="0"/>
                        </a:lnTo>
                        <a:lnTo>
                          <a:pt x="37374" y="0"/>
                        </a:lnTo>
                        <a:lnTo>
                          <a:pt x="41984" y="74420"/>
                        </a:lnTo>
                        <a:cubicBezTo>
                          <a:pt x="48571" y="63718"/>
                          <a:pt x="56721" y="53839"/>
                          <a:pt x="66187" y="44619"/>
                        </a:cubicBezTo>
                        <a:cubicBezTo>
                          <a:pt x="75737" y="35481"/>
                          <a:pt x="86686" y="27578"/>
                          <a:pt x="99199" y="20992"/>
                        </a:cubicBezTo>
                        <a:cubicBezTo>
                          <a:pt x="111712" y="14406"/>
                          <a:pt x="125377" y="9220"/>
                          <a:pt x="140195" y="5516"/>
                        </a:cubicBezTo>
                        <a:cubicBezTo>
                          <a:pt x="155096" y="1811"/>
                          <a:pt x="171149" y="0"/>
                          <a:pt x="188437" y="0"/>
                        </a:cubicBezTo>
                        <a:lnTo>
                          <a:pt x="229269" y="0"/>
                        </a:lnTo>
                        <a:close/>
                      </a:path>
                    </a:pathLst>
                  </a:custGeom>
                  <a:solidFill>
                    <a:srgbClr val="1D1D1B"/>
                  </a:solidFill>
                  <a:ln w="8232" cap="flat">
                    <a:noFill/>
                    <a:prstDash val="solid"/>
                    <a:miter/>
                  </a:ln>
                </p:spPr>
                <p:txBody>
                  <a:bodyPr rtlCol="0" anchor="ctr"/>
                  <a:lstStyle/>
                  <a:p>
                    <a:endParaRPr lang="en-US"/>
                  </a:p>
                </p:txBody>
              </p:sp>
              <p:sp>
                <p:nvSpPr>
                  <p:cNvPr id="183" name="Forma Livre: Forma 182">
                    <a:extLst>
                      <a:ext uri="{FF2B5EF4-FFF2-40B4-BE49-F238E27FC236}">
                        <a16:creationId xmlns:a16="http://schemas.microsoft.com/office/drawing/2014/main" id="{053C12BB-B08C-3338-BDA8-CAC3B25E8B3F}"/>
                      </a:ext>
                    </a:extLst>
                  </p:cNvPr>
                  <p:cNvSpPr/>
                  <p:nvPr/>
                </p:nvSpPr>
                <p:spPr>
                  <a:xfrm>
                    <a:off x="7213778" y="5169220"/>
                    <a:ext cx="264008" cy="421327"/>
                  </a:xfrm>
                  <a:custGeom>
                    <a:avLst/>
                    <a:gdLst>
                      <a:gd name="connsiteX0" fmla="*/ 61248 w 264008"/>
                      <a:gd name="connsiteY0" fmla="*/ 421245 h 421327"/>
                      <a:gd name="connsiteX1" fmla="*/ 17370 w 264008"/>
                      <a:gd name="connsiteY1" fmla="*/ 421245 h 421327"/>
                      <a:gd name="connsiteX2" fmla="*/ 0 w 264008"/>
                      <a:gd name="connsiteY2" fmla="*/ 403875 h 421327"/>
                      <a:gd name="connsiteX3" fmla="*/ 0 w 264008"/>
                      <a:gd name="connsiteY3" fmla="*/ 17370 h 421327"/>
                      <a:gd name="connsiteX4" fmla="*/ 17370 w 264008"/>
                      <a:gd name="connsiteY4" fmla="*/ 0 h 421327"/>
                      <a:gd name="connsiteX5" fmla="*/ 54744 w 264008"/>
                      <a:gd name="connsiteY5" fmla="*/ 0 h 421327"/>
                      <a:gd name="connsiteX6" fmla="*/ 72114 w 264008"/>
                      <a:gd name="connsiteY6" fmla="*/ 16300 h 421327"/>
                      <a:gd name="connsiteX7" fmla="*/ 74008 w 264008"/>
                      <a:gd name="connsiteY7" fmla="*/ 47171 h 421327"/>
                      <a:gd name="connsiteX8" fmla="*/ 108419 w 264008"/>
                      <a:gd name="connsiteY8" fmla="*/ 22968 h 421327"/>
                      <a:gd name="connsiteX9" fmla="*/ 153367 w 264008"/>
                      <a:gd name="connsiteY9" fmla="*/ 6009 h 421327"/>
                      <a:gd name="connsiteX10" fmla="*/ 205807 w 264008"/>
                      <a:gd name="connsiteY10" fmla="*/ 0 h 421327"/>
                      <a:gd name="connsiteX11" fmla="*/ 246639 w 264008"/>
                      <a:gd name="connsiteY11" fmla="*/ 0 h 421327"/>
                      <a:gd name="connsiteX12" fmla="*/ 264009 w 264008"/>
                      <a:gd name="connsiteY12" fmla="*/ 17370 h 421327"/>
                      <a:gd name="connsiteX13" fmla="*/ 264009 w 264008"/>
                      <a:gd name="connsiteY13" fmla="*/ 57461 h 421327"/>
                      <a:gd name="connsiteX14" fmla="*/ 246639 w 264008"/>
                      <a:gd name="connsiteY14" fmla="*/ 74831 h 421327"/>
                      <a:gd name="connsiteX15" fmla="*/ 207289 w 264008"/>
                      <a:gd name="connsiteY15" fmla="*/ 74831 h 421327"/>
                      <a:gd name="connsiteX16" fmla="*/ 154273 w 264008"/>
                      <a:gd name="connsiteY16" fmla="*/ 83558 h 421327"/>
                      <a:gd name="connsiteX17" fmla="*/ 114346 w 264008"/>
                      <a:gd name="connsiteY17" fmla="*/ 108254 h 421327"/>
                      <a:gd name="connsiteX18" fmla="*/ 88250 w 264008"/>
                      <a:gd name="connsiteY18" fmla="*/ 149251 h 421327"/>
                      <a:gd name="connsiteX19" fmla="*/ 78536 w 264008"/>
                      <a:gd name="connsiteY19" fmla="*/ 208606 h 421327"/>
                      <a:gd name="connsiteX20" fmla="*/ 78536 w 264008"/>
                      <a:gd name="connsiteY20" fmla="*/ 403958 h 421327"/>
                      <a:gd name="connsiteX21" fmla="*/ 61166 w 264008"/>
                      <a:gd name="connsiteY21" fmla="*/ 421328 h 421327"/>
                      <a:gd name="connsiteX22" fmla="*/ 34740 w 264008"/>
                      <a:gd name="connsiteY22" fmla="*/ 386505 h 421327"/>
                      <a:gd name="connsiteX23" fmla="*/ 43878 w 264008"/>
                      <a:gd name="connsiteY23" fmla="*/ 386505 h 421327"/>
                      <a:gd name="connsiteX24" fmla="*/ 43878 w 264008"/>
                      <a:gd name="connsiteY24" fmla="*/ 208523 h 421327"/>
                      <a:gd name="connsiteX25" fmla="*/ 55897 w 264008"/>
                      <a:gd name="connsiteY25" fmla="*/ 136656 h 421327"/>
                      <a:gd name="connsiteX26" fmla="*/ 90061 w 264008"/>
                      <a:gd name="connsiteY26" fmla="*/ 83393 h 421327"/>
                      <a:gd name="connsiteX27" fmla="*/ 142501 w 264008"/>
                      <a:gd name="connsiteY27" fmla="*/ 50875 h 421327"/>
                      <a:gd name="connsiteX28" fmla="*/ 207371 w 264008"/>
                      <a:gd name="connsiteY28" fmla="*/ 40091 h 421327"/>
                      <a:gd name="connsiteX29" fmla="*/ 229351 w 264008"/>
                      <a:gd name="connsiteY29" fmla="*/ 40091 h 421327"/>
                      <a:gd name="connsiteX30" fmla="*/ 229351 w 264008"/>
                      <a:gd name="connsiteY30" fmla="*/ 34740 h 421327"/>
                      <a:gd name="connsiteX31" fmla="*/ 205889 w 264008"/>
                      <a:gd name="connsiteY31" fmla="*/ 34740 h 421327"/>
                      <a:gd name="connsiteX32" fmla="*/ 161764 w 264008"/>
                      <a:gd name="connsiteY32" fmla="*/ 39762 h 421327"/>
                      <a:gd name="connsiteX33" fmla="*/ 124719 w 264008"/>
                      <a:gd name="connsiteY33" fmla="*/ 53674 h 421327"/>
                      <a:gd name="connsiteX34" fmla="*/ 95577 w 264008"/>
                      <a:gd name="connsiteY34" fmla="*/ 74502 h 421327"/>
                      <a:gd name="connsiteX35" fmla="*/ 74090 w 264008"/>
                      <a:gd name="connsiteY35" fmla="*/ 100845 h 421327"/>
                      <a:gd name="connsiteX36" fmla="*/ 55073 w 264008"/>
                      <a:gd name="connsiteY36" fmla="*/ 108583 h 421327"/>
                      <a:gd name="connsiteX37" fmla="*/ 41984 w 264008"/>
                      <a:gd name="connsiteY37" fmla="*/ 92778 h 421327"/>
                      <a:gd name="connsiteX38" fmla="*/ 38445 w 264008"/>
                      <a:gd name="connsiteY38" fmla="*/ 34658 h 421327"/>
                      <a:gd name="connsiteX39" fmla="*/ 34740 w 264008"/>
                      <a:gd name="connsiteY39" fmla="*/ 34658 h 421327"/>
                      <a:gd name="connsiteX40" fmla="*/ 34740 w 264008"/>
                      <a:gd name="connsiteY40" fmla="*/ 386505 h 4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8" h="421327">
                        <a:moveTo>
                          <a:pt x="61248" y="421245"/>
                        </a:moveTo>
                        <a:lnTo>
                          <a:pt x="17370" y="421245"/>
                        </a:lnTo>
                        <a:cubicBezTo>
                          <a:pt x="7820" y="421245"/>
                          <a:pt x="0" y="413507"/>
                          <a:pt x="0" y="403875"/>
                        </a:cubicBezTo>
                        <a:lnTo>
                          <a:pt x="0" y="17370"/>
                        </a:lnTo>
                        <a:cubicBezTo>
                          <a:pt x="0" y="7821"/>
                          <a:pt x="7738" y="0"/>
                          <a:pt x="17370" y="0"/>
                        </a:cubicBezTo>
                        <a:lnTo>
                          <a:pt x="54744" y="0"/>
                        </a:lnTo>
                        <a:cubicBezTo>
                          <a:pt x="63882" y="0"/>
                          <a:pt x="71538" y="7162"/>
                          <a:pt x="72114" y="16300"/>
                        </a:cubicBezTo>
                        <a:lnTo>
                          <a:pt x="74008" y="47171"/>
                        </a:lnTo>
                        <a:cubicBezTo>
                          <a:pt x="84134" y="37868"/>
                          <a:pt x="95659" y="29801"/>
                          <a:pt x="108419" y="22968"/>
                        </a:cubicBezTo>
                        <a:cubicBezTo>
                          <a:pt x="122084" y="15723"/>
                          <a:pt x="137149" y="10043"/>
                          <a:pt x="153367" y="6009"/>
                        </a:cubicBezTo>
                        <a:cubicBezTo>
                          <a:pt x="169585" y="1976"/>
                          <a:pt x="187202" y="0"/>
                          <a:pt x="205807" y="0"/>
                        </a:cubicBezTo>
                        <a:lnTo>
                          <a:pt x="246639" y="0"/>
                        </a:lnTo>
                        <a:cubicBezTo>
                          <a:pt x="256188" y="0"/>
                          <a:pt x="264009" y="7738"/>
                          <a:pt x="264009" y="17370"/>
                        </a:cubicBezTo>
                        <a:lnTo>
                          <a:pt x="264009" y="57461"/>
                        </a:lnTo>
                        <a:cubicBezTo>
                          <a:pt x="264009" y="67011"/>
                          <a:pt x="256270" y="74831"/>
                          <a:pt x="246639" y="74831"/>
                        </a:cubicBezTo>
                        <a:lnTo>
                          <a:pt x="207289" y="74831"/>
                        </a:lnTo>
                        <a:cubicBezTo>
                          <a:pt x="188025" y="74831"/>
                          <a:pt x="170161" y="77795"/>
                          <a:pt x="154273" y="83558"/>
                        </a:cubicBezTo>
                        <a:cubicBezTo>
                          <a:pt x="138796" y="89155"/>
                          <a:pt x="125377" y="97470"/>
                          <a:pt x="114346" y="108254"/>
                        </a:cubicBezTo>
                        <a:cubicBezTo>
                          <a:pt x="103315" y="119039"/>
                          <a:pt x="94589" y="132787"/>
                          <a:pt x="88250" y="149251"/>
                        </a:cubicBezTo>
                        <a:cubicBezTo>
                          <a:pt x="81828" y="165962"/>
                          <a:pt x="78536" y="185967"/>
                          <a:pt x="78536" y="208606"/>
                        </a:cubicBezTo>
                        <a:lnTo>
                          <a:pt x="78536" y="403958"/>
                        </a:lnTo>
                        <a:cubicBezTo>
                          <a:pt x="78536" y="413507"/>
                          <a:pt x="70797" y="421328"/>
                          <a:pt x="61166" y="421328"/>
                        </a:cubicBezTo>
                        <a:close/>
                        <a:moveTo>
                          <a:pt x="34740" y="386505"/>
                        </a:moveTo>
                        <a:lnTo>
                          <a:pt x="43878" y="386505"/>
                        </a:lnTo>
                        <a:lnTo>
                          <a:pt x="43878" y="208523"/>
                        </a:lnTo>
                        <a:cubicBezTo>
                          <a:pt x="43878" y="181604"/>
                          <a:pt x="47911" y="157401"/>
                          <a:pt x="55897" y="136656"/>
                        </a:cubicBezTo>
                        <a:cubicBezTo>
                          <a:pt x="64047" y="115581"/>
                          <a:pt x="75572" y="97635"/>
                          <a:pt x="90061" y="83393"/>
                        </a:cubicBezTo>
                        <a:cubicBezTo>
                          <a:pt x="104632" y="69069"/>
                          <a:pt x="122249" y="58120"/>
                          <a:pt x="142501" y="50875"/>
                        </a:cubicBezTo>
                        <a:cubicBezTo>
                          <a:pt x="162258" y="43713"/>
                          <a:pt x="184074" y="40091"/>
                          <a:pt x="207371" y="40091"/>
                        </a:cubicBezTo>
                        <a:lnTo>
                          <a:pt x="229351" y="40091"/>
                        </a:lnTo>
                        <a:lnTo>
                          <a:pt x="229351" y="34740"/>
                        </a:lnTo>
                        <a:lnTo>
                          <a:pt x="205889" y="34740"/>
                        </a:lnTo>
                        <a:cubicBezTo>
                          <a:pt x="190083" y="34740"/>
                          <a:pt x="175265" y="36387"/>
                          <a:pt x="161764" y="39762"/>
                        </a:cubicBezTo>
                        <a:cubicBezTo>
                          <a:pt x="148345" y="43055"/>
                          <a:pt x="135833" y="47747"/>
                          <a:pt x="124719" y="53674"/>
                        </a:cubicBezTo>
                        <a:cubicBezTo>
                          <a:pt x="113770" y="59519"/>
                          <a:pt x="103973" y="66517"/>
                          <a:pt x="95577" y="74502"/>
                        </a:cubicBezTo>
                        <a:cubicBezTo>
                          <a:pt x="87097" y="82652"/>
                          <a:pt x="79853" y="91543"/>
                          <a:pt x="74090" y="100845"/>
                        </a:cubicBezTo>
                        <a:cubicBezTo>
                          <a:pt x="70139" y="107267"/>
                          <a:pt x="62400" y="110395"/>
                          <a:pt x="55073" y="108583"/>
                        </a:cubicBezTo>
                        <a:cubicBezTo>
                          <a:pt x="47747" y="106772"/>
                          <a:pt x="42478" y="100351"/>
                          <a:pt x="41984" y="92778"/>
                        </a:cubicBezTo>
                        <a:lnTo>
                          <a:pt x="38445" y="34658"/>
                        </a:lnTo>
                        <a:lnTo>
                          <a:pt x="34740" y="34658"/>
                        </a:lnTo>
                        <a:lnTo>
                          <a:pt x="34740" y="386505"/>
                        </a:lnTo>
                        <a:close/>
                      </a:path>
                    </a:pathLst>
                  </a:custGeom>
                  <a:solidFill>
                    <a:srgbClr val="1D1D1B"/>
                  </a:solidFill>
                  <a:ln w="8232" cap="flat">
                    <a:noFill/>
                    <a:prstDash val="solid"/>
                    <a:miter/>
                  </a:ln>
                </p:spPr>
                <p:txBody>
                  <a:bodyPr rtlCol="0" anchor="ctr"/>
                  <a:lstStyle/>
                  <a:p>
                    <a:endParaRPr lang="en-US"/>
                  </a:p>
                </p:txBody>
              </p:sp>
            </p:grpSp>
            <p:grpSp>
              <p:nvGrpSpPr>
                <p:cNvPr id="25" name="Gráfico 23">
                  <a:extLst>
                    <a:ext uri="{FF2B5EF4-FFF2-40B4-BE49-F238E27FC236}">
                      <a16:creationId xmlns:a16="http://schemas.microsoft.com/office/drawing/2014/main" id="{67E414A3-1BBE-A2E3-0FAC-81027EE8E472}"/>
                    </a:ext>
                  </a:extLst>
                </p:cNvPr>
                <p:cNvGrpSpPr/>
                <p:nvPr/>
              </p:nvGrpSpPr>
              <p:grpSpPr>
                <a:xfrm>
                  <a:off x="7710513" y="5158848"/>
                  <a:ext cx="452610" cy="563663"/>
                  <a:chOff x="7710513" y="5158848"/>
                  <a:chExt cx="452610" cy="563663"/>
                </a:xfrm>
                <a:solidFill>
                  <a:srgbClr val="1D1D1B"/>
                </a:solidFill>
              </p:grpSpPr>
              <p:sp>
                <p:nvSpPr>
                  <p:cNvPr id="49" name="Forma Livre: Forma 48">
                    <a:extLst>
                      <a:ext uri="{FF2B5EF4-FFF2-40B4-BE49-F238E27FC236}">
                        <a16:creationId xmlns:a16="http://schemas.microsoft.com/office/drawing/2014/main" id="{3F3118DD-E5EC-2A3C-057D-0B7D586509A2}"/>
                      </a:ext>
                    </a:extLst>
                  </p:cNvPr>
                  <p:cNvSpPr/>
                  <p:nvPr/>
                </p:nvSpPr>
                <p:spPr>
                  <a:xfrm>
                    <a:off x="7727883" y="5176300"/>
                    <a:ext cx="417870" cy="528841"/>
                  </a:xfrm>
                  <a:custGeom>
                    <a:avLst/>
                    <a:gdLst>
                      <a:gd name="connsiteX0" fmla="*/ 417788 w 417870"/>
                      <a:gd name="connsiteY0" fmla="*/ 203337 h 528841"/>
                      <a:gd name="connsiteX1" fmla="*/ 402147 w 417870"/>
                      <a:gd name="connsiteY1" fmla="*/ 282861 h 528841"/>
                      <a:gd name="connsiteX2" fmla="*/ 358845 w 417870"/>
                      <a:gd name="connsiteY2" fmla="*/ 347731 h 528841"/>
                      <a:gd name="connsiteX3" fmla="*/ 293563 w 417870"/>
                      <a:gd name="connsiteY3" fmla="*/ 391198 h 528841"/>
                      <a:gd name="connsiteX4" fmla="*/ 211734 w 417870"/>
                      <a:gd name="connsiteY4" fmla="*/ 407004 h 528841"/>
                      <a:gd name="connsiteX5" fmla="*/ 158883 w 417870"/>
                      <a:gd name="connsiteY5" fmla="*/ 400336 h 528841"/>
                      <a:gd name="connsiteX6" fmla="*/ 112536 w 417870"/>
                      <a:gd name="connsiteY6" fmla="*/ 382060 h 528841"/>
                      <a:gd name="connsiteX7" fmla="*/ 73844 w 417870"/>
                      <a:gd name="connsiteY7" fmla="*/ 354235 h 528841"/>
                      <a:gd name="connsiteX8" fmla="*/ 43878 w 417870"/>
                      <a:gd name="connsiteY8" fmla="*/ 318589 h 528841"/>
                      <a:gd name="connsiteX9" fmla="*/ 43878 w 417870"/>
                      <a:gd name="connsiteY9" fmla="*/ 528841 h 528841"/>
                      <a:gd name="connsiteX10" fmla="*/ 0 w 417870"/>
                      <a:gd name="connsiteY10" fmla="*/ 528841 h 528841"/>
                      <a:gd name="connsiteX11" fmla="*/ 0 w 417870"/>
                      <a:gd name="connsiteY11" fmla="*/ 10290 h 528841"/>
                      <a:gd name="connsiteX12" fmla="*/ 37375 w 417870"/>
                      <a:gd name="connsiteY12" fmla="*/ 10290 h 528841"/>
                      <a:gd name="connsiteX13" fmla="*/ 41573 w 417870"/>
                      <a:gd name="connsiteY13" fmla="*/ 90061 h 528841"/>
                      <a:gd name="connsiteX14" fmla="*/ 71374 w 417870"/>
                      <a:gd name="connsiteY14" fmla="*/ 54580 h 528841"/>
                      <a:gd name="connsiteX15" fmla="*/ 110724 w 417870"/>
                      <a:gd name="connsiteY15" fmla="*/ 25932 h 528841"/>
                      <a:gd name="connsiteX16" fmla="*/ 158060 w 417870"/>
                      <a:gd name="connsiteY16" fmla="*/ 6833 h 528841"/>
                      <a:gd name="connsiteX17" fmla="*/ 211487 w 417870"/>
                      <a:gd name="connsiteY17" fmla="*/ 0 h 528841"/>
                      <a:gd name="connsiteX18" fmla="*/ 293152 w 417870"/>
                      <a:gd name="connsiteY18" fmla="*/ 15806 h 528841"/>
                      <a:gd name="connsiteX19" fmla="*/ 358598 w 417870"/>
                      <a:gd name="connsiteY19" fmla="*/ 59108 h 528841"/>
                      <a:gd name="connsiteX20" fmla="*/ 402065 w 417870"/>
                      <a:gd name="connsiteY20" fmla="*/ 123567 h 528841"/>
                      <a:gd name="connsiteX21" fmla="*/ 417870 w 417870"/>
                      <a:gd name="connsiteY21" fmla="*/ 203337 h 528841"/>
                      <a:gd name="connsiteX22" fmla="*/ 373169 w 417870"/>
                      <a:gd name="connsiteY22" fmla="*/ 203337 h 528841"/>
                      <a:gd name="connsiteX23" fmla="*/ 360162 w 417870"/>
                      <a:gd name="connsiteY23" fmla="*/ 138302 h 528841"/>
                      <a:gd name="connsiteX24" fmla="*/ 324846 w 417870"/>
                      <a:gd name="connsiteY24" fmla="*/ 86192 h 528841"/>
                      <a:gd name="connsiteX25" fmla="*/ 272406 w 417870"/>
                      <a:gd name="connsiteY25" fmla="*/ 51699 h 528841"/>
                      <a:gd name="connsiteX26" fmla="*/ 207947 w 417870"/>
                      <a:gd name="connsiteY26" fmla="*/ 39268 h 528841"/>
                      <a:gd name="connsiteX27" fmla="*/ 143489 w 417870"/>
                      <a:gd name="connsiteY27" fmla="*/ 51699 h 528841"/>
                      <a:gd name="connsiteX28" fmla="*/ 90802 w 417870"/>
                      <a:gd name="connsiteY28" fmla="*/ 86192 h 528841"/>
                      <a:gd name="connsiteX29" fmla="*/ 55321 w 417870"/>
                      <a:gd name="connsiteY29" fmla="*/ 138302 h 528841"/>
                      <a:gd name="connsiteX30" fmla="*/ 42314 w 417870"/>
                      <a:gd name="connsiteY30" fmla="*/ 203337 h 528841"/>
                      <a:gd name="connsiteX31" fmla="*/ 55321 w 417870"/>
                      <a:gd name="connsiteY31" fmla="*/ 268372 h 528841"/>
                      <a:gd name="connsiteX32" fmla="*/ 90802 w 417870"/>
                      <a:gd name="connsiteY32" fmla="*/ 320482 h 528841"/>
                      <a:gd name="connsiteX33" fmla="*/ 143489 w 417870"/>
                      <a:gd name="connsiteY33" fmla="*/ 354976 h 528841"/>
                      <a:gd name="connsiteX34" fmla="*/ 207947 w 417870"/>
                      <a:gd name="connsiteY34" fmla="*/ 367407 h 528841"/>
                      <a:gd name="connsiteX35" fmla="*/ 272406 w 417870"/>
                      <a:gd name="connsiteY35" fmla="*/ 354976 h 528841"/>
                      <a:gd name="connsiteX36" fmla="*/ 324846 w 417870"/>
                      <a:gd name="connsiteY36" fmla="*/ 320482 h 528841"/>
                      <a:gd name="connsiteX37" fmla="*/ 360162 w 417870"/>
                      <a:gd name="connsiteY37" fmla="*/ 268372 h 528841"/>
                      <a:gd name="connsiteX38" fmla="*/ 373169 w 417870"/>
                      <a:gd name="connsiteY38" fmla="*/ 203337 h 5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28841">
                        <a:moveTo>
                          <a:pt x="417788" y="203337"/>
                        </a:moveTo>
                        <a:cubicBezTo>
                          <a:pt x="417788" y="231574"/>
                          <a:pt x="412602" y="258082"/>
                          <a:pt x="402147" y="282861"/>
                        </a:cubicBezTo>
                        <a:cubicBezTo>
                          <a:pt x="391692" y="307640"/>
                          <a:pt x="377285" y="329291"/>
                          <a:pt x="358845" y="347731"/>
                        </a:cubicBezTo>
                        <a:cubicBezTo>
                          <a:pt x="340405" y="366172"/>
                          <a:pt x="318672" y="380660"/>
                          <a:pt x="293563" y="391198"/>
                        </a:cubicBezTo>
                        <a:cubicBezTo>
                          <a:pt x="268537" y="401735"/>
                          <a:pt x="241206" y="407004"/>
                          <a:pt x="211734" y="407004"/>
                        </a:cubicBezTo>
                        <a:cubicBezTo>
                          <a:pt x="193129" y="407004"/>
                          <a:pt x="175512" y="404781"/>
                          <a:pt x="158883" y="400336"/>
                        </a:cubicBezTo>
                        <a:cubicBezTo>
                          <a:pt x="142172" y="395890"/>
                          <a:pt x="126777" y="389798"/>
                          <a:pt x="112536" y="382060"/>
                        </a:cubicBezTo>
                        <a:cubicBezTo>
                          <a:pt x="98293" y="374321"/>
                          <a:pt x="85369" y="365019"/>
                          <a:pt x="73844" y="354235"/>
                        </a:cubicBezTo>
                        <a:cubicBezTo>
                          <a:pt x="62236" y="343450"/>
                          <a:pt x="52275" y="331514"/>
                          <a:pt x="43878" y="318589"/>
                        </a:cubicBezTo>
                        <a:lnTo>
                          <a:pt x="43878" y="528841"/>
                        </a:lnTo>
                        <a:lnTo>
                          <a:pt x="0" y="528841"/>
                        </a:lnTo>
                        <a:lnTo>
                          <a:pt x="0" y="10290"/>
                        </a:lnTo>
                        <a:lnTo>
                          <a:pt x="37375" y="10290"/>
                        </a:lnTo>
                        <a:lnTo>
                          <a:pt x="41573" y="90061"/>
                        </a:lnTo>
                        <a:cubicBezTo>
                          <a:pt x="49723" y="77301"/>
                          <a:pt x="59602" y="65529"/>
                          <a:pt x="71374" y="54580"/>
                        </a:cubicBezTo>
                        <a:cubicBezTo>
                          <a:pt x="83064" y="43631"/>
                          <a:pt x="96153" y="34082"/>
                          <a:pt x="110724" y="25932"/>
                        </a:cubicBezTo>
                        <a:cubicBezTo>
                          <a:pt x="125213" y="17782"/>
                          <a:pt x="141019" y="11443"/>
                          <a:pt x="158060" y="6833"/>
                        </a:cubicBezTo>
                        <a:cubicBezTo>
                          <a:pt x="175101" y="2223"/>
                          <a:pt x="192882" y="0"/>
                          <a:pt x="211487" y="0"/>
                        </a:cubicBezTo>
                        <a:cubicBezTo>
                          <a:pt x="240712" y="0"/>
                          <a:pt x="267961" y="5269"/>
                          <a:pt x="293152" y="15806"/>
                        </a:cubicBezTo>
                        <a:cubicBezTo>
                          <a:pt x="318342" y="26343"/>
                          <a:pt x="340158" y="40832"/>
                          <a:pt x="358598" y="59108"/>
                        </a:cubicBezTo>
                        <a:cubicBezTo>
                          <a:pt x="377039" y="77383"/>
                          <a:pt x="391527" y="98952"/>
                          <a:pt x="402065" y="123567"/>
                        </a:cubicBezTo>
                        <a:cubicBezTo>
                          <a:pt x="412602" y="148263"/>
                          <a:pt x="417870" y="174853"/>
                          <a:pt x="417870" y="203337"/>
                        </a:cubicBezTo>
                        <a:close/>
                        <a:moveTo>
                          <a:pt x="373169" y="203337"/>
                        </a:moveTo>
                        <a:cubicBezTo>
                          <a:pt x="373169" y="179957"/>
                          <a:pt x="368806" y="158224"/>
                          <a:pt x="360162" y="138302"/>
                        </a:cubicBezTo>
                        <a:cubicBezTo>
                          <a:pt x="351518" y="118380"/>
                          <a:pt x="339746" y="101010"/>
                          <a:pt x="324846" y="86192"/>
                        </a:cubicBezTo>
                        <a:cubicBezTo>
                          <a:pt x="309945" y="71456"/>
                          <a:pt x="292493" y="59931"/>
                          <a:pt x="272406" y="51699"/>
                        </a:cubicBezTo>
                        <a:cubicBezTo>
                          <a:pt x="252319" y="43466"/>
                          <a:pt x="230833" y="39268"/>
                          <a:pt x="207947" y="39268"/>
                        </a:cubicBezTo>
                        <a:cubicBezTo>
                          <a:pt x="185062" y="39268"/>
                          <a:pt x="163575" y="43384"/>
                          <a:pt x="143489" y="51699"/>
                        </a:cubicBezTo>
                        <a:cubicBezTo>
                          <a:pt x="123402" y="59931"/>
                          <a:pt x="105867" y="71456"/>
                          <a:pt x="90802" y="86192"/>
                        </a:cubicBezTo>
                        <a:cubicBezTo>
                          <a:pt x="75819" y="100928"/>
                          <a:pt x="63965" y="118298"/>
                          <a:pt x="55321" y="138302"/>
                        </a:cubicBezTo>
                        <a:cubicBezTo>
                          <a:pt x="46677" y="158307"/>
                          <a:pt x="42314" y="179957"/>
                          <a:pt x="42314" y="203337"/>
                        </a:cubicBezTo>
                        <a:cubicBezTo>
                          <a:pt x="42314" y="226717"/>
                          <a:pt x="46677" y="248450"/>
                          <a:pt x="55321" y="268372"/>
                        </a:cubicBezTo>
                        <a:cubicBezTo>
                          <a:pt x="63965" y="288377"/>
                          <a:pt x="75819" y="305664"/>
                          <a:pt x="90802" y="320482"/>
                        </a:cubicBezTo>
                        <a:cubicBezTo>
                          <a:pt x="105785" y="335300"/>
                          <a:pt x="123402" y="346743"/>
                          <a:pt x="143489" y="354976"/>
                        </a:cubicBezTo>
                        <a:cubicBezTo>
                          <a:pt x="163575" y="363290"/>
                          <a:pt x="185062" y="367407"/>
                          <a:pt x="207947" y="367407"/>
                        </a:cubicBezTo>
                        <a:cubicBezTo>
                          <a:pt x="230833" y="367407"/>
                          <a:pt x="252319" y="363290"/>
                          <a:pt x="272406" y="354976"/>
                        </a:cubicBezTo>
                        <a:cubicBezTo>
                          <a:pt x="292493" y="346743"/>
                          <a:pt x="310028" y="335218"/>
                          <a:pt x="324846" y="320482"/>
                        </a:cubicBezTo>
                        <a:cubicBezTo>
                          <a:pt x="339746" y="305747"/>
                          <a:pt x="351518" y="288377"/>
                          <a:pt x="360162" y="268372"/>
                        </a:cubicBezTo>
                        <a:cubicBezTo>
                          <a:pt x="368806" y="248368"/>
                          <a:pt x="373169" y="226717"/>
                          <a:pt x="373169" y="203337"/>
                        </a:cubicBezTo>
                        <a:close/>
                      </a:path>
                    </a:pathLst>
                  </a:custGeom>
                  <a:solidFill>
                    <a:srgbClr val="1D1D1B"/>
                  </a:solidFill>
                  <a:ln w="8232" cap="flat">
                    <a:noFill/>
                    <a:prstDash val="solid"/>
                    <a:miter/>
                  </a:ln>
                </p:spPr>
                <p:txBody>
                  <a:bodyPr rtlCol="0" anchor="ctr"/>
                  <a:lstStyle/>
                  <a:p>
                    <a:endParaRPr lang="en-US"/>
                  </a:p>
                </p:txBody>
              </p:sp>
              <p:sp>
                <p:nvSpPr>
                  <p:cNvPr id="50" name="Forma Livre: Forma 49">
                    <a:extLst>
                      <a:ext uri="{FF2B5EF4-FFF2-40B4-BE49-F238E27FC236}">
                        <a16:creationId xmlns:a16="http://schemas.microsoft.com/office/drawing/2014/main" id="{9B77454B-76C7-1F7D-006B-50B37201E1C7}"/>
                      </a:ext>
                    </a:extLst>
                  </p:cNvPr>
                  <p:cNvSpPr/>
                  <p:nvPr/>
                </p:nvSpPr>
                <p:spPr>
                  <a:xfrm>
                    <a:off x="7710513" y="5158848"/>
                    <a:ext cx="452610" cy="563663"/>
                  </a:xfrm>
                  <a:custGeom>
                    <a:avLst/>
                    <a:gdLst>
                      <a:gd name="connsiteX0" fmla="*/ 61248 w 452610"/>
                      <a:gd name="connsiteY0" fmla="*/ 563664 h 563663"/>
                      <a:gd name="connsiteX1" fmla="*/ 17370 w 452610"/>
                      <a:gd name="connsiteY1" fmla="*/ 563664 h 563663"/>
                      <a:gd name="connsiteX2" fmla="*/ 0 w 452610"/>
                      <a:gd name="connsiteY2" fmla="*/ 546294 h 563663"/>
                      <a:gd name="connsiteX3" fmla="*/ 0 w 452610"/>
                      <a:gd name="connsiteY3" fmla="*/ 27743 h 563663"/>
                      <a:gd name="connsiteX4" fmla="*/ 17370 w 452610"/>
                      <a:gd name="connsiteY4" fmla="*/ 10373 h 563663"/>
                      <a:gd name="connsiteX5" fmla="*/ 54745 w 452610"/>
                      <a:gd name="connsiteY5" fmla="*/ 10373 h 563663"/>
                      <a:gd name="connsiteX6" fmla="*/ 72115 w 452610"/>
                      <a:gd name="connsiteY6" fmla="*/ 26837 h 563663"/>
                      <a:gd name="connsiteX7" fmla="*/ 74008 w 452610"/>
                      <a:gd name="connsiteY7" fmla="*/ 62071 h 563663"/>
                      <a:gd name="connsiteX8" fmla="*/ 76890 w 452610"/>
                      <a:gd name="connsiteY8" fmla="*/ 59355 h 563663"/>
                      <a:gd name="connsiteX9" fmla="*/ 119533 w 452610"/>
                      <a:gd name="connsiteY9" fmla="*/ 28237 h 563663"/>
                      <a:gd name="connsiteX10" fmla="*/ 170820 w 452610"/>
                      <a:gd name="connsiteY10" fmla="*/ 7491 h 563663"/>
                      <a:gd name="connsiteX11" fmla="*/ 228775 w 452610"/>
                      <a:gd name="connsiteY11" fmla="*/ 0 h 563663"/>
                      <a:gd name="connsiteX12" fmla="*/ 317190 w 452610"/>
                      <a:gd name="connsiteY12" fmla="*/ 17205 h 563663"/>
                      <a:gd name="connsiteX13" fmla="*/ 388152 w 452610"/>
                      <a:gd name="connsiteY13" fmla="*/ 64212 h 563663"/>
                      <a:gd name="connsiteX14" fmla="*/ 435405 w 452610"/>
                      <a:gd name="connsiteY14" fmla="*/ 134186 h 563663"/>
                      <a:gd name="connsiteX15" fmla="*/ 452610 w 452610"/>
                      <a:gd name="connsiteY15" fmla="*/ 220790 h 563663"/>
                      <a:gd name="connsiteX16" fmla="*/ 435652 w 452610"/>
                      <a:gd name="connsiteY16" fmla="*/ 307064 h 563663"/>
                      <a:gd name="connsiteX17" fmla="*/ 388646 w 452610"/>
                      <a:gd name="connsiteY17" fmla="*/ 377450 h 563663"/>
                      <a:gd name="connsiteX18" fmla="*/ 317848 w 452610"/>
                      <a:gd name="connsiteY18" fmla="*/ 424703 h 563663"/>
                      <a:gd name="connsiteX19" fmla="*/ 229269 w 452610"/>
                      <a:gd name="connsiteY19" fmla="*/ 441909 h 563663"/>
                      <a:gd name="connsiteX20" fmla="*/ 171972 w 452610"/>
                      <a:gd name="connsiteY20" fmla="*/ 434664 h 563663"/>
                      <a:gd name="connsiteX21" fmla="*/ 121755 w 452610"/>
                      <a:gd name="connsiteY21" fmla="*/ 414825 h 563663"/>
                      <a:gd name="connsiteX22" fmla="*/ 79524 w 452610"/>
                      <a:gd name="connsiteY22" fmla="*/ 384365 h 563663"/>
                      <a:gd name="connsiteX23" fmla="*/ 78783 w 452610"/>
                      <a:gd name="connsiteY23" fmla="*/ 383706 h 563663"/>
                      <a:gd name="connsiteX24" fmla="*/ 78783 w 452610"/>
                      <a:gd name="connsiteY24" fmla="*/ 546294 h 563663"/>
                      <a:gd name="connsiteX25" fmla="*/ 61413 w 452610"/>
                      <a:gd name="connsiteY25" fmla="*/ 563664 h 563663"/>
                      <a:gd name="connsiteX26" fmla="*/ 34740 w 452610"/>
                      <a:gd name="connsiteY26" fmla="*/ 528924 h 563663"/>
                      <a:gd name="connsiteX27" fmla="*/ 43878 w 452610"/>
                      <a:gd name="connsiteY27" fmla="*/ 528924 h 563663"/>
                      <a:gd name="connsiteX28" fmla="*/ 43878 w 452610"/>
                      <a:gd name="connsiteY28" fmla="*/ 336042 h 563663"/>
                      <a:gd name="connsiteX29" fmla="*/ 56309 w 452610"/>
                      <a:gd name="connsiteY29" fmla="*/ 319412 h 563663"/>
                      <a:gd name="connsiteX30" fmla="*/ 74667 w 452610"/>
                      <a:gd name="connsiteY30" fmla="*/ 325010 h 563663"/>
                      <a:gd name="connsiteX31" fmla="*/ 56721 w 452610"/>
                      <a:gd name="connsiteY31" fmla="*/ 292740 h 563663"/>
                      <a:gd name="connsiteX32" fmla="*/ 42314 w 452610"/>
                      <a:gd name="connsiteY32" fmla="*/ 220790 h 563663"/>
                      <a:gd name="connsiteX33" fmla="*/ 56721 w 452610"/>
                      <a:gd name="connsiteY33" fmla="*/ 148840 h 563663"/>
                      <a:gd name="connsiteX34" fmla="*/ 95989 w 452610"/>
                      <a:gd name="connsiteY34" fmla="*/ 91296 h 563663"/>
                      <a:gd name="connsiteX35" fmla="*/ 154190 w 452610"/>
                      <a:gd name="connsiteY35" fmla="*/ 53098 h 563663"/>
                      <a:gd name="connsiteX36" fmla="*/ 225235 w 452610"/>
                      <a:gd name="connsiteY36" fmla="*/ 39350 h 563663"/>
                      <a:gd name="connsiteX37" fmla="*/ 296362 w 452610"/>
                      <a:gd name="connsiteY37" fmla="*/ 53098 h 563663"/>
                      <a:gd name="connsiteX38" fmla="*/ 354482 w 452610"/>
                      <a:gd name="connsiteY38" fmla="*/ 91378 h 563663"/>
                      <a:gd name="connsiteX39" fmla="*/ 393503 w 452610"/>
                      <a:gd name="connsiteY39" fmla="*/ 148922 h 563663"/>
                      <a:gd name="connsiteX40" fmla="*/ 407909 w 452610"/>
                      <a:gd name="connsiteY40" fmla="*/ 220872 h 563663"/>
                      <a:gd name="connsiteX41" fmla="*/ 393503 w 452610"/>
                      <a:gd name="connsiteY41" fmla="*/ 292822 h 563663"/>
                      <a:gd name="connsiteX42" fmla="*/ 354482 w 452610"/>
                      <a:gd name="connsiteY42" fmla="*/ 350366 h 563663"/>
                      <a:gd name="connsiteX43" fmla="*/ 296362 w 452610"/>
                      <a:gd name="connsiteY43" fmla="*/ 388646 h 563663"/>
                      <a:gd name="connsiteX44" fmla="*/ 225235 w 452610"/>
                      <a:gd name="connsiteY44" fmla="*/ 402394 h 563663"/>
                      <a:gd name="connsiteX45" fmla="*/ 154108 w 452610"/>
                      <a:gd name="connsiteY45" fmla="*/ 388646 h 563663"/>
                      <a:gd name="connsiteX46" fmla="*/ 95906 w 452610"/>
                      <a:gd name="connsiteY46" fmla="*/ 350448 h 563663"/>
                      <a:gd name="connsiteX47" fmla="*/ 76149 w 452610"/>
                      <a:gd name="connsiteY47" fmla="*/ 327398 h 563663"/>
                      <a:gd name="connsiteX48" fmla="*/ 102986 w 452610"/>
                      <a:gd name="connsiteY48" fmla="*/ 359174 h 563663"/>
                      <a:gd name="connsiteX49" fmla="*/ 138138 w 452610"/>
                      <a:gd name="connsiteY49" fmla="*/ 384447 h 563663"/>
                      <a:gd name="connsiteX50" fmla="*/ 180699 w 452610"/>
                      <a:gd name="connsiteY50" fmla="*/ 401241 h 563663"/>
                      <a:gd name="connsiteX51" fmla="*/ 229104 w 452610"/>
                      <a:gd name="connsiteY51" fmla="*/ 407333 h 563663"/>
                      <a:gd name="connsiteX52" fmla="*/ 304265 w 452610"/>
                      <a:gd name="connsiteY52" fmla="*/ 392844 h 563663"/>
                      <a:gd name="connsiteX53" fmla="*/ 363949 w 452610"/>
                      <a:gd name="connsiteY53" fmla="*/ 353082 h 563663"/>
                      <a:gd name="connsiteX54" fmla="*/ 403546 w 452610"/>
                      <a:gd name="connsiteY54" fmla="*/ 293728 h 563663"/>
                      <a:gd name="connsiteX55" fmla="*/ 417788 w 452610"/>
                      <a:gd name="connsiteY55" fmla="*/ 220872 h 563663"/>
                      <a:gd name="connsiteX56" fmla="*/ 403382 w 452610"/>
                      <a:gd name="connsiteY56" fmla="*/ 147934 h 563663"/>
                      <a:gd name="connsiteX57" fmla="*/ 363619 w 452610"/>
                      <a:gd name="connsiteY57" fmla="*/ 88908 h 563663"/>
                      <a:gd name="connsiteX58" fmla="*/ 303689 w 452610"/>
                      <a:gd name="connsiteY58" fmla="*/ 49311 h 563663"/>
                      <a:gd name="connsiteX59" fmla="*/ 228775 w 452610"/>
                      <a:gd name="connsiteY59" fmla="*/ 34822 h 563663"/>
                      <a:gd name="connsiteX60" fmla="*/ 179875 w 452610"/>
                      <a:gd name="connsiteY60" fmla="*/ 41079 h 563663"/>
                      <a:gd name="connsiteX61" fmla="*/ 136574 w 452610"/>
                      <a:gd name="connsiteY61" fmla="*/ 58531 h 563663"/>
                      <a:gd name="connsiteX62" fmla="*/ 100599 w 452610"/>
                      <a:gd name="connsiteY62" fmla="*/ 84710 h 563663"/>
                      <a:gd name="connsiteX63" fmla="*/ 73597 w 452610"/>
                      <a:gd name="connsiteY63" fmla="*/ 116898 h 563663"/>
                      <a:gd name="connsiteX64" fmla="*/ 54498 w 452610"/>
                      <a:gd name="connsiteY64" fmla="*/ 124307 h 563663"/>
                      <a:gd name="connsiteX65" fmla="*/ 41573 w 452610"/>
                      <a:gd name="connsiteY65" fmla="*/ 108419 h 563663"/>
                      <a:gd name="connsiteX66" fmla="*/ 38280 w 452610"/>
                      <a:gd name="connsiteY66" fmla="*/ 45113 h 563663"/>
                      <a:gd name="connsiteX67" fmla="*/ 34740 w 452610"/>
                      <a:gd name="connsiteY67" fmla="*/ 45113 h 563663"/>
                      <a:gd name="connsiteX68" fmla="*/ 34740 w 452610"/>
                      <a:gd name="connsiteY68" fmla="*/ 528924 h 563663"/>
                      <a:gd name="connsiteX69" fmla="*/ 225317 w 452610"/>
                      <a:gd name="connsiteY69" fmla="*/ 74090 h 563663"/>
                      <a:gd name="connsiteX70" fmla="*/ 167445 w 452610"/>
                      <a:gd name="connsiteY70" fmla="*/ 85204 h 563663"/>
                      <a:gd name="connsiteX71" fmla="*/ 120356 w 452610"/>
                      <a:gd name="connsiteY71" fmla="*/ 116075 h 563663"/>
                      <a:gd name="connsiteX72" fmla="*/ 88579 w 452610"/>
                      <a:gd name="connsiteY72" fmla="*/ 162670 h 563663"/>
                      <a:gd name="connsiteX73" fmla="*/ 77054 w 452610"/>
                      <a:gd name="connsiteY73" fmla="*/ 220872 h 563663"/>
                      <a:gd name="connsiteX74" fmla="*/ 88579 w 452610"/>
                      <a:gd name="connsiteY74" fmla="*/ 279074 h 563663"/>
                      <a:gd name="connsiteX75" fmla="*/ 120356 w 452610"/>
                      <a:gd name="connsiteY75" fmla="*/ 325669 h 563663"/>
                      <a:gd name="connsiteX76" fmla="*/ 167445 w 452610"/>
                      <a:gd name="connsiteY76" fmla="*/ 356540 h 563663"/>
                      <a:gd name="connsiteX77" fmla="*/ 225317 w 452610"/>
                      <a:gd name="connsiteY77" fmla="*/ 367653 h 563663"/>
                      <a:gd name="connsiteX78" fmla="*/ 283190 w 452610"/>
                      <a:gd name="connsiteY78" fmla="*/ 356540 h 563663"/>
                      <a:gd name="connsiteX79" fmla="*/ 330032 w 452610"/>
                      <a:gd name="connsiteY79" fmla="*/ 325751 h 563663"/>
                      <a:gd name="connsiteX80" fmla="*/ 361644 w 452610"/>
                      <a:gd name="connsiteY80" fmla="*/ 279074 h 563663"/>
                      <a:gd name="connsiteX81" fmla="*/ 373169 w 452610"/>
                      <a:gd name="connsiteY81" fmla="*/ 220872 h 563663"/>
                      <a:gd name="connsiteX82" fmla="*/ 361644 w 452610"/>
                      <a:gd name="connsiteY82" fmla="*/ 162670 h 563663"/>
                      <a:gd name="connsiteX83" fmla="*/ 330032 w 452610"/>
                      <a:gd name="connsiteY83" fmla="*/ 115993 h 563663"/>
                      <a:gd name="connsiteX84" fmla="*/ 283190 w 452610"/>
                      <a:gd name="connsiteY84" fmla="*/ 85204 h 563663"/>
                      <a:gd name="connsiteX85" fmla="*/ 225317 w 452610"/>
                      <a:gd name="connsiteY85" fmla="*/ 74090 h 56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10" h="563663">
                        <a:moveTo>
                          <a:pt x="61248" y="563664"/>
                        </a:moveTo>
                        <a:lnTo>
                          <a:pt x="17370" y="563664"/>
                        </a:lnTo>
                        <a:cubicBezTo>
                          <a:pt x="7821" y="563664"/>
                          <a:pt x="0" y="555925"/>
                          <a:pt x="0" y="546294"/>
                        </a:cubicBezTo>
                        <a:lnTo>
                          <a:pt x="0" y="27743"/>
                        </a:lnTo>
                        <a:cubicBezTo>
                          <a:pt x="0" y="18193"/>
                          <a:pt x="7738" y="10373"/>
                          <a:pt x="17370" y="10373"/>
                        </a:cubicBezTo>
                        <a:lnTo>
                          <a:pt x="54745" y="10373"/>
                        </a:lnTo>
                        <a:cubicBezTo>
                          <a:pt x="63965" y="10373"/>
                          <a:pt x="71621" y="17617"/>
                          <a:pt x="72115" y="26837"/>
                        </a:cubicBezTo>
                        <a:lnTo>
                          <a:pt x="74008" y="62071"/>
                        </a:lnTo>
                        <a:cubicBezTo>
                          <a:pt x="74996" y="61166"/>
                          <a:pt x="75902" y="60260"/>
                          <a:pt x="76890" y="59355"/>
                        </a:cubicBezTo>
                        <a:cubicBezTo>
                          <a:pt x="89567" y="47500"/>
                          <a:pt x="103891" y="37045"/>
                          <a:pt x="119533" y="28237"/>
                        </a:cubicBezTo>
                        <a:cubicBezTo>
                          <a:pt x="135256" y="19428"/>
                          <a:pt x="152462" y="12431"/>
                          <a:pt x="170820" y="7491"/>
                        </a:cubicBezTo>
                        <a:cubicBezTo>
                          <a:pt x="189260" y="2552"/>
                          <a:pt x="208770" y="0"/>
                          <a:pt x="228775" y="0"/>
                        </a:cubicBezTo>
                        <a:cubicBezTo>
                          <a:pt x="260222" y="0"/>
                          <a:pt x="289941" y="5762"/>
                          <a:pt x="317190" y="17205"/>
                        </a:cubicBezTo>
                        <a:cubicBezTo>
                          <a:pt x="344356" y="28566"/>
                          <a:pt x="368230" y="44372"/>
                          <a:pt x="388152" y="64212"/>
                        </a:cubicBezTo>
                        <a:cubicBezTo>
                          <a:pt x="408074" y="84051"/>
                          <a:pt x="423962" y="107596"/>
                          <a:pt x="435405" y="134186"/>
                        </a:cubicBezTo>
                        <a:cubicBezTo>
                          <a:pt x="446848" y="160941"/>
                          <a:pt x="452610" y="190083"/>
                          <a:pt x="452610" y="220790"/>
                        </a:cubicBezTo>
                        <a:cubicBezTo>
                          <a:pt x="452610" y="251496"/>
                          <a:pt x="446930" y="280227"/>
                          <a:pt x="435652" y="307064"/>
                        </a:cubicBezTo>
                        <a:cubicBezTo>
                          <a:pt x="424374" y="333819"/>
                          <a:pt x="408568" y="357528"/>
                          <a:pt x="388646" y="377450"/>
                        </a:cubicBezTo>
                        <a:cubicBezTo>
                          <a:pt x="368723" y="397372"/>
                          <a:pt x="344850" y="413260"/>
                          <a:pt x="317848" y="424703"/>
                        </a:cubicBezTo>
                        <a:cubicBezTo>
                          <a:pt x="290764" y="436146"/>
                          <a:pt x="260963" y="441909"/>
                          <a:pt x="229269" y="441909"/>
                        </a:cubicBezTo>
                        <a:cubicBezTo>
                          <a:pt x="209264" y="441909"/>
                          <a:pt x="190001" y="439439"/>
                          <a:pt x="171972" y="434664"/>
                        </a:cubicBezTo>
                        <a:cubicBezTo>
                          <a:pt x="154026" y="429889"/>
                          <a:pt x="137150" y="423221"/>
                          <a:pt x="121755" y="414825"/>
                        </a:cubicBezTo>
                        <a:cubicBezTo>
                          <a:pt x="106279" y="406427"/>
                          <a:pt x="92037" y="396137"/>
                          <a:pt x="79524" y="384365"/>
                        </a:cubicBezTo>
                        <a:cubicBezTo>
                          <a:pt x="79277" y="384118"/>
                          <a:pt x="79030" y="383871"/>
                          <a:pt x="78783" y="383706"/>
                        </a:cubicBezTo>
                        <a:lnTo>
                          <a:pt x="78783" y="546294"/>
                        </a:lnTo>
                        <a:cubicBezTo>
                          <a:pt x="78783" y="555843"/>
                          <a:pt x="71045" y="563664"/>
                          <a:pt x="61413" y="563664"/>
                        </a:cubicBezTo>
                        <a:close/>
                        <a:moveTo>
                          <a:pt x="34740" y="528924"/>
                        </a:moveTo>
                        <a:lnTo>
                          <a:pt x="43878" y="528924"/>
                        </a:lnTo>
                        <a:lnTo>
                          <a:pt x="43878" y="336042"/>
                        </a:lnTo>
                        <a:cubicBezTo>
                          <a:pt x="43878" y="328303"/>
                          <a:pt x="48900" y="321553"/>
                          <a:pt x="56309" y="319412"/>
                        </a:cubicBezTo>
                        <a:cubicBezTo>
                          <a:pt x="63060" y="317437"/>
                          <a:pt x="70303" y="319741"/>
                          <a:pt x="74667" y="325010"/>
                        </a:cubicBezTo>
                        <a:cubicBezTo>
                          <a:pt x="67751" y="315049"/>
                          <a:pt x="61742" y="304265"/>
                          <a:pt x="56721" y="292740"/>
                        </a:cubicBezTo>
                        <a:cubicBezTo>
                          <a:pt x="47171" y="270677"/>
                          <a:pt x="42314" y="246474"/>
                          <a:pt x="42314" y="220790"/>
                        </a:cubicBezTo>
                        <a:cubicBezTo>
                          <a:pt x="42314" y="195105"/>
                          <a:pt x="47171" y="170902"/>
                          <a:pt x="56721" y="148840"/>
                        </a:cubicBezTo>
                        <a:cubicBezTo>
                          <a:pt x="66187" y="126942"/>
                          <a:pt x="79442" y="107514"/>
                          <a:pt x="95989" y="91296"/>
                        </a:cubicBezTo>
                        <a:cubicBezTo>
                          <a:pt x="112535" y="74996"/>
                          <a:pt x="132128" y="62154"/>
                          <a:pt x="154190" y="53098"/>
                        </a:cubicBezTo>
                        <a:cubicBezTo>
                          <a:pt x="176335" y="43960"/>
                          <a:pt x="200209" y="39350"/>
                          <a:pt x="225235" y="39350"/>
                        </a:cubicBezTo>
                        <a:cubicBezTo>
                          <a:pt x="250261" y="39350"/>
                          <a:pt x="274217" y="43960"/>
                          <a:pt x="296362" y="53098"/>
                        </a:cubicBezTo>
                        <a:cubicBezTo>
                          <a:pt x="318507" y="62154"/>
                          <a:pt x="338017" y="75078"/>
                          <a:pt x="354482" y="91378"/>
                        </a:cubicBezTo>
                        <a:cubicBezTo>
                          <a:pt x="370864" y="107678"/>
                          <a:pt x="383953" y="127024"/>
                          <a:pt x="393503" y="148922"/>
                        </a:cubicBezTo>
                        <a:cubicBezTo>
                          <a:pt x="403052" y="170985"/>
                          <a:pt x="407909" y="195187"/>
                          <a:pt x="407909" y="220872"/>
                        </a:cubicBezTo>
                        <a:cubicBezTo>
                          <a:pt x="407909" y="246557"/>
                          <a:pt x="403052" y="270760"/>
                          <a:pt x="393503" y="292822"/>
                        </a:cubicBezTo>
                        <a:cubicBezTo>
                          <a:pt x="384036" y="314720"/>
                          <a:pt x="370864" y="334066"/>
                          <a:pt x="354482" y="350366"/>
                        </a:cubicBezTo>
                        <a:cubicBezTo>
                          <a:pt x="338017" y="366665"/>
                          <a:pt x="318507" y="379508"/>
                          <a:pt x="296362" y="388646"/>
                        </a:cubicBezTo>
                        <a:cubicBezTo>
                          <a:pt x="274299" y="397784"/>
                          <a:pt x="250344" y="402394"/>
                          <a:pt x="225235" y="402394"/>
                        </a:cubicBezTo>
                        <a:cubicBezTo>
                          <a:pt x="200127" y="402394"/>
                          <a:pt x="176253" y="397784"/>
                          <a:pt x="154108" y="388646"/>
                        </a:cubicBezTo>
                        <a:cubicBezTo>
                          <a:pt x="132046" y="379590"/>
                          <a:pt x="112453" y="366748"/>
                          <a:pt x="95906" y="350448"/>
                        </a:cubicBezTo>
                        <a:cubicBezTo>
                          <a:pt x="88662" y="343368"/>
                          <a:pt x="82076" y="335630"/>
                          <a:pt x="76149" y="327398"/>
                        </a:cubicBezTo>
                        <a:cubicBezTo>
                          <a:pt x="83640" y="338923"/>
                          <a:pt x="92696" y="349543"/>
                          <a:pt x="102986" y="359174"/>
                        </a:cubicBezTo>
                        <a:cubicBezTo>
                          <a:pt x="113441" y="368971"/>
                          <a:pt x="125295" y="377450"/>
                          <a:pt x="138138" y="384447"/>
                        </a:cubicBezTo>
                        <a:cubicBezTo>
                          <a:pt x="151144" y="391527"/>
                          <a:pt x="165387" y="397207"/>
                          <a:pt x="180699" y="401241"/>
                        </a:cubicBezTo>
                        <a:cubicBezTo>
                          <a:pt x="195846" y="405275"/>
                          <a:pt x="212146" y="407333"/>
                          <a:pt x="229104" y="407333"/>
                        </a:cubicBezTo>
                        <a:cubicBezTo>
                          <a:pt x="256106" y="407333"/>
                          <a:pt x="281379" y="402476"/>
                          <a:pt x="304265" y="392844"/>
                        </a:cubicBezTo>
                        <a:cubicBezTo>
                          <a:pt x="327068" y="383212"/>
                          <a:pt x="347155" y="369876"/>
                          <a:pt x="363949" y="353082"/>
                        </a:cubicBezTo>
                        <a:cubicBezTo>
                          <a:pt x="380743" y="336288"/>
                          <a:pt x="393997" y="316366"/>
                          <a:pt x="403546" y="293728"/>
                        </a:cubicBezTo>
                        <a:cubicBezTo>
                          <a:pt x="413013" y="271171"/>
                          <a:pt x="417788" y="246721"/>
                          <a:pt x="417788" y="220872"/>
                        </a:cubicBezTo>
                        <a:cubicBezTo>
                          <a:pt x="417788" y="195023"/>
                          <a:pt x="412931" y="170326"/>
                          <a:pt x="403382" y="147934"/>
                        </a:cubicBezTo>
                        <a:cubicBezTo>
                          <a:pt x="393750" y="125460"/>
                          <a:pt x="380331" y="105620"/>
                          <a:pt x="363619" y="88908"/>
                        </a:cubicBezTo>
                        <a:cubicBezTo>
                          <a:pt x="346826" y="72279"/>
                          <a:pt x="326657" y="58943"/>
                          <a:pt x="303689" y="49311"/>
                        </a:cubicBezTo>
                        <a:cubicBezTo>
                          <a:pt x="280720" y="39680"/>
                          <a:pt x="255530" y="34822"/>
                          <a:pt x="228775" y="34822"/>
                        </a:cubicBezTo>
                        <a:cubicBezTo>
                          <a:pt x="211816" y="34822"/>
                          <a:pt x="195352" y="36963"/>
                          <a:pt x="179875" y="41079"/>
                        </a:cubicBezTo>
                        <a:cubicBezTo>
                          <a:pt x="164316" y="45278"/>
                          <a:pt x="149745" y="51122"/>
                          <a:pt x="136574" y="58531"/>
                        </a:cubicBezTo>
                        <a:cubicBezTo>
                          <a:pt x="123319" y="65941"/>
                          <a:pt x="111218" y="74749"/>
                          <a:pt x="100599" y="84710"/>
                        </a:cubicBezTo>
                        <a:cubicBezTo>
                          <a:pt x="89979" y="94589"/>
                          <a:pt x="80923" y="105455"/>
                          <a:pt x="73597" y="116898"/>
                        </a:cubicBezTo>
                        <a:cubicBezTo>
                          <a:pt x="69563" y="123237"/>
                          <a:pt x="61824" y="126283"/>
                          <a:pt x="54498" y="124307"/>
                        </a:cubicBezTo>
                        <a:cubicBezTo>
                          <a:pt x="47171" y="122414"/>
                          <a:pt x="41984" y="115993"/>
                          <a:pt x="41573" y="108419"/>
                        </a:cubicBezTo>
                        <a:lnTo>
                          <a:pt x="38280" y="45113"/>
                        </a:lnTo>
                        <a:lnTo>
                          <a:pt x="34740" y="45113"/>
                        </a:lnTo>
                        <a:lnTo>
                          <a:pt x="34740" y="528924"/>
                        </a:lnTo>
                        <a:close/>
                        <a:moveTo>
                          <a:pt x="225317" y="74090"/>
                        </a:moveTo>
                        <a:cubicBezTo>
                          <a:pt x="204819" y="74090"/>
                          <a:pt x="185309" y="77795"/>
                          <a:pt x="167445" y="85204"/>
                        </a:cubicBezTo>
                        <a:cubicBezTo>
                          <a:pt x="149498" y="92613"/>
                          <a:pt x="133692" y="102986"/>
                          <a:pt x="120356" y="116075"/>
                        </a:cubicBezTo>
                        <a:cubicBezTo>
                          <a:pt x="107020" y="129164"/>
                          <a:pt x="96318" y="144888"/>
                          <a:pt x="88579" y="162670"/>
                        </a:cubicBezTo>
                        <a:cubicBezTo>
                          <a:pt x="80923" y="180369"/>
                          <a:pt x="77054" y="199962"/>
                          <a:pt x="77054" y="220872"/>
                        </a:cubicBezTo>
                        <a:cubicBezTo>
                          <a:pt x="77054" y="241782"/>
                          <a:pt x="80923" y="261375"/>
                          <a:pt x="88579" y="279074"/>
                        </a:cubicBezTo>
                        <a:cubicBezTo>
                          <a:pt x="96318" y="296856"/>
                          <a:pt x="106937" y="312579"/>
                          <a:pt x="120356" y="325669"/>
                        </a:cubicBezTo>
                        <a:cubicBezTo>
                          <a:pt x="133692" y="338758"/>
                          <a:pt x="149498" y="349131"/>
                          <a:pt x="167445" y="356540"/>
                        </a:cubicBezTo>
                        <a:cubicBezTo>
                          <a:pt x="185309" y="363949"/>
                          <a:pt x="204819" y="367653"/>
                          <a:pt x="225317" y="367653"/>
                        </a:cubicBezTo>
                        <a:cubicBezTo>
                          <a:pt x="245816" y="367653"/>
                          <a:pt x="265326" y="363949"/>
                          <a:pt x="283190" y="356540"/>
                        </a:cubicBezTo>
                        <a:cubicBezTo>
                          <a:pt x="301054" y="349213"/>
                          <a:pt x="316860" y="338840"/>
                          <a:pt x="330032" y="325751"/>
                        </a:cubicBezTo>
                        <a:cubicBezTo>
                          <a:pt x="343286" y="312662"/>
                          <a:pt x="353905" y="296938"/>
                          <a:pt x="361644" y="279074"/>
                        </a:cubicBezTo>
                        <a:cubicBezTo>
                          <a:pt x="369300" y="261375"/>
                          <a:pt x="373169" y="241864"/>
                          <a:pt x="373169" y="220872"/>
                        </a:cubicBezTo>
                        <a:cubicBezTo>
                          <a:pt x="373169" y="199879"/>
                          <a:pt x="369300" y="180369"/>
                          <a:pt x="361644" y="162670"/>
                        </a:cubicBezTo>
                        <a:cubicBezTo>
                          <a:pt x="353905" y="144805"/>
                          <a:pt x="343286" y="129164"/>
                          <a:pt x="330032" y="115993"/>
                        </a:cubicBezTo>
                        <a:cubicBezTo>
                          <a:pt x="316860" y="102903"/>
                          <a:pt x="301054" y="92531"/>
                          <a:pt x="283190" y="85204"/>
                        </a:cubicBezTo>
                        <a:cubicBezTo>
                          <a:pt x="265326" y="77795"/>
                          <a:pt x="245816" y="74090"/>
                          <a:pt x="225317" y="74090"/>
                        </a:cubicBezTo>
                        <a:close/>
                      </a:path>
                    </a:pathLst>
                  </a:custGeom>
                  <a:solidFill>
                    <a:srgbClr val="1D1D1B"/>
                  </a:solidFill>
                  <a:ln w="8232" cap="flat">
                    <a:noFill/>
                    <a:prstDash val="solid"/>
                    <a:miter/>
                  </a:ln>
                </p:spPr>
                <p:txBody>
                  <a:bodyPr rtlCol="0" anchor="ctr"/>
                  <a:lstStyle/>
                  <a:p>
                    <a:endParaRPr lang="en-US"/>
                  </a:p>
                </p:txBody>
              </p:sp>
            </p:grpSp>
            <p:grpSp>
              <p:nvGrpSpPr>
                <p:cNvPr id="26" name="Gráfico 23">
                  <a:extLst>
                    <a:ext uri="{FF2B5EF4-FFF2-40B4-BE49-F238E27FC236}">
                      <a16:creationId xmlns:a16="http://schemas.microsoft.com/office/drawing/2014/main" id="{06DD5E00-0861-5F7A-6A19-BBBBAB62429E}"/>
                    </a:ext>
                  </a:extLst>
                </p:cNvPr>
                <p:cNvGrpSpPr/>
                <p:nvPr/>
              </p:nvGrpSpPr>
              <p:grpSpPr>
                <a:xfrm>
                  <a:off x="8390335" y="5159012"/>
                  <a:ext cx="452610" cy="441743"/>
                  <a:chOff x="8390335" y="5159012"/>
                  <a:chExt cx="452610" cy="441743"/>
                </a:xfrm>
                <a:solidFill>
                  <a:srgbClr val="1D1D1B"/>
                </a:solidFill>
              </p:grpSpPr>
              <p:sp>
                <p:nvSpPr>
                  <p:cNvPr id="46" name="Forma Livre: Forma 45">
                    <a:extLst>
                      <a:ext uri="{FF2B5EF4-FFF2-40B4-BE49-F238E27FC236}">
                        <a16:creationId xmlns:a16="http://schemas.microsoft.com/office/drawing/2014/main" id="{7EA3AAB1-159B-7BD6-89CD-0680998DC482}"/>
                      </a:ext>
                    </a:extLst>
                  </p:cNvPr>
                  <p:cNvSpPr/>
                  <p:nvPr/>
                </p:nvSpPr>
                <p:spPr>
                  <a:xfrm>
                    <a:off x="8407787" y="5176300"/>
                    <a:ext cx="418034" cy="407086"/>
                  </a:xfrm>
                  <a:custGeom>
                    <a:avLst/>
                    <a:gdLst>
                      <a:gd name="connsiteX0" fmla="*/ 0 w 418034"/>
                      <a:gd name="connsiteY0" fmla="*/ 203337 h 407086"/>
                      <a:gd name="connsiteX1" fmla="*/ 16053 w 418034"/>
                      <a:gd name="connsiteY1" fmla="*/ 123813 h 407086"/>
                      <a:gd name="connsiteX2" fmla="*/ 60343 w 418034"/>
                      <a:gd name="connsiteY2" fmla="*/ 59108 h 407086"/>
                      <a:gd name="connsiteX3" fmla="*/ 126777 w 418034"/>
                      <a:gd name="connsiteY3" fmla="*/ 15806 h 407086"/>
                      <a:gd name="connsiteX4" fmla="*/ 208852 w 418034"/>
                      <a:gd name="connsiteY4" fmla="*/ 0 h 407086"/>
                      <a:gd name="connsiteX5" fmla="*/ 291257 w 418034"/>
                      <a:gd name="connsiteY5" fmla="*/ 15806 h 407086"/>
                      <a:gd name="connsiteX6" fmla="*/ 357692 w 418034"/>
                      <a:gd name="connsiteY6" fmla="*/ 59108 h 407086"/>
                      <a:gd name="connsiteX7" fmla="*/ 401982 w 418034"/>
                      <a:gd name="connsiteY7" fmla="*/ 123813 h 407086"/>
                      <a:gd name="connsiteX8" fmla="*/ 418035 w 418034"/>
                      <a:gd name="connsiteY8" fmla="*/ 203337 h 407086"/>
                      <a:gd name="connsiteX9" fmla="*/ 401982 w 418034"/>
                      <a:gd name="connsiteY9" fmla="*/ 283272 h 407086"/>
                      <a:gd name="connsiteX10" fmla="*/ 357692 w 418034"/>
                      <a:gd name="connsiteY10" fmla="*/ 347978 h 407086"/>
                      <a:gd name="connsiteX11" fmla="*/ 291257 w 418034"/>
                      <a:gd name="connsiteY11" fmla="*/ 391280 h 407086"/>
                      <a:gd name="connsiteX12" fmla="*/ 208852 w 418034"/>
                      <a:gd name="connsiteY12" fmla="*/ 407086 h 407086"/>
                      <a:gd name="connsiteX13" fmla="*/ 126777 w 418034"/>
                      <a:gd name="connsiteY13" fmla="*/ 391280 h 407086"/>
                      <a:gd name="connsiteX14" fmla="*/ 60590 w 418034"/>
                      <a:gd name="connsiteY14" fmla="*/ 347978 h 407086"/>
                      <a:gd name="connsiteX15" fmla="*/ 16300 w 418034"/>
                      <a:gd name="connsiteY15" fmla="*/ 283272 h 407086"/>
                      <a:gd name="connsiteX16" fmla="*/ 82 w 418034"/>
                      <a:gd name="connsiteY16" fmla="*/ 203337 h 407086"/>
                      <a:gd name="connsiteX17" fmla="*/ 44207 w 418034"/>
                      <a:gd name="connsiteY17" fmla="*/ 203337 h 407086"/>
                      <a:gd name="connsiteX18" fmla="*/ 57214 w 418034"/>
                      <a:gd name="connsiteY18" fmla="*/ 268619 h 407086"/>
                      <a:gd name="connsiteX19" fmla="*/ 92531 w 418034"/>
                      <a:gd name="connsiteY19" fmla="*/ 320730 h 407086"/>
                      <a:gd name="connsiteX20" fmla="*/ 144971 w 418034"/>
                      <a:gd name="connsiteY20" fmla="*/ 355058 h 407086"/>
                      <a:gd name="connsiteX21" fmla="*/ 209429 w 418034"/>
                      <a:gd name="connsiteY21" fmla="*/ 367489 h 407086"/>
                      <a:gd name="connsiteX22" fmla="*/ 273723 w 418034"/>
                      <a:gd name="connsiteY22" fmla="*/ 355058 h 407086"/>
                      <a:gd name="connsiteX23" fmla="*/ 325998 w 418034"/>
                      <a:gd name="connsiteY23" fmla="*/ 320730 h 407086"/>
                      <a:gd name="connsiteX24" fmla="*/ 361314 w 418034"/>
                      <a:gd name="connsiteY24" fmla="*/ 268619 h 407086"/>
                      <a:gd name="connsiteX25" fmla="*/ 374322 w 418034"/>
                      <a:gd name="connsiteY25" fmla="*/ 203337 h 407086"/>
                      <a:gd name="connsiteX26" fmla="*/ 361314 w 418034"/>
                      <a:gd name="connsiteY26" fmla="*/ 138302 h 407086"/>
                      <a:gd name="connsiteX27" fmla="*/ 325834 w 418034"/>
                      <a:gd name="connsiteY27" fmla="*/ 86439 h 407086"/>
                      <a:gd name="connsiteX28" fmla="*/ 273394 w 418034"/>
                      <a:gd name="connsiteY28" fmla="*/ 51946 h 407086"/>
                      <a:gd name="connsiteX29" fmla="*/ 209100 w 418034"/>
                      <a:gd name="connsiteY29" fmla="*/ 39350 h 407086"/>
                      <a:gd name="connsiteX30" fmla="*/ 144806 w 418034"/>
                      <a:gd name="connsiteY30" fmla="*/ 51946 h 407086"/>
                      <a:gd name="connsiteX31" fmla="*/ 92531 w 418034"/>
                      <a:gd name="connsiteY31" fmla="*/ 86439 h 407086"/>
                      <a:gd name="connsiteX32" fmla="*/ 57214 w 418034"/>
                      <a:gd name="connsiteY32" fmla="*/ 138302 h 407086"/>
                      <a:gd name="connsiteX33" fmla="*/ 44207 w 418034"/>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4" h="407086">
                        <a:moveTo>
                          <a:pt x="0" y="203337"/>
                        </a:moveTo>
                        <a:cubicBezTo>
                          <a:pt x="0" y="175101"/>
                          <a:pt x="5351" y="148592"/>
                          <a:pt x="16053" y="123813"/>
                        </a:cubicBezTo>
                        <a:cubicBezTo>
                          <a:pt x="26754" y="99034"/>
                          <a:pt x="41490" y="77466"/>
                          <a:pt x="60343" y="59108"/>
                        </a:cubicBezTo>
                        <a:cubicBezTo>
                          <a:pt x="79194" y="40750"/>
                          <a:pt x="101339" y="26343"/>
                          <a:pt x="126777" y="15806"/>
                        </a:cubicBezTo>
                        <a:cubicBezTo>
                          <a:pt x="152215" y="5269"/>
                          <a:pt x="179546" y="0"/>
                          <a:pt x="208852" y="0"/>
                        </a:cubicBezTo>
                        <a:cubicBezTo>
                          <a:pt x="238160" y="0"/>
                          <a:pt x="265820" y="5269"/>
                          <a:pt x="291257" y="15806"/>
                        </a:cubicBezTo>
                        <a:cubicBezTo>
                          <a:pt x="316696" y="26343"/>
                          <a:pt x="338840"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0" y="366254"/>
                          <a:pt x="316696" y="380743"/>
                          <a:pt x="291257" y="391280"/>
                        </a:cubicBezTo>
                        <a:cubicBezTo>
                          <a:pt x="265820" y="401817"/>
                          <a:pt x="238324" y="407086"/>
                          <a:pt x="208852" y="407086"/>
                        </a:cubicBezTo>
                        <a:cubicBezTo>
                          <a:pt x="179381" y="407086"/>
                          <a:pt x="152215" y="401817"/>
                          <a:pt x="126777" y="391280"/>
                        </a:cubicBezTo>
                        <a:cubicBezTo>
                          <a:pt x="101339" y="380743"/>
                          <a:pt x="79276" y="366254"/>
                          <a:pt x="60590" y="347978"/>
                        </a:cubicBezTo>
                        <a:cubicBezTo>
                          <a:pt x="41903" y="329703"/>
                          <a:pt x="27166" y="308134"/>
                          <a:pt x="16300" y="283272"/>
                        </a:cubicBezTo>
                        <a:cubicBezTo>
                          <a:pt x="5515" y="258494"/>
                          <a:pt x="82" y="231821"/>
                          <a:pt x="82" y="203337"/>
                        </a:cubicBezTo>
                        <a:close/>
                        <a:moveTo>
                          <a:pt x="44207" y="203337"/>
                        </a:moveTo>
                        <a:cubicBezTo>
                          <a:pt x="44207" y="226717"/>
                          <a:pt x="48570" y="248450"/>
                          <a:pt x="57214" y="268619"/>
                        </a:cubicBezTo>
                        <a:cubicBezTo>
                          <a:pt x="65858" y="288706"/>
                          <a:pt x="77630" y="306076"/>
                          <a:pt x="92531" y="320730"/>
                        </a:cubicBezTo>
                        <a:cubicBezTo>
                          <a:pt x="107431" y="335383"/>
                          <a:pt x="124883" y="346826"/>
                          <a:pt x="144971" y="355058"/>
                        </a:cubicBezTo>
                        <a:cubicBezTo>
                          <a:pt x="165057" y="363373"/>
                          <a:pt x="186543" y="367489"/>
                          <a:pt x="209429" y="367489"/>
                        </a:cubicBezTo>
                        <a:cubicBezTo>
                          <a:pt x="232315" y="367489"/>
                          <a:pt x="253719" y="363373"/>
                          <a:pt x="273723" y="355058"/>
                        </a:cubicBezTo>
                        <a:cubicBezTo>
                          <a:pt x="293645" y="346826"/>
                          <a:pt x="311098" y="335383"/>
                          <a:pt x="325998" y="320730"/>
                        </a:cubicBezTo>
                        <a:cubicBezTo>
                          <a:pt x="340898" y="306076"/>
                          <a:pt x="352671" y="288706"/>
                          <a:pt x="361314" y="268619"/>
                        </a:cubicBezTo>
                        <a:cubicBezTo>
                          <a:pt x="369958" y="248532"/>
                          <a:pt x="374322" y="226799"/>
                          <a:pt x="374322" y="203337"/>
                        </a:cubicBezTo>
                        <a:cubicBezTo>
                          <a:pt x="374322" y="179875"/>
                          <a:pt x="369958" y="158224"/>
                          <a:pt x="361314" y="138302"/>
                        </a:cubicBezTo>
                        <a:cubicBezTo>
                          <a:pt x="352671" y="118380"/>
                          <a:pt x="340816" y="101010"/>
                          <a:pt x="325834" y="86439"/>
                        </a:cubicBezTo>
                        <a:cubicBezTo>
                          <a:pt x="310850" y="71785"/>
                          <a:pt x="293316" y="60342"/>
                          <a:pt x="273394" y="51946"/>
                        </a:cubicBezTo>
                        <a:cubicBezTo>
                          <a:pt x="253389" y="43549"/>
                          <a:pt x="231985" y="39350"/>
                          <a:pt x="209100" y="39350"/>
                        </a:cubicBezTo>
                        <a:cubicBezTo>
                          <a:pt x="186214" y="39350"/>
                          <a:pt x="164727" y="43549"/>
                          <a:pt x="144806" y="51946"/>
                        </a:cubicBezTo>
                        <a:cubicBezTo>
                          <a:pt x="124801" y="60342"/>
                          <a:pt x="107431" y="71868"/>
                          <a:pt x="92531" y="86439"/>
                        </a:cubicBezTo>
                        <a:cubicBezTo>
                          <a:pt x="77630" y="101092"/>
                          <a:pt x="65858" y="118380"/>
                          <a:pt x="57214" y="138302"/>
                        </a:cubicBezTo>
                        <a:cubicBezTo>
                          <a:pt x="48570"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47" name="Forma Livre: Forma 46">
                    <a:extLst>
                      <a:ext uri="{FF2B5EF4-FFF2-40B4-BE49-F238E27FC236}">
                        <a16:creationId xmlns:a16="http://schemas.microsoft.com/office/drawing/2014/main" id="{DBD81D02-0713-6549-D8E6-4E6E1078739C}"/>
                      </a:ext>
                    </a:extLst>
                  </p:cNvPr>
                  <p:cNvSpPr/>
                  <p:nvPr/>
                </p:nvSpPr>
                <p:spPr>
                  <a:xfrm>
                    <a:off x="8390335" y="5159012"/>
                    <a:ext cx="452610" cy="441743"/>
                  </a:xfrm>
                  <a:custGeom>
                    <a:avLst/>
                    <a:gdLst>
                      <a:gd name="connsiteX0" fmla="*/ 226141 w 452610"/>
                      <a:gd name="connsiteY0" fmla="*/ 441744 h 441743"/>
                      <a:gd name="connsiteX1" fmla="*/ 137479 w 452610"/>
                      <a:gd name="connsiteY1" fmla="*/ 424621 h 441743"/>
                      <a:gd name="connsiteX2" fmla="*/ 65775 w 452610"/>
                      <a:gd name="connsiteY2" fmla="*/ 377697 h 441743"/>
                      <a:gd name="connsiteX3" fmla="*/ 17699 w 452610"/>
                      <a:gd name="connsiteY3" fmla="*/ 307558 h 441743"/>
                      <a:gd name="connsiteX4" fmla="*/ 0 w 452610"/>
                      <a:gd name="connsiteY4" fmla="*/ 220708 h 441743"/>
                      <a:gd name="connsiteX5" fmla="*/ 17452 w 452610"/>
                      <a:gd name="connsiteY5" fmla="*/ 134269 h 441743"/>
                      <a:gd name="connsiteX6" fmla="*/ 65529 w 452610"/>
                      <a:gd name="connsiteY6" fmla="*/ 64047 h 441743"/>
                      <a:gd name="connsiteX7" fmla="*/ 137397 w 452610"/>
                      <a:gd name="connsiteY7" fmla="*/ 17123 h 441743"/>
                      <a:gd name="connsiteX8" fmla="*/ 226141 w 452610"/>
                      <a:gd name="connsiteY8" fmla="*/ 0 h 441743"/>
                      <a:gd name="connsiteX9" fmla="*/ 315214 w 452610"/>
                      <a:gd name="connsiteY9" fmla="*/ 17123 h 441743"/>
                      <a:gd name="connsiteX10" fmla="*/ 387081 w 452610"/>
                      <a:gd name="connsiteY10" fmla="*/ 64047 h 441743"/>
                      <a:gd name="connsiteX11" fmla="*/ 435158 w 452610"/>
                      <a:gd name="connsiteY11" fmla="*/ 134269 h 441743"/>
                      <a:gd name="connsiteX12" fmla="*/ 452611 w 452610"/>
                      <a:gd name="connsiteY12" fmla="*/ 220708 h 441743"/>
                      <a:gd name="connsiteX13" fmla="*/ 435158 w 452610"/>
                      <a:gd name="connsiteY13" fmla="*/ 307476 h 441743"/>
                      <a:gd name="connsiteX14" fmla="*/ 387081 w 452610"/>
                      <a:gd name="connsiteY14" fmla="*/ 377697 h 441743"/>
                      <a:gd name="connsiteX15" fmla="*/ 315214 w 452610"/>
                      <a:gd name="connsiteY15" fmla="*/ 424621 h 441743"/>
                      <a:gd name="connsiteX16" fmla="*/ 226141 w 452610"/>
                      <a:gd name="connsiteY16" fmla="*/ 441744 h 441743"/>
                      <a:gd name="connsiteX17" fmla="*/ 226141 w 452610"/>
                      <a:gd name="connsiteY17" fmla="*/ 34658 h 441743"/>
                      <a:gd name="connsiteX18" fmla="*/ 150733 w 452610"/>
                      <a:gd name="connsiteY18" fmla="*/ 49147 h 441743"/>
                      <a:gd name="connsiteX19" fmla="*/ 89814 w 452610"/>
                      <a:gd name="connsiteY19" fmla="*/ 88826 h 441743"/>
                      <a:gd name="connsiteX20" fmla="*/ 49393 w 452610"/>
                      <a:gd name="connsiteY20" fmla="*/ 147934 h 441743"/>
                      <a:gd name="connsiteX21" fmla="*/ 34822 w 452610"/>
                      <a:gd name="connsiteY21" fmla="*/ 220625 h 441743"/>
                      <a:gd name="connsiteX22" fmla="*/ 49640 w 452610"/>
                      <a:gd name="connsiteY22" fmla="*/ 293645 h 441743"/>
                      <a:gd name="connsiteX23" fmla="*/ 90144 w 452610"/>
                      <a:gd name="connsiteY23" fmla="*/ 352836 h 441743"/>
                      <a:gd name="connsiteX24" fmla="*/ 150815 w 452610"/>
                      <a:gd name="connsiteY24" fmla="*/ 392515 h 441743"/>
                      <a:gd name="connsiteX25" fmla="*/ 226223 w 452610"/>
                      <a:gd name="connsiteY25" fmla="*/ 407004 h 441743"/>
                      <a:gd name="connsiteX26" fmla="*/ 301960 w 452610"/>
                      <a:gd name="connsiteY26" fmla="*/ 392515 h 441743"/>
                      <a:gd name="connsiteX27" fmla="*/ 362879 w 452610"/>
                      <a:gd name="connsiteY27" fmla="*/ 352836 h 441743"/>
                      <a:gd name="connsiteX28" fmla="*/ 403299 w 452610"/>
                      <a:gd name="connsiteY28" fmla="*/ 293728 h 441743"/>
                      <a:gd name="connsiteX29" fmla="*/ 417870 w 452610"/>
                      <a:gd name="connsiteY29" fmla="*/ 220625 h 441743"/>
                      <a:gd name="connsiteX30" fmla="*/ 403299 w 452610"/>
                      <a:gd name="connsiteY30" fmla="*/ 147934 h 441743"/>
                      <a:gd name="connsiteX31" fmla="*/ 362879 w 452610"/>
                      <a:gd name="connsiteY31" fmla="*/ 88826 h 441743"/>
                      <a:gd name="connsiteX32" fmla="*/ 301960 w 452610"/>
                      <a:gd name="connsiteY32" fmla="*/ 49147 h 441743"/>
                      <a:gd name="connsiteX33" fmla="*/ 226223 w 452610"/>
                      <a:gd name="connsiteY33" fmla="*/ 34658 h 441743"/>
                      <a:gd name="connsiteX34" fmla="*/ 226964 w 452610"/>
                      <a:gd name="connsiteY34" fmla="*/ 402064 h 441743"/>
                      <a:gd name="connsiteX35" fmla="*/ 155837 w 452610"/>
                      <a:gd name="connsiteY35" fmla="*/ 388317 h 441743"/>
                      <a:gd name="connsiteX36" fmla="*/ 97799 w 452610"/>
                      <a:gd name="connsiteY36" fmla="*/ 350284 h 441743"/>
                      <a:gd name="connsiteX37" fmla="*/ 58696 w 452610"/>
                      <a:gd name="connsiteY37" fmla="*/ 292658 h 441743"/>
                      <a:gd name="connsiteX38" fmla="*/ 44289 w 452610"/>
                      <a:gd name="connsiteY38" fmla="*/ 220543 h 441743"/>
                      <a:gd name="connsiteX39" fmla="*/ 58696 w 452610"/>
                      <a:gd name="connsiteY39" fmla="*/ 148593 h 441743"/>
                      <a:gd name="connsiteX40" fmla="*/ 97799 w 452610"/>
                      <a:gd name="connsiteY40" fmla="*/ 91214 h 441743"/>
                      <a:gd name="connsiteX41" fmla="*/ 155507 w 452610"/>
                      <a:gd name="connsiteY41" fmla="*/ 53098 h 441743"/>
                      <a:gd name="connsiteX42" fmla="*/ 226552 w 452610"/>
                      <a:gd name="connsiteY42" fmla="*/ 39186 h 441743"/>
                      <a:gd name="connsiteX43" fmla="*/ 297596 w 452610"/>
                      <a:gd name="connsiteY43" fmla="*/ 53098 h 441743"/>
                      <a:gd name="connsiteX44" fmla="*/ 355470 w 452610"/>
                      <a:gd name="connsiteY44" fmla="*/ 91214 h 441743"/>
                      <a:gd name="connsiteX45" fmla="*/ 394820 w 452610"/>
                      <a:gd name="connsiteY45" fmla="*/ 148675 h 441743"/>
                      <a:gd name="connsiteX46" fmla="*/ 409227 w 452610"/>
                      <a:gd name="connsiteY46" fmla="*/ 220625 h 441743"/>
                      <a:gd name="connsiteX47" fmla="*/ 394820 w 452610"/>
                      <a:gd name="connsiteY47" fmla="*/ 292740 h 441743"/>
                      <a:gd name="connsiteX48" fmla="*/ 355717 w 452610"/>
                      <a:gd name="connsiteY48" fmla="*/ 350366 h 441743"/>
                      <a:gd name="connsiteX49" fmla="*/ 297926 w 452610"/>
                      <a:gd name="connsiteY49" fmla="*/ 388399 h 441743"/>
                      <a:gd name="connsiteX50" fmla="*/ 226964 w 452610"/>
                      <a:gd name="connsiteY50" fmla="*/ 402147 h 441743"/>
                      <a:gd name="connsiteX51" fmla="*/ 226552 w 452610"/>
                      <a:gd name="connsiteY51" fmla="*/ 73926 h 441743"/>
                      <a:gd name="connsiteX52" fmla="*/ 169008 w 452610"/>
                      <a:gd name="connsiteY52" fmla="*/ 85122 h 441743"/>
                      <a:gd name="connsiteX53" fmla="*/ 122167 w 452610"/>
                      <a:gd name="connsiteY53" fmla="*/ 115993 h 441743"/>
                      <a:gd name="connsiteX54" fmla="*/ 90637 w 452610"/>
                      <a:gd name="connsiteY54" fmla="*/ 162423 h 441743"/>
                      <a:gd name="connsiteX55" fmla="*/ 79113 w 452610"/>
                      <a:gd name="connsiteY55" fmla="*/ 220625 h 441743"/>
                      <a:gd name="connsiteX56" fmla="*/ 90637 w 452610"/>
                      <a:gd name="connsiteY56" fmla="*/ 278992 h 441743"/>
                      <a:gd name="connsiteX57" fmla="*/ 122167 w 452610"/>
                      <a:gd name="connsiteY57" fmla="*/ 325587 h 441743"/>
                      <a:gd name="connsiteX58" fmla="*/ 169091 w 452610"/>
                      <a:gd name="connsiteY58" fmla="*/ 356293 h 441743"/>
                      <a:gd name="connsiteX59" fmla="*/ 226964 w 452610"/>
                      <a:gd name="connsiteY59" fmla="*/ 367407 h 441743"/>
                      <a:gd name="connsiteX60" fmla="*/ 284590 w 452610"/>
                      <a:gd name="connsiteY60" fmla="*/ 356293 h 441743"/>
                      <a:gd name="connsiteX61" fmla="*/ 331349 w 452610"/>
                      <a:gd name="connsiteY61" fmla="*/ 325587 h 441743"/>
                      <a:gd name="connsiteX62" fmla="*/ 362879 w 452610"/>
                      <a:gd name="connsiteY62" fmla="*/ 278992 h 441743"/>
                      <a:gd name="connsiteX63" fmla="*/ 374404 w 452610"/>
                      <a:gd name="connsiteY63" fmla="*/ 220625 h 441743"/>
                      <a:gd name="connsiteX64" fmla="*/ 362879 w 452610"/>
                      <a:gd name="connsiteY64" fmla="*/ 162423 h 441743"/>
                      <a:gd name="connsiteX65" fmla="*/ 331185 w 452610"/>
                      <a:gd name="connsiteY65" fmla="*/ 116075 h 441743"/>
                      <a:gd name="connsiteX66" fmla="*/ 284095 w 452610"/>
                      <a:gd name="connsiteY66" fmla="*/ 85122 h 441743"/>
                      <a:gd name="connsiteX67" fmla="*/ 226552 w 452610"/>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610" h="441743">
                        <a:moveTo>
                          <a:pt x="226141" y="441744"/>
                        </a:moveTo>
                        <a:cubicBezTo>
                          <a:pt x="194693" y="441744"/>
                          <a:pt x="164892" y="435981"/>
                          <a:pt x="137479" y="424621"/>
                        </a:cubicBezTo>
                        <a:cubicBezTo>
                          <a:pt x="110065" y="413260"/>
                          <a:pt x="85945" y="397454"/>
                          <a:pt x="65775" y="377697"/>
                        </a:cubicBezTo>
                        <a:cubicBezTo>
                          <a:pt x="45524" y="357857"/>
                          <a:pt x="29389" y="334313"/>
                          <a:pt x="17699" y="307558"/>
                        </a:cubicBezTo>
                        <a:cubicBezTo>
                          <a:pt x="6009" y="280721"/>
                          <a:pt x="0" y="251496"/>
                          <a:pt x="0" y="220708"/>
                        </a:cubicBezTo>
                        <a:cubicBezTo>
                          <a:pt x="0" y="189918"/>
                          <a:pt x="5845" y="161188"/>
                          <a:pt x="17452" y="134269"/>
                        </a:cubicBezTo>
                        <a:cubicBezTo>
                          <a:pt x="28977" y="107514"/>
                          <a:pt x="45195" y="83805"/>
                          <a:pt x="65529" y="64047"/>
                        </a:cubicBezTo>
                        <a:cubicBezTo>
                          <a:pt x="85863" y="44290"/>
                          <a:pt x="109984" y="28484"/>
                          <a:pt x="137397" y="17123"/>
                        </a:cubicBezTo>
                        <a:cubicBezTo>
                          <a:pt x="164810" y="5763"/>
                          <a:pt x="194693" y="0"/>
                          <a:pt x="226141" y="0"/>
                        </a:cubicBezTo>
                        <a:cubicBezTo>
                          <a:pt x="257588" y="0"/>
                          <a:pt x="287801" y="5763"/>
                          <a:pt x="315214" y="17123"/>
                        </a:cubicBezTo>
                        <a:cubicBezTo>
                          <a:pt x="342545" y="28484"/>
                          <a:pt x="366748" y="44290"/>
                          <a:pt x="387081" y="64047"/>
                        </a:cubicBezTo>
                        <a:cubicBezTo>
                          <a:pt x="407497" y="83887"/>
                          <a:pt x="423633" y="107514"/>
                          <a:pt x="435158" y="134269"/>
                        </a:cubicBezTo>
                        <a:cubicBezTo>
                          <a:pt x="446765" y="161188"/>
                          <a:pt x="452611" y="190248"/>
                          <a:pt x="452611" y="220708"/>
                        </a:cubicBezTo>
                        <a:cubicBezTo>
                          <a:pt x="452611" y="251167"/>
                          <a:pt x="446765" y="280638"/>
                          <a:pt x="435158" y="307476"/>
                        </a:cubicBezTo>
                        <a:cubicBezTo>
                          <a:pt x="423633" y="334230"/>
                          <a:pt x="407415" y="357939"/>
                          <a:pt x="387081" y="377697"/>
                        </a:cubicBezTo>
                        <a:cubicBezTo>
                          <a:pt x="366748" y="397454"/>
                          <a:pt x="342627" y="413260"/>
                          <a:pt x="315214" y="424621"/>
                        </a:cubicBezTo>
                        <a:cubicBezTo>
                          <a:pt x="287718" y="435981"/>
                          <a:pt x="257753" y="441744"/>
                          <a:pt x="226141" y="441744"/>
                        </a:cubicBezTo>
                        <a:close/>
                        <a:moveTo>
                          <a:pt x="226141" y="34658"/>
                        </a:moveTo>
                        <a:cubicBezTo>
                          <a:pt x="199304" y="34658"/>
                          <a:pt x="173948" y="39515"/>
                          <a:pt x="150733" y="49147"/>
                        </a:cubicBezTo>
                        <a:cubicBezTo>
                          <a:pt x="127436" y="58779"/>
                          <a:pt x="106937" y="72197"/>
                          <a:pt x="89814" y="88826"/>
                        </a:cubicBezTo>
                        <a:cubicBezTo>
                          <a:pt x="72691" y="105455"/>
                          <a:pt x="59108" y="125378"/>
                          <a:pt x="49393" y="147934"/>
                        </a:cubicBezTo>
                        <a:cubicBezTo>
                          <a:pt x="39680" y="170408"/>
                          <a:pt x="34822" y="194940"/>
                          <a:pt x="34822" y="220625"/>
                        </a:cubicBezTo>
                        <a:cubicBezTo>
                          <a:pt x="34822" y="246310"/>
                          <a:pt x="39762" y="271171"/>
                          <a:pt x="49640" y="293645"/>
                        </a:cubicBezTo>
                        <a:cubicBezTo>
                          <a:pt x="59520" y="316284"/>
                          <a:pt x="73102" y="336206"/>
                          <a:pt x="90144" y="352836"/>
                        </a:cubicBezTo>
                        <a:cubicBezTo>
                          <a:pt x="107184" y="369547"/>
                          <a:pt x="127600" y="382883"/>
                          <a:pt x="150815" y="392515"/>
                        </a:cubicBezTo>
                        <a:cubicBezTo>
                          <a:pt x="174030" y="402147"/>
                          <a:pt x="199386" y="407004"/>
                          <a:pt x="226223" y="407004"/>
                        </a:cubicBezTo>
                        <a:cubicBezTo>
                          <a:pt x="253060" y="407004"/>
                          <a:pt x="278745" y="402147"/>
                          <a:pt x="301960" y="392515"/>
                        </a:cubicBezTo>
                        <a:cubicBezTo>
                          <a:pt x="325257" y="382883"/>
                          <a:pt x="345755" y="369465"/>
                          <a:pt x="362879" y="352836"/>
                        </a:cubicBezTo>
                        <a:cubicBezTo>
                          <a:pt x="380002" y="336206"/>
                          <a:pt x="393585" y="316284"/>
                          <a:pt x="403299" y="293728"/>
                        </a:cubicBezTo>
                        <a:cubicBezTo>
                          <a:pt x="413013" y="271253"/>
                          <a:pt x="417870" y="246639"/>
                          <a:pt x="417870" y="220625"/>
                        </a:cubicBezTo>
                        <a:cubicBezTo>
                          <a:pt x="417870" y="194611"/>
                          <a:pt x="412931" y="170408"/>
                          <a:pt x="403299" y="147934"/>
                        </a:cubicBezTo>
                        <a:cubicBezTo>
                          <a:pt x="393585" y="125378"/>
                          <a:pt x="380002" y="105455"/>
                          <a:pt x="362879" y="88826"/>
                        </a:cubicBezTo>
                        <a:cubicBezTo>
                          <a:pt x="345755" y="72115"/>
                          <a:pt x="325257" y="58779"/>
                          <a:pt x="301960" y="49147"/>
                        </a:cubicBezTo>
                        <a:cubicBezTo>
                          <a:pt x="278745" y="39515"/>
                          <a:pt x="253224" y="34658"/>
                          <a:pt x="226223" y="34658"/>
                        </a:cubicBezTo>
                        <a:close/>
                        <a:moveTo>
                          <a:pt x="226964" y="402064"/>
                        </a:moveTo>
                        <a:cubicBezTo>
                          <a:pt x="201855" y="402064"/>
                          <a:pt x="177981" y="397454"/>
                          <a:pt x="155837" y="388317"/>
                        </a:cubicBezTo>
                        <a:cubicBezTo>
                          <a:pt x="133774" y="379261"/>
                          <a:pt x="114264" y="366418"/>
                          <a:pt x="97799" y="350284"/>
                        </a:cubicBezTo>
                        <a:cubicBezTo>
                          <a:pt x="81334" y="334148"/>
                          <a:pt x="68245" y="314802"/>
                          <a:pt x="58696" y="292658"/>
                        </a:cubicBezTo>
                        <a:cubicBezTo>
                          <a:pt x="49147" y="270430"/>
                          <a:pt x="44289" y="246227"/>
                          <a:pt x="44289" y="220543"/>
                        </a:cubicBezTo>
                        <a:cubicBezTo>
                          <a:pt x="44289" y="194858"/>
                          <a:pt x="49147" y="170655"/>
                          <a:pt x="58696" y="148593"/>
                        </a:cubicBezTo>
                        <a:cubicBezTo>
                          <a:pt x="68163" y="126695"/>
                          <a:pt x="81334" y="107349"/>
                          <a:pt x="97799" y="91214"/>
                        </a:cubicBezTo>
                        <a:cubicBezTo>
                          <a:pt x="114181" y="75078"/>
                          <a:pt x="133610" y="62236"/>
                          <a:pt x="155507" y="53098"/>
                        </a:cubicBezTo>
                        <a:cubicBezTo>
                          <a:pt x="177488" y="43878"/>
                          <a:pt x="201444" y="39186"/>
                          <a:pt x="226552" y="39186"/>
                        </a:cubicBezTo>
                        <a:cubicBezTo>
                          <a:pt x="251661" y="39186"/>
                          <a:pt x="275535" y="43878"/>
                          <a:pt x="297596" y="53098"/>
                        </a:cubicBezTo>
                        <a:cubicBezTo>
                          <a:pt x="319495" y="62318"/>
                          <a:pt x="338923" y="75078"/>
                          <a:pt x="355470" y="91214"/>
                        </a:cubicBezTo>
                        <a:cubicBezTo>
                          <a:pt x="372017" y="107349"/>
                          <a:pt x="385270" y="126695"/>
                          <a:pt x="394820" y="148675"/>
                        </a:cubicBezTo>
                        <a:cubicBezTo>
                          <a:pt x="404369" y="170738"/>
                          <a:pt x="409227" y="194940"/>
                          <a:pt x="409227" y="220625"/>
                        </a:cubicBezTo>
                        <a:cubicBezTo>
                          <a:pt x="409227" y="246310"/>
                          <a:pt x="404369" y="270513"/>
                          <a:pt x="394820" y="292740"/>
                        </a:cubicBezTo>
                        <a:cubicBezTo>
                          <a:pt x="385353" y="314802"/>
                          <a:pt x="372181" y="334230"/>
                          <a:pt x="355717" y="350366"/>
                        </a:cubicBezTo>
                        <a:cubicBezTo>
                          <a:pt x="339335" y="366501"/>
                          <a:pt x="319824" y="379261"/>
                          <a:pt x="297926" y="388399"/>
                        </a:cubicBezTo>
                        <a:cubicBezTo>
                          <a:pt x="275946" y="397537"/>
                          <a:pt x="252072" y="402147"/>
                          <a:pt x="226964" y="402147"/>
                        </a:cubicBezTo>
                        <a:close/>
                        <a:moveTo>
                          <a:pt x="226552" y="73926"/>
                        </a:moveTo>
                        <a:cubicBezTo>
                          <a:pt x="206054" y="73926"/>
                          <a:pt x="186708" y="77713"/>
                          <a:pt x="169008" y="85122"/>
                        </a:cubicBezTo>
                        <a:cubicBezTo>
                          <a:pt x="151145" y="92613"/>
                          <a:pt x="135421" y="102986"/>
                          <a:pt x="122167" y="115993"/>
                        </a:cubicBezTo>
                        <a:cubicBezTo>
                          <a:pt x="108913" y="129000"/>
                          <a:pt x="98293" y="144559"/>
                          <a:pt x="90637" y="162423"/>
                        </a:cubicBezTo>
                        <a:cubicBezTo>
                          <a:pt x="82981" y="180123"/>
                          <a:pt x="79113" y="199715"/>
                          <a:pt x="79113" y="220625"/>
                        </a:cubicBezTo>
                        <a:cubicBezTo>
                          <a:pt x="79113" y="241535"/>
                          <a:pt x="82981" y="261210"/>
                          <a:pt x="90637" y="278992"/>
                        </a:cubicBezTo>
                        <a:cubicBezTo>
                          <a:pt x="98376" y="296938"/>
                          <a:pt x="108995" y="312580"/>
                          <a:pt x="122167" y="325587"/>
                        </a:cubicBezTo>
                        <a:cubicBezTo>
                          <a:pt x="135339" y="338594"/>
                          <a:pt x="151145" y="348884"/>
                          <a:pt x="169091" y="356293"/>
                        </a:cubicBezTo>
                        <a:cubicBezTo>
                          <a:pt x="186955" y="363702"/>
                          <a:pt x="206466" y="367407"/>
                          <a:pt x="226964" y="367407"/>
                        </a:cubicBezTo>
                        <a:cubicBezTo>
                          <a:pt x="247462" y="367407"/>
                          <a:pt x="266890" y="363702"/>
                          <a:pt x="284590" y="356293"/>
                        </a:cubicBezTo>
                        <a:cubicBezTo>
                          <a:pt x="302372" y="348884"/>
                          <a:pt x="318095" y="338594"/>
                          <a:pt x="331349" y="325587"/>
                        </a:cubicBezTo>
                        <a:cubicBezTo>
                          <a:pt x="344521" y="312662"/>
                          <a:pt x="355140" y="296938"/>
                          <a:pt x="362879" y="278992"/>
                        </a:cubicBezTo>
                        <a:cubicBezTo>
                          <a:pt x="370534" y="261210"/>
                          <a:pt x="374404" y="241535"/>
                          <a:pt x="374404" y="220625"/>
                        </a:cubicBezTo>
                        <a:cubicBezTo>
                          <a:pt x="374404" y="199715"/>
                          <a:pt x="370534" y="180123"/>
                          <a:pt x="362879" y="162423"/>
                        </a:cubicBezTo>
                        <a:cubicBezTo>
                          <a:pt x="355140" y="144641"/>
                          <a:pt x="344521" y="129082"/>
                          <a:pt x="331185" y="116075"/>
                        </a:cubicBezTo>
                        <a:cubicBezTo>
                          <a:pt x="317766" y="103068"/>
                          <a:pt x="301960" y="92613"/>
                          <a:pt x="284095" y="85122"/>
                        </a:cubicBezTo>
                        <a:cubicBezTo>
                          <a:pt x="266397" y="77630"/>
                          <a:pt x="246968" y="73926"/>
                          <a:pt x="226552" y="73926"/>
                        </a:cubicBezTo>
                        <a:close/>
                      </a:path>
                    </a:pathLst>
                  </a:custGeom>
                  <a:solidFill>
                    <a:srgbClr val="1D1D1B"/>
                  </a:solidFill>
                  <a:ln w="8232" cap="flat">
                    <a:noFill/>
                    <a:prstDash val="solid"/>
                    <a:miter/>
                  </a:ln>
                </p:spPr>
                <p:txBody>
                  <a:bodyPr rtlCol="0" anchor="ctr"/>
                  <a:lstStyle/>
                  <a:p>
                    <a:endParaRPr lang="en-US"/>
                  </a:p>
                </p:txBody>
              </p:sp>
            </p:grpSp>
            <p:grpSp>
              <p:nvGrpSpPr>
                <p:cNvPr id="27" name="Gráfico 23">
                  <a:extLst>
                    <a:ext uri="{FF2B5EF4-FFF2-40B4-BE49-F238E27FC236}">
                      <a16:creationId xmlns:a16="http://schemas.microsoft.com/office/drawing/2014/main" id="{C792EA35-232F-161F-A5DE-1B08F57DB6B1}"/>
                    </a:ext>
                  </a:extLst>
                </p:cNvPr>
                <p:cNvGrpSpPr/>
                <p:nvPr/>
              </p:nvGrpSpPr>
              <p:grpSpPr>
                <a:xfrm>
                  <a:off x="9099298" y="5169220"/>
                  <a:ext cx="264009" cy="421410"/>
                  <a:chOff x="9099298" y="5169220"/>
                  <a:chExt cx="264009" cy="421410"/>
                </a:xfrm>
                <a:solidFill>
                  <a:srgbClr val="1D1D1B"/>
                </a:solidFill>
              </p:grpSpPr>
              <p:sp>
                <p:nvSpPr>
                  <p:cNvPr id="44" name="Forma Livre: Forma 43">
                    <a:extLst>
                      <a:ext uri="{FF2B5EF4-FFF2-40B4-BE49-F238E27FC236}">
                        <a16:creationId xmlns:a16="http://schemas.microsoft.com/office/drawing/2014/main" id="{65A099F8-1D8C-B623-59D5-A6B5F409F419}"/>
                      </a:ext>
                    </a:extLst>
                  </p:cNvPr>
                  <p:cNvSpPr/>
                  <p:nvPr/>
                </p:nvSpPr>
                <p:spPr>
                  <a:xfrm>
                    <a:off x="9116750" y="5186590"/>
                    <a:ext cx="229352" cy="386505"/>
                  </a:xfrm>
                  <a:custGeom>
                    <a:avLst/>
                    <a:gdLst>
                      <a:gd name="connsiteX0" fmla="*/ 229270 w 229352"/>
                      <a:gd name="connsiteY0" fmla="*/ 0 h 386505"/>
                      <a:gd name="connsiteX1" fmla="*/ 229270 w 229352"/>
                      <a:gd name="connsiteY1" fmla="*/ 40091 h 386505"/>
                      <a:gd name="connsiteX2" fmla="*/ 190002 w 229352"/>
                      <a:gd name="connsiteY2" fmla="*/ 40091 h 386505"/>
                      <a:gd name="connsiteX3" fmla="*/ 131058 w 229352"/>
                      <a:gd name="connsiteY3" fmla="*/ 49805 h 386505"/>
                      <a:gd name="connsiteX4" fmla="*/ 84875 w 229352"/>
                      <a:gd name="connsiteY4" fmla="*/ 78454 h 386505"/>
                      <a:gd name="connsiteX5" fmla="*/ 54745 w 229352"/>
                      <a:gd name="connsiteY5" fmla="*/ 125542 h 386505"/>
                      <a:gd name="connsiteX6" fmla="*/ 43879 w 229352"/>
                      <a:gd name="connsiteY6" fmla="*/ 191153 h 386505"/>
                      <a:gd name="connsiteX7" fmla="*/ 43879 w 229352"/>
                      <a:gd name="connsiteY7" fmla="*/ 386505 h 386505"/>
                      <a:gd name="connsiteX8" fmla="*/ 0 w 229352"/>
                      <a:gd name="connsiteY8" fmla="*/ 386505 h 386505"/>
                      <a:gd name="connsiteX9" fmla="*/ 0 w 229352"/>
                      <a:gd name="connsiteY9" fmla="*/ 0 h 386505"/>
                      <a:gd name="connsiteX10" fmla="*/ 37375 w 229352"/>
                      <a:gd name="connsiteY10" fmla="*/ 0 h 386505"/>
                      <a:gd name="connsiteX11" fmla="*/ 41985 w 229352"/>
                      <a:gd name="connsiteY11" fmla="*/ 74420 h 386505"/>
                      <a:gd name="connsiteX12" fmla="*/ 66188 w 229352"/>
                      <a:gd name="connsiteY12" fmla="*/ 44619 h 386505"/>
                      <a:gd name="connsiteX13" fmla="*/ 99199 w 229352"/>
                      <a:gd name="connsiteY13" fmla="*/ 20992 h 386505"/>
                      <a:gd name="connsiteX14" fmla="*/ 140196 w 229352"/>
                      <a:gd name="connsiteY14" fmla="*/ 5516 h 386505"/>
                      <a:gd name="connsiteX15" fmla="*/ 188519 w 229352"/>
                      <a:gd name="connsiteY15" fmla="*/ 0 h 386505"/>
                      <a:gd name="connsiteX16" fmla="*/ 229352 w 229352"/>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2" h="386505">
                        <a:moveTo>
                          <a:pt x="229270" y="0"/>
                        </a:moveTo>
                        <a:lnTo>
                          <a:pt x="229270" y="40091"/>
                        </a:lnTo>
                        <a:lnTo>
                          <a:pt x="190002" y="40091"/>
                        </a:lnTo>
                        <a:cubicBezTo>
                          <a:pt x="168598" y="40091"/>
                          <a:pt x="149005" y="43302"/>
                          <a:pt x="131058" y="49805"/>
                        </a:cubicBezTo>
                        <a:cubicBezTo>
                          <a:pt x="113112" y="56309"/>
                          <a:pt x="97718" y="65858"/>
                          <a:pt x="84875" y="78454"/>
                        </a:cubicBezTo>
                        <a:cubicBezTo>
                          <a:pt x="72032" y="91049"/>
                          <a:pt x="61989" y="106772"/>
                          <a:pt x="54745" y="125542"/>
                        </a:cubicBezTo>
                        <a:cubicBezTo>
                          <a:pt x="47500" y="144394"/>
                          <a:pt x="43879" y="166210"/>
                          <a:pt x="43879" y="191153"/>
                        </a:cubicBezTo>
                        <a:lnTo>
                          <a:pt x="43879" y="386505"/>
                        </a:lnTo>
                        <a:lnTo>
                          <a:pt x="0" y="386505"/>
                        </a:lnTo>
                        <a:lnTo>
                          <a:pt x="0" y="0"/>
                        </a:lnTo>
                        <a:lnTo>
                          <a:pt x="37375" y="0"/>
                        </a:lnTo>
                        <a:lnTo>
                          <a:pt x="41985" y="74420"/>
                        </a:lnTo>
                        <a:cubicBezTo>
                          <a:pt x="48571" y="63718"/>
                          <a:pt x="56638" y="53839"/>
                          <a:pt x="66188" y="44619"/>
                        </a:cubicBezTo>
                        <a:cubicBezTo>
                          <a:pt x="75738" y="35481"/>
                          <a:pt x="86769" y="27578"/>
                          <a:pt x="99199" y="20992"/>
                        </a:cubicBezTo>
                        <a:cubicBezTo>
                          <a:pt x="111630" y="14406"/>
                          <a:pt x="125296" y="9220"/>
                          <a:pt x="140196" y="5516"/>
                        </a:cubicBezTo>
                        <a:cubicBezTo>
                          <a:pt x="155097" y="1811"/>
                          <a:pt x="171149" y="0"/>
                          <a:pt x="188519" y="0"/>
                        </a:cubicBezTo>
                        <a:lnTo>
                          <a:pt x="229352" y="0"/>
                        </a:lnTo>
                        <a:close/>
                      </a:path>
                    </a:pathLst>
                  </a:custGeom>
                  <a:solidFill>
                    <a:srgbClr val="1D1D1B"/>
                  </a:solidFill>
                  <a:ln w="8232" cap="flat">
                    <a:noFill/>
                    <a:prstDash val="solid"/>
                    <a:miter/>
                  </a:ln>
                </p:spPr>
                <p:txBody>
                  <a:bodyPr rtlCol="0" anchor="ctr"/>
                  <a:lstStyle/>
                  <a:p>
                    <a:endParaRPr lang="en-US"/>
                  </a:p>
                </p:txBody>
              </p:sp>
              <p:sp>
                <p:nvSpPr>
                  <p:cNvPr id="45" name="Forma Livre: Forma 44">
                    <a:extLst>
                      <a:ext uri="{FF2B5EF4-FFF2-40B4-BE49-F238E27FC236}">
                        <a16:creationId xmlns:a16="http://schemas.microsoft.com/office/drawing/2014/main" id="{D09B45A0-AB31-F643-EE21-A9DE01E82F77}"/>
                      </a:ext>
                    </a:extLst>
                  </p:cNvPr>
                  <p:cNvSpPr/>
                  <p:nvPr/>
                </p:nvSpPr>
                <p:spPr>
                  <a:xfrm>
                    <a:off x="9099298" y="5169220"/>
                    <a:ext cx="264009" cy="421410"/>
                  </a:xfrm>
                  <a:custGeom>
                    <a:avLst/>
                    <a:gdLst>
                      <a:gd name="connsiteX0" fmla="*/ 61249 w 264009"/>
                      <a:gd name="connsiteY0" fmla="*/ 421245 h 421410"/>
                      <a:gd name="connsiteX1" fmla="*/ 17371 w 264009"/>
                      <a:gd name="connsiteY1" fmla="*/ 421245 h 421410"/>
                      <a:gd name="connsiteX2" fmla="*/ 0 w 264009"/>
                      <a:gd name="connsiteY2" fmla="*/ 403875 h 421410"/>
                      <a:gd name="connsiteX3" fmla="*/ 0 w 264009"/>
                      <a:gd name="connsiteY3" fmla="*/ 17370 h 421410"/>
                      <a:gd name="connsiteX4" fmla="*/ 17371 w 264009"/>
                      <a:gd name="connsiteY4" fmla="*/ 0 h 421410"/>
                      <a:gd name="connsiteX5" fmla="*/ 54745 w 264009"/>
                      <a:gd name="connsiteY5" fmla="*/ 0 h 421410"/>
                      <a:gd name="connsiteX6" fmla="*/ 72115 w 264009"/>
                      <a:gd name="connsiteY6" fmla="*/ 16300 h 421410"/>
                      <a:gd name="connsiteX7" fmla="*/ 74009 w 264009"/>
                      <a:gd name="connsiteY7" fmla="*/ 47171 h 421410"/>
                      <a:gd name="connsiteX8" fmla="*/ 108419 w 264009"/>
                      <a:gd name="connsiteY8" fmla="*/ 23050 h 421410"/>
                      <a:gd name="connsiteX9" fmla="*/ 153367 w 264009"/>
                      <a:gd name="connsiteY9" fmla="*/ 6092 h 421410"/>
                      <a:gd name="connsiteX10" fmla="*/ 205807 w 264009"/>
                      <a:gd name="connsiteY10" fmla="*/ 82 h 421410"/>
                      <a:gd name="connsiteX11" fmla="*/ 246640 w 264009"/>
                      <a:gd name="connsiteY11" fmla="*/ 82 h 421410"/>
                      <a:gd name="connsiteX12" fmla="*/ 264010 w 264009"/>
                      <a:gd name="connsiteY12" fmla="*/ 17452 h 421410"/>
                      <a:gd name="connsiteX13" fmla="*/ 264010 w 264009"/>
                      <a:gd name="connsiteY13" fmla="*/ 57544 h 421410"/>
                      <a:gd name="connsiteX14" fmla="*/ 246640 w 264009"/>
                      <a:gd name="connsiteY14" fmla="*/ 74914 h 421410"/>
                      <a:gd name="connsiteX15" fmla="*/ 207372 w 264009"/>
                      <a:gd name="connsiteY15" fmla="*/ 74914 h 421410"/>
                      <a:gd name="connsiteX16" fmla="*/ 154355 w 264009"/>
                      <a:gd name="connsiteY16" fmla="*/ 83640 h 421410"/>
                      <a:gd name="connsiteX17" fmla="*/ 114429 w 264009"/>
                      <a:gd name="connsiteY17" fmla="*/ 108337 h 421410"/>
                      <a:gd name="connsiteX18" fmla="*/ 88333 w 264009"/>
                      <a:gd name="connsiteY18" fmla="*/ 149334 h 421410"/>
                      <a:gd name="connsiteX19" fmla="*/ 78619 w 264009"/>
                      <a:gd name="connsiteY19" fmla="*/ 208688 h 421410"/>
                      <a:gd name="connsiteX20" fmla="*/ 78619 w 264009"/>
                      <a:gd name="connsiteY20" fmla="*/ 404040 h 421410"/>
                      <a:gd name="connsiteX21" fmla="*/ 61249 w 264009"/>
                      <a:gd name="connsiteY21" fmla="*/ 421410 h 421410"/>
                      <a:gd name="connsiteX22" fmla="*/ 34741 w 264009"/>
                      <a:gd name="connsiteY22" fmla="*/ 386505 h 421410"/>
                      <a:gd name="connsiteX23" fmla="*/ 43879 w 264009"/>
                      <a:gd name="connsiteY23" fmla="*/ 386505 h 421410"/>
                      <a:gd name="connsiteX24" fmla="*/ 43879 w 264009"/>
                      <a:gd name="connsiteY24" fmla="*/ 208523 h 421410"/>
                      <a:gd name="connsiteX25" fmla="*/ 55897 w 264009"/>
                      <a:gd name="connsiteY25" fmla="*/ 136656 h 421410"/>
                      <a:gd name="connsiteX26" fmla="*/ 90062 w 264009"/>
                      <a:gd name="connsiteY26" fmla="*/ 83393 h 421410"/>
                      <a:gd name="connsiteX27" fmla="*/ 142501 w 264009"/>
                      <a:gd name="connsiteY27" fmla="*/ 50875 h 421410"/>
                      <a:gd name="connsiteX28" fmla="*/ 207372 w 264009"/>
                      <a:gd name="connsiteY28" fmla="*/ 40091 h 421410"/>
                      <a:gd name="connsiteX29" fmla="*/ 229270 w 264009"/>
                      <a:gd name="connsiteY29" fmla="*/ 40091 h 421410"/>
                      <a:gd name="connsiteX30" fmla="*/ 229270 w 264009"/>
                      <a:gd name="connsiteY30" fmla="*/ 34740 h 421410"/>
                      <a:gd name="connsiteX31" fmla="*/ 205807 w 264009"/>
                      <a:gd name="connsiteY31" fmla="*/ 34740 h 421410"/>
                      <a:gd name="connsiteX32" fmla="*/ 161682 w 264009"/>
                      <a:gd name="connsiteY32" fmla="*/ 39762 h 421410"/>
                      <a:gd name="connsiteX33" fmla="*/ 124637 w 264009"/>
                      <a:gd name="connsiteY33" fmla="*/ 53674 h 421410"/>
                      <a:gd name="connsiteX34" fmla="*/ 95495 w 264009"/>
                      <a:gd name="connsiteY34" fmla="*/ 74502 h 421410"/>
                      <a:gd name="connsiteX35" fmla="*/ 74009 w 264009"/>
                      <a:gd name="connsiteY35" fmla="*/ 100845 h 421410"/>
                      <a:gd name="connsiteX36" fmla="*/ 54992 w 264009"/>
                      <a:gd name="connsiteY36" fmla="*/ 108583 h 421410"/>
                      <a:gd name="connsiteX37" fmla="*/ 41903 w 264009"/>
                      <a:gd name="connsiteY37" fmla="*/ 92778 h 421410"/>
                      <a:gd name="connsiteX38" fmla="*/ 38363 w 264009"/>
                      <a:gd name="connsiteY38" fmla="*/ 34658 h 421410"/>
                      <a:gd name="connsiteX39" fmla="*/ 34659 w 264009"/>
                      <a:gd name="connsiteY39" fmla="*/ 34658 h 421410"/>
                      <a:gd name="connsiteX40" fmla="*/ 34659 w 264009"/>
                      <a:gd name="connsiteY40" fmla="*/ 386505 h 42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9" h="421410">
                        <a:moveTo>
                          <a:pt x="61249" y="421245"/>
                        </a:moveTo>
                        <a:lnTo>
                          <a:pt x="17371" y="421245"/>
                        </a:lnTo>
                        <a:cubicBezTo>
                          <a:pt x="7821" y="421245"/>
                          <a:pt x="0" y="413507"/>
                          <a:pt x="0" y="403875"/>
                        </a:cubicBezTo>
                        <a:lnTo>
                          <a:pt x="0" y="17370"/>
                        </a:lnTo>
                        <a:cubicBezTo>
                          <a:pt x="0" y="7821"/>
                          <a:pt x="7739" y="0"/>
                          <a:pt x="17371" y="0"/>
                        </a:cubicBezTo>
                        <a:lnTo>
                          <a:pt x="54745" y="0"/>
                        </a:lnTo>
                        <a:cubicBezTo>
                          <a:pt x="63883" y="0"/>
                          <a:pt x="71539" y="7162"/>
                          <a:pt x="72115" y="16300"/>
                        </a:cubicBezTo>
                        <a:lnTo>
                          <a:pt x="74009" y="47171"/>
                        </a:lnTo>
                        <a:cubicBezTo>
                          <a:pt x="84135" y="37868"/>
                          <a:pt x="95659" y="29801"/>
                          <a:pt x="108419" y="23050"/>
                        </a:cubicBezTo>
                        <a:cubicBezTo>
                          <a:pt x="122085" y="15806"/>
                          <a:pt x="137232" y="10126"/>
                          <a:pt x="153367" y="6092"/>
                        </a:cubicBezTo>
                        <a:cubicBezTo>
                          <a:pt x="169586" y="2058"/>
                          <a:pt x="187203" y="82"/>
                          <a:pt x="205807" y="82"/>
                        </a:cubicBezTo>
                        <a:lnTo>
                          <a:pt x="246640" y="82"/>
                        </a:lnTo>
                        <a:cubicBezTo>
                          <a:pt x="256188" y="82"/>
                          <a:pt x="264010" y="7821"/>
                          <a:pt x="264010" y="17452"/>
                        </a:cubicBezTo>
                        <a:lnTo>
                          <a:pt x="264010" y="57544"/>
                        </a:lnTo>
                        <a:cubicBezTo>
                          <a:pt x="264010" y="67093"/>
                          <a:pt x="256271" y="74914"/>
                          <a:pt x="246640" y="74914"/>
                        </a:cubicBezTo>
                        <a:lnTo>
                          <a:pt x="207372" y="74914"/>
                        </a:lnTo>
                        <a:cubicBezTo>
                          <a:pt x="188108" y="74914"/>
                          <a:pt x="170244" y="77877"/>
                          <a:pt x="154355" y="83640"/>
                        </a:cubicBezTo>
                        <a:cubicBezTo>
                          <a:pt x="138878" y="89238"/>
                          <a:pt x="125461" y="97552"/>
                          <a:pt x="114429" y="108337"/>
                        </a:cubicBezTo>
                        <a:cubicBezTo>
                          <a:pt x="103398" y="119121"/>
                          <a:pt x="94671" y="132869"/>
                          <a:pt x="88333" y="149334"/>
                        </a:cubicBezTo>
                        <a:cubicBezTo>
                          <a:pt x="81912" y="166045"/>
                          <a:pt x="78619" y="186049"/>
                          <a:pt x="78619" y="208688"/>
                        </a:cubicBezTo>
                        <a:lnTo>
                          <a:pt x="78619" y="404040"/>
                        </a:lnTo>
                        <a:cubicBezTo>
                          <a:pt x="78619" y="413589"/>
                          <a:pt x="70881" y="421410"/>
                          <a:pt x="61249" y="421410"/>
                        </a:cubicBezTo>
                        <a:close/>
                        <a:moveTo>
                          <a:pt x="34741" y="386505"/>
                        </a:moveTo>
                        <a:lnTo>
                          <a:pt x="43879" y="386505"/>
                        </a:lnTo>
                        <a:lnTo>
                          <a:pt x="43879" y="208523"/>
                        </a:lnTo>
                        <a:cubicBezTo>
                          <a:pt x="43879" y="181604"/>
                          <a:pt x="47912" y="157401"/>
                          <a:pt x="55897" y="136656"/>
                        </a:cubicBezTo>
                        <a:cubicBezTo>
                          <a:pt x="64047" y="115581"/>
                          <a:pt x="75573" y="97635"/>
                          <a:pt x="90062" y="83393"/>
                        </a:cubicBezTo>
                        <a:cubicBezTo>
                          <a:pt x="104633" y="69069"/>
                          <a:pt x="122250" y="58120"/>
                          <a:pt x="142501" y="50875"/>
                        </a:cubicBezTo>
                        <a:cubicBezTo>
                          <a:pt x="162259" y="43713"/>
                          <a:pt x="184075" y="40091"/>
                          <a:pt x="207372" y="40091"/>
                        </a:cubicBezTo>
                        <a:lnTo>
                          <a:pt x="229270" y="40091"/>
                        </a:lnTo>
                        <a:lnTo>
                          <a:pt x="229270" y="34740"/>
                        </a:lnTo>
                        <a:lnTo>
                          <a:pt x="205807" y="34740"/>
                        </a:lnTo>
                        <a:cubicBezTo>
                          <a:pt x="190002" y="34740"/>
                          <a:pt x="175183" y="36387"/>
                          <a:pt x="161682" y="39762"/>
                        </a:cubicBezTo>
                        <a:cubicBezTo>
                          <a:pt x="148263" y="43055"/>
                          <a:pt x="135751" y="47747"/>
                          <a:pt x="124637" y="53674"/>
                        </a:cubicBezTo>
                        <a:cubicBezTo>
                          <a:pt x="113688" y="59519"/>
                          <a:pt x="103810" y="66517"/>
                          <a:pt x="95495" y="74502"/>
                        </a:cubicBezTo>
                        <a:cubicBezTo>
                          <a:pt x="87098" y="82570"/>
                          <a:pt x="79854" y="91460"/>
                          <a:pt x="74009" y="100845"/>
                        </a:cubicBezTo>
                        <a:cubicBezTo>
                          <a:pt x="70057" y="107267"/>
                          <a:pt x="62401" y="110395"/>
                          <a:pt x="54992" y="108583"/>
                        </a:cubicBezTo>
                        <a:cubicBezTo>
                          <a:pt x="47665" y="106772"/>
                          <a:pt x="42396" y="100351"/>
                          <a:pt x="41903" y="92778"/>
                        </a:cubicBezTo>
                        <a:lnTo>
                          <a:pt x="38363" y="34658"/>
                        </a:lnTo>
                        <a:lnTo>
                          <a:pt x="34659" y="34658"/>
                        </a:lnTo>
                        <a:lnTo>
                          <a:pt x="34659" y="386505"/>
                        </a:lnTo>
                        <a:close/>
                      </a:path>
                    </a:pathLst>
                  </a:custGeom>
                  <a:solidFill>
                    <a:srgbClr val="1D1D1B"/>
                  </a:solidFill>
                  <a:ln w="8232" cap="flat">
                    <a:noFill/>
                    <a:prstDash val="solid"/>
                    <a:miter/>
                  </a:ln>
                </p:spPr>
                <p:txBody>
                  <a:bodyPr rtlCol="0" anchor="ctr"/>
                  <a:lstStyle/>
                  <a:p>
                    <a:endParaRPr lang="en-US"/>
                  </a:p>
                </p:txBody>
              </p:sp>
            </p:grpSp>
            <p:grpSp>
              <p:nvGrpSpPr>
                <p:cNvPr id="28" name="Gráfico 23">
                  <a:extLst>
                    <a:ext uri="{FF2B5EF4-FFF2-40B4-BE49-F238E27FC236}">
                      <a16:creationId xmlns:a16="http://schemas.microsoft.com/office/drawing/2014/main" id="{E83AB998-1798-7E7C-5F0E-FB7A5FF970E8}"/>
                    </a:ext>
                  </a:extLst>
                </p:cNvPr>
                <p:cNvGrpSpPr/>
                <p:nvPr/>
              </p:nvGrpSpPr>
              <p:grpSpPr>
                <a:xfrm>
                  <a:off x="9566316" y="5158848"/>
                  <a:ext cx="452692" cy="441908"/>
                  <a:chOff x="9566316" y="5158848"/>
                  <a:chExt cx="452692" cy="441908"/>
                </a:xfrm>
                <a:solidFill>
                  <a:srgbClr val="1D1D1B"/>
                </a:solidFill>
              </p:grpSpPr>
              <p:sp>
                <p:nvSpPr>
                  <p:cNvPr id="42" name="Forma Livre: Forma 41">
                    <a:extLst>
                      <a:ext uri="{FF2B5EF4-FFF2-40B4-BE49-F238E27FC236}">
                        <a16:creationId xmlns:a16="http://schemas.microsoft.com/office/drawing/2014/main" id="{F6A026AD-DFD6-35B2-F9F7-18CE6860E526}"/>
                      </a:ext>
                    </a:extLst>
                  </p:cNvPr>
                  <p:cNvSpPr/>
                  <p:nvPr/>
                </p:nvSpPr>
                <p:spPr>
                  <a:xfrm>
                    <a:off x="9583686" y="5176300"/>
                    <a:ext cx="417787" cy="407003"/>
                  </a:xfrm>
                  <a:custGeom>
                    <a:avLst/>
                    <a:gdLst>
                      <a:gd name="connsiteX0" fmla="*/ 0 w 417787"/>
                      <a:gd name="connsiteY0" fmla="*/ 203337 h 407003"/>
                      <a:gd name="connsiteX1" fmla="*/ 15642 w 417787"/>
                      <a:gd name="connsiteY1" fmla="*/ 123813 h 407003"/>
                      <a:gd name="connsiteX2" fmla="*/ 59107 w 417787"/>
                      <a:gd name="connsiteY2" fmla="*/ 59108 h 407003"/>
                      <a:gd name="connsiteX3" fmla="*/ 124719 w 417787"/>
                      <a:gd name="connsiteY3" fmla="*/ 15806 h 407003"/>
                      <a:gd name="connsiteX4" fmla="*/ 206383 w 417787"/>
                      <a:gd name="connsiteY4" fmla="*/ 0 h 407003"/>
                      <a:gd name="connsiteX5" fmla="*/ 259810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5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1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4 w 417787"/>
                      <a:gd name="connsiteY30" fmla="*/ 203337 h 407003"/>
                      <a:gd name="connsiteX31" fmla="*/ 362631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8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6" y="99034"/>
                          <a:pt x="40585" y="77466"/>
                          <a:pt x="59107" y="59108"/>
                        </a:cubicBezTo>
                        <a:cubicBezTo>
                          <a:pt x="77630" y="40750"/>
                          <a:pt x="99528" y="26343"/>
                          <a:pt x="124719" y="15806"/>
                        </a:cubicBezTo>
                        <a:cubicBezTo>
                          <a:pt x="149909" y="5269"/>
                          <a:pt x="177159" y="0"/>
                          <a:pt x="206383" y="0"/>
                        </a:cubicBezTo>
                        <a:cubicBezTo>
                          <a:pt x="225235" y="0"/>
                          <a:pt x="243017" y="2305"/>
                          <a:pt x="259810" y="6833"/>
                        </a:cubicBezTo>
                        <a:cubicBezTo>
                          <a:pt x="276604" y="11443"/>
                          <a:pt x="292246" y="17699"/>
                          <a:pt x="306735" y="25685"/>
                        </a:cubicBezTo>
                        <a:cubicBezTo>
                          <a:pt x="321224" y="33670"/>
                          <a:pt x="334313" y="43137"/>
                          <a:pt x="345838" y="54086"/>
                        </a:cubicBezTo>
                        <a:cubicBezTo>
                          <a:pt x="357445" y="65035"/>
                          <a:pt x="367242" y="76889"/>
                          <a:pt x="375392" y="89567"/>
                        </a:cubicBezTo>
                        <a:lnTo>
                          <a:pt x="378849" y="10208"/>
                        </a:lnTo>
                        <a:lnTo>
                          <a:pt x="417788" y="10208"/>
                        </a:lnTo>
                        <a:lnTo>
                          <a:pt x="417788" y="396713"/>
                        </a:lnTo>
                        <a:lnTo>
                          <a:pt x="378849" y="396713"/>
                        </a:lnTo>
                        <a:lnTo>
                          <a:pt x="375392" y="317766"/>
                        </a:lnTo>
                        <a:cubicBezTo>
                          <a:pt x="367242" y="330526"/>
                          <a:pt x="357362" y="342216"/>
                          <a:pt x="345591" y="353082"/>
                        </a:cubicBezTo>
                        <a:cubicBezTo>
                          <a:pt x="333901" y="363867"/>
                          <a:pt x="320812" y="373334"/>
                          <a:pt x="306323" y="381319"/>
                        </a:cubicBezTo>
                        <a:cubicBezTo>
                          <a:pt x="291834" y="389304"/>
                          <a:pt x="276192" y="395643"/>
                          <a:pt x="259399" y="400171"/>
                        </a:cubicBezTo>
                        <a:cubicBezTo>
                          <a:pt x="242605" y="404781"/>
                          <a:pt x="224905" y="407004"/>
                          <a:pt x="206383" y="407004"/>
                        </a:cubicBezTo>
                        <a:cubicBezTo>
                          <a:pt x="177159" y="407004"/>
                          <a:pt x="149909" y="401735"/>
                          <a:pt x="124719" y="391198"/>
                        </a:cubicBezTo>
                        <a:cubicBezTo>
                          <a:pt x="99528" y="380660"/>
                          <a:pt x="77712" y="366172"/>
                          <a:pt x="59272" y="347896"/>
                        </a:cubicBezTo>
                        <a:cubicBezTo>
                          <a:pt x="40832" y="329620"/>
                          <a:pt x="26343" y="308052"/>
                          <a:pt x="15805" y="283191"/>
                        </a:cubicBezTo>
                        <a:cubicBezTo>
                          <a:pt x="5269" y="258411"/>
                          <a:pt x="0" y="231739"/>
                          <a:pt x="0" y="203255"/>
                        </a:cubicBezTo>
                        <a:close/>
                        <a:moveTo>
                          <a:pt x="44207" y="203337"/>
                        </a:moveTo>
                        <a:cubicBezTo>
                          <a:pt x="44207" y="226717"/>
                          <a:pt x="48571" y="248450"/>
                          <a:pt x="57214" y="268619"/>
                        </a:cubicBezTo>
                        <a:cubicBezTo>
                          <a:pt x="65858" y="288788"/>
                          <a:pt x="77712" y="306076"/>
                          <a:pt x="92696" y="320730"/>
                        </a:cubicBezTo>
                        <a:cubicBezTo>
                          <a:pt x="107678" y="335383"/>
                          <a:pt x="125295" y="346908"/>
                          <a:pt x="145381" y="355305"/>
                        </a:cubicBezTo>
                        <a:cubicBezTo>
                          <a:pt x="165469" y="363702"/>
                          <a:pt x="186955" y="367900"/>
                          <a:pt x="209841" y="367900"/>
                        </a:cubicBezTo>
                        <a:cubicBezTo>
                          <a:pt x="232727" y="367900"/>
                          <a:pt x="254213" y="363784"/>
                          <a:pt x="274299" y="355470"/>
                        </a:cubicBezTo>
                        <a:cubicBezTo>
                          <a:pt x="294386" y="347237"/>
                          <a:pt x="312003" y="335712"/>
                          <a:pt x="327151" y="320894"/>
                        </a:cubicBezTo>
                        <a:cubicBezTo>
                          <a:pt x="342298" y="306158"/>
                          <a:pt x="354153" y="288788"/>
                          <a:pt x="362796" y="268784"/>
                        </a:cubicBezTo>
                        <a:cubicBezTo>
                          <a:pt x="371440" y="248862"/>
                          <a:pt x="375804" y="226964"/>
                          <a:pt x="375804" y="203337"/>
                        </a:cubicBezTo>
                        <a:cubicBezTo>
                          <a:pt x="375804" y="179711"/>
                          <a:pt x="371440" y="158224"/>
                          <a:pt x="362631" y="138302"/>
                        </a:cubicBezTo>
                        <a:cubicBezTo>
                          <a:pt x="353823" y="118380"/>
                          <a:pt x="341968" y="101010"/>
                          <a:pt x="326986" y="86439"/>
                        </a:cubicBezTo>
                        <a:cubicBezTo>
                          <a:pt x="312003" y="71785"/>
                          <a:pt x="294386" y="60342"/>
                          <a:pt x="274299" y="51946"/>
                        </a:cubicBezTo>
                        <a:cubicBezTo>
                          <a:pt x="254213" y="43549"/>
                          <a:pt x="232727" y="39350"/>
                          <a:pt x="209841" y="39350"/>
                        </a:cubicBezTo>
                        <a:cubicBezTo>
                          <a:pt x="186955" y="39350"/>
                          <a:pt x="165386" y="43549"/>
                          <a:pt x="145135" y="51946"/>
                        </a:cubicBezTo>
                        <a:cubicBezTo>
                          <a:pt x="124883" y="60342"/>
                          <a:pt x="107348" y="71868"/>
                          <a:pt x="92448" y="86439"/>
                        </a:cubicBezTo>
                        <a:cubicBezTo>
                          <a:pt x="77547"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43" name="Forma Livre: Forma 42">
                    <a:extLst>
                      <a:ext uri="{FF2B5EF4-FFF2-40B4-BE49-F238E27FC236}">
                        <a16:creationId xmlns:a16="http://schemas.microsoft.com/office/drawing/2014/main" id="{F4355775-F2CC-43D2-E4AE-D279FB44FE45}"/>
                      </a:ext>
                    </a:extLst>
                  </p:cNvPr>
                  <p:cNvSpPr/>
                  <p:nvPr/>
                </p:nvSpPr>
                <p:spPr>
                  <a:xfrm>
                    <a:off x="9566316" y="5158848"/>
                    <a:ext cx="452692" cy="441908"/>
                  </a:xfrm>
                  <a:custGeom>
                    <a:avLst/>
                    <a:gdLst>
                      <a:gd name="connsiteX0" fmla="*/ 223753 w 452692"/>
                      <a:gd name="connsiteY0" fmla="*/ 441909 h 441908"/>
                      <a:gd name="connsiteX1" fmla="*/ 135421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0 w 452692"/>
                      <a:gd name="connsiteY5" fmla="*/ 134433 h 441908"/>
                      <a:gd name="connsiteX6" fmla="*/ 64376 w 452692"/>
                      <a:gd name="connsiteY6" fmla="*/ 64130 h 441908"/>
                      <a:gd name="connsiteX7" fmla="*/ 135503 w 452692"/>
                      <a:gd name="connsiteY7" fmla="*/ 17205 h 441908"/>
                      <a:gd name="connsiteX8" fmla="*/ 223917 w 452692"/>
                      <a:gd name="connsiteY8" fmla="*/ 0 h 441908"/>
                      <a:gd name="connsiteX9" fmla="*/ 281873 w 452692"/>
                      <a:gd name="connsiteY9" fmla="*/ 7491 h 441908"/>
                      <a:gd name="connsiteX10" fmla="*/ 332666 w 452692"/>
                      <a:gd name="connsiteY10" fmla="*/ 27907 h 441908"/>
                      <a:gd name="connsiteX11" fmla="*/ 375309 w 452692"/>
                      <a:gd name="connsiteY11" fmla="*/ 58943 h 441908"/>
                      <a:gd name="connsiteX12" fmla="*/ 377532 w 452692"/>
                      <a:gd name="connsiteY12" fmla="*/ 61083 h 441908"/>
                      <a:gd name="connsiteX13" fmla="*/ 379013 w 452692"/>
                      <a:gd name="connsiteY13" fmla="*/ 26919 h 441908"/>
                      <a:gd name="connsiteX14" fmla="*/ 396383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3 w 452692"/>
                      <a:gd name="connsiteY19" fmla="*/ 431536 h 441908"/>
                      <a:gd name="connsiteX20" fmla="*/ 379013 w 452692"/>
                      <a:gd name="connsiteY20" fmla="*/ 414907 h 441908"/>
                      <a:gd name="connsiteX21" fmla="*/ 377532 w 452692"/>
                      <a:gd name="connsiteY21" fmla="*/ 380825 h 441908"/>
                      <a:gd name="connsiteX22" fmla="*/ 374980 w 452692"/>
                      <a:gd name="connsiteY22" fmla="*/ 383212 h 441908"/>
                      <a:gd name="connsiteX23" fmla="*/ 332337 w 452692"/>
                      <a:gd name="connsiteY23" fmla="*/ 413919 h 441908"/>
                      <a:gd name="connsiteX24" fmla="*/ 281543 w 452692"/>
                      <a:gd name="connsiteY24" fmla="*/ 434335 h 441908"/>
                      <a:gd name="connsiteX25" fmla="*/ 223917 w 452692"/>
                      <a:gd name="connsiteY25" fmla="*/ 441826 h 441908"/>
                      <a:gd name="connsiteX26" fmla="*/ 223753 w 452692"/>
                      <a:gd name="connsiteY26" fmla="*/ 34822 h 441908"/>
                      <a:gd name="connsiteX27" fmla="*/ 148839 w 452692"/>
                      <a:gd name="connsiteY27" fmla="*/ 49311 h 441908"/>
                      <a:gd name="connsiteX28" fmla="*/ 88661 w 452692"/>
                      <a:gd name="connsiteY28" fmla="*/ 88991 h 441908"/>
                      <a:gd name="connsiteX29" fmla="*/ 48982 w 452692"/>
                      <a:gd name="connsiteY29" fmla="*/ 148016 h 441908"/>
                      <a:gd name="connsiteX30" fmla="*/ 34658 w 452692"/>
                      <a:gd name="connsiteY30" fmla="*/ 220872 h 441908"/>
                      <a:gd name="connsiteX31" fmla="*/ 49146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0 w 452692"/>
                      <a:gd name="connsiteY38" fmla="*/ 325916 h 441908"/>
                      <a:gd name="connsiteX39" fmla="*/ 397290 w 452692"/>
                      <a:gd name="connsiteY39" fmla="*/ 318507 h 441908"/>
                      <a:gd name="connsiteX40" fmla="*/ 410132 w 452692"/>
                      <a:gd name="connsiteY40" fmla="*/ 334560 h 441908"/>
                      <a:gd name="connsiteX41" fmla="*/ 412848 w 452692"/>
                      <a:gd name="connsiteY41" fmla="*/ 396960 h 441908"/>
                      <a:gd name="connsiteX42" fmla="*/ 417788 w 452692"/>
                      <a:gd name="connsiteY42" fmla="*/ 396960 h 441908"/>
                      <a:gd name="connsiteX43" fmla="*/ 417788 w 452692"/>
                      <a:gd name="connsiteY43" fmla="*/ 45113 h 441908"/>
                      <a:gd name="connsiteX44" fmla="*/ 412848 w 452692"/>
                      <a:gd name="connsiteY44" fmla="*/ 45113 h 441908"/>
                      <a:gd name="connsiteX45" fmla="*/ 410132 w 452692"/>
                      <a:gd name="connsiteY45" fmla="*/ 107843 h 441908"/>
                      <a:gd name="connsiteX46" fmla="*/ 397290 w 452692"/>
                      <a:gd name="connsiteY46" fmla="*/ 123896 h 441908"/>
                      <a:gd name="connsiteX47" fmla="*/ 378190 w 452692"/>
                      <a:gd name="connsiteY47" fmla="*/ 116487 h 441908"/>
                      <a:gd name="connsiteX48" fmla="*/ 351353 w 452692"/>
                      <a:gd name="connsiteY48" fmla="*/ 84298 h 441908"/>
                      <a:gd name="connsiteX49" fmla="*/ 315790 w 452692"/>
                      <a:gd name="connsiteY49" fmla="*/ 58449 h 441908"/>
                      <a:gd name="connsiteX50" fmla="*/ 272653 w 452692"/>
                      <a:gd name="connsiteY50" fmla="*/ 41079 h 441908"/>
                      <a:gd name="connsiteX51" fmla="*/ 223835 w 452692"/>
                      <a:gd name="connsiteY51" fmla="*/ 34822 h 441908"/>
                      <a:gd name="connsiteX52" fmla="*/ 227211 w 452692"/>
                      <a:gd name="connsiteY52" fmla="*/ 402640 h 441908"/>
                      <a:gd name="connsiteX53" fmla="*/ 156001 w 452692"/>
                      <a:gd name="connsiteY53" fmla="*/ 388728 h 441908"/>
                      <a:gd name="connsiteX54" fmla="*/ 97881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4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8" y="377697"/>
                        </a:cubicBezTo>
                        <a:cubicBezTo>
                          <a:pt x="44453" y="357857"/>
                          <a:pt x="28566" y="334230"/>
                          <a:pt x="17205" y="307475"/>
                        </a:cubicBezTo>
                        <a:cubicBezTo>
                          <a:pt x="5762" y="280638"/>
                          <a:pt x="0" y="251496"/>
                          <a:pt x="0" y="220707"/>
                        </a:cubicBezTo>
                        <a:cubicBezTo>
                          <a:pt x="0" y="189919"/>
                          <a:pt x="5762" y="161270"/>
                          <a:pt x="17040" y="134433"/>
                        </a:cubicBezTo>
                        <a:cubicBezTo>
                          <a:pt x="28319" y="107596"/>
                          <a:pt x="44207" y="83969"/>
                          <a:pt x="64376" y="64130"/>
                        </a:cubicBezTo>
                        <a:cubicBezTo>
                          <a:pt x="84463" y="44372"/>
                          <a:pt x="108336" y="28566"/>
                          <a:pt x="135503" y="17205"/>
                        </a:cubicBezTo>
                        <a:cubicBezTo>
                          <a:pt x="162751" y="5762"/>
                          <a:pt x="192471" y="0"/>
                          <a:pt x="223917" y="0"/>
                        </a:cubicBezTo>
                        <a:cubicBezTo>
                          <a:pt x="244169" y="0"/>
                          <a:pt x="263679" y="2552"/>
                          <a:pt x="281873" y="7491"/>
                        </a:cubicBezTo>
                        <a:cubicBezTo>
                          <a:pt x="299901" y="12431"/>
                          <a:pt x="317025" y="19263"/>
                          <a:pt x="332666" y="27907"/>
                        </a:cubicBezTo>
                        <a:cubicBezTo>
                          <a:pt x="348389" y="36551"/>
                          <a:pt x="362714" y="47006"/>
                          <a:pt x="375309" y="58943"/>
                        </a:cubicBezTo>
                        <a:cubicBezTo>
                          <a:pt x="376050" y="59684"/>
                          <a:pt x="376790" y="60342"/>
                          <a:pt x="377532" y="61083"/>
                        </a:cubicBezTo>
                        <a:lnTo>
                          <a:pt x="379013" y="26919"/>
                        </a:lnTo>
                        <a:cubicBezTo>
                          <a:pt x="379425" y="17617"/>
                          <a:pt x="387081" y="10290"/>
                          <a:pt x="396383" y="10290"/>
                        </a:cubicBezTo>
                        <a:lnTo>
                          <a:pt x="435323" y="10290"/>
                        </a:lnTo>
                        <a:cubicBezTo>
                          <a:pt x="444871" y="10290"/>
                          <a:pt x="452693" y="18029"/>
                          <a:pt x="452693" y="27660"/>
                        </a:cubicBezTo>
                        <a:lnTo>
                          <a:pt x="452693" y="414166"/>
                        </a:lnTo>
                        <a:cubicBezTo>
                          <a:pt x="452693" y="423715"/>
                          <a:pt x="444954" y="431536"/>
                          <a:pt x="435323" y="431536"/>
                        </a:cubicBezTo>
                        <a:lnTo>
                          <a:pt x="396383" y="431536"/>
                        </a:lnTo>
                        <a:cubicBezTo>
                          <a:pt x="387081" y="431536"/>
                          <a:pt x="379425" y="424209"/>
                          <a:pt x="379013" y="414907"/>
                        </a:cubicBezTo>
                        <a:lnTo>
                          <a:pt x="377532" y="380825"/>
                        </a:lnTo>
                        <a:cubicBezTo>
                          <a:pt x="376709" y="381648"/>
                          <a:pt x="375803" y="382472"/>
                          <a:pt x="374980" y="383212"/>
                        </a:cubicBezTo>
                        <a:cubicBezTo>
                          <a:pt x="362303" y="394902"/>
                          <a:pt x="347977" y="405192"/>
                          <a:pt x="332337" y="413919"/>
                        </a:cubicBezTo>
                        <a:cubicBezTo>
                          <a:pt x="316695" y="422563"/>
                          <a:pt x="299572" y="429478"/>
                          <a:pt x="281543" y="434335"/>
                        </a:cubicBezTo>
                        <a:cubicBezTo>
                          <a:pt x="263350" y="439274"/>
                          <a:pt x="243922" y="441826"/>
                          <a:pt x="223917" y="441826"/>
                        </a:cubicBezTo>
                        <a:close/>
                        <a:moveTo>
                          <a:pt x="223753" y="34822"/>
                        </a:moveTo>
                        <a:cubicBezTo>
                          <a:pt x="196998" y="34822"/>
                          <a:pt x="171725" y="39680"/>
                          <a:pt x="148839" y="49311"/>
                        </a:cubicBezTo>
                        <a:cubicBezTo>
                          <a:pt x="125788" y="58943"/>
                          <a:pt x="105537" y="72279"/>
                          <a:pt x="88661" y="88991"/>
                        </a:cubicBezTo>
                        <a:cubicBezTo>
                          <a:pt x="71785" y="105620"/>
                          <a:pt x="58449" y="125460"/>
                          <a:pt x="48982" y="148016"/>
                        </a:cubicBezTo>
                        <a:cubicBezTo>
                          <a:pt x="39514" y="170573"/>
                          <a:pt x="34658" y="195105"/>
                          <a:pt x="34658" y="220872"/>
                        </a:cubicBezTo>
                        <a:cubicBezTo>
                          <a:pt x="34658" y="246639"/>
                          <a:pt x="39514" y="271500"/>
                          <a:pt x="49146" y="293975"/>
                        </a:cubicBezTo>
                        <a:cubicBezTo>
                          <a:pt x="58778" y="316614"/>
                          <a:pt x="72115" y="336536"/>
                          <a:pt x="88908" y="353165"/>
                        </a:cubicBezTo>
                        <a:cubicBezTo>
                          <a:pt x="105702" y="369794"/>
                          <a:pt x="125788" y="383130"/>
                          <a:pt x="148839" y="392762"/>
                        </a:cubicBezTo>
                        <a:cubicBezTo>
                          <a:pt x="171808" y="402394"/>
                          <a:pt x="196998" y="407250"/>
                          <a:pt x="223753" y="407250"/>
                        </a:cubicBezTo>
                        <a:cubicBezTo>
                          <a:pt x="240712" y="407250"/>
                          <a:pt x="257011" y="405111"/>
                          <a:pt x="272241" y="400994"/>
                        </a:cubicBezTo>
                        <a:cubicBezTo>
                          <a:pt x="287635" y="396796"/>
                          <a:pt x="302124" y="390951"/>
                          <a:pt x="315378" y="383624"/>
                        </a:cubicBezTo>
                        <a:cubicBezTo>
                          <a:pt x="328549" y="376298"/>
                          <a:pt x="340652" y="367653"/>
                          <a:pt x="351271" y="357857"/>
                        </a:cubicBezTo>
                        <a:cubicBezTo>
                          <a:pt x="361808" y="348143"/>
                          <a:pt x="370863" y="337359"/>
                          <a:pt x="378190" y="325916"/>
                        </a:cubicBezTo>
                        <a:cubicBezTo>
                          <a:pt x="382306" y="319577"/>
                          <a:pt x="390045" y="316531"/>
                          <a:pt x="397290" y="318507"/>
                        </a:cubicBezTo>
                        <a:cubicBezTo>
                          <a:pt x="404616" y="320482"/>
                          <a:pt x="409802" y="326986"/>
                          <a:pt x="410132" y="334560"/>
                        </a:cubicBezTo>
                        <a:lnTo>
                          <a:pt x="412848" y="396960"/>
                        </a:lnTo>
                        <a:lnTo>
                          <a:pt x="417788" y="396960"/>
                        </a:lnTo>
                        <a:lnTo>
                          <a:pt x="417788" y="45113"/>
                        </a:lnTo>
                        <a:lnTo>
                          <a:pt x="412848" y="45113"/>
                        </a:lnTo>
                        <a:lnTo>
                          <a:pt x="410132" y="107843"/>
                        </a:lnTo>
                        <a:cubicBezTo>
                          <a:pt x="409802" y="115416"/>
                          <a:pt x="404616" y="121920"/>
                          <a:pt x="397290" y="123896"/>
                        </a:cubicBezTo>
                        <a:cubicBezTo>
                          <a:pt x="390045" y="125872"/>
                          <a:pt x="382224" y="122825"/>
                          <a:pt x="378190" y="116487"/>
                        </a:cubicBezTo>
                        <a:cubicBezTo>
                          <a:pt x="370863" y="105044"/>
                          <a:pt x="361808" y="94177"/>
                          <a:pt x="351353" y="84298"/>
                        </a:cubicBezTo>
                        <a:cubicBezTo>
                          <a:pt x="340898" y="74420"/>
                          <a:pt x="328961" y="65693"/>
                          <a:pt x="315790" y="58449"/>
                        </a:cubicBezTo>
                        <a:cubicBezTo>
                          <a:pt x="302536" y="51122"/>
                          <a:pt x="288047" y="45278"/>
                          <a:pt x="272653" y="41079"/>
                        </a:cubicBezTo>
                        <a:cubicBezTo>
                          <a:pt x="257422" y="36963"/>
                          <a:pt x="240958" y="34822"/>
                          <a:pt x="223835" y="34822"/>
                        </a:cubicBezTo>
                        <a:close/>
                        <a:moveTo>
                          <a:pt x="227211" y="402640"/>
                        </a:moveTo>
                        <a:cubicBezTo>
                          <a:pt x="202102" y="402640"/>
                          <a:pt x="178146" y="397948"/>
                          <a:pt x="156001" y="388728"/>
                        </a:cubicBezTo>
                        <a:cubicBezTo>
                          <a:pt x="133938" y="379508"/>
                          <a:pt x="114428" y="366665"/>
                          <a:pt x="97881" y="350612"/>
                        </a:cubicBezTo>
                        <a:cubicBezTo>
                          <a:pt x="81335" y="334477"/>
                          <a:pt x="68080" y="315049"/>
                          <a:pt x="58531" y="292986"/>
                        </a:cubicBezTo>
                        <a:cubicBezTo>
                          <a:pt x="48982" y="270760"/>
                          <a:pt x="44125" y="246557"/>
                          <a:pt x="44125" y="220872"/>
                        </a:cubicBezTo>
                        <a:cubicBezTo>
                          <a:pt x="44125" y="195187"/>
                          <a:pt x="48982" y="170985"/>
                          <a:pt x="58531" y="148922"/>
                        </a:cubicBezTo>
                        <a:cubicBezTo>
                          <a:pt x="67999" y="127024"/>
                          <a:pt x="81170" y="107678"/>
                          <a:pt x="97552" y="91543"/>
                        </a:cubicBezTo>
                        <a:cubicBezTo>
                          <a:pt x="114017" y="75408"/>
                          <a:pt x="133527" y="62565"/>
                          <a:pt x="155754" y="53345"/>
                        </a:cubicBezTo>
                        <a:cubicBezTo>
                          <a:pt x="177982" y="44125"/>
                          <a:pt x="202019" y="39433"/>
                          <a:pt x="227128" y="39433"/>
                        </a:cubicBezTo>
                        <a:cubicBezTo>
                          <a:pt x="252236" y="39433"/>
                          <a:pt x="276192" y="44125"/>
                          <a:pt x="298338" y="53345"/>
                        </a:cubicBezTo>
                        <a:cubicBezTo>
                          <a:pt x="320400" y="62565"/>
                          <a:pt x="339910" y="75408"/>
                          <a:pt x="356457" y="91460"/>
                        </a:cubicBezTo>
                        <a:cubicBezTo>
                          <a:pt x="373004" y="107596"/>
                          <a:pt x="386258" y="126859"/>
                          <a:pt x="395890" y="148840"/>
                        </a:cubicBezTo>
                        <a:cubicBezTo>
                          <a:pt x="405603" y="170902"/>
                          <a:pt x="410544" y="195187"/>
                          <a:pt x="410544" y="220872"/>
                        </a:cubicBezTo>
                        <a:cubicBezTo>
                          <a:pt x="410544" y="246557"/>
                          <a:pt x="405686" y="271171"/>
                          <a:pt x="396137" y="293234"/>
                        </a:cubicBezTo>
                        <a:cubicBezTo>
                          <a:pt x="386670" y="315131"/>
                          <a:pt x="373334" y="334560"/>
                          <a:pt x="356622" y="350860"/>
                        </a:cubicBezTo>
                        <a:cubicBezTo>
                          <a:pt x="339910" y="367159"/>
                          <a:pt x="320317" y="380002"/>
                          <a:pt x="298255" y="389057"/>
                        </a:cubicBezTo>
                        <a:cubicBezTo>
                          <a:pt x="276192" y="398113"/>
                          <a:pt x="252236" y="402723"/>
                          <a:pt x="227128" y="402723"/>
                        </a:cubicBezTo>
                        <a:close/>
                        <a:moveTo>
                          <a:pt x="227211" y="74090"/>
                        </a:moveTo>
                        <a:cubicBezTo>
                          <a:pt x="206712" y="74090"/>
                          <a:pt x="187202" y="77877"/>
                          <a:pt x="169173" y="85369"/>
                        </a:cubicBezTo>
                        <a:cubicBezTo>
                          <a:pt x="151144" y="92860"/>
                          <a:pt x="135256" y="103233"/>
                          <a:pt x="122002" y="116240"/>
                        </a:cubicBezTo>
                        <a:cubicBezTo>
                          <a:pt x="108830" y="129247"/>
                          <a:pt x="98210" y="144888"/>
                          <a:pt x="90473" y="162670"/>
                        </a:cubicBezTo>
                        <a:cubicBezTo>
                          <a:pt x="82816" y="180369"/>
                          <a:pt x="78947" y="199962"/>
                          <a:pt x="78947" y="220872"/>
                        </a:cubicBezTo>
                        <a:cubicBezTo>
                          <a:pt x="78947" y="241782"/>
                          <a:pt x="82816" y="261457"/>
                          <a:pt x="90473" y="279239"/>
                        </a:cubicBezTo>
                        <a:cubicBezTo>
                          <a:pt x="98210" y="297103"/>
                          <a:pt x="108830" y="312827"/>
                          <a:pt x="122167" y="325751"/>
                        </a:cubicBezTo>
                        <a:cubicBezTo>
                          <a:pt x="135503" y="338758"/>
                          <a:pt x="151391" y="349213"/>
                          <a:pt x="169420" y="356705"/>
                        </a:cubicBezTo>
                        <a:cubicBezTo>
                          <a:pt x="187284" y="364196"/>
                          <a:pt x="206712" y="367983"/>
                          <a:pt x="227211" y="367983"/>
                        </a:cubicBezTo>
                        <a:cubicBezTo>
                          <a:pt x="247709" y="367983"/>
                          <a:pt x="267219" y="364278"/>
                          <a:pt x="285084" y="356869"/>
                        </a:cubicBezTo>
                        <a:cubicBezTo>
                          <a:pt x="303030" y="349460"/>
                          <a:pt x="318918" y="339087"/>
                          <a:pt x="332419" y="325916"/>
                        </a:cubicBezTo>
                        <a:cubicBezTo>
                          <a:pt x="345838" y="312827"/>
                          <a:pt x="356622" y="297103"/>
                          <a:pt x="364278" y="279403"/>
                        </a:cubicBezTo>
                        <a:cubicBezTo>
                          <a:pt x="371934" y="261704"/>
                          <a:pt x="375803" y="242029"/>
                          <a:pt x="375803" y="220872"/>
                        </a:cubicBezTo>
                        <a:cubicBezTo>
                          <a:pt x="375803" y="199715"/>
                          <a:pt x="371851" y="180451"/>
                          <a:pt x="364113" y="162834"/>
                        </a:cubicBezTo>
                        <a:cubicBezTo>
                          <a:pt x="356292" y="145053"/>
                          <a:pt x="345591" y="129411"/>
                          <a:pt x="332255" y="116404"/>
                        </a:cubicBezTo>
                        <a:cubicBezTo>
                          <a:pt x="318918" y="103397"/>
                          <a:pt x="303030" y="92942"/>
                          <a:pt x="285001" y="85451"/>
                        </a:cubicBezTo>
                        <a:cubicBezTo>
                          <a:pt x="267137"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nvGrpSpPr>
                <p:cNvPr id="29" name="Gráfico 23">
                  <a:extLst>
                    <a:ext uri="{FF2B5EF4-FFF2-40B4-BE49-F238E27FC236}">
                      <a16:creationId xmlns:a16="http://schemas.microsoft.com/office/drawing/2014/main" id="{4AF9CF86-3787-98C3-8EC9-8492CD9BA6B0}"/>
                    </a:ext>
                  </a:extLst>
                </p:cNvPr>
                <p:cNvGrpSpPr/>
                <p:nvPr/>
              </p:nvGrpSpPr>
              <p:grpSpPr>
                <a:xfrm>
                  <a:off x="10251488" y="5053557"/>
                  <a:ext cx="312252" cy="544153"/>
                  <a:chOff x="10251488" y="5053557"/>
                  <a:chExt cx="312252" cy="544153"/>
                </a:xfrm>
                <a:solidFill>
                  <a:srgbClr val="1D1D1B"/>
                </a:solidFill>
              </p:grpSpPr>
              <p:sp>
                <p:nvSpPr>
                  <p:cNvPr id="40" name="Forma Livre: Forma 39">
                    <a:extLst>
                      <a:ext uri="{FF2B5EF4-FFF2-40B4-BE49-F238E27FC236}">
                        <a16:creationId xmlns:a16="http://schemas.microsoft.com/office/drawing/2014/main" id="{82991AE2-DFE9-CD01-D57F-00067BEE518D}"/>
                      </a:ext>
                    </a:extLst>
                  </p:cNvPr>
                  <p:cNvSpPr/>
                  <p:nvPr/>
                </p:nvSpPr>
                <p:spPr>
                  <a:xfrm>
                    <a:off x="10268940" y="5070927"/>
                    <a:ext cx="277427" cy="509413"/>
                  </a:xfrm>
                  <a:custGeom>
                    <a:avLst/>
                    <a:gdLst>
                      <a:gd name="connsiteX0" fmla="*/ 70139 w 277427"/>
                      <a:gd name="connsiteY0" fmla="*/ 112206 h 509413"/>
                      <a:gd name="connsiteX1" fmla="*/ 80429 w 277427"/>
                      <a:gd name="connsiteY1" fmla="*/ 412 h 509413"/>
                      <a:gd name="connsiteX2" fmla="*/ 114757 w 277427"/>
                      <a:gd name="connsiteY2" fmla="*/ 0 h 509413"/>
                      <a:gd name="connsiteX3" fmla="*/ 114757 w 277427"/>
                      <a:gd name="connsiteY3" fmla="*/ 115581 h 509413"/>
                      <a:gd name="connsiteX4" fmla="*/ 260880 w 277427"/>
                      <a:gd name="connsiteY4" fmla="*/ 115581 h 509413"/>
                      <a:gd name="connsiteX5" fmla="*/ 260880 w 277427"/>
                      <a:gd name="connsiteY5" fmla="*/ 154849 h 509413"/>
                      <a:gd name="connsiteX6" fmla="*/ 114757 w 277427"/>
                      <a:gd name="connsiteY6" fmla="*/ 154849 h 509413"/>
                      <a:gd name="connsiteX7" fmla="*/ 114757 w 277427"/>
                      <a:gd name="connsiteY7" fmla="*/ 357857 h 509413"/>
                      <a:gd name="connsiteX8" fmla="*/ 122579 w 277427"/>
                      <a:gd name="connsiteY8" fmla="*/ 413589 h 509413"/>
                      <a:gd name="connsiteX9" fmla="*/ 143406 w 277427"/>
                      <a:gd name="connsiteY9" fmla="*/ 448494 h 509413"/>
                      <a:gd name="connsiteX10" fmla="*/ 173206 w 277427"/>
                      <a:gd name="connsiteY10" fmla="*/ 466441 h 509413"/>
                      <a:gd name="connsiteX11" fmla="*/ 207947 w 277427"/>
                      <a:gd name="connsiteY11" fmla="*/ 471627 h 509413"/>
                      <a:gd name="connsiteX12" fmla="*/ 277427 w 277427"/>
                      <a:gd name="connsiteY12" fmla="*/ 471627 h 509413"/>
                      <a:gd name="connsiteX13" fmla="*/ 277016 w 277427"/>
                      <a:gd name="connsiteY13" fmla="*/ 509413 h 509413"/>
                      <a:gd name="connsiteX14" fmla="*/ 204489 w 277427"/>
                      <a:gd name="connsiteY14" fmla="*/ 509413 h 509413"/>
                      <a:gd name="connsiteX15" fmla="*/ 151474 w 277427"/>
                      <a:gd name="connsiteY15" fmla="*/ 501593 h 509413"/>
                      <a:gd name="connsiteX16" fmla="*/ 109160 w 277427"/>
                      <a:gd name="connsiteY16" fmla="*/ 476073 h 509413"/>
                      <a:gd name="connsiteX17" fmla="*/ 81088 w 277427"/>
                      <a:gd name="connsiteY17" fmla="*/ 429313 h 509413"/>
                      <a:gd name="connsiteX18" fmla="*/ 70962 w 277427"/>
                      <a:gd name="connsiteY18" fmla="*/ 357939 h 509413"/>
                      <a:gd name="connsiteX19" fmla="*/ 70962 w 277427"/>
                      <a:gd name="connsiteY19" fmla="*/ 154931 h 509413"/>
                      <a:gd name="connsiteX20" fmla="*/ 0 w 277427"/>
                      <a:gd name="connsiteY20" fmla="*/ 154931 h 509413"/>
                      <a:gd name="connsiteX21" fmla="*/ 0 w 277427"/>
                      <a:gd name="connsiteY21" fmla="*/ 118709 h 509413"/>
                      <a:gd name="connsiteX22" fmla="*/ 70222 w 277427"/>
                      <a:gd name="connsiteY22" fmla="*/ 112206 h 50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7427" h="509413">
                        <a:moveTo>
                          <a:pt x="70139" y="112206"/>
                        </a:moveTo>
                        <a:lnTo>
                          <a:pt x="80429" y="412"/>
                        </a:lnTo>
                        <a:lnTo>
                          <a:pt x="114757" y="0"/>
                        </a:lnTo>
                        <a:lnTo>
                          <a:pt x="114757" y="115581"/>
                        </a:lnTo>
                        <a:lnTo>
                          <a:pt x="260880" y="115581"/>
                        </a:lnTo>
                        <a:lnTo>
                          <a:pt x="260880" y="154849"/>
                        </a:lnTo>
                        <a:lnTo>
                          <a:pt x="114757" y="154849"/>
                        </a:lnTo>
                        <a:lnTo>
                          <a:pt x="114757" y="357857"/>
                        </a:lnTo>
                        <a:cubicBezTo>
                          <a:pt x="114757" y="380249"/>
                          <a:pt x="117392" y="398854"/>
                          <a:pt x="122579" y="413589"/>
                        </a:cubicBezTo>
                        <a:cubicBezTo>
                          <a:pt x="127765" y="428325"/>
                          <a:pt x="134762" y="440015"/>
                          <a:pt x="143406" y="448494"/>
                        </a:cubicBezTo>
                        <a:cubicBezTo>
                          <a:pt x="152050" y="456974"/>
                          <a:pt x="162011" y="462983"/>
                          <a:pt x="173206" y="466441"/>
                        </a:cubicBezTo>
                        <a:cubicBezTo>
                          <a:pt x="184403" y="469898"/>
                          <a:pt x="195928" y="471627"/>
                          <a:pt x="207947" y="471627"/>
                        </a:cubicBezTo>
                        <a:lnTo>
                          <a:pt x="277427" y="471627"/>
                        </a:lnTo>
                        <a:lnTo>
                          <a:pt x="277016" y="509413"/>
                        </a:lnTo>
                        <a:lnTo>
                          <a:pt x="204489" y="509413"/>
                        </a:lnTo>
                        <a:cubicBezTo>
                          <a:pt x="185391" y="509413"/>
                          <a:pt x="167691" y="506779"/>
                          <a:pt x="151474" y="501593"/>
                        </a:cubicBezTo>
                        <a:cubicBezTo>
                          <a:pt x="135173" y="496406"/>
                          <a:pt x="121096" y="487845"/>
                          <a:pt x="109160" y="476073"/>
                        </a:cubicBezTo>
                        <a:cubicBezTo>
                          <a:pt x="97223" y="464218"/>
                          <a:pt x="87838" y="448659"/>
                          <a:pt x="81088" y="429313"/>
                        </a:cubicBezTo>
                        <a:cubicBezTo>
                          <a:pt x="74338" y="409967"/>
                          <a:pt x="70962" y="386176"/>
                          <a:pt x="70962" y="357939"/>
                        </a:cubicBezTo>
                        <a:lnTo>
                          <a:pt x="70962" y="154931"/>
                        </a:lnTo>
                        <a:lnTo>
                          <a:pt x="0" y="154931"/>
                        </a:lnTo>
                        <a:lnTo>
                          <a:pt x="0" y="118709"/>
                        </a:lnTo>
                        <a:lnTo>
                          <a:pt x="70222" y="112206"/>
                        </a:lnTo>
                        <a:close/>
                      </a:path>
                    </a:pathLst>
                  </a:custGeom>
                  <a:solidFill>
                    <a:srgbClr val="1D1D1B"/>
                  </a:solidFill>
                  <a:ln w="8232" cap="flat">
                    <a:noFill/>
                    <a:prstDash val="solid"/>
                    <a:miter/>
                  </a:ln>
                </p:spPr>
                <p:txBody>
                  <a:bodyPr rtlCol="0" anchor="ctr"/>
                  <a:lstStyle/>
                  <a:p>
                    <a:endParaRPr lang="en-US"/>
                  </a:p>
                </p:txBody>
              </p:sp>
              <p:sp>
                <p:nvSpPr>
                  <p:cNvPr id="41" name="Forma Livre: Forma 40">
                    <a:extLst>
                      <a:ext uri="{FF2B5EF4-FFF2-40B4-BE49-F238E27FC236}">
                        <a16:creationId xmlns:a16="http://schemas.microsoft.com/office/drawing/2014/main" id="{72F9124D-A444-B438-18B6-0DB74849C690}"/>
                      </a:ext>
                    </a:extLst>
                  </p:cNvPr>
                  <p:cNvSpPr/>
                  <p:nvPr/>
                </p:nvSpPr>
                <p:spPr>
                  <a:xfrm>
                    <a:off x="10251488" y="5053557"/>
                    <a:ext cx="312252" cy="544153"/>
                  </a:xfrm>
                  <a:custGeom>
                    <a:avLst/>
                    <a:gdLst>
                      <a:gd name="connsiteX0" fmla="*/ 294469 w 312252"/>
                      <a:gd name="connsiteY0" fmla="*/ 544154 h 544153"/>
                      <a:gd name="connsiteX1" fmla="*/ 221942 w 312252"/>
                      <a:gd name="connsiteY1" fmla="*/ 544154 h 544153"/>
                      <a:gd name="connsiteX2" fmla="*/ 163575 w 312252"/>
                      <a:gd name="connsiteY2" fmla="*/ 535510 h 544153"/>
                      <a:gd name="connsiteX3" fmla="*/ 114346 w 312252"/>
                      <a:gd name="connsiteY3" fmla="*/ 505791 h 544153"/>
                      <a:gd name="connsiteX4" fmla="*/ 82076 w 312252"/>
                      <a:gd name="connsiteY4" fmla="*/ 452446 h 544153"/>
                      <a:gd name="connsiteX5" fmla="*/ 70962 w 312252"/>
                      <a:gd name="connsiteY5" fmla="*/ 375392 h 544153"/>
                      <a:gd name="connsiteX6" fmla="*/ 70962 w 312252"/>
                      <a:gd name="connsiteY6" fmla="*/ 189754 h 544153"/>
                      <a:gd name="connsiteX7" fmla="*/ 17370 w 312252"/>
                      <a:gd name="connsiteY7" fmla="*/ 189754 h 544153"/>
                      <a:gd name="connsiteX8" fmla="*/ 0 w 312252"/>
                      <a:gd name="connsiteY8" fmla="*/ 172384 h 544153"/>
                      <a:gd name="connsiteX9" fmla="*/ 0 w 312252"/>
                      <a:gd name="connsiteY9" fmla="*/ 136162 h 544153"/>
                      <a:gd name="connsiteX10" fmla="*/ 15805 w 312252"/>
                      <a:gd name="connsiteY10" fmla="*/ 118874 h 544153"/>
                      <a:gd name="connsiteX11" fmla="*/ 71620 w 312252"/>
                      <a:gd name="connsiteY11" fmla="*/ 113688 h 544153"/>
                      <a:gd name="connsiteX12" fmla="*/ 80593 w 312252"/>
                      <a:gd name="connsiteY12" fmla="*/ 16218 h 544153"/>
                      <a:gd name="connsiteX13" fmla="*/ 97717 w 312252"/>
                      <a:gd name="connsiteY13" fmla="*/ 412 h 544153"/>
                      <a:gd name="connsiteX14" fmla="*/ 132045 w 312252"/>
                      <a:gd name="connsiteY14" fmla="*/ 0 h 544153"/>
                      <a:gd name="connsiteX15" fmla="*/ 144476 w 312252"/>
                      <a:gd name="connsiteY15" fmla="*/ 5022 h 544153"/>
                      <a:gd name="connsiteX16" fmla="*/ 149662 w 312252"/>
                      <a:gd name="connsiteY16" fmla="*/ 17370 h 544153"/>
                      <a:gd name="connsiteX17" fmla="*/ 149662 w 312252"/>
                      <a:gd name="connsiteY17" fmla="*/ 115664 h 544153"/>
                      <a:gd name="connsiteX18" fmla="*/ 278415 w 312252"/>
                      <a:gd name="connsiteY18" fmla="*/ 115664 h 544153"/>
                      <a:gd name="connsiteX19" fmla="*/ 295785 w 312252"/>
                      <a:gd name="connsiteY19" fmla="*/ 133034 h 544153"/>
                      <a:gd name="connsiteX20" fmla="*/ 295785 w 312252"/>
                      <a:gd name="connsiteY20" fmla="*/ 172301 h 544153"/>
                      <a:gd name="connsiteX21" fmla="*/ 278415 w 312252"/>
                      <a:gd name="connsiteY21" fmla="*/ 189672 h 544153"/>
                      <a:gd name="connsiteX22" fmla="*/ 149662 w 312252"/>
                      <a:gd name="connsiteY22" fmla="*/ 189672 h 544153"/>
                      <a:gd name="connsiteX23" fmla="*/ 149662 w 312252"/>
                      <a:gd name="connsiteY23" fmla="*/ 375309 h 544153"/>
                      <a:gd name="connsiteX24" fmla="*/ 156496 w 312252"/>
                      <a:gd name="connsiteY24" fmla="*/ 425279 h 544153"/>
                      <a:gd name="connsiteX25" fmla="*/ 173125 w 312252"/>
                      <a:gd name="connsiteY25" fmla="*/ 453598 h 544153"/>
                      <a:gd name="connsiteX26" fmla="*/ 195764 w 312252"/>
                      <a:gd name="connsiteY26" fmla="*/ 467264 h 544153"/>
                      <a:gd name="connsiteX27" fmla="*/ 225400 w 312252"/>
                      <a:gd name="connsiteY27" fmla="*/ 471627 h 544153"/>
                      <a:gd name="connsiteX28" fmla="*/ 294880 w 312252"/>
                      <a:gd name="connsiteY28" fmla="*/ 471627 h 544153"/>
                      <a:gd name="connsiteX29" fmla="*/ 307228 w 312252"/>
                      <a:gd name="connsiteY29" fmla="*/ 476814 h 544153"/>
                      <a:gd name="connsiteX30" fmla="*/ 312250 w 312252"/>
                      <a:gd name="connsiteY30" fmla="*/ 489162 h 544153"/>
                      <a:gd name="connsiteX31" fmla="*/ 311839 w 312252"/>
                      <a:gd name="connsiteY31" fmla="*/ 526948 h 544153"/>
                      <a:gd name="connsiteX32" fmla="*/ 294469 w 312252"/>
                      <a:gd name="connsiteY32" fmla="*/ 544154 h 544153"/>
                      <a:gd name="connsiteX33" fmla="*/ 34822 w 312252"/>
                      <a:gd name="connsiteY33" fmla="*/ 154932 h 544153"/>
                      <a:gd name="connsiteX34" fmla="*/ 88415 w 312252"/>
                      <a:gd name="connsiteY34" fmla="*/ 154932 h 544153"/>
                      <a:gd name="connsiteX35" fmla="*/ 105785 w 312252"/>
                      <a:gd name="connsiteY35" fmla="*/ 172301 h 544153"/>
                      <a:gd name="connsiteX36" fmla="*/ 105785 w 312252"/>
                      <a:gd name="connsiteY36" fmla="*/ 375309 h 544153"/>
                      <a:gd name="connsiteX37" fmla="*/ 114922 w 312252"/>
                      <a:gd name="connsiteY37" fmla="*/ 440921 h 544153"/>
                      <a:gd name="connsiteX38" fmla="*/ 138796 w 312252"/>
                      <a:gd name="connsiteY38" fmla="*/ 481095 h 544153"/>
                      <a:gd name="connsiteX39" fmla="*/ 174194 w 312252"/>
                      <a:gd name="connsiteY39" fmla="*/ 502416 h 544153"/>
                      <a:gd name="connsiteX40" fmla="*/ 221942 w 312252"/>
                      <a:gd name="connsiteY40" fmla="*/ 509413 h 544153"/>
                      <a:gd name="connsiteX41" fmla="*/ 277262 w 312252"/>
                      <a:gd name="connsiteY41" fmla="*/ 509413 h 544153"/>
                      <a:gd name="connsiteX42" fmla="*/ 277262 w 312252"/>
                      <a:gd name="connsiteY42" fmla="*/ 506367 h 544153"/>
                      <a:gd name="connsiteX43" fmla="*/ 225400 w 312252"/>
                      <a:gd name="connsiteY43" fmla="*/ 506367 h 544153"/>
                      <a:gd name="connsiteX44" fmla="*/ 185555 w 312252"/>
                      <a:gd name="connsiteY44" fmla="*/ 500440 h 544153"/>
                      <a:gd name="connsiteX45" fmla="*/ 148674 w 312252"/>
                      <a:gd name="connsiteY45" fmla="*/ 478295 h 544153"/>
                      <a:gd name="connsiteX46" fmla="*/ 123649 w 312252"/>
                      <a:gd name="connsiteY46" fmla="*/ 436805 h 544153"/>
                      <a:gd name="connsiteX47" fmla="*/ 114840 w 312252"/>
                      <a:gd name="connsiteY47" fmla="*/ 375309 h 544153"/>
                      <a:gd name="connsiteX48" fmla="*/ 114840 w 312252"/>
                      <a:gd name="connsiteY48" fmla="*/ 172301 h 544153"/>
                      <a:gd name="connsiteX49" fmla="*/ 132210 w 312252"/>
                      <a:gd name="connsiteY49" fmla="*/ 154932 h 544153"/>
                      <a:gd name="connsiteX50" fmla="*/ 260963 w 312252"/>
                      <a:gd name="connsiteY50" fmla="*/ 154932 h 544153"/>
                      <a:gd name="connsiteX51" fmla="*/ 260963 w 312252"/>
                      <a:gd name="connsiteY51" fmla="*/ 150321 h 544153"/>
                      <a:gd name="connsiteX52" fmla="*/ 132210 w 312252"/>
                      <a:gd name="connsiteY52" fmla="*/ 150321 h 544153"/>
                      <a:gd name="connsiteX53" fmla="*/ 114840 w 312252"/>
                      <a:gd name="connsiteY53" fmla="*/ 132951 h 544153"/>
                      <a:gd name="connsiteX54" fmla="*/ 114840 w 312252"/>
                      <a:gd name="connsiteY54" fmla="*/ 34905 h 544153"/>
                      <a:gd name="connsiteX55" fmla="*/ 113687 w 312252"/>
                      <a:gd name="connsiteY55" fmla="*/ 34905 h 544153"/>
                      <a:gd name="connsiteX56" fmla="*/ 104797 w 312252"/>
                      <a:gd name="connsiteY56" fmla="*/ 131140 h 544153"/>
                      <a:gd name="connsiteX57" fmla="*/ 89073 w 312252"/>
                      <a:gd name="connsiteY57" fmla="*/ 146864 h 544153"/>
                      <a:gd name="connsiteX58" fmla="*/ 34658 w 312252"/>
                      <a:gd name="connsiteY58" fmla="*/ 151886 h 544153"/>
                      <a:gd name="connsiteX59" fmla="*/ 34658 w 312252"/>
                      <a:gd name="connsiteY59" fmla="*/ 154932 h 5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2252" h="544153">
                        <a:moveTo>
                          <a:pt x="294469" y="544154"/>
                        </a:moveTo>
                        <a:lnTo>
                          <a:pt x="221942" y="544154"/>
                        </a:lnTo>
                        <a:cubicBezTo>
                          <a:pt x="201196" y="544154"/>
                          <a:pt x="181521" y="541272"/>
                          <a:pt x="163575" y="535510"/>
                        </a:cubicBezTo>
                        <a:cubicBezTo>
                          <a:pt x="144805" y="529500"/>
                          <a:pt x="128176" y="519457"/>
                          <a:pt x="114346" y="505791"/>
                        </a:cubicBezTo>
                        <a:cubicBezTo>
                          <a:pt x="100516" y="492125"/>
                          <a:pt x="89650" y="474179"/>
                          <a:pt x="82076" y="452446"/>
                        </a:cubicBezTo>
                        <a:cubicBezTo>
                          <a:pt x="74749" y="431371"/>
                          <a:pt x="70962" y="405440"/>
                          <a:pt x="70962" y="375392"/>
                        </a:cubicBezTo>
                        <a:lnTo>
                          <a:pt x="70962" y="189754"/>
                        </a:lnTo>
                        <a:lnTo>
                          <a:pt x="17370" y="189754"/>
                        </a:lnTo>
                        <a:cubicBezTo>
                          <a:pt x="7820" y="189754"/>
                          <a:pt x="0" y="182016"/>
                          <a:pt x="0" y="172384"/>
                        </a:cubicBezTo>
                        <a:lnTo>
                          <a:pt x="0" y="136162"/>
                        </a:lnTo>
                        <a:cubicBezTo>
                          <a:pt x="0" y="127189"/>
                          <a:pt x="6832" y="119697"/>
                          <a:pt x="15805" y="118874"/>
                        </a:cubicBezTo>
                        <a:lnTo>
                          <a:pt x="71620" y="113688"/>
                        </a:lnTo>
                        <a:lnTo>
                          <a:pt x="80593" y="16218"/>
                        </a:lnTo>
                        <a:cubicBezTo>
                          <a:pt x="81417" y="7327"/>
                          <a:pt x="88826" y="576"/>
                          <a:pt x="97717" y="412"/>
                        </a:cubicBezTo>
                        <a:lnTo>
                          <a:pt x="132045" y="0"/>
                        </a:lnTo>
                        <a:cubicBezTo>
                          <a:pt x="136573" y="329"/>
                          <a:pt x="141184" y="1729"/>
                          <a:pt x="144476" y="5022"/>
                        </a:cubicBezTo>
                        <a:cubicBezTo>
                          <a:pt x="147769" y="8315"/>
                          <a:pt x="149662" y="12760"/>
                          <a:pt x="149662" y="17370"/>
                        </a:cubicBezTo>
                        <a:lnTo>
                          <a:pt x="149662" y="115664"/>
                        </a:lnTo>
                        <a:lnTo>
                          <a:pt x="278415" y="115664"/>
                        </a:lnTo>
                        <a:cubicBezTo>
                          <a:pt x="287965" y="115664"/>
                          <a:pt x="295785" y="123402"/>
                          <a:pt x="295785" y="133034"/>
                        </a:cubicBezTo>
                        <a:lnTo>
                          <a:pt x="295785" y="172301"/>
                        </a:lnTo>
                        <a:cubicBezTo>
                          <a:pt x="295785" y="181851"/>
                          <a:pt x="288047" y="189672"/>
                          <a:pt x="278415" y="189672"/>
                        </a:cubicBezTo>
                        <a:lnTo>
                          <a:pt x="149662" y="189672"/>
                        </a:lnTo>
                        <a:lnTo>
                          <a:pt x="149662" y="375309"/>
                        </a:lnTo>
                        <a:cubicBezTo>
                          <a:pt x="149662" y="395561"/>
                          <a:pt x="151967" y="412437"/>
                          <a:pt x="156496" y="425279"/>
                        </a:cubicBezTo>
                        <a:cubicBezTo>
                          <a:pt x="160777" y="437463"/>
                          <a:pt x="166374" y="447013"/>
                          <a:pt x="173125" y="453598"/>
                        </a:cubicBezTo>
                        <a:cubicBezTo>
                          <a:pt x="179793" y="460184"/>
                          <a:pt x="187202" y="464712"/>
                          <a:pt x="195764" y="467264"/>
                        </a:cubicBezTo>
                        <a:cubicBezTo>
                          <a:pt x="205230" y="470145"/>
                          <a:pt x="215192" y="471627"/>
                          <a:pt x="225400" y="471627"/>
                        </a:cubicBezTo>
                        <a:lnTo>
                          <a:pt x="294880" y="471627"/>
                        </a:lnTo>
                        <a:cubicBezTo>
                          <a:pt x="299490" y="471627"/>
                          <a:pt x="303935" y="473520"/>
                          <a:pt x="307228" y="476814"/>
                        </a:cubicBezTo>
                        <a:cubicBezTo>
                          <a:pt x="310521" y="480106"/>
                          <a:pt x="312332" y="484552"/>
                          <a:pt x="312250" y="489162"/>
                        </a:cubicBezTo>
                        <a:lnTo>
                          <a:pt x="311839" y="526948"/>
                        </a:lnTo>
                        <a:cubicBezTo>
                          <a:pt x="311756" y="536498"/>
                          <a:pt x="304017" y="544154"/>
                          <a:pt x="294469" y="544154"/>
                        </a:cubicBezTo>
                        <a:close/>
                        <a:moveTo>
                          <a:pt x="34822" y="154932"/>
                        </a:moveTo>
                        <a:lnTo>
                          <a:pt x="88415" y="154932"/>
                        </a:lnTo>
                        <a:cubicBezTo>
                          <a:pt x="97964" y="154932"/>
                          <a:pt x="105785" y="162670"/>
                          <a:pt x="105785" y="172301"/>
                        </a:cubicBezTo>
                        <a:lnTo>
                          <a:pt x="105785" y="375309"/>
                        </a:lnTo>
                        <a:cubicBezTo>
                          <a:pt x="105785" y="401488"/>
                          <a:pt x="108830" y="423550"/>
                          <a:pt x="114922" y="440921"/>
                        </a:cubicBezTo>
                        <a:cubicBezTo>
                          <a:pt x="120767" y="457632"/>
                          <a:pt x="128753" y="471133"/>
                          <a:pt x="138796" y="481095"/>
                        </a:cubicBezTo>
                        <a:cubicBezTo>
                          <a:pt x="148922" y="491055"/>
                          <a:pt x="160447" y="498053"/>
                          <a:pt x="174194" y="502416"/>
                        </a:cubicBezTo>
                        <a:cubicBezTo>
                          <a:pt x="188683" y="507026"/>
                          <a:pt x="204737" y="509413"/>
                          <a:pt x="221942" y="509413"/>
                        </a:cubicBezTo>
                        <a:lnTo>
                          <a:pt x="277262" y="509413"/>
                        </a:lnTo>
                        <a:lnTo>
                          <a:pt x="277262" y="506367"/>
                        </a:lnTo>
                        <a:cubicBezTo>
                          <a:pt x="277262" y="506367"/>
                          <a:pt x="225400" y="506367"/>
                          <a:pt x="225400" y="506367"/>
                        </a:cubicBezTo>
                        <a:cubicBezTo>
                          <a:pt x="211734" y="506367"/>
                          <a:pt x="198398" y="504391"/>
                          <a:pt x="185555" y="500440"/>
                        </a:cubicBezTo>
                        <a:cubicBezTo>
                          <a:pt x="171725" y="496242"/>
                          <a:pt x="159377" y="488750"/>
                          <a:pt x="148674" y="478295"/>
                        </a:cubicBezTo>
                        <a:cubicBezTo>
                          <a:pt x="138138" y="467923"/>
                          <a:pt x="129741" y="454010"/>
                          <a:pt x="123649" y="436805"/>
                        </a:cubicBezTo>
                        <a:cubicBezTo>
                          <a:pt x="117803" y="420258"/>
                          <a:pt x="114840" y="399512"/>
                          <a:pt x="114840" y="375309"/>
                        </a:cubicBezTo>
                        <a:lnTo>
                          <a:pt x="114840" y="172301"/>
                        </a:lnTo>
                        <a:cubicBezTo>
                          <a:pt x="114840" y="162752"/>
                          <a:pt x="122579" y="154932"/>
                          <a:pt x="132210" y="154932"/>
                        </a:cubicBezTo>
                        <a:lnTo>
                          <a:pt x="260963" y="154932"/>
                        </a:lnTo>
                        <a:lnTo>
                          <a:pt x="260963" y="150321"/>
                        </a:lnTo>
                        <a:lnTo>
                          <a:pt x="132210" y="150321"/>
                        </a:lnTo>
                        <a:cubicBezTo>
                          <a:pt x="122661" y="150321"/>
                          <a:pt x="114840" y="142583"/>
                          <a:pt x="114840" y="132951"/>
                        </a:cubicBezTo>
                        <a:lnTo>
                          <a:pt x="114840" y="34905"/>
                        </a:lnTo>
                        <a:lnTo>
                          <a:pt x="113687" y="34905"/>
                        </a:lnTo>
                        <a:cubicBezTo>
                          <a:pt x="113687" y="34905"/>
                          <a:pt x="104797" y="131140"/>
                          <a:pt x="104797" y="131140"/>
                        </a:cubicBezTo>
                        <a:cubicBezTo>
                          <a:pt x="104056" y="139455"/>
                          <a:pt x="97470" y="146041"/>
                          <a:pt x="89073" y="146864"/>
                        </a:cubicBezTo>
                        <a:lnTo>
                          <a:pt x="34658" y="151886"/>
                        </a:lnTo>
                        <a:lnTo>
                          <a:pt x="34658" y="154932"/>
                        </a:lnTo>
                        <a:close/>
                      </a:path>
                    </a:pathLst>
                  </a:custGeom>
                  <a:solidFill>
                    <a:srgbClr val="1D1D1B"/>
                  </a:solidFill>
                  <a:ln w="8232" cap="flat">
                    <a:noFill/>
                    <a:prstDash val="solid"/>
                    <a:miter/>
                  </a:ln>
                </p:spPr>
                <p:txBody>
                  <a:bodyPr rtlCol="0" anchor="ctr"/>
                  <a:lstStyle/>
                  <a:p>
                    <a:endParaRPr lang="en-US"/>
                  </a:p>
                </p:txBody>
              </p:sp>
            </p:grpSp>
            <p:grpSp>
              <p:nvGrpSpPr>
                <p:cNvPr id="30" name="Gráfico 23">
                  <a:extLst>
                    <a:ext uri="{FF2B5EF4-FFF2-40B4-BE49-F238E27FC236}">
                      <a16:creationId xmlns:a16="http://schemas.microsoft.com/office/drawing/2014/main" id="{E62BCAD6-2188-A6E6-EB19-293E42CC8D5C}"/>
                    </a:ext>
                  </a:extLst>
                </p:cNvPr>
                <p:cNvGrpSpPr/>
                <p:nvPr/>
              </p:nvGrpSpPr>
              <p:grpSpPr>
                <a:xfrm>
                  <a:off x="10806261" y="5018076"/>
                  <a:ext cx="102573" cy="572390"/>
                  <a:chOff x="10806261" y="5018076"/>
                  <a:chExt cx="102573" cy="572390"/>
                </a:xfrm>
                <a:solidFill>
                  <a:srgbClr val="1D1D1B"/>
                </a:solidFill>
              </p:grpSpPr>
              <p:sp>
                <p:nvSpPr>
                  <p:cNvPr id="37" name="Forma Livre: Forma 36">
                    <a:extLst>
                      <a:ext uri="{FF2B5EF4-FFF2-40B4-BE49-F238E27FC236}">
                        <a16:creationId xmlns:a16="http://schemas.microsoft.com/office/drawing/2014/main" id="{7F9FF7E6-FB48-09CF-2F11-370F4D9627CC}"/>
                      </a:ext>
                    </a:extLst>
                  </p:cNvPr>
                  <p:cNvSpPr/>
                  <p:nvPr/>
                </p:nvSpPr>
                <p:spPr>
                  <a:xfrm>
                    <a:off x="10823631" y="5035446"/>
                    <a:ext cx="67916" cy="537649"/>
                  </a:xfrm>
                  <a:custGeom>
                    <a:avLst/>
                    <a:gdLst>
                      <a:gd name="connsiteX0" fmla="*/ 0 w 67916"/>
                      <a:gd name="connsiteY0" fmla="*/ 31283 h 537649"/>
                      <a:gd name="connsiteX1" fmla="*/ 9549 w 67916"/>
                      <a:gd name="connsiteY1" fmla="*/ 9385 h 537649"/>
                      <a:gd name="connsiteX2" fmla="*/ 33999 w 67916"/>
                      <a:gd name="connsiteY2" fmla="*/ 0 h 537649"/>
                      <a:gd name="connsiteX3" fmla="*/ 58202 w 67916"/>
                      <a:gd name="connsiteY3" fmla="*/ 9385 h 537649"/>
                      <a:gd name="connsiteX4" fmla="*/ 67916 w 67916"/>
                      <a:gd name="connsiteY4" fmla="*/ 31283 h 537649"/>
                      <a:gd name="connsiteX5" fmla="*/ 58202 w 67916"/>
                      <a:gd name="connsiteY5" fmla="*/ 53592 h 537649"/>
                      <a:gd name="connsiteX6" fmla="*/ 33587 w 67916"/>
                      <a:gd name="connsiteY6" fmla="*/ 62565 h 537649"/>
                      <a:gd name="connsiteX7" fmla="*/ 9549 w 67916"/>
                      <a:gd name="connsiteY7" fmla="*/ 53427 h 537649"/>
                      <a:gd name="connsiteX8" fmla="*/ 0 w 67916"/>
                      <a:gd name="connsiteY8" fmla="*/ 31283 h 537649"/>
                      <a:gd name="connsiteX9" fmla="*/ 11443 w 67916"/>
                      <a:gd name="connsiteY9" fmla="*/ 537650 h 537649"/>
                      <a:gd name="connsiteX10" fmla="*/ 11443 w 67916"/>
                      <a:gd name="connsiteY10" fmla="*/ 151144 h 537649"/>
                      <a:gd name="connsiteX11" fmla="*/ 55733 w 67916"/>
                      <a:gd name="connsiteY11" fmla="*/ 151144 h 537649"/>
                      <a:gd name="connsiteX12" fmla="*/ 55733 w 67916"/>
                      <a:gd name="connsiteY12" fmla="*/ 537650 h 537649"/>
                      <a:gd name="connsiteX13" fmla="*/ 11443 w 67916"/>
                      <a:gd name="connsiteY13" fmla="*/ 537650 h 5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16" h="537649">
                        <a:moveTo>
                          <a:pt x="0" y="31283"/>
                        </a:moveTo>
                        <a:cubicBezTo>
                          <a:pt x="0" y="22886"/>
                          <a:pt x="3211" y="15559"/>
                          <a:pt x="9549" y="9385"/>
                        </a:cubicBezTo>
                        <a:cubicBezTo>
                          <a:pt x="15888" y="3210"/>
                          <a:pt x="24038" y="0"/>
                          <a:pt x="33999" y="0"/>
                        </a:cubicBezTo>
                        <a:cubicBezTo>
                          <a:pt x="43960" y="0"/>
                          <a:pt x="51699" y="3128"/>
                          <a:pt x="58202" y="9385"/>
                        </a:cubicBezTo>
                        <a:cubicBezTo>
                          <a:pt x="64706" y="15641"/>
                          <a:pt x="67916" y="22886"/>
                          <a:pt x="67916" y="31283"/>
                        </a:cubicBezTo>
                        <a:cubicBezTo>
                          <a:pt x="67916" y="40173"/>
                          <a:pt x="64706" y="47665"/>
                          <a:pt x="58202" y="53592"/>
                        </a:cubicBezTo>
                        <a:cubicBezTo>
                          <a:pt x="51699" y="59602"/>
                          <a:pt x="43548" y="62565"/>
                          <a:pt x="33587" y="62565"/>
                        </a:cubicBezTo>
                        <a:cubicBezTo>
                          <a:pt x="23627" y="62565"/>
                          <a:pt x="15888" y="59519"/>
                          <a:pt x="9549" y="53427"/>
                        </a:cubicBezTo>
                        <a:cubicBezTo>
                          <a:pt x="3211" y="47336"/>
                          <a:pt x="0" y="39926"/>
                          <a:pt x="0" y="31283"/>
                        </a:cubicBezTo>
                        <a:close/>
                        <a:moveTo>
                          <a:pt x="11443" y="537650"/>
                        </a:moveTo>
                        <a:lnTo>
                          <a:pt x="11443" y="151144"/>
                        </a:lnTo>
                        <a:lnTo>
                          <a:pt x="55733" y="151144"/>
                        </a:lnTo>
                        <a:lnTo>
                          <a:pt x="55733" y="537650"/>
                        </a:lnTo>
                        <a:lnTo>
                          <a:pt x="11443" y="537650"/>
                        </a:lnTo>
                        <a:close/>
                      </a:path>
                    </a:pathLst>
                  </a:custGeom>
                  <a:solidFill>
                    <a:srgbClr val="1D1D1B"/>
                  </a:solidFill>
                  <a:ln w="8232" cap="flat">
                    <a:noFill/>
                    <a:prstDash val="solid"/>
                    <a:miter/>
                  </a:ln>
                </p:spPr>
                <p:txBody>
                  <a:bodyPr rtlCol="0" anchor="ctr"/>
                  <a:lstStyle/>
                  <a:p>
                    <a:endParaRPr lang="en-US"/>
                  </a:p>
                </p:txBody>
              </p:sp>
              <p:sp>
                <p:nvSpPr>
                  <p:cNvPr id="38" name="Forma Livre: Forma 37">
                    <a:extLst>
                      <a:ext uri="{FF2B5EF4-FFF2-40B4-BE49-F238E27FC236}">
                        <a16:creationId xmlns:a16="http://schemas.microsoft.com/office/drawing/2014/main" id="{DA518615-DE10-C080-7477-65A9816670CE}"/>
                      </a:ext>
                    </a:extLst>
                  </p:cNvPr>
                  <p:cNvSpPr/>
                  <p:nvPr/>
                </p:nvSpPr>
                <p:spPr>
                  <a:xfrm>
                    <a:off x="10806261" y="5018076"/>
                    <a:ext cx="102573" cy="572390"/>
                  </a:xfrm>
                  <a:custGeom>
                    <a:avLst/>
                    <a:gdLst>
                      <a:gd name="connsiteX0" fmla="*/ 73103 w 102573"/>
                      <a:gd name="connsiteY0" fmla="*/ 572390 h 572390"/>
                      <a:gd name="connsiteX1" fmla="*/ 28813 w 102573"/>
                      <a:gd name="connsiteY1" fmla="*/ 572390 h 572390"/>
                      <a:gd name="connsiteX2" fmla="*/ 11443 w 102573"/>
                      <a:gd name="connsiteY2" fmla="*/ 555020 h 572390"/>
                      <a:gd name="connsiteX3" fmla="*/ 11443 w 102573"/>
                      <a:gd name="connsiteY3" fmla="*/ 168515 h 572390"/>
                      <a:gd name="connsiteX4" fmla="*/ 28813 w 102573"/>
                      <a:gd name="connsiteY4" fmla="*/ 151145 h 572390"/>
                      <a:gd name="connsiteX5" fmla="*/ 73103 w 102573"/>
                      <a:gd name="connsiteY5" fmla="*/ 151145 h 572390"/>
                      <a:gd name="connsiteX6" fmla="*/ 90473 w 102573"/>
                      <a:gd name="connsiteY6" fmla="*/ 168515 h 572390"/>
                      <a:gd name="connsiteX7" fmla="*/ 90473 w 102573"/>
                      <a:gd name="connsiteY7" fmla="*/ 555020 h 572390"/>
                      <a:gd name="connsiteX8" fmla="*/ 73103 w 102573"/>
                      <a:gd name="connsiteY8" fmla="*/ 572390 h 572390"/>
                      <a:gd name="connsiteX9" fmla="*/ 46183 w 102573"/>
                      <a:gd name="connsiteY9" fmla="*/ 537650 h 572390"/>
                      <a:gd name="connsiteX10" fmla="*/ 55732 w 102573"/>
                      <a:gd name="connsiteY10" fmla="*/ 537650 h 572390"/>
                      <a:gd name="connsiteX11" fmla="*/ 55732 w 102573"/>
                      <a:gd name="connsiteY11" fmla="*/ 185803 h 572390"/>
                      <a:gd name="connsiteX12" fmla="*/ 46183 w 102573"/>
                      <a:gd name="connsiteY12" fmla="*/ 185803 h 572390"/>
                      <a:gd name="connsiteX13" fmla="*/ 46183 w 102573"/>
                      <a:gd name="connsiteY13" fmla="*/ 537650 h 572390"/>
                      <a:gd name="connsiteX14" fmla="*/ 50957 w 102573"/>
                      <a:gd name="connsiteY14" fmla="*/ 97306 h 572390"/>
                      <a:gd name="connsiteX15" fmla="*/ 14900 w 102573"/>
                      <a:gd name="connsiteY15" fmla="*/ 83311 h 572390"/>
                      <a:gd name="connsiteX16" fmla="*/ 0 w 102573"/>
                      <a:gd name="connsiteY16" fmla="*/ 48653 h 572390"/>
                      <a:gd name="connsiteX17" fmla="*/ 14735 w 102573"/>
                      <a:gd name="connsiteY17" fmla="*/ 14324 h 572390"/>
                      <a:gd name="connsiteX18" fmla="*/ 51287 w 102573"/>
                      <a:gd name="connsiteY18" fmla="*/ 0 h 572390"/>
                      <a:gd name="connsiteX19" fmla="*/ 87509 w 102573"/>
                      <a:gd name="connsiteY19" fmla="*/ 14242 h 572390"/>
                      <a:gd name="connsiteX20" fmla="*/ 102574 w 102573"/>
                      <a:gd name="connsiteY20" fmla="*/ 48735 h 572390"/>
                      <a:gd name="connsiteX21" fmla="*/ 87262 w 102573"/>
                      <a:gd name="connsiteY21" fmla="*/ 83805 h 572390"/>
                      <a:gd name="connsiteX22" fmla="*/ 50875 w 102573"/>
                      <a:gd name="connsiteY22" fmla="*/ 97388 h 572390"/>
                      <a:gd name="connsiteX23" fmla="*/ 51369 w 102573"/>
                      <a:gd name="connsiteY23" fmla="*/ 34740 h 572390"/>
                      <a:gd name="connsiteX24" fmla="*/ 39103 w 102573"/>
                      <a:gd name="connsiteY24" fmla="*/ 39103 h 572390"/>
                      <a:gd name="connsiteX25" fmla="*/ 34740 w 102573"/>
                      <a:gd name="connsiteY25" fmla="*/ 48653 h 572390"/>
                      <a:gd name="connsiteX26" fmla="*/ 38939 w 102573"/>
                      <a:gd name="connsiteY26" fmla="*/ 58284 h 572390"/>
                      <a:gd name="connsiteX27" fmla="*/ 50957 w 102573"/>
                      <a:gd name="connsiteY27" fmla="*/ 62565 h 572390"/>
                      <a:gd name="connsiteX28" fmla="*/ 63800 w 102573"/>
                      <a:gd name="connsiteY28" fmla="*/ 58202 h 572390"/>
                      <a:gd name="connsiteX29" fmla="*/ 67916 w 102573"/>
                      <a:gd name="connsiteY29" fmla="*/ 48653 h 572390"/>
                      <a:gd name="connsiteX30" fmla="*/ 63553 w 102573"/>
                      <a:gd name="connsiteY30" fmla="*/ 39268 h 572390"/>
                      <a:gd name="connsiteX31" fmla="*/ 51369 w 102573"/>
                      <a:gd name="connsiteY31" fmla="*/ 34740 h 5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573" h="572390">
                        <a:moveTo>
                          <a:pt x="73103" y="572390"/>
                        </a:moveTo>
                        <a:lnTo>
                          <a:pt x="28813" y="572390"/>
                        </a:lnTo>
                        <a:cubicBezTo>
                          <a:pt x="19263" y="572390"/>
                          <a:pt x="11443" y="564652"/>
                          <a:pt x="11443" y="555020"/>
                        </a:cubicBezTo>
                        <a:lnTo>
                          <a:pt x="11443" y="168515"/>
                        </a:lnTo>
                        <a:cubicBezTo>
                          <a:pt x="11443" y="158965"/>
                          <a:pt x="19181" y="151145"/>
                          <a:pt x="28813" y="151145"/>
                        </a:cubicBezTo>
                        <a:lnTo>
                          <a:pt x="73103" y="151145"/>
                        </a:lnTo>
                        <a:cubicBezTo>
                          <a:pt x="82651" y="151145"/>
                          <a:pt x="90473" y="158883"/>
                          <a:pt x="90473" y="168515"/>
                        </a:cubicBezTo>
                        <a:lnTo>
                          <a:pt x="90473" y="555020"/>
                        </a:lnTo>
                        <a:cubicBezTo>
                          <a:pt x="90473" y="564569"/>
                          <a:pt x="82734" y="572390"/>
                          <a:pt x="73103" y="572390"/>
                        </a:cubicBezTo>
                        <a:close/>
                        <a:moveTo>
                          <a:pt x="46183" y="537650"/>
                        </a:moveTo>
                        <a:lnTo>
                          <a:pt x="55732" y="537650"/>
                        </a:lnTo>
                        <a:lnTo>
                          <a:pt x="55732" y="185803"/>
                        </a:lnTo>
                        <a:lnTo>
                          <a:pt x="46183" y="185803"/>
                        </a:lnTo>
                        <a:lnTo>
                          <a:pt x="46183" y="537650"/>
                        </a:lnTo>
                        <a:close/>
                        <a:moveTo>
                          <a:pt x="50957" y="97306"/>
                        </a:moveTo>
                        <a:cubicBezTo>
                          <a:pt x="36880" y="97306"/>
                          <a:pt x="24450" y="92449"/>
                          <a:pt x="14900" y="83311"/>
                        </a:cubicBezTo>
                        <a:cubicBezTo>
                          <a:pt x="5186" y="73926"/>
                          <a:pt x="0" y="61989"/>
                          <a:pt x="0" y="48653"/>
                        </a:cubicBezTo>
                        <a:cubicBezTo>
                          <a:pt x="0" y="35317"/>
                          <a:pt x="5104" y="23791"/>
                          <a:pt x="14735" y="14324"/>
                        </a:cubicBezTo>
                        <a:cubicBezTo>
                          <a:pt x="24285" y="4939"/>
                          <a:pt x="36963" y="0"/>
                          <a:pt x="51287" y="0"/>
                        </a:cubicBezTo>
                        <a:cubicBezTo>
                          <a:pt x="65611" y="0"/>
                          <a:pt x="77877" y="4939"/>
                          <a:pt x="87509" y="14242"/>
                        </a:cubicBezTo>
                        <a:cubicBezTo>
                          <a:pt x="97387" y="23709"/>
                          <a:pt x="102574" y="35646"/>
                          <a:pt x="102574" y="48735"/>
                        </a:cubicBezTo>
                        <a:cubicBezTo>
                          <a:pt x="102574" y="62483"/>
                          <a:pt x="97305" y="74584"/>
                          <a:pt x="87262" y="83805"/>
                        </a:cubicBezTo>
                        <a:cubicBezTo>
                          <a:pt x="77547" y="92778"/>
                          <a:pt x="65281" y="97388"/>
                          <a:pt x="50875" y="97388"/>
                        </a:cubicBezTo>
                        <a:close/>
                        <a:moveTo>
                          <a:pt x="51369" y="34740"/>
                        </a:moveTo>
                        <a:cubicBezTo>
                          <a:pt x="44453" y="34740"/>
                          <a:pt x="41161" y="37128"/>
                          <a:pt x="39103" y="39103"/>
                        </a:cubicBezTo>
                        <a:cubicBezTo>
                          <a:pt x="36057" y="42067"/>
                          <a:pt x="34740" y="44948"/>
                          <a:pt x="34740" y="48653"/>
                        </a:cubicBezTo>
                        <a:cubicBezTo>
                          <a:pt x="34740" y="52522"/>
                          <a:pt x="35975" y="55403"/>
                          <a:pt x="38939" y="58284"/>
                        </a:cubicBezTo>
                        <a:cubicBezTo>
                          <a:pt x="40997" y="60260"/>
                          <a:pt x="44290" y="62565"/>
                          <a:pt x="50957" y="62565"/>
                        </a:cubicBezTo>
                        <a:cubicBezTo>
                          <a:pt x="58202" y="62565"/>
                          <a:pt x="61742" y="60096"/>
                          <a:pt x="63800" y="58202"/>
                        </a:cubicBezTo>
                        <a:cubicBezTo>
                          <a:pt x="66764" y="55485"/>
                          <a:pt x="67916" y="52687"/>
                          <a:pt x="67916" y="48653"/>
                        </a:cubicBezTo>
                        <a:cubicBezTo>
                          <a:pt x="67916" y="46101"/>
                          <a:pt x="67422" y="42972"/>
                          <a:pt x="63553" y="39268"/>
                        </a:cubicBezTo>
                        <a:cubicBezTo>
                          <a:pt x="60260" y="36140"/>
                          <a:pt x="56556" y="34740"/>
                          <a:pt x="51369" y="34740"/>
                        </a:cubicBezTo>
                        <a:close/>
                      </a:path>
                    </a:pathLst>
                  </a:custGeom>
                  <a:solidFill>
                    <a:srgbClr val="1D1D1B"/>
                  </a:solidFill>
                  <a:ln w="8232" cap="flat">
                    <a:noFill/>
                    <a:prstDash val="solid"/>
                    <a:miter/>
                  </a:ln>
                </p:spPr>
                <p:txBody>
                  <a:bodyPr rtlCol="0" anchor="ctr"/>
                  <a:lstStyle/>
                  <a:p>
                    <a:endParaRPr lang="en-US"/>
                  </a:p>
                </p:txBody>
              </p:sp>
            </p:grpSp>
            <p:grpSp>
              <p:nvGrpSpPr>
                <p:cNvPr id="31" name="Gráfico 23">
                  <a:extLst>
                    <a:ext uri="{FF2B5EF4-FFF2-40B4-BE49-F238E27FC236}">
                      <a16:creationId xmlns:a16="http://schemas.microsoft.com/office/drawing/2014/main" id="{930C0B50-00FF-1210-87BC-2BEEB3A84BC8}"/>
                    </a:ext>
                  </a:extLst>
                </p:cNvPr>
                <p:cNvGrpSpPr/>
                <p:nvPr/>
              </p:nvGrpSpPr>
              <p:grpSpPr>
                <a:xfrm>
                  <a:off x="11127536" y="5169220"/>
                  <a:ext cx="413649" cy="421245"/>
                  <a:chOff x="11127536" y="5169220"/>
                  <a:chExt cx="413649" cy="421245"/>
                </a:xfrm>
                <a:solidFill>
                  <a:srgbClr val="1D1D1B"/>
                </a:solidFill>
              </p:grpSpPr>
              <p:sp>
                <p:nvSpPr>
                  <p:cNvPr id="35" name="Forma Livre: Forma 34">
                    <a:extLst>
                      <a:ext uri="{FF2B5EF4-FFF2-40B4-BE49-F238E27FC236}">
                        <a16:creationId xmlns:a16="http://schemas.microsoft.com/office/drawing/2014/main" id="{091AD942-269F-E0E5-7510-F170FE9C6AC8}"/>
                      </a:ext>
                    </a:extLst>
                  </p:cNvPr>
                  <p:cNvSpPr/>
                  <p:nvPr/>
                </p:nvSpPr>
                <p:spPr>
                  <a:xfrm>
                    <a:off x="11144854" y="5186590"/>
                    <a:ext cx="378930" cy="386505"/>
                  </a:xfrm>
                  <a:custGeom>
                    <a:avLst/>
                    <a:gdLst>
                      <a:gd name="connsiteX0" fmla="*/ 331595 w 378930"/>
                      <a:gd name="connsiteY0" fmla="*/ 0 h 386505"/>
                      <a:gd name="connsiteX1" fmla="*/ 378931 w 378930"/>
                      <a:gd name="connsiteY1" fmla="*/ 0 h 386505"/>
                      <a:gd name="connsiteX2" fmla="*/ 210664 w 378930"/>
                      <a:gd name="connsiteY2" fmla="*/ 386505 h 386505"/>
                      <a:gd name="connsiteX3" fmla="*/ 168267 w 378930"/>
                      <a:gd name="connsiteY3" fmla="*/ 386505 h 386505"/>
                      <a:gd name="connsiteX4" fmla="*/ 0 w 378930"/>
                      <a:gd name="connsiteY4" fmla="*/ 0 h 386505"/>
                      <a:gd name="connsiteX5" fmla="*/ 47336 w 378930"/>
                      <a:gd name="connsiteY5" fmla="*/ 0 h 386505"/>
                      <a:gd name="connsiteX6" fmla="*/ 189260 w 378930"/>
                      <a:gd name="connsiteY6" fmla="*/ 330032 h 386505"/>
                      <a:gd name="connsiteX7" fmla="*/ 331595 w 378930"/>
                      <a:gd name="connsiteY7"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930" h="386505">
                        <a:moveTo>
                          <a:pt x="331595" y="0"/>
                        </a:moveTo>
                        <a:lnTo>
                          <a:pt x="378931" y="0"/>
                        </a:lnTo>
                        <a:lnTo>
                          <a:pt x="210664" y="386505"/>
                        </a:lnTo>
                        <a:lnTo>
                          <a:pt x="168267" y="386505"/>
                        </a:lnTo>
                        <a:lnTo>
                          <a:pt x="0" y="0"/>
                        </a:lnTo>
                        <a:lnTo>
                          <a:pt x="47336" y="0"/>
                        </a:lnTo>
                        <a:lnTo>
                          <a:pt x="189260" y="330032"/>
                        </a:lnTo>
                        <a:lnTo>
                          <a:pt x="331595" y="0"/>
                        </a:lnTo>
                        <a:close/>
                      </a:path>
                    </a:pathLst>
                  </a:custGeom>
                  <a:solidFill>
                    <a:srgbClr val="1D1D1B"/>
                  </a:solidFill>
                  <a:ln w="8232" cap="flat">
                    <a:noFill/>
                    <a:prstDash val="solid"/>
                    <a:miter/>
                  </a:ln>
                </p:spPr>
                <p:txBody>
                  <a:bodyPr rtlCol="0" anchor="ctr"/>
                  <a:lstStyle/>
                  <a:p>
                    <a:endParaRPr lang="en-US"/>
                  </a:p>
                </p:txBody>
              </p:sp>
              <p:sp>
                <p:nvSpPr>
                  <p:cNvPr id="36" name="Forma Livre: Forma 35">
                    <a:extLst>
                      <a:ext uri="{FF2B5EF4-FFF2-40B4-BE49-F238E27FC236}">
                        <a16:creationId xmlns:a16="http://schemas.microsoft.com/office/drawing/2014/main" id="{2A95DCA7-FF5E-5233-0397-ACDA62BBE6B5}"/>
                      </a:ext>
                    </a:extLst>
                  </p:cNvPr>
                  <p:cNvSpPr/>
                  <p:nvPr/>
                </p:nvSpPr>
                <p:spPr>
                  <a:xfrm>
                    <a:off x="11127536" y="5169220"/>
                    <a:ext cx="413649" cy="421245"/>
                  </a:xfrm>
                  <a:custGeom>
                    <a:avLst/>
                    <a:gdLst>
                      <a:gd name="connsiteX0" fmla="*/ 227982 w 413649"/>
                      <a:gd name="connsiteY0" fmla="*/ 421245 h 421245"/>
                      <a:gd name="connsiteX1" fmla="*/ 185585 w 413649"/>
                      <a:gd name="connsiteY1" fmla="*/ 421245 h 421245"/>
                      <a:gd name="connsiteX2" fmla="*/ 169698 w 413649"/>
                      <a:gd name="connsiteY2" fmla="*/ 410790 h 421245"/>
                      <a:gd name="connsiteX3" fmla="*/ 1430 w 413649"/>
                      <a:gd name="connsiteY3" fmla="*/ 24285 h 421245"/>
                      <a:gd name="connsiteX4" fmla="*/ 2829 w 413649"/>
                      <a:gd name="connsiteY4" fmla="*/ 7821 h 421245"/>
                      <a:gd name="connsiteX5" fmla="*/ 17318 w 413649"/>
                      <a:gd name="connsiteY5" fmla="*/ 0 h 421245"/>
                      <a:gd name="connsiteX6" fmla="*/ 64654 w 413649"/>
                      <a:gd name="connsiteY6" fmla="*/ 0 h 421245"/>
                      <a:gd name="connsiteX7" fmla="*/ 80624 w 413649"/>
                      <a:gd name="connsiteY7" fmla="*/ 10537 h 421245"/>
                      <a:gd name="connsiteX8" fmla="*/ 206661 w 413649"/>
                      <a:gd name="connsiteY8" fmla="*/ 303524 h 421245"/>
                      <a:gd name="connsiteX9" fmla="*/ 333026 w 413649"/>
                      <a:gd name="connsiteY9" fmla="*/ 10455 h 421245"/>
                      <a:gd name="connsiteX10" fmla="*/ 348996 w 413649"/>
                      <a:gd name="connsiteY10" fmla="*/ 0 h 421245"/>
                      <a:gd name="connsiteX11" fmla="*/ 396332 w 413649"/>
                      <a:gd name="connsiteY11" fmla="*/ 0 h 421245"/>
                      <a:gd name="connsiteX12" fmla="*/ 410820 w 413649"/>
                      <a:gd name="connsiteY12" fmla="*/ 7821 h 421245"/>
                      <a:gd name="connsiteX13" fmla="*/ 412220 w 413649"/>
                      <a:gd name="connsiteY13" fmla="*/ 24285 h 421245"/>
                      <a:gd name="connsiteX14" fmla="*/ 243952 w 413649"/>
                      <a:gd name="connsiteY14" fmla="*/ 410790 h 421245"/>
                      <a:gd name="connsiteX15" fmla="*/ 228064 w 413649"/>
                      <a:gd name="connsiteY15" fmla="*/ 421245 h 421245"/>
                      <a:gd name="connsiteX16" fmla="*/ 196946 w 413649"/>
                      <a:gd name="connsiteY16" fmla="*/ 386505 h 421245"/>
                      <a:gd name="connsiteX17" fmla="*/ 216539 w 413649"/>
                      <a:gd name="connsiteY17" fmla="*/ 386505 h 421245"/>
                      <a:gd name="connsiteX18" fmla="*/ 369659 w 413649"/>
                      <a:gd name="connsiteY18" fmla="*/ 34658 h 421245"/>
                      <a:gd name="connsiteX19" fmla="*/ 360274 w 413649"/>
                      <a:gd name="connsiteY19" fmla="*/ 34658 h 421245"/>
                      <a:gd name="connsiteX20" fmla="*/ 222466 w 413649"/>
                      <a:gd name="connsiteY20" fmla="*/ 354235 h 421245"/>
                      <a:gd name="connsiteX21" fmla="*/ 206496 w 413649"/>
                      <a:gd name="connsiteY21" fmla="*/ 364690 h 421245"/>
                      <a:gd name="connsiteX22" fmla="*/ 206496 w 413649"/>
                      <a:gd name="connsiteY22" fmla="*/ 364690 h 421245"/>
                      <a:gd name="connsiteX23" fmla="*/ 190525 w 413649"/>
                      <a:gd name="connsiteY23" fmla="*/ 354152 h 421245"/>
                      <a:gd name="connsiteX24" fmla="*/ 53128 w 413649"/>
                      <a:gd name="connsiteY24" fmla="*/ 34575 h 421245"/>
                      <a:gd name="connsiteX25" fmla="*/ 43744 w 413649"/>
                      <a:gd name="connsiteY25" fmla="*/ 34575 h 421245"/>
                      <a:gd name="connsiteX26" fmla="*/ 196864 w 413649"/>
                      <a:gd name="connsiteY26" fmla="*/ 386423 h 42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649" h="421245">
                        <a:moveTo>
                          <a:pt x="227982" y="421245"/>
                        </a:moveTo>
                        <a:lnTo>
                          <a:pt x="185585" y="421245"/>
                        </a:lnTo>
                        <a:cubicBezTo>
                          <a:pt x="178671" y="421245"/>
                          <a:pt x="172414" y="417129"/>
                          <a:pt x="169698" y="410790"/>
                        </a:cubicBezTo>
                        <a:lnTo>
                          <a:pt x="1430" y="24285"/>
                        </a:lnTo>
                        <a:cubicBezTo>
                          <a:pt x="-876" y="18934"/>
                          <a:pt x="-381" y="12760"/>
                          <a:pt x="2829" y="7821"/>
                        </a:cubicBezTo>
                        <a:cubicBezTo>
                          <a:pt x="6040" y="2963"/>
                          <a:pt x="11473" y="0"/>
                          <a:pt x="17318" y="0"/>
                        </a:cubicBezTo>
                        <a:lnTo>
                          <a:pt x="64654" y="0"/>
                        </a:lnTo>
                        <a:cubicBezTo>
                          <a:pt x="71569" y="0"/>
                          <a:pt x="77825" y="4116"/>
                          <a:pt x="80624" y="10537"/>
                        </a:cubicBezTo>
                        <a:lnTo>
                          <a:pt x="206661" y="303524"/>
                        </a:lnTo>
                        <a:lnTo>
                          <a:pt x="333026" y="10455"/>
                        </a:lnTo>
                        <a:cubicBezTo>
                          <a:pt x="335742" y="4116"/>
                          <a:pt x="341999" y="0"/>
                          <a:pt x="348996" y="0"/>
                        </a:cubicBezTo>
                        <a:lnTo>
                          <a:pt x="396332" y="0"/>
                        </a:lnTo>
                        <a:cubicBezTo>
                          <a:pt x="402177" y="0"/>
                          <a:pt x="407610" y="2963"/>
                          <a:pt x="410820" y="7821"/>
                        </a:cubicBezTo>
                        <a:cubicBezTo>
                          <a:pt x="414031" y="12760"/>
                          <a:pt x="414526" y="18934"/>
                          <a:pt x="412220" y="24285"/>
                        </a:cubicBezTo>
                        <a:lnTo>
                          <a:pt x="243952" y="410790"/>
                        </a:lnTo>
                        <a:cubicBezTo>
                          <a:pt x="241153" y="417129"/>
                          <a:pt x="234979" y="421245"/>
                          <a:pt x="228064" y="421245"/>
                        </a:cubicBezTo>
                        <a:close/>
                        <a:moveTo>
                          <a:pt x="196946" y="386505"/>
                        </a:moveTo>
                        <a:lnTo>
                          <a:pt x="216539" y="386505"/>
                        </a:lnTo>
                        <a:lnTo>
                          <a:pt x="369659" y="34658"/>
                        </a:lnTo>
                        <a:lnTo>
                          <a:pt x="360274" y="34658"/>
                        </a:lnTo>
                        <a:lnTo>
                          <a:pt x="222466" y="354235"/>
                        </a:lnTo>
                        <a:cubicBezTo>
                          <a:pt x="219750" y="360574"/>
                          <a:pt x="213493" y="364690"/>
                          <a:pt x="206496" y="364690"/>
                        </a:cubicBezTo>
                        <a:lnTo>
                          <a:pt x="206496" y="364690"/>
                        </a:lnTo>
                        <a:cubicBezTo>
                          <a:pt x="199580" y="364690"/>
                          <a:pt x="193324" y="360574"/>
                          <a:pt x="190525" y="354152"/>
                        </a:cubicBezTo>
                        <a:lnTo>
                          <a:pt x="53128" y="34575"/>
                        </a:lnTo>
                        <a:lnTo>
                          <a:pt x="43744" y="34575"/>
                        </a:lnTo>
                        <a:lnTo>
                          <a:pt x="196864" y="386423"/>
                        </a:lnTo>
                        <a:close/>
                      </a:path>
                    </a:pathLst>
                  </a:custGeom>
                  <a:solidFill>
                    <a:srgbClr val="1D1D1B"/>
                  </a:solidFill>
                  <a:ln w="8232" cap="flat">
                    <a:noFill/>
                    <a:prstDash val="solid"/>
                    <a:miter/>
                  </a:ln>
                </p:spPr>
                <p:txBody>
                  <a:bodyPr rtlCol="0" anchor="ctr"/>
                  <a:lstStyle/>
                  <a:p>
                    <a:endParaRPr lang="en-US"/>
                  </a:p>
                </p:txBody>
              </p:sp>
            </p:grpSp>
            <p:grpSp>
              <p:nvGrpSpPr>
                <p:cNvPr id="32" name="Gráfico 23">
                  <a:extLst>
                    <a:ext uri="{FF2B5EF4-FFF2-40B4-BE49-F238E27FC236}">
                      <a16:creationId xmlns:a16="http://schemas.microsoft.com/office/drawing/2014/main" id="{903219B6-50E8-81C3-18EB-C099A4572190}"/>
                    </a:ext>
                  </a:extLst>
                </p:cNvPr>
                <p:cNvGrpSpPr/>
                <p:nvPr/>
              </p:nvGrpSpPr>
              <p:grpSpPr>
                <a:xfrm>
                  <a:off x="11731898" y="5158848"/>
                  <a:ext cx="452692" cy="441908"/>
                  <a:chOff x="11731898" y="5158848"/>
                  <a:chExt cx="452692" cy="441908"/>
                </a:xfrm>
                <a:solidFill>
                  <a:srgbClr val="1D1D1B"/>
                </a:solidFill>
              </p:grpSpPr>
              <p:sp>
                <p:nvSpPr>
                  <p:cNvPr id="33" name="Forma Livre: Forma 32">
                    <a:extLst>
                      <a:ext uri="{FF2B5EF4-FFF2-40B4-BE49-F238E27FC236}">
                        <a16:creationId xmlns:a16="http://schemas.microsoft.com/office/drawing/2014/main" id="{66804A3F-E646-B6DF-19E2-9689112B171C}"/>
                      </a:ext>
                    </a:extLst>
                  </p:cNvPr>
                  <p:cNvSpPr/>
                  <p:nvPr/>
                </p:nvSpPr>
                <p:spPr>
                  <a:xfrm>
                    <a:off x="11749185" y="5176300"/>
                    <a:ext cx="417787" cy="407003"/>
                  </a:xfrm>
                  <a:custGeom>
                    <a:avLst/>
                    <a:gdLst>
                      <a:gd name="connsiteX0" fmla="*/ 0 w 417787"/>
                      <a:gd name="connsiteY0" fmla="*/ 203337 h 407003"/>
                      <a:gd name="connsiteX1" fmla="*/ 15642 w 417787"/>
                      <a:gd name="connsiteY1" fmla="*/ 123813 h 407003"/>
                      <a:gd name="connsiteX2" fmla="*/ 59108 w 417787"/>
                      <a:gd name="connsiteY2" fmla="*/ 59108 h 407003"/>
                      <a:gd name="connsiteX3" fmla="*/ 124719 w 417787"/>
                      <a:gd name="connsiteY3" fmla="*/ 15806 h 407003"/>
                      <a:gd name="connsiteX4" fmla="*/ 206384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3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3 w 417787"/>
                      <a:gd name="connsiteY13" fmla="*/ 317766 h 407003"/>
                      <a:gd name="connsiteX14" fmla="*/ 345591 w 417787"/>
                      <a:gd name="connsiteY14" fmla="*/ 353082 h 407003"/>
                      <a:gd name="connsiteX15" fmla="*/ 306324 w 417787"/>
                      <a:gd name="connsiteY15" fmla="*/ 381319 h 407003"/>
                      <a:gd name="connsiteX16" fmla="*/ 259399 w 417787"/>
                      <a:gd name="connsiteY16" fmla="*/ 400171 h 407003"/>
                      <a:gd name="connsiteX17" fmla="*/ 206384 w 417787"/>
                      <a:gd name="connsiteY17" fmla="*/ 407004 h 407003"/>
                      <a:gd name="connsiteX18" fmla="*/ 124719 w 417787"/>
                      <a:gd name="connsiteY18" fmla="*/ 391198 h 407003"/>
                      <a:gd name="connsiteX19" fmla="*/ 59273 w 417787"/>
                      <a:gd name="connsiteY19" fmla="*/ 347896 h 407003"/>
                      <a:gd name="connsiteX20" fmla="*/ 15806 w 417787"/>
                      <a:gd name="connsiteY20" fmla="*/ 283191 h 407003"/>
                      <a:gd name="connsiteX21" fmla="*/ 0 w 417787"/>
                      <a:gd name="connsiteY21" fmla="*/ 203255 h 407003"/>
                      <a:gd name="connsiteX22" fmla="*/ 44290 w 417787"/>
                      <a:gd name="connsiteY22" fmla="*/ 203337 h 407003"/>
                      <a:gd name="connsiteX23" fmla="*/ 57297 w 417787"/>
                      <a:gd name="connsiteY23" fmla="*/ 268619 h 407003"/>
                      <a:gd name="connsiteX24" fmla="*/ 92778 w 417787"/>
                      <a:gd name="connsiteY24" fmla="*/ 320730 h 407003"/>
                      <a:gd name="connsiteX25" fmla="*/ 145465 w 417787"/>
                      <a:gd name="connsiteY25" fmla="*/ 355305 h 407003"/>
                      <a:gd name="connsiteX26" fmla="*/ 209923 w 417787"/>
                      <a:gd name="connsiteY26" fmla="*/ 367900 h 407003"/>
                      <a:gd name="connsiteX27" fmla="*/ 274382 w 417787"/>
                      <a:gd name="connsiteY27" fmla="*/ 355470 h 407003"/>
                      <a:gd name="connsiteX28" fmla="*/ 327233 w 417787"/>
                      <a:gd name="connsiteY28" fmla="*/ 320894 h 407003"/>
                      <a:gd name="connsiteX29" fmla="*/ 362879 w 417787"/>
                      <a:gd name="connsiteY29" fmla="*/ 268784 h 407003"/>
                      <a:gd name="connsiteX30" fmla="*/ 375886 w 417787"/>
                      <a:gd name="connsiteY30" fmla="*/ 203337 h 407003"/>
                      <a:gd name="connsiteX31" fmla="*/ 362715 w 417787"/>
                      <a:gd name="connsiteY31" fmla="*/ 138302 h 407003"/>
                      <a:gd name="connsiteX32" fmla="*/ 327068 w 417787"/>
                      <a:gd name="connsiteY32" fmla="*/ 86439 h 407003"/>
                      <a:gd name="connsiteX33" fmla="*/ 274382 w 417787"/>
                      <a:gd name="connsiteY33" fmla="*/ 51946 h 407003"/>
                      <a:gd name="connsiteX34" fmla="*/ 209923 w 417787"/>
                      <a:gd name="connsiteY34" fmla="*/ 39350 h 407003"/>
                      <a:gd name="connsiteX35" fmla="*/ 145217 w 417787"/>
                      <a:gd name="connsiteY35" fmla="*/ 51946 h 407003"/>
                      <a:gd name="connsiteX36" fmla="*/ 92531 w 417787"/>
                      <a:gd name="connsiteY36" fmla="*/ 86439 h 407003"/>
                      <a:gd name="connsiteX37" fmla="*/ 57215 w 417787"/>
                      <a:gd name="connsiteY37" fmla="*/ 138302 h 407003"/>
                      <a:gd name="connsiteX38" fmla="*/ 44207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7" y="99034"/>
                          <a:pt x="40586" y="77466"/>
                          <a:pt x="59108" y="59108"/>
                        </a:cubicBezTo>
                        <a:cubicBezTo>
                          <a:pt x="77631" y="40750"/>
                          <a:pt x="99529" y="26343"/>
                          <a:pt x="124719" y="15806"/>
                        </a:cubicBezTo>
                        <a:cubicBezTo>
                          <a:pt x="149910" y="5269"/>
                          <a:pt x="177159" y="0"/>
                          <a:pt x="206384" y="0"/>
                        </a:cubicBezTo>
                        <a:cubicBezTo>
                          <a:pt x="225235" y="0"/>
                          <a:pt x="243017" y="2305"/>
                          <a:pt x="259811" y="6833"/>
                        </a:cubicBezTo>
                        <a:cubicBezTo>
                          <a:pt x="276605" y="11443"/>
                          <a:pt x="292246" y="17699"/>
                          <a:pt x="306735" y="25685"/>
                        </a:cubicBezTo>
                        <a:cubicBezTo>
                          <a:pt x="321224" y="33670"/>
                          <a:pt x="334313" y="43137"/>
                          <a:pt x="345838" y="54086"/>
                        </a:cubicBezTo>
                        <a:cubicBezTo>
                          <a:pt x="357446" y="65035"/>
                          <a:pt x="367242" y="76889"/>
                          <a:pt x="375393" y="89567"/>
                        </a:cubicBezTo>
                        <a:lnTo>
                          <a:pt x="378849" y="10208"/>
                        </a:lnTo>
                        <a:lnTo>
                          <a:pt x="417788" y="10208"/>
                        </a:lnTo>
                        <a:lnTo>
                          <a:pt x="417788" y="396713"/>
                        </a:lnTo>
                        <a:lnTo>
                          <a:pt x="378849" y="396713"/>
                        </a:lnTo>
                        <a:lnTo>
                          <a:pt x="375393" y="317766"/>
                        </a:lnTo>
                        <a:cubicBezTo>
                          <a:pt x="367242" y="330526"/>
                          <a:pt x="357363" y="342216"/>
                          <a:pt x="345591" y="353082"/>
                        </a:cubicBezTo>
                        <a:cubicBezTo>
                          <a:pt x="333902" y="363867"/>
                          <a:pt x="320813" y="373334"/>
                          <a:pt x="306324" y="381319"/>
                        </a:cubicBezTo>
                        <a:cubicBezTo>
                          <a:pt x="291835" y="389304"/>
                          <a:pt x="276193" y="395643"/>
                          <a:pt x="259399" y="400171"/>
                        </a:cubicBezTo>
                        <a:cubicBezTo>
                          <a:pt x="242606" y="404781"/>
                          <a:pt x="224906" y="407004"/>
                          <a:pt x="206384" y="407004"/>
                        </a:cubicBezTo>
                        <a:cubicBezTo>
                          <a:pt x="177159" y="407004"/>
                          <a:pt x="149910" y="401735"/>
                          <a:pt x="124719" y="391198"/>
                        </a:cubicBezTo>
                        <a:cubicBezTo>
                          <a:pt x="99529" y="380660"/>
                          <a:pt x="77713" y="366172"/>
                          <a:pt x="59273" y="347896"/>
                        </a:cubicBezTo>
                        <a:cubicBezTo>
                          <a:pt x="40833" y="329620"/>
                          <a:pt x="26344" y="308052"/>
                          <a:pt x="15806" y="283191"/>
                        </a:cubicBezTo>
                        <a:cubicBezTo>
                          <a:pt x="5269" y="258411"/>
                          <a:pt x="0" y="231739"/>
                          <a:pt x="0" y="203255"/>
                        </a:cubicBezTo>
                        <a:close/>
                        <a:moveTo>
                          <a:pt x="44290" y="203337"/>
                        </a:moveTo>
                        <a:cubicBezTo>
                          <a:pt x="44290" y="226717"/>
                          <a:pt x="48653" y="248450"/>
                          <a:pt x="57297" y="268619"/>
                        </a:cubicBezTo>
                        <a:cubicBezTo>
                          <a:pt x="65941" y="288788"/>
                          <a:pt x="77796" y="306076"/>
                          <a:pt x="92778" y="320730"/>
                        </a:cubicBezTo>
                        <a:cubicBezTo>
                          <a:pt x="107761" y="335383"/>
                          <a:pt x="125377" y="346908"/>
                          <a:pt x="145465" y="355305"/>
                        </a:cubicBezTo>
                        <a:cubicBezTo>
                          <a:pt x="165551" y="363702"/>
                          <a:pt x="187038" y="367900"/>
                          <a:pt x="209923" y="367900"/>
                        </a:cubicBezTo>
                        <a:cubicBezTo>
                          <a:pt x="232809" y="367900"/>
                          <a:pt x="254295" y="363784"/>
                          <a:pt x="274382" y="355470"/>
                        </a:cubicBezTo>
                        <a:cubicBezTo>
                          <a:pt x="294469" y="347155"/>
                          <a:pt x="312086" y="335712"/>
                          <a:pt x="327233" y="320894"/>
                        </a:cubicBezTo>
                        <a:cubicBezTo>
                          <a:pt x="342381" y="306158"/>
                          <a:pt x="354235" y="288788"/>
                          <a:pt x="362879" y="268784"/>
                        </a:cubicBezTo>
                        <a:cubicBezTo>
                          <a:pt x="371523" y="248862"/>
                          <a:pt x="375886" y="226964"/>
                          <a:pt x="375886" y="203337"/>
                        </a:cubicBezTo>
                        <a:cubicBezTo>
                          <a:pt x="375886" y="179711"/>
                          <a:pt x="371523" y="158224"/>
                          <a:pt x="362715" y="138302"/>
                        </a:cubicBezTo>
                        <a:cubicBezTo>
                          <a:pt x="353905" y="118380"/>
                          <a:pt x="342051" y="101010"/>
                          <a:pt x="327068" y="86439"/>
                        </a:cubicBezTo>
                        <a:cubicBezTo>
                          <a:pt x="312086" y="71785"/>
                          <a:pt x="294469" y="60342"/>
                          <a:pt x="274382" y="51946"/>
                        </a:cubicBezTo>
                        <a:cubicBezTo>
                          <a:pt x="254295" y="43549"/>
                          <a:pt x="232809" y="39350"/>
                          <a:pt x="209923" y="39350"/>
                        </a:cubicBezTo>
                        <a:cubicBezTo>
                          <a:pt x="187038" y="39350"/>
                          <a:pt x="165470" y="43549"/>
                          <a:pt x="145217" y="51946"/>
                        </a:cubicBezTo>
                        <a:cubicBezTo>
                          <a:pt x="124966" y="60342"/>
                          <a:pt x="107432" y="71868"/>
                          <a:pt x="92531" y="86439"/>
                        </a:cubicBezTo>
                        <a:cubicBezTo>
                          <a:pt x="77631" y="101092"/>
                          <a:pt x="65858" y="118380"/>
                          <a:pt x="57215" y="138302"/>
                        </a:cubicBezTo>
                        <a:cubicBezTo>
                          <a:pt x="48571"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34" name="Forma Livre: Forma 33">
                    <a:extLst>
                      <a:ext uri="{FF2B5EF4-FFF2-40B4-BE49-F238E27FC236}">
                        <a16:creationId xmlns:a16="http://schemas.microsoft.com/office/drawing/2014/main" id="{BD8E1749-BD29-E5CD-FCB9-085FDCB028BC}"/>
                      </a:ext>
                    </a:extLst>
                  </p:cNvPr>
                  <p:cNvSpPr/>
                  <p:nvPr/>
                </p:nvSpPr>
                <p:spPr>
                  <a:xfrm>
                    <a:off x="11731898" y="5158848"/>
                    <a:ext cx="452692" cy="441908"/>
                  </a:xfrm>
                  <a:custGeom>
                    <a:avLst/>
                    <a:gdLst>
                      <a:gd name="connsiteX0" fmla="*/ 223754 w 452692"/>
                      <a:gd name="connsiteY0" fmla="*/ 441909 h 441908"/>
                      <a:gd name="connsiteX1" fmla="*/ 135422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7 w 452692"/>
                      <a:gd name="connsiteY6" fmla="*/ 64130 h 441908"/>
                      <a:gd name="connsiteX7" fmla="*/ 135503 w 452692"/>
                      <a:gd name="connsiteY7" fmla="*/ 17205 h 441908"/>
                      <a:gd name="connsiteX8" fmla="*/ 223919 w 452692"/>
                      <a:gd name="connsiteY8" fmla="*/ 0 h 441908"/>
                      <a:gd name="connsiteX9" fmla="*/ 281873 w 452692"/>
                      <a:gd name="connsiteY9" fmla="*/ 7491 h 441908"/>
                      <a:gd name="connsiteX10" fmla="*/ 332667 w 452692"/>
                      <a:gd name="connsiteY10" fmla="*/ 27907 h 441908"/>
                      <a:gd name="connsiteX11" fmla="*/ 375309 w 452692"/>
                      <a:gd name="connsiteY11" fmla="*/ 58943 h 441908"/>
                      <a:gd name="connsiteX12" fmla="*/ 377532 w 452692"/>
                      <a:gd name="connsiteY12" fmla="*/ 61083 h 441908"/>
                      <a:gd name="connsiteX13" fmla="*/ 379014 w 452692"/>
                      <a:gd name="connsiteY13" fmla="*/ 26919 h 441908"/>
                      <a:gd name="connsiteX14" fmla="*/ 396384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4 w 452692"/>
                      <a:gd name="connsiteY19" fmla="*/ 431536 h 441908"/>
                      <a:gd name="connsiteX20" fmla="*/ 379014 w 452692"/>
                      <a:gd name="connsiteY20" fmla="*/ 414907 h 441908"/>
                      <a:gd name="connsiteX21" fmla="*/ 377532 w 452692"/>
                      <a:gd name="connsiteY21" fmla="*/ 380825 h 441908"/>
                      <a:gd name="connsiteX22" fmla="*/ 374981 w 452692"/>
                      <a:gd name="connsiteY22" fmla="*/ 383212 h 441908"/>
                      <a:gd name="connsiteX23" fmla="*/ 332337 w 452692"/>
                      <a:gd name="connsiteY23" fmla="*/ 413919 h 441908"/>
                      <a:gd name="connsiteX24" fmla="*/ 281544 w 452692"/>
                      <a:gd name="connsiteY24" fmla="*/ 434335 h 441908"/>
                      <a:gd name="connsiteX25" fmla="*/ 223919 w 452692"/>
                      <a:gd name="connsiteY25" fmla="*/ 441826 h 441908"/>
                      <a:gd name="connsiteX26" fmla="*/ 223754 w 452692"/>
                      <a:gd name="connsiteY26" fmla="*/ 34822 h 441908"/>
                      <a:gd name="connsiteX27" fmla="*/ 148839 w 452692"/>
                      <a:gd name="connsiteY27" fmla="*/ 49311 h 441908"/>
                      <a:gd name="connsiteX28" fmla="*/ 88662 w 452692"/>
                      <a:gd name="connsiteY28" fmla="*/ 88991 h 441908"/>
                      <a:gd name="connsiteX29" fmla="*/ 48983 w 452692"/>
                      <a:gd name="connsiteY29" fmla="*/ 148016 h 441908"/>
                      <a:gd name="connsiteX30" fmla="*/ 34658 w 452692"/>
                      <a:gd name="connsiteY30" fmla="*/ 220872 h 441908"/>
                      <a:gd name="connsiteX31" fmla="*/ 49146 w 452692"/>
                      <a:gd name="connsiteY31" fmla="*/ 293975 h 441908"/>
                      <a:gd name="connsiteX32" fmla="*/ 88909 w 452692"/>
                      <a:gd name="connsiteY32" fmla="*/ 353165 h 441908"/>
                      <a:gd name="connsiteX33" fmla="*/ 148839 w 452692"/>
                      <a:gd name="connsiteY33" fmla="*/ 392762 h 441908"/>
                      <a:gd name="connsiteX34" fmla="*/ 223754 w 452692"/>
                      <a:gd name="connsiteY34" fmla="*/ 407250 h 441908"/>
                      <a:gd name="connsiteX35" fmla="*/ 272242 w 452692"/>
                      <a:gd name="connsiteY35" fmla="*/ 400994 h 441908"/>
                      <a:gd name="connsiteX36" fmla="*/ 315379 w 452692"/>
                      <a:gd name="connsiteY36" fmla="*/ 383624 h 441908"/>
                      <a:gd name="connsiteX37" fmla="*/ 351272 w 452692"/>
                      <a:gd name="connsiteY37" fmla="*/ 357857 h 441908"/>
                      <a:gd name="connsiteX38" fmla="*/ 378191 w 452692"/>
                      <a:gd name="connsiteY38" fmla="*/ 325916 h 441908"/>
                      <a:gd name="connsiteX39" fmla="*/ 397290 w 452692"/>
                      <a:gd name="connsiteY39" fmla="*/ 318507 h 441908"/>
                      <a:gd name="connsiteX40" fmla="*/ 410133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3 w 452692"/>
                      <a:gd name="connsiteY45" fmla="*/ 107843 h 441908"/>
                      <a:gd name="connsiteX46" fmla="*/ 397290 w 452692"/>
                      <a:gd name="connsiteY46" fmla="*/ 123896 h 441908"/>
                      <a:gd name="connsiteX47" fmla="*/ 378191 w 452692"/>
                      <a:gd name="connsiteY47" fmla="*/ 116487 h 441908"/>
                      <a:gd name="connsiteX48" fmla="*/ 351354 w 452692"/>
                      <a:gd name="connsiteY48" fmla="*/ 84298 h 441908"/>
                      <a:gd name="connsiteX49" fmla="*/ 315790 w 452692"/>
                      <a:gd name="connsiteY49" fmla="*/ 58449 h 441908"/>
                      <a:gd name="connsiteX50" fmla="*/ 272653 w 452692"/>
                      <a:gd name="connsiteY50" fmla="*/ 41079 h 441908"/>
                      <a:gd name="connsiteX51" fmla="*/ 223836 w 452692"/>
                      <a:gd name="connsiteY51" fmla="*/ 34822 h 441908"/>
                      <a:gd name="connsiteX52" fmla="*/ 227211 w 452692"/>
                      <a:gd name="connsiteY52" fmla="*/ 402640 h 441908"/>
                      <a:gd name="connsiteX53" fmla="*/ 156002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8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3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4 w 452692"/>
                      <a:gd name="connsiteY70" fmla="*/ 85369 h 441908"/>
                      <a:gd name="connsiteX71" fmla="*/ 122003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4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4" y="441909"/>
                        </a:moveTo>
                        <a:cubicBezTo>
                          <a:pt x="192306" y="441909"/>
                          <a:pt x="162587" y="436146"/>
                          <a:pt x="135422" y="424703"/>
                        </a:cubicBezTo>
                        <a:cubicBezTo>
                          <a:pt x="108255" y="413343"/>
                          <a:pt x="84381" y="397536"/>
                          <a:pt x="64458" y="377697"/>
                        </a:cubicBezTo>
                        <a:cubicBezTo>
                          <a:pt x="44454" y="357857"/>
                          <a:pt x="28566" y="334230"/>
                          <a:pt x="17205" y="307475"/>
                        </a:cubicBezTo>
                        <a:cubicBezTo>
                          <a:pt x="5763" y="280638"/>
                          <a:pt x="0" y="251496"/>
                          <a:pt x="0" y="220707"/>
                        </a:cubicBezTo>
                        <a:cubicBezTo>
                          <a:pt x="0" y="189919"/>
                          <a:pt x="5763" y="161270"/>
                          <a:pt x="17041" y="134433"/>
                        </a:cubicBezTo>
                        <a:cubicBezTo>
                          <a:pt x="28320" y="107596"/>
                          <a:pt x="44207" y="83969"/>
                          <a:pt x="64377" y="64130"/>
                        </a:cubicBezTo>
                        <a:cubicBezTo>
                          <a:pt x="84463" y="44372"/>
                          <a:pt x="108337" y="28566"/>
                          <a:pt x="135503" y="17205"/>
                        </a:cubicBezTo>
                        <a:cubicBezTo>
                          <a:pt x="162752" y="5762"/>
                          <a:pt x="192471" y="0"/>
                          <a:pt x="223919" y="0"/>
                        </a:cubicBezTo>
                        <a:cubicBezTo>
                          <a:pt x="244170" y="0"/>
                          <a:pt x="263680" y="2552"/>
                          <a:pt x="281873" y="7491"/>
                        </a:cubicBezTo>
                        <a:cubicBezTo>
                          <a:pt x="299902" y="12431"/>
                          <a:pt x="317025" y="19263"/>
                          <a:pt x="332667" y="27907"/>
                        </a:cubicBezTo>
                        <a:cubicBezTo>
                          <a:pt x="348390" y="36551"/>
                          <a:pt x="362715" y="47006"/>
                          <a:pt x="375309" y="58943"/>
                        </a:cubicBezTo>
                        <a:cubicBezTo>
                          <a:pt x="376051" y="59684"/>
                          <a:pt x="376791" y="60342"/>
                          <a:pt x="377532" y="61083"/>
                        </a:cubicBezTo>
                        <a:lnTo>
                          <a:pt x="379014" y="26919"/>
                        </a:lnTo>
                        <a:cubicBezTo>
                          <a:pt x="379425" y="17617"/>
                          <a:pt x="387082" y="10290"/>
                          <a:pt x="396384" y="10290"/>
                        </a:cubicBezTo>
                        <a:lnTo>
                          <a:pt x="435323" y="10290"/>
                        </a:lnTo>
                        <a:cubicBezTo>
                          <a:pt x="444873" y="10290"/>
                          <a:pt x="452693" y="18029"/>
                          <a:pt x="452693" y="27660"/>
                        </a:cubicBezTo>
                        <a:lnTo>
                          <a:pt x="452693" y="414166"/>
                        </a:lnTo>
                        <a:cubicBezTo>
                          <a:pt x="452693" y="423715"/>
                          <a:pt x="444955" y="431536"/>
                          <a:pt x="435323" y="431536"/>
                        </a:cubicBezTo>
                        <a:lnTo>
                          <a:pt x="396384" y="431536"/>
                        </a:lnTo>
                        <a:cubicBezTo>
                          <a:pt x="387082" y="431536"/>
                          <a:pt x="379425" y="424209"/>
                          <a:pt x="379014" y="414907"/>
                        </a:cubicBezTo>
                        <a:lnTo>
                          <a:pt x="377532" y="380825"/>
                        </a:lnTo>
                        <a:cubicBezTo>
                          <a:pt x="376709" y="381648"/>
                          <a:pt x="375804" y="382472"/>
                          <a:pt x="374981" y="383212"/>
                        </a:cubicBezTo>
                        <a:cubicBezTo>
                          <a:pt x="362303" y="394902"/>
                          <a:pt x="347978" y="405192"/>
                          <a:pt x="332337" y="413919"/>
                        </a:cubicBezTo>
                        <a:cubicBezTo>
                          <a:pt x="316695" y="422563"/>
                          <a:pt x="299573" y="429478"/>
                          <a:pt x="281544" y="434335"/>
                        </a:cubicBezTo>
                        <a:cubicBezTo>
                          <a:pt x="263350" y="439274"/>
                          <a:pt x="243922" y="441826"/>
                          <a:pt x="223919" y="441826"/>
                        </a:cubicBezTo>
                        <a:close/>
                        <a:moveTo>
                          <a:pt x="223754" y="34822"/>
                        </a:moveTo>
                        <a:cubicBezTo>
                          <a:pt x="196999" y="34822"/>
                          <a:pt x="171725" y="39680"/>
                          <a:pt x="148839" y="49311"/>
                        </a:cubicBezTo>
                        <a:cubicBezTo>
                          <a:pt x="125789" y="58943"/>
                          <a:pt x="105538" y="72279"/>
                          <a:pt x="88662" y="88991"/>
                        </a:cubicBezTo>
                        <a:cubicBezTo>
                          <a:pt x="71785" y="105620"/>
                          <a:pt x="58449" y="125460"/>
                          <a:pt x="48983" y="148016"/>
                        </a:cubicBezTo>
                        <a:cubicBezTo>
                          <a:pt x="39515" y="170573"/>
                          <a:pt x="34658" y="195105"/>
                          <a:pt x="34658" y="220872"/>
                        </a:cubicBezTo>
                        <a:cubicBezTo>
                          <a:pt x="34658" y="246639"/>
                          <a:pt x="39515" y="271500"/>
                          <a:pt x="49146" y="293975"/>
                        </a:cubicBezTo>
                        <a:cubicBezTo>
                          <a:pt x="58779" y="316614"/>
                          <a:pt x="72115" y="336536"/>
                          <a:pt x="88909" y="353165"/>
                        </a:cubicBezTo>
                        <a:cubicBezTo>
                          <a:pt x="105702" y="369794"/>
                          <a:pt x="125789" y="383130"/>
                          <a:pt x="148839" y="392762"/>
                        </a:cubicBezTo>
                        <a:cubicBezTo>
                          <a:pt x="171808" y="402394"/>
                          <a:pt x="196999" y="407250"/>
                          <a:pt x="223754" y="407250"/>
                        </a:cubicBezTo>
                        <a:cubicBezTo>
                          <a:pt x="240712" y="407250"/>
                          <a:pt x="257011" y="405111"/>
                          <a:pt x="272242" y="400994"/>
                        </a:cubicBezTo>
                        <a:cubicBezTo>
                          <a:pt x="287636" y="396796"/>
                          <a:pt x="302125" y="390951"/>
                          <a:pt x="315379" y="383624"/>
                        </a:cubicBezTo>
                        <a:cubicBezTo>
                          <a:pt x="328550" y="376298"/>
                          <a:pt x="340652" y="367653"/>
                          <a:pt x="351272" y="357857"/>
                        </a:cubicBezTo>
                        <a:cubicBezTo>
                          <a:pt x="361809" y="348143"/>
                          <a:pt x="370864" y="337359"/>
                          <a:pt x="378191" y="325916"/>
                        </a:cubicBezTo>
                        <a:cubicBezTo>
                          <a:pt x="382307" y="319577"/>
                          <a:pt x="390045" y="316531"/>
                          <a:pt x="397290" y="318507"/>
                        </a:cubicBezTo>
                        <a:cubicBezTo>
                          <a:pt x="404617" y="320482"/>
                          <a:pt x="409803" y="326986"/>
                          <a:pt x="410133" y="334560"/>
                        </a:cubicBezTo>
                        <a:lnTo>
                          <a:pt x="412849" y="396960"/>
                        </a:lnTo>
                        <a:lnTo>
                          <a:pt x="417788" y="396960"/>
                        </a:lnTo>
                        <a:lnTo>
                          <a:pt x="417788" y="45113"/>
                        </a:lnTo>
                        <a:lnTo>
                          <a:pt x="412849" y="45113"/>
                        </a:lnTo>
                        <a:lnTo>
                          <a:pt x="410133" y="107843"/>
                        </a:lnTo>
                        <a:cubicBezTo>
                          <a:pt x="409803" y="115416"/>
                          <a:pt x="404617" y="121920"/>
                          <a:pt x="397290" y="123896"/>
                        </a:cubicBezTo>
                        <a:cubicBezTo>
                          <a:pt x="390045" y="125872"/>
                          <a:pt x="382225" y="122825"/>
                          <a:pt x="378191" y="116487"/>
                        </a:cubicBezTo>
                        <a:cubicBezTo>
                          <a:pt x="370864" y="105044"/>
                          <a:pt x="361809" y="94177"/>
                          <a:pt x="351354" y="84298"/>
                        </a:cubicBezTo>
                        <a:cubicBezTo>
                          <a:pt x="340899" y="74420"/>
                          <a:pt x="328961" y="65693"/>
                          <a:pt x="315790" y="58449"/>
                        </a:cubicBezTo>
                        <a:cubicBezTo>
                          <a:pt x="302536" y="51122"/>
                          <a:pt x="288047" y="45278"/>
                          <a:pt x="272653" y="41079"/>
                        </a:cubicBezTo>
                        <a:cubicBezTo>
                          <a:pt x="257423" y="36963"/>
                          <a:pt x="240959" y="34822"/>
                          <a:pt x="223836" y="34822"/>
                        </a:cubicBezTo>
                        <a:close/>
                        <a:moveTo>
                          <a:pt x="227211" y="402640"/>
                        </a:moveTo>
                        <a:cubicBezTo>
                          <a:pt x="202103" y="402640"/>
                          <a:pt x="178147" y="397948"/>
                          <a:pt x="156002" y="388728"/>
                        </a:cubicBezTo>
                        <a:cubicBezTo>
                          <a:pt x="133939" y="379508"/>
                          <a:pt x="114429" y="366665"/>
                          <a:pt x="97882" y="350612"/>
                        </a:cubicBezTo>
                        <a:cubicBezTo>
                          <a:pt x="81335" y="334477"/>
                          <a:pt x="68081" y="315049"/>
                          <a:pt x="58531" y="292986"/>
                        </a:cubicBezTo>
                        <a:cubicBezTo>
                          <a:pt x="48983" y="270760"/>
                          <a:pt x="44125" y="246557"/>
                          <a:pt x="44125" y="220872"/>
                        </a:cubicBezTo>
                        <a:cubicBezTo>
                          <a:pt x="44125" y="195187"/>
                          <a:pt x="48983" y="170985"/>
                          <a:pt x="58531" y="148922"/>
                        </a:cubicBezTo>
                        <a:cubicBezTo>
                          <a:pt x="67999" y="127024"/>
                          <a:pt x="81170" y="107678"/>
                          <a:pt x="97552" y="91543"/>
                        </a:cubicBezTo>
                        <a:cubicBezTo>
                          <a:pt x="114017" y="75408"/>
                          <a:pt x="133527" y="62565"/>
                          <a:pt x="155755" y="53345"/>
                        </a:cubicBezTo>
                        <a:cubicBezTo>
                          <a:pt x="177982" y="44125"/>
                          <a:pt x="202020" y="39433"/>
                          <a:pt x="227128" y="39433"/>
                        </a:cubicBezTo>
                        <a:cubicBezTo>
                          <a:pt x="252237" y="39433"/>
                          <a:pt x="276193" y="44125"/>
                          <a:pt x="298338" y="53345"/>
                        </a:cubicBezTo>
                        <a:cubicBezTo>
                          <a:pt x="320401" y="62565"/>
                          <a:pt x="339911" y="75408"/>
                          <a:pt x="356458" y="91460"/>
                        </a:cubicBezTo>
                        <a:cubicBezTo>
                          <a:pt x="373005" y="107596"/>
                          <a:pt x="386259" y="126859"/>
                          <a:pt x="395890" y="148840"/>
                        </a:cubicBezTo>
                        <a:cubicBezTo>
                          <a:pt x="405604" y="170902"/>
                          <a:pt x="410544" y="195187"/>
                          <a:pt x="410544" y="220872"/>
                        </a:cubicBezTo>
                        <a:cubicBezTo>
                          <a:pt x="410544" y="246557"/>
                          <a:pt x="405687" y="271171"/>
                          <a:pt x="396137" y="293234"/>
                        </a:cubicBezTo>
                        <a:cubicBezTo>
                          <a:pt x="386670" y="315131"/>
                          <a:pt x="373334" y="334560"/>
                          <a:pt x="356623" y="350860"/>
                        </a:cubicBezTo>
                        <a:cubicBezTo>
                          <a:pt x="339911" y="367159"/>
                          <a:pt x="320318" y="380002"/>
                          <a:pt x="298255" y="389057"/>
                        </a:cubicBezTo>
                        <a:cubicBezTo>
                          <a:pt x="276193" y="398113"/>
                          <a:pt x="252237" y="402723"/>
                          <a:pt x="227128" y="402723"/>
                        </a:cubicBezTo>
                        <a:close/>
                        <a:moveTo>
                          <a:pt x="227211" y="74090"/>
                        </a:moveTo>
                        <a:cubicBezTo>
                          <a:pt x="206712" y="74090"/>
                          <a:pt x="187202" y="77877"/>
                          <a:pt x="169174" y="85369"/>
                        </a:cubicBezTo>
                        <a:cubicBezTo>
                          <a:pt x="151144" y="92860"/>
                          <a:pt x="135257" y="103233"/>
                          <a:pt x="122003" y="116240"/>
                        </a:cubicBezTo>
                        <a:cubicBezTo>
                          <a:pt x="108830" y="129247"/>
                          <a:pt x="98211" y="144888"/>
                          <a:pt x="90473" y="162670"/>
                        </a:cubicBezTo>
                        <a:cubicBezTo>
                          <a:pt x="82817" y="180369"/>
                          <a:pt x="78947" y="199962"/>
                          <a:pt x="78947" y="220872"/>
                        </a:cubicBezTo>
                        <a:cubicBezTo>
                          <a:pt x="78947" y="241782"/>
                          <a:pt x="82817" y="261457"/>
                          <a:pt x="90473" y="279239"/>
                        </a:cubicBezTo>
                        <a:cubicBezTo>
                          <a:pt x="98211" y="297103"/>
                          <a:pt x="108830" y="312827"/>
                          <a:pt x="122167" y="325751"/>
                        </a:cubicBezTo>
                        <a:cubicBezTo>
                          <a:pt x="135503" y="338758"/>
                          <a:pt x="151392" y="349213"/>
                          <a:pt x="169420" y="356705"/>
                        </a:cubicBezTo>
                        <a:cubicBezTo>
                          <a:pt x="187284" y="364196"/>
                          <a:pt x="206712" y="367983"/>
                          <a:pt x="227211" y="367983"/>
                        </a:cubicBezTo>
                        <a:cubicBezTo>
                          <a:pt x="247709" y="367983"/>
                          <a:pt x="267219" y="364278"/>
                          <a:pt x="285084" y="356869"/>
                        </a:cubicBezTo>
                        <a:cubicBezTo>
                          <a:pt x="303031" y="349460"/>
                          <a:pt x="318918" y="339087"/>
                          <a:pt x="332419" y="325916"/>
                        </a:cubicBezTo>
                        <a:cubicBezTo>
                          <a:pt x="345838" y="312827"/>
                          <a:pt x="356623" y="297103"/>
                          <a:pt x="364278" y="279403"/>
                        </a:cubicBezTo>
                        <a:cubicBezTo>
                          <a:pt x="371935" y="261704"/>
                          <a:pt x="375804" y="242029"/>
                          <a:pt x="375804" y="220872"/>
                        </a:cubicBezTo>
                        <a:cubicBezTo>
                          <a:pt x="375804" y="199715"/>
                          <a:pt x="371852" y="180451"/>
                          <a:pt x="364113" y="162834"/>
                        </a:cubicBezTo>
                        <a:cubicBezTo>
                          <a:pt x="356293" y="145053"/>
                          <a:pt x="345591" y="129411"/>
                          <a:pt x="332255" y="116404"/>
                        </a:cubicBezTo>
                        <a:cubicBezTo>
                          <a:pt x="318918" y="103397"/>
                          <a:pt x="303031" y="92942"/>
                          <a:pt x="285001" y="85451"/>
                        </a:cubicBezTo>
                        <a:cubicBezTo>
                          <a:pt x="267138"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grpSp>
      </p:grpSp>
    </p:spTree>
    <p:extLst>
      <p:ext uri="{BB962C8B-B14F-4D97-AF65-F5344CB8AC3E}">
        <p14:creationId xmlns:p14="http://schemas.microsoft.com/office/powerpoint/2010/main" val="407983238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63E30-A92F-B5B1-9D5A-02739006BB43}"/>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B6E4EFE3-D4CC-B073-D030-38C82C325675}"/>
              </a:ext>
            </a:extLst>
          </p:cNvPr>
          <p:cNvPicPr>
            <a:picLocks noGrp="1" noRot="1" noChangeAspect="1" noMove="1" noResize="1" noEditPoints="1" noAdjustHandles="1" noChangeArrowheads="1" noChangeShapeType="1" noCrop="1"/>
          </p:cNvPicPr>
          <p:nvPr/>
        </p:nvPicPr>
        <p:blipFill>
          <a:blip r:embed="rId3">
            <a:alphaModFix amt="70000"/>
          </a:blip>
          <a:srcRect/>
          <a:stretch/>
        </p:blipFill>
        <p:spPr>
          <a:xfrm flipH="1">
            <a:off x="1" y="6350"/>
            <a:ext cx="12191998" cy="6845299"/>
          </a:xfrm>
          <a:prstGeom prst="rect">
            <a:avLst/>
          </a:prstGeom>
        </p:spPr>
      </p:pic>
      <p:sp>
        <p:nvSpPr>
          <p:cNvPr id="20" name="Retângulo 19">
            <a:extLst>
              <a:ext uri="{FF2B5EF4-FFF2-40B4-BE49-F238E27FC236}">
                <a16:creationId xmlns:a16="http://schemas.microsoft.com/office/drawing/2014/main" id="{0E01B390-1FBC-A9F1-BBAD-268EFF5BA649}"/>
              </a:ext>
            </a:extLst>
          </p:cNvPr>
          <p:cNvSpPr>
            <a:spLocks noGrp="1" noRot="1" noMove="1" noResize="1" noEditPoints="1" noAdjustHandles="1" noChangeArrowheads="1" noChangeShapeType="1"/>
          </p:cNvSpPr>
          <p:nvPr/>
        </p:nvSpPr>
        <p:spPr>
          <a:xfrm rot="5400000">
            <a:off x="3522158" y="-1811842"/>
            <a:ext cx="5147684" cy="12192006"/>
          </a:xfrm>
          <a:prstGeom prst="rect">
            <a:avLst/>
          </a:prstGeom>
          <a:gradFill flip="none" rotWithShape="1">
            <a:gsLst>
              <a:gs pos="0">
                <a:schemeClr val="bg1">
                  <a:alpha val="35000"/>
                </a:schemeClr>
              </a:gs>
              <a:gs pos="100000">
                <a:schemeClr val="bg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1" name="Agrupar 20">
            <a:extLst>
              <a:ext uri="{FF2B5EF4-FFF2-40B4-BE49-F238E27FC236}">
                <a16:creationId xmlns:a16="http://schemas.microsoft.com/office/drawing/2014/main" id="{C44BCBA6-2BC8-2A0F-984C-1918C291FCFE}"/>
              </a:ext>
            </a:extLst>
          </p:cNvPr>
          <p:cNvGrpSpPr/>
          <p:nvPr/>
        </p:nvGrpSpPr>
        <p:grpSpPr>
          <a:xfrm>
            <a:off x="726377" y="244475"/>
            <a:ext cx="10867413" cy="6454313"/>
            <a:chOff x="726377" y="244475"/>
            <a:chExt cx="10867413" cy="6454313"/>
          </a:xfrm>
        </p:grpSpPr>
        <p:grpSp>
          <p:nvGrpSpPr>
            <p:cNvPr id="22" name="Agrupar 21">
              <a:extLst>
                <a:ext uri="{FF2B5EF4-FFF2-40B4-BE49-F238E27FC236}">
                  <a16:creationId xmlns:a16="http://schemas.microsoft.com/office/drawing/2014/main" id="{8F5A0946-4446-6902-647F-E28FB2E6B412}"/>
                </a:ext>
              </a:extLst>
            </p:cNvPr>
            <p:cNvGrpSpPr/>
            <p:nvPr/>
          </p:nvGrpSpPr>
          <p:grpSpPr>
            <a:xfrm>
              <a:off x="726461" y="6421789"/>
              <a:ext cx="10867329" cy="276999"/>
              <a:chOff x="849581" y="6421789"/>
              <a:chExt cx="10867329" cy="276999"/>
            </a:xfrm>
          </p:grpSpPr>
          <p:sp>
            <p:nvSpPr>
              <p:cNvPr id="155" name="CaixaDeTexto 154">
                <a:extLst>
                  <a:ext uri="{FF2B5EF4-FFF2-40B4-BE49-F238E27FC236}">
                    <a16:creationId xmlns:a16="http://schemas.microsoft.com/office/drawing/2014/main" id="{C94F9744-C627-DE32-7C2D-FEE542803D13}"/>
                  </a:ext>
                </a:extLst>
              </p:cNvPr>
              <p:cNvSpPr txBox="1"/>
              <p:nvPr/>
            </p:nvSpPr>
            <p:spPr>
              <a:xfrm>
                <a:off x="10305278" y="6421789"/>
                <a:ext cx="1411632" cy="276999"/>
              </a:xfrm>
              <a:prstGeom prst="rect">
                <a:avLst/>
              </a:prstGeom>
              <a:noFill/>
            </p:spPr>
            <p:txBody>
              <a:bodyPr wrap="square" rtlCol="0">
                <a:spAutoFit/>
              </a:bodyPr>
              <a:lstStyle/>
              <a:p>
                <a:r>
                  <a:rPr lang="pt-BR" sz="1200" dirty="0">
                    <a:solidFill>
                      <a:srgbClr val="0066A3"/>
                    </a:solidFill>
                    <a:latin typeface="Montserrat" panose="02000505000000020004" pitchFamily="2" charset="0"/>
                  </a:rPr>
                  <a:t>inspand.com.br</a:t>
                </a:r>
                <a:endParaRPr lang="pt-BR" sz="1200" i="0" dirty="0">
                  <a:solidFill>
                    <a:srgbClr val="0066A3"/>
                  </a:solidFill>
                  <a:effectLst/>
                  <a:latin typeface="Montserrat" panose="02000505000000020004" pitchFamily="2" charset="0"/>
                </a:endParaRPr>
              </a:p>
            </p:txBody>
          </p:sp>
          <p:cxnSp>
            <p:nvCxnSpPr>
              <p:cNvPr id="156" name="Conector reto 155">
                <a:extLst>
                  <a:ext uri="{FF2B5EF4-FFF2-40B4-BE49-F238E27FC236}">
                    <a16:creationId xmlns:a16="http://schemas.microsoft.com/office/drawing/2014/main" id="{6BA194CD-B459-5D43-DC65-41731C65F01C}"/>
                  </a:ext>
                </a:extLst>
              </p:cNvPr>
              <p:cNvCxnSpPr>
                <a:cxnSpLocks/>
              </p:cNvCxnSpPr>
              <p:nvPr/>
            </p:nvCxnSpPr>
            <p:spPr>
              <a:xfrm>
                <a:off x="849581" y="6612147"/>
                <a:ext cx="9515019" cy="0"/>
              </a:xfrm>
              <a:prstGeom prst="line">
                <a:avLst/>
              </a:prstGeom>
              <a:ln w="12700">
                <a:solidFill>
                  <a:srgbClr val="0066A3"/>
                </a:solidFill>
              </a:ln>
            </p:spPr>
            <p:style>
              <a:lnRef idx="1">
                <a:schemeClr val="accent1"/>
              </a:lnRef>
              <a:fillRef idx="0">
                <a:schemeClr val="accent1"/>
              </a:fillRef>
              <a:effectRef idx="0">
                <a:schemeClr val="accent1"/>
              </a:effectRef>
              <a:fontRef idx="minor">
                <a:schemeClr val="tx1"/>
              </a:fontRef>
            </p:style>
          </p:cxnSp>
        </p:grpSp>
        <p:grpSp>
          <p:nvGrpSpPr>
            <p:cNvPr id="23" name="Agrupar 22">
              <a:extLst>
                <a:ext uri="{FF2B5EF4-FFF2-40B4-BE49-F238E27FC236}">
                  <a16:creationId xmlns:a16="http://schemas.microsoft.com/office/drawing/2014/main" id="{F63A276E-AE6A-99B4-5DF3-6D788EBE75CD}"/>
                </a:ext>
              </a:extLst>
            </p:cNvPr>
            <p:cNvGrpSpPr/>
            <p:nvPr/>
          </p:nvGrpSpPr>
          <p:grpSpPr>
            <a:xfrm>
              <a:off x="726377" y="244475"/>
              <a:ext cx="978596" cy="377799"/>
              <a:chOff x="0" y="1074564"/>
              <a:chExt cx="12189694" cy="4705985"/>
            </a:xfrm>
          </p:grpSpPr>
          <p:grpSp>
            <p:nvGrpSpPr>
              <p:cNvPr id="24" name="Gráfico 23">
                <a:extLst>
                  <a:ext uri="{FF2B5EF4-FFF2-40B4-BE49-F238E27FC236}">
                    <a16:creationId xmlns:a16="http://schemas.microsoft.com/office/drawing/2014/main" id="{4E2F670E-4734-5233-3C1E-23B73084B0F8}"/>
                  </a:ext>
                </a:extLst>
              </p:cNvPr>
              <p:cNvGrpSpPr/>
              <p:nvPr/>
            </p:nvGrpSpPr>
            <p:grpSpPr>
              <a:xfrm>
                <a:off x="4692" y="1074564"/>
                <a:ext cx="12185002" cy="3514692"/>
                <a:chOff x="4692" y="1074564"/>
                <a:chExt cx="12185002" cy="3514692"/>
              </a:xfrm>
              <a:solidFill>
                <a:srgbClr val="0066A3"/>
              </a:solidFill>
            </p:grpSpPr>
            <p:sp>
              <p:nvSpPr>
                <p:cNvPr id="149" name="Forma Livre: Forma 148">
                  <a:extLst>
                    <a:ext uri="{FF2B5EF4-FFF2-40B4-BE49-F238E27FC236}">
                      <a16:creationId xmlns:a16="http://schemas.microsoft.com/office/drawing/2014/main" id="{5888C22B-4608-1034-F400-A3F7D37B6EED}"/>
                    </a:ext>
                  </a:extLst>
                </p:cNvPr>
                <p:cNvSpPr/>
                <p:nvPr/>
              </p:nvSpPr>
              <p:spPr>
                <a:xfrm>
                  <a:off x="698508" y="1084365"/>
                  <a:ext cx="4241103" cy="3504891"/>
                </a:xfrm>
                <a:custGeom>
                  <a:avLst/>
                  <a:gdLst>
                    <a:gd name="connsiteX0" fmla="*/ 4075141 w 4241103"/>
                    <a:gd name="connsiteY0" fmla="*/ 148510 h 3504891"/>
                    <a:gd name="connsiteX1" fmla="*/ 3709793 w 4241103"/>
                    <a:gd name="connsiteY1" fmla="*/ 165 h 3504891"/>
                    <a:gd name="connsiteX2" fmla="*/ 3708558 w 4241103"/>
                    <a:gd name="connsiteY2" fmla="*/ 165 h 3504891"/>
                    <a:gd name="connsiteX3" fmla="*/ 3707570 w 4241103"/>
                    <a:gd name="connsiteY3" fmla="*/ 82 h 3504891"/>
                    <a:gd name="connsiteX4" fmla="*/ 3706582 w 4241103"/>
                    <a:gd name="connsiteY4" fmla="*/ 82 h 3504891"/>
                    <a:gd name="connsiteX5" fmla="*/ 3705265 w 4241103"/>
                    <a:gd name="connsiteY5" fmla="*/ 82 h 3504891"/>
                    <a:gd name="connsiteX6" fmla="*/ 3317607 w 4241103"/>
                    <a:gd name="connsiteY6" fmla="*/ 152462 h 3504891"/>
                    <a:gd name="connsiteX7" fmla="*/ 3158395 w 4241103"/>
                    <a:gd name="connsiteY7" fmla="*/ 502416 h 3504891"/>
                    <a:gd name="connsiteX8" fmla="*/ 3158395 w 4241103"/>
                    <a:gd name="connsiteY8" fmla="*/ 503568 h 3504891"/>
                    <a:gd name="connsiteX9" fmla="*/ 3158313 w 4241103"/>
                    <a:gd name="connsiteY9" fmla="*/ 504392 h 3504891"/>
                    <a:gd name="connsiteX10" fmla="*/ 3158313 w 4241103"/>
                    <a:gd name="connsiteY10" fmla="*/ 505215 h 3504891"/>
                    <a:gd name="connsiteX11" fmla="*/ 3159794 w 4241103"/>
                    <a:gd name="connsiteY11" fmla="*/ 1230231 h 3504891"/>
                    <a:gd name="connsiteX12" fmla="*/ 3159794 w 4241103"/>
                    <a:gd name="connsiteY12" fmla="*/ 1230808 h 3504891"/>
                    <a:gd name="connsiteX13" fmla="*/ 3159794 w 4241103"/>
                    <a:gd name="connsiteY13" fmla="*/ 1231384 h 3504891"/>
                    <a:gd name="connsiteX14" fmla="*/ 3159794 w 4241103"/>
                    <a:gd name="connsiteY14" fmla="*/ 1234101 h 3504891"/>
                    <a:gd name="connsiteX15" fmla="*/ 3159877 w 4241103"/>
                    <a:gd name="connsiteY15" fmla="*/ 1234595 h 3504891"/>
                    <a:gd name="connsiteX16" fmla="*/ 3159877 w 4241103"/>
                    <a:gd name="connsiteY16" fmla="*/ 1235088 h 3504891"/>
                    <a:gd name="connsiteX17" fmla="*/ 3553462 w 4241103"/>
                    <a:gd name="connsiteY17" fmla="*/ 1882392 h 3504891"/>
                    <a:gd name="connsiteX18" fmla="*/ 3553791 w 4241103"/>
                    <a:gd name="connsiteY18" fmla="*/ 1882639 h 3504891"/>
                    <a:gd name="connsiteX19" fmla="*/ 3554121 w 4241103"/>
                    <a:gd name="connsiteY19" fmla="*/ 1882886 h 3504891"/>
                    <a:gd name="connsiteX20" fmla="*/ 3555767 w 4241103"/>
                    <a:gd name="connsiteY20" fmla="*/ 1884039 h 3504891"/>
                    <a:gd name="connsiteX21" fmla="*/ 3556096 w 4241103"/>
                    <a:gd name="connsiteY21" fmla="*/ 1884286 h 3504891"/>
                    <a:gd name="connsiteX22" fmla="*/ 3556425 w 4241103"/>
                    <a:gd name="connsiteY22" fmla="*/ 1884533 h 3504891"/>
                    <a:gd name="connsiteX23" fmla="*/ 3843732 w 4241103"/>
                    <a:gd name="connsiteY23" fmla="*/ 2323807 h 3504891"/>
                    <a:gd name="connsiteX24" fmla="*/ 3843732 w 4241103"/>
                    <a:gd name="connsiteY24" fmla="*/ 2626343 h 3504891"/>
                    <a:gd name="connsiteX25" fmla="*/ 3312997 w 4241103"/>
                    <a:gd name="connsiteY25" fmla="*/ 3135263 h 3504891"/>
                    <a:gd name="connsiteX26" fmla="*/ 2813051 w 4241103"/>
                    <a:gd name="connsiteY26" fmla="*/ 2657708 h 3504891"/>
                    <a:gd name="connsiteX27" fmla="*/ 2812804 w 4241103"/>
                    <a:gd name="connsiteY27" fmla="*/ 2475528 h 3504891"/>
                    <a:gd name="connsiteX28" fmla="*/ 2808029 w 4241103"/>
                    <a:gd name="connsiteY28" fmla="*/ 1330665 h 3504891"/>
                    <a:gd name="connsiteX29" fmla="*/ 2808029 w 4241103"/>
                    <a:gd name="connsiteY29" fmla="*/ 1330007 h 3504891"/>
                    <a:gd name="connsiteX30" fmla="*/ 2808029 w 4241103"/>
                    <a:gd name="connsiteY30" fmla="*/ 1329348 h 3504891"/>
                    <a:gd name="connsiteX31" fmla="*/ 2807865 w 4241103"/>
                    <a:gd name="connsiteY31" fmla="*/ 1326055 h 3504891"/>
                    <a:gd name="connsiteX32" fmla="*/ 2807865 w 4241103"/>
                    <a:gd name="connsiteY32" fmla="*/ 1325397 h 3504891"/>
                    <a:gd name="connsiteX33" fmla="*/ 2807782 w 4241103"/>
                    <a:gd name="connsiteY33" fmla="*/ 1324738 h 3504891"/>
                    <a:gd name="connsiteX34" fmla="*/ 2388019 w 4241103"/>
                    <a:gd name="connsiteY34" fmla="*/ 393914 h 3504891"/>
                    <a:gd name="connsiteX35" fmla="*/ 1387468 w 4241103"/>
                    <a:gd name="connsiteY35" fmla="*/ 0 h 3504891"/>
                    <a:gd name="connsiteX36" fmla="*/ 1385904 w 4241103"/>
                    <a:gd name="connsiteY36" fmla="*/ 0 h 3504891"/>
                    <a:gd name="connsiteX37" fmla="*/ 1384751 w 4241103"/>
                    <a:gd name="connsiteY37" fmla="*/ 0 h 3504891"/>
                    <a:gd name="connsiteX38" fmla="*/ 1383599 w 4241103"/>
                    <a:gd name="connsiteY38" fmla="*/ 0 h 3504891"/>
                    <a:gd name="connsiteX39" fmla="*/ 1382117 w 4241103"/>
                    <a:gd name="connsiteY39" fmla="*/ 165 h 3504891"/>
                    <a:gd name="connsiteX40" fmla="*/ 376462 w 4241103"/>
                    <a:gd name="connsiteY40" fmla="*/ 449482 h 3504891"/>
                    <a:gd name="connsiteX41" fmla="*/ 1235 w 4241103"/>
                    <a:gd name="connsiteY41" fmla="*/ 1412741 h 3504891"/>
                    <a:gd name="connsiteX42" fmla="*/ 1235 w 4241103"/>
                    <a:gd name="connsiteY42" fmla="*/ 1413317 h 3504891"/>
                    <a:gd name="connsiteX43" fmla="*/ 1235 w 4241103"/>
                    <a:gd name="connsiteY43" fmla="*/ 1413894 h 3504891"/>
                    <a:gd name="connsiteX44" fmla="*/ 0 w 4241103"/>
                    <a:gd name="connsiteY44" fmla="*/ 3471963 h 3504891"/>
                    <a:gd name="connsiteX45" fmla="*/ 0 w 4241103"/>
                    <a:gd name="connsiteY45" fmla="*/ 3504892 h 3504891"/>
                    <a:gd name="connsiteX46" fmla="*/ 32929 w 4241103"/>
                    <a:gd name="connsiteY46" fmla="*/ 3504892 h 3504891"/>
                    <a:gd name="connsiteX47" fmla="*/ 336947 w 4241103"/>
                    <a:gd name="connsiteY47" fmla="*/ 3504892 h 3504891"/>
                    <a:gd name="connsiteX48" fmla="*/ 369876 w 4241103"/>
                    <a:gd name="connsiteY48" fmla="*/ 3504892 h 3504891"/>
                    <a:gd name="connsiteX49" fmla="*/ 369876 w 4241103"/>
                    <a:gd name="connsiteY49" fmla="*/ 3471963 h 3504891"/>
                    <a:gd name="connsiteX50" fmla="*/ 370288 w 4241103"/>
                    <a:gd name="connsiteY50" fmla="*/ 1392654 h 3504891"/>
                    <a:gd name="connsiteX51" fmla="*/ 1407472 w 4241103"/>
                    <a:gd name="connsiteY51" fmla="*/ 377203 h 3504891"/>
                    <a:gd name="connsiteX52" fmla="*/ 2441940 w 4241103"/>
                    <a:gd name="connsiteY52" fmla="*/ 1395865 h 3504891"/>
                    <a:gd name="connsiteX53" fmla="*/ 2447950 w 4241103"/>
                    <a:gd name="connsiteY53" fmla="*/ 2646759 h 3504891"/>
                    <a:gd name="connsiteX54" fmla="*/ 2447950 w 4241103"/>
                    <a:gd name="connsiteY54" fmla="*/ 2647088 h 3504891"/>
                    <a:gd name="connsiteX55" fmla="*/ 2447950 w 4241103"/>
                    <a:gd name="connsiteY55" fmla="*/ 2647418 h 3504891"/>
                    <a:gd name="connsiteX56" fmla="*/ 2447950 w 4241103"/>
                    <a:gd name="connsiteY56" fmla="*/ 2649147 h 3504891"/>
                    <a:gd name="connsiteX57" fmla="*/ 2447950 w 4241103"/>
                    <a:gd name="connsiteY57" fmla="*/ 2649476 h 3504891"/>
                    <a:gd name="connsiteX58" fmla="*/ 2447950 w 4241103"/>
                    <a:gd name="connsiteY58" fmla="*/ 2649805 h 3504891"/>
                    <a:gd name="connsiteX59" fmla="*/ 3311104 w 4241103"/>
                    <a:gd name="connsiteY59" fmla="*/ 3503904 h 3504891"/>
                    <a:gd name="connsiteX60" fmla="*/ 3311515 w 4241103"/>
                    <a:gd name="connsiteY60" fmla="*/ 3503904 h 3504891"/>
                    <a:gd name="connsiteX61" fmla="*/ 3311927 w 4241103"/>
                    <a:gd name="connsiteY61" fmla="*/ 3503904 h 3504891"/>
                    <a:gd name="connsiteX62" fmla="*/ 3314150 w 4241103"/>
                    <a:gd name="connsiteY62" fmla="*/ 3503904 h 3504891"/>
                    <a:gd name="connsiteX63" fmla="*/ 3314643 w 4241103"/>
                    <a:gd name="connsiteY63" fmla="*/ 3503904 h 3504891"/>
                    <a:gd name="connsiteX64" fmla="*/ 3315137 w 4241103"/>
                    <a:gd name="connsiteY64" fmla="*/ 3503904 h 3504891"/>
                    <a:gd name="connsiteX65" fmla="*/ 3965570 w 4241103"/>
                    <a:gd name="connsiteY65" fmla="*/ 3256442 h 3504891"/>
                    <a:gd name="connsiteX66" fmla="*/ 4238634 w 4241103"/>
                    <a:gd name="connsiteY66" fmla="*/ 2611937 h 3504891"/>
                    <a:gd name="connsiteX67" fmla="*/ 4238634 w 4241103"/>
                    <a:gd name="connsiteY67" fmla="*/ 2611278 h 3504891"/>
                    <a:gd name="connsiteX68" fmla="*/ 4238634 w 4241103"/>
                    <a:gd name="connsiteY68" fmla="*/ 2610620 h 3504891"/>
                    <a:gd name="connsiteX69" fmla="*/ 4239952 w 4241103"/>
                    <a:gd name="connsiteY69" fmla="*/ 2329158 h 3504891"/>
                    <a:gd name="connsiteX70" fmla="*/ 4239952 w 4241103"/>
                    <a:gd name="connsiteY70" fmla="*/ 2328335 h 3504891"/>
                    <a:gd name="connsiteX71" fmla="*/ 4239952 w 4241103"/>
                    <a:gd name="connsiteY71" fmla="*/ 2327512 h 3504891"/>
                    <a:gd name="connsiteX72" fmla="*/ 4239952 w 4241103"/>
                    <a:gd name="connsiteY72" fmla="*/ 2326441 h 3504891"/>
                    <a:gd name="connsiteX73" fmla="*/ 3820928 w 4241103"/>
                    <a:gd name="connsiteY73" fmla="*/ 1607352 h 3504891"/>
                    <a:gd name="connsiteX74" fmla="*/ 3552968 w 4241103"/>
                    <a:gd name="connsiteY74" fmla="*/ 1164785 h 3504891"/>
                    <a:gd name="connsiteX75" fmla="*/ 3554121 w 4241103"/>
                    <a:gd name="connsiteY75" fmla="*/ 499205 h 3504891"/>
                    <a:gd name="connsiteX76" fmla="*/ 3695633 w 4241103"/>
                    <a:gd name="connsiteY76" fmla="*/ 369218 h 3504891"/>
                    <a:gd name="connsiteX77" fmla="*/ 3844802 w 4241103"/>
                    <a:gd name="connsiteY77" fmla="*/ 511389 h 3504891"/>
                    <a:gd name="connsiteX78" fmla="*/ 3844802 w 4241103"/>
                    <a:gd name="connsiteY78" fmla="*/ 989190 h 3504891"/>
                    <a:gd name="connsiteX79" fmla="*/ 3844802 w 4241103"/>
                    <a:gd name="connsiteY79" fmla="*/ 1022119 h 3504891"/>
                    <a:gd name="connsiteX80" fmla="*/ 3877731 w 4241103"/>
                    <a:gd name="connsiteY80" fmla="*/ 1022119 h 3504891"/>
                    <a:gd name="connsiteX81" fmla="*/ 4208257 w 4241103"/>
                    <a:gd name="connsiteY81" fmla="*/ 1021872 h 3504891"/>
                    <a:gd name="connsiteX82" fmla="*/ 4241104 w 4241103"/>
                    <a:gd name="connsiteY82" fmla="*/ 1021872 h 3504891"/>
                    <a:gd name="connsiteX83" fmla="*/ 4241104 w 4241103"/>
                    <a:gd name="connsiteY83" fmla="*/ 508425 h 3504891"/>
                    <a:gd name="connsiteX84" fmla="*/ 4241104 w 4241103"/>
                    <a:gd name="connsiteY84" fmla="*/ 506532 h 3504891"/>
                    <a:gd name="connsiteX85" fmla="*/ 4240939 w 4241103"/>
                    <a:gd name="connsiteY85" fmla="*/ 504639 h 3504891"/>
                    <a:gd name="connsiteX86" fmla="*/ 4075224 w 4241103"/>
                    <a:gd name="connsiteY86" fmla="*/ 148510 h 3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41103" h="3504891">
                      <a:moveTo>
                        <a:pt x="4075141" y="148510"/>
                      </a:moveTo>
                      <a:cubicBezTo>
                        <a:pt x="3980305" y="58449"/>
                        <a:pt x="3854022" y="7162"/>
                        <a:pt x="3709793" y="165"/>
                      </a:cubicBezTo>
                      <a:lnTo>
                        <a:pt x="3708558" y="165"/>
                      </a:lnTo>
                      <a:cubicBezTo>
                        <a:pt x="3708558" y="165"/>
                        <a:pt x="3707570" y="82"/>
                        <a:pt x="3707570" y="82"/>
                      </a:cubicBezTo>
                      <a:lnTo>
                        <a:pt x="3706582" y="82"/>
                      </a:lnTo>
                      <a:cubicBezTo>
                        <a:pt x="3706582" y="82"/>
                        <a:pt x="3705265" y="82"/>
                        <a:pt x="3705265" y="82"/>
                      </a:cubicBezTo>
                      <a:cubicBezTo>
                        <a:pt x="3553215" y="2223"/>
                        <a:pt x="3419193" y="54909"/>
                        <a:pt x="3317607" y="152462"/>
                      </a:cubicBezTo>
                      <a:cubicBezTo>
                        <a:pt x="3221536" y="244746"/>
                        <a:pt x="3164981" y="369053"/>
                        <a:pt x="3158395" y="502416"/>
                      </a:cubicBezTo>
                      <a:lnTo>
                        <a:pt x="3158395" y="503568"/>
                      </a:lnTo>
                      <a:cubicBezTo>
                        <a:pt x="3158395" y="503568"/>
                        <a:pt x="3158313" y="504392"/>
                        <a:pt x="3158313" y="504392"/>
                      </a:cubicBezTo>
                      <a:lnTo>
                        <a:pt x="3158313" y="505215"/>
                      </a:lnTo>
                      <a:cubicBezTo>
                        <a:pt x="3158313" y="505215"/>
                        <a:pt x="3159794" y="1230231"/>
                        <a:pt x="3159794" y="1230231"/>
                      </a:cubicBezTo>
                      <a:lnTo>
                        <a:pt x="3159794" y="1230808"/>
                      </a:lnTo>
                      <a:cubicBezTo>
                        <a:pt x="3159794" y="1230808"/>
                        <a:pt x="3159794" y="1231384"/>
                        <a:pt x="3159794" y="1231384"/>
                      </a:cubicBezTo>
                      <a:lnTo>
                        <a:pt x="3159794" y="1234101"/>
                      </a:lnTo>
                      <a:cubicBezTo>
                        <a:pt x="3159794" y="1234101"/>
                        <a:pt x="3159877" y="1234595"/>
                        <a:pt x="3159877" y="1234595"/>
                      </a:cubicBezTo>
                      <a:lnTo>
                        <a:pt x="3159877" y="1235088"/>
                      </a:lnTo>
                      <a:cubicBezTo>
                        <a:pt x="3176588" y="1480575"/>
                        <a:pt x="3305341" y="1692309"/>
                        <a:pt x="3553462" y="1882392"/>
                      </a:cubicBezTo>
                      <a:lnTo>
                        <a:pt x="3553791" y="1882639"/>
                      </a:lnTo>
                      <a:lnTo>
                        <a:pt x="3554121" y="1882886"/>
                      </a:lnTo>
                      <a:lnTo>
                        <a:pt x="3555767" y="1884039"/>
                      </a:lnTo>
                      <a:lnTo>
                        <a:pt x="3556096" y="1884286"/>
                      </a:lnTo>
                      <a:lnTo>
                        <a:pt x="3556425" y="1884533"/>
                      </a:lnTo>
                      <a:cubicBezTo>
                        <a:pt x="3806440" y="2057575"/>
                        <a:pt x="3842003" y="2203698"/>
                        <a:pt x="3843732" y="2323807"/>
                      </a:cubicBezTo>
                      <a:lnTo>
                        <a:pt x="3843732" y="2626343"/>
                      </a:lnTo>
                      <a:cubicBezTo>
                        <a:pt x="3820023" y="2934066"/>
                        <a:pt x="3616768" y="3128924"/>
                        <a:pt x="3312997" y="3135263"/>
                      </a:cubicBezTo>
                      <a:cubicBezTo>
                        <a:pt x="3095253" y="3123984"/>
                        <a:pt x="2846556" y="2969876"/>
                        <a:pt x="2813051" y="2657708"/>
                      </a:cubicBezTo>
                      <a:lnTo>
                        <a:pt x="2812804" y="2475528"/>
                      </a:lnTo>
                      <a:lnTo>
                        <a:pt x="2808029" y="1330665"/>
                      </a:lnTo>
                      <a:lnTo>
                        <a:pt x="2808029" y="1330007"/>
                      </a:lnTo>
                      <a:cubicBezTo>
                        <a:pt x="2808029" y="1330007"/>
                        <a:pt x="2808029" y="1329348"/>
                        <a:pt x="2808029" y="1329348"/>
                      </a:cubicBezTo>
                      <a:lnTo>
                        <a:pt x="2807865" y="1326055"/>
                      </a:lnTo>
                      <a:lnTo>
                        <a:pt x="2807865" y="1325397"/>
                      </a:lnTo>
                      <a:cubicBezTo>
                        <a:pt x="2807865" y="1325397"/>
                        <a:pt x="2807782" y="1324738"/>
                        <a:pt x="2807782" y="1324738"/>
                      </a:cubicBezTo>
                      <a:cubicBezTo>
                        <a:pt x="2776253" y="952886"/>
                        <a:pt x="2631035" y="631086"/>
                        <a:pt x="2388019" y="393914"/>
                      </a:cubicBezTo>
                      <a:cubicBezTo>
                        <a:pt x="2133230" y="145382"/>
                        <a:pt x="1787309" y="9220"/>
                        <a:pt x="1387468" y="0"/>
                      </a:cubicBezTo>
                      <a:lnTo>
                        <a:pt x="1385904" y="0"/>
                      </a:lnTo>
                      <a:cubicBezTo>
                        <a:pt x="1385904" y="0"/>
                        <a:pt x="1384751" y="0"/>
                        <a:pt x="1384751" y="0"/>
                      </a:cubicBezTo>
                      <a:lnTo>
                        <a:pt x="1383599" y="0"/>
                      </a:lnTo>
                      <a:cubicBezTo>
                        <a:pt x="1383599" y="0"/>
                        <a:pt x="1382117" y="165"/>
                        <a:pt x="1382117" y="165"/>
                      </a:cubicBezTo>
                      <a:cubicBezTo>
                        <a:pt x="973467" y="20663"/>
                        <a:pt x="625735" y="176006"/>
                        <a:pt x="376462" y="449482"/>
                      </a:cubicBezTo>
                      <a:cubicBezTo>
                        <a:pt x="147605" y="700567"/>
                        <a:pt x="14406" y="1042618"/>
                        <a:pt x="1235" y="1412741"/>
                      </a:cubicBezTo>
                      <a:lnTo>
                        <a:pt x="1235" y="1413317"/>
                      </a:lnTo>
                      <a:cubicBezTo>
                        <a:pt x="1235" y="1413317"/>
                        <a:pt x="1235" y="1413894"/>
                        <a:pt x="1235" y="1413894"/>
                      </a:cubicBezTo>
                      <a:lnTo>
                        <a:pt x="0" y="3471963"/>
                      </a:lnTo>
                      <a:lnTo>
                        <a:pt x="0" y="3504892"/>
                      </a:lnTo>
                      <a:cubicBezTo>
                        <a:pt x="0" y="3504892"/>
                        <a:pt x="32929" y="3504892"/>
                        <a:pt x="32929" y="3504892"/>
                      </a:cubicBezTo>
                      <a:lnTo>
                        <a:pt x="336947" y="3504892"/>
                      </a:lnTo>
                      <a:cubicBezTo>
                        <a:pt x="336947" y="3504892"/>
                        <a:pt x="369876" y="3504892"/>
                        <a:pt x="369876" y="3504892"/>
                      </a:cubicBezTo>
                      <a:lnTo>
                        <a:pt x="369876" y="3471963"/>
                      </a:lnTo>
                      <a:cubicBezTo>
                        <a:pt x="369876" y="3471963"/>
                        <a:pt x="370288" y="1392654"/>
                        <a:pt x="370288" y="1392654"/>
                      </a:cubicBezTo>
                      <a:cubicBezTo>
                        <a:pt x="420505" y="709458"/>
                        <a:pt x="942843" y="387493"/>
                        <a:pt x="1407472" y="377203"/>
                      </a:cubicBezTo>
                      <a:cubicBezTo>
                        <a:pt x="1987518" y="393750"/>
                        <a:pt x="2412798" y="812526"/>
                        <a:pt x="2441940" y="1395865"/>
                      </a:cubicBezTo>
                      <a:lnTo>
                        <a:pt x="2447950" y="2646759"/>
                      </a:lnTo>
                      <a:lnTo>
                        <a:pt x="2447950" y="2647088"/>
                      </a:lnTo>
                      <a:cubicBezTo>
                        <a:pt x="2447950" y="2647088"/>
                        <a:pt x="2447950" y="2647418"/>
                        <a:pt x="2447950" y="2647418"/>
                      </a:cubicBezTo>
                      <a:lnTo>
                        <a:pt x="2447950" y="2649147"/>
                      </a:lnTo>
                      <a:cubicBezTo>
                        <a:pt x="2447950" y="2649147"/>
                        <a:pt x="2447950" y="2649476"/>
                        <a:pt x="2447950" y="2649476"/>
                      </a:cubicBezTo>
                      <a:lnTo>
                        <a:pt x="2447950" y="2649805"/>
                      </a:lnTo>
                      <a:cubicBezTo>
                        <a:pt x="2466308" y="3043143"/>
                        <a:pt x="2775018" y="3476161"/>
                        <a:pt x="3311104" y="3503904"/>
                      </a:cubicBezTo>
                      <a:lnTo>
                        <a:pt x="3311515" y="3503904"/>
                      </a:lnTo>
                      <a:cubicBezTo>
                        <a:pt x="3311515" y="3503904"/>
                        <a:pt x="3311927" y="3503904"/>
                        <a:pt x="3311927" y="3503904"/>
                      </a:cubicBezTo>
                      <a:lnTo>
                        <a:pt x="3314150" y="3503904"/>
                      </a:lnTo>
                      <a:cubicBezTo>
                        <a:pt x="3314150" y="3503904"/>
                        <a:pt x="3314643" y="3503904"/>
                        <a:pt x="3314643" y="3503904"/>
                      </a:cubicBezTo>
                      <a:lnTo>
                        <a:pt x="3315137" y="3503904"/>
                      </a:lnTo>
                      <a:cubicBezTo>
                        <a:pt x="3573713" y="3503245"/>
                        <a:pt x="3798619" y="3417712"/>
                        <a:pt x="3965570" y="3256442"/>
                      </a:cubicBezTo>
                      <a:cubicBezTo>
                        <a:pt x="4132356" y="3095254"/>
                        <a:pt x="4226780" y="2872406"/>
                        <a:pt x="4238634" y="2611937"/>
                      </a:cubicBezTo>
                      <a:lnTo>
                        <a:pt x="4238634" y="2611278"/>
                      </a:lnTo>
                      <a:cubicBezTo>
                        <a:pt x="4238634" y="2611278"/>
                        <a:pt x="4238634" y="2610620"/>
                        <a:pt x="4238634" y="2610620"/>
                      </a:cubicBezTo>
                      <a:lnTo>
                        <a:pt x="4239952" y="2329158"/>
                      </a:lnTo>
                      <a:lnTo>
                        <a:pt x="4239952" y="2328335"/>
                      </a:lnTo>
                      <a:cubicBezTo>
                        <a:pt x="4239952" y="2328335"/>
                        <a:pt x="4239952" y="2327512"/>
                        <a:pt x="4239952" y="2327512"/>
                      </a:cubicBezTo>
                      <a:lnTo>
                        <a:pt x="4239952" y="2326441"/>
                      </a:lnTo>
                      <a:cubicBezTo>
                        <a:pt x="4225545" y="2020365"/>
                        <a:pt x="4084526" y="1778501"/>
                        <a:pt x="3820928" y="1607352"/>
                      </a:cubicBezTo>
                      <a:cubicBezTo>
                        <a:pt x="3639242" y="1470943"/>
                        <a:pt x="3554038" y="1330254"/>
                        <a:pt x="3552968" y="1164785"/>
                      </a:cubicBezTo>
                      <a:lnTo>
                        <a:pt x="3554121" y="499205"/>
                      </a:lnTo>
                      <a:cubicBezTo>
                        <a:pt x="3567127" y="421493"/>
                        <a:pt x="3618497" y="374239"/>
                        <a:pt x="3695633" y="369218"/>
                      </a:cubicBezTo>
                      <a:cubicBezTo>
                        <a:pt x="3782237" y="372922"/>
                        <a:pt x="3835170" y="423304"/>
                        <a:pt x="3844802" y="511389"/>
                      </a:cubicBezTo>
                      <a:lnTo>
                        <a:pt x="3844802" y="989190"/>
                      </a:lnTo>
                      <a:cubicBezTo>
                        <a:pt x="3844802" y="989190"/>
                        <a:pt x="3844802" y="1022119"/>
                        <a:pt x="3844802" y="1022119"/>
                      </a:cubicBezTo>
                      <a:lnTo>
                        <a:pt x="3877731" y="1022119"/>
                      </a:lnTo>
                      <a:cubicBezTo>
                        <a:pt x="3877731" y="1022119"/>
                        <a:pt x="4208257" y="1021872"/>
                        <a:pt x="4208257" y="1021872"/>
                      </a:cubicBezTo>
                      <a:lnTo>
                        <a:pt x="4241104" y="1021872"/>
                      </a:lnTo>
                      <a:lnTo>
                        <a:pt x="4241104" y="508425"/>
                      </a:lnTo>
                      <a:cubicBezTo>
                        <a:pt x="4241104" y="508425"/>
                        <a:pt x="4241104" y="506532"/>
                        <a:pt x="4241104" y="506532"/>
                      </a:cubicBezTo>
                      <a:lnTo>
                        <a:pt x="4240939" y="504639"/>
                      </a:lnTo>
                      <a:cubicBezTo>
                        <a:pt x="4227438" y="361726"/>
                        <a:pt x="4170141" y="238571"/>
                        <a:pt x="4075224" y="148510"/>
                      </a:cubicBezTo>
                      <a:close/>
                    </a:path>
                  </a:pathLst>
                </a:custGeom>
                <a:solidFill>
                  <a:srgbClr val="0066A3"/>
                </a:solidFill>
                <a:ln w="8232" cap="flat">
                  <a:noFill/>
                  <a:prstDash val="solid"/>
                  <a:miter/>
                </a:ln>
              </p:spPr>
              <p:txBody>
                <a:bodyPr rtlCol="0" anchor="ctr"/>
                <a:lstStyle/>
                <a:p>
                  <a:endParaRPr lang="en-US"/>
                </a:p>
              </p:txBody>
            </p:sp>
            <p:sp>
              <p:nvSpPr>
                <p:cNvPr id="150" name="Forma Livre: Forma 149">
                  <a:extLst>
                    <a:ext uri="{FF2B5EF4-FFF2-40B4-BE49-F238E27FC236}">
                      <a16:creationId xmlns:a16="http://schemas.microsoft.com/office/drawing/2014/main" id="{DE496632-F032-2DE3-3BF5-6DC1ED986A84}"/>
                    </a:ext>
                  </a:extLst>
                </p:cNvPr>
                <p:cNvSpPr/>
                <p:nvPr/>
              </p:nvSpPr>
              <p:spPr>
                <a:xfrm>
                  <a:off x="7996750" y="1084283"/>
                  <a:ext cx="2813544" cy="3504973"/>
                </a:xfrm>
                <a:custGeom>
                  <a:avLst/>
                  <a:gdLst>
                    <a:gd name="connsiteX0" fmla="*/ 2813215 w 2813544"/>
                    <a:gd name="connsiteY0" fmla="*/ 1364171 h 3504973"/>
                    <a:gd name="connsiteX1" fmla="*/ 2813215 w 2813544"/>
                    <a:gd name="connsiteY1" fmla="*/ 1363594 h 3504973"/>
                    <a:gd name="connsiteX2" fmla="*/ 2813215 w 2813544"/>
                    <a:gd name="connsiteY2" fmla="*/ 1363018 h 3504973"/>
                    <a:gd name="connsiteX3" fmla="*/ 2350973 w 2813544"/>
                    <a:gd name="connsiteY3" fmla="*/ 362879 h 3504973"/>
                    <a:gd name="connsiteX4" fmla="*/ 1390432 w 2813544"/>
                    <a:gd name="connsiteY4" fmla="*/ 0 h 3504973"/>
                    <a:gd name="connsiteX5" fmla="*/ 1389197 w 2813544"/>
                    <a:gd name="connsiteY5" fmla="*/ 0 h 3504973"/>
                    <a:gd name="connsiteX6" fmla="*/ 1388044 w 2813544"/>
                    <a:gd name="connsiteY6" fmla="*/ 0 h 3504973"/>
                    <a:gd name="connsiteX7" fmla="*/ 1386891 w 2813544"/>
                    <a:gd name="connsiteY7" fmla="*/ 0 h 3504973"/>
                    <a:gd name="connsiteX8" fmla="*/ 1385491 w 2813544"/>
                    <a:gd name="connsiteY8" fmla="*/ 165 h 3504973"/>
                    <a:gd name="connsiteX9" fmla="*/ 421987 w 2813544"/>
                    <a:gd name="connsiteY9" fmla="*/ 384530 h 3504973"/>
                    <a:gd name="connsiteX10" fmla="*/ 1153 w 2813544"/>
                    <a:gd name="connsiteY10" fmla="*/ 1432992 h 3504973"/>
                    <a:gd name="connsiteX11" fmla="*/ 1153 w 2813544"/>
                    <a:gd name="connsiteY11" fmla="*/ 1433404 h 3504973"/>
                    <a:gd name="connsiteX12" fmla="*/ 1153 w 2813544"/>
                    <a:gd name="connsiteY12" fmla="*/ 1433816 h 3504973"/>
                    <a:gd name="connsiteX13" fmla="*/ 0 w 2813544"/>
                    <a:gd name="connsiteY13" fmla="*/ 3472045 h 3504973"/>
                    <a:gd name="connsiteX14" fmla="*/ 0 w 2813544"/>
                    <a:gd name="connsiteY14" fmla="*/ 3504974 h 3504973"/>
                    <a:gd name="connsiteX15" fmla="*/ 32929 w 2813544"/>
                    <a:gd name="connsiteY15" fmla="*/ 3504974 h 3504973"/>
                    <a:gd name="connsiteX16" fmla="*/ 336947 w 2813544"/>
                    <a:gd name="connsiteY16" fmla="*/ 3504974 h 3504973"/>
                    <a:gd name="connsiteX17" fmla="*/ 369876 w 2813544"/>
                    <a:gd name="connsiteY17" fmla="*/ 3504974 h 3504973"/>
                    <a:gd name="connsiteX18" fmla="*/ 369876 w 2813544"/>
                    <a:gd name="connsiteY18" fmla="*/ 3472045 h 3504973"/>
                    <a:gd name="connsiteX19" fmla="*/ 370288 w 2813544"/>
                    <a:gd name="connsiteY19" fmla="*/ 1393477 h 3504973"/>
                    <a:gd name="connsiteX20" fmla="*/ 1406072 w 2813544"/>
                    <a:gd name="connsiteY20" fmla="*/ 377368 h 3504973"/>
                    <a:gd name="connsiteX21" fmla="*/ 2446221 w 2813544"/>
                    <a:gd name="connsiteY21" fmla="*/ 1430523 h 3504973"/>
                    <a:gd name="connsiteX22" fmla="*/ 2447044 w 2813544"/>
                    <a:gd name="connsiteY22" fmla="*/ 3472045 h 3504973"/>
                    <a:gd name="connsiteX23" fmla="*/ 2447044 w 2813544"/>
                    <a:gd name="connsiteY23" fmla="*/ 3504892 h 3504973"/>
                    <a:gd name="connsiteX24" fmla="*/ 2479973 w 2813544"/>
                    <a:gd name="connsiteY24" fmla="*/ 3504892 h 3504973"/>
                    <a:gd name="connsiteX25" fmla="*/ 2780451 w 2813544"/>
                    <a:gd name="connsiteY25" fmla="*/ 3504892 h 3504973"/>
                    <a:gd name="connsiteX26" fmla="*/ 2813380 w 2813544"/>
                    <a:gd name="connsiteY26" fmla="*/ 3504892 h 3504973"/>
                    <a:gd name="connsiteX27" fmla="*/ 2813380 w 2813544"/>
                    <a:gd name="connsiteY27" fmla="*/ 3471963 h 3504973"/>
                    <a:gd name="connsiteX28" fmla="*/ 2813545 w 2813544"/>
                    <a:gd name="connsiteY28" fmla="*/ 1368534 h 3504973"/>
                    <a:gd name="connsiteX29" fmla="*/ 2813545 w 2813544"/>
                    <a:gd name="connsiteY29" fmla="*/ 1367299 h 3504973"/>
                    <a:gd name="connsiteX30" fmla="*/ 2813380 w 2813544"/>
                    <a:gd name="connsiteY30" fmla="*/ 1364253 h 35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3544" h="3504973">
                      <a:moveTo>
                        <a:pt x="2813215" y="1364171"/>
                      </a:moveTo>
                      <a:lnTo>
                        <a:pt x="2813215" y="1363594"/>
                      </a:lnTo>
                      <a:cubicBezTo>
                        <a:pt x="2813215" y="1363594"/>
                        <a:pt x="2813215" y="1363018"/>
                        <a:pt x="2813215" y="1363018"/>
                      </a:cubicBezTo>
                      <a:cubicBezTo>
                        <a:pt x="2782592" y="954532"/>
                        <a:pt x="2622803" y="608695"/>
                        <a:pt x="2350973" y="362879"/>
                      </a:cubicBezTo>
                      <a:cubicBezTo>
                        <a:pt x="2098160" y="134186"/>
                        <a:pt x="1757014" y="5269"/>
                        <a:pt x="1390432" y="0"/>
                      </a:cubicBezTo>
                      <a:lnTo>
                        <a:pt x="1389197" y="0"/>
                      </a:lnTo>
                      <a:cubicBezTo>
                        <a:pt x="1389197" y="0"/>
                        <a:pt x="1388044" y="0"/>
                        <a:pt x="1388044" y="0"/>
                      </a:cubicBezTo>
                      <a:lnTo>
                        <a:pt x="1386891" y="0"/>
                      </a:lnTo>
                      <a:cubicBezTo>
                        <a:pt x="1386891" y="0"/>
                        <a:pt x="1385491" y="165"/>
                        <a:pt x="1385491" y="165"/>
                      </a:cubicBezTo>
                      <a:cubicBezTo>
                        <a:pt x="997834" y="20416"/>
                        <a:pt x="664591" y="153367"/>
                        <a:pt x="421987" y="384530"/>
                      </a:cubicBezTo>
                      <a:cubicBezTo>
                        <a:pt x="157566" y="636437"/>
                        <a:pt x="12101" y="998987"/>
                        <a:pt x="1153" y="1432992"/>
                      </a:cubicBezTo>
                      <a:lnTo>
                        <a:pt x="1153" y="1433404"/>
                      </a:lnTo>
                      <a:cubicBezTo>
                        <a:pt x="1153" y="1433404"/>
                        <a:pt x="1153" y="1433816"/>
                        <a:pt x="1153" y="1433816"/>
                      </a:cubicBezTo>
                      <a:lnTo>
                        <a:pt x="0" y="3472045"/>
                      </a:lnTo>
                      <a:lnTo>
                        <a:pt x="0" y="3504974"/>
                      </a:lnTo>
                      <a:cubicBezTo>
                        <a:pt x="0" y="3504974"/>
                        <a:pt x="32929" y="3504974"/>
                        <a:pt x="32929" y="3504974"/>
                      </a:cubicBezTo>
                      <a:lnTo>
                        <a:pt x="336947" y="3504974"/>
                      </a:lnTo>
                      <a:cubicBezTo>
                        <a:pt x="336947" y="3504974"/>
                        <a:pt x="369876" y="3504974"/>
                        <a:pt x="369876" y="3504974"/>
                      </a:cubicBezTo>
                      <a:lnTo>
                        <a:pt x="369876" y="3472045"/>
                      </a:lnTo>
                      <a:cubicBezTo>
                        <a:pt x="369876" y="3472045"/>
                        <a:pt x="370288" y="1393477"/>
                        <a:pt x="370288" y="1393477"/>
                      </a:cubicBezTo>
                      <a:cubicBezTo>
                        <a:pt x="427255" y="788981"/>
                        <a:pt x="833683" y="390210"/>
                        <a:pt x="1406072" y="377368"/>
                      </a:cubicBezTo>
                      <a:cubicBezTo>
                        <a:pt x="1997973" y="383377"/>
                        <a:pt x="2406212" y="796720"/>
                        <a:pt x="2446221" y="1430523"/>
                      </a:cubicBezTo>
                      <a:lnTo>
                        <a:pt x="2447044" y="3472045"/>
                      </a:lnTo>
                      <a:lnTo>
                        <a:pt x="2447044" y="3504892"/>
                      </a:lnTo>
                      <a:cubicBezTo>
                        <a:pt x="2447044" y="3504892"/>
                        <a:pt x="2479973" y="3504892"/>
                        <a:pt x="2479973" y="3504892"/>
                      </a:cubicBezTo>
                      <a:lnTo>
                        <a:pt x="2780451" y="3504892"/>
                      </a:lnTo>
                      <a:cubicBezTo>
                        <a:pt x="2780451" y="3504892"/>
                        <a:pt x="2813380" y="3504892"/>
                        <a:pt x="2813380" y="3504892"/>
                      </a:cubicBezTo>
                      <a:lnTo>
                        <a:pt x="2813380" y="3471963"/>
                      </a:lnTo>
                      <a:cubicBezTo>
                        <a:pt x="2813380" y="3471963"/>
                        <a:pt x="2813545" y="1368534"/>
                        <a:pt x="2813545" y="1368534"/>
                      </a:cubicBezTo>
                      <a:lnTo>
                        <a:pt x="2813545" y="1367299"/>
                      </a:lnTo>
                      <a:cubicBezTo>
                        <a:pt x="2813545" y="1367299"/>
                        <a:pt x="2813380" y="1364253"/>
                        <a:pt x="2813380" y="1364253"/>
                      </a:cubicBezTo>
                      <a:close/>
                    </a:path>
                  </a:pathLst>
                </a:custGeom>
                <a:solidFill>
                  <a:srgbClr val="0066A3"/>
                </a:solidFill>
                <a:ln w="8232" cap="flat">
                  <a:noFill/>
                  <a:prstDash val="solid"/>
                  <a:miter/>
                </a:ln>
              </p:spPr>
              <p:txBody>
                <a:bodyPr rtlCol="0" anchor="ctr"/>
                <a:lstStyle/>
                <a:p>
                  <a:endParaRPr lang="en-US"/>
                </a:p>
              </p:txBody>
            </p:sp>
            <p:sp>
              <p:nvSpPr>
                <p:cNvPr id="151" name="Forma Livre: Forma 150">
                  <a:extLst>
                    <a:ext uri="{FF2B5EF4-FFF2-40B4-BE49-F238E27FC236}">
                      <a16:creationId xmlns:a16="http://schemas.microsoft.com/office/drawing/2014/main" id="{D099A51E-340D-958F-B7FA-0C8A8DC0351A}"/>
                    </a:ext>
                  </a:extLst>
                </p:cNvPr>
                <p:cNvSpPr/>
                <p:nvPr/>
              </p:nvSpPr>
              <p:spPr>
                <a:xfrm>
                  <a:off x="5237456" y="1082307"/>
                  <a:ext cx="1081473" cy="3506949"/>
                </a:xfrm>
                <a:custGeom>
                  <a:avLst/>
                  <a:gdLst>
                    <a:gd name="connsiteX0" fmla="*/ 1080815 w 1081473"/>
                    <a:gd name="connsiteY0" fmla="*/ 520856 h 3506949"/>
                    <a:gd name="connsiteX1" fmla="*/ 1080815 w 1081473"/>
                    <a:gd name="connsiteY1" fmla="*/ 520198 h 3506949"/>
                    <a:gd name="connsiteX2" fmla="*/ 1080651 w 1081473"/>
                    <a:gd name="connsiteY2" fmla="*/ 517069 h 3506949"/>
                    <a:gd name="connsiteX3" fmla="*/ 1080651 w 1081473"/>
                    <a:gd name="connsiteY3" fmla="*/ 516411 h 3506949"/>
                    <a:gd name="connsiteX4" fmla="*/ 1080651 w 1081473"/>
                    <a:gd name="connsiteY4" fmla="*/ 515752 h 3506949"/>
                    <a:gd name="connsiteX5" fmla="*/ 915841 w 1081473"/>
                    <a:gd name="connsiteY5" fmla="*/ 142583 h 3506949"/>
                    <a:gd name="connsiteX6" fmla="*/ 556913 w 1081473"/>
                    <a:gd name="connsiteY6" fmla="*/ 82 h 3506949"/>
                    <a:gd name="connsiteX7" fmla="*/ 555679 w 1081473"/>
                    <a:gd name="connsiteY7" fmla="*/ 82 h 3506949"/>
                    <a:gd name="connsiteX8" fmla="*/ 554691 w 1081473"/>
                    <a:gd name="connsiteY8" fmla="*/ 0 h 3506949"/>
                    <a:gd name="connsiteX9" fmla="*/ 553702 w 1081473"/>
                    <a:gd name="connsiteY9" fmla="*/ 0 h 3506949"/>
                    <a:gd name="connsiteX10" fmla="*/ 552386 w 1081473"/>
                    <a:gd name="connsiteY10" fmla="*/ 0 h 3506949"/>
                    <a:gd name="connsiteX11" fmla="*/ 158307 w 1081473"/>
                    <a:gd name="connsiteY11" fmla="*/ 156743 h 3506949"/>
                    <a:gd name="connsiteX12" fmla="*/ 82 w 1081473"/>
                    <a:gd name="connsiteY12" fmla="*/ 535427 h 3506949"/>
                    <a:gd name="connsiteX13" fmla="*/ 82 w 1081473"/>
                    <a:gd name="connsiteY13" fmla="*/ 536580 h 3506949"/>
                    <a:gd name="connsiteX14" fmla="*/ 82 w 1081473"/>
                    <a:gd name="connsiteY14" fmla="*/ 537732 h 3506949"/>
                    <a:gd name="connsiteX15" fmla="*/ 82 w 1081473"/>
                    <a:gd name="connsiteY15" fmla="*/ 3474021 h 3506949"/>
                    <a:gd name="connsiteX16" fmla="*/ 0 w 1081473"/>
                    <a:gd name="connsiteY16" fmla="*/ 3506950 h 3506949"/>
                    <a:gd name="connsiteX17" fmla="*/ 394573 w 1081473"/>
                    <a:gd name="connsiteY17" fmla="*/ 3506950 h 3506949"/>
                    <a:gd name="connsiteX18" fmla="*/ 394573 w 1081473"/>
                    <a:gd name="connsiteY18" fmla="*/ 2928550 h 3506949"/>
                    <a:gd name="connsiteX19" fmla="*/ 550410 w 1081473"/>
                    <a:gd name="connsiteY19" fmla="*/ 2949872 h 3506949"/>
                    <a:gd name="connsiteX20" fmla="*/ 816066 w 1081473"/>
                    <a:gd name="connsiteY20" fmla="*/ 2879074 h 3506949"/>
                    <a:gd name="connsiteX21" fmla="*/ 1081227 w 1081473"/>
                    <a:gd name="connsiteY21" fmla="*/ 2431485 h 3506949"/>
                    <a:gd name="connsiteX22" fmla="*/ 1081392 w 1081473"/>
                    <a:gd name="connsiteY22" fmla="*/ 2429921 h 3506949"/>
                    <a:gd name="connsiteX23" fmla="*/ 1081392 w 1081473"/>
                    <a:gd name="connsiteY23" fmla="*/ 2428604 h 3506949"/>
                    <a:gd name="connsiteX24" fmla="*/ 1081474 w 1081473"/>
                    <a:gd name="connsiteY24" fmla="*/ 2427287 h 3506949"/>
                    <a:gd name="connsiteX25" fmla="*/ 1081063 w 1081473"/>
                    <a:gd name="connsiteY25" fmla="*/ 521515 h 3506949"/>
                    <a:gd name="connsiteX26" fmla="*/ 1081063 w 1081473"/>
                    <a:gd name="connsiteY26" fmla="*/ 520856 h 3506949"/>
                    <a:gd name="connsiteX27" fmla="*/ 686572 w 1081473"/>
                    <a:gd name="connsiteY27" fmla="*/ 528183 h 3506949"/>
                    <a:gd name="connsiteX28" fmla="*/ 686572 w 1081473"/>
                    <a:gd name="connsiteY28" fmla="*/ 2423747 h 3506949"/>
                    <a:gd name="connsiteX29" fmla="*/ 540366 w 1081473"/>
                    <a:gd name="connsiteY29" fmla="*/ 2569870 h 3506949"/>
                    <a:gd name="connsiteX30" fmla="*/ 540366 w 1081473"/>
                    <a:gd name="connsiteY30" fmla="*/ 2569870 h 3506949"/>
                    <a:gd name="connsiteX31" fmla="*/ 394161 w 1081473"/>
                    <a:gd name="connsiteY31" fmla="*/ 2423747 h 3506949"/>
                    <a:gd name="connsiteX32" fmla="*/ 394161 w 1081473"/>
                    <a:gd name="connsiteY32" fmla="*/ 528183 h 3506949"/>
                    <a:gd name="connsiteX33" fmla="*/ 540366 w 1081473"/>
                    <a:gd name="connsiteY33" fmla="*/ 382060 h 3506949"/>
                    <a:gd name="connsiteX34" fmla="*/ 686572 w 1081473"/>
                    <a:gd name="connsiteY34" fmla="*/ 52818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1473" h="3506949">
                      <a:moveTo>
                        <a:pt x="1080815" y="520856"/>
                      </a:moveTo>
                      <a:lnTo>
                        <a:pt x="1080815" y="520198"/>
                      </a:lnTo>
                      <a:cubicBezTo>
                        <a:pt x="1080815" y="520198"/>
                        <a:pt x="1080651" y="517069"/>
                        <a:pt x="1080651" y="517069"/>
                      </a:cubicBezTo>
                      <a:lnTo>
                        <a:pt x="1080651" y="516411"/>
                      </a:lnTo>
                      <a:cubicBezTo>
                        <a:pt x="1080651" y="516411"/>
                        <a:pt x="1080651" y="515752"/>
                        <a:pt x="1080651" y="515752"/>
                      </a:cubicBezTo>
                      <a:cubicBezTo>
                        <a:pt x="1068796" y="362138"/>
                        <a:pt x="1011746" y="233056"/>
                        <a:pt x="915841" y="142583"/>
                      </a:cubicBezTo>
                      <a:cubicBezTo>
                        <a:pt x="824380" y="56391"/>
                        <a:pt x="700237" y="7080"/>
                        <a:pt x="556913" y="82"/>
                      </a:cubicBezTo>
                      <a:lnTo>
                        <a:pt x="555679" y="82"/>
                      </a:lnTo>
                      <a:cubicBezTo>
                        <a:pt x="555679" y="82"/>
                        <a:pt x="554691" y="0"/>
                        <a:pt x="554691" y="0"/>
                      </a:cubicBezTo>
                      <a:lnTo>
                        <a:pt x="553702" y="0"/>
                      </a:lnTo>
                      <a:cubicBezTo>
                        <a:pt x="553702" y="0"/>
                        <a:pt x="552386" y="0"/>
                        <a:pt x="552386" y="0"/>
                      </a:cubicBezTo>
                      <a:cubicBezTo>
                        <a:pt x="392926" y="2140"/>
                        <a:pt x="256600" y="56391"/>
                        <a:pt x="158307" y="156743"/>
                      </a:cubicBezTo>
                      <a:cubicBezTo>
                        <a:pt x="65446" y="251578"/>
                        <a:pt x="10702" y="382472"/>
                        <a:pt x="82" y="535427"/>
                      </a:cubicBezTo>
                      <a:lnTo>
                        <a:pt x="82" y="536580"/>
                      </a:lnTo>
                      <a:cubicBezTo>
                        <a:pt x="82" y="536580"/>
                        <a:pt x="82" y="537732"/>
                        <a:pt x="82" y="537732"/>
                      </a:cubicBezTo>
                      <a:lnTo>
                        <a:pt x="82" y="3474021"/>
                      </a:lnTo>
                      <a:cubicBezTo>
                        <a:pt x="82" y="3474021"/>
                        <a:pt x="0" y="3506950"/>
                        <a:pt x="0" y="3506950"/>
                      </a:cubicBezTo>
                      <a:lnTo>
                        <a:pt x="394573" y="3506950"/>
                      </a:lnTo>
                      <a:lnTo>
                        <a:pt x="394573" y="2928550"/>
                      </a:lnTo>
                      <a:cubicBezTo>
                        <a:pt x="446354" y="2942710"/>
                        <a:pt x="498629" y="2949872"/>
                        <a:pt x="550410" y="2949872"/>
                      </a:cubicBezTo>
                      <a:cubicBezTo>
                        <a:pt x="644752" y="2949872"/>
                        <a:pt x="736624" y="2925422"/>
                        <a:pt x="816066" y="2879074"/>
                      </a:cubicBezTo>
                      <a:cubicBezTo>
                        <a:pt x="969350" y="2789672"/>
                        <a:pt x="1066080" y="2626508"/>
                        <a:pt x="1081227" y="2431485"/>
                      </a:cubicBezTo>
                      <a:lnTo>
                        <a:pt x="1081392" y="2429921"/>
                      </a:lnTo>
                      <a:lnTo>
                        <a:pt x="1081392" y="2428604"/>
                      </a:lnTo>
                      <a:cubicBezTo>
                        <a:pt x="1081392" y="2428604"/>
                        <a:pt x="1081474" y="2427287"/>
                        <a:pt x="1081474" y="2427287"/>
                      </a:cubicBezTo>
                      <a:lnTo>
                        <a:pt x="1081063" y="521515"/>
                      </a:lnTo>
                      <a:lnTo>
                        <a:pt x="1081063" y="520856"/>
                      </a:lnTo>
                      <a:close/>
                      <a:moveTo>
                        <a:pt x="686572" y="528183"/>
                      </a:moveTo>
                      <a:lnTo>
                        <a:pt x="686572" y="2423747"/>
                      </a:lnTo>
                      <a:cubicBezTo>
                        <a:pt x="686572" y="2504341"/>
                        <a:pt x="620961" y="2569870"/>
                        <a:pt x="540366" y="2569870"/>
                      </a:cubicBezTo>
                      <a:lnTo>
                        <a:pt x="540366" y="2569870"/>
                      </a:lnTo>
                      <a:cubicBezTo>
                        <a:pt x="459772" y="2569870"/>
                        <a:pt x="394161" y="2504341"/>
                        <a:pt x="394161" y="2423747"/>
                      </a:cubicBezTo>
                      <a:lnTo>
                        <a:pt x="394161" y="528183"/>
                      </a:lnTo>
                      <a:cubicBezTo>
                        <a:pt x="394161" y="447589"/>
                        <a:pt x="459772" y="382060"/>
                        <a:pt x="540366" y="382060"/>
                      </a:cubicBezTo>
                      <a:cubicBezTo>
                        <a:pt x="620961" y="382060"/>
                        <a:pt x="686572" y="447589"/>
                        <a:pt x="686572" y="528183"/>
                      </a:cubicBezTo>
                      <a:close/>
                    </a:path>
                  </a:pathLst>
                </a:custGeom>
                <a:solidFill>
                  <a:srgbClr val="0066A3"/>
                </a:solidFill>
                <a:ln w="8232" cap="flat">
                  <a:noFill/>
                  <a:prstDash val="solid"/>
                  <a:miter/>
                </a:ln>
              </p:spPr>
              <p:txBody>
                <a:bodyPr rtlCol="0" anchor="ctr"/>
                <a:lstStyle/>
                <a:p>
                  <a:endParaRPr lang="en-US"/>
                </a:p>
              </p:txBody>
            </p:sp>
            <p:sp>
              <p:nvSpPr>
                <p:cNvPr id="152" name="Forma Livre: Forma 151">
                  <a:extLst>
                    <a:ext uri="{FF2B5EF4-FFF2-40B4-BE49-F238E27FC236}">
                      <a16:creationId xmlns:a16="http://schemas.microsoft.com/office/drawing/2014/main" id="{B8980CA0-71FA-C15F-9F6C-1AC6DD815C84}"/>
                    </a:ext>
                  </a:extLst>
                </p:cNvPr>
                <p:cNvSpPr/>
                <p:nvPr/>
              </p:nvSpPr>
              <p:spPr>
                <a:xfrm>
                  <a:off x="6604343" y="1084941"/>
                  <a:ext cx="1091270" cy="3504232"/>
                </a:xfrm>
                <a:custGeom>
                  <a:avLst/>
                  <a:gdLst>
                    <a:gd name="connsiteX0" fmla="*/ 1091188 w 1091270"/>
                    <a:gd name="connsiteY0" fmla="*/ 521185 h 3504232"/>
                    <a:gd name="connsiteX1" fmla="*/ 1091188 w 1091270"/>
                    <a:gd name="connsiteY1" fmla="*/ 520280 h 3504232"/>
                    <a:gd name="connsiteX2" fmla="*/ 1091024 w 1091270"/>
                    <a:gd name="connsiteY2" fmla="*/ 519374 h 3504232"/>
                    <a:gd name="connsiteX3" fmla="*/ 914853 w 1091270"/>
                    <a:gd name="connsiteY3" fmla="*/ 142254 h 3504232"/>
                    <a:gd name="connsiteX4" fmla="*/ 538555 w 1091270"/>
                    <a:gd name="connsiteY4" fmla="*/ 0 h 3504232"/>
                    <a:gd name="connsiteX5" fmla="*/ 535180 w 1091270"/>
                    <a:gd name="connsiteY5" fmla="*/ 0 h 3504232"/>
                    <a:gd name="connsiteX6" fmla="*/ 532628 w 1091270"/>
                    <a:gd name="connsiteY6" fmla="*/ 82 h 3504232"/>
                    <a:gd name="connsiteX7" fmla="*/ 532134 w 1091270"/>
                    <a:gd name="connsiteY7" fmla="*/ 82 h 3504232"/>
                    <a:gd name="connsiteX8" fmla="*/ 531641 w 1091270"/>
                    <a:gd name="connsiteY8" fmla="*/ 82 h 3504232"/>
                    <a:gd name="connsiteX9" fmla="*/ 176089 w 1091270"/>
                    <a:gd name="connsiteY9" fmla="*/ 149498 h 3504232"/>
                    <a:gd name="connsiteX10" fmla="*/ 10538 w 1091270"/>
                    <a:gd name="connsiteY10" fmla="*/ 512624 h 3504232"/>
                    <a:gd name="connsiteX11" fmla="*/ 4692 w 1091270"/>
                    <a:gd name="connsiteY11" fmla="*/ 558395 h 3504232"/>
                    <a:gd name="connsiteX12" fmla="*/ 0 w 1091270"/>
                    <a:gd name="connsiteY12" fmla="*/ 595029 h 3504232"/>
                    <a:gd name="connsiteX13" fmla="*/ 36880 w 1091270"/>
                    <a:gd name="connsiteY13" fmla="*/ 595441 h 3504232"/>
                    <a:gd name="connsiteX14" fmla="*/ 366830 w 1091270"/>
                    <a:gd name="connsiteY14" fmla="*/ 599474 h 3504232"/>
                    <a:gd name="connsiteX15" fmla="*/ 396631 w 1091270"/>
                    <a:gd name="connsiteY15" fmla="*/ 599804 h 3504232"/>
                    <a:gd name="connsiteX16" fmla="*/ 399924 w 1091270"/>
                    <a:gd name="connsiteY16" fmla="*/ 570167 h 3504232"/>
                    <a:gd name="connsiteX17" fmla="*/ 404040 w 1091270"/>
                    <a:gd name="connsiteY17" fmla="*/ 533122 h 3504232"/>
                    <a:gd name="connsiteX18" fmla="*/ 550327 w 1091270"/>
                    <a:gd name="connsiteY18" fmla="*/ 391362 h 3504232"/>
                    <a:gd name="connsiteX19" fmla="*/ 550904 w 1091270"/>
                    <a:gd name="connsiteY19" fmla="*/ 391362 h 3504232"/>
                    <a:gd name="connsiteX20" fmla="*/ 696780 w 1091270"/>
                    <a:gd name="connsiteY20" fmla="*/ 530406 h 3504232"/>
                    <a:gd name="connsiteX21" fmla="*/ 696780 w 1091270"/>
                    <a:gd name="connsiteY21" fmla="*/ 650350 h 3504232"/>
                    <a:gd name="connsiteX22" fmla="*/ 538391 w 1091270"/>
                    <a:gd name="connsiteY22" fmla="*/ 628864 h 3504232"/>
                    <a:gd name="connsiteX23" fmla="*/ 265491 w 1091270"/>
                    <a:gd name="connsiteY23" fmla="*/ 703283 h 3504232"/>
                    <a:gd name="connsiteX24" fmla="*/ 10043 w 1091270"/>
                    <a:gd name="connsiteY24" fmla="*/ 1147909 h 3504232"/>
                    <a:gd name="connsiteX25" fmla="*/ 10043 w 1091270"/>
                    <a:gd name="connsiteY25" fmla="*/ 1149144 h 3504232"/>
                    <a:gd name="connsiteX26" fmla="*/ 9879 w 1091270"/>
                    <a:gd name="connsiteY26" fmla="*/ 1150131 h 3504232"/>
                    <a:gd name="connsiteX27" fmla="*/ 9879 w 1091270"/>
                    <a:gd name="connsiteY27" fmla="*/ 1151119 h 3504232"/>
                    <a:gd name="connsiteX28" fmla="*/ 10290 w 1091270"/>
                    <a:gd name="connsiteY28" fmla="*/ 2982554 h 3504232"/>
                    <a:gd name="connsiteX29" fmla="*/ 10290 w 1091270"/>
                    <a:gd name="connsiteY29" fmla="*/ 2983953 h 3504232"/>
                    <a:gd name="connsiteX30" fmla="*/ 10455 w 1091270"/>
                    <a:gd name="connsiteY30" fmla="*/ 2987576 h 3504232"/>
                    <a:gd name="connsiteX31" fmla="*/ 10455 w 1091270"/>
                    <a:gd name="connsiteY31" fmla="*/ 2988316 h 3504232"/>
                    <a:gd name="connsiteX32" fmla="*/ 10538 w 1091270"/>
                    <a:gd name="connsiteY32" fmla="*/ 2989057 h 3504232"/>
                    <a:gd name="connsiteX33" fmla="*/ 167527 w 1091270"/>
                    <a:gd name="connsiteY33" fmla="*/ 3354241 h 3504232"/>
                    <a:gd name="connsiteX34" fmla="*/ 536909 w 1091270"/>
                    <a:gd name="connsiteY34" fmla="*/ 3504069 h 3504232"/>
                    <a:gd name="connsiteX35" fmla="*/ 538720 w 1091270"/>
                    <a:gd name="connsiteY35" fmla="*/ 3504233 h 3504232"/>
                    <a:gd name="connsiteX36" fmla="*/ 540202 w 1091270"/>
                    <a:gd name="connsiteY36" fmla="*/ 3504233 h 3504232"/>
                    <a:gd name="connsiteX37" fmla="*/ 541684 w 1091270"/>
                    <a:gd name="connsiteY37" fmla="*/ 3504233 h 3504232"/>
                    <a:gd name="connsiteX38" fmla="*/ 543577 w 1091270"/>
                    <a:gd name="connsiteY38" fmla="*/ 3504233 h 3504232"/>
                    <a:gd name="connsiteX39" fmla="*/ 926543 w 1091270"/>
                    <a:gd name="connsiteY39" fmla="*/ 3356299 h 3504232"/>
                    <a:gd name="connsiteX40" fmla="*/ 1091024 w 1091270"/>
                    <a:gd name="connsiteY40" fmla="*/ 2969300 h 3504232"/>
                    <a:gd name="connsiteX41" fmla="*/ 1091188 w 1091270"/>
                    <a:gd name="connsiteY41" fmla="*/ 2967736 h 3504232"/>
                    <a:gd name="connsiteX42" fmla="*/ 1091188 w 1091270"/>
                    <a:gd name="connsiteY42" fmla="*/ 2966419 h 3504232"/>
                    <a:gd name="connsiteX43" fmla="*/ 1091270 w 1091270"/>
                    <a:gd name="connsiteY43" fmla="*/ 2965101 h 3504232"/>
                    <a:gd name="connsiteX44" fmla="*/ 1091270 w 1091270"/>
                    <a:gd name="connsiteY44" fmla="*/ 525713 h 3504232"/>
                    <a:gd name="connsiteX45" fmla="*/ 1090941 w 1091270"/>
                    <a:gd name="connsiteY45" fmla="*/ 521185 h 3504232"/>
                    <a:gd name="connsiteX46" fmla="*/ 696944 w 1091270"/>
                    <a:gd name="connsiteY46" fmla="*/ 1163385 h 3504232"/>
                    <a:gd name="connsiteX47" fmla="*/ 696944 w 1091270"/>
                    <a:gd name="connsiteY47" fmla="*/ 2986588 h 3504232"/>
                    <a:gd name="connsiteX48" fmla="*/ 552468 w 1091270"/>
                    <a:gd name="connsiteY48" fmla="*/ 3131064 h 3504232"/>
                    <a:gd name="connsiteX49" fmla="*/ 549011 w 1091270"/>
                    <a:gd name="connsiteY49" fmla="*/ 3131064 h 3504232"/>
                    <a:gd name="connsiteX50" fmla="*/ 404534 w 1091270"/>
                    <a:gd name="connsiteY50" fmla="*/ 2986588 h 3504232"/>
                    <a:gd name="connsiteX51" fmla="*/ 404534 w 1091270"/>
                    <a:gd name="connsiteY51" fmla="*/ 1163385 h 3504232"/>
                    <a:gd name="connsiteX52" fmla="*/ 549011 w 1091270"/>
                    <a:gd name="connsiteY52" fmla="*/ 1018909 h 3504232"/>
                    <a:gd name="connsiteX53" fmla="*/ 552468 w 1091270"/>
                    <a:gd name="connsiteY53" fmla="*/ 1018909 h 3504232"/>
                    <a:gd name="connsiteX54" fmla="*/ 696944 w 1091270"/>
                    <a:gd name="connsiteY54" fmla="*/ 1163385 h 350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1270" h="3504232">
                      <a:moveTo>
                        <a:pt x="1091188" y="521185"/>
                      </a:moveTo>
                      <a:lnTo>
                        <a:pt x="1091188" y="520280"/>
                      </a:lnTo>
                      <a:cubicBezTo>
                        <a:pt x="1091188" y="520280"/>
                        <a:pt x="1091024" y="519374"/>
                        <a:pt x="1091024" y="519374"/>
                      </a:cubicBezTo>
                      <a:cubicBezTo>
                        <a:pt x="1074065" y="365348"/>
                        <a:pt x="1013146" y="234949"/>
                        <a:pt x="914853" y="142254"/>
                      </a:cubicBezTo>
                      <a:cubicBezTo>
                        <a:pt x="816148" y="49147"/>
                        <a:pt x="685996" y="0"/>
                        <a:pt x="538555" y="0"/>
                      </a:cubicBezTo>
                      <a:lnTo>
                        <a:pt x="535180" y="0"/>
                      </a:lnTo>
                      <a:cubicBezTo>
                        <a:pt x="535180" y="0"/>
                        <a:pt x="532628" y="82"/>
                        <a:pt x="532628" y="82"/>
                      </a:cubicBezTo>
                      <a:lnTo>
                        <a:pt x="532134" y="82"/>
                      </a:lnTo>
                      <a:cubicBezTo>
                        <a:pt x="532134" y="82"/>
                        <a:pt x="531641" y="82"/>
                        <a:pt x="531641" y="82"/>
                      </a:cubicBezTo>
                      <a:cubicBezTo>
                        <a:pt x="388728" y="9385"/>
                        <a:pt x="265738" y="61083"/>
                        <a:pt x="176089" y="149498"/>
                      </a:cubicBezTo>
                      <a:cubicBezTo>
                        <a:pt x="85533" y="238818"/>
                        <a:pt x="29801" y="360985"/>
                        <a:pt x="10538" y="512624"/>
                      </a:cubicBezTo>
                      <a:lnTo>
                        <a:pt x="4692" y="558395"/>
                      </a:lnTo>
                      <a:lnTo>
                        <a:pt x="0" y="595029"/>
                      </a:lnTo>
                      <a:lnTo>
                        <a:pt x="36880" y="595441"/>
                      </a:lnTo>
                      <a:lnTo>
                        <a:pt x="366830" y="599474"/>
                      </a:lnTo>
                      <a:lnTo>
                        <a:pt x="396631" y="599804"/>
                      </a:lnTo>
                      <a:lnTo>
                        <a:pt x="399924" y="570167"/>
                      </a:lnTo>
                      <a:lnTo>
                        <a:pt x="404040" y="533122"/>
                      </a:lnTo>
                      <a:cubicBezTo>
                        <a:pt x="415730" y="428490"/>
                        <a:pt x="490150" y="391362"/>
                        <a:pt x="550327" y="391362"/>
                      </a:cubicBezTo>
                      <a:lnTo>
                        <a:pt x="550904" y="391362"/>
                      </a:lnTo>
                      <a:cubicBezTo>
                        <a:pt x="610505" y="391527"/>
                        <a:pt x="684349" y="428078"/>
                        <a:pt x="696780" y="530406"/>
                      </a:cubicBezTo>
                      <a:lnTo>
                        <a:pt x="696780" y="650350"/>
                      </a:lnTo>
                      <a:cubicBezTo>
                        <a:pt x="643928" y="636108"/>
                        <a:pt x="590831" y="628864"/>
                        <a:pt x="538391" y="628864"/>
                      </a:cubicBezTo>
                      <a:cubicBezTo>
                        <a:pt x="440592" y="628864"/>
                        <a:pt x="346250" y="654631"/>
                        <a:pt x="265491" y="703283"/>
                      </a:cubicBezTo>
                      <a:cubicBezTo>
                        <a:pt x="114676" y="794168"/>
                        <a:pt x="21569" y="956179"/>
                        <a:pt x="10043" y="1147909"/>
                      </a:cubicBezTo>
                      <a:lnTo>
                        <a:pt x="10043" y="1149144"/>
                      </a:lnTo>
                      <a:cubicBezTo>
                        <a:pt x="10043" y="1149144"/>
                        <a:pt x="9879" y="1150131"/>
                        <a:pt x="9879" y="1150131"/>
                      </a:cubicBezTo>
                      <a:lnTo>
                        <a:pt x="9879" y="1151119"/>
                      </a:lnTo>
                      <a:lnTo>
                        <a:pt x="10290" y="2982554"/>
                      </a:lnTo>
                      <a:lnTo>
                        <a:pt x="10290" y="2983953"/>
                      </a:lnTo>
                      <a:cubicBezTo>
                        <a:pt x="10290" y="2983953"/>
                        <a:pt x="10455" y="2987576"/>
                        <a:pt x="10455" y="2987576"/>
                      </a:cubicBezTo>
                      <a:lnTo>
                        <a:pt x="10455" y="2988316"/>
                      </a:lnTo>
                      <a:cubicBezTo>
                        <a:pt x="10455" y="2988316"/>
                        <a:pt x="10538" y="2989057"/>
                        <a:pt x="10538" y="2989057"/>
                      </a:cubicBezTo>
                      <a:cubicBezTo>
                        <a:pt x="23956" y="3142589"/>
                        <a:pt x="76807" y="3265497"/>
                        <a:pt x="167527" y="3354241"/>
                      </a:cubicBezTo>
                      <a:cubicBezTo>
                        <a:pt x="258246" y="3442985"/>
                        <a:pt x="382472" y="3493366"/>
                        <a:pt x="536909" y="3504069"/>
                      </a:cubicBezTo>
                      <a:lnTo>
                        <a:pt x="538720" y="3504233"/>
                      </a:lnTo>
                      <a:lnTo>
                        <a:pt x="540202" y="3504233"/>
                      </a:lnTo>
                      <a:cubicBezTo>
                        <a:pt x="540202" y="3504233"/>
                        <a:pt x="541684" y="3504233"/>
                        <a:pt x="541684" y="3504233"/>
                      </a:cubicBezTo>
                      <a:lnTo>
                        <a:pt x="543577" y="3504233"/>
                      </a:lnTo>
                      <a:cubicBezTo>
                        <a:pt x="698591" y="3500940"/>
                        <a:pt x="831048" y="3449735"/>
                        <a:pt x="926543" y="3356299"/>
                      </a:cubicBezTo>
                      <a:cubicBezTo>
                        <a:pt x="1021708" y="3263110"/>
                        <a:pt x="1078593" y="3129335"/>
                        <a:pt x="1091024" y="2969300"/>
                      </a:cubicBezTo>
                      <a:lnTo>
                        <a:pt x="1091188" y="2967736"/>
                      </a:lnTo>
                      <a:lnTo>
                        <a:pt x="1091188" y="2966419"/>
                      </a:lnTo>
                      <a:cubicBezTo>
                        <a:pt x="1091188" y="2966419"/>
                        <a:pt x="1091270" y="2965101"/>
                        <a:pt x="1091270" y="2965101"/>
                      </a:cubicBezTo>
                      <a:lnTo>
                        <a:pt x="1091270" y="525713"/>
                      </a:lnTo>
                      <a:cubicBezTo>
                        <a:pt x="1091270" y="525713"/>
                        <a:pt x="1090941" y="521185"/>
                        <a:pt x="1090941" y="521185"/>
                      </a:cubicBezTo>
                      <a:close/>
                      <a:moveTo>
                        <a:pt x="696944" y="1163385"/>
                      </a:moveTo>
                      <a:lnTo>
                        <a:pt x="696944" y="2986588"/>
                      </a:lnTo>
                      <a:cubicBezTo>
                        <a:pt x="696944" y="3066276"/>
                        <a:pt x="632156" y="3131064"/>
                        <a:pt x="552468" y="3131064"/>
                      </a:cubicBezTo>
                      <a:lnTo>
                        <a:pt x="549011" y="3131064"/>
                      </a:lnTo>
                      <a:cubicBezTo>
                        <a:pt x="469405" y="3131064"/>
                        <a:pt x="404534" y="3066276"/>
                        <a:pt x="404534" y="2986588"/>
                      </a:cubicBezTo>
                      <a:lnTo>
                        <a:pt x="404534" y="1163385"/>
                      </a:lnTo>
                      <a:cubicBezTo>
                        <a:pt x="404534" y="1083697"/>
                        <a:pt x="469322" y="1018909"/>
                        <a:pt x="549011" y="1018909"/>
                      </a:cubicBezTo>
                      <a:lnTo>
                        <a:pt x="552468" y="1018909"/>
                      </a:lnTo>
                      <a:cubicBezTo>
                        <a:pt x="632156" y="1018909"/>
                        <a:pt x="696944" y="1083697"/>
                        <a:pt x="696944" y="1163385"/>
                      </a:cubicBezTo>
                      <a:close/>
                    </a:path>
                  </a:pathLst>
                </a:custGeom>
                <a:solidFill>
                  <a:srgbClr val="0066A3"/>
                </a:solidFill>
                <a:ln w="8232" cap="flat">
                  <a:noFill/>
                  <a:prstDash val="solid"/>
                  <a:miter/>
                </a:ln>
              </p:spPr>
              <p:txBody>
                <a:bodyPr rtlCol="0" anchor="ctr"/>
                <a:lstStyle/>
                <a:p>
                  <a:endParaRPr lang="en-US"/>
                </a:p>
              </p:txBody>
            </p:sp>
            <p:sp>
              <p:nvSpPr>
                <p:cNvPr id="153" name="Forma Livre: Forma 152">
                  <a:extLst>
                    <a:ext uri="{FF2B5EF4-FFF2-40B4-BE49-F238E27FC236}">
                      <a16:creationId xmlns:a16="http://schemas.microsoft.com/office/drawing/2014/main" id="{7B820692-0AC1-E0C7-EC21-0A0298F9FED1}"/>
                    </a:ext>
                  </a:extLst>
                </p:cNvPr>
                <p:cNvSpPr/>
                <p:nvPr/>
              </p:nvSpPr>
              <p:spPr>
                <a:xfrm>
                  <a:off x="11108385" y="1082225"/>
                  <a:ext cx="1081309" cy="3506949"/>
                </a:xfrm>
                <a:custGeom>
                  <a:avLst/>
                  <a:gdLst>
                    <a:gd name="connsiteX0" fmla="*/ 1048545 w 1081309"/>
                    <a:gd name="connsiteY0" fmla="*/ 0 h 3506949"/>
                    <a:gd name="connsiteX1" fmla="*/ 686902 w 1081309"/>
                    <a:gd name="connsiteY1" fmla="*/ 0 h 3506949"/>
                    <a:gd name="connsiteX2" fmla="*/ 686902 w 1081309"/>
                    <a:gd name="connsiteY2" fmla="*/ 668872 h 3506949"/>
                    <a:gd name="connsiteX3" fmla="*/ 531064 w 1081309"/>
                    <a:gd name="connsiteY3" fmla="*/ 647551 h 3506949"/>
                    <a:gd name="connsiteX4" fmla="*/ 265408 w 1081309"/>
                    <a:gd name="connsiteY4" fmla="*/ 718348 h 3506949"/>
                    <a:gd name="connsiteX5" fmla="*/ 247 w 1081309"/>
                    <a:gd name="connsiteY5" fmla="*/ 1165937 h 3506949"/>
                    <a:gd name="connsiteX6" fmla="*/ 82 w 1081309"/>
                    <a:gd name="connsiteY6" fmla="*/ 1167501 h 3506949"/>
                    <a:gd name="connsiteX7" fmla="*/ 82 w 1081309"/>
                    <a:gd name="connsiteY7" fmla="*/ 1168819 h 3506949"/>
                    <a:gd name="connsiteX8" fmla="*/ 0 w 1081309"/>
                    <a:gd name="connsiteY8" fmla="*/ 1170136 h 3506949"/>
                    <a:gd name="connsiteX9" fmla="*/ 0 w 1081309"/>
                    <a:gd name="connsiteY9" fmla="*/ 1190223 h 3506949"/>
                    <a:gd name="connsiteX10" fmla="*/ 412 w 1081309"/>
                    <a:gd name="connsiteY10" fmla="*/ 2985517 h 3506949"/>
                    <a:gd name="connsiteX11" fmla="*/ 412 w 1081309"/>
                    <a:gd name="connsiteY11" fmla="*/ 2986752 h 3506949"/>
                    <a:gd name="connsiteX12" fmla="*/ 576 w 1081309"/>
                    <a:gd name="connsiteY12" fmla="*/ 2989880 h 3506949"/>
                    <a:gd name="connsiteX13" fmla="*/ 576 w 1081309"/>
                    <a:gd name="connsiteY13" fmla="*/ 2990539 h 3506949"/>
                    <a:gd name="connsiteX14" fmla="*/ 576 w 1081309"/>
                    <a:gd name="connsiteY14" fmla="*/ 2991198 h 3506949"/>
                    <a:gd name="connsiteX15" fmla="*/ 165469 w 1081309"/>
                    <a:gd name="connsiteY15" fmla="*/ 3364367 h 3506949"/>
                    <a:gd name="connsiteX16" fmla="*/ 524396 w 1081309"/>
                    <a:gd name="connsiteY16" fmla="*/ 3506868 h 3506949"/>
                    <a:gd name="connsiteX17" fmla="*/ 525631 w 1081309"/>
                    <a:gd name="connsiteY17" fmla="*/ 3506868 h 3506949"/>
                    <a:gd name="connsiteX18" fmla="*/ 526618 w 1081309"/>
                    <a:gd name="connsiteY18" fmla="*/ 3506950 h 3506949"/>
                    <a:gd name="connsiteX19" fmla="*/ 527689 w 1081309"/>
                    <a:gd name="connsiteY19" fmla="*/ 3506950 h 3506949"/>
                    <a:gd name="connsiteX20" fmla="*/ 529006 w 1081309"/>
                    <a:gd name="connsiteY20" fmla="*/ 3506950 h 3506949"/>
                    <a:gd name="connsiteX21" fmla="*/ 923085 w 1081309"/>
                    <a:gd name="connsiteY21" fmla="*/ 3350207 h 3506949"/>
                    <a:gd name="connsiteX22" fmla="*/ 1081309 w 1081309"/>
                    <a:gd name="connsiteY22" fmla="*/ 2971523 h 3506949"/>
                    <a:gd name="connsiteX23" fmla="*/ 1081309 w 1081309"/>
                    <a:gd name="connsiteY23" fmla="*/ 2970370 h 3506949"/>
                    <a:gd name="connsiteX24" fmla="*/ 1081309 w 1081309"/>
                    <a:gd name="connsiteY24" fmla="*/ 2969217 h 3506949"/>
                    <a:gd name="connsiteX25" fmla="*/ 1081309 w 1081309"/>
                    <a:gd name="connsiteY25" fmla="*/ 2757895 h 3506949"/>
                    <a:gd name="connsiteX26" fmla="*/ 1081309 w 1081309"/>
                    <a:gd name="connsiteY26" fmla="*/ 766178 h 3506949"/>
                    <a:gd name="connsiteX27" fmla="*/ 1081309 w 1081309"/>
                    <a:gd name="connsiteY27" fmla="*/ 32929 h 3506949"/>
                    <a:gd name="connsiteX28" fmla="*/ 1081309 w 1081309"/>
                    <a:gd name="connsiteY28" fmla="*/ 0 h 3506949"/>
                    <a:gd name="connsiteX29" fmla="*/ 1048380 w 1081309"/>
                    <a:gd name="connsiteY29" fmla="*/ 0 h 3506949"/>
                    <a:gd name="connsiteX30" fmla="*/ 686819 w 1081309"/>
                    <a:gd name="connsiteY30" fmla="*/ 1173593 h 3506949"/>
                    <a:gd name="connsiteX31" fmla="*/ 686819 w 1081309"/>
                    <a:gd name="connsiteY31" fmla="*/ 2978685 h 3506949"/>
                    <a:gd name="connsiteX32" fmla="*/ 540614 w 1081309"/>
                    <a:gd name="connsiteY32" fmla="*/ 3124808 h 3506949"/>
                    <a:gd name="connsiteX33" fmla="*/ 394409 w 1081309"/>
                    <a:gd name="connsiteY33" fmla="*/ 2978685 h 3506949"/>
                    <a:gd name="connsiteX34" fmla="*/ 394409 w 1081309"/>
                    <a:gd name="connsiteY34" fmla="*/ 1173593 h 3506949"/>
                    <a:gd name="connsiteX35" fmla="*/ 540614 w 1081309"/>
                    <a:gd name="connsiteY35" fmla="*/ 1027470 h 3506949"/>
                    <a:gd name="connsiteX36" fmla="*/ 686819 w 1081309"/>
                    <a:gd name="connsiteY36" fmla="*/ 117359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1309" h="3506949">
                      <a:moveTo>
                        <a:pt x="1048545" y="0"/>
                      </a:moveTo>
                      <a:lnTo>
                        <a:pt x="686902" y="0"/>
                      </a:lnTo>
                      <a:lnTo>
                        <a:pt x="686902" y="668872"/>
                      </a:lnTo>
                      <a:cubicBezTo>
                        <a:pt x="635120" y="654713"/>
                        <a:pt x="582846" y="647551"/>
                        <a:pt x="531064" y="647551"/>
                      </a:cubicBezTo>
                      <a:cubicBezTo>
                        <a:pt x="436723" y="647551"/>
                        <a:pt x="344850" y="672001"/>
                        <a:pt x="265408" y="718348"/>
                      </a:cubicBezTo>
                      <a:cubicBezTo>
                        <a:pt x="112124" y="807751"/>
                        <a:pt x="15394" y="970915"/>
                        <a:pt x="247" y="1165937"/>
                      </a:cubicBezTo>
                      <a:lnTo>
                        <a:pt x="82" y="1167501"/>
                      </a:lnTo>
                      <a:lnTo>
                        <a:pt x="82" y="1168819"/>
                      </a:lnTo>
                      <a:cubicBezTo>
                        <a:pt x="82" y="1168819"/>
                        <a:pt x="0" y="1170136"/>
                        <a:pt x="0" y="1170136"/>
                      </a:cubicBezTo>
                      <a:lnTo>
                        <a:pt x="0" y="1190223"/>
                      </a:lnTo>
                      <a:cubicBezTo>
                        <a:pt x="0" y="1190223"/>
                        <a:pt x="412" y="2985517"/>
                        <a:pt x="412" y="2985517"/>
                      </a:cubicBezTo>
                      <a:lnTo>
                        <a:pt x="412" y="2986752"/>
                      </a:lnTo>
                      <a:cubicBezTo>
                        <a:pt x="412" y="2986752"/>
                        <a:pt x="576" y="2989880"/>
                        <a:pt x="576" y="2989880"/>
                      </a:cubicBezTo>
                      <a:lnTo>
                        <a:pt x="576" y="2990539"/>
                      </a:lnTo>
                      <a:cubicBezTo>
                        <a:pt x="576" y="2990539"/>
                        <a:pt x="576" y="2991198"/>
                        <a:pt x="576" y="2991198"/>
                      </a:cubicBezTo>
                      <a:cubicBezTo>
                        <a:pt x="12431" y="3144894"/>
                        <a:pt x="69481" y="3273894"/>
                        <a:pt x="165469" y="3364367"/>
                      </a:cubicBezTo>
                      <a:cubicBezTo>
                        <a:pt x="256929" y="3450559"/>
                        <a:pt x="381072" y="3499870"/>
                        <a:pt x="524396" y="3506868"/>
                      </a:cubicBezTo>
                      <a:lnTo>
                        <a:pt x="525631" y="3506868"/>
                      </a:lnTo>
                      <a:cubicBezTo>
                        <a:pt x="525631" y="3506868"/>
                        <a:pt x="526618" y="3506950"/>
                        <a:pt x="526618" y="3506950"/>
                      </a:cubicBezTo>
                      <a:lnTo>
                        <a:pt x="527689" y="3506950"/>
                      </a:lnTo>
                      <a:cubicBezTo>
                        <a:pt x="527689" y="3506950"/>
                        <a:pt x="529006" y="3506950"/>
                        <a:pt x="529006" y="3506950"/>
                      </a:cubicBezTo>
                      <a:cubicBezTo>
                        <a:pt x="688465" y="3504810"/>
                        <a:pt x="824792" y="3450559"/>
                        <a:pt x="923085" y="3350207"/>
                      </a:cubicBezTo>
                      <a:cubicBezTo>
                        <a:pt x="1015945" y="3255371"/>
                        <a:pt x="1070690" y="3124478"/>
                        <a:pt x="1081309" y="2971523"/>
                      </a:cubicBezTo>
                      <a:lnTo>
                        <a:pt x="1081309" y="2970370"/>
                      </a:lnTo>
                      <a:cubicBezTo>
                        <a:pt x="1081309" y="2970370"/>
                        <a:pt x="1081309" y="2969217"/>
                        <a:pt x="1081309" y="2969217"/>
                      </a:cubicBezTo>
                      <a:lnTo>
                        <a:pt x="1081309" y="2757895"/>
                      </a:lnTo>
                      <a:cubicBezTo>
                        <a:pt x="1081309" y="2757895"/>
                        <a:pt x="1081309" y="766178"/>
                        <a:pt x="1081309" y="766178"/>
                      </a:cubicBezTo>
                      <a:lnTo>
                        <a:pt x="1081309" y="32929"/>
                      </a:lnTo>
                      <a:cubicBezTo>
                        <a:pt x="1081309" y="32929"/>
                        <a:pt x="1081309" y="0"/>
                        <a:pt x="1081309" y="0"/>
                      </a:cubicBezTo>
                      <a:lnTo>
                        <a:pt x="1048380" y="0"/>
                      </a:lnTo>
                      <a:close/>
                      <a:moveTo>
                        <a:pt x="686819" y="1173593"/>
                      </a:moveTo>
                      <a:lnTo>
                        <a:pt x="686819" y="2978685"/>
                      </a:lnTo>
                      <a:cubicBezTo>
                        <a:pt x="686819" y="3059279"/>
                        <a:pt x="621207" y="3124808"/>
                        <a:pt x="540614" y="3124808"/>
                      </a:cubicBezTo>
                      <a:cubicBezTo>
                        <a:pt x="460020" y="3124808"/>
                        <a:pt x="394409" y="3059279"/>
                        <a:pt x="394409" y="2978685"/>
                      </a:cubicBezTo>
                      <a:lnTo>
                        <a:pt x="394409" y="1173593"/>
                      </a:lnTo>
                      <a:cubicBezTo>
                        <a:pt x="394409" y="1092999"/>
                        <a:pt x="460020" y="1027470"/>
                        <a:pt x="540614" y="1027470"/>
                      </a:cubicBezTo>
                      <a:cubicBezTo>
                        <a:pt x="621207" y="1027470"/>
                        <a:pt x="686819" y="1092999"/>
                        <a:pt x="686819" y="1173593"/>
                      </a:cubicBezTo>
                      <a:close/>
                    </a:path>
                  </a:pathLst>
                </a:custGeom>
                <a:solidFill>
                  <a:srgbClr val="0066A3"/>
                </a:solidFill>
                <a:ln w="8232" cap="flat">
                  <a:noFill/>
                  <a:prstDash val="solid"/>
                  <a:miter/>
                </a:ln>
              </p:spPr>
              <p:txBody>
                <a:bodyPr rtlCol="0" anchor="ctr"/>
                <a:lstStyle/>
                <a:p>
                  <a:endParaRPr lang="en-US"/>
                </a:p>
              </p:txBody>
            </p:sp>
            <p:sp>
              <p:nvSpPr>
                <p:cNvPr id="154" name="Forma Livre: Forma 153">
                  <a:extLst>
                    <a:ext uri="{FF2B5EF4-FFF2-40B4-BE49-F238E27FC236}">
                      <a16:creationId xmlns:a16="http://schemas.microsoft.com/office/drawing/2014/main" id="{B63B6680-87BF-06B5-AA09-BF4714460253}"/>
                    </a:ext>
                  </a:extLst>
                </p:cNvPr>
                <p:cNvSpPr/>
                <p:nvPr/>
              </p:nvSpPr>
              <p:spPr>
                <a:xfrm>
                  <a:off x="4692" y="1074564"/>
                  <a:ext cx="394491" cy="3514597"/>
                </a:xfrm>
                <a:custGeom>
                  <a:avLst/>
                  <a:gdLst>
                    <a:gd name="connsiteX0" fmla="*/ 32847 w 394490"/>
                    <a:gd name="connsiteY0" fmla="*/ 0 h 3514605"/>
                    <a:gd name="connsiteX1" fmla="*/ 0 w 394490"/>
                    <a:gd name="connsiteY1" fmla="*/ 0 h 3514605"/>
                    <a:gd name="connsiteX2" fmla="*/ 0 w 394490"/>
                    <a:gd name="connsiteY2" fmla="*/ 32929 h 3514605"/>
                    <a:gd name="connsiteX3" fmla="*/ 0 w 394490"/>
                    <a:gd name="connsiteY3" fmla="*/ 3481677 h 3514605"/>
                    <a:gd name="connsiteX4" fmla="*/ 0 w 394490"/>
                    <a:gd name="connsiteY4" fmla="*/ 3514606 h 3514605"/>
                    <a:gd name="connsiteX5" fmla="*/ 32847 w 394490"/>
                    <a:gd name="connsiteY5" fmla="*/ 3514606 h 3514605"/>
                    <a:gd name="connsiteX6" fmla="*/ 361644 w 394490"/>
                    <a:gd name="connsiteY6" fmla="*/ 3514606 h 3514605"/>
                    <a:gd name="connsiteX7" fmla="*/ 394491 w 394490"/>
                    <a:gd name="connsiteY7" fmla="*/ 3514606 h 3514605"/>
                    <a:gd name="connsiteX8" fmla="*/ 394491 w 394490"/>
                    <a:gd name="connsiteY8" fmla="*/ 3481677 h 3514605"/>
                    <a:gd name="connsiteX9" fmla="*/ 394491 w 394490"/>
                    <a:gd name="connsiteY9" fmla="*/ 32929 h 3514605"/>
                    <a:gd name="connsiteX10" fmla="*/ 394491 w 394490"/>
                    <a:gd name="connsiteY10" fmla="*/ 0 h 3514605"/>
                    <a:gd name="connsiteX11" fmla="*/ 361644 w 394490"/>
                    <a:gd name="connsiteY11" fmla="*/ 0 h 3514605"/>
                    <a:gd name="connsiteX12" fmla="*/ 32847 w 394490"/>
                    <a:gd name="connsiteY12" fmla="*/ 0 h 35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490" h="3514605">
                      <a:moveTo>
                        <a:pt x="32847" y="0"/>
                      </a:moveTo>
                      <a:lnTo>
                        <a:pt x="0" y="0"/>
                      </a:lnTo>
                      <a:lnTo>
                        <a:pt x="0" y="32929"/>
                      </a:lnTo>
                      <a:lnTo>
                        <a:pt x="0" y="3481677"/>
                      </a:lnTo>
                      <a:lnTo>
                        <a:pt x="0" y="3514606"/>
                      </a:lnTo>
                      <a:lnTo>
                        <a:pt x="32847" y="3514606"/>
                      </a:lnTo>
                      <a:lnTo>
                        <a:pt x="361644" y="3514606"/>
                      </a:lnTo>
                      <a:lnTo>
                        <a:pt x="394491" y="3514606"/>
                      </a:lnTo>
                      <a:lnTo>
                        <a:pt x="394491" y="3481677"/>
                      </a:lnTo>
                      <a:lnTo>
                        <a:pt x="394491" y="32929"/>
                      </a:lnTo>
                      <a:lnTo>
                        <a:pt x="394491" y="0"/>
                      </a:lnTo>
                      <a:lnTo>
                        <a:pt x="361644" y="0"/>
                      </a:lnTo>
                      <a:lnTo>
                        <a:pt x="32847" y="0"/>
                      </a:lnTo>
                      <a:close/>
                    </a:path>
                  </a:pathLst>
                </a:custGeom>
                <a:solidFill>
                  <a:srgbClr val="0066A3"/>
                </a:solidFill>
                <a:ln w="8232" cap="flat">
                  <a:noFill/>
                  <a:prstDash val="solid"/>
                  <a:miter/>
                </a:ln>
              </p:spPr>
              <p:txBody>
                <a:bodyPr rtlCol="0" anchor="ctr"/>
                <a:lstStyle/>
                <a:p>
                  <a:endParaRPr lang="en-US"/>
                </a:p>
              </p:txBody>
            </p:sp>
          </p:grpSp>
          <p:grpSp>
            <p:nvGrpSpPr>
              <p:cNvPr id="25" name="Gráfico 23">
                <a:extLst>
                  <a:ext uri="{FF2B5EF4-FFF2-40B4-BE49-F238E27FC236}">
                    <a16:creationId xmlns:a16="http://schemas.microsoft.com/office/drawing/2014/main" id="{942F35E0-B3CF-5F88-9B73-92C9E370E6DF}"/>
                  </a:ext>
                </a:extLst>
              </p:cNvPr>
              <p:cNvGrpSpPr/>
              <p:nvPr/>
            </p:nvGrpSpPr>
            <p:grpSpPr>
              <a:xfrm>
                <a:off x="0" y="5018076"/>
                <a:ext cx="12184590" cy="762473"/>
                <a:chOff x="0" y="5018076"/>
                <a:chExt cx="12184590" cy="762473"/>
              </a:xfrm>
              <a:solidFill>
                <a:srgbClr val="1D1D1B"/>
              </a:solidFill>
            </p:grpSpPr>
            <p:grpSp>
              <p:nvGrpSpPr>
                <p:cNvPr id="26" name="Gráfico 23">
                  <a:extLst>
                    <a:ext uri="{FF2B5EF4-FFF2-40B4-BE49-F238E27FC236}">
                      <a16:creationId xmlns:a16="http://schemas.microsoft.com/office/drawing/2014/main" id="{813E5AEE-0179-0011-B964-F4EEBBB7F0BA}"/>
                    </a:ext>
                  </a:extLst>
                </p:cNvPr>
                <p:cNvGrpSpPr/>
                <p:nvPr/>
              </p:nvGrpSpPr>
              <p:grpSpPr>
                <a:xfrm>
                  <a:off x="0" y="5036763"/>
                  <a:ext cx="374321" cy="553785"/>
                  <a:chOff x="0" y="5036763"/>
                  <a:chExt cx="374321" cy="553785"/>
                </a:xfrm>
                <a:solidFill>
                  <a:srgbClr val="1D1D1B"/>
                </a:solidFill>
              </p:grpSpPr>
              <p:sp>
                <p:nvSpPr>
                  <p:cNvPr id="147" name="Forma Livre: Forma 146">
                    <a:extLst>
                      <a:ext uri="{FF2B5EF4-FFF2-40B4-BE49-F238E27FC236}">
                        <a16:creationId xmlns:a16="http://schemas.microsoft.com/office/drawing/2014/main" id="{99C40338-9DAA-A5FA-215A-6983992FC2CF}"/>
                      </a:ext>
                    </a:extLst>
                  </p:cNvPr>
                  <p:cNvSpPr/>
                  <p:nvPr/>
                </p:nvSpPr>
                <p:spPr>
                  <a:xfrm>
                    <a:off x="17370" y="5054133"/>
                    <a:ext cx="339581" cy="519045"/>
                  </a:xfrm>
                  <a:custGeom>
                    <a:avLst/>
                    <a:gdLst>
                      <a:gd name="connsiteX0" fmla="*/ 0 w 339581"/>
                      <a:gd name="connsiteY0" fmla="*/ 518963 h 519045"/>
                      <a:gd name="connsiteX1" fmla="*/ 0 w 339581"/>
                      <a:gd name="connsiteY1" fmla="*/ 0 h 519045"/>
                      <a:gd name="connsiteX2" fmla="*/ 336206 w 339581"/>
                      <a:gd name="connsiteY2" fmla="*/ 0 h 519045"/>
                      <a:gd name="connsiteX3" fmla="*/ 336206 w 339581"/>
                      <a:gd name="connsiteY3" fmla="*/ 40832 h 519045"/>
                      <a:gd name="connsiteX4" fmla="*/ 45031 w 339581"/>
                      <a:gd name="connsiteY4" fmla="*/ 40832 h 519045"/>
                      <a:gd name="connsiteX5" fmla="*/ 45031 w 339581"/>
                      <a:gd name="connsiteY5" fmla="*/ 241946 h 519045"/>
                      <a:gd name="connsiteX6" fmla="*/ 299161 w 339581"/>
                      <a:gd name="connsiteY6" fmla="*/ 241946 h 519045"/>
                      <a:gd name="connsiteX7" fmla="*/ 299161 w 339581"/>
                      <a:gd name="connsiteY7" fmla="*/ 282038 h 519045"/>
                      <a:gd name="connsiteX8" fmla="*/ 45031 w 339581"/>
                      <a:gd name="connsiteY8" fmla="*/ 282038 h 519045"/>
                      <a:gd name="connsiteX9" fmla="*/ 45031 w 339581"/>
                      <a:gd name="connsiteY9" fmla="*/ 478954 h 519045"/>
                      <a:gd name="connsiteX10" fmla="*/ 339581 w 339581"/>
                      <a:gd name="connsiteY10" fmla="*/ 478954 h 519045"/>
                      <a:gd name="connsiteX11" fmla="*/ 339581 w 339581"/>
                      <a:gd name="connsiteY11" fmla="*/ 519045 h 519045"/>
                      <a:gd name="connsiteX12" fmla="*/ 0 w 339581"/>
                      <a:gd name="connsiteY12" fmla="*/ 519045 h 51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581" h="519045">
                        <a:moveTo>
                          <a:pt x="0" y="518963"/>
                        </a:moveTo>
                        <a:lnTo>
                          <a:pt x="0" y="0"/>
                        </a:lnTo>
                        <a:lnTo>
                          <a:pt x="336206" y="0"/>
                        </a:lnTo>
                        <a:lnTo>
                          <a:pt x="336206" y="40832"/>
                        </a:lnTo>
                        <a:lnTo>
                          <a:pt x="45031" y="40832"/>
                        </a:lnTo>
                        <a:lnTo>
                          <a:pt x="45031" y="241946"/>
                        </a:lnTo>
                        <a:lnTo>
                          <a:pt x="299161" y="241946"/>
                        </a:lnTo>
                        <a:lnTo>
                          <a:pt x="299161" y="282038"/>
                        </a:lnTo>
                        <a:lnTo>
                          <a:pt x="45031" y="282038"/>
                        </a:lnTo>
                        <a:lnTo>
                          <a:pt x="45031" y="478954"/>
                        </a:lnTo>
                        <a:lnTo>
                          <a:pt x="339581" y="478954"/>
                        </a:lnTo>
                        <a:lnTo>
                          <a:pt x="339581" y="519045"/>
                        </a:lnTo>
                        <a:lnTo>
                          <a:pt x="0" y="519045"/>
                        </a:lnTo>
                        <a:close/>
                      </a:path>
                    </a:pathLst>
                  </a:custGeom>
                  <a:solidFill>
                    <a:srgbClr val="1D1D1B"/>
                  </a:solidFill>
                  <a:ln w="8232" cap="flat">
                    <a:noFill/>
                    <a:prstDash val="solid"/>
                    <a:miter/>
                  </a:ln>
                </p:spPr>
                <p:txBody>
                  <a:bodyPr rtlCol="0" anchor="ctr"/>
                  <a:lstStyle/>
                  <a:p>
                    <a:endParaRPr lang="en-US"/>
                  </a:p>
                </p:txBody>
              </p:sp>
              <p:sp>
                <p:nvSpPr>
                  <p:cNvPr id="148" name="Forma Livre: Forma 147">
                    <a:extLst>
                      <a:ext uri="{FF2B5EF4-FFF2-40B4-BE49-F238E27FC236}">
                        <a16:creationId xmlns:a16="http://schemas.microsoft.com/office/drawing/2014/main" id="{FD0B2208-E0D2-0F01-D034-7543D4782735}"/>
                      </a:ext>
                    </a:extLst>
                  </p:cNvPr>
                  <p:cNvSpPr/>
                  <p:nvPr/>
                </p:nvSpPr>
                <p:spPr>
                  <a:xfrm>
                    <a:off x="0" y="5036763"/>
                    <a:ext cx="374321" cy="553785"/>
                  </a:xfrm>
                  <a:custGeom>
                    <a:avLst/>
                    <a:gdLst>
                      <a:gd name="connsiteX0" fmla="*/ 356951 w 374321"/>
                      <a:gd name="connsiteY0" fmla="*/ 553703 h 553785"/>
                      <a:gd name="connsiteX1" fmla="*/ 17370 w 374321"/>
                      <a:gd name="connsiteY1" fmla="*/ 553703 h 553785"/>
                      <a:gd name="connsiteX2" fmla="*/ 0 w 374321"/>
                      <a:gd name="connsiteY2" fmla="*/ 536333 h 553785"/>
                      <a:gd name="connsiteX3" fmla="*/ 0 w 374321"/>
                      <a:gd name="connsiteY3" fmla="*/ 17370 h 553785"/>
                      <a:gd name="connsiteX4" fmla="*/ 17370 w 374321"/>
                      <a:gd name="connsiteY4" fmla="*/ 0 h 553785"/>
                      <a:gd name="connsiteX5" fmla="*/ 353576 w 374321"/>
                      <a:gd name="connsiteY5" fmla="*/ 0 h 553785"/>
                      <a:gd name="connsiteX6" fmla="*/ 370946 w 374321"/>
                      <a:gd name="connsiteY6" fmla="*/ 17370 h 553785"/>
                      <a:gd name="connsiteX7" fmla="*/ 370946 w 374321"/>
                      <a:gd name="connsiteY7" fmla="*/ 58202 h 553785"/>
                      <a:gd name="connsiteX8" fmla="*/ 353576 w 374321"/>
                      <a:gd name="connsiteY8" fmla="*/ 75572 h 553785"/>
                      <a:gd name="connsiteX9" fmla="*/ 79771 w 374321"/>
                      <a:gd name="connsiteY9" fmla="*/ 75572 h 553785"/>
                      <a:gd name="connsiteX10" fmla="*/ 79771 w 374321"/>
                      <a:gd name="connsiteY10" fmla="*/ 241947 h 553785"/>
                      <a:gd name="connsiteX11" fmla="*/ 316531 w 374321"/>
                      <a:gd name="connsiteY11" fmla="*/ 241947 h 553785"/>
                      <a:gd name="connsiteX12" fmla="*/ 333901 w 374321"/>
                      <a:gd name="connsiteY12" fmla="*/ 259317 h 553785"/>
                      <a:gd name="connsiteX13" fmla="*/ 333901 w 374321"/>
                      <a:gd name="connsiteY13" fmla="*/ 299408 h 553785"/>
                      <a:gd name="connsiteX14" fmla="*/ 316531 w 374321"/>
                      <a:gd name="connsiteY14" fmla="*/ 316778 h 553785"/>
                      <a:gd name="connsiteX15" fmla="*/ 79771 w 374321"/>
                      <a:gd name="connsiteY15" fmla="*/ 316778 h 553785"/>
                      <a:gd name="connsiteX16" fmla="*/ 79771 w 374321"/>
                      <a:gd name="connsiteY16" fmla="*/ 478954 h 553785"/>
                      <a:gd name="connsiteX17" fmla="*/ 356951 w 374321"/>
                      <a:gd name="connsiteY17" fmla="*/ 478954 h 553785"/>
                      <a:gd name="connsiteX18" fmla="*/ 374322 w 374321"/>
                      <a:gd name="connsiteY18" fmla="*/ 496324 h 553785"/>
                      <a:gd name="connsiteX19" fmla="*/ 374322 w 374321"/>
                      <a:gd name="connsiteY19" fmla="*/ 536415 h 553785"/>
                      <a:gd name="connsiteX20" fmla="*/ 356951 w 374321"/>
                      <a:gd name="connsiteY20" fmla="*/ 553785 h 553785"/>
                      <a:gd name="connsiteX21" fmla="*/ 34740 w 374321"/>
                      <a:gd name="connsiteY21" fmla="*/ 518963 h 553785"/>
                      <a:gd name="connsiteX22" fmla="*/ 339581 w 374321"/>
                      <a:gd name="connsiteY22" fmla="*/ 518963 h 553785"/>
                      <a:gd name="connsiteX23" fmla="*/ 339581 w 374321"/>
                      <a:gd name="connsiteY23" fmla="*/ 513612 h 553785"/>
                      <a:gd name="connsiteX24" fmla="*/ 62401 w 374321"/>
                      <a:gd name="connsiteY24" fmla="*/ 513612 h 553785"/>
                      <a:gd name="connsiteX25" fmla="*/ 45031 w 374321"/>
                      <a:gd name="connsiteY25" fmla="*/ 496242 h 553785"/>
                      <a:gd name="connsiteX26" fmla="*/ 45031 w 374321"/>
                      <a:gd name="connsiteY26" fmla="*/ 299325 h 553785"/>
                      <a:gd name="connsiteX27" fmla="*/ 62401 w 374321"/>
                      <a:gd name="connsiteY27" fmla="*/ 281955 h 553785"/>
                      <a:gd name="connsiteX28" fmla="*/ 299161 w 374321"/>
                      <a:gd name="connsiteY28" fmla="*/ 281955 h 553785"/>
                      <a:gd name="connsiteX29" fmla="*/ 299161 w 374321"/>
                      <a:gd name="connsiteY29" fmla="*/ 276605 h 553785"/>
                      <a:gd name="connsiteX30" fmla="*/ 62401 w 374321"/>
                      <a:gd name="connsiteY30" fmla="*/ 276605 h 553785"/>
                      <a:gd name="connsiteX31" fmla="*/ 45031 w 374321"/>
                      <a:gd name="connsiteY31" fmla="*/ 259234 h 553785"/>
                      <a:gd name="connsiteX32" fmla="*/ 45031 w 374321"/>
                      <a:gd name="connsiteY32" fmla="*/ 58120 h 553785"/>
                      <a:gd name="connsiteX33" fmla="*/ 62401 w 374321"/>
                      <a:gd name="connsiteY33" fmla="*/ 40750 h 553785"/>
                      <a:gd name="connsiteX34" fmla="*/ 336206 w 374321"/>
                      <a:gd name="connsiteY34" fmla="*/ 40750 h 553785"/>
                      <a:gd name="connsiteX35" fmla="*/ 336206 w 374321"/>
                      <a:gd name="connsiteY35" fmla="*/ 34658 h 553785"/>
                      <a:gd name="connsiteX36" fmla="*/ 34740 w 374321"/>
                      <a:gd name="connsiteY36" fmla="*/ 34658 h 553785"/>
                      <a:gd name="connsiteX37" fmla="*/ 34740 w 374321"/>
                      <a:gd name="connsiteY37" fmla="*/ 518881 h 5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4321" h="553785">
                        <a:moveTo>
                          <a:pt x="356951" y="553703"/>
                        </a:moveTo>
                        <a:lnTo>
                          <a:pt x="17370" y="553703"/>
                        </a:lnTo>
                        <a:cubicBezTo>
                          <a:pt x="7821" y="553703"/>
                          <a:pt x="0" y="545965"/>
                          <a:pt x="0" y="536333"/>
                        </a:cubicBezTo>
                        <a:lnTo>
                          <a:pt x="0" y="17370"/>
                        </a:lnTo>
                        <a:cubicBezTo>
                          <a:pt x="0" y="7821"/>
                          <a:pt x="7738" y="0"/>
                          <a:pt x="17370" y="0"/>
                        </a:cubicBezTo>
                        <a:lnTo>
                          <a:pt x="353576" y="0"/>
                        </a:lnTo>
                        <a:cubicBezTo>
                          <a:pt x="363126" y="0"/>
                          <a:pt x="370946" y="7738"/>
                          <a:pt x="370946" y="17370"/>
                        </a:cubicBezTo>
                        <a:lnTo>
                          <a:pt x="370946" y="58202"/>
                        </a:lnTo>
                        <a:cubicBezTo>
                          <a:pt x="370946" y="67752"/>
                          <a:pt x="363208" y="75572"/>
                          <a:pt x="353576" y="75572"/>
                        </a:cubicBezTo>
                        <a:lnTo>
                          <a:pt x="79771" y="75572"/>
                        </a:lnTo>
                        <a:lnTo>
                          <a:pt x="79771" y="241947"/>
                        </a:lnTo>
                        <a:lnTo>
                          <a:pt x="316531" y="241947"/>
                        </a:lnTo>
                        <a:cubicBezTo>
                          <a:pt x="326080" y="241947"/>
                          <a:pt x="333901" y="249685"/>
                          <a:pt x="333901" y="259317"/>
                        </a:cubicBezTo>
                        <a:lnTo>
                          <a:pt x="333901" y="299408"/>
                        </a:lnTo>
                        <a:cubicBezTo>
                          <a:pt x="333901" y="308958"/>
                          <a:pt x="326163" y="316778"/>
                          <a:pt x="316531" y="316778"/>
                        </a:cubicBezTo>
                        <a:lnTo>
                          <a:pt x="79771" y="316778"/>
                        </a:lnTo>
                        <a:lnTo>
                          <a:pt x="79771" y="478954"/>
                        </a:lnTo>
                        <a:lnTo>
                          <a:pt x="356951" y="478954"/>
                        </a:lnTo>
                        <a:cubicBezTo>
                          <a:pt x="366501" y="478954"/>
                          <a:pt x="374322" y="486692"/>
                          <a:pt x="374322" y="496324"/>
                        </a:cubicBezTo>
                        <a:lnTo>
                          <a:pt x="374322" y="536415"/>
                        </a:lnTo>
                        <a:cubicBezTo>
                          <a:pt x="374322" y="545965"/>
                          <a:pt x="366583" y="553785"/>
                          <a:pt x="356951" y="553785"/>
                        </a:cubicBezTo>
                        <a:close/>
                        <a:moveTo>
                          <a:pt x="34740" y="518963"/>
                        </a:moveTo>
                        <a:lnTo>
                          <a:pt x="339581" y="518963"/>
                        </a:lnTo>
                        <a:lnTo>
                          <a:pt x="339581" y="513612"/>
                        </a:lnTo>
                        <a:lnTo>
                          <a:pt x="62401" y="513612"/>
                        </a:lnTo>
                        <a:cubicBezTo>
                          <a:pt x="52851" y="513612"/>
                          <a:pt x="45031" y="505873"/>
                          <a:pt x="45031" y="496242"/>
                        </a:cubicBezTo>
                        <a:lnTo>
                          <a:pt x="45031" y="299325"/>
                        </a:lnTo>
                        <a:cubicBezTo>
                          <a:pt x="45031" y="289776"/>
                          <a:pt x="52769" y="281955"/>
                          <a:pt x="62401" y="281955"/>
                        </a:cubicBezTo>
                        <a:lnTo>
                          <a:pt x="299161" y="281955"/>
                        </a:lnTo>
                        <a:lnTo>
                          <a:pt x="299161" y="276605"/>
                        </a:lnTo>
                        <a:lnTo>
                          <a:pt x="62401" y="276605"/>
                        </a:lnTo>
                        <a:cubicBezTo>
                          <a:pt x="52851" y="276605"/>
                          <a:pt x="45031" y="268866"/>
                          <a:pt x="45031" y="259234"/>
                        </a:cubicBezTo>
                        <a:lnTo>
                          <a:pt x="45031" y="58120"/>
                        </a:lnTo>
                        <a:cubicBezTo>
                          <a:pt x="45031" y="48571"/>
                          <a:pt x="52769" y="40750"/>
                          <a:pt x="62401" y="40750"/>
                        </a:cubicBezTo>
                        <a:lnTo>
                          <a:pt x="336206" y="40750"/>
                        </a:lnTo>
                        <a:lnTo>
                          <a:pt x="336206" y="34658"/>
                        </a:lnTo>
                        <a:lnTo>
                          <a:pt x="34740" y="34658"/>
                        </a:lnTo>
                        <a:lnTo>
                          <a:pt x="34740" y="518881"/>
                        </a:lnTo>
                        <a:close/>
                      </a:path>
                    </a:pathLst>
                  </a:custGeom>
                  <a:solidFill>
                    <a:srgbClr val="1D1D1B"/>
                  </a:solidFill>
                  <a:ln w="8232" cap="flat">
                    <a:noFill/>
                    <a:prstDash val="solid"/>
                    <a:miter/>
                  </a:ln>
                </p:spPr>
                <p:txBody>
                  <a:bodyPr rtlCol="0" anchor="ctr"/>
                  <a:lstStyle/>
                  <a:p>
                    <a:endParaRPr lang="en-US"/>
                  </a:p>
                </p:txBody>
              </p:sp>
            </p:grpSp>
            <p:grpSp>
              <p:nvGrpSpPr>
                <p:cNvPr id="27" name="Gráfico 23">
                  <a:extLst>
                    <a:ext uri="{FF2B5EF4-FFF2-40B4-BE49-F238E27FC236}">
                      <a16:creationId xmlns:a16="http://schemas.microsoft.com/office/drawing/2014/main" id="{1B181B19-7097-C589-DE82-CCA27BECA455}"/>
                    </a:ext>
                  </a:extLst>
                </p:cNvPr>
                <p:cNvGrpSpPr/>
                <p:nvPr/>
              </p:nvGrpSpPr>
              <p:grpSpPr>
                <a:xfrm>
                  <a:off x="590665" y="5018487"/>
                  <a:ext cx="452692" cy="582268"/>
                  <a:chOff x="590665" y="5018487"/>
                  <a:chExt cx="452692" cy="582268"/>
                </a:xfrm>
                <a:solidFill>
                  <a:srgbClr val="1D1D1B"/>
                </a:solidFill>
              </p:grpSpPr>
              <p:sp>
                <p:nvSpPr>
                  <p:cNvPr id="145" name="Forma Livre: Forma 144">
                    <a:extLst>
                      <a:ext uri="{FF2B5EF4-FFF2-40B4-BE49-F238E27FC236}">
                        <a16:creationId xmlns:a16="http://schemas.microsoft.com/office/drawing/2014/main" id="{789BFAF0-812B-32F1-ECEC-95D2741B1F28}"/>
                      </a:ext>
                    </a:extLst>
                  </p:cNvPr>
                  <p:cNvSpPr/>
                  <p:nvPr/>
                </p:nvSpPr>
                <p:spPr>
                  <a:xfrm>
                    <a:off x="607953" y="5035858"/>
                    <a:ext cx="417870" cy="547528"/>
                  </a:xfrm>
                  <a:custGeom>
                    <a:avLst/>
                    <a:gdLst>
                      <a:gd name="connsiteX0" fmla="*/ 0 w 417870"/>
                      <a:gd name="connsiteY0" fmla="*/ 343780 h 547528"/>
                      <a:gd name="connsiteX1" fmla="*/ 15641 w 417870"/>
                      <a:gd name="connsiteY1" fmla="*/ 264256 h 547528"/>
                      <a:gd name="connsiteX2" fmla="*/ 58943 w 417870"/>
                      <a:gd name="connsiteY2" fmla="*/ 199550 h 547528"/>
                      <a:gd name="connsiteX3" fmla="*/ 124390 w 417870"/>
                      <a:gd name="connsiteY3" fmla="*/ 156249 h 547528"/>
                      <a:gd name="connsiteX4" fmla="*/ 206054 w 417870"/>
                      <a:gd name="connsiteY4" fmla="*/ 140443 h 547528"/>
                      <a:gd name="connsiteX5" fmla="*/ 258740 w 417870"/>
                      <a:gd name="connsiteY5" fmla="*/ 147111 h 547528"/>
                      <a:gd name="connsiteX6" fmla="*/ 304924 w 417870"/>
                      <a:gd name="connsiteY6" fmla="*/ 165386 h 547528"/>
                      <a:gd name="connsiteX7" fmla="*/ 343862 w 417870"/>
                      <a:gd name="connsiteY7" fmla="*/ 193458 h 547528"/>
                      <a:gd name="connsiteX8" fmla="*/ 373992 w 417870"/>
                      <a:gd name="connsiteY8" fmla="*/ 229351 h 547528"/>
                      <a:gd name="connsiteX9" fmla="*/ 373992 w 417870"/>
                      <a:gd name="connsiteY9" fmla="*/ 0 h 547528"/>
                      <a:gd name="connsiteX10" fmla="*/ 417870 w 417870"/>
                      <a:gd name="connsiteY10" fmla="*/ 0 h 547528"/>
                      <a:gd name="connsiteX11" fmla="*/ 417870 w 417870"/>
                      <a:gd name="connsiteY11" fmla="*/ 537238 h 547528"/>
                      <a:gd name="connsiteX12" fmla="*/ 378932 w 417870"/>
                      <a:gd name="connsiteY12" fmla="*/ 537238 h 547528"/>
                      <a:gd name="connsiteX13" fmla="*/ 375474 w 417870"/>
                      <a:gd name="connsiteY13" fmla="*/ 456315 h 547528"/>
                      <a:gd name="connsiteX14" fmla="*/ 345673 w 417870"/>
                      <a:gd name="connsiteY14" fmla="*/ 492784 h 547528"/>
                      <a:gd name="connsiteX15" fmla="*/ 306405 w 417870"/>
                      <a:gd name="connsiteY15" fmla="*/ 521597 h 547528"/>
                      <a:gd name="connsiteX16" fmla="*/ 259481 w 417870"/>
                      <a:gd name="connsiteY16" fmla="*/ 540696 h 547528"/>
                      <a:gd name="connsiteX17" fmla="*/ 206465 w 417870"/>
                      <a:gd name="connsiteY17" fmla="*/ 547529 h 547528"/>
                      <a:gd name="connsiteX18" fmla="*/ 124801 w 417870"/>
                      <a:gd name="connsiteY18" fmla="*/ 531723 h 547528"/>
                      <a:gd name="connsiteX19" fmla="*/ 59355 w 417870"/>
                      <a:gd name="connsiteY19" fmla="*/ 488421 h 547528"/>
                      <a:gd name="connsiteX20" fmla="*/ 15888 w 417870"/>
                      <a:gd name="connsiteY20" fmla="*/ 423715 h 547528"/>
                      <a:gd name="connsiteX21" fmla="*/ 82 w 417870"/>
                      <a:gd name="connsiteY21" fmla="*/ 343780 h 547528"/>
                      <a:gd name="connsiteX22" fmla="*/ 44290 w 417870"/>
                      <a:gd name="connsiteY22" fmla="*/ 343780 h 547528"/>
                      <a:gd name="connsiteX23" fmla="*/ 57297 w 417870"/>
                      <a:gd name="connsiteY23" fmla="*/ 409062 h 547528"/>
                      <a:gd name="connsiteX24" fmla="*/ 92778 w 417870"/>
                      <a:gd name="connsiteY24" fmla="*/ 461172 h 547528"/>
                      <a:gd name="connsiteX25" fmla="*/ 145464 w 417870"/>
                      <a:gd name="connsiteY25" fmla="*/ 495747 h 547528"/>
                      <a:gd name="connsiteX26" fmla="*/ 209923 w 417870"/>
                      <a:gd name="connsiteY26" fmla="*/ 508343 h 547528"/>
                      <a:gd name="connsiteX27" fmla="*/ 274382 w 417870"/>
                      <a:gd name="connsiteY27" fmla="*/ 495912 h 547528"/>
                      <a:gd name="connsiteX28" fmla="*/ 327068 w 417870"/>
                      <a:gd name="connsiteY28" fmla="*/ 461337 h 547528"/>
                      <a:gd name="connsiteX29" fmla="*/ 362549 w 417870"/>
                      <a:gd name="connsiteY29" fmla="*/ 409227 h 547528"/>
                      <a:gd name="connsiteX30" fmla="*/ 375556 w 417870"/>
                      <a:gd name="connsiteY30" fmla="*/ 343780 h 547528"/>
                      <a:gd name="connsiteX31" fmla="*/ 362549 w 417870"/>
                      <a:gd name="connsiteY31" fmla="*/ 278745 h 547528"/>
                      <a:gd name="connsiteX32" fmla="*/ 327068 w 417870"/>
                      <a:gd name="connsiteY32" fmla="*/ 226882 h 547528"/>
                      <a:gd name="connsiteX33" fmla="*/ 274382 w 417870"/>
                      <a:gd name="connsiteY33" fmla="*/ 192388 h 547528"/>
                      <a:gd name="connsiteX34" fmla="*/ 209923 w 417870"/>
                      <a:gd name="connsiteY34" fmla="*/ 179793 h 547528"/>
                      <a:gd name="connsiteX35" fmla="*/ 145217 w 417870"/>
                      <a:gd name="connsiteY35" fmla="*/ 192388 h 547528"/>
                      <a:gd name="connsiteX36" fmla="*/ 92531 w 417870"/>
                      <a:gd name="connsiteY36" fmla="*/ 226882 h 547528"/>
                      <a:gd name="connsiteX37" fmla="*/ 57214 w 417870"/>
                      <a:gd name="connsiteY37" fmla="*/ 278745 h 547528"/>
                      <a:gd name="connsiteX38" fmla="*/ 44207 w 417870"/>
                      <a:gd name="connsiteY38" fmla="*/ 343780 h 5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47528">
                        <a:moveTo>
                          <a:pt x="0" y="343780"/>
                        </a:moveTo>
                        <a:cubicBezTo>
                          <a:pt x="0" y="315543"/>
                          <a:pt x="5186" y="289035"/>
                          <a:pt x="15641" y="264256"/>
                        </a:cubicBezTo>
                        <a:cubicBezTo>
                          <a:pt x="26096" y="239477"/>
                          <a:pt x="40503" y="217908"/>
                          <a:pt x="58943" y="199550"/>
                        </a:cubicBezTo>
                        <a:cubicBezTo>
                          <a:pt x="77383" y="181275"/>
                          <a:pt x="99199" y="166786"/>
                          <a:pt x="124390" y="156249"/>
                        </a:cubicBezTo>
                        <a:cubicBezTo>
                          <a:pt x="149580" y="145711"/>
                          <a:pt x="176829" y="140443"/>
                          <a:pt x="206054" y="140443"/>
                        </a:cubicBezTo>
                        <a:cubicBezTo>
                          <a:pt x="224659" y="140443"/>
                          <a:pt x="242194" y="142665"/>
                          <a:pt x="258740" y="147111"/>
                        </a:cubicBezTo>
                        <a:cubicBezTo>
                          <a:pt x="275287" y="151556"/>
                          <a:pt x="290682" y="157648"/>
                          <a:pt x="304924" y="165386"/>
                        </a:cubicBezTo>
                        <a:cubicBezTo>
                          <a:pt x="319165" y="173125"/>
                          <a:pt x="332172" y="182509"/>
                          <a:pt x="343862" y="193458"/>
                        </a:cubicBezTo>
                        <a:cubicBezTo>
                          <a:pt x="355552" y="204407"/>
                          <a:pt x="365595" y="216344"/>
                          <a:pt x="373992" y="229351"/>
                        </a:cubicBezTo>
                        <a:lnTo>
                          <a:pt x="373992" y="0"/>
                        </a:lnTo>
                        <a:lnTo>
                          <a:pt x="417870" y="0"/>
                        </a:lnTo>
                        <a:lnTo>
                          <a:pt x="417870" y="537238"/>
                        </a:lnTo>
                        <a:lnTo>
                          <a:pt x="378932" y="537238"/>
                        </a:lnTo>
                        <a:lnTo>
                          <a:pt x="375474" y="456315"/>
                        </a:lnTo>
                        <a:cubicBezTo>
                          <a:pt x="367324" y="469569"/>
                          <a:pt x="357445" y="481671"/>
                          <a:pt x="345673" y="492784"/>
                        </a:cubicBezTo>
                        <a:cubicBezTo>
                          <a:pt x="333983" y="503815"/>
                          <a:pt x="320894" y="513447"/>
                          <a:pt x="306405" y="521597"/>
                        </a:cubicBezTo>
                        <a:cubicBezTo>
                          <a:pt x="291916" y="529747"/>
                          <a:pt x="276275" y="536086"/>
                          <a:pt x="259481" y="540696"/>
                        </a:cubicBezTo>
                        <a:cubicBezTo>
                          <a:pt x="242688" y="545306"/>
                          <a:pt x="224988" y="547529"/>
                          <a:pt x="206465" y="547529"/>
                        </a:cubicBezTo>
                        <a:cubicBezTo>
                          <a:pt x="177241" y="547529"/>
                          <a:pt x="149992" y="542260"/>
                          <a:pt x="124801" y="531723"/>
                        </a:cubicBezTo>
                        <a:cubicBezTo>
                          <a:pt x="99611" y="521185"/>
                          <a:pt x="77795" y="506697"/>
                          <a:pt x="59355" y="488421"/>
                        </a:cubicBezTo>
                        <a:cubicBezTo>
                          <a:pt x="40914" y="470145"/>
                          <a:pt x="26426" y="448577"/>
                          <a:pt x="15888" y="423715"/>
                        </a:cubicBezTo>
                        <a:cubicBezTo>
                          <a:pt x="5351" y="398936"/>
                          <a:pt x="82" y="372263"/>
                          <a:pt x="82" y="343780"/>
                        </a:cubicBezTo>
                        <a:close/>
                        <a:moveTo>
                          <a:pt x="44290" y="343780"/>
                        </a:moveTo>
                        <a:cubicBezTo>
                          <a:pt x="44290" y="367159"/>
                          <a:pt x="48653" y="388893"/>
                          <a:pt x="57297" y="409062"/>
                        </a:cubicBezTo>
                        <a:cubicBezTo>
                          <a:pt x="65941" y="429149"/>
                          <a:pt x="77795" y="446519"/>
                          <a:pt x="92778" y="461172"/>
                        </a:cubicBezTo>
                        <a:cubicBezTo>
                          <a:pt x="107761" y="475825"/>
                          <a:pt x="125378" y="487351"/>
                          <a:pt x="145464" y="495747"/>
                        </a:cubicBezTo>
                        <a:cubicBezTo>
                          <a:pt x="165551" y="504145"/>
                          <a:pt x="187037" y="508343"/>
                          <a:pt x="209923" y="508343"/>
                        </a:cubicBezTo>
                        <a:cubicBezTo>
                          <a:pt x="232809" y="508343"/>
                          <a:pt x="254295" y="504227"/>
                          <a:pt x="274382" y="495912"/>
                        </a:cubicBezTo>
                        <a:cubicBezTo>
                          <a:pt x="294469" y="487680"/>
                          <a:pt x="312003" y="476155"/>
                          <a:pt x="327068" y="461337"/>
                        </a:cubicBezTo>
                        <a:cubicBezTo>
                          <a:pt x="342051" y="446601"/>
                          <a:pt x="353906" y="429231"/>
                          <a:pt x="362549" y="409227"/>
                        </a:cubicBezTo>
                        <a:cubicBezTo>
                          <a:pt x="371193" y="389304"/>
                          <a:pt x="375556" y="367407"/>
                          <a:pt x="375556" y="343780"/>
                        </a:cubicBezTo>
                        <a:cubicBezTo>
                          <a:pt x="375556" y="320153"/>
                          <a:pt x="371193" y="298667"/>
                          <a:pt x="362549" y="278745"/>
                        </a:cubicBezTo>
                        <a:cubicBezTo>
                          <a:pt x="353906" y="258823"/>
                          <a:pt x="342051" y="241453"/>
                          <a:pt x="327068" y="226882"/>
                        </a:cubicBezTo>
                        <a:cubicBezTo>
                          <a:pt x="312086" y="212228"/>
                          <a:pt x="294469" y="200785"/>
                          <a:pt x="274382" y="192388"/>
                        </a:cubicBezTo>
                        <a:cubicBezTo>
                          <a:pt x="254295" y="183991"/>
                          <a:pt x="232809" y="179793"/>
                          <a:pt x="209923" y="179793"/>
                        </a:cubicBezTo>
                        <a:cubicBezTo>
                          <a:pt x="187037" y="179793"/>
                          <a:pt x="165469" y="183991"/>
                          <a:pt x="145217" y="192388"/>
                        </a:cubicBezTo>
                        <a:cubicBezTo>
                          <a:pt x="124966" y="200785"/>
                          <a:pt x="107431" y="212310"/>
                          <a:pt x="92531" y="226882"/>
                        </a:cubicBezTo>
                        <a:cubicBezTo>
                          <a:pt x="77630" y="241535"/>
                          <a:pt x="65858" y="258823"/>
                          <a:pt x="57214" y="278745"/>
                        </a:cubicBezTo>
                        <a:cubicBezTo>
                          <a:pt x="48570" y="298749"/>
                          <a:pt x="44207" y="320400"/>
                          <a:pt x="44207" y="343780"/>
                        </a:cubicBezTo>
                        <a:close/>
                      </a:path>
                    </a:pathLst>
                  </a:custGeom>
                  <a:solidFill>
                    <a:srgbClr val="1D1D1B"/>
                  </a:solidFill>
                  <a:ln w="8232" cap="flat">
                    <a:noFill/>
                    <a:prstDash val="solid"/>
                    <a:miter/>
                  </a:ln>
                </p:spPr>
                <p:txBody>
                  <a:bodyPr rtlCol="0" anchor="ctr"/>
                  <a:lstStyle/>
                  <a:p>
                    <a:endParaRPr lang="en-US"/>
                  </a:p>
                </p:txBody>
              </p:sp>
              <p:sp>
                <p:nvSpPr>
                  <p:cNvPr id="146" name="Forma Livre: Forma 145">
                    <a:extLst>
                      <a:ext uri="{FF2B5EF4-FFF2-40B4-BE49-F238E27FC236}">
                        <a16:creationId xmlns:a16="http://schemas.microsoft.com/office/drawing/2014/main" id="{10585FE6-5533-0C1F-684A-9C5A489405EE}"/>
                      </a:ext>
                    </a:extLst>
                  </p:cNvPr>
                  <p:cNvSpPr/>
                  <p:nvPr/>
                </p:nvSpPr>
                <p:spPr>
                  <a:xfrm>
                    <a:off x="590665" y="5018487"/>
                    <a:ext cx="452692" cy="582268"/>
                  </a:xfrm>
                  <a:custGeom>
                    <a:avLst/>
                    <a:gdLst>
                      <a:gd name="connsiteX0" fmla="*/ 223753 w 452692"/>
                      <a:gd name="connsiteY0" fmla="*/ 582269 h 582268"/>
                      <a:gd name="connsiteX1" fmla="*/ 135421 w 452692"/>
                      <a:gd name="connsiteY1" fmla="*/ 565063 h 582268"/>
                      <a:gd name="connsiteX2" fmla="*/ 64459 w 452692"/>
                      <a:gd name="connsiteY2" fmla="*/ 518057 h 582268"/>
                      <a:gd name="connsiteX3" fmla="*/ 17205 w 452692"/>
                      <a:gd name="connsiteY3" fmla="*/ 447836 h 582268"/>
                      <a:gd name="connsiteX4" fmla="*/ 0 w 452692"/>
                      <a:gd name="connsiteY4" fmla="*/ 361068 h 582268"/>
                      <a:gd name="connsiteX5" fmla="*/ 17041 w 452692"/>
                      <a:gd name="connsiteY5" fmla="*/ 274794 h 582268"/>
                      <a:gd name="connsiteX6" fmla="*/ 64129 w 452692"/>
                      <a:gd name="connsiteY6" fmla="*/ 204572 h 582268"/>
                      <a:gd name="connsiteX7" fmla="*/ 135092 w 452692"/>
                      <a:gd name="connsiteY7" fmla="*/ 157566 h 582268"/>
                      <a:gd name="connsiteX8" fmla="*/ 223506 w 452692"/>
                      <a:gd name="connsiteY8" fmla="*/ 140360 h 582268"/>
                      <a:gd name="connsiteX9" fmla="*/ 280721 w 452692"/>
                      <a:gd name="connsiteY9" fmla="*/ 147605 h 582268"/>
                      <a:gd name="connsiteX10" fmla="*/ 330691 w 452692"/>
                      <a:gd name="connsiteY10" fmla="*/ 167445 h 582268"/>
                      <a:gd name="connsiteX11" fmla="*/ 373169 w 452692"/>
                      <a:gd name="connsiteY11" fmla="*/ 198069 h 582268"/>
                      <a:gd name="connsiteX12" fmla="*/ 374075 w 452692"/>
                      <a:gd name="connsiteY12" fmla="*/ 198974 h 582268"/>
                      <a:gd name="connsiteX13" fmla="*/ 374075 w 452692"/>
                      <a:gd name="connsiteY13" fmla="*/ 17370 h 582268"/>
                      <a:gd name="connsiteX14" fmla="*/ 391445 w 452692"/>
                      <a:gd name="connsiteY14" fmla="*/ 0 h 582268"/>
                      <a:gd name="connsiteX15" fmla="*/ 435323 w 452692"/>
                      <a:gd name="connsiteY15" fmla="*/ 0 h 582268"/>
                      <a:gd name="connsiteX16" fmla="*/ 452693 w 452692"/>
                      <a:gd name="connsiteY16" fmla="*/ 17370 h 582268"/>
                      <a:gd name="connsiteX17" fmla="*/ 452693 w 452692"/>
                      <a:gd name="connsiteY17" fmla="*/ 554609 h 582268"/>
                      <a:gd name="connsiteX18" fmla="*/ 435323 w 452692"/>
                      <a:gd name="connsiteY18" fmla="*/ 571979 h 582268"/>
                      <a:gd name="connsiteX19" fmla="*/ 396384 w 452692"/>
                      <a:gd name="connsiteY19" fmla="*/ 571979 h 582268"/>
                      <a:gd name="connsiteX20" fmla="*/ 379014 w 452692"/>
                      <a:gd name="connsiteY20" fmla="*/ 555349 h 582268"/>
                      <a:gd name="connsiteX21" fmla="*/ 377532 w 452692"/>
                      <a:gd name="connsiteY21" fmla="*/ 520445 h 582268"/>
                      <a:gd name="connsiteX22" fmla="*/ 375145 w 452692"/>
                      <a:gd name="connsiteY22" fmla="*/ 522750 h 582268"/>
                      <a:gd name="connsiteX23" fmla="*/ 332419 w 452692"/>
                      <a:gd name="connsiteY23" fmla="*/ 554115 h 582268"/>
                      <a:gd name="connsiteX24" fmla="*/ 281544 w 452692"/>
                      <a:gd name="connsiteY24" fmla="*/ 574778 h 582268"/>
                      <a:gd name="connsiteX25" fmla="*/ 223918 w 452692"/>
                      <a:gd name="connsiteY25" fmla="*/ 582269 h 582268"/>
                      <a:gd name="connsiteX26" fmla="*/ 223342 w 452692"/>
                      <a:gd name="connsiteY26" fmla="*/ 175183 h 582268"/>
                      <a:gd name="connsiteX27" fmla="*/ 148428 w 452692"/>
                      <a:gd name="connsiteY27" fmla="*/ 189672 h 582268"/>
                      <a:gd name="connsiteX28" fmla="*/ 88497 w 452692"/>
                      <a:gd name="connsiteY28" fmla="*/ 229269 h 582268"/>
                      <a:gd name="connsiteX29" fmla="*/ 48982 w 452692"/>
                      <a:gd name="connsiteY29" fmla="*/ 288377 h 582268"/>
                      <a:gd name="connsiteX30" fmla="*/ 34658 w 452692"/>
                      <a:gd name="connsiteY30" fmla="*/ 361233 h 582268"/>
                      <a:gd name="connsiteX31" fmla="*/ 49147 w 452692"/>
                      <a:gd name="connsiteY31" fmla="*/ 434335 h 582268"/>
                      <a:gd name="connsiteX32" fmla="*/ 88909 w 452692"/>
                      <a:gd name="connsiteY32" fmla="*/ 493525 h 582268"/>
                      <a:gd name="connsiteX33" fmla="*/ 148840 w 452692"/>
                      <a:gd name="connsiteY33" fmla="*/ 533123 h 582268"/>
                      <a:gd name="connsiteX34" fmla="*/ 223753 w 452692"/>
                      <a:gd name="connsiteY34" fmla="*/ 547611 h 582268"/>
                      <a:gd name="connsiteX35" fmla="*/ 272241 w 452692"/>
                      <a:gd name="connsiteY35" fmla="*/ 541355 h 582268"/>
                      <a:gd name="connsiteX36" fmla="*/ 315214 w 452692"/>
                      <a:gd name="connsiteY36" fmla="*/ 523902 h 582268"/>
                      <a:gd name="connsiteX37" fmla="*/ 351107 w 452692"/>
                      <a:gd name="connsiteY37" fmla="*/ 497641 h 582268"/>
                      <a:gd name="connsiteX38" fmla="*/ 371605 w 452692"/>
                      <a:gd name="connsiteY38" fmla="*/ 474262 h 582268"/>
                      <a:gd name="connsiteX39" fmla="*/ 356458 w 452692"/>
                      <a:gd name="connsiteY39" fmla="*/ 491138 h 582268"/>
                      <a:gd name="connsiteX40" fmla="*/ 298255 w 452692"/>
                      <a:gd name="connsiteY40" fmla="*/ 529336 h 582268"/>
                      <a:gd name="connsiteX41" fmla="*/ 227128 w 452692"/>
                      <a:gd name="connsiteY41" fmla="*/ 543001 h 582268"/>
                      <a:gd name="connsiteX42" fmla="*/ 155919 w 452692"/>
                      <a:gd name="connsiteY42" fmla="*/ 529088 h 582268"/>
                      <a:gd name="connsiteX43" fmla="*/ 97799 w 452692"/>
                      <a:gd name="connsiteY43" fmla="*/ 490973 h 582268"/>
                      <a:gd name="connsiteX44" fmla="*/ 58449 w 452692"/>
                      <a:gd name="connsiteY44" fmla="*/ 433347 h 582268"/>
                      <a:gd name="connsiteX45" fmla="*/ 44043 w 452692"/>
                      <a:gd name="connsiteY45" fmla="*/ 361233 h 582268"/>
                      <a:gd name="connsiteX46" fmla="*/ 58449 w 452692"/>
                      <a:gd name="connsiteY46" fmla="*/ 289282 h 582268"/>
                      <a:gd name="connsiteX47" fmla="*/ 97470 w 452692"/>
                      <a:gd name="connsiteY47" fmla="*/ 231903 h 582268"/>
                      <a:gd name="connsiteX48" fmla="*/ 155672 w 452692"/>
                      <a:gd name="connsiteY48" fmla="*/ 193705 h 582268"/>
                      <a:gd name="connsiteX49" fmla="*/ 227046 w 452692"/>
                      <a:gd name="connsiteY49" fmla="*/ 179793 h 582268"/>
                      <a:gd name="connsiteX50" fmla="*/ 298255 w 452692"/>
                      <a:gd name="connsiteY50" fmla="*/ 193705 h 582268"/>
                      <a:gd name="connsiteX51" fmla="*/ 356375 w 452692"/>
                      <a:gd name="connsiteY51" fmla="*/ 231821 h 582268"/>
                      <a:gd name="connsiteX52" fmla="*/ 370370 w 452692"/>
                      <a:gd name="connsiteY52" fmla="*/ 247215 h 582268"/>
                      <a:gd name="connsiteX53" fmla="*/ 349213 w 452692"/>
                      <a:gd name="connsiteY53" fmla="*/ 223589 h 582268"/>
                      <a:gd name="connsiteX54" fmla="*/ 313814 w 452692"/>
                      <a:gd name="connsiteY54" fmla="*/ 198151 h 582268"/>
                      <a:gd name="connsiteX55" fmla="*/ 271418 w 452692"/>
                      <a:gd name="connsiteY55" fmla="*/ 181357 h 582268"/>
                      <a:gd name="connsiteX56" fmla="*/ 223259 w 452692"/>
                      <a:gd name="connsiteY56" fmla="*/ 175265 h 582268"/>
                      <a:gd name="connsiteX57" fmla="*/ 412849 w 452692"/>
                      <a:gd name="connsiteY57" fmla="*/ 537239 h 582268"/>
                      <a:gd name="connsiteX58" fmla="*/ 417788 w 452692"/>
                      <a:gd name="connsiteY58" fmla="*/ 537239 h 582268"/>
                      <a:gd name="connsiteX59" fmla="*/ 417788 w 452692"/>
                      <a:gd name="connsiteY59" fmla="*/ 34740 h 582268"/>
                      <a:gd name="connsiteX60" fmla="*/ 408650 w 452692"/>
                      <a:gd name="connsiteY60" fmla="*/ 34740 h 582268"/>
                      <a:gd name="connsiteX61" fmla="*/ 408650 w 452692"/>
                      <a:gd name="connsiteY61" fmla="*/ 246721 h 582268"/>
                      <a:gd name="connsiteX62" fmla="*/ 396219 w 452692"/>
                      <a:gd name="connsiteY62" fmla="*/ 263351 h 582268"/>
                      <a:gd name="connsiteX63" fmla="*/ 379590 w 452692"/>
                      <a:gd name="connsiteY63" fmla="*/ 259564 h 582268"/>
                      <a:gd name="connsiteX64" fmla="*/ 395725 w 452692"/>
                      <a:gd name="connsiteY64" fmla="*/ 289200 h 582268"/>
                      <a:gd name="connsiteX65" fmla="*/ 410132 w 452692"/>
                      <a:gd name="connsiteY65" fmla="*/ 361150 h 582268"/>
                      <a:gd name="connsiteX66" fmla="*/ 395725 w 452692"/>
                      <a:gd name="connsiteY66" fmla="*/ 433512 h 582268"/>
                      <a:gd name="connsiteX67" fmla="*/ 381072 w 452692"/>
                      <a:gd name="connsiteY67" fmla="*/ 460843 h 582268"/>
                      <a:gd name="connsiteX68" fmla="*/ 397125 w 452692"/>
                      <a:gd name="connsiteY68" fmla="*/ 456892 h 582268"/>
                      <a:gd name="connsiteX69" fmla="*/ 410132 w 452692"/>
                      <a:gd name="connsiteY69" fmla="*/ 472945 h 582268"/>
                      <a:gd name="connsiteX70" fmla="*/ 412849 w 452692"/>
                      <a:gd name="connsiteY70" fmla="*/ 537239 h 582268"/>
                      <a:gd name="connsiteX71" fmla="*/ 227211 w 452692"/>
                      <a:gd name="connsiteY71" fmla="*/ 214451 h 582268"/>
                      <a:gd name="connsiteX72" fmla="*/ 169173 w 452692"/>
                      <a:gd name="connsiteY72" fmla="*/ 225729 h 582268"/>
                      <a:gd name="connsiteX73" fmla="*/ 122002 w 452692"/>
                      <a:gd name="connsiteY73" fmla="*/ 256600 h 582268"/>
                      <a:gd name="connsiteX74" fmla="*/ 90473 w 452692"/>
                      <a:gd name="connsiteY74" fmla="*/ 303030 h 582268"/>
                      <a:gd name="connsiteX75" fmla="*/ 78947 w 452692"/>
                      <a:gd name="connsiteY75" fmla="*/ 361233 h 582268"/>
                      <a:gd name="connsiteX76" fmla="*/ 90473 w 452692"/>
                      <a:gd name="connsiteY76" fmla="*/ 419599 h 582268"/>
                      <a:gd name="connsiteX77" fmla="*/ 122167 w 452692"/>
                      <a:gd name="connsiteY77" fmla="*/ 466112 h 582268"/>
                      <a:gd name="connsiteX78" fmla="*/ 169420 w 452692"/>
                      <a:gd name="connsiteY78" fmla="*/ 497065 h 582268"/>
                      <a:gd name="connsiteX79" fmla="*/ 227211 w 452692"/>
                      <a:gd name="connsiteY79" fmla="*/ 508343 h 582268"/>
                      <a:gd name="connsiteX80" fmla="*/ 285084 w 452692"/>
                      <a:gd name="connsiteY80" fmla="*/ 497229 h 582268"/>
                      <a:gd name="connsiteX81" fmla="*/ 332172 w 452692"/>
                      <a:gd name="connsiteY81" fmla="*/ 466358 h 582268"/>
                      <a:gd name="connsiteX82" fmla="*/ 363867 w 452692"/>
                      <a:gd name="connsiteY82" fmla="*/ 419764 h 582268"/>
                      <a:gd name="connsiteX83" fmla="*/ 375392 w 452692"/>
                      <a:gd name="connsiteY83" fmla="*/ 361233 h 582268"/>
                      <a:gd name="connsiteX84" fmla="*/ 363867 w 452692"/>
                      <a:gd name="connsiteY84" fmla="*/ 303030 h 582268"/>
                      <a:gd name="connsiteX85" fmla="*/ 332172 w 452692"/>
                      <a:gd name="connsiteY85" fmla="*/ 256683 h 582268"/>
                      <a:gd name="connsiteX86" fmla="*/ 284919 w 452692"/>
                      <a:gd name="connsiteY86" fmla="*/ 225729 h 582268"/>
                      <a:gd name="connsiteX87" fmla="*/ 227128 w 452692"/>
                      <a:gd name="connsiteY87" fmla="*/ 214451 h 58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2692" h="582268">
                        <a:moveTo>
                          <a:pt x="223753" y="582269"/>
                        </a:moveTo>
                        <a:cubicBezTo>
                          <a:pt x="192306" y="582269"/>
                          <a:pt x="162587" y="576506"/>
                          <a:pt x="135421" y="565063"/>
                        </a:cubicBezTo>
                        <a:cubicBezTo>
                          <a:pt x="108254" y="553703"/>
                          <a:pt x="84381" y="537897"/>
                          <a:pt x="64459" y="518057"/>
                        </a:cubicBezTo>
                        <a:cubicBezTo>
                          <a:pt x="44454" y="498217"/>
                          <a:pt x="28566" y="474591"/>
                          <a:pt x="17205" y="447836"/>
                        </a:cubicBezTo>
                        <a:cubicBezTo>
                          <a:pt x="5763" y="420998"/>
                          <a:pt x="0" y="391774"/>
                          <a:pt x="0" y="361068"/>
                        </a:cubicBezTo>
                        <a:cubicBezTo>
                          <a:pt x="0" y="330362"/>
                          <a:pt x="5680" y="301630"/>
                          <a:pt x="17041" y="274794"/>
                        </a:cubicBezTo>
                        <a:cubicBezTo>
                          <a:pt x="28319" y="248039"/>
                          <a:pt x="44125" y="224330"/>
                          <a:pt x="64129" y="204572"/>
                        </a:cubicBezTo>
                        <a:cubicBezTo>
                          <a:pt x="84052" y="184732"/>
                          <a:pt x="107925" y="168926"/>
                          <a:pt x="135092" y="157566"/>
                        </a:cubicBezTo>
                        <a:cubicBezTo>
                          <a:pt x="162340" y="146123"/>
                          <a:pt x="192059" y="140360"/>
                          <a:pt x="223506" y="140360"/>
                        </a:cubicBezTo>
                        <a:cubicBezTo>
                          <a:pt x="243511" y="140360"/>
                          <a:pt x="262692" y="142830"/>
                          <a:pt x="280721" y="147605"/>
                        </a:cubicBezTo>
                        <a:cubicBezTo>
                          <a:pt x="298502" y="152380"/>
                          <a:pt x="315296" y="159048"/>
                          <a:pt x="330691" y="167445"/>
                        </a:cubicBezTo>
                        <a:cubicBezTo>
                          <a:pt x="346167" y="175842"/>
                          <a:pt x="360491" y="186214"/>
                          <a:pt x="373169" y="198069"/>
                        </a:cubicBezTo>
                        <a:cubicBezTo>
                          <a:pt x="373498" y="198398"/>
                          <a:pt x="373745" y="198645"/>
                          <a:pt x="374075" y="198974"/>
                        </a:cubicBezTo>
                        <a:lnTo>
                          <a:pt x="374075" y="17370"/>
                        </a:lnTo>
                        <a:cubicBezTo>
                          <a:pt x="374075" y="7821"/>
                          <a:pt x="381813" y="0"/>
                          <a:pt x="391445" y="0"/>
                        </a:cubicBezTo>
                        <a:lnTo>
                          <a:pt x="435323" y="0"/>
                        </a:lnTo>
                        <a:cubicBezTo>
                          <a:pt x="444872" y="0"/>
                          <a:pt x="452693" y="7738"/>
                          <a:pt x="452693" y="17370"/>
                        </a:cubicBezTo>
                        <a:lnTo>
                          <a:pt x="452693" y="554609"/>
                        </a:lnTo>
                        <a:cubicBezTo>
                          <a:pt x="452693" y="564158"/>
                          <a:pt x="444955" y="571979"/>
                          <a:pt x="435323" y="571979"/>
                        </a:cubicBezTo>
                        <a:lnTo>
                          <a:pt x="396384" y="571979"/>
                        </a:lnTo>
                        <a:cubicBezTo>
                          <a:pt x="387082" y="571979"/>
                          <a:pt x="379426" y="564652"/>
                          <a:pt x="379014" y="555349"/>
                        </a:cubicBezTo>
                        <a:lnTo>
                          <a:pt x="377532" y="520445"/>
                        </a:lnTo>
                        <a:cubicBezTo>
                          <a:pt x="376709" y="521186"/>
                          <a:pt x="375886" y="522009"/>
                          <a:pt x="375145" y="522750"/>
                        </a:cubicBezTo>
                        <a:cubicBezTo>
                          <a:pt x="362467" y="534769"/>
                          <a:pt x="348061" y="545306"/>
                          <a:pt x="332419" y="554115"/>
                        </a:cubicBezTo>
                        <a:cubicBezTo>
                          <a:pt x="316778" y="562923"/>
                          <a:pt x="299655" y="569838"/>
                          <a:pt x="281544" y="574778"/>
                        </a:cubicBezTo>
                        <a:cubicBezTo>
                          <a:pt x="263350" y="579717"/>
                          <a:pt x="243922" y="582269"/>
                          <a:pt x="223918" y="582269"/>
                        </a:cubicBezTo>
                        <a:close/>
                        <a:moveTo>
                          <a:pt x="223342" y="175183"/>
                        </a:moveTo>
                        <a:cubicBezTo>
                          <a:pt x="196587" y="175183"/>
                          <a:pt x="171314" y="180040"/>
                          <a:pt x="148428" y="189672"/>
                        </a:cubicBezTo>
                        <a:cubicBezTo>
                          <a:pt x="125460" y="199304"/>
                          <a:pt x="105291" y="212640"/>
                          <a:pt x="88497" y="229269"/>
                        </a:cubicBezTo>
                        <a:cubicBezTo>
                          <a:pt x="71785" y="245898"/>
                          <a:pt x="58449" y="265738"/>
                          <a:pt x="48982" y="288377"/>
                        </a:cubicBezTo>
                        <a:cubicBezTo>
                          <a:pt x="39515" y="310933"/>
                          <a:pt x="34658" y="335383"/>
                          <a:pt x="34658" y="361233"/>
                        </a:cubicBezTo>
                        <a:cubicBezTo>
                          <a:pt x="34658" y="387082"/>
                          <a:pt x="39515" y="411861"/>
                          <a:pt x="49147" y="434335"/>
                        </a:cubicBezTo>
                        <a:cubicBezTo>
                          <a:pt x="58778" y="456974"/>
                          <a:pt x="72115" y="476814"/>
                          <a:pt x="88909" y="493525"/>
                        </a:cubicBezTo>
                        <a:cubicBezTo>
                          <a:pt x="105702" y="510154"/>
                          <a:pt x="125872" y="523490"/>
                          <a:pt x="148840" y="533123"/>
                        </a:cubicBezTo>
                        <a:cubicBezTo>
                          <a:pt x="171808" y="542754"/>
                          <a:pt x="196998" y="547611"/>
                          <a:pt x="223753" y="547611"/>
                        </a:cubicBezTo>
                        <a:cubicBezTo>
                          <a:pt x="240712" y="547611"/>
                          <a:pt x="257012" y="545471"/>
                          <a:pt x="272241" y="541355"/>
                        </a:cubicBezTo>
                        <a:cubicBezTo>
                          <a:pt x="287553" y="537156"/>
                          <a:pt x="302042" y="531311"/>
                          <a:pt x="315214" y="523902"/>
                        </a:cubicBezTo>
                        <a:cubicBezTo>
                          <a:pt x="328385" y="516493"/>
                          <a:pt x="340487" y="507685"/>
                          <a:pt x="351107" y="497641"/>
                        </a:cubicBezTo>
                        <a:cubicBezTo>
                          <a:pt x="358763" y="490397"/>
                          <a:pt x="365595" y="482576"/>
                          <a:pt x="371605" y="474262"/>
                        </a:cubicBezTo>
                        <a:cubicBezTo>
                          <a:pt x="366913" y="480189"/>
                          <a:pt x="361891" y="485869"/>
                          <a:pt x="356458" y="491138"/>
                        </a:cubicBezTo>
                        <a:cubicBezTo>
                          <a:pt x="339911" y="507437"/>
                          <a:pt x="320318" y="520280"/>
                          <a:pt x="298255" y="529336"/>
                        </a:cubicBezTo>
                        <a:cubicBezTo>
                          <a:pt x="276111" y="538391"/>
                          <a:pt x="252237" y="543001"/>
                          <a:pt x="227128" y="543001"/>
                        </a:cubicBezTo>
                        <a:cubicBezTo>
                          <a:pt x="202020" y="543001"/>
                          <a:pt x="178064" y="538308"/>
                          <a:pt x="155919" y="529088"/>
                        </a:cubicBezTo>
                        <a:cubicBezTo>
                          <a:pt x="133857" y="519868"/>
                          <a:pt x="114346" y="507026"/>
                          <a:pt x="97799" y="490973"/>
                        </a:cubicBezTo>
                        <a:cubicBezTo>
                          <a:pt x="81253" y="474838"/>
                          <a:pt x="67999" y="455410"/>
                          <a:pt x="58449" y="433347"/>
                        </a:cubicBezTo>
                        <a:cubicBezTo>
                          <a:pt x="48900" y="411203"/>
                          <a:pt x="44043" y="386917"/>
                          <a:pt x="44043" y="361233"/>
                        </a:cubicBezTo>
                        <a:cubicBezTo>
                          <a:pt x="44043" y="335548"/>
                          <a:pt x="48900" y="311345"/>
                          <a:pt x="58449" y="289282"/>
                        </a:cubicBezTo>
                        <a:cubicBezTo>
                          <a:pt x="67916" y="267384"/>
                          <a:pt x="81088" y="248039"/>
                          <a:pt x="97470" y="231903"/>
                        </a:cubicBezTo>
                        <a:cubicBezTo>
                          <a:pt x="113852" y="215768"/>
                          <a:pt x="133445" y="202926"/>
                          <a:pt x="155672" y="193705"/>
                        </a:cubicBezTo>
                        <a:cubicBezTo>
                          <a:pt x="177899" y="184485"/>
                          <a:pt x="201938" y="179793"/>
                          <a:pt x="227046" y="179793"/>
                        </a:cubicBezTo>
                        <a:cubicBezTo>
                          <a:pt x="252155" y="179793"/>
                          <a:pt x="276111" y="184485"/>
                          <a:pt x="298255" y="193705"/>
                        </a:cubicBezTo>
                        <a:cubicBezTo>
                          <a:pt x="320236" y="202926"/>
                          <a:pt x="339828" y="215768"/>
                          <a:pt x="356375" y="231821"/>
                        </a:cubicBezTo>
                        <a:cubicBezTo>
                          <a:pt x="361315" y="236678"/>
                          <a:pt x="366007" y="241782"/>
                          <a:pt x="370370" y="247215"/>
                        </a:cubicBezTo>
                        <a:cubicBezTo>
                          <a:pt x="364114" y="238818"/>
                          <a:pt x="357034" y="230916"/>
                          <a:pt x="349213" y="223589"/>
                        </a:cubicBezTo>
                        <a:cubicBezTo>
                          <a:pt x="338676" y="213710"/>
                          <a:pt x="326739" y="205148"/>
                          <a:pt x="313814" y="198151"/>
                        </a:cubicBezTo>
                        <a:cubicBezTo>
                          <a:pt x="300807" y="191071"/>
                          <a:pt x="286566" y="185391"/>
                          <a:pt x="271418" y="181357"/>
                        </a:cubicBezTo>
                        <a:cubicBezTo>
                          <a:pt x="256435" y="177323"/>
                          <a:pt x="240218" y="175265"/>
                          <a:pt x="223259" y="175265"/>
                        </a:cubicBezTo>
                        <a:close/>
                        <a:moveTo>
                          <a:pt x="412849" y="537239"/>
                        </a:moveTo>
                        <a:lnTo>
                          <a:pt x="417788" y="537239"/>
                        </a:lnTo>
                        <a:lnTo>
                          <a:pt x="417788" y="34740"/>
                        </a:lnTo>
                        <a:lnTo>
                          <a:pt x="408650" y="34740"/>
                        </a:lnTo>
                        <a:lnTo>
                          <a:pt x="408650" y="246721"/>
                        </a:lnTo>
                        <a:cubicBezTo>
                          <a:pt x="408650" y="254460"/>
                          <a:pt x="403546" y="261210"/>
                          <a:pt x="396219" y="263351"/>
                        </a:cubicBezTo>
                        <a:cubicBezTo>
                          <a:pt x="390292" y="265079"/>
                          <a:pt x="384036" y="263515"/>
                          <a:pt x="379590" y="259564"/>
                        </a:cubicBezTo>
                        <a:cubicBezTo>
                          <a:pt x="385764" y="268784"/>
                          <a:pt x="391198" y="278745"/>
                          <a:pt x="395725" y="289200"/>
                        </a:cubicBezTo>
                        <a:cubicBezTo>
                          <a:pt x="405275" y="311263"/>
                          <a:pt x="410132" y="335466"/>
                          <a:pt x="410132" y="361150"/>
                        </a:cubicBezTo>
                        <a:cubicBezTo>
                          <a:pt x="410132" y="386835"/>
                          <a:pt x="405275" y="411449"/>
                          <a:pt x="395725" y="433512"/>
                        </a:cubicBezTo>
                        <a:cubicBezTo>
                          <a:pt x="391527" y="443143"/>
                          <a:pt x="386670" y="452282"/>
                          <a:pt x="381072" y="460843"/>
                        </a:cubicBezTo>
                        <a:cubicBezTo>
                          <a:pt x="385353" y="456974"/>
                          <a:pt x="391362" y="455410"/>
                          <a:pt x="397125" y="456892"/>
                        </a:cubicBezTo>
                        <a:cubicBezTo>
                          <a:pt x="404534" y="458785"/>
                          <a:pt x="409803" y="465371"/>
                          <a:pt x="410132" y="472945"/>
                        </a:cubicBezTo>
                        <a:lnTo>
                          <a:pt x="412849" y="537239"/>
                        </a:lnTo>
                        <a:close/>
                        <a:moveTo>
                          <a:pt x="227211" y="214451"/>
                        </a:moveTo>
                        <a:cubicBezTo>
                          <a:pt x="206712" y="214451"/>
                          <a:pt x="187202" y="218238"/>
                          <a:pt x="169173" y="225729"/>
                        </a:cubicBezTo>
                        <a:cubicBezTo>
                          <a:pt x="151145" y="233221"/>
                          <a:pt x="135256" y="243593"/>
                          <a:pt x="122002" y="256600"/>
                        </a:cubicBezTo>
                        <a:cubicBezTo>
                          <a:pt x="108831" y="269607"/>
                          <a:pt x="98211" y="285248"/>
                          <a:pt x="90473" y="303030"/>
                        </a:cubicBezTo>
                        <a:cubicBezTo>
                          <a:pt x="82817" y="320729"/>
                          <a:pt x="78947" y="340322"/>
                          <a:pt x="78947" y="361233"/>
                        </a:cubicBezTo>
                        <a:cubicBezTo>
                          <a:pt x="78947" y="382142"/>
                          <a:pt x="82817" y="401818"/>
                          <a:pt x="90473" y="419599"/>
                        </a:cubicBezTo>
                        <a:cubicBezTo>
                          <a:pt x="98211" y="437545"/>
                          <a:pt x="108831" y="453187"/>
                          <a:pt x="122167" y="466112"/>
                        </a:cubicBezTo>
                        <a:cubicBezTo>
                          <a:pt x="135503" y="479119"/>
                          <a:pt x="151392" y="489573"/>
                          <a:pt x="169420" y="497065"/>
                        </a:cubicBezTo>
                        <a:cubicBezTo>
                          <a:pt x="187284" y="504556"/>
                          <a:pt x="206712" y="508343"/>
                          <a:pt x="227211" y="508343"/>
                        </a:cubicBezTo>
                        <a:cubicBezTo>
                          <a:pt x="247709" y="508343"/>
                          <a:pt x="267220" y="504639"/>
                          <a:pt x="285084" y="497229"/>
                        </a:cubicBezTo>
                        <a:cubicBezTo>
                          <a:pt x="302948" y="489821"/>
                          <a:pt x="318836" y="479448"/>
                          <a:pt x="332172" y="466358"/>
                        </a:cubicBezTo>
                        <a:cubicBezTo>
                          <a:pt x="345509" y="453269"/>
                          <a:pt x="356211" y="437545"/>
                          <a:pt x="363867" y="419764"/>
                        </a:cubicBezTo>
                        <a:cubicBezTo>
                          <a:pt x="371523" y="402064"/>
                          <a:pt x="375392" y="382390"/>
                          <a:pt x="375392" y="361233"/>
                        </a:cubicBezTo>
                        <a:cubicBezTo>
                          <a:pt x="375392" y="340076"/>
                          <a:pt x="371523" y="320729"/>
                          <a:pt x="363867" y="303030"/>
                        </a:cubicBezTo>
                        <a:cubicBezTo>
                          <a:pt x="356128" y="285248"/>
                          <a:pt x="345509" y="269689"/>
                          <a:pt x="332172" y="256683"/>
                        </a:cubicBezTo>
                        <a:cubicBezTo>
                          <a:pt x="318836" y="243675"/>
                          <a:pt x="302948" y="233221"/>
                          <a:pt x="284919" y="225729"/>
                        </a:cubicBezTo>
                        <a:cubicBezTo>
                          <a:pt x="267055" y="218238"/>
                          <a:pt x="247627" y="214451"/>
                          <a:pt x="227128" y="214451"/>
                        </a:cubicBezTo>
                        <a:close/>
                      </a:path>
                    </a:pathLst>
                  </a:custGeom>
                  <a:solidFill>
                    <a:srgbClr val="1D1D1B"/>
                  </a:solidFill>
                  <a:ln w="8232" cap="flat">
                    <a:noFill/>
                    <a:prstDash val="solid"/>
                    <a:miter/>
                  </a:ln>
                </p:spPr>
                <p:txBody>
                  <a:bodyPr rtlCol="0" anchor="ctr"/>
                  <a:lstStyle/>
                  <a:p>
                    <a:endParaRPr lang="en-US"/>
                  </a:p>
                </p:txBody>
              </p:sp>
            </p:grpSp>
            <p:grpSp>
              <p:nvGrpSpPr>
                <p:cNvPr id="28" name="Gráfico 23">
                  <a:extLst>
                    <a:ext uri="{FF2B5EF4-FFF2-40B4-BE49-F238E27FC236}">
                      <a16:creationId xmlns:a16="http://schemas.microsoft.com/office/drawing/2014/main" id="{31D74F37-71BD-5973-A359-CA19970CC490}"/>
                    </a:ext>
                  </a:extLst>
                </p:cNvPr>
                <p:cNvGrpSpPr/>
                <p:nvPr/>
              </p:nvGrpSpPr>
              <p:grpSpPr>
                <a:xfrm>
                  <a:off x="1317081" y="5169138"/>
                  <a:ext cx="398771" cy="431618"/>
                  <a:chOff x="1317081" y="5169138"/>
                  <a:chExt cx="398771" cy="431618"/>
                </a:xfrm>
                <a:solidFill>
                  <a:srgbClr val="1D1D1B"/>
                </a:solidFill>
              </p:grpSpPr>
              <p:sp>
                <p:nvSpPr>
                  <p:cNvPr id="143" name="Forma Livre: Forma 142">
                    <a:extLst>
                      <a:ext uri="{FF2B5EF4-FFF2-40B4-BE49-F238E27FC236}">
                        <a16:creationId xmlns:a16="http://schemas.microsoft.com/office/drawing/2014/main" id="{1EA4E980-8224-1D44-C1C1-4B459CD561F2}"/>
                      </a:ext>
                    </a:extLst>
                  </p:cNvPr>
                  <p:cNvSpPr/>
                  <p:nvPr/>
                </p:nvSpPr>
                <p:spPr>
                  <a:xfrm>
                    <a:off x="1334451" y="5186590"/>
                    <a:ext cx="364031" cy="396795"/>
                  </a:xfrm>
                  <a:custGeom>
                    <a:avLst/>
                    <a:gdLst>
                      <a:gd name="connsiteX0" fmla="*/ 182016 w 364031"/>
                      <a:gd name="connsiteY0" fmla="*/ 357116 h 396795"/>
                      <a:gd name="connsiteX1" fmla="*/ 284837 w 364031"/>
                      <a:gd name="connsiteY1" fmla="*/ 318754 h 396795"/>
                      <a:gd name="connsiteX2" fmla="*/ 320153 w 364031"/>
                      <a:gd name="connsiteY2" fmla="*/ 202596 h 396795"/>
                      <a:gd name="connsiteX3" fmla="*/ 320153 w 364031"/>
                      <a:gd name="connsiteY3" fmla="*/ 0 h 396795"/>
                      <a:gd name="connsiteX4" fmla="*/ 364031 w 364031"/>
                      <a:gd name="connsiteY4" fmla="*/ 0 h 396795"/>
                      <a:gd name="connsiteX5" fmla="*/ 364031 w 364031"/>
                      <a:gd name="connsiteY5" fmla="*/ 203749 h 396795"/>
                      <a:gd name="connsiteX6" fmla="*/ 351436 w 364031"/>
                      <a:gd name="connsiteY6" fmla="*/ 288459 h 396795"/>
                      <a:gd name="connsiteX7" fmla="*/ 315378 w 364031"/>
                      <a:gd name="connsiteY7" fmla="*/ 348719 h 396795"/>
                      <a:gd name="connsiteX8" fmla="*/ 258164 w 364031"/>
                      <a:gd name="connsiteY8" fmla="*/ 384777 h 396795"/>
                      <a:gd name="connsiteX9" fmla="*/ 182016 w 364031"/>
                      <a:gd name="connsiteY9" fmla="*/ 396796 h 396795"/>
                      <a:gd name="connsiteX10" fmla="*/ 105867 w 364031"/>
                      <a:gd name="connsiteY10" fmla="*/ 384777 h 396795"/>
                      <a:gd name="connsiteX11" fmla="*/ 48653 w 364031"/>
                      <a:gd name="connsiteY11" fmla="*/ 348719 h 396795"/>
                      <a:gd name="connsiteX12" fmla="*/ 12595 w 364031"/>
                      <a:gd name="connsiteY12" fmla="*/ 288459 h 396795"/>
                      <a:gd name="connsiteX13" fmla="*/ 0 w 364031"/>
                      <a:gd name="connsiteY13" fmla="*/ 203749 h 396795"/>
                      <a:gd name="connsiteX14" fmla="*/ 0 w 364031"/>
                      <a:gd name="connsiteY14" fmla="*/ 0 h 396795"/>
                      <a:gd name="connsiteX15" fmla="*/ 43878 w 364031"/>
                      <a:gd name="connsiteY15" fmla="*/ 0 h 396795"/>
                      <a:gd name="connsiteX16" fmla="*/ 43878 w 364031"/>
                      <a:gd name="connsiteY16" fmla="*/ 202596 h 396795"/>
                      <a:gd name="connsiteX17" fmla="*/ 78618 w 364031"/>
                      <a:gd name="connsiteY17" fmla="*/ 318178 h 396795"/>
                      <a:gd name="connsiteX18" fmla="*/ 182016 w 364031"/>
                      <a:gd name="connsiteY18" fmla="*/ 357116 h 39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31" h="396795">
                        <a:moveTo>
                          <a:pt x="182016" y="357116"/>
                        </a:moveTo>
                        <a:cubicBezTo>
                          <a:pt x="227046" y="357116"/>
                          <a:pt x="261292" y="344356"/>
                          <a:pt x="284837" y="318754"/>
                        </a:cubicBezTo>
                        <a:cubicBezTo>
                          <a:pt x="308381" y="293234"/>
                          <a:pt x="320153" y="254459"/>
                          <a:pt x="320153" y="202596"/>
                        </a:cubicBezTo>
                        <a:lnTo>
                          <a:pt x="320153" y="0"/>
                        </a:lnTo>
                        <a:lnTo>
                          <a:pt x="364031" y="0"/>
                        </a:lnTo>
                        <a:lnTo>
                          <a:pt x="364031" y="203749"/>
                        </a:lnTo>
                        <a:cubicBezTo>
                          <a:pt x="364031" y="236019"/>
                          <a:pt x="359833" y="264256"/>
                          <a:pt x="351436" y="288459"/>
                        </a:cubicBezTo>
                        <a:cubicBezTo>
                          <a:pt x="343039" y="312662"/>
                          <a:pt x="331020" y="332748"/>
                          <a:pt x="315378" y="348719"/>
                        </a:cubicBezTo>
                        <a:cubicBezTo>
                          <a:pt x="299737" y="364772"/>
                          <a:pt x="280638" y="376791"/>
                          <a:pt x="258164" y="384777"/>
                        </a:cubicBezTo>
                        <a:cubicBezTo>
                          <a:pt x="235690" y="392762"/>
                          <a:pt x="210252" y="396796"/>
                          <a:pt x="182016" y="396796"/>
                        </a:cubicBezTo>
                        <a:cubicBezTo>
                          <a:pt x="153779" y="396796"/>
                          <a:pt x="128423" y="392762"/>
                          <a:pt x="105867" y="384777"/>
                        </a:cubicBezTo>
                        <a:cubicBezTo>
                          <a:pt x="83393" y="376791"/>
                          <a:pt x="64294" y="364772"/>
                          <a:pt x="48653" y="348719"/>
                        </a:cubicBezTo>
                        <a:cubicBezTo>
                          <a:pt x="33011" y="332666"/>
                          <a:pt x="20992" y="312579"/>
                          <a:pt x="12595" y="288459"/>
                        </a:cubicBezTo>
                        <a:cubicBezTo>
                          <a:pt x="4198" y="264256"/>
                          <a:pt x="0" y="236019"/>
                          <a:pt x="0" y="203749"/>
                        </a:cubicBezTo>
                        <a:lnTo>
                          <a:pt x="0" y="0"/>
                        </a:lnTo>
                        <a:lnTo>
                          <a:pt x="43878" y="0"/>
                        </a:lnTo>
                        <a:lnTo>
                          <a:pt x="43878" y="202596"/>
                        </a:lnTo>
                        <a:cubicBezTo>
                          <a:pt x="43878" y="253719"/>
                          <a:pt x="55485" y="292246"/>
                          <a:pt x="78618" y="318178"/>
                        </a:cubicBezTo>
                        <a:cubicBezTo>
                          <a:pt x="101751" y="344109"/>
                          <a:pt x="136244" y="357116"/>
                          <a:pt x="182016" y="357116"/>
                        </a:cubicBezTo>
                        <a:close/>
                      </a:path>
                    </a:pathLst>
                  </a:custGeom>
                  <a:solidFill>
                    <a:srgbClr val="1D1D1B"/>
                  </a:solidFill>
                  <a:ln w="8232" cap="flat">
                    <a:noFill/>
                    <a:prstDash val="solid"/>
                    <a:miter/>
                  </a:ln>
                </p:spPr>
                <p:txBody>
                  <a:bodyPr rtlCol="0" anchor="ctr"/>
                  <a:lstStyle/>
                  <a:p>
                    <a:endParaRPr lang="en-US"/>
                  </a:p>
                </p:txBody>
              </p:sp>
              <p:sp>
                <p:nvSpPr>
                  <p:cNvPr id="144" name="Forma Livre: Forma 143">
                    <a:extLst>
                      <a:ext uri="{FF2B5EF4-FFF2-40B4-BE49-F238E27FC236}">
                        <a16:creationId xmlns:a16="http://schemas.microsoft.com/office/drawing/2014/main" id="{BB2E5DCA-0E71-AC4E-899A-914D30619395}"/>
                      </a:ext>
                    </a:extLst>
                  </p:cNvPr>
                  <p:cNvSpPr/>
                  <p:nvPr/>
                </p:nvSpPr>
                <p:spPr>
                  <a:xfrm>
                    <a:off x="1317081" y="5169138"/>
                    <a:ext cx="398771" cy="431618"/>
                  </a:xfrm>
                  <a:custGeom>
                    <a:avLst/>
                    <a:gdLst>
                      <a:gd name="connsiteX0" fmla="*/ 199386 w 398771"/>
                      <a:gd name="connsiteY0" fmla="*/ 431618 h 431618"/>
                      <a:gd name="connsiteX1" fmla="*/ 117474 w 398771"/>
                      <a:gd name="connsiteY1" fmla="*/ 418611 h 431618"/>
                      <a:gd name="connsiteX2" fmla="*/ 53592 w 398771"/>
                      <a:gd name="connsiteY2" fmla="*/ 378356 h 431618"/>
                      <a:gd name="connsiteX3" fmla="*/ 13583 w 398771"/>
                      <a:gd name="connsiteY3" fmla="*/ 311591 h 431618"/>
                      <a:gd name="connsiteX4" fmla="*/ 0 w 398771"/>
                      <a:gd name="connsiteY4" fmla="*/ 221201 h 431618"/>
                      <a:gd name="connsiteX5" fmla="*/ 0 w 398771"/>
                      <a:gd name="connsiteY5" fmla="*/ 17452 h 431618"/>
                      <a:gd name="connsiteX6" fmla="*/ 17370 w 398771"/>
                      <a:gd name="connsiteY6" fmla="*/ 82 h 431618"/>
                      <a:gd name="connsiteX7" fmla="*/ 61248 w 398771"/>
                      <a:gd name="connsiteY7" fmla="*/ 82 h 431618"/>
                      <a:gd name="connsiteX8" fmla="*/ 78618 w 398771"/>
                      <a:gd name="connsiteY8" fmla="*/ 17452 h 431618"/>
                      <a:gd name="connsiteX9" fmla="*/ 78618 w 398771"/>
                      <a:gd name="connsiteY9" fmla="*/ 220049 h 431618"/>
                      <a:gd name="connsiteX10" fmla="*/ 108913 w 398771"/>
                      <a:gd name="connsiteY10" fmla="*/ 324105 h 431618"/>
                      <a:gd name="connsiteX11" fmla="*/ 199386 w 398771"/>
                      <a:gd name="connsiteY11" fmla="*/ 357199 h 431618"/>
                      <a:gd name="connsiteX12" fmla="*/ 289447 w 398771"/>
                      <a:gd name="connsiteY12" fmla="*/ 324434 h 431618"/>
                      <a:gd name="connsiteX13" fmla="*/ 320153 w 398771"/>
                      <a:gd name="connsiteY13" fmla="*/ 219966 h 431618"/>
                      <a:gd name="connsiteX14" fmla="*/ 320153 w 398771"/>
                      <a:gd name="connsiteY14" fmla="*/ 17370 h 431618"/>
                      <a:gd name="connsiteX15" fmla="*/ 337523 w 398771"/>
                      <a:gd name="connsiteY15" fmla="*/ 0 h 431618"/>
                      <a:gd name="connsiteX16" fmla="*/ 381401 w 398771"/>
                      <a:gd name="connsiteY16" fmla="*/ 0 h 431618"/>
                      <a:gd name="connsiteX17" fmla="*/ 398771 w 398771"/>
                      <a:gd name="connsiteY17" fmla="*/ 17370 h 431618"/>
                      <a:gd name="connsiteX18" fmla="*/ 398771 w 398771"/>
                      <a:gd name="connsiteY18" fmla="*/ 221119 h 431618"/>
                      <a:gd name="connsiteX19" fmla="*/ 385188 w 398771"/>
                      <a:gd name="connsiteY19" fmla="*/ 311509 h 431618"/>
                      <a:gd name="connsiteX20" fmla="*/ 345179 w 398771"/>
                      <a:gd name="connsiteY20" fmla="*/ 378273 h 431618"/>
                      <a:gd name="connsiteX21" fmla="*/ 281379 w 398771"/>
                      <a:gd name="connsiteY21" fmla="*/ 418529 h 431618"/>
                      <a:gd name="connsiteX22" fmla="*/ 199386 w 398771"/>
                      <a:gd name="connsiteY22" fmla="*/ 431536 h 431618"/>
                      <a:gd name="connsiteX23" fmla="*/ 34740 w 398771"/>
                      <a:gd name="connsiteY23" fmla="*/ 34822 h 431618"/>
                      <a:gd name="connsiteX24" fmla="*/ 34740 w 398771"/>
                      <a:gd name="connsiteY24" fmla="*/ 221201 h 431618"/>
                      <a:gd name="connsiteX25" fmla="*/ 46348 w 398771"/>
                      <a:gd name="connsiteY25" fmla="*/ 300231 h 431618"/>
                      <a:gd name="connsiteX26" fmla="*/ 78454 w 398771"/>
                      <a:gd name="connsiteY26" fmla="*/ 354070 h 431618"/>
                      <a:gd name="connsiteX27" fmla="*/ 129082 w 398771"/>
                      <a:gd name="connsiteY27" fmla="*/ 385929 h 431618"/>
                      <a:gd name="connsiteX28" fmla="*/ 199386 w 398771"/>
                      <a:gd name="connsiteY28" fmla="*/ 396960 h 431618"/>
                      <a:gd name="connsiteX29" fmla="*/ 269689 w 398771"/>
                      <a:gd name="connsiteY29" fmla="*/ 385929 h 431618"/>
                      <a:gd name="connsiteX30" fmla="*/ 320318 w 398771"/>
                      <a:gd name="connsiteY30" fmla="*/ 354070 h 431618"/>
                      <a:gd name="connsiteX31" fmla="*/ 352424 w 398771"/>
                      <a:gd name="connsiteY31" fmla="*/ 300231 h 431618"/>
                      <a:gd name="connsiteX32" fmla="*/ 364031 w 398771"/>
                      <a:gd name="connsiteY32" fmla="*/ 221201 h 431618"/>
                      <a:gd name="connsiteX33" fmla="*/ 364031 w 398771"/>
                      <a:gd name="connsiteY33" fmla="*/ 34822 h 431618"/>
                      <a:gd name="connsiteX34" fmla="*/ 354893 w 398771"/>
                      <a:gd name="connsiteY34" fmla="*/ 34822 h 431618"/>
                      <a:gd name="connsiteX35" fmla="*/ 354893 w 398771"/>
                      <a:gd name="connsiteY35" fmla="*/ 220049 h 431618"/>
                      <a:gd name="connsiteX36" fmla="*/ 315049 w 398771"/>
                      <a:gd name="connsiteY36" fmla="*/ 347978 h 431618"/>
                      <a:gd name="connsiteX37" fmla="*/ 199468 w 398771"/>
                      <a:gd name="connsiteY37" fmla="*/ 391939 h 431618"/>
                      <a:gd name="connsiteX38" fmla="*/ 83064 w 398771"/>
                      <a:gd name="connsiteY38" fmla="*/ 347237 h 431618"/>
                      <a:gd name="connsiteX39" fmla="*/ 43960 w 398771"/>
                      <a:gd name="connsiteY39" fmla="*/ 220049 h 431618"/>
                      <a:gd name="connsiteX40" fmla="*/ 43960 w 398771"/>
                      <a:gd name="connsiteY40" fmla="*/ 34822 h 431618"/>
                      <a:gd name="connsiteX41" fmla="*/ 34822 w 398771"/>
                      <a:gd name="connsiteY41" fmla="*/ 34822 h 4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8771" h="431618">
                        <a:moveTo>
                          <a:pt x="199386" y="431618"/>
                        </a:moveTo>
                        <a:cubicBezTo>
                          <a:pt x="169338" y="431618"/>
                          <a:pt x="141760" y="427255"/>
                          <a:pt x="117474" y="418611"/>
                        </a:cubicBezTo>
                        <a:cubicBezTo>
                          <a:pt x="92531" y="409721"/>
                          <a:pt x="71044" y="396137"/>
                          <a:pt x="53592" y="378356"/>
                        </a:cubicBezTo>
                        <a:cubicBezTo>
                          <a:pt x="36222" y="360574"/>
                          <a:pt x="22721" y="338100"/>
                          <a:pt x="13583" y="311591"/>
                        </a:cubicBezTo>
                        <a:cubicBezTo>
                          <a:pt x="4610" y="285743"/>
                          <a:pt x="0" y="255283"/>
                          <a:pt x="0" y="221201"/>
                        </a:cubicBezTo>
                        <a:lnTo>
                          <a:pt x="0" y="17452"/>
                        </a:lnTo>
                        <a:cubicBezTo>
                          <a:pt x="0" y="7903"/>
                          <a:pt x="7738" y="82"/>
                          <a:pt x="17370" y="82"/>
                        </a:cubicBezTo>
                        <a:lnTo>
                          <a:pt x="61248" y="82"/>
                        </a:lnTo>
                        <a:cubicBezTo>
                          <a:pt x="70797" y="82"/>
                          <a:pt x="78618" y="7821"/>
                          <a:pt x="78618" y="17452"/>
                        </a:cubicBezTo>
                        <a:lnTo>
                          <a:pt x="78618" y="220049"/>
                        </a:lnTo>
                        <a:cubicBezTo>
                          <a:pt x="78618" y="266561"/>
                          <a:pt x="88826" y="301548"/>
                          <a:pt x="108913" y="324105"/>
                        </a:cubicBezTo>
                        <a:cubicBezTo>
                          <a:pt x="128753" y="346414"/>
                          <a:pt x="158389" y="357199"/>
                          <a:pt x="199386" y="357199"/>
                        </a:cubicBezTo>
                        <a:cubicBezTo>
                          <a:pt x="240382" y="357199"/>
                          <a:pt x="269195" y="346496"/>
                          <a:pt x="289447" y="324434"/>
                        </a:cubicBezTo>
                        <a:cubicBezTo>
                          <a:pt x="309863" y="302289"/>
                          <a:pt x="320153" y="267137"/>
                          <a:pt x="320153" y="219966"/>
                        </a:cubicBezTo>
                        <a:lnTo>
                          <a:pt x="320153" y="17370"/>
                        </a:lnTo>
                        <a:cubicBezTo>
                          <a:pt x="320153" y="7821"/>
                          <a:pt x="327892" y="0"/>
                          <a:pt x="337523" y="0"/>
                        </a:cubicBezTo>
                        <a:lnTo>
                          <a:pt x="381401" y="0"/>
                        </a:lnTo>
                        <a:cubicBezTo>
                          <a:pt x="390951" y="0"/>
                          <a:pt x="398771" y="7738"/>
                          <a:pt x="398771" y="17370"/>
                        </a:cubicBezTo>
                        <a:lnTo>
                          <a:pt x="398771" y="221119"/>
                        </a:lnTo>
                        <a:cubicBezTo>
                          <a:pt x="398771" y="255201"/>
                          <a:pt x="394244" y="285660"/>
                          <a:pt x="385188" y="311509"/>
                        </a:cubicBezTo>
                        <a:cubicBezTo>
                          <a:pt x="375968" y="338017"/>
                          <a:pt x="362549" y="360409"/>
                          <a:pt x="345179" y="378273"/>
                        </a:cubicBezTo>
                        <a:cubicBezTo>
                          <a:pt x="327727" y="396137"/>
                          <a:pt x="306241" y="409721"/>
                          <a:pt x="281379" y="418529"/>
                        </a:cubicBezTo>
                        <a:cubicBezTo>
                          <a:pt x="257094" y="427173"/>
                          <a:pt x="229516" y="431536"/>
                          <a:pt x="199386" y="431536"/>
                        </a:cubicBezTo>
                        <a:close/>
                        <a:moveTo>
                          <a:pt x="34740" y="34822"/>
                        </a:moveTo>
                        <a:lnTo>
                          <a:pt x="34740" y="221201"/>
                        </a:lnTo>
                        <a:cubicBezTo>
                          <a:pt x="34740" y="251414"/>
                          <a:pt x="38692" y="278004"/>
                          <a:pt x="46348" y="300231"/>
                        </a:cubicBezTo>
                        <a:cubicBezTo>
                          <a:pt x="53839" y="321882"/>
                          <a:pt x="64623" y="339993"/>
                          <a:pt x="78454" y="354070"/>
                        </a:cubicBezTo>
                        <a:cubicBezTo>
                          <a:pt x="92119" y="368065"/>
                          <a:pt x="109160" y="378850"/>
                          <a:pt x="129082" y="385929"/>
                        </a:cubicBezTo>
                        <a:cubicBezTo>
                          <a:pt x="149580" y="393256"/>
                          <a:pt x="173289" y="396960"/>
                          <a:pt x="199386" y="396960"/>
                        </a:cubicBezTo>
                        <a:cubicBezTo>
                          <a:pt x="225482" y="396960"/>
                          <a:pt x="249109" y="393256"/>
                          <a:pt x="269689" y="385929"/>
                        </a:cubicBezTo>
                        <a:cubicBezTo>
                          <a:pt x="289611" y="378850"/>
                          <a:pt x="306652" y="368147"/>
                          <a:pt x="320318" y="354070"/>
                        </a:cubicBezTo>
                        <a:cubicBezTo>
                          <a:pt x="334066" y="339993"/>
                          <a:pt x="344850" y="321799"/>
                          <a:pt x="352424" y="300231"/>
                        </a:cubicBezTo>
                        <a:cubicBezTo>
                          <a:pt x="360162" y="278004"/>
                          <a:pt x="364031" y="251414"/>
                          <a:pt x="364031" y="221201"/>
                        </a:cubicBezTo>
                        <a:lnTo>
                          <a:pt x="364031" y="34822"/>
                        </a:lnTo>
                        <a:lnTo>
                          <a:pt x="354893" y="34822"/>
                        </a:lnTo>
                        <a:lnTo>
                          <a:pt x="354893" y="220049"/>
                        </a:lnTo>
                        <a:cubicBezTo>
                          <a:pt x="354893" y="276193"/>
                          <a:pt x="341475" y="319247"/>
                          <a:pt x="315049" y="347978"/>
                        </a:cubicBezTo>
                        <a:cubicBezTo>
                          <a:pt x="288212" y="377121"/>
                          <a:pt x="249273" y="391939"/>
                          <a:pt x="199468" y="391939"/>
                        </a:cubicBezTo>
                        <a:cubicBezTo>
                          <a:pt x="149663" y="391939"/>
                          <a:pt x="109572" y="376873"/>
                          <a:pt x="83064" y="347237"/>
                        </a:cubicBezTo>
                        <a:cubicBezTo>
                          <a:pt x="57132" y="318095"/>
                          <a:pt x="43960" y="275370"/>
                          <a:pt x="43960" y="220049"/>
                        </a:cubicBezTo>
                        <a:lnTo>
                          <a:pt x="43960" y="34822"/>
                        </a:lnTo>
                        <a:lnTo>
                          <a:pt x="34822" y="34822"/>
                        </a:lnTo>
                        <a:close/>
                      </a:path>
                    </a:pathLst>
                  </a:custGeom>
                  <a:solidFill>
                    <a:srgbClr val="1D1D1B"/>
                  </a:solidFill>
                  <a:ln w="8232" cap="flat">
                    <a:noFill/>
                    <a:prstDash val="solid"/>
                    <a:miter/>
                  </a:ln>
                </p:spPr>
                <p:txBody>
                  <a:bodyPr rtlCol="0" anchor="ctr"/>
                  <a:lstStyle/>
                  <a:p>
                    <a:endParaRPr lang="en-US"/>
                  </a:p>
                </p:txBody>
              </p:sp>
            </p:grpSp>
            <p:grpSp>
              <p:nvGrpSpPr>
                <p:cNvPr id="29" name="Gráfico 23">
                  <a:extLst>
                    <a:ext uri="{FF2B5EF4-FFF2-40B4-BE49-F238E27FC236}">
                      <a16:creationId xmlns:a16="http://schemas.microsoft.com/office/drawing/2014/main" id="{D18D51F0-1806-0B8B-1EC8-56D89696ABC7}"/>
                    </a:ext>
                  </a:extLst>
                </p:cNvPr>
                <p:cNvGrpSpPr/>
                <p:nvPr/>
              </p:nvGrpSpPr>
              <p:grpSpPr>
                <a:xfrm>
                  <a:off x="1958458" y="5158930"/>
                  <a:ext cx="434753" cy="441826"/>
                  <a:chOff x="1958458" y="5158930"/>
                  <a:chExt cx="434753" cy="441826"/>
                </a:xfrm>
                <a:solidFill>
                  <a:srgbClr val="1D1D1B"/>
                </a:solidFill>
              </p:grpSpPr>
              <p:sp>
                <p:nvSpPr>
                  <p:cNvPr id="139" name="Forma Livre: Forma 138">
                    <a:extLst>
                      <a:ext uri="{FF2B5EF4-FFF2-40B4-BE49-F238E27FC236}">
                        <a16:creationId xmlns:a16="http://schemas.microsoft.com/office/drawing/2014/main" id="{6BEF8418-5864-3BCF-10B1-05333F071009}"/>
                      </a:ext>
                    </a:extLst>
                  </p:cNvPr>
                  <p:cNvSpPr/>
                  <p:nvPr/>
                </p:nvSpPr>
                <p:spPr>
                  <a:xfrm>
                    <a:off x="1975828" y="5176465"/>
                    <a:ext cx="399923" cy="407004"/>
                  </a:xfrm>
                  <a:custGeom>
                    <a:avLst/>
                    <a:gdLst>
                      <a:gd name="connsiteX0" fmla="*/ 44207 w 399923"/>
                      <a:gd name="connsiteY0" fmla="*/ 203173 h 407004"/>
                      <a:gd name="connsiteX1" fmla="*/ 57955 w 399923"/>
                      <a:gd name="connsiteY1" fmla="*/ 271253 h 407004"/>
                      <a:gd name="connsiteX2" fmla="*/ 94589 w 399923"/>
                      <a:gd name="connsiteY2" fmla="*/ 322952 h 407004"/>
                      <a:gd name="connsiteX3" fmla="*/ 147275 w 399923"/>
                      <a:gd name="connsiteY3" fmla="*/ 355799 h 407004"/>
                      <a:gd name="connsiteX4" fmla="*/ 209100 w 399923"/>
                      <a:gd name="connsiteY4" fmla="*/ 367242 h 407004"/>
                      <a:gd name="connsiteX5" fmla="*/ 254295 w 399923"/>
                      <a:gd name="connsiteY5" fmla="*/ 361314 h 407004"/>
                      <a:gd name="connsiteX6" fmla="*/ 294551 w 399923"/>
                      <a:gd name="connsiteY6" fmla="*/ 344356 h 407004"/>
                      <a:gd name="connsiteX7" fmla="*/ 328550 w 399923"/>
                      <a:gd name="connsiteY7" fmla="*/ 317684 h 407004"/>
                      <a:gd name="connsiteX8" fmla="*/ 354482 w 399923"/>
                      <a:gd name="connsiteY8" fmla="*/ 282202 h 407004"/>
                      <a:gd name="connsiteX9" fmla="*/ 399924 w 399923"/>
                      <a:gd name="connsiteY9" fmla="*/ 282202 h 407004"/>
                      <a:gd name="connsiteX10" fmla="*/ 370535 w 399923"/>
                      <a:gd name="connsiteY10" fmla="*/ 332749 h 407004"/>
                      <a:gd name="connsiteX11" fmla="*/ 326821 w 399923"/>
                      <a:gd name="connsiteY11" fmla="*/ 372264 h 407004"/>
                      <a:gd name="connsiteX12" fmla="*/ 271665 w 399923"/>
                      <a:gd name="connsiteY12" fmla="*/ 397866 h 407004"/>
                      <a:gd name="connsiteX13" fmla="*/ 208359 w 399923"/>
                      <a:gd name="connsiteY13" fmla="*/ 407004 h 407004"/>
                      <a:gd name="connsiteX14" fmla="*/ 126283 w 399923"/>
                      <a:gd name="connsiteY14" fmla="*/ 391198 h 407004"/>
                      <a:gd name="connsiteX15" fmla="*/ 60096 w 399923"/>
                      <a:gd name="connsiteY15" fmla="*/ 347732 h 407004"/>
                      <a:gd name="connsiteX16" fmla="*/ 16053 w 399923"/>
                      <a:gd name="connsiteY16" fmla="*/ 282861 h 407004"/>
                      <a:gd name="connsiteX17" fmla="*/ 0 w 399923"/>
                      <a:gd name="connsiteY17" fmla="*/ 203337 h 407004"/>
                      <a:gd name="connsiteX18" fmla="*/ 16053 w 399923"/>
                      <a:gd name="connsiteY18" fmla="*/ 123814 h 407004"/>
                      <a:gd name="connsiteX19" fmla="*/ 60096 w 399923"/>
                      <a:gd name="connsiteY19" fmla="*/ 59108 h 407004"/>
                      <a:gd name="connsiteX20" fmla="*/ 126283 w 399923"/>
                      <a:gd name="connsiteY20" fmla="*/ 15806 h 407004"/>
                      <a:gd name="connsiteX21" fmla="*/ 208359 w 399923"/>
                      <a:gd name="connsiteY21" fmla="*/ 0 h 407004"/>
                      <a:gd name="connsiteX22" fmla="*/ 271500 w 399923"/>
                      <a:gd name="connsiteY22" fmla="*/ 8973 h 407004"/>
                      <a:gd name="connsiteX23" fmla="*/ 326245 w 399923"/>
                      <a:gd name="connsiteY23" fmla="*/ 34329 h 407004"/>
                      <a:gd name="connsiteX24" fmla="*/ 369959 w 399923"/>
                      <a:gd name="connsiteY24" fmla="*/ 73844 h 407004"/>
                      <a:gd name="connsiteX25" fmla="*/ 399924 w 399923"/>
                      <a:gd name="connsiteY25" fmla="*/ 124801 h 407004"/>
                      <a:gd name="connsiteX26" fmla="*/ 354482 w 399923"/>
                      <a:gd name="connsiteY26" fmla="*/ 124801 h 407004"/>
                      <a:gd name="connsiteX27" fmla="*/ 328879 w 399923"/>
                      <a:gd name="connsiteY27" fmla="*/ 89156 h 407004"/>
                      <a:gd name="connsiteX28" fmla="*/ 294880 w 399923"/>
                      <a:gd name="connsiteY28" fmla="*/ 62236 h 407004"/>
                      <a:gd name="connsiteX29" fmla="*/ 254460 w 399923"/>
                      <a:gd name="connsiteY29" fmla="*/ 45278 h 407004"/>
                      <a:gd name="connsiteX30" fmla="*/ 209017 w 399923"/>
                      <a:gd name="connsiteY30" fmla="*/ 39350 h 407004"/>
                      <a:gd name="connsiteX31" fmla="*/ 146781 w 399923"/>
                      <a:gd name="connsiteY31" fmla="*/ 50958 h 407004"/>
                      <a:gd name="connsiteX32" fmla="*/ 94095 w 399923"/>
                      <a:gd name="connsiteY32" fmla="*/ 83969 h 407004"/>
                      <a:gd name="connsiteX33" fmla="*/ 57626 w 399923"/>
                      <a:gd name="connsiteY33" fmla="*/ 135668 h 407004"/>
                      <a:gd name="connsiteX34" fmla="*/ 44043 w 399923"/>
                      <a:gd name="connsiteY34" fmla="*/ 203419 h 4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9923" h="40700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6"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3"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0" y="8973"/>
                        </a:cubicBezTo>
                        <a:cubicBezTo>
                          <a:pt x="291505" y="14983"/>
                          <a:pt x="309698" y="23380"/>
                          <a:pt x="326245" y="34329"/>
                        </a:cubicBezTo>
                        <a:cubicBezTo>
                          <a:pt x="342792" y="45278"/>
                          <a:pt x="357363" y="58449"/>
                          <a:pt x="369959" y="73844"/>
                        </a:cubicBezTo>
                        <a:cubicBezTo>
                          <a:pt x="382554" y="89238"/>
                          <a:pt x="392515" y="106197"/>
                          <a:pt x="399924" y="124801"/>
                        </a:cubicBezTo>
                        <a:lnTo>
                          <a:pt x="354482" y="124801"/>
                        </a:lnTo>
                        <a:cubicBezTo>
                          <a:pt x="347649" y="111547"/>
                          <a:pt x="339088" y="99693"/>
                          <a:pt x="328879" y="89156"/>
                        </a:cubicBezTo>
                        <a:cubicBezTo>
                          <a:pt x="318671" y="78618"/>
                          <a:pt x="307393" y="69645"/>
                          <a:pt x="294880" y="62236"/>
                        </a:cubicBezTo>
                        <a:cubicBezTo>
                          <a:pt x="282449" y="54827"/>
                          <a:pt x="268948" y="49229"/>
                          <a:pt x="254460" y="45278"/>
                        </a:cubicBezTo>
                        <a:cubicBezTo>
                          <a:pt x="239971" y="41326"/>
                          <a:pt x="224824"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1" y="155920"/>
                          <a:pt x="44043" y="178476"/>
                          <a:pt x="44043" y="203419"/>
                        </a:cubicBezTo>
                        <a:close/>
                      </a:path>
                    </a:pathLst>
                  </a:custGeom>
                  <a:solidFill>
                    <a:srgbClr val="1D1D1B"/>
                  </a:solidFill>
                  <a:ln w="8232" cap="flat">
                    <a:noFill/>
                    <a:prstDash val="solid"/>
                    <a:miter/>
                  </a:ln>
                </p:spPr>
                <p:txBody>
                  <a:bodyPr rtlCol="0" anchor="ctr"/>
                  <a:lstStyle/>
                  <a:p>
                    <a:endParaRPr lang="en-US"/>
                  </a:p>
                </p:txBody>
              </p:sp>
              <p:sp>
                <p:nvSpPr>
                  <p:cNvPr id="142" name="Forma Livre: Forma 141">
                    <a:extLst>
                      <a:ext uri="{FF2B5EF4-FFF2-40B4-BE49-F238E27FC236}">
                        <a16:creationId xmlns:a16="http://schemas.microsoft.com/office/drawing/2014/main" id="{EFF9B55C-AAB0-2563-6035-02AEE7CE8ED1}"/>
                      </a:ext>
                    </a:extLst>
                  </p:cNvPr>
                  <p:cNvSpPr/>
                  <p:nvPr/>
                </p:nvSpPr>
                <p:spPr>
                  <a:xfrm>
                    <a:off x="1958458" y="5158930"/>
                    <a:ext cx="434753" cy="441826"/>
                  </a:xfrm>
                  <a:custGeom>
                    <a:avLst/>
                    <a:gdLst>
                      <a:gd name="connsiteX0" fmla="*/ 225729 w 434753"/>
                      <a:gd name="connsiteY0" fmla="*/ 441826 h 441826"/>
                      <a:gd name="connsiteX1" fmla="*/ 137067 w 434753"/>
                      <a:gd name="connsiteY1" fmla="*/ 424703 h 441826"/>
                      <a:gd name="connsiteX2" fmla="*/ 65282 w 434753"/>
                      <a:gd name="connsiteY2" fmla="*/ 377532 h 441826"/>
                      <a:gd name="connsiteX3" fmla="*/ 17453 w 434753"/>
                      <a:gd name="connsiteY3" fmla="*/ 307146 h 441826"/>
                      <a:gd name="connsiteX4" fmla="*/ 0 w 434753"/>
                      <a:gd name="connsiteY4" fmla="*/ 220707 h 441826"/>
                      <a:gd name="connsiteX5" fmla="*/ 17453 w 434753"/>
                      <a:gd name="connsiteY5" fmla="*/ 134268 h 441826"/>
                      <a:gd name="connsiteX6" fmla="*/ 65364 w 434753"/>
                      <a:gd name="connsiteY6" fmla="*/ 64047 h 441826"/>
                      <a:gd name="connsiteX7" fmla="*/ 137067 w 434753"/>
                      <a:gd name="connsiteY7" fmla="*/ 17123 h 441826"/>
                      <a:gd name="connsiteX8" fmla="*/ 225729 w 434753"/>
                      <a:gd name="connsiteY8" fmla="*/ 0 h 441826"/>
                      <a:gd name="connsiteX9" fmla="*/ 293892 w 434753"/>
                      <a:gd name="connsiteY9" fmla="*/ 9714 h 441826"/>
                      <a:gd name="connsiteX10" fmla="*/ 353247 w 434753"/>
                      <a:gd name="connsiteY10" fmla="*/ 37210 h 441826"/>
                      <a:gd name="connsiteX11" fmla="*/ 400830 w 434753"/>
                      <a:gd name="connsiteY11" fmla="*/ 80182 h 441826"/>
                      <a:gd name="connsiteX12" fmla="*/ 433512 w 434753"/>
                      <a:gd name="connsiteY12" fmla="*/ 135668 h 441826"/>
                      <a:gd name="connsiteX13" fmla="*/ 431783 w 434753"/>
                      <a:gd name="connsiteY13" fmla="*/ 151803 h 441826"/>
                      <a:gd name="connsiteX14" fmla="*/ 417376 w 434753"/>
                      <a:gd name="connsiteY14" fmla="*/ 159377 h 441826"/>
                      <a:gd name="connsiteX15" fmla="*/ 371934 w 434753"/>
                      <a:gd name="connsiteY15" fmla="*/ 159377 h 441826"/>
                      <a:gd name="connsiteX16" fmla="*/ 356540 w 434753"/>
                      <a:gd name="connsiteY16" fmla="*/ 149992 h 441826"/>
                      <a:gd name="connsiteX17" fmla="*/ 333901 w 434753"/>
                      <a:gd name="connsiteY17" fmla="*/ 118380 h 441826"/>
                      <a:gd name="connsiteX18" fmla="*/ 303606 w 434753"/>
                      <a:gd name="connsiteY18" fmla="*/ 94342 h 441826"/>
                      <a:gd name="connsiteX19" fmla="*/ 267467 w 434753"/>
                      <a:gd name="connsiteY19" fmla="*/ 79194 h 441826"/>
                      <a:gd name="connsiteX20" fmla="*/ 226635 w 434753"/>
                      <a:gd name="connsiteY20" fmla="*/ 73926 h 441826"/>
                      <a:gd name="connsiteX21" fmla="*/ 170738 w 434753"/>
                      <a:gd name="connsiteY21" fmla="*/ 84381 h 441826"/>
                      <a:gd name="connsiteX22" fmla="*/ 123567 w 434753"/>
                      <a:gd name="connsiteY22" fmla="*/ 113935 h 441826"/>
                      <a:gd name="connsiteX23" fmla="*/ 91131 w 434753"/>
                      <a:gd name="connsiteY23" fmla="*/ 160035 h 441826"/>
                      <a:gd name="connsiteX24" fmla="*/ 79112 w 434753"/>
                      <a:gd name="connsiteY24" fmla="*/ 220707 h 441826"/>
                      <a:gd name="connsiteX25" fmla="*/ 91296 w 434753"/>
                      <a:gd name="connsiteY25" fmla="*/ 281626 h 441826"/>
                      <a:gd name="connsiteX26" fmla="*/ 123978 w 434753"/>
                      <a:gd name="connsiteY26" fmla="*/ 327809 h 441826"/>
                      <a:gd name="connsiteX27" fmla="*/ 170985 w 434753"/>
                      <a:gd name="connsiteY27" fmla="*/ 357116 h 441826"/>
                      <a:gd name="connsiteX28" fmla="*/ 226552 w 434753"/>
                      <a:gd name="connsiteY28" fmla="*/ 367407 h 441826"/>
                      <a:gd name="connsiteX29" fmla="*/ 267137 w 434753"/>
                      <a:gd name="connsiteY29" fmla="*/ 362138 h 441826"/>
                      <a:gd name="connsiteX30" fmla="*/ 303112 w 434753"/>
                      <a:gd name="connsiteY30" fmla="*/ 346990 h 441826"/>
                      <a:gd name="connsiteX31" fmla="*/ 333490 w 434753"/>
                      <a:gd name="connsiteY31" fmla="*/ 323117 h 441826"/>
                      <a:gd name="connsiteX32" fmla="*/ 356540 w 434753"/>
                      <a:gd name="connsiteY32" fmla="*/ 291505 h 441826"/>
                      <a:gd name="connsiteX33" fmla="*/ 371852 w 434753"/>
                      <a:gd name="connsiteY33" fmla="*/ 282367 h 441826"/>
                      <a:gd name="connsiteX34" fmla="*/ 417294 w 434753"/>
                      <a:gd name="connsiteY34" fmla="*/ 282367 h 441826"/>
                      <a:gd name="connsiteX35" fmla="*/ 431618 w 434753"/>
                      <a:gd name="connsiteY35" fmla="*/ 289941 h 441826"/>
                      <a:gd name="connsiteX36" fmla="*/ 433429 w 434753"/>
                      <a:gd name="connsiteY36" fmla="*/ 306076 h 441826"/>
                      <a:gd name="connsiteX37" fmla="*/ 401323 w 434753"/>
                      <a:gd name="connsiteY37" fmla="*/ 361232 h 441826"/>
                      <a:gd name="connsiteX38" fmla="*/ 353659 w 434753"/>
                      <a:gd name="connsiteY38" fmla="*/ 404287 h 441826"/>
                      <a:gd name="connsiteX39" fmla="*/ 294057 w 434753"/>
                      <a:gd name="connsiteY39" fmla="*/ 431947 h 441826"/>
                      <a:gd name="connsiteX40" fmla="*/ 225647 w 434753"/>
                      <a:gd name="connsiteY40" fmla="*/ 441826 h 441826"/>
                      <a:gd name="connsiteX41" fmla="*/ 225729 w 434753"/>
                      <a:gd name="connsiteY41" fmla="*/ 34740 h 441826"/>
                      <a:gd name="connsiteX42" fmla="*/ 150321 w 434753"/>
                      <a:gd name="connsiteY42" fmla="*/ 49229 h 441826"/>
                      <a:gd name="connsiteX43" fmla="*/ 89649 w 434753"/>
                      <a:gd name="connsiteY43" fmla="*/ 88908 h 441826"/>
                      <a:gd name="connsiteX44" fmla="*/ 49394 w 434753"/>
                      <a:gd name="connsiteY44" fmla="*/ 148016 h 441826"/>
                      <a:gd name="connsiteX45" fmla="*/ 34823 w 434753"/>
                      <a:gd name="connsiteY45" fmla="*/ 220707 h 441826"/>
                      <a:gd name="connsiteX46" fmla="*/ 49394 w 434753"/>
                      <a:gd name="connsiteY46" fmla="*/ 293398 h 441826"/>
                      <a:gd name="connsiteX47" fmla="*/ 89732 w 434753"/>
                      <a:gd name="connsiteY47" fmla="*/ 352753 h 441826"/>
                      <a:gd name="connsiteX48" fmla="*/ 150404 w 434753"/>
                      <a:gd name="connsiteY48" fmla="*/ 392597 h 441826"/>
                      <a:gd name="connsiteX49" fmla="*/ 225811 w 434753"/>
                      <a:gd name="connsiteY49" fmla="*/ 407086 h 441826"/>
                      <a:gd name="connsiteX50" fmla="*/ 284096 w 434753"/>
                      <a:gd name="connsiteY50" fmla="*/ 398689 h 441826"/>
                      <a:gd name="connsiteX51" fmla="*/ 334724 w 434753"/>
                      <a:gd name="connsiteY51" fmla="*/ 375227 h 441826"/>
                      <a:gd name="connsiteX52" fmla="*/ 374486 w 434753"/>
                      <a:gd name="connsiteY52" fmla="*/ 339334 h 441826"/>
                      <a:gd name="connsiteX53" fmla="*/ 389798 w 434753"/>
                      <a:gd name="connsiteY53" fmla="*/ 317107 h 441826"/>
                      <a:gd name="connsiteX54" fmla="*/ 381978 w 434753"/>
                      <a:gd name="connsiteY54" fmla="*/ 317107 h 441826"/>
                      <a:gd name="connsiteX55" fmla="*/ 358433 w 434753"/>
                      <a:gd name="connsiteY55" fmla="*/ 347320 h 441826"/>
                      <a:gd name="connsiteX56" fmla="*/ 320894 w 434753"/>
                      <a:gd name="connsiteY56" fmla="*/ 376873 h 441826"/>
                      <a:gd name="connsiteX57" fmla="*/ 276358 w 434753"/>
                      <a:gd name="connsiteY57" fmla="*/ 395643 h 441826"/>
                      <a:gd name="connsiteX58" fmla="*/ 226552 w 434753"/>
                      <a:gd name="connsiteY58" fmla="*/ 402147 h 441826"/>
                      <a:gd name="connsiteX59" fmla="*/ 158471 w 434753"/>
                      <a:gd name="connsiteY59" fmla="*/ 389551 h 441826"/>
                      <a:gd name="connsiteX60" fmla="*/ 100187 w 434753"/>
                      <a:gd name="connsiteY60" fmla="*/ 353247 h 441826"/>
                      <a:gd name="connsiteX61" fmla="*/ 59602 w 434753"/>
                      <a:gd name="connsiteY61" fmla="*/ 296032 h 441826"/>
                      <a:gd name="connsiteX62" fmla="*/ 44290 w 434753"/>
                      <a:gd name="connsiteY62" fmla="*/ 220790 h 441826"/>
                      <a:gd name="connsiteX63" fmla="*/ 59355 w 434753"/>
                      <a:gd name="connsiteY63" fmla="*/ 145958 h 441826"/>
                      <a:gd name="connsiteX64" fmla="*/ 99775 w 434753"/>
                      <a:gd name="connsiteY64" fmla="*/ 88662 h 441826"/>
                      <a:gd name="connsiteX65" fmla="*/ 157977 w 434753"/>
                      <a:gd name="connsiteY65" fmla="*/ 52193 h 441826"/>
                      <a:gd name="connsiteX66" fmla="*/ 226470 w 434753"/>
                      <a:gd name="connsiteY66" fmla="*/ 39350 h 441826"/>
                      <a:gd name="connsiteX67" fmla="*/ 276440 w 434753"/>
                      <a:gd name="connsiteY67" fmla="*/ 45854 h 441826"/>
                      <a:gd name="connsiteX68" fmla="*/ 321224 w 434753"/>
                      <a:gd name="connsiteY68" fmla="*/ 64623 h 441826"/>
                      <a:gd name="connsiteX69" fmla="*/ 358845 w 434753"/>
                      <a:gd name="connsiteY69" fmla="*/ 94424 h 441826"/>
                      <a:gd name="connsiteX70" fmla="*/ 382060 w 434753"/>
                      <a:gd name="connsiteY70" fmla="*/ 124801 h 441826"/>
                      <a:gd name="connsiteX71" fmla="*/ 389551 w 434753"/>
                      <a:gd name="connsiteY71" fmla="*/ 124801 h 441826"/>
                      <a:gd name="connsiteX72" fmla="*/ 373910 w 434753"/>
                      <a:gd name="connsiteY72" fmla="*/ 102245 h 441826"/>
                      <a:gd name="connsiteX73" fmla="*/ 334066 w 434753"/>
                      <a:gd name="connsiteY73" fmla="*/ 66270 h 441826"/>
                      <a:gd name="connsiteX74" fmla="*/ 283931 w 434753"/>
                      <a:gd name="connsiteY74" fmla="*/ 43055 h 441826"/>
                      <a:gd name="connsiteX75" fmla="*/ 225729 w 434753"/>
                      <a:gd name="connsiteY75" fmla="*/ 34822 h 4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4753" h="441826">
                        <a:moveTo>
                          <a:pt x="225729" y="441826"/>
                        </a:moveTo>
                        <a:cubicBezTo>
                          <a:pt x="194364" y="441826"/>
                          <a:pt x="164481" y="436063"/>
                          <a:pt x="137067"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7" y="17123"/>
                        </a:cubicBezTo>
                        <a:cubicBezTo>
                          <a:pt x="164481" y="5762"/>
                          <a:pt x="194364" y="0"/>
                          <a:pt x="225729" y="0"/>
                        </a:cubicBezTo>
                        <a:cubicBezTo>
                          <a:pt x="249438" y="0"/>
                          <a:pt x="272324" y="3293"/>
                          <a:pt x="293892" y="9714"/>
                        </a:cubicBezTo>
                        <a:cubicBezTo>
                          <a:pt x="315378" y="16135"/>
                          <a:pt x="335383" y="25438"/>
                          <a:pt x="353247" y="37210"/>
                        </a:cubicBezTo>
                        <a:cubicBezTo>
                          <a:pt x="371193" y="49064"/>
                          <a:pt x="387164" y="63553"/>
                          <a:pt x="400830" y="80182"/>
                        </a:cubicBezTo>
                        <a:cubicBezTo>
                          <a:pt x="414495" y="96894"/>
                          <a:pt x="425444" y="115581"/>
                          <a:pt x="433512" y="135668"/>
                        </a:cubicBezTo>
                        <a:cubicBezTo>
                          <a:pt x="435652" y="141019"/>
                          <a:pt x="434993" y="147028"/>
                          <a:pt x="431783" y="151803"/>
                        </a:cubicBezTo>
                        <a:cubicBezTo>
                          <a:pt x="428572"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1"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1" y="340487"/>
                          <a:pt x="153367" y="350283"/>
                          <a:pt x="170985" y="357116"/>
                        </a:cubicBezTo>
                        <a:cubicBezTo>
                          <a:pt x="188766" y="363949"/>
                          <a:pt x="207453" y="367407"/>
                          <a:pt x="226552" y="367407"/>
                        </a:cubicBezTo>
                        <a:cubicBezTo>
                          <a:pt x="240712" y="367407"/>
                          <a:pt x="254377"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29" y="306076"/>
                        </a:cubicBezTo>
                        <a:cubicBezTo>
                          <a:pt x="425691" y="325998"/>
                          <a:pt x="414907" y="344521"/>
                          <a:pt x="401323" y="361232"/>
                        </a:cubicBezTo>
                        <a:cubicBezTo>
                          <a:pt x="387823" y="377944"/>
                          <a:pt x="371770" y="392432"/>
                          <a:pt x="353659" y="404287"/>
                        </a:cubicBezTo>
                        <a:cubicBezTo>
                          <a:pt x="335712" y="416059"/>
                          <a:pt x="315625" y="425362"/>
                          <a:pt x="294057" y="431947"/>
                        </a:cubicBezTo>
                        <a:cubicBezTo>
                          <a:pt x="272406" y="438533"/>
                          <a:pt x="249438" y="441826"/>
                          <a:pt x="225647" y="441826"/>
                        </a:cubicBezTo>
                        <a:close/>
                        <a:moveTo>
                          <a:pt x="225729" y="34740"/>
                        </a:moveTo>
                        <a:cubicBezTo>
                          <a:pt x="198892" y="34740"/>
                          <a:pt x="173537" y="39597"/>
                          <a:pt x="150321" y="49229"/>
                        </a:cubicBezTo>
                        <a:cubicBezTo>
                          <a:pt x="127024" y="58861"/>
                          <a:pt x="106608" y="72197"/>
                          <a:pt x="89649" y="88908"/>
                        </a:cubicBezTo>
                        <a:cubicBezTo>
                          <a:pt x="72691" y="105538"/>
                          <a:pt x="59108" y="125460"/>
                          <a:pt x="49394" y="148016"/>
                        </a:cubicBezTo>
                        <a:cubicBezTo>
                          <a:pt x="39680" y="170490"/>
                          <a:pt x="34823" y="195023"/>
                          <a:pt x="34823" y="220707"/>
                        </a:cubicBezTo>
                        <a:cubicBezTo>
                          <a:pt x="34823" y="246392"/>
                          <a:pt x="39762" y="270924"/>
                          <a:pt x="49394" y="293398"/>
                        </a:cubicBezTo>
                        <a:cubicBezTo>
                          <a:pt x="59108" y="316037"/>
                          <a:pt x="72691" y="335959"/>
                          <a:pt x="89732" y="352753"/>
                        </a:cubicBezTo>
                        <a:cubicBezTo>
                          <a:pt x="106773" y="369547"/>
                          <a:pt x="127189" y="382965"/>
                          <a:pt x="150404" y="392597"/>
                        </a:cubicBezTo>
                        <a:cubicBezTo>
                          <a:pt x="173619" y="402229"/>
                          <a:pt x="198974" y="407086"/>
                          <a:pt x="225811" y="407086"/>
                        </a:cubicBezTo>
                        <a:cubicBezTo>
                          <a:pt x="246145" y="407086"/>
                          <a:pt x="265738" y="404287"/>
                          <a:pt x="284096" y="398689"/>
                        </a:cubicBezTo>
                        <a:cubicBezTo>
                          <a:pt x="302536" y="393091"/>
                          <a:pt x="319577" y="385188"/>
                          <a:pt x="334724" y="375227"/>
                        </a:cubicBezTo>
                        <a:cubicBezTo>
                          <a:pt x="349790" y="365348"/>
                          <a:pt x="363208" y="353247"/>
                          <a:pt x="374486" y="339334"/>
                        </a:cubicBezTo>
                        <a:cubicBezTo>
                          <a:pt x="380166" y="332255"/>
                          <a:pt x="385353" y="324845"/>
                          <a:pt x="389798" y="317107"/>
                        </a:cubicBezTo>
                        <a:lnTo>
                          <a:pt x="381978" y="317107"/>
                        </a:lnTo>
                        <a:cubicBezTo>
                          <a:pt x="375227" y="328138"/>
                          <a:pt x="367324" y="338264"/>
                          <a:pt x="358433" y="347320"/>
                        </a:cubicBezTo>
                        <a:cubicBezTo>
                          <a:pt x="347237" y="358762"/>
                          <a:pt x="334642" y="368723"/>
                          <a:pt x="320894" y="376873"/>
                        </a:cubicBezTo>
                        <a:cubicBezTo>
                          <a:pt x="307146" y="385023"/>
                          <a:pt x="292164" y="391362"/>
                          <a:pt x="276358" y="395643"/>
                        </a:cubicBezTo>
                        <a:cubicBezTo>
                          <a:pt x="260551" y="400006"/>
                          <a:pt x="243840" y="402147"/>
                          <a:pt x="226552" y="402147"/>
                        </a:cubicBezTo>
                        <a:cubicBezTo>
                          <a:pt x="203173" y="402147"/>
                          <a:pt x="180287" y="397866"/>
                          <a:pt x="158471" y="389551"/>
                        </a:cubicBezTo>
                        <a:cubicBezTo>
                          <a:pt x="136656" y="381154"/>
                          <a:pt x="117063" y="368888"/>
                          <a:pt x="100187" y="353247"/>
                        </a:cubicBezTo>
                        <a:cubicBezTo>
                          <a:pt x="83311" y="337523"/>
                          <a:pt x="69645" y="318260"/>
                          <a:pt x="59602" y="296032"/>
                        </a:cubicBezTo>
                        <a:cubicBezTo>
                          <a:pt x="49476" y="273641"/>
                          <a:pt x="44290" y="248285"/>
                          <a:pt x="44290" y="220790"/>
                        </a:cubicBezTo>
                        <a:cubicBezTo>
                          <a:pt x="44290" y="193294"/>
                          <a:pt x="49394" y="168350"/>
                          <a:pt x="59355" y="145958"/>
                        </a:cubicBezTo>
                        <a:cubicBezTo>
                          <a:pt x="69316" y="123731"/>
                          <a:pt x="82899" y="104385"/>
                          <a:pt x="99775" y="88662"/>
                        </a:cubicBezTo>
                        <a:cubicBezTo>
                          <a:pt x="116569" y="73020"/>
                          <a:pt x="136162" y="60672"/>
                          <a:pt x="157977" y="52193"/>
                        </a:cubicBezTo>
                        <a:cubicBezTo>
                          <a:pt x="179793" y="43631"/>
                          <a:pt x="202843" y="39350"/>
                          <a:pt x="226470" y="39350"/>
                        </a:cubicBezTo>
                        <a:cubicBezTo>
                          <a:pt x="243675" y="39350"/>
                          <a:pt x="260469" y="41573"/>
                          <a:pt x="276440" y="45854"/>
                        </a:cubicBezTo>
                        <a:cubicBezTo>
                          <a:pt x="292411" y="50217"/>
                          <a:pt x="307476" y="56556"/>
                          <a:pt x="321224" y="64623"/>
                        </a:cubicBezTo>
                        <a:cubicBezTo>
                          <a:pt x="334971" y="72773"/>
                          <a:pt x="347649" y="82817"/>
                          <a:pt x="358845" y="94424"/>
                        </a:cubicBezTo>
                        <a:cubicBezTo>
                          <a:pt x="367653" y="103562"/>
                          <a:pt x="375474" y="113770"/>
                          <a:pt x="382060" y="124801"/>
                        </a:cubicBezTo>
                        <a:lnTo>
                          <a:pt x="389551" y="124801"/>
                        </a:lnTo>
                        <a:cubicBezTo>
                          <a:pt x="384941" y="116898"/>
                          <a:pt x="379673" y="109325"/>
                          <a:pt x="373910" y="102245"/>
                        </a:cubicBezTo>
                        <a:cubicBezTo>
                          <a:pt x="362467" y="88250"/>
                          <a:pt x="349048" y="76149"/>
                          <a:pt x="334066" y="66270"/>
                        </a:cubicBezTo>
                        <a:cubicBezTo>
                          <a:pt x="319001" y="56309"/>
                          <a:pt x="302125" y="48488"/>
                          <a:pt x="283931" y="43055"/>
                        </a:cubicBezTo>
                        <a:cubicBezTo>
                          <a:pt x="265656" y="37621"/>
                          <a:pt x="246063" y="34822"/>
                          <a:pt x="225729" y="34822"/>
                        </a:cubicBezTo>
                        <a:close/>
                      </a:path>
                    </a:pathLst>
                  </a:custGeom>
                  <a:solidFill>
                    <a:srgbClr val="1D1D1B"/>
                  </a:solidFill>
                  <a:ln w="8232" cap="flat">
                    <a:noFill/>
                    <a:prstDash val="solid"/>
                    <a:miter/>
                  </a:ln>
                </p:spPr>
                <p:txBody>
                  <a:bodyPr rtlCol="0" anchor="ctr"/>
                  <a:lstStyle/>
                  <a:p>
                    <a:endParaRPr lang="en-US"/>
                  </a:p>
                </p:txBody>
              </p:sp>
            </p:grpSp>
            <p:grpSp>
              <p:nvGrpSpPr>
                <p:cNvPr id="30" name="Gráfico 23">
                  <a:extLst>
                    <a:ext uri="{FF2B5EF4-FFF2-40B4-BE49-F238E27FC236}">
                      <a16:creationId xmlns:a16="http://schemas.microsoft.com/office/drawing/2014/main" id="{9A301F74-75E3-849C-36CC-A413ACEA4B33}"/>
                    </a:ext>
                  </a:extLst>
                </p:cNvPr>
                <p:cNvGrpSpPr/>
                <p:nvPr/>
              </p:nvGrpSpPr>
              <p:grpSpPr>
                <a:xfrm>
                  <a:off x="2611277" y="5158848"/>
                  <a:ext cx="452692" cy="441908"/>
                  <a:chOff x="2611277" y="5158848"/>
                  <a:chExt cx="452692" cy="441908"/>
                </a:xfrm>
                <a:solidFill>
                  <a:srgbClr val="1D1D1B"/>
                </a:solidFill>
              </p:grpSpPr>
              <p:sp>
                <p:nvSpPr>
                  <p:cNvPr id="137" name="Forma Livre: Forma 136">
                    <a:extLst>
                      <a:ext uri="{FF2B5EF4-FFF2-40B4-BE49-F238E27FC236}">
                        <a16:creationId xmlns:a16="http://schemas.microsoft.com/office/drawing/2014/main" id="{B4E89533-2035-7BCF-9093-A8D2A83C39DA}"/>
                      </a:ext>
                    </a:extLst>
                  </p:cNvPr>
                  <p:cNvSpPr/>
                  <p:nvPr/>
                </p:nvSpPr>
                <p:spPr>
                  <a:xfrm>
                    <a:off x="2628647" y="5176300"/>
                    <a:ext cx="417787" cy="407003"/>
                  </a:xfrm>
                  <a:custGeom>
                    <a:avLst/>
                    <a:gdLst>
                      <a:gd name="connsiteX0" fmla="*/ 0 w 417787"/>
                      <a:gd name="connsiteY0" fmla="*/ 203337 h 407003"/>
                      <a:gd name="connsiteX1" fmla="*/ 15641 w 417787"/>
                      <a:gd name="connsiteY1" fmla="*/ 123813 h 407003"/>
                      <a:gd name="connsiteX2" fmla="*/ 59108 w 417787"/>
                      <a:gd name="connsiteY2" fmla="*/ 59108 h 407003"/>
                      <a:gd name="connsiteX3" fmla="*/ 124719 w 417787"/>
                      <a:gd name="connsiteY3" fmla="*/ 15806 h 407003"/>
                      <a:gd name="connsiteX4" fmla="*/ 206383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6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2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3 w 417787"/>
                      <a:gd name="connsiteY30" fmla="*/ 203337 h 407003"/>
                      <a:gd name="connsiteX31" fmla="*/ 362632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9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1" y="123813"/>
                        </a:cubicBezTo>
                        <a:cubicBezTo>
                          <a:pt x="26096" y="99034"/>
                          <a:pt x="40585" y="77466"/>
                          <a:pt x="59108" y="59108"/>
                        </a:cubicBezTo>
                        <a:cubicBezTo>
                          <a:pt x="77713" y="40832"/>
                          <a:pt x="99528" y="26343"/>
                          <a:pt x="124719" y="15806"/>
                        </a:cubicBezTo>
                        <a:cubicBezTo>
                          <a:pt x="149910" y="5269"/>
                          <a:pt x="177158" y="0"/>
                          <a:pt x="206383" y="0"/>
                        </a:cubicBezTo>
                        <a:cubicBezTo>
                          <a:pt x="225235" y="0"/>
                          <a:pt x="243017" y="2305"/>
                          <a:pt x="259811" y="6833"/>
                        </a:cubicBezTo>
                        <a:cubicBezTo>
                          <a:pt x="276605" y="11443"/>
                          <a:pt x="292246" y="17699"/>
                          <a:pt x="306735" y="25685"/>
                        </a:cubicBezTo>
                        <a:cubicBezTo>
                          <a:pt x="321223" y="33670"/>
                          <a:pt x="334230" y="43137"/>
                          <a:pt x="345838" y="54086"/>
                        </a:cubicBezTo>
                        <a:cubicBezTo>
                          <a:pt x="357446" y="65035"/>
                          <a:pt x="367242" y="76889"/>
                          <a:pt x="375392" y="89567"/>
                        </a:cubicBezTo>
                        <a:lnTo>
                          <a:pt x="378849" y="10208"/>
                        </a:lnTo>
                        <a:lnTo>
                          <a:pt x="417788" y="10208"/>
                        </a:lnTo>
                        <a:lnTo>
                          <a:pt x="417788" y="396713"/>
                        </a:lnTo>
                        <a:lnTo>
                          <a:pt x="378849" y="396713"/>
                        </a:lnTo>
                        <a:lnTo>
                          <a:pt x="375392" y="317766"/>
                        </a:lnTo>
                        <a:cubicBezTo>
                          <a:pt x="367242" y="330526"/>
                          <a:pt x="357363" y="342216"/>
                          <a:pt x="345591" y="353082"/>
                        </a:cubicBezTo>
                        <a:cubicBezTo>
                          <a:pt x="333901" y="363867"/>
                          <a:pt x="320812" y="373334"/>
                          <a:pt x="306323" y="381319"/>
                        </a:cubicBezTo>
                        <a:cubicBezTo>
                          <a:pt x="291834" y="389304"/>
                          <a:pt x="276193" y="395643"/>
                          <a:pt x="259399" y="400171"/>
                        </a:cubicBezTo>
                        <a:cubicBezTo>
                          <a:pt x="242605" y="404781"/>
                          <a:pt x="224906" y="407004"/>
                          <a:pt x="206383" y="407004"/>
                        </a:cubicBezTo>
                        <a:cubicBezTo>
                          <a:pt x="177158" y="407004"/>
                          <a:pt x="149910" y="401735"/>
                          <a:pt x="124719" y="391198"/>
                        </a:cubicBezTo>
                        <a:cubicBezTo>
                          <a:pt x="99528" y="380660"/>
                          <a:pt x="77713" y="366172"/>
                          <a:pt x="59272" y="347896"/>
                        </a:cubicBezTo>
                        <a:cubicBezTo>
                          <a:pt x="40832" y="329620"/>
                          <a:pt x="26343" y="308052"/>
                          <a:pt x="15806" y="283191"/>
                        </a:cubicBezTo>
                        <a:cubicBezTo>
                          <a:pt x="5269" y="258411"/>
                          <a:pt x="0" y="231739"/>
                          <a:pt x="0" y="203255"/>
                        </a:cubicBezTo>
                        <a:close/>
                        <a:moveTo>
                          <a:pt x="44207" y="203337"/>
                        </a:moveTo>
                        <a:cubicBezTo>
                          <a:pt x="44207" y="226717"/>
                          <a:pt x="48570" y="248450"/>
                          <a:pt x="57214" y="268619"/>
                        </a:cubicBezTo>
                        <a:cubicBezTo>
                          <a:pt x="65858" y="288706"/>
                          <a:pt x="77713" y="306076"/>
                          <a:pt x="92696" y="320730"/>
                        </a:cubicBezTo>
                        <a:cubicBezTo>
                          <a:pt x="107678" y="335383"/>
                          <a:pt x="125295" y="346908"/>
                          <a:pt x="145382" y="355305"/>
                        </a:cubicBezTo>
                        <a:cubicBezTo>
                          <a:pt x="165469" y="363702"/>
                          <a:pt x="186955" y="367900"/>
                          <a:pt x="209841" y="367900"/>
                        </a:cubicBezTo>
                        <a:cubicBezTo>
                          <a:pt x="232726" y="367900"/>
                          <a:pt x="254213" y="363784"/>
                          <a:pt x="274299" y="355470"/>
                        </a:cubicBezTo>
                        <a:cubicBezTo>
                          <a:pt x="294386" y="347237"/>
                          <a:pt x="312003" y="335712"/>
                          <a:pt x="327151" y="320894"/>
                        </a:cubicBezTo>
                        <a:cubicBezTo>
                          <a:pt x="342298" y="306158"/>
                          <a:pt x="354152" y="288788"/>
                          <a:pt x="362796" y="268784"/>
                        </a:cubicBezTo>
                        <a:cubicBezTo>
                          <a:pt x="371440" y="248862"/>
                          <a:pt x="375803" y="226964"/>
                          <a:pt x="375803" y="203337"/>
                        </a:cubicBezTo>
                        <a:cubicBezTo>
                          <a:pt x="375803" y="179711"/>
                          <a:pt x="371440" y="158224"/>
                          <a:pt x="362632" y="138302"/>
                        </a:cubicBezTo>
                        <a:cubicBezTo>
                          <a:pt x="353823" y="118380"/>
                          <a:pt x="341969" y="101010"/>
                          <a:pt x="326986" y="86439"/>
                        </a:cubicBezTo>
                        <a:cubicBezTo>
                          <a:pt x="312003" y="71785"/>
                          <a:pt x="294386" y="60342"/>
                          <a:pt x="274299" y="51946"/>
                        </a:cubicBezTo>
                        <a:cubicBezTo>
                          <a:pt x="254213" y="43549"/>
                          <a:pt x="232726" y="39350"/>
                          <a:pt x="209841" y="39350"/>
                        </a:cubicBezTo>
                        <a:cubicBezTo>
                          <a:pt x="186955" y="39350"/>
                          <a:pt x="165386" y="43549"/>
                          <a:pt x="145135" y="51946"/>
                        </a:cubicBezTo>
                        <a:cubicBezTo>
                          <a:pt x="124884" y="60342"/>
                          <a:pt x="107349" y="71868"/>
                          <a:pt x="92449" y="86439"/>
                        </a:cubicBezTo>
                        <a:cubicBezTo>
                          <a:pt x="77548"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138" name="Forma Livre: Forma 137">
                    <a:extLst>
                      <a:ext uri="{FF2B5EF4-FFF2-40B4-BE49-F238E27FC236}">
                        <a16:creationId xmlns:a16="http://schemas.microsoft.com/office/drawing/2014/main" id="{17938348-7EF2-8B2A-D678-2E3077BE31BB}"/>
                      </a:ext>
                    </a:extLst>
                  </p:cNvPr>
                  <p:cNvSpPr/>
                  <p:nvPr/>
                </p:nvSpPr>
                <p:spPr>
                  <a:xfrm>
                    <a:off x="2611277" y="5158848"/>
                    <a:ext cx="452692" cy="441908"/>
                  </a:xfrm>
                  <a:custGeom>
                    <a:avLst/>
                    <a:gdLst>
                      <a:gd name="connsiteX0" fmla="*/ 223753 w 452692"/>
                      <a:gd name="connsiteY0" fmla="*/ 441909 h 441908"/>
                      <a:gd name="connsiteX1" fmla="*/ 135421 w 452692"/>
                      <a:gd name="connsiteY1" fmla="*/ 424703 h 441908"/>
                      <a:gd name="connsiteX2" fmla="*/ 64459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6 w 452692"/>
                      <a:gd name="connsiteY6" fmla="*/ 64130 h 441908"/>
                      <a:gd name="connsiteX7" fmla="*/ 135503 w 452692"/>
                      <a:gd name="connsiteY7" fmla="*/ 17205 h 441908"/>
                      <a:gd name="connsiteX8" fmla="*/ 223918 w 452692"/>
                      <a:gd name="connsiteY8" fmla="*/ 0 h 441908"/>
                      <a:gd name="connsiteX9" fmla="*/ 281873 w 452692"/>
                      <a:gd name="connsiteY9" fmla="*/ 7491 h 441908"/>
                      <a:gd name="connsiteX10" fmla="*/ 332666 w 452692"/>
                      <a:gd name="connsiteY10" fmla="*/ 27907 h 441908"/>
                      <a:gd name="connsiteX11" fmla="*/ 375309 w 452692"/>
                      <a:gd name="connsiteY11" fmla="*/ 58861 h 441908"/>
                      <a:gd name="connsiteX12" fmla="*/ 377532 w 452692"/>
                      <a:gd name="connsiteY12" fmla="*/ 61001 h 441908"/>
                      <a:gd name="connsiteX13" fmla="*/ 379014 w 452692"/>
                      <a:gd name="connsiteY13" fmla="*/ 26837 h 441908"/>
                      <a:gd name="connsiteX14" fmla="*/ 396384 w 452692"/>
                      <a:gd name="connsiteY14" fmla="*/ 10208 h 441908"/>
                      <a:gd name="connsiteX15" fmla="*/ 435323 w 452692"/>
                      <a:gd name="connsiteY15" fmla="*/ 10208 h 441908"/>
                      <a:gd name="connsiteX16" fmla="*/ 452693 w 452692"/>
                      <a:gd name="connsiteY16" fmla="*/ 27578 h 441908"/>
                      <a:gd name="connsiteX17" fmla="*/ 452693 w 452692"/>
                      <a:gd name="connsiteY17" fmla="*/ 414083 h 441908"/>
                      <a:gd name="connsiteX18" fmla="*/ 435323 w 452692"/>
                      <a:gd name="connsiteY18" fmla="*/ 431453 h 441908"/>
                      <a:gd name="connsiteX19" fmla="*/ 396384 w 452692"/>
                      <a:gd name="connsiteY19" fmla="*/ 431453 h 441908"/>
                      <a:gd name="connsiteX20" fmla="*/ 379014 w 452692"/>
                      <a:gd name="connsiteY20" fmla="*/ 414825 h 441908"/>
                      <a:gd name="connsiteX21" fmla="*/ 377532 w 452692"/>
                      <a:gd name="connsiteY21" fmla="*/ 380743 h 441908"/>
                      <a:gd name="connsiteX22" fmla="*/ 374980 w 452692"/>
                      <a:gd name="connsiteY22" fmla="*/ 383130 h 441908"/>
                      <a:gd name="connsiteX23" fmla="*/ 332337 w 452692"/>
                      <a:gd name="connsiteY23" fmla="*/ 413837 h 441908"/>
                      <a:gd name="connsiteX24" fmla="*/ 281544 w 452692"/>
                      <a:gd name="connsiteY24" fmla="*/ 434253 h 441908"/>
                      <a:gd name="connsiteX25" fmla="*/ 223918 w 452692"/>
                      <a:gd name="connsiteY25" fmla="*/ 441744 h 441908"/>
                      <a:gd name="connsiteX26" fmla="*/ 223753 w 452692"/>
                      <a:gd name="connsiteY26" fmla="*/ 34822 h 441908"/>
                      <a:gd name="connsiteX27" fmla="*/ 148839 w 452692"/>
                      <a:gd name="connsiteY27" fmla="*/ 49311 h 441908"/>
                      <a:gd name="connsiteX28" fmla="*/ 88662 w 452692"/>
                      <a:gd name="connsiteY28" fmla="*/ 88991 h 441908"/>
                      <a:gd name="connsiteX29" fmla="*/ 48982 w 452692"/>
                      <a:gd name="connsiteY29" fmla="*/ 148016 h 441908"/>
                      <a:gd name="connsiteX30" fmla="*/ 34658 w 452692"/>
                      <a:gd name="connsiteY30" fmla="*/ 220872 h 441908"/>
                      <a:gd name="connsiteX31" fmla="*/ 49147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1 w 452692"/>
                      <a:gd name="connsiteY38" fmla="*/ 325916 h 441908"/>
                      <a:gd name="connsiteX39" fmla="*/ 397289 w 452692"/>
                      <a:gd name="connsiteY39" fmla="*/ 318507 h 441908"/>
                      <a:gd name="connsiteX40" fmla="*/ 410132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2 w 452692"/>
                      <a:gd name="connsiteY45" fmla="*/ 107843 h 441908"/>
                      <a:gd name="connsiteX46" fmla="*/ 397289 w 452692"/>
                      <a:gd name="connsiteY46" fmla="*/ 123896 h 441908"/>
                      <a:gd name="connsiteX47" fmla="*/ 378191 w 452692"/>
                      <a:gd name="connsiteY47" fmla="*/ 116487 h 441908"/>
                      <a:gd name="connsiteX48" fmla="*/ 351353 w 452692"/>
                      <a:gd name="connsiteY48" fmla="*/ 84216 h 441908"/>
                      <a:gd name="connsiteX49" fmla="*/ 315790 w 452692"/>
                      <a:gd name="connsiteY49" fmla="*/ 58367 h 441908"/>
                      <a:gd name="connsiteX50" fmla="*/ 272653 w 452692"/>
                      <a:gd name="connsiteY50" fmla="*/ 40997 h 441908"/>
                      <a:gd name="connsiteX51" fmla="*/ 223836 w 452692"/>
                      <a:gd name="connsiteY51" fmla="*/ 34740 h 441908"/>
                      <a:gd name="connsiteX52" fmla="*/ 227211 w 452692"/>
                      <a:gd name="connsiteY52" fmla="*/ 402640 h 441908"/>
                      <a:gd name="connsiteX53" fmla="*/ 156001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172 w 452692"/>
                      <a:gd name="connsiteY83" fmla="*/ 116404 h 441908"/>
                      <a:gd name="connsiteX84" fmla="*/ 284919 w 452692"/>
                      <a:gd name="connsiteY84" fmla="*/ 85451 h 441908"/>
                      <a:gd name="connsiteX85" fmla="*/ 227128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9" y="377697"/>
                        </a:cubicBezTo>
                        <a:cubicBezTo>
                          <a:pt x="44454" y="357857"/>
                          <a:pt x="28566" y="334230"/>
                          <a:pt x="17205" y="307475"/>
                        </a:cubicBezTo>
                        <a:cubicBezTo>
                          <a:pt x="5762" y="280638"/>
                          <a:pt x="0" y="251414"/>
                          <a:pt x="0" y="220707"/>
                        </a:cubicBezTo>
                        <a:cubicBezTo>
                          <a:pt x="0" y="190001"/>
                          <a:pt x="5680" y="161270"/>
                          <a:pt x="17041" y="134433"/>
                        </a:cubicBezTo>
                        <a:cubicBezTo>
                          <a:pt x="28319" y="107596"/>
                          <a:pt x="44207" y="83969"/>
                          <a:pt x="64376" y="64130"/>
                        </a:cubicBezTo>
                        <a:cubicBezTo>
                          <a:pt x="84463" y="44372"/>
                          <a:pt x="108337" y="28566"/>
                          <a:pt x="135503" y="17205"/>
                        </a:cubicBezTo>
                        <a:cubicBezTo>
                          <a:pt x="162752" y="5762"/>
                          <a:pt x="192470" y="0"/>
                          <a:pt x="223918" y="0"/>
                        </a:cubicBezTo>
                        <a:cubicBezTo>
                          <a:pt x="244169" y="0"/>
                          <a:pt x="263680" y="2552"/>
                          <a:pt x="281873" y="7491"/>
                        </a:cubicBezTo>
                        <a:cubicBezTo>
                          <a:pt x="299902" y="12431"/>
                          <a:pt x="317025" y="19263"/>
                          <a:pt x="332666" y="27907"/>
                        </a:cubicBezTo>
                        <a:cubicBezTo>
                          <a:pt x="348308" y="36551"/>
                          <a:pt x="362714" y="47006"/>
                          <a:pt x="375309" y="58861"/>
                        </a:cubicBezTo>
                        <a:cubicBezTo>
                          <a:pt x="376050" y="59602"/>
                          <a:pt x="376791" y="60342"/>
                          <a:pt x="377532" y="61001"/>
                        </a:cubicBezTo>
                        <a:lnTo>
                          <a:pt x="379014" y="26837"/>
                        </a:lnTo>
                        <a:cubicBezTo>
                          <a:pt x="379426" y="17535"/>
                          <a:pt x="387082" y="10208"/>
                          <a:pt x="396384" y="10208"/>
                        </a:cubicBezTo>
                        <a:lnTo>
                          <a:pt x="435323" y="10208"/>
                        </a:lnTo>
                        <a:cubicBezTo>
                          <a:pt x="444872" y="10208"/>
                          <a:pt x="452693" y="17946"/>
                          <a:pt x="452693" y="27578"/>
                        </a:cubicBezTo>
                        <a:lnTo>
                          <a:pt x="452693" y="414083"/>
                        </a:lnTo>
                        <a:cubicBezTo>
                          <a:pt x="452693" y="423633"/>
                          <a:pt x="444954" y="431453"/>
                          <a:pt x="435323" y="431453"/>
                        </a:cubicBezTo>
                        <a:lnTo>
                          <a:pt x="396384" y="431453"/>
                        </a:lnTo>
                        <a:cubicBezTo>
                          <a:pt x="387082" y="431453"/>
                          <a:pt x="379426" y="424127"/>
                          <a:pt x="379014" y="414825"/>
                        </a:cubicBezTo>
                        <a:lnTo>
                          <a:pt x="377532" y="380743"/>
                        </a:lnTo>
                        <a:cubicBezTo>
                          <a:pt x="376709" y="381566"/>
                          <a:pt x="375803" y="382389"/>
                          <a:pt x="374980" y="383130"/>
                        </a:cubicBezTo>
                        <a:cubicBezTo>
                          <a:pt x="362302" y="394820"/>
                          <a:pt x="347978" y="405111"/>
                          <a:pt x="332337" y="413837"/>
                        </a:cubicBezTo>
                        <a:cubicBezTo>
                          <a:pt x="316696" y="422480"/>
                          <a:pt x="299572" y="429395"/>
                          <a:pt x="281544" y="434253"/>
                        </a:cubicBezTo>
                        <a:cubicBezTo>
                          <a:pt x="263350" y="439192"/>
                          <a:pt x="243922" y="441744"/>
                          <a:pt x="223918" y="441744"/>
                        </a:cubicBezTo>
                        <a:close/>
                        <a:moveTo>
                          <a:pt x="223753" y="34822"/>
                        </a:moveTo>
                        <a:cubicBezTo>
                          <a:pt x="196998" y="34822"/>
                          <a:pt x="171725" y="39680"/>
                          <a:pt x="148839" y="49311"/>
                        </a:cubicBezTo>
                        <a:cubicBezTo>
                          <a:pt x="125789" y="58943"/>
                          <a:pt x="105538" y="72279"/>
                          <a:pt x="88662" y="88991"/>
                        </a:cubicBezTo>
                        <a:cubicBezTo>
                          <a:pt x="71785" y="105620"/>
                          <a:pt x="58449" y="125460"/>
                          <a:pt x="48982" y="148016"/>
                        </a:cubicBezTo>
                        <a:cubicBezTo>
                          <a:pt x="39515" y="170573"/>
                          <a:pt x="34658" y="195023"/>
                          <a:pt x="34658" y="220872"/>
                        </a:cubicBezTo>
                        <a:cubicBezTo>
                          <a:pt x="34658" y="246721"/>
                          <a:pt x="39515" y="271500"/>
                          <a:pt x="49147" y="293975"/>
                        </a:cubicBezTo>
                        <a:cubicBezTo>
                          <a:pt x="58778" y="316614"/>
                          <a:pt x="72115" y="336453"/>
                          <a:pt x="88908" y="353165"/>
                        </a:cubicBezTo>
                        <a:cubicBezTo>
                          <a:pt x="105702" y="369794"/>
                          <a:pt x="125871" y="383130"/>
                          <a:pt x="148839" y="392762"/>
                        </a:cubicBezTo>
                        <a:cubicBezTo>
                          <a:pt x="171808" y="402394"/>
                          <a:pt x="196998" y="407250"/>
                          <a:pt x="223753" y="407250"/>
                        </a:cubicBezTo>
                        <a:cubicBezTo>
                          <a:pt x="240712" y="407250"/>
                          <a:pt x="257012" y="405111"/>
                          <a:pt x="272241" y="400994"/>
                        </a:cubicBezTo>
                        <a:cubicBezTo>
                          <a:pt x="287636" y="396796"/>
                          <a:pt x="302124" y="390951"/>
                          <a:pt x="315378" y="383624"/>
                        </a:cubicBezTo>
                        <a:cubicBezTo>
                          <a:pt x="328632" y="376298"/>
                          <a:pt x="340651" y="367653"/>
                          <a:pt x="351271" y="357857"/>
                        </a:cubicBezTo>
                        <a:cubicBezTo>
                          <a:pt x="361808" y="348143"/>
                          <a:pt x="370864" y="337359"/>
                          <a:pt x="378191" y="325916"/>
                        </a:cubicBezTo>
                        <a:cubicBezTo>
                          <a:pt x="382307" y="319577"/>
                          <a:pt x="390045" y="316531"/>
                          <a:pt x="397289" y="318507"/>
                        </a:cubicBezTo>
                        <a:cubicBezTo>
                          <a:pt x="404616" y="320482"/>
                          <a:pt x="409803" y="326986"/>
                          <a:pt x="410132" y="334560"/>
                        </a:cubicBezTo>
                        <a:lnTo>
                          <a:pt x="412849" y="396960"/>
                        </a:lnTo>
                        <a:lnTo>
                          <a:pt x="417788" y="396960"/>
                        </a:lnTo>
                        <a:lnTo>
                          <a:pt x="417788" y="45113"/>
                        </a:lnTo>
                        <a:lnTo>
                          <a:pt x="412849" y="45113"/>
                        </a:lnTo>
                        <a:lnTo>
                          <a:pt x="410132" y="107843"/>
                        </a:lnTo>
                        <a:cubicBezTo>
                          <a:pt x="409803" y="115416"/>
                          <a:pt x="404616" y="121920"/>
                          <a:pt x="397289" y="123896"/>
                        </a:cubicBezTo>
                        <a:cubicBezTo>
                          <a:pt x="389963" y="125872"/>
                          <a:pt x="382225" y="122825"/>
                          <a:pt x="378191" y="116487"/>
                        </a:cubicBezTo>
                        <a:cubicBezTo>
                          <a:pt x="370864" y="105044"/>
                          <a:pt x="361808" y="94177"/>
                          <a:pt x="351353" y="84216"/>
                        </a:cubicBezTo>
                        <a:cubicBezTo>
                          <a:pt x="340898" y="74337"/>
                          <a:pt x="328879" y="65611"/>
                          <a:pt x="315790" y="58367"/>
                        </a:cubicBezTo>
                        <a:cubicBezTo>
                          <a:pt x="302618" y="51040"/>
                          <a:pt x="288047" y="45195"/>
                          <a:pt x="272653" y="40997"/>
                        </a:cubicBezTo>
                        <a:cubicBezTo>
                          <a:pt x="257423" y="36880"/>
                          <a:pt x="240959" y="34740"/>
                          <a:pt x="223836" y="34740"/>
                        </a:cubicBezTo>
                        <a:close/>
                        <a:moveTo>
                          <a:pt x="227211" y="402640"/>
                        </a:moveTo>
                        <a:cubicBezTo>
                          <a:pt x="202102" y="402640"/>
                          <a:pt x="178146" y="397948"/>
                          <a:pt x="156001" y="388728"/>
                        </a:cubicBezTo>
                        <a:cubicBezTo>
                          <a:pt x="133939" y="379508"/>
                          <a:pt x="114429" y="366665"/>
                          <a:pt x="97882" y="350612"/>
                        </a:cubicBezTo>
                        <a:cubicBezTo>
                          <a:pt x="81335" y="334477"/>
                          <a:pt x="68081" y="315049"/>
                          <a:pt x="58531" y="292986"/>
                        </a:cubicBezTo>
                        <a:cubicBezTo>
                          <a:pt x="48982" y="270842"/>
                          <a:pt x="44125" y="246557"/>
                          <a:pt x="44125" y="220872"/>
                        </a:cubicBezTo>
                        <a:cubicBezTo>
                          <a:pt x="44125" y="195187"/>
                          <a:pt x="48982" y="170985"/>
                          <a:pt x="58531" y="148922"/>
                        </a:cubicBezTo>
                        <a:cubicBezTo>
                          <a:pt x="67998" y="127024"/>
                          <a:pt x="81170" y="107678"/>
                          <a:pt x="97552" y="91543"/>
                        </a:cubicBezTo>
                        <a:cubicBezTo>
                          <a:pt x="113935" y="75408"/>
                          <a:pt x="133528" y="62565"/>
                          <a:pt x="155755" y="53345"/>
                        </a:cubicBezTo>
                        <a:cubicBezTo>
                          <a:pt x="177982" y="44125"/>
                          <a:pt x="202020" y="39433"/>
                          <a:pt x="227128" y="39433"/>
                        </a:cubicBezTo>
                        <a:cubicBezTo>
                          <a:pt x="252237" y="39433"/>
                          <a:pt x="276193" y="44125"/>
                          <a:pt x="298338" y="53345"/>
                        </a:cubicBezTo>
                        <a:cubicBezTo>
                          <a:pt x="320318" y="62565"/>
                          <a:pt x="339910" y="75408"/>
                          <a:pt x="356457" y="91460"/>
                        </a:cubicBezTo>
                        <a:cubicBezTo>
                          <a:pt x="373004" y="107596"/>
                          <a:pt x="386258" y="126859"/>
                          <a:pt x="395890" y="148840"/>
                        </a:cubicBezTo>
                        <a:cubicBezTo>
                          <a:pt x="405604" y="170985"/>
                          <a:pt x="410544" y="195187"/>
                          <a:pt x="410544" y="220872"/>
                        </a:cubicBezTo>
                        <a:cubicBezTo>
                          <a:pt x="410544" y="246557"/>
                          <a:pt x="405687" y="271171"/>
                          <a:pt x="396137" y="293234"/>
                        </a:cubicBezTo>
                        <a:cubicBezTo>
                          <a:pt x="386670" y="315214"/>
                          <a:pt x="373334" y="334560"/>
                          <a:pt x="356622" y="350860"/>
                        </a:cubicBezTo>
                        <a:cubicBezTo>
                          <a:pt x="339993" y="367077"/>
                          <a:pt x="320318" y="379920"/>
                          <a:pt x="298255" y="389057"/>
                        </a:cubicBezTo>
                        <a:cubicBezTo>
                          <a:pt x="276110" y="398113"/>
                          <a:pt x="252237" y="402723"/>
                          <a:pt x="227128" y="402723"/>
                        </a:cubicBezTo>
                        <a:close/>
                        <a:moveTo>
                          <a:pt x="227211" y="74090"/>
                        </a:moveTo>
                        <a:cubicBezTo>
                          <a:pt x="206712" y="74090"/>
                          <a:pt x="187202" y="77877"/>
                          <a:pt x="169173" y="85369"/>
                        </a:cubicBezTo>
                        <a:cubicBezTo>
                          <a:pt x="151144" y="92860"/>
                          <a:pt x="135256" y="103233"/>
                          <a:pt x="122002" y="116240"/>
                        </a:cubicBezTo>
                        <a:cubicBezTo>
                          <a:pt x="108831" y="129247"/>
                          <a:pt x="98211" y="144888"/>
                          <a:pt x="90473" y="162670"/>
                        </a:cubicBezTo>
                        <a:cubicBezTo>
                          <a:pt x="82817" y="180369"/>
                          <a:pt x="78947" y="199962"/>
                          <a:pt x="78947" y="220872"/>
                        </a:cubicBezTo>
                        <a:cubicBezTo>
                          <a:pt x="78947" y="241782"/>
                          <a:pt x="82817" y="261457"/>
                          <a:pt x="90473" y="279239"/>
                        </a:cubicBezTo>
                        <a:cubicBezTo>
                          <a:pt x="98211" y="297185"/>
                          <a:pt x="108831" y="312827"/>
                          <a:pt x="122167" y="325751"/>
                        </a:cubicBezTo>
                        <a:cubicBezTo>
                          <a:pt x="135503" y="338758"/>
                          <a:pt x="151391" y="349213"/>
                          <a:pt x="169420" y="356705"/>
                        </a:cubicBezTo>
                        <a:cubicBezTo>
                          <a:pt x="187284" y="364196"/>
                          <a:pt x="206712" y="367983"/>
                          <a:pt x="227211" y="367983"/>
                        </a:cubicBezTo>
                        <a:cubicBezTo>
                          <a:pt x="247709" y="367983"/>
                          <a:pt x="267220" y="364278"/>
                          <a:pt x="285084" y="356869"/>
                        </a:cubicBezTo>
                        <a:cubicBezTo>
                          <a:pt x="303030" y="349460"/>
                          <a:pt x="318918" y="339087"/>
                          <a:pt x="332419" y="325916"/>
                        </a:cubicBezTo>
                        <a:cubicBezTo>
                          <a:pt x="345838" y="312827"/>
                          <a:pt x="356622" y="297185"/>
                          <a:pt x="364278" y="279403"/>
                        </a:cubicBezTo>
                        <a:cubicBezTo>
                          <a:pt x="371934" y="261704"/>
                          <a:pt x="375803" y="242029"/>
                          <a:pt x="375803" y="220872"/>
                        </a:cubicBezTo>
                        <a:cubicBezTo>
                          <a:pt x="375803" y="199715"/>
                          <a:pt x="371852" y="180451"/>
                          <a:pt x="364113" y="162834"/>
                        </a:cubicBezTo>
                        <a:cubicBezTo>
                          <a:pt x="356293" y="145053"/>
                          <a:pt x="345509" y="129411"/>
                          <a:pt x="332172" y="116404"/>
                        </a:cubicBezTo>
                        <a:cubicBezTo>
                          <a:pt x="318836" y="103397"/>
                          <a:pt x="302948" y="92942"/>
                          <a:pt x="284919" y="85451"/>
                        </a:cubicBezTo>
                        <a:cubicBezTo>
                          <a:pt x="267055" y="77960"/>
                          <a:pt x="247627" y="74173"/>
                          <a:pt x="227128" y="74173"/>
                        </a:cubicBezTo>
                        <a:close/>
                      </a:path>
                    </a:pathLst>
                  </a:custGeom>
                  <a:solidFill>
                    <a:srgbClr val="1D1D1B"/>
                  </a:solidFill>
                  <a:ln w="8232" cap="flat">
                    <a:noFill/>
                    <a:prstDash val="solid"/>
                    <a:miter/>
                  </a:ln>
                </p:spPr>
                <p:txBody>
                  <a:bodyPr rtlCol="0" anchor="ctr"/>
                  <a:lstStyle/>
                  <a:p>
                    <a:endParaRPr lang="en-US"/>
                  </a:p>
                </p:txBody>
              </p:sp>
            </p:grpSp>
            <p:grpSp>
              <p:nvGrpSpPr>
                <p:cNvPr id="31" name="Gráfico 23">
                  <a:extLst>
                    <a:ext uri="{FF2B5EF4-FFF2-40B4-BE49-F238E27FC236}">
                      <a16:creationId xmlns:a16="http://schemas.microsoft.com/office/drawing/2014/main" id="{4D2F562A-F2AC-71B6-0BD9-14FDA55F2240}"/>
                    </a:ext>
                  </a:extLst>
                </p:cNvPr>
                <p:cNvGrpSpPr/>
                <p:nvPr/>
              </p:nvGrpSpPr>
              <p:grpSpPr>
                <a:xfrm>
                  <a:off x="3320570" y="5158930"/>
                  <a:ext cx="434753" cy="621619"/>
                  <a:chOff x="3320570" y="5158930"/>
                  <a:chExt cx="434753" cy="621619"/>
                </a:xfrm>
                <a:solidFill>
                  <a:srgbClr val="1D1D1B"/>
                </a:solidFill>
              </p:grpSpPr>
              <p:sp>
                <p:nvSpPr>
                  <p:cNvPr id="135" name="Forma Livre: Forma 134">
                    <a:extLst>
                      <a:ext uri="{FF2B5EF4-FFF2-40B4-BE49-F238E27FC236}">
                        <a16:creationId xmlns:a16="http://schemas.microsoft.com/office/drawing/2014/main" id="{844564A1-BA1B-F42F-AB85-EAC2C503CD07}"/>
                      </a:ext>
                    </a:extLst>
                  </p:cNvPr>
                  <p:cNvSpPr/>
                  <p:nvPr/>
                </p:nvSpPr>
                <p:spPr>
                  <a:xfrm>
                    <a:off x="3337940" y="5176465"/>
                    <a:ext cx="399923" cy="586714"/>
                  </a:xfrm>
                  <a:custGeom>
                    <a:avLst/>
                    <a:gdLst>
                      <a:gd name="connsiteX0" fmla="*/ 44207 w 399923"/>
                      <a:gd name="connsiteY0" fmla="*/ 203173 h 586714"/>
                      <a:gd name="connsiteX1" fmla="*/ 57955 w 399923"/>
                      <a:gd name="connsiteY1" fmla="*/ 271253 h 586714"/>
                      <a:gd name="connsiteX2" fmla="*/ 94589 w 399923"/>
                      <a:gd name="connsiteY2" fmla="*/ 322952 h 586714"/>
                      <a:gd name="connsiteX3" fmla="*/ 147275 w 399923"/>
                      <a:gd name="connsiteY3" fmla="*/ 355799 h 586714"/>
                      <a:gd name="connsiteX4" fmla="*/ 209100 w 399923"/>
                      <a:gd name="connsiteY4" fmla="*/ 367242 h 586714"/>
                      <a:gd name="connsiteX5" fmla="*/ 254295 w 399923"/>
                      <a:gd name="connsiteY5" fmla="*/ 361314 h 586714"/>
                      <a:gd name="connsiteX6" fmla="*/ 294551 w 399923"/>
                      <a:gd name="connsiteY6" fmla="*/ 344356 h 586714"/>
                      <a:gd name="connsiteX7" fmla="*/ 328550 w 399923"/>
                      <a:gd name="connsiteY7" fmla="*/ 317684 h 586714"/>
                      <a:gd name="connsiteX8" fmla="*/ 354482 w 399923"/>
                      <a:gd name="connsiteY8" fmla="*/ 282202 h 586714"/>
                      <a:gd name="connsiteX9" fmla="*/ 399924 w 399923"/>
                      <a:gd name="connsiteY9" fmla="*/ 282202 h 586714"/>
                      <a:gd name="connsiteX10" fmla="*/ 370535 w 399923"/>
                      <a:gd name="connsiteY10" fmla="*/ 332749 h 586714"/>
                      <a:gd name="connsiteX11" fmla="*/ 326821 w 399923"/>
                      <a:gd name="connsiteY11" fmla="*/ 372264 h 586714"/>
                      <a:gd name="connsiteX12" fmla="*/ 271665 w 399923"/>
                      <a:gd name="connsiteY12" fmla="*/ 397866 h 586714"/>
                      <a:gd name="connsiteX13" fmla="*/ 208359 w 399923"/>
                      <a:gd name="connsiteY13" fmla="*/ 407004 h 586714"/>
                      <a:gd name="connsiteX14" fmla="*/ 126283 w 399923"/>
                      <a:gd name="connsiteY14" fmla="*/ 391198 h 586714"/>
                      <a:gd name="connsiteX15" fmla="*/ 60096 w 399923"/>
                      <a:gd name="connsiteY15" fmla="*/ 347732 h 586714"/>
                      <a:gd name="connsiteX16" fmla="*/ 16053 w 399923"/>
                      <a:gd name="connsiteY16" fmla="*/ 282861 h 586714"/>
                      <a:gd name="connsiteX17" fmla="*/ 0 w 399923"/>
                      <a:gd name="connsiteY17" fmla="*/ 203337 h 586714"/>
                      <a:gd name="connsiteX18" fmla="*/ 16053 w 399923"/>
                      <a:gd name="connsiteY18" fmla="*/ 123814 h 586714"/>
                      <a:gd name="connsiteX19" fmla="*/ 60096 w 399923"/>
                      <a:gd name="connsiteY19" fmla="*/ 59108 h 586714"/>
                      <a:gd name="connsiteX20" fmla="*/ 126283 w 399923"/>
                      <a:gd name="connsiteY20" fmla="*/ 15806 h 586714"/>
                      <a:gd name="connsiteX21" fmla="*/ 208359 w 399923"/>
                      <a:gd name="connsiteY21" fmla="*/ 0 h 586714"/>
                      <a:gd name="connsiteX22" fmla="*/ 271501 w 399923"/>
                      <a:gd name="connsiteY22" fmla="*/ 8973 h 586714"/>
                      <a:gd name="connsiteX23" fmla="*/ 326245 w 399923"/>
                      <a:gd name="connsiteY23" fmla="*/ 34329 h 586714"/>
                      <a:gd name="connsiteX24" fmla="*/ 369958 w 399923"/>
                      <a:gd name="connsiteY24" fmla="*/ 73844 h 586714"/>
                      <a:gd name="connsiteX25" fmla="*/ 399924 w 399923"/>
                      <a:gd name="connsiteY25" fmla="*/ 124801 h 586714"/>
                      <a:gd name="connsiteX26" fmla="*/ 354482 w 399923"/>
                      <a:gd name="connsiteY26" fmla="*/ 124801 h 586714"/>
                      <a:gd name="connsiteX27" fmla="*/ 328880 w 399923"/>
                      <a:gd name="connsiteY27" fmla="*/ 89156 h 586714"/>
                      <a:gd name="connsiteX28" fmla="*/ 294880 w 399923"/>
                      <a:gd name="connsiteY28" fmla="*/ 62236 h 586714"/>
                      <a:gd name="connsiteX29" fmla="*/ 254460 w 399923"/>
                      <a:gd name="connsiteY29" fmla="*/ 45278 h 586714"/>
                      <a:gd name="connsiteX30" fmla="*/ 209017 w 399923"/>
                      <a:gd name="connsiteY30" fmla="*/ 39350 h 586714"/>
                      <a:gd name="connsiteX31" fmla="*/ 146781 w 399923"/>
                      <a:gd name="connsiteY31" fmla="*/ 50958 h 586714"/>
                      <a:gd name="connsiteX32" fmla="*/ 94095 w 399923"/>
                      <a:gd name="connsiteY32" fmla="*/ 83969 h 586714"/>
                      <a:gd name="connsiteX33" fmla="*/ 57626 w 399923"/>
                      <a:gd name="connsiteY33" fmla="*/ 135668 h 586714"/>
                      <a:gd name="connsiteX34" fmla="*/ 44043 w 399923"/>
                      <a:gd name="connsiteY34" fmla="*/ 203419 h 586714"/>
                      <a:gd name="connsiteX35" fmla="*/ 181604 w 399923"/>
                      <a:gd name="connsiteY35" fmla="*/ 463395 h 586714"/>
                      <a:gd name="connsiteX36" fmla="*/ 207536 w 399923"/>
                      <a:gd name="connsiteY36" fmla="*/ 393914 h 586714"/>
                      <a:gd name="connsiteX37" fmla="*/ 234208 w 399923"/>
                      <a:gd name="connsiteY37" fmla="*/ 394326 h 586714"/>
                      <a:gd name="connsiteX38" fmla="*/ 215933 w 399923"/>
                      <a:gd name="connsiteY38" fmla="*/ 441662 h 586714"/>
                      <a:gd name="connsiteX39" fmla="*/ 237913 w 399923"/>
                      <a:gd name="connsiteY39" fmla="*/ 448742 h 586714"/>
                      <a:gd name="connsiteX40" fmla="*/ 256435 w 399923"/>
                      <a:gd name="connsiteY40" fmla="*/ 461337 h 586714"/>
                      <a:gd name="connsiteX41" fmla="*/ 269196 w 399923"/>
                      <a:gd name="connsiteY41" fmla="*/ 480189 h 586714"/>
                      <a:gd name="connsiteX42" fmla="*/ 273970 w 399923"/>
                      <a:gd name="connsiteY42" fmla="*/ 505791 h 586714"/>
                      <a:gd name="connsiteX43" fmla="*/ 266726 w 399923"/>
                      <a:gd name="connsiteY43" fmla="*/ 537485 h 586714"/>
                      <a:gd name="connsiteX44" fmla="*/ 247627 w 399923"/>
                      <a:gd name="connsiteY44" fmla="*/ 563252 h 586714"/>
                      <a:gd name="connsiteX45" fmla="*/ 221119 w 399923"/>
                      <a:gd name="connsiteY45" fmla="*/ 580458 h 586714"/>
                      <a:gd name="connsiteX46" fmla="*/ 191565 w 399923"/>
                      <a:gd name="connsiteY46" fmla="*/ 586714 h 586714"/>
                      <a:gd name="connsiteX47" fmla="*/ 164316 w 399923"/>
                      <a:gd name="connsiteY47" fmla="*/ 584821 h 586714"/>
                      <a:gd name="connsiteX48" fmla="*/ 140443 w 399923"/>
                      <a:gd name="connsiteY48" fmla="*/ 576836 h 586714"/>
                      <a:gd name="connsiteX49" fmla="*/ 150404 w 399923"/>
                      <a:gd name="connsiteY49" fmla="*/ 550163 h 586714"/>
                      <a:gd name="connsiteX50" fmla="*/ 169256 w 399923"/>
                      <a:gd name="connsiteY50" fmla="*/ 555679 h 586714"/>
                      <a:gd name="connsiteX51" fmla="*/ 188931 w 399923"/>
                      <a:gd name="connsiteY51" fmla="*/ 556996 h 586714"/>
                      <a:gd name="connsiteX52" fmla="*/ 206877 w 399923"/>
                      <a:gd name="connsiteY52" fmla="*/ 552962 h 586714"/>
                      <a:gd name="connsiteX53" fmla="*/ 223506 w 399923"/>
                      <a:gd name="connsiteY53" fmla="*/ 542095 h 586714"/>
                      <a:gd name="connsiteX54" fmla="*/ 235937 w 399923"/>
                      <a:gd name="connsiteY54" fmla="*/ 526042 h 586714"/>
                      <a:gd name="connsiteX55" fmla="*/ 240876 w 399923"/>
                      <a:gd name="connsiteY55" fmla="*/ 506614 h 586714"/>
                      <a:gd name="connsiteX56" fmla="*/ 235361 w 399923"/>
                      <a:gd name="connsiteY56" fmla="*/ 485622 h 586714"/>
                      <a:gd name="connsiteX57" fmla="*/ 221201 w 399923"/>
                      <a:gd name="connsiteY57" fmla="*/ 472450 h 586714"/>
                      <a:gd name="connsiteX58" fmla="*/ 202349 w 399923"/>
                      <a:gd name="connsiteY58" fmla="*/ 465618 h 586714"/>
                      <a:gd name="connsiteX59" fmla="*/ 182098 w 399923"/>
                      <a:gd name="connsiteY59" fmla="*/ 463560 h 586714"/>
                      <a:gd name="connsiteX60" fmla="*/ 182098 w 399923"/>
                      <a:gd name="connsiteY60" fmla="*/ 463148 h 586714"/>
                      <a:gd name="connsiteX61" fmla="*/ 181686 w 399923"/>
                      <a:gd name="connsiteY61" fmla="*/ 463560 h 5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9923" h="58671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5"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2"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1" y="8973"/>
                        </a:cubicBezTo>
                        <a:cubicBezTo>
                          <a:pt x="291505" y="14983"/>
                          <a:pt x="309698" y="23380"/>
                          <a:pt x="326245" y="34329"/>
                        </a:cubicBezTo>
                        <a:cubicBezTo>
                          <a:pt x="342792" y="45278"/>
                          <a:pt x="357363" y="58449"/>
                          <a:pt x="369958" y="73844"/>
                        </a:cubicBezTo>
                        <a:cubicBezTo>
                          <a:pt x="382554" y="89238"/>
                          <a:pt x="392515" y="106197"/>
                          <a:pt x="399924" y="124801"/>
                        </a:cubicBezTo>
                        <a:lnTo>
                          <a:pt x="354482" y="124801"/>
                        </a:lnTo>
                        <a:cubicBezTo>
                          <a:pt x="347649" y="111547"/>
                          <a:pt x="339087" y="99693"/>
                          <a:pt x="328880" y="89156"/>
                        </a:cubicBezTo>
                        <a:cubicBezTo>
                          <a:pt x="318671" y="78618"/>
                          <a:pt x="307393" y="69645"/>
                          <a:pt x="294880" y="62236"/>
                        </a:cubicBezTo>
                        <a:cubicBezTo>
                          <a:pt x="282449" y="54827"/>
                          <a:pt x="268949" y="49229"/>
                          <a:pt x="254460" y="45278"/>
                        </a:cubicBezTo>
                        <a:cubicBezTo>
                          <a:pt x="239971" y="41326"/>
                          <a:pt x="224823"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0" y="155920"/>
                          <a:pt x="44043" y="178476"/>
                          <a:pt x="44043" y="203419"/>
                        </a:cubicBezTo>
                        <a:close/>
                        <a:moveTo>
                          <a:pt x="181604" y="463395"/>
                        </a:moveTo>
                        <a:lnTo>
                          <a:pt x="207536" y="393914"/>
                        </a:lnTo>
                        <a:lnTo>
                          <a:pt x="234208" y="394326"/>
                        </a:lnTo>
                        <a:lnTo>
                          <a:pt x="215933" y="441662"/>
                        </a:lnTo>
                        <a:cubicBezTo>
                          <a:pt x="223589" y="443226"/>
                          <a:pt x="230833" y="445531"/>
                          <a:pt x="237913" y="448742"/>
                        </a:cubicBezTo>
                        <a:cubicBezTo>
                          <a:pt x="244910" y="451952"/>
                          <a:pt x="251084" y="456150"/>
                          <a:pt x="256435" y="461337"/>
                        </a:cubicBezTo>
                        <a:cubicBezTo>
                          <a:pt x="261786" y="466523"/>
                          <a:pt x="266067" y="472862"/>
                          <a:pt x="269196" y="480189"/>
                        </a:cubicBezTo>
                        <a:cubicBezTo>
                          <a:pt x="272406" y="487598"/>
                          <a:pt x="273970" y="496077"/>
                          <a:pt x="273970" y="505791"/>
                        </a:cubicBezTo>
                        <a:cubicBezTo>
                          <a:pt x="273970" y="516987"/>
                          <a:pt x="271583" y="527524"/>
                          <a:pt x="266726" y="537485"/>
                        </a:cubicBezTo>
                        <a:cubicBezTo>
                          <a:pt x="261869" y="547447"/>
                          <a:pt x="255530" y="556008"/>
                          <a:pt x="247627" y="563252"/>
                        </a:cubicBezTo>
                        <a:cubicBezTo>
                          <a:pt x="239724" y="570497"/>
                          <a:pt x="230915" y="576260"/>
                          <a:pt x="221119" y="580458"/>
                        </a:cubicBezTo>
                        <a:cubicBezTo>
                          <a:pt x="211323" y="584656"/>
                          <a:pt x="201444" y="586714"/>
                          <a:pt x="191565" y="586714"/>
                        </a:cubicBezTo>
                        <a:cubicBezTo>
                          <a:pt x="181686" y="586714"/>
                          <a:pt x="172795" y="586056"/>
                          <a:pt x="164316" y="584821"/>
                        </a:cubicBezTo>
                        <a:cubicBezTo>
                          <a:pt x="155755" y="583586"/>
                          <a:pt x="147852" y="580870"/>
                          <a:pt x="140443" y="576836"/>
                        </a:cubicBezTo>
                        <a:lnTo>
                          <a:pt x="150404" y="550163"/>
                        </a:lnTo>
                        <a:cubicBezTo>
                          <a:pt x="156743" y="552962"/>
                          <a:pt x="163081" y="554773"/>
                          <a:pt x="169256" y="555679"/>
                        </a:cubicBezTo>
                        <a:cubicBezTo>
                          <a:pt x="175512" y="556584"/>
                          <a:pt x="182015" y="556996"/>
                          <a:pt x="188931" y="556996"/>
                        </a:cubicBezTo>
                        <a:cubicBezTo>
                          <a:pt x="194776" y="556996"/>
                          <a:pt x="200785" y="555679"/>
                          <a:pt x="206877" y="552962"/>
                        </a:cubicBezTo>
                        <a:cubicBezTo>
                          <a:pt x="212969" y="550245"/>
                          <a:pt x="218485" y="546623"/>
                          <a:pt x="223506" y="542095"/>
                        </a:cubicBezTo>
                        <a:cubicBezTo>
                          <a:pt x="228528" y="537568"/>
                          <a:pt x="232562" y="532134"/>
                          <a:pt x="235937" y="526042"/>
                        </a:cubicBezTo>
                        <a:cubicBezTo>
                          <a:pt x="239230" y="519951"/>
                          <a:pt x="240876" y="513447"/>
                          <a:pt x="240876" y="506614"/>
                        </a:cubicBezTo>
                        <a:cubicBezTo>
                          <a:pt x="240876" y="498217"/>
                          <a:pt x="239065" y="491220"/>
                          <a:pt x="235361" y="485622"/>
                        </a:cubicBezTo>
                        <a:cubicBezTo>
                          <a:pt x="231656" y="480024"/>
                          <a:pt x="226964" y="475661"/>
                          <a:pt x="221201" y="472450"/>
                        </a:cubicBezTo>
                        <a:cubicBezTo>
                          <a:pt x="215439" y="469240"/>
                          <a:pt x="209182" y="467017"/>
                          <a:pt x="202349" y="465618"/>
                        </a:cubicBezTo>
                        <a:cubicBezTo>
                          <a:pt x="195517" y="464218"/>
                          <a:pt x="188766" y="463560"/>
                          <a:pt x="182098" y="463560"/>
                        </a:cubicBezTo>
                        <a:lnTo>
                          <a:pt x="182098" y="463148"/>
                        </a:lnTo>
                        <a:lnTo>
                          <a:pt x="181686" y="463560"/>
                        </a:lnTo>
                        <a:close/>
                      </a:path>
                    </a:pathLst>
                  </a:custGeom>
                  <a:solidFill>
                    <a:srgbClr val="1D1D1B"/>
                  </a:solidFill>
                  <a:ln w="8232" cap="flat">
                    <a:noFill/>
                    <a:prstDash val="solid"/>
                    <a:miter/>
                  </a:ln>
                </p:spPr>
                <p:txBody>
                  <a:bodyPr rtlCol="0" anchor="ctr"/>
                  <a:lstStyle/>
                  <a:p>
                    <a:endParaRPr lang="en-US"/>
                  </a:p>
                </p:txBody>
              </p:sp>
              <p:sp>
                <p:nvSpPr>
                  <p:cNvPr id="136" name="Forma Livre: Forma 135">
                    <a:extLst>
                      <a:ext uri="{FF2B5EF4-FFF2-40B4-BE49-F238E27FC236}">
                        <a16:creationId xmlns:a16="http://schemas.microsoft.com/office/drawing/2014/main" id="{21ABC3DC-D644-0B48-8E91-84508A564E72}"/>
                      </a:ext>
                    </a:extLst>
                  </p:cNvPr>
                  <p:cNvSpPr/>
                  <p:nvPr/>
                </p:nvSpPr>
                <p:spPr>
                  <a:xfrm>
                    <a:off x="3320570" y="5158930"/>
                    <a:ext cx="434753" cy="621619"/>
                  </a:xfrm>
                  <a:custGeom>
                    <a:avLst/>
                    <a:gdLst>
                      <a:gd name="connsiteX0" fmla="*/ 208853 w 434753"/>
                      <a:gd name="connsiteY0" fmla="*/ 621537 h 621619"/>
                      <a:gd name="connsiteX1" fmla="*/ 178970 w 434753"/>
                      <a:gd name="connsiteY1" fmla="*/ 619479 h 621619"/>
                      <a:gd name="connsiteX2" fmla="*/ 149334 w 434753"/>
                      <a:gd name="connsiteY2" fmla="*/ 609518 h 621619"/>
                      <a:gd name="connsiteX3" fmla="*/ 141431 w 434753"/>
                      <a:gd name="connsiteY3" fmla="*/ 588278 h 621619"/>
                      <a:gd name="connsiteX4" fmla="*/ 151392 w 434753"/>
                      <a:gd name="connsiteY4" fmla="*/ 561606 h 621619"/>
                      <a:gd name="connsiteX5" fmla="*/ 160941 w 434753"/>
                      <a:gd name="connsiteY5" fmla="*/ 551645 h 621619"/>
                      <a:gd name="connsiteX6" fmla="*/ 174689 w 434753"/>
                      <a:gd name="connsiteY6" fmla="*/ 551727 h 621619"/>
                      <a:gd name="connsiteX7" fmla="*/ 189013 w 434753"/>
                      <a:gd name="connsiteY7" fmla="*/ 555925 h 621619"/>
                      <a:gd name="connsiteX8" fmla="*/ 206219 w 434753"/>
                      <a:gd name="connsiteY8" fmla="*/ 557078 h 621619"/>
                      <a:gd name="connsiteX9" fmla="*/ 217250 w 434753"/>
                      <a:gd name="connsiteY9" fmla="*/ 554526 h 621619"/>
                      <a:gd name="connsiteX10" fmla="*/ 229022 w 434753"/>
                      <a:gd name="connsiteY10" fmla="*/ 546788 h 621619"/>
                      <a:gd name="connsiteX11" fmla="*/ 237913 w 434753"/>
                      <a:gd name="connsiteY11" fmla="*/ 535262 h 621619"/>
                      <a:gd name="connsiteX12" fmla="*/ 240794 w 434753"/>
                      <a:gd name="connsiteY12" fmla="*/ 524066 h 621619"/>
                      <a:gd name="connsiteX13" fmla="*/ 238160 w 434753"/>
                      <a:gd name="connsiteY13" fmla="*/ 512624 h 621619"/>
                      <a:gd name="connsiteX14" fmla="*/ 230092 w 434753"/>
                      <a:gd name="connsiteY14" fmla="*/ 505050 h 621619"/>
                      <a:gd name="connsiteX15" fmla="*/ 216180 w 434753"/>
                      <a:gd name="connsiteY15" fmla="*/ 500028 h 621619"/>
                      <a:gd name="connsiteX16" fmla="*/ 199386 w 434753"/>
                      <a:gd name="connsiteY16" fmla="*/ 498299 h 621619"/>
                      <a:gd name="connsiteX17" fmla="*/ 187531 w 434753"/>
                      <a:gd name="connsiteY17" fmla="*/ 493607 h 621619"/>
                      <a:gd name="connsiteX18" fmla="*/ 182757 w 434753"/>
                      <a:gd name="connsiteY18" fmla="*/ 474838 h 621619"/>
                      <a:gd name="connsiteX19" fmla="*/ 195764 w 434753"/>
                      <a:gd name="connsiteY19" fmla="*/ 440015 h 621619"/>
                      <a:gd name="connsiteX20" fmla="*/ 137068 w 434753"/>
                      <a:gd name="connsiteY20" fmla="*/ 424703 h 621619"/>
                      <a:gd name="connsiteX21" fmla="*/ 65282 w 434753"/>
                      <a:gd name="connsiteY21" fmla="*/ 377532 h 621619"/>
                      <a:gd name="connsiteX22" fmla="*/ 17453 w 434753"/>
                      <a:gd name="connsiteY22" fmla="*/ 307146 h 621619"/>
                      <a:gd name="connsiteX23" fmla="*/ 0 w 434753"/>
                      <a:gd name="connsiteY23" fmla="*/ 220707 h 621619"/>
                      <a:gd name="connsiteX24" fmla="*/ 17453 w 434753"/>
                      <a:gd name="connsiteY24" fmla="*/ 134268 h 621619"/>
                      <a:gd name="connsiteX25" fmla="*/ 65364 w 434753"/>
                      <a:gd name="connsiteY25" fmla="*/ 64047 h 621619"/>
                      <a:gd name="connsiteX26" fmla="*/ 137068 w 434753"/>
                      <a:gd name="connsiteY26" fmla="*/ 17123 h 621619"/>
                      <a:gd name="connsiteX27" fmla="*/ 225729 w 434753"/>
                      <a:gd name="connsiteY27" fmla="*/ 0 h 621619"/>
                      <a:gd name="connsiteX28" fmla="*/ 293892 w 434753"/>
                      <a:gd name="connsiteY28" fmla="*/ 9714 h 621619"/>
                      <a:gd name="connsiteX29" fmla="*/ 353247 w 434753"/>
                      <a:gd name="connsiteY29" fmla="*/ 37210 h 621619"/>
                      <a:gd name="connsiteX30" fmla="*/ 400830 w 434753"/>
                      <a:gd name="connsiteY30" fmla="*/ 80182 h 621619"/>
                      <a:gd name="connsiteX31" fmla="*/ 433512 w 434753"/>
                      <a:gd name="connsiteY31" fmla="*/ 135668 h 621619"/>
                      <a:gd name="connsiteX32" fmla="*/ 431783 w 434753"/>
                      <a:gd name="connsiteY32" fmla="*/ 151803 h 621619"/>
                      <a:gd name="connsiteX33" fmla="*/ 417376 w 434753"/>
                      <a:gd name="connsiteY33" fmla="*/ 159377 h 621619"/>
                      <a:gd name="connsiteX34" fmla="*/ 371934 w 434753"/>
                      <a:gd name="connsiteY34" fmla="*/ 159377 h 621619"/>
                      <a:gd name="connsiteX35" fmla="*/ 356540 w 434753"/>
                      <a:gd name="connsiteY35" fmla="*/ 149992 h 621619"/>
                      <a:gd name="connsiteX36" fmla="*/ 333901 w 434753"/>
                      <a:gd name="connsiteY36" fmla="*/ 118380 h 621619"/>
                      <a:gd name="connsiteX37" fmla="*/ 303606 w 434753"/>
                      <a:gd name="connsiteY37" fmla="*/ 94342 h 621619"/>
                      <a:gd name="connsiteX38" fmla="*/ 267467 w 434753"/>
                      <a:gd name="connsiteY38" fmla="*/ 79194 h 621619"/>
                      <a:gd name="connsiteX39" fmla="*/ 226635 w 434753"/>
                      <a:gd name="connsiteY39" fmla="*/ 73926 h 621619"/>
                      <a:gd name="connsiteX40" fmla="*/ 170738 w 434753"/>
                      <a:gd name="connsiteY40" fmla="*/ 84381 h 621619"/>
                      <a:gd name="connsiteX41" fmla="*/ 123567 w 434753"/>
                      <a:gd name="connsiteY41" fmla="*/ 113935 h 621619"/>
                      <a:gd name="connsiteX42" fmla="*/ 91131 w 434753"/>
                      <a:gd name="connsiteY42" fmla="*/ 160035 h 621619"/>
                      <a:gd name="connsiteX43" fmla="*/ 79112 w 434753"/>
                      <a:gd name="connsiteY43" fmla="*/ 220707 h 621619"/>
                      <a:gd name="connsiteX44" fmla="*/ 91296 w 434753"/>
                      <a:gd name="connsiteY44" fmla="*/ 281626 h 621619"/>
                      <a:gd name="connsiteX45" fmla="*/ 123978 w 434753"/>
                      <a:gd name="connsiteY45" fmla="*/ 327809 h 621619"/>
                      <a:gd name="connsiteX46" fmla="*/ 170985 w 434753"/>
                      <a:gd name="connsiteY46" fmla="*/ 357116 h 621619"/>
                      <a:gd name="connsiteX47" fmla="*/ 226552 w 434753"/>
                      <a:gd name="connsiteY47" fmla="*/ 367407 h 621619"/>
                      <a:gd name="connsiteX48" fmla="*/ 267137 w 434753"/>
                      <a:gd name="connsiteY48" fmla="*/ 362138 h 621619"/>
                      <a:gd name="connsiteX49" fmla="*/ 303112 w 434753"/>
                      <a:gd name="connsiteY49" fmla="*/ 346990 h 621619"/>
                      <a:gd name="connsiteX50" fmla="*/ 333490 w 434753"/>
                      <a:gd name="connsiteY50" fmla="*/ 323117 h 621619"/>
                      <a:gd name="connsiteX51" fmla="*/ 356540 w 434753"/>
                      <a:gd name="connsiteY51" fmla="*/ 291505 h 621619"/>
                      <a:gd name="connsiteX52" fmla="*/ 371852 w 434753"/>
                      <a:gd name="connsiteY52" fmla="*/ 282367 h 621619"/>
                      <a:gd name="connsiteX53" fmla="*/ 417294 w 434753"/>
                      <a:gd name="connsiteY53" fmla="*/ 282367 h 621619"/>
                      <a:gd name="connsiteX54" fmla="*/ 431618 w 434753"/>
                      <a:gd name="connsiteY54" fmla="*/ 289941 h 621619"/>
                      <a:gd name="connsiteX55" fmla="*/ 433430 w 434753"/>
                      <a:gd name="connsiteY55" fmla="*/ 306076 h 621619"/>
                      <a:gd name="connsiteX56" fmla="*/ 401323 w 434753"/>
                      <a:gd name="connsiteY56" fmla="*/ 361232 h 621619"/>
                      <a:gd name="connsiteX57" fmla="*/ 353659 w 434753"/>
                      <a:gd name="connsiteY57" fmla="*/ 404287 h 621619"/>
                      <a:gd name="connsiteX58" fmla="*/ 294057 w 434753"/>
                      <a:gd name="connsiteY58" fmla="*/ 431947 h 621619"/>
                      <a:gd name="connsiteX59" fmla="*/ 259564 w 434753"/>
                      <a:gd name="connsiteY59" fmla="*/ 439521 h 621619"/>
                      <a:gd name="connsiteX60" fmla="*/ 256353 w 434753"/>
                      <a:gd name="connsiteY60" fmla="*/ 447918 h 621619"/>
                      <a:gd name="connsiteX61" fmla="*/ 262445 w 434753"/>
                      <a:gd name="connsiteY61" fmla="*/ 450470 h 621619"/>
                      <a:gd name="connsiteX62" fmla="*/ 285907 w 434753"/>
                      <a:gd name="connsiteY62" fmla="*/ 466441 h 621619"/>
                      <a:gd name="connsiteX63" fmla="*/ 302454 w 434753"/>
                      <a:gd name="connsiteY63" fmla="*/ 490891 h 621619"/>
                      <a:gd name="connsiteX64" fmla="*/ 308628 w 434753"/>
                      <a:gd name="connsiteY64" fmla="*/ 523326 h 621619"/>
                      <a:gd name="connsiteX65" fmla="*/ 299655 w 434753"/>
                      <a:gd name="connsiteY65" fmla="*/ 562594 h 621619"/>
                      <a:gd name="connsiteX66" fmla="*/ 276687 w 434753"/>
                      <a:gd name="connsiteY66" fmla="*/ 593547 h 621619"/>
                      <a:gd name="connsiteX67" fmla="*/ 245240 w 434753"/>
                      <a:gd name="connsiteY67" fmla="*/ 613881 h 621619"/>
                      <a:gd name="connsiteX68" fmla="*/ 208771 w 434753"/>
                      <a:gd name="connsiteY68" fmla="*/ 621619 h 621619"/>
                      <a:gd name="connsiteX69" fmla="*/ 225647 w 434753"/>
                      <a:gd name="connsiteY69" fmla="*/ 34740 h 621619"/>
                      <a:gd name="connsiteX70" fmla="*/ 150239 w 434753"/>
                      <a:gd name="connsiteY70" fmla="*/ 49229 h 621619"/>
                      <a:gd name="connsiteX71" fmla="*/ 89567 w 434753"/>
                      <a:gd name="connsiteY71" fmla="*/ 88908 h 621619"/>
                      <a:gd name="connsiteX72" fmla="*/ 49312 w 434753"/>
                      <a:gd name="connsiteY72" fmla="*/ 148016 h 621619"/>
                      <a:gd name="connsiteX73" fmla="*/ 34740 w 434753"/>
                      <a:gd name="connsiteY73" fmla="*/ 220707 h 621619"/>
                      <a:gd name="connsiteX74" fmla="*/ 49312 w 434753"/>
                      <a:gd name="connsiteY74" fmla="*/ 293398 h 621619"/>
                      <a:gd name="connsiteX75" fmla="*/ 89650 w 434753"/>
                      <a:gd name="connsiteY75" fmla="*/ 352753 h 621619"/>
                      <a:gd name="connsiteX76" fmla="*/ 150321 w 434753"/>
                      <a:gd name="connsiteY76" fmla="*/ 392597 h 621619"/>
                      <a:gd name="connsiteX77" fmla="*/ 208277 w 434753"/>
                      <a:gd name="connsiteY77" fmla="*/ 406427 h 621619"/>
                      <a:gd name="connsiteX78" fmla="*/ 208606 w 434753"/>
                      <a:gd name="connsiteY78" fmla="*/ 405440 h 621619"/>
                      <a:gd name="connsiteX79" fmla="*/ 210664 w 434753"/>
                      <a:gd name="connsiteY79" fmla="*/ 401570 h 621619"/>
                      <a:gd name="connsiteX80" fmla="*/ 158389 w 434753"/>
                      <a:gd name="connsiteY80" fmla="*/ 389633 h 621619"/>
                      <a:gd name="connsiteX81" fmla="*/ 100105 w 434753"/>
                      <a:gd name="connsiteY81" fmla="*/ 353329 h 621619"/>
                      <a:gd name="connsiteX82" fmla="*/ 59519 w 434753"/>
                      <a:gd name="connsiteY82" fmla="*/ 296115 h 621619"/>
                      <a:gd name="connsiteX83" fmla="*/ 44208 w 434753"/>
                      <a:gd name="connsiteY83" fmla="*/ 220872 h 621619"/>
                      <a:gd name="connsiteX84" fmla="*/ 59272 w 434753"/>
                      <a:gd name="connsiteY84" fmla="*/ 146041 h 621619"/>
                      <a:gd name="connsiteX85" fmla="*/ 99693 w 434753"/>
                      <a:gd name="connsiteY85" fmla="*/ 88744 h 621619"/>
                      <a:gd name="connsiteX86" fmla="*/ 157895 w 434753"/>
                      <a:gd name="connsiteY86" fmla="*/ 52275 h 621619"/>
                      <a:gd name="connsiteX87" fmla="*/ 226388 w 434753"/>
                      <a:gd name="connsiteY87" fmla="*/ 39432 h 621619"/>
                      <a:gd name="connsiteX88" fmla="*/ 276358 w 434753"/>
                      <a:gd name="connsiteY88" fmla="*/ 45936 h 621619"/>
                      <a:gd name="connsiteX89" fmla="*/ 321141 w 434753"/>
                      <a:gd name="connsiteY89" fmla="*/ 64706 h 621619"/>
                      <a:gd name="connsiteX90" fmla="*/ 358763 w 434753"/>
                      <a:gd name="connsiteY90" fmla="*/ 94506 h 621619"/>
                      <a:gd name="connsiteX91" fmla="*/ 381978 w 434753"/>
                      <a:gd name="connsiteY91" fmla="*/ 124883 h 621619"/>
                      <a:gd name="connsiteX92" fmla="*/ 389469 w 434753"/>
                      <a:gd name="connsiteY92" fmla="*/ 124883 h 621619"/>
                      <a:gd name="connsiteX93" fmla="*/ 373828 w 434753"/>
                      <a:gd name="connsiteY93" fmla="*/ 102327 h 621619"/>
                      <a:gd name="connsiteX94" fmla="*/ 333983 w 434753"/>
                      <a:gd name="connsiteY94" fmla="*/ 66352 h 621619"/>
                      <a:gd name="connsiteX95" fmla="*/ 283849 w 434753"/>
                      <a:gd name="connsiteY95" fmla="*/ 43137 h 621619"/>
                      <a:gd name="connsiteX96" fmla="*/ 225647 w 434753"/>
                      <a:gd name="connsiteY96" fmla="*/ 34905 h 621619"/>
                      <a:gd name="connsiteX97" fmla="*/ 262939 w 434753"/>
                      <a:gd name="connsiteY97" fmla="*/ 398771 h 621619"/>
                      <a:gd name="connsiteX98" fmla="*/ 265985 w 434753"/>
                      <a:gd name="connsiteY98" fmla="*/ 402229 h 621619"/>
                      <a:gd name="connsiteX99" fmla="*/ 266561 w 434753"/>
                      <a:gd name="connsiteY99" fmla="*/ 403134 h 621619"/>
                      <a:gd name="connsiteX100" fmla="*/ 283931 w 434753"/>
                      <a:gd name="connsiteY100" fmla="*/ 398771 h 621619"/>
                      <a:gd name="connsiteX101" fmla="*/ 334560 w 434753"/>
                      <a:gd name="connsiteY101" fmla="*/ 375309 h 621619"/>
                      <a:gd name="connsiteX102" fmla="*/ 374322 w 434753"/>
                      <a:gd name="connsiteY102" fmla="*/ 339417 h 621619"/>
                      <a:gd name="connsiteX103" fmla="*/ 389634 w 434753"/>
                      <a:gd name="connsiteY103" fmla="*/ 317189 h 621619"/>
                      <a:gd name="connsiteX104" fmla="*/ 381813 w 434753"/>
                      <a:gd name="connsiteY104" fmla="*/ 317189 h 621619"/>
                      <a:gd name="connsiteX105" fmla="*/ 358269 w 434753"/>
                      <a:gd name="connsiteY105" fmla="*/ 347402 h 621619"/>
                      <a:gd name="connsiteX106" fmla="*/ 320730 w 434753"/>
                      <a:gd name="connsiteY106" fmla="*/ 376956 h 621619"/>
                      <a:gd name="connsiteX107" fmla="*/ 276193 w 434753"/>
                      <a:gd name="connsiteY107" fmla="*/ 395726 h 621619"/>
                      <a:gd name="connsiteX108" fmla="*/ 262939 w 434753"/>
                      <a:gd name="connsiteY108" fmla="*/ 398854 h 6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34753" h="621619">
                        <a:moveTo>
                          <a:pt x="208853" y="621537"/>
                        </a:moveTo>
                        <a:cubicBezTo>
                          <a:pt x="198398" y="621537"/>
                          <a:pt x="188355" y="620796"/>
                          <a:pt x="178970" y="619479"/>
                        </a:cubicBezTo>
                        <a:cubicBezTo>
                          <a:pt x="168433" y="617915"/>
                          <a:pt x="158471" y="614539"/>
                          <a:pt x="149334" y="609518"/>
                        </a:cubicBezTo>
                        <a:cubicBezTo>
                          <a:pt x="141842" y="605401"/>
                          <a:pt x="138467" y="596346"/>
                          <a:pt x="141431" y="588278"/>
                        </a:cubicBezTo>
                        <a:lnTo>
                          <a:pt x="151392" y="561606"/>
                        </a:lnTo>
                        <a:cubicBezTo>
                          <a:pt x="153038" y="557160"/>
                          <a:pt x="156496" y="553538"/>
                          <a:pt x="160941" y="551645"/>
                        </a:cubicBezTo>
                        <a:cubicBezTo>
                          <a:pt x="165387" y="549751"/>
                          <a:pt x="170326" y="549834"/>
                          <a:pt x="174689" y="551727"/>
                        </a:cubicBezTo>
                        <a:cubicBezTo>
                          <a:pt x="179546" y="553867"/>
                          <a:pt x="184403" y="555267"/>
                          <a:pt x="189013" y="555925"/>
                        </a:cubicBezTo>
                        <a:cubicBezTo>
                          <a:pt x="194447" y="556667"/>
                          <a:pt x="200209" y="557078"/>
                          <a:pt x="206219" y="557078"/>
                        </a:cubicBezTo>
                        <a:cubicBezTo>
                          <a:pt x="209594" y="557078"/>
                          <a:pt x="213298" y="556255"/>
                          <a:pt x="217250" y="554526"/>
                        </a:cubicBezTo>
                        <a:cubicBezTo>
                          <a:pt x="221613" y="552633"/>
                          <a:pt x="225482" y="550081"/>
                          <a:pt x="229022" y="546788"/>
                        </a:cubicBezTo>
                        <a:cubicBezTo>
                          <a:pt x="232644" y="543495"/>
                          <a:pt x="235526" y="539708"/>
                          <a:pt x="237913" y="535262"/>
                        </a:cubicBezTo>
                        <a:cubicBezTo>
                          <a:pt x="239806" y="531722"/>
                          <a:pt x="240794" y="528018"/>
                          <a:pt x="240794" y="524066"/>
                        </a:cubicBezTo>
                        <a:cubicBezTo>
                          <a:pt x="240794" y="519210"/>
                          <a:pt x="239889" y="515340"/>
                          <a:pt x="238160" y="512624"/>
                        </a:cubicBezTo>
                        <a:cubicBezTo>
                          <a:pt x="236019" y="509413"/>
                          <a:pt x="233385" y="506861"/>
                          <a:pt x="230092" y="505050"/>
                        </a:cubicBezTo>
                        <a:cubicBezTo>
                          <a:pt x="225976" y="502745"/>
                          <a:pt x="221284" y="501016"/>
                          <a:pt x="216180" y="500028"/>
                        </a:cubicBezTo>
                        <a:cubicBezTo>
                          <a:pt x="210499" y="498876"/>
                          <a:pt x="204819" y="498299"/>
                          <a:pt x="199386" y="498299"/>
                        </a:cubicBezTo>
                        <a:cubicBezTo>
                          <a:pt x="194776" y="498299"/>
                          <a:pt x="190660" y="496489"/>
                          <a:pt x="187531" y="493607"/>
                        </a:cubicBezTo>
                        <a:cubicBezTo>
                          <a:pt x="182263" y="488915"/>
                          <a:pt x="180205" y="481588"/>
                          <a:pt x="182757" y="474838"/>
                        </a:cubicBezTo>
                        <a:lnTo>
                          <a:pt x="195764" y="440015"/>
                        </a:lnTo>
                        <a:cubicBezTo>
                          <a:pt x="175265" y="437463"/>
                          <a:pt x="155590" y="432359"/>
                          <a:pt x="137068"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8" y="17123"/>
                        </a:cubicBezTo>
                        <a:cubicBezTo>
                          <a:pt x="164481" y="5762"/>
                          <a:pt x="194364" y="0"/>
                          <a:pt x="225729" y="0"/>
                        </a:cubicBezTo>
                        <a:cubicBezTo>
                          <a:pt x="249438" y="0"/>
                          <a:pt x="272324" y="3293"/>
                          <a:pt x="293892" y="9714"/>
                        </a:cubicBezTo>
                        <a:cubicBezTo>
                          <a:pt x="315379" y="16135"/>
                          <a:pt x="335383" y="25438"/>
                          <a:pt x="353247" y="37210"/>
                        </a:cubicBezTo>
                        <a:cubicBezTo>
                          <a:pt x="371194" y="49064"/>
                          <a:pt x="387164" y="63553"/>
                          <a:pt x="400830" y="80182"/>
                        </a:cubicBezTo>
                        <a:cubicBezTo>
                          <a:pt x="414495" y="96894"/>
                          <a:pt x="425444" y="115581"/>
                          <a:pt x="433512" y="135668"/>
                        </a:cubicBezTo>
                        <a:cubicBezTo>
                          <a:pt x="435652" y="141019"/>
                          <a:pt x="434994" y="147028"/>
                          <a:pt x="431783" y="151803"/>
                        </a:cubicBezTo>
                        <a:cubicBezTo>
                          <a:pt x="428573"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2"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2" y="340487"/>
                          <a:pt x="153367" y="350283"/>
                          <a:pt x="170985" y="357116"/>
                        </a:cubicBezTo>
                        <a:cubicBezTo>
                          <a:pt x="188766" y="363949"/>
                          <a:pt x="207453" y="367407"/>
                          <a:pt x="226552" y="367407"/>
                        </a:cubicBezTo>
                        <a:cubicBezTo>
                          <a:pt x="240712" y="367407"/>
                          <a:pt x="254378"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30" y="306076"/>
                        </a:cubicBezTo>
                        <a:cubicBezTo>
                          <a:pt x="425691" y="325998"/>
                          <a:pt x="414907" y="344521"/>
                          <a:pt x="401323" y="361232"/>
                        </a:cubicBezTo>
                        <a:cubicBezTo>
                          <a:pt x="387823" y="377944"/>
                          <a:pt x="371770" y="392432"/>
                          <a:pt x="353659" y="404287"/>
                        </a:cubicBezTo>
                        <a:cubicBezTo>
                          <a:pt x="335712" y="416059"/>
                          <a:pt x="315626" y="425362"/>
                          <a:pt x="294057" y="431947"/>
                        </a:cubicBezTo>
                        <a:cubicBezTo>
                          <a:pt x="282861" y="435323"/>
                          <a:pt x="271336" y="437875"/>
                          <a:pt x="259564" y="439521"/>
                        </a:cubicBezTo>
                        <a:lnTo>
                          <a:pt x="256353" y="447918"/>
                        </a:lnTo>
                        <a:cubicBezTo>
                          <a:pt x="258411" y="448741"/>
                          <a:pt x="260469" y="449564"/>
                          <a:pt x="262445" y="450470"/>
                        </a:cubicBezTo>
                        <a:cubicBezTo>
                          <a:pt x="271254" y="454504"/>
                          <a:pt x="279157" y="459855"/>
                          <a:pt x="285907" y="466441"/>
                        </a:cubicBezTo>
                        <a:cubicBezTo>
                          <a:pt x="292822" y="473191"/>
                          <a:pt x="298420" y="481423"/>
                          <a:pt x="302454" y="490891"/>
                        </a:cubicBezTo>
                        <a:cubicBezTo>
                          <a:pt x="306570" y="500440"/>
                          <a:pt x="308628" y="511307"/>
                          <a:pt x="308628" y="523326"/>
                        </a:cubicBezTo>
                        <a:cubicBezTo>
                          <a:pt x="308628" y="537074"/>
                          <a:pt x="305582" y="550327"/>
                          <a:pt x="299655" y="562594"/>
                        </a:cubicBezTo>
                        <a:cubicBezTo>
                          <a:pt x="293892" y="574448"/>
                          <a:pt x="286154" y="584821"/>
                          <a:pt x="276687" y="593547"/>
                        </a:cubicBezTo>
                        <a:cubicBezTo>
                          <a:pt x="267467" y="602109"/>
                          <a:pt x="256847" y="608941"/>
                          <a:pt x="245240" y="613881"/>
                        </a:cubicBezTo>
                        <a:cubicBezTo>
                          <a:pt x="233303" y="618985"/>
                          <a:pt x="221037" y="621619"/>
                          <a:pt x="208771" y="621619"/>
                        </a:cubicBezTo>
                        <a:close/>
                        <a:moveTo>
                          <a:pt x="225647" y="34740"/>
                        </a:moveTo>
                        <a:cubicBezTo>
                          <a:pt x="198810" y="34740"/>
                          <a:pt x="173454" y="39597"/>
                          <a:pt x="150239" y="49229"/>
                        </a:cubicBezTo>
                        <a:cubicBezTo>
                          <a:pt x="126942" y="58861"/>
                          <a:pt x="106526" y="72197"/>
                          <a:pt x="89567" y="88908"/>
                        </a:cubicBezTo>
                        <a:cubicBezTo>
                          <a:pt x="72609" y="105538"/>
                          <a:pt x="59026" y="125460"/>
                          <a:pt x="49312" y="148016"/>
                        </a:cubicBezTo>
                        <a:cubicBezTo>
                          <a:pt x="39597" y="170490"/>
                          <a:pt x="34740" y="195023"/>
                          <a:pt x="34740" y="220707"/>
                        </a:cubicBezTo>
                        <a:cubicBezTo>
                          <a:pt x="34740" y="246392"/>
                          <a:pt x="39680" y="270924"/>
                          <a:pt x="49312" y="293398"/>
                        </a:cubicBezTo>
                        <a:cubicBezTo>
                          <a:pt x="59026" y="316037"/>
                          <a:pt x="72609" y="335959"/>
                          <a:pt x="89650" y="352753"/>
                        </a:cubicBezTo>
                        <a:cubicBezTo>
                          <a:pt x="106690" y="369547"/>
                          <a:pt x="127106" y="382965"/>
                          <a:pt x="150321" y="392597"/>
                        </a:cubicBezTo>
                        <a:cubicBezTo>
                          <a:pt x="168433" y="400088"/>
                          <a:pt x="187861" y="404781"/>
                          <a:pt x="208277" y="406427"/>
                        </a:cubicBezTo>
                        <a:lnTo>
                          <a:pt x="208606" y="405440"/>
                        </a:lnTo>
                        <a:cubicBezTo>
                          <a:pt x="209100" y="404040"/>
                          <a:pt x="209841" y="402723"/>
                          <a:pt x="210664" y="401570"/>
                        </a:cubicBezTo>
                        <a:cubicBezTo>
                          <a:pt x="192718" y="400088"/>
                          <a:pt x="175183" y="396055"/>
                          <a:pt x="158389" y="389633"/>
                        </a:cubicBezTo>
                        <a:cubicBezTo>
                          <a:pt x="136574" y="381237"/>
                          <a:pt x="116981" y="368971"/>
                          <a:pt x="100105" y="353329"/>
                        </a:cubicBezTo>
                        <a:cubicBezTo>
                          <a:pt x="83228" y="337606"/>
                          <a:pt x="69563" y="318342"/>
                          <a:pt x="59519" y="296115"/>
                        </a:cubicBezTo>
                        <a:cubicBezTo>
                          <a:pt x="49394" y="273723"/>
                          <a:pt x="44208" y="248368"/>
                          <a:pt x="44208" y="220872"/>
                        </a:cubicBezTo>
                        <a:cubicBezTo>
                          <a:pt x="44208" y="193376"/>
                          <a:pt x="49312" y="168432"/>
                          <a:pt x="59272" y="146041"/>
                        </a:cubicBezTo>
                        <a:cubicBezTo>
                          <a:pt x="69233" y="123813"/>
                          <a:pt x="82817" y="104467"/>
                          <a:pt x="99693" y="88744"/>
                        </a:cubicBezTo>
                        <a:cubicBezTo>
                          <a:pt x="116487" y="73102"/>
                          <a:pt x="136080" y="60754"/>
                          <a:pt x="157895" y="52275"/>
                        </a:cubicBezTo>
                        <a:cubicBezTo>
                          <a:pt x="179711" y="43713"/>
                          <a:pt x="202761" y="39432"/>
                          <a:pt x="226388" y="39432"/>
                        </a:cubicBezTo>
                        <a:cubicBezTo>
                          <a:pt x="243593" y="39432"/>
                          <a:pt x="260387" y="41655"/>
                          <a:pt x="276358" y="45936"/>
                        </a:cubicBezTo>
                        <a:cubicBezTo>
                          <a:pt x="292328" y="50299"/>
                          <a:pt x="307393" y="56638"/>
                          <a:pt x="321141" y="64706"/>
                        </a:cubicBezTo>
                        <a:cubicBezTo>
                          <a:pt x="334889" y="72855"/>
                          <a:pt x="347567" y="82899"/>
                          <a:pt x="358763" y="94506"/>
                        </a:cubicBezTo>
                        <a:cubicBezTo>
                          <a:pt x="367571" y="103644"/>
                          <a:pt x="375392" y="113852"/>
                          <a:pt x="381978" y="124883"/>
                        </a:cubicBezTo>
                        <a:lnTo>
                          <a:pt x="389469" y="124883"/>
                        </a:lnTo>
                        <a:cubicBezTo>
                          <a:pt x="384859" y="116981"/>
                          <a:pt x="379590" y="109407"/>
                          <a:pt x="373828" y="102327"/>
                        </a:cubicBezTo>
                        <a:cubicBezTo>
                          <a:pt x="362385" y="88332"/>
                          <a:pt x="348966" y="76231"/>
                          <a:pt x="333983" y="66352"/>
                        </a:cubicBezTo>
                        <a:cubicBezTo>
                          <a:pt x="318919" y="56391"/>
                          <a:pt x="302042" y="48570"/>
                          <a:pt x="283849" y="43137"/>
                        </a:cubicBezTo>
                        <a:cubicBezTo>
                          <a:pt x="265573" y="37704"/>
                          <a:pt x="245980" y="34905"/>
                          <a:pt x="225647" y="34905"/>
                        </a:cubicBezTo>
                        <a:close/>
                        <a:moveTo>
                          <a:pt x="262939" y="398771"/>
                        </a:moveTo>
                        <a:cubicBezTo>
                          <a:pt x="264092" y="399759"/>
                          <a:pt x="265162" y="400912"/>
                          <a:pt x="265985" y="402229"/>
                        </a:cubicBezTo>
                        <a:cubicBezTo>
                          <a:pt x="266150" y="402558"/>
                          <a:pt x="266397" y="402805"/>
                          <a:pt x="266561" y="403134"/>
                        </a:cubicBezTo>
                        <a:cubicBezTo>
                          <a:pt x="272488" y="401900"/>
                          <a:pt x="278251" y="400500"/>
                          <a:pt x="283931" y="398771"/>
                        </a:cubicBezTo>
                        <a:cubicBezTo>
                          <a:pt x="302372" y="393174"/>
                          <a:pt x="319412" y="385270"/>
                          <a:pt x="334560" y="375309"/>
                        </a:cubicBezTo>
                        <a:cubicBezTo>
                          <a:pt x="349625" y="365431"/>
                          <a:pt x="363043" y="353329"/>
                          <a:pt x="374322" y="339417"/>
                        </a:cubicBezTo>
                        <a:cubicBezTo>
                          <a:pt x="380002" y="332337"/>
                          <a:pt x="385188" y="324928"/>
                          <a:pt x="389634" y="317189"/>
                        </a:cubicBezTo>
                        <a:lnTo>
                          <a:pt x="381813" y="317189"/>
                        </a:lnTo>
                        <a:cubicBezTo>
                          <a:pt x="375063" y="328221"/>
                          <a:pt x="367160" y="338346"/>
                          <a:pt x="358269" y="347402"/>
                        </a:cubicBezTo>
                        <a:cubicBezTo>
                          <a:pt x="347073" y="358845"/>
                          <a:pt x="334477" y="368806"/>
                          <a:pt x="320730" y="376956"/>
                        </a:cubicBezTo>
                        <a:cubicBezTo>
                          <a:pt x="306982" y="385106"/>
                          <a:pt x="291999" y="391445"/>
                          <a:pt x="276193" y="395726"/>
                        </a:cubicBezTo>
                        <a:cubicBezTo>
                          <a:pt x="271830" y="396960"/>
                          <a:pt x="267384" y="397948"/>
                          <a:pt x="262939" y="398854"/>
                        </a:cubicBezTo>
                        <a:close/>
                      </a:path>
                    </a:pathLst>
                  </a:custGeom>
                  <a:solidFill>
                    <a:srgbClr val="1D1D1B"/>
                  </a:solidFill>
                  <a:ln w="8232" cap="flat">
                    <a:noFill/>
                    <a:prstDash val="solid"/>
                    <a:miter/>
                  </a:ln>
                </p:spPr>
                <p:txBody>
                  <a:bodyPr rtlCol="0" anchor="ctr"/>
                  <a:lstStyle/>
                  <a:p>
                    <a:endParaRPr lang="en-US"/>
                  </a:p>
                </p:txBody>
              </p:sp>
            </p:grpSp>
            <p:grpSp>
              <p:nvGrpSpPr>
                <p:cNvPr id="32" name="Gráfico 23">
                  <a:extLst>
                    <a:ext uri="{FF2B5EF4-FFF2-40B4-BE49-F238E27FC236}">
                      <a16:creationId xmlns:a16="http://schemas.microsoft.com/office/drawing/2014/main" id="{08259B0F-39FD-47A2-A918-C2BFC694A87E}"/>
                    </a:ext>
                  </a:extLst>
                </p:cNvPr>
                <p:cNvGrpSpPr/>
                <p:nvPr/>
              </p:nvGrpSpPr>
              <p:grpSpPr>
                <a:xfrm>
                  <a:off x="3973390" y="5041116"/>
                  <a:ext cx="452693" cy="559640"/>
                  <a:chOff x="3973390" y="5041116"/>
                  <a:chExt cx="452693" cy="559640"/>
                </a:xfrm>
                <a:solidFill>
                  <a:srgbClr val="1D1D1B"/>
                </a:solidFill>
              </p:grpSpPr>
              <p:sp>
                <p:nvSpPr>
                  <p:cNvPr id="133" name="Forma Livre: Forma 132">
                    <a:extLst>
                      <a:ext uri="{FF2B5EF4-FFF2-40B4-BE49-F238E27FC236}">
                        <a16:creationId xmlns:a16="http://schemas.microsoft.com/office/drawing/2014/main" id="{5377F8AF-8958-12F3-1960-4C4220A171CA}"/>
                      </a:ext>
                    </a:extLst>
                  </p:cNvPr>
                  <p:cNvSpPr/>
                  <p:nvPr/>
                </p:nvSpPr>
                <p:spPr>
                  <a:xfrm>
                    <a:off x="3990677" y="5058249"/>
                    <a:ext cx="417787" cy="525054"/>
                  </a:xfrm>
                  <a:custGeom>
                    <a:avLst/>
                    <a:gdLst>
                      <a:gd name="connsiteX0" fmla="*/ 0 w 417787"/>
                      <a:gd name="connsiteY0" fmla="*/ 321388 h 525054"/>
                      <a:gd name="connsiteX1" fmla="*/ 15641 w 417787"/>
                      <a:gd name="connsiteY1" fmla="*/ 241864 h 525054"/>
                      <a:gd name="connsiteX2" fmla="*/ 59108 w 417787"/>
                      <a:gd name="connsiteY2" fmla="*/ 177159 h 525054"/>
                      <a:gd name="connsiteX3" fmla="*/ 124719 w 417787"/>
                      <a:gd name="connsiteY3" fmla="*/ 133857 h 525054"/>
                      <a:gd name="connsiteX4" fmla="*/ 206383 w 417787"/>
                      <a:gd name="connsiteY4" fmla="*/ 118051 h 525054"/>
                      <a:gd name="connsiteX5" fmla="*/ 259811 w 417787"/>
                      <a:gd name="connsiteY5" fmla="*/ 124883 h 525054"/>
                      <a:gd name="connsiteX6" fmla="*/ 306735 w 417787"/>
                      <a:gd name="connsiteY6" fmla="*/ 143735 h 525054"/>
                      <a:gd name="connsiteX7" fmla="*/ 345838 w 417787"/>
                      <a:gd name="connsiteY7" fmla="*/ 172137 h 525054"/>
                      <a:gd name="connsiteX8" fmla="*/ 375392 w 417787"/>
                      <a:gd name="connsiteY8" fmla="*/ 207618 h 525054"/>
                      <a:gd name="connsiteX9" fmla="*/ 378849 w 417787"/>
                      <a:gd name="connsiteY9" fmla="*/ 128259 h 525054"/>
                      <a:gd name="connsiteX10" fmla="*/ 417788 w 417787"/>
                      <a:gd name="connsiteY10" fmla="*/ 128259 h 525054"/>
                      <a:gd name="connsiteX11" fmla="*/ 417788 w 417787"/>
                      <a:gd name="connsiteY11" fmla="*/ 514764 h 525054"/>
                      <a:gd name="connsiteX12" fmla="*/ 378849 w 417787"/>
                      <a:gd name="connsiteY12" fmla="*/ 514764 h 525054"/>
                      <a:gd name="connsiteX13" fmla="*/ 375392 w 417787"/>
                      <a:gd name="connsiteY13" fmla="*/ 435816 h 525054"/>
                      <a:gd name="connsiteX14" fmla="*/ 345591 w 417787"/>
                      <a:gd name="connsiteY14" fmla="*/ 471133 h 525054"/>
                      <a:gd name="connsiteX15" fmla="*/ 306323 w 417787"/>
                      <a:gd name="connsiteY15" fmla="*/ 499370 h 525054"/>
                      <a:gd name="connsiteX16" fmla="*/ 259399 w 417787"/>
                      <a:gd name="connsiteY16" fmla="*/ 518222 h 525054"/>
                      <a:gd name="connsiteX17" fmla="*/ 206383 w 417787"/>
                      <a:gd name="connsiteY17" fmla="*/ 525055 h 525054"/>
                      <a:gd name="connsiteX18" fmla="*/ 124719 w 417787"/>
                      <a:gd name="connsiteY18" fmla="*/ 509249 h 525054"/>
                      <a:gd name="connsiteX19" fmla="*/ 59272 w 417787"/>
                      <a:gd name="connsiteY19" fmla="*/ 465947 h 525054"/>
                      <a:gd name="connsiteX20" fmla="*/ 15806 w 417787"/>
                      <a:gd name="connsiteY20" fmla="*/ 401241 h 525054"/>
                      <a:gd name="connsiteX21" fmla="*/ 0 w 417787"/>
                      <a:gd name="connsiteY21" fmla="*/ 321306 h 525054"/>
                      <a:gd name="connsiteX22" fmla="*/ 44290 w 417787"/>
                      <a:gd name="connsiteY22" fmla="*/ 321388 h 525054"/>
                      <a:gd name="connsiteX23" fmla="*/ 57297 w 417787"/>
                      <a:gd name="connsiteY23" fmla="*/ 386670 h 525054"/>
                      <a:gd name="connsiteX24" fmla="*/ 92778 w 417787"/>
                      <a:gd name="connsiteY24" fmla="*/ 438780 h 525054"/>
                      <a:gd name="connsiteX25" fmla="*/ 145464 w 417787"/>
                      <a:gd name="connsiteY25" fmla="*/ 473356 h 525054"/>
                      <a:gd name="connsiteX26" fmla="*/ 209923 w 417787"/>
                      <a:gd name="connsiteY26" fmla="*/ 485951 h 525054"/>
                      <a:gd name="connsiteX27" fmla="*/ 274382 w 417787"/>
                      <a:gd name="connsiteY27" fmla="*/ 473520 h 525054"/>
                      <a:gd name="connsiteX28" fmla="*/ 327233 w 417787"/>
                      <a:gd name="connsiteY28" fmla="*/ 438945 h 525054"/>
                      <a:gd name="connsiteX29" fmla="*/ 362879 w 417787"/>
                      <a:gd name="connsiteY29" fmla="*/ 386835 h 525054"/>
                      <a:gd name="connsiteX30" fmla="*/ 375885 w 417787"/>
                      <a:gd name="connsiteY30" fmla="*/ 321388 h 525054"/>
                      <a:gd name="connsiteX31" fmla="*/ 362714 w 417787"/>
                      <a:gd name="connsiteY31" fmla="*/ 256353 h 525054"/>
                      <a:gd name="connsiteX32" fmla="*/ 327068 w 417787"/>
                      <a:gd name="connsiteY32" fmla="*/ 204490 h 525054"/>
                      <a:gd name="connsiteX33" fmla="*/ 274382 w 417787"/>
                      <a:gd name="connsiteY33" fmla="*/ 169996 h 525054"/>
                      <a:gd name="connsiteX34" fmla="*/ 209923 w 417787"/>
                      <a:gd name="connsiteY34" fmla="*/ 157401 h 525054"/>
                      <a:gd name="connsiteX35" fmla="*/ 145217 w 417787"/>
                      <a:gd name="connsiteY35" fmla="*/ 169996 h 525054"/>
                      <a:gd name="connsiteX36" fmla="*/ 92531 w 417787"/>
                      <a:gd name="connsiteY36" fmla="*/ 204490 h 525054"/>
                      <a:gd name="connsiteX37" fmla="*/ 57214 w 417787"/>
                      <a:gd name="connsiteY37" fmla="*/ 256353 h 525054"/>
                      <a:gd name="connsiteX38" fmla="*/ 44207 w 417787"/>
                      <a:gd name="connsiteY38" fmla="*/ 321388 h 525054"/>
                      <a:gd name="connsiteX39" fmla="*/ 314061 w 417787"/>
                      <a:gd name="connsiteY39" fmla="*/ 82 h 525054"/>
                      <a:gd name="connsiteX40" fmla="*/ 336206 w 417787"/>
                      <a:gd name="connsiteY40" fmla="*/ 15312 h 525054"/>
                      <a:gd name="connsiteX41" fmla="*/ 298255 w 417787"/>
                      <a:gd name="connsiteY41" fmla="*/ 59355 h 525054"/>
                      <a:gd name="connsiteX42" fmla="*/ 255365 w 417787"/>
                      <a:gd name="connsiteY42" fmla="*/ 72938 h 525054"/>
                      <a:gd name="connsiteX43" fmla="*/ 224659 w 417787"/>
                      <a:gd name="connsiteY43" fmla="*/ 68328 h 525054"/>
                      <a:gd name="connsiteX44" fmla="*/ 196587 w 417787"/>
                      <a:gd name="connsiteY44" fmla="*/ 58202 h 525054"/>
                      <a:gd name="connsiteX45" fmla="*/ 171231 w 417787"/>
                      <a:gd name="connsiteY45" fmla="*/ 48076 h 525054"/>
                      <a:gd name="connsiteX46" fmla="*/ 148181 w 417787"/>
                      <a:gd name="connsiteY46" fmla="*/ 43466 h 525054"/>
                      <a:gd name="connsiteX47" fmla="*/ 127765 w 417787"/>
                      <a:gd name="connsiteY47" fmla="*/ 48817 h 525054"/>
                      <a:gd name="connsiteX48" fmla="*/ 108501 w 417787"/>
                      <a:gd name="connsiteY48" fmla="*/ 69069 h 525054"/>
                      <a:gd name="connsiteX49" fmla="*/ 86768 w 417787"/>
                      <a:gd name="connsiteY49" fmla="*/ 53839 h 525054"/>
                      <a:gd name="connsiteX50" fmla="*/ 114429 w 417787"/>
                      <a:gd name="connsiteY50" fmla="*/ 22968 h 525054"/>
                      <a:gd name="connsiteX51" fmla="*/ 151227 w 417787"/>
                      <a:gd name="connsiteY51" fmla="*/ 11937 h 525054"/>
                      <a:gd name="connsiteX52" fmla="*/ 169914 w 417787"/>
                      <a:gd name="connsiteY52" fmla="*/ 14242 h 525054"/>
                      <a:gd name="connsiteX53" fmla="*/ 192388 w 417787"/>
                      <a:gd name="connsiteY53" fmla="*/ 21075 h 525054"/>
                      <a:gd name="connsiteX54" fmla="*/ 214121 w 417787"/>
                      <a:gd name="connsiteY54" fmla="*/ 29883 h 525054"/>
                      <a:gd name="connsiteX55" fmla="*/ 235114 w 417787"/>
                      <a:gd name="connsiteY55" fmla="*/ 37292 h 525054"/>
                      <a:gd name="connsiteX56" fmla="*/ 255694 w 417787"/>
                      <a:gd name="connsiteY56" fmla="*/ 40503 h 525054"/>
                      <a:gd name="connsiteX57" fmla="*/ 284919 w 417787"/>
                      <a:gd name="connsiteY57" fmla="*/ 31694 h 525054"/>
                      <a:gd name="connsiteX58" fmla="*/ 314143 w 417787"/>
                      <a:gd name="connsiteY58" fmla="*/ 0 h 52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787" h="525054">
                        <a:moveTo>
                          <a:pt x="0" y="321388"/>
                        </a:moveTo>
                        <a:cubicBezTo>
                          <a:pt x="0" y="293152"/>
                          <a:pt x="5186" y="266643"/>
                          <a:pt x="15641" y="241864"/>
                        </a:cubicBezTo>
                        <a:cubicBezTo>
                          <a:pt x="26096" y="217085"/>
                          <a:pt x="40585" y="195517"/>
                          <a:pt x="59108" y="177159"/>
                        </a:cubicBezTo>
                        <a:cubicBezTo>
                          <a:pt x="77713" y="158883"/>
                          <a:pt x="99528" y="144394"/>
                          <a:pt x="124719" y="133857"/>
                        </a:cubicBezTo>
                        <a:cubicBezTo>
                          <a:pt x="149910" y="123320"/>
                          <a:pt x="177158" y="118051"/>
                          <a:pt x="206383" y="118051"/>
                        </a:cubicBezTo>
                        <a:cubicBezTo>
                          <a:pt x="225235" y="118051"/>
                          <a:pt x="243017" y="120356"/>
                          <a:pt x="259811" y="124883"/>
                        </a:cubicBezTo>
                        <a:cubicBezTo>
                          <a:pt x="276604" y="129494"/>
                          <a:pt x="292246" y="135750"/>
                          <a:pt x="306735" y="143735"/>
                        </a:cubicBezTo>
                        <a:cubicBezTo>
                          <a:pt x="321224" y="151721"/>
                          <a:pt x="334230" y="161188"/>
                          <a:pt x="345838" y="172137"/>
                        </a:cubicBezTo>
                        <a:cubicBezTo>
                          <a:pt x="357445" y="183086"/>
                          <a:pt x="367242" y="194940"/>
                          <a:pt x="375392" y="207618"/>
                        </a:cubicBezTo>
                        <a:lnTo>
                          <a:pt x="378849" y="128259"/>
                        </a:lnTo>
                        <a:lnTo>
                          <a:pt x="417788" y="128259"/>
                        </a:lnTo>
                        <a:lnTo>
                          <a:pt x="417788" y="514764"/>
                        </a:lnTo>
                        <a:lnTo>
                          <a:pt x="378849" y="514764"/>
                        </a:lnTo>
                        <a:lnTo>
                          <a:pt x="375392" y="435816"/>
                        </a:lnTo>
                        <a:cubicBezTo>
                          <a:pt x="367242" y="448577"/>
                          <a:pt x="357363" y="460267"/>
                          <a:pt x="345591" y="471133"/>
                        </a:cubicBezTo>
                        <a:cubicBezTo>
                          <a:pt x="333901" y="481918"/>
                          <a:pt x="320812" y="491384"/>
                          <a:pt x="306323" y="499370"/>
                        </a:cubicBezTo>
                        <a:cubicBezTo>
                          <a:pt x="291834" y="507355"/>
                          <a:pt x="276193" y="513694"/>
                          <a:pt x="259399" y="518222"/>
                        </a:cubicBezTo>
                        <a:cubicBezTo>
                          <a:pt x="242605" y="522832"/>
                          <a:pt x="224906" y="525055"/>
                          <a:pt x="206383" y="525055"/>
                        </a:cubicBezTo>
                        <a:cubicBezTo>
                          <a:pt x="177158" y="525055"/>
                          <a:pt x="149910" y="519786"/>
                          <a:pt x="124719" y="509249"/>
                        </a:cubicBezTo>
                        <a:cubicBezTo>
                          <a:pt x="99528" y="498711"/>
                          <a:pt x="77713" y="484222"/>
                          <a:pt x="59272" y="465947"/>
                        </a:cubicBezTo>
                        <a:cubicBezTo>
                          <a:pt x="40832" y="447671"/>
                          <a:pt x="26343" y="426102"/>
                          <a:pt x="15806" y="401241"/>
                        </a:cubicBezTo>
                        <a:cubicBezTo>
                          <a:pt x="5269" y="376462"/>
                          <a:pt x="0" y="349790"/>
                          <a:pt x="0" y="321306"/>
                        </a:cubicBezTo>
                        <a:close/>
                        <a:moveTo>
                          <a:pt x="44290" y="321388"/>
                        </a:moveTo>
                        <a:cubicBezTo>
                          <a:pt x="44290" y="344768"/>
                          <a:pt x="48653" y="366501"/>
                          <a:pt x="57297" y="386670"/>
                        </a:cubicBezTo>
                        <a:cubicBezTo>
                          <a:pt x="65940" y="406757"/>
                          <a:pt x="77795" y="424127"/>
                          <a:pt x="92778" y="438780"/>
                        </a:cubicBezTo>
                        <a:cubicBezTo>
                          <a:pt x="107760" y="453434"/>
                          <a:pt x="125377" y="464959"/>
                          <a:pt x="145464" y="473356"/>
                        </a:cubicBezTo>
                        <a:cubicBezTo>
                          <a:pt x="165551" y="481753"/>
                          <a:pt x="187037" y="485951"/>
                          <a:pt x="209923" y="485951"/>
                        </a:cubicBezTo>
                        <a:cubicBezTo>
                          <a:pt x="232808" y="485951"/>
                          <a:pt x="254295" y="481835"/>
                          <a:pt x="274382" y="473520"/>
                        </a:cubicBezTo>
                        <a:cubicBezTo>
                          <a:pt x="294469" y="465288"/>
                          <a:pt x="312085" y="453763"/>
                          <a:pt x="327233" y="438945"/>
                        </a:cubicBezTo>
                        <a:cubicBezTo>
                          <a:pt x="342380" y="424209"/>
                          <a:pt x="354235" y="406839"/>
                          <a:pt x="362879" y="386835"/>
                        </a:cubicBezTo>
                        <a:cubicBezTo>
                          <a:pt x="371523" y="366912"/>
                          <a:pt x="375885" y="345015"/>
                          <a:pt x="375885" y="321388"/>
                        </a:cubicBezTo>
                        <a:cubicBezTo>
                          <a:pt x="375885" y="297762"/>
                          <a:pt x="371523" y="276275"/>
                          <a:pt x="362714" y="256353"/>
                        </a:cubicBezTo>
                        <a:cubicBezTo>
                          <a:pt x="353905" y="236431"/>
                          <a:pt x="342051" y="219061"/>
                          <a:pt x="327068" y="204490"/>
                        </a:cubicBezTo>
                        <a:cubicBezTo>
                          <a:pt x="312085" y="189836"/>
                          <a:pt x="294469" y="178393"/>
                          <a:pt x="274382" y="169996"/>
                        </a:cubicBezTo>
                        <a:cubicBezTo>
                          <a:pt x="254295" y="161600"/>
                          <a:pt x="232808" y="157401"/>
                          <a:pt x="209923" y="157401"/>
                        </a:cubicBezTo>
                        <a:cubicBezTo>
                          <a:pt x="187037" y="157401"/>
                          <a:pt x="165469" y="161600"/>
                          <a:pt x="145217" y="169996"/>
                        </a:cubicBezTo>
                        <a:cubicBezTo>
                          <a:pt x="124966" y="178393"/>
                          <a:pt x="107431" y="189919"/>
                          <a:pt x="92531" y="204490"/>
                        </a:cubicBezTo>
                        <a:cubicBezTo>
                          <a:pt x="77630" y="219143"/>
                          <a:pt x="65858" y="236431"/>
                          <a:pt x="57214" y="256353"/>
                        </a:cubicBezTo>
                        <a:cubicBezTo>
                          <a:pt x="48570" y="276357"/>
                          <a:pt x="44207" y="298008"/>
                          <a:pt x="44207" y="321388"/>
                        </a:cubicBezTo>
                        <a:close/>
                        <a:moveTo>
                          <a:pt x="314061" y="82"/>
                        </a:moveTo>
                        <a:lnTo>
                          <a:pt x="336206" y="15312"/>
                        </a:lnTo>
                        <a:cubicBezTo>
                          <a:pt x="324269" y="35646"/>
                          <a:pt x="311591" y="50381"/>
                          <a:pt x="298255" y="59355"/>
                        </a:cubicBezTo>
                        <a:cubicBezTo>
                          <a:pt x="284919" y="68410"/>
                          <a:pt x="270595" y="72938"/>
                          <a:pt x="255365" y="72938"/>
                        </a:cubicBezTo>
                        <a:cubicBezTo>
                          <a:pt x="244663" y="72938"/>
                          <a:pt x="234455" y="71374"/>
                          <a:pt x="224659" y="68328"/>
                        </a:cubicBezTo>
                        <a:cubicBezTo>
                          <a:pt x="214862" y="65282"/>
                          <a:pt x="205478" y="61907"/>
                          <a:pt x="196587" y="58202"/>
                        </a:cubicBezTo>
                        <a:cubicBezTo>
                          <a:pt x="187696" y="54498"/>
                          <a:pt x="179217" y="51122"/>
                          <a:pt x="171231" y="48076"/>
                        </a:cubicBezTo>
                        <a:cubicBezTo>
                          <a:pt x="163246" y="45031"/>
                          <a:pt x="155508" y="43466"/>
                          <a:pt x="148181" y="43466"/>
                        </a:cubicBezTo>
                        <a:cubicBezTo>
                          <a:pt x="140854" y="43466"/>
                          <a:pt x="134268" y="45278"/>
                          <a:pt x="127765" y="48817"/>
                        </a:cubicBezTo>
                        <a:cubicBezTo>
                          <a:pt x="121261" y="52357"/>
                          <a:pt x="114840" y="59108"/>
                          <a:pt x="108501" y="69069"/>
                        </a:cubicBezTo>
                        <a:lnTo>
                          <a:pt x="86768" y="53839"/>
                        </a:lnTo>
                        <a:cubicBezTo>
                          <a:pt x="94424" y="40585"/>
                          <a:pt x="103644" y="30295"/>
                          <a:pt x="114429" y="22968"/>
                        </a:cubicBezTo>
                        <a:cubicBezTo>
                          <a:pt x="125213" y="15559"/>
                          <a:pt x="137479" y="11937"/>
                          <a:pt x="151227" y="11937"/>
                        </a:cubicBezTo>
                        <a:cubicBezTo>
                          <a:pt x="157319" y="11937"/>
                          <a:pt x="163575" y="12678"/>
                          <a:pt x="169914" y="14242"/>
                        </a:cubicBezTo>
                        <a:cubicBezTo>
                          <a:pt x="177570" y="15806"/>
                          <a:pt x="185061" y="18029"/>
                          <a:pt x="192388" y="21075"/>
                        </a:cubicBezTo>
                        <a:cubicBezTo>
                          <a:pt x="199797" y="24121"/>
                          <a:pt x="207042" y="27084"/>
                          <a:pt x="214121" y="29883"/>
                        </a:cubicBezTo>
                        <a:cubicBezTo>
                          <a:pt x="221201" y="32682"/>
                          <a:pt x="228281" y="35152"/>
                          <a:pt x="235114" y="37292"/>
                        </a:cubicBezTo>
                        <a:cubicBezTo>
                          <a:pt x="241947" y="39433"/>
                          <a:pt x="248862" y="40503"/>
                          <a:pt x="255694" y="40503"/>
                        </a:cubicBezTo>
                        <a:cubicBezTo>
                          <a:pt x="265326" y="40503"/>
                          <a:pt x="275123" y="37539"/>
                          <a:pt x="284919" y="31694"/>
                        </a:cubicBezTo>
                        <a:cubicBezTo>
                          <a:pt x="294715" y="25849"/>
                          <a:pt x="304429" y="15312"/>
                          <a:pt x="314143" y="0"/>
                        </a:cubicBezTo>
                        <a:close/>
                      </a:path>
                    </a:pathLst>
                  </a:custGeom>
                  <a:solidFill>
                    <a:srgbClr val="1D1D1B"/>
                  </a:solidFill>
                  <a:ln w="8232" cap="flat">
                    <a:noFill/>
                    <a:prstDash val="solid"/>
                    <a:miter/>
                  </a:ln>
                </p:spPr>
                <p:txBody>
                  <a:bodyPr rtlCol="0" anchor="ctr"/>
                  <a:lstStyle/>
                  <a:p>
                    <a:endParaRPr lang="en-US"/>
                  </a:p>
                </p:txBody>
              </p:sp>
              <p:sp>
                <p:nvSpPr>
                  <p:cNvPr id="134" name="Forma Livre: Forma 133">
                    <a:extLst>
                      <a:ext uri="{FF2B5EF4-FFF2-40B4-BE49-F238E27FC236}">
                        <a16:creationId xmlns:a16="http://schemas.microsoft.com/office/drawing/2014/main" id="{10F0C475-0772-10A9-F9FA-CCDB64E5EDD7}"/>
                      </a:ext>
                    </a:extLst>
                  </p:cNvPr>
                  <p:cNvSpPr/>
                  <p:nvPr/>
                </p:nvSpPr>
                <p:spPr>
                  <a:xfrm>
                    <a:off x="3973390" y="5041116"/>
                    <a:ext cx="452693" cy="559640"/>
                  </a:xfrm>
                  <a:custGeom>
                    <a:avLst/>
                    <a:gdLst>
                      <a:gd name="connsiteX0" fmla="*/ 223753 w 452693"/>
                      <a:gd name="connsiteY0" fmla="*/ 559640 h 559640"/>
                      <a:gd name="connsiteX1" fmla="*/ 135421 w 452693"/>
                      <a:gd name="connsiteY1" fmla="*/ 542435 h 559640"/>
                      <a:gd name="connsiteX2" fmla="*/ 64459 w 452693"/>
                      <a:gd name="connsiteY2" fmla="*/ 495429 h 559640"/>
                      <a:gd name="connsiteX3" fmla="*/ 17205 w 452693"/>
                      <a:gd name="connsiteY3" fmla="*/ 425207 h 559640"/>
                      <a:gd name="connsiteX4" fmla="*/ 0 w 452693"/>
                      <a:gd name="connsiteY4" fmla="*/ 338439 h 559640"/>
                      <a:gd name="connsiteX5" fmla="*/ 17041 w 452693"/>
                      <a:gd name="connsiteY5" fmla="*/ 252165 h 559640"/>
                      <a:gd name="connsiteX6" fmla="*/ 64376 w 452693"/>
                      <a:gd name="connsiteY6" fmla="*/ 181861 h 559640"/>
                      <a:gd name="connsiteX7" fmla="*/ 135503 w 452693"/>
                      <a:gd name="connsiteY7" fmla="*/ 134937 h 559640"/>
                      <a:gd name="connsiteX8" fmla="*/ 223918 w 452693"/>
                      <a:gd name="connsiteY8" fmla="*/ 117732 h 559640"/>
                      <a:gd name="connsiteX9" fmla="*/ 281873 w 452693"/>
                      <a:gd name="connsiteY9" fmla="*/ 125223 h 559640"/>
                      <a:gd name="connsiteX10" fmla="*/ 332666 w 452693"/>
                      <a:gd name="connsiteY10" fmla="*/ 145639 h 559640"/>
                      <a:gd name="connsiteX11" fmla="*/ 375309 w 452693"/>
                      <a:gd name="connsiteY11" fmla="*/ 176593 h 559640"/>
                      <a:gd name="connsiteX12" fmla="*/ 377532 w 452693"/>
                      <a:gd name="connsiteY12" fmla="*/ 178733 h 559640"/>
                      <a:gd name="connsiteX13" fmla="*/ 379014 w 452693"/>
                      <a:gd name="connsiteY13" fmla="*/ 144569 h 559640"/>
                      <a:gd name="connsiteX14" fmla="*/ 396384 w 452693"/>
                      <a:gd name="connsiteY14" fmla="*/ 127940 h 559640"/>
                      <a:gd name="connsiteX15" fmla="*/ 435323 w 452693"/>
                      <a:gd name="connsiteY15" fmla="*/ 127940 h 559640"/>
                      <a:gd name="connsiteX16" fmla="*/ 452693 w 452693"/>
                      <a:gd name="connsiteY16" fmla="*/ 145310 h 559640"/>
                      <a:gd name="connsiteX17" fmla="*/ 452693 w 452693"/>
                      <a:gd name="connsiteY17" fmla="*/ 531815 h 559640"/>
                      <a:gd name="connsiteX18" fmla="*/ 435323 w 452693"/>
                      <a:gd name="connsiteY18" fmla="*/ 549185 h 559640"/>
                      <a:gd name="connsiteX19" fmla="*/ 396384 w 452693"/>
                      <a:gd name="connsiteY19" fmla="*/ 549185 h 559640"/>
                      <a:gd name="connsiteX20" fmla="*/ 379014 w 452693"/>
                      <a:gd name="connsiteY20" fmla="*/ 532556 h 559640"/>
                      <a:gd name="connsiteX21" fmla="*/ 377532 w 452693"/>
                      <a:gd name="connsiteY21" fmla="*/ 498475 h 559640"/>
                      <a:gd name="connsiteX22" fmla="*/ 374980 w 452693"/>
                      <a:gd name="connsiteY22" fmla="*/ 500862 h 559640"/>
                      <a:gd name="connsiteX23" fmla="*/ 332337 w 452693"/>
                      <a:gd name="connsiteY23" fmla="*/ 531569 h 559640"/>
                      <a:gd name="connsiteX24" fmla="*/ 281544 w 452693"/>
                      <a:gd name="connsiteY24" fmla="*/ 551984 h 559640"/>
                      <a:gd name="connsiteX25" fmla="*/ 223918 w 452693"/>
                      <a:gd name="connsiteY25" fmla="*/ 559476 h 559640"/>
                      <a:gd name="connsiteX26" fmla="*/ 223753 w 452693"/>
                      <a:gd name="connsiteY26" fmla="*/ 152554 h 559640"/>
                      <a:gd name="connsiteX27" fmla="*/ 148839 w 452693"/>
                      <a:gd name="connsiteY27" fmla="*/ 167043 h 559640"/>
                      <a:gd name="connsiteX28" fmla="*/ 88662 w 452693"/>
                      <a:gd name="connsiteY28" fmla="*/ 206723 h 559640"/>
                      <a:gd name="connsiteX29" fmla="*/ 48982 w 452693"/>
                      <a:gd name="connsiteY29" fmla="*/ 265748 h 559640"/>
                      <a:gd name="connsiteX30" fmla="*/ 34658 w 452693"/>
                      <a:gd name="connsiteY30" fmla="*/ 338604 h 559640"/>
                      <a:gd name="connsiteX31" fmla="*/ 49147 w 452693"/>
                      <a:gd name="connsiteY31" fmla="*/ 411707 h 559640"/>
                      <a:gd name="connsiteX32" fmla="*/ 88908 w 452693"/>
                      <a:gd name="connsiteY32" fmla="*/ 470897 h 559640"/>
                      <a:gd name="connsiteX33" fmla="*/ 148839 w 452693"/>
                      <a:gd name="connsiteY33" fmla="*/ 510494 h 559640"/>
                      <a:gd name="connsiteX34" fmla="*/ 223753 w 452693"/>
                      <a:gd name="connsiteY34" fmla="*/ 524982 h 559640"/>
                      <a:gd name="connsiteX35" fmla="*/ 272241 w 452693"/>
                      <a:gd name="connsiteY35" fmla="*/ 518726 h 559640"/>
                      <a:gd name="connsiteX36" fmla="*/ 315378 w 452693"/>
                      <a:gd name="connsiteY36" fmla="*/ 501356 h 559640"/>
                      <a:gd name="connsiteX37" fmla="*/ 351271 w 452693"/>
                      <a:gd name="conn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ame="connsiteX41" fmla="*/ 412849 w 452693"/>
                      <a:gd name="connsiteY41" fmla="*/ 514692 h 559640"/>
                      <a:gd name="connsiteX42" fmla="*/ 417788 w 452693"/>
                      <a:gd name="connsiteY42" fmla="*/ 514692 h 559640"/>
                      <a:gd name="connsiteX43" fmla="*/ 417788 w 452693"/>
                      <a:gd name="connsiteY43" fmla="*/ 162845 h 559640"/>
                      <a:gd name="connsiteX44" fmla="*/ 412849 w 452693"/>
                      <a:gd name="connsiteY44" fmla="*/ 162845 h 559640"/>
                      <a:gd name="connsiteX45" fmla="*/ 410132 w 452693"/>
                      <a:gd name="connsiteY45" fmla="*/ 225575 h 559640"/>
                      <a:gd name="connsiteX46" fmla="*/ 397289 w 452693"/>
                      <a:gd name="connsiteY46" fmla="*/ 241545 h 559640"/>
                      <a:gd name="connsiteX47" fmla="*/ 378191 w 452693"/>
                      <a:gd name="connsiteY47" fmla="*/ 234136 h 559640"/>
                      <a:gd name="connsiteX48" fmla="*/ 351354 w 452693"/>
                      <a:gd name="connsiteY48" fmla="*/ 201866 h 559640"/>
                      <a:gd name="connsiteX49" fmla="*/ 315790 w 452693"/>
                      <a:gd name="connsiteY49" fmla="*/ 176016 h 559640"/>
                      <a:gd name="connsiteX50" fmla="*/ 272653 w 452693"/>
                      <a:gd name="connsiteY50" fmla="*/ 158646 h 559640"/>
                      <a:gd name="connsiteX51" fmla="*/ 223836 w 452693"/>
                      <a:gd name="connsiteY51" fmla="*/ 152390 h 559640"/>
                      <a:gd name="connsiteX52" fmla="*/ 227211 w 452693"/>
                      <a:gd name="connsiteY52" fmla="*/ 520372 h 559640"/>
                      <a:gd name="connsiteX53" fmla="*/ 156001 w 452693"/>
                      <a:gd name="connsiteY53" fmla="*/ 506460 h 559640"/>
                      <a:gd name="connsiteX54" fmla="*/ 97882 w 452693"/>
                      <a:gd name="connsiteY54" fmla="*/ 468344 h 559640"/>
                      <a:gd name="connsiteX55" fmla="*/ 58531 w 452693"/>
                      <a:gd name="connsiteY55" fmla="*/ 410718 h 559640"/>
                      <a:gd name="connsiteX56" fmla="*/ 44125 w 452693"/>
                      <a:gd name="connsiteY56" fmla="*/ 338604 h 559640"/>
                      <a:gd name="connsiteX57" fmla="*/ 58531 w 452693"/>
                      <a:gd name="connsiteY57" fmla="*/ 266653 h 559640"/>
                      <a:gd name="connsiteX58" fmla="*/ 97553 w 452693"/>
                      <a:gd name="connsiteY58" fmla="*/ 209275 h 559640"/>
                      <a:gd name="connsiteX59" fmla="*/ 155755 w 452693"/>
                      <a:gd name="connsiteY59" fmla="*/ 171077 h 559640"/>
                      <a:gd name="connsiteX60" fmla="*/ 227128 w 452693"/>
                      <a:gd name="connsiteY60" fmla="*/ 157165 h 559640"/>
                      <a:gd name="connsiteX61" fmla="*/ 298338 w 452693"/>
                      <a:gd name="connsiteY61" fmla="*/ 171077 h 559640"/>
                      <a:gd name="connsiteX62" fmla="*/ 356458 w 452693"/>
                      <a:gd name="connsiteY62" fmla="*/ 209192 h 559640"/>
                      <a:gd name="connsiteX63" fmla="*/ 395890 w 452693"/>
                      <a:gd name="connsiteY63" fmla="*/ 266572 h 559640"/>
                      <a:gd name="connsiteX64" fmla="*/ 410544 w 452693"/>
                      <a:gd name="connsiteY64" fmla="*/ 338604 h 559640"/>
                      <a:gd name="connsiteX65" fmla="*/ 396137 w 452693"/>
                      <a:gd name="connsiteY65" fmla="*/ 410966 h 559640"/>
                      <a:gd name="connsiteX66" fmla="*/ 356622 w 452693"/>
                      <a:gd name="connsiteY66" fmla="*/ 468591 h 559640"/>
                      <a:gd name="connsiteX67" fmla="*/ 298255 w 452693"/>
                      <a:gd name="connsiteY67" fmla="*/ 506789 h 559640"/>
                      <a:gd name="connsiteX68" fmla="*/ 227128 w 452693"/>
                      <a:gd name="connsiteY68" fmla="*/ 520455 h 559640"/>
                      <a:gd name="connsiteX69" fmla="*/ 227211 w 452693"/>
                      <a:gd name="connsiteY69" fmla="*/ 191822 h 559640"/>
                      <a:gd name="connsiteX70" fmla="*/ 169173 w 452693"/>
                      <a:gd name="connsiteY70" fmla="*/ 203101 h 559640"/>
                      <a:gd name="connsiteX71" fmla="*/ 122002 w 452693"/>
                      <a:gd name="connsiteY71" fmla="*/ 233972 h 559640"/>
                      <a:gd name="connsiteX72" fmla="*/ 90473 w 452693"/>
                      <a:gd name="connsiteY72" fmla="*/ 280402 h 559640"/>
                      <a:gd name="connsiteX73" fmla="*/ 78947 w 452693"/>
                      <a:gd name="connsiteY73" fmla="*/ 338604 h 559640"/>
                      <a:gd name="connsiteX74" fmla="*/ 90473 w 452693"/>
                      <a:gd name="connsiteY74" fmla="*/ 396971 h 559640"/>
                      <a:gd name="connsiteX75" fmla="*/ 122167 w 452693"/>
                      <a:gd name="connsiteY75" fmla="*/ 443483 h 559640"/>
                      <a:gd name="connsiteX76" fmla="*/ 169420 w 452693"/>
                      <a:gd name="connsiteY76" fmla="*/ 474437 h 559640"/>
                      <a:gd name="connsiteX77" fmla="*/ 227211 w 452693"/>
                      <a:gd name="connsiteY77" fmla="*/ 485715 h 559640"/>
                      <a:gd name="connsiteX78" fmla="*/ 285084 w 452693"/>
                      <a:gd name="connsiteY78" fmla="*/ 474601 h 559640"/>
                      <a:gd name="connsiteX79" fmla="*/ 332419 w 452693"/>
                      <a:gd name="connsiteY79" fmla="*/ 443647 h 559640"/>
                      <a:gd name="connsiteX80" fmla="*/ 364278 w 452693"/>
                      <a:gd name="connsiteY80" fmla="*/ 397135 h 559640"/>
                      <a:gd name="connsiteX81" fmla="*/ 375803 w 452693"/>
                      <a:gd name="connsiteY81" fmla="*/ 338604 h 559640"/>
                      <a:gd name="connsiteX82" fmla="*/ 364114 w 452693"/>
                      <a:gd name="connsiteY82" fmla="*/ 280566 h 559640"/>
                      <a:gd name="connsiteX83" fmla="*/ 332172 w 452693"/>
                      <a:gd name="connsiteY83" fmla="*/ 234136 h 559640"/>
                      <a:gd name="connsiteX84" fmla="*/ 284919 w 452693"/>
                      <a:gd name="connsiteY84" fmla="*/ 203183 h 559640"/>
                      <a:gd name="connsiteX85" fmla="*/ 227128 w 452693"/>
                      <a:gd name="connsiteY85" fmla="*/ 191905 h 559640"/>
                      <a:gd name="connsiteX86" fmla="*/ 272571 w 452693"/>
                      <a:gd name="connsiteY86" fmla="*/ 107524 h 559640"/>
                      <a:gd name="connsiteX87" fmla="*/ 236678 w 452693"/>
                      <a:gd name="connsiteY87" fmla="*/ 102173 h 559640"/>
                      <a:gd name="connsiteX88" fmla="*/ 207124 w 452693"/>
                      <a:gd name="connsiteY88" fmla="*/ 91553 h 559640"/>
                      <a:gd name="connsiteX89" fmla="*/ 182180 w 452693"/>
                      <a:gd name="connsiteY89" fmla="*/ 81592 h 559640"/>
                      <a:gd name="connsiteX90" fmla="*/ 153203 w 452693"/>
                      <a:gd name="connsiteY90" fmla="*/ 81345 h 559640"/>
                      <a:gd name="connsiteX91" fmla="*/ 140196 w 452693"/>
                      <a:gd name="connsiteY91" fmla="*/ 95752 h 559640"/>
                      <a:gd name="connsiteX92" fmla="*/ 128917 w 452693"/>
                      <a:gd name="connsiteY92" fmla="*/ 103408 h 559640"/>
                      <a:gd name="connsiteX93" fmla="*/ 115581 w 452693"/>
                      <a:gd name="connsiteY93" fmla="*/ 100609 h 559640"/>
                      <a:gd name="connsiteX94" fmla="*/ 93848 w 452693"/>
                      <a:gd name="connsiteY94" fmla="*/ 85379 h 559640"/>
                      <a:gd name="connsiteX95" fmla="*/ 88744 w 452693"/>
                      <a:gd name="connsiteY95" fmla="*/ 62493 h 559640"/>
                      <a:gd name="connsiteX96" fmla="*/ 121673 w 452693"/>
                      <a:gd name="connsiteY96" fmla="*/ 25942 h 559640"/>
                      <a:gd name="connsiteX97" fmla="*/ 191071 w 452693"/>
                      <a:gd name="connsiteY97" fmla="*/ 14664 h 559640"/>
                      <a:gd name="connsiteX98" fmla="*/ 216180 w 452693"/>
                      <a:gd name="connsiteY98" fmla="*/ 22402 h 559640"/>
                      <a:gd name="connsiteX99" fmla="*/ 237666 w 452693"/>
                      <a:gd name="connsiteY99" fmla="*/ 31046 h 559640"/>
                      <a:gd name="connsiteX100" fmla="*/ 257506 w 452693"/>
                      <a:gd name="connsiteY100" fmla="*/ 38043 h 559640"/>
                      <a:gd name="connsiteX101" fmla="*/ 293234 w 452693"/>
                      <a:gd name="connsiteY101" fmla="*/ 34174 h 559640"/>
                      <a:gd name="connsiteX102" fmla="*/ 316696 w 452693"/>
                      <a:gd name="connsiteY102" fmla="*/ 8078 h 559640"/>
                      <a:gd name="connsiteX103" fmla="*/ 327891 w 452693"/>
                      <a:gd name="connsiteY103" fmla="*/ 340 h 559640"/>
                      <a:gd name="connsiteX104" fmla="*/ 341228 w 452693"/>
                      <a:gd name="connsiteY104" fmla="*/ 3056 h 559640"/>
                      <a:gd name="connsiteX105" fmla="*/ 363373 w 452693"/>
                      <a:gd name="connsiteY105" fmla="*/ 18286 h 559640"/>
                      <a:gd name="connsiteX106" fmla="*/ 368476 w 452693"/>
                      <a:gd name="connsiteY106" fmla="*/ 41419 h 559640"/>
                      <a:gd name="connsiteX107" fmla="*/ 325257 w 452693"/>
                      <a:gd name="connsiteY107" fmla="*/ 91059 h 559640"/>
                      <a:gd name="connsiteX108" fmla="*/ 272571 w 452693"/>
                      <a:gd name="connsiteY108" fmla="*/ 107606 h 5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52693" h="559640">
                        <a:moveTo>
                          <a:pt x="223753" y="559640"/>
                        </a:moveTo>
                        <a:cubicBezTo>
                          <a:pt x="192306" y="559640"/>
                          <a:pt x="162587" y="553878"/>
                          <a:pt x="135421" y="542435"/>
                        </a:cubicBezTo>
                        <a:cubicBezTo>
                          <a:pt x="108254" y="531075"/>
                          <a:pt x="84381" y="515268"/>
                          <a:pt x="64459" y="495429"/>
                        </a:cubicBezTo>
                        <a:cubicBezTo>
                          <a:pt x="44454" y="475589"/>
                          <a:pt x="28566" y="451962"/>
                          <a:pt x="17205" y="425207"/>
                        </a:cubicBezTo>
                        <a:cubicBezTo>
                          <a:pt x="5762" y="398370"/>
                          <a:pt x="0" y="369145"/>
                          <a:pt x="0" y="338439"/>
                        </a:cubicBezTo>
                        <a:cubicBezTo>
                          <a:pt x="0" y="307733"/>
                          <a:pt x="5680" y="279002"/>
                          <a:pt x="17041" y="252165"/>
                        </a:cubicBezTo>
                        <a:cubicBezTo>
                          <a:pt x="28319" y="225328"/>
                          <a:pt x="44207" y="201701"/>
                          <a:pt x="64376" y="181861"/>
                        </a:cubicBezTo>
                        <a:cubicBezTo>
                          <a:pt x="84463" y="162104"/>
                          <a:pt x="108337" y="146298"/>
                          <a:pt x="135503" y="134937"/>
                        </a:cubicBezTo>
                        <a:cubicBezTo>
                          <a:pt x="162752" y="123494"/>
                          <a:pt x="192471" y="117732"/>
                          <a:pt x="223918" y="117732"/>
                        </a:cubicBezTo>
                        <a:cubicBezTo>
                          <a:pt x="244169" y="117732"/>
                          <a:pt x="263680" y="120284"/>
                          <a:pt x="281873" y="125223"/>
                        </a:cubicBezTo>
                        <a:cubicBezTo>
                          <a:pt x="299902" y="130163"/>
                          <a:pt x="317025" y="136995"/>
                          <a:pt x="332666" y="145639"/>
                        </a:cubicBezTo>
                        <a:cubicBezTo>
                          <a:pt x="348307" y="154283"/>
                          <a:pt x="362714" y="164738"/>
                          <a:pt x="375309" y="176593"/>
                        </a:cubicBezTo>
                        <a:cubicBezTo>
                          <a:pt x="376051" y="177333"/>
                          <a:pt x="376791" y="178074"/>
                          <a:pt x="377532" y="178733"/>
                        </a:cubicBezTo>
                        <a:lnTo>
                          <a:pt x="379014" y="144569"/>
                        </a:lnTo>
                        <a:cubicBezTo>
                          <a:pt x="379426" y="135267"/>
                          <a:pt x="387082" y="127940"/>
                          <a:pt x="396384" y="127940"/>
                        </a:cubicBezTo>
                        <a:lnTo>
                          <a:pt x="435323" y="127940"/>
                        </a:lnTo>
                        <a:cubicBezTo>
                          <a:pt x="444872" y="127940"/>
                          <a:pt x="452693" y="135678"/>
                          <a:pt x="452693" y="145310"/>
                        </a:cubicBezTo>
                        <a:lnTo>
                          <a:pt x="452693" y="531815"/>
                        </a:lnTo>
                        <a:cubicBezTo>
                          <a:pt x="452693" y="541365"/>
                          <a:pt x="444955" y="549185"/>
                          <a:pt x="435323" y="549185"/>
                        </a:cubicBezTo>
                        <a:lnTo>
                          <a:pt x="396384" y="549185"/>
                        </a:lnTo>
                        <a:cubicBezTo>
                          <a:pt x="387082" y="549185"/>
                          <a:pt x="379426" y="541859"/>
                          <a:pt x="379014" y="532556"/>
                        </a:cubicBezTo>
                        <a:lnTo>
                          <a:pt x="377532" y="498475"/>
                        </a:lnTo>
                        <a:cubicBezTo>
                          <a:pt x="376709" y="499298"/>
                          <a:pt x="375803" y="500121"/>
                          <a:pt x="374980" y="500862"/>
                        </a:cubicBezTo>
                        <a:cubicBezTo>
                          <a:pt x="362302" y="512552"/>
                          <a:pt x="347978" y="522842"/>
                          <a:pt x="332337" y="531569"/>
                        </a:cubicBezTo>
                        <a:cubicBezTo>
                          <a:pt x="316696" y="540212"/>
                          <a:pt x="299572" y="547127"/>
                          <a:pt x="281544" y="551984"/>
                        </a:cubicBezTo>
                        <a:cubicBezTo>
                          <a:pt x="263351" y="556924"/>
                          <a:pt x="243922" y="559476"/>
                          <a:pt x="223918" y="559476"/>
                        </a:cubicBezTo>
                        <a:close/>
                        <a:moveTo>
                          <a:pt x="223753" y="152554"/>
                        </a:moveTo>
                        <a:cubicBezTo>
                          <a:pt x="196998" y="152554"/>
                          <a:pt x="171725" y="157412"/>
                          <a:pt x="148839" y="167043"/>
                        </a:cubicBezTo>
                        <a:cubicBezTo>
                          <a:pt x="125789" y="176675"/>
                          <a:pt x="105538" y="190011"/>
                          <a:pt x="88662" y="206723"/>
                        </a:cubicBezTo>
                        <a:cubicBezTo>
                          <a:pt x="71785" y="223352"/>
                          <a:pt x="58449" y="243192"/>
                          <a:pt x="48982" y="265748"/>
                        </a:cubicBezTo>
                        <a:cubicBezTo>
                          <a:pt x="39515" y="288304"/>
                          <a:pt x="34658" y="312755"/>
                          <a:pt x="34658" y="338604"/>
                        </a:cubicBezTo>
                        <a:cubicBezTo>
                          <a:pt x="34658" y="364453"/>
                          <a:pt x="39515" y="389232"/>
                          <a:pt x="49147" y="411707"/>
                        </a:cubicBezTo>
                        <a:cubicBezTo>
                          <a:pt x="58778" y="434345"/>
                          <a:pt x="72115" y="454185"/>
                          <a:pt x="88908" y="470897"/>
                        </a:cubicBezTo>
                        <a:cubicBezTo>
                          <a:pt x="105702" y="487526"/>
                          <a:pt x="125872" y="500862"/>
                          <a:pt x="148839" y="510494"/>
                        </a:cubicBezTo>
                        <a:cubicBezTo>
                          <a:pt x="171808" y="520126"/>
                          <a:pt x="196998" y="524982"/>
                          <a:pt x="223753" y="524982"/>
                        </a:cubicBezTo>
                        <a:cubicBezTo>
                          <a:pt x="240712" y="524982"/>
                          <a:pt x="257012" y="522842"/>
                          <a:pt x="272241" y="518726"/>
                        </a:cubicBezTo>
                        <a:cubicBezTo>
                          <a:pt x="287635" y="514528"/>
                          <a:pt x="302124" y="508683"/>
                          <a:pt x="315378" y="501356"/>
                        </a:cubicBezTo>
                        <a:cubicBezTo>
                          <a:pt x="328633" y="494029"/>
                          <a:pt x="340651" y="485385"/>
                          <a:pt x="351271" y="475589"/>
                        </a:cubicBezTo>
                        <a:cubicBezTo>
                          <a:pt x="361808" y="465875"/>
                          <a:pt x="370864" y="455090"/>
                          <a:pt x="378191" y="443647"/>
                        </a:cubicBezTo>
                        <a:cubicBezTo>
                          <a:pt x="382307" y="437309"/>
                          <a:pt x="390045" y="434263"/>
                          <a:pt x="397289" y="436239"/>
                        </a:cubicBezTo>
                        <a:cubicBezTo>
                          <a:pt x="404616" y="438214"/>
                          <a:pt x="409803" y="444718"/>
                          <a:pt x="410132" y="452292"/>
                        </a:cubicBezTo>
                        <a:lnTo>
                          <a:pt x="412849" y="514692"/>
                        </a:lnTo>
                        <a:lnTo>
                          <a:pt x="417788" y="514692"/>
                        </a:lnTo>
                        <a:lnTo>
                          <a:pt x="417788" y="162845"/>
                        </a:lnTo>
                        <a:lnTo>
                          <a:pt x="412849" y="162845"/>
                        </a:lnTo>
                        <a:lnTo>
                          <a:pt x="410132" y="225575"/>
                        </a:lnTo>
                        <a:cubicBezTo>
                          <a:pt x="409803" y="233148"/>
                          <a:pt x="404616" y="239652"/>
                          <a:pt x="397289" y="241545"/>
                        </a:cubicBezTo>
                        <a:cubicBezTo>
                          <a:pt x="389963" y="243521"/>
                          <a:pt x="382225" y="240557"/>
                          <a:pt x="378191" y="234136"/>
                        </a:cubicBezTo>
                        <a:cubicBezTo>
                          <a:pt x="370864" y="222693"/>
                          <a:pt x="361808" y="211827"/>
                          <a:pt x="351354" y="201866"/>
                        </a:cubicBezTo>
                        <a:cubicBezTo>
                          <a:pt x="340899" y="191987"/>
                          <a:pt x="328879" y="183261"/>
                          <a:pt x="315790" y="176016"/>
                        </a:cubicBezTo>
                        <a:cubicBezTo>
                          <a:pt x="302618" y="168690"/>
                          <a:pt x="288048" y="162845"/>
                          <a:pt x="272653" y="158646"/>
                        </a:cubicBezTo>
                        <a:cubicBezTo>
                          <a:pt x="257423" y="154530"/>
                          <a:pt x="240959" y="152390"/>
                          <a:pt x="223836" y="152390"/>
                        </a:cubicBezTo>
                        <a:close/>
                        <a:moveTo>
                          <a:pt x="227211" y="520372"/>
                        </a:moveTo>
                        <a:cubicBezTo>
                          <a:pt x="202102" y="520372"/>
                          <a:pt x="178146" y="515680"/>
                          <a:pt x="156001" y="506460"/>
                        </a:cubicBezTo>
                        <a:cubicBezTo>
                          <a:pt x="133939" y="497240"/>
                          <a:pt x="114429" y="484397"/>
                          <a:pt x="97882" y="468344"/>
                        </a:cubicBezTo>
                        <a:cubicBezTo>
                          <a:pt x="81335" y="452209"/>
                          <a:pt x="68081" y="432781"/>
                          <a:pt x="58531" y="410718"/>
                        </a:cubicBezTo>
                        <a:cubicBezTo>
                          <a:pt x="48982" y="388574"/>
                          <a:pt x="44125" y="364289"/>
                          <a:pt x="44125" y="338604"/>
                        </a:cubicBezTo>
                        <a:cubicBezTo>
                          <a:pt x="44125" y="312919"/>
                          <a:pt x="48982" y="288716"/>
                          <a:pt x="58531" y="266653"/>
                        </a:cubicBezTo>
                        <a:cubicBezTo>
                          <a:pt x="67999" y="244756"/>
                          <a:pt x="81170" y="225410"/>
                          <a:pt x="97553" y="209275"/>
                        </a:cubicBezTo>
                        <a:cubicBezTo>
                          <a:pt x="113935" y="193140"/>
                          <a:pt x="133528" y="180297"/>
                          <a:pt x="155755" y="171077"/>
                        </a:cubicBezTo>
                        <a:cubicBezTo>
                          <a:pt x="177982" y="161857"/>
                          <a:pt x="202020" y="157165"/>
                          <a:pt x="227128" y="157165"/>
                        </a:cubicBezTo>
                        <a:cubicBezTo>
                          <a:pt x="252237" y="157165"/>
                          <a:pt x="276193" y="161857"/>
                          <a:pt x="298338" y="171077"/>
                        </a:cubicBezTo>
                        <a:cubicBezTo>
                          <a:pt x="320318" y="180297"/>
                          <a:pt x="339911" y="193140"/>
                          <a:pt x="356458" y="209192"/>
                        </a:cubicBezTo>
                        <a:cubicBezTo>
                          <a:pt x="373004" y="225328"/>
                          <a:pt x="386258" y="244591"/>
                          <a:pt x="395890" y="266572"/>
                        </a:cubicBezTo>
                        <a:cubicBezTo>
                          <a:pt x="405604" y="288716"/>
                          <a:pt x="410544" y="312919"/>
                          <a:pt x="410544" y="338604"/>
                        </a:cubicBezTo>
                        <a:cubicBezTo>
                          <a:pt x="410544" y="364289"/>
                          <a:pt x="405687" y="388903"/>
                          <a:pt x="396137" y="410966"/>
                        </a:cubicBezTo>
                        <a:cubicBezTo>
                          <a:pt x="386670" y="432946"/>
                          <a:pt x="373334" y="452292"/>
                          <a:pt x="356622" y="468591"/>
                        </a:cubicBezTo>
                        <a:cubicBezTo>
                          <a:pt x="339993" y="484809"/>
                          <a:pt x="320318" y="497652"/>
                          <a:pt x="298255" y="506789"/>
                        </a:cubicBezTo>
                        <a:cubicBezTo>
                          <a:pt x="276111" y="515845"/>
                          <a:pt x="252237" y="520455"/>
                          <a:pt x="227128" y="520455"/>
                        </a:cubicBezTo>
                        <a:close/>
                        <a:moveTo>
                          <a:pt x="227211" y="191822"/>
                        </a:moveTo>
                        <a:cubicBezTo>
                          <a:pt x="206712" y="191822"/>
                          <a:pt x="187202" y="195609"/>
                          <a:pt x="169173" y="203101"/>
                        </a:cubicBezTo>
                        <a:cubicBezTo>
                          <a:pt x="151144" y="210592"/>
                          <a:pt x="135256" y="220965"/>
                          <a:pt x="122002" y="233972"/>
                        </a:cubicBezTo>
                        <a:cubicBezTo>
                          <a:pt x="108831" y="246978"/>
                          <a:pt x="98211" y="262620"/>
                          <a:pt x="90473" y="280402"/>
                        </a:cubicBezTo>
                        <a:cubicBezTo>
                          <a:pt x="82817" y="298101"/>
                          <a:pt x="78947" y="317694"/>
                          <a:pt x="78947" y="338604"/>
                        </a:cubicBezTo>
                        <a:cubicBezTo>
                          <a:pt x="78947" y="359514"/>
                          <a:pt x="82817" y="379189"/>
                          <a:pt x="90473" y="396971"/>
                        </a:cubicBezTo>
                        <a:cubicBezTo>
                          <a:pt x="98211" y="414917"/>
                          <a:pt x="108831" y="430558"/>
                          <a:pt x="122167" y="443483"/>
                        </a:cubicBezTo>
                        <a:cubicBezTo>
                          <a:pt x="135503" y="456490"/>
                          <a:pt x="151391" y="466945"/>
                          <a:pt x="169420" y="474437"/>
                        </a:cubicBezTo>
                        <a:cubicBezTo>
                          <a:pt x="187284" y="481928"/>
                          <a:pt x="206712" y="485715"/>
                          <a:pt x="227211" y="485715"/>
                        </a:cubicBezTo>
                        <a:cubicBezTo>
                          <a:pt x="247709" y="485715"/>
                          <a:pt x="267220" y="482010"/>
                          <a:pt x="285084" y="474601"/>
                        </a:cubicBezTo>
                        <a:cubicBezTo>
                          <a:pt x="303030" y="467192"/>
                          <a:pt x="318919" y="456819"/>
                          <a:pt x="332419" y="443647"/>
                        </a:cubicBezTo>
                        <a:cubicBezTo>
                          <a:pt x="345838" y="430558"/>
                          <a:pt x="356622" y="414917"/>
                          <a:pt x="364278" y="397135"/>
                        </a:cubicBezTo>
                        <a:cubicBezTo>
                          <a:pt x="371934" y="379436"/>
                          <a:pt x="375803" y="359761"/>
                          <a:pt x="375803" y="338604"/>
                        </a:cubicBezTo>
                        <a:cubicBezTo>
                          <a:pt x="375803" y="317447"/>
                          <a:pt x="371852" y="298183"/>
                          <a:pt x="364114" y="280566"/>
                        </a:cubicBezTo>
                        <a:cubicBezTo>
                          <a:pt x="356293" y="262785"/>
                          <a:pt x="345509" y="247143"/>
                          <a:pt x="332172" y="234136"/>
                        </a:cubicBezTo>
                        <a:cubicBezTo>
                          <a:pt x="318836" y="221129"/>
                          <a:pt x="302948" y="210674"/>
                          <a:pt x="284919" y="203183"/>
                        </a:cubicBezTo>
                        <a:cubicBezTo>
                          <a:pt x="267055" y="195692"/>
                          <a:pt x="247627" y="191905"/>
                          <a:pt x="227128" y="191905"/>
                        </a:cubicBezTo>
                        <a:close/>
                        <a:moveTo>
                          <a:pt x="272571" y="107524"/>
                        </a:moveTo>
                        <a:cubicBezTo>
                          <a:pt x="260140" y="107524"/>
                          <a:pt x="248121" y="105713"/>
                          <a:pt x="236678" y="102173"/>
                        </a:cubicBezTo>
                        <a:cubicBezTo>
                          <a:pt x="226388" y="98962"/>
                          <a:pt x="216509" y="95422"/>
                          <a:pt x="207124" y="91553"/>
                        </a:cubicBezTo>
                        <a:cubicBezTo>
                          <a:pt x="198398" y="87931"/>
                          <a:pt x="190083" y="84638"/>
                          <a:pt x="182180" y="81592"/>
                        </a:cubicBezTo>
                        <a:cubicBezTo>
                          <a:pt x="171396" y="77476"/>
                          <a:pt x="162011" y="76488"/>
                          <a:pt x="153203" y="81345"/>
                        </a:cubicBezTo>
                        <a:cubicBezTo>
                          <a:pt x="150980" y="82580"/>
                          <a:pt x="146452" y="86038"/>
                          <a:pt x="140196" y="95752"/>
                        </a:cubicBezTo>
                        <a:cubicBezTo>
                          <a:pt x="137644" y="99703"/>
                          <a:pt x="133610" y="102502"/>
                          <a:pt x="128917" y="103408"/>
                        </a:cubicBezTo>
                        <a:cubicBezTo>
                          <a:pt x="124307" y="104313"/>
                          <a:pt x="119450" y="103325"/>
                          <a:pt x="115581" y="100609"/>
                        </a:cubicBezTo>
                        <a:lnTo>
                          <a:pt x="93848" y="85379"/>
                        </a:lnTo>
                        <a:cubicBezTo>
                          <a:pt x="86521" y="80193"/>
                          <a:pt x="84298" y="70314"/>
                          <a:pt x="88744" y="62493"/>
                        </a:cubicBezTo>
                        <a:cubicBezTo>
                          <a:pt x="97635" y="47017"/>
                          <a:pt x="108748" y="34750"/>
                          <a:pt x="121673" y="25942"/>
                        </a:cubicBezTo>
                        <a:cubicBezTo>
                          <a:pt x="141266" y="12523"/>
                          <a:pt x="165633" y="8572"/>
                          <a:pt x="191071" y="14664"/>
                        </a:cubicBezTo>
                        <a:cubicBezTo>
                          <a:pt x="199139" y="16228"/>
                          <a:pt x="207783" y="18862"/>
                          <a:pt x="216180" y="22402"/>
                        </a:cubicBezTo>
                        <a:cubicBezTo>
                          <a:pt x="223424" y="25448"/>
                          <a:pt x="230586" y="28329"/>
                          <a:pt x="237666" y="31046"/>
                        </a:cubicBezTo>
                        <a:cubicBezTo>
                          <a:pt x="244416" y="33680"/>
                          <a:pt x="251084" y="36068"/>
                          <a:pt x="257506" y="38043"/>
                        </a:cubicBezTo>
                        <a:cubicBezTo>
                          <a:pt x="269278" y="41748"/>
                          <a:pt x="280556" y="41748"/>
                          <a:pt x="293234" y="34174"/>
                        </a:cubicBezTo>
                        <a:cubicBezTo>
                          <a:pt x="298338" y="31128"/>
                          <a:pt x="306488" y="24131"/>
                          <a:pt x="316696" y="8078"/>
                        </a:cubicBezTo>
                        <a:cubicBezTo>
                          <a:pt x="319248" y="4044"/>
                          <a:pt x="323281" y="1327"/>
                          <a:pt x="327891" y="340"/>
                        </a:cubicBezTo>
                        <a:cubicBezTo>
                          <a:pt x="332501" y="-566"/>
                          <a:pt x="337359" y="340"/>
                          <a:pt x="341228" y="3056"/>
                        </a:cubicBezTo>
                        <a:lnTo>
                          <a:pt x="363373" y="18286"/>
                        </a:lnTo>
                        <a:cubicBezTo>
                          <a:pt x="370864" y="23472"/>
                          <a:pt x="373087" y="33516"/>
                          <a:pt x="368476" y="41419"/>
                        </a:cubicBezTo>
                        <a:cubicBezTo>
                          <a:pt x="355058" y="64222"/>
                          <a:pt x="340899" y="80522"/>
                          <a:pt x="325257" y="91059"/>
                        </a:cubicBezTo>
                        <a:cubicBezTo>
                          <a:pt x="309040" y="102008"/>
                          <a:pt x="291340" y="107606"/>
                          <a:pt x="272571" y="107606"/>
                        </a:cubicBezTo>
                        <a:close/>
                      </a:path>
                    </a:pathLst>
                  </a:custGeom>
                  <a:solidFill>
                    <a:srgbClr val="1D1D1B"/>
                  </a:solidFill>
                  <a:ln w="8232" cap="flat">
                    <a:noFill/>
                    <a:prstDash val="solid"/>
                    <a:miter/>
                  </a:ln>
                </p:spPr>
                <p:txBody>
                  <a:bodyPr rtlCol="0" anchor="ctr"/>
                  <a:lstStyle/>
                  <a:p>
                    <a:endParaRPr lang="en-US"/>
                  </a:p>
                </p:txBody>
              </p:sp>
            </p:grpSp>
            <p:grpSp>
              <p:nvGrpSpPr>
                <p:cNvPr id="33" name="Gráfico 23">
                  <a:extLst>
                    <a:ext uri="{FF2B5EF4-FFF2-40B4-BE49-F238E27FC236}">
                      <a16:creationId xmlns:a16="http://schemas.microsoft.com/office/drawing/2014/main" id="{BA8F2E22-D341-412C-D905-684D7A0078C2}"/>
                    </a:ext>
                  </a:extLst>
                </p:cNvPr>
                <p:cNvGrpSpPr/>
                <p:nvPr/>
              </p:nvGrpSpPr>
              <p:grpSpPr>
                <a:xfrm>
                  <a:off x="4683012" y="5159012"/>
                  <a:ext cx="452528" cy="441743"/>
                  <a:chOff x="4683012" y="5159012"/>
                  <a:chExt cx="452528" cy="441743"/>
                </a:xfrm>
                <a:solidFill>
                  <a:srgbClr val="1D1D1B"/>
                </a:solidFill>
              </p:grpSpPr>
              <p:sp>
                <p:nvSpPr>
                  <p:cNvPr id="131" name="Forma Livre: Forma 130">
                    <a:extLst>
                      <a:ext uri="{FF2B5EF4-FFF2-40B4-BE49-F238E27FC236}">
                        <a16:creationId xmlns:a16="http://schemas.microsoft.com/office/drawing/2014/main" id="{ED2451E9-8591-C3CD-4715-37DE006D675E}"/>
                      </a:ext>
                    </a:extLst>
                  </p:cNvPr>
                  <p:cNvSpPr/>
                  <p:nvPr/>
                </p:nvSpPr>
                <p:spPr>
                  <a:xfrm>
                    <a:off x="4700382" y="5176300"/>
                    <a:ext cx="418035" cy="407086"/>
                  </a:xfrm>
                  <a:custGeom>
                    <a:avLst/>
                    <a:gdLst>
                      <a:gd name="connsiteX0" fmla="*/ 0 w 418035"/>
                      <a:gd name="connsiteY0" fmla="*/ 203337 h 407086"/>
                      <a:gd name="connsiteX1" fmla="*/ 16053 w 418035"/>
                      <a:gd name="connsiteY1" fmla="*/ 123813 h 407086"/>
                      <a:gd name="connsiteX2" fmla="*/ 60343 w 418035"/>
                      <a:gd name="connsiteY2" fmla="*/ 59108 h 407086"/>
                      <a:gd name="connsiteX3" fmla="*/ 126777 w 418035"/>
                      <a:gd name="connsiteY3" fmla="*/ 15806 h 407086"/>
                      <a:gd name="connsiteX4" fmla="*/ 208853 w 418035"/>
                      <a:gd name="connsiteY4" fmla="*/ 0 h 407086"/>
                      <a:gd name="connsiteX5" fmla="*/ 291258 w 418035"/>
                      <a:gd name="connsiteY5" fmla="*/ 15806 h 407086"/>
                      <a:gd name="connsiteX6" fmla="*/ 357692 w 418035"/>
                      <a:gd name="connsiteY6" fmla="*/ 59108 h 407086"/>
                      <a:gd name="connsiteX7" fmla="*/ 401982 w 418035"/>
                      <a:gd name="connsiteY7" fmla="*/ 123813 h 407086"/>
                      <a:gd name="connsiteX8" fmla="*/ 418035 w 418035"/>
                      <a:gd name="connsiteY8" fmla="*/ 203337 h 407086"/>
                      <a:gd name="connsiteX9" fmla="*/ 401982 w 418035"/>
                      <a:gd name="connsiteY9" fmla="*/ 283272 h 407086"/>
                      <a:gd name="connsiteX10" fmla="*/ 357692 w 418035"/>
                      <a:gd name="connsiteY10" fmla="*/ 347978 h 407086"/>
                      <a:gd name="connsiteX11" fmla="*/ 291258 w 418035"/>
                      <a:gd name="connsiteY11" fmla="*/ 391280 h 407086"/>
                      <a:gd name="connsiteX12" fmla="*/ 208853 w 418035"/>
                      <a:gd name="connsiteY12" fmla="*/ 407086 h 407086"/>
                      <a:gd name="connsiteX13" fmla="*/ 126777 w 418035"/>
                      <a:gd name="connsiteY13" fmla="*/ 391280 h 407086"/>
                      <a:gd name="connsiteX14" fmla="*/ 60590 w 418035"/>
                      <a:gd name="connsiteY14" fmla="*/ 347978 h 407086"/>
                      <a:gd name="connsiteX15" fmla="*/ 16300 w 418035"/>
                      <a:gd name="connsiteY15" fmla="*/ 283272 h 407086"/>
                      <a:gd name="connsiteX16" fmla="*/ 82 w 418035"/>
                      <a:gd name="connsiteY16" fmla="*/ 203337 h 407086"/>
                      <a:gd name="connsiteX17" fmla="*/ 44290 w 418035"/>
                      <a:gd name="connsiteY17" fmla="*/ 203337 h 407086"/>
                      <a:gd name="connsiteX18" fmla="*/ 57297 w 418035"/>
                      <a:gd name="connsiteY18" fmla="*/ 268619 h 407086"/>
                      <a:gd name="connsiteX19" fmla="*/ 92613 w 418035"/>
                      <a:gd name="connsiteY19" fmla="*/ 320730 h 407086"/>
                      <a:gd name="connsiteX20" fmla="*/ 145053 w 418035"/>
                      <a:gd name="connsiteY20" fmla="*/ 355058 h 407086"/>
                      <a:gd name="connsiteX21" fmla="*/ 209512 w 418035"/>
                      <a:gd name="connsiteY21" fmla="*/ 367489 h 407086"/>
                      <a:gd name="connsiteX22" fmla="*/ 273806 w 418035"/>
                      <a:gd name="connsiteY22" fmla="*/ 355058 h 407086"/>
                      <a:gd name="connsiteX23" fmla="*/ 326081 w 418035"/>
                      <a:gd name="connsiteY23" fmla="*/ 320730 h 407086"/>
                      <a:gd name="connsiteX24" fmla="*/ 361397 w 418035"/>
                      <a:gd name="connsiteY24" fmla="*/ 268619 h 407086"/>
                      <a:gd name="connsiteX25" fmla="*/ 374404 w 418035"/>
                      <a:gd name="connsiteY25" fmla="*/ 203337 h 407086"/>
                      <a:gd name="connsiteX26" fmla="*/ 361397 w 418035"/>
                      <a:gd name="connsiteY26" fmla="*/ 138302 h 407086"/>
                      <a:gd name="connsiteX27" fmla="*/ 325916 w 418035"/>
                      <a:gd name="connsiteY27" fmla="*/ 86439 h 407086"/>
                      <a:gd name="connsiteX28" fmla="*/ 273476 w 418035"/>
                      <a:gd name="connsiteY28" fmla="*/ 51946 h 407086"/>
                      <a:gd name="connsiteX29" fmla="*/ 209182 w 418035"/>
                      <a:gd name="connsiteY29" fmla="*/ 39350 h 407086"/>
                      <a:gd name="connsiteX30" fmla="*/ 144888 w 418035"/>
                      <a:gd name="connsiteY30" fmla="*/ 51946 h 407086"/>
                      <a:gd name="connsiteX31" fmla="*/ 92613 w 418035"/>
                      <a:gd name="connsiteY31" fmla="*/ 86439 h 407086"/>
                      <a:gd name="connsiteX32" fmla="*/ 57297 w 418035"/>
                      <a:gd name="connsiteY32" fmla="*/ 138302 h 407086"/>
                      <a:gd name="connsiteX33" fmla="*/ 44290 w 418035"/>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5" h="407086">
                        <a:moveTo>
                          <a:pt x="0" y="203337"/>
                        </a:moveTo>
                        <a:cubicBezTo>
                          <a:pt x="0" y="175101"/>
                          <a:pt x="5351" y="148592"/>
                          <a:pt x="16053" y="123813"/>
                        </a:cubicBezTo>
                        <a:cubicBezTo>
                          <a:pt x="26755" y="99034"/>
                          <a:pt x="41491" y="77466"/>
                          <a:pt x="60343" y="59108"/>
                        </a:cubicBezTo>
                        <a:cubicBezTo>
                          <a:pt x="79195" y="40832"/>
                          <a:pt x="101340" y="26343"/>
                          <a:pt x="126777" y="15806"/>
                        </a:cubicBezTo>
                        <a:cubicBezTo>
                          <a:pt x="152215" y="5269"/>
                          <a:pt x="179546" y="0"/>
                          <a:pt x="208853" y="0"/>
                        </a:cubicBezTo>
                        <a:cubicBezTo>
                          <a:pt x="238160" y="0"/>
                          <a:pt x="265821" y="5269"/>
                          <a:pt x="291258" y="15806"/>
                        </a:cubicBezTo>
                        <a:cubicBezTo>
                          <a:pt x="316696" y="26343"/>
                          <a:pt x="338841"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1" y="366254"/>
                          <a:pt x="316696" y="380743"/>
                          <a:pt x="291258" y="391280"/>
                        </a:cubicBezTo>
                        <a:cubicBezTo>
                          <a:pt x="265821" y="401817"/>
                          <a:pt x="238324" y="407086"/>
                          <a:pt x="208853" y="407086"/>
                        </a:cubicBezTo>
                        <a:cubicBezTo>
                          <a:pt x="179382" y="407086"/>
                          <a:pt x="152215" y="401817"/>
                          <a:pt x="126777" y="391280"/>
                        </a:cubicBezTo>
                        <a:cubicBezTo>
                          <a:pt x="101340" y="380743"/>
                          <a:pt x="79277" y="366254"/>
                          <a:pt x="60590" y="347978"/>
                        </a:cubicBezTo>
                        <a:cubicBezTo>
                          <a:pt x="41903" y="329703"/>
                          <a:pt x="27167" y="308134"/>
                          <a:pt x="16300" y="283272"/>
                        </a:cubicBezTo>
                        <a:cubicBezTo>
                          <a:pt x="5516" y="258494"/>
                          <a:pt x="82" y="231821"/>
                          <a:pt x="82" y="203337"/>
                        </a:cubicBezTo>
                        <a:close/>
                        <a:moveTo>
                          <a:pt x="44290" y="203337"/>
                        </a:moveTo>
                        <a:cubicBezTo>
                          <a:pt x="44290" y="226717"/>
                          <a:pt x="48653" y="248450"/>
                          <a:pt x="57297" y="268619"/>
                        </a:cubicBezTo>
                        <a:cubicBezTo>
                          <a:pt x="65941" y="288706"/>
                          <a:pt x="77713" y="306076"/>
                          <a:pt x="92613" y="320730"/>
                        </a:cubicBezTo>
                        <a:cubicBezTo>
                          <a:pt x="107514" y="335383"/>
                          <a:pt x="124966" y="346826"/>
                          <a:pt x="145053" y="355058"/>
                        </a:cubicBezTo>
                        <a:cubicBezTo>
                          <a:pt x="165140" y="363373"/>
                          <a:pt x="186626" y="367489"/>
                          <a:pt x="209512" y="367489"/>
                        </a:cubicBezTo>
                        <a:cubicBezTo>
                          <a:pt x="232397" y="367489"/>
                          <a:pt x="253801" y="363373"/>
                          <a:pt x="273806" y="355058"/>
                        </a:cubicBezTo>
                        <a:cubicBezTo>
                          <a:pt x="293810" y="346826"/>
                          <a:pt x="311180" y="335383"/>
                          <a:pt x="326081" y="320730"/>
                        </a:cubicBezTo>
                        <a:cubicBezTo>
                          <a:pt x="340981" y="306076"/>
                          <a:pt x="352753" y="288706"/>
                          <a:pt x="361397" y="268619"/>
                        </a:cubicBezTo>
                        <a:cubicBezTo>
                          <a:pt x="370041" y="248532"/>
                          <a:pt x="374404" y="226799"/>
                          <a:pt x="374404" y="203337"/>
                        </a:cubicBezTo>
                        <a:cubicBezTo>
                          <a:pt x="374404" y="179875"/>
                          <a:pt x="370041" y="158224"/>
                          <a:pt x="361397" y="138302"/>
                        </a:cubicBezTo>
                        <a:cubicBezTo>
                          <a:pt x="352753" y="118380"/>
                          <a:pt x="340899" y="101010"/>
                          <a:pt x="325916" y="86439"/>
                        </a:cubicBezTo>
                        <a:cubicBezTo>
                          <a:pt x="310933" y="71785"/>
                          <a:pt x="293398" y="60342"/>
                          <a:pt x="273476" y="51946"/>
                        </a:cubicBezTo>
                        <a:cubicBezTo>
                          <a:pt x="253472" y="43549"/>
                          <a:pt x="232068" y="39350"/>
                          <a:pt x="209182" y="39350"/>
                        </a:cubicBezTo>
                        <a:cubicBezTo>
                          <a:pt x="186296" y="39350"/>
                          <a:pt x="164893" y="43549"/>
                          <a:pt x="144888" y="51946"/>
                        </a:cubicBezTo>
                        <a:cubicBezTo>
                          <a:pt x="124884" y="60342"/>
                          <a:pt x="107514" y="71868"/>
                          <a:pt x="92613" y="86439"/>
                        </a:cubicBezTo>
                        <a:cubicBezTo>
                          <a:pt x="77713" y="101092"/>
                          <a:pt x="65941" y="118380"/>
                          <a:pt x="57297"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32" name="Forma Livre: Forma 131">
                    <a:extLst>
                      <a:ext uri="{FF2B5EF4-FFF2-40B4-BE49-F238E27FC236}">
                        <a16:creationId xmlns:a16="http://schemas.microsoft.com/office/drawing/2014/main" id="{7A6307DE-3FA0-71CC-0960-94936EA59D5B}"/>
                      </a:ext>
                    </a:extLst>
                  </p:cNvPr>
                  <p:cNvSpPr/>
                  <p:nvPr/>
                </p:nvSpPr>
                <p:spPr>
                  <a:xfrm>
                    <a:off x="4683012"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700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651 w 452528"/>
                      <a:gd name="connsiteY24" fmla="*/ 392515 h 441743"/>
                      <a:gd name="connsiteX25" fmla="*/ 226058 w 452528"/>
                      <a:gd name="connsiteY25" fmla="*/ 407004 h 441743"/>
                      <a:gd name="connsiteX26" fmla="*/ 301796 w 452528"/>
                      <a:gd name="connsiteY26" fmla="*/ 392515 h 441743"/>
                      <a:gd name="connsiteX27" fmla="*/ 362714 w 452528"/>
                      <a:gd name="connsiteY27" fmla="*/ 352836 h 441743"/>
                      <a:gd name="connsiteX28" fmla="*/ 403135 w 452528"/>
                      <a:gd name="connsiteY28" fmla="*/ 293728 h 441743"/>
                      <a:gd name="connsiteX29" fmla="*/ 417706 w 452528"/>
                      <a:gd name="connsiteY29" fmla="*/ 220625 h 441743"/>
                      <a:gd name="connsiteX30" fmla="*/ 403135 w 452528"/>
                      <a:gd name="connsiteY30" fmla="*/ 147934 h 441743"/>
                      <a:gd name="connsiteX31" fmla="*/ 362714 w 452528"/>
                      <a:gd name="connsiteY31" fmla="*/ 88826 h 441743"/>
                      <a:gd name="connsiteX32" fmla="*/ 301796 w 452528"/>
                      <a:gd name="connsiteY32" fmla="*/ 49147 h 441743"/>
                      <a:gd name="connsiteX33" fmla="*/ 226058 w 452528"/>
                      <a:gd name="connsiteY33" fmla="*/ 34658 h 441743"/>
                      <a:gd name="connsiteX34" fmla="*/ 226882 w 452528"/>
                      <a:gd name="connsiteY34" fmla="*/ 402064 h 441743"/>
                      <a:gd name="connsiteX35" fmla="*/ 155755 w 452528"/>
                      <a:gd name="connsiteY35" fmla="*/ 388317 h 441743"/>
                      <a:gd name="connsiteX36" fmla="*/ 97717 w 452528"/>
                      <a:gd name="connsiteY36" fmla="*/ 350284 h 441743"/>
                      <a:gd name="connsiteX37" fmla="*/ 58614 w 452528"/>
                      <a:gd name="connsiteY37" fmla="*/ 292658 h 441743"/>
                      <a:gd name="connsiteX38" fmla="*/ 44207 w 452528"/>
                      <a:gd name="connsiteY38" fmla="*/ 220543 h 441743"/>
                      <a:gd name="connsiteX39" fmla="*/ 58614 w 452528"/>
                      <a:gd name="connsiteY39" fmla="*/ 148593 h 441743"/>
                      <a:gd name="connsiteX40" fmla="*/ 97635 w 452528"/>
                      <a:gd name="connsiteY40" fmla="*/ 91214 h 441743"/>
                      <a:gd name="connsiteX41" fmla="*/ 155343 w 452528"/>
                      <a:gd name="connsiteY41" fmla="*/ 53016 h 441743"/>
                      <a:gd name="connsiteX42" fmla="*/ 226388 w 452528"/>
                      <a:gd name="connsiteY42" fmla="*/ 39103 h 441743"/>
                      <a:gd name="connsiteX43" fmla="*/ 297432 w 452528"/>
                      <a:gd name="connsiteY43" fmla="*/ 53016 h 441743"/>
                      <a:gd name="connsiteX44" fmla="*/ 355305 w 452528"/>
                      <a:gd name="connsiteY44" fmla="*/ 91131 h 441743"/>
                      <a:gd name="connsiteX45" fmla="*/ 394573 w 452528"/>
                      <a:gd name="connsiteY45" fmla="*/ 148593 h 441743"/>
                      <a:gd name="connsiteX46" fmla="*/ 408979 w 452528"/>
                      <a:gd name="connsiteY46" fmla="*/ 220543 h 441743"/>
                      <a:gd name="connsiteX47" fmla="*/ 394573 w 452528"/>
                      <a:gd name="connsiteY47" fmla="*/ 292658 h 441743"/>
                      <a:gd name="connsiteX48" fmla="*/ 355470 w 452528"/>
                      <a:gd name="connsiteY48" fmla="*/ 350284 h 441743"/>
                      <a:gd name="connsiteX49" fmla="*/ 297679 w 452528"/>
                      <a:gd name="connsiteY49" fmla="*/ 388317 h 441743"/>
                      <a:gd name="connsiteX50" fmla="*/ 226717 w 452528"/>
                      <a:gd name="connsiteY50" fmla="*/ 402064 h 441743"/>
                      <a:gd name="connsiteX51" fmla="*/ 226470 w 452528"/>
                      <a:gd name="connsiteY51" fmla="*/ 73926 h 441743"/>
                      <a:gd name="connsiteX52" fmla="*/ 168926 w 452528"/>
                      <a:gd name="connsiteY52" fmla="*/ 85122 h 441743"/>
                      <a:gd name="connsiteX53" fmla="*/ 122085 w 452528"/>
                      <a:gd name="connsiteY53" fmla="*/ 115993 h 441743"/>
                      <a:gd name="connsiteX54" fmla="*/ 90555 w 452528"/>
                      <a:gd name="connsiteY54" fmla="*/ 162423 h 441743"/>
                      <a:gd name="connsiteX55" fmla="*/ 79030 w 452528"/>
                      <a:gd name="connsiteY55" fmla="*/ 220625 h 441743"/>
                      <a:gd name="connsiteX56" fmla="*/ 90555 w 452528"/>
                      <a:gd name="connsiteY56" fmla="*/ 278992 h 441743"/>
                      <a:gd name="connsiteX57" fmla="*/ 122085 w 452528"/>
                      <a:gd name="connsiteY57" fmla="*/ 325587 h 441743"/>
                      <a:gd name="connsiteX58" fmla="*/ 169009 w 452528"/>
                      <a:gd name="connsiteY58" fmla="*/ 356293 h 441743"/>
                      <a:gd name="connsiteX59" fmla="*/ 226882 w 452528"/>
                      <a:gd name="connsiteY59" fmla="*/ 367407 h 441743"/>
                      <a:gd name="connsiteX60" fmla="*/ 284507 w 452528"/>
                      <a:gd name="connsiteY60" fmla="*/ 356293 h 441743"/>
                      <a:gd name="connsiteX61" fmla="*/ 331267 w 452528"/>
                      <a:gd name="connsiteY61" fmla="*/ 325587 h 441743"/>
                      <a:gd name="connsiteX62" fmla="*/ 362796 w 452528"/>
                      <a:gd name="connsiteY62" fmla="*/ 278992 h 441743"/>
                      <a:gd name="connsiteX63" fmla="*/ 374322 w 452528"/>
                      <a:gd name="connsiteY63" fmla="*/ 220625 h 441743"/>
                      <a:gd name="connsiteX64" fmla="*/ 362796 w 452528"/>
                      <a:gd name="connsiteY64" fmla="*/ 162423 h 441743"/>
                      <a:gd name="connsiteX65" fmla="*/ 331102 w 452528"/>
                      <a:gd name="connsiteY65" fmla="*/ 116075 h 441743"/>
                      <a:gd name="connsiteX66" fmla="*/ 284014 w 452528"/>
                      <a:gd name="connsiteY66" fmla="*/ 85122 h 441743"/>
                      <a:gd name="connsiteX67" fmla="*/ 226470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3" y="413260"/>
                          <a:pt x="85863" y="397454"/>
                          <a:pt x="65694" y="377697"/>
                        </a:cubicBezTo>
                        <a:cubicBezTo>
                          <a:pt x="45442" y="357857"/>
                          <a:pt x="29307" y="334313"/>
                          <a:pt x="17700" y="307558"/>
                        </a:cubicBezTo>
                        <a:cubicBezTo>
                          <a:pt x="6010" y="280721"/>
                          <a:pt x="0" y="251496"/>
                          <a:pt x="0" y="220708"/>
                        </a:cubicBezTo>
                        <a:cubicBezTo>
                          <a:pt x="0" y="189918"/>
                          <a:pt x="5845" y="161188"/>
                          <a:pt x="17452" y="134269"/>
                        </a:cubicBezTo>
                        <a:cubicBezTo>
                          <a:pt x="28978" y="107431"/>
                          <a:pt x="45195" y="83805"/>
                          <a:pt x="65529" y="64047"/>
                        </a:cubicBezTo>
                        <a:cubicBezTo>
                          <a:pt x="85863" y="44290"/>
                          <a:pt x="109983"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463"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295"/>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651" y="392515"/>
                        </a:cubicBezTo>
                        <a:cubicBezTo>
                          <a:pt x="173866" y="402147"/>
                          <a:pt x="199221" y="407004"/>
                          <a:pt x="226058" y="407004"/>
                        </a:cubicBezTo>
                        <a:cubicBezTo>
                          <a:pt x="252896" y="407004"/>
                          <a:pt x="278580" y="402147"/>
                          <a:pt x="301796" y="392515"/>
                        </a:cubicBezTo>
                        <a:cubicBezTo>
                          <a:pt x="325092" y="382883"/>
                          <a:pt x="345591" y="369465"/>
                          <a:pt x="362714" y="352836"/>
                        </a:cubicBezTo>
                        <a:cubicBezTo>
                          <a:pt x="379837" y="336206"/>
                          <a:pt x="393421" y="316284"/>
                          <a:pt x="403135" y="293728"/>
                        </a:cubicBezTo>
                        <a:cubicBezTo>
                          <a:pt x="412849" y="271253"/>
                          <a:pt x="417706" y="246639"/>
                          <a:pt x="417706" y="220625"/>
                        </a:cubicBezTo>
                        <a:cubicBezTo>
                          <a:pt x="417706" y="194611"/>
                          <a:pt x="412766" y="170408"/>
                          <a:pt x="403135" y="147934"/>
                        </a:cubicBezTo>
                        <a:cubicBezTo>
                          <a:pt x="393421" y="125378"/>
                          <a:pt x="379837" y="105455"/>
                          <a:pt x="362714" y="88826"/>
                        </a:cubicBezTo>
                        <a:cubicBezTo>
                          <a:pt x="345591" y="72115"/>
                          <a:pt x="325092" y="58779"/>
                          <a:pt x="301796" y="49147"/>
                        </a:cubicBezTo>
                        <a:cubicBezTo>
                          <a:pt x="278580" y="39515"/>
                          <a:pt x="253060" y="34658"/>
                          <a:pt x="226058" y="34658"/>
                        </a:cubicBezTo>
                        <a:close/>
                        <a:moveTo>
                          <a:pt x="226882" y="402064"/>
                        </a:moveTo>
                        <a:cubicBezTo>
                          <a:pt x="201773" y="402064"/>
                          <a:pt x="177899" y="397454"/>
                          <a:pt x="155755" y="388317"/>
                        </a:cubicBezTo>
                        <a:cubicBezTo>
                          <a:pt x="133692" y="379261"/>
                          <a:pt x="114182" y="366418"/>
                          <a:pt x="97717" y="350284"/>
                        </a:cubicBezTo>
                        <a:cubicBezTo>
                          <a:pt x="81253" y="334148"/>
                          <a:pt x="68163" y="314802"/>
                          <a:pt x="58614" y="292658"/>
                        </a:cubicBezTo>
                        <a:cubicBezTo>
                          <a:pt x="49065" y="270513"/>
                          <a:pt x="44207" y="246227"/>
                          <a:pt x="44207" y="220543"/>
                        </a:cubicBezTo>
                        <a:cubicBezTo>
                          <a:pt x="44207" y="194858"/>
                          <a:pt x="49065" y="170655"/>
                          <a:pt x="58614" y="148593"/>
                        </a:cubicBezTo>
                        <a:cubicBezTo>
                          <a:pt x="68081" y="126695"/>
                          <a:pt x="81253" y="107349"/>
                          <a:pt x="97635" y="91214"/>
                        </a:cubicBezTo>
                        <a:cubicBezTo>
                          <a:pt x="114017" y="75078"/>
                          <a:pt x="133445" y="62236"/>
                          <a:pt x="155343" y="53016"/>
                        </a:cubicBezTo>
                        <a:cubicBezTo>
                          <a:pt x="177324" y="43796"/>
                          <a:pt x="201279" y="39103"/>
                          <a:pt x="226388" y="39103"/>
                        </a:cubicBezTo>
                        <a:cubicBezTo>
                          <a:pt x="251496" y="39103"/>
                          <a:pt x="275370" y="43796"/>
                          <a:pt x="297432" y="53016"/>
                        </a:cubicBezTo>
                        <a:cubicBezTo>
                          <a:pt x="319330" y="62236"/>
                          <a:pt x="338758" y="74996"/>
                          <a:pt x="355305" y="91131"/>
                        </a:cubicBezTo>
                        <a:cubicBezTo>
                          <a:pt x="371852" y="107267"/>
                          <a:pt x="385106" y="126612"/>
                          <a:pt x="394573" y="148593"/>
                        </a:cubicBezTo>
                        <a:cubicBezTo>
                          <a:pt x="404123" y="170655"/>
                          <a:pt x="408979" y="194858"/>
                          <a:pt x="408979" y="220543"/>
                        </a:cubicBezTo>
                        <a:cubicBezTo>
                          <a:pt x="408979" y="246227"/>
                          <a:pt x="404123" y="270430"/>
                          <a:pt x="394573" y="292658"/>
                        </a:cubicBezTo>
                        <a:cubicBezTo>
                          <a:pt x="385024" y="314720"/>
                          <a:pt x="371934" y="334148"/>
                          <a:pt x="355470" y="350284"/>
                        </a:cubicBezTo>
                        <a:cubicBezTo>
                          <a:pt x="339087" y="366418"/>
                          <a:pt x="319577" y="379179"/>
                          <a:pt x="297679" y="388317"/>
                        </a:cubicBezTo>
                        <a:cubicBezTo>
                          <a:pt x="275699" y="397454"/>
                          <a:pt x="251826" y="402064"/>
                          <a:pt x="226717" y="402064"/>
                        </a:cubicBezTo>
                        <a:close/>
                        <a:moveTo>
                          <a:pt x="226470" y="73926"/>
                        </a:moveTo>
                        <a:cubicBezTo>
                          <a:pt x="205972" y="73926"/>
                          <a:pt x="186626" y="77713"/>
                          <a:pt x="168926" y="85122"/>
                        </a:cubicBezTo>
                        <a:cubicBezTo>
                          <a:pt x="151063" y="92613"/>
                          <a:pt x="135339" y="102986"/>
                          <a:pt x="122085" y="115993"/>
                        </a:cubicBezTo>
                        <a:cubicBezTo>
                          <a:pt x="108913" y="129000"/>
                          <a:pt x="98293" y="144641"/>
                          <a:pt x="90555" y="162423"/>
                        </a:cubicBezTo>
                        <a:cubicBezTo>
                          <a:pt x="82899" y="180123"/>
                          <a:pt x="79030" y="199715"/>
                          <a:pt x="79030" y="220625"/>
                        </a:cubicBezTo>
                        <a:cubicBezTo>
                          <a:pt x="79030" y="241535"/>
                          <a:pt x="82899" y="261210"/>
                          <a:pt x="90555" y="278992"/>
                        </a:cubicBezTo>
                        <a:cubicBezTo>
                          <a:pt x="98293" y="296938"/>
                          <a:pt x="108831" y="312580"/>
                          <a:pt x="122085" y="325587"/>
                        </a:cubicBezTo>
                        <a:cubicBezTo>
                          <a:pt x="135256" y="338594"/>
                          <a:pt x="151063" y="348884"/>
                          <a:pt x="169009" y="356293"/>
                        </a:cubicBezTo>
                        <a:cubicBezTo>
                          <a:pt x="186873" y="363702"/>
                          <a:pt x="206383" y="367407"/>
                          <a:pt x="226882" y="367407"/>
                        </a:cubicBezTo>
                        <a:cubicBezTo>
                          <a:pt x="247380" y="367407"/>
                          <a:pt x="266808" y="363702"/>
                          <a:pt x="284507" y="356293"/>
                        </a:cubicBezTo>
                        <a:cubicBezTo>
                          <a:pt x="302289" y="348884"/>
                          <a:pt x="318013" y="338594"/>
                          <a:pt x="331267" y="325587"/>
                        </a:cubicBezTo>
                        <a:cubicBezTo>
                          <a:pt x="344439" y="312662"/>
                          <a:pt x="355058" y="296938"/>
                          <a:pt x="362796" y="278992"/>
                        </a:cubicBezTo>
                        <a:cubicBezTo>
                          <a:pt x="370452" y="261128"/>
                          <a:pt x="374322" y="241535"/>
                          <a:pt x="374322" y="220625"/>
                        </a:cubicBezTo>
                        <a:cubicBezTo>
                          <a:pt x="374322" y="199715"/>
                          <a:pt x="370452" y="180123"/>
                          <a:pt x="362796" y="162423"/>
                        </a:cubicBezTo>
                        <a:cubicBezTo>
                          <a:pt x="355058" y="144641"/>
                          <a:pt x="344439" y="129082"/>
                          <a:pt x="331102" y="116075"/>
                        </a:cubicBezTo>
                        <a:cubicBezTo>
                          <a:pt x="317684" y="103068"/>
                          <a:pt x="301878" y="92613"/>
                          <a:pt x="284014" y="85122"/>
                        </a:cubicBezTo>
                        <a:cubicBezTo>
                          <a:pt x="266314" y="77630"/>
                          <a:pt x="246886" y="73926"/>
                          <a:pt x="226470" y="73926"/>
                        </a:cubicBezTo>
                        <a:close/>
                      </a:path>
                    </a:pathLst>
                  </a:custGeom>
                  <a:solidFill>
                    <a:srgbClr val="1D1D1B"/>
                  </a:solidFill>
                  <a:ln w="8232" cap="flat">
                    <a:noFill/>
                    <a:prstDash val="solid"/>
                    <a:miter/>
                  </a:ln>
                </p:spPr>
                <p:txBody>
                  <a:bodyPr rtlCol="0" anchor="ctr"/>
                  <a:lstStyle/>
                  <a:p>
                    <a:endParaRPr lang="en-US"/>
                  </a:p>
                </p:txBody>
              </p:sp>
            </p:grpSp>
            <p:grpSp>
              <p:nvGrpSpPr>
                <p:cNvPr id="34" name="Gráfico 23">
                  <a:extLst>
                    <a:ext uri="{FF2B5EF4-FFF2-40B4-BE49-F238E27FC236}">
                      <a16:creationId xmlns:a16="http://schemas.microsoft.com/office/drawing/2014/main" id="{763488FC-429C-008B-89E1-305D1D0622CE}"/>
                    </a:ext>
                  </a:extLst>
                </p:cNvPr>
                <p:cNvGrpSpPr/>
                <p:nvPr/>
              </p:nvGrpSpPr>
              <p:grpSpPr>
                <a:xfrm>
                  <a:off x="5709659" y="5025814"/>
                  <a:ext cx="561941" cy="574201"/>
                  <a:chOff x="5709659" y="5025814"/>
                  <a:chExt cx="561941" cy="574201"/>
                </a:xfrm>
                <a:solidFill>
                  <a:srgbClr val="1D1D1B"/>
                </a:solidFill>
              </p:grpSpPr>
              <p:sp>
                <p:nvSpPr>
                  <p:cNvPr id="129" name="Forma Livre: Forma 128">
                    <a:extLst>
                      <a:ext uri="{FF2B5EF4-FFF2-40B4-BE49-F238E27FC236}">
                        <a16:creationId xmlns:a16="http://schemas.microsoft.com/office/drawing/2014/main" id="{147B2AA1-A823-3118-8133-BDF6507A67D0}"/>
                      </a:ext>
                    </a:extLst>
                  </p:cNvPr>
                  <p:cNvSpPr/>
                  <p:nvPr/>
                </p:nvSpPr>
                <p:spPr>
                  <a:xfrm>
                    <a:off x="5727194" y="5042855"/>
                    <a:ext cx="526948" cy="539707"/>
                  </a:xfrm>
                  <a:custGeom>
                    <a:avLst/>
                    <a:gdLst>
                      <a:gd name="connsiteX0" fmla="*/ 526454 w 526948"/>
                      <a:gd name="connsiteY0" fmla="*/ 163905 h 539707"/>
                      <a:gd name="connsiteX1" fmla="*/ 479530 w 526948"/>
                      <a:gd name="connsiteY1" fmla="*/ 163905 h 539707"/>
                      <a:gd name="connsiteX2" fmla="*/ 444213 w 526948"/>
                      <a:gd name="connsiteY2" fmla="*/ 112782 h 539707"/>
                      <a:gd name="connsiteX3" fmla="*/ 396549 w 526948"/>
                      <a:gd name="connsiteY3" fmla="*/ 73844 h 539707"/>
                      <a:gd name="connsiteX4" fmla="*/ 339334 w 526948"/>
                      <a:gd name="connsiteY4" fmla="*/ 49064 h 539707"/>
                      <a:gd name="connsiteX5" fmla="*/ 275452 w 526948"/>
                      <a:gd name="connsiteY5" fmla="*/ 40256 h 539707"/>
                      <a:gd name="connsiteX6" fmla="*/ 185555 w 526948"/>
                      <a:gd name="connsiteY6" fmla="*/ 57955 h 539707"/>
                      <a:gd name="connsiteX7" fmla="*/ 112124 w 526948"/>
                      <a:gd name="connsiteY7" fmla="*/ 106773 h 539707"/>
                      <a:gd name="connsiteX8" fmla="*/ 62730 w 526948"/>
                      <a:gd name="connsiteY8" fmla="*/ 179875 h 539707"/>
                      <a:gd name="connsiteX9" fmla="*/ 44619 w 526948"/>
                      <a:gd name="connsiteY9" fmla="*/ 270348 h 539707"/>
                      <a:gd name="connsiteX10" fmla="*/ 62730 w 526948"/>
                      <a:gd name="connsiteY10" fmla="*/ 360409 h 539707"/>
                      <a:gd name="connsiteX11" fmla="*/ 112124 w 526948"/>
                      <a:gd name="connsiteY11" fmla="*/ 433265 h 539707"/>
                      <a:gd name="connsiteX12" fmla="*/ 185555 w 526948"/>
                      <a:gd name="connsiteY12" fmla="*/ 481918 h 539707"/>
                      <a:gd name="connsiteX13" fmla="*/ 275452 w 526948"/>
                      <a:gd name="connsiteY13" fmla="*/ 499617 h 539707"/>
                      <a:gd name="connsiteX14" fmla="*/ 339005 w 526948"/>
                      <a:gd name="connsiteY14" fmla="*/ 491055 h 539707"/>
                      <a:gd name="connsiteX15" fmla="*/ 396219 w 526948"/>
                      <a:gd name="connsiteY15" fmla="*/ 466441 h 539707"/>
                      <a:gd name="connsiteX16" fmla="*/ 444131 w 526948"/>
                      <a:gd name="connsiteY16" fmla="*/ 427502 h 539707"/>
                      <a:gd name="connsiteX17" fmla="*/ 479612 w 526948"/>
                      <a:gd name="connsiteY17" fmla="*/ 376380 h 539707"/>
                      <a:gd name="connsiteX18" fmla="*/ 526948 w 526948"/>
                      <a:gd name="connsiteY18" fmla="*/ 376380 h 539707"/>
                      <a:gd name="connsiteX19" fmla="*/ 485539 w 526948"/>
                      <a:gd name="connsiteY19" fmla="*/ 444461 h 539707"/>
                      <a:gd name="connsiteX20" fmla="*/ 426185 w 526948"/>
                      <a:gd name="connsiteY20" fmla="*/ 495994 h 539707"/>
                      <a:gd name="connsiteX21" fmla="*/ 354482 w 526948"/>
                      <a:gd name="connsiteY21" fmla="*/ 528430 h 539707"/>
                      <a:gd name="connsiteX22" fmla="*/ 275534 w 526948"/>
                      <a:gd name="connsiteY22" fmla="*/ 539708 h 539707"/>
                      <a:gd name="connsiteX23" fmla="*/ 168103 w 526948"/>
                      <a:gd name="connsiteY23" fmla="*/ 518716 h 539707"/>
                      <a:gd name="connsiteX24" fmla="*/ 80511 w 526948"/>
                      <a:gd name="connsiteY24" fmla="*/ 461254 h 539707"/>
                      <a:gd name="connsiteX25" fmla="*/ 21569 w 526948"/>
                      <a:gd name="connsiteY25" fmla="*/ 375556 h 539707"/>
                      <a:gd name="connsiteX26" fmla="*/ 0 w 526948"/>
                      <a:gd name="connsiteY26" fmla="*/ 270266 h 539707"/>
                      <a:gd name="connsiteX27" fmla="*/ 21569 w 526948"/>
                      <a:gd name="connsiteY27" fmla="*/ 164152 h 539707"/>
                      <a:gd name="connsiteX28" fmla="*/ 80511 w 526948"/>
                      <a:gd name="connsiteY28" fmla="*/ 78454 h 539707"/>
                      <a:gd name="connsiteX29" fmla="*/ 168103 w 526948"/>
                      <a:gd name="connsiteY29" fmla="*/ 20992 h 539707"/>
                      <a:gd name="connsiteX30" fmla="*/ 275534 w 526948"/>
                      <a:gd name="connsiteY30" fmla="*/ 0 h 539707"/>
                      <a:gd name="connsiteX31" fmla="*/ 354482 w 526948"/>
                      <a:gd name="connsiteY31" fmla="*/ 11278 h 539707"/>
                      <a:gd name="connsiteX32" fmla="*/ 426185 w 526948"/>
                      <a:gd name="connsiteY32" fmla="*/ 43549 h 539707"/>
                      <a:gd name="connsiteX33" fmla="*/ 485293 w 526948"/>
                      <a:gd name="connsiteY33" fmla="*/ 94836 h 539707"/>
                      <a:gd name="connsiteX34" fmla="*/ 526536 w 526948"/>
                      <a:gd name="connsiteY34" fmla="*/ 163740 h 5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6948" h="539707">
                        <a:moveTo>
                          <a:pt x="526454" y="163905"/>
                        </a:moveTo>
                        <a:lnTo>
                          <a:pt x="479530" y="163905"/>
                        </a:lnTo>
                        <a:cubicBezTo>
                          <a:pt x="470145" y="145053"/>
                          <a:pt x="458373" y="128012"/>
                          <a:pt x="444213" y="112782"/>
                        </a:cubicBezTo>
                        <a:cubicBezTo>
                          <a:pt x="430136" y="97553"/>
                          <a:pt x="414166" y="84545"/>
                          <a:pt x="396549" y="73844"/>
                        </a:cubicBezTo>
                        <a:cubicBezTo>
                          <a:pt x="378849" y="63141"/>
                          <a:pt x="359751" y="54909"/>
                          <a:pt x="339334" y="49064"/>
                        </a:cubicBezTo>
                        <a:cubicBezTo>
                          <a:pt x="318836" y="43219"/>
                          <a:pt x="297515" y="40256"/>
                          <a:pt x="275452" y="40256"/>
                        </a:cubicBezTo>
                        <a:cubicBezTo>
                          <a:pt x="243675" y="40256"/>
                          <a:pt x="213710" y="46183"/>
                          <a:pt x="185555" y="57955"/>
                        </a:cubicBezTo>
                        <a:cubicBezTo>
                          <a:pt x="157483" y="69810"/>
                          <a:pt x="132951" y="86110"/>
                          <a:pt x="112124" y="106773"/>
                        </a:cubicBezTo>
                        <a:cubicBezTo>
                          <a:pt x="91296" y="127518"/>
                          <a:pt x="74749" y="151885"/>
                          <a:pt x="62730" y="179875"/>
                        </a:cubicBezTo>
                        <a:cubicBezTo>
                          <a:pt x="50628" y="207865"/>
                          <a:pt x="44619" y="237995"/>
                          <a:pt x="44619" y="270348"/>
                        </a:cubicBezTo>
                        <a:cubicBezTo>
                          <a:pt x="44619" y="302701"/>
                          <a:pt x="50628" y="332419"/>
                          <a:pt x="62730" y="360409"/>
                        </a:cubicBezTo>
                        <a:cubicBezTo>
                          <a:pt x="74831" y="388398"/>
                          <a:pt x="91296" y="412684"/>
                          <a:pt x="112124" y="433265"/>
                        </a:cubicBezTo>
                        <a:cubicBezTo>
                          <a:pt x="132951" y="453845"/>
                          <a:pt x="157483" y="470063"/>
                          <a:pt x="185555" y="481918"/>
                        </a:cubicBezTo>
                        <a:cubicBezTo>
                          <a:pt x="213628" y="493772"/>
                          <a:pt x="243593" y="499617"/>
                          <a:pt x="275452" y="499617"/>
                        </a:cubicBezTo>
                        <a:cubicBezTo>
                          <a:pt x="297350" y="499617"/>
                          <a:pt x="318507" y="496736"/>
                          <a:pt x="339005" y="491055"/>
                        </a:cubicBezTo>
                        <a:cubicBezTo>
                          <a:pt x="359503" y="485293"/>
                          <a:pt x="378602" y="477143"/>
                          <a:pt x="396219" y="466441"/>
                        </a:cubicBezTo>
                        <a:cubicBezTo>
                          <a:pt x="413919" y="455739"/>
                          <a:pt x="429889" y="442814"/>
                          <a:pt x="444131" y="427502"/>
                        </a:cubicBezTo>
                        <a:cubicBezTo>
                          <a:pt x="458373" y="412272"/>
                          <a:pt x="470228" y="395231"/>
                          <a:pt x="479612" y="376380"/>
                        </a:cubicBezTo>
                        <a:lnTo>
                          <a:pt x="526948" y="376380"/>
                        </a:lnTo>
                        <a:cubicBezTo>
                          <a:pt x="516740" y="401570"/>
                          <a:pt x="502992" y="424292"/>
                          <a:pt x="485539" y="444461"/>
                        </a:cubicBezTo>
                        <a:cubicBezTo>
                          <a:pt x="468087" y="464712"/>
                          <a:pt x="448329" y="481835"/>
                          <a:pt x="426185" y="495994"/>
                        </a:cubicBezTo>
                        <a:cubicBezTo>
                          <a:pt x="404040" y="510154"/>
                          <a:pt x="380166" y="520938"/>
                          <a:pt x="354482" y="528430"/>
                        </a:cubicBezTo>
                        <a:cubicBezTo>
                          <a:pt x="328797" y="535921"/>
                          <a:pt x="302454" y="539708"/>
                          <a:pt x="275534" y="539708"/>
                        </a:cubicBezTo>
                        <a:cubicBezTo>
                          <a:pt x="237337" y="539708"/>
                          <a:pt x="201526" y="532711"/>
                          <a:pt x="168103" y="518716"/>
                        </a:cubicBezTo>
                        <a:cubicBezTo>
                          <a:pt x="134680" y="504721"/>
                          <a:pt x="105455" y="485622"/>
                          <a:pt x="80511" y="461254"/>
                        </a:cubicBezTo>
                        <a:cubicBezTo>
                          <a:pt x="55568" y="436969"/>
                          <a:pt x="35893" y="408403"/>
                          <a:pt x="21569" y="375556"/>
                        </a:cubicBezTo>
                        <a:cubicBezTo>
                          <a:pt x="7162" y="342709"/>
                          <a:pt x="0" y="307640"/>
                          <a:pt x="0" y="270266"/>
                        </a:cubicBezTo>
                        <a:cubicBezTo>
                          <a:pt x="0" y="232891"/>
                          <a:pt x="7162" y="196998"/>
                          <a:pt x="21569" y="164152"/>
                        </a:cubicBezTo>
                        <a:cubicBezTo>
                          <a:pt x="35975" y="131305"/>
                          <a:pt x="55568" y="102821"/>
                          <a:pt x="80511" y="78454"/>
                        </a:cubicBezTo>
                        <a:cubicBezTo>
                          <a:pt x="105455" y="54168"/>
                          <a:pt x="134598" y="34987"/>
                          <a:pt x="168103" y="20992"/>
                        </a:cubicBezTo>
                        <a:cubicBezTo>
                          <a:pt x="201526" y="6997"/>
                          <a:pt x="237337" y="0"/>
                          <a:pt x="275534" y="0"/>
                        </a:cubicBezTo>
                        <a:cubicBezTo>
                          <a:pt x="302536" y="0"/>
                          <a:pt x="328797" y="3787"/>
                          <a:pt x="354482" y="11278"/>
                        </a:cubicBezTo>
                        <a:cubicBezTo>
                          <a:pt x="380166" y="18770"/>
                          <a:pt x="404122" y="29554"/>
                          <a:pt x="426185" y="43549"/>
                        </a:cubicBezTo>
                        <a:cubicBezTo>
                          <a:pt x="448329" y="57544"/>
                          <a:pt x="468005" y="74667"/>
                          <a:pt x="485293" y="94836"/>
                        </a:cubicBezTo>
                        <a:cubicBezTo>
                          <a:pt x="502580" y="115087"/>
                          <a:pt x="516328" y="137973"/>
                          <a:pt x="526536" y="163740"/>
                        </a:cubicBezTo>
                        <a:close/>
                      </a:path>
                    </a:pathLst>
                  </a:custGeom>
                  <a:solidFill>
                    <a:srgbClr val="1D1D1B"/>
                  </a:solidFill>
                  <a:ln w="8232" cap="flat">
                    <a:noFill/>
                    <a:prstDash val="solid"/>
                    <a:miter/>
                  </a:ln>
                </p:spPr>
                <p:txBody>
                  <a:bodyPr rtlCol="0" anchor="ctr"/>
                  <a:lstStyle/>
                  <a:p>
                    <a:endParaRPr lang="en-US"/>
                  </a:p>
                </p:txBody>
              </p:sp>
              <p:sp>
                <p:nvSpPr>
                  <p:cNvPr id="130" name="Forma Livre: Forma 129">
                    <a:extLst>
                      <a:ext uri="{FF2B5EF4-FFF2-40B4-BE49-F238E27FC236}">
                        <a16:creationId xmlns:a16="http://schemas.microsoft.com/office/drawing/2014/main" id="{C0CFF8D1-A21B-8A16-0422-3CFC244907C1}"/>
                      </a:ext>
                    </a:extLst>
                  </p:cNvPr>
                  <p:cNvSpPr/>
                  <p:nvPr/>
                </p:nvSpPr>
                <p:spPr>
                  <a:xfrm>
                    <a:off x="5709659" y="5025814"/>
                    <a:ext cx="561941" cy="574201"/>
                  </a:xfrm>
                  <a:custGeom>
                    <a:avLst/>
                    <a:gdLst>
                      <a:gd name="connsiteX0" fmla="*/ 292905 w 561941"/>
                      <a:gd name="connsiteY0" fmla="*/ 574201 h 574201"/>
                      <a:gd name="connsiteX1" fmla="*/ 178805 w 561941"/>
                      <a:gd name="connsiteY1" fmla="*/ 551892 h 574201"/>
                      <a:gd name="connsiteX2" fmla="*/ 85780 w 561941"/>
                      <a:gd name="connsiteY2" fmla="*/ 490890 h 574201"/>
                      <a:gd name="connsiteX3" fmla="*/ 23050 w 561941"/>
                      <a:gd name="connsiteY3" fmla="*/ 399760 h 574201"/>
                      <a:gd name="connsiteX4" fmla="*/ 0 w 561941"/>
                      <a:gd name="connsiteY4" fmla="*/ 287471 h 574201"/>
                      <a:gd name="connsiteX5" fmla="*/ 23050 w 561941"/>
                      <a:gd name="connsiteY5" fmla="*/ 174442 h 574201"/>
                      <a:gd name="connsiteX6" fmla="*/ 85780 w 561941"/>
                      <a:gd name="connsiteY6" fmla="*/ 83311 h 574201"/>
                      <a:gd name="connsiteX7" fmla="*/ 178805 w 561941"/>
                      <a:gd name="connsiteY7" fmla="*/ 22309 h 574201"/>
                      <a:gd name="connsiteX8" fmla="*/ 292905 w 561941"/>
                      <a:gd name="connsiteY8" fmla="*/ 0 h 574201"/>
                      <a:gd name="connsiteX9" fmla="*/ 376791 w 561941"/>
                      <a:gd name="connsiteY9" fmla="*/ 11937 h 574201"/>
                      <a:gd name="connsiteX10" fmla="*/ 452940 w 561941"/>
                      <a:gd name="connsiteY10" fmla="*/ 46183 h 574201"/>
                      <a:gd name="connsiteX11" fmla="*/ 515999 w 561941"/>
                      <a:gd name="connsiteY11" fmla="*/ 100928 h 574201"/>
                      <a:gd name="connsiteX12" fmla="*/ 560124 w 561941"/>
                      <a:gd name="connsiteY12" fmla="*/ 174689 h 574201"/>
                      <a:gd name="connsiteX13" fmla="*/ 558313 w 561941"/>
                      <a:gd name="connsiteY13" fmla="*/ 190824 h 574201"/>
                      <a:gd name="connsiteX14" fmla="*/ 543989 w 561941"/>
                      <a:gd name="connsiteY14" fmla="*/ 198398 h 574201"/>
                      <a:gd name="connsiteX15" fmla="*/ 497065 w 561941"/>
                      <a:gd name="connsiteY15" fmla="*/ 198398 h 574201"/>
                      <a:gd name="connsiteX16" fmla="*/ 481506 w 561941"/>
                      <a:gd name="connsiteY16" fmla="*/ 188766 h 574201"/>
                      <a:gd name="connsiteX17" fmla="*/ 448988 w 561941"/>
                      <a:gd name="connsiteY17" fmla="*/ 141677 h 574201"/>
                      <a:gd name="connsiteX18" fmla="*/ 405028 w 561941"/>
                      <a:gd name="connsiteY18" fmla="*/ 105785 h 574201"/>
                      <a:gd name="connsiteX19" fmla="*/ 352012 w 561941"/>
                      <a:gd name="connsiteY19" fmla="*/ 82817 h 574201"/>
                      <a:gd name="connsiteX20" fmla="*/ 292905 w 561941"/>
                      <a:gd name="connsiteY20" fmla="*/ 74749 h 574201"/>
                      <a:gd name="connsiteX21" fmla="*/ 209758 w 561941"/>
                      <a:gd name="connsiteY21" fmla="*/ 91131 h 574201"/>
                      <a:gd name="connsiteX22" fmla="*/ 141842 w 561941"/>
                      <a:gd name="connsiteY22" fmla="*/ 136244 h 574201"/>
                      <a:gd name="connsiteX23" fmla="*/ 96153 w 561941"/>
                      <a:gd name="connsiteY23" fmla="*/ 203913 h 574201"/>
                      <a:gd name="connsiteX24" fmla="*/ 79441 w 561941"/>
                      <a:gd name="connsiteY24" fmla="*/ 287471 h 574201"/>
                      <a:gd name="connsiteX25" fmla="*/ 96153 w 561941"/>
                      <a:gd name="connsiteY25" fmla="*/ 370617 h 574201"/>
                      <a:gd name="connsiteX26" fmla="*/ 141842 w 561941"/>
                      <a:gd name="connsiteY26" fmla="*/ 438039 h 574201"/>
                      <a:gd name="connsiteX27" fmla="*/ 209841 w 561941"/>
                      <a:gd name="connsiteY27" fmla="*/ 483070 h 574201"/>
                      <a:gd name="connsiteX28" fmla="*/ 292986 w 561941"/>
                      <a:gd name="connsiteY28" fmla="*/ 499452 h 574201"/>
                      <a:gd name="connsiteX29" fmla="*/ 351847 w 561941"/>
                      <a:gd name="connsiteY29" fmla="*/ 491467 h 574201"/>
                      <a:gd name="connsiteX30" fmla="*/ 404781 w 561941"/>
                      <a:gd name="connsiteY30" fmla="*/ 468746 h 574201"/>
                      <a:gd name="connsiteX31" fmla="*/ 448988 w 561941"/>
                      <a:gd name="connsiteY31" fmla="*/ 432853 h 574201"/>
                      <a:gd name="connsiteX32" fmla="*/ 481671 w 561941"/>
                      <a:gd name="connsiteY32" fmla="*/ 385765 h 574201"/>
                      <a:gd name="connsiteX33" fmla="*/ 497229 w 561941"/>
                      <a:gd name="connsiteY33" fmla="*/ 376132 h 574201"/>
                      <a:gd name="connsiteX34" fmla="*/ 544565 w 561941"/>
                      <a:gd name="connsiteY34" fmla="*/ 376132 h 574201"/>
                      <a:gd name="connsiteX35" fmla="*/ 558971 w 561941"/>
                      <a:gd name="connsiteY35" fmla="*/ 383789 h 574201"/>
                      <a:gd name="connsiteX36" fmla="*/ 560700 w 561941"/>
                      <a:gd name="connsiteY36" fmla="*/ 400006 h 574201"/>
                      <a:gd name="connsiteX37" fmla="*/ 516328 w 561941"/>
                      <a:gd name="connsiteY37" fmla="*/ 472944 h 574201"/>
                      <a:gd name="connsiteX38" fmla="*/ 453187 w 561941"/>
                      <a:gd name="connsiteY38" fmla="*/ 527771 h 574201"/>
                      <a:gd name="connsiteX39" fmla="*/ 376956 w 561941"/>
                      <a:gd name="connsiteY39" fmla="*/ 562265 h 574201"/>
                      <a:gd name="connsiteX40" fmla="*/ 293069 w 561941"/>
                      <a:gd name="connsiteY40" fmla="*/ 574201 h 574201"/>
                      <a:gd name="connsiteX41" fmla="*/ 292905 w 561941"/>
                      <a:gd name="connsiteY41" fmla="*/ 34658 h 574201"/>
                      <a:gd name="connsiteX42" fmla="*/ 192223 w 561941"/>
                      <a:gd name="connsiteY42" fmla="*/ 54333 h 574201"/>
                      <a:gd name="connsiteX43" fmla="*/ 110065 w 561941"/>
                      <a:gd name="connsiteY43" fmla="*/ 108172 h 574201"/>
                      <a:gd name="connsiteX44" fmla="*/ 54909 w 561941"/>
                      <a:gd name="connsiteY44" fmla="*/ 188355 h 574201"/>
                      <a:gd name="connsiteX45" fmla="*/ 34822 w 561941"/>
                      <a:gd name="connsiteY45" fmla="*/ 287471 h 574201"/>
                      <a:gd name="connsiteX46" fmla="*/ 54909 w 561941"/>
                      <a:gd name="connsiteY46" fmla="*/ 385847 h 574201"/>
                      <a:gd name="connsiteX47" fmla="*/ 110065 w 561941"/>
                      <a:gd name="connsiteY47" fmla="*/ 466029 h 574201"/>
                      <a:gd name="connsiteX48" fmla="*/ 192223 w 561941"/>
                      <a:gd name="connsiteY48" fmla="*/ 519868 h 574201"/>
                      <a:gd name="connsiteX49" fmla="*/ 292905 w 561941"/>
                      <a:gd name="connsiteY49" fmla="*/ 539543 h 574201"/>
                      <a:gd name="connsiteX50" fmla="*/ 366995 w 561941"/>
                      <a:gd name="connsiteY50" fmla="*/ 529006 h 574201"/>
                      <a:gd name="connsiteX51" fmla="*/ 434253 w 561941"/>
                      <a:gd name="connsiteY51" fmla="*/ 498629 h 574201"/>
                      <a:gd name="connsiteX52" fmla="*/ 489738 w 561941"/>
                      <a:gd name="connsiteY52" fmla="*/ 450388 h 574201"/>
                      <a:gd name="connsiteX53" fmla="*/ 516987 w 561941"/>
                      <a:gd name="connsiteY53" fmla="*/ 410955 h 574201"/>
                      <a:gd name="connsiteX54" fmla="*/ 507519 w 561941"/>
                      <a:gd name="connsiteY54" fmla="*/ 410955 h 574201"/>
                      <a:gd name="connsiteX55" fmla="*/ 474261 w 561941"/>
                      <a:gd name="connsiteY55" fmla="*/ 456562 h 574201"/>
                      <a:gd name="connsiteX56" fmla="*/ 422645 w 561941"/>
                      <a:gd name="connsiteY56" fmla="*/ 498464 h 574201"/>
                      <a:gd name="connsiteX57" fmla="*/ 361150 w 561941"/>
                      <a:gd name="connsiteY57" fmla="*/ 524972 h 574201"/>
                      <a:gd name="connsiteX58" fmla="*/ 292905 w 561941"/>
                      <a:gd name="connsiteY58" fmla="*/ 534192 h 574201"/>
                      <a:gd name="connsiteX59" fmla="*/ 196340 w 561941"/>
                      <a:gd name="connsiteY59" fmla="*/ 515093 h 574201"/>
                      <a:gd name="connsiteX60" fmla="*/ 117392 w 561941"/>
                      <a:gd name="connsiteY60" fmla="*/ 462819 h 574201"/>
                      <a:gd name="connsiteX61" fmla="*/ 64212 w 561941"/>
                      <a:gd name="connsiteY61" fmla="*/ 384447 h 574201"/>
                      <a:gd name="connsiteX62" fmla="*/ 44701 w 561941"/>
                      <a:gd name="connsiteY62" fmla="*/ 287471 h 574201"/>
                      <a:gd name="connsiteX63" fmla="*/ 64212 w 561941"/>
                      <a:gd name="connsiteY63" fmla="*/ 190166 h 574201"/>
                      <a:gd name="connsiteX64" fmla="*/ 117310 w 561941"/>
                      <a:gd name="connsiteY64" fmla="*/ 111630 h 574201"/>
                      <a:gd name="connsiteX65" fmla="*/ 196257 w 561941"/>
                      <a:gd name="connsiteY65" fmla="*/ 59108 h 574201"/>
                      <a:gd name="connsiteX66" fmla="*/ 292822 w 561941"/>
                      <a:gd name="connsiteY66" fmla="*/ 40009 h 574201"/>
                      <a:gd name="connsiteX67" fmla="*/ 361479 w 561941"/>
                      <a:gd name="connsiteY67" fmla="*/ 49476 h 574201"/>
                      <a:gd name="connsiteX68" fmla="*/ 422892 w 561941"/>
                      <a:gd name="connsiteY68" fmla="*/ 76149 h 574201"/>
                      <a:gd name="connsiteX69" fmla="*/ 474344 w 561941"/>
                      <a:gd name="connsiteY69" fmla="*/ 118133 h 574201"/>
                      <a:gd name="connsiteX70" fmla="*/ 507355 w 561941"/>
                      <a:gd name="connsiteY70" fmla="*/ 163658 h 574201"/>
                      <a:gd name="connsiteX71" fmla="*/ 516740 w 561941"/>
                      <a:gd name="connsiteY71" fmla="*/ 163658 h 574201"/>
                      <a:gd name="connsiteX72" fmla="*/ 489409 w 561941"/>
                      <a:gd name="connsiteY72" fmla="*/ 123484 h 574201"/>
                      <a:gd name="connsiteX73" fmla="*/ 434170 w 561941"/>
                      <a:gd name="connsiteY73" fmla="*/ 75572 h 574201"/>
                      <a:gd name="connsiteX74" fmla="*/ 366830 w 561941"/>
                      <a:gd name="connsiteY74" fmla="*/ 45278 h 574201"/>
                      <a:gd name="connsiteX75" fmla="*/ 292740 w 561941"/>
                      <a:gd name="connsiteY75" fmla="*/ 34740 h 5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1941" h="574201">
                        <a:moveTo>
                          <a:pt x="292905" y="574201"/>
                        </a:moveTo>
                        <a:cubicBezTo>
                          <a:pt x="252649" y="574201"/>
                          <a:pt x="214204" y="566710"/>
                          <a:pt x="178805" y="551892"/>
                        </a:cubicBezTo>
                        <a:cubicBezTo>
                          <a:pt x="143489" y="537156"/>
                          <a:pt x="112206" y="516575"/>
                          <a:pt x="85780" y="490890"/>
                        </a:cubicBezTo>
                        <a:cubicBezTo>
                          <a:pt x="59355" y="465123"/>
                          <a:pt x="38280" y="434500"/>
                          <a:pt x="23050" y="399760"/>
                        </a:cubicBezTo>
                        <a:cubicBezTo>
                          <a:pt x="7738" y="364854"/>
                          <a:pt x="0" y="327151"/>
                          <a:pt x="0" y="287471"/>
                        </a:cubicBezTo>
                        <a:cubicBezTo>
                          <a:pt x="0" y="247792"/>
                          <a:pt x="7738" y="209265"/>
                          <a:pt x="23050" y="174442"/>
                        </a:cubicBezTo>
                        <a:cubicBezTo>
                          <a:pt x="38280" y="139702"/>
                          <a:pt x="59355" y="109078"/>
                          <a:pt x="85780" y="83311"/>
                        </a:cubicBezTo>
                        <a:cubicBezTo>
                          <a:pt x="112206" y="57626"/>
                          <a:pt x="143489" y="37045"/>
                          <a:pt x="178805" y="22309"/>
                        </a:cubicBezTo>
                        <a:cubicBezTo>
                          <a:pt x="214204" y="7491"/>
                          <a:pt x="252649" y="0"/>
                          <a:pt x="292905" y="0"/>
                        </a:cubicBezTo>
                        <a:cubicBezTo>
                          <a:pt x="321388" y="0"/>
                          <a:pt x="349543" y="4034"/>
                          <a:pt x="376791" y="11937"/>
                        </a:cubicBezTo>
                        <a:cubicBezTo>
                          <a:pt x="403958" y="19840"/>
                          <a:pt x="429560" y="31365"/>
                          <a:pt x="452940" y="46183"/>
                        </a:cubicBezTo>
                        <a:cubicBezTo>
                          <a:pt x="476402" y="61001"/>
                          <a:pt x="497641" y="79441"/>
                          <a:pt x="515999" y="100928"/>
                        </a:cubicBezTo>
                        <a:cubicBezTo>
                          <a:pt x="534439" y="122496"/>
                          <a:pt x="549340" y="147358"/>
                          <a:pt x="560124" y="174689"/>
                        </a:cubicBezTo>
                        <a:cubicBezTo>
                          <a:pt x="562264" y="180040"/>
                          <a:pt x="561606" y="186050"/>
                          <a:pt x="558313" y="190824"/>
                        </a:cubicBezTo>
                        <a:cubicBezTo>
                          <a:pt x="555020" y="195599"/>
                          <a:pt x="549669" y="198398"/>
                          <a:pt x="543989" y="198398"/>
                        </a:cubicBezTo>
                        <a:lnTo>
                          <a:pt x="497065" y="198398"/>
                        </a:lnTo>
                        <a:cubicBezTo>
                          <a:pt x="490479" y="198398"/>
                          <a:pt x="484469" y="194693"/>
                          <a:pt x="481506" y="188766"/>
                        </a:cubicBezTo>
                        <a:cubicBezTo>
                          <a:pt x="472862" y="171478"/>
                          <a:pt x="461913" y="155672"/>
                          <a:pt x="448988" y="141677"/>
                        </a:cubicBezTo>
                        <a:cubicBezTo>
                          <a:pt x="436063" y="127683"/>
                          <a:pt x="421245" y="115663"/>
                          <a:pt x="405028" y="105785"/>
                        </a:cubicBezTo>
                        <a:cubicBezTo>
                          <a:pt x="388728" y="95906"/>
                          <a:pt x="370864" y="88250"/>
                          <a:pt x="352012" y="82817"/>
                        </a:cubicBezTo>
                        <a:cubicBezTo>
                          <a:pt x="333160" y="77466"/>
                          <a:pt x="313320" y="74749"/>
                          <a:pt x="292905" y="74749"/>
                        </a:cubicBezTo>
                        <a:cubicBezTo>
                          <a:pt x="263598" y="74749"/>
                          <a:pt x="235608" y="80265"/>
                          <a:pt x="209758" y="91131"/>
                        </a:cubicBezTo>
                        <a:cubicBezTo>
                          <a:pt x="183827" y="102080"/>
                          <a:pt x="160941" y="117228"/>
                          <a:pt x="141842" y="136244"/>
                        </a:cubicBezTo>
                        <a:cubicBezTo>
                          <a:pt x="122661" y="155343"/>
                          <a:pt x="107266" y="178064"/>
                          <a:pt x="96153" y="203913"/>
                        </a:cubicBezTo>
                        <a:cubicBezTo>
                          <a:pt x="85040" y="229598"/>
                          <a:pt x="79441" y="257670"/>
                          <a:pt x="79441" y="287471"/>
                        </a:cubicBezTo>
                        <a:cubicBezTo>
                          <a:pt x="79441" y="317272"/>
                          <a:pt x="85040" y="344932"/>
                          <a:pt x="96153" y="370617"/>
                        </a:cubicBezTo>
                        <a:cubicBezTo>
                          <a:pt x="107266" y="396384"/>
                          <a:pt x="122661" y="419105"/>
                          <a:pt x="141842" y="438039"/>
                        </a:cubicBezTo>
                        <a:cubicBezTo>
                          <a:pt x="161023" y="456973"/>
                          <a:pt x="183909" y="472121"/>
                          <a:pt x="209841" y="483070"/>
                        </a:cubicBezTo>
                        <a:cubicBezTo>
                          <a:pt x="235690" y="493936"/>
                          <a:pt x="263680" y="499452"/>
                          <a:pt x="292986" y="499452"/>
                        </a:cubicBezTo>
                        <a:cubicBezTo>
                          <a:pt x="313156" y="499452"/>
                          <a:pt x="332996" y="496818"/>
                          <a:pt x="351847" y="491467"/>
                        </a:cubicBezTo>
                        <a:cubicBezTo>
                          <a:pt x="370699" y="486198"/>
                          <a:pt x="388564" y="478542"/>
                          <a:pt x="404781" y="468746"/>
                        </a:cubicBezTo>
                        <a:cubicBezTo>
                          <a:pt x="420999" y="458949"/>
                          <a:pt x="435899" y="446848"/>
                          <a:pt x="448988" y="432853"/>
                        </a:cubicBezTo>
                        <a:cubicBezTo>
                          <a:pt x="462078" y="418858"/>
                          <a:pt x="473027" y="403052"/>
                          <a:pt x="481671" y="385765"/>
                        </a:cubicBezTo>
                        <a:cubicBezTo>
                          <a:pt x="484634" y="379920"/>
                          <a:pt x="490643" y="376132"/>
                          <a:pt x="497229" y="376132"/>
                        </a:cubicBezTo>
                        <a:lnTo>
                          <a:pt x="544565" y="376132"/>
                        </a:lnTo>
                        <a:cubicBezTo>
                          <a:pt x="550327" y="376132"/>
                          <a:pt x="555761" y="379014"/>
                          <a:pt x="558971" y="383789"/>
                        </a:cubicBezTo>
                        <a:cubicBezTo>
                          <a:pt x="562182" y="388563"/>
                          <a:pt x="562841" y="394655"/>
                          <a:pt x="560700" y="400006"/>
                        </a:cubicBezTo>
                        <a:cubicBezTo>
                          <a:pt x="549834" y="426844"/>
                          <a:pt x="534933" y="451376"/>
                          <a:pt x="516328" y="472944"/>
                        </a:cubicBezTo>
                        <a:cubicBezTo>
                          <a:pt x="497888" y="494348"/>
                          <a:pt x="476648" y="512789"/>
                          <a:pt x="453187" y="527771"/>
                        </a:cubicBezTo>
                        <a:cubicBezTo>
                          <a:pt x="429807" y="542672"/>
                          <a:pt x="404122" y="554279"/>
                          <a:pt x="376956" y="562265"/>
                        </a:cubicBezTo>
                        <a:cubicBezTo>
                          <a:pt x="349789" y="570167"/>
                          <a:pt x="321553" y="574201"/>
                          <a:pt x="293069" y="574201"/>
                        </a:cubicBezTo>
                        <a:close/>
                        <a:moveTo>
                          <a:pt x="292905" y="34658"/>
                        </a:moveTo>
                        <a:cubicBezTo>
                          <a:pt x="257259" y="34658"/>
                          <a:pt x="223342" y="41244"/>
                          <a:pt x="192223" y="54333"/>
                        </a:cubicBezTo>
                        <a:cubicBezTo>
                          <a:pt x="160941" y="67422"/>
                          <a:pt x="133281" y="85533"/>
                          <a:pt x="110065" y="108172"/>
                        </a:cubicBezTo>
                        <a:cubicBezTo>
                          <a:pt x="86850" y="130811"/>
                          <a:pt x="68328" y="157813"/>
                          <a:pt x="54909" y="188355"/>
                        </a:cubicBezTo>
                        <a:cubicBezTo>
                          <a:pt x="41573" y="218814"/>
                          <a:pt x="34822" y="252155"/>
                          <a:pt x="34822" y="287471"/>
                        </a:cubicBezTo>
                        <a:cubicBezTo>
                          <a:pt x="34822" y="322787"/>
                          <a:pt x="41573" y="355387"/>
                          <a:pt x="54909" y="385847"/>
                        </a:cubicBezTo>
                        <a:cubicBezTo>
                          <a:pt x="68328" y="416471"/>
                          <a:pt x="86850" y="443473"/>
                          <a:pt x="110065" y="466029"/>
                        </a:cubicBezTo>
                        <a:cubicBezTo>
                          <a:pt x="133281" y="488668"/>
                          <a:pt x="160941" y="506779"/>
                          <a:pt x="192223" y="519868"/>
                        </a:cubicBezTo>
                        <a:cubicBezTo>
                          <a:pt x="223342" y="532875"/>
                          <a:pt x="257259" y="539543"/>
                          <a:pt x="292905" y="539543"/>
                        </a:cubicBezTo>
                        <a:cubicBezTo>
                          <a:pt x="318095" y="539543"/>
                          <a:pt x="343039" y="536004"/>
                          <a:pt x="366995" y="529006"/>
                        </a:cubicBezTo>
                        <a:cubicBezTo>
                          <a:pt x="391033" y="522009"/>
                          <a:pt x="413589" y="511801"/>
                          <a:pt x="434253" y="498629"/>
                        </a:cubicBezTo>
                        <a:cubicBezTo>
                          <a:pt x="454833" y="485540"/>
                          <a:pt x="473521" y="469322"/>
                          <a:pt x="489738" y="450388"/>
                        </a:cubicBezTo>
                        <a:cubicBezTo>
                          <a:pt x="500193" y="438287"/>
                          <a:pt x="509248" y="425115"/>
                          <a:pt x="516987" y="410955"/>
                        </a:cubicBezTo>
                        <a:lnTo>
                          <a:pt x="507519" y="410955"/>
                        </a:lnTo>
                        <a:cubicBezTo>
                          <a:pt x="498299" y="427502"/>
                          <a:pt x="487104" y="442814"/>
                          <a:pt x="474261" y="456562"/>
                        </a:cubicBezTo>
                        <a:cubicBezTo>
                          <a:pt x="458949" y="472944"/>
                          <a:pt x="441579" y="487022"/>
                          <a:pt x="422645" y="498464"/>
                        </a:cubicBezTo>
                        <a:cubicBezTo>
                          <a:pt x="403711" y="509907"/>
                          <a:pt x="383048" y="518798"/>
                          <a:pt x="361150" y="524972"/>
                        </a:cubicBezTo>
                        <a:cubicBezTo>
                          <a:pt x="339252" y="531064"/>
                          <a:pt x="316284" y="534192"/>
                          <a:pt x="292905" y="534192"/>
                        </a:cubicBezTo>
                        <a:cubicBezTo>
                          <a:pt x="258905" y="534192"/>
                          <a:pt x="226470" y="527771"/>
                          <a:pt x="196340" y="515093"/>
                        </a:cubicBezTo>
                        <a:cubicBezTo>
                          <a:pt x="166292" y="502416"/>
                          <a:pt x="139701" y="484799"/>
                          <a:pt x="117392" y="462819"/>
                        </a:cubicBezTo>
                        <a:cubicBezTo>
                          <a:pt x="95000" y="440756"/>
                          <a:pt x="77136" y="414330"/>
                          <a:pt x="64212" y="384447"/>
                        </a:cubicBezTo>
                        <a:cubicBezTo>
                          <a:pt x="51205" y="354400"/>
                          <a:pt x="44701" y="321800"/>
                          <a:pt x="44701" y="287471"/>
                        </a:cubicBezTo>
                        <a:cubicBezTo>
                          <a:pt x="44701" y="253143"/>
                          <a:pt x="51287" y="220213"/>
                          <a:pt x="64212" y="190166"/>
                        </a:cubicBezTo>
                        <a:cubicBezTo>
                          <a:pt x="77136" y="160282"/>
                          <a:pt x="95000" y="133857"/>
                          <a:pt x="117310" y="111630"/>
                        </a:cubicBezTo>
                        <a:cubicBezTo>
                          <a:pt x="139620" y="89402"/>
                          <a:pt x="166210" y="71785"/>
                          <a:pt x="196257" y="59108"/>
                        </a:cubicBezTo>
                        <a:cubicBezTo>
                          <a:pt x="226388" y="46430"/>
                          <a:pt x="258905" y="40009"/>
                          <a:pt x="292822" y="40009"/>
                        </a:cubicBezTo>
                        <a:cubicBezTo>
                          <a:pt x="316449" y="40009"/>
                          <a:pt x="339581" y="43219"/>
                          <a:pt x="361479" y="49476"/>
                        </a:cubicBezTo>
                        <a:cubicBezTo>
                          <a:pt x="383295" y="55732"/>
                          <a:pt x="404040" y="64706"/>
                          <a:pt x="422892" y="76149"/>
                        </a:cubicBezTo>
                        <a:cubicBezTo>
                          <a:pt x="441909" y="87674"/>
                          <a:pt x="459196" y="101751"/>
                          <a:pt x="474344" y="118133"/>
                        </a:cubicBezTo>
                        <a:cubicBezTo>
                          <a:pt x="487104" y="131881"/>
                          <a:pt x="498135" y="147193"/>
                          <a:pt x="507355" y="163658"/>
                        </a:cubicBezTo>
                        <a:lnTo>
                          <a:pt x="516740" y="163658"/>
                        </a:lnTo>
                        <a:cubicBezTo>
                          <a:pt x="509002" y="149169"/>
                          <a:pt x="499864" y="135668"/>
                          <a:pt x="489409" y="123484"/>
                        </a:cubicBezTo>
                        <a:cubicBezTo>
                          <a:pt x="473356" y="104632"/>
                          <a:pt x="454751" y="88579"/>
                          <a:pt x="434170" y="75572"/>
                        </a:cubicBezTo>
                        <a:cubicBezTo>
                          <a:pt x="413507" y="62483"/>
                          <a:pt x="390868" y="52357"/>
                          <a:pt x="366830" y="45278"/>
                        </a:cubicBezTo>
                        <a:cubicBezTo>
                          <a:pt x="342792" y="38280"/>
                          <a:pt x="317848" y="34740"/>
                          <a:pt x="292740" y="34740"/>
                        </a:cubicBezTo>
                        <a:close/>
                      </a:path>
                    </a:pathLst>
                  </a:custGeom>
                  <a:solidFill>
                    <a:srgbClr val="1D1D1B"/>
                  </a:solidFill>
                  <a:ln w="8232" cap="flat">
                    <a:noFill/>
                    <a:prstDash val="solid"/>
                    <a:miter/>
                  </a:ln>
                </p:spPr>
                <p:txBody>
                  <a:bodyPr rtlCol="0" anchor="ctr"/>
                  <a:lstStyle/>
                  <a:p>
                    <a:endParaRPr lang="en-US"/>
                  </a:p>
                </p:txBody>
              </p:sp>
            </p:grpSp>
            <p:grpSp>
              <p:nvGrpSpPr>
                <p:cNvPr id="35" name="Gráfico 23">
                  <a:extLst>
                    <a:ext uri="{FF2B5EF4-FFF2-40B4-BE49-F238E27FC236}">
                      <a16:creationId xmlns:a16="http://schemas.microsoft.com/office/drawing/2014/main" id="{9D3699D3-2D5B-A40B-AA2A-790778E1D1D9}"/>
                    </a:ext>
                  </a:extLst>
                </p:cNvPr>
                <p:cNvGrpSpPr/>
                <p:nvPr/>
              </p:nvGrpSpPr>
              <p:grpSpPr>
                <a:xfrm>
                  <a:off x="6504896" y="5159012"/>
                  <a:ext cx="452528" cy="441743"/>
                  <a:chOff x="6504896" y="5159012"/>
                  <a:chExt cx="452528" cy="441743"/>
                </a:xfrm>
                <a:solidFill>
                  <a:srgbClr val="1D1D1B"/>
                </a:solidFill>
              </p:grpSpPr>
              <p:sp>
                <p:nvSpPr>
                  <p:cNvPr id="63" name="Forma Livre: Forma 62">
                    <a:extLst>
                      <a:ext uri="{FF2B5EF4-FFF2-40B4-BE49-F238E27FC236}">
                        <a16:creationId xmlns:a16="http://schemas.microsoft.com/office/drawing/2014/main" id="{09D679B9-4096-40DC-B927-77EA556A1666}"/>
                      </a:ext>
                    </a:extLst>
                  </p:cNvPr>
                  <p:cNvSpPr/>
                  <p:nvPr/>
                </p:nvSpPr>
                <p:spPr>
                  <a:xfrm>
                    <a:off x="6522185" y="5176300"/>
                    <a:ext cx="417952" cy="407086"/>
                  </a:xfrm>
                  <a:custGeom>
                    <a:avLst/>
                    <a:gdLst>
                      <a:gd name="connsiteX0" fmla="*/ 0 w 417952"/>
                      <a:gd name="connsiteY0" fmla="*/ 203337 h 407086"/>
                      <a:gd name="connsiteX1" fmla="*/ 16053 w 417952"/>
                      <a:gd name="connsiteY1" fmla="*/ 123813 h 407086"/>
                      <a:gd name="connsiteX2" fmla="*/ 60342 w 417952"/>
                      <a:gd name="connsiteY2" fmla="*/ 59108 h 407086"/>
                      <a:gd name="connsiteX3" fmla="*/ 126777 w 417952"/>
                      <a:gd name="connsiteY3" fmla="*/ 15806 h 407086"/>
                      <a:gd name="connsiteX4" fmla="*/ 208770 w 417952"/>
                      <a:gd name="connsiteY4" fmla="*/ 0 h 407086"/>
                      <a:gd name="connsiteX5" fmla="*/ 291176 w 417952"/>
                      <a:gd name="connsiteY5" fmla="*/ 15806 h 407086"/>
                      <a:gd name="connsiteX6" fmla="*/ 357610 w 417952"/>
                      <a:gd name="connsiteY6" fmla="*/ 59108 h 407086"/>
                      <a:gd name="connsiteX7" fmla="*/ 401900 w 417952"/>
                      <a:gd name="connsiteY7" fmla="*/ 123813 h 407086"/>
                      <a:gd name="connsiteX8" fmla="*/ 417952 w 417952"/>
                      <a:gd name="connsiteY8" fmla="*/ 203337 h 407086"/>
                      <a:gd name="connsiteX9" fmla="*/ 401900 w 417952"/>
                      <a:gd name="connsiteY9" fmla="*/ 283272 h 407086"/>
                      <a:gd name="connsiteX10" fmla="*/ 357610 w 417952"/>
                      <a:gd name="connsiteY10" fmla="*/ 347978 h 407086"/>
                      <a:gd name="connsiteX11" fmla="*/ 291176 w 417952"/>
                      <a:gd name="connsiteY11" fmla="*/ 391280 h 407086"/>
                      <a:gd name="connsiteX12" fmla="*/ 208770 w 417952"/>
                      <a:gd name="connsiteY12" fmla="*/ 407086 h 407086"/>
                      <a:gd name="connsiteX13" fmla="*/ 126777 w 417952"/>
                      <a:gd name="connsiteY13" fmla="*/ 391280 h 407086"/>
                      <a:gd name="connsiteX14" fmla="*/ 60589 w 417952"/>
                      <a:gd name="connsiteY14" fmla="*/ 347978 h 407086"/>
                      <a:gd name="connsiteX15" fmla="*/ 16300 w 417952"/>
                      <a:gd name="connsiteY15" fmla="*/ 283272 h 407086"/>
                      <a:gd name="connsiteX16" fmla="*/ 82 w 417952"/>
                      <a:gd name="connsiteY16" fmla="*/ 203337 h 407086"/>
                      <a:gd name="connsiteX17" fmla="*/ 44290 w 417952"/>
                      <a:gd name="connsiteY17" fmla="*/ 203337 h 407086"/>
                      <a:gd name="connsiteX18" fmla="*/ 57296 w 417952"/>
                      <a:gd name="connsiteY18" fmla="*/ 268619 h 407086"/>
                      <a:gd name="connsiteX19" fmla="*/ 92613 w 417952"/>
                      <a:gd name="connsiteY19" fmla="*/ 320730 h 407086"/>
                      <a:gd name="connsiteX20" fmla="*/ 145053 w 417952"/>
                      <a:gd name="connsiteY20" fmla="*/ 355058 h 407086"/>
                      <a:gd name="connsiteX21" fmla="*/ 209511 w 417952"/>
                      <a:gd name="connsiteY21" fmla="*/ 367489 h 407086"/>
                      <a:gd name="connsiteX22" fmla="*/ 273806 w 417952"/>
                      <a:gd name="connsiteY22" fmla="*/ 355058 h 407086"/>
                      <a:gd name="connsiteX23" fmla="*/ 326080 w 417952"/>
                      <a:gd name="connsiteY23" fmla="*/ 320730 h 407086"/>
                      <a:gd name="connsiteX24" fmla="*/ 361397 w 417952"/>
                      <a:gd name="connsiteY24" fmla="*/ 268619 h 407086"/>
                      <a:gd name="connsiteX25" fmla="*/ 374404 w 417952"/>
                      <a:gd name="connsiteY25" fmla="*/ 203337 h 407086"/>
                      <a:gd name="connsiteX26" fmla="*/ 361397 w 417952"/>
                      <a:gd name="connsiteY26" fmla="*/ 138302 h 407086"/>
                      <a:gd name="connsiteX27" fmla="*/ 325916 w 417952"/>
                      <a:gd name="connsiteY27" fmla="*/ 86439 h 407086"/>
                      <a:gd name="connsiteX28" fmla="*/ 273476 w 417952"/>
                      <a:gd name="connsiteY28" fmla="*/ 51946 h 407086"/>
                      <a:gd name="connsiteX29" fmla="*/ 209182 w 417952"/>
                      <a:gd name="connsiteY29" fmla="*/ 39350 h 407086"/>
                      <a:gd name="connsiteX30" fmla="*/ 144888 w 417952"/>
                      <a:gd name="connsiteY30" fmla="*/ 51946 h 407086"/>
                      <a:gd name="connsiteX31" fmla="*/ 92613 w 417952"/>
                      <a:gd name="connsiteY31" fmla="*/ 86439 h 407086"/>
                      <a:gd name="connsiteX32" fmla="*/ 57296 w 417952"/>
                      <a:gd name="connsiteY32" fmla="*/ 138302 h 407086"/>
                      <a:gd name="connsiteX33" fmla="*/ 44290 w 417952"/>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7952" h="407086">
                        <a:moveTo>
                          <a:pt x="0" y="203337"/>
                        </a:moveTo>
                        <a:cubicBezTo>
                          <a:pt x="0" y="175101"/>
                          <a:pt x="5351" y="148592"/>
                          <a:pt x="16053" y="123813"/>
                        </a:cubicBezTo>
                        <a:cubicBezTo>
                          <a:pt x="26755" y="99034"/>
                          <a:pt x="41490" y="77466"/>
                          <a:pt x="60342" y="59108"/>
                        </a:cubicBezTo>
                        <a:cubicBezTo>
                          <a:pt x="79194" y="40750"/>
                          <a:pt x="101339" y="26343"/>
                          <a:pt x="126777" y="15806"/>
                        </a:cubicBezTo>
                        <a:cubicBezTo>
                          <a:pt x="152215" y="5269"/>
                          <a:pt x="179546" y="0"/>
                          <a:pt x="208770" y="0"/>
                        </a:cubicBezTo>
                        <a:cubicBezTo>
                          <a:pt x="237995" y="0"/>
                          <a:pt x="265738" y="5269"/>
                          <a:pt x="291176" y="15806"/>
                        </a:cubicBezTo>
                        <a:cubicBezTo>
                          <a:pt x="316613" y="26343"/>
                          <a:pt x="338758" y="40832"/>
                          <a:pt x="357610" y="59108"/>
                        </a:cubicBezTo>
                        <a:cubicBezTo>
                          <a:pt x="376462" y="77383"/>
                          <a:pt x="391197" y="98952"/>
                          <a:pt x="401900" y="123813"/>
                        </a:cubicBezTo>
                        <a:cubicBezTo>
                          <a:pt x="412602" y="148592"/>
                          <a:pt x="417952" y="175101"/>
                          <a:pt x="417952" y="203337"/>
                        </a:cubicBezTo>
                        <a:cubicBezTo>
                          <a:pt x="417952" y="231574"/>
                          <a:pt x="412602" y="258494"/>
                          <a:pt x="401900" y="283272"/>
                        </a:cubicBezTo>
                        <a:cubicBezTo>
                          <a:pt x="391197" y="308052"/>
                          <a:pt x="376462" y="329620"/>
                          <a:pt x="357610" y="347978"/>
                        </a:cubicBezTo>
                        <a:cubicBezTo>
                          <a:pt x="338758" y="366336"/>
                          <a:pt x="316613" y="380743"/>
                          <a:pt x="291176" y="391280"/>
                        </a:cubicBezTo>
                        <a:cubicBezTo>
                          <a:pt x="265738" y="401817"/>
                          <a:pt x="238242" y="407086"/>
                          <a:pt x="208770" y="407086"/>
                        </a:cubicBezTo>
                        <a:cubicBezTo>
                          <a:pt x="179299" y="407086"/>
                          <a:pt x="152215" y="401817"/>
                          <a:pt x="126777" y="391280"/>
                        </a:cubicBezTo>
                        <a:cubicBezTo>
                          <a:pt x="101339" y="380743"/>
                          <a:pt x="79277" y="366254"/>
                          <a:pt x="60589" y="347978"/>
                        </a:cubicBezTo>
                        <a:cubicBezTo>
                          <a:pt x="41902" y="329703"/>
                          <a:pt x="27166" y="308134"/>
                          <a:pt x="16300" y="283272"/>
                        </a:cubicBezTo>
                        <a:cubicBezTo>
                          <a:pt x="5515" y="258494"/>
                          <a:pt x="82" y="231821"/>
                          <a:pt x="82" y="203337"/>
                        </a:cubicBezTo>
                        <a:close/>
                        <a:moveTo>
                          <a:pt x="44290" y="203337"/>
                        </a:moveTo>
                        <a:cubicBezTo>
                          <a:pt x="44290" y="226717"/>
                          <a:pt x="48653" y="248450"/>
                          <a:pt x="57296" y="268619"/>
                        </a:cubicBezTo>
                        <a:cubicBezTo>
                          <a:pt x="65941" y="288706"/>
                          <a:pt x="77713" y="306076"/>
                          <a:pt x="92613" y="320730"/>
                        </a:cubicBezTo>
                        <a:cubicBezTo>
                          <a:pt x="107514" y="335383"/>
                          <a:pt x="124966" y="346826"/>
                          <a:pt x="145053" y="355058"/>
                        </a:cubicBezTo>
                        <a:cubicBezTo>
                          <a:pt x="165139" y="363373"/>
                          <a:pt x="186626" y="367489"/>
                          <a:pt x="209511" y="367489"/>
                        </a:cubicBezTo>
                        <a:cubicBezTo>
                          <a:pt x="232397" y="367489"/>
                          <a:pt x="253883" y="363373"/>
                          <a:pt x="273806" y="355058"/>
                        </a:cubicBezTo>
                        <a:cubicBezTo>
                          <a:pt x="293810" y="346826"/>
                          <a:pt x="311180" y="335383"/>
                          <a:pt x="326080" y="320730"/>
                        </a:cubicBezTo>
                        <a:cubicBezTo>
                          <a:pt x="340981" y="306076"/>
                          <a:pt x="352753" y="288706"/>
                          <a:pt x="361397" y="268619"/>
                        </a:cubicBezTo>
                        <a:cubicBezTo>
                          <a:pt x="370040" y="248532"/>
                          <a:pt x="374404" y="226799"/>
                          <a:pt x="374404" y="203337"/>
                        </a:cubicBezTo>
                        <a:cubicBezTo>
                          <a:pt x="374404" y="179875"/>
                          <a:pt x="370040" y="158224"/>
                          <a:pt x="361397" y="138302"/>
                        </a:cubicBezTo>
                        <a:cubicBezTo>
                          <a:pt x="352753" y="118380"/>
                          <a:pt x="340898" y="101010"/>
                          <a:pt x="325916" y="86439"/>
                        </a:cubicBezTo>
                        <a:cubicBezTo>
                          <a:pt x="310933" y="71785"/>
                          <a:pt x="293398" y="60342"/>
                          <a:pt x="273476" y="51946"/>
                        </a:cubicBezTo>
                        <a:cubicBezTo>
                          <a:pt x="253472" y="43549"/>
                          <a:pt x="232068" y="39350"/>
                          <a:pt x="209182" y="39350"/>
                        </a:cubicBezTo>
                        <a:cubicBezTo>
                          <a:pt x="186296" y="39350"/>
                          <a:pt x="164810" y="43549"/>
                          <a:pt x="144888" y="51946"/>
                        </a:cubicBezTo>
                        <a:cubicBezTo>
                          <a:pt x="124966" y="60342"/>
                          <a:pt x="107514" y="71868"/>
                          <a:pt x="92613" y="86439"/>
                        </a:cubicBezTo>
                        <a:cubicBezTo>
                          <a:pt x="77713" y="101092"/>
                          <a:pt x="65941" y="118380"/>
                          <a:pt x="57296"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28" name="Forma Livre: Forma 127">
                    <a:extLst>
                      <a:ext uri="{FF2B5EF4-FFF2-40B4-BE49-F238E27FC236}">
                        <a16:creationId xmlns:a16="http://schemas.microsoft.com/office/drawing/2014/main" id="{0BE47DEC-830E-9D8F-31B4-BA20906BFAF8}"/>
                      </a:ext>
                    </a:extLst>
                  </p:cNvPr>
                  <p:cNvSpPr/>
                  <p:nvPr/>
                </p:nvSpPr>
                <p:spPr>
                  <a:xfrm>
                    <a:off x="6504896"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617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733 w 452528"/>
                      <a:gd name="connsiteY24" fmla="*/ 392515 h 441743"/>
                      <a:gd name="connsiteX25" fmla="*/ 226141 w 452528"/>
                      <a:gd name="connsiteY25" fmla="*/ 407004 h 441743"/>
                      <a:gd name="connsiteX26" fmla="*/ 301878 w 452528"/>
                      <a:gd name="connsiteY26" fmla="*/ 392515 h 441743"/>
                      <a:gd name="connsiteX27" fmla="*/ 362796 w 452528"/>
                      <a:gd name="connsiteY27" fmla="*/ 352836 h 441743"/>
                      <a:gd name="connsiteX28" fmla="*/ 403217 w 452528"/>
                      <a:gd name="connsiteY28" fmla="*/ 293728 h 441743"/>
                      <a:gd name="connsiteX29" fmla="*/ 417788 w 452528"/>
                      <a:gd name="connsiteY29" fmla="*/ 220625 h 441743"/>
                      <a:gd name="connsiteX30" fmla="*/ 403217 w 452528"/>
                      <a:gd name="connsiteY30" fmla="*/ 147934 h 441743"/>
                      <a:gd name="connsiteX31" fmla="*/ 362796 w 452528"/>
                      <a:gd name="connsiteY31" fmla="*/ 88826 h 441743"/>
                      <a:gd name="connsiteX32" fmla="*/ 301878 w 452528"/>
                      <a:gd name="connsiteY32" fmla="*/ 49147 h 441743"/>
                      <a:gd name="connsiteX33" fmla="*/ 226141 w 452528"/>
                      <a:gd name="connsiteY33" fmla="*/ 34658 h 441743"/>
                      <a:gd name="connsiteX34" fmla="*/ 226799 w 452528"/>
                      <a:gd name="connsiteY34" fmla="*/ 402064 h 441743"/>
                      <a:gd name="connsiteX35" fmla="*/ 155673 w 452528"/>
                      <a:gd name="connsiteY35" fmla="*/ 388317 h 441743"/>
                      <a:gd name="connsiteX36" fmla="*/ 97635 w 452528"/>
                      <a:gd name="connsiteY36" fmla="*/ 350284 h 441743"/>
                      <a:gd name="connsiteX37" fmla="*/ 58532 w 452528"/>
                      <a:gd name="connsiteY37" fmla="*/ 292658 h 441743"/>
                      <a:gd name="connsiteX38" fmla="*/ 44125 w 452528"/>
                      <a:gd name="connsiteY38" fmla="*/ 220543 h 441743"/>
                      <a:gd name="connsiteX39" fmla="*/ 58532 w 452528"/>
                      <a:gd name="connsiteY39" fmla="*/ 148593 h 441743"/>
                      <a:gd name="connsiteX40" fmla="*/ 97553 w 452528"/>
                      <a:gd name="connsiteY40" fmla="*/ 91214 h 441743"/>
                      <a:gd name="connsiteX41" fmla="*/ 155261 w 452528"/>
                      <a:gd name="connsiteY41" fmla="*/ 53098 h 441743"/>
                      <a:gd name="connsiteX42" fmla="*/ 226305 w 452528"/>
                      <a:gd name="connsiteY42" fmla="*/ 39186 h 441743"/>
                      <a:gd name="connsiteX43" fmla="*/ 297350 w 452528"/>
                      <a:gd name="connsiteY43" fmla="*/ 53098 h 441743"/>
                      <a:gd name="connsiteX44" fmla="*/ 355223 w 452528"/>
                      <a:gd name="connsiteY44" fmla="*/ 91214 h 441743"/>
                      <a:gd name="connsiteX45" fmla="*/ 394491 w 452528"/>
                      <a:gd name="connsiteY45" fmla="*/ 148675 h 441743"/>
                      <a:gd name="connsiteX46" fmla="*/ 408898 w 452528"/>
                      <a:gd name="connsiteY46" fmla="*/ 220625 h 441743"/>
                      <a:gd name="connsiteX47" fmla="*/ 394491 w 452528"/>
                      <a:gd name="connsiteY47" fmla="*/ 292740 h 441743"/>
                      <a:gd name="connsiteX48" fmla="*/ 355388 w 452528"/>
                      <a:gd name="connsiteY48" fmla="*/ 350366 h 441743"/>
                      <a:gd name="connsiteX49" fmla="*/ 297597 w 452528"/>
                      <a:gd name="connsiteY49" fmla="*/ 388399 h 441743"/>
                      <a:gd name="connsiteX50" fmla="*/ 226635 w 452528"/>
                      <a:gd name="connsiteY50" fmla="*/ 402147 h 441743"/>
                      <a:gd name="connsiteX51" fmla="*/ 226388 w 452528"/>
                      <a:gd name="connsiteY51" fmla="*/ 73926 h 441743"/>
                      <a:gd name="connsiteX52" fmla="*/ 168762 w 452528"/>
                      <a:gd name="connsiteY52" fmla="*/ 85122 h 441743"/>
                      <a:gd name="connsiteX53" fmla="*/ 121920 w 452528"/>
                      <a:gd name="connsiteY53" fmla="*/ 115993 h 441743"/>
                      <a:gd name="connsiteX54" fmla="*/ 90391 w 452528"/>
                      <a:gd name="connsiteY54" fmla="*/ 162423 h 441743"/>
                      <a:gd name="connsiteX55" fmla="*/ 78865 w 452528"/>
                      <a:gd name="connsiteY55" fmla="*/ 220625 h 441743"/>
                      <a:gd name="connsiteX56" fmla="*/ 90391 w 452528"/>
                      <a:gd name="connsiteY56" fmla="*/ 278992 h 441743"/>
                      <a:gd name="connsiteX57" fmla="*/ 121920 w 452528"/>
                      <a:gd name="connsiteY57" fmla="*/ 325587 h 441743"/>
                      <a:gd name="connsiteX58" fmla="*/ 168844 w 452528"/>
                      <a:gd name="connsiteY58" fmla="*/ 356293 h 441743"/>
                      <a:gd name="connsiteX59" fmla="*/ 226717 w 452528"/>
                      <a:gd name="connsiteY59" fmla="*/ 367407 h 441743"/>
                      <a:gd name="connsiteX60" fmla="*/ 284343 w 452528"/>
                      <a:gd name="connsiteY60" fmla="*/ 356293 h 441743"/>
                      <a:gd name="connsiteX61" fmla="*/ 331102 w 452528"/>
                      <a:gd name="connsiteY61" fmla="*/ 325587 h 441743"/>
                      <a:gd name="connsiteX62" fmla="*/ 362632 w 452528"/>
                      <a:gd name="connsiteY62" fmla="*/ 278992 h 441743"/>
                      <a:gd name="connsiteX63" fmla="*/ 374157 w 452528"/>
                      <a:gd name="connsiteY63" fmla="*/ 220625 h 441743"/>
                      <a:gd name="connsiteX64" fmla="*/ 362632 w 452528"/>
                      <a:gd name="connsiteY64" fmla="*/ 162423 h 441743"/>
                      <a:gd name="connsiteX65" fmla="*/ 330938 w 452528"/>
                      <a:gd name="connsiteY65" fmla="*/ 116075 h 441743"/>
                      <a:gd name="connsiteX66" fmla="*/ 283849 w 452528"/>
                      <a:gd name="connsiteY66" fmla="*/ 85122 h 441743"/>
                      <a:gd name="connsiteX67" fmla="*/ 226305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4" y="413260"/>
                          <a:pt x="85863" y="397454"/>
                          <a:pt x="65694" y="377697"/>
                        </a:cubicBezTo>
                        <a:cubicBezTo>
                          <a:pt x="45442" y="357857"/>
                          <a:pt x="29307" y="334313"/>
                          <a:pt x="17617" y="307558"/>
                        </a:cubicBezTo>
                        <a:cubicBezTo>
                          <a:pt x="5927" y="280721"/>
                          <a:pt x="0" y="251496"/>
                          <a:pt x="0" y="220708"/>
                        </a:cubicBezTo>
                        <a:cubicBezTo>
                          <a:pt x="0" y="189918"/>
                          <a:pt x="5845" y="161188"/>
                          <a:pt x="17452" y="134269"/>
                        </a:cubicBezTo>
                        <a:cubicBezTo>
                          <a:pt x="28978" y="107514"/>
                          <a:pt x="45195" y="83805"/>
                          <a:pt x="65529" y="64047"/>
                        </a:cubicBezTo>
                        <a:cubicBezTo>
                          <a:pt x="85863" y="44290"/>
                          <a:pt x="109984"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545"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378"/>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733" y="392515"/>
                        </a:cubicBezTo>
                        <a:cubicBezTo>
                          <a:pt x="173948" y="402147"/>
                          <a:pt x="199304" y="407004"/>
                          <a:pt x="226141" y="407004"/>
                        </a:cubicBezTo>
                        <a:cubicBezTo>
                          <a:pt x="252978" y="407004"/>
                          <a:pt x="278663" y="402147"/>
                          <a:pt x="301878" y="392515"/>
                        </a:cubicBezTo>
                        <a:cubicBezTo>
                          <a:pt x="325175" y="382883"/>
                          <a:pt x="345673" y="369465"/>
                          <a:pt x="362796" y="352836"/>
                        </a:cubicBezTo>
                        <a:cubicBezTo>
                          <a:pt x="379920" y="336206"/>
                          <a:pt x="393503" y="316284"/>
                          <a:pt x="403217" y="293728"/>
                        </a:cubicBezTo>
                        <a:cubicBezTo>
                          <a:pt x="412931" y="271253"/>
                          <a:pt x="417788" y="246639"/>
                          <a:pt x="417788" y="220625"/>
                        </a:cubicBezTo>
                        <a:cubicBezTo>
                          <a:pt x="417788" y="194611"/>
                          <a:pt x="412849" y="170408"/>
                          <a:pt x="403217" y="147934"/>
                        </a:cubicBezTo>
                        <a:cubicBezTo>
                          <a:pt x="393503" y="125378"/>
                          <a:pt x="379920" y="105455"/>
                          <a:pt x="362796" y="88826"/>
                        </a:cubicBezTo>
                        <a:cubicBezTo>
                          <a:pt x="345673" y="72115"/>
                          <a:pt x="325175" y="58779"/>
                          <a:pt x="301878" y="49147"/>
                        </a:cubicBezTo>
                        <a:cubicBezTo>
                          <a:pt x="278663" y="39515"/>
                          <a:pt x="253142" y="34658"/>
                          <a:pt x="226141" y="34658"/>
                        </a:cubicBezTo>
                        <a:close/>
                        <a:moveTo>
                          <a:pt x="226799" y="402064"/>
                        </a:moveTo>
                        <a:cubicBezTo>
                          <a:pt x="201691" y="402064"/>
                          <a:pt x="177817" y="397454"/>
                          <a:pt x="155673" y="388317"/>
                        </a:cubicBezTo>
                        <a:cubicBezTo>
                          <a:pt x="133610" y="379261"/>
                          <a:pt x="114017" y="366418"/>
                          <a:pt x="97635" y="350284"/>
                        </a:cubicBezTo>
                        <a:cubicBezTo>
                          <a:pt x="81253" y="334148"/>
                          <a:pt x="68081" y="314802"/>
                          <a:pt x="58532" y="292658"/>
                        </a:cubicBezTo>
                        <a:cubicBezTo>
                          <a:pt x="48982" y="270430"/>
                          <a:pt x="44125" y="246227"/>
                          <a:pt x="44125" y="220543"/>
                        </a:cubicBezTo>
                        <a:cubicBezTo>
                          <a:pt x="44125" y="194858"/>
                          <a:pt x="48982" y="170655"/>
                          <a:pt x="58532" y="148593"/>
                        </a:cubicBezTo>
                        <a:cubicBezTo>
                          <a:pt x="67999" y="126612"/>
                          <a:pt x="81171" y="107349"/>
                          <a:pt x="97553" y="91214"/>
                        </a:cubicBezTo>
                        <a:cubicBezTo>
                          <a:pt x="113935" y="75078"/>
                          <a:pt x="133363" y="62318"/>
                          <a:pt x="155261" y="53098"/>
                        </a:cubicBezTo>
                        <a:cubicBezTo>
                          <a:pt x="177324" y="43878"/>
                          <a:pt x="201197" y="39186"/>
                          <a:pt x="226305" y="39186"/>
                        </a:cubicBezTo>
                        <a:cubicBezTo>
                          <a:pt x="251414" y="39186"/>
                          <a:pt x="275287" y="43878"/>
                          <a:pt x="297350" y="53098"/>
                        </a:cubicBezTo>
                        <a:cubicBezTo>
                          <a:pt x="319248" y="62318"/>
                          <a:pt x="338676" y="75161"/>
                          <a:pt x="355223" y="91214"/>
                        </a:cubicBezTo>
                        <a:cubicBezTo>
                          <a:pt x="371770" y="107349"/>
                          <a:pt x="385024" y="126695"/>
                          <a:pt x="394491" y="148675"/>
                        </a:cubicBezTo>
                        <a:cubicBezTo>
                          <a:pt x="404040" y="170738"/>
                          <a:pt x="408898" y="194940"/>
                          <a:pt x="408898" y="220625"/>
                        </a:cubicBezTo>
                        <a:cubicBezTo>
                          <a:pt x="408898" y="246310"/>
                          <a:pt x="404040" y="270513"/>
                          <a:pt x="394491" y="292740"/>
                        </a:cubicBezTo>
                        <a:cubicBezTo>
                          <a:pt x="385024" y="314802"/>
                          <a:pt x="371852" y="334230"/>
                          <a:pt x="355388" y="350366"/>
                        </a:cubicBezTo>
                        <a:cubicBezTo>
                          <a:pt x="338923" y="366501"/>
                          <a:pt x="319495" y="379261"/>
                          <a:pt x="297597" y="388399"/>
                        </a:cubicBezTo>
                        <a:cubicBezTo>
                          <a:pt x="275617" y="397537"/>
                          <a:pt x="251743" y="402147"/>
                          <a:pt x="226635" y="402147"/>
                        </a:cubicBezTo>
                        <a:close/>
                        <a:moveTo>
                          <a:pt x="226388" y="73926"/>
                        </a:moveTo>
                        <a:cubicBezTo>
                          <a:pt x="205889" y="73926"/>
                          <a:pt x="186544" y="77713"/>
                          <a:pt x="168762" y="85122"/>
                        </a:cubicBezTo>
                        <a:cubicBezTo>
                          <a:pt x="150898" y="92613"/>
                          <a:pt x="135174" y="102986"/>
                          <a:pt x="121920" y="115993"/>
                        </a:cubicBezTo>
                        <a:cubicBezTo>
                          <a:pt x="108749" y="128917"/>
                          <a:pt x="98129" y="144559"/>
                          <a:pt x="90391" y="162423"/>
                        </a:cubicBezTo>
                        <a:cubicBezTo>
                          <a:pt x="82734" y="180123"/>
                          <a:pt x="78865" y="199715"/>
                          <a:pt x="78865" y="220625"/>
                        </a:cubicBezTo>
                        <a:cubicBezTo>
                          <a:pt x="78865" y="241535"/>
                          <a:pt x="82734" y="261210"/>
                          <a:pt x="90391" y="278992"/>
                        </a:cubicBezTo>
                        <a:cubicBezTo>
                          <a:pt x="98129" y="296938"/>
                          <a:pt x="108749" y="312580"/>
                          <a:pt x="121920" y="325587"/>
                        </a:cubicBezTo>
                        <a:cubicBezTo>
                          <a:pt x="135092" y="338594"/>
                          <a:pt x="150898" y="348884"/>
                          <a:pt x="168844" y="356293"/>
                        </a:cubicBezTo>
                        <a:cubicBezTo>
                          <a:pt x="186708" y="363702"/>
                          <a:pt x="206218" y="367407"/>
                          <a:pt x="226717" y="367407"/>
                        </a:cubicBezTo>
                        <a:cubicBezTo>
                          <a:pt x="247215" y="367407"/>
                          <a:pt x="266644" y="363702"/>
                          <a:pt x="284343" y="356293"/>
                        </a:cubicBezTo>
                        <a:cubicBezTo>
                          <a:pt x="302125" y="348966"/>
                          <a:pt x="317849" y="338594"/>
                          <a:pt x="331102" y="325587"/>
                        </a:cubicBezTo>
                        <a:cubicBezTo>
                          <a:pt x="344274" y="312662"/>
                          <a:pt x="354894" y="296938"/>
                          <a:pt x="362632" y="278992"/>
                        </a:cubicBezTo>
                        <a:cubicBezTo>
                          <a:pt x="370288" y="261210"/>
                          <a:pt x="374157" y="241535"/>
                          <a:pt x="374157" y="220625"/>
                        </a:cubicBezTo>
                        <a:cubicBezTo>
                          <a:pt x="374157" y="199715"/>
                          <a:pt x="370288" y="180123"/>
                          <a:pt x="362632" y="162423"/>
                        </a:cubicBezTo>
                        <a:cubicBezTo>
                          <a:pt x="354894" y="144641"/>
                          <a:pt x="344274" y="129000"/>
                          <a:pt x="330938" y="116075"/>
                        </a:cubicBezTo>
                        <a:cubicBezTo>
                          <a:pt x="317601" y="103068"/>
                          <a:pt x="301713" y="92613"/>
                          <a:pt x="283849" y="85122"/>
                        </a:cubicBezTo>
                        <a:cubicBezTo>
                          <a:pt x="266150" y="77630"/>
                          <a:pt x="246722" y="73926"/>
                          <a:pt x="226305" y="73926"/>
                        </a:cubicBezTo>
                        <a:close/>
                      </a:path>
                    </a:pathLst>
                  </a:custGeom>
                  <a:solidFill>
                    <a:srgbClr val="1D1D1B"/>
                  </a:solidFill>
                  <a:ln w="8232" cap="flat">
                    <a:noFill/>
                    <a:prstDash val="solid"/>
                    <a:miter/>
                  </a:ln>
                </p:spPr>
                <p:txBody>
                  <a:bodyPr rtlCol="0" anchor="ctr"/>
                  <a:lstStyle/>
                  <a:p>
                    <a:endParaRPr lang="en-US"/>
                  </a:p>
                </p:txBody>
              </p:sp>
            </p:grpSp>
            <p:grpSp>
              <p:nvGrpSpPr>
                <p:cNvPr id="36" name="Gráfico 23">
                  <a:extLst>
                    <a:ext uri="{FF2B5EF4-FFF2-40B4-BE49-F238E27FC236}">
                      <a16:creationId xmlns:a16="http://schemas.microsoft.com/office/drawing/2014/main" id="{9B134348-035E-A5A7-5C9F-A0061B8236A7}"/>
                    </a:ext>
                  </a:extLst>
                </p:cNvPr>
                <p:cNvGrpSpPr/>
                <p:nvPr/>
              </p:nvGrpSpPr>
              <p:grpSpPr>
                <a:xfrm>
                  <a:off x="7213778" y="5169220"/>
                  <a:ext cx="264008" cy="421327"/>
                  <a:chOff x="7213778" y="5169220"/>
                  <a:chExt cx="264008" cy="421327"/>
                </a:xfrm>
                <a:solidFill>
                  <a:srgbClr val="1D1D1B"/>
                </a:solidFill>
              </p:grpSpPr>
              <p:sp>
                <p:nvSpPr>
                  <p:cNvPr id="61" name="Forma Livre: Forma 60">
                    <a:extLst>
                      <a:ext uri="{FF2B5EF4-FFF2-40B4-BE49-F238E27FC236}">
                        <a16:creationId xmlns:a16="http://schemas.microsoft.com/office/drawing/2014/main" id="{977F58D2-2907-21CC-3077-81B0E8C78E24}"/>
                      </a:ext>
                    </a:extLst>
                  </p:cNvPr>
                  <p:cNvSpPr/>
                  <p:nvPr/>
                </p:nvSpPr>
                <p:spPr>
                  <a:xfrm>
                    <a:off x="7231066" y="5186590"/>
                    <a:ext cx="229351" cy="386505"/>
                  </a:xfrm>
                  <a:custGeom>
                    <a:avLst/>
                    <a:gdLst>
                      <a:gd name="connsiteX0" fmla="*/ 229351 w 229351"/>
                      <a:gd name="connsiteY0" fmla="*/ 0 h 386505"/>
                      <a:gd name="connsiteX1" fmla="*/ 229351 w 229351"/>
                      <a:gd name="connsiteY1" fmla="*/ 40091 h 386505"/>
                      <a:gd name="connsiteX2" fmla="*/ 190001 w 229351"/>
                      <a:gd name="connsiteY2" fmla="*/ 40091 h 386505"/>
                      <a:gd name="connsiteX3" fmla="*/ 131058 w 229351"/>
                      <a:gd name="connsiteY3" fmla="*/ 49805 h 386505"/>
                      <a:gd name="connsiteX4" fmla="*/ 84875 w 229351"/>
                      <a:gd name="connsiteY4" fmla="*/ 78454 h 386505"/>
                      <a:gd name="connsiteX5" fmla="*/ 54745 w 229351"/>
                      <a:gd name="connsiteY5" fmla="*/ 125542 h 386505"/>
                      <a:gd name="connsiteX6" fmla="*/ 43878 w 229351"/>
                      <a:gd name="connsiteY6" fmla="*/ 191153 h 386505"/>
                      <a:gd name="connsiteX7" fmla="*/ 43878 w 229351"/>
                      <a:gd name="connsiteY7" fmla="*/ 386505 h 386505"/>
                      <a:gd name="connsiteX8" fmla="*/ 0 w 229351"/>
                      <a:gd name="connsiteY8" fmla="*/ 386505 h 386505"/>
                      <a:gd name="connsiteX9" fmla="*/ 0 w 229351"/>
                      <a:gd name="connsiteY9" fmla="*/ 0 h 386505"/>
                      <a:gd name="connsiteX10" fmla="*/ 37374 w 229351"/>
                      <a:gd name="connsiteY10" fmla="*/ 0 h 386505"/>
                      <a:gd name="connsiteX11" fmla="*/ 41984 w 229351"/>
                      <a:gd name="connsiteY11" fmla="*/ 74420 h 386505"/>
                      <a:gd name="connsiteX12" fmla="*/ 66187 w 229351"/>
                      <a:gd name="connsiteY12" fmla="*/ 44619 h 386505"/>
                      <a:gd name="connsiteX13" fmla="*/ 99199 w 229351"/>
                      <a:gd name="connsiteY13" fmla="*/ 20992 h 386505"/>
                      <a:gd name="connsiteX14" fmla="*/ 140195 w 229351"/>
                      <a:gd name="connsiteY14" fmla="*/ 5516 h 386505"/>
                      <a:gd name="connsiteX15" fmla="*/ 188437 w 229351"/>
                      <a:gd name="connsiteY15" fmla="*/ 0 h 386505"/>
                      <a:gd name="connsiteX16" fmla="*/ 229269 w 229351"/>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1" h="386505">
                        <a:moveTo>
                          <a:pt x="229351" y="0"/>
                        </a:moveTo>
                        <a:lnTo>
                          <a:pt x="229351" y="40091"/>
                        </a:lnTo>
                        <a:lnTo>
                          <a:pt x="190001" y="40091"/>
                        </a:lnTo>
                        <a:cubicBezTo>
                          <a:pt x="168597" y="40091"/>
                          <a:pt x="149004" y="43302"/>
                          <a:pt x="131058" y="49805"/>
                        </a:cubicBezTo>
                        <a:cubicBezTo>
                          <a:pt x="113111" y="56309"/>
                          <a:pt x="97717" y="65858"/>
                          <a:pt x="84875" y="78454"/>
                        </a:cubicBezTo>
                        <a:cubicBezTo>
                          <a:pt x="72032" y="91049"/>
                          <a:pt x="61989" y="106772"/>
                          <a:pt x="54745" y="125542"/>
                        </a:cubicBezTo>
                        <a:cubicBezTo>
                          <a:pt x="47500" y="144394"/>
                          <a:pt x="43878" y="166210"/>
                          <a:pt x="43878" y="191153"/>
                        </a:cubicBezTo>
                        <a:lnTo>
                          <a:pt x="43878" y="386505"/>
                        </a:lnTo>
                        <a:lnTo>
                          <a:pt x="0" y="386505"/>
                        </a:lnTo>
                        <a:lnTo>
                          <a:pt x="0" y="0"/>
                        </a:lnTo>
                        <a:lnTo>
                          <a:pt x="37374" y="0"/>
                        </a:lnTo>
                        <a:lnTo>
                          <a:pt x="41984" y="74420"/>
                        </a:lnTo>
                        <a:cubicBezTo>
                          <a:pt x="48571" y="63718"/>
                          <a:pt x="56721" y="53839"/>
                          <a:pt x="66187" y="44619"/>
                        </a:cubicBezTo>
                        <a:cubicBezTo>
                          <a:pt x="75737" y="35481"/>
                          <a:pt x="86686" y="27578"/>
                          <a:pt x="99199" y="20992"/>
                        </a:cubicBezTo>
                        <a:cubicBezTo>
                          <a:pt x="111712" y="14406"/>
                          <a:pt x="125377" y="9220"/>
                          <a:pt x="140195" y="5516"/>
                        </a:cubicBezTo>
                        <a:cubicBezTo>
                          <a:pt x="155096" y="1811"/>
                          <a:pt x="171149" y="0"/>
                          <a:pt x="188437" y="0"/>
                        </a:cubicBezTo>
                        <a:lnTo>
                          <a:pt x="229269" y="0"/>
                        </a:lnTo>
                        <a:close/>
                      </a:path>
                    </a:pathLst>
                  </a:custGeom>
                  <a:solidFill>
                    <a:srgbClr val="1D1D1B"/>
                  </a:solidFill>
                  <a:ln w="8232" cap="flat">
                    <a:noFill/>
                    <a:prstDash val="solid"/>
                    <a:miter/>
                  </a:ln>
                </p:spPr>
                <p:txBody>
                  <a:bodyPr rtlCol="0" anchor="ctr"/>
                  <a:lstStyle/>
                  <a:p>
                    <a:endParaRPr lang="en-US"/>
                  </a:p>
                </p:txBody>
              </p:sp>
              <p:sp>
                <p:nvSpPr>
                  <p:cNvPr id="62" name="Forma Livre: Forma 61">
                    <a:extLst>
                      <a:ext uri="{FF2B5EF4-FFF2-40B4-BE49-F238E27FC236}">
                        <a16:creationId xmlns:a16="http://schemas.microsoft.com/office/drawing/2014/main" id="{712E0DE4-9289-D9CB-CBAB-859409CC2FB5}"/>
                      </a:ext>
                    </a:extLst>
                  </p:cNvPr>
                  <p:cNvSpPr/>
                  <p:nvPr/>
                </p:nvSpPr>
                <p:spPr>
                  <a:xfrm>
                    <a:off x="7213778" y="5169220"/>
                    <a:ext cx="264008" cy="421327"/>
                  </a:xfrm>
                  <a:custGeom>
                    <a:avLst/>
                    <a:gdLst>
                      <a:gd name="connsiteX0" fmla="*/ 61248 w 264008"/>
                      <a:gd name="connsiteY0" fmla="*/ 421245 h 421327"/>
                      <a:gd name="connsiteX1" fmla="*/ 17370 w 264008"/>
                      <a:gd name="connsiteY1" fmla="*/ 421245 h 421327"/>
                      <a:gd name="connsiteX2" fmla="*/ 0 w 264008"/>
                      <a:gd name="connsiteY2" fmla="*/ 403875 h 421327"/>
                      <a:gd name="connsiteX3" fmla="*/ 0 w 264008"/>
                      <a:gd name="connsiteY3" fmla="*/ 17370 h 421327"/>
                      <a:gd name="connsiteX4" fmla="*/ 17370 w 264008"/>
                      <a:gd name="connsiteY4" fmla="*/ 0 h 421327"/>
                      <a:gd name="connsiteX5" fmla="*/ 54744 w 264008"/>
                      <a:gd name="connsiteY5" fmla="*/ 0 h 421327"/>
                      <a:gd name="connsiteX6" fmla="*/ 72114 w 264008"/>
                      <a:gd name="connsiteY6" fmla="*/ 16300 h 421327"/>
                      <a:gd name="connsiteX7" fmla="*/ 74008 w 264008"/>
                      <a:gd name="connsiteY7" fmla="*/ 47171 h 421327"/>
                      <a:gd name="connsiteX8" fmla="*/ 108419 w 264008"/>
                      <a:gd name="connsiteY8" fmla="*/ 22968 h 421327"/>
                      <a:gd name="connsiteX9" fmla="*/ 153367 w 264008"/>
                      <a:gd name="connsiteY9" fmla="*/ 6009 h 421327"/>
                      <a:gd name="connsiteX10" fmla="*/ 205807 w 264008"/>
                      <a:gd name="connsiteY10" fmla="*/ 0 h 421327"/>
                      <a:gd name="connsiteX11" fmla="*/ 246639 w 264008"/>
                      <a:gd name="connsiteY11" fmla="*/ 0 h 421327"/>
                      <a:gd name="connsiteX12" fmla="*/ 264009 w 264008"/>
                      <a:gd name="connsiteY12" fmla="*/ 17370 h 421327"/>
                      <a:gd name="connsiteX13" fmla="*/ 264009 w 264008"/>
                      <a:gd name="connsiteY13" fmla="*/ 57461 h 421327"/>
                      <a:gd name="connsiteX14" fmla="*/ 246639 w 264008"/>
                      <a:gd name="connsiteY14" fmla="*/ 74831 h 421327"/>
                      <a:gd name="connsiteX15" fmla="*/ 207289 w 264008"/>
                      <a:gd name="connsiteY15" fmla="*/ 74831 h 421327"/>
                      <a:gd name="connsiteX16" fmla="*/ 154273 w 264008"/>
                      <a:gd name="connsiteY16" fmla="*/ 83558 h 421327"/>
                      <a:gd name="connsiteX17" fmla="*/ 114346 w 264008"/>
                      <a:gd name="connsiteY17" fmla="*/ 108254 h 421327"/>
                      <a:gd name="connsiteX18" fmla="*/ 88250 w 264008"/>
                      <a:gd name="connsiteY18" fmla="*/ 149251 h 421327"/>
                      <a:gd name="connsiteX19" fmla="*/ 78536 w 264008"/>
                      <a:gd name="connsiteY19" fmla="*/ 208606 h 421327"/>
                      <a:gd name="connsiteX20" fmla="*/ 78536 w 264008"/>
                      <a:gd name="connsiteY20" fmla="*/ 403958 h 421327"/>
                      <a:gd name="connsiteX21" fmla="*/ 61166 w 264008"/>
                      <a:gd name="connsiteY21" fmla="*/ 421328 h 421327"/>
                      <a:gd name="connsiteX22" fmla="*/ 34740 w 264008"/>
                      <a:gd name="connsiteY22" fmla="*/ 386505 h 421327"/>
                      <a:gd name="connsiteX23" fmla="*/ 43878 w 264008"/>
                      <a:gd name="connsiteY23" fmla="*/ 386505 h 421327"/>
                      <a:gd name="connsiteX24" fmla="*/ 43878 w 264008"/>
                      <a:gd name="connsiteY24" fmla="*/ 208523 h 421327"/>
                      <a:gd name="connsiteX25" fmla="*/ 55897 w 264008"/>
                      <a:gd name="connsiteY25" fmla="*/ 136656 h 421327"/>
                      <a:gd name="connsiteX26" fmla="*/ 90061 w 264008"/>
                      <a:gd name="connsiteY26" fmla="*/ 83393 h 421327"/>
                      <a:gd name="connsiteX27" fmla="*/ 142501 w 264008"/>
                      <a:gd name="connsiteY27" fmla="*/ 50875 h 421327"/>
                      <a:gd name="connsiteX28" fmla="*/ 207371 w 264008"/>
                      <a:gd name="connsiteY28" fmla="*/ 40091 h 421327"/>
                      <a:gd name="connsiteX29" fmla="*/ 229351 w 264008"/>
                      <a:gd name="connsiteY29" fmla="*/ 40091 h 421327"/>
                      <a:gd name="connsiteX30" fmla="*/ 229351 w 264008"/>
                      <a:gd name="connsiteY30" fmla="*/ 34740 h 421327"/>
                      <a:gd name="connsiteX31" fmla="*/ 205889 w 264008"/>
                      <a:gd name="connsiteY31" fmla="*/ 34740 h 421327"/>
                      <a:gd name="connsiteX32" fmla="*/ 161764 w 264008"/>
                      <a:gd name="connsiteY32" fmla="*/ 39762 h 421327"/>
                      <a:gd name="connsiteX33" fmla="*/ 124719 w 264008"/>
                      <a:gd name="connsiteY33" fmla="*/ 53674 h 421327"/>
                      <a:gd name="connsiteX34" fmla="*/ 95577 w 264008"/>
                      <a:gd name="connsiteY34" fmla="*/ 74502 h 421327"/>
                      <a:gd name="connsiteX35" fmla="*/ 74090 w 264008"/>
                      <a:gd name="connsiteY35" fmla="*/ 100845 h 421327"/>
                      <a:gd name="connsiteX36" fmla="*/ 55073 w 264008"/>
                      <a:gd name="connsiteY36" fmla="*/ 108583 h 421327"/>
                      <a:gd name="connsiteX37" fmla="*/ 41984 w 264008"/>
                      <a:gd name="connsiteY37" fmla="*/ 92778 h 421327"/>
                      <a:gd name="connsiteX38" fmla="*/ 38445 w 264008"/>
                      <a:gd name="connsiteY38" fmla="*/ 34658 h 421327"/>
                      <a:gd name="connsiteX39" fmla="*/ 34740 w 264008"/>
                      <a:gd name="connsiteY39" fmla="*/ 34658 h 421327"/>
                      <a:gd name="connsiteX40" fmla="*/ 34740 w 264008"/>
                      <a:gd name="connsiteY40" fmla="*/ 386505 h 4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8" h="421327">
                        <a:moveTo>
                          <a:pt x="61248" y="421245"/>
                        </a:moveTo>
                        <a:lnTo>
                          <a:pt x="17370" y="421245"/>
                        </a:lnTo>
                        <a:cubicBezTo>
                          <a:pt x="7820" y="421245"/>
                          <a:pt x="0" y="413507"/>
                          <a:pt x="0" y="403875"/>
                        </a:cubicBezTo>
                        <a:lnTo>
                          <a:pt x="0" y="17370"/>
                        </a:lnTo>
                        <a:cubicBezTo>
                          <a:pt x="0" y="7821"/>
                          <a:pt x="7738" y="0"/>
                          <a:pt x="17370" y="0"/>
                        </a:cubicBezTo>
                        <a:lnTo>
                          <a:pt x="54744" y="0"/>
                        </a:lnTo>
                        <a:cubicBezTo>
                          <a:pt x="63882" y="0"/>
                          <a:pt x="71538" y="7162"/>
                          <a:pt x="72114" y="16300"/>
                        </a:cubicBezTo>
                        <a:lnTo>
                          <a:pt x="74008" y="47171"/>
                        </a:lnTo>
                        <a:cubicBezTo>
                          <a:pt x="84134" y="37868"/>
                          <a:pt x="95659" y="29801"/>
                          <a:pt x="108419" y="22968"/>
                        </a:cubicBezTo>
                        <a:cubicBezTo>
                          <a:pt x="122084" y="15723"/>
                          <a:pt x="137149" y="10043"/>
                          <a:pt x="153367" y="6009"/>
                        </a:cubicBezTo>
                        <a:cubicBezTo>
                          <a:pt x="169585" y="1976"/>
                          <a:pt x="187202" y="0"/>
                          <a:pt x="205807" y="0"/>
                        </a:cubicBezTo>
                        <a:lnTo>
                          <a:pt x="246639" y="0"/>
                        </a:lnTo>
                        <a:cubicBezTo>
                          <a:pt x="256188" y="0"/>
                          <a:pt x="264009" y="7738"/>
                          <a:pt x="264009" y="17370"/>
                        </a:cubicBezTo>
                        <a:lnTo>
                          <a:pt x="264009" y="57461"/>
                        </a:lnTo>
                        <a:cubicBezTo>
                          <a:pt x="264009" y="67011"/>
                          <a:pt x="256270" y="74831"/>
                          <a:pt x="246639" y="74831"/>
                        </a:cubicBezTo>
                        <a:lnTo>
                          <a:pt x="207289" y="74831"/>
                        </a:lnTo>
                        <a:cubicBezTo>
                          <a:pt x="188025" y="74831"/>
                          <a:pt x="170161" y="77795"/>
                          <a:pt x="154273" y="83558"/>
                        </a:cubicBezTo>
                        <a:cubicBezTo>
                          <a:pt x="138796" y="89155"/>
                          <a:pt x="125377" y="97470"/>
                          <a:pt x="114346" y="108254"/>
                        </a:cubicBezTo>
                        <a:cubicBezTo>
                          <a:pt x="103315" y="119039"/>
                          <a:pt x="94589" y="132787"/>
                          <a:pt x="88250" y="149251"/>
                        </a:cubicBezTo>
                        <a:cubicBezTo>
                          <a:pt x="81828" y="165962"/>
                          <a:pt x="78536" y="185967"/>
                          <a:pt x="78536" y="208606"/>
                        </a:cubicBezTo>
                        <a:lnTo>
                          <a:pt x="78536" y="403958"/>
                        </a:lnTo>
                        <a:cubicBezTo>
                          <a:pt x="78536" y="413507"/>
                          <a:pt x="70797" y="421328"/>
                          <a:pt x="61166" y="421328"/>
                        </a:cubicBezTo>
                        <a:close/>
                        <a:moveTo>
                          <a:pt x="34740" y="386505"/>
                        </a:moveTo>
                        <a:lnTo>
                          <a:pt x="43878" y="386505"/>
                        </a:lnTo>
                        <a:lnTo>
                          <a:pt x="43878" y="208523"/>
                        </a:lnTo>
                        <a:cubicBezTo>
                          <a:pt x="43878" y="181604"/>
                          <a:pt x="47911" y="157401"/>
                          <a:pt x="55897" y="136656"/>
                        </a:cubicBezTo>
                        <a:cubicBezTo>
                          <a:pt x="64047" y="115581"/>
                          <a:pt x="75572" y="97635"/>
                          <a:pt x="90061" y="83393"/>
                        </a:cubicBezTo>
                        <a:cubicBezTo>
                          <a:pt x="104632" y="69069"/>
                          <a:pt x="122249" y="58120"/>
                          <a:pt x="142501" y="50875"/>
                        </a:cubicBezTo>
                        <a:cubicBezTo>
                          <a:pt x="162258" y="43713"/>
                          <a:pt x="184074" y="40091"/>
                          <a:pt x="207371" y="40091"/>
                        </a:cubicBezTo>
                        <a:lnTo>
                          <a:pt x="229351" y="40091"/>
                        </a:lnTo>
                        <a:lnTo>
                          <a:pt x="229351" y="34740"/>
                        </a:lnTo>
                        <a:lnTo>
                          <a:pt x="205889" y="34740"/>
                        </a:lnTo>
                        <a:cubicBezTo>
                          <a:pt x="190083" y="34740"/>
                          <a:pt x="175265" y="36387"/>
                          <a:pt x="161764" y="39762"/>
                        </a:cubicBezTo>
                        <a:cubicBezTo>
                          <a:pt x="148345" y="43055"/>
                          <a:pt x="135833" y="47747"/>
                          <a:pt x="124719" y="53674"/>
                        </a:cubicBezTo>
                        <a:cubicBezTo>
                          <a:pt x="113770" y="59519"/>
                          <a:pt x="103973" y="66517"/>
                          <a:pt x="95577" y="74502"/>
                        </a:cubicBezTo>
                        <a:cubicBezTo>
                          <a:pt x="87097" y="82652"/>
                          <a:pt x="79853" y="91543"/>
                          <a:pt x="74090" y="100845"/>
                        </a:cubicBezTo>
                        <a:cubicBezTo>
                          <a:pt x="70139" y="107267"/>
                          <a:pt x="62400" y="110395"/>
                          <a:pt x="55073" y="108583"/>
                        </a:cubicBezTo>
                        <a:cubicBezTo>
                          <a:pt x="47747" y="106772"/>
                          <a:pt x="42478" y="100351"/>
                          <a:pt x="41984" y="92778"/>
                        </a:cubicBezTo>
                        <a:lnTo>
                          <a:pt x="38445" y="34658"/>
                        </a:lnTo>
                        <a:lnTo>
                          <a:pt x="34740" y="34658"/>
                        </a:lnTo>
                        <a:lnTo>
                          <a:pt x="34740" y="386505"/>
                        </a:lnTo>
                        <a:close/>
                      </a:path>
                    </a:pathLst>
                  </a:custGeom>
                  <a:solidFill>
                    <a:srgbClr val="1D1D1B"/>
                  </a:solidFill>
                  <a:ln w="8232" cap="flat">
                    <a:noFill/>
                    <a:prstDash val="solid"/>
                    <a:miter/>
                  </a:ln>
                </p:spPr>
                <p:txBody>
                  <a:bodyPr rtlCol="0" anchor="ctr"/>
                  <a:lstStyle/>
                  <a:p>
                    <a:endParaRPr lang="en-US"/>
                  </a:p>
                </p:txBody>
              </p:sp>
            </p:grpSp>
            <p:grpSp>
              <p:nvGrpSpPr>
                <p:cNvPr id="37" name="Gráfico 23">
                  <a:extLst>
                    <a:ext uri="{FF2B5EF4-FFF2-40B4-BE49-F238E27FC236}">
                      <a16:creationId xmlns:a16="http://schemas.microsoft.com/office/drawing/2014/main" id="{CB0DE494-75B8-2B07-B1DC-6164A51EA97C}"/>
                    </a:ext>
                  </a:extLst>
                </p:cNvPr>
                <p:cNvGrpSpPr/>
                <p:nvPr/>
              </p:nvGrpSpPr>
              <p:grpSpPr>
                <a:xfrm>
                  <a:off x="7710513" y="5158848"/>
                  <a:ext cx="452610" cy="563663"/>
                  <a:chOff x="7710513" y="5158848"/>
                  <a:chExt cx="452610" cy="563663"/>
                </a:xfrm>
                <a:solidFill>
                  <a:srgbClr val="1D1D1B"/>
                </a:solidFill>
              </p:grpSpPr>
              <p:sp>
                <p:nvSpPr>
                  <p:cNvPr id="59" name="Forma Livre: Forma 58">
                    <a:extLst>
                      <a:ext uri="{FF2B5EF4-FFF2-40B4-BE49-F238E27FC236}">
                        <a16:creationId xmlns:a16="http://schemas.microsoft.com/office/drawing/2014/main" id="{5BAD9744-4087-8B21-A9F7-BFED2BFA01E9}"/>
                      </a:ext>
                    </a:extLst>
                  </p:cNvPr>
                  <p:cNvSpPr/>
                  <p:nvPr/>
                </p:nvSpPr>
                <p:spPr>
                  <a:xfrm>
                    <a:off x="7727883" y="5176300"/>
                    <a:ext cx="417870" cy="528841"/>
                  </a:xfrm>
                  <a:custGeom>
                    <a:avLst/>
                    <a:gdLst>
                      <a:gd name="connsiteX0" fmla="*/ 417788 w 417870"/>
                      <a:gd name="connsiteY0" fmla="*/ 203337 h 528841"/>
                      <a:gd name="connsiteX1" fmla="*/ 402147 w 417870"/>
                      <a:gd name="connsiteY1" fmla="*/ 282861 h 528841"/>
                      <a:gd name="connsiteX2" fmla="*/ 358845 w 417870"/>
                      <a:gd name="connsiteY2" fmla="*/ 347731 h 528841"/>
                      <a:gd name="connsiteX3" fmla="*/ 293563 w 417870"/>
                      <a:gd name="connsiteY3" fmla="*/ 391198 h 528841"/>
                      <a:gd name="connsiteX4" fmla="*/ 211734 w 417870"/>
                      <a:gd name="connsiteY4" fmla="*/ 407004 h 528841"/>
                      <a:gd name="connsiteX5" fmla="*/ 158883 w 417870"/>
                      <a:gd name="connsiteY5" fmla="*/ 400336 h 528841"/>
                      <a:gd name="connsiteX6" fmla="*/ 112536 w 417870"/>
                      <a:gd name="connsiteY6" fmla="*/ 382060 h 528841"/>
                      <a:gd name="connsiteX7" fmla="*/ 73844 w 417870"/>
                      <a:gd name="connsiteY7" fmla="*/ 354235 h 528841"/>
                      <a:gd name="connsiteX8" fmla="*/ 43878 w 417870"/>
                      <a:gd name="connsiteY8" fmla="*/ 318589 h 528841"/>
                      <a:gd name="connsiteX9" fmla="*/ 43878 w 417870"/>
                      <a:gd name="connsiteY9" fmla="*/ 528841 h 528841"/>
                      <a:gd name="connsiteX10" fmla="*/ 0 w 417870"/>
                      <a:gd name="connsiteY10" fmla="*/ 528841 h 528841"/>
                      <a:gd name="connsiteX11" fmla="*/ 0 w 417870"/>
                      <a:gd name="connsiteY11" fmla="*/ 10290 h 528841"/>
                      <a:gd name="connsiteX12" fmla="*/ 37375 w 417870"/>
                      <a:gd name="connsiteY12" fmla="*/ 10290 h 528841"/>
                      <a:gd name="connsiteX13" fmla="*/ 41573 w 417870"/>
                      <a:gd name="connsiteY13" fmla="*/ 90061 h 528841"/>
                      <a:gd name="connsiteX14" fmla="*/ 71374 w 417870"/>
                      <a:gd name="connsiteY14" fmla="*/ 54580 h 528841"/>
                      <a:gd name="connsiteX15" fmla="*/ 110724 w 417870"/>
                      <a:gd name="connsiteY15" fmla="*/ 25932 h 528841"/>
                      <a:gd name="connsiteX16" fmla="*/ 158060 w 417870"/>
                      <a:gd name="connsiteY16" fmla="*/ 6833 h 528841"/>
                      <a:gd name="connsiteX17" fmla="*/ 211487 w 417870"/>
                      <a:gd name="connsiteY17" fmla="*/ 0 h 528841"/>
                      <a:gd name="connsiteX18" fmla="*/ 293152 w 417870"/>
                      <a:gd name="connsiteY18" fmla="*/ 15806 h 528841"/>
                      <a:gd name="connsiteX19" fmla="*/ 358598 w 417870"/>
                      <a:gd name="connsiteY19" fmla="*/ 59108 h 528841"/>
                      <a:gd name="connsiteX20" fmla="*/ 402065 w 417870"/>
                      <a:gd name="connsiteY20" fmla="*/ 123567 h 528841"/>
                      <a:gd name="connsiteX21" fmla="*/ 417870 w 417870"/>
                      <a:gd name="connsiteY21" fmla="*/ 203337 h 528841"/>
                      <a:gd name="connsiteX22" fmla="*/ 373169 w 417870"/>
                      <a:gd name="connsiteY22" fmla="*/ 203337 h 528841"/>
                      <a:gd name="connsiteX23" fmla="*/ 360162 w 417870"/>
                      <a:gd name="connsiteY23" fmla="*/ 138302 h 528841"/>
                      <a:gd name="connsiteX24" fmla="*/ 324846 w 417870"/>
                      <a:gd name="connsiteY24" fmla="*/ 86192 h 528841"/>
                      <a:gd name="connsiteX25" fmla="*/ 272406 w 417870"/>
                      <a:gd name="connsiteY25" fmla="*/ 51699 h 528841"/>
                      <a:gd name="connsiteX26" fmla="*/ 207947 w 417870"/>
                      <a:gd name="connsiteY26" fmla="*/ 39268 h 528841"/>
                      <a:gd name="connsiteX27" fmla="*/ 143489 w 417870"/>
                      <a:gd name="connsiteY27" fmla="*/ 51699 h 528841"/>
                      <a:gd name="connsiteX28" fmla="*/ 90802 w 417870"/>
                      <a:gd name="connsiteY28" fmla="*/ 86192 h 528841"/>
                      <a:gd name="connsiteX29" fmla="*/ 55321 w 417870"/>
                      <a:gd name="connsiteY29" fmla="*/ 138302 h 528841"/>
                      <a:gd name="connsiteX30" fmla="*/ 42314 w 417870"/>
                      <a:gd name="connsiteY30" fmla="*/ 203337 h 528841"/>
                      <a:gd name="connsiteX31" fmla="*/ 55321 w 417870"/>
                      <a:gd name="connsiteY31" fmla="*/ 268372 h 528841"/>
                      <a:gd name="connsiteX32" fmla="*/ 90802 w 417870"/>
                      <a:gd name="connsiteY32" fmla="*/ 320482 h 528841"/>
                      <a:gd name="connsiteX33" fmla="*/ 143489 w 417870"/>
                      <a:gd name="connsiteY33" fmla="*/ 354976 h 528841"/>
                      <a:gd name="connsiteX34" fmla="*/ 207947 w 417870"/>
                      <a:gd name="connsiteY34" fmla="*/ 367407 h 528841"/>
                      <a:gd name="connsiteX35" fmla="*/ 272406 w 417870"/>
                      <a:gd name="connsiteY35" fmla="*/ 354976 h 528841"/>
                      <a:gd name="connsiteX36" fmla="*/ 324846 w 417870"/>
                      <a:gd name="connsiteY36" fmla="*/ 320482 h 528841"/>
                      <a:gd name="connsiteX37" fmla="*/ 360162 w 417870"/>
                      <a:gd name="connsiteY37" fmla="*/ 268372 h 528841"/>
                      <a:gd name="connsiteX38" fmla="*/ 373169 w 417870"/>
                      <a:gd name="connsiteY38" fmla="*/ 203337 h 5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28841">
                        <a:moveTo>
                          <a:pt x="417788" y="203337"/>
                        </a:moveTo>
                        <a:cubicBezTo>
                          <a:pt x="417788" y="231574"/>
                          <a:pt x="412602" y="258082"/>
                          <a:pt x="402147" y="282861"/>
                        </a:cubicBezTo>
                        <a:cubicBezTo>
                          <a:pt x="391692" y="307640"/>
                          <a:pt x="377285" y="329291"/>
                          <a:pt x="358845" y="347731"/>
                        </a:cubicBezTo>
                        <a:cubicBezTo>
                          <a:pt x="340405" y="366172"/>
                          <a:pt x="318672" y="380660"/>
                          <a:pt x="293563" y="391198"/>
                        </a:cubicBezTo>
                        <a:cubicBezTo>
                          <a:pt x="268537" y="401735"/>
                          <a:pt x="241206" y="407004"/>
                          <a:pt x="211734" y="407004"/>
                        </a:cubicBezTo>
                        <a:cubicBezTo>
                          <a:pt x="193129" y="407004"/>
                          <a:pt x="175512" y="404781"/>
                          <a:pt x="158883" y="400336"/>
                        </a:cubicBezTo>
                        <a:cubicBezTo>
                          <a:pt x="142172" y="395890"/>
                          <a:pt x="126777" y="389798"/>
                          <a:pt x="112536" y="382060"/>
                        </a:cubicBezTo>
                        <a:cubicBezTo>
                          <a:pt x="98293" y="374321"/>
                          <a:pt x="85369" y="365019"/>
                          <a:pt x="73844" y="354235"/>
                        </a:cubicBezTo>
                        <a:cubicBezTo>
                          <a:pt x="62236" y="343450"/>
                          <a:pt x="52275" y="331514"/>
                          <a:pt x="43878" y="318589"/>
                        </a:cubicBezTo>
                        <a:lnTo>
                          <a:pt x="43878" y="528841"/>
                        </a:lnTo>
                        <a:lnTo>
                          <a:pt x="0" y="528841"/>
                        </a:lnTo>
                        <a:lnTo>
                          <a:pt x="0" y="10290"/>
                        </a:lnTo>
                        <a:lnTo>
                          <a:pt x="37375" y="10290"/>
                        </a:lnTo>
                        <a:lnTo>
                          <a:pt x="41573" y="90061"/>
                        </a:lnTo>
                        <a:cubicBezTo>
                          <a:pt x="49723" y="77301"/>
                          <a:pt x="59602" y="65529"/>
                          <a:pt x="71374" y="54580"/>
                        </a:cubicBezTo>
                        <a:cubicBezTo>
                          <a:pt x="83064" y="43631"/>
                          <a:pt x="96153" y="34082"/>
                          <a:pt x="110724" y="25932"/>
                        </a:cubicBezTo>
                        <a:cubicBezTo>
                          <a:pt x="125213" y="17782"/>
                          <a:pt x="141019" y="11443"/>
                          <a:pt x="158060" y="6833"/>
                        </a:cubicBezTo>
                        <a:cubicBezTo>
                          <a:pt x="175101" y="2223"/>
                          <a:pt x="192882" y="0"/>
                          <a:pt x="211487" y="0"/>
                        </a:cubicBezTo>
                        <a:cubicBezTo>
                          <a:pt x="240712" y="0"/>
                          <a:pt x="267961" y="5269"/>
                          <a:pt x="293152" y="15806"/>
                        </a:cubicBezTo>
                        <a:cubicBezTo>
                          <a:pt x="318342" y="26343"/>
                          <a:pt x="340158" y="40832"/>
                          <a:pt x="358598" y="59108"/>
                        </a:cubicBezTo>
                        <a:cubicBezTo>
                          <a:pt x="377039" y="77383"/>
                          <a:pt x="391527" y="98952"/>
                          <a:pt x="402065" y="123567"/>
                        </a:cubicBezTo>
                        <a:cubicBezTo>
                          <a:pt x="412602" y="148263"/>
                          <a:pt x="417870" y="174853"/>
                          <a:pt x="417870" y="203337"/>
                        </a:cubicBezTo>
                        <a:close/>
                        <a:moveTo>
                          <a:pt x="373169" y="203337"/>
                        </a:moveTo>
                        <a:cubicBezTo>
                          <a:pt x="373169" y="179957"/>
                          <a:pt x="368806" y="158224"/>
                          <a:pt x="360162" y="138302"/>
                        </a:cubicBezTo>
                        <a:cubicBezTo>
                          <a:pt x="351518" y="118380"/>
                          <a:pt x="339746" y="101010"/>
                          <a:pt x="324846" y="86192"/>
                        </a:cubicBezTo>
                        <a:cubicBezTo>
                          <a:pt x="309945" y="71456"/>
                          <a:pt x="292493" y="59931"/>
                          <a:pt x="272406" y="51699"/>
                        </a:cubicBezTo>
                        <a:cubicBezTo>
                          <a:pt x="252319" y="43466"/>
                          <a:pt x="230833" y="39268"/>
                          <a:pt x="207947" y="39268"/>
                        </a:cubicBezTo>
                        <a:cubicBezTo>
                          <a:pt x="185062" y="39268"/>
                          <a:pt x="163575" y="43384"/>
                          <a:pt x="143489" y="51699"/>
                        </a:cubicBezTo>
                        <a:cubicBezTo>
                          <a:pt x="123402" y="59931"/>
                          <a:pt x="105867" y="71456"/>
                          <a:pt x="90802" y="86192"/>
                        </a:cubicBezTo>
                        <a:cubicBezTo>
                          <a:pt x="75819" y="100928"/>
                          <a:pt x="63965" y="118298"/>
                          <a:pt x="55321" y="138302"/>
                        </a:cubicBezTo>
                        <a:cubicBezTo>
                          <a:pt x="46677" y="158307"/>
                          <a:pt x="42314" y="179957"/>
                          <a:pt x="42314" y="203337"/>
                        </a:cubicBezTo>
                        <a:cubicBezTo>
                          <a:pt x="42314" y="226717"/>
                          <a:pt x="46677" y="248450"/>
                          <a:pt x="55321" y="268372"/>
                        </a:cubicBezTo>
                        <a:cubicBezTo>
                          <a:pt x="63965" y="288377"/>
                          <a:pt x="75819" y="305664"/>
                          <a:pt x="90802" y="320482"/>
                        </a:cubicBezTo>
                        <a:cubicBezTo>
                          <a:pt x="105785" y="335300"/>
                          <a:pt x="123402" y="346743"/>
                          <a:pt x="143489" y="354976"/>
                        </a:cubicBezTo>
                        <a:cubicBezTo>
                          <a:pt x="163575" y="363290"/>
                          <a:pt x="185062" y="367407"/>
                          <a:pt x="207947" y="367407"/>
                        </a:cubicBezTo>
                        <a:cubicBezTo>
                          <a:pt x="230833" y="367407"/>
                          <a:pt x="252319" y="363290"/>
                          <a:pt x="272406" y="354976"/>
                        </a:cubicBezTo>
                        <a:cubicBezTo>
                          <a:pt x="292493" y="346743"/>
                          <a:pt x="310028" y="335218"/>
                          <a:pt x="324846" y="320482"/>
                        </a:cubicBezTo>
                        <a:cubicBezTo>
                          <a:pt x="339746" y="305747"/>
                          <a:pt x="351518" y="288377"/>
                          <a:pt x="360162" y="268372"/>
                        </a:cubicBezTo>
                        <a:cubicBezTo>
                          <a:pt x="368806" y="248368"/>
                          <a:pt x="373169" y="226717"/>
                          <a:pt x="373169" y="203337"/>
                        </a:cubicBezTo>
                        <a:close/>
                      </a:path>
                    </a:pathLst>
                  </a:custGeom>
                  <a:solidFill>
                    <a:srgbClr val="1D1D1B"/>
                  </a:solidFill>
                  <a:ln w="8232" cap="flat">
                    <a:noFill/>
                    <a:prstDash val="solid"/>
                    <a:miter/>
                  </a:ln>
                </p:spPr>
                <p:txBody>
                  <a:bodyPr rtlCol="0" anchor="ctr"/>
                  <a:lstStyle/>
                  <a:p>
                    <a:endParaRPr lang="en-US"/>
                  </a:p>
                </p:txBody>
              </p:sp>
              <p:sp>
                <p:nvSpPr>
                  <p:cNvPr id="60" name="Forma Livre: Forma 59">
                    <a:extLst>
                      <a:ext uri="{FF2B5EF4-FFF2-40B4-BE49-F238E27FC236}">
                        <a16:creationId xmlns:a16="http://schemas.microsoft.com/office/drawing/2014/main" id="{A357A409-99D8-0992-F846-E1347B635296}"/>
                      </a:ext>
                    </a:extLst>
                  </p:cNvPr>
                  <p:cNvSpPr/>
                  <p:nvPr/>
                </p:nvSpPr>
                <p:spPr>
                  <a:xfrm>
                    <a:off x="7710513" y="5158848"/>
                    <a:ext cx="452610" cy="563663"/>
                  </a:xfrm>
                  <a:custGeom>
                    <a:avLst/>
                    <a:gdLst>
                      <a:gd name="connsiteX0" fmla="*/ 61248 w 452610"/>
                      <a:gd name="connsiteY0" fmla="*/ 563664 h 563663"/>
                      <a:gd name="connsiteX1" fmla="*/ 17370 w 452610"/>
                      <a:gd name="connsiteY1" fmla="*/ 563664 h 563663"/>
                      <a:gd name="connsiteX2" fmla="*/ 0 w 452610"/>
                      <a:gd name="connsiteY2" fmla="*/ 546294 h 563663"/>
                      <a:gd name="connsiteX3" fmla="*/ 0 w 452610"/>
                      <a:gd name="connsiteY3" fmla="*/ 27743 h 563663"/>
                      <a:gd name="connsiteX4" fmla="*/ 17370 w 452610"/>
                      <a:gd name="connsiteY4" fmla="*/ 10373 h 563663"/>
                      <a:gd name="connsiteX5" fmla="*/ 54745 w 452610"/>
                      <a:gd name="connsiteY5" fmla="*/ 10373 h 563663"/>
                      <a:gd name="connsiteX6" fmla="*/ 72115 w 452610"/>
                      <a:gd name="connsiteY6" fmla="*/ 26837 h 563663"/>
                      <a:gd name="connsiteX7" fmla="*/ 74008 w 452610"/>
                      <a:gd name="connsiteY7" fmla="*/ 62071 h 563663"/>
                      <a:gd name="connsiteX8" fmla="*/ 76890 w 452610"/>
                      <a:gd name="connsiteY8" fmla="*/ 59355 h 563663"/>
                      <a:gd name="connsiteX9" fmla="*/ 119533 w 452610"/>
                      <a:gd name="connsiteY9" fmla="*/ 28237 h 563663"/>
                      <a:gd name="connsiteX10" fmla="*/ 170820 w 452610"/>
                      <a:gd name="connsiteY10" fmla="*/ 7491 h 563663"/>
                      <a:gd name="connsiteX11" fmla="*/ 228775 w 452610"/>
                      <a:gd name="connsiteY11" fmla="*/ 0 h 563663"/>
                      <a:gd name="connsiteX12" fmla="*/ 317190 w 452610"/>
                      <a:gd name="connsiteY12" fmla="*/ 17205 h 563663"/>
                      <a:gd name="connsiteX13" fmla="*/ 388152 w 452610"/>
                      <a:gd name="connsiteY13" fmla="*/ 64212 h 563663"/>
                      <a:gd name="connsiteX14" fmla="*/ 435405 w 452610"/>
                      <a:gd name="connsiteY14" fmla="*/ 134186 h 563663"/>
                      <a:gd name="connsiteX15" fmla="*/ 452610 w 452610"/>
                      <a:gd name="connsiteY15" fmla="*/ 220790 h 563663"/>
                      <a:gd name="connsiteX16" fmla="*/ 435652 w 452610"/>
                      <a:gd name="connsiteY16" fmla="*/ 307064 h 563663"/>
                      <a:gd name="connsiteX17" fmla="*/ 388646 w 452610"/>
                      <a:gd name="connsiteY17" fmla="*/ 377450 h 563663"/>
                      <a:gd name="connsiteX18" fmla="*/ 317848 w 452610"/>
                      <a:gd name="connsiteY18" fmla="*/ 424703 h 563663"/>
                      <a:gd name="connsiteX19" fmla="*/ 229269 w 452610"/>
                      <a:gd name="connsiteY19" fmla="*/ 441909 h 563663"/>
                      <a:gd name="connsiteX20" fmla="*/ 171972 w 452610"/>
                      <a:gd name="connsiteY20" fmla="*/ 434664 h 563663"/>
                      <a:gd name="connsiteX21" fmla="*/ 121755 w 452610"/>
                      <a:gd name="connsiteY21" fmla="*/ 414825 h 563663"/>
                      <a:gd name="connsiteX22" fmla="*/ 79524 w 452610"/>
                      <a:gd name="connsiteY22" fmla="*/ 384365 h 563663"/>
                      <a:gd name="connsiteX23" fmla="*/ 78783 w 452610"/>
                      <a:gd name="connsiteY23" fmla="*/ 383706 h 563663"/>
                      <a:gd name="connsiteX24" fmla="*/ 78783 w 452610"/>
                      <a:gd name="connsiteY24" fmla="*/ 546294 h 563663"/>
                      <a:gd name="connsiteX25" fmla="*/ 61413 w 452610"/>
                      <a:gd name="connsiteY25" fmla="*/ 563664 h 563663"/>
                      <a:gd name="connsiteX26" fmla="*/ 34740 w 452610"/>
                      <a:gd name="connsiteY26" fmla="*/ 528924 h 563663"/>
                      <a:gd name="connsiteX27" fmla="*/ 43878 w 452610"/>
                      <a:gd name="connsiteY27" fmla="*/ 528924 h 563663"/>
                      <a:gd name="connsiteX28" fmla="*/ 43878 w 452610"/>
                      <a:gd name="connsiteY28" fmla="*/ 336042 h 563663"/>
                      <a:gd name="connsiteX29" fmla="*/ 56309 w 452610"/>
                      <a:gd name="connsiteY29" fmla="*/ 319412 h 563663"/>
                      <a:gd name="connsiteX30" fmla="*/ 74667 w 452610"/>
                      <a:gd name="connsiteY30" fmla="*/ 325010 h 563663"/>
                      <a:gd name="connsiteX31" fmla="*/ 56721 w 452610"/>
                      <a:gd name="connsiteY31" fmla="*/ 292740 h 563663"/>
                      <a:gd name="connsiteX32" fmla="*/ 42314 w 452610"/>
                      <a:gd name="connsiteY32" fmla="*/ 220790 h 563663"/>
                      <a:gd name="connsiteX33" fmla="*/ 56721 w 452610"/>
                      <a:gd name="connsiteY33" fmla="*/ 148840 h 563663"/>
                      <a:gd name="connsiteX34" fmla="*/ 95989 w 452610"/>
                      <a:gd name="connsiteY34" fmla="*/ 91296 h 563663"/>
                      <a:gd name="connsiteX35" fmla="*/ 154190 w 452610"/>
                      <a:gd name="connsiteY35" fmla="*/ 53098 h 563663"/>
                      <a:gd name="connsiteX36" fmla="*/ 225235 w 452610"/>
                      <a:gd name="connsiteY36" fmla="*/ 39350 h 563663"/>
                      <a:gd name="connsiteX37" fmla="*/ 296362 w 452610"/>
                      <a:gd name="connsiteY37" fmla="*/ 53098 h 563663"/>
                      <a:gd name="connsiteX38" fmla="*/ 354482 w 452610"/>
                      <a:gd name="connsiteY38" fmla="*/ 91378 h 563663"/>
                      <a:gd name="connsiteX39" fmla="*/ 393503 w 452610"/>
                      <a:gd name="connsiteY39" fmla="*/ 148922 h 563663"/>
                      <a:gd name="connsiteX40" fmla="*/ 407909 w 452610"/>
                      <a:gd name="connsiteY40" fmla="*/ 220872 h 563663"/>
                      <a:gd name="connsiteX41" fmla="*/ 393503 w 452610"/>
                      <a:gd name="connsiteY41" fmla="*/ 292822 h 563663"/>
                      <a:gd name="connsiteX42" fmla="*/ 354482 w 452610"/>
                      <a:gd name="connsiteY42" fmla="*/ 350366 h 563663"/>
                      <a:gd name="connsiteX43" fmla="*/ 296362 w 452610"/>
                      <a:gd name="connsiteY43" fmla="*/ 388646 h 563663"/>
                      <a:gd name="connsiteX44" fmla="*/ 225235 w 452610"/>
                      <a:gd name="connsiteY44" fmla="*/ 402394 h 563663"/>
                      <a:gd name="connsiteX45" fmla="*/ 154108 w 452610"/>
                      <a:gd name="connsiteY45" fmla="*/ 388646 h 563663"/>
                      <a:gd name="connsiteX46" fmla="*/ 95906 w 452610"/>
                      <a:gd name="connsiteY46" fmla="*/ 350448 h 563663"/>
                      <a:gd name="connsiteX47" fmla="*/ 76149 w 452610"/>
                      <a:gd name="connsiteY47" fmla="*/ 327398 h 563663"/>
                      <a:gd name="connsiteX48" fmla="*/ 102986 w 452610"/>
                      <a:gd name="connsiteY48" fmla="*/ 359174 h 563663"/>
                      <a:gd name="connsiteX49" fmla="*/ 138138 w 452610"/>
                      <a:gd name="connsiteY49" fmla="*/ 384447 h 563663"/>
                      <a:gd name="connsiteX50" fmla="*/ 180699 w 452610"/>
                      <a:gd name="connsiteY50" fmla="*/ 401241 h 563663"/>
                      <a:gd name="connsiteX51" fmla="*/ 229104 w 452610"/>
                      <a:gd name="connsiteY51" fmla="*/ 407333 h 563663"/>
                      <a:gd name="connsiteX52" fmla="*/ 304265 w 452610"/>
                      <a:gd name="connsiteY52" fmla="*/ 392844 h 563663"/>
                      <a:gd name="connsiteX53" fmla="*/ 363949 w 452610"/>
                      <a:gd name="connsiteY53" fmla="*/ 353082 h 563663"/>
                      <a:gd name="connsiteX54" fmla="*/ 403546 w 452610"/>
                      <a:gd name="connsiteY54" fmla="*/ 293728 h 563663"/>
                      <a:gd name="connsiteX55" fmla="*/ 417788 w 452610"/>
                      <a:gd name="connsiteY55" fmla="*/ 220872 h 563663"/>
                      <a:gd name="connsiteX56" fmla="*/ 403382 w 452610"/>
                      <a:gd name="connsiteY56" fmla="*/ 147934 h 563663"/>
                      <a:gd name="connsiteX57" fmla="*/ 363619 w 452610"/>
                      <a:gd name="connsiteY57" fmla="*/ 88908 h 563663"/>
                      <a:gd name="connsiteX58" fmla="*/ 303689 w 452610"/>
                      <a:gd name="connsiteY58" fmla="*/ 49311 h 563663"/>
                      <a:gd name="connsiteX59" fmla="*/ 228775 w 452610"/>
                      <a:gd name="connsiteY59" fmla="*/ 34822 h 563663"/>
                      <a:gd name="connsiteX60" fmla="*/ 179875 w 452610"/>
                      <a:gd name="connsiteY60" fmla="*/ 41079 h 563663"/>
                      <a:gd name="connsiteX61" fmla="*/ 136574 w 452610"/>
                      <a:gd name="connsiteY61" fmla="*/ 58531 h 563663"/>
                      <a:gd name="connsiteX62" fmla="*/ 100599 w 452610"/>
                      <a:gd name="connsiteY62" fmla="*/ 84710 h 563663"/>
                      <a:gd name="connsiteX63" fmla="*/ 73597 w 452610"/>
                      <a:gd name="connsiteY63" fmla="*/ 116898 h 563663"/>
                      <a:gd name="connsiteX64" fmla="*/ 54498 w 452610"/>
                      <a:gd name="connsiteY64" fmla="*/ 124307 h 563663"/>
                      <a:gd name="connsiteX65" fmla="*/ 41573 w 452610"/>
                      <a:gd name="connsiteY65" fmla="*/ 108419 h 563663"/>
                      <a:gd name="connsiteX66" fmla="*/ 38280 w 452610"/>
                      <a:gd name="connsiteY66" fmla="*/ 45113 h 563663"/>
                      <a:gd name="connsiteX67" fmla="*/ 34740 w 452610"/>
                      <a:gd name="connsiteY67" fmla="*/ 45113 h 563663"/>
                      <a:gd name="connsiteX68" fmla="*/ 34740 w 452610"/>
                      <a:gd name="connsiteY68" fmla="*/ 528924 h 563663"/>
                      <a:gd name="connsiteX69" fmla="*/ 225317 w 452610"/>
                      <a:gd name="connsiteY69" fmla="*/ 74090 h 563663"/>
                      <a:gd name="connsiteX70" fmla="*/ 167445 w 452610"/>
                      <a:gd name="connsiteY70" fmla="*/ 85204 h 563663"/>
                      <a:gd name="connsiteX71" fmla="*/ 120356 w 452610"/>
                      <a:gd name="connsiteY71" fmla="*/ 116075 h 563663"/>
                      <a:gd name="connsiteX72" fmla="*/ 88579 w 452610"/>
                      <a:gd name="connsiteY72" fmla="*/ 162670 h 563663"/>
                      <a:gd name="connsiteX73" fmla="*/ 77054 w 452610"/>
                      <a:gd name="connsiteY73" fmla="*/ 220872 h 563663"/>
                      <a:gd name="connsiteX74" fmla="*/ 88579 w 452610"/>
                      <a:gd name="connsiteY74" fmla="*/ 279074 h 563663"/>
                      <a:gd name="connsiteX75" fmla="*/ 120356 w 452610"/>
                      <a:gd name="connsiteY75" fmla="*/ 325669 h 563663"/>
                      <a:gd name="connsiteX76" fmla="*/ 167445 w 452610"/>
                      <a:gd name="connsiteY76" fmla="*/ 356540 h 563663"/>
                      <a:gd name="connsiteX77" fmla="*/ 225317 w 452610"/>
                      <a:gd name="connsiteY77" fmla="*/ 367653 h 563663"/>
                      <a:gd name="connsiteX78" fmla="*/ 283190 w 452610"/>
                      <a:gd name="connsiteY78" fmla="*/ 356540 h 563663"/>
                      <a:gd name="connsiteX79" fmla="*/ 330032 w 452610"/>
                      <a:gd name="connsiteY79" fmla="*/ 325751 h 563663"/>
                      <a:gd name="connsiteX80" fmla="*/ 361644 w 452610"/>
                      <a:gd name="connsiteY80" fmla="*/ 279074 h 563663"/>
                      <a:gd name="connsiteX81" fmla="*/ 373169 w 452610"/>
                      <a:gd name="connsiteY81" fmla="*/ 220872 h 563663"/>
                      <a:gd name="connsiteX82" fmla="*/ 361644 w 452610"/>
                      <a:gd name="connsiteY82" fmla="*/ 162670 h 563663"/>
                      <a:gd name="connsiteX83" fmla="*/ 330032 w 452610"/>
                      <a:gd name="connsiteY83" fmla="*/ 115993 h 563663"/>
                      <a:gd name="connsiteX84" fmla="*/ 283190 w 452610"/>
                      <a:gd name="connsiteY84" fmla="*/ 85204 h 563663"/>
                      <a:gd name="connsiteX85" fmla="*/ 225317 w 452610"/>
                      <a:gd name="connsiteY85" fmla="*/ 74090 h 56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10" h="563663">
                        <a:moveTo>
                          <a:pt x="61248" y="563664"/>
                        </a:moveTo>
                        <a:lnTo>
                          <a:pt x="17370" y="563664"/>
                        </a:lnTo>
                        <a:cubicBezTo>
                          <a:pt x="7821" y="563664"/>
                          <a:pt x="0" y="555925"/>
                          <a:pt x="0" y="546294"/>
                        </a:cubicBezTo>
                        <a:lnTo>
                          <a:pt x="0" y="27743"/>
                        </a:lnTo>
                        <a:cubicBezTo>
                          <a:pt x="0" y="18193"/>
                          <a:pt x="7738" y="10373"/>
                          <a:pt x="17370" y="10373"/>
                        </a:cubicBezTo>
                        <a:lnTo>
                          <a:pt x="54745" y="10373"/>
                        </a:lnTo>
                        <a:cubicBezTo>
                          <a:pt x="63965" y="10373"/>
                          <a:pt x="71621" y="17617"/>
                          <a:pt x="72115" y="26837"/>
                        </a:cubicBezTo>
                        <a:lnTo>
                          <a:pt x="74008" y="62071"/>
                        </a:lnTo>
                        <a:cubicBezTo>
                          <a:pt x="74996" y="61166"/>
                          <a:pt x="75902" y="60260"/>
                          <a:pt x="76890" y="59355"/>
                        </a:cubicBezTo>
                        <a:cubicBezTo>
                          <a:pt x="89567" y="47500"/>
                          <a:pt x="103891" y="37045"/>
                          <a:pt x="119533" y="28237"/>
                        </a:cubicBezTo>
                        <a:cubicBezTo>
                          <a:pt x="135256" y="19428"/>
                          <a:pt x="152462" y="12431"/>
                          <a:pt x="170820" y="7491"/>
                        </a:cubicBezTo>
                        <a:cubicBezTo>
                          <a:pt x="189260" y="2552"/>
                          <a:pt x="208770" y="0"/>
                          <a:pt x="228775" y="0"/>
                        </a:cubicBezTo>
                        <a:cubicBezTo>
                          <a:pt x="260222" y="0"/>
                          <a:pt x="289941" y="5762"/>
                          <a:pt x="317190" y="17205"/>
                        </a:cubicBezTo>
                        <a:cubicBezTo>
                          <a:pt x="344356" y="28566"/>
                          <a:pt x="368230" y="44372"/>
                          <a:pt x="388152" y="64212"/>
                        </a:cubicBezTo>
                        <a:cubicBezTo>
                          <a:pt x="408074" y="84051"/>
                          <a:pt x="423962" y="107596"/>
                          <a:pt x="435405" y="134186"/>
                        </a:cubicBezTo>
                        <a:cubicBezTo>
                          <a:pt x="446848" y="160941"/>
                          <a:pt x="452610" y="190083"/>
                          <a:pt x="452610" y="220790"/>
                        </a:cubicBezTo>
                        <a:cubicBezTo>
                          <a:pt x="452610" y="251496"/>
                          <a:pt x="446930" y="280227"/>
                          <a:pt x="435652" y="307064"/>
                        </a:cubicBezTo>
                        <a:cubicBezTo>
                          <a:pt x="424374" y="333819"/>
                          <a:pt x="408568" y="357528"/>
                          <a:pt x="388646" y="377450"/>
                        </a:cubicBezTo>
                        <a:cubicBezTo>
                          <a:pt x="368723" y="397372"/>
                          <a:pt x="344850" y="413260"/>
                          <a:pt x="317848" y="424703"/>
                        </a:cubicBezTo>
                        <a:cubicBezTo>
                          <a:pt x="290764" y="436146"/>
                          <a:pt x="260963" y="441909"/>
                          <a:pt x="229269" y="441909"/>
                        </a:cubicBezTo>
                        <a:cubicBezTo>
                          <a:pt x="209264" y="441909"/>
                          <a:pt x="190001" y="439439"/>
                          <a:pt x="171972" y="434664"/>
                        </a:cubicBezTo>
                        <a:cubicBezTo>
                          <a:pt x="154026" y="429889"/>
                          <a:pt x="137150" y="423221"/>
                          <a:pt x="121755" y="414825"/>
                        </a:cubicBezTo>
                        <a:cubicBezTo>
                          <a:pt x="106279" y="406427"/>
                          <a:pt x="92037" y="396137"/>
                          <a:pt x="79524" y="384365"/>
                        </a:cubicBezTo>
                        <a:cubicBezTo>
                          <a:pt x="79277" y="384118"/>
                          <a:pt x="79030" y="383871"/>
                          <a:pt x="78783" y="383706"/>
                        </a:cubicBezTo>
                        <a:lnTo>
                          <a:pt x="78783" y="546294"/>
                        </a:lnTo>
                        <a:cubicBezTo>
                          <a:pt x="78783" y="555843"/>
                          <a:pt x="71045" y="563664"/>
                          <a:pt x="61413" y="563664"/>
                        </a:cubicBezTo>
                        <a:close/>
                        <a:moveTo>
                          <a:pt x="34740" y="528924"/>
                        </a:moveTo>
                        <a:lnTo>
                          <a:pt x="43878" y="528924"/>
                        </a:lnTo>
                        <a:lnTo>
                          <a:pt x="43878" y="336042"/>
                        </a:lnTo>
                        <a:cubicBezTo>
                          <a:pt x="43878" y="328303"/>
                          <a:pt x="48900" y="321553"/>
                          <a:pt x="56309" y="319412"/>
                        </a:cubicBezTo>
                        <a:cubicBezTo>
                          <a:pt x="63060" y="317437"/>
                          <a:pt x="70303" y="319741"/>
                          <a:pt x="74667" y="325010"/>
                        </a:cubicBezTo>
                        <a:cubicBezTo>
                          <a:pt x="67751" y="315049"/>
                          <a:pt x="61742" y="304265"/>
                          <a:pt x="56721" y="292740"/>
                        </a:cubicBezTo>
                        <a:cubicBezTo>
                          <a:pt x="47171" y="270677"/>
                          <a:pt x="42314" y="246474"/>
                          <a:pt x="42314" y="220790"/>
                        </a:cubicBezTo>
                        <a:cubicBezTo>
                          <a:pt x="42314" y="195105"/>
                          <a:pt x="47171" y="170902"/>
                          <a:pt x="56721" y="148840"/>
                        </a:cubicBezTo>
                        <a:cubicBezTo>
                          <a:pt x="66187" y="126942"/>
                          <a:pt x="79442" y="107514"/>
                          <a:pt x="95989" y="91296"/>
                        </a:cubicBezTo>
                        <a:cubicBezTo>
                          <a:pt x="112535" y="74996"/>
                          <a:pt x="132128" y="62154"/>
                          <a:pt x="154190" y="53098"/>
                        </a:cubicBezTo>
                        <a:cubicBezTo>
                          <a:pt x="176335" y="43960"/>
                          <a:pt x="200209" y="39350"/>
                          <a:pt x="225235" y="39350"/>
                        </a:cubicBezTo>
                        <a:cubicBezTo>
                          <a:pt x="250261" y="39350"/>
                          <a:pt x="274217" y="43960"/>
                          <a:pt x="296362" y="53098"/>
                        </a:cubicBezTo>
                        <a:cubicBezTo>
                          <a:pt x="318507" y="62154"/>
                          <a:pt x="338017" y="75078"/>
                          <a:pt x="354482" y="91378"/>
                        </a:cubicBezTo>
                        <a:cubicBezTo>
                          <a:pt x="370864" y="107678"/>
                          <a:pt x="383953" y="127024"/>
                          <a:pt x="393503" y="148922"/>
                        </a:cubicBezTo>
                        <a:cubicBezTo>
                          <a:pt x="403052" y="170985"/>
                          <a:pt x="407909" y="195187"/>
                          <a:pt x="407909" y="220872"/>
                        </a:cubicBezTo>
                        <a:cubicBezTo>
                          <a:pt x="407909" y="246557"/>
                          <a:pt x="403052" y="270760"/>
                          <a:pt x="393503" y="292822"/>
                        </a:cubicBezTo>
                        <a:cubicBezTo>
                          <a:pt x="384036" y="314720"/>
                          <a:pt x="370864" y="334066"/>
                          <a:pt x="354482" y="350366"/>
                        </a:cubicBezTo>
                        <a:cubicBezTo>
                          <a:pt x="338017" y="366665"/>
                          <a:pt x="318507" y="379508"/>
                          <a:pt x="296362" y="388646"/>
                        </a:cubicBezTo>
                        <a:cubicBezTo>
                          <a:pt x="274299" y="397784"/>
                          <a:pt x="250344" y="402394"/>
                          <a:pt x="225235" y="402394"/>
                        </a:cubicBezTo>
                        <a:cubicBezTo>
                          <a:pt x="200127" y="402394"/>
                          <a:pt x="176253" y="397784"/>
                          <a:pt x="154108" y="388646"/>
                        </a:cubicBezTo>
                        <a:cubicBezTo>
                          <a:pt x="132046" y="379590"/>
                          <a:pt x="112453" y="366748"/>
                          <a:pt x="95906" y="350448"/>
                        </a:cubicBezTo>
                        <a:cubicBezTo>
                          <a:pt x="88662" y="343368"/>
                          <a:pt x="82076" y="335630"/>
                          <a:pt x="76149" y="327398"/>
                        </a:cubicBezTo>
                        <a:cubicBezTo>
                          <a:pt x="83640" y="338923"/>
                          <a:pt x="92696" y="349543"/>
                          <a:pt x="102986" y="359174"/>
                        </a:cubicBezTo>
                        <a:cubicBezTo>
                          <a:pt x="113441" y="368971"/>
                          <a:pt x="125295" y="377450"/>
                          <a:pt x="138138" y="384447"/>
                        </a:cubicBezTo>
                        <a:cubicBezTo>
                          <a:pt x="151144" y="391527"/>
                          <a:pt x="165387" y="397207"/>
                          <a:pt x="180699" y="401241"/>
                        </a:cubicBezTo>
                        <a:cubicBezTo>
                          <a:pt x="195846" y="405275"/>
                          <a:pt x="212146" y="407333"/>
                          <a:pt x="229104" y="407333"/>
                        </a:cubicBezTo>
                        <a:cubicBezTo>
                          <a:pt x="256106" y="407333"/>
                          <a:pt x="281379" y="402476"/>
                          <a:pt x="304265" y="392844"/>
                        </a:cubicBezTo>
                        <a:cubicBezTo>
                          <a:pt x="327068" y="383212"/>
                          <a:pt x="347155" y="369876"/>
                          <a:pt x="363949" y="353082"/>
                        </a:cubicBezTo>
                        <a:cubicBezTo>
                          <a:pt x="380743" y="336288"/>
                          <a:pt x="393997" y="316366"/>
                          <a:pt x="403546" y="293728"/>
                        </a:cubicBezTo>
                        <a:cubicBezTo>
                          <a:pt x="413013" y="271171"/>
                          <a:pt x="417788" y="246721"/>
                          <a:pt x="417788" y="220872"/>
                        </a:cubicBezTo>
                        <a:cubicBezTo>
                          <a:pt x="417788" y="195023"/>
                          <a:pt x="412931" y="170326"/>
                          <a:pt x="403382" y="147934"/>
                        </a:cubicBezTo>
                        <a:cubicBezTo>
                          <a:pt x="393750" y="125460"/>
                          <a:pt x="380331" y="105620"/>
                          <a:pt x="363619" y="88908"/>
                        </a:cubicBezTo>
                        <a:cubicBezTo>
                          <a:pt x="346826" y="72279"/>
                          <a:pt x="326657" y="58943"/>
                          <a:pt x="303689" y="49311"/>
                        </a:cubicBezTo>
                        <a:cubicBezTo>
                          <a:pt x="280720" y="39680"/>
                          <a:pt x="255530" y="34822"/>
                          <a:pt x="228775" y="34822"/>
                        </a:cubicBezTo>
                        <a:cubicBezTo>
                          <a:pt x="211816" y="34822"/>
                          <a:pt x="195352" y="36963"/>
                          <a:pt x="179875" y="41079"/>
                        </a:cubicBezTo>
                        <a:cubicBezTo>
                          <a:pt x="164316" y="45278"/>
                          <a:pt x="149745" y="51122"/>
                          <a:pt x="136574" y="58531"/>
                        </a:cubicBezTo>
                        <a:cubicBezTo>
                          <a:pt x="123319" y="65941"/>
                          <a:pt x="111218" y="74749"/>
                          <a:pt x="100599" y="84710"/>
                        </a:cubicBezTo>
                        <a:cubicBezTo>
                          <a:pt x="89979" y="94589"/>
                          <a:pt x="80923" y="105455"/>
                          <a:pt x="73597" y="116898"/>
                        </a:cubicBezTo>
                        <a:cubicBezTo>
                          <a:pt x="69563" y="123237"/>
                          <a:pt x="61824" y="126283"/>
                          <a:pt x="54498" y="124307"/>
                        </a:cubicBezTo>
                        <a:cubicBezTo>
                          <a:pt x="47171" y="122414"/>
                          <a:pt x="41984" y="115993"/>
                          <a:pt x="41573" y="108419"/>
                        </a:cubicBezTo>
                        <a:lnTo>
                          <a:pt x="38280" y="45113"/>
                        </a:lnTo>
                        <a:lnTo>
                          <a:pt x="34740" y="45113"/>
                        </a:lnTo>
                        <a:lnTo>
                          <a:pt x="34740" y="528924"/>
                        </a:lnTo>
                        <a:close/>
                        <a:moveTo>
                          <a:pt x="225317" y="74090"/>
                        </a:moveTo>
                        <a:cubicBezTo>
                          <a:pt x="204819" y="74090"/>
                          <a:pt x="185309" y="77795"/>
                          <a:pt x="167445" y="85204"/>
                        </a:cubicBezTo>
                        <a:cubicBezTo>
                          <a:pt x="149498" y="92613"/>
                          <a:pt x="133692" y="102986"/>
                          <a:pt x="120356" y="116075"/>
                        </a:cubicBezTo>
                        <a:cubicBezTo>
                          <a:pt x="107020" y="129164"/>
                          <a:pt x="96318" y="144888"/>
                          <a:pt x="88579" y="162670"/>
                        </a:cubicBezTo>
                        <a:cubicBezTo>
                          <a:pt x="80923" y="180369"/>
                          <a:pt x="77054" y="199962"/>
                          <a:pt x="77054" y="220872"/>
                        </a:cubicBezTo>
                        <a:cubicBezTo>
                          <a:pt x="77054" y="241782"/>
                          <a:pt x="80923" y="261375"/>
                          <a:pt x="88579" y="279074"/>
                        </a:cubicBezTo>
                        <a:cubicBezTo>
                          <a:pt x="96318" y="296856"/>
                          <a:pt x="106937" y="312579"/>
                          <a:pt x="120356" y="325669"/>
                        </a:cubicBezTo>
                        <a:cubicBezTo>
                          <a:pt x="133692" y="338758"/>
                          <a:pt x="149498" y="349131"/>
                          <a:pt x="167445" y="356540"/>
                        </a:cubicBezTo>
                        <a:cubicBezTo>
                          <a:pt x="185309" y="363949"/>
                          <a:pt x="204819" y="367653"/>
                          <a:pt x="225317" y="367653"/>
                        </a:cubicBezTo>
                        <a:cubicBezTo>
                          <a:pt x="245816" y="367653"/>
                          <a:pt x="265326" y="363949"/>
                          <a:pt x="283190" y="356540"/>
                        </a:cubicBezTo>
                        <a:cubicBezTo>
                          <a:pt x="301054" y="349213"/>
                          <a:pt x="316860" y="338840"/>
                          <a:pt x="330032" y="325751"/>
                        </a:cubicBezTo>
                        <a:cubicBezTo>
                          <a:pt x="343286" y="312662"/>
                          <a:pt x="353905" y="296938"/>
                          <a:pt x="361644" y="279074"/>
                        </a:cubicBezTo>
                        <a:cubicBezTo>
                          <a:pt x="369300" y="261375"/>
                          <a:pt x="373169" y="241864"/>
                          <a:pt x="373169" y="220872"/>
                        </a:cubicBezTo>
                        <a:cubicBezTo>
                          <a:pt x="373169" y="199879"/>
                          <a:pt x="369300" y="180369"/>
                          <a:pt x="361644" y="162670"/>
                        </a:cubicBezTo>
                        <a:cubicBezTo>
                          <a:pt x="353905" y="144805"/>
                          <a:pt x="343286" y="129164"/>
                          <a:pt x="330032" y="115993"/>
                        </a:cubicBezTo>
                        <a:cubicBezTo>
                          <a:pt x="316860" y="102903"/>
                          <a:pt x="301054" y="92531"/>
                          <a:pt x="283190" y="85204"/>
                        </a:cubicBezTo>
                        <a:cubicBezTo>
                          <a:pt x="265326" y="77795"/>
                          <a:pt x="245816" y="74090"/>
                          <a:pt x="225317" y="74090"/>
                        </a:cubicBezTo>
                        <a:close/>
                      </a:path>
                    </a:pathLst>
                  </a:custGeom>
                  <a:solidFill>
                    <a:srgbClr val="1D1D1B"/>
                  </a:solidFill>
                  <a:ln w="8232" cap="flat">
                    <a:noFill/>
                    <a:prstDash val="solid"/>
                    <a:miter/>
                  </a:ln>
                </p:spPr>
                <p:txBody>
                  <a:bodyPr rtlCol="0" anchor="ctr"/>
                  <a:lstStyle/>
                  <a:p>
                    <a:endParaRPr lang="en-US"/>
                  </a:p>
                </p:txBody>
              </p:sp>
            </p:grpSp>
            <p:grpSp>
              <p:nvGrpSpPr>
                <p:cNvPr id="38" name="Gráfico 23">
                  <a:extLst>
                    <a:ext uri="{FF2B5EF4-FFF2-40B4-BE49-F238E27FC236}">
                      <a16:creationId xmlns:a16="http://schemas.microsoft.com/office/drawing/2014/main" id="{6B37BCC2-56AD-F415-660B-4A77266EB263}"/>
                    </a:ext>
                  </a:extLst>
                </p:cNvPr>
                <p:cNvGrpSpPr/>
                <p:nvPr/>
              </p:nvGrpSpPr>
              <p:grpSpPr>
                <a:xfrm>
                  <a:off x="8390335" y="5159012"/>
                  <a:ext cx="452610" cy="441743"/>
                  <a:chOff x="8390335" y="5159012"/>
                  <a:chExt cx="452610" cy="441743"/>
                </a:xfrm>
                <a:solidFill>
                  <a:srgbClr val="1D1D1B"/>
                </a:solidFill>
              </p:grpSpPr>
              <p:sp>
                <p:nvSpPr>
                  <p:cNvPr id="57" name="Forma Livre: Forma 56">
                    <a:extLst>
                      <a:ext uri="{FF2B5EF4-FFF2-40B4-BE49-F238E27FC236}">
                        <a16:creationId xmlns:a16="http://schemas.microsoft.com/office/drawing/2014/main" id="{2E75B690-5CED-DD99-FA99-6FDBD48CD599}"/>
                      </a:ext>
                    </a:extLst>
                  </p:cNvPr>
                  <p:cNvSpPr/>
                  <p:nvPr/>
                </p:nvSpPr>
                <p:spPr>
                  <a:xfrm>
                    <a:off x="8407787" y="5176300"/>
                    <a:ext cx="418034" cy="407086"/>
                  </a:xfrm>
                  <a:custGeom>
                    <a:avLst/>
                    <a:gdLst>
                      <a:gd name="connsiteX0" fmla="*/ 0 w 418034"/>
                      <a:gd name="connsiteY0" fmla="*/ 203337 h 407086"/>
                      <a:gd name="connsiteX1" fmla="*/ 16053 w 418034"/>
                      <a:gd name="connsiteY1" fmla="*/ 123813 h 407086"/>
                      <a:gd name="connsiteX2" fmla="*/ 60343 w 418034"/>
                      <a:gd name="connsiteY2" fmla="*/ 59108 h 407086"/>
                      <a:gd name="connsiteX3" fmla="*/ 126777 w 418034"/>
                      <a:gd name="connsiteY3" fmla="*/ 15806 h 407086"/>
                      <a:gd name="connsiteX4" fmla="*/ 208852 w 418034"/>
                      <a:gd name="connsiteY4" fmla="*/ 0 h 407086"/>
                      <a:gd name="connsiteX5" fmla="*/ 291257 w 418034"/>
                      <a:gd name="connsiteY5" fmla="*/ 15806 h 407086"/>
                      <a:gd name="connsiteX6" fmla="*/ 357692 w 418034"/>
                      <a:gd name="connsiteY6" fmla="*/ 59108 h 407086"/>
                      <a:gd name="connsiteX7" fmla="*/ 401982 w 418034"/>
                      <a:gd name="connsiteY7" fmla="*/ 123813 h 407086"/>
                      <a:gd name="connsiteX8" fmla="*/ 418035 w 418034"/>
                      <a:gd name="connsiteY8" fmla="*/ 203337 h 407086"/>
                      <a:gd name="connsiteX9" fmla="*/ 401982 w 418034"/>
                      <a:gd name="connsiteY9" fmla="*/ 283272 h 407086"/>
                      <a:gd name="connsiteX10" fmla="*/ 357692 w 418034"/>
                      <a:gd name="connsiteY10" fmla="*/ 347978 h 407086"/>
                      <a:gd name="connsiteX11" fmla="*/ 291257 w 418034"/>
                      <a:gd name="connsiteY11" fmla="*/ 391280 h 407086"/>
                      <a:gd name="connsiteX12" fmla="*/ 208852 w 418034"/>
                      <a:gd name="connsiteY12" fmla="*/ 407086 h 407086"/>
                      <a:gd name="connsiteX13" fmla="*/ 126777 w 418034"/>
                      <a:gd name="connsiteY13" fmla="*/ 391280 h 407086"/>
                      <a:gd name="connsiteX14" fmla="*/ 60590 w 418034"/>
                      <a:gd name="connsiteY14" fmla="*/ 347978 h 407086"/>
                      <a:gd name="connsiteX15" fmla="*/ 16300 w 418034"/>
                      <a:gd name="connsiteY15" fmla="*/ 283272 h 407086"/>
                      <a:gd name="connsiteX16" fmla="*/ 82 w 418034"/>
                      <a:gd name="connsiteY16" fmla="*/ 203337 h 407086"/>
                      <a:gd name="connsiteX17" fmla="*/ 44207 w 418034"/>
                      <a:gd name="connsiteY17" fmla="*/ 203337 h 407086"/>
                      <a:gd name="connsiteX18" fmla="*/ 57214 w 418034"/>
                      <a:gd name="connsiteY18" fmla="*/ 268619 h 407086"/>
                      <a:gd name="connsiteX19" fmla="*/ 92531 w 418034"/>
                      <a:gd name="connsiteY19" fmla="*/ 320730 h 407086"/>
                      <a:gd name="connsiteX20" fmla="*/ 144971 w 418034"/>
                      <a:gd name="connsiteY20" fmla="*/ 355058 h 407086"/>
                      <a:gd name="connsiteX21" fmla="*/ 209429 w 418034"/>
                      <a:gd name="connsiteY21" fmla="*/ 367489 h 407086"/>
                      <a:gd name="connsiteX22" fmla="*/ 273723 w 418034"/>
                      <a:gd name="connsiteY22" fmla="*/ 355058 h 407086"/>
                      <a:gd name="connsiteX23" fmla="*/ 325998 w 418034"/>
                      <a:gd name="connsiteY23" fmla="*/ 320730 h 407086"/>
                      <a:gd name="connsiteX24" fmla="*/ 361314 w 418034"/>
                      <a:gd name="connsiteY24" fmla="*/ 268619 h 407086"/>
                      <a:gd name="connsiteX25" fmla="*/ 374322 w 418034"/>
                      <a:gd name="connsiteY25" fmla="*/ 203337 h 407086"/>
                      <a:gd name="connsiteX26" fmla="*/ 361314 w 418034"/>
                      <a:gd name="connsiteY26" fmla="*/ 138302 h 407086"/>
                      <a:gd name="connsiteX27" fmla="*/ 325834 w 418034"/>
                      <a:gd name="connsiteY27" fmla="*/ 86439 h 407086"/>
                      <a:gd name="connsiteX28" fmla="*/ 273394 w 418034"/>
                      <a:gd name="connsiteY28" fmla="*/ 51946 h 407086"/>
                      <a:gd name="connsiteX29" fmla="*/ 209100 w 418034"/>
                      <a:gd name="connsiteY29" fmla="*/ 39350 h 407086"/>
                      <a:gd name="connsiteX30" fmla="*/ 144806 w 418034"/>
                      <a:gd name="connsiteY30" fmla="*/ 51946 h 407086"/>
                      <a:gd name="connsiteX31" fmla="*/ 92531 w 418034"/>
                      <a:gd name="connsiteY31" fmla="*/ 86439 h 407086"/>
                      <a:gd name="connsiteX32" fmla="*/ 57214 w 418034"/>
                      <a:gd name="connsiteY32" fmla="*/ 138302 h 407086"/>
                      <a:gd name="connsiteX33" fmla="*/ 44207 w 418034"/>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4" h="407086">
                        <a:moveTo>
                          <a:pt x="0" y="203337"/>
                        </a:moveTo>
                        <a:cubicBezTo>
                          <a:pt x="0" y="175101"/>
                          <a:pt x="5351" y="148592"/>
                          <a:pt x="16053" y="123813"/>
                        </a:cubicBezTo>
                        <a:cubicBezTo>
                          <a:pt x="26754" y="99034"/>
                          <a:pt x="41490" y="77466"/>
                          <a:pt x="60343" y="59108"/>
                        </a:cubicBezTo>
                        <a:cubicBezTo>
                          <a:pt x="79194" y="40750"/>
                          <a:pt x="101339" y="26343"/>
                          <a:pt x="126777" y="15806"/>
                        </a:cubicBezTo>
                        <a:cubicBezTo>
                          <a:pt x="152215" y="5269"/>
                          <a:pt x="179546" y="0"/>
                          <a:pt x="208852" y="0"/>
                        </a:cubicBezTo>
                        <a:cubicBezTo>
                          <a:pt x="238160" y="0"/>
                          <a:pt x="265820" y="5269"/>
                          <a:pt x="291257" y="15806"/>
                        </a:cubicBezTo>
                        <a:cubicBezTo>
                          <a:pt x="316696" y="26343"/>
                          <a:pt x="338840"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0" y="366254"/>
                          <a:pt x="316696" y="380743"/>
                          <a:pt x="291257" y="391280"/>
                        </a:cubicBezTo>
                        <a:cubicBezTo>
                          <a:pt x="265820" y="401817"/>
                          <a:pt x="238324" y="407086"/>
                          <a:pt x="208852" y="407086"/>
                        </a:cubicBezTo>
                        <a:cubicBezTo>
                          <a:pt x="179381" y="407086"/>
                          <a:pt x="152215" y="401817"/>
                          <a:pt x="126777" y="391280"/>
                        </a:cubicBezTo>
                        <a:cubicBezTo>
                          <a:pt x="101339" y="380743"/>
                          <a:pt x="79276" y="366254"/>
                          <a:pt x="60590" y="347978"/>
                        </a:cubicBezTo>
                        <a:cubicBezTo>
                          <a:pt x="41903" y="329703"/>
                          <a:pt x="27166" y="308134"/>
                          <a:pt x="16300" y="283272"/>
                        </a:cubicBezTo>
                        <a:cubicBezTo>
                          <a:pt x="5515" y="258494"/>
                          <a:pt x="82" y="231821"/>
                          <a:pt x="82" y="203337"/>
                        </a:cubicBezTo>
                        <a:close/>
                        <a:moveTo>
                          <a:pt x="44207" y="203337"/>
                        </a:moveTo>
                        <a:cubicBezTo>
                          <a:pt x="44207" y="226717"/>
                          <a:pt x="48570" y="248450"/>
                          <a:pt x="57214" y="268619"/>
                        </a:cubicBezTo>
                        <a:cubicBezTo>
                          <a:pt x="65858" y="288706"/>
                          <a:pt x="77630" y="306076"/>
                          <a:pt x="92531" y="320730"/>
                        </a:cubicBezTo>
                        <a:cubicBezTo>
                          <a:pt x="107431" y="335383"/>
                          <a:pt x="124883" y="346826"/>
                          <a:pt x="144971" y="355058"/>
                        </a:cubicBezTo>
                        <a:cubicBezTo>
                          <a:pt x="165057" y="363373"/>
                          <a:pt x="186543" y="367489"/>
                          <a:pt x="209429" y="367489"/>
                        </a:cubicBezTo>
                        <a:cubicBezTo>
                          <a:pt x="232315" y="367489"/>
                          <a:pt x="253719" y="363373"/>
                          <a:pt x="273723" y="355058"/>
                        </a:cubicBezTo>
                        <a:cubicBezTo>
                          <a:pt x="293645" y="346826"/>
                          <a:pt x="311098" y="335383"/>
                          <a:pt x="325998" y="320730"/>
                        </a:cubicBezTo>
                        <a:cubicBezTo>
                          <a:pt x="340898" y="306076"/>
                          <a:pt x="352671" y="288706"/>
                          <a:pt x="361314" y="268619"/>
                        </a:cubicBezTo>
                        <a:cubicBezTo>
                          <a:pt x="369958" y="248532"/>
                          <a:pt x="374322" y="226799"/>
                          <a:pt x="374322" y="203337"/>
                        </a:cubicBezTo>
                        <a:cubicBezTo>
                          <a:pt x="374322" y="179875"/>
                          <a:pt x="369958" y="158224"/>
                          <a:pt x="361314" y="138302"/>
                        </a:cubicBezTo>
                        <a:cubicBezTo>
                          <a:pt x="352671" y="118380"/>
                          <a:pt x="340816" y="101010"/>
                          <a:pt x="325834" y="86439"/>
                        </a:cubicBezTo>
                        <a:cubicBezTo>
                          <a:pt x="310850" y="71785"/>
                          <a:pt x="293316" y="60342"/>
                          <a:pt x="273394" y="51946"/>
                        </a:cubicBezTo>
                        <a:cubicBezTo>
                          <a:pt x="253389" y="43549"/>
                          <a:pt x="231985" y="39350"/>
                          <a:pt x="209100" y="39350"/>
                        </a:cubicBezTo>
                        <a:cubicBezTo>
                          <a:pt x="186214" y="39350"/>
                          <a:pt x="164727" y="43549"/>
                          <a:pt x="144806" y="51946"/>
                        </a:cubicBezTo>
                        <a:cubicBezTo>
                          <a:pt x="124801" y="60342"/>
                          <a:pt x="107431" y="71868"/>
                          <a:pt x="92531" y="86439"/>
                        </a:cubicBezTo>
                        <a:cubicBezTo>
                          <a:pt x="77630" y="101092"/>
                          <a:pt x="65858" y="118380"/>
                          <a:pt x="57214" y="138302"/>
                        </a:cubicBezTo>
                        <a:cubicBezTo>
                          <a:pt x="48570"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58" name="Forma Livre: Forma 57">
                    <a:extLst>
                      <a:ext uri="{FF2B5EF4-FFF2-40B4-BE49-F238E27FC236}">
                        <a16:creationId xmlns:a16="http://schemas.microsoft.com/office/drawing/2014/main" id="{99C38C5B-2210-7ED4-1F4D-0A4CF3C909E6}"/>
                      </a:ext>
                    </a:extLst>
                  </p:cNvPr>
                  <p:cNvSpPr/>
                  <p:nvPr/>
                </p:nvSpPr>
                <p:spPr>
                  <a:xfrm>
                    <a:off x="8390335" y="5159012"/>
                    <a:ext cx="452610" cy="441743"/>
                  </a:xfrm>
                  <a:custGeom>
                    <a:avLst/>
                    <a:gdLst>
                      <a:gd name="connsiteX0" fmla="*/ 226141 w 452610"/>
                      <a:gd name="connsiteY0" fmla="*/ 441744 h 441743"/>
                      <a:gd name="connsiteX1" fmla="*/ 137479 w 452610"/>
                      <a:gd name="connsiteY1" fmla="*/ 424621 h 441743"/>
                      <a:gd name="connsiteX2" fmla="*/ 65775 w 452610"/>
                      <a:gd name="connsiteY2" fmla="*/ 377697 h 441743"/>
                      <a:gd name="connsiteX3" fmla="*/ 17699 w 452610"/>
                      <a:gd name="connsiteY3" fmla="*/ 307558 h 441743"/>
                      <a:gd name="connsiteX4" fmla="*/ 0 w 452610"/>
                      <a:gd name="connsiteY4" fmla="*/ 220708 h 441743"/>
                      <a:gd name="connsiteX5" fmla="*/ 17452 w 452610"/>
                      <a:gd name="connsiteY5" fmla="*/ 134269 h 441743"/>
                      <a:gd name="connsiteX6" fmla="*/ 65529 w 452610"/>
                      <a:gd name="connsiteY6" fmla="*/ 64047 h 441743"/>
                      <a:gd name="connsiteX7" fmla="*/ 137397 w 452610"/>
                      <a:gd name="connsiteY7" fmla="*/ 17123 h 441743"/>
                      <a:gd name="connsiteX8" fmla="*/ 226141 w 452610"/>
                      <a:gd name="connsiteY8" fmla="*/ 0 h 441743"/>
                      <a:gd name="connsiteX9" fmla="*/ 315214 w 452610"/>
                      <a:gd name="connsiteY9" fmla="*/ 17123 h 441743"/>
                      <a:gd name="connsiteX10" fmla="*/ 387081 w 452610"/>
                      <a:gd name="connsiteY10" fmla="*/ 64047 h 441743"/>
                      <a:gd name="connsiteX11" fmla="*/ 435158 w 452610"/>
                      <a:gd name="connsiteY11" fmla="*/ 134269 h 441743"/>
                      <a:gd name="connsiteX12" fmla="*/ 452611 w 452610"/>
                      <a:gd name="connsiteY12" fmla="*/ 220708 h 441743"/>
                      <a:gd name="connsiteX13" fmla="*/ 435158 w 452610"/>
                      <a:gd name="connsiteY13" fmla="*/ 307476 h 441743"/>
                      <a:gd name="connsiteX14" fmla="*/ 387081 w 452610"/>
                      <a:gd name="connsiteY14" fmla="*/ 377697 h 441743"/>
                      <a:gd name="connsiteX15" fmla="*/ 315214 w 452610"/>
                      <a:gd name="connsiteY15" fmla="*/ 424621 h 441743"/>
                      <a:gd name="connsiteX16" fmla="*/ 226141 w 452610"/>
                      <a:gd name="connsiteY16" fmla="*/ 441744 h 441743"/>
                      <a:gd name="connsiteX17" fmla="*/ 226141 w 452610"/>
                      <a:gd name="connsiteY17" fmla="*/ 34658 h 441743"/>
                      <a:gd name="connsiteX18" fmla="*/ 150733 w 452610"/>
                      <a:gd name="connsiteY18" fmla="*/ 49147 h 441743"/>
                      <a:gd name="connsiteX19" fmla="*/ 89814 w 452610"/>
                      <a:gd name="connsiteY19" fmla="*/ 88826 h 441743"/>
                      <a:gd name="connsiteX20" fmla="*/ 49393 w 452610"/>
                      <a:gd name="connsiteY20" fmla="*/ 147934 h 441743"/>
                      <a:gd name="connsiteX21" fmla="*/ 34822 w 452610"/>
                      <a:gd name="connsiteY21" fmla="*/ 220625 h 441743"/>
                      <a:gd name="connsiteX22" fmla="*/ 49640 w 452610"/>
                      <a:gd name="connsiteY22" fmla="*/ 293645 h 441743"/>
                      <a:gd name="connsiteX23" fmla="*/ 90144 w 452610"/>
                      <a:gd name="connsiteY23" fmla="*/ 352836 h 441743"/>
                      <a:gd name="connsiteX24" fmla="*/ 150815 w 452610"/>
                      <a:gd name="connsiteY24" fmla="*/ 392515 h 441743"/>
                      <a:gd name="connsiteX25" fmla="*/ 226223 w 452610"/>
                      <a:gd name="connsiteY25" fmla="*/ 407004 h 441743"/>
                      <a:gd name="connsiteX26" fmla="*/ 301960 w 452610"/>
                      <a:gd name="connsiteY26" fmla="*/ 392515 h 441743"/>
                      <a:gd name="connsiteX27" fmla="*/ 362879 w 452610"/>
                      <a:gd name="connsiteY27" fmla="*/ 352836 h 441743"/>
                      <a:gd name="connsiteX28" fmla="*/ 403299 w 452610"/>
                      <a:gd name="connsiteY28" fmla="*/ 293728 h 441743"/>
                      <a:gd name="connsiteX29" fmla="*/ 417870 w 452610"/>
                      <a:gd name="connsiteY29" fmla="*/ 220625 h 441743"/>
                      <a:gd name="connsiteX30" fmla="*/ 403299 w 452610"/>
                      <a:gd name="connsiteY30" fmla="*/ 147934 h 441743"/>
                      <a:gd name="connsiteX31" fmla="*/ 362879 w 452610"/>
                      <a:gd name="connsiteY31" fmla="*/ 88826 h 441743"/>
                      <a:gd name="connsiteX32" fmla="*/ 301960 w 452610"/>
                      <a:gd name="connsiteY32" fmla="*/ 49147 h 441743"/>
                      <a:gd name="connsiteX33" fmla="*/ 226223 w 452610"/>
                      <a:gd name="connsiteY33" fmla="*/ 34658 h 441743"/>
                      <a:gd name="connsiteX34" fmla="*/ 226964 w 452610"/>
                      <a:gd name="connsiteY34" fmla="*/ 402064 h 441743"/>
                      <a:gd name="connsiteX35" fmla="*/ 155837 w 452610"/>
                      <a:gd name="connsiteY35" fmla="*/ 388317 h 441743"/>
                      <a:gd name="connsiteX36" fmla="*/ 97799 w 452610"/>
                      <a:gd name="connsiteY36" fmla="*/ 350284 h 441743"/>
                      <a:gd name="connsiteX37" fmla="*/ 58696 w 452610"/>
                      <a:gd name="connsiteY37" fmla="*/ 292658 h 441743"/>
                      <a:gd name="connsiteX38" fmla="*/ 44289 w 452610"/>
                      <a:gd name="connsiteY38" fmla="*/ 220543 h 441743"/>
                      <a:gd name="connsiteX39" fmla="*/ 58696 w 452610"/>
                      <a:gd name="connsiteY39" fmla="*/ 148593 h 441743"/>
                      <a:gd name="connsiteX40" fmla="*/ 97799 w 452610"/>
                      <a:gd name="connsiteY40" fmla="*/ 91214 h 441743"/>
                      <a:gd name="connsiteX41" fmla="*/ 155507 w 452610"/>
                      <a:gd name="connsiteY41" fmla="*/ 53098 h 441743"/>
                      <a:gd name="connsiteX42" fmla="*/ 226552 w 452610"/>
                      <a:gd name="connsiteY42" fmla="*/ 39186 h 441743"/>
                      <a:gd name="connsiteX43" fmla="*/ 297596 w 452610"/>
                      <a:gd name="connsiteY43" fmla="*/ 53098 h 441743"/>
                      <a:gd name="connsiteX44" fmla="*/ 355470 w 452610"/>
                      <a:gd name="connsiteY44" fmla="*/ 91214 h 441743"/>
                      <a:gd name="connsiteX45" fmla="*/ 394820 w 452610"/>
                      <a:gd name="connsiteY45" fmla="*/ 148675 h 441743"/>
                      <a:gd name="connsiteX46" fmla="*/ 409227 w 452610"/>
                      <a:gd name="connsiteY46" fmla="*/ 220625 h 441743"/>
                      <a:gd name="connsiteX47" fmla="*/ 394820 w 452610"/>
                      <a:gd name="connsiteY47" fmla="*/ 292740 h 441743"/>
                      <a:gd name="connsiteX48" fmla="*/ 355717 w 452610"/>
                      <a:gd name="connsiteY48" fmla="*/ 350366 h 441743"/>
                      <a:gd name="connsiteX49" fmla="*/ 297926 w 452610"/>
                      <a:gd name="connsiteY49" fmla="*/ 388399 h 441743"/>
                      <a:gd name="connsiteX50" fmla="*/ 226964 w 452610"/>
                      <a:gd name="connsiteY50" fmla="*/ 402147 h 441743"/>
                      <a:gd name="connsiteX51" fmla="*/ 226552 w 452610"/>
                      <a:gd name="connsiteY51" fmla="*/ 73926 h 441743"/>
                      <a:gd name="connsiteX52" fmla="*/ 169008 w 452610"/>
                      <a:gd name="connsiteY52" fmla="*/ 85122 h 441743"/>
                      <a:gd name="connsiteX53" fmla="*/ 122167 w 452610"/>
                      <a:gd name="connsiteY53" fmla="*/ 115993 h 441743"/>
                      <a:gd name="connsiteX54" fmla="*/ 90637 w 452610"/>
                      <a:gd name="connsiteY54" fmla="*/ 162423 h 441743"/>
                      <a:gd name="connsiteX55" fmla="*/ 79113 w 452610"/>
                      <a:gd name="connsiteY55" fmla="*/ 220625 h 441743"/>
                      <a:gd name="connsiteX56" fmla="*/ 90637 w 452610"/>
                      <a:gd name="connsiteY56" fmla="*/ 278992 h 441743"/>
                      <a:gd name="connsiteX57" fmla="*/ 122167 w 452610"/>
                      <a:gd name="connsiteY57" fmla="*/ 325587 h 441743"/>
                      <a:gd name="connsiteX58" fmla="*/ 169091 w 452610"/>
                      <a:gd name="connsiteY58" fmla="*/ 356293 h 441743"/>
                      <a:gd name="connsiteX59" fmla="*/ 226964 w 452610"/>
                      <a:gd name="connsiteY59" fmla="*/ 367407 h 441743"/>
                      <a:gd name="connsiteX60" fmla="*/ 284590 w 452610"/>
                      <a:gd name="connsiteY60" fmla="*/ 356293 h 441743"/>
                      <a:gd name="connsiteX61" fmla="*/ 331349 w 452610"/>
                      <a:gd name="connsiteY61" fmla="*/ 325587 h 441743"/>
                      <a:gd name="connsiteX62" fmla="*/ 362879 w 452610"/>
                      <a:gd name="connsiteY62" fmla="*/ 278992 h 441743"/>
                      <a:gd name="connsiteX63" fmla="*/ 374404 w 452610"/>
                      <a:gd name="connsiteY63" fmla="*/ 220625 h 441743"/>
                      <a:gd name="connsiteX64" fmla="*/ 362879 w 452610"/>
                      <a:gd name="connsiteY64" fmla="*/ 162423 h 441743"/>
                      <a:gd name="connsiteX65" fmla="*/ 331185 w 452610"/>
                      <a:gd name="connsiteY65" fmla="*/ 116075 h 441743"/>
                      <a:gd name="connsiteX66" fmla="*/ 284095 w 452610"/>
                      <a:gd name="connsiteY66" fmla="*/ 85122 h 441743"/>
                      <a:gd name="connsiteX67" fmla="*/ 226552 w 452610"/>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610" h="441743">
                        <a:moveTo>
                          <a:pt x="226141" y="441744"/>
                        </a:moveTo>
                        <a:cubicBezTo>
                          <a:pt x="194693" y="441744"/>
                          <a:pt x="164892" y="435981"/>
                          <a:pt x="137479" y="424621"/>
                        </a:cubicBezTo>
                        <a:cubicBezTo>
                          <a:pt x="110065" y="413260"/>
                          <a:pt x="85945" y="397454"/>
                          <a:pt x="65775" y="377697"/>
                        </a:cubicBezTo>
                        <a:cubicBezTo>
                          <a:pt x="45524" y="357857"/>
                          <a:pt x="29389" y="334313"/>
                          <a:pt x="17699" y="307558"/>
                        </a:cubicBezTo>
                        <a:cubicBezTo>
                          <a:pt x="6009" y="280721"/>
                          <a:pt x="0" y="251496"/>
                          <a:pt x="0" y="220708"/>
                        </a:cubicBezTo>
                        <a:cubicBezTo>
                          <a:pt x="0" y="189918"/>
                          <a:pt x="5845" y="161188"/>
                          <a:pt x="17452" y="134269"/>
                        </a:cubicBezTo>
                        <a:cubicBezTo>
                          <a:pt x="28977" y="107514"/>
                          <a:pt x="45195" y="83805"/>
                          <a:pt x="65529" y="64047"/>
                        </a:cubicBezTo>
                        <a:cubicBezTo>
                          <a:pt x="85863" y="44290"/>
                          <a:pt x="109984" y="28484"/>
                          <a:pt x="137397" y="17123"/>
                        </a:cubicBezTo>
                        <a:cubicBezTo>
                          <a:pt x="164810" y="5763"/>
                          <a:pt x="194693" y="0"/>
                          <a:pt x="226141" y="0"/>
                        </a:cubicBezTo>
                        <a:cubicBezTo>
                          <a:pt x="257588" y="0"/>
                          <a:pt x="287801" y="5763"/>
                          <a:pt x="315214" y="17123"/>
                        </a:cubicBezTo>
                        <a:cubicBezTo>
                          <a:pt x="342545" y="28484"/>
                          <a:pt x="366748" y="44290"/>
                          <a:pt x="387081" y="64047"/>
                        </a:cubicBezTo>
                        <a:cubicBezTo>
                          <a:pt x="407497" y="83887"/>
                          <a:pt x="423633" y="107514"/>
                          <a:pt x="435158" y="134269"/>
                        </a:cubicBezTo>
                        <a:cubicBezTo>
                          <a:pt x="446765" y="161188"/>
                          <a:pt x="452611" y="190248"/>
                          <a:pt x="452611" y="220708"/>
                        </a:cubicBezTo>
                        <a:cubicBezTo>
                          <a:pt x="452611" y="251167"/>
                          <a:pt x="446765" y="280638"/>
                          <a:pt x="435158" y="307476"/>
                        </a:cubicBezTo>
                        <a:cubicBezTo>
                          <a:pt x="423633" y="334230"/>
                          <a:pt x="407415" y="357939"/>
                          <a:pt x="387081" y="377697"/>
                        </a:cubicBezTo>
                        <a:cubicBezTo>
                          <a:pt x="366748" y="397454"/>
                          <a:pt x="342627" y="413260"/>
                          <a:pt x="315214" y="424621"/>
                        </a:cubicBezTo>
                        <a:cubicBezTo>
                          <a:pt x="287718" y="435981"/>
                          <a:pt x="257753" y="441744"/>
                          <a:pt x="226141" y="441744"/>
                        </a:cubicBezTo>
                        <a:close/>
                        <a:moveTo>
                          <a:pt x="226141" y="34658"/>
                        </a:moveTo>
                        <a:cubicBezTo>
                          <a:pt x="199304" y="34658"/>
                          <a:pt x="173948" y="39515"/>
                          <a:pt x="150733" y="49147"/>
                        </a:cubicBezTo>
                        <a:cubicBezTo>
                          <a:pt x="127436" y="58779"/>
                          <a:pt x="106937" y="72197"/>
                          <a:pt x="89814" y="88826"/>
                        </a:cubicBezTo>
                        <a:cubicBezTo>
                          <a:pt x="72691" y="105455"/>
                          <a:pt x="59108" y="125378"/>
                          <a:pt x="49393" y="147934"/>
                        </a:cubicBezTo>
                        <a:cubicBezTo>
                          <a:pt x="39680" y="170408"/>
                          <a:pt x="34822" y="194940"/>
                          <a:pt x="34822" y="220625"/>
                        </a:cubicBezTo>
                        <a:cubicBezTo>
                          <a:pt x="34822" y="246310"/>
                          <a:pt x="39762" y="271171"/>
                          <a:pt x="49640" y="293645"/>
                        </a:cubicBezTo>
                        <a:cubicBezTo>
                          <a:pt x="59520" y="316284"/>
                          <a:pt x="73102" y="336206"/>
                          <a:pt x="90144" y="352836"/>
                        </a:cubicBezTo>
                        <a:cubicBezTo>
                          <a:pt x="107184" y="369547"/>
                          <a:pt x="127600" y="382883"/>
                          <a:pt x="150815" y="392515"/>
                        </a:cubicBezTo>
                        <a:cubicBezTo>
                          <a:pt x="174030" y="402147"/>
                          <a:pt x="199386" y="407004"/>
                          <a:pt x="226223" y="407004"/>
                        </a:cubicBezTo>
                        <a:cubicBezTo>
                          <a:pt x="253060" y="407004"/>
                          <a:pt x="278745" y="402147"/>
                          <a:pt x="301960" y="392515"/>
                        </a:cubicBezTo>
                        <a:cubicBezTo>
                          <a:pt x="325257" y="382883"/>
                          <a:pt x="345755" y="369465"/>
                          <a:pt x="362879" y="352836"/>
                        </a:cubicBezTo>
                        <a:cubicBezTo>
                          <a:pt x="380002" y="336206"/>
                          <a:pt x="393585" y="316284"/>
                          <a:pt x="403299" y="293728"/>
                        </a:cubicBezTo>
                        <a:cubicBezTo>
                          <a:pt x="413013" y="271253"/>
                          <a:pt x="417870" y="246639"/>
                          <a:pt x="417870" y="220625"/>
                        </a:cubicBezTo>
                        <a:cubicBezTo>
                          <a:pt x="417870" y="194611"/>
                          <a:pt x="412931" y="170408"/>
                          <a:pt x="403299" y="147934"/>
                        </a:cubicBezTo>
                        <a:cubicBezTo>
                          <a:pt x="393585" y="125378"/>
                          <a:pt x="380002" y="105455"/>
                          <a:pt x="362879" y="88826"/>
                        </a:cubicBezTo>
                        <a:cubicBezTo>
                          <a:pt x="345755" y="72115"/>
                          <a:pt x="325257" y="58779"/>
                          <a:pt x="301960" y="49147"/>
                        </a:cubicBezTo>
                        <a:cubicBezTo>
                          <a:pt x="278745" y="39515"/>
                          <a:pt x="253224" y="34658"/>
                          <a:pt x="226223" y="34658"/>
                        </a:cubicBezTo>
                        <a:close/>
                        <a:moveTo>
                          <a:pt x="226964" y="402064"/>
                        </a:moveTo>
                        <a:cubicBezTo>
                          <a:pt x="201855" y="402064"/>
                          <a:pt x="177981" y="397454"/>
                          <a:pt x="155837" y="388317"/>
                        </a:cubicBezTo>
                        <a:cubicBezTo>
                          <a:pt x="133774" y="379261"/>
                          <a:pt x="114264" y="366418"/>
                          <a:pt x="97799" y="350284"/>
                        </a:cubicBezTo>
                        <a:cubicBezTo>
                          <a:pt x="81334" y="334148"/>
                          <a:pt x="68245" y="314802"/>
                          <a:pt x="58696" y="292658"/>
                        </a:cubicBezTo>
                        <a:cubicBezTo>
                          <a:pt x="49147" y="270430"/>
                          <a:pt x="44289" y="246227"/>
                          <a:pt x="44289" y="220543"/>
                        </a:cubicBezTo>
                        <a:cubicBezTo>
                          <a:pt x="44289" y="194858"/>
                          <a:pt x="49147" y="170655"/>
                          <a:pt x="58696" y="148593"/>
                        </a:cubicBezTo>
                        <a:cubicBezTo>
                          <a:pt x="68163" y="126695"/>
                          <a:pt x="81334" y="107349"/>
                          <a:pt x="97799" y="91214"/>
                        </a:cubicBezTo>
                        <a:cubicBezTo>
                          <a:pt x="114181" y="75078"/>
                          <a:pt x="133610" y="62236"/>
                          <a:pt x="155507" y="53098"/>
                        </a:cubicBezTo>
                        <a:cubicBezTo>
                          <a:pt x="177488" y="43878"/>
                          <a:pt x="201444" y="39186"/>
                          <a:pt x="226552" y="39186"/>
                        </a:cubicBezTo>
                        <a:cubicBezTo>
                          <a:pt x="251661" y="39186"/>
                          <a:pt x="275535" y="43878"/>
                          <a:pt x="297596" y="53098"/>
                        </a:cubicBezTo>
                        <a:cubicBezTo>
                          <a:pt x="319495" y="62318"/>
                          <a:pt x="338923" y="75078"/>
                          <a:pt x="355470" y="91214"/>
                        </a:cubicBezTo>
                        <a:cubicBezTo>
                          <a:pt x="372017" y="107349"/>
                          <a:pt x="385270" y="126695"/>
                          <a:pt x="394820" y="148675"/>
                        </a:cubicBezTo>
                        <a:cubicBezTo>
                          <a:pt x="404369" y="170738"/>
                          <a:pt x="409227" y="194940"/>
                          <a:pt x="409227" y="220625"/>
                        </a:cubicBezTo>
                        <a:cubicBezTo>
                          <a:pt x="409227" y="246310"/>
                          <a:pt x="404369" y="270513"/>
                          <a:pt x="394820" y="292740"/>
                        </a:cubicBezTo>
                        <a:cubicBezTo>
                          <a:pt x="385353" y="314802"/>
                          <a:pt x="372181" y="334230"/>
                          <a:pt x="355717" y="350366"/>
                        </a:cubicBezTo>
                        <a:cubicBezTo>
                          <a:pt x="339335" y="366501"/>
                          <a:pt x="319824" y="379261"/>
                          <a:pt x="297926" y="388399"/>
                        </a:cubicBezTo>
                        <a:cubicBezTo>
                          <a:pt x="275946" y="397537"/>
                          <a:pt x="252072" y="402147"/>
                          <a:pt x="226964" y="402147"/>
                        </a:cubicBezTo>
                        <a:close/>
                        <a:moveTo>
                          <a:pt x="226552" y="73926"/>
                        </a:moveTo>
                        <a:cubicBezTo>
                          <a:pt x="206054" y="73926"/>
                          <a:pt x="186708" y="77713"/>
                          <a:pt x="169008" y="85122"/>
                        </a:cubicBezTo>
                        <a:cubicBezTo>
                          <a:pt x="151145" y="92613"/>
                          <a:pt x="135421" y="102986"/>
                          <a:pt x="122167" y="115993"/>
                        </a:cubicBezTo>
                        <a:cubicBezTo>
                          <a:pt x="108913" y="129000"/>
                          <a:pt x="98293" y="144559"/>
                          <a:pt x="90637" y="162423"/>
                        </a:cubicBezTo>
                        <a:cubicBezTo>
                          <a:pt x="82981" y="180123"/>
                          <a:pt x="79113" y="199715"/>
                          <a:pt x="79113" y="220625"/>
                        </a:cubicBezTo>
                        <a:cubicBezTo>
                          <a:pt x="79113" y="241535"/>
                          <a:pt x="82981" y="261210"/>
                          <a:pt x="90637" y="278992"/>
                        </a:cubicBezTo>
                        <a:cubicBezTo>
                          <a:pt x="98376" y="296938"/>
                          <a:pt x="108995" y="312580"/>
                          <a:pt x="122167" y="325587"/>
                        </a:cubicBezTo>
                        <a:cubicBezTo>
                          <a:pt x="135339" y="338594"/>
                          <a:pt x="151145" y="348884"/>
                          <a:pt x="169091" y="356293"/>
                        </a:cubicBezTo>
                        <a:cubicBezTo>
                          <a:pt x="186955" y="363702"/>
                          <a:pt x="206466" y="367407"/>
                          <a:pt x="226964" y="367407"/>
                        </a:cubicBezTo>
                        <a:cubicBezTo>
                          <a:pt x="247462" y="367407"/>
                          <a:pt x="266890" y="363702"/>
                          <a:pt x="284590" y="356293"/>
                        </a:cubicBezTo>
                        <a:cubicBezTo>
                          <a:pt x="302372" y="348884"/>
                          <a:pt x="318095" y="338594"/>
                          <a:pt x="331349" y="325587"/>
                        </a:cubicBezTo>
                        <a:cubicBezTo>
                          <a:pt x="344521" y="312662"/>
                          <a:pt x="355140" y="296938"/>
                          <a:pt x="362879" y="278992"/>
                        </a:cubicBezTo>
                        <a:cubicBezTo>
                          <a:pt x="370534" y="261210"/>
                          <a:pt x="374404" y="241535"/>
                          <a:pt x="374404" y="220625"/>
                        </a:cubicBezTo>
                        <a:cubicBezTo>
                          <a:pt x="374404" y="199715"/>
                          <a:pt x="370534" y="180123"/>
                          <a:pt x="362879" y="162423"/>
                        </a:cubicBezTo>
                        <a:cubicBezTo>
                          <a:pt x="355140" y="144641"/>
                          <a:pt x="344521" y="129082"/>
                          <a:pt x="331185" y="116075"/>
                        </a:cubicBezTo>
                        <a:cubicBezTo>
                          <a:pt x="317766" y="103068"/>
                          <a:pt x="301960" y="92613"/>
                          <a:pt x="284095" y="85122"/>
                        </a:cubicBezTo>
                        <a:cubicBezTo>
                          <a:pt x="266397" y="77630"/>
                          <a:pt x="246968" y="73926"/>
                          <a:pt x="226552" y="73926"/>
                        </a:cubicBezTo>
                        <a:close/>
                      </a:path>
                    </a:pathLst>
                  </a:custGeom>
                  <a:solidFill>
                    <a:srgbClr val="1D1D1B"/>
                  </a:solidFill>
                  <a:ln w="8232" cap="flat">
                    <a:noFill/>
                    <a:prstDash val="solid"/>
                    <a:miter/>
                  </a:ln>
                </p:spPr>
                <p:txBody>
                  <a:bodyPr rtlCol="0" anchor="ctr"/>
                  <a:lstStyle/>
                  <a:p>
                    <a:endParaRPr lang="en-US"/>
                  </a:p>
                </p:txBody>
              </p:sp>
            </p:grpSp>
            <p:grpSp>
              <p:nvGrpSpPr>
                <p:cNvPr id="39" name="Gráfico 23">
                  <a:extLst>
                    <a:ext uri="{FF2B5EF4-FFF2-40B4-BE49-F238E27FC236}">
                      <a16:creationId xmlns:a16="http://schemas.microsoft.com/office/drawing/2014/main" id="{AE406275-F896-8F15-C827-7FD7D9146DB2}"/>
                    </a:ext>
                  </a:extLst>
                </p:cNvPr>
                <p:cNvGrpSpPr/>
                <p:nvPr/>
              </p:nvGrpSpPr>
              <p:grpSpPr>
                <a:xfrm>
                  <a:off x="9099298" y="5169220"/>
                  <a:ext cx="264009" cy="421410"/>
                  <a:chOff x="9099298" y="5169220"/>
                  <a:chExt cx="264009" cy="421410"/>
                </a:xfrm>
                <a:solidFill>
                  <a:srgbClr val="1D1D1B"/>
                </a:solidFill>
              </p:grpSpPr>
              <p:sp>
                <p:nvSpPr>
                  <p:cNvPr id="55" name="Forma Livre: Forma 54">
                    <a:extLst>
                      <a:ext uri="{FF2B5EF4-FFF2-40B4-BE49-F238E27FC236}">
                        <a16:creationId xmlns:a16="http://schemas.microsoft.com/office/drawing/2014/main" id="{430C839A-8F77-2695-AB6E-954A05A5EDA5}"/>
                      </a:ext>
                    </a:extLst>
                  </p:cNvPr>
                  <p:cNvSpPr/>
                  <p:nvPr/>
                </p:nvSpPr>
                <p:spPr>
                  <a:xfrm>
                    <a:off x="9116750" y="5186590"/>
                    <a:ext cx="229352" cy="386505"/>
                  </a:xfrm>
                  <a:custGeom>
                    <a:avLst/>
                    <a:gdLst>
                      <a:gd name="connsiteX0" fmla="*/ 229270 w 229352"/>
                      <a:gd name="connsiteY0" fmla="*/ 0 h 386505"/>
                      <a:gd name="connsiteX1" fmla="*/ 229270 w 229352"/>
                      <a:gd name="connsiteY1" fmla="*/ 40091 h 386505"/>
                      <a:gd name="connsiteX2" fmla="*/ 190002 w 229352"/>
                      <a:gd name="connsiteY2" fmla="*/ 40091 h 386505"/>
                      <a:gd name="connsiteX3" fmla="*/ 131058 w 229352"/>
                      <a:gd name="connsiteY3" fmla="*/ 49805 h 386505"/>
                      <a:gd name="connsiteX4" fmla="*/ 84875 w 229352"/>
                      <a:gd name="connsiteY4" fmla="*/ 78454 h 386505"/>
                      <a:gd name="connsiteX5" fmla="*/ 54745 w 229352"/>
                      <a:gd name="connsiteY5" fmla="*/ 125542 h 386505"/>
                      <a:gd name="connsiteX6" fmla="*/ 43879 w 229352"/>
                      <a:gd name="connsiteY6" fmla="*/ 191153 h 386505"/>
                      <a:gd name="connsiteX7" fmla="*/ 43879 w 229352"/>
                      <a:gd name="connsiteY7" fmla="*/ 386505 h 386505"/>
                      <a:gd name="connsiteX8" fmla="*/ 0 w 229352"/>
                      <a:gd name="connsiteY8" fmla="*/ 386505 h 386505"/>
                      <a:gd name="connsiteX9" fmla="*/ 0 w 229352"/>
                      <a:gd name="connsiteY9" fmla="*/ 0 h 386505"/>
                      <a:gd name="connsiteX10" fmla="*/ 37375 w 229352"/>
                      <a:gd name="connsiteY10" fmla="*/ 0 h 386505"/>
                      <a:gd name="connsiteX11" fmla="*/ 41985 w 229352"/>
                      <a:gd name="connsiteY11" fmla="*/ 74420 h 386505"/>
                      <a:gd name="connsiteX12" fmla="*/ 66188 w 229352"/>
                      <a:gd name="connsiteY12" fmla="*/ 44619 h 386505"/>
                      <a:gd name="connsiteX13" fmla="*/ 99199 w 229352"/>
                      <a:gd name="connsiteY13" fmla="*/ 20992 h 386505"/>
                      <a:gd name="connsiteX14" fmla="*/ 140196 w 229352"/>
                      <a:gd name="connsiteY14" fmla="*/ 5516 h 386505"/>
                      <a:gd name="connsiteX15" fmla="*/ 188519 w 229352"/>
                      <a:gd name="connsiteY15" fmla="*/ 0 h 386505"/>
                      <a:gd name="connsiteX16" fmla="*/ 229352 w 229352"/>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2" h="386505">
                        <a:moveTo>
                          <a:pt x="229270" y="0"/>
                        </a:moveTo>
                        <a:lnTo>
                          <a:pt x="229270" y="40091"/>
                        </a:lnTo>
                        <a:lnTo>
                          <a:pt x="190002" y="40091"/>
                        </a:lnTo>
                        <a:cubicBezTo>
                          <a:pt x="168598" y="40091"/>
                          <a:pt x="149005" y="43302"/>
                          <a:pt x="131058" y="49805"/>
                        </a:cubicBezTo>
                        <a:cubicBezTo>
                          <a:pt x="113112" y="56309"/>
                          <a:pt x="97718" y="65858"/>
                          <a:pt x="84875" y="78454"/>
                        </a:cubicBezTo>
                        <a:cubicBezTo>
                          <a:pt x="72032" y="91049"/>
                          <a:pt x="61989" y="106772"/>
                          <a:pt x="54745" y="125542"/>
                        </a:cubicBezTo>
                        <a:cubicBezTo>
                          <a:pt x="47500" y="144394"/>
                          <a:pt x="43879" y="166210"/>
                          <a:pt x="43879" y="191153"/>
                        </a:cubicBezTo>
                        <a:lnTo>
                          <a:pt x="43879" y="386505"/>
                        </a:lnTo>
                        <a:lnTo>
                          <a:pt x="0" y="386505"/>
                        </a:lnTo>
                        <a:lnTo>
                          <a:pt x="0" y="0"/>
                        </a:lnTo>
                        <a:lnTo>
                          <a:pt x="37375" y="0"/>
                        </a:lnTo>
                        <a:lnTo>
                          <a:pt x="41985" y="74420"/>
                        </a:lnTo>
                        <a:cubicBezTo>
                          <a:pt x="48571" y="63718"/>
                          <a:pt x="56638" y="53839"/>
                          <a:pt x="66188" y="44619"/>
                        </a:cubicBezTo>
                        <a:cubicBezTo>
                          <a:pt x="75738" y="35481"/>
                          <a:pt x="86769" y="27578"/>
                          <a:pt x="99199" y="20992"/>
                        </a:cubicBezTo>
                        <a:cubicBezTo>
                          <a:pt x="111630" y="14406"/>
                          <a:pt x="125296" y="9220"/>
                          <a:pt x="140196" y="5516"/>
                        </a:cubicBezTo>
                        <a:cubicBezTo>
                          <a:pt x="155097" y="1811"/>
                          <a:pt x="171149" y="0"/>
                          <a:pt x="188519" y="0"/>
                        </a:cubicBezTo>
                        <a:lnTo>
                          <a:pt x="229352" y="0"/>
                        </a:lnTo>
                        <a:close/>
                      </a:path>
                    </a:pathLst>
                  </a:custGeom>
                  <a:solidFill>
                    <a:srgbClr val="1D1D1B"/>
                  </a:solidFill>
                  <a:ln w="8232" cap="flat">
                    <a:noFill/>
                    <a:prstDash val="solid"/>
                    <a:miter/>
                  </a:ln>
                </p:spPr>
                <p:txBody>
                  <a:bodyPr rtlCol="0" anchor="ctr"/>
                  <a:lstStyle/>
                  <a:p>
                    <a:endParaRPr lang="en-US"/>
                  </a:p>
                </p:txBody>
              </p:sp>
              <p:sp>
                <p:nvSpPr>
                  <p:cNvPr id="56" name="Forma Livre: Forma 55">
                    <a:extLst>
                      <a:ext uri="{FF2B5EF4-FFF2-40B4-BE49-F238E27FC236}">
                        <a16:creationId xmlns:a16="http://schemas.microsoft.com/office/drawing/2014/main" id="{E53CAC99-3B1C-59DE-BD26-D289164A311C}"/>
                      </a:ext>
                    </a:extLst>
                  </p:cNvPr>
                  <p:cNvSpPr/>
                  <p:nvPr/>
                </p:nvSpPr>
                <p:spPr>
                  <a:xfrm>
                    <a:off x="9099298" y="5169220"/>
                    <a:ext cx="264009" cy="421410"/>
                  </a:xfrm>
                  <a:custGeom>
                    <a:avLst/>
                    <a:gdLst>
                      <a:gd name="connsiteX0" fmla="*/ 61249 w 264009"/>
                      <a:gd name="connsiteY0" fmla="*/ 421245 h 421410"/>
                      <a:gd name="connsiteX1" fmla="*/ 17371 w 264009"/>
                      <a:gd name="connsiteY1" fmla="*/ 421245 h 421410"/>
                      <a:gd name="connsiteX2" fmla="*/ 0 w 264009"/>
                      <a:gd name="connsiteY2" fmla="*/ 403875 h 421410"/>
                      <a:gd name="connsiteX3" fmla="*/ 0 w 264009"/>
                      <a:gd name="connsiteY3" fmla="*/ 17370 h 421410"/>
                      <a:gd name="connsiteX4" fmla="*/ 17371 w 264009"/>
                      <a:gd name="connsiteY4" fmla="*/ 0 h 421410"/>
                      <a:gd name="connsiteX5" fmla="*/ 54745 w 264009"/>
                      <a:gd name="connsiteY5" fmla="*/ 0 h 421410"/>
                      <a:gd name="connsiteX6" fmla="*/ 72115 w 264009"/>
                      <a:gd name="connsiteY6" fmla="*/ 16300 h 421410"/>
                      <a:gd name="connsiteX7" fmla="*/ 74009 w 264009"/>
                      <a:gd name="connsiteY7" fmla="*/ 47171 h 421410"/>
                      <a:gd name="connsiteX8" fmla="*/ 108419 w 264009"/>
                      <a:gd name="connsiteY8" fmla="*/ 23050 h 421410"/>
                      <a:gd name="connsiteX9" fmla="*/ 153367 w 264009"/>
                      <a:gd name="connsiteY9" fmla="*/ 6092 h 421410"/>
                      <a:gd name="connsiteX10" fmla="*/ 205807 w 264009"/>
                      <a:gd name="connsiteY10" fmla="*/ 82 h 421410"/>
                      <a:gd name="connsiteX11" fmla="*/ 246640 w 264009"/>
                      <a:gd name="connsiteY11" fmla="*/ 82 h 421410"/>
                      <a:gd name="connsiteX12" fmla="*/ 264010 w 264009"/>
                      <a:gd name="connsiteY12" fmla="*/ 17452 h 421410"/>
                      <a:gd name="connsiteX13" fmla="*/ 264010 w 264009"/>
                      <a:gd name="connsiteY13" fmla="*/ 57544 h 421410"/>
                      <a:gd name="connsiteX14" fmla="*/ 246640 w 264009"/>
                      <a:gd name="connsiteY14" fmla="*/ 74914 h 421410"/>
                      <a:gd name="connsiteX15" fmla="*/ 207372 w 264009"/>
                      <a:gd name="connsiteY15" fmla="*/ 74914 h 421410"/>
                      <a:gd name="connsiteX16" fmla="*/ 154355 w 264009"/>
                      <a:gd name="connsiteY16" fmla="*/ 83640 h 421410"/>
                      <a:gd name="connsiteX17" fmla="*/ 114429 w 264009"/>
                      <a:gd name="connsiteY17" fmla="*/ 108337 h 421410"/>
                      <a:gd name="connsiteX18" fmla="*/ 88333 w 264009"/>
                      <a:gd name="connsiteY18" fmla="*/ 149334 h 421410"/>
                      <a:gd name="connsiteX19" fmla="*/ 78619 w 264009"/>
                      <a:gd name="connsiteY19" fmla="*/ 208688 h 421410"/>
                      <a:gd name="connsiteX20" fmla="*/ 78619 w 264009"/>
                      <a:gd name="connsiteY20" fmla="*/ 404040 h 421410"/>
                      <a:gd name="connsiteX21" fmla="*/ 61249 w 264009"/>
                      <a:gd name="connsiteY21" fmla="*/ 421410 h 421410"/>
                      <a:gd name="connsiteX22" fmla="*/ 34741 w 264009"/>
                      <a:gd name="connsiteY22" fmla="*/ 386505 h 421410"/>
                      <a:gd name="connsiteX23" fmla="*/ 43879 w 264009"/>
                      <a:gd name="connsiteY23" fmla="*/ 386505 h 421410"/>
                      <a:gd name="connsiteX24" fmla="*/ 43879 w 264009"/>
                      <a:gd name="connsiteY24" fmla="*/ 208523 h 421410"/>
                      <a:gd name="connsiteX25" fmla="*/ 55897 w 264009"/>
                      <a:gd name="connsiteY25" fmla="*/ 136656 h 421410"/>
                      <a:gd name="connsiteX26" fmla="*/ 90062 w 264009"/>
                      <a:gd name="connsiteY26" fmla="*/ 83393 h 421410"/>
                      <a:gd name="connsiteX27" fmla="*/ 142501 w 264009"/>
                      <a:gd name="connsiteY27" fmla="*/ 50875 h 421410"/>
                      <a:gd name="connsiteX28" fmla="*/ 207372 w 264009"/>
                      <a:gd name="connsiteY28" fmla="*/ 40091 h 421410"/>
                      <a:gd name="connsiteX29" fmla="*/ 229270 w 264009"/>
                      <a:gd name="connsiteY29" fmla="*/ 40091 h 421410"/>
                      <a:gd name="connsiteX30" fmla="*/ 229270 w 264009"/>
                      <a:gd name="connsiteY30" fmla="*/ 34740 h 421410"/>
                      <a:gd name="connsiteX31" fmla="*/ 205807 w 264009"/>
                      <a:gd name="connsiteY31" fmla="*/ 34740 h 421410"/>
                      <a:gd name="connsiteX32" fmla="*/ 161682 w 264009"/>
                      <a:gd name="connsiteY32" fmla="*/ 39762 h 421410"/>
                      <a:gd name="connsiteX33" fmla="*/ 124637 w 264009"/>
                      <a:gd name="connsiteY33" fmla="*/ 53674 h 421410"/>
                      <a:gd name="connsiteX34" fmla="*/ 95495 w 264009"/>
                      <a:gd name="connsiteY34" fmla="*/ 74502 h 421410"/>
                      <a:gd name="connsiteX35" fmla="*/ 74009 w 264009"/>
                      <a:gd name="connsiteY35" fmla="*/ 100845 h 421410"/>
                      <a:gd name="connsiteX36" fmla="*/ 54992 w 264009"/>
                      <a:gd name="connsiteY36" fmla="*/ 108583 h 421410"/>
                      <a:gd name="connsiteX37" fmla="*/ 41903 w 264009"/>
                      <a:gd name="connsiteY37" fmla="*/ 92778 h 421410"/>
                      <a:gd name="connsiteX38" fmla="*/ 38363 w 264009"/>
                      <a:gd name="connsiteY38" fmla="*/ 34658 h 421410"/>
                      <a:gd name="connsiteX39" fmla="*/ 34659 w 264009"/>
                      <a:gd name="connsiteY39" fmla="*/ 34658 h 421410"/>
                      <a:gd name="connsiteX40" fmla="*/ 34659 w 264009"/>
                      <a:gd name="connsiteY40" fmla="*/ 386505 h 42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9" h="421410">
                        <a:moveTo>
                          <a:pt x="61249" y="421245"/>
                        </a:moveTo>
                        <a:lnTo>
                          <a:pt x="17371" y="421245"/>
                        </a:lnTo>
                        <a:cubicBezTo>
                          <a:pt x="7821" y="421245"/>
                          <a:pt x="0" y="413507"/>
                          <a:pt x="0" y="403875"/>
                        </a:cubicBezTo>
                        <a:lnTo>
                          <a:pt x="0" y="17370"/>
                        </a:lnTo>
                        <a:cubicBezTo>
                          <a:pt x="0" y="7821"/>
                          <a:pt x="7739" y="0"/>
                          <a:pt x="17371" y="0"/>
                        </a:cubicBezTo>
                        <a:lnTo>
                          <a:pt x="54745" y="0"/>
                        </a:lnTo>
                        <a:cubicBezTo>
                          <a:pt x="63883" y="0"/>
                          <a:pt x="71539" y="7162"/>
                          <a:pt x="72115" y="16300"/>
                        </a:cubicBezTo>
                        <a:lnTo>
                          <a:pt x="74009" y="47171"/>
                        </a:lnTo>
                        <a:cubicBezTo>
                          <a:pt x="84135" y="37868"/>
                          <a:pt x="95659" y="29801"/>
                          <a:pt x="108419" y="23050"/>
                        </a:cubicBezTo>
                        <a:cubicBezTo>
                          <a:pt x="122085" y="15806"/>
                          <a:pt x="137232" y="10126"/>
                          <a:pt x="153367" y="6092"/>
                        </a:cubicBezTo>
                        <a:cubicBezTo>
                          <a:pt x="169586" y="2058"/>
                          <a:pt x="187203" y="82"/>
                          <a:pt x="205807" y="82"/>
                        </a:cubicBezTo>
                        <a:lnTo>
                          <a:pt x="246640" y="82"/>
                        </a:lnTo>
                        <a:cubicBezTo>
                          <a:pt x="256188" y="82"/>
                          <a:pt x="264010" y="7821"/>
                          <a:pt x="264010" y="17452"/>
                        </a:cubicBezTo>
                        <a:lnTo>
                          <a:pt x="264010" y="57544"/>
                        </a:lnTo>
                        <a:cubicBezTo>
                          <a:pt x="264010" y="67093"/>
                          <a:pt x="256271" y="74914"/>
                          <a:pt x="246640" y="74914"/>
                        </a:cubicBezTo>
                        <a:lnTo>
                          <a:pt x="207372" y="74914"/>
                        </a:lnTo>
                        <a:cubicBezTo>
                          <a:pt x="188108" y="74914"/>
                          <a:pt x="170244" y="77877"/>
                          <a:pt x="154355" y="83640"/>
                        </a:cubicBezTo>
                        <a:cubicBezTo>
                          <a:pt x="138878" y="89238"/>
                          <a:pt x="125461" y="97552"/>
                          <a:pt x="114429" y="108337"/>
                        </a:cubicBezTo>
                        <a:cubicBezTo>
                          <a:pt x="103398" y="119121"/>
                          <a:pt x="94671" y="132869"/>
                          <a:pt x="88333" y="149334"/>
                        </a:cubicBezTo>
                        <a:cubicBezTo>
                          <a:pt x="81912" y="166045"/>
                          <a:pt x="78619" y="186049"/>
                          <a:pt x="78619" y="208688"/>
                        </a:cubicBezTo>
                        <a:lnTo>
                          <a:pt x="78619" y="404040"/>
                        </a:lnTo>
                        <a:cubicBezTo>
                          <a:pt x="78619" y="413589"/>
                          <a:pt x="70881" y="421410"/>
                          <a:pt x="61249" y="421410"/>
                        </a:cubicBezTo>
                        <a:close/>
                        <a:moveTo>
                          <a:pt x="34741" y="386505"/>
                        </a:moveTo>
                        <a:lnTo>
                          <a:pt x="43879" y="386505"/>
                        </a:lnTo>
                        <a:lnTo>
                          <a:pt x="43879" y="208523"/>
                        </a:lnTo>
                        <a:cubicBezTo>
                          <a:pt x="43879" y="181604"/>
                          <a:pt x="47912" y="157401"/>
                          <a:pt x="55897" y="136656"/>
                        </a:cubicBezTo>
                        <a:cubicBezTo>
                          <a:pt x="64047" y="115581"/>
                          <a:pt x="75573" y="97635"/>
                          <a:pt x="90062" y="83393"/>
                        </a:cubicBezTo>
                        <a:cubicBezTo>
                          <a:pt x="104633" y="69069"/>
                          <a:pt x="122250" y="58120"/>
                          <a:pt x="142501" y="50875"/>
                        </a:cubicBezTo>
                        <a:cubicBezTo>
                          <a:pt x="162259" y="43713"/>
                          <a:pt x="184075" y="40091"/>
                          <a:pt x="207372" y="40091"/>
                        </a:cubicBezTo>
                        <a:lnTo>
                          <a:pt x="229270" y="40091"/>
                        </a:lnTo>
                        <a:lnTo>
                          <a:pt x="229270" y="34740"/>
                        </a:lnTo>
                        <a:lnTo>
                          <a:pt x="205807" y="34740"/>
                        </a:lnTo>
                        <a:cubicBezTo>
                          <a:pt x="190002" y="34740"/>
                          <a:pt x="175183" y="36387"/>
                          <a:pt x="161682" y="39762"/>
                        </a:cubicBezTo>
                        <a:cubicBezTo>
                          <a:pt x="148263" y="43055"/>
                          <a:pt x="135751" y="47747"/>
                          <a:pt x="124637" y="53674"/>
                        </a:cubicBezTo>
                        <a:cubicBezTo>
                          <a:pt x="113688" y="59519"/>
                          <a:pt x="103810" y="66517"/>
                          <a:pt x="95495" y="74502"/>
                        </a:cubicBezTo>
                        <a:cubicBezTo>
                          <a:pt x="87098" y="82570"/>
                          <a:pt x="79854" y="91460"/>
                          <a:pt x="74009" y="100845"/>
                        </a:cubicBezTo>
                        <a:cubicBezTo>
                          <a:pt x="70057" y="107267"/>
                          <a:pt x="62401" y="110395"/>
                          <a:pt x="54992" y="108583"/>
                        </a:cubicBezTo>
                        <a:cubicBezTo>
                          <a:pt x="47665" y="106772"/>
                          <a:pt x="42396" y="100351"/>
                          <a:pt x="41903" y="92778"/>
                        </a:cubicBezTo>
                        <a:lnTo>
                          <a:pt x="38363" y="34658"/>
                        </a:lnTo>
                        <a:lnTo>
                          <a:pt x="34659" y="34658"/>
                        </a:lnTo>
                        <a:lnTo>
                          <a:pt x="34659" y="386505"/>
                        </a:lnTo>
                        <a:close/>
                      </a:path>
                    </a:pathLst>
                  </a:custGeom>
                  <a:solidFill>
                    <a:srgbClr val="1D1D1B"/>
                  </a:solidFill>
                  <a:ln w="8232" cap="flat">
                    <a:noFill/>
                    <a:prstDash val="solid"/>
                    <a:miter/>
                  </a:ln>
                </p:spPr>
                <p:txBody>
                  <a:bodyPr rtlCol="0" anchor="ctr"/>
                  <a:lstStyle/>
                  <a:p>
                    <a:endParaRPr lang="en-US"/>
                  </a:p>
                </p:txBody>
              </p:sp>
            </p:grpSp>
            <p:grpSp>
              <p:nvGrpSpPr>
                <p:cNvPr id="40" name="Gráfico 23">
                  <a:extLst>
                    <a:ext uri="{FF2B5EF4-FFF2-40B4-BE49-F238E27FC236}">
                      <a16:creationId xmlns:a16="http://schemas.microsoft.com/office/drawing/2014/main" id="{D77A0742-889B-53B4-3C30-8E0EE4E91D7F}"/>
                    </a:ext>
                  </a:extLst>
                </p:cNvPr>
                <p:cNvGrpSpPr/>
                <p:nvPr/>
              </p:nvGrpSpPr>
              <p:grpSpPr>
                <a:xfrm>
                  <a:off x="9566316" y="5158848"/>
                  <a:ext cx="452692" cy="441908"/>
                  <a:chOff x="9566316" y="5158848"/>
                  <a:chExt cx="452692" cy="441908"/>
                </a:xfrm>
                <a:solidFill>
                  <a:srgbClr val="1D1D1B"/>
                </a:solidFill>
              </p:grpSpPr>
              <p:sp>
                <p:nvSpPr>
                  <p:cNvPr id="53" name="Forma Livre: Forma 52">
                    <a:extLst>
                      <a:ext uri="{FF2B5EF4-FFF2-40B4-BE49-F238E27FC236}">
                        <a16:creationId xmlns:a16="http://schemas.microsoft.com/office/drawing/2014/main" id="{5E03412C-9376-C202-BB8D-576F24F681EF}"/>
                      </a:ext>
                    </a:extLst>
                  </p:cNvPr>
                  <p:cNvSpPr/>
                  <p:nvPr/>
                </p:nvSpPr>
                <p:spPr>
                  <a:xfrm>
                    <a:off x="9583686" y="5176300"/>
                    <a:ext cx="417787" cy="407003"/>
                  </a:xfrm>
                  <a:custGeom>
                    <a:avLst/>
                    <a:gdLst>
                      <a:gd name="connsiteX0" fmla="*/ 0 w 417787"/>
                      <a:gd name="connsiteY0" fmla="*/ 203337 h 407003"/>
                      <a:gd name="connsiteX1" fmla="*/ 15642 w 417787"/>
                      <a:gd name="connsiteY1" fmla="*/ 123813 h 407003"/>
                      <a:gd name="connsiteX2" fmla="*/ 59107 w 417787"/>
                      <a:gd name="connsiteY2" fmla="*/ 59108 h 407003"/>
                      <a:gd name="connsiteX3" fmla="*/ 124719 w 417787"/>
                      <a:gd name="connsiteY3" fmla="*/ 15806 h 407003"/>
                      <a:gd name="connsiteX4" fmla="*/ 206383 w 417787"/>
                      <a:gd name="connsiteY4" fmla="*/ 0 h 407003"/>
                      <a:gd name="connsiteX5" fmla="*/ 259810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5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1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4 w 417787"/>
                      <a:gd name="connsiteY30" fmla="*/ 203337 h 407003"/>
                      <a:gd name="connsiteX31" fmla="*/ 362631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8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6" y="99034"/>
                          <a:pt x="40585" y="77466"/>
                          <a:pt x="59107" y="59108"/>
                        </a:cubicBezTo>
                        <a:cubicBezTo>
                          <a:pt x="77630" y="40750"/>
                          <a:pt x="99528" y="26343"/>
                          <a:pt x="124719" y="15806"/>
                        </a:cubicBezTo>
                        <a:cubicBezTo>
                          <a:pt x="149909" y="5269"/>
                          <a:pt x="177159" y="0"/>
                          <a:pt x="206383" y="0"/>
                        </a:cubicBezTo>
                        <a:cubicBezTo>
                          <a:pt x="225235" y="0"/>
                          <a:pt x="243017" y="2305"/>
                          <a:pt x="259810" y="6833"/>
                        </a:cubicBezTo>
                        <a:cubicBezTo>
                          <a:pt x="276604" y="11443"/>
                          <a:pt x="292246" y="17699"/>
                          <a:pt x="306735" y="25685"/>
                        </a:cubicBezTo>
                        <a:cubicBezTo>
                          <a:pt x="321224" y="33670"/>
                          <a:pt x="334313" y="43137"/>
                          <a:pt x="345838" y="54086"/>
                        </a:cubicBezTo>
                        <a:cubicBezTo>
                          <a:pt x="357445" y="65035"/>
                          <a:pt x="367242" y="76889"/>
                          <a:pt x="375392" y="89567"/>
                        </a:cubicBezTo>
                        <a:lnTo>
                          <a:pt x="378849" y="10208"/>
                        </a:lnTo>
                        <a:lnTo>
                          <a:pt x="417788" y="10208"/>
                        </a:lnTo>
                        <a:lnTo>
                          <a:pt x="417788" y="396713"/>
                        </a:lnTo>
                        <a:lnTo>
                          <a:pt x="378849" y="396713"/>
                        </a:lnTo>
                        <a:lnTo>
                          <a:pt x="375392" y="317766"/>
                        </a:lnTo>
                        <a:cubicBezTo>
                          <a:pt x="367242" y="330526"/>
                          <a:pt x="357362" y="342216"/>
                          <a:pt x="345591" y="353082"/>
                        </a:cubicBezTo>
                        <a:cubicBezTo>
                          <a:pt x="333901" y="363867"/>
                          <a:pt x="320812" y="373334"/>
                          <a:pt x="306323" y="381319"/>
                        </a:cubicBezTo>
                        <a:cubicBezTo>
                          <a:pt x="291834" y="389304"/>
                          <a:pt x="276192" y="395643"/>
                          <a:pt x="259399" y="400171"/>
                        </a:cubicBezTo>
                        <a:cubicBezTo>
                          <a:pt x="242605" y="404781"/>
                          <a:pt x="224905" y="407004"/>
                          <a:pt x="206383" y="407004"/>
                        </a:cubicBezTo>
                        <a:cubicBezTo>
                          <a:pt x="177159" y="407004"/>
                          <a:pt x="149909" y="401735"/>
                          <a:pt x="124719" y="391198"/>
                        </a:cubicBezTo>
                        <a:cubicBezTo>
                          <a:pt x="99528" y="380660"/>
                          <a:pt x="77712" y="366172"/>
                          <a:pt x="59272" y="347896"/>
                        </a:cubicBezTo>
                        <a:cubicBezTo>
                          <a:pt x="40832" y="329620"/>
                          <a:pt x="26343" y="308052"/>
                          <a:pt x="15805" y="283191"/>
                        </a:cubicBezTo>
                        <a:cubicBezTo>
                          <a:pt x="5269" y="258411"/>
                          <a:pt x="0" y="231739"/>
                          <a:pt x="0" y="203255"/>
                        </a:cubicBezTo>
                        <a:close/>
                        <a:moveTo>
                          <a:pt x="44207" y="203337"/>
                        </a:moveTo>
                        <a:cubicBezTo>
                          <a:pt x="44207" y="226717"/>
                          <a:pt x="48571" y="248450"/>
                          <a:pt x="57214" y="268619"/>
                        </a:cubicBezTo>
                        <a:cubicBezTo>
                          <a:pt x="65858" y="288788"/>
                          <a:pt x="77712" y="306076"/>
                          <a:pt x="92696" y="320730"/>
                        </a:cubicBezTo>
                        <a:cubicBezTo>
                          <a:pt x="107678" y="335383"/>
                          <a:pt x="125295" y="346908"/>
                          <a:pt x="145381" y="355305"/>
                        </a:cubicBezTo>
                        <a:cubicBezTo>
                          <a:pt x="165469" y="363702"/>
                          <a:pt x="186955" y="367900"/>
                          <a:pt x="209841" y="367900"/>
                        </a:cubicBezTo>
                        <a:cubicBezTo>
                          <a:pt x="232727" y="367900"/>
                          <a:pt x="254213" y="363784"/>
                          <a:pt x="274299" y="355470"/>
                        </a:cubicBezTo>
                        <a:cubicBezTo>
                          <a:pt x="294386" y="347237"/>
                          <a:pt x="312003" y="335712"/>
                          <a:pt x="327151" y="320894"/>
                        </a:cubicBezTo>
                        <a:cubicBezTo>
                          <a:pt x="342298" y="306158"/>
                          <a:pt x="354153" y="288788"/>
                          <a:pt x="362796" y="268784"/>
                        </a:cubicBezTo>
                        <a:cubicBezTo>
                          <a:pt x="371440" y="248862"/>
                          <a:pt x="375804" y="226964"/>
                          <a:pt x="375804" y="203337"/>
                        </a:cubicBezTo>
                        <a:cubicBezTo>
                          <a:pt x="375804" y="179711"/>
                          <a:pt x="371440" y="158224"/>
                          <a:pt x="362631" y="138302"/>
                        </a:cubicBezTo>
                        <a:cubicBezTo>
                          <a:pt x="353823" y="118380"/>
                          <a:pt x="341968" y="101010"/>
                          <a:pt x="326986" y="86439"/>
                        </a:cubicBezTo>
                        <a:cubicBezTo>
                          <a:pt x="312003" y="71785"/>
                          <a:pt x="294386" y="60342"/>
                          <a:pt x="274299" y="51946"/>
                        </a:cubicBezTo>
                        <a:cubicBezTo>
                          <a:pt x="254213" y="43549"/>
                          <a:pt x="232727" y="39350"/>
                          <a:pt x="209841" y="39350"/>
                        </a:cubicBezTo>
                        <a:cubicBezTo>
                          <a:pt x="186955" y="39350"/>
                          <a:pt x="165386" y="43549"/>
                          <a:pt x="145135" y="51946"/>
                        </a:cubicBezTo>
                        <a:cubicBezTo>
                          <a:pt x="124883" y="60342"/>
                          <a:pt x="107348" y="71868"/>
                          <a:pt x="92448" y="86439"/>
                        </a:cubicBezTo>
                        <a:cubicBezTo>
                          <a:pt x="77547"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54" name="Forma Livre: Forma 53">
                    <a:extLst>
                      <a:ext uri="{FF2B5EF4-FFF2-40B4-BE49-F238E27FC236}">
                        <a16:creationId xmlns:a16="http://schemas.microsoft.com/office/drawing/2014/main" id="{6DAAA96E-AFE2-AF3C-35CF-A01AD1EDD2FC}"/>
                      </a:ext>
                    </a:extLst>
                  </p:cNvPr>
                  <p:cNvSpPr/>
                  <p:nvPr/>
                </p:nvSpPr>
                <p:spPr>
                  <a:xfrm>
                    <a:off x="9566316" y="5158848"/>
                    <a:ext cx="452692" cy="441908"/>
                  </a:xfrm>
                  <a:custGeom>
                    <a:avLst/>
                    <a:gdLst>
                      <a:gd name="connsiteX0" fmla="*/ 223753 w 452692"/>
                      <a:gd name="connsiteY0" fmla="*/ 441909 h 441908"/>
                      <a:gd name="connsiteX1" fmla="*/ 135421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0 w 452692"/>
                      <a:gd name="connsiteY5" fmla="*/ 134433 h 441908"/>
                      <a:gd name="connsiteX6" fmla="*/ 64376 w 452692"/>
                      <a:gd name="connsiteY6" fmla="*/ 64130 h 441908"/>
                      <a:gd name="connsiteX7" fmla="*/ 135503 w 452692"/>
                      <a:gd name="connsiteY7" fmla="*/ 17205 h 441908"/>
                      <a:gd name="connsiteX8" fmla="*/ 223917 w 452692"/>
                      <a:gd name="connsiteY8" fmla="*/ 0 h 441908"/>
                      <a:gd name="connsiteX9" fmla="*/ 281873 w 452692"/>
                      <a:gd name="connsiteY9" fmla="*/ 7491 h 441908"/>
                      <a:gd name="connsiteX10" fmla="*/ 332666 w 452692"/>
                      <a:gd name="connsiteY10" fmla="*/ 27907 h 441908"/>
                      <a:gd name="connsiteX11" fmla="*/ 375309 w 452692"/>
                      <a:gd name="connsiteY11" fmla="*/ 58943 h 441908"/>
                      <a:gd name="connsiteX12" fmla="*/ 377532 w 452692"/>
                      <a:gd name="connsiteY12" fmla="*/ 61083 h 441908"/>
                      <a:gd name="connsiteX13" fmla="*/ 379013 w 452692"/>
                      <a:gd name="connsiteY13" fmla="*/ 26919 h 441908"/>
                      <a:gd name="connsiteX14" fmla="*/ 396383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3 w 452692"/>
                      <a:gd name="connsiteY19" fmla="*/ 431536 h 441908"/>
                      <a:gd name="connsiteX20" fmla="*/ 379013 w 452692"/>
                      <a:gd name="connsiteY20" fmla="*/ 414907 h 441908"/>
                      <a:gd name="connsiteX21" fmla="*/ 377532 w 452692"/>
                      <a:gd name="connsiteY21" fmla="*/ 380825 h 441908"/>
                      <a:gd name="connsiteX22" fmla="*/ 374980 w 452692"/>
                      <a:gd name="connsiteY22" fmla="*/ 383212 h 441908"/>
                      <a:gd name="connsiteX23" fmla="*/ 332337 w 452692"/>
                      <a:gd name="connsiteY23" fmla="*/ 413919 h 441908"/>
                      <a:gd name="connsiteX24" fmla="*/ 281543 w 452692"/>
                      <a:gd name="connsiteY24" fmla="*/ 434335 h 441908"/>
                      <a:gd name="connsiteX25" fmla="*/ 223917 w 452692"/>
                      <a:gd name="connsiteY25" fmla="*/ 441826 h 441908"/>
                      <a:gd name="connsiteX26" fmla="*/ 223753 w 452692"/>
                      <a:gd name="connsiteY26" fmla="*/ 34822 h 441908"/>
                      <a:gd name="connsiteX27" fmla="*/ 148839 w 452692"/>
                      <a:gd name="connsiteY27" fmla="*/ 49311 h 441908"/>
                      <a:gd name="connsiteX28" fmla="*/ 88661 w 452692"/>
                      <a:gd name="connsiteY28" fmla="*/ 88991 h 441908"/>
                      <a:gd name="connsiteX29" fmla="*/ 48982 w 452692"/>
                      <a:gd name="connsiteY29" fmla="*/ 148016 h 441908"/>
                      <a:gd name="connsiteX30" fmla="*/ 34658 w 452692"/>
                      <a:gd name="connsiteY30" fmla="*/ 220872 h 441908"/>
                      <a:gd name="connsiteX31" fmla="*/ 49146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0 w 452692"/>
                      <a:gd name="connsiteY38" fmla="*/ 325916 h 441908"/>
                      <a:gd name="connsiteX39" fmla="*/ 397290 w 452692"/>
                      <a:gd name="connsiteY39" fmla="*/ 318507 h 441908"/>
                      <a:gd name="connsiteX40" fmla="*/ 410132 w 452692"/>
                      <a:gd name="connsiteY40" fmla="*/ 334560 h 441908"/>
                      <a:gd name="connsiteX41" fmla="*/ 412848 w 452692"/>
                      <a:gd name="connsiteY41" fmla="*/ 396960 h 441908"/>
                      <a:gd name="connsiteX42" fmla="*/ 417788 w 452692"/>
                      <a:gd name="connsiteY42" fmla="*/ 396960 h 441908"/>
                      <a:gd name="connsiteX43" fmla="*/ 417788 w 452692"/>
                      <a:gd name="connsiteY43" fmla="*/ 45113 h 441908"/>
                      <a:gd name="connsiteX44" fmla="*/ 412848 w 452692"/>
                      <a:gd name="connsiteY44" fmla="*/ 45113 h 441908"/>
                      <a:gd name="connsiteX45" fmla="*/ 410132 w 452692"/>
                      <a:gd name="connsiteY45" fmla="*/ 107843 h 441908"/>
                      <a:gd name="connsiteX46" fmla="*/ 397290 w 452692"/>
                      <a:gd name="connsiteY46" fmla="*/ 123896 h 441908"/>
                      <a:gd name="connsiteX47" fmla="*/ 378190 w 452692"/>
                      <a:gd name="connsiteY47" fmla="*/ 116487 h 441908"/>
                      <a:gd name="connsiteX48" fmla="*/ 351353 w 452692"/>
                      <a:gd name="connsiteY48" fmla="*/ 84298 h 441908"/>
                      <a:gd name="connsiteX49" fmla="*/ 315790 w 452692"/>
                      <a:gd name="connsiteY49" fmla="*/ 58449 h 441908"/>
                      <a:gd name="connsiteX50" fmla="*/ 272653 w 452692"/>
                      <a:gd name="connsiteY50" fmla="*/ 41079 h 441908"/>
                      <a:gd name="connsiteX51" fmla="*/ 223835 w 452692"/>
                      <a:gd name="connsiteY51" fmla="*/ 34822 h 441908"/>
                      <a:gd name="connsiteX52" fmla="*/ 227211 w 452692"/>
                      <a:gd name="connsiteY52" fmla="*/ 402640 h 441908"/>
                      <a:gd name="connsiteX53" fmla="*/ 156001 w 452692"/>
                      <a:gd name="connsiteY53" fmla="*/ 388728 h 441908"/>
                      <a:gd name="connsiteX54" fmla="*/ 97881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4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8" y="377697"/>
                        </a:cubicBezTo>
                        <a:cubicBezTo>
                          <a:pt x="44453" y="357857"/>
                          <a:pt x="28566" y="334230"/>
                          <a:pt x="17205" y="307475"/>
                        </a:cubicBezTo>
                        <a:cubicBezTo>
                          <a:pt x="5762" y="280638"/>
                          <a:pt x="0" y="251496"/>
                          <a:pt x="0" y="220707"/>
                        </a:cubicBezTo>
                        <a:cubicBezTo>
                          <a:pt x="0" y="189919"/>
                          <a:pt x="5762" y="161270"/>
                          <a:pt x="17040" y="134433"/>
                        </a:cubicBezTo>
                        <a:cubicBezTo>
                          <a:pt x="28319" y="107596"/>
                          <a:pt x="44207" y="83969"/>
                          <a:pt x="64376" y="64130"/>
                        </a:cubicBezTo>
                        <a:cubicBezTo>
                          <a:pt x="84463" y="44372"/>
                          <a:pt x="108336" y="28566"/>
                          <a:pt x="135503" y="17205"/>
                        </a:cubicBezTo>
                        <a:cubicBezTo>
                          <a:pt x="162751" y="5762"/>
                          <a:pt x="192471" y="0"/>
                          <a:pt x="223917" y="0"/>
                        </a:cubicBezTo>
                        <a:cubicBezTo>
                          <a:pt x="244169" y="0"/>
                          <a:pt x="263679" y="2552"/>
                          <a:pt x="281873" y="7491"/>
                        </a:cubicBezTo>
                        <a:cubicBezTo>
                          <a:pt x="299901" y="12431"/>
                          <a:pt x="317025" y="19263"/>
                          <a:pt x="332666" y="27907"/>
                        </a:cubicBezTo>
                        <a:cubicBezTo>
                          <a:pt x="348389" y="36551"/>
                          <a:pt x="362714" y="47006"/>
                          <a:pt x="375309" y="58943"/>
                        </a:cubicBezTo>
                        <a:cubicBezTo>
                          <a:pt x="376050" y="59684"/>
                          <a:pt x="376790" y="60342"/>
                          <a:pt x="377532" y="61083"/>
                        </a:cubicBezTo>
                        <a:lnTo>
                          <a:pt x="379013" y="26919"/>
                        </a:lnTo>
                        <a:cubicBezTo>
                          <a:pt x="379425" y="17617"/>
                          <a:pt x="387081" y="10290"/>
                          <a:pt x="396383" y="10290"/>
                        </a:cubicBezTo>
                        <a:lnTo>
                          <a:pt x="435323" y="10290"/>
                        </a:lnTo>
                        <a:cubicBezTo>
                          <a:pt x="444871" y="10290"/>
                          <a:pt x="452693" y="18029"/>
                          <a:pt x="452693" y="27660"/>
                        </a:cubicBezTo>
                        <a:lnTo>
                          <a:pt x="452693" y="414166"/>
                        </a:lnTo>
                        <a:cubicBezTo>
                          <a:pt x="452693" y="423715"/>
                          <a:pt x="444954" y="431536"/>
                          <a:pt x="435323" y="431536"/>
                        </a:cubicBezTo>
                        <a:lnTo>
                          <a:pt x="396383" y="431536"/>
                        </a:lnTo>
                        <a:cubicBezTo>
                          <a:pt x="387081" y="431536"/>
                          <a:pt x="379425" y="424209"/>
                          <a:pt x="379013" y="414907"/>
                        </a:cubicBezTo>
                        <a:lnTo>
                          <a:pt x="377532" y="380825"/>
                        </a:lnTo>
                        <a:cubicBezTo>
                          <a:pt x="376709" y="381648"/>
                          <a:pt x="375803" y="382472"/>
                          <a:pt x="374980" y="383212"/>
                        </a:cubicBezTo>
                        <a:cubicBezTo>
                          <a:pt x="362303" y="394902"/>
                          <a:pt x="347977" y="405192"/>
                          <a:pt x="332337" y="413919"/>
                        </a:cubicBezTo>
                        <a:cubicBezTo>
                          <a:pt x="316695" y="422563"/>
                          <a:pt x="299572" y="429478"/>
                          <a:pt x="281543" y="434335"/>
                        </a:cubicBezTo>
                        <a:cubicBezTo>
                          <a:pt x="263350" y="439274"/>
                          <a:pt x="243922" y="441826"/>
                          <a:pt x="223917" y="441826"/>
                        </a:cubicBezTo>
                        <a:close/>
                        <a:moveTo>
                          <a:pt x="223753" y="34822"/>
                        </a:moveTo>
                        <a:cubicBezTo>
                          <a:pt x="196998" y="34822"/>
                          <a:pt x="171725" y="39680"/>
                          <a:pt x="148839" y="49311"/>
                        </a:cubicBezTo>
                        <a:cubicBezTo>
                          <a:pt x="125788" y="58943"/>
                          <a:pt x="105537" y="72279"/>
                          <a:pt x="88661" y="88991"/>
                        </a:cubicBezTo>
                        <a:cubicBezTo>
                          <a:pt x="71785" y="105620"/>
                          <a:pt x="58449" y="125460"/>
                          <a:pt x="48982" y="148016"/>
                        </a:cubicBezTo>
                        <a:cubicBezTo>
                          <a:pt x="39514" y="170573"/>
                          <a:pt x="34658" y="195105"/>
                          <a:pt x="34658" y="220872"/>
                        </a:cubicBezTo>
                        <a:cubicBezTo>
                          <a:pt x="34658" y="246639"/>
                          <a:pt x="39514" y="271500"/>
                          <a:pt x="49146" y="293975"/>
                        </a:cubicBezTo>
                        <a:cubicBezTo>
                          <a:pt x="58778" y="316614"/>
                          <a:pt x="72115" y="336536"/>
                          <a:pt x="88908" y="353165"/>
                        </a:cubicBezTo>
                        <a:cubicBezTo>
                          <a:pt x="105702" y="369794"/>
                          <a:pt x="125788" y="383130"/>
                          <a:pt x="148839" y="392762"/>
                        </a:cubicBezTo>
                        <a:cubicBezTo>
                          <a:pt x="171808" y="402394"/>
                          <a:pt x="196998" y="407250"/>
                          <a:pt x="223753" y="407250"/>
                        </a:cubicBezTo>
                        <a:cubicBezTo>
                          <a:pt x="240712" y="407250"/>
                          <a:pt x="257011" y="405111"/>
                          <a:pt x="272241" y="400994"/>
                        </a:cubicBezTo>
                        <a:cubicBezTo>
                          <a:pt x="287635" y="396796"/>
                          <a:pt x="302124" y="390951"/>
                          <a:pt x="315378" y="383624"/>
                        </a:cubicBezTo>
                        <a:cubicBezTo>
                          <a:pt x="328549" y="376298"/>
                          <a:pt x="340652" y="367653"/>
                          <a:pt x="351271" y="357857"/>
                        </a:cubicBezTo>
                        <a:cubicBezTo>
                          <a:pt x="361808" y="348143"/>
                          <a:pt x="370863" y="337359"/>
                          <a:pt x="378190" y="325916"/>
                        </a:cubicBezTo>
                        <a:cubicBezTo>
                          <a:pt x="382306" y="319577"/>
                          <a:pt x="390045" y="316531"/>
                          <a:pt x="397290" y="318507"/>
                        </a:cubicBezTo>
                        <a:cubicBezTo>
                          <a:pt x="404616" y="320482"/>
                          <a:pt x="409802" y="326986"/>
                          <a:pt x="410132" y="334560"/>
                        </a:cubicBezTo>
                        <a:lnTo>
                          <a:pt x="412848" y="396960"/>
                        </a:lnTo>
                        <a:lnTo>
                          <a:pt x="417788" y="396960"/>
                        </a:lnTo>
                        <a:lnTo>
                          <a:pt x="417788" y="45113"/>
                        </a:lnTo>
                        <a:lnTo>
                          <a:pt x="412848" y="45113"/>
                        </a:lnTo>
                        <a:lnTo>
                          <a:pt x="410132" y="107843"/>
                        </a:lnTo>
                        <a:cubicBezTo>
                          <a:pt x="409802" y="115416"/>
                          <a:pt x="404616" y="121920"/>
                          <a:pt x="397290" y="123896"/>
                        </a:cubicBezTo>
                        <a:cubicBezTo>
                          <a:pt x="390045" y="125872"/>
                          <a:pt x="382224" y="122825"/>
                          <a:pt x="378190" y="116487"/>
                        </a:cubicBezTo>
                        <a:cubicBezTo>
                          <a:pt x="370863" y="105044"/>
                          <a:pt x="361808" y="94177"/>
                          <a:pt x="351353" y="84298"/>
                        </a:cubicBezTo>
                        <a:cubicBezTo>
                          <a:pt x="340898" y="74420"/>
                          <a:pt x="328961" y="65693"/>
                          <a:pt x="315790" y="58449"/>
                        </a:cubicBezTo>
                        <a:cubicBezTo>
                          <a:pt x="302536" y="51122"/>
                          <a:pt x="288047" y="45278"/>
                          <a:pt x="272653" y="41079"/>
                        </a:cubicBezTo>
                        <a:cubicBezTo>
                          <a:pt x="257422" y="36963"/>
                          <a:pt x="240958" y="34822"/>
                          <a:pt x="223835" y="34822"/>
                        </a:cubicBezTo>
                        <a:close/>
                        <a:moveTo>
                          <a:pt x="227211" y="402640"/>
                        </a:moveTo>
                        <a:cubicBezTo>
                          <a:pt x="202102" y="402640"/>
                          <a:pt x="178146" y="397948"/>
                          <a:pt x="156001" y="388728"/>
                        </a:cubicBezTo>
                        <a:cubicBezTo>
                          <a:pt x="133938" y="379508"/>
                          <a:pt x="114428" y="366665"/>
                          <a:pt x="97881" y="350612"/>
                        </a:cubicBezTo>
                        <a:cubicBezTo>
                          <a:pt x="81335" y="334477"/>
                          <a:pt x="68080" y="315049"/>
                          <a:pt x="58531" y="292986"/>
                        </a:cubicBezTo>
                        <a:cubicBezTo>
                          <a:pt x="48982" y="270760"/>
                          <a:pt x="44125" y="246557"/>
                          <a:pt x="44125" y="220872"/>
                        </a:cubicBezTo>
                        <a:cubicBezTo>
                          <a:pt x="44125" y="195187"/>
                          <a:pt x="48982" y="170985"/>
                          <a:pt x="58531" y="148922"/>
                        </a:cubicBezTo>
                        <a:cubicBezTo>
                          <a:pt x="67999" y="127024"/>
                          <a:pt x="81170" y="107678"/>
                          <a:pt x="97552" y="91543"/>
                        </a:cubicBezTo>
                        <a:cubicBezTo>
                          <a:pt x="114017" y="75408"/>
                          <a:pt x="133527" y="62565"/>
                          <a:pt x="155754" y="53345"/>
                        </a:cubicBezTo>
                        <a:cubicBezTo>
                          <a:pt x="177982" y="44125"/>
                          <a:pt x="202019" y="39433"/>
                          <a:pt x="227128" y="39433"/>
                        </a:cubicBezTo>
                        <a:cubicBezTo>
                          <a:pt x="252236" y="39433"/>
                          <a:pt x="276192" y="44125"/>
                          <a:pt x="298338" y="53345"/>
                        </a:cubicBezTo>
                        <a:cubicBezTo>
                          <a:pt x="320400" y="62565"/>
                          <a:pt x="339910" y="75408"/>
                          <a:pt x="356457" y="91460"/>
                        </a:cubicBezTo>
                        <a:cubicBezTo>
                          <a:pt x="373004" y="107596"/>
                          <a:pt x="386258" y="126859"/>
                          <a:pt x="395890" y="148840"/>
                        </a:cubicBezTo>
                        <a:cubicBezTo>
                          <a:pt x="405603" y="170902"/>
                          <a:pt x="410544" y="195187"/>
                          <a:pt x="410544" y="220872"/>
                        </a:cubicBezTo>
                        <a:cubicBezTo>
                          <a:pt x="410544" y="246557"/>
                          <a:pt x="405686" y="271171"/>
                          <a:pt x="396137" y="293234"/>
                        </a:cubicBezTo>
                        <a:cubicBezTo>
                          <a:pt x="386670" y="315131"/>
                          <a:pt x="373334" y="334560"/>
                          <a:pt x="356622" y="350860"/>
                        </a:cubicBezTo>
                        <a:cubicBezTo>
                          <a:pt x="339910" y="367159"/>
                          <a:pt x="320317" y="380002"/>
                          <a:pt x="298255" y="389057"/>
                        </a:cubicBezTo>
                        <a:cubicBezTo>
                          <a:pt x="276192" y="398113"/>
                          <a:pt x="252236" y="402723"/>
                          <a:pt x="227128" y="402723"/>
                        </a:cubicBezTo>
                        <a:close/>
                        <a:moveTo>
                          <a:pt x="227211" y="74090"/>
                        </a:moveTo>
                        <a:cubicBezTo>
                          <a:pt x="206712" y="74090"/>
                          <a:pt x="187202" y="77877"/>
                          <a:pt x="169173" y="85369"/>
                        </a:cubicBezTo>
                        <a:cubicBezTo>
                          <a:pt x="151144" y="92860"/>
                          <a:pt x="135256" y="103233"/>
                          <a:pt x="122002" y="116240"/>
                        </a:cubicBezTo>
                        <a:cubicBezTo>
                          <a:pt x="108830" y="129247"/>
                          <a:pt x="98210" y="144888"/>
                          <a:pt x="90473" y="162670"/>
                        </a:cubicBezTo>
                        <a:cubicBezTo>
                          <a:pt x="82816" y="180369"/>
                          <a:pt x="78947" y="199962"/>
                          <a:pt x="78947" y="220872"/>
                        </a:cubicBezTo>
                        <a:cubicBezTo>
                          <a:pt x="78947" y="241782"/>
                          <a:pt x="82816" y="261457"/>
                          <a:pt x="90473" y="279239"/>
                        </a:cubicBezTo>
                        <a:cubicBezTo>
                          <a:pt x="98210" y="297103"/>
                          <a:pt x="108830" y="312827"/>
                          <a:pt x="122167" y="325751"/>
                        </a:cubicBezTo>
                        <a:cubicBezTo>
                          <a:pt x="135503" y="338758"/>
                          <a:pt x="151391" y="349213"/>
                          <a:pt x="169420" y="356705"/>
                        </a:cubicBezTo>
                        <a:cubicBezTo>
                          <a:pt x="187284" y="364196"/>
                          <a:pt x="206712" y="367983"/>
                          <a:pt x="227211" y="367983"/>
                        </a:cubicBezTo>
                        <a:cubicBezTo>
                          <a:pt x="247709" y="367983"/>
                          <a:pt x="267219" y="364278"/>
                          <a:pt x="285084" y="356869"/>
                        </a:cubicBezTo>
                        <a:cubicBezTo>
                          <a:pt x="303030" y="349460"/>
                          <a:pt x="318918" y="339087"/>
                          <a:pt x="332419" y="325916"/>
                        </a:cubicBezTo>
                        <a:cubicBezTo>
                          <a:pt x="345838" y="312827"/>
                          <a:pt x="356622" y="297103"/>
                          <a:pt x="364278" y="279403"/>
                        </a:cubicBezTo>
                        <a:cubicBezTo>
                          <a:pt x="371934" y="261704"/>
                          <a:pt x="375803" y="242029"/>
                          <a:pt x="375803" y="220872"/>
                        </a:cubicBezTo>
                        <a:cubicBezTo>
                          <a:pt x="375803" y="199715"/>
                          <a:pt x="371851" y="180451"/>
                          <a:pt x="364113" y="162834"/>
                        </a:cubicBezTo>
                        <a:cubicBezTo>
                          <a:pt x="356292" y="145053"/>
                          <a:pt x="345591" y="129411"/>
                          <a:pt x="332255" y="116404"/>
                        </a:cubicBezTo>
                        <a:cubicBezTo>
                          <a:pt x="318918" y="103397"/>
                          <a:pt x="303030" y="92942"/>
                          <a:pt x="285001" y="85451"/>
                        </a:cubicBezTo>
                        <a:cubicBezTo>
                          <a:pt x="267137"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nvGrpSpPr>
                <p:cNvPr id="41" name="Gráfico 23">
                  <a:extLst>
                    <a:ext uri="{FF2B5EF4-FFF2-40B4-BE49-F238E27FC236}">
                      <a16:creationId xmlns:a16="http://schemas.microsoft.com/office/drawing/2014/main" id="{8B88D302-04D2-CDB6-A34C-F2DF32A02C81}"/>
                    </a:ext>
                  </a:extLst>
                </p:cNvPr>
                <p:cNvGrpSpPr/>
                <p:nvPr/>
              </p:nvGrpSpPr>
              <p:grpSpPr>
                <a:xfrm>
                  <a:off x="10251488" y="5053557"/>
                  <a:ext cx="312252" cy="544153"/>
                  <a:chOff x="10251488" y="5053557"/>
                  <a:chExt cx="312252" cy="544153"/>
                </a:xfrm>
                <a:solidFill>
                  <a:srgbClr val="1D1D1B"/>
                </a:solidFill>
              </p:grpSpPr>
              <p:sp>
                <p:nvSpPr>
                  <p:cNvPr id="51" name="Forma Livre: Forma 50">
                    <a:extLst>
                      <a:ext uri="{FF2B5EF4-FFF2-40B4-BE49-F238E27FC236}">
                        <a16:creationId xmlns:a16="http://schemas.microsoft.com/office/drawing/2014/main" id="{F4C1A9EE-4041-BB2E-D0D8-3A07B91508FD}"/>
                      </a:ext>
                    </a:extLst>
                  </p:cNvPr>
                  <p:cNvSpPr/>
                  <p:nvPr/>
                </p:nvSpPr>
                <p:spPr>
                  <a:xfrm>
                    <a:off x="10268940" y="5070927"/>
                    <a:ext cx="277427" cy="509413"/>
                  </a:xfrm>
                  <a:custGeom>
                    <a:avLst/>
                    <a:gdLst>
                      <a:gd name="connsiteX0" fmla="*/ 70139 w 277427"/>
                      <a:gd name="connsiteY0" fmla="*/ 112206 h 509413"/>
                      <a:gd name="connsiteX1" fmla="*/ 80429 w 277427"/>
                      <a:gd name="connsiteY1" fmla="*/ 412 h 509413"/>
                      <a:gd name="connsiteX2" fmla="*/ 114757 w 277427"/>
                      <a:gd name="connsiteY2" fmla="*/ 0 h 509413"/>
                      <a:gd name="connsiteX3" fmla="*/ 114757 w 277427"/>
                      <a:gd name="connsiteY3" fmla="*/ 115581 h 509413"/>
                      <a:gd name="connsiteX4" fmla="*/ 260880 w 277427"/>
                      <a:gd name="connsiteY4" fmla="*/ 115581 h 509413"/>
                      <a:gd name="connsiteX5" fmla="*/ 260880 w 277427"/>
                      <a:gd name="connsiteY5" fmla="*/ 154849 h 509413"/>
                      <a:gd name="connsiteX6" fmla="*/ 114757 w 277427"/>
                      <a:gd name="connsiteY6" fmla="*/ 154849 h 509413"/>
                      <a:gd name="connsiteX7" fmla="*/ 114757 w 277427"/>
                      <a:gd name="connsiteY7" fmla="*/ 357857 h 509413"/>
                      <a:gd name="connsiteX8" fmla="*/ 122579 w 277427"/>
                      <a:gd name="connsiteY8" fmla="*/ 413589 h 509413"/>
                      <a:gd name="connsiteX9" fmla="*/ 143406 w 277427"/>
                      <a:gd name="connsiteY9" fmla="*/ 448494 h 509413"/>
                      <a:gd name="connsiteX10" fmla="*/ 173206 w 277427"/>
                      <a:gd name="connsiteY10" fmla="*/ 466441 h 509413"/>
                      <a:gd name="connsiteX11" fmla="*/ 207947 w 277427"/>
                      <a:gd name="connsiteY11" fmla="*/ 471627 h 509413"/>
                      <a:gd name="connsiteX12" fmla="*/ 277427 w 277427"/>
                      <a:gd name="connsiteY12" fmla="*/ 471627 h 509413"/>
                      <a:gd name="connsiteX13" fmla="*/ 277016 w 277427"/>
                      <a:gd name="connsiteY13" fmla="*/ 509413 h 509413"/>
                      <a:gd name="connsiteX14" fmla="*/ 204489 w 277427"/>
                      <a:gd name="connsiteY14" fmla="*/ 509413 h 509413"/>
                      <a:gd name="connsiteX15" fmla="*/ 151474 w 277427"/>
                      <a:gd name="connsiteY15" fmla="*/ 501593 h 509413"/>
                      <a:gd name="connsiteX16" fmla="*/ 109160 w 277427"/>
                      <a:gd name="connsiteY16" fmla="*/ 476073 h 509413"/>
                      <a:gd name="connsiteX17" fmla="*/ 81088 w 277427"/>
                      <a:gd name="connsiteY17" fmla="*/ 429313 h 509413"/>
                      <a:gd name="connsiteX18" fmla="*/ 70962 w 277427"/>
                      <a:gd name="connsiteY18" fmla="*/ 357939 h 509413"/>
                      <a:gd name="connsiteX19" fmla="*/ 70962 w 277427"/>
                      <a:gd name="connsiteY19" fmla="*/ 154931 h 509413"/>
                      <a:gd name="connsiteX20" fmla="*/ 0 w 277427"/>
                      <a:gd name="connsiteY20" fmla="*/ 154931 h 509413"/>
                      <a:gd name="connsiteX21" fmla="*/ 0 w 277427"/>
                      <a:gd name="connsiteY21" fmla="*/ 118709 h 509413"/>
                      <a:gd name="connsiteX22" fmla="*/ 70222 w 277427"/>
                      <a:gd name="connsiteY22" fmla="*/ 112206 h 50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7427" h="509413">
                        <a:moveTo>
                          <a:pt x="70139" y="112206"/>
                        </a:moveTo>
                        <a:lnTo>
                          <a:pt x="80429" y="412"/>
                        </a:lnTo>
                        <a:lnTo>
                          <a:pt x="114757" y="0"/>
                        </a:lnTo>
                        <a:lnTo>
                          <a:pt x="114757" y="115581"/>
                        </a:lnTo>
                        <a:lnTo>
                          <a:pt x="260880" y="115581"/>
                        </a:lnTo>
                        <a:lnTo>
                          <a:pt x="260880" y="154849"/>
                        </a:lnTo>
                        <a:lnTo>
                          <a:pt x="114757" y="154849"/>
                        </a:lnTo>
                        <a:lnTo>
                          <a:pt x="114757" y="357857"/>
                        </a:lnTo>
                        <a:cubicBezTo>
                          <a:pt x="114757" y="380249"/>
                          <a:pt x="117392" y="398854"/>
                          <a:pt x="122579" y="413589"/>
                        </a:cubicBezTo>
                        <a:cubicBezTo>
                          <a:pt x="127765" y="428325"/>
                          <a:pt x="134762" y="440015"/>
                          <a:pt x="143406" y="448494"/>
                        </a:cubicBezTo>
                        <a:cubicBezTo>
                          <a:pt x="152050" y="456974"/>
                          <a:pt x="162011" y="462983"/>
                          <a:pt x="173206" y="466441"/>
                        </a:cubicBezTo>
                        <a:cubicBezTo>
                          <a:pt x="184403" y="469898"/>
                          <a:pt x="195928" y="471627"/>
                          <a:pt x="207947" y="471627"/>
                        </a:cubicBezTo>
                        <a:lnTo>
                          <a:pt x="277427" y="471627"/>
                        </a:lnTo>
                        <a:lnTo>
                          <a:pt x="277016" y="509413"/>
                        </a:lnTo>
                        <a:lnTo>
                          <a:pt x="204489" y="509413"/>
                        </a:lnTo>
                        <a:cubicBezTo>
                          <a:pt x="185391" y="509413"/>
                          <a:pt x="167691" y="506779"/>
                          <a:pt x="151474" y="501593"/>
                        </a:cubicBezTo>
                        <a:cubicBezTo>
                          <a:pt x="135173" y="496406"/>
                          <a:pt x="121096" y="487845"/>
                          <a:pt x="109160" y="476073"/>
                        </a:cubicBezTo>
                        <a:cubicBezTo>
                          <a:pt x="97223" y="464218"/>
                          <a:pt x="87838" y="448659"/>
                          <a:pt x="81088" y="429313"/>
                        </a:cubicBezTo>
                        <a:cubicBezTo>
                          <a:pt x="74338" y="409967"/>
                          <a:pt x="70962" y="386176"/>
                          <a:pt x="70962" y="357939"/>
                        </a:cubicBezTo>
                        <a:lnTo>
                          <a:pt x="70962" y="154931"/>
                        </a:lnTo>
                        <a:lnTo>
                          <a:pt x="0" y="154931"/>
                        </a:lnTo>
                        <a:lnTo>
                          <a:pt x="0" y="118709"/>
                        </a:lnTo>
                        <a:lnTo>
                          <a:pt x="70222" y="112206"/>
                        </a:lnTo>
                        <a:close/>
                      </a:path>
                    </a:pathLst>
                  </a:custGeom>
                  <a:solidFill>
                    <a:srgbClr val="1D1D1B"/>
                  </a:solidFill>
                  <a:ln w="8232" cap="flat">
                    <a:noFill/>
                    <a:prstDash val="solid"/>
                    <a:miter/>
                  </a:ln>
                </p:spPr>
                <p:txBody>
                  <a:bodyPr rtlCol="0" anchor="ctr"/>
                  <a:lstStyle/>
                  <a:p>
                    <a:endParaRPr lang="en-US"/>
                  </a:p>
                </p:txBody>
              </p:sp>
              <p:sp>
                <p:nvSpPr>
                  <p:cNvPr id="52" name="Forma Livre: Forma 51">
                    <a:extLst>
                      <a:ext uri="{FF2B5EF4-FFF2-40B4-BE49-F238E27FC236}">
                        <a16:creationId xmlns:a16="http://schemas.microsoft.com/office/drawing/2014/main" id="{21B33B8C-B481-87C1-4532-326288E7B983}"/>
                      </a:ext>
                    </a:extLst>
                  </p:cNvPr>
                  <p:cNvSpPr/>
                  <p:nvPr/>
                </p:nvSpPr>
                <p:spPr>
                  <a:xfrm>
                    <a:off x="10251488" y="5053557"/>
                    <a:ext cx="312252" cy="544153"/>
                  </a:xfrm>
                  <a:custGeom>
                    <a:avLst/>
                    <a:gdLst>
                      <a:gd name="connsiteX0" fmla="*/ 294469 w 312252"/>
                      <a:gd name="connsiteY0" fmla="*/ 544154 h 544153"/>
                      <a:gd name="connsiteX1" fmla="*/ 221942 w 312252"/>
                      <a:gd name="connsiteY1" fmla="*/ 544154 h 544153"/>
                      <a:gd name="connsiteX2" fmla="*/ 163575 w 312252"/>
                      <a:gd name="connsiteY2" fmla="*/ 535510 h 544153"/>
                      <a:gd name="connsiteX3" fmla="*/ 114346 w 312252"/>
                      <a:gd name="connsiteY3" fmla="*/ 505791 h 544153"/>
                      <a:gd name="connsiteX4" fmla="*/ 82076 w 312252"/>
                      <a:gd name="connsiteY4" fmla="*/ 452446 h 544153"/>
                      <a:gd name="connsiteX5" fmla="*/ 70962 w 312252"/>
                      <a:gd name="connsiteY5" fmla="*/ 375392 h 544153"/>
                      <a:gd name="connsiteX6" fmla="*/ 70962 w 312252"/>
                      <a:gd name="connsiteY6" fmla="*/ 189754 h 544153"/>
                      <a:gd name="connsiteX7" fmla="*/ 17370 w 312252"/>
                      <a:gd name="connsiteY7" fmla="*/ 189754 h 544153"/>
                      <a:gd name="connsiteX8" fmla="*/ 0 w 312252"/>
                      <a:gd name="connsiteY8" fmla="*/ 172384 h 544153"/>
                      <a:gd name="connsiteX9" fmla="*/ 0 w 312252"/>
                      <a:gd name="connsiteY9" fmla="*/ 136162 h 544153"/>
                      <a:gd name="connsiteX10" fmla="*/ 15805 w 312252"/>
                      <a:gd name="connsiteY10" fmla="*/ 118874 h 544153"/>
                      <a:gd name="connsiteX11" fmla="*/ 71620 w 312252"/>
                      <a:gd name="connsiteY11" fmla="*/ 113688 h 544153"/>
                      <a:gd name="connsiteX12" fmla="*/ 80593 w 312252"/>
                      <a:gd name="connsiteY12" fmla="*/ 16218 h 544153"/>
                      <a:gd name="connsiteX13" fmla="*/ 97717 w 312252"/>
                      <a:gd name="connsiteY13" fmla="*/ 412 h 544153"/>
                      <a:gd name="connsiteX14" fmla="*/ 132045 w 312252"/>
                      <a:gd name="connsiteY14" fmla="*/ 0 h 544153"/>
                      <a:gd name="connsiteX15" fmla="*/ 144476 w 312252"/>
                      <a:gd name="connsiteY15" fmla="*/ 5022 h 544153"/>
                      <a:gd name="connsiteX16" fmla="*/ 149662 w 312252"/>
                      <a:gd name="connsiteY16" fmla="*/ 17370 h 544153"/>
                      <a:gd name="connsiteX17" fmla="*/ 149662 w 312252"/>
                      <a:gd name="connsiteY17" fmla="*/ 115664 h 544153"/>
                      <a:gd name="connsiteX18" fmla="*/ 278415 w 312252"/>
                      <a:gd name="connsiteY18" fmla="*/ 115664 h 544153"/>
                      <a:gd name="connsiteX19" fmla="*/ 295785 w 312252"/>
                      <a:gd name="connsiteY19" fmla="*/ 133034 h 544153"/>
                      <a:gd name="connsiteX20" fmla="*/ 295785 w 312252"/>
                      <a:gd name="connsiteY20" fmla="*/ 172301 h 544153"/>
                      <a:gd name="connsiteX21" fmla="*/ 278415 w 312252"/>
                      <a:gd name="connsiteY21" fmla="*/ 189672 h 544153"/>
                      <a:gd name="connsiteX22" fmla="*/ 149662 w 312252"/>
                      <a:gd name="connsiteY22" fmla="*/ 189672 h 544153"/>
                      <a:gd name="connsiteX23" fmla="*/ 149662 w 312252"/>
                      <a:gd name="connsiteY23" fmla="*/ 375309 h 544153"/>
                      <a:gd name="connsiteX24" fmla="*/ 156496 w 312252"/>
                      <a:gd name="connsiteY24" fmla="*/ 425279 h 544153"/>
                      <a:gd name="connsiteX25" fmla="*/ 173125 w 312252"/>
                      <a:gd name="connsiteY25" fmla="*/ 453598 h 544153"/>
                      <a:gd name="connsiteX26" fmla="*/ 195764 w 312252"/>
                      <a:gd name="connsiteY26" fmla="*/ 467264 h 544153"/>
                      <a:gd name="connsiteX27" fmla="*/ 225400 w 312252"/>
                      <a:gd name="connsiteY27" fmla="*/ 471627 h 544153"/>
                      <a:gd name="connsiteX28" fmla="*/ 294880 w 312252"/>
                      <a:gd name="connsiteY28" fmla="*/ 471627 h 544153"/>
                      <a:gd name="connsiteX29" fmla="*/ 307228 w 312252"/>
                      <a:gd name="connsiteY29" fmla="*/ 476814 h 544153"/>
                      <a:gd name="connsiteX30" fmla="*/ 312250 w 312252"/>
                      <a:gd name="connsiteY30" fmla="*/ 489162 h 544153"/>
                      <a:gd name="connsiteX31" fmla="*/ 311839 w 312252"/>
                      <a:gd name="connsiteY31" fmla="*/ 526948 h 544153"/>
                      <a:gd name="connsiteX32" fmla="*/ 294469 w 312252"/>
                      <a:gd name="connsiteY32" fmla="*/ 544154 h 544153"/>
                      <a:gd name="connsiteX33" fmla="*/ 34822 w 312252"/>
                      <a:gd name="connsiteY33" fmla="*/ 154932 h 544153"/>
                      <a:gd name="connsiteX34" fmla="*/ 88415 w 312252"/>
                      <a:gd name="connsiteY34" fmla="*/ 154932 h 544153"/>
                      <a:gd name="connsiteX35" fmla="*/ 105785 w 312252"/>
                      <a:gd name="connsiteY35" fmla="*/ 172301 h 544153"/>
                      <a:gd name="connsiteX36" fmla="*/ 105785 w 312252"/>
                      <a:gd name="connsiteY36" fmla="*/ 375309 h 544153"/>
                      <a:gd name="connsiteX37" fmla="*/ 114922 w 312252"/>
                      <a:gd name="connsiteY37" fmla="*/ 440921 h 544153"/>
                      <a:gd name="connsiteX38" fmla="*/ 138796 w 312252"/>
                      <a:gd name="connsiteY38" fmla="*/ 481095 h 544153"/>
                      <a:gd name="connsiteX39" fmla="*/ 174194 w 312252"/>
                      <a:gd name="connsiteY39" fmla="*/ 502416 h 544153"/>
                      <a:gd name="connsiteX40" fmla="*/ 221942 w 312252"/>
                      <a:gd name="connsiteY40" fmla="*/ 509413 h 544153"/>
                      <a:gd name="connsiteX41" fmla="*/ 277262 w 312252"/>
                      <a:gd name="connsiteY41" fmla="*/ 509413 h 544153"/>
                      <a:gd name="connsiteX42" fmla="*/ 277262 w 312252"/>
                      <a:gd name="connsiteY42" fmla="*/ 506367 h 544153"/>
                      <a:gd name="connsiteX43" fmla="*/ 225400 w 312252"/>
                      <a:gd name="connsiteY43" fmla="*/ 506367 h 544153"/>
                      <a:gd name="connsiteX44" fmla="*/ 185555 w 312252"/>
                      <a:gd name="connsiteY44" fmla="*/ 500440 h 544153"/>
                      <a:gd name="connsiteX45" fmla="*/ 148674 w 312252"/>
                      <a:gd name="connsiteY45" fmla="*/ 478295 h 544153"/>
                      <a:gd name="connsiteX46" fmla="*/ 123649 w 312252"/>
                      <a:gd name="connsiteY46" fmla="*/ 436805 h 544153"/>
                      <a:gd name="connsiteX47" fmla="*/ 114840 w 312252"/>
                      <a:gd name="connsiteY47" fmla="*/ 375309 h 544153"/>
                      <a:gd name="connsiteX48" fmla="*/ 114840 w 312252"/>
                      <a:gd name="connsiteY48" fmla="*/ 172301 h 544153"/>
                      <a:gd name="connsiteX49" fmla="*/ 132210 w 312252"/>
                      <a:gd name="connsiteY49" fmla="*/ 154932 h 544153"/>
                      <a:gd name="connsiteX50" fmla="*/ 260963 w 312252"/>
                      <a:gd name="connsiteY50" fmla="*/ 154932 h 544153"/>
                      <a:gd name="connsiteX51" fmla="*/ 260963 w 312252"/>
                      <a:gd name="connsiteY51" fmla="*/ 150321 h 544153"/>
                      <a:gd name="connsiteX52" fmla="*/ 132210 w 312252"/>
                      <a:gd name="connsiteY52" fmla="*/ 150321 h 544153"/>
                      <a:gd name="connsiteX53" fmla="*/ 114840 w 312252"/>
                      <a:gd name="connsiteY53" fmla="*/ 132951 h 544153"/>
                      <a:gd name="connsiteX54" fmla="*/ 114840 w 312252"/>
                      <a:gd name="connsiteY54" fmla="*/ 34905 h 544153"/>
                      <a:gd name="connsiteX55" fmla="*/ 113687 w 312252"/>
                      <a:gd name="connsiteY55" fmla="*/ 34905 h 544153"/>
                      <a:gd name="connsiteX56" fmla="*/ 104797 w 312252"/>
                      <a:gd name="connsiteY56" fmla="*/ 131140 h 544153"/>
                      <a:gd name="connsiteX57" fmla="*/ 89073 w 312252"/>
                      <a:gd name="connsiteY57" fmla="*/ 146864 h 544153"/>
                      <a:gd name="connsiteX58" fmla="*/ 34658 w 312252"/>
                      <a:gd name="connsiteY58" fmla="*/ 151886 h 544153"/>
                      <a:gd name="connsiteX59" fmla="*/ 34658 w 312252"/>
                      <a:gd name="connsiteY59" fmla="*/ 154932 h 5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2252" h="544153">
                        <a:moveTo>
                          <a:pt x="294469" y="544154"/>
                        </a:moveTo>
                        <a:lnTo>
                          <a:pt x="221942" y="544154"/>
                        </a:lnTo>
                        <a:cubicBezTo>
                          <a:pt x="201196" y="544154"/>
                          <a:pt x="181521" y="541272"/>
                          <a:pt x="163575" y="535510"/>
                        </a:cubicBezTo>
                        <a:cubicBezTo>
                          <a:pt x="144805" y="529500"/>
                          <a:pt x="128176" y="519457"/>
                          <a:pt x="114346" y="505791"/>
                        </a:cubicBezTo>
                        <a:cubicBezTo>
                          <a:pt x="100516" y="492125"/>
                          <a:pt x="89650" y="474179"/>
                          <a:pt x="82076" y="452446"/>
                        </a:cubicBezTo>
                        <a:cubicBezTo>
                          <a:pt x="74749" y="431371"/>
                          <a:pt x="70962" y="405440"/>
                          <a:pt x="70962" y="375392"/>
                        </a:cubicBezTo>
                        <a:lnTo>
                          <a:pt x="70962" y="189754"/>
                        </a:lnTo>
                        <a:lnTo>
                          <a:pt x="17370" y="189754"/>
                        </a:lnTo>
                        <a:cubicBezTo>
                          <a:pt x="7820" y="189754"/>
                          <a:pt x="0" y="182016"/>
                          <a:pt x="0" y="172384"/>
                        </a:cubicBezTo>
                        <a:lnTo>
                          <a:pt x="0" y="136162"/>
                        </a:lnTo>
                        <a:cubicBezTo>
                          <a:pt x="0" y="127189"/>
                          <a:pt x="6832" y="119697"/>
                          <a:pt x="15805" y="118874"/>
                        </a:cubicBezTo>
                        <a:lnTo>
                          <a:pt x="71620" y="113688"/>
                        </a:lnTo>
                        <a:lnTo>
                          <a:pt x="80593" y="16218"/>
                        </a:lnTo>
                        <a:cubicBezTo>
                          <a:pt x="81417" y="7327"/>
                          <a:pt x="88826" y="576"/>
                          <a:pt x="97717" y="412"/>
                        </a:cubicBezTo>
                        <a:lnTo>
                          <a:pt x="132045" y="0"/>
                        </a:lnTo>
                        <a:cubicBezTo>
                          <a:pt x="136573" y="329"/>
                          <a:pt x="141184" y="1729"/>
                          <a:pt x="144476" y="5022"/>
                        </a:cubicBezTo>
                        <a:cubicBezTo>
                          <a:pt x="147769" y="8315"/>
                          <a:pt x="149662" y="12760"/>
                          <a:pt x="149662" y="17370"/>
                        </a:cubicBezTo>
                        <a:lnTo>
                          <a:pt x="149662" y="115664"/>
                        </a:lnTo>
                        <a:lnTo>
                          <a:pt x="278415" y="115664"/>
                        </a:lnTo>
                        <a:cubicBezTo>
                          <a:pt x="287965" y="115664"/>
                          <a:pt x="295785" y="123402"/>
                          <a:pt x="295785" y="133034"/>
                        </a:cubicBezTo>
                        <a:lnTo>
                          <a:pt x="295785" y="172301"/>
                        </a:lnTo>
                        <a:cubicBezTo>
                          <a:pt x="295785" y="181851"/>
                          <a:pt x="288047" y="189672"/>
                          <a:pt x="278415" y="189672"/>
                        </a:cubicBezTo>
                        <a:lnTo>
                          <a:pt x="149662" y="189672"/>
                        </a:lnTo>
                        <a:lnTo>
                          <a:pt x="149662" y="375309"/>
                        </a:lnTo>
                        <a:cubicBezTo>
                          <a:pt x="149662" y="395561"/>
                          <a:pt x="151967" y="412437"/>
                          <a:pt x="156496" y="425279"/>
                        </a:cubicBezTo>
                        <a:cubicBezTo>
                          <a:pt x="160777" y="437463"/>
                          <a:pt x="166374" y="447013"/>
                          <a:pt x="173125" y="453598"/>
                        </a:cubicBezTo>
                        <a:cubicBezTo>
                          <a:pt x="179793" y="460184"/>
                          <a:pt x="187202" y="464712"/>
                          <a:pt x="195764" y="467264"/>
                        </a:cubicBezTo>
                        <a:cubicBezTo>
                          <a:pt x="205230" y="470145"/>
                          <a:pt x="215192" y="471627"/>
                          <a:pt x="225400" y="471627"/>
                        </a:cubicBezTo>
                        <a:lnTo>
                          <a:pt x="294880" y="471627"/>
                        </a:lnTo>
                        <a:cubicBezTo>
                          <a:pt x="299490" y="471627"/>
                          <a:pt x="303935" y="473520"/>
                          <a:pt x="307228" y="476814"/>
                        </a:cubicBezTo>
                        <a:cubicBezTo>
                          <a:pt x="310521" y="480106"/>
                          <a:pt x="312332" y="484552"/>
                          <a:pt x="312250" y="489162"/>
                        </a:cubicBezTo>
                        <a:lnTo>
                          <a:pt x="311839" y="526948"/>
                        </a:lnTo>
                        <a:cubicBezTo>
                          <a:pt x="311756" y="536498"/>
                          <a:pt x="304017" y="544154"/>
                          <a:pt x="294469" y="544154"/>
                        </a:cubicBezTo>
                        <a:close/>
                        <a:moveTo>
                          <a:pt x="34822" y="154932"/>
                        </a:moveTo>
                        <a:lnTo>
                          <a:pt x="88415" y="154932"/>
                        </a:lnTo>
                        <a:cubicBezTo>
                          <a:pt x="97964" y="154932"/>
                          <a:pt x="105785" y="162670"/>
                          <a:pt x="105785" y="172301"/>
                        </a:cubicBezTo>
                        <a:lnTo>
                          <a:pt x="105785" y="375309"/>
                        </a:lnTo>
                        <a:cubicBezTo>
                          <a:pt x="105785" y="401488"/>
                          <a:pt x="108830" y="423550"/>
                          <a:pt x="114922" y="440921"/>
                        </a:cubicBezTo>
                        <a:cubicBezTo>
                          <a:pt x="120767" y="457632"/>
                          <a:pt x="128753" y="471133"/>
                          <a:pt x="138796" y="481095"/>
                        </a:cubicBezTo>
                        <a:cubicBezTo>
                          <a:pt x="148922" y="491055"/>
                          <a:pt x="160447" y="498053"/>
                          <a:pt x="174194" y="502416"/>
                        </a:cubicBezTo>
                        <a:cubicBezTo>
                          <a:pt x="188683" y="507026"/>
                          <a:pt x="204737" y="509413"/>
                          <a:pt x="221942" y="509413"/>
                        </a:cubicBezTo>
                        <a:lnTo>
                          <a:pt x="277262" y="509413"/>
                        </a:lnTo>
                        <a:lnTo>
                          <a:pt x="277262" y="506367"/>
                        </a:lnTo>
                        <a:cubicBezTo>
                          <a:pt x="277262" y="506367"/>
                          <a:pt x="225400" y="506367"/>
                          <a:pt x="225400" y="506367"/>
                        </a:cubicBezTo>
                        <a:cubicBezTo>
                          <a:pt x="211734" y="506367"/>
                          <a:pt x="198398" y="504391"/>
                          <a:pt x="185555" y="500440"/>
                        </a:cubicBezTo>
                        <a:cubicBezTo>
                          <a:pt x="171725" y="496242"/>
                          <a:pt x="159377" y="488750"/>
                          <a:pt x="148674" y="478295"/>
                        </a:cubicBezTo>
                        <a:cubicBezTo>
                          <a:pt x="138138" y="467923"/>
                          <a:pt x="129741" y="454010"/>
                          <a:pt x="123649" y="436805"/>
                        </a:cubicBezTo>
                        <a:cubicBezTo>
                          <a:pt x="117803" y="420258"/>
                          <a:pt x="114840" y="399512"/>
                          <a:pt x="114840" y="375309"/>
                        </a:cubicBezTo>
                        <a:lnTo>
                          <a:pt x="114840" y="172301"/>
                        </a:lnTo>
                        <a:cubicBezTo>
                          <a:pt x="114840" y="162752"/>
                          <a:pt x="122579" y="154932"/>
                          <a:pt x="132210" y="154932"/>
                        </a:cubicBezTo>
                        <a:lnTo>
                          <a:pt x="260963" y="154932"/>
                        </a:lnTo>
                        <a:lnTo>
                          <a:pt x="260963" y="150321"/>
                        </a:lnTo>
                        <a:lnTo>
                          <a:pt x="132210" y="150321"/>
                        </a:lnTo>
                        <a:cubicBezTo>
                          <a:pt x="122661" y="150321"/>
                          <a:pt x="114840" y="142583"/>
                          <a:pt x="114840" y="132951"/>
                        </a:cubicBezTo>
                        <a:lnTo>
                          <a:pt x="114840" y="34905"/>
                        </a:lnTo>
                        <a:lnTo>
                          <a:pt x="113687" y="34905"/>
                        </a:lnTo>
                        <a:cubicBezTo>
                          <a:pt x="113687" y="34905"/>
                          <a:pt x="104797" y="131140"/>
                          <a:pt x="104797" y="131140"/>
                        </a:cubicBezTo>
                        <a:cubicBezTo>
                          <a:pt x="104056" y="139455"/>
                          <a:pt x="97470" y="146041"/>
                          <a:pt x="89073" y="146864"/>
                        </a:cubicBezTo>
                        <a:lnTo>
                          <a:pt x="34658" y="151886"/>
                        </a:lnTo>
                        <a:lnTo>
                          <a:pt x="34658" y="154932"/>
                        </a:lnTo>
                        <a:close/>
                      </a:path>
                    </a:pathLst>
                  </a:custGeom>
                  <a:solidFill>
                    <a:srgbClr val="1D1D1B"/>
                  </a:solidFill>
                  <a:ln w="8232" cap="flat">
                    <a:noFill/>
                    <a:prstDash val="solid"/>
                    <a:miter/>
                  </a:ln>
                </p:spPr>
                <p:txBody>
                  <a:bodyPr rtlCol="0" anchor="ctr"/>
                  <a:lstStyle/>
                  <a:p>
                    <a:endParaRPr lang="en-US"/>
                  </a:p>
                </p:txBody>
              </p:sp>
            </p:grpSp>
            <p:grpSp>
              <p:nvGrpSpPr>
                <p:cNvPr id="42" name="Gráfico 23">
                  <a:extLst>
                    <a:ext uri="{FF2B5EF4-FFF2-40B4-BE49-F238E27FC236}">
                      <a16:creationId xmlns:a16="http://schemas.microsoft.com/office/drawing/2014/main" id="{C5617183-2785-F4B3-D199-52033DBD1EB3}"/>
                    </a:ext>
                  </a:extLst>
                </p:cNvPr>
                <p:cNvGrpSpPr/>
                <p:nvPr/>
              </p:nvGrpSpPr>
              <p:grpSpPr>
                <a:xfrm>
                  <a:off x="10806261" y="5018076"/>
                  <a:ext cx="102573" cy="572390"/>
                  <a:chOff x="10806261" y="5018076"/>
                  <a:chExt cx="102573" cy="572390"/>
                </a:xfrm>
                <a:solidFill>
                  <a:srgbClr val="1D1D1B"/>
                </a:solidFill>
              </p:grpSpPr>
              <p:sp>
                <p:nvSpPr>
                  <p:cNvPr id="49" name="Forma Livre: Forma 48">
                    <a:extLst>
                      <a:ext uri="{FF2B5EF4-FFF2-40B4-BE49-F238E27FC236}">
                        <a16:creationId xmlns:a16="http://schemas.microsoft.com/office/drawing/2014/main" id="{B2149AF8-CC3E-B0DF-DFDB-FDE50A5D0CE7}"/>
                      </a:ext>
                    </a:extLst>
                  </p:cNvPr>
                  <p:cNvSpPr/>
                  <p:nvPr/>
                </p:nvSpPr>
                <p:spPr>
                  <a:xfrm>
                    <a:off x="10823631" y="5035446"/>
                    <a:ext cx="67916" cy="537649"/>
                  </a:xfrm>
                  <a:custGeom>
                    <a:avLst/>
                    <a:gdLst>
                      <a:gd name="connsiteX0" fmla="*/ 0 w 67916"/>
                      <a:gd name="connsiteY0" fmla="*/ 31283 h 537649"/>
                      <a:gd name="connsiteX1" fmla="*/ 9549 w 67916"/>
                      <a:gd name="connsiteY1" fmla="*/ 9385 h 537649"/>
                      <a:gd name="connsiteX2" fmla="*/ 33999 w 67916"/>
                      <a:gd name="connsiteY2" fmla="*/ 0 h 537649"/>
                      <a:gd name="connsiteX3" fmla="*/ 58202 w 67916"/>
                      <a:gd name="connsiteY3" fmla="*/ 9385 h 537649"/>
                      <a:gd name="connsiteX4" fmla="*/ 67916 w 67916"/>
                      <a:gd name="connsiteY4" fmla="*/ 31283 h 537649"/>
                      <a:gd name="connsiteX5" fmla="*/ 58202 w 67916"/>
                      <a:gd name="connsiteY5" fmla="*/ 53592 h 537649"/>
                      <a:gd name="connsiteX6" fmla="*/ 33587 w 67916"/>
                      <a:gd name="connsiteY6" fmla="*/ 62565 h 537649"/>
                      <a:gd name="connsiteX7" fmla="*/ 9549 w 67916"/>
                      <a:gd name="connsiteY7" fmla="*/ 53427 h 537649"/>
                      <a:gd name="connsiteX8" fmla="*/ 0 w 67916"/>
                      <a:gd name="connsiteY8" fmla="*/ 31283 h 537649"/>
                      <a:gd name="connsiteX9" fmla="*/ 11443 w 67916"/>
                      <a:gd name="connsiteY9" fmla="*/ 537650 h 537649"/>
                      <a:gd name="connsiteX10" fmla="*/ 11443 w 67916"/>
                      <a:gd name="connsiteY10" fmla="*/ 151144 h 537649"/>
                      <a:gd name="connsiteX11" fmla="*/ 55733 w 67916"/>
                      <a:gd name="connsiteY11" fmla="*/ 151144 h 537649"/>
                      <a:gd name="connsiteX12" fmla="*/ 55733 w 67916"/>
                      <a:gd name="connsiteY12" fmla="*/ 537650 h 537649"/>
                      <a:gd name="connsiteX13" fmla="*/ 11443 w 67916"/>
                      <a:gd name="connsiteY13" fmla="*/ 537650 h 5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16" h="537649">
                        <a:moveTo>
                          <a:pt x="0" y="31283"/>
                        </a:moveTo>
                        <a:cubicBezTo>
                          <a:pt x="0" y="22886"/>
                          <a:pt x="3211" y="15559"/>
                          <a:pt x="9549" y="9385"/>
                        </a:cubicBezTo>
                        <a:cubicBezTo>
                          <a:pt x="15888" y="3210"/>
                          <a:pt x="24038" y="0"/>
                          <a:pt x="33999" y="0"/>
                        </a:cubicBezTo>
                        <a:cubicBezTo>
                          <a:pt x="43960" y="0"/>
                          <a:pt x="51699" y="3128"/>
                          <a:pt x="58202" y="9385"/>
                        </a:cubicBezTo>
                        <a:cubicBezTo>
                          <a:pt x="64706" y="15641"/>
                          <a:pt x="67916" y="22886"/>
                          <a:pt x="67916" y="31283"/>
                        </a:cubicBezTo>
                        <a:cubicBezTo>
                          <a:pt x="67916" y="40173"/>
                          <a:pt x="64706" y="47665"/>
                          <a:pt x="58202" y="53592"/>
                        </a:cubicBezTo>
                        <a:cubicBezTo>
                          <a:pt x="51699" y="59602"/>
                          <a:pt x="43548" y="62565"/>
                          <a:pt x="33587" y="62565"/>
                        </a:cubicBezTo>
                        <a:cubicBezTo>
                          <a:pt x="23627" y="62565"/>
                          <a:pt x="15888" y="59519"/>
                          <a:pt x="9549" y="53427"/>
                        </a:cubicBezTo>
                        <a:cubicBezTo>
                          <a:pt x="3211" y="47336"/>
                          <a:pt x="0" y="39926"/>
                          <a:pt x="0" y="31283"/>
                        </a:cubicBezTo>
                        <a:close/>
                        <a:moveTo>
                          <a:pt x="11443" y="537650"/>
                        </a:moveTo>
                        <a:lnTo>
                          <a:pt x="11443" y="151144"/>
                        </a:lnTo>
                        <a:lnTo>
                          <a:pt x="55733" y="151144"/>
                        </a:lnTo>
                        <a:lnTo>
                          <a:pt x="55733" y="537650"/>
                        </a:lnTo>
                        <a:lnTo>
                          <a:pt x="11443" y="537650"/>
                        </a:lnTo>
                        <a:close/>
                      </a:path>
                    </a:pathLst>
                  </a:custGeom>
                  <a:solidFill>
                    <a:srgbClr val="1D1D1B"/>
                  </a:solidFill>
                  <a:ln w="8232" cap="flat">
                    <a:noFill/>
                    <a:prstDash val="solid"/>
                    <a:miter/>
                  </a:ln>
                </p:spPr>
                <p:txBody>
                  <a:bodyPr rtlCol="0" anchor="ctr"/>
                  <a:lstStyle/>
                  <a:p>
                    <a:endParaRPr lang="en-US"/>
                  </a:p>
                </p:txBody>
              </p:sp>
              <p:sp>
                <p:nvSpPr>
                  <p:cNvPr id="50" name="Forma Livre: Forma 49">
                    <a:extLst>
                      <a:ext uri="{FF2B5EF4-FFF2-40B4-BE49-F238E27FC236}">
                        <a16:creationId xmlns:a16="http://schemas.microsoft.com/office/drawing/2014/main" id="{A529AF8A-3158-F6BB-AB2A-FA18DFB515D8}"/>
                      </a:ext>
                    </a:extLst>
                  </p:cNvPr>
                  <p:cNvSpPr/>
                  <p:nvPr/>
                </p:nvSpPr>
                <p:spPr>
                  <a:xfrm>
                    <a:off x="10806261" y="5018076"/>
                    <a:ext cx="102573" cy="572390"/>
                  </a:xfrm>
                  <a:custGeom>
                    <a:avLst/>
                    <a:gdLst>
                      <a:gd name="connsiteX0" fmla="*/ 73103 w 102573"/>
                      <a:gd name="connsiteY0" fmla="*/ 572390 h 572390"/>
                      <a:gd name="connsiteX1" fmla="*/ 28813 w 102573"/>
                      <a:gd name="connsiteY1" fmla="*/ 572390 h 572390"/>
                      <a:gd name="connsiteX2" fmla="*/ 11443 w 102573"/>
                      <a:gd name="connsiteY2" fmla="*/ 555020 h 572390"/>
                      <a:gd name="connsiteX3" fmla="*/ 11443 w 102573"/>
                      <a:gd name="connsiteY3" fmla="*/ 168515 h 572390"/>
                      <a:gd name="connsiteX4" fmla="*/ 28813 w 102573"/>
                      <a:gd name="connsiteY4" fmla="*/ 151145 h 572390"/>
                      <a:gd name="connsiteX5" fmla="*/ 73103 w 102573"/>
                      <a:gd name="connsiteY5" fmla="*/ 151145 h 572390"/>
                      <a:gd name="connsiteX6" fmla="*/ 90473 w 102573"/>
                      <a:gd name="connsiteY6" fmla="*/ 168515 h 572390"/>
                      <a:gd name="connsiteX7" fmla="*/ 90473 w 102573"/>
                      <a:gd name="connsiteY7" fmla="*/ 555020 h 572390"/>
                      <a:gd name="connsiteX8" fmla="*/ 73103 w 102573"/>
                      <a:gd name="connsiteY8" fmla="*/ 572390 h 572390"/>
                      <a:gd name="connsiteX9" fmla="*/ 46183 w 102573"/>
                      <a:gd name="connsiteY9" fmla="*/ 537650 h 572390"/>
                      <a:gd name="connsiteX10" fmla="*/ 55732 w 102573"/>
                      <a:gd name="connsiteY10" fmla="*/ 537650 h 572390"/>
                      <a:gd name="connsiteX11" fmla="*/ 55732 w 102573"/>
                      <a:gd name="connsiteY11" fmla="*/ 185803 h 572390"/>
                      <a:gd name="connsiteX12" fmla="*/ 46183 w 102573"/>
                      <a:gd name="connsiteY12" fmla="*/ 185803 h 572390"/>
                      <a:gd name="connsiteX13" fmla="*/ 46183 w 102573"/>
                      <a:gd name="connsiteY13" fmla="*/ 537650 h 572390"/>
                      <a:gd name="connsiteX14" fmla="*/ 50957 w 102573"/>
                      <a:gd name="connsiteY14" fmla="*/ 97306 h 572390"/>
                      <a:gd name="connsiteX15" fmla="*/ 14900 w 102573"/>
                      <a:gd name="connsiteY15" fmla="*/ 83311 h 572390"/>
                      <a:gd name="connsiteX16" fmla="*/ 0 w 102573"/>
                      <a:gd name="connsiteY16" fmla="*/ 48653 h 572390"/>
                      <a:gd name="connsiteX17" fmla="*/ 14735 w 102573"/>
                      <a:gd name="connsiteY17" fmla="*/ 14324 h 572390"/>
                      <a:gd name="connsiteX18" fmla="*/ 51287 w 102573"/>
                      <a:gd name="connsiteY18" fmla="*/ 0 h 572390"/>
                      <a:gd name="connsiteX19" fmla="*/ 87509 w 102573"/>
                      <a:gd name="connsiteY19" fmla="*/ 14242 h 572390"/>
                      <a:gd name="connsiteX20" fmla="*/ 102574 w 102573"/>
                      <a:gd name="connsiteY20" fmla="*/ 48735 h 572390"/>
                      <a:gd name="connsiteX21" fmla="*/ 87262 w 102573"/>
                      <a:gd name="connsiteY21" fmla="*/ 83805 h 572390"/>
                      <a:gd name="connsiteX22" fmla="*/ 50875 w 102573"/>
                      <a:gd name="connsiteY22" fmla="*/ 97388 h 572390"/>
                      <a:gd name="connsiteX23" fmla="*/ 51369 w 102573"/>
                      <a:gd name="connsiteY23" fmla="*/ 34740 h 572390"/>
                      <a:gd name="connsiteX24" fmla="*/ 39103 w 102573"/>
                      <a:gd name="connsiteY24" fmla="*/ 39103 h 572390"/>
                      <a:gd name="connsiteX25" fmla="*/ 34740 w 102573"/>
                      <a:gd name="connsiteY25" fmla="*/ 48653 h 572390"/>
                      <a:gd name="connsiteX26" fmla="*/ 38939 w 102573"/>
                      <a:gd name="connsiteY26" fmla="*/ 58284 h 572390"/>
                      <a:gd name="connsiteX27" fmla="*/ 50957 w 102573"/>
                      <a:gd name="connsiteY27" fmla="*/ 62565 h 572390"/>
                      <a:gd name="connsiteX28" fmla="*/ 63800 w 102573"/>
                      <a:gd name="connsiteY28" fmla="*/ 58202 h 572390"/>
                      <a:gd name="connsiteX29" fmla="*/ 67916 w 102573"/>
                      <a:gd name="connsiteY29" fmla="*/ 48653 h 572390"/>
                      <a:gd name="connsiteX30" fmla="*/ 63553 w 102573"/>
                      <a:gd name="connsiteY30" fmla="*/ 39268 h 572390"/>
                      <a:gd name="connsiteX31" fmla="*/ 51369 w 102573"/>
                      <a:gd name="connsiteY31" fmla="*/ 34740 h 5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573" h="572390">
                        <a:moveTo>
                          <a:pt x="73103" y="572390"/>
                        </a:moveTo>
                        <a:lnTo>
                          <a:pt x="28813" y="572390"/>
                        </a:lnTo>
                        <a:cubicBezTo>
                          <a:pt x="19263" y="572390"/>
                          <a:pt x="11443" y="564652"/>
                          <a:pt x="11443" y="555020"/>
                        </a:cubicBezTo>
                        <a:lnTo>
                          <a:pt x="11443" y="168515"/>
                        </a:lnTo>
                        <a:cubicBezTo>
                          <a:pt x="11443" y="158965"/>
                          <a:pt x="19181" y="151145"/>
                          <a:pt x="28813" y="151145"/>
                        </a:cubicBezTo>
                        <a:lnTo>
                          <a:pt x="73103" y="151145"/>
                        </a:lnTo>
                        <a:cubicBezTo>
                          <a:pt x="82651" y="151145"/>
                          <a:pt x="90473" y="158883"/>
                          <a:pt x="90473" y="168515"/>
                        </a:cubicBezTo>
                        <a:lnTo>
                          <a:pt x="90473" y="555020"/>
                        </a:lnTo>
                        <a:cubicBezTo>
                          <a:pt x="90473" y="564569"/>
                          <a:pt x="82734" y="572390"/>
                          <a:pt x="73103" y="572390"/>
                        </a:cubicBezTo>
                        <a:close/>
                        <a:moveTo>
                          <a:pt x="46183" y="537650"/>
                        </a:moveTo>
                        <a:lnTo>
                          <a:pt x="55732" y="537650"/>
                        </a:lnTo>
                        <a:lnTo>
                          <a:pt x="55732" y="185803"/>
                        </a:lnTo>
                        <a:lnTo>
                          <a:pt x="46183" y="185803"/>
                        </a:lnTo>
                        <a:lnTo>
                          <a:pt x="46183" y="537650"/>
                        </a:lnTo>
                        <a:close/>
                        <a:moveTo>
                          <a:pt x="50957" y="97306"/>
                        </a:moveTo>
                        <a:cubicBezTo>
                          <a:pt x="36880" y="97306"/>
                          <a:pt x="24450" y="92449"/>
                          <a:pt x="14900" y="83311"/>
                        </a:cubicBezTo>
                        <a:cubicBezTo>
                          <a:pt x="5186" y="73926"/>
                          <a:pt x="0" y="61989"/>
                          <a:pt x="0" y="48653"/>
                        </a:cubicBezTo>
                        <a:cubicBezTo>
                          <a:pt x="0" y="35317"/>
                          <a:pt x="5104" y="23791"/>
                          <a:pt x="14735" y="14324"/>
                        </a:cubicBezTo>
                        <a:cubicBezTo>
                          <a:pt x="24285" y="4939"/>
                          <a:pt x="36963" y="0"/>
                          <a:pt x="51287" y="0"/>
                        </a:cubicBezTo>
                        <a:cubicBezTo>
                          <a:pt x="65611" y="0"/>
                          <a:pt x="77877" y="4939"/>
                          <a:pt x="87509" y="14242"/>
                        </a:cubicBezTo>
                        <a:cubicBezTo>
                          <a:pt x="97387" y="23709"/>
                          <a:pt x="102574" y="35646"/>
                          <a:pt x="102574" y="48735"/>
                        </a:cubicBezTo>
                        <a:cubicBezTo>
                          <a:pt x="102574" y="62483"/>
                          <a:pt x="97305" y="74584"/>
                          <a:pt x="87262" y="83805"/>
                        </a:cubicBezTo>
                        <a:cubicBezTo>
                          <a:pt x="77547" y="92778"/>
                          <a:pt x="65281" y="97388"/>
                          <a:pt x="50875" y="97388"/>
                        </a:cubicBezTo>
                        <a:close/>
                        <a:moveTo>
                          <a:pt x="51369" y="34740"/>
                        </a:moveTo>
                        <a:cubicBezTo>
                          <a:pt x="44453" y="34740"/>
                          <a:pt x="41161" y="37128"/>
                          <a:pt x="39103" y="39103"/>
                        </a:cubicBezTo>
                        <a:cubicBezTo>
                          <a:pt x="36057" y="42067"/>
                          <a:pt x="34740" y="44948"/>
                          <a:pt x="34740" y="48653"/>
                        </a:cubicBezTo>
                        <a:cubicBezTo>
                          <a:pt x="34740" y="52522"/>
                          <a:pt x="35975" y="55403"/>
                          <a:pt x="38939" y="58284"/>
                        </a:cubicBezTo>
                        <a:cubicBezTo>
                          <a:pt x="40997" y="60260"/>
                          <a:pt x="44290" y="62565"/>
                          <a:pt x="50957" y="62565"/>
                        </a:cubicBezTo>
                        <a:cubicBezTo>
                          <a:pt x="58202" y="62565"/>
                          <a:pt x="61742" y="60096"/>
                          <a:pt x="63800" y="58202"/>
                        </a:cubicBezTo>
                        <a:cubicBezTo>
                          <a:pt x="66764" y="55485"/>
                          <a:pt x="67916" y="52687"/>
                          <a:pt x="67916" y="48653"/>
                        </a:cubicBezTo>
                        <a:cubicBezTo>
                          <a:pt x="67916" y="46101"/>
                          <a:pt x="67422" y="42972"/>
                          <a:pt x="63553" y="39268"/>
                        </a:cubicBezTo>
                        <a:cubicBezTo>
                          <a:pt x="60260" y="36140"/>
                          <a:pt x="56556" y="34740"/>
                          <a:pt x="51369" y="34740"/>
                        </a:cubicBezTo>
                        <a:close/>
                      </a:path>
                    </a:pathLst>
                  </a:custGeom>
                  <a:solidFill>
                    <a:srgbClr val="1D1D1B"/>
                  </a:solidFill>
                  <a:ln w="8232" cap="flat">
                    <a:noFill/>
                    <a:prstDash val="solid"/>
                    <a:miter/>
                  </a:ln>
                </p:spPr>
                <p:txBody>
                  <a:bodyPr rtlCol="0" anchor="ctr"/>
                  <a:lstStyle/>
                  <a:p>
                    <a:endParaRPr lang="en-US"/>
                  </a:p>
                </p:txBody>
              </p:sp>
            </p:grpSp>
            <p:grpSp>
              <p:nvGrpSpPr>
                <p:cNvPr id="43" name="Gráfico 23">
                  <a:extLst>
                    <a:ext uri="{FF2B5EF4-FFF2-40B4-BE49-F238E27FC236}">
                      <a16:creationId xmlns:a16="http://schemas.microsoft.com/office/drawing/2014/main" id="{3E3613E5-D1AC-644C-53E7-8C2483B9F8F9}"/>
                    </a:ext>
                  </a:extLst>
                </p:cNvPr>
                <p:cNvGrpSpPr/>
                <p:nvPr/>
              </p:nvGrpSpPr>
              <p:grpSpPr>
                <a:xfrm>
                  <a:off x="11127536" y="5169220"/>
                  <a:ext cx="413649" cy="421245"/>
                  <a:chOff x="11127536" y="5169220"/>
                  <a:chExt cx="413649" cy="421245"/>
                </a:xfrm>
                <a:solidFill>
                  <a:srgbClr val="1D1D1B"/>
                </a:solidFill>
              </p:grpSpPr>
              <p:sp>
                <p:nvSpPr>
                  <p:cNvPr id="47" name="Forma Livre: Forma 46">
                    <a:extLst>
                      <a:ext uri="{FF2B5EF4-FFF2-40B4-BE49-F238E27FC236}">
                        <a16:creationId xmlns:a16="http://schemas.microsoft.com/office/drawing/2014/main" id="{844A624E-275F-B19B-AD21-DADEF60C4BDF}"/>
                      </a:ext>
                    </a:extLst>
                  </p:cNvPr>
                  <p:cNvSpPr/>
                  <p:nvPr/>
                </p:nvSpPr>
                <p:spPr>
                  <a:xfrm>
                    <a:off x="11144854" y="5186590"/>
                    <a:ext cx="378930" cy="386505"/>
                  </a:xfrm>
                  <a:custGeom>
                    <a:avLst/>
                    <a:gdLst>
                      <a:gd name="connsiteX0" fmla="*/ 331595 w 378930"/>
                      <a:gd name="connsiteY0" fmla="*/ 0 h 386505"/>
                      <a:gd name="connsiteX1" fmla="*/ 378931 w 378930"/>
                      <a:gd name="connsiteY1" fmla="*/ 0 h 386505"/>
                      <a:gd name="connsiteX2" fmla="*/ 210664 w 378930"/>
                      <a:gd name="connsiteY2" fmla="*/ 386505 h 386505"/>
                      <a:gd name="connsiteX3" fmla="*/ 168267 w 378930"/>
                      <a:gd name="connsiteY3" fmla="*/ 386505 h 386505"/>
                      <a:gd name="connsiteX4" fmla="*/ 0 w 378930"/>
                      <a:gd name="connsiteY4" fmla="*/ 0 h 386505"/>
                      <a:gd name="connsiteX5" fmla="*/ 47336 w 378930"/>
                      <a:gd name="connsiteY5" fmla="*/ 0 h 386505"/>
                      <a:gd name="connsiteX6" fmla="*/ 189260 w 378930"/>
                      <a:gd name="connsiteY6" fmla="*/ 330032 h 386505"/>
                      <a:gd name="connsiteX7" fmla="*/ 331595 w 378930"/>
                      <a:gd name="connsiteY7"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930" h="386505">
                        <a:moveTo>
                          <a:pt x="331595" y="0"/>
                        </a:moveTo>
                        <a:lnTo>
                          <a:pt x="378931" y="0"/>
                        </a:lnTo>
                        <a:lnTo>
                          <a:pt x="210664" y="386505"/>
                        </a:lnTo>
                        <a:lnTo>
                          <a:pt x="168267" y="386505"/>
                        </a:lnTo>
                        <a:lnTo>
                          <a:pt x="0" y="0"/>
                        </a:lnTo>
                        <a:lnTo>
                          <a:pt x="47336" y="0"/>
                        </a:lnTo>
                        <a:lnTo>
                          <a:pt x="189260" y="330032"/>
                        </a:lnTo>
                        <a:lnTo>
                          <a:pt x="331595" y="0"/>
                        </a:lnTo>
                        <a:close/>
                      </a:path>
                    </a:pathLst>
                  </a:custGeom>
                  <a:solidFill>
                    <a:srgbClr val="1D1D1B"/>
                  </a:solidFill>
                  <a:ln w="8232" cap="flat">
                    <a:noFill/>
                    <a:prstDash val="solid"/>
                    <a:miter/>
                  </a:ln>
                </p:spPr>
                <p:txBody>
                  <a:bodyPr rtlCol="0" anchor="ctr"/>
                  <a:lstStyle/>
                  <a:p>
                    <a:endParaRPr lang="en-US"/>
                  </a:p>
                </p:txBody>
              </p:sp>
              <p:sp>
                <p:nvSpPr>
                  <p:cNvPr id="48" name="Forma Livre: Forma 47">
                    <a:extLst>
                      <a:ext uri="{FF2B5EF4-FFF2-40B4-BE49-F238E27FC236}">
                        <a16:creationId xmlns:a16="http://schemas.microsoft.com/office/drawing/2014/main" id="{DD4D7689-FF3F-2D2C-52F8-625EEF688BF4}"/>
                      </a:ext>
                    </a:extLst>
                  </p:cNvPr>
                  <p:cNvSpPr/>
                  <p:nvPr/>
                </p:nvSpPr>
                <p:spPr>
                  <a:xfrm>
                    <a:off x="11127536" y="5169220"/>
                    <a:ext cx="413649" cy="421245"/>
                  </a:xfrm>
                  <a:custGeom>
                    <a:avLst/>
                    <a:gdLst>
                      <a:gd name="connsiteX0" fmla="*/ 227982 w 413649"/>
                      <a:gd name="connsiteY0" fmla="*/ 421245 h 421245"/>
                      <a:gd name="connsiteX1" fmla="*/ 185585 w 413649"/>
                      <a:gd name="connsiteY1" fmla="*/ 421245 h 421245"/>
                      <a:gd name="connsiteX2" fmla="*/ 169698 w 413649"/>
                      <a:gd name="connsiteY2" fmla="*/ 410790 h 421245"/>
                      <a:gd name="connsiteX3" fmla="*/ 1430 w 413649"/>
                      <a:gd name="connsiteY3" fmla="*/ 24285 h 421245"/>
                      <a:gd name="connsiteX4" fmla="*/ 2829 w 413649"/>
                      <a:gd name="connsiteY4" fmla="*/ 7821 h 421245"/>
                      <a:gd name="connsiteX5" fmla="*/ 17318 w 413649"/>
                      <a:gd name="connsiteY5" fmla="*/ 0 h 421245"/>
                      <a:gd name="connsiteX6" fmla="*/ 64654 w 413649"/>
                      <a:gd name="connsiteY6" fmla="*/ 0 h 421245"/>
                      <a:gd name="connsiteX7" fmla="*/ 80624 w 413649"/>
                      <a:gd name="connsiteY7" fmla="*/ 10537 h 421245"/>
                      <a:gd name="connsiteX8" fmla="*/ 206661 w 413649"/>
                      <a:gd name="connsiteY8" fmla="*/ 303524 h 421245"/>
                      <a:gd name="connsiteX9" fmla="*/ 333026 w 413649"/>
                      <a:gd name="connsiteY9" fmla="*/ 10455 h 421245"/>
                      <a:gd name="connsiteX10" fmla="*/ 348996 w 413649"/>
                      <a:gd name="connsiteY10" fmla="*/ 0 h 421245"/>
                      <a:gd name="connsiteX11" fmla="*/ 396332 w 413649"/>
                      <a:gd name="connsiteY11" fmla="*/ 0 h 421245"/>
                      <a:gd name="connsiteX12" fmla="*/ 410820 w 413649"/>
                      <a:gd name="connsiteY12" fmla="*/ 7821 h 421245"/>
                      <a:gd name="connsiteX13" fmla="*/ 412220 w 413649"/>
                      <a:gd name="connsiteY13" fmla="*/ 24285 h 421245"/>
                      <a:gd name="connsiteX14" fmla="*/ 243952 w 413649"/>
                      <a:gd name="connsiteY14" fmla="*/ 410790 h 421245"/>
                      <a:gd name="connsiteX15" fmla="*/ 228064 w 413649"/>
                      <a:gd name="connsiteY15" fmla="*/ 421245 h 421245"/>
                      <a:gd name="connsiteX16" fmla="*/ 196946 w 413649"/>
                      <a:gd name="connsiteY16" fmla="*/ 386505 h 421245"/>
                      <a:gd name="connsiteX17" fmla="*/ 216539 w 413649"/>
                      <a:gd name="connsiteY17" fmla="*/ 386505 h 421245"/>
                      <a:gd name="connsiteX18" fmla="*/ 369659 w 413649"/>
                      <a:gd name="connsiteY18" fmla="*/ 34658 h 421245"/>
                      <a:gd name="connsiteX19" fmla="*/ 360274 w 413649"/>
                      <a:gd name="connsiteY19" fmla="*/ 34658 h 421245"/>
                      <a:gd name="connsiteX20" fmla="*/ 222466 w 413649"/>
                      <a:gd name="connsiteY20" fmla="*/ 354235 h 421245"/>
                      <a:gd name="connsiteX21" fmla="*/ 206496 w 413649"/>
                      <a:gd name="connsiteY21" fmla="*/ 364690 h 421245"/>
                      <a:gd name="connsiteX22" fmla="*/ 206496 w 413649"/>
                      <a:gd name="connsiteY22" fmla="*/ 364690 h 421245"/>
                      <a:gd name="connsiteX23" fmla="*/ 190525 w 413649"/>
                      <a:gd name="connsiteY23" fmla="*/ 354152 h 421245"/>
                      <a:gd name="connsiteX24" fmla="*/ 53128 w 413649"/>
                      <a:gd name="connsiteY24" fmla="*/ 34575 h 421245"/>
                      <a:gd name="connsiteX25" fmla="*/ 43744 w 413649"/>
                      <a:gd name="connsiteY25" fmla="*/ 34575 h 421245"/>
                      <a:gd name="connsiteX26" fmla="*/ 196864 w 413649"/>
                      <a:gd name="connsiteY26" fmla="*/ 386423 h 42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649" h="421245">
                        <a:moveTo>
                          <a:pt x="227982" y="421245"/>
                        </a:moveTo>
                        <a:lnTo>
                          <a:pt x="185585" y="421245"/>
                        </a:lnTo>
                        <a:cubicBezTo>
                          <a:pt x="178671" y="421245"/>
                          <a:pt x="172414" y="417129"/>
                          <a:pt x="169698" y="410790"/>
                        </a:cubicBezTo>
                        <a:lnTo>
                          <a:pt x="1430" y="24285"/>
                        </a:lnTo>
                        <a:cubicBezTo>
                          <a:pt x="-876" y="18934"/>
                          <a:pt x="-381" y="12760"/>
                          <a:pt x="2829" y="7821"/>
                        </a:cubicBezTo>
                        <a:cubicBezTo>
                          <a:pt x="6040" y="2963"/>
                          <a:pt x="11473" y="0"/>
                          <a:pt x="17318" y="0"/>
                        </a:cubicBezTo>
                        <a:lnTo>
                          <a:pt x="64654" y="0"/>
                        </a:lnTo>
                        <a:cubicBezTo>
                          <a:pt x="71569" y="0"/>
                          <a:pt x="77825" y="4116"/>
                          <a:pt x="80624" y="10537"/>
                        </a:cubicBezTo>
                        <a:lnTo>
                          <a:pt x="206661" y="303524"/>
                        </a:lnTo>
                        <a:lnTo>
                          <a:pt x="333026" y="10455"/>
                        </a:lnTo>
                        <a:cubicBezTo>
                          <a:pt x="335742" y="4116"/>
                          <a:pt x="341999" y="0"/>
                          <a:pt x="348996" y="0"/>
                        </a:cubicBezTo>
                        <a:lnTo>
                          <a:pt x="396332" y="0"/>
                        </a:lnTo>
                        <a:cubicBezTo>
                          <a:pt x="402177" y="0"/>
                          <a:pt x="407610" y="2963"/>
                          <a:pt x="410820" y="7821"/>
                        </a:cubicBezTo>
                        <a:cubicBezTo>
                          <a:pt x="414031" y="12760"/>
                          <a:pt x="414526" y="18934"/>
                          <a:pt x="412220" y="24285"/>
                        </a:cubicBezTo>
                        <a:lnTo>
                          <a:pt x="243952" y="410790"/>
                        </a:lnTo>
                        <a:cubicBezTo>
                          <a:pt x="241153" y="417129"/>
                          <a:pt x="234979" y="421245"/>
                          <a:pt x="228064" y="421245"/>
                        </a:cubicBezTo>
                        <a:close/>
                        <a:moveTo>
                          <a:pt x="196946" y="386505"/>
                        </a:moveTo>
                        <a:lnTo>
                          <a:pt x="216539" y="386505"/>
                        </a:lnTo>
                        <a:lnTo>
                          <a:pt x="369659" y="34658"/>
                        </a:lnTo>
                        <a:lnTo>
                          <a:pt x="360274" y="34658"/>
                        </a:lnTo>
                        <a:lnTo>
                          <a:pt x="222466" y="354235"/>
                        </a:lnTo>
                        <a:cubicBezTo>
                          <a:pt x="219750" y="360574"/>
                          <a:pt x="213493" y="364690"/>
                          <a:pt x="206496" y="364690"/>
                        </a:cubicBezTo>
                        <a:lnTo>
                          <a:pt x="206496" y="364690"/>
                        </a:lnTo>
                        <a:cubicBezTo>
                          <a:pt x="199580" y="364690"/>
                          <a:pt x="193324" y="360574"/>
                          <a:pt x="190525" y="354152"/>
                        </a:cubicBezTo>
                        <a:lnTo>
                          <a:pt x="53128" y="34575"/>
                        </a:lnTo>
                        <a:lnTo>
                          <a:pt x="43744" y="34575"/>
                        </a:lnTo>
                        <a:lnTo>
                          <a:pt x="196864" y="386423"/>
                        </a:lnTo>
                        <a:close/>
                      </a:path>
                    </a:pathLst>
                  </a:custGeom>
                  <a:solidFill>
                    <a:srgbClr val="1D1D1B"/>
                  </a:solidFill>
                  <a:ln w="8232" cap="flat">
                    <a:noFill/>
                    <a:prstDash val="solid"/>
                    <a:miter/>
                  </a:ln>
                </p:spPr>
                <p:txBody>
                  <a:bodyPr rtlCol="0" anchor="ctr"/>
                  <a:lstStyle/>
                  <a:p>
                    <a:endParaRPr lang="en-US"/>
                  </a:p>
                </p:txBody>
              </p:sp>
            </p:grpSp>
            <p:grpSp>
              <p:nvGrpSpPr>
                <p:cNvPr id="44" name="Gráfico 23">
                  <a:extLst>
                    <a:ext uri="{FF2B5EF4-FFF2-40B4-BE49-F238E27FC236}">
                      <a16:creationId xmlns:a16="http://schemas.microsoft.com/office/drawing/2014/main" id="{0DA10BB5-7407-D3AA-B21B-8941CEEADAE2}"/>
                    </a:ext>
                  </a:extLst>
                </p:cNvPr>
                <p:cNvGrpSpPr/>
                <p:nvPr/>
              </p:nvGrpSpPr>
              <p:grpSpPr>
                <a:xfrm>
                  <a:off x="11731898" y="5158848"/>
                  <a:ext cx="452692" cy="441908"/>
                  <a:chOff x="11731898" y="5158848"/>
                  <a:chExt cx="452692" cy="441908"/>
                </a:xfrm>
                <a:solidFill>
                  <a:srgbClr val="1D1D1B"/>
                </a:solidFill>
              </p:grpSpPr>
              <p:sp>
                <p:nvSpPr>
                  <p:cNvPr id="45" name="Forma Livre: Forma 44">
                    <a:extLst>
                      <a:ext uri="{FF2B5EF4-FFF2-40B4-BE49-F238E27FC236}">
                        <a16:creationId xmlns:a16="http://schemas.microsoft.com/office/drawing/2014/main" id="{78361C09-D986-2266-7AB5-3167D9BE63AE}"/>
                      </a:ext>
                    </a:extLst>
                  </p:cNvPr>
                  <p:cNvSpPr/>
                  <p:nvPr/>
                </p:nvSpPr>
                <p:spPr>
                  <a:xfrm>
                    <a:off x="11749185" y="5176300"/>
                    <a:ext cx="417787" cy="407003"/>
                  </a:xfrm>
                  <a:custGeom>
                    <a:avLst/>
                    <a:gdLst>
                      <a:gd name="connsiteX0" fmla="*/ 0 w 417787"/>
                      <a:gd name="connsiteY0" fmla="*/ 203337 h 407003"/>
                      <a:gd name="connsiteX1" fmla="*/ 15642 w 417787"/>
                      <a:gd name="connsiteY1" fmla="*/ 123813 h 407003"/>
                      <a:gd name="connsiteX2" fmla="*/ 59108 w 417787"/>
                      <a:gd name="connsiteY2" fmla="*/ 59108 h 407003"/>
                      <a:gd name="connsiteX3" fmla="*/ 124719 w 417787"/>
                      <a:gd name="connsiteY3" fmla="*/ 15806 h 407003"/>
                      <a:gd name="connsiteX4" fmla="*/ 206384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3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3 w 417787"/>
                      <a:gd name="connsiteY13" fmla="*/ 317766 h 407003"/>
                      <a:gd name="connsiteX14" fmla="*/ 345591 w 417787"/>
                      <a:gd name="connsiteY14" fmla="*/ 353082 h 407003"/>
                      <a:gd name="connsiteX15" fmla="*/ 306324 w 417787"/>
                      <a:gd name="connsiteY15" fmla="*/ 381319 h 407003"/>
                      <a:gd name="connsiteX16" fmla="*/ 259399 w 417787"/>
                      <a:gd name="connsiteY16" fmla="*/ 400171 h 407003"/>
                      <a:gd name="connsiteX17" fmla="*/ 206384 w 417787"/>
                      <a:gd name="connsiteY17" fmla="*/ 407004 h 407003"/>
                      <a:gd name="connsiteX18" fmla="*/ 124719 w 417787"/>
                      <a:gd name="connsiteY18" fmla="*/ 391198 h 407003"/>
                      <a:gd name="connsiteX19" fmla="*/ 59273 w 417787"/>
                      <a:gd name="connsiteY19" fmla="*/ 347896 h 407003"/>
                      <a:gd name="connsiteX20" fmla="*/ 15806 w 417787"/>
                      <a:gd name="connsiteY20" fmla="*/ 283191 h 407003"/>
                      <a:gd name="connsiteX21" fmla="*/ 0 w 417787"/>
                      <a:gd name="connsiteY21" fmla="*/ 203255 h 407003"/>
                      <a:gd name="connsiteX22" fmla="*/ 44290 w 417787"/>
                      <a:gd name="connsiteY22" fmla="*/ 203337 h 407003"/>
                      <a:gd name="connsiteX23" fmla="*/ 57297 w 417787"/>
                      <a:gd name="connsiteY23" fmla="*/ 268619 h 407003"/>
                      <a:gd name="connsiteX24" fmla="*/ 92778 w 417787"/>
                      <a:gd name="connsiteY24" fmla="*/ 320730 h 407003"/>
                      <a:gd name="connsiteX25" fmla="*/ 145465 w 417787"/>
                      <a:gd name="connsiteY25" fmla="*/ 355305 h 407003"/>
                      <a:gd name="connsiteX26" fmla="*/ 209923 w 417787"/>
                      <a:gd name="connsiteY26" fmla="*/ 367900 h 407003"/>
                      <a:gd name="connsiteX27" fmla="*/ 274382 w 417787"/>
                      <a:gd name="connsiteY27" fmla="*/ 355470 h 407003"/>
                      <a:gd name="connsiteX28" fmla="*/ 327233 w 417787"/>
                      <a:gd name="connsiteY28" fmla="*/ 320894 h 407003"/>
                      <a:gd name="connsiteX29" fmla="*/ 362879 w 417787"/>
                      <a:gd name="connsiteY29" fmla="*/ 268784 h 407003"/>
                      <a:gd name="connsiteX30" fmla="*/ 375886 w 417787"/>
                      <a:gd name="connsiteY30" fmla="*/ 203337 h 407003"/>
                      <a:gd name="connsiteX31" fmla="*/ 362715 w 417787"/>
                      <a:gd name="connsiteY31" fmla="*/ 138302 h 407003"/>
                      <a:gd name="connsiteX32" fmla="*/ 327068 w 417787"/>
                      <a:gd name="connsiteY32" fmla="*/ 86439 h 407003"/>
                      <a:gd name="connsiteX33" fmla="*/ 274382 w 417787"/>
                      <a:gd name="connsiteY33" fmla="*/ 51946 h 407003"/>
                      <a:gd name="connsiteX34" fmla="*/ 209923 w 417787"/>
                      <a:gd name="connsiteY34" fmla="*/ 39350 h 407003"/>
                      <a:gd name="connsiteX35" fmla="*/ 145217 w 417787"/>
                      <a:gd name="connsiteY35" fmla="*/ 51946 h 407003"/>
                      <a:gd name="connsiteX36" fmla="*/ 92531 w 417787"/>
                      <a:gd name="connsiteY36" fmla="*/ 86439 h 407003"/>
                      <a:gd name="connsiteX37" fmla="*/ 57215 w 417787"/>
                      <a:gd name="connsiteY37" fmla="*/ 138302 h 407003"/>
                      <a:gd name="connsiteX38" fmla="*/ 44207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7" y="99034"/>
                          <a:pt x="40586" y="77466"/>
                          <a:pt x="59108" y="59108"/>
                        </a:cubicBezTo>
                        <a:cubicBezTo>
                          <a:pt x="77631" y="40750"/>
                          <a:pt x="99529" y="26343"/>
                          <a:pt x="124719" y="15806"/>
                        </a:cubicBezTo>
                        <a:cubicBezTo>
                          <a:pt x="149910" y="5269"/>
                          <a:pt x="177159" y="0"/>
                          <a:pt x="206384" y="0"/>
                        </a:cubicBezTo>
                        <a:cubicBezTo>
                          <a:pt x="225235" y="0"/>
                          <a:pt x="243017" y="2305"/>
                          <a:pt x="259811" y="6833"/>
                        </a:cubicBezTo>
                        <a:cubicBezTo>
                          <a:pt x="276605" y="11443"/>
                          <a:pt x="292246" y="17699"/>
                          <a:pt x="306735" y="25685"/>
                        </a:cubicBezTo>
                        <a:cubicBezTo>
                          <a:pt x="321224" y="33670"/>
                          <a:pt x="334313" y="43137"/>
                          <a:pt x="345838" y="54086"/>
                        </a:cubicBezTo>
                        <a:cubicBezTo>
                          <a:pt x="357446" y="65035"/>
                          <a:pt x="367242" y="76889"/>
                          <a:pt x="375393" y="89567"/>
                        </a:cubicBezTo>
                        <a:lnTo>
                          <a:pt x="378849" y="10208"/>
                        </a:lnTo>
                        <a:lnTo>
                          <a:pt x="417788" y="10208"/>
                        </a:lnTo>
                        <a:lnTo>
                          <a:pt x="417788" y="396713"/>
                        </a:lnTo>
                        <a:lnTo>
                          <a:pt x="378849" y="396713"/>
                        </a:lnTo>
                        <a:lnTo>
                          <a:pt x="375393" y="317766"/>
                        </a:lnTo>
                        <a:cubicBezTo>
                          <a:pt x="367242" y="330526"/>
                          <a:pt x="357363" y="342216"/>
                          <a:pt x="345591" y="353082"/>
                        </a:cubicBezTo>
                        <a:cubicBezTo>
                          <a:pt x="333902" y="363867"/>
                          <a:pt x="320813" y="373334"/>
                          <a:pt x="306324" y="381319"/>
                        </a:cubicBezTo>
                        <a:cubicBezTo>
                          <a:pt x="291835" y="389304"/>
                          <a:pt x="276193" y="395643"/>
                          <a:pt x="259399" y="400171"/>
                        </a:cubicBezTo>
                        <a:cubicBezTo>
                          <a:pt x="242606" y="404781"/>
                          <a:pt x="224906" y="407004"/>
                          <a:pt x="206384" y="407004"/>
                        </a:cubicBezTo>
                        <a:cubicBezTo>
                          <a:pt x="177159" y="407004"/>
                          <a:pt x="149910" y="401735"/>
                          <a:pt x="124719" y="391198"/>
                        </a:cubicBezTo>
                        <a:cubicBezTo>
                          <a:pt x="99529" y="380660"/>
                          <a:pt x="77713" y="366172"/>
                          <a:pt x="59273" y="347896"/>
                        </a:cubicBezTo>
                        <a:cubicBezTo>
                          <a:pt x="40833" y="329620"/>
                          <a:pt x="26344" y="308052"/>
                          <a:pt x="15806" y="283191"/>
                        </a:cubicBezTo>
                        <a:cubicBezTo>
                          <a:pt x="5269" y="258411"/>
                          <a:pt x="0" y="231739"/>
                          <a:pt x="0" y="203255"/>
                        </a:cubicBezTo>
                        <a:close/>
                        <a:moveTo>
                          <a:pt x="44290" y="203337"/>
                        </a:moveTo>
                        <a:cubicBezTo>
                          <a:pt x="44290" y="226717"/>
                          <a:pt x="48653" y="248450"/>
                          <a:pt x="57297" y="268619"/>
                        </a:cubicBezTo>
                        <a:cubicBezTo>
                          <a:pt x="65941" y="288788"/>
                          <a:pt x="77796" y="306076"/>
                          <a:pt x="92778" y="320730"/>
                        </a:cubicBezTo>
                        <a:cubicBezTo>
                          <a:pt x="107761" y="335383"/>
                          <a:pt x="125377" y="346908"/>
                          <a:pt x="145465" y="355305"/>
                        </a:cubicBezTo>
                        <a:cubicBezTo>
                          <a:pt x="165551" y="363702"/>
                          <a:pt x="187038" y="367900"/>
                          <a:pt x="209923" y="367900"/>
                        </a:cubicBezTo>
                        <a:cubicBezTo>
                          <a:pt x="232809" y="367900"/>
                          <a:pt x="254295" y="363784"/>
                          <a:pt x="274382" y="355470"/>
                        </a:cubicBezTo>
                        <a:cubicBezTo>
                          <a:pt x="294469" y="347155"/>
                          <a:pt x="312086" y="335712"/>
                          <a:pt x="327233" y="320894"/>
                        </a:cubicBezTo>
                        <a:cubicBezTo>
                          <a:pt x="342381" y="306158"/>
                          <a:pt x="354235" y="288788"/>
                          <a:pt x="362879" y="268784"/>
                        </a:cubicBezTo>
                        <a:cubicBezTo>
                          <a:pt x="371523" y="248862"/>
                          <a:pt x="375886" y="226964"/>
                          <a:pt x="375886" y="203337"/>
                        </a:cubicBezTo>
                        <a:cubicBezTo>
                          <a:pt x="375886" y="179711"/>
                          <a:pt x="371523" y="158224"/>
                          <a:pt x="362715" y="138302"/>
                        </a:cubicBezTo>
                        <a:cubicBezTo>
                          <a:pt x="353905" y="118380"/>
                          <a:pt x="342051" y="101010"/>
                          <a:pt x="327068" y="86439"/>
                        </a:cubicBezTo>
                        <a:cubicBezTo>
                          <a:pt x="312086" y="71785"/>
                          <a:pt x="294469" y="60342"/>
                          <a:pt x="274382" y="51946"/>
                        </a:cubicBezTo>
                        <a:cubicBezTo>
                          <a:pt x="254295" y="43549"/>
                          <a:pt x="232809" y="39350"/>
                          <a:pt x="209923" y="39350"/>
                        </a:cubicBezTo>
                        <a:cubicBezTo>
                          <a:pt x="187038" y="39350"/>
                          <a:pt x="165470" y="43549"/>
                          <a:pt x="145217" y="51946"/>
                        </a:cubicBezTo>
                        <a:cubicBezTo>
                          <a:pt x="124966" y="60342"/>
                          <a:pt x="107432" y="71868"/>
                          <a:pt x="92531" y="86439"/>
                        </a:cubicBezTo>
                        <a:cubicBezTo>
                          <a:pt x="77631" y="101092"/>
                          <a:pt x="65858" y="118380"/>
                          <a:pt x="57215" y="138302"/>
                        </a:cubicBezTo>
                        <a:cubicBezTo>
                          <a:pt x="48571"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46" name="Forma Livre: Forma 45">
                    <a:extLst>
                      <a:ext uri="{FF2B5EF4-FFF2-40B4-BE49-F238E27FC236}">
                        <a16:creationId xmlns:a16="http://schemas.microsoft.com/office/drawing/2014/main" id="{288DFCFD-15B9-9300-EFBE-9F447E333BF9}"/>
                      </a:ext>
                    </a:extLst>
                  </p:cNvPr>
                  <p:cNvSpPr/>
                  <p:nvPr/>
                </p:nvSpPr>
                <p:spPr>
                  <a:xfrm>
                    <a:off x="11731898" y="5158848"/>
                    <a:ext cx="452692" cy="441908"/>
                  </a:xfrm>
                  <a:custGeom>
                    <a:avLst/>
                    <a:gdLst>
                      <a:gd name="connsiteX0" fmla="*/ 223754 w 452692"/>
                      <a:gd name="connsiteY0" fmla="*/ 441909 h 441908"/>
                      <a:gd name="connsiteX1" fmla="*/ 135422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7 w 452692"/>
                      <a:gd name="connsiteY6" fmla="*/ 64130 h 441908"/>
                      <a:gd name="connsiteX7" fmla="*/ 135503 w 452692"/>
                      <a:gd name="connsiteY7" fmla="*/ 17205 h 441908"/>
                      <a:gd name="connsiteX8" fmla="*/ 223919 w 452692"/>
                      <a:gd name="connsiteY8" fmla="*/ 0 h 441908"/>
                      <a:gd name="connsiteX9" fmla="*/ 281873 w 452692"/>
                      <a:gd name="connsiteY9" fmla="*/ 7491 h 441908"/>
                      <a:gd name="connsiteX10" fmla="*/ 332667 w 452692"/>
                      <a:gd name="connsiteY10" fmla="*/ 27907 h 441908"/>
                      <a:gd name="connsiteX11" fmla="*/ 375309 w 452692"/>
                      <a:gd name="connsiteY11" fmla="*/ 58943 h 441908"/>
                      <a:gd name="connsiteX12" fmla="*/ 377532 w 452692"/>
                      <a:gd name="connsiteY12" fmla="*/ 61083 h 441908"/>
                      <a:gd name="connsiteX13" fmla="*/ 379014 w 452692"/>
                      <a:gd name="connsiteY13" fmla="*/ 26919 h 441908"/>
                      <a:gd name="connsiteX14" fmla="*/ 396384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4 w 452692"/>
                      <a:gd name="connsiteY19" fmla="*/ 431536 h 441908"/>
                      <a:gd name="connsiteX20" fmla="*/ 379014 w 452692"/>
                      <a:gd name="connsiteY20" fmla="*/ 414907 h 441908"/>
                      <a:gd name="connsiteX21" fmla="*/ 377532 w 452692"/>
                      <a:gd name="connsiteY21" fmla="*/ 380825 h 441908"/>
                      <a:gd name="connsiteX22" fmla="*/ 374981 w 452692"/>
                      <a:gd name="connsiteY22" fmla="*/ 383212 h 441908"/>
                      <a:gd name="connsiteX23" fmla="*/ 332337 w 452692"/>
                      <a:gd name="connsiteY23" fmla="*/ 413919 h 441908"/>
                      <a:gd name="connsiteX24" fmla="*/ 281544 w 452692"/>
                      <a:gd name="connsiteY24" fmla="*/ 434335 h 441908"/>
                      <a:gd name="connsiteX25" fmla="*/ 223919 w 452692"/>
                      <a:gd name="connsiteY25" fmla="*/ 441826 h 441908"/>
                      <a:gd name="connsiteX26" fmla="*/ 223754 w 452692"/>
                      <a:gd name="connsiteY26" fmla="*/ 34822 h 441908"/>
                      <a:gd name="connsiteX27" fmla="*/ 148839 w 452692"/>
                      <a:gd name="connsiteY27" fmla="*/ 49311 h 441908"/>
                      <a:gd name="connsiteX28" fmla="*/ 88662 w 452692"/>
                      <a:gd name="connsiteY28" fmla="*/ 88991 h 441908"/>
                      <a:gd name="connsiteX29" fmla="*/ 48983 w 452692"/>
                      <a:gd name="connsiteY29" fmla="*/ 148016 h 441908"/>
                      <a:gd name="connsiteX30" fmla="*/ 34658 w 452692"/>
                      <a:gd name="connsiteY30" fmla="*/ 220872 h 441908"/>
                      <a:gd name="connsiteX31" fmla="*/ 49146 w 452692"/>
                      <a:gd name="connsiteY31" fmla="*/ 293975 h 441908"/>
                      <a:gd name="connsiteX32" fmla="*/ 88909 w 452692"/>
                      <a:gd name="connsiteY32" fmla="*/ 353165 h 441908"/>
                      <a:gd name="connsiteX33" fmla="*/ 148839 w 452692"/>
                      <a:gd name="connsiteY33" fmla="*/ 392762 h 441908"/>
                      <a:gd name="connsiteX34" fmla="*/ 223754 w 452692"/>
                      <a:gd name="connsiteY34" fmla="*/ 407250 h 441908"/>
                      <a:gd name="connsiteX35" fmla="*/ 272242 w 452692"/>
                      <a:gd name="connsiteY35" fmla="*/ 400994 h 441908"/>
                      <a:gd name="connsiteX36" fmla="*/ 315379 w 452692"/>
                      <a:gd name="connsiteY36" fmla="*/ 383624 h 441908"/>
                      <a:gd name="connsiteX37" fmla="*/ 351272 w 452692"/>
                      <a:gd name="connsiteY37" fmla="*/ 357857 h 441908"/>
                      <a:gd name="connsiteX38" fmla="*/ 378191 w 452692"/>
                      <a:gd name="connsiteY38" fmla="*/ 325916 h 441908"/>
                      <a:gd name="connsiteX39" fmla="*/ 397290 w 452692"/>
                      <a:gd name="connsiteY39" fmla="*/ 318507 h 441908"/>
                      <a:gd name="connsiteX40" fmla="*/ 410133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3 w 452692"/>
                      <a:gd name="connsiteY45" fmla="*/ 107843 h 441908"/>
                      <a:gd name="connsiteX46" fmla="*/ 397290 w 452692"/>
                      <a:gd name="connsiteY46" fmla="*/ 123896 h 441908"/>
                      <a:gd name="connsiteX47" fmla="*/ 378191 w 452692"/>
                      <a:gd name="connsiteY47" fmla="*/ 116487 h 441908"/>
                      <a:gd name="connsiteX48" fmla="*/ 351354 w 452692"/>
                      <a:gd name="connsiteY48" fmla="*/ 84298 h 441908"/>
                      <a:gd name="connsiteX49" fmla="*/ 315790 w 452692"/>
                      <a:gd name="connsiteY49" fmla="*/ 58449 h 441908"/>
                      <a:gd name="connsiteX50" fmla="*/ 272653 w 452692"/>
                      <a:gd name="connsiteY50" fmla="*/ 41079 h 441908"/>
                      <a:gd name="connsiteX51" fmla="*/ 223836 w 452692"/>
                      <a:gd name="connsiteY51" fmla="*/ 34822 h 441908"/>
                      <a:gd name="connsiteX52" fmla="*/ 227211 w 452692"/>
                      <a:gd name="connsiteY52" fmla="*/ 402640 h 441908"/>
                      <a:gd name="connsiteX53" fmla="*/ 156002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8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3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4 w 452692"/>
                      <a:gd name="connsiteY70" fmla="*/ 85369 h 441908"/>
                      <a:gd name="connsiteX71" fmla="*/ 122003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4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4" y="441909"/>
                        </a:moveTo>
                        <a:cubicBezTo>
                          <a:pt x="192306" y="441909"/>
                          <a:pt x="162587" y="436146"/>
                          <a:pt x="135422" y="424703"/>
                        </a:cubicBezTo>
                        <a:cubicBezTo>
                          <a:pt x="108255" y="413343"/>
                          <a:pt x="84381" y="397536"/>
                          <a:pt x="64458" y="377697"/>
                        </a:cubicBezTo>
                        <a:cubicBezTo>
                          <a:pt x="44454" y="357857"/>
                          <a:pt x="28566" y="334230"/>
                          <a:pt x="17205" y="307475"/>
                        </a:cubicBezTo>
                        <a:cubicBezTo>
                          <a:pt x="5763" y="280638"/>
                          <a:pt x="0" y="251496"/>
                          <a:pt x="0" y="220707"/>
                        </a:cubicBezTo>
                        <a:cubicBezTo>
                          <a:pt x="0" y="189919"/>
                          <a:pt x="5763" y="161270"/>
                          <a:pt x="17041" y="134433"/>
                        </a:cubicBezTo>
                        <a:cubicBezTo>
                          <a:pt x="28320" y="107596"/>
                          <a:pt x="44207" y="83969"/>
                          <a:pt x="64377" y="64130"/>
                        </a:cubicBezTo>
                        <a:cubicBezTo>
                          <a:pt x="84463" y="44372"/>
                          <a:pt x="108337" y="28566"/>
                          <a:pt x="135503" y="17205"/>
                        </a:cubicBezTo>
                        <a:cubicBezTo>
                          <a:pt x="162752" y="5762"/>
                          <a:pt x="192471" y="0"/>
                          <a:pt x="223919" y="0"/>
                        </a:cubicBezTo>
                        <a:cubicBezTo>
                          <a:pt x="244170" y="0"/>
                          <a:pt x="263680" y="2552"/>
                          <a:pt x="281873" y="7491"/>
                        </a:cubicBezTo>
                        <a:cubicBezTo>
                          <a:pt x="299902" y="12431"/>
                          <a:pt x="317025" y="19263"/>
                          <a:pt x="332667" y="27907"/>
                        </a:cubicBezTo>
                        <a:cubicBezTo>
                          <a:pt x="348390" y="36551"/>
                          <a:pt x="362715" y="47006"/>
                          <a:pt x="375309" y="58943"/>
                        </a:cubicBezTo>
                        <a:cubicBezTo>
                          <a:pt x="376051" y="59684"/>
                          <a:pt x="376791" y="60342"/>
                          <a:pt x="377532" y="61083"/>
                        </a:cubicBezTo>
                        <a:lnTo>
                          <a:pt x="379014" y="26919"/>
                        </a:lnTo>
                        <a:cubicBezTo>
                          <a:pt x="379425" y="17617"/>
                          <a:pt x="387082" y="10290"/>
                          <a:pt x="396384" y="10290"/>
                        </a:cubicBezTo>
                        <a:lnTo>
                          <a:pt x="435323" y="10290"/>
                        </a:lnTo>
                        <a:cubicBezTo>
                          <a:pt x="444873" y="10290"/>
                          <a:pt x="452693" y="18029"/>
                          <a:pt x="452693" y="27660"/>
                        </a:cubicBezTo>
                        <a:lnTo>
                          <a:pt x="452693" y="414166"/>
                        </a:lnTo>
                        <a:cubicBezTo>
                          <a:pt x="452693" y="423715"/>
                          <a:pt x="444955" y="431536"/>
                          <a:pt x="435323" y="431536"/>
                        </a:cubicBezTo>
                        <a:lnTo>
                          <a:pt x="396384" y="431536"/>
                        </a:lnTo>
                        <a:cubicBezTo>
                          <a:pt x="387082" y="431536"/>
                          <a:pt x="379425" y="424209"/>
                          <a:pt x="379014" y="414907"/>
                        </a:cubicBezTo>
                        <a:lnTo>
                          <a:pt x="377532" y="380825"/>
                        </a:lnTo>
                        <a:cubicBezTo>
                          <a:pt x="376709" y="381648"/>
                          <a:pt x="375804" y="382472"/>
                          <a:pt x="374981" y="383212"/>
                        </a:cubicBezTo>
                        <a:cubicBezTo>
                          <a:pt x="362303" y="394902"/>
                          <a:pt x="347978" y="405192"/>
                          <a:pt x="332337" y="413919"/>
                        </a:cubicBezTo>
                        <a:cubicBezTo>
                          <a:pt x="316695" y="422563"/>
                          <a:pt x="299573" y="429478"/>
                          <a:pt x="281544" y="434335"/>
                        </a:cubicBezTo>
                        <a:cubicBezTo>
                          <a:pt x="263350" y="439274"/>
                          <a:pt x="243922" y="441826"/>
                          <a:pt x="223919" y="441826"/>
                        </a:cubicBezTo>
                        <a:close/>
                        <a:moveTo>
                          <a:pt x="223754" y="34822"/>
                        </a:moveTo>
                        <a:cubicBezTo>
                          <a:pt x="196999" y="34822"/>
                          <a:pt x="171725" y="39680"/>
                          <a:pt x="148839" y="49311"/>
                        </a:cubicBezTo>
                        <a:cubicBezTo>
                          <a:pt x="125789" y="58943"/>
                          <a:pt x="105538" y="72279"/>
                          <a:pt x="88662" y="88991"/>
                        </a:cubicBezTo>
                        <a:cubicBezTo>
                          <a:pt x="71785" y="105620"/>
                          <a:pt x="58449" y="125460"/>
                          <a:pt x="48983" y="148016"/>
                        </a:cubicBezTo>
                        <a:cubicBezTo>
                          <a:pt x="39515" y="170573"/>
                          <a:pt x="34658" y="195105"/>
                          <a:pt x="34658" y="220872"/>
                        </a:cubicBezTo>
                        <a:cubicBezTo>
                          <a:pt x="34658" y="246639"/>
                          <a:pt x="39515" y="271500"/>
                          <a:pt x="49146" y="293975"/>
                        </a:cubicBezTo>
                        <a:cubicBezTo>
                          <a:pt x="58779" y="316614"/>
                          <a:pt x="72115" y="336536"/>
                          <a:pt x="88909" y="353165"/>
                        </a:cubicBezTo>
                        <a:cubicBezTo>
                          <a:pt x="105702" y="369794"/>
                          <a:pt x="125789" y="383130"/>
                          <a:pt x="148839" y="392762"/>
                        </a:cubicBezTo>
                        <a:cubicBezTo>
                          <a:pt x="171808" y="402394"/>
                          <a:pt x="196999" y="407250"/>
                          <a:pt x="223754" y="407250"/>
                        </a:cubicBezTo>
                        <a:cubicBezTo>
                          <a:pt x="240712" y="407250"/>
                          <a:pt x="257011" y="405111"/>
                          <a:pt x="272242" y="400994"/>
                        </a:cubicBezTo>
                        <a:cubicBezTo>
                          <a:pt x="287636" y="396796"/>
                          <a:pt x="302125" y="390951"/>
                          <a:pt x="315379" y="383624"/>
                        </a:cubicBezTo>
                        <a:cubicBezTo>
                          <a:pt x="328550" y="376298"/>
                          <a:pt x="340652" y="367653"/>
                          <a:pt x="351272" y="357857"/>
                        </a:cubicBezTo>
                        <a:cubicBezTo>
                          <a:pt x="361809" y="348143"/>
                          <a:pt x="370864" y="337359"/>
                          <a:pt x="378191" y="325916"/>
                        </a:cubicBezTo>
                        <a:cubicBezTo>
                          <a:pt x="382307" y="319577"/>
                          <a:pt x="390045" y="316531"/>
                          <a:pt x="397290" y="318507"/>
                        </a:cubicBezTo>
                        <a:cubicBezTo>
                          <a:pt x="404617" y="320482"/>
                          <a:pt x="409803" y="326986"/>
                          <a:pt x="410133" y="334560"/>
                        </a:cubicBezTo>
                        <a:lnTo>
                          <a:pt x="412849" y="396960"/>
                        </a:lnTo>
                        <a:lnTo>
                          <a:pt x="417788" y="396960"/>
                        </a:lnTo>
                        <a:lnTo>
                          <a:pt x="417788" y="45113"/>
                        </a:lnTo>
                        <a:lnTo>
                          <a:pt x="412849" y="45113"/>
                        </a:lnTo>
                        <a:lnTo>
                          <a:pt x="410133" y="107843"/>
                        </a:lnTo>
                        <a:cubicBezTo>
                          <a:pt x="409803" y="115416"/>
                          <a:pt x="404617" y="121920"/>
                          <a:pt x="397290" y="123896"/>
                        </a:cubicBezTo>
                        <a:cubicBezTo>
                          <a:pt x="390045" y="125872"/>
                          <a:pt x="382225" y="122825"/>
                          <a:pt x="378191" y="116487"/>
                        </a:cubicBezTo>
                        <a:cubicBezTo>
                          <a:pt x="370864" y="105044"/>
                          <a:pt x="361809" y="94177"/>
                          <a:pt x="351354" y="84298"/>
                        </a:cubicBezTo>
                        <a:cubicBezTo>
                          <a:pt x="340899" y="74420"/>
                          <a:pt x="328961" y="65693"/>
                          <a:pt x="315790" y="58449"/>
                        </a:cubicBezTo>
                        <a:cubicBezTo>
                          <a:pt x="302536" y="51122"/>
                          <a:pt x="288047" y="45278"/>
                          <a:pt x="272653" y="41079"/>
                        </a:cubicBezTo>
                        <a:cubicBezTo>
                          <a:pt x="257423" y="36963"/>
                          <a:pt x="240959" y="34822"/>
                          <a:pt x="223836" y="34822"/>
                        </a:cubicBezTo>
                        <a:close/>
                        <a:moveTo>
                          <a:pt x="227211" y="402640"/>
                        </a:moveTo>
                        <a:cubicBezTo>
                          <a:pt x="202103" y="402640"/>
                          <a:pt x="178147" y="397948"/>
                          <a:pt x="156002" y="388728"/>
                        </a:cubicBezTo>
                        <a:cubicBezTo>
                          <a:pt x="133939" y="379508"/>
                          <a:pt x="114429" y="366665"/>
                          <a:pt x="97882" y="350612"/>
                        </a:cubicBezTo>
                        <a:cubicBezTo>
                          <a:pt x="81335" y="334477"/>
                          <a:pt x="68081" y="315049"/>
                          <a:pt x="58531" y="292986"/>
                        </a:cubicBezTo>
                        <a:cubicBezTo>
                          <a:pt x="48983" y="270760"/>
                          <a:pt x="44125" y="246557"/>
                          <a:pt x="44125" y="220872"/>
                        </a:cubicBezTo>
                        <a:cubicBezTo>
                          <a:pt x="44125" y="195187"/>
                          <a:pt x="48983" y="170985"/>
                          <a:pt x="58531" y="148922"/>
                        </a:cubicBezTo>
                        <a:cubicBezTo>
                          <a:pt x="67999" y="127024"/>
                          <a:pt x="81170" y="107678"/>
                          <a:pt x="97552" y="91543"/>
                        </a:cubicBezTo>
                        <a:cubicBezTo>
                          <a:pt x="114017" y="75408"/>
                          <a:pt x="133527" y="62565"/>
                          <a:pt x="155755" y="53345"/>
                        </a:cubicBezTo>
                        <a:cubicBezTo>
                          <a:pt x="177982" y="44125"/>
                          <a:pt x="202020" y="39433"/>
                          <a:pt x="227128" y="39433"/>
                        </a:cubicBezTo>
                        <a:cubicBezTo>
                          <a:pt x="252237" y="39433"/>
                          <a:pt x="276193" y="44125"/>
                          <a:pt x="298338" y="53345"/>
                        </a:cubicBezTo>
                        <a:cubicBezTo>
                          <a:pt x="320401" y="62565"/>
                          <a:pt x="339911" y="75408"/>
                          <a:pt x="356458" y="91460"/>
                        </a:cubicBezTo>
                        <a:cubicBezTo>
                          <a:pt x="373005" y="107596"/>
                          <a:pt x="386259" y="126859"/>
                          <a:pt x="395890" y="148840"/>
                        </a:cubicBezTo>
                        <a:cubicBezTo>
                          <a:pt x="405604" y="170902"/>
                          <a:pt x="410544" y="195187"/>
                          <a:pt x="410544" y="220872"/>
                        </a:cubicBezTo>
                        <a:cubicBezTo>
                          <a:pt x="410544" y="246557"/>
                          <a:pt x="405687" y="271171"/>
                          <a:pt x="396137" y="293234"/>
                        </a:cubicBezTo>
                        <a:cubicBezTo>
                          <a:pt x="386670" y="315131"/>
                          <a:pt x="373334" y="334560"/>
                          <a:pt x="356623" y="350860"/>
                        </a:cubicBezTo>
                        <a:cubicBezTo>
                          <a:pt x="339911" y="367159"/>
                          <a:pt x="320318" y="380002"/>
                          <a:pt x="298255" y="389057"/>
                        </a:cubicBezTo>
                        <a:cubicBezTo>
                          <a:pt x="276193" y="398113"/>
                          <a:pt x="252237" y="402723"/>
                          <a:pt x="227128" y="402723"/>
                        </a:cubicBezTo>
                        <a:close/>
                        <a:moveTo>
                          <a:pt x="227211" y="74090"/>
                        </a:moveTo>
                        <a:cubicBezTo>
                          <a:pt x="206712" y="74090"/>
                          <a:pt x="187202" y="77877"/>
                          <a:pt x="169174" y="85369"/>
                        </a:cubicBezTo>
                        <a:cubicBezTo>
                          <a:pt x="151144" y="92860"/>
                          <a:pt x="135257" y="103233"/>
                          <a:pt x="122003" y="116240"/>
                        </a:cubicBezTo>
                        <a:cubicBezTo>
                          <a:pt x="108830" y="129247"/>
                          <a:pt x="98211" y="144888"/>
                          <a:pt x="90473" y="162670"/>
                        </a:cubicBezTo>
                        <a:cubicBezTo>
                          <a:pt x="82817" y="180369"/>
                          <a:pt x="78947" y="199962"/>
                          <a:pt x="78947" y="220872"/>
                        </a:cubicBezTo>
                        <a:cubicBezTo>
                          <a:pt x="78947" y="241782"/>
                          <a:pt x="82817" y="261457"/>
                          <a:pt x="90473" y="279239"/>
                        </a:cubicBezTo>
                        <a:cubicBezTo>
                          <a:pt x="98211" y="297103"/>
                          <a:pt x="108830" y="312827"/>
                          <a:pt x="122167" y="325751"/>
                        </a:cubicBezTo>
                        <a:cubicBezTo>
                          <a:pt x="135503" y="338758"/>
                          <a:pt x="151392" y="349213"/>
                          <a:pt x="169420" y="356705"/>
                        </a:cubicBezTo>
                        <a:cubicBezTo>
                          <a:pt x="187284" y="364196"/>
                          <a:pt x="206712" y="367983"/>
                          <a:pt x="227211" y="367983"/>
                        </a:cubicBezTo>
                        <a:cubicBezTo>
                          <a:pt x="247709" y="367983"/>
                          <a:pt x="267219" y="364278"/>
                          <a:pt x="285084" y="356869"/>
                        </a:cubicBezTo>
                        <a:cubicBezTo>
                          <a:pt x="303031" y="349460"/>
                          <a:pt x="318918" y="339087"/>
                          <a:pt x="332419" y="325916"/>
                        </a:cubicBezTo>
                        <a:cubicBezTo>
                          <a:pt x="345838" y="312827"/>
                          <a:pt x="356623" y="297103"/>
                          <a:pt x="364278" y="279403"/>
                        </a:cubicBezTo>
                        <a:cubicBezTo>
                          <a:pt x="371935" y="261704"/>
                          <a:pt x="375804" y="242029"/>
                          <a:pt x="375804" y="220872"/>
                        </a:cubicBezTo>
                        <a:cubicBezTo>
                          <a:pt x="375804" y="199715"/>
                          <a:pt x="371852" y="180451"/>
                          <a:pt x="364113" y="162834"/>
                        </a:cubicBezTo>
                        <a:cubicBezTo>
                          <a:pt x="356293" y="145053"/>
                          <a:pt x="345591" y="129411"/>
                          <a:pt x="332255" y="116404"/>
                        </a:cubicBezTo>
                        <a:cubicBezTo>
                          <a:pt x="318918" y="103397"/>
                          <a:pt x="303031" y="92942"/>
                          <a:pt x="285001" y="85451"/>
                        </a:cubicBezTo>
                        <a:cubicBezTo>
                          <a:pt x="267138"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grpSp>
      </p:grpSp>
      <p:grpSp>
        <p:nvGrpSpPr>
          <p:cNvPr id="4" name="Agrupar 3">
            <a:extLst>
              <a:ext uri="{FF2B5EF4-FFF2-40B4-BE49-F238E27FC236}">
                <a16:creationId xmlns:a16="http://schemas.microsoft.com/office/drawing/2014/main" id="{794CCB86-8D2F-5454-9C8F-24899EE7390B}"/>
              </a:ext>
            </a:extLst>
          </p:cNvPr>
          <p:cNvGrpSpPr/>
          <p:nvPr/>
        </p:nvGrpSpPr>
        <p:grpSpPr>
          <a:xfrm>
            <a:off x="1506071" y="1829938"/>
            <a:ext cx="9179858" cy="3437368"/>
            <a:chOff x="1506071" y="993051"/>
            <a:chExt cx="9179858" cy="3437368"/>
          </a:xfrm>
        </p:grpSpPr>
        <p:sp>
          <p:nvSpPr>
            <p:cNvPr id="140" name="CaixaDeTexto 139">
              <a:extLst>
                <a:ext uri="{FF2B5EF4-FFF2-40B4-BE49-F238E27FC236}">
                  <a16:creationId xmlns:a16="http://schemas.microsoft.com/office/drawing/2014/main" id="{1007DA22-A99D-80DE-A02E-A6EE682B497B}"/>
                </a:ext>
              </a:extLst>
            </p:cNvPr>
            <p:cNvSpPr txBox="1"/>
            <p:nvPr/>
          </p:nvSpPr>
          <p:spPr>
            <a:xfrm>
              <a:off x="2552700" y="993051"/>
              <a:ext cx="7086600" cy="523220"/>
            </a:xfrm>
            <a:prstGeom prst="rect">
              <a:avLst/>
            </a:prstGeom>
            <a:noFill/>
          </p:spPr>
          <p:txBody>
            <a:bodyPr wrap="square" rtlCol="0" anchor="ctr">
              <a:spAutoFit/>
            </a:bodyPr>
            <a:lstStyle/>
            <a:p>
              <a:pPr algn="ctr"/>
              <a:r>
                <a:rPr lang="da-DK" sz="2400" dirty="0">
                  <a:solidFill>
                    <a:srgbClr val="0066A3"/>
                  </a:solidFill>
                  <a:latin typeface="Montserrat" panose="02000505000000020004" pitchFamily="2" charset="0"/>
                </a:rPr>
                <a:t>LOREM </a:t>
              </a:r>
              <a:r>
                <a:rPr lang="da-DK" sz="2800" b="1" dirty="0">
                  <a:solidFill>
                    <a:srgbClr val="1A304A"/>
                  </a:solidFill>
                  <a:latin typeface="Montserrat" panose="02000505000000020004" pitchFamily="2" charset="0"/>
                </a:rPr>
                <a:t>IPSUM</a:t>
              </a:r>
              <a:r>
                <a:rPr lang="da-DK" sz="2400" dirty="0">
                  <a:solidFill>
                    <a:srgbClr val="0066A3"/>
                  </a:solidFill>
                  <a:latin typeface="Montserrat" panose="02000505000000020004" pitchFamily="2" charset="0"/>
                </a:rPr>
                <a:t> DOLOR SIT AMET.</a:t>
              </a:r>
              <a:endParaRPr lang="pt-BR" sz="3200" i="0" dirty="0">
                <a:solidFill>
                  <a:srgbClr val="0066A3"/>
                </a:solidFill>
                <a:effectLst/>
                <a:latin typeface="Montserrat" panose="02000505000000020004" pitchFamily="2" charset="0"/>
              </a:endParaRPr>
            </a:p>
          </p:txBody>
        </p:sp>
        <p:sp>
          <p:nvSpPr>
            <p:cNvPr id="141" name="CaixaDeTexto 140">
              <a:extLst>
                <a:ext uri="{FF2B5EF4-FFF2-40B4-BE49-F238E27FC236}">
                  <a16:creationId xmlns:a16="http://schemas.microsoft.com/office/drawing/2014/main" id="{55BE08D8-BE4E-A7F4-3954-52017161F32E}"/>
                </a:ext>
              </a:extLst>
            </p:cNvPr>
            <p:cNvSpPr txBox="1"/>
            <p:nvPr/>
          </p:nvSpPr>
          <p:spPr>
            <a:xfrm>
              <a:off x="1506071" y="1794441"/>
              <a:ext cx="9179858" cy="2635978"/>
            </a:xfrm>
            <a:prstGeom prst="rect">
              <a:avLst/>
            </a:prstGeom>
            <a:noFill/>
          </p:spPr>
          <p:txBody>
            <a:bodyPr wrap="square" rtlCol="0" anchor="ctr">
              <a:spAutoFit/>
            </a:bodyPr>
            <a:lstStyle/>
            <a:p>
              <a:pPr algn="ctr">
                <a:lnSpc>
                  <a:spcPct val="150000"/>
                </a:lnSpc>
              </a:pPr>
              <a:r>
                <a:rPr lang="pt-BR" sz="1600" dirty="0">
                  <a:solidFill>
                    <a:srgbClr val="0066A3"/>
                  </a:solidFill>
                  <a:latin typeface="Montserrat" panose="02000505000000020004" pitchFamily="2" charset="0"/>
                </a:rPr>
                <a:t>LOREM IPSUM DOLOR SIT AMET, CONSECTETUR ADIPISCING ELIT. DONEC NUNC DIAM, TRISTIQUE QUIS TELLUS EGET, MOLESTIE FINIBUS MAURIS. PROIN BLANDIT IPSUM EU ARCU DICTUM LACINIA. MAECENAS FACILISIS QUAM VITAE MASSA COMODO SODALES. VIVAMUS IN EROS QUIS NULLA DAPIBUS TRISTIQUE UT ET DUI.</a:t>
              </a:r>
            </a:p>
            <a:p>
              <a:pPr algn="ctr">
                <a:lnSpc>
                  <a:spcPct val="150000"/>
                </a:lnSpc>
              </a:pPr>
              <a:endParaRPr lang="pt-BR" sz="1600" b="1" i="0" dirty="0">
                <a:solidFill>
                  <a:srgbClr val="0066A3"/>
                </a:solidFill>
                <a:effectLst/>
                <a:latin typeface="Montserrat" panose="02000505000000020004" pitchFamily="2" charset="0"/>
              </a:endParaRPr>
            </a:p>
            <a:p>
              <a:pPr algn="ctr">
                <a:lnSpc>
                  <a:spcPct val="150000"/>
                </a:lnSpc>
              </a:pPr>
              <a:r>
                <a:rPr lang="pt-BR" sz="1600" b="1" dirty="0">
                  <a:solidFill>
                    <a:srgbClr val="1A304A"/>
                  </a:solidFill>
                  <a:latin typeface="Montserrat" panose="02000505000000020004" pitchFamily="2" charset="0"/>
                </a:rPr>
                <a:t>VESTIBULUM ANTE IPSUM PRIMIS IN FAUCIBUS ORCI LUCTUS ET ULTRICES POSUERE CUBILIA CURAE; PROIN PORTTITOR DUI EGET MAGNA VEHICULA, </a:t>
              </a:r>
            </a:p>
          </p:txBody>
        </p:sp>
      </p:grpSp>
    </p:spTree>
    <p:extLst>
      <p:ext uri="{BB962C8B-B14F-4D97-AF65-F5344CB8AC3E}">
        <p14:creationId xmlns:p14="http://schemas.microsoft.com/office/powerpoint/2010/main" val="182138503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A5C94-194A-ADA4-1993-AB15B1A8B02C}"/>
            </a:ext>
          </a:extLst>
        </p:cNvPr>
        <p:cNvGrpSpPr/>
        <p:nvPr/>
      </p:nvGrpSpPr>
      <p:grpSpPr>
        <a:xfrm>
          <a:off x="0" y="0"/>
          <a:ext cx="0" cy="0"/>
          <a:chOff x="0" y="0"/>
          <a:chExt cx="0" cy="0"/>
        </a:xfrm>
      </p:grpSpPr>
      <p:pic>
        <p:nvPicPr>
          <p:cNvPr id="15" name="Imagem 14">
            <a:extLst>
              <a:ext uri="{FF2B5EF4-FFF2-40B4-BE49-F238E27FC236}">
                <a16:creationId xmlns:a16="http://schemas.microsoft.com/office/drawing/2014/main" id="{D42AA734-BAA0-613D-5FD9-31691972C2D6}"/>
              </a:ext>
            </a:extLst>
          </p:cNvPr>
          <p:cNvPicPr>
            <a:picLocks noGrp="1" noRot="1" noChangeAspect="1" noMove="1" noResize="1" noEditPoints="1" noAdjustHandles="1" noChangeArrowheads="1" noChangeShapeType="1" noCrop="1"/>
          </p:cNvPicPr>
          <p:nvPr/>
        </p:nvPicPr>
        <p:blipFill>
          <a:blip r:embed="rId3">
            <a:alphaModFix amt="50000"/>
          </a:blip>
          <a:srcRect/>
          <a:stretch/>
        </p:blipFill>
        <p:spPr>
          <a:xfrm>
            <a:off x="0" y="6350"/>
            <a:ext cx="12192000" cy="6845299"/>
          </a:xfrm>
          <a:prstGeom prst="rect">
            <a:avLst/>
          </a:prstGeom>
        </p:spPr>
      </p:pic>
      <p:grpSp>
        <p:nvGrpSpPr>
          <p:cNvPr id="11" name="Agrupar 10">
            <a:extLst>
              <a:ext uri="{FF2B5EF4-FFF2-40B4-BE49-F238E27FC236}">
                <a16:creationId xmlns:a16="http://schemas.microsoft.com/office/drawing/2014/main" id="{92D93AC1-BAA2-872A-3B32-EE9DF2661592}"/>
              </a:ext>
            </a:extLst>
          </p:cNvPr>
          <p:cNvGrpSpPr/>
          <p:nvPr/>
        </p:nvGrpSpPr>
        <p:grpSpPr>
          <a:xfrm>
            <a:off x="1507490" y="2171578"/>
            <a:ext cx="4357430" cy="2754088"/>
            <a:chOff x="1576251" y="2209800"/>
            <a:chExt cx="4357430" cy="2754088"/>
          </a:xfrm>
        </p:grpSpPr>
        <p:sp>
          <p:nvSpPr>
            <p:cNvPr id="5" name="CaixaDeTexto 4">
              <a:extLst>
                <a:ext uri="{FF2B5EF4-FFF2-40B4-BE49-F238E27FC236}">
                  <a16:creationId xmlns:a16="http://schemas.microsoft.com/office/drawing/2014/main" id="{3FC3E593-5501-AB49-105D-AEC6084D2BD4}"/>
                </a:ext>
              </a:extLst>
            </p:cNvPr>
            <p:cNvSpPr txBox="1"/>
            <p:nvPr/>
          </p:nvSpPr>
          <p:spPr>
            <a:xfrm>
              <a:off x="1576251" y="2209800"/>
              <a:ext cx="4357430" cy="461665"/>
            </a:xfrm>
            <a:prstGeom prst="rect">
              <a:avLst/>
            </a:prstGeom>
            <a:noFill/>
          </p:spPr>
          <p:txBody>
            <a:bodyPr wrap="square" rtlCol="0">
              <a:spAutoFit/>
            </a:bodyPr>
            <a:lstStyle/>
            <a:p>
              <a:r>
                <a:rPr lang="pt-BR" sz="2400" i="0" dirty="0">
                  <a:solidFill>
                    <a:schemeClr val="bg2">
                      <a:lumMod val="10000"/>
                    </a:schemeClr>
                  </a:solidFill>
                  <a:effectLst/>
                  <a:latin typeface="Montserrat" panose="02000505000000020004" pitchFamily="2" charset="0"/>
                </a:rPr>
                <a:t>LOREM</a:t>
              </a:r>
              <a:r>
                <a:rPr lang="pt-BR" sz="2400" i="0" dirty="0">
                  <a:solidFill>
                    <a:srgbClr val="0066A3"/>
                  </a:solidFill>
                  <a:effectLst/>
                  <a:latin typeface="Montserrat" panose="02000505000000020004" pitchFamily="2" charset="0"/>
                </a:rPr>
                <a:t> </a:t>
              </a:r>
              <a:r>
                <a:rPr lang="pt-BR" sz="2400" b="1" dirty="0">
                  <a:solidFill>
                    <a:srgbClr val="7A0000"/>
                  </a:solidFill>
                  <a:latin typeface="Montserrat" panose="02000505000000020004" pitchFamily="2" charset="0"/>
                </a:rPr>
                <a:t>IPSUM</a:t>
              </a:r>
              <a:endParaRPr lang="pt-BR" sz="3200" b="1" i="0" dirty="0">
                <a:solidFill>
                  <a:srgbClr val="7A0000"/>
                </a:solidFill>
                <a:effectLst/>
                <a:latin typeface="Montserrat" panose="02000505000000020004" pitchFamily="2" charset="0"/>
              </a:endParaRPr>
            </a:p>
          </p:txBody>
        </p:sp>
        <p:sp>
          <p:nvSpPr>
            <p:cNvPr id="2" name="CaixaDeTexto 1">
              <a:extLst>
                <a:ext uri="{FF2B5EF4-FFF2-40B4-BE49-F238E27FC236}">
                  <a16:creationId xmlns:a16="http://schemas.microsoft.com/office/drawing/2014/main" id="{828B2CE3-C394-C18B-BD5D-90D5785BFD85}"/>
                </a:ext>
              </a:extLst>
            </p:cNvPr>
            <p:cNvSpPr txBox="1"/>
            <p:nvPr/>
          </p:nvSpPr>
          <p:spPr>
            <a:xfrm>
              <a:off x="1576251" y="2968983"/>
              <a:ext cx="4138749" cy="199490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a-DK" sz="1400" dirty="0">
                  <a:solidFill>
                    <a:schemeClr val="bg2">
                      <a:lumMod val="10000"/>
                    </a:schemeClr>
                  </a:solidFill>
                  <a:latin typeface="Montserrat" panose="02000505000000020004" pitchFamily="2" charset="0"/>
                </a:rPr>
                <a:t>LOREM IPSUM DOLOR SIT AMET.</a:t>
              </a:r>
            </a:p>
            <a:p>
              <a:pPr marL="285750" indent="-285750">
                <a:lnSpc>
                  <a:spcPct val="150000"/>
                </a:lnSpc>
                <a:buFont typeface="Arial" panose="020B0604020202020204" pitchFamily="34" charset="0"/>
                <a:buChar char="•"/>
              </a:pPr>
              <a:r>
                <a:rPr lang="da-DK" sz="1400" dirty="0">
                  <a:solidFill>
                    <a:schemeClr val="bg2">
                      <a:lumMod val="10000"/>
                    </a:schemeClr>
                  </a:solidFill>
                  <a:latin typeface="Montserrat" panose="02000505000000020004" pitchFamily="2" charset="0"/>
                </a:rPr>
                <a:t>LOREM IPSUM DOLOR SIT AMET.</a:t>
              </a:r>
            </a:p>
            <a:p>
              <a:pPr marL="285750" indent="-285750">
                <a:lnSpc>
                  <a:spcPct val="150000"/>
                </a:lnSpc>
                <a:buFont typeface="Arial" panose="020B0604020202020204" pitchFamily="34" charset="0"/>
                <a:buChar char="•"/>
              </a:pPr>
              <a:r>
                <a:rPr lang="da-DK" sz="1400" dirty="0">
                  <a:solidFill>
                    <a:schemeClr val="bg2">
                      <a:lumMod val="10000"/>
                    </a:schemeClr>
                  </a:solidFill>
                  <a:latin typeface="Montserrat" panose="02000505000000020004" pitchFamily="2" charset="0"/>
                </a:rPr>
                <a:t>LOREM IPSUM DOLOR SIT AMET.</a:t>
              </a:r>
              <a:endParaRPr lang="pt-BR" sz="1400" dirty="0">
                <a:solidFill>
                  <a:schemeClr val="bg2">
                    <a:lumMod val="10000"/>
                  </a:schemeClr>
                </a:solidFill>
                <a:latin typeface="Montserrat" panose="02000505000000020004" pitchFamily="2" charset="0"/>
              </a:endParaRPr>
            </a:p>
            <a:p>
              <a:pPr marL="285750" indent="-285750">
                <a:lnSpc>
                  <a:spcPct val="150000"/>
                </a:lnSpc>
                <a:buFont typeface="Arial" panose="020B0604020202020204" pitchFamily="34" charset="0"/>
                <a:buChar char="•"/>
              </a:pPr>
              <a:r>
                <a:rPr lang="da-DK" sz="1400" dirty="0">
                  <a:solidFill>
                    <a:schemeClr val="bg2">
                      <a:lumMod val="10000"/>
                    </a:schemeClr>
                  </a:solidFill>
                  <a:latin typeface="Montserrat" panose="02000505000000020004" pitchFamily="2" charset="0"/>
                </a:rPr>
                <a:t>LOREM IPSUM DOLOR SIT AMET.</a:t>
              </a:r>
              <a:endParaRPr lang="pt-BR" sz="1400" dirty="0">
                <a:solidFill>
                  <a:schemeClr val="bg2">
                    <a:lumMod val="10000"/>
                  </a:schemeClr>
                </a:solidFill>
                <a:latin typeface="Montserrat" panose="02000505000000020004" pitchFamily="2" charset="0"/>
              </a:endParaRPr>
            </a:p>
            <a:p>
              <a:pPr marL="285750" indent="-285750">
                <a:lnSpc>
                  <a:spcPct val="150000"/>
                </a:lnSpc>
                <a:buFont typeface="Arial" panose="020B0604020202020204" pitchFamily="34" charset="0"/>
                <a:buChar char="•"/>
              </a:pPr>
              <a:r>
                <a:rPr lang="da-DK" sz="1400" dirty="0">
                  <a:solidFill>
                    <a:schemeClr val="bg2">
                      <a:lumMod val="10000"/>
                    </a:schemeClr>
                  </a:solidFill>
                  <a:latin typeface="Montserrat" panose="02000505000000020004" pitchFamily="2" charset="0"/>
                </a:rPr>
                <a:t>LOREM IPSUM DOLOR SIT AMET.</a:t>
              </a:r>
              <a:endParaRPr lang="pt-BR" sz="1400" dirty="0">
                <a:solidFill>
                  <a:schemeClr val="bg2">
                    <a:lumMod val="10000"/>
                  </a:schemeClr>
                </a:solidFill>
                <a:latin typeface="Montserrat" panose="02000505000000020004" pitchFamily="2" charset="0"/>
              </a:endParaRPr>
            </a:p>
            <a:p>
              <a:pPr marL="285750" indent="-285750">
                <a:lnSpc>
                  <a:spcPct val="150000"/>
                </a:lnSpc>
                <a:buFont typeface="Arial" panose="020B0604020202020204" pitchFamily="34" charset="0"/>
                <a:buChar char="•"/>
              </a:pPr>
              <a:r>
                <a:rPr lang="da-DK" sz="1400" dirty="0">
                  <a:solidFill>
                    <a:schemeClr val="bg2">
                      <a:lumMod val="10000"/>
                    </a:schemeClr>
                  </a:solidFill>
                  <a:latin typeface="Montserrat" panose="02000505000000020004" pitchFamily="2" charset="0"/>
                </a:rPr>
                <a:t>LOREM IPSUM DOLOR SIT AMET.</a:t>
              </a:r>
              <a:endParaRPr lang="pt-BR" sz="1400" dirty="0">
                <a:solidFill>
                  <a:schemeClr val="bg2">
                    <a:lumMod val="10000"/>
                  </a:schemeClr>
                </a:solidFill>
                <a:latin typeface="Montserrat" panose="02000505000000020004" pitchFamily="2" charset="0"/>
              </a:endParaRPr>
            </a:p>
          </p:txBody>
        </p:sp>
      </p:grpSp>
      <p:grpSp>
        <p:nvGrpSpPr>
          <p:cNvPr id="10" name="Agrupar 9">
            <a:extLst>
              <a:ext uri="{FF2B5EF4-FFF2-40B4-BE49-F238E27FC236}">
                <a16:creationId xmlns:a16="http://schemas.microsoft.com/office/drawing/2014/main" id="{4C6DCEA9-4D41-C662-C653-CED2DE0ACE39}"/>
              </a:ext>
            </a:extLst>
          </p:cNvPr>
          <p:cNvGrpSpPr/>
          <p:nvPr/>
        </p:nvGrpSpPr>
        <p:grpSpPr>
          <a:xfrm>
            <a:off x="6436422" y="2171578"/>
            <a:ext cx="4138749" cy="2754088"/>
            <a:chOff x="6477002" y="2209800"/>
            <a:chExt cx="4138749" cy="2754088"/>
          </a:xfrm>
        </p:grpSpPr>
        <p:sp>
          <p:nvSpPr>
            <p:cNvPr id="3" name="CaixaDeTexto 2">
              <a:extLst>
                <a:ext uri="{FF2B5EF4-FFF2-40B4-BE49-F238E27FC236}">
                  <a16:creationId xmlns:a16="http://schemas.microsoft.com/office/drawing/2014/main" id="{B4057276-C441-D872-3BBB-715657E8316F}"/>
                </a:ext>
              </a:extLst>
            </p:cNvPr>
            <p:cNvSpPr txBox="1"/>
            <p:nvPr/>
          </p:nvSpPr>
          <p:spPr>
            <a:xfrm>
              <a:off x="6477002" y="2209800"/>
              <a:ext cx="4138747" cy="461665"/>
            </a:xfrm>
            <a:prstGeom prst="rect">
              <a:avLst/>
            </a:prstGeom>
            <a:noFill/>
          </p:spPr>
          <p:txBody>
            <a:bodyPr wrap="square" rtlCol="0">
              <a:spAutoFit/>
            </a:bodyPr>
            <a:lstStyle/>
            <a:p>
              <a:r>
                <a:rPr lang="pt-BR" sz="2400" b="1" i="0" dirty="0">
                  <a:solidFill>
                    <a:srgbClr val="1A304A"/>
                  </a:solidFill>
                  <a:effectLst/>
                  <a:latin typeface="Montserrat" panose="02000505000000020004" pitchFamily="2" charset="0"/>
                </a:rPr>
                <a:t>LOREM</a:t>
              </a:r>
              <a:r>
                <a:rPr lang="pt-BR" sz="2400" i="0" dirty="0">
                  <a:solidFill>
                    <a:srgbClr val="0066A3"/>
                  </a:solidFill>
                  <a:effectLst/>
                  <a:latin typeface="Montserrat" panose="02000505000000020004" pitchFamily="2" charset="0"/>
                </a:rPr>
                <a:t> IPSUM</a:t>
              </a:r>
              <a:endParaRPr lang="pt-BR" sz="3200" i="0" dirty="0">
                <a:solidFill>
                  <a:srgbClr val="0066A3"/>
                </a:solidFill>
                <a:effectLst/>
                <a:latin typeface="Montserrat" panose="02000505000000020004" pitchFamily="2" charset="0"/>
              </a:endParaRPr>
            </a:p>
          </p:txBody>
        </p:sp>
        <p:sp>
          <p:nvSpPr>
            <p:cNvPr id="4" name="CaixaDeTexto 3">
              <a:extLst>
                <a:ext uri="{FF2B5EF4-FFF2-40B4-BE49-F238E27FC236}">
                  <a16:creationId xmlns:a16="http://schemas.microsoft.com/office/drawing/2014/main" id="{01EDED23-8D8A-AAAF-4F97-58F1E808EEA9}"/>
                </a:ext>
              </a:extLst>
            </p:cNvPr>
            <p:cNvSpPr txBox="1"/>
            <p:nvPr/>
          </p:nvSpPr>
          <p:spPr>
            <a:xfrm>
              <a:off x="6477002" y="2968983"/>
              <a:ext cx="4138749" cy="199490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a-DK" sz="1400" dirty="0">
                  <a:solidFill>
                    <a:srgbClr val="0066A3"/>
                  </a:solidFill>
                  <a:latin typeface="Montserrat" panose="02000505000000020004" pitchFamily="2" charset="0"/>
                </a:rPr>
                <a:t>LOREM IPSUM DOLOR SIT AMET.</a:t>
              </a:r>
            </a:p>
            <a:p>
              <a:pPr marL="285750" indent="-285750">
                <a:lnSpc>
                  <a:spcPct val="150000"/>
                </a:lnSpc>
                <a:buFont typeface="Arial" panose="020B0604020202020204" pitchFamily="34" charset="0"/>
                <a:buChar char="•"/>
              </a:pPr>
              <a:r>
                <a:rPr lang="da-DK" sz="1400" dirty="0">
                  <a:solidFill>
                    <a:srgbClr val="0066A3"/>
                  </a:solidFill>
                  <a:latin typeface="Montserrat" panose="02000505000000020004" pitchFamily="2" charset="0"/>
                </a:rPr>
                <a:t>LOREM IPSUM DOLOR SIT AMET.</a:t>
              </a:r>
            </a:p>
            <a:p>
              <a:pPr marL="285750" indent="-285750">
                <a:lnSpc>
                  <a:spcPct val="150000"/>
                </a:lnSpc>
                <a:buFont typeface="Arial" panose="020B0604020202020204" pitchFamily="34" charset="0"/>
                <a:buChar char="•"/>
              </a:pPr>
              <a:r>
                <a:rPr lang="da-DK" sz="1400" dirty="0">
                  <a:solidFill>
                    <a:srgbClr val="0066A3"/>
                  </a:solidFill>
                  <a:latin typeface="Montserrat" panose="02000505000000020004" pitchFamily="2" charset="0"/>
                </a:rPr>
                <a:t>LOREM IPSUM DOLOR SIT AMET.</a:t>
              </a:r>
            </a:p>
            <a:p>
              <a:pPr marL="285750" indent="-285750">
                <a:lnSpc>
                  <a:spcPct val="150000"/>
                </a:lnSpc>
                <a:buFont typeface="Arial" panose="020B0604020202020204" pitchFamily="34" charset="0"/>
                <a:buChar char="•"/>
              </a:pPr>
              <a:r>
                <a:rPr lang="da-DK" sz="1400" dirty="0">
                  <a:solidFill>
                    <a:srgbClr val="0066A3"/>
                  </a:solidFill>
                  <a:latin typeface="Montserrat" panose="02000505000000020004" pitchFamily="2" charset="0"/>
                </a:rPr>
                <a:t>LOREM IPSUM DOLOR SIT AMET.</a:t>
              </a:r>
            </a:p>
            <a:p>
              <a:pPr marL="285750" indent="-285750">
                <a:lnSpc>
                  <a:spcPct val="150000"/>
                </a:lnSpc>
                <a:buFont typeface="Arial" panose="020B0604020202020204" pitchFamily="34" charset="0"/>
                <a:buChar char="•"/>
              </a:pPr>
              <a:r>
                <a:rPr lang="da-DK" sz="1400" dirty="0">
                  <a:solidFill>
                    <a:srgbClr val="0066A3"/>
                  </a:solidFill>
                  <a:latin typeface="Montserrat" panose="02000505000000020004" pitchFamily="2" charset="0"/>
                </a:rPr>
                <a:t>LOREM IPSUM DOLOR SIT AMET.</a:t>
              </a:r>
            </a:p>
            <a:p>
              <a:pPr marL="285750" indent="-285750">
                <a:lnSpc>
                  <a:spcPct val="150000"/>
                </a:lnSpc>
                <a:buFont typeface="Arial" panose="020B0604020202020204" pitchFamily="34" charset="0"/>
                <a:buChar char="•"/>
              </a:pPr>
              <a:r>
                <a:rPr lang="da-DK" sz="1400" dirty="0">
                  <a:solidFill>
                    <a:srgbClr val="0066A3"/>
                  </a:solidFill>
                  <a:latin typeface="Montserrat" panose="02000505000000020004" pitchFamily="2" charset="0"/>
                </a:rPr>
                <a:t>LOREM IPSUM DOLOR SIT AMET.</a:t>
              </a:r>
            </a:p>
          </p:txBody>
        </p:sp>
      </p:grpSp>
      <p:sp>
        <p:nvSpPr>
          <p:cNvPr id="7" name="Retângulo: Cantos Arredondados 6">
            <a:extLst>
              <a:ext uri="{FF2B5EF4-FFF2-40B4-BE49-F238E27FC236}">
                <a16:creationId xmlns:a16="http://schemas.microsoft.com/office/drawing/2014/main" id="{2785BF83-72D1-0062-9E1E-B6B76FC08928}"/>
              </a:ext>
            </a:extLst>
          </p:cNvPr>
          <p:cNvSpPr/>
          <p:nvPr/>
        </p:nvSpPr>
        <p:spPr>
          <a:xfrm>
            <a:off x="1316989" y="1740703"/>
            <a:ext cx="4738432" cy="3615839"/>
          </a:xfrm>
          <a:prstGeom prst="roundRect">
            <a:avLst>
              <a:gd name="adj" fmla="val 3784"/>
            </a:avLst>
          </a:prstGeom>
          <a:noFill/>
          <a:ln>
            <a:solidFill>
              <a:srgbClr val="7A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Cantos Arredondados 7">
            <a:extLst>
              <a:ext uri="{FF2B5EF4-FFF2-40B4-BE49-F238E27FC236}">
                <a16:creationId xmlns:a16="http://schemas.microsoft.com/office/drawing/2014/main" id="{33A6237E-7969-0640-CEC9-40E814EB269B}"/>
              </a:ext>
            </a:extLst>
          </p:cNvPr>
          <p:cNvSpPr/>
          <p:nvPr/>
        </p:nvSpPr>
        <p:spPr>
          <a:xfrm>
            <a:off x="6136580" y="1740703"/>
            <a:ext cx="4738432" cy="3615839"/>
          </a:xfrm>
          <a:prstGeom prst="roundRect">
            <a:avLst>
              <a:gd name="adj" fmla="val 3784"/>
            </a:avLst>
          </a:prstGeom>
          <a:noFill/>
          <a:ln>
            <a:solidFill>
              <a:srgbClr val="1A30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ector reto 12">
            <a:extLst>
              <a:ext uri="{FF2B5EF4-FFF2-40B4-BE49-F238E27FC236}">
                <a16:creationId xmlns:a16="http://schemas.microsoft.com/office/drawing/2014/main" id="{B2489C6B-D6A4-E74E-4A07-EF159D34D23E}"/>
              </a:ext>
            </a:extLst>
          </p:cNvPr>
          <p:cNvCxnSpPr>
            <a:cxnSpLocks/>
          </p:cNvCxnSpPr>
          <p:nvPr/>
        </p:nvCxnSpPr>
        <p:spPr>
          <a:xfrm>
            <a:off x="1590705" y="2743200"/>
            <a:ext cx="4191000" cy="0"/>
          </a:xfrm>
          <a:prstGeom prst="line">
            <a:avLst/>
          </a:prstGeom>
          <a:ln w="28575">
            <a:solidFill>
              <a:srgbClr val="7A0000"/>
            </a:solidFill>
          </a:ln>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D39C1671-5E1D-03C8-34B2-86EDC8A4AA58}"/>
              </a:ext>
            </a:extLst>
          </p:cNvPr>
          <p:cNvCxnSpPr>
            <a:cxnSpLocks/>
          </p:cNvCxnSpPr>
          <p:nvPr/>
        </p:nvCxnSpPr>
        <p:spPr>
          <a:xfrm>
            <a:off x="6410296" y="2743200"/>
            <a:ext cx="4191000" cy="0"/>
          </a:xfrm>
          <a:prstGeom prst="line">
            <a:avLst/>
          </a:prstGeom>
          <a:ln w="28575">
            <a:solidFill>
              <a:srgbClr val="1A3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57263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98CFB-5AD1-002E-5362-E20C301E3833}"/>
            </a:ext>
          </a:extLst>
        </p:cNvPr>
        <p:cNvGrpSpPr/>
        <p:nvPr/>
      </p:nvGrpSpPr>
      <p:grpSpPr>
        <a:xfrm>
          <a:off x="0" y="0"/>
          <a:ext cx="0" cy="0"/>
          <a:chOff x="0" y="0"/>
          <a:chExt cx="0" cy="0"/>
        </a:xfrm>
      </p:grpSpPr>
      <p:pic>
        <p:nvPicPr>
          <p:cNvPr id="11" name="Imagem 10">
            <a:extLst>
              <a:ext uri="{FF2B5EF4-FFF2-40B4-BE49-F238E27FC236}">
                <a16:creationId xmlns:a16="http://schemas.microsoft.com/office/drawing/2014/main" id="{43768401-6A3B-FA69-B5A7-D9381AE4816B}"/>
              </a:ext>
            </a:extLst>
          </p:cNvPr>
          <p:cNvPicPr>
            <a:picLocks noGrp="1" noRot="1" noChangeAspect="1" noMove="1" noResize="1" noEditPoints="1" noAdjustHandles="1" noChangeArrowheads="1" noChangeShapeType="1" noCrop="1"/>
          </p:cNvPicPr>
          <p:nvPr/>
        </p:nvPicPr>
        <p:blipFill>
          <a:blip r:embed="rId3">
            <a:alphaModFix amt="70000"/>
          </a:blip>
          <a:srcRect/>
          <a:stretch/>
        </p:blipFill>
        <p:spPr>
          <a:xfrm>
            <a:off x="0" y="6350"/>
            <a:ext cx="12192000" cy="6845299"/>
          </a:xfrm>
          <a:prstGeom prst="rect">
            <a:avLst/>
          </a:prstGeom>
        </p:spPr>
      </p:pic>
      <p:sp>
        <p:nvSpPr>
          <p:cNvPr id="36" name="Forma Livre: Forma 35">
            <a:extLst>
              <a:ext uri="{FF2B5EF4-FFF2-40B4-BE49-F238E27FC236}">
                <a16:creationId xmlns:a16="http://schemas.microsoft.com/office/drawing/2014/main" id="{580FA17C-DCD9-CCE9-4FE8-E6DF95851AE7}"/>
              </a:ext>
            </a:extLst>
          </p:cNvPr>
          <p:cNvSpPr/>
          <p:nvPr/>
        </p:nvSpPr>
        <p:spPr>
          <a:xfrm>
            <a:off x="6700840" y="1752600"/>
            <a:ext cx="2062161" cy="1813280"/>
          </a:xfrm>
          <a:custGeom>
            <a:avLst/>
            <a:gdLst>
              <a:gd name="connsiteX0" fmla="*/ 1252961 w 1262859"/>
              <a:gd name="connsiteY0" fmla="*/ 593302 h 1113036"/>
              <a:gd name="connsiteX1" fmla="*/ 974091 w 1262859"/>
              <a:gd name="connsiteY1" fmla="*/ 1076253 h 1113036"/>
              <a:gd name="connsiteX2" fmla="*/ 910300 w 1262859"/>
              <a:gd name="connsiteY2" fmla="*/ 1113037 h 1113036"/>
              <a:gd name="connsiteX3" fmla="*/ 352560 w 1262859"/>
              <a:gd name="connsiteY3" fmla="*/ 1113037 h 1113036"/>
              <a:gd name="connsiteX4" fmla="*/ 288769 w 1262859"/>
              <a:gd name="connsiteY4" fmla="*/ 1076253 h 1113036"/>
              <a:gd name="connsiteX5" fmla="*/ 9899 w 1262859"/>
              <a:gd name="connsiteY5" fmla="*/ 593302 h 1113036"/>
              <a:gd name="connsiteX6" fmla="*/ 9899 w 1262859"/>
              <a:gd name="connsiteY6" fmla="*/ 519735 h 1113036"/>
              <a:gd name="connsiteX7" fmla="*/ 288769 w 1262859"/>
              <a:gd name="connsiteY7" fmla="*/ 36783 h 1113036"/>
              <a:gd name="connsiteX8" fmla="*/ 352560 w 1262859"/>
              <a:gd name="connsiteY8" fmla="*/ 0 h 1113036"/>
              <a:gd name="connsiteX9" fmla="*/ 910300 w 1262859"/>
              <a:gd name="connsiteY9" fmla="*/ 0 h 1113036"/>
              <a:gd name="connsiteX10" fmla="*/ 974091 w 1262859"/>
              <a:gd name="connsiteY10" fmla="*/ 36783 h 1113036"/>
              <a:gd name="connsiteX11" fmla="*/ 1252961 w 1262859"/>
              <a:gd name="connsiteY11" fmla="*/ 519735 h 1113036"/>
              <a:gd name="connsiteX12" fmla="*/ 1252961 w 1262859"/>
              <a:gd name="connsiteY12" fmla="*/ 593302 h 111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859" h="1113036">
                <a:moveTo>
                  <a:pt x="1252961" y="593302"/>
                </a:moveTo>
                <a:lnTo>
                  <a:pt x="974091" y="1076253"/>
                </a:lnTo>
                <a:cubicBezTo>
                  <a:pt x="960893" y="1098983"/>
                  <a:pt x="936574" y="1113037"/>
                  <a:pt x="910300" y="1113037"/>
                </a:cubicBezTo>
                <a:lnTo>
                  <a:pt x="352560" y="1113037"/>
                </a:lnTo>
                <a:cubicBezTo>
                  <a:pt x="326286" y="1113037"/>
                  <a:pt x="301967" y="1098983"/>
                  <a:pt x="288769" y="1076253"/>
                </a:cubicBezTo>
                <a:lnTo>
                  <a:pt x="9899" y="593302"/>
                </a:lnTo>
                <a:cubicBezTo>
                  <a:pt x="-3300" y="570572"/>
                  <a:pt x="-3300" y="542465"/>
                  <a:pt x="9899" y="519735"/>
                </a:cubicBezTo>
                <a:lnTo>
                  <a:pt x="288769" y="36783"/>
                </a:lnTo>
                <a:cubicBezTo>
                  <a:pt x="301967" y="14054"/>
                  <a:pt x="326286" y="0"/>
                  <a:pt x="352560" y="0"/>
                </a:cubicBezTo>
                <a:lnTo>
                  <a:pt x="910300" y="0"/>
                </a:lnTo>
                <a:cubicBezTo>
                  <a:pt x="936574" y="0"/>
                  <a:pt x="960893" y="14054"/>
                  <a:pt x="974091" y="36783"/>
                </a:cubicBezTo>
                <a:lnTo>
                  <a:pt x="1252961" y="519735"/>
                </a:lnTo>
                <a:cubicBezTo>
                  <a:pt x="1266159" y="542465"/>
                  <a:pt x="1266159" y="570572"/>
                  <a:pt x="1252961" y="593302"/>
                </a:cubicBezTo>
                <a:close/>
              </a:path>
            </a:pathLst>
          </a:custGeom>
          <a:solidFill>
            <a:srgbClr val="CCCDCE">
              <a:alpha val="50196"/>
            </a:srgbClr>
          </a:solidFill>
          <a:ln w="12213" cap="flat">
            <a:noFill/>
            <a:prstDash val="solid"/>
            <a:miter/>
          </a:ln>
        </p:spPr>
        <p:txBody>
          <a:bodyPr rtlCol="0" anchor="ctr"/>
          <a:lstStyle/>
          <a:p>
            <a:endParaRPr lang="pt-BR"/>
          </a:p>
        </p:txBody>
      </p:sp>
      <p:sp>
        <p:nvSpPr>
          <p:cNvPr id="35" name="Forma Livre: Forma 34">
            <a:extLst>
              <a:ext uri="{FF2B5EF4-FFF2-40B4-BE49-F238E27FC236}">
                <a16:creationId xmlns:a16="http://schemas.microsoft.com/office/drawing/2014/main" id="{A19EDD61-16C2-1C2F-953F-F8C71ECF1687}"/>
              </a:ext>
            </a:extLst>
          </p:cNvPr>
          <p:cNvSpPr/>
          <p:nvPr/>
        </p:nvSpPr>
        <p:spPr>
          <a:xfrm>
            <a:off x="3429000" y="1752600"/>
            <a:ext cx="2088000" cy="1836000"/>
          </a:xfrm>
          <a:custGeom>
            <a:avLst/>
            <a:gdLst>
              <a:gd name="connsiteX0" fmla="*/ 1252961 w 1262859"/>
              <a:gd name="connsiteY0" fmla="*/ 593302 h 1113036"/>
              <a:gd name="connsiteX1" fmla="*/ 974091 w 1262859"/>
              <a:gd name="connsiteY1" fmla="*/ 1076253 h 1113036"/>
              <a:gd name="connsiteX2" fmla="*/ 910300 w 1262859"/>
              <a:gd name="connsiteY2" fmla="*/ 1113037 h 1113036"/>
              <a:gd name="connsiteX3" fmla="*/ 352560 w 1262859"/>
              <a:gd name="connsiteY3" fmla="*/ 1113037 h 1113036"/>
              <a:gd name="connsiteX4" fmla="*/ 288769 w 1262859"/>
              <a:gd name="connsiteY4" fmla="*/ 1076253 h 1113036"/>
              <a:gd name="connsiteX5" fmla="*/ 9899 w 1262859"/>
              <a:gd name="connsiteY5" fmla="*/ 593302 h 1113036"/>
              <a:gd name="connsiteX6" fmla="*/ 9899 w 1262859"/>
              <a:gd name="connsiteY6" fmla="*/ 519735 h 1113036"/>
              <a:gd name="connsiteX7" fmla="*/ 288769 w 1262859"/>
              <a:gd name="connsiteY7" fmla="*/ 36783 h 1113036"/>
              <a:gd name="connsiteX8" fmla="*/ 352560 w 1262859"/>
              <a:gd name="connsiteY8" fmla="*/ 0 h 1113036"/>
              <a:gd name="connsiteX9" fmla="*/ 910300 w 1262859"/>
              <a:gd name="connsiteY9" fmla="*/ 0 h 1113036"/>
              <a:gd name="connsiteX10" fmla="*/ 974091 w 1262859"/>
              <a:gd name="connsiteY10" fmla="*/ 36783 h 1113036"/>
              <a:gd name="connsiteX11" fmla="*/ 1252961 w 1262859"/>
              <a:gd name="connsiteY11" fmla="*/ 519735 h 1113036"/>
              <a:gd name="connsiteX12" fmla="*/ 1252961 w 1262859"/>
              <a:gd name="connsiteY12" fmla="*/ 593302 h 111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859" h="1113036">
                <a:moveTo>
                  <a:pt x="1252961" y="593302"/>
                </a:moveTo>
                <a:lnTo>
                  <a:pt x="974091" y="1076253"/>
                </a:lnTo>
                <a:cubicBezTo>
                  <a:pt x="960893" y="1098983"/>
                  <a:pt x="936574" y="1113037"/>
                  <a:pt x="910300" y="1113037"/>
                </a:cubicBezTo>
                <a:lnTo>
                  <a:pt x="352560" y="1113037"/>
                </a:lnTo>
                <a:cubicBezTo>
                  <a:pt x="326286" y="1113037"/>
                  <a:pt x="301967" y="1098983"/>
                  <a:pt x="288769" y="1076253"/>
                </a:cubicBezTo>
                <a:lnTo>
                  <a:pt x="9899" y="593302"/>
                </a:lnTo>
                <a:cubicBezTo>
                  <a:pt x="-3300" y="570572"/>
                  <a:pt x="-3300" y="542465"/>
                  <a:pt x="9899" y="519735"/>
                </a:cubicBezTo>
                <a:lnTo>
                  <a:pt x="288769" y="36783"/>
                </a:lnTo>
                <a:cubicBezTo>
                  <a:pt x="301967" y="14054"/>
                  <a:pt x="326286" y="0"/>
                  <a:pt x="352560" y="0"/>
                </a:cubicBezTo>
                <a:lnTo>
                  <a:pt x="910300" y="0"/>
                </a:lnTo>
                <a:cubicBezTo>
                  <a:pt x="936574" y="0"/>
                  <a:pt x="960893" y="14054"/>
                  <a:pt x="974091" y="36783"/>
                </a:cubicBezTo>
                <a:lnTo>
                  <a:pt x="1252961" y="519735"/>
                </a:lnTo>
                <a:cubicBezTo>
                  <a:pt x="1266159" y="542465"/>
                  <a:pt x="1266159" y="570572"/>
                  <a:pt x="1252961" y="593302"/>
                </a:cubicBezTo>
                <a:close/>
              </a:path>
            </a:pathLst>
          </a:custGeom>
          <a:solidFill>
            <a:srgbClr val="CCCDCE">
              <a:alpha val="50196"/>
            </a:srgbClr>
          </a:solidFill>
          <a:ln w="12213" cap="flat">
            <a:noFill/>
            <a:prstDash val="solid"/>
            <a:miter/>
          </a:ln>
        </p:spPr>
        <p:txBody>
          <a:bodyPr rtlCol="0" anchor="ctr"/>
          <a:lstStyle/>
          <a:p>
            <a:endParaRPr lang="pt-BR"/>
          </a:p>
        </p:txBody>
      </p:sp>
      <p:grpSp>
        <p:nvGrpSpPr>
          <p:cNvPr id="26" name="Agrupar 25">
            <a:extLst>
              <a:ext uri="{FF2B5EF4-FFF2-40B4-BE49-F238E27FC236}">
                <a16:creationId xmlns:a16="http://schemas.microsoft.com/office/drawing/2014/main" id="{A053D811-6109-C98C-1423-6FE72B4DA5B6}"/>
              </a:ext>
            </a:extLst>
          </p:cNvPr>
          <p:cNvGrpSpPr/>
          <p:nvPr/>
        </p:nvGrpSpPr>
        <p:grpSpPr>
          <a:xfrm>
            <a:off x="5278179" y="2808044"/>
            <a:ext cx="1635643" cy="1439811"/>
            <a:chOff x="5089525" y="3200400"/>
            <a:chExt cx="1635643" cy="1439811"/>
          </a:xfrm>
        </p:grpSpPr>
        <p:grpSp>
          <p:nvGrpSpPr>
            <p:cNvPr id="908" name="Gráfico 36">
              <a:extLst>
                <a:ext uri="{FF2B5EF4-FFF2-40B4-BE49-F238E27FC236}">
                  <a16:creationId xmlns:a16="http://schemas.microsoft.com/office/drawing/2014/main" id="{306B98F8-7CDE-FCA8-5CF4-8E5BAF9C24ED}"/>
                </a:ext>
              </a:extLst>
            </p:cNvPr>
            <p:cNvGrpSpPr/>
            <p:nvPr/>
          </p:nvGrpSpPr>
          <p:grpSpPr>
            <a:xfrm>
              <a:off x="5089525" y="3200400"/>
              <a:ext cx="1635643" cy="1439811"/>
              <a:chOff x="5083079" y="1667779"/>
              <a:chExt cx="1635643" cy="1439811"/>
            </a:xfrm>
            <a:solidFill>
              <a:schemeClr val="bg1">
                <a:lumMod val="65000"/>
              </a:schemeClr>
            </a:solidFill>
          </p:grpSpPr>
          <p:sp>
            <p:nvSpPr>
              <p:cNvPr id="909" name="Forma Livre: Forma 908">
                <a:extLst>
                  <a:ext uri="{FF2B5EF4-FFF2-40B4-BE49-F238E27FC236}">
                    <a16:creationId xmlns:a16="http://schemas.microsoft.com/office/drawing/2014/main" id="{EF7B651D-6402-AA7D-327F-F5783D5065C3}"/>
                  </a:ext>
                </a:extLst>
              </p:cNvPr>
              <p:cNvSpPr/>
              <p:nvPr/>
            </p:nvSpPr>
            <p:spPr>
              <a:xfrm>
                <a:off x="5083079" y="1667779"/>
                <a:ext cx="1635643" cy="1439811"/>
              </a:xfrm>
              <a:custGeom>
                <a:avLst/>
                <a:gdLst>
                  <a:gd name="connsiteX0" fmla="*/ 1183885 w 1635643"/>
                  <a:gd name="connsiteY0" fmla="*/ 1439811 h 1439811"/>
                  <a:gd name="connsiteX1" fmla="*/ 451759 w 1635643"/>
                  <a:gd name="connsiteY1" fmla="*/ 1439811 h 1439811"/>
                  <a:gd name="connsiteX2" fmla="*/ 377459 w 1635643"/>
                  <a:gd name="connsiteY2" fmla="*/ 1396918 h 1439811"/>
                  <a:gd name="connsiteX3" fmla="*/ 11457 w 1635643"/>
                  <a:gd name="connsiteY3" fmla="*/ 762922 h 1439811"/>
                  <a:gd name="connsiteX4" fmla="*/ 11457 w 1635643"/>
                  <a:gd name="connsiteY4" fmla="*/ 677134 h 1439811"/>
                  <a:gd name="connsiteX5" fmla="*/ 377336 w 1635643"/>
                  <a:gd name="connsiteY5" fmla="*/ 42894 h 1439811"/>
                  <a:gd name="connsiteX6" fmla="*/ 451637 w 1635643"/>
                  <a:gd name="connsiteY6" fmla="*/ 0 h 1439811"/>
                  <a:gd name="connsiteX7" fmla="*/ 1183763 w 1635643"/>
                  <a:gd name="connsiteY7" fmla="*/ 0 h 1439811"/>
                  <a:gd name="connsiteX8" fmla="*/ 1258063 w 1635643"/>
                  <a:gd name="connsiteY8" fmla="*/ 42894 h 1439811"/>
                  <a:gd name="connsiteX9" fmla="*/ 1624187 w 1635643"/>
                  <a:gd name="connsiteY9" fmla="*/ 676890 h 1439811"/>
                  <a:gd name="connsiteX10" fmla="*/ 1624187 w 1635643"/>
                  <a:gd name="connsiteY10" fmla="*/ 762677 h 1439811"/>
                  <a:gd name="connsiteX11" fmla="*/ 1258063 w 1635643"/>
                  <a:gd name="connsiteY11" fmla="*/ 1396673 h 1439811"/>
                  <a:gd name="connsiteX12" fmla="*/ 1183763 w 1635643"/>
                  <a:gd name="connsiteY12" fmla="*/ 1439567 h 1439811"/>
                  <a:gd name="connsiteX13" fmla="*/ 451759 w 1635643"/>
                  <a:gd name="connsiteY13" fmla="*/ 24441 h 1439811"/>
                  <a:gd name="connsiteX14" fmla="*/ 398600 w 1635643"/>
                  <a:gd name="connsiteY14" fmla="*/ 55114 h 1439811"/>
                  <a:gd name="connsiteX15" fmla="*/ 32598 w 1635643"/>
                  <a:gd name="connsiteY15" fmla="*/ 689110 h 1439811"/>
                  <a:gd name="connsiteX16" fmla="*/ 32598 w 1635643"/>
                  <a:gd name="connsiteY16" fmla="*/ 750457 h 1439811"/>
                  <a:gd name="connsiteX17" fmla="*/ 398722 w 1635643"/>
                  <a:gd name="connsiteY17" fmla="*/ 1384453 h 1439811"/>
                  <a:gd name="connsiteX18" fmla="*/ 451881 w 1635643"/>
                  <a:gd name="connsiteY18" fmla="*/ 1415126 h 1439811"/>
                  <a:gd name="connsiteX19" fmla="*/ 1184007 w 1635643"/>
                  <a:gd name="connsiteY19" fmla="*/ 1415126 h 1439811"/>
                  <a:gd name="connsiteX20" fmla="*/ 1237166 w 1635643"/>
                  <a:gd name="connsiteY20" fmla="*/ 1384453 h 1439811"/>
                  <a:gd name="connsiteX21" fmla="*/ 1603290 w 1635643"/>
                  <a:gd name="connsiteY21" fmla="*/ 750457 h 1439811"/>
                  <a:gd name="connsiteX22" fmla="*/ 1603290 w 1635643"/>
                  <a:gd name="connsiteY22" fmla="*/ 689110 h 1439811"/>
                  <a:gd name="connsiteX23" fmla="*/ 1237166 w 1635643"/>
                  <a:gd name="connsiteY23" fmla="*/ 55114 h 1439811"/>
                  <a:gd name="connsiteX24" fmla="*/ 1184007 w 1635643"/>
                  <a:gd name="connsiteY24" fmla="*/ 24441 h 1439811"/>
                  <a:gd name="connsiteX25" fmla="*/ 451881 w 1635643"/>
                  <a:gd name="connsiteY25" fmla="*/ 24441 h 14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5643" h="1439811">
                    <a:moveTo>
                      <a:pt x="1183885" y="1439811"/>
                    </a:moveTo>
                    <a:lnTo>
                      <a:pt x="451759" y="1439811"/>
                    </a:lnTo>
                    <a:cubicBezTo>
                      <a:pt x="421208" y="1439811"/>
                      <a:pt x="392734" y="1423314"/>
                      <a:pt x="377459" y="1396918"/>
                    </a:cubicBezTo>
                    <a:lnTo>
                      <a:pt x="11457" y="762922"/>
                    </a:lnTo>
                    <a:cubicBezTo>
                      <a:pt x="-3819" y="736403"/>
                      <a:pt x="-3819" y="703530"/>
                      <a:pt x="11457" y="677134"/>
                    </a:cubicBezTo>
                    <a:lnTo>
                      <a:pt x="377336" y="42894"/>
                    </a:lnTo>
                    <a:cubicBezTo>
                      <a:pt x="392612" y="16375"/>
                      <a:pt x="421086" y="0"/>
                      <a:pt x="451637" y="0"/>
                    </a:cubicBezTo>
                    <a:lnTo>
                      <a:pt x="1183763" y="0"/>
                    </a:lnTo>
                    <a:cubicBezTo>
                      <a:pt x="1214314" y="0"/>
                      <a:pt x="1242787" y="16498"/>
                      <a:pt x="1258063" y="42894"/>
                    </a:cubicBezTo>
                    <a:lnTo>
                      <a:pt x="1624187" y="676890"/>
                    </a:lnTo>
                    <a:cubicBezTo>
                      <a:pt x="1639462" y="703408"/>
                      <a:pt x="1639462" y="736281"/>
                      <a:pt x="1624187" y="762677"/>
                    </a:cubicBezTo>
                    <a:lnTo>
                      <a:pt x="1258063" y="1396673"/>
                    </a:lnTo>
                    <a:cubicBezTo>
                      <a:pt x="1242787" y="1423191"/>
                      <a:pt x="1214314" y="1439567"/>
                      <a:pt x="1183763" y="1439567"/>
                    </a:cubicBezTo>
                    <a:close/>
                    <a:moveTo>
                      <a:pt x="451759" y="24441"/>
                    </a:moveTo>
                    <a:cubicBezTo>
                      <a:pt x="429884" y="24441"/>
                      <a:pt x="409476" y="36172"/>
                      <a:pt x="398600" y="55114"/>
                    </a:cubicBezTo>
                    <a:lnTo>
                      <a:pt x="32598" y="689110"/>
                    </a:lnTo>
                    <a:cubicBezTo>
                      <a:pt x="21600" y="708052"/>
                      <a:pt x="21600" y="731515"/>
                      <a:pt x="32598" y="750457"/>
                    </a:cubicBezTo>
                    <a:lnTo>
                      <a:pt x="398722" y="1384453"/>
                    </a:lnTo>
                    <a:cubicBezTo>
                      <a:pt x="409598" y="1403394"/>
                      <a:pt x="430006" y="1415126"/>
                      <a:pt x="451881" y="1415126"/>
                    </a:cubicBezTo>
                    <a:lnTo>
                      <a:pt x="1184007" y="1415126"/>
                    </a:lnTo>
                    <a:cubicBezTo>
                      <a:pt x="1205882" y="1415126"/>
                      <a:pt x="1226290" y="1403394"/>
                      <a:pt x="1237166" y="1384453"/>
                    </a:cubicBezTo>
                    <a:lnTo>
                      <a:pt x="1603290" y="750457"/>
                    </a:lnTo>
                    <a:cubicBezTo>
                      <a:pt x="1614166" y="731515"/>
                      <a:pt x="1614166" y="707930"/>
                      <a:pt x="1603290" y="689110"/>
                    </a:cubicBezTo>
                    <a:lnTo>
                      <a:pt x="1237166" y="55114"/>
                    </a:lnTo>
                    <a:cubicBezTo>
                      <a:pt x="1226290" y="36172"/>
                      <a:pt x="1205882" y="24441"/>
                      <a:pt x="1184007" y="24441"/>
                    </a:cubicBezTo>
                    <a:lnTo>
                      <a:pt x="451881" y="24441"/>
                    </a:lnTo>
                    <a:close/>
                  </a:path>
                </a:pathLst>
              </a:custGeom>
              <a:solidFill>
                <a:srgbClr val="3867A0"/>
              </a:solidFill>
              <a:ln w="12213" cap="flat">
                <a:noFill/>
                <a:prstDash val="solid"/>
                <a:miter/>
              </a:ln>
            </p:spPr>
            <p:txBody>
              <a:bodyPr rtlCol="0" anchor="ctr"/>
              <a:lstStyle/>
              <a:p>
                <a:endParaRPr lang="pt-BR"/>
              </a:p>
            </p:txBody>
          </p:sp>
          <p:sp>
            <p:nvSpPr>
              <p:cNvPr id="910" name="Forma Livre: Forma 909">
                <a:extLst>
                  <a:ext uri="{FF2B5EF4-FFF2-40B4-BE49-F238E27FC236}">
                    <a16:creationId xmlns:a16="http://schemas.microsoft.com/office/drawing/2014/main" id="{21D96E79-061D-B490-6473-C9EB25736070}"/>
                  </a:ext>
                </a:extLst>
              </p:cNvPr>
              <p:cNvSpPr/>
              <p:nvPr/>
            </p:nvSpPr>
            <p:spPr>
              <a:xfrm>
                <a:off x="5269410" y="1831166"/>
                <a:ext cx="1262859" cy="1113036"/>
              </a:xfrm>
              <a:custGeom>
                <a:avLst/>
                <a:gdLst>
                  <a:gd name="connsiteX0" fmla="*/ 1252961 w 1262859"/>
                  <a:gd name="connsiteY0" fmla="*/ 593302 h 1113036"/>
                  <a:gd name="connsiteX1" fmla="*/ 974091 w 1262859"/>
                  <a:gd name="connsiteY1" fmla="*/ 1076253 h 1113036"/>
                  <a:gd name="connsiteX2" fmla="*/ 910300 w 1262859"/>
                  <a:gd name="connsiteY2" fmla="*/ 1113037 h 1113036"/>
                  <a:gd name="connsiteX3" fmla="*/ 352560 w 1262859"/>
                  <a:gd name="connsiteY3" fmla="*/ 1113037 h 1113036"/>
                  <a:gd name="connsiteX4" fmla="*/ 288769 w 1262859"/>
                  <a:gd name="connsiteY4" fmla="*/ 1076253 h 1113036"/>
                  <a:gd name="connsiteX5" fmla="*/ 9899 w 1262859"/>
                  <a:gd name="connsiteY5" fmla="*/ 593302 h 1113036"/>
                  <a:gd name="connsiteX6" fmla="*/ 9899 w 1262859"/>
                  <a:gd name="connsiteY6" fmla="*/ 519735 h 1113036"/>
                  <a:gd name="connsiteX7" fmla="*/ 288769 w 1262859"/>
                  <a:gd name="connsiteY7" fmla="*/ 36783 h 1113036"/>
                  <a:gd name="connsiteX8" fmla="*/ 352560 w 1262859"/>
                  <a:gd name="connsiteY8" fmla="*/ 0 h 1113036"/>
                  <a:gd name="connsiteX9" fmla="*/ 910300 w 1262859"/>
                  <a:gd name="connsiteY9" fmla="*/ 0 h 1113036"/>
                  <a:gd name="connsiteX10" fmla="*/ 974091 w 1262859"/>
                  <a:gd name="connsiteY10" fmla="*/ 36783 h 1113036"/>
                  <a:gd name="connsiteX11" fmla="*/ 1252961 w 1262859"/>
                  <a:gd name="connsiteY11" fmla="*/ 519735 h 1113036"/>
                  <a:gd name="connsiteX12" fmla="*/ 1252961 w 1262859"/>
                  <a:gd name="connsiteY12" fmla="*/ 593302 h 111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859" h="1113036">
                    <a:moveTo>
                      <a:pt x="1252961" y="593302"/>
                    </a:moveTo>
                    <a:lnTo>
                      <a:pt x="974091" y="1076253"/>
                    </a:lnTo>
                    <a:cubicBezTo>
                      <a:pt x="960893" y="1098983"/>
                      <a:pt x="936574" y="1113037"/>
                      <a:pt x="910300" y="1113037"/>
                    </a:cubicBezTo>
                    <a:lnTo>
                      <a:pt x="352560" y="1113037"/>
                    </a:lnTo>
                    <a:cubicBezTo>
                      <a:pt x="326286" y="1113037"/>
                      <a:pt x="301967" y="1098983"/>
                      <a:pt x="288769" y="1076253"/>
                    </a:cubicBezTo>
                    <a:lnTo>
                      <a:pt x="9899" y="593302"/>
                    </a:lnTo>
                    <a:cubicBezTo>
                      <a:pt x="-3300" y="570572"/>
                      <a:pt x="-3300" y="542465"/>
                      <a:pt x="9899" y="519735"/>
                    </a:cubicBezTo>
                    <a:lnTo>
                      <a:pt x="288769" y="36783"/>
                    </a:lnTo>
                    <a:cubicBezTo>
                      <a:pt x="301967" y="14054"/>
                      <a:pt x="326286" y="0"/>
                      <a:pt x="352560" y="0"/>
                    </a:cubicBezTo>
                    <a:lnTo>
                      <a:pt x="910300" y="0"/>
                    </a:lnTo>
                    <a:cubicBezTo>
                      <a:pt x="936574" y="0"/>
                      <a:pt x="960893" y="14054"/>
                      <a:pt x="974091" y="36783"/>
                    </a:cubicBezTo>
                    <a:lnTo>
                      <a:pt x="1252961" y="519735"/>
                    </a:lnTo>
                    <a:cubicBezTo>
                      <a:pt x="1266159" y="542465"/>
                      <a:pt x="1266159" y="570572"/>
                      <a:pt x="1252961" y="593302"/>
                    </a:cubicBezTo>
                    <a:close/>
                  </a:path>
                </a:pathLst>
              </a:custGeom>
              <a:solidFill>
                <a:srgbClr val="3867A0"/>
              </a:solidFill>
              <a:ln w="12213" cap="flat">
                <a:noFill/>
                <a:prstDash val="solid"/>
                <a:miter/>
              </a:ln>
            </p:spPr>
            <p:txBody>
              <a:bodyPr rtlCol="0" anchor="ctr"/>
              <a:lstStyle/>
              <a:p>
                <a:endParaRPr lang="pt-BR"/>
              </a:p>
            </p:txBody>
          </p:sp>
        </p:grpSp>
        <p:grpSp>
          <p:nvGrpSpPr>
            <p:cNvPr id="890" name="Agrupar 889">
              <a:extLst>
                <a:ext uri="{FF2B5EF4-FFF2-40B4-BE49-F238E27FC236}">
                  <a16:creationId xmlns:a16="http://schemas.microsoft.com/office/drawing/2014/main" id="{9D11496A-68A1-20A0-7DC0-1F7BA2A5D281}"/>
                </a:ext>
              </a:extLst>
            </p:cNvPr>
            <p:cNvGrpSpPr/>
            <p:nvPr/>
          </p:nvGrpSpPr>
          <p:grpSpPr>
            <a:xfrm>
              <a:off x="5315984" y="3555298"/>
              <a:ext cx="1182605" cy="753881"/>
              <a:chOff x="5312788" y="3534905"/>
              <a:chExt cx="1182605" cy="753881"/>
            </a:xfrm>
          </p:grpSpPr>
          <p:sp>
            <p:nvSpPr>
              <p:cNvPr id="888" name="CaixaDeTexto 887">
                <a:extLst>
                  <a:ext uri="{FF2B5EF4-FFF2-40B4-BE49-F238E27FC236}">
                    <a16:creationId xmlns:a16="http://schemas.microsoft.com/office/drawing/2014/main" id="{D64817CF-E230-8B7A-B71A-7D261B79667D}"/>
                  </a:ext>
                </a:extLst>
              </p:cNvPr>
              <p:cNvSpPr txBox="1"/>
              <p:nvPr/>
            </p:nvSpPr>
            <p:spPr>
              <a:xfrm>
                <a:off x="5312788" y="4027176"/>
                <a:ext cx="1182605" cy="261610"/>
              </a:xfrm>
              <a:prstGeom prst="rect">
                <a:avLst/>
              </a:prstGeom>
              <a:noFill/>
            </p:spPr>
            <p:txBody>
              <a:bodyPr wrap="square">
                <a:spAutoFit/>
              </a:bodyPr>
              <a:lstStyle/>
              <a:p>
                <a:pPr algn="ctr">
                  <a:spcAft>
                    <a:spcPts val="600"/>
                  </a:spcAft>
                </a:pPr>
                <a:r>
                  <a:rPr lang="en-US" sz="1100" b="1" dirty="0">
                    <a:solidFill>
                      <a:schemeClr val="bg1"/>
                    </a:solidFill>
                    <a:latin typeface="+mn-lt"/>
                  </a:rPr>
                  <a:t>CLIENTES</a:t>
                </a:r>
              </a:p>
            </p:txBody>
          </p:sp>
          <p:pic>
            <p:nvPicPr>
              <p:cNvPr id="889" name="Gráfico 888" descr="Grupo com preenchimento sólido">
                <a:extLst>
                  <a:ext uri="{FF2B5EF4-FFF2-40B4-BE49-F238E27FC236}">
                    <a16:creationId xmlns:a16="http://schemas.microsoft.com/office/drawing/2014/main" id="{06916341-6323-E09D-BD84-E21450B705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1174" y="3534905"/>
                <a:ext cx="618876" cy="618876"/>
              </a:xfrm>
              <a:prstGeom prst="rect">
                <a:avLst/>
              </a:prstGeom>
            </p:spPr>
          </p:pic>
        </p:grpSp>
      </p:grpSp>
      <p:sp>
        <p:nvSpPr>
          <p:cNvPr id="2" name="Forma Livre: Forma 1">
            <a:extLst>
              <a:ext uri="{FF2B5EF4-FFF2-40B4-BE49-F238E27FC236}">
                <a16:creationId xmlns:a16="http://schemas.microsoft.com/office/drawing/2014/main" id="{4AAEF10C-2204-50E4-5B93-4640256E2717}"/>
              </a:ext>
            </a:extLst>
          </p:cNvPr>
          <p:cNvSpPr/>
          <p:nvPr/>
        </p:nvSpPr>
        <p:spPr>
          <a:xfrm>
            <a:off x="3408259" y="1741244"/>
            <a:ext cx="2092960" cy="1842374"/>
          </a:xfrm>
          <a:custGeom>
            <a:avLst/>
            <a:gdLst>
              <a:gd name="connsiteX0" fmla="*/ 1183885 w 1635643"/>
              <a:gd name="connsiteY0" fmla="*/ 1439811 h 1439811"/>
              <a:gd name="connsiteX1" fmla="*/ 451759 w 1635643"/>
              <a:gd name="connsiteY1" fmla="*/ 1439811 h 1439811"/>
              <a:gd name="connsiteX2" fmla="*/ 377459 w 1635643"/>
              <a:gd name="connsiteY2" fmla="*/ 1396918 h 1439811"/>
              <a:gd name="connsiteX3" fmla="*/ 11457 w 1635643"/>
              <a:gd name="connsiteY3" fmla="*/ 762922 h 1439811"/>
              <a:gd name="connsiteX4" fmla="*/ 11457 w 1635643"/>
              <a:gd name="connsiteY4" fmla="*/ 677134 h 1439811"/>
              <a:gd name="connsiteX5" fmla="*/ 377336 w 1635643"/>
              <a:gd name="connsiteY5" fmla="*/ 42894 h 1439811"/>
              <a:gd name="connsiteX6" fmla="*/ 451637 w 1635643"/>
              <a:gd name="connsiteY6" fmla="*/ 0 h 1439811"/>
              <a:gd name="connsiteX7" fmla="*/ 1183763 w 1635643"/>
              <a:gd name="connsiteY7" fmla="*/ 0 h 1439811"/>
              <a:gd name="connsiteX8" fmla="*/ 1258063 w 1635643"/>
              <a:gd name="connsiteY8" fmla="*/ 42894 h 1439811"/>
              <a:gd name="connsiteX9" fmla="*/ 1624187 w 1635643"/>
              <a:gd name="connsiteY9" fmla="*/ 676890 h 1439811"/>
              <a:gd name="connsiteX10" fmla="*/ 1624187 w 1635643"/>
              <a:gd name="connsiteY10" fmla="*/ 762677 h 1439811"/>
              <a:gd name="connsiteX11" fmla="*/ 1258063 w 1635643"/>
              <a:gd name="connsiteY11" fmla="*/ 1396673 h 1439811"/>
              <a:gd name="connsiteX12" fmla="*/ 1183763 w 1635643"/>
              <a:gd name="connsiteY12" fmla="*/ 1439567 h 1439811"/>
              <a:gd name="connsiteX13" fmla="*/ 451759 w 1635643"/>
              <a:gd name="connsiteY13" fmla="*/ 24441 h 1439811"/>
              <a:gd name="connsiteX14" fmla="*/ 398600 w 1635643"/>
              <a:gd name="connsiteY14" fmla="*/ 55114 h 1439811"/>
              <a:gd name="connsiteX15" fmla="*/ 32598 w 1635643"/>
              <a:gd name="connsiteY15" fmla="*/ 689110 h 1439811"/>
              <a:gd name="connsiteX16" fmla="*/ 32598 w 1635643"/>
              <a:gd name="connsiteY16" fmla="*/ 750457 h 1439811"/>
              <a:gd name="connsiteX17" fmla="*/ 398722 w 1635643"/>
              <a:gd name="connsiteY17" fmla="*/ 1384453 h 1439811"/>
              <a:gd name="connsiteX18" fmla="*/ 451881 w 1635643"/>
              <a:gd name="connsiteY18" fmla="*/ 1415126 h 1439811"/>
              <a:gd name="connsiteX19" fmla="*/ 1184007 w 1635643"/>
              <a:gd name="connsiteY19" fmla="*/ 1415126 h 1439811"/>
              <a:gd name="connsiteX20" fmla="*/ 1237166 w 1635643"/>
              <a:gd name="connsiteY20" fmla="*/ 1384453 h 1439811"/>
              <a:gd name="connsiteX21" fmla="*/ 1603290 w 1635643"/>
              <a:gd name="connsiteY21" fmla="*/ 750457 h 1439811"/>
              <a:gd name="connsiteX22" fmla="*/ 1603290 w 1635643"/>
              <a:gd name="connsiteY22" fmla="*/ 689110 h 1439811"/>
              <a:gd name="connsiteX23" fmla="*/ 1237166 w 1635643"/>
              <a:gd name="connsiteY23" fmla="*/ 55114 h 1439811"/>
              <a:gd name="connsiteX24" fmla="*/ 1184007 w 1635643"/>
              <a:gd name="connsiteY24" fmla="*/ 24441 h 1439811"/>
              <a:gd name="connsiteX25" fmla="*/ 451881 w 1635643"/>
              <a:gd name="connsiteY25" fmla="*/ 24441 h 14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5643" h="1439811">
                <a:moveTo>
                  <a:pt x="1183885" y="1439811"/>
                </a:moveTo>
                <a:lnTo>
                  <a:pt x="451759" y="1439811"/>
                </a:lnTo>
                <a:cubicBezTo>
                  <a:pt x="421208" y="1439811"/>
                  <a:pt x="392734" y="1423314"/>
                  <a:pt x="377459" y="1396918"/>
                </a:cubicBezTo>
                <a:lnTo>
                  <a:pt x="11457" y="762922"/>
                </a:lnTo>
                <a:cubicBezTo>
                  <a:pt x="-3819" y="736403"/>
                  <a:pt x="-3819" y="703530"/>
                  <a:pt x="11457" y="677134"/>
                </a:cubicBezTo>
                <a:lnTo>
                  <a:pt x="377336" y="42894"/>
                </a:lnTo>
                <a:cubicBezTo>
                  <a:pt x="392612" y="16375"/>
                  <a:pt x="421086" y="0"/>
                  <a:pt x="451637" y="0"/>
                </a:cubicBezTo>
                <a:lnTo>
                  <a:pt x="1183763" y="0"/>
                </a:lnTo>
                <a:cubicBezTo>
                  <a:pt x="1214314" y="0"/>
                  <a:pt x="1242787" y="16498"/>
                  <a:pt x="1258063" y="42894"/>
                </a:cubicBezTo>
                <a:lnTo>
                  <a:pt x="1624187" y="676890"/>
                </a:lnTo>
                <a:cubicBezTo>
                  <a:pt x="1639462" y="703408"/>
                  <a:pt x="1639462" y="736281"/>
                  <a:pt x="1624187" y="762677"/>
                </a:cubicBezTo>
                <a:lnTo>
                  <a:pt x="1258063" y="1396673"/>
                </a:lnTo>
                <a:cubicBezTo>
                  <a:pt x="1242787" y="1423191"/>
                  <a:pt x="1214314" y="1439567"/>
                  <a:pt x="1183763" y="1439567"/>
                </a:cubicBezTo>
                <a:close/>
                <a:moveTo>
                  <a:pt x="451759" y="24441"/>
                </a:moveTo>
                <a:cubicBezTo>
                  <a:pt x="429884" y="24441"/>
                  <a:pt x="409476" y="36172"/>
                  <a:pt x="398600" y="55114"/>
                </a:cubicBezTo>
                <a:lnTo>
                  <a:pt x="32598" y="689110"/>
                </a:lnTo>
                <a:cubicBezTo>
                  <a:pt x="21600" y="708052"/>
                  <a:pt x="21600" y="731515"/>
                  <a:pt x="32598" y="750457"/>
                </a:cubicBezTo>
                <a:lnTo>
                  <a:pt x="398722" y="1384453"/>
                </a:lnTo>
                <a:cubicBezTo>
                  <a:pt x="409598" y="1403394"/>
                  <a:pt x="430006" y="1415126"/>
                  <a:pt x="451881" y="1415126"/>
                </a:cubicBezTo>
                <a:lnTo>
                  <a:pt x="1184007" y="1415126"/>
                </a:lnTo>
                <a:cubicBezTo>
                  <a:pt x="1205882" y="1415126"/>
                  <a:pt x="1226290" y="1403394"/>
                  <a:pt x="1237166" y="1384453"/>
                </a:cubicBezTo>
                <a:lnTo>
                  <a:pt x="1603290" y="750457"/>
                </a:lnTo>
                <a:cubicBezTo>
                  <a:pt x="1614166" y="731515"/>
                  <a:pt x="1614166" y="707930"/>
                  <a:pt x="1603290" y="689110"/>
                </a:cubicBezTo>
                <a:lnTo>
                  <a:pt x="1237166" y="55114"/>
                </a:lnTo>
                <a:cubicBezTo>
                  <a:pt x="1226290" y="36172"/>
                  <a:pt x="1205882" y="24441"/>
                  <a:pt x="1184007" y="24441"/>
                </a:cubicBezTo>
                <a:lnTo>
                  <a:pt x="451881" y="24441"/>
                </a:lnTo>
                <a:close/>
              </a:path>
            </a:pathLst>
          </a:custGeom>
          <a:solidFill>
            <a:srgbClr val="27A1B1"/>
          </a:solidFill>
          <a:ln w="12213" cap="flat">
            <a:noFill/>
            <a:prstDash val="solid"/>
            <a:miter/>
          </a:ln>
        </p:spPr>
        <p:txBody>
          <a:bodyPr rtlCol="0" anchor="ctr"/>
          <a:lstStyle/>
          <a:p>
            <a:endParaRPr lang="pt-BR"/>
          </a:p>
        </p:txBody>
      </p:sp>
      <p:grpSp>
        <p:nvGrpSpPr>
          <p:cNvPr id="4" name="Agrupar 3">
            <a:extLst>
              <a:ext uri="{FF2B5EF4-FFF2-40B4-BE49-F238E27FC236}">
                <a16:creationId xmlns:a16="http://schemas.microsoft.com/office/drawing/2014/main" id="{77651A88-4DE4-822F-3FE7-2A735E2AED18}"/>
              </a:ext>
            </a:extLst>
          </p:cNvPr>
          <p:cNvGrpSpPr/>
          <p:nvPr/>
        </p:nvGrpSpPr>
        <p:grpSpPr>
          <a:xfrm>
            <a:off x="3604266" y="2028677"/>
            <a:ext cx="1700946" cy="1267509"/>
            <a:chOff x="3412074" y="2482904"/>
            <a:chExt cx="1700946" cy="1267509"/>
          </a:xfrm>
        </p:grpSpPr>
        <p:sp>
          <p:nvSpPr>
            <p:cNvPr id="901" name="CaixaDeTexto 900">
              <a:extLst>
                <a:ext uri="{FF2B5EF4-FFF2-40B4-BE49-F238E27FC236}">
                  <a16:creationId xmlns:a16="http://schemas.microsoft.com/office/drawing/2014/main" id="{6F55D254-0090-A0CB-8291-71BD484F0BDE}"/>
                </a:ext>
              </a:extLst>
            </p:cNvPr>
            <p:cNvSpPr txBox="1"/>
            <p:nvPr/>
          </p:nvSpPr>
          <p:spPr>
            <a:xfrm>
              <a:off x="3671245" y="2482904"/>
              <a:ext cx="1182605" cy="261610"/>
            </a:xfrm>
            <a:prstGeom prst="rect">
              <a:avLst/>
            </a:prstGeom>
            <a:noFill/>
          </p:spPr>
          <p:txBody>
            <a:bodyPr wrap="square">
              <a:spAutoFit/>
            </a:bodyPr>
            <a:lstStyle/>
            <a:p>
              <a:pPr algn="ctr">
                <a:spcAft>
                  <a:spcPts val="600"/>
                </a:spcAft>
              </a:pPr>
              <a:r>
                <a:rPr lang="en-US" sz="1100" b="1" dirty="0">
                  <a:solidFill>
                    <a:srgbClr val="27A1B1"/>
                  </a:solidFill>
                </a:rPr>
                <a:t>LOREM</a:t>
              </a:r>
              <a:endParaRPr lang="en-US" sz="1100" b="1" dirty="0">
                <a:solidFill>
                  <a:srgbClr val="27A1B1"/>
                </a:solidFill>
                <a:latin typeface="+mn-lt"/>
              </a:endParaRPr>
            </a:p>
          </p:txBody>
        </p:sp>
        <p:sp>
          <p:nvSpPr>
            <p:cNvPr id="902" name="CaixaDeTexto 901">
              <a:extLst>
                <a:ext uri="{FF2B5EF4-FFF2-40B4-BE49-F238E27FC236}">
                  <a16:creationId xmlns:a16="http://schemas.microsoft.com/office/drawing/2014/main" id="{FDA71DF6-9BBE-060A-B1D1-9CBB69E98526}"/>
                </a:ext>
              </a:extLst>
            </p:cNvPr>
            <p:cNvSpPr txBox="1"/>
            <p:nvPr/>
          </p:nvSpPr>
          <p:spPr>
            <a:xfrm>
              <a:off x="3412074" y="2688584"/>
              <a:ext cx="1700946" cy="1061829"/>
            </a:xfrm>
            <a:prstGeom prst="rect">
              <a:avLst/>
            </a:prstGeom>
            <a:noFill/>
          </p:spPr>
          <p:txBody>
            <a:bodyPr wrap="square" rtlCol="0">
              <a:spAutoFit/>
            </a:bodyPr>
            <a:lstStyle/>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p:txBody>
        </p:sp>
      </p:grpSp>
      <p:sp>
        <p:nvSpPr>
          <p:cNvPr id="6" name="Forma Livre: Forma 5">
            <a:extLst>
              <a:ext uri="{FF2B5EF4-FFF2-40B4-BE49-F238E27FC236}">
                <a16:creationId xmlns:a16="http://schemas.microsoft.com/office/drawing/2014/main" id="{CB4CA2D8-785B-93B7-6C31-D8CB593CB2BC}"/>
              </a:ext>
            </a:extLst>
          </p:cNvPr>
          <p:cNvSpPr/>
          <p:nvPr/>
        </p:nvSpPr>
        <p:spPr>
          <a:xfrm>
            <a:off x="6690781" y="1741244"/>
            <a:ext cx="2092960" cy="1842374"/>
          </a:xfrm>
          <a:custGeom>
            <a:avLst/>
            <a:gdLst>
              <a:gd name="connsiteX0" fmla="*/ 1183885 w 1635643"/>
              <a:gd name="connsiteY0" fmla="*/ 1439811 h 1439811"/>
              <a:gd name="connsiteX1" fmla="*/ 451759 w 1635643"/>
              <a:gd name="connsiteY1" fmla="*/ 1439811 h 1439811"/>
              <a:gd name="connsiteX2" fmla="*/ 377459 w 1635643"/>
              <a:gd name="connsiteY2" fmla="*/ 1396918 h 1439811"/>
              <a:gd name="connsiteX3" fmla="*/ 11457 w 1635643"/>
              <a:gd name="connsiteY3" fmla="*/ 762922 h 1439811"/>
              <a:gd name="connsiteX4" fmla="*/ 11457 w 1635643"/>
              <a:gd name="connsiteY4" fmla="*/ 677134 h 1439811"/>
              <a:gd name="connsiteX5" fmla="*/ 377336 w 1635643"/>
              <a:gd name="connsiteY5" fmla="*/ 42894 h 1439811"/>
              <a:gd name="connsiteX6" fmla="*/ 451637 w 1635643"/>
              <a:gd name="connsiteY6" fmla="*/ 0 h 1439811"/>
              <a:gd name="connsiteX7" fmla="*/ 1183763 w 1635643"/>
              <a:gd name="connsiteY7" fmla="*/ 0 h 1439811"/>
              <a:gd name="connsiteX8" fmla="*/ 1258063 w 1635643"/>
              <a:gd name="connsiteY8" fmla="*/ 42894 h 1439811"/>
              <a:gd name="connsiteX9" fmla="*/ 1624187 w 1635643"/>
              <a:gd name="connsiteY9" fmla="*/ 676890 h 1439811"/>
              <a:gd name="connsiteX10" fmla="*/ 1624187 w 1635643"/>
              <a:gd name="connsiteY10" fmla="*/ 762677 h 1439811"/>
              <a:gd name="connsiteX11" fmla="*/ 1258063 w 1635643"/>
              <a:gd name="connsiteY11" fmla="*/ 1396673 h 1439811"/>
              <a:gd name="connsiteX12" fmla="*/ 1183763 w 1635643"/>
              <a:gd name="connsiteY12" fmla="*/ 1439567 h 1439811"/>
              <a:gd name="connsiteX13" fmla="*/ 451759 w 1635643"/>
              <a:gd name="connsiteY13" fmla="*/ 24441 h 1439811"/>
              <a:gd name="connsiteX14" fmla="*/ 398600 w 1635643"/>
              <a:gd name="connsiteY14" fmla="*/ 55114 h 1439811"/>
              <a:gd name="connsiteX15" fmla="*/ 32598 w 1635643"/>
              <a:gd name="connsiteY15" fmla="*/ 689110 h 1439811"/>
              <a:gd name="connsiteX16" fmla="*/ 32598 w 1635643"/>
              <a:gd name="connsiteY16" fmla="*/ 750457 h 1439811"/>
              <a:gd name="connsiteX17" fmla="*/ 398722 w 1635643"/>
              <a:gd name="connsiteY17" fmla="*/ 1384453 h 1439811"/>
              <a:gd name="connsiteX18" fmla="*/ 451881 w 1635643"/>
              <a:gd name="connsiteY18" fmla="*/ 1415126 h 1439811"/>
              <a:gd name="connsiteX19" fmla="*/ 1184007 w 1635643"/>
              <a:gd name="connsiteY19" fmla="*/ 1415126 h 1439811"/>
              <a:gd name="connsiteX20" fmla="*/ 1237166 w 1635643"/>
              <a:gd name="connsiteY20" fmla="*/ 1384453 h 1439811"/>
              <a:gd name="connsiteX21" fmla="*/ 1603290 w 1635643"/>
              <a:gd name="connsiteY21" fmla="*/ 750457 h 1439811"/>
              <a:gd name="connsiteX22" fmla="*/ 1603290 w 1635643"/>
              <a:gd name="connsiteY22" fmla="*/ 689110 h 1439811"/>
              <a:gd name="connsiteX23" fmla="*/ 1237166 w 1635643"/>
              <a:gd name="connsiteY23" fmla="*/ 55114 h 1439811"/>
              <a:gd name="connsiteX24" fmla="*/ 1184007 w 1635643"/>
              <a:gd name="connsiteY24" fmla="*/ 24441 h 1439811"/>
              <a:gd name="connsiteX25" fmla="*/ 451881 w 1635643"/>
              <a:gd name="connsiteY25" fmla="*/ 24441 h 14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5643" h="1439811">
                <a:moveTo>
                  <a:pt x="1183885" y="1439811"/>
                </a:moveTo>
                <a:lnTo>
                  <a:pt x="451759" y="1439811"/>
                </a:lnTo>
                <a:cubicBezTo>
                  <a:pt x="421208" y="1439811"/>
                  <a:pt x="392734" y="1423314"/>
                  <a:pt x="377459" y="1396918"/>
                </a:cubicBezTo>
                <a:lnTo>
                  <a:pt x="11457" y="762922"/>
                </a:lnTo>
                <a:cubicBezTo>
                  <a:pt x="-3819" y="736403"/>
                  <a:pt x="-3819" y="703530"/>
                  <a:pt x="11457" y="677134"/>
                </a:cubicBezTo>
                <a:lnTo>
                  <a:pt x="377336" y="42894"/>
                </a:lnTo>
                <a:cubicBezTo>
                  <a:pt x="392612" y="16375"/>
                  <a:pt x="421086" y="0"/>
                  <a:pt x="451637" y="0"/>
                </a:cubicBezTo>
                <a:lnTo>
                  <a:pt x="1183763" y="0"/>
                </a:lnTo>
                <a:cubicBezTo>
                  <a:pt x="1214314" y="0"/>
                  <a:pt x="1242787" y="16498"/>
                  <a:pt x="1258063" y="42894"/>
                </a:cubicBezTo>
                <a:lnTo>
                  <a:pt x="1624187" y="676890"/>
                </a:lnTo>
                <a:cubicBezTo>
                  <a:pt x="1639462" y="703408"/>
                  <a:pt x="1639462" y="736281"/>
                  <a:pt x="1624187" y="762677"/>
                </a:cubicBezTo>
                <a:lnTo>
                  <a:pt x="1258063" y="1396673"/>
                </a:lnTo>
                <a:cubicBezTo>
                  <a:pt x="1242787" y="1423191"/>
                  <a:pt x="1214314" y="1439567"/>
                  <a:pt x="1183763" y="1439567"/>
                </a:cubicBezTo>
                <a:close/>
                <a:moveTo>
                  <a:pt x="451759" y="24441"/>
                </a:moveTo>
                <a:cubicBezTo>
                  <a:pt x="429884" y="24441"/>
                  <a:pt x="409476" y="36172"/>
                  <a:pt x="398600" y="55114"/>
                </a:cubicBezTo>
                <a:lnTo>
                  <a:pt x="32598" y="689110"/>
                </a:lnTo>
                <a:cubicBezTo>
                  <a:pt x="21600" y="708052"/>
                  <a:pt x="21600" y="731515"/>
                  <a:pt x="32598" y="750457"/>
                </a:cubicBezTo>
                <a:lnTo>
                  <a:pt x="398722" y="1384453"/>
                </a:lnTo>
                <a:cubicBezTo>
                  <a:pt x="409598" y="1403394"/>
                  <a:pt x="430006" y="1415126"/>
                  <a:pt x="451881" y="1415126"/>
                </a:cubicBezTo>
                <a:lnTo>
                  <a:pt x="1184007" y="1415126"/>
                </a:lnTo>
                <a:cubicBezTo>
                  <a:pt x="1205882" y="1415126"/>
                  <a:pt x="1226290" y="1403394"/>
                  <a:pt x="1237166" y="1384453"/>
                </a:cubicBezTo>
                <a:lnTo>
                  <a:pt x="1603290" y="750457"/>
                </a:lnTo>
                <a:cubicBezTo>
                  <a:pt x="1614166" y="731515"/>
                  <a:pt x="1614166" y="707930"/>
                  <a:pt x="1603290" y="689110"/>
                </a:cubicBezTo>
                <a:lnTo>
                  <a:pt x="1237166" y="55114"/>
                </a:lnTo>
                <a:cubicBezTo>
                  <a:pt x="1226290" y="36172"/>
                  <a:pt x="1205882" y="24441"/>
                  <a:pt x="1184007" y="24441"/>
                </a:cubicBezTo>
                <a:lnTo>
                  <a:pt x="451881" y="24441"/>
                </a:lnTo>
                <a:close/>
              </a:path>
            </a:pathLst>
          </a:custGeom>
          <a:solidFill>
            <a:srgbClr val="2280AA"/>
          </a:solidFill>
          <a:ln w="12213" cap="flat">
            <a:noFill/>
            <a:prstDash val="solid"/>
            <a:miter/>
          </a:ln>
        </p:spPr>
        <p:txBody>
          <a:bodyPr rtlCol="0" anchor="ctr"/>
          <a:lstStyle/>
          <a:p>
            <a:endParaRPr lang="pt-BR"/>
          </a:p>
        </p:txBody>
      </p:sp>
      <p:grpSp>
        <p:nvGrpSpPr>
          <p:cNvPr id="7" name="Agrupar 6">
            <a:extLst>
              <a:ext uri="{FF2B5EF4-FFF2-40B4-BE49-F238E27FC236}">
                <a16:creationId xmlns:a16="http://schemas.microsoft.com/office/drawing/2014/main" id="{7068AE2E-7DF9-6BB6-8D06-6608F7C858C4}"/>
              </a:ext>
            </a:extLst>
          </p:cNvPr>
          <p:cNvGrpSpPr/>
          <p:nvPr/>
        </p:nvGrpSpPr>
        <p:grpSpPr>
          <a:xfrm>
            <a:off x="6886788" y="2167176"/>
            <a:ext cx="1700946" cy="1129010"/>
            <a:chOff x="3412074" y="2482904"/>
            <a:chExt cx="1700946" cy="1129010"/>
          </a:xfrm>
        </p:grpSpPr>
        <p:sp>
          <p:nvSpPr>
            <p:cNvPr id="8" name="CaixaDeTexto 7">
              <a:extLst>
                <a:ext uri="{FF2B5EF4-FFF2-40B4-BE49-F238E27FC236}">
                  <a16:creationId xmlns:a16="http://schemas.microsoft.com/office/drawing/2014/main" id="{2380F31D-7B89-0BCD-6876-271093BDFFA7}"/>
                </a:ext>
              </a:extLst>
            </p:cNvPr>
            <p:cNvSpPr txBox="1"/>
            <p:nvPr/>
          </p:nvSpPr>
          <p:spPr>
            <a:xfrm>
              <a:off x="3671245" y="2482904"/>
              <a:ext cx="1182605" cy="261610"/>
            </a:xfrm>
            <a:prstGeom prst="rect">
              <a:avLst/>
            </a:prstGeom>
            <a:noFill/>
          </p:spPr>
          <p:txBody>
            <a:bodyPr wrap="square">
              <a:spAutoFit/>
            </a:bodyPr>
            <a:lstStyle/>
            <a:p>
              <a:pPr algn="ctr">
                <a:spcAft>
                  <a:spcPts val="600"/>
                </a:spcAft>
              </a:pPr>
              <a:r>
                <a:rPr lang="en-US" sz="1100" b="1" dirty="0">
                  <a:solidFill>
                    <a:srgbClr val="2280AA"/>
                  </a:solidFill>
                </a:rPr>
                <a:t>LOREM</a:t>
              </a:r>
              <a:endParaRPr lang="en-US" sz="1100" b="1" dirty="0">
                <a:solidFill>
                  <a:srgbClr val="2280AA"/>
                </a:solidFill>
                <a:latin typeface="+mn-lt"/>
              </a:endParaRPr>
            </a:p>
          </p:txBody>
        </p:sp>
        <p:sp>
          <p:nvSpPr>
            <p:cNvPr id="9" name="CaixaDeTexto 8">
              <a:extLst>
                <a:ext uri="{FF2B5EF4-FFF2-40B4-BE49-F238E27FC236}">
                  <a16:creationId xmlns:a16="http://schemas.microsoft.com/office/drawing/2014/main" id="{A0422CC7-3004-9CF4-7A52-46705D90E825}"/>
                </a:ext>
              </a:extLst>
            </p:cNvPr>
            <p:cNvSpPr txBox="1"/>
            <p:nvPr/>
          </p:nvSpPr>
          <p:spPr>
            <a:xfrm>
              <a:off x="3412074" y="2688584"/>
              <a:ext cx="1700946" cy="923330"/>
            </a:xfrm>
            <a:prstGeom prst="rect">
              <a:avLst/>
            </a:prstGeom>
            <a:noFill/>
          </p:spPr>
          <p:txBody>
            <a:bodyPr wrap="square" rtlCol="0">
              <a:spAutoFit/>
            </a:bodyPr>
            <a:lstStyle/>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p:txBody>
        </p:sp>
      </p:grpSp>
      <p:grpSp>
        <p:nvGrpSpPr>
          <p:cNvPr id="29" name="Agrupar 28">
            <a:extLst>
              <a:ext uri="{FF2B5EF4-FFF2-40B4-BE49-F238E27FC236}">
                <a16:creationId xmlns:a16="http://schemas.microsoft.com/office/drawing/2014/main" id="{AEF1CB4F-AD0D-AF5B-97D7-253EE95A37B6}"/>
              </a:ext>
            </a:extLst>
          </p:cNvPr>
          <p:cNvGrpSpPr/>
          <p:nvPr/>
        </p:nvGrpSpPr>
        <p:grpSpPr>
          <a:xfrm>
            <a:off x="5278179" y="1207844"/>
            <a:ext cx="1635643" cy="1439811"/>
            <a:chOff x="5089525" y="1600200"/>
            <a:chExt cx="1635643" cy="1439811"/>
          </a:xfrm>
        </p:grpSpPr>
        <p:grpSp>
          <p:nvGrpSpPr>
            <p:cNvPr id="447" name="Gráfico 36">
              <a:extLst>
                <a:ext uri="{FF2B5EF4-FFF2-40B4-BE49-F238E27FC236}">
                  <a16:creationId xmlns:a16="http://schemas.microsoft.com/office/drawing/2014/main" id="{59B324CF-6DAF-849D-8923-88653D4031D5}"/>
                </a:ext>
              </a:extLst>
            </p:cNvPr>
            <p:cNvGrpSpPr/>
            <p:nvPr/>
          </p:nvGrpSpPr>
          <p:grpSpPr>
            <a:xfrm>
              <a:off x="5089525" y="1600200"/>
              <a:ext cx="1635643" cy="1439811"/>
              <a:chOff x="5083079" y="1667779"/>
              <a:chExt cx="1635643" cy="1439811"/>
            </a:xfrm>
            <a:solidFill>
              <a:srgbClr val="27A1B1"/>
            </a:solidFill>
          </p:grpSpPr>
          <p:sp>
            <p:nvSpPr>
              <p:cNvPr id="512" name="Forma Livre: Forma 511">
                <a:extLst>
                  <a:ext uri="{FF2B5EF4-FFF2-40B4-BE49-F238E27FC236}">
                    <a16:creationId xmlns:a16="http://schemas.microsoft.com/office/drawing/2014/main" id="{EEB63DCA-C31F-3FB8-84C3-1945FDE0F3FC}"/>
                  </a:ext>
                </a:extLst>
              </p:cNvPr>
              <p:cNvSpPr/>
              <p:nvPr/>
            </p:nvSpPr>
            <p:spPr>
              <a:xfrm>
                <a:off x="5083079" y="1667779"/>
                <a:ext cx="1635643" cy="1439811"/>
              </a:xfrm>
              <a:custGeom>
                <a:avLst/>
                <a:gdLst>
                  <a:gd name="connsiteX0" fmla="*/ 1183885 w 1635643"/>
                  <a:gd name="connsiteY0" fmla="*/ 1439811 h 1439811"/>
                  <a:gd name="connsiteX1" fmla="*/ 451759 w 1635643"/>
                  <a:gd name="connsiteY1" fmla="*/ 1439811 h 1439811"/>
                  <a:gd name="connsiteX2" fmla="*/ 377459 w 1635643"/>
                  <a:gd name="connsiteY2" fmla="*/ 1396918 h 1439811"/>
                  <a:gd name="connsiteX3" fmla="*/ 11457 w 1635643"/>
                  <a:gd name="connsiteY3" fmla="*/ 762922 h 1439811"/>
                  <a:gd name="connsiteX4" fmla="*/ 11457 w 1635643"/>
                  <a:gd name="connsiteY4" fmla="*/ 677134 h 1439811"/>
                  <a:gd name="connsiteX5" fmla="*/ 377336 w 1635643"/>
                  <a:gd name="connsiteY5" fmla="*/ 42894 h 1439811"/>
                  <a:gd name="connsiteX6" fmla="*/ 451637 w 1635643"/>
                  <a:gd name="connsiteY6" fmla="*/ 0 h 1439811"/>
                  <a:gd name="connsiteX7" fmla="*/ 1183763 w 1635643"/>
                  <a:gd name="connsiteY7" fmla="*/ 0 h 1439811"/>
                  <a:gd name="connsiteX8" fmla="*/ 1258063 w 1635643"/>
                  <a:gd name="connsiteY8" fmla="*/ 42894 h 1439811"/>
                  <a:gd name="connsiteX9" fmla="*/ 1624187 w 1635643"/>
                  <a:gd name="connsiteY9" fmla="*/ 676890 h 1439811"/>
                  <a:gd name="connsiteX10" fmla="*/ 1624187 w 1635643"/>
                  <a:gd name="connsiteY10" fmla="*/ 762677 h 1439811"/>
                  <a:gd name="connsiteX11" fmla="*/ 1258063 w 1635643"/>
                  <a:gd name="connsiteY11" fmla="*/ 1396673 h 1439811"/>
                  <a:gd name="connsiteX12" fmla="*/ 1183763 w 1635643"/>
                  <a:gd name="connsiteY12" fmla="*/ 1439567 h 1439811"/>
                  <a:gd name="connsiteX13" fmla="*/ 451759 w 1635643"/>
                  <a:gd name="connsiteY13" fmla="*/ 24441 h 1439811"/>
                  <a:gd name="connsiteX14" fmla="*/ 398600 w 1635643"/>
                  <a:gd name="connsiteY14" fmla="*/ 55114 h 1439811"/>
                  <a:gd name="connsiteX15" fmla="*/ 32598 w 1635643"/>
                  <a:gd name="connsiteY15" fmla="*/ 689110 h 1439811"/>
                  <a:gd name="connsiteX16" fmla="*/ 32598 w 1635643"/>
                  <a:gd name="connsiteY16" fmla="*/ 750457 h 1439811"/>
                  <a:gd name="connsiteX17" fmla="*/ 398722 w 1635643"/>
                  <a:gd name="connsiteY17" fmla="*/ 1384453 h 1439811"/>
                  <a:gd name="connsiteX18" fmla="*/ 451881 w 1635643"/>
                  <a:gd name="connsiteY18" fmla="*/ 1415126 h 1439811"/>
                  <a:gd name="connsiteX19" fmla="*/ 1184007 w 1635643"/>
                  <a:gd name="connsiteY19" fmla="*/ 1415126 h 1439811"/>
                  <a:gd name="connsiteX20" fmla="*/ 1237166 w 1635643"/>
                  <a:gd name="connsiteY20" fmla="*/ 1384453 h 1439811"/>
                  <a:gd name="connsiteX21" fmla="*/ 1603290 w 1635643"/>
                  <a:gd name="connsiteY21" fmla="*/ 750457 h 1439811"/>
                  <a:gd name="connsiteX22" fmla="*/ 1603290 w 1635643"/>
                  <a:gd name="connsiteY22" fmla="*/ 689110 h 1439811"/>
                  <a:gd name="connsiteX23" fmla="*/ 1237166 w 1635643"/>
                  <a:gd name="connsiteY23" fmla="*/ 55114 h 1439811"/>
                  <a:gd name="connsiteX24" fmla="*/ 1184007 w 1635643"/>
                  <a:gd name="connsiteY24" fmla="*/ 24441 h 1439811"/>
                  <a:gd name="connsiteX25" fmla="*/ 451881 w 1635643"/>
                  <a:gd name="connsiteY25" fmla="*/ 24441 h 14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5643" h="1439811">
                    <a:moveTo>
                      <a:pt x="1183885" y="1439811"/>
                    </a:moveTo>
                    <a:lnTo>
                      <a:pt x="451759" y="1439811"/>
                    </a:lnTo>
                    <a:cubicBezTo>
                      <a:pt x="421208" y="1439811"/>
                      <a:pt x="392734" y="1423314"/>
                      <a:pt x="377459" y="1396918"/>
                    </a:cubicBezTo>
                    <a:lnTo>
                      <a:pt x="11457" y="762922"/>
                    </a:lnTo>
                    <a:cubicBezTo>
                      <a:pt x="-3819" y="736403"/>
                      <a:pt x="-3819" y="703530"/>
                      <a:pt x="11457" y="677134"/>
                    </a:cubicBezTo>
                    <a:lnTo>
                      <a:pt x="377336" y="42894"/>
                    </a:lnTo>
                    <a:cubicBezTo>
                      <a:pt x="392612" y="16375"/>
                      <a:pt x="421086" y="0"/>
                      <a:pt x="451637" y="0"/>
                    </a:cubicBezTo>
                    <a:lnTo>
                      <a:pt x="1183763" y="0"/>
                    </a:lnTo>
                    <a:cubicBezTo>
                      <a:pt x="1214314" y="0"/>
                      <a:pt x="1242787" y="16498"/>
                      <a:pt x="1258063" y="42894"/>
                    </a:cubicBezTo>
                    <a:lnTo>
                      <a:pt x="1624187" y="676890"/>
                    </a:lnTo>
                    <a:cubicBezTo>
                      <a:pt x="1639462" y="703408"/>
                      <a:pt x="1639462" y="736281"/>
                      <a:pt x="1624187" y="762677"/>
                    </a:cubicBezTo>
                    <a:lnTo>
                      <a:pt x="1258063" y="1396673"/>
                    </a:lnTo>
                    <a:cubicBezTo>
                      <a:pt x="1242787" y="1423191"/>
                      <a:pt x="1214314" y="1439567"/>
                      <a:pt x="1183763" y="1439567"/>
                    </a:cubicBezTo>
                    <a:close/>
                    <a:moveTo>
                      <a:pt x="451759" y="24441"/>
                    </a:moveTo>
                    <a:cubicBezTo>
                      <a:pt x="429884" y="24441"/>
                      <a:pt x="409476" y="36172"/>
                      <a:pt x="398600" y="55114"/>
                    </a:cubicBezTo>
                    <a:lnTo>
                      <a:pt x="32598" y="689110"/>
                    </a:lnTo>
                    <a:cubicBezTo>
                      <a:pt x="21600" y="708052"/>
                      <a:pt x="21600" y="731515"/>
                      <a:pt x="32598" y="750457"/>
                    </a:cubicBezTo>
                    <a:lnTo>
                      <a:pt x="398722" y="1384453"/>
                    </a:lnTo>
                    <a:cubicBezTo>
                      <a:pt x="409598" y="1403394"/>
                      <a:pt x="430006" y="1415126"/>
                      <a:pt x="451881" y="1415126"/>
                    </a:cubicBezTo>
                    <a:lnTo>
                      <a:pt x="1184007" y="1415126"/>
                    </a:lnTo>
                    <a:cubicBezTo>
                      <a:pt x="1205882" y="1415126"/>
                      <a:pt x="1226290" y="1403394"/>
                      <a:pt x="1237166" y="1384453"/>
                    </a:cubicBezTo>
                    <a:lnTo>
                      <a:pt x="1603290" y="750457"/>
                    </a:lnTo>
                    <a:cubicBezTo>
                      <a:pt x="1614166" y="731515"/>
                      <a:pt x="1614166" y="707930"/>
                      <a:pt x="1603290" y="689110"/>
                    </a:cubicBezTo>
                    <a:lnTo>
                      <a:pt x="1237166" y="55114"/>
                    </a:lnTo>
                    <a:cubicBezTo>
                      <a:pt x="1226290" y="36172"/>
                      <a:pt x="1205882" y="24441"/>
                      <a:pt x="1184007" y="24441"/>
                    </a:cubicBezTo>
                    <a:lnTo>
                      <a:pt x="451881" y="24441"/>
                    </a:lnTo>
                    <a:close/>
                  </a:path>
                </a:pathLst>
              </a:custGeom>
              <a:grpFill/>
              <a:ln w="12213" cap="flat">
                <a:noFill/>
                <a:prstDash val="solid"/>
                <a:miter/>
              </a:ln>
            </p:spPr>
            <p:txBody>
              <a:bodyPr rtlCol="0" anchor="ctr"/>
              <a:lstStyle/>
              <a:p>
                <a:endParaRPr lang="pt-BR"/>
              </a:p>
            </p:txBody>
          </p:sp>
          <p:sp>
            <p:nvSpPr>
              <p:cNvPr id="513" name="Forma Livre: Forma 512">
                <a:extLst>
                  <a:ext uri="{FF2B5EF4-FFF2-40B4-BE49-F238E27FC236}">
                    <a16:creationId xmlns:a16="http://schemas.microsoft.com/office/drawing/2014/main" id="{42E4333C-3E3E-495A-9C98-2C1A0938C18C}"/>
                  </a:ext>
                </a:extLst>
              </p:cNvPr>
              <p:cNvSpPr/>
              <p:nvPr/>
            </p:nvSpPr>
            <p:spPr>
              <a:xfrm>
                <a:off x="5269410" y="1831166"/>
                <a:ext cx="1262859" cy="1113036"/>
              </a:xfrm>
              <a:custGeom>
                <a:avLst/>
                <a:gdLst>
                  <a:gd name="connsiteX0" fmla="*/ 1252961 w 1262859"/>
                  <a:gd name="connsiteY0" fmla="*/ 593302 h 1113036"/>
                  <a:gd name="connsiteX1" fmla="*/ 974091 w 1262859"/>
                  <a:gd name="connsiteY1" fmla="*/ 1076253 h 1113036"/>
                  <a:gd name="connsiteX2" fmla="*/ 910300 w 1262859"/>
                  <a:gd name="connsiteY2" fmla="*/ 1113037 h 1113036"/>
                  <a:gd name="connsiteX3" fmla="*/ 352560 w 1262859"/>
                  <a:gd name="connsiteY3" fmla="*/ 1113037 h 1113036"/>
                  <a:gd name="connsiteX4" fmla="*/ 288769 w 1262859"/>
                  <a:gd name="connsiteY4" fmla="*/ 1076253 h 1113036"/>
                  <a:gd name="connsiteX5" fmla="*/ 9899 w 1262859"/>
                  <a:gd name="connsiteY5" fmla="*/ 593302 h 1113036"/>
                  <a:gd name="connsiteX6" fmla="*/ 9899 w 1262859"/>
                  <a:gd name="connsiteY6" fmla="*/ 519735 h 1113036"/>
                  <a:gd name="connsiteX7" fmla="*/ 288769 w 1262859"/>
                  <a:gd name="connsiteY7" fmla="*/ 36783 h 1113036"/>
                  <a:gd name="connsiteX8" fmla="*/ 352560 w 1262859"/>
                  <a:gd name="connsiteY8" fmla="*/ 0 h 1113036"/>
                  <a:gd name="connsiteX9" fmla="*/ 910300 w 1262859"/>
                  <a:gd name="connsiteY9" fmla="*/ 0 h 1113036"/>
                  <a:gd name="connsiteX10" fmla="*/ 974091 w 1262859"/>
                  <a:gd name="connsiteY10" fmla="*/ 36783 h 1113036"/>
                  <a:gd name="connsiteX11" fmla="*/ 1252961 w 1262859"/>
                  <a:gd name="connsiteY11" fmla="*/ 519735 h 1113036"/>
                  <a:gd name="connsiteX12" fmla="*/ 1252961 w 1262859"/>
                  <a:gd name="connsiteY12" fmla="*/ 593302 h 111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859" h="1113036">
                    <a:moveTo>
                      <a:pt x="1252961" y="593302"/>
                    </a:moveTo>
                    <a:lnTo>
                      <a:pt x="974091" y="1076253"/>
                    </a:lnTo>
                    <a:cubicBezTo>
                      <a:pt x="960893" y="1098983"/>
                      <a:pt x="936574" y="1113037"/>
                      <a:pt x="910300" y="1113037"/>
                    </a:cubicBezTo>
                    <a:lnTo>
                      <a:pt x="352560" y="1113037"/>
                    </a:lnTo>
                    <a:cubicBezTo>
                      <a:pt x="326286" y="1113037"/>
                      <a:pt x="301967" y="1098983"/>
                      <a:pt x="288769" y="1076253"/>
                    </a:cubicBezTo>
                    <a:lnTo>
                      <a:pt x="9899" y="593302"/>
                    </a:lnTo>
                    <a:cubicBezTo>
                      <a:pt x="-3300" y="570572"/>
                      <a:pt x="-3300" y="542465"/>
                      <a:pt x="9899" y="519735"/>
                    </a:cubicBezTo>
                    <a:lnTo>
                      <a:pt x="288769" y="36783"/>
                    </a:lnTo>
                    <a:cubicBezTo>
                      <a:pt x="301967" y="14054"/>
                      <a:pt x="326286" y="0"/>
                      <a:pt x="352560" y="0"/>
                    </a:cubicBezTo>
                    <a:lnTo>
                      <a:pt x="910300" y="0"/>
                    </a:lnTo>
                    <a:cubicBezTo>
                      <a:pt x="936574" y="0"/>
                      <a:pt x="960893" y="14054"/>
                      <a:pt x="974091" y="36783"/>
                    </a:cubicBezTo>
                    <a:lnTo>
                      <a:pt x="1252961" y="519735"/>
                    </a:lnTo>
                    <a:cubicBezTo>
                      <a:pt x="1266159" y="542465"/>
                      <a:pt x="1266159" y="570572"/>
                      <a:pt x="1252961" y="593302"/>
                    </a:cubicBezTo>
                    <a:close/>
                  </a:path>
                </a:pathLst>
              </a:custGeom>
              <a:grpFill/>
              <a:ln w="12213" cap="flat">
                <a:noFill/>
                <a:prstDash val="solid"/>
                <a:miter/>
              </a:ln>
            </p:spPr>
            <p:txBody>
              <a:bodyPr rtlCol="0" anchor="ctr"/>
              <a:lstStyle/>
              <a:p>
                <a:endParaRPr lang="pt-BR"/>
              </a:p>
            </p:txBody>
          </p:sp>
        </p:grpSp>
        <p:pic>
          <p:nvPicPr>
            <p:cNvPr id="14" name="Gráfico 13" descr="Crescimento Comercial com preenchimento sólido">
              <a:extLst>
                <a:ext uri="{FF2B5EF4-FFF2-40B4-BE49-F238E27FC236}">
                  <a16:creationId xmlns:a16="http://schemas.microsoft.com/office/drawing/2014/main" id="{8C32CB07-809B-DBF9-3757-87F88A5923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7346" y="2050105"/>
              <a:ext cx="540000" cy="540000"/>
            </a:xfrm>
            <a:prstGeom prst="rect">
              <a:avLst/>
            </a:prstGeom>
          </p:spPr>
        </p:pic>
      </p:grpSp>
      <p:sp>
        <p:nvSpPr>
          <p:cNvPr id="5" name="Forma Livre: Forma 4">
            <a:extLst>
              <a:ext uri="{FF2B5EF4-FFF2-40B4-BE49-F238E27FC236}">
                <a16:creationId xmlns:a16="http://schemas.microsoft.com/office/drawing/2014/main" id="{206DAE7C-E1CE-1FD8-2BE7-56634754FEEA}"/>
              </a:ext>
            </a:extLst>
          </p:cNvPr>
          <p:cNvSpPr/>
          <p:nvPr/>
        </p:nvSpPr>
        <p:spPr>
          <a:xfrm>
            <a:off x="5273885" y="4531788"/>
            <a:ext cx="1637153" cy="1439566"/>
          </a:xfrm>
          <a:custGeom>
            <a:avLst/>
            <a:gdLst>
              <a:gd name="connsiteX0" fmla="*/ 1252961 w 1262859"/>
              <a:gd name="connsiteY0" fmla="*/ 593302 h 1113036"/>
              <a:gd name="connsiteX1" fmla="*/ 974091 w 1262859"/>
              <a:gd name="connsiteY1" fmla="*/ 1076253 h 1113036"/>
              <a:gd name="connsiteX2" fmla="*/ 910300 w 1262859"/>
              <a:gd name="connsiteY2" fmla="*/ 1113037 h 1113036"/>
              <a:gd name="connsiteX3" fmla="*/ 352560 w 1262859"/>
              <a:gd name="connsiteY3" fmla="*/ 1113037 h 1113036"/>
              <a:gd name="connsiteX4" fmla="*/ 288769 w 1262859"/>
              <a:gd name="connsiteY4" fmla="*/ 1076253 h 1113036"/>
              <a:gd name="connsiteX5" fmla="*/ 9899 w 1262859"/>
              <a:gd name="connsiteY5" fmla="*/ 593302 h 1113036"/>
              <a:gd name="connsiteX6" fmla="*/ 9899 w 1262859"/>
              <a:gd name="connsiteY6" fmla="*/ 519735 h 1113036"/>
              <a:gd name="connsiteX7" fmla="*/ 288769 w 1262859"/>
              <a:gd name="connsiteY7" fmla="*/ 36783 h 1113036"/>
              <a:gd name="connsiteX8" fmla="*/ 352560 w 1262859"/>
              <a:gd name="connsiteY8" fmla="*/ 0 h 1113036"/>
              <a:gd name="connsiteX9" fmla="*/ 910300 w 1262859"/>
              <a:gd name="connsiteY9" fmla="*/ 0 h 1113036"/>
              <a:gd name="connsiteX10" fmla="*/ 974091 w 1262859"/>
              <a:gd name="connsiteY10" fmla="*/ 36783 h 1113036"/>
              <a:gd name="connsiteX11" fmla="*/ 1252961 w 1262859"/>
              <a:gd name="connsiteY11" fmla="*/ 519735 h 1113036"/>
              <a:gd name="connsiteX12" fmla="*/ 1252961 w 1262859"/>
              <a:gd name="connsiteY12" fmla="*/ 593302 h 111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859" h="1113036">
                <a:moveTo>
                  <a:pt x="1252961" y="593302"/>
                </a:moveTo>
                <a:lnTo>
                  <a:pt x="974091" y="1076253"/>
                </a:lnTo>
                <a:cubicBezTo>
                  <a:pt x="960893" y="1098983"/>
                  <a:pt x="936574" y="1113037"/>
                  <a:pt x="910300" y="1113037"/>
                </a:cubicBezTo>
                <a:lnTo>
                  <a:pt x="352560" y="1113037"/>
                </a:lnTo>
                <a:cubicBezTo>
                  <a:pt x="326286" y="1113037"/>
                  <a:pt x="301967" y="1098983"/>
                  <a:pt x="288769" y="1076253"/>
                </a:cubicBezTo>
                <a:lnTo>
                  <a:pt x="9899" y="593302"/>
                </a:lnTo>
                <a:cubicBezTo>
                  <a:pt x="-3300" y="570572"/>
                  <a:pt x="-3300" y="542465"/>
                  <a:pt x="9899" y="519735"/>
                </a:cubicBezTo>
                <a:lnTo>
                  <a:pt x="288769" y="36783"/>
                </a:lnTo>
                <a:cubicBezTo>
                  <a:pt x="301967" y="14054"/>
                  <a:pt x="326286" y="0"/>
                  <a:pt x="352560" y="0"/>
                </a:cubicBezTo>
                <a:lnTo>
                  <a:pt x="910300" y="0"/>
                </a:lnTo>
                <a:cubicBezTo>
                  <a:pt x="936574" y="0"/>
                  <a:pt x="960893" y="14054"/>
                  <a:pt x="974091" y="36783"/>
                </a:cubicBezTo>
                <a:lnTo>
                  <a:pt x="1252961" y="519735"/>
                </a:lnTo>
                <a:cubicBezTo>
                  <a:pt x="1266159" y="542465"/>
                  <a:pt x="1266159" y="570572"/>
                  <a:pt x="1252961" y="593302"/>
                </a:cubicBezTo>
                <a:close/>
              </a:path>
            </a:pathLst>
          </a:custGeom>
          <a:solidFill>
            <a:srgbClr val="CCCDCE">
              <a:alpha val="50196"/>
            </a:srgbClr>
          </a:solidFill>
          <a:ln w="12213" cap="flat">
            <a:noFill/>
            <a:prstDash val="solid"/>
            <a:miter/>
          </a:ln>
        </p:spPr>
        <p:txBody>
          <a:bodyPr rtlCol="0" anchor="ctr"/>
          <a:lstStyle/>
          <a:p>
            <a:endParaRPr lang="pt-BR"/>
          </a:p>
        </p:txBody>
      </p:sp>
      <p:grpSp>
        <p:nvGrpSpPr>
          <p:cNvPr id="16" name="Agrupar 15">
            <a:extLst>
              <a:ext uri="{FF2B5EF4-FFF2-40B4-BE49-F238E27FC236}">
                <a16:creationId xmlns:a16="http://schemas.microsoft.com/office/drawing/2014/main" id="{43CB3C7D-D449-3A27-308B-F88F40534987}"/>
              </a:ext>
            </a:extLst>
          </p:cNvPr>
          <p:cNvGrpSpPr/>
          <p:nvPr/>
        </p:nvGrpSpPr>
        <p:grpSpPr>
          <a:xfrm>
            <a:off x="5245527" y="4751016"/>
            <a:ext cx="1700946" cy="1044279"/>
            <a:chOff x="4259298" y="2531498"/>
            <a:chExt cx="1700946" cy="1044279"/>
          </a:xfrm>
        </p:grpSpPr>
        <p:sp>
          <p:nvSpPr>
            <p:cNvPr id="17" name="CaixaDeTexto 16">
              <a:extLst>
                <a:ext uri="{FF2B5EF4-FFF2-40B4-BE49-F238E27FC236}">
                  <a16:creationId xmlns:a16="http://schemas.microsoft.com/office/drawing/2014/main" id="{FF0B88B9-D691-7E2E-C7CA-C581AF6C3B4F}"/>
                </a:ext>
              </a:extLst>
            </p:cNvPr>
            <p:cNvSpPr txBox="1"/>
            <p:nvPr/>
          </p:nvSpPr>
          <p:spPr>
            <a:xfrm>
              <a:off x="4518469" y="2531498"/>
              <a:ext cx="1182605" cy="261610"/>
            </a:xfrm>
            <a:prstGeom prst="rect">
              <a:avLst/>
            </a:prstGeom>
            <a:noFill/>
          </p:spPr>
          <p:txBody>
            <a:bodyPr wrap="square">
              <a:spAutoFit/>
            </a:bodyPr>
            <a:lstStyle/>
            <a:p>
              <a:pPr algn="ctr">
                <a:spcAft>
                  <a:spcPts val="600"/>
                </a:spcAft>
              </a:pPr>
              <a:r>
                <a:rPr lang="en-US" sz="1100" b="1" dirty="0">
                  <a:solidFill>
                    <a:srgbClr val="14A0C0"/>
                  </a:solidFill>
                </a:rPr>
                <a:t>LOREM</a:t>
              </a:r>
            </a:p>
          </p:txBody>
        </p:sp>
        <p:sp>
          <p:nvSpPr>
            <p:cNvPr id="18" name="CaixaDeTexto 17">
              <a:extLst>
                <a:ext uri="{FF2B5EF4-FFF2-40B4-BE49-F238E27FC236}">
                  <a16:creationId xmlns:a16="http://schemas.microsoft.com/office/drawing/2014/main" id="{A23357CB-C465-445F-F37F-B51603E4F098}"/>
                </a:ext>
              </a:extLst>
            </p:cNvPr>
            <p:cNvSpPr txBox="1"/>
            <p:nvPr/>
          </p:nvSpPr>
          <p:spPr>
            <a:xfrm>
              <a:off x="4259298" y="2790947"/>
              <a:ext cx="1700946" cy="784830"/>
            </a:xfrm>
            <a:prstGeom prst="rect">
              <a:avLst/>
            </a:prstGeom>
            <a:noFill/>
          </p:spPr>
          <p:txBody>
            <a:bodyPr wrap="square" rtlCol="0">
              <a:spAutoFit/>
            </a:bodyPr>
            <a:lstStyle/>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a:p>
              <a:pPr marL="171450" indent="-171450" algn="ctr">
                <a:buFont typeface="Arial" panose="020B0604020202020204" pitchFamily="34" charset="0"/>
                <a:buChar char="•"/>
              </a:pPr>
              <a:r>
                <a:rPr lang="pt-BR" sz="900" dirty="0" err="1">
                  <a:solidFill>
                    <a:srgbClr val="1A304A"/>
                  </a:solidFill>
                  <a:latin typeface="Montserrat" pitchFamily="2" charset="0"/>
                </a:rPr>
                <a:t>Lorem</a:t>
              </a:r>
              <a:r>
                <a:rPr lang="pt-BR" sz="900" dirty="0">
                  <a:solidFill>
                    <a:srgbClr val="1A304A"/>
                  </a:solidFill>
                  <a:latin typeface="Montserrat" pitchFamily="2" charset="0"/>
                </a:rPr>
                <a:t> ipsum</a:t>
              </a:r>
            </a:p>
          </p:txBody>
        </p:sp>
      </p:grpSp>
      <p:grpSp>
        <p:nvGrpSpPr>
          <p:cNvPr id="30" name="Agrupar 29">
            <a:extLst>
              <a:ext uri="{FF2B5EF4-FFF2-40B4-BE49-F238E27FC236}">
                <a16:creationId xmlns:a16="http://schemas.microsoft.com/office/drawing/2014/main" id="{E3B52FE1-5BB0-4829-77A8-AA3C6E9F13FB}"/>
              </a:ext>
            </a:extLst>
          </p:cNvPr>
          <p:cNvGrpSpPr/>
          <p:nvPr/>
        </p:nvGrpSpPr>
        <p:grpSpPr>
          <a:xfrm>
            <a:off x="3922730" y="3721691"/>
            <a:ext cx="4346540" cy="1448553"/>
            <a:chOff x="3730660" y="4114047"/>
            <a:chExt cx="4346540" cy="1448553"/>
          </a:xfrm>
        </p:grpSpPr>
        <p:grpSp>
          <p:nvGrpSpPr>
            <p:cNvPr id="28" name="Agrupar 27">
              <a:extLst>
                <a:ext uri="{FF2B5EF4-FFF2-40B4-BE49-F238E27FC236}">
                  <a16:creationId xmlns:a16="http://schemas.microsoft.com/office/drawing/2014/main" id="{98D63992-4024-365B-45B3-99B90FF1B766}"/>
                </a:ext>
              </a:extLst>
            </p:cNvPr>
            <p:cNvGrpSpPr/>
            <p:nvPr/>
          </p:nvGrpSpPr>
          <p:grpSpPr>
            <a:xfrm>
              <a:off x="6441313" y="4123034"/>
              <a:ext cx="1635887" cy="1439566"/>
              <a:chOff x="6441313" y="4123034"/>
              <a:chExt cx="1635887" cy="1439566"/>
            </a:xfrm>
          </p:grpSpPr>
          <p:grpSp>
            <p:nvGrpSpPr>
              <p:cNvPr id="518" name="Gráfico 36">
                <a:extLst>
                  <a:ext uri="{FF2B5EF4-FFF2-40B4-BE49-F238E27FC236}">
                    <a16:creationId xmlns:a16="http://schemas.microsoft.com/office/drawing/2014/main" id="{0B5056E5-701E-4ACF-3679-6142E00BB873}"/>
                  </a:ext>
                </a:extLst>
              </p:cNvPr>
              <p:cNvGrpSpPr/>
              <p:nvPr/>
            </p:nvGrpSpPr>
            <p:grpSpPr>
              <a:xfrm>
                <a:off x="6441313" y="4123034"/>
                <a:ext cx="1635887" cy="1439566"/>
                <a:chOff x="6524235" y="4025711"/>
                <a:chExt cx="1635887" cy="1439566"/>
              </a:xfrm>
              <a:solidFill>
                <a:srgbClr val="2280AA"/>
              </a:solidFill>
            </p:grpSpPr>
            <p:sp>
              <p:nvSpPr>
                <p:cNvPr id="519" name="Forma Livre: Forma 518">
                  <a:extLst>
                    <a:ext uri="{FF2B5EF4-FFF2-40B4-BE49-F238E27FC236}">
                      <a16:creationId xmlns:a16="http://schemas.microsoft.com/office/drawing/2014/main" id="{91CE7B5E-60E5-AEE7-D1EF-F18D357F589D}"/>
                    </a:ext>
                  </a:extLst>
                </p:cNvPr>
                <p:cNvSpPr/>
                <p:nvPr/>
              </p:nvSpPr>
              <p:spPr>
                <a:xfrm>
                  <a:off x="6524235" y="4025711"/>
                  <a:ext cx="1635887" cy="1439566"/>
                </a:xfrm>
                <a:custGeom>
                  <a:avLst/>
                  <a:gdLst>
                    <a:gd name="connsiteX0" fmla="*/ 1184007 w 1635887"/>
                    <a:gd name="connsiteY0" fmla="*/ 1439567 h 1439566"/>
                    <a:gd name="connsiteX1" fmla="*/ 451881 w 1635887"/>
                    <a:gd name="connsiteY1" fmla="*/ 1439567 h 1439566"/>
                    <a:gd name="connsiteX2" fmla="*/ 377581 w 1635887"/>
                    <a:gd name="connsiteY2" fmla="*/ 1396673 h 1439566"/>
                    <a:gd name="connsiteX3" fmla="*/ 11457 w 1635887"/>
                    <a:gd name="connsiteY3" fmla="*/ 762677 h 1439566"/>
                    <a:gd name="connsiteX4" fmla="*/ 11457 w 1635887"/>
                    <a:gd name="connsiteY4" fmla="*/ 676890 h 1439566"/>
                    <a:gd name="connsiteX5" fmla="*/ 377581 w 1635887"/>
                    <a:gd name="connsiteY5" fmla="*/ 42894 h 1439566"/>
                    <a:gd name="connsiteX6" fmla="*/ 451881 w 1635887"/>
                    <a:gd name="connsiteY6" fmla="*/ 0 h 1439566"/>
                    <a:gd name="connsiteX7" fmla="*/ 1184007 w 1635887"/>
                    <a:gd name="connsiteY7" fmla="*/ 0 h 1439566"/>
                    <a:gd name="connsiteX8" fmla="*/ 1258307 w 1635887"/>
                    <a:gd name="connsiteY8" fmla="*/ 42894 h 1439566"/>
                    <a:gd name="connsiteX9" fmla="*/ 1624431 w 1635887"/>
                    <a:gd name="connsiteY9" fmla="*/ 676890 h 1439566"/>
                    <a:gd name="connsiteX10" fmla="*/ 1624431 w 1635887"/>
                    <a:gd name="connsiteY10" fmla="*/ 762677 h 1439566"/>
                    <a:gd name="connsiteX11" fmla="*/ 1258307 w 1635887"/>
                    <a:gd name="connsiteY11" fmla="*/ 1396673 h 1439566"/>
                    <a:gd name="connsiteX12" fmla="*/ 1184007 w 1635887"/>
                    <a:gd name="connsiteY12" fmla="*/ 1439567 h 1439566"/>
                    <a:gd name="connsiteX13" fmla="*/ 451881 w 1635887"/>
                    <a:gd name="connsiteY13" fmla="*/ 24196 h 1439566"/>
                    <a:gd name="connsiteX14" fmla="*/ 398722 w 1635887"/>
                    <a:gd name="connsiteY14" fmla="*/ 54870 h 1439566"/>
                    <a:gd name="connsiteX15" fmla="*/ 32720 w 1635887"/>
                    <a:gd name="connsiteY15" fmla="*/ 688866 h 1439566"/>
                    <a:gd name="connsiteX16" fmla="*/ 32720 w 1635887"/>
                    <a:gd name="connsiteY16" fmla="*/ 750212 h 1439566"/>
                    <a:gd name="connsiteX17" fmla="*/ 398722 w 1635887"/>
                    <a:gd name="connsiteY17" fmla="*/ 1384208 h 1439566"/>
                    <a:gd name="connsiteX18" fmla="*/ 451881 w 1635887"/>
                    <a:gd name="connsiteY18" fmla="*/ 1414882 h 1439566"/>
                    <a:gd name="connsiteX19" fmla="*/ 1184007 w 1635887"/>
                    <a:gd name="connsiteY19" fmla="*/ 1414882 h 1439566"/>
                    <a:gd name="connsiteX20" fmla="*/ 1237166 w 1635887"/>
                    <a:gd name="connsiteY20" fmla="*/ 1384208 h 1439566"/>
                    <a:gd name="connsiteX21" fmla="*/ 1603168 w 1635887"/>
                    <a:gd name="connsiteY21" fmla="*/ 750212 h 1439566"/>
                    <a:gd name="connsiteX22" fmla="*/ 1603168 w 1635887"/>
                    <a:gd name="connsiteY22" fmla="*/ 688866 h 1439566"/>
                    <a:gd name="connsiteX23" fmla="*/ 1237166 w 1635887"/>
                    <a:gd name="connsiteY23" fmla="*/ 54870 h 1439566"/>
                    <a:gd name="connsiteX24" fmla="*/ 1184007 w 1635887"/>
                    <a:gd name="connsiteY24" fmla="*/ 24196 h 1439566"/>
                    <a:gd name="connsiteX25" fmla="*/ 451881 w 1635887"/>
                    <a:gd name="connsiteY25" fmla="*/ 24196 h 143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5887" h="1439566">
                      <a:moveTo>
                        <a:pt x="1184007" y="1439567"/>
                      </a:moveTo>
                      <a:lnTo>
                        <a:pt x="451881" y="1439567"/>
                      </a:lnTo>
                      <a:cubicBezTo>
                        <a:pt x="421330" y="1439567"/>
                        <a:pt x="392856" y="1423069"/>
                        <a:pt x="377581" y="1396673"/>
                      </a:cubicBezTo>
                      <a:lnTo>
                        <a:pt x="11457" y="762677"/>
                      </a:lnTo>
                      <a:cubicBezTo>
                        <a:pt x="-3819" y="736159"/>
                        <a:pt x="-3819" y="703286"/>
                        <a:pt x="11457" y="676890"/>
                      </a:cubicBezTo>
                      <a:lnTo>
                        <a:pt x="377581" y="42894"/>
                      </a:lnTo>
                      <a:cubicBezTo>
                        <a:pt x="392856" y="16375"/>
                        <a:pt x="421330" y="0"/>
                        <a:pt x="451881" y="0"/>
                      </a:cubicBezTo>
                      <a:lnTo>
                        <a:pt x="1184007" y="0"/>
                      </a:lnTo>
                      <a:cubicBezTo>
                        <a:pt x="1214558" y="0"/>
                        <a:pt x="1243032" y="16498"/>
                        <a:pt x="1258307" y="42894"/>
                      </a:cubicBezTo>
                      <a:lnTo>
                        <a:pt x="1624431" y="676890"/>
                      </a:lnTo>
                      <a:cubicBezTo>
                        <a:pt x="1639707" y="703408"/>
                        <a:pt x="1639707" y="736281"/>
                        <a:pt x="1624431" y="762677"/>
                      </a:cubicBezTo>
                      <a:lnTo>
                        <a:pt x="1258307" y="1396673"/>
                      </a:lnTo>
                      <a:cubicBezTo>
                        <a:pt x="1243032" y="1423192"/>
                        <a:pt x="1214558" y="1439567"/>
                        <a:pt x="1184007" y="1439567"/>
                      </a:cubicBezTo>
                      <a:close/>
                      <a:moveTo>
                        <a:pt x="451881" y="24196"/>
                      </a:moveTo>
                      <a:cubicBezTo>
                        <a:pt x="430006" y="24196"/>
                        <a:pt x="409598" y="35928"/>
                        <a:pt x="398722" y="54870"/>
                      </a:cubicBezTo>
                      <a:lnTo>
                        <a:pt x="32720" y="688866"/>
                      </a:lnTo>
                      <a:cubicBezTo>
                        <a:pt x="21844" y="707807"/>
                        <a:pt x="21844" y="731271"/>
                        <a:pt x="32720" y="750212"/>
                      </a:cubicBezTo>
                      <a:lnTo>
                        <a:pt x="398722" y="1384208"/>
                      </a:lnTo>
                      <a:cubicBezTo>
                        <a:pt x="409598" y="1403150"/>
                        <a:pt x="430006" y="1414882"/>
                        <a:pt x="451881" y="1414882"/>
                      </a:cubicBezTo>
                      <a:lnTo>
                        <a:pt x="1184007" y="1414882"/>
                      </a:lnTo>
                      <a:cubicBezTo>
                        <a:pt x="1205882" y="1414882"/>
                        <a:pt x="1226290" y="1403150"/>
                        <a:pt x="1237166" y="1384208"/>
                      </a:cubicBezTo>
                      <a:lnTo>
                        <a:pt x="1603168" y="750212"/>
                      </a:lnTo>
                      <a:cubicBezTo>
                        <a:pt x="1614044" y="731271"/>
                        <a:pt x="1614044" y="707807"/>
                        <a:pt x="1603168" y="688866"/>
                      </a:cubicBezTo>
                      <a:lnTo>
                        <a:pt x="1237166" y="54870"/>
                      </a:lnTo>
                      <a:cubicBezTo>
                        <a:pt x="1226290" y="35928"/>
                        <a:pt x="1205882" y="24196"/>
                        <a:pt x="1184007" y="24196"/>
                      </a:cubicBezTo>
                      <a:lnTo>
                        <a:pt x="451881" y="24196"/>
                      </a:lnTo>
                      <a:close/>
                    </a:path>
                  </a:pathLst>
                </a:custGeom>
                <a:grpFill/>
                <a:ln w="12213" cap="flat">
                  <a:noFill/>
                  <a:prstDash val="solid"/>
                  <a:miter/>
                </a:ln>
              </p:spPr>
              <p:txBody>
                <a:bodyPr rtlCol="0" anchor="ctr"/>
                <a:lstStyle/>
                <a:p>
                  <a:endParaRPr lang="pt-BR"/>
                </a:p>
              </p:txBody>
            </p:sp>
            <p:sp>
              <p:nvSpPr>
                <p:cNvPr id="520" name="Forma Livre: Forma 519">
                  <a:extLst>
                    <a:ext uri="{FF2B5EF4-FFF2-40B4-BE49-F238E27FC236}">
                      <a16:creationId xmlns:a16="http://schemas.microsoft.com/office/drawing/2014/main" id="{95F58B41-2346-40E6-1E32-756458B928C7}"/>
                    </a:ext>
                  </a:extLst>
                </p:cNvPr>
                <p:cNvSpPr/>
                <p:nvPr/>
              </p:nvSpPr>
              <p:spPr>
                <a:xfrm>
                  <a:off x="6704211" y="4190442"/>
                  <a:ext cx="1275813" cy="1124401"/>
                </a:xfrm>
                <a:custGeom>
                  <a:avLst/>
                  <a:gdLst>
                    <a:gd name="connsiteX0" fmla="*/ 1265914 w 1275813"/>
                    <a:gd name="connsiteY0" fmla="*/ 599046 h 1124401"/>
                    <a:gd name="connsiteX1" fmla="*/ 983745 w 1275813"/>
                    <a:gd name="connsiteY1" fmla="*/ 1087618 h 1124401"/>
                    <a:gd name="connsiteX2" fmla="*/ 919954 w 1275813"/>
                    <a:gd name="connsiteY2" fmla="*/ 1124402 h 1124401"/>
                    <a:gd name="connsiteX3" fmla="*/ 355737 w 1275813"/>
                    <a:gd name="connsiteY3" fmla="*/ 1124402 h 1124401"/>
                    <a:gd name="connsiteX4" fmla="*/ 291946 w 1275813"/>
                    <a:gd name="connsiteY4" fmla="*/ 1087618 h 1124401"/>
                    <a:gd name="connsiteX5" fmla="*/ 9898 w 1275813"/>
                    <a:gd name="connsiteY5" fmla="*/ 599046 h 1124401"/>
                    <a:gd name="connsiteX6" fmla="*/ 9898 w 1275813"/>
                    <a:gd name="connsiteY6" fmla="*/ 525356 h 1124401"/>
                    <a:gd name="connsiteX7" fmla="*/ 291946 w 1275813"/>
                    <a:gd name="connsiteY7" fmla="*/ 36784 h 1124401"/>
                    <a:gd name="connsiteX8" fmla="*/ 355737 w 1275813"/>
                    <a:gd name="connsiteY8" fmla="*/ 0 h 1124401"/>
                    <a:gd name="connsiteX9" fmla="*/ 919954 w 1275813"/>
                    <a:gd name="connsiteY9" fmla="*/ 0 h 1124401"/>
                    <a:gd name="connsiteX10" fmla="*/ 983745 w 1275813"/>
                    <a:gd name="connsiteY10" fmla="*/ 36784 h 1124401"/>
                    <a:gd name="connsiteX11" fmla="*/ 1265914 w 1275813"/>
                    <a:gd name="connsiteY11" fmla="*/ 525356 h 1124401"/>
                    <a:gd name="connsiteX12" fmla="*/ 1265914 w 1275813"/>
                    <a:gd name="connsiteY12" fmla="*/ 599046 h 112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5813" h="1124401">
                      <a:moveTo>
                        <a:pt x="1265914" y="599046"/>
                      </a:moveTo>
                      <a:lnTo>
                        <a:pt x="983745" y="1087618"/>
                      </a:lnTo>
                      <a:cubicBezTo>
                        <a:pt x="970547" y="1110349"/>
                        <a:pt x="946228" y="1124402"/>
                        <a:pt x="919954" y="1124402"/>
                      </a:cubicBezTo>
                      <a:lnTo>
                        <a:pt x="355737" y="1124402"/>
                      </a:lnTo>
                      <a:cubicBezTo>
                        <a:pt x="329463" y="1124402"/>
                        <a:pt x="305144" y="1110349"/>
                        <a:pt x="291946" y="1087618"/>
                      </a:cubicBezTo>
                      <a:lnTo>
                        <a:pt x="9898" y="599046"/>
                      </a:lnTo>
                      <a:cubicBezTo>
                        <a:pt x="-3299" y="576316"/>
                        <a:pt x="-3299" y="548209"/>
                        <a:pt x="9898" y="525356"/>
                      </a:cubicBezTo>
                      <a:lnTo>
                        <a:pt x="291946" y="36784"/>
                      </a:lnTo>
                      <a:cubicBezTo>
                        <a:pt x="305144" y="14054"/>
                        <a:pt x="329463" y="0"/>
                        <a:pt x="355737" y="0"/>
                      </a:cubicBezTo>
                      <a:lnTo>
                        <a:pt x="919954" y="0"/>
                      </a:lnTo>
                      <a:cubicBezTo>
                        <a:pt x="946228" y="0"/>
                        <a:pt x="970547" y="14054"/>
                        <a:pt x="983745" y="36784"/>
                      </a:cubicBezTo>
                      <a:lnTo>
                        <a:pt x="1265914" y="525356"/>
                      </a:lnTo>
                      <a:cubicBezTo>
                        <a:pt x="1279113" y="548086"/>
                        <a:pt x="1279113" y="576193"/>
                        <a:pt x="1265914" y="599046"/>
                      </a:cubicBezTo>
                      <a:close/>
                    </a:path>
                  </a:pathLst>
                </a:custGeom>
                <a:grpFill/>
                <a:ln w="12213" cap="flat">
                  <a:noFill/>
                  <a:prstDash val="solid"/>
                  <a:miter/>
                </a:ln>
              </p:spPr>
              <p:txBody>
                <a:bodyPr rtlCol="0" anchor="ctr"/>
                <a:lstStyle/>
                <a:p>
                  <a:endParaRPr lang="pt-BR"/>
                </a:p>
              </p:txBody>
            </p:sp>
          </p:grpSp>
          <p:pic>
            <p:nvPicPr>
              <p:cNvPr id="10" name="Gráfico 9" descr="Internet estrutura de tópicos">
                <a:extLst>
                  <a:ext uri="{FF2B5EF4-FFF2-40B4-BE49-F238E27FC236}">
                    <a16:creationId xmlns:a16="http://schemas.microsoft.com/office/drawing/2014/main" id="{44334755-93B3-07D7-41F6-B17FDD09B1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35256" y="4518817"/>
                <a:ext cx="648000" cy="648000"/>
              </a:xfrm>
              <a:prstGeom prst="rect">
                <a:avLst/>
              </a:prstGeom>
            </p:spPr>
          </p:pic>
        </p:grpSp>
        <p:grpSp>
          <p:nvGrpSpPr>
            <p:cNvPr id="27" name="Agrupar 26">
              <a:extLst>
                <a:ext uri="{FF2B5EF4-FFF2-40B4-BE49-F238E27FC236}">
                  <a16:creationId xmlns:a16="http://schemas.microsoft.com/office/drawing/2014/main" id="{3B586D27-7ABC-DBDA-3C20-EF8A69ACDE7C}"/>
                </a:ext>
              </a:extLst>
            </p:cNvPr>
            <p:cNvGrpSpPr/>
            <p:nvPr/>
          </p:nvGrpSpPr>
          <p:grpSpPr>
            <a:xfrm>
              <a:off x="3730660" y="4114047"/>
              <a:ext cx="1635643" cy="1439811"/>
              <a:chOff x="3730660" y="4114047"/>
              <a:chExt cx="1635643" cy="1439811"/>
            </a:xfrm>
          </p:grpSpPr>
          <p:grpSp>
            <p:nvGrpSpPr>
              <p:cNvPr id="22" name="Gráfico 36">
                <a:extLst>
                  <a:ext uri="{FF2B5EF4-FFF2-40B4-BE49-F238E27FC236}">
                    <a16:creationId xmlns:a16="http://schemas.microsoft.com/office/drawing/2014/main" id="{DAE5C399-1D5C-C748-5D94-A24EB5EBF83D}"/>
                  </a:ext>
                </a:extLst>
              </p:cNvPr>
              <p:cNvGrpSpPr/>
              <p:nvPr/>
            </p:nvGrpSpPr>
            <p:grpSpPr>
              <a:xfrm>
                <a:off x="3730660" y="4114047"/>
                <a:ext cx="1635643" cy="1439811"/>
                <a:chOff x="5083079" y="1667779"/>
                <a:chExt cx="1635643" cy="1439811"/>
              </a:xfrm>
              <a:solidFill>
                <a:srgbClr val="14A0C0"/>
              </a:solidFill>
            </p:grpSpPr>
            <p:sp>
              <p:nvSpPr>
                <p:cNvPr id="23" name="Forma Livre: Forma 22">
                  <a:extLst>
                    <a:ext uri="{FF2B5EF4-FFF2-40B4-BE49-F238E27FC236}">
                      <a16:creationId xmlns:a16="http://schemas.microsoft.com/office/drawing/2014/main" id="{2CBC8C97-F61E-6FFD-C097-53D7C19DAA82}"/>
                    </a:ext>
                  </a:extLst>
                </p:cNvPr>
                <p:cNvSpPr/>
                <p:nvPr/>
              </p:nvSpPr>
              <p:spPr>
                <a:xfrm>
                  <a:off x="5083079" y="1667779"/>
                  <a:ext cx="1635643" cy="1439811"/>
                </a:xfrm>
                <a:custGeom>
                  <a:avLst/>
                  <a:gdLst>
                    <a:gd name="connsiteX0" fmla="*/ 1183885 w 1635643"/>
                    <a:gd name="connsiteY0" fmla="*/ 1439811 h 1439811"/>
                    <a:gd name="connsiteX1" fmla="*/ 451759 w 1635643"/>
                    <a:gd name="connsiteY1" fmla="*/ 1439811 h 1439811"/>
                    <a:gd name="connsiteX2" fmla="*/ 377459 w 1635643"/>
                    <a:gd name="connsiteY2" fmla="*/ 1396918 h 1439811"/>
                    <a:gd name="connsiteX3" fmla="*/ 11457 w 1635643"/>
                    <a:gd name="connsiteY3" fmla="*/ 762922 h 1439811"/>
                    <a:gd name="connsiteX4" fmla="*/ 11457 w 1635643"/>
                    <a:gd name="connsiteY4" fmla="*/ 677134 h 1439811"/>
                    <a:gd name="connsiteX5" fmla="*/ 377336 w 1635643"/>
                    <a:gd name="connsiteY5" fmla="*/ 42894 h 1439811"/>
                    <a:gd name="connsiteX6" fmla="*/ 451637 w 1635643"/>
                    <a:gd name="connsiteY6" fmla="*/ 0 h 1439811"/>
                    <a:gd name="connsiteX7" fmla="*/ 1183763 w 1635643"/>
                    <a:gd name="connsiteY7" fmla="*/ 0 h 1439811"/>
                    <a:gd name="connsiteX8" fmla="*/ 1258063 w 1635643"/>
                    <a:gd name="connsiteY8" fmla="*/ 42894 h 1439811"/>
                    <a:gd name="connsiteX9" fmla="*/ 1624187 w 1635643"/>
                    <a:gd name="connsiteY9" fmla="*/ 676890 h 1439811"/>
                    <a:gd name="connsiteX10" fmla="*/ 1624187 w 1635643"/>
                    <a:gd name="connsiteY10" fmla="*/ 762677 h 1439811"/>
                    <a:gd name="connsiteX11" fmla="*/ 1258063 w 1635643"/>
                    <a:gd name="connsiteY11" fmla="*/ 1396673 h 1439811"/>
                    <a:gd name="connsiteX12" fmla="*/ 1183763 w 1635643"/>
                    <a:gd name="connsiteY12" fmla="*/ 1439567 h 1439811"/>
                    <a:gd name="connsiteX13" fmla="*/ 451759 w 1635643"/>
                    <a:gd name="connsiteY13" fmla="*/ 24441 h 1439811"/>
                    <a:gd name="connsiteX14" fmla="*/ 398600 w 1635643"/>
                    <a:gd name="connsiteY14" fmla="*/ 55114 h 1439811"/>
                    <a:gd name="connsiteX15" fmla="*/ 32598 w 1635643"/>
                    <a:gd name="connsiteY15" fmla="*/ 689110 h 1439811"/>
                    <a:gd name="connsiteX16" fmla="*/ 32598 w 1635643"/>
                    <a:gd name="connsiteY16" fmla="*/ 750457 h 1439811"/>
                    <a:gd name="connsiteX17" fmla="*/ 398722 w 1635643"/>
                    <a:gd name="connsiteY17" fmla="*/ 1384453 h 1439811"/>
                    <a:gd name="connsiteX18" fmla="*/ 451881 w 1635643"/>
                    <a:gd name="connsiteY18" fmla="*/ 1415126 h 1439811"/>
                    <a:gd name="connsiteX19" fmla="*/ 1184007 w 1635643"/>
                    <a:gd name="connsiteY19" fmla="*/ 1415126 h 1439811"/>
                    <a:gd name="connsiteX20" fmla="*/ 1237166 w 1635643"/>
                    <a:gd name="connsiteY20" fmla="*/ 1384453 h 1439811"/>
                    <a:gd name="connsiteX21" fmla="*/ 1603290 w 1635643"/>
                    <a:gd name="connsiteY21" fmla="*/ 750457 h 1439811"/>
                    <a:gd name="connsiteX22" fmla="*/ 1603290 w 1635643"/>
                    <a:gd name="connsiteY22" fmla="*/ 689110 h 1439811"/>
                    <a:gd name="connsiteX23" fmla="*/ 1237166 w 1635643"/>
                    <a:gd name="connsiteY23" fmla="*/ 55114 h 1439811"/>
                    <a:gd name="connsiteX24" fmla="*/ 1184007 w 1635643"/>
                    <a:gd name="connsiteY24" fmla="*/ 24441 h 1439811"/>
                    <a:gd name="connsiteX25" fmla="*/ 451881 w 1635643"/>
                    <a:gd name="connsiteY25" fmla="*/ 24441 h 14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5643" h="1439811">
                      <a:moveTo>
                        <a:pt x="1183885" y="1439811"/>
                      </a:moveTo>
                      <a:lnTo>
                        <a:pt x="451759" y="1439811"/>
                      </a:lnTo>
                      <a:cubicBezTo>
                        <a:pt x="421208" y="1439811"/>
                        <a:pt x="392734" y="1423314"/>
                        <a:pt x="377459" y="1396918"/>
                      </a:cubicBezTo>
                      <a:lnTo>
                        <a:pt x="11457" y="762922"/>
                      </a:lnTo>
                      <a:cubicBezTo>
                        <a:pt x="-3819" y="736403"/>
                        <a:pt x="-3819" y="703530"/>
                        <a:pt x="11457" y="677134"/>
                      </a:cubicBezTo>
                      <a:lnTo>
                        <a:pt x="377336" y="42894"/>
                      </a:lnTo>
                      <a:cubicBezTo>
                        <a:pt x="392612" y="16375"/>
                        <a:pt x="421086" y="0"/>
                        <a:pt x="451637" y="0"/>
                      </a:cubicBezTo>
                      <a:lnTo>
                        <a:pt x="1183763" y="0"/>
                      </a:lnTo>
                      <a:cubicBezTo>
                        <a:pt x="1214314" y="0"/>
                        <a:pt x="1242787" y="16498"/>
                        <a:pt x="1258063" y="42894"/>
                      </a:cubicBezTo>
                      <a:lnTo>
                        <a:pt x="1624187" y="676890"/>
                      </a:lnTo>
                      <a:cubicBezTo>
                        <a:pt x="1639462" y="703408"/>
                        <a:pt x="1639462" y="736281"/>
                        <a:pt x="1624187" y="762677"/>
                      </a:cubicBezTo>
                      <a:lnTo>
                        <a:pt x="1258063" y="1396673"/>
                      </a:lnTo>
                      <a:cubicBezTo>
                        <a:pt x="1242787" y="1423191"/>
                        <a:pt x="1214314" y="1439567"/>
                        <a:pt x="1183763" y="1439567"/>
                      </a:cubicBezTo>
                      <a:close/>
                      <a:moveTo>
                        <a:pt x="451759" y="24441"/>
                      </a:moveTo>
                      <a:cubicBezTo>
                        <a:pt x="429884" y="24441"/>
                        <a:pt x="409476" y="36172"/>
                        <a:pt x="398600" y="55114"/>
                      </a:cubicBezTo>
                      <a:lnTo>
                        <a:pt x="32598" y="689110"/>
                      </a:lnTo>
                      <a:cubicBezTo>
                        <a:pt x="21600" y="708052"/>
                        <a:pt x="21600" y="731515"/>
                        <a:pt x="32598" y="750457"/>
                      </a:cubicBezTo>
                      <a:lnTo>
                        <a:pt x="398722" y="1384453"/>
                      </a:lnTo>
                      <a:cubicBezTo>
                        <a:pt x="409598" y="1403394"/>
                        <a:pt x="430006" y="1415126"/>
                        <a:pt x="451881" y="1415126"/>
                      </a:cubicBezTo>
                      <a:lnTo>
                        <a:pt x="1184007" y="1415126"/>
                      </a:lnTo>
                      <a:cubicBezTo>
                        <a:pt x="1205882" y="1415126"/>
                        <a:pt x="1226290" y="1403394"/>
                        <a:pt x="1237166" y="1384453"/>
                      </a:cubicBezTo>
                      <a:lnTo>
                        <a:pt x="1603290" y="750457"/>
                      </a:lnTo>
                      <a:cubicBezTo>
                        <a:pt x="1614166" y="731515"/>
                        <a:pt x="1614166" y="707930"/>
                        <a:pt x="1603290" y="689110"/>
                      </a:cubicBezTo>
                      <a:lnTo>
                        <a:pt x="1237166" y="55114"/>
                      </a:lnTo>
                      <a:cubicBezTo>
                        <a:pt x="1226290" y="36172"/>
                        <a:pt x="1205882" y="24441"/>
                        <a:pt x="1184007" y="24441"/>
                      </a:cubicBezTo>
                      <a:lnTo>
                        <a:pt x="451881" y="24441"/>
                      </a:lnTo>
                      <a:close/>
                    </a:path>
                  </a:pathLst>
                </a:custGeom>
                <a:grpFill/>
                <a:ln w="12213" cap="flat">
                  <a:noFill/>
                  <a:prstDash val="solid"/>
                  <a:miter/>
                </a:ln>
              </p:spPr>
              <p:txBody>
                <a:bodyPr rtlCol="0" anchor="ctr"/>
                <a:lstStyle/>
                <a:p>
                  <a:endParaRPr lang="pt-BR"/>
                </a:p>
              </p:txBody>
            </p:sp>
            <p:sp>
              <p:nvSpPr>
                <p:cNvPr id="24" name="Forma Livre: Forma 23">
                  <a:extLst>
                    <a:ext uri="{FF2B5EF4-FFF2-40B4-BE49-F238E27FC236}">
                      <a16:creationId xmlns:a16="http://schemas.microsoft.com/office/drawing/2014/main" id="{306F92FA-F981-3EB5-E0B4-FE1FFF1FBCB4}"/>
                    </a:ext>
                  </a:extLst>
                </p:cNvPr>
                <p:cNvSpPr/>
                <p:nvPr/>
              </p:nvSpPr>
              <p:spPr>
                <a:xfrm>
                  <a:off x="5269410" y="1831166"/>
                  <a:ext cx="1262859" cy="1113036"/>
                </a:xfrm>
                <a:custGeom>
                  <a:avLst/>
                  <a:gdLst>
                    <a:gd name="connsiteX0" fmla="*/ 1252961 w 1262859"/>
                    <a:gd name="connsiteY0" fmla="*/ 593302 h 1113036"/>
                    <a:gd name="connsiteX1" fmla="*/ 974091 w 1262859"/>
                    <a:gd name="connsiteY1" fmla="*/ 1076253 h 1113036"/>
                    <a:gd name="connsiteX2" fmla="*/ 910300 w 1262859"/>
                    <a:gd name="connsiteY2" fmla="*/ 1113037 h 1113036"/>
                    <a:gd name="connsiteX3" fmla="*/ 352560 w 1262859"/>
                    <a:gd name="connsiteY3" fmla="*/ 1113037 h 1113036"/>
                    <a:gd name="connsiteX4" fmla="*/ 288769 w 1262859"/>
                    <a:gd name="connsiteY4" fmla="*/ 1076253 h 1113036"/>
                    <a:gd name="connsiteX5" fmla="*/ 9899 w 1262859"/>
                    <a:gd name="connsiteY5" fmla="*/ 593302 h 1113036"/>
                    <a:gd name="connsiteX6" fmla="*/ 9899 w 1262859"/>
                    <a:gd name="connsiteY6" fmla="*/ 519735 h 1113036"/>
                    <a:gd name="connsiteX7" fmla="*/ 288769 w 1262859"/>
                    <a:gd name="connsiteY7" fmla="*/ 36783 h 1113036"/>
                    <a:gd name="connsiteX8" fmla="*/ 352560 w 1262859"/>
                    <a:gd name="connsiteY8" fmla="*/ 0 h 1113036"/>
                    <a:gd name="connsiteX9" fmla="*/ 910300 w 1262859"/>
                    <a:gd name="connsiteY9" fmla="*/ 0 h 1113036"/>
                    <a:gd name="connsiteX10" fmla="*/ 974091 w 1262859"/>
                    <a:gd name="connsiteY10" fmla="*/ 36783 h 1113036"/>
                    <a:gd name="connsiteX11" fmla="*/ 1252961 w 1262859"/>
                    <a:gd name="connsiteY11" fmla="*/ 519735 h 1113036"/>
                    <a:gd name="connsiteX12" fmla="*/ 1252961 w 1262859"/>
                    <a:gd name="connsiteY12" fmla="*/ 593302 h 111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2859" h="1113036">
                      <a:moveTo>
                        <a:pt x="1252961" y="593302"/>
                      </a:moveTo>
                      <a:lnTo>
                        <a:pt x="974091" y="1076253"/>
                      </a:lnTo>
                      <a:cubicBezTo>
                        <a:pt x="960893" y="1098983"/>
                        <a:pt x="936574" y="1113037"/>
                        <a:pt x="910300" y="1113037"/>
                      </a:cubicBezTo>
                      <a:lnTo>
                        <a:pt x="352560" y="1113037"/>
                      </a:lnTo>
                      <a:cubicBezTo>
                        <a:pt x="326286" y="1113037"/>
                        <a:pt x="301967" y="1098983"/>
                        <a:pt x="288769" y="1076253"/>
                      </a:cubicBezTo>
                      <a:lnTo>
                        <a:pt x="9899" y="593302"/>
                      </a:lnTo>
                      <a:cubicBezTo>
                        <a:pt x="-3300" y="570572"/>
                        <a:pt x="-3300" y="542465"/>
                        <a:pt x="9899" y="519735"/>
                      </a:cubicBezTo>
                      <a:lnTo>
                        <a:pt x="288769" y="36783"/>
                      </a:lnTo>
                      <a:cubicBezTo>
                        <a:pt x="301967" y="14054"/>
                        <a:pt x="326286" y="0"/>
                        <a:pt x="352560" y="0"/>
                      </a:cubicBezTo>
                      <a:lnTo>
                        <a:pt x="910300" y="0"/>
                      </a:lnTo>
                      <a:cubicBezTo>
                        <a:pt x="936574" y="0"/>
                        <a:pt x="960893" y="14054"/>
                        <a:pt x="974091" y="36783"/>
                      </a:cubicBezTo>
                      <a:lnTo>
                        <a:pt x="1252961" y="519735"/>
                      </a:lnTo>
                      <a:cubicBezTo>
                        <a:pt x="1266159" y="542465"/>
                        <a:pt x="1266159" y="570572"/>
                        <a:pt x="1252961" y="593302"/>
                      </a:cubicBezTo>
                      <a:close/>
                    </a:path>
                  </a:pathLst>
                </a:custGeom>
                <a:grpFill/>
                <a:ln w="12213" cap="flat">
                  <a:noFill/>
                  <a:prstDash val="solid"/>
                  <a:miter/>
                </a:ln>
              </p:spPr>
              <p:txBody>
                <a:bodyPr rtlCol="0" anchor="ctr"/>
                <a:lstStyle/>
                <a:p>
                  <a:endParaRPr lang="pt-BR"/>
                </a:p>
              </p:txBody>
            </p:sp>
          </p:grpSp>
          <p:pic>
            <p:nvPicPr>
              <p:cNvPr id="25" name="Gráfico 24" descr="Câmera de vídeo com preenchimento sólido">
                <a:extLst>
                  <a:ext uri="{FF2B5EF4-FFF2-40B4-BE49-F238E27FC236}">
                    <a16:creationId xmlns:a16="http://schemas.microsoft.com/office/drawing/2014/main" id="{EB2E966D-8EC5-BC1D-31B2-0B9BA6CA4A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87244" y="4572715"/>
                <a:ext cx="522474" cy="522474"/>
              </a:xfrm>
              <a:prstGeom prst="rect">
                <a:avLst/>
              </a:prstGeom>
            </p:spPr>
          </p:pic>
        </p:grpSp>
      </p:grpSp>
      <p:sp>
        <p:nvSpPr>
          <p:cNvPr id="37" name="Forma Livre: Forma 36">
            <a:extLst>
              <a:ext uri="{FF2B5EF4-FFF2-40B4-BE49-F238E27FC236}">
                <a16:creationId xmlns:a16="http://schemas.microsoft.com/office/drawing/2014/main" id="{59CE9752-B57B-23B7-D92D-3BE3B5D4F3C0}"/>
              </a:ext>
            </a:extLst>
          </p:cNvPr>
          <p:cNvSpPr/>
          <p:nvPr/>
        </p:nvSpPr>
        <p:spPr>
          <a:xfrm>
            <a:off x="1859724" y="3064582"/>
            <a:ext cx="2092960" cy="1842374"/>
          </a:xfrm>
          <a:custGeom>
            <a:avLst/>
            <a:gdLst>
              <a:gd name="connsiteX0" fmla="*/ 1183885 w 1635643"/>
              <a:gd name="connsiteY0" fmla="*/ 1439811 h 1439811"/>
              <a:gd name="connsiteX1" fmla="*/ 451759 w 1635643"/>
              <a:gd name="connsiteY1" fmla="*/ 1439811 h 1439811"/>
              <a:gd name="connsiteX2" fmla="*/ 377459 w 1635643"/>
              <a:gd name="connsiteY2" fmla="*/ 1396918 h 1439811"/>
              <a:gd name="connsiteX3" fmla="*/ 11457 w 1635643"/>
              <a:gd name="connsiteY3" fmla="*/ 762922 h 1439811"/>
              <a:gd name="connsiteX4" fmla="*/ 11457 w 1635643"/>
              <a:gd name="connsiteY4" fmla="*/ 677134 h 1439811"/>
              <a:gd name="connsiteX5" fmla="*/ 377336 w 1635643"/>
              <a:gd name="connsiteY5" fmla="*/ 42894 h 1439811"/>
              <a:gd name="connsiteX6" fmla="*/ 451637 w 1635643"/>
              <a:gd name="connsiteY6" fmla="*/ 0 h 1439811"/>
              <a:gd name="connsiteX7" fmla="*/ 1183763 w 1635643"/>
              <a:gd name="connsiteY7" fmla="*/ 0 h 1439811"/>
              <a:gd name="connsiteX8" fmla="*/ 1258063 w 1635643"/>
              <a:gd name="connsiteY8" fmla="*/ 42894 h 1439811"/>
              <a:gd name="connsiteX9" fmla="*/ 1624187 w 1635643"/>
              <a:gd name="connsiteY9" fmla="*/ 676890 h 1439811"/>
              <a:gd name="connsiteX10" fmla="*/ 1624187 w 1635643"/>
              <a:gd name="connsiteY10" fmla="*/ 762677 h 1439811"/>
              <a:gd name="connsiteX11" fmla="*/ 1258063 w 1635643"/>
              <a:gd name="connsiteY11" fmla="*/ 1396673 h 1439811"/>
              <a:gd name="connsiteX12" fmla="*/ 1183763 w 1635643"/>
              <a:gd name="connsiteY12" fmla="*/ 1439567 h 1439811"/>
              <a:gd name="connsiteX13" fmla="*/ 451759 w 1635643"/>
              <a:gd name="connsiteY13" fmla="*/ 24441 h 1439811"/>
              <a:gd name="connsiteX14" fmla="*/ 398600 w 1635643"/>
              <a:gd name="connsiteY14" fmla="*/ 55114 h 1439811"/>
              <a:gd name="connsiteX15" fmla="*/ 32598 w 1635643"/>
              <a:gd name="connsiteY15" fmla="*/ 689110 h 1439811"/>
              <a:gd name="connsiteX16" fmla="*/ 32598 w 1635643"/>
              <a:gd name="connsiteY16" fmla="*/ 750457 h 1439811"/>
              <a:gd name="connsiteX17" fmla="*/ 398722 w 1635643"/>
              <a:gd name="connsiteY17" fmla="*/ 1384453 h 1439811"/>
              <a:gd name="connsiteX18" fmla="*/ 451881 w 1635643"/>
              <a:gd name="connsiteY18" fmla="*/ 1415126 h 1439811"/>
              <a:gd name="connsiteX19" fmla="*/ 1184007 w 1635643"/>
              <a:gd name="connsiteY19" fmla="*/ 1415126 h 1439811"/>
              <a:gd name="connsiteX20" fmla="*/ 1237166 w 1635643"/>
              <a:gd name="connsiteY20" fmla="*/ 1384453 h 1439811"/>
              <a:gd name="connsiteX21" fmla="*/ 1603290 w 1635643"/>
              <a:gd name="connsiteY21" fmla="*/ 750457 h 1439811"/>
              <a:gd name="connsiteX22" fmla="*/ 1603290 w 1635643"/>
              <a:gd name="connsiteY22" fmla="*/ 689110 h 1439811"/>
              <a:gd name="connsiteX23" fmla="*/ 1237166 w 1635643"/>
              <a:gd name="connsiteY23" fmla="*/ 55114 h 1439811"/>
              <a:gd name="connsiteX24" fmla="*/ 1184007 w 1635643"/>
              <a:gd name="connsiteY24" fmla="*/ 24441 h 1439811"/>
              <a:gd name="connsiteX25" fmla="*/ 451881 w 1635643"/>
              <a:gd name="connsiteY25" fmla="*/ 24441 h 14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5643" h="1439811">
                <a:moveTo>
                  <a:pt x="1183885" y="1439811"/>
                </a:moveTo>
                <a:lnTo>
                  <a:pt x="451759" y="1439811"/>
                </a:lnTo>
                <a:cubicBezTo>
                  <a:pt x="421208" y="1439811"/>
                  <a:pt x="392734" y="1423314"/>
                  <a:pt x="377459" y="1396918"/>
                </a:cubicBezTo>
                <a:lnTo>
                  <a:pt x="11457" y="762922"/>
                </a:lnTo>
                <a:cubicBezTo>
                  <a:pt x="-3819" y="736403"/>
                  <a:pt x="-3819" y="703530"/>
                  <a:pt x="11457" y="677134"/>
                </a:cubicBezTo>
                <a:lnTo>
                  <a:pt x="377336" y="42894"/>
                </a:lnTo>
                <a:cubicBezTo>
                  <a:pt x="392612" y="16375"/>
                  <a:pt x="421086" y="0"/>
                  <a:pt x="451637" y="0"/>
                </a:cubicBezTo>
                <a:lnTo>
                  <a:pt x="1183763" y="0"/>
                </a:lnTo>
                <a:cubicBezTo>
                  <a:pt x="1214314" y="0"/>
                  <a:pt x="1242787" y="16498"/>
                  <a:pt x="1258063" y="42894"/>
                </a:cubicBezTo>
                <a:lnTo>
                  <a:pt x="1624187" y="676890"/>
                </a:lnTo>
                <a:cubicBezTo>
                  <a:pt x="1639462" y="703408"/>
                  <a:pt x="1639462" y="736281"/>
                  <a:pt x="1624187" y="762677"/>
                </a:cubicBezTo>
                <a:lnTo>
                  <a:pt x="1258063" y="1396673"/>
                </a:lnTo>
                <a:cubicBezTo>
                  <a:pt x="1242787" y="1423191"/>
                  <a:pt x="1214314" y="1439567"/>
                  <a:pt x="1183763" y="1439567"/>
                </a:cubicBezTo>
                <a:close/>
                <a:moveTo>
                  <a:pt x="451759" y="24441"/>
                </a:moveTo>
                <a:cubicBezTo>
                  <a:pt x="429884" y="24441"/>
                  <a:pt x="409476" y="36172"/>
                  <a:pt x="398600" y="55114"/>
                </a:cubicBezTo>
                <a:lnTo>
                  <a:pt x="32598" y="689110"/>
                </a:lnTo>
                <a:cubicBezTo>
                  <a:pt x="21600" y="708052"/>
                  <a:pt x="21600" y="731515"/>
                  <a:pt x="32598" y="750457"/>
                </a:cubicBezTo>
                <a:lnTo>
                  <a:pt x="398722" y="1384453"/>
                </a:lnTo>
                <a:cubicBezTo>
                  <a:pt x="409598" y="1403394"/>
                  <a:pt x="430006" y="1415126"/>
                  <a:pt x="451881" y="1415126"/>
                </a:cubicBezTo>
                <a:lnTo>
                  <a:pt x="1184007" y="1415126"/>
                </a:lnTo>
                <a:cubicBezTo>
                  <a:pt x="1205882" y="1415126"/>
                  <a:pt x="1226290" y="1403394"/>
                  <a:pt x="1237166" y="1384453"/>
                </a:cubicBezTo>
                <a:lnTo>
                  <a:pt x="1603290" y="750457"/>
                </a:lnTo>
                <a:cubicBezTo>
                  <a:pt x="1614166" y="731515"/>
                  <a:pt x="1614166" y="707930"/>
                  <a:pt x="1603290" y="689110"/>
                </a:cubicBezTo>
                <a:lnTo>
                  <a:pt x="1237166" y="55114"/>
                </a:lnTo>
                <a:cubicBezTo>
                  <a:pt x="1226290" y="36172"/>
                  <a:pt x="1205882" y="24441"/>
                  <a:pt x="1184007" y="24441"/>
                </a:cubicBezTo>
                <a:lnTo>
                  <a:pt x="451881" y="24441"/>
                </a:lnTo>
                <a:close/>
              </a:path>
            </a:pathLst>
          </a:custGeom>
          <a:solidFill>
            <a:srgbClr val="7F7F7F">
              <a:alpha val="30196"/>
            </a:srgbClr>
          </a:solidFill>
          <a:ln w="12213" cap="flat">
            <a:noFill/>
            <a:prstDash val="solid"/>
            <a:miter/>
          </a:ln>
        </p:spPr>
        <p:txBody>
          <a:bodyPr rtlCol="0" anchor="ctr"/>
          <a:lstStyle/>
          <a:p>
            <a:endParaRPr lang="pt-BR"/>
          </a:p>
        </p:txBody>
      </p:sp>
      <p:sp>
        <p:nvSpPr>
          <p:cNvPr id="49" name="Forma Livre: Forma 48">
            <a:extLst>
              <a:ext uri="{FF2B5EF4-FFF2-40B4-BE49-F238E27FC236}">
                <a16:creationId xmlns:a16="http://schemas.microsoft.com/office/drawing/2014/main" id="{081D08B7-74F5-2DD4-9A1C-4AC3A8C7C20D}"/>
              </a:ext>
            </a:extLst>
          </p:cNvPr>
          <p:cNvSpPr/>
          <p:nvPr/>
        </p:nvSpPr>
        <p:spPr>
          <a:xfrm>
            <a:off x="5278179" y="4536979"/>
            <a:ext cx="1635643" cy="1439811"/>
          </a:xfrm>
          <a:custGeom>
            <a:avLst/>
            <a:gdLst>
              <a:gd name="connsiteX0" fmla="*/ 1183885 w 1635643"/>
              <a:gd name="connsiteY0" fmla="*/ 1439811 h 1439811"/>
              <a:gd name="connsiteX1" fmla="*/ 451759 w 1635643"/>
              <a:gd name="connsiteY1" fmla="*/ 1439811 h 1439811"/>
              <a:gd name="connsiteX2" fmla="*/ 377459 w 1635643"/>
              <a:gd name="connsiteY2" fmla="*/ 1396918 h 1439811"/>
              <a:gd name="connsiteX3" fmla="*/ 11457 w 1635643"/>
              <a:gd name="connsiteY3" fmla="*/ 762922 h 1439811"/>
              <a:gd name="connsiteX4" fmla="*/ 11457 w 1635643"/>
              <a:gd name="connsiteY4" fmla="*/ 677134 h 1439811"/>
              <a:gd name="connsiteX5" fmla="*/ 377336 w 1635643"/>
              <a:gd name="connsiteY5" fmla="*/ 42894 h 1439811"/>
              <a:gd name="connsiteX6" fmla="*/ 451637 w 1635643"/>
              <a:gd name="connsiteY6" fmla="*/ 0 h 1439811"/>
              <a:gd name="connsiteX7" fmla="*/ 1183763 w 1635643"/>
              <a:gd name="connsiteY7" fmla="*/ 0 h 1439811"/>
              <a:gd name="connsiteX8" fmla="*/ 1258063 w 1635643"/>
              <a:gd name="connsiteY8" fmla="*/ 42894 h 1439811"/>
              <a:gd name="connsiteX9" fmla="*/ 1624187 w 1635643"/>
              <a:gd name="connsiteY9" fmla="*/ 676890 h 1439811"/>
              <a:gd name="connsiteX10" fmla="*/ 1624187 w 1635643"/>
              <a:gd name="connsiteY10" fmla="*/ 762677 h 1439811"/>
              <a:gd name="connsiteX11" fmla="*/ 1258063 w 1635643"/>
              <a:gd name="connsiteY11" fmla="*/ 1396673 h 1439811"/>
              <a:gd name="connsiteX12" fmla="*/ 1183763 w 1635643"/>
              <a:gd name="connsiteY12" fmla="*/ 1439567 h 1439811"/>
              <a:gd name="connsiteX13" fmla="*/ 451759 w 1635643"/>
              <a:gd name="connsiteY13" fmla="*/ 24441 h 1439811"/>
              <a:gd name="connsiteX14" fmla="*/ 398600 w 1635643"/>
              <a:gd name="connsiteY14" fmla="*/ 55114 h 1439811"/>
              <a:gd name="connsiteX15" fmla="*/ 32598 w 1635643"/>
              <a:gd name="connsiteY15" fmla="*/ 689110 h 1439811"/>
              <a:gd name="connsiteX16" fmla="*/ 32598 w 1635643"/>
              <a:gd name="connsiteY16" fmla="*/ 750457 h 1439811"/>
              <a:gd name="connsiteX17" fmla="*/ 398722 w 1635643"/>
              <a:gd name="connsiteY17" fmla="*/ 1384453 h 1439811"/>
              <a:gd name="connsiteX18" fmla="*/ 451881 w 1635643"/>
              <a:gd name="connsiteY18" fmla="*/ 1415126 h 1439811"/>
              <a:gd name="connsiteX19" fmla="*/ 1184007 w 1635643"/>
              <a:gd name="connsiteY19" fmla="*/ 1415126 h 1439811"/>
              <a:gd name="connsiteX20" fmla="*/ 1237166 w 1635643"/>
              <a:gd name="connsiteY20" fmla="*/ 1384453 h 1439811"/>
              <a:gd name="connsiteX21" fmla="*/ 1603290 w 1635643"/>
              <a:gd name="connsiteY21" fmla="*/ 750457 h 1439811"/>
              <a:gd name="connsiteX22" fmla="*/ 1603290 w 1635643"/>
              <a:gd name="connsiteY22" fmla="*/ 689110 h 1439811"/>
              <a:gd name="connsiteX23" fmla="*/ 1237166 w 1635643"/>
              <a:gd name="connsiteY23" fmla="*/ 55114 h 1439811"/>
              <a:gd name="connsiteX24" fmla="*/ 1184007 w 1635643"/>
              <a:gd name="connsiteY24" fmla="*/ 24441 h 1439811"/>
              <a:gd name="connsiteX25" fmla="*/ 451881 w 1635643"/>
              <a:gd name="connsiteY25" fmla="*/ 24441 h 14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5643" h="1439811">
                <a:moveTo>
                  <a:pt x="1183885" y="1439811"/>
                </a:moveTo>
                <a:lnTo>
                  <a:pt x="451759" y="1439811"/>
                </a:lnTo>
                <a:cubicBezTo>
                  <a:pt x="421208" y="1439811"/>
                  <a:pt x="392734" y="1423314"/>
                  <a:pt x="377459" y="1396918"/>
                </a:cubicBezTo>
                <a:lnTo>
                  <a:pt x="11457" y="762922"/>
                </a:lnTo>
                <a:cubicBezTo>
                  <a:pt x="-3819" y="736403"/>
                  <a:pt x="-3819" y="703530"/>
                  <a:pt x="11457" y="677134"/>
                </a:cubicBezTo>
                <a:lnTo>
                  <a:pt x="377336" y="42894"/>
                </a:lnTo>
                <a:cubicBezTo>
                  <a:pt x="392612" y="16375"/>
                  <a:pt x="421086" y="0"/>
                  <a:pt x="451637" y="0"/>
                </a:cubicBezTo>
                <a:lnTo>
                  <a:pt x="1183763" y="0"/>
                </a:lnTo>
                <a:cubicBezTo>
                  <a:pt x="1214314" y="0"/>
                  <a:pt x="1242787" y="16498"/>
                  <a:pt x="1258063" y="42894"/>
                </a:cubicBezTo>
                <a:lnTo>
                  <a:pt x="1624187" y="676890"/>
                </a:lnTo>
                <a:cubicBezTo>
                  <a:pt x="1639462" y="703408"/>
                  <a:pt x="1639462" y="736281"/>
                  <a:pt x="1624187" y="762677"/>
                </a:cubicBezTo>
                <a:lnTo>
                  <a:pt x="1258063" y="1396673"/>
                </a:lnTo>
                <a:cubicBezTo>
                  <a:pt x="1242787" y="1423191"/>
                  <a:pt x="1214314" y="1439567"/>
                  <a:pt x="1183763" y="1439567"/>
                </a:cubicBezTo>
                <a:close/>
                <a:moveTo>
                  <a:pt x="451759" y="24441"/>
                </a:moveTo>
                <a:cubicBezTo>
                  <a:pt x="429884" y="24441"/>
                  <a:pt x="409476" y="36172"/>
                  <a:pt x="398600" y="55114"/>
                </a:cubicBezTo>
                <a:lnTo>
                  <a:pt x="32598" y="689110"/>
                </a:lnTo>
                <a:cubicBezTo>
                  <a:pt x="21600" y="708052"/>
                  <a:pt x="21600" y="731515"/>
                  <a:pt x="32598" y="750457"/>
                </a:cubicBezTo>
                <a:lnTo>
                  <a:pt x="398722" y="1384453"/>
                </a:lnTo>
                <a:cubicBezTo>
                  <a:pt x="409598" y="1403394"/>
                  <a:pt x="430006" y="1415126"/>
                  <a:pt x="451881" y="1415126"/>
                </a:cubicBezTo>
                <a:lnTo>
                  <a:pt x="1184007" y="1415126"/>
                </a:lnTo>
                <a:cubicBezTo>
                  <a:pt x="1205882" y="1415126"/>
                  <a:pt x="1226290" y="1403394"/>
                  <a:pt x="1237166" y="1384453"/>
                </a:cubicBezTo>
                <a:lnTo>
                  <a:pt x="1603290" y="750457"/>
                </a:lnTo>
                <a:cubicBezTo>
                  <a:pt x="1614166" y="731515"/>
                  <a:pt x="1614166" y="707930"/>
                  <a:pt x="1603290" y="689110"/>
                </a:cubicBezTo>
                <a:lnTo>
                  <a:pt x="1237166" y="55114"/>
                </a:lnTo>
                <a:cubicBezTo>
                  <a:pt x="1226290" y="36172"/>
                  <a:pt x="1205882" y="24441"/>
                  <a:pt x="1184007" y="24441"/>
                </a:cubicBezTo>
                <a:lnTo>
                  <a:pt x="451881" y="24441"/>
                </a:lnTo>
                <a:close/>
              </a:path>
            </a:pathLst>
          </a:custGeom>
          <a:solidFill>
            <a:srgbClr val="14A0C0"/>
          </a:solidFill>
          <a:ln w="12213" cap="flat">
            <a:noFill/>
            <a:prstDash val="solid"/>
            <a:miter/>
          </a:ln>
        </p:spPr>
        <p:txBody>
          <a:bodyPr rtlCol="0" anchor="ctr"/>
          <a:lstStyle/>
          <a:p>
            <a:endParaRPr lang="pt-BR"/>
          </a:p>
        </p:txBody>
      </p:sp>
    </p:spTree>
    <p:extLst>
      <p:ext uri="{BB962C8B-B14F-4D97-AF65-F5344CB8AC3E}">
        <p14:creationId xmlns:p14="http://schemas.microsoft.com/office/powerpoint/2010/main" val="1245022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0F265-9194-1704-30E1-7D9CF2729285}"/>
            </a:ext>
          </a:extLst>
        </p:cNvPr>
        <p:cNvGrpSpPr/>
        <p:nvPr/>
      </p:nvGrpSpPr>
      <p:grpSpPr>
        <a:xfrm>
          <a:off x="0" y="0"/>
          <a:ext cx="0" cy="0"/>
          <a:chOff x="0" y="0"/>
          <a:chExt cx="0" cy="0"/>
        </a:xfrm>
      </p:grpSpPr>
      <p:pic>
        <p:nvPicPr>
          <p:cNvPr id="19" name="Imagem 18">
            <a:extLst>
              <a:ext uri="{FF2B5EF4-FFF2-40B4-BE49-F238E27FC236}">
                <a16:creationId xmlns:a16="http://schemas.microsoft.com/office/drawing/2014/main" id="{EE71FF78-3467-5C8C-FFBB-444AFF4342F3}"/>
              </a:ext>
            </a:extLst>
          </p:cNvPr>
          <p:cNvPicPr>
            <a:picLocks noChangeAspect="1"/>
          </p:cNvPicPr>
          <p:nvPr/>
        </p:nvPicPr>
        <p:blipFill>
          <a:blip r:embed="rId3"/>
          <a:srcRect/>
          <a:stretch/>
        </p:blipFill>
        <p:spPr>
          <a:xfrm>
            <a:off x="0" y="6350"/>
            <a:ext cx="12192000" cy="6845299"/>
          </a:xfrm>
          <a:prstGeom prst="rect">
            <a:avLst/>
          </a:prstGeom>
        </p:spPr>
      </p:pic>
      <p:pic>
        <p:nvPicPr>
          <p:cNvPr id="12" name="Imagem 11">
            <a:extLst>
              <a:ext uri="{FF2B5EF4-FFF2-40B4-BE49-F238E27FC236}">
                <a16:creationId xmlns:a16="http://schemas.microsoft.com/office/drawing/2014/main" id="{6AC5C5D7-065B-0038-5F5C-1DDA085CE155}"/>
              </a:ext>
            </a:extLst>
          </p:cNvPr>
          <p:cNvPicPr>
            <a:picLocks noGrp="1" noRot="1" noChangeAspect="1" noMove="1" noResize="1" noEditPoints="1" noAdjustHandles="1" noChangeArrowheads="1" noChangeShapeType="1" noCrop="1"/>
          </p:cNvPicPr>
          <p:nvPr/>
        </p:nvPicPr>
        <p:blipFill>
          <a:blip r:embed="rId4">
            <a:alphaModFix amt="70000"/>
          </a:blip>
          <a:srcRect/>
          <a:stretch/>
        </p:blipFill>
        <p:spPr>
          <a:xfrm flipH="1">
            <a:off x="1" y="6350"/>
            <a:ext cx="12191998" cy="6845299"/>
          </a:xfrm>
          <a:prstGeom prst="rect">
            <a:avLst/>
          </a:prstGeom>
        </p:spPr>
      </p:pic>
      <p:sp>
        <p:nvSpPr>
          <p:cNvPr id="186" name="Forma Livre: Forma 185">
            <a:extLst>
              <a:ext uri="{FF2B5EF4-FFF2-40B4-BE49-F238E27FC236}">
                <a16:creationId xmlns:a16="http://schemas.microsoft.com/office/drawing/2014/main" id="{356DE367-808A-C722-8420-76491C804678}"/>
              </a:ext>
            </a:extLst>
          </p:cNvPr>
          <p:cNvSpPr/>
          <p:nvPr/>
        </p:nvSpPr>
        <p:spPr>
          <a:xfrm>
            <a:off x="1675308" y="3783437"/>
            <a:ext cx="2590035" cy="2312563"/>
          </a:xfrm>
          <a:custGeom>
            <a:avLst/>
            <a:gdLst>
              <a:gd name="connsiteX0" fmla="*/ 1183885 w 1635643"/>
              <a:gd name="connsiteY0" fmla="*/ 1439811 h 1439811"/>
              <a:gd name="connsiteX1" fmla="*/ 451759 w 1635643"/>
              <a:gd name="connsiteY1" fmla="*/ 1439811 h 1439811"/>
              <a:gd name="connsiteX2" fmla="*/ 377459 w 1635643"/>
              <a:gd name="connsiteY2" fmla="*/ 1396918 h 1439811"/>
              <a:gd name="connsiteX3" fmla="*/ 11457 w 1635643"/>
              <a:gd name="connsiteY3" fmla="*/ 762922 h 1439811"/>
              <a:gd name="connsiteX4" fmla="*/ 11457 w 1635643"/>
              <a:gd name="connsiteY4" fmla="*/ 677134 h 1439811"/>
              <a:gd name="connsiteX5" fmla="*/ 377336 w 1635643"/>
              <a:gd name="connsiteY5" fmla="*/ 42894 h 1439811"/>
              <a:gd name="connsiteX6" fmla="*/ 451637 w 1635643"/>
              <a:gd name="connsiteY6" fmla="*/ 0 h 1439811"/>
              <a:gd name="connsiteX7" fmla="*/ 1183763 w 1635643"/>
              <a:gd name="connsiteY7" fmla="*/ 0 h 1439811"/>
              <a:gd name="connsiteX8" fmla="*/ 1258063 w 1635643"/>
              <a:gd name="connsiteY8" fmla="*/ 42894 h 1439811"/>
              <a:gd name="connsiteX9" fmla="*/ 1624187 w 1635643"/>
              <a:gd name="connsiteY9" fmla="*/ 676890 h 1439811"/>
              <a:gd name="connsiteX10" fmla="*/ 1624187 w 1635643"/>
              <a:gd name="connsiteY10" fmla="*/ 762677 h 1439811"/>
              <a:gd name="connsiteX11" fmla="*/ 1258063 w 1635643"/>
              <a:gd name="connsiteY11" fmla="*/ 1396673 h 1439811"/>
              <a:gd name="connsiteX12" fmla="*/ 1183763 w 1635643"/>
              <a:gd name="connsiteY12" fmla="*/ 1439567 h 1439811"/>
              <a:gd name="connsiteX13" fmla="*/ 451759 w 1635643"/>
              <a:gd name="connsiteY13" fmla="*/ 24441 h 1439811"/>
              <a:gd name="connsiteX14" fmla="*/ 398600 w 1635643"/>
              <a:gd name="connsiteY14" fmla="*/ 55114 h 1439811"/>
              <a:gd name="connsiteX15" fmla="*/ 32598 w 1635643"/>
              <a:gd name="connsiteY15" fmla="*/ 689110 h 1439811"/>
              <a:gd name="connsiteX16" fmla="*/ 32598 w 1635643"/>
              <a:gd name="connsiteY16" fmla="*/ 750457 h 1439811"/>
              <a:gd name="connsiteX17" fmla="*/ 398722 w 1635643"/>
              <a:gd name="connsiteY17" fmla="*/ 1384453 h 1439811"/>
              <a:gd name="connsiteX18" fmla="*/ 451881 w 1635643"/>
              <a:gd name="connsiteY18" fmla="*/ 1415126 h 1439811"/>
              <a:gd name="connsiteX19" fmla="*/ 1184007 w 1635643"/>
              <a:gd name="connsiteY19" fmla="*/ 1415126 h 1439811"/>
              <a:gd name="connsiteX20" fmla="*/ 1237166 w 1635643"/>
              <a:gd name="connsiteY20" fmla="*/ 1384453 h 1439811"/>
              <a:gd name="connsiteX21" fmla="*/ 1603290 w 1635643"/>
              <a:gd name="connsiteY21" fmla="*/ 750457 h 1439811"/>
              <a:gd name="connsiteX22" fmla="*/ 1603290 w 1635643"/>
              <a:gd name="connsiteY22" fmla="*/ 689110 h 1439811"/>
              <a:gd name="connsiteX23" fmla="*/ 1237166 w 1635643"/>
              <a:gd name="connsiteY23" fmla="*/ 55114 h 1439811"/>
              <a:gd name="connsiteX24" fmla="*/ 1184007 w 1635643"/>
              <a:gd name="connsiteY24" fmla="*/ 24441 h 1439811"/>
              <a:gd name="connsiteX25" fmla="*/ 451881 w 1635643"/>
              <a:gd name="connsiteY25" fmla="*/ 24441 h 14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5643" h="1439811">
                <a:moveTo>
                  <a:pt x="1183885" y="1439811"/>
                </a:moveTo>
                <a:lnTo>
                  <a:pt x="451759" y="1439811"/>
                </a:lnTo>
                <a:cubicBezTo>
                  <a:pt x="421208" y="1439811"/>
                  <a:pt x="392734" y="1423314"/>
                  <a:pt x="377459" y="1396918"/>
                </a:cubicBezTo>
                <a:lnTo>
                  <a:pt x="11457" y="762922"/>
                </a:lnTo>
                <a:cubicBezTo>
                  <a:pt x="-3819" y="736403"/>
                  <a:pt x="-3819" y="703530"/>
                  <a:pt x="11457" y="677134"/>
                </a:cubicBezTo>
                <a:lnTo>
                  <a:pt x="377336" y="42894"/>
                </a:lnTo>
                <a:cubicBezTo>
                  <a:pt x="392612" y="16375"/>
                  <a:pt x="421086" y="0"/>
                  <a:pt x="451637" y="0"/>
                </a:cubicBezTo>
                <a:lnTo>
                  <a:pt x="1183763" y="0"/>
                </a:lnTo>
                <a:cubicBezTo>
                  <a:pt x="1214314" y="0"/>
                  <a:pt x="1242787" y="16498"/>
                  <a:pt x="1258063" y="42894"/>
                </a:cubicBezTo>
                <a:lnTo>
                  <a:pt x="1624187" y="676890"/>
                </a:lnTo>
                <a:cubicBezTo>
                  <a:pt x="1639462" y="703408"/>
                  <a:pt x="1639462" y="736281"/>
                  <a:pt x="1624187" y="762677"/>
                </a:cubicBezTo>
                <a:lnTo>
                  <a:pt x="1258063" y="1396673"/>
                </a:lnTo>
                <a:cubicBezTo>
                  <a:pt x="1242787" y="1423191"/>
                  <a:pt x="1214314" y="1439567"/>
                  <a:pt x="1183763" y="1439567"/>
                </a:cubicBezTo>
                <a:close/>
                <a:moveTo>
                  <a:pt x="451759" y="24441"/>
                </a:moveTo>
                <a:cubicBezTo>
                  <a:pt x="429884" y="24441"/>
                  <a:pt x="409476" y="36172"/>
                  <a:pt x="398600" y="55114"/>
                </a:cubicBezTo>
                <a:lnTo>
                  <a:pt x="32598" y="689110"/>
                </a:lnTo>
                <a:cubicBezTo>
                  <a:pt x="21600" y="708052"/>
                  <a:pt x="21600" y="731515"/>
                  <a:pt x="32598" y="750457"/>
                </a:cubicBezTo>
                <a:lnTo>
                  <a:pt x="398722" y="1384453"/>
                </a:lnTo>
                <a:cubicBezTo>
                  <a:pt x="409598" y="1403394"/>
                  <a:pt x="430006" y="1415126"/>
                  <a:pt x="451881" y="1415126"/>
                </a:cubicBezTo>
                <a:lnTo>
                  <a:pt x="1184007" y="1415126"/>
                </a:lnTo>
                <a:cubicBezTo>
                  <a:pt x="1205882" y="1415126"/>
                  <a:pt x="1226290" y="1403394"/>
                  <a:pt x="1237166" y="1384453"/>
                </a:cubicBezTo>
                <a:lnTo>
                  <a:pt x="1603290" y="750457"/>
                </a:lnTo>
                <a:cubicBezTo>
                  <a:pt x="1614166" y="731515"/>
                  <a:pt x="1614166" y="707930"/>
                  <a:pt x="1603290" y="689110"/>
                </a:cubicBezTo>
                <a:lnTo>
                  <a:pt x="1237166" y="55114"/>
                </a:lnTo>
                <a:cubicBezTo>
                  <a:pt x="1226290" y="36172"/>
                  <a:pt x="1205882" y="24441"/>
                  <a:pt x="1184007" y="24441"/>
                </a:cubicBezTo>
                <a:lnTo>
                  <a:pt x="451881" y="24441"/>
                </a:lnTo>
                <a:close/>
              </a:path>
            </a:pathLst>
          </a:custGeom>
          <a:solidFill>
            <a:srgbClr val="57283F"/>
          </a:solidFill>
          <a:ln w="12213" cap="flat">
            <a:noFill/>
            <a:prstDash val="solid"/>
            <a:miter/>
          </a:ln>
        </p:spPr>
        <p:txBody>
          <a:bodyPr rtlCol="0" anchor="ctr"/>
          <a:lstStyle/>
          <a:p>
            <a:endParaRPr lang="pt-BR" dirty="0"/>
          </a:p>
        </p:txBody>
      </p:sp>
      <p:sp>
        <p:nvSpPr>
          <p:cNvPr id="18" name="Forma Livre: Forma 17">
            <a:extLst>
              <a:ext uri="{FF2B5EF4-FFF2-40B4-BE49-F238E27FC236}">
                <a16:creationId xmlns:a16="http://schemas.microsoft.com/office/drawing/2014/main" id="{D4286ADB-CB8A-CFD5-0363-5F6AA48EA1B3}"/>
              </a:ext>
            </a:extLst>
          </p:cNvPr>
          <p:cNvSpPr/>
          <p:nvPr/>
        </p:nvSpPr>
        <p:spPr>
          <a:xfrm>
            <a:off x="1970137" y="1875811"/>
            <a:ext cx="2000376" cy="1786075"/>
          </a:xfrm>
          <a:custGeom>
            <a:avLst/>
            <a:gdLst>
              <a:gd name="connsiteX0" fmla="*/ 1183885 w 1635643"/>
              <a:gd name="connsiteY0" fmla="*/ 1439811 h 1439811"/>
              <a:gd name="connsiteX1" fmla="*/ 451759 w 1635643"/>
              <a:gd name="connsiteY1" fmla="*/ 1439811 h 1439811"/>
              <a:gd name="connsiteX2" fmla="*/ 377459 w 1635643"/>
              <a:gd name="connsiteY2" fmla="*/ 1396918 h 1439811"/>
              <a:gd name="connsiteX3" fmla="*/ 11457 w 1635643"/>
              <a:gd name="connsiteY3" fmla="*/ 762922 h 1439811"/>
              <a:gd name="connsiteX4" fmla="*/ 11457 w 1635643"/>
              <a:gd name="connsiteY4" fmla="*/ 677134 h 1439811"/>
              <a:gd name="connsiteX5" fmla="*/ 377336 w 1635643"/>
              <a:gd name="connsiteY5" fmla="*/ 42894 h 1439811"/>
              <a:gd name="connsiteX6" fmla="*/ 451637 w 1635643"/>
              <a:gd name="connsiteY6" fmla="*/ 0 h 1439811"/>
              <a:gd name="connsiteX7" fmla="*/ 1183763 w 1635643"/>
              <a:gd name="connsiteY7" fmla="*/ 0 h 1439811"/>
              <a:gd name="connsiteX8" fmla="*/ 1258063 w 1635643"/>
              <a:gd name="connsiteY8" fmla="*/ 42894 h 1439811"/>
              <a:gd name="connsiteX9" fmla="*/ 1624187 w 1635643"/>
              <a:gd name="connsiteY9" fmla="*/ 676890 h 1439811"/>
              <a:gd name="connsiteX10" fmla="*/ 1624187 w 1635643"/>
              <a:gd name="connsiteY10" fmla="*/ 762677 h 1439811"/>
              <a:gd name="connsiteX11" fmla="*/ 1258063 w 1635643"/>
              <a:gd name="connsiteY11" fmla="*/ 1396673 h 1439811"/>
              <a:gd name="connsiteX12" fmla="*/ 1183763 w 1635643"/>
              <a:gd name="connsiteY12" fmla="*/ 1439567 h 1439811"/>
              <a:gd name="connsiteX13" fmla="*/ 451759 w 1635643"/>
              <a:gd name="connsiteY13" fmla="*/ 24441 h 1439811"/>
              <a:gd name="connsiteX14" fmla="*/ 398600 w 1635643"/>
              <a:gd name="connsiteY14" fmla="*/ 55114 h 1439811"/>
              <a:gd name="connsiteX15" fmla="*/ 32598 w 1635643"/>
              <a:gd name="connsiteY15" fmla="*/ 689110 h 1439811"/>
              <a:gd name="connsiteX16" fmla="*/ 32598 w 1635643"/>
              <a:gd name="connsiteY16" fmla="*/ 750457 h 1439811"/>
              <a:gd name="connsiteX17" fmla="*/ 398722 w 1635643"/>
              <a:gd name="connsiteY17" fmla="*/ 1384453 h 1439811"/>
              <a:gd name="connsiteX18" fmla="*/ 451881 w 1635643"/>
              <a:gd name="connsiteY18" fmla="*/ 1415126 h 1439811"/>
              <a:gd name="connsiteX19" fmla="*/ 1184007 w 1635643"/>
              <a:gd name="connsiteY19" fmla="*/ 1415126 h 1439811"/>
              <a:gd name="connsiteX20" fmla="*/ 1237166 w 1635643"/>
              <a:gd name="connsiteY20" fmla="*/ 1384453 h 1439811"/>
              <a:gd name="connsiteX21" fmla="*/ 1603290 w 1635643"/>
              <a:gd name="connsiteY21" fmla="*/ 750457 h 1439811"/>
              <a:gd name="connsiteX22" fmla="*/ 1603290 w 1635643"/>
              <a:gd name="connsiteY22" fmla="*/ 689110 h 1439811"/>
              <a:gd name="connsiteX23" fmla="*/ 1237166 w 1635643"/>
              <a:gd name="connsiteY23" fmla="*/ 55114 h 1439811"/>
              <a:gd name="connsiteX24" fmla="*/ 1184007 w 1635643"/>
              <a:gd name="connsiteY24" fmla="*/ 24441 h 1439811"/>
              <a:gd name="connsiteX25" fmla="*/ 451881 w 1635643"/>
              <a:gd name="connsiteY25" fmla="*/ 24441 h 14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5643" h="1439811">
                <a:moveTo>
                  <a:pt x="1183885" y="1439811"/>
                </a:moveTo>
                <a:lnTo>
                  <a:pt x="451759" y="1439811"/>
                </a:lnTo>
                <a:cubicBezTo>
                  <a:pt x="421208" y="1439811"/>
                  <a:pt x="392734" y="1423314"/>
                  <a:pt x="377459" y="1396918"/>
                </a:cubicBezTo>
                <a:lnTo>
                  <a:pt x="11457" y="762922"/>
                </a:lnTo>
                <a:cubicBezTo>
                  <a:pt x="-3819" y="736403"/>
                  <a:pt x="-3819" y="703530"/>
                  <a:pt x="11457" y="677134"/>
                </a:cubicBezTo>
                <a:lnTo>
                  <a:pt x="377336" y="42894"/>
                </a:lnTo>
                <a:cubicBezTo>
                  <a:pt x="392612" y="16375"/>
                  <a:pt x="421086" y="0"/>
                  <a:pt x="451637" y="0"/>
                </a:cubicBezTo>
                <a:lnTo>
                  <a:pt x="1183763" y="0"/>
                </a:lnTo>
                <a:cubicBezTo>
                  <a:pt x="1214314" y="0"/>
                  <a:pt x="1242787" y="16498"/>
                  <a:pt x="1258063" y="42894"/>
                </a:cubicBezTo>
                <a:lnTo>
                  <a:pt x="1624187" y="676890"/>
                </a:lnTo>
                <a:cubicBezTo>
                  <a:pt x="1639462" y="703408"/>
                  <a:pt x="1639462" y="736281"/>
                  <a:pt x="1624187" y="762677"/>
                </a:cubicBezTo>
                <a:lnTo>
                  <a:pt x="1258063" y="1396673"/>
                </a:lnTo>
                <a:cubicBezTo>
                  <a:pt x="1242787" y="1423191"/>
                  <a:pt x="1214314" y="1439567"/>
                  <a:pt x="1183763" y="1439567"/>
                </a:cubicBezTo>
                <a:close/>
                <a:moveTo>
                  <a:pt x="451759" y="24441"/>
                </a:moveTo>
                <a:cubicBezTo>
                  <a:pt x="429884" y="24441"/>
                  <a:pt x="409476" y="36172"/>
                  <a:pt x="398600" y="55114"/>
                </a:cubicBezTo>
                <a:lnTo>
                  <a:pt x="32598" y="689110"/>
                </a:lnTo>
                <a:cubicBezTo>
                  <a:pt x="21600" y="708052"/>
                  <a:pt x="21600" y="731515"/>
                  <a:pt x="32598" y="750457"/>
                </a:cubicBezTo>
                <a:lnTo>
                  <a:pt x="398722" y="1384453"/>
                </a:lnTo>
                <a:cubicBezTo>
                  <a:pt x="409598" y="1403394"/>
                  <a:pt x="430006" y="1415126"/>
                  <a:pt x="451881" y="1415126"/>
                </a:cubicBezTo>
                <a:lnTo>
                  <a:pt x="1184007" y="1415126"/>
                </a:lnTo>
                <a:cubicBezTo>
                  <a:pt x="1205882" y="1415126"/>
                  <a:pt x="1226290" y="1403394"/>
                  <a:pt x="1237166" y="1384453"/>
                </a:cubicBezTo>
                <a:lnTo>
                  <a:pt x="1603290" y="750457"/>
                </a:lnTo>
                <a:cubicBezTo>
                  <a:pt x="1614166" y="731515"/>
                  <a:pt x="1614166" y="707930"/>
                  <a:pt x="1603290" y="689110"/>
                </a:cubicBezTo>
                <a:lnTo>
                  <a:pt x="1237166" y="55114"/>
                </a:lnTo>
                <a:cubicBezTo>
                  <a:pt x="1226290" y="36172"/>
                  <a:pt x="1205882" y="24441"/>
                  <a:pt x="1184007" y="24441"/>
                </a:cubicBezTo>
                <a:lnTo>
                  <a:pt x="451881" y="24441"/>
                </a:lnTo>
                <a:close/>
              </a:path>
            </a:pathLst>
          </a:custGeom>
          <a:solidFill>
            <a:srgbClr val="F57F72"/>
          </a:solidFill>
          <a:ln w="12213" cap="flat">
            <a:noFill/>
            <a:prstDash val="solid"/>
            <a:miter/>
          </a:ln>
        </p:spPr>
        <p:txBody>
          <a:bodyPr rtlCol="0" anchor="ctr"/>
          <a:lstStyle/>
          <a:p>
            <a:endParaRPr lang="pt-BR"/>
          </a:p>
        </p:txBody>
      </p:sp>
      <p:sp>
        <p:nvSpPr>
          <p:cNvPr id="2" name="Forma Livre: Forma 1">
            <a:extLst>
              <a:ext uri="{FF2B5EF4-FFF2-40B4-BE49-F238E27FC236}">
                <a16:creationId xmlns:a16="http://schemas.microsoft.com/office/drawing/2014/main" id="{C5A03AB5-B958-4F97-293D-E320C07BCCE1}"/>
              </a:ext>
            </a:extLst>
          </p:cNvPr>
          <p:cNvSpPr/>
          <p:nvPr/>
        </p:nvSpPr>
        <p:spPr>
          <a:xfrm>
            <a:off x="3838556" y="762000"/>
            <a:ext cx="2590035" cy="2312563"/>
          </a:xfrm>
          <a:custGeom>
            <a:avLst/>
            <a:gdLst>
              <a:gd name="connsiteX0" fmla="*/ 1183885 w 1635643"/>
              <a:gd name="connsiteY0" fmla="*/ 1439811 h 1439811"/>
              <a:gd name="connsiteX1" fmla="*/ 451759 w 1635643"/>
              <a:gd name="connsiteY1" fmla="*/ 1439811 h 1439811"/>
              <a:gd name="connsiteX2" fmla="*/ 377459 w 1635643"/>
              <a:gd name="connsiteY2" fmla="*/ 1396918 h 1439811"/>
              <a:gd name="connsiteX3" fmla="*/ 11457 w 1635643"/>
              <a:gd name="connsiteY3" fmla="*/ 762922 h 1439811"/>
              <a:gd name="connsiteX4" fmla="*/ 11457 w 1635643"/>
              <a:gd name="connsiteY4" fmla="*/ 677134 h 1439811"/>
              <a:gd name="connsiteX5" fmla="*/ 377336 w 1635643"/>
              <a:gd name="connsiteY5" fmla="*/ 42894 h 1439811"/>
              <a:gd name="connsiteX6" fmla="*/ 451637 w 1635643"/>
              <a:gd name="connsiteY6" fmla="*/ 0 h 1439811"/>
              <a:gd name="connsiteX7" fmla="*/ 1183763 w 1635643"/>
              <a:gd name="connsiteY7" fmla="*/ 0 h 1439811"/>
              <a:gd name="connsiteX8" fmla="*/ 1258063 w 1635643"/>
              <a:gd name="connsiteY8" fmla="*/ 42894 h 1439811"/>
              <a:gd name="connsiteX9" fmla="*/ 1624187 w 1635643"/>
              <a:gd name="connsiteY9" fmla="*/ 676890 h 1439811"/>
              <a:gd name="connsiteX10" fmla="*/ 1624187 w 1635643"/>
              <a:gd name="connsiteY10" fmla="*/ 762677 h 1439811"/>
              <a:gd name="connsiteX11" fmla="*/ 1258063 w 1635643"/>
              <a:gd name="connsiteY11" fmla="*/ 1396673 h 1439811"/>
              <a:gd name="connsiteX12" fmla="*/ 1183763 w 1635643"/>
              <a:gd name="connsiteY12" fmla="*/ 1439567 h 1439811"/>
              <a:gd name="connsiteX13" fmla="*/ 451759 w 1635643"/>
              <a:gd name="connsiteY13" fmla="*/ 24441 h 1439811"/>
              <a:gd name="connsiteX14" fmla="*/ 398600 w 1635643"/>
              <a:gd name="connsiteY14" fmla="*/ 55114 h 1439811"/>
              <a:gd name="connsiteX15" fmla="*/ 32598 w 1635643"/>
              <a:gd name="connsiteY15" fmla="*/ 689110 h 1439811"/>
              <a:gd name="connsiteX16" fmla="*/ 32598 w 1635643"/>
              <a:gd name="connsiteY16" fmla="*/ 750457 h 1439811"/>
              <a:gd name="connsiteX17" fmla="*/ 398722 w 1635643"/>
              <a:gd name="connsiteY17" fmla="*/ 1384453 h 1439811"/>
              <a:gd name="connsiteX18" fmla="*/ 451881 w 1635643"/>
              <a:gd name="connsiteY18" fmla="*/ 1415126 h 1439811"/>
              <a:gd name="connsiteX19" fmla="*/ 1184007 w 1635643"/>
              <a:gd name="connsiteY19" fmla="*/ 1415126 h 1439811"/>
              <a:gd name="connsiteX20" fmla="*/ 1237166 w 1635643"/>
              <a:gd name="connsiteY20" fmla="*/ 1384453 h 1439811"/>
              <a:gd name="connsiteX21" fmla="*/ 1603290 w 1635643"/>
              <a:gd name="connsiteY21" fmla="*/ 750457 h 1439811"/>
              <a:gd name="connsiteX22" fmla="*/ 1603290 w 1635643"/>
              <a:gd name="connsiteY22" fmla="*/ 689110 h 1439811"/>
              <a:gd name="connsiteX23" fmla="*/ 1237166 w 1635643"/>
              <a:gd name="connsiteY23" fmla="*/ 55114 h 1439811"/>
              <a:gd name="connsiteX24" fmla="*/ 1184007 w 1635643"/>
              <a:gd name="connsiteY24" fmla="*/ 24441 h 1439811"/>
              <a:gd name="connsiteX25" fmla="*/ 451881 w 1635643"/>
              <a:gd name="connsiteY25" fmla="*/ 24441 h 14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5643" h="1439811">
                <a:moveTo>
                  <a:pt x="1183885" y="1439811"/>
                </a:moveTo>
                <a:lnTo>
                  <a:pt x="451759" y="1439811"/>
                </a:lnTo>
                <a:cubicBezTo>
                  <a:pt x="421208" y="1439811"/>
                  <a:pt x="392734" y="1423314"/>
                  <a:pt x="377459" y="1396918"/>
                </a:cubicBezTo>
                <a:lnTo>
                  <a:pt x="11457" y="762922"/>
                </a:lnTo>
                <a:cubicBezTo>
                  <a:pt x="-3819" y="736403"/>
                  <a:pt x="-3819" y="703530"/>
                  <a:pt x="11457" y="677134"/>
                </a:cubicBezTo>
                <a:lnTo>
                  <a:pt x="377336" y="42894"/>
                </a:lnTo>
                <a:cubicBezTo>
                  <a:pt x="392612" y="16375"/>
                  <a:pt x="421086" y="0"/>
                  <a:pt x="451637" y="0"/>
                </a:cubicBezTo>
                <a:lnTo>
                  <a:pt x="1183763" y="0"/>
                </a:lnTo>
                <a:cubicBezTo>
                  <a:pt x="1214314" y="0"/>
                  <a:pt x="1242787" y="16498"/>
                  <a:pt x="1258063" y="42894"/>
                </a:cubicBezTo>
                <a:lnTo>
                  <a:pt x="1624187" y="676890"/>
                </a:lnTo>
                <a:cubicBezTo>
                  <a:pt x="1639462" y="703408"/>
                  <a:pt x="1639462" y="736281"/>
                  <a:pt x="1624187" y="762677"/>
                </a:cubicBezTo>
                <a:lnTo>
                  <a:pt x="1258063" y="1396673"/>
                </a:lnTo>
                <a:cubicBezTo>
                  <a:pt x="1242787" y="1423191"/>
                  <a:pt x="1214314" y="1439567"/>
                  <a:pt x="1183763" y="1439567"/>
                </a:cubicBezTo>
                <a:close/>
                <a:moveTo>
                  <a:pt x="451759" y="24441"/>
                </a:moveTo>
                <a:cubicBezTo>
                  <a:pt x="429884" y="24441"/>
                  <a:pt x="409476" y="36172"/>
                  <a:pt x="398600" y="55114"/>
                </a:cubicBezTo>
                <a:lnTo>
                  <a:pt x="32598" y="689110"/>
                </a:lnTo>
                <a:cubicBezTo>
                  <a:pt x="21600" y="708052"/>
                  <a:pt x="21600" y="731515"/>
                  <a:pt x="32598" y="750457"/>
                </a:cubicBezTo>
                <a:lnTo>
                  <a:pt x="398722" y="1384453"/>
                </a:lnTo>
                <a:cubicBezTo>
                  <a:pt x="409598" y="1403394"/>
                  <a:pt x="430006" y="1415126"/>
                  <a:pt x="451881" y="1415126"/>
                </a:cubicBezTo>
                <a:lnTo>
                  <a:pt x="1184007" y="1415126"/>
                </a:lnTo>
                <a:cubicBezTo>
                  <a:pt x="1205882" y="1415126"/>
                  <a:pt x="1226290" y="1403394"/>
                  <a:pt x="1237166" y="1384453"/>
                </a:cubicBezTo>
                <a:lnTo>
                  <a:pt x="1603290" y="750457"/>
                </a:lnTo>
                <a:cubicBezTo>
                  <a:pt x="1614166" y="731515"/>
                  <a:pt x="1614166" y="707930"/>
                  <a:pt x="1603290" y="689110"/>
                </a:cubicBezTo>
                <a:lnTo>
                  <a:pt x="1237166" y="55114"/>
                </a:lnTo>
                <a:cubicBezTo>
                  <a:pt x="1226290" y="36172"/>
                  <a:pt x="1205882" y="24441"/>
                  <a:pt x="1184007" y="24441"/>
                </a:cubicBezTo>
                <a:lnTo>
                  <a:pt x="451881" y="24441"/>
                </a:lnTo>
                <a:close/>
              </a:path>
            </a:pathLst>
          </a:custGeom>
          <a:solidFill>
            <a:srgbClr val="FD8420"/>
          </a:solidFill>
          <a:ln w="12213" cap="flat">
            <a:noFill/>
            <a:prstDash val="solid"/>
            <a:miter/>
          </a:ln>
        </p:spPr>
        <p:txBody>
          <a:bodyPr rtlCol="0" anchor="ctr"/>
          <a:lstStyle/>
          <a:p>
            <a:endParaRPr lang="pt-BR"/>
          </a:p>
        </p:txBody>
      </p:sp>
      <p:sp>
        <p:nvSpPr>
          <p:cNvPr id="3" name="Forma Livre: Forma 2">
            <a:extLst>
              <a:ext uri="{FF2B5EF4-FFF2-40B4-BE49-F238E27FC236}">
                <a16:creationId xmlns:a16="http://schemas.microsoft.com/office/drawing/2014/main" id="{82DD350C-7941-C000-C6DA-0E4FE695431B}"/>
              </a:ext>
            </a:extLst>
          </p:cNvPr>
          <p:cNvSpPr/>
          <p:nvPr/>
        </p:nvSpPr>
        <p:spPr>
          <a:xfrm>
            <a:off x="6294611" y="1877787"/>
            <a:ext cx="2001600" cy="1785600"/>
          </a:xfrm>
          <a:custGeom>
            <a:avLst/>
            <a:gdLst>
              <a:gd name="connsiteX0" fmla="*/ 1183885 w 1635643"/>
              <a:gd name="connsiteY0" fmla="*/ 1439811 h 1439811"/>
              <a:gd name="connsiteX1" fmla="*/ 451759 w 1635643"/>
              <a:gd name="connsiteY1" fmla="*/ 1439811 h 1439811"/>
              <a:gd name="connsiteX2" fmla="*/ 377459 w 1635643"/>
              <a:gd name="connsiteY2" fmla="*/ 1396918 h 1439811"/>
              <a:gd name="connsiteX3" fmla="*/ 11457 w 1635643"/>
              <a:gd name="connsiteY3" fmla="*/ 762922 h 1439811"/>
              <a:gd name="connsiteX4" fmla="*/ 11457 w 1635643"/>
              <a:gd name="connsiteY4" fmla="*/ 677134 h 1439811"/>
              <a:gd name="connsiteX5" fmla="*/ 377336 w 1635643"/>
              <a:gd name="connsiteY5" fmla="*/ 42894 h 1439811"/>
              <a:gd name="connsiteX6" fmla="*/ 451637 w 1635643"/>
              <a:gd name="connsiteY6" fmla="*/ 0 h 1439811"/>
              <a:gd name="connsiteX7" fmla="*/ 1183763 w 1635643"/>
              <a:gd name="connsiteY7" fmla="*/ 0 h 1439811"/>
              <a:gd name="connsiteX8" fmla="*/ 1258063 w 1635643"/>
              <a:gd name="connsiteY8" fmla="*/ 42894 h 1439811"/>
              <a:gd name="connsiteX9" fmla="*/ 1624187 w 1635643"/>
              <a:gd name="connsiteY9" fmla="*/ 676890 h 1439811"/>
              <a:gd name="connsiteX10" fmla="*/ 1624187 w 1635643"/>
              <a:gd name="connsiteY10" fmla="*/ 762677 h 1439811"/>
              <a:gd name="connsiteX11" fmla="*/ 1258063 w 1635643"/>
              <a:gd name="connsiteY11" fmla="*/ 1396673 h 1439811"/>
              <a:gd name="connsiteX12" fmla="*/ 1183763 w 1635643"/>
              <a:gd name="connsiteY12" fmla="*/ 1439567 h 1439811"/>
              <a:gd name="connsiteX13" fmla="*/ 451759 w 1635643"/>
              <a:gd name="connsiteY13" fmla="*/ 24441 h 1439811"/>
              <a:gd name="connsiteX14" fmla="*/ 398600 w 1635643"/>
              <a:gd name="connsiteY14" fmla="*/ 55114 h 1439811"/>
              <a:gd name="connsiteX15" fmla="*/ 32598 w 1635643"/>
              <a:gd name="connsiteY15" fmla="*/ 689110 h 1439811"/>
              <a:gd name="connsiteX16" fmla="*/ 32598 w 1635643"/>
              <a:gd name="connsiteY16" fmla="*/ 750457 h 1439811"/>
              <a:gd name="connsiteX17" fmla="*/ 398722 w 1635643"/>
              <a:gd name="connsiteY17" fmla="*/ 1384453 h 1439811"/>
              <a:gd name="connsiteX18" fmla="*/ 451881 w 1635643"/>
              <a:gd name="connsiteY18" fmla="*/ 1415126 h 1439811"/>
              <a:gd name="connsiteX19" fmla="*/ 1184007 w 1635643"/>
              <a:gd name="connsiteY19" fmla="*/ 1415126 h 1439811"/>
              <a:gd name="connsiteX20" fmla="*/ 1237166 w 1635643"/>
              <a:gd name="connsiteY20" fmla="*/ 1384453 h 1439811"/>
              <a:gd name="connsiteX21" fmla="*/ 1603290 w 1635643"/>
              <a:gd name="connsiteY21" fmla="*/ 750457 h 1439811"/>
              <a:gd name="connsiteX22" fmla="*/ 1603290 w 1635643"/>
              <a:gd name="connsiteY22" fmla="*/ 689110 h 1439811"/>
              <a:gd name="connsiteX23" fmla="*/ 1237166 w 1635643"/>
              <a:gd name="connsiteY23" fmla="*/ 55114 h 1439811"/>
              <a:gd name="connsiteX24" fmla="*/ 1184007 w 1635643"/>
              <a:gd name="connsiteY24" fmla="*/ 24441 h 1439811"/>
              <a:gd name="connsiteX25" fmla="*/ 451881 w 1635643"/>
              <a:gd name="connsiteY25" fmla="*/ 24441 h 14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5643" h="1439811">
                <a:moveTo>
                  <a:pt x="1183885" y="1439811"/>
                </a:moveTo>
                <a:lnTo>
                  <a:pt x="451759" y="1439811"/>
                </a:lnTo>
                <a:cubicBezTo>
                  <a:pt x="421208" y="1439811"/>
                  <a:pt x="392734" y="1423314"/>
                  <a:pt x="377459" y="1396918"/>
                </a:cubicBezTo>
                <a:lnTo>
                  <a:pt x="11457" y="762922"/>
                </a:lnTo>
                <a:cubicBezTo>
                  <a:pt x="-3819" y="736403"/>
                  <a:pt x="-3819" y="703530"/>
                  <a:pt x="11457" y="677134"/>
                </a:cubicBezTo>
                <a:lnTo>
                  <a:pt x="377336" y="42894"/>
                </a:lnTo>
                <a:cubicBezTo>
                  <a:pt x="392612" y="16375"/>
                  <a:pt x="421086" y="0"/>
                  <a:pt x="451637" y="0"/>
                </a:cubicBezTo>
                <a:lnTo>
                  <a:pt x="1183763" y="0"/>
                </a:lnTo>
                <a:cubicBezTo>
                  <a:pt x="1214314" y="0"/>
                  <a:pt x="1242787" y="16498"/>
                  <a:pt x="1258063" y="42894"/>
                </a:cubicBezTo>
                <a:lnTo>
                  <a:pt x="1624187" y="676890"/>
                </a:lnTo>
                <a:cubicBezTo>
                  <a:pt x="1639462" y="703408"/>
                  <a:pt x="1639462" y="736281"/>
                  <a:pt x="1624187" y="762677"/>
                </a:cubicBezTo>
                <a:lnTo>
                  <a:pt x="1258063" y="1396673"/>
                </a:lnTo>
                <a:cubicBezTo>
                  <a:pt x="1242787" y="1423191"/>
                  <a:pt x="1214314" y="1439567"/>
                  <a:pt x="1183763" y="1439567"/>
                </a:cubicBezTo>
                <a:close/>
                <a:moveTo>
                  <a:pt x="451759" y="24441"/>
                </a:moveTo>
                <a:cubicBezTo>
                  <a:pt x="429884" y="24441"/>
                  <a:pt x="409476" y="36172"/>
                  <a:pt x="398600" y="55114"/>
                </a:cubicBezTo>
                <a:lnTo>
                  <a:pt x="32598" y="689110"/>
                </a:lnTo>
                <a:cubicBezTo>
                  <a:pt x="21600" y="708052"/>
                  <a:pt x="21600" y="731515"/>
                  <a:pt x="32598" y="750457"/>
                </a:cubicBezTo>
                <a:lnTo>
                  <a:pt x="398722" y="1384453"/>
                </a:lnTo>
                <a:cubicBezTo>
                  <a:pt x="409598" y="1403394"/>
                  <a:pt x="430006" y="1415126"/>
                  <a:pt x="451881" y="1415126"/>
                </a:cubicBezTo>
                <a:lnTo>
                  <a:pt x="1184007" y="1415126"/>
                </a:lnTo>
                <a:cubicBezTo>
                  <a:pt x="1205882" y="1415126"/>
                  <a:pt x="1226290" y="1403394"/>
                  <a:pt x="1237166" y="1384453"/>
                </a:cubicBezTo>
                <a:lnTo>
                  <a:pt x="1603290" y="750457"/>
                </a:lnTo>
                <a:cubicBezTo>
                  <a:pt x="1614166" y="731515"/>
                  <a:pt x="1614166" y="707930"/>
                  <a:pt x="1603290" y="689110"/>
                </a:cubicBezTo>
                <a:lnTo>
                  <a:pt x="1237166" y="55114"/>
                </a:lnTo>
                <a:cubicBezTo>
                  <a:pt x="1226290" y="36172"/>
                  <a:pt x="1205882" y="24441"/>
                  <a:pt x="1184007" y="24441"/>
                </a:cubicBezTo>
                <a:lnTo>
                  <a:pt x="451881" y="24441"/>
                </a:lnTo>
                <a:close/>
              </a:path>
            </a:pathLst>
          </a:custGeom>
          <a:solidFill>
            <a:srgbClr val="331976"/>
          </a:solidFill>
          <a:ln w="12213" cap="flat">
            <a:noFill/>
            <a:prstDash val="solid"/>
            <a:miter/>
          </a:ln>
        </p:spPr>
        <p:txBody>
          <a:bodyPr rtlCol="0" anchor="ctr"/>
          <a:lstStyle/>
          <a:p>
            <a:endParaRPr lang="pt-BR"/>
          </a:p>
        </p:txBody>
      </p:sp>
      <p:sp>
        <p:nvSpPr>
          <p:cNvPr id="4" name="Forma Livre: Forma 3">
            <a:extLst>
              <a:ext uri="{FF2B5EF4-FFF2-40B4-BE49-F238E27FC236}">
                <a16:creationId xmlns:a16="http://schemas.microsoft.com/office/drawing/2014/main" id="{00368840-50DF-3B85-913A-6C5A66B39686}"/>
              </a:ext>
            </a:extLst>
          </p:cNvPr>
          <p:cNvSpPr/>
          <p:nvPr/>
        </p:nvSpPr>
        <p:spPr>
          <a:xfrm>
            <a:off x="8458071" y="3190907"/>
            <a:ext cx="2003998" cy="1789308"/>
          </a:xfrm>
          <a:custGeom>
            <a:avLst/>
            <a:gdLst>
              <a:gd name="connsiteX0" fmla="*/ 1183885 w 1635643"/>
              <a:gd name="connsiteY0" fmla="*/ 1439811 h 1439811"/>
              <a:gd name="connsiteX1" fmla="*/ 451759 w 1635643"/>
              <a:gd name="connsiteY1" fmla="*/ 1439811 h 1439811"/>
              <a:gd name="connsiteX2" fmla="*/ 377459 w 1635643"/>
              <a:gd name="connsiteY2" fmla="*/ 1396918 h 1439811"/>
              <a:gd name="connsiteX3" fmla="*/ 11457 w 1635643"/>
              <a:gd name="connsiteY3" fmla="*/ 762922 h 1439811"/>
              <a:gd name="connsiteX4" fmla="*/ 11457 w 1635643"/>
              <a:gd name="connsiteY4" fmla="*/ 677134 h 1439811"/>
              <a:gd name="connsiteX5" fmla="*/ 377336 w 1635643"/>
              <a:gd name="connsiteY5" fmla="*/ 42894 h 1439811"/>
              <a:gd name="connsiteX6" fmla="*/ 451637 w 1635643"/>
              <a:gd name="connsiteY6" fmla="*/ 0 h 1439811"/>
              <a:gd name="connsiteX7" fmla="*/ 1183763 w 1635643"/>
              <a:gd name="connsiteY7" fmla="*/ 0 h 1439811"/>
              <a:gd name="connsiteX8" fmla="*/ 1258063 w 1635643"/>
              <a:gd name="connsiteY8" fmla="*/ 42894 h 1439811"/>
              <a:gd name="connsiteX9" fmla="*/ 1624187 w 1635643"/>
              <a:gd name="connsiteY9" fmla="*/ 676890 h 1439811"/>
              <a:gd name="connsiteX10" fmla="*/ 1624187 w 1635643"/>
              <a:gd name="connsiteY10" fmla="*/ 762677 h 1439811"/>
              <a:gd name="connsiteX11" fmla="*/ 1258063 w 1635643"/>
              <a:gd name="connsiteY11" fmla="*/ 1396673 h 1439811"/>
              <a:gd name="connsiteX12" fmla="*/ 1183763 w 1635643"/>
              <a:gd name="connsiteY12" fmla="*/ 1439567 h 1439811"/>
              <a:gd name="connsiteX13" fmla="*/ 451759 w 1635643"/>
              <a:gd name="connsiteY13" fmla="*/ 24441 h 1439811"/>
              <a:gd name="connsiteX14" fmla="*/ 398600 w 1635643"/>
              <a:gd name="connsiteY14" fmla="*/ 55114 h 1439811"/>
              <a:gd name="connsiteX15" fmla="*/ 32598 w 1635643"/>
              <a:gd name="connsiteY15" fmla="*/ 689110 h 1439811"/>
              <a:gd name="connsiteX16" fmla="*/ 32598 w 1635643"/>
              <a:gd name="connsiteY16" fmla="*/ 750457 h 1439811"/>
              <a:gd name="connsiteX17" fmla="*/ 398722 w 1635643"/>
              <a:gd name="connsiteY17" fmla="*/ 1384453 h 1439811"/>
              <a:gd name="connsiteX18" fmla="*/ 451881 w 1635643"/>
              <a:gd name="connsiteY18" fmla="*/ 1415126 h 1439811"/>
              <a:gd name="connsiteX19" fmla="*/ 1184007 w 1635643"/>
              <a:gd name="connsiteY19" fmla="*/ 1415126 h 1439811"/>
              <a:gd name="connsiteX20" fmla="*/ 1237166 w 1635643"/>
              <a:gd name="connsiteY20" fmla="*/ 1384453 h 1439811"/>
              <a:gd name="connsiteX21" fmla="*/ 1603290 w 1635643"/>
              <a:gd name="connsiteY21" fmla="*/ 750457 h 1439811"/>
              <a:gd name="connsiteX22" fmla="*/ 1603290 w 1635643"/>
              <a:gd name="connsiteY22" fmla="*/ 689110 h 1439811"/>
              <a:gd name="connsiteX23" fmla="*/ 1237166 w 1635643"/>
              <a:gd name="connsiteY23" fmla="*/ 55114 h 1439811"/>
              <a:gd name="connsiteX24" fmla="*/ 1184007 w 1635643"/>
              <a:gd name="connsiteY24" fmla="*/ 24441 h 1439811"/>
              <a:gd name="connsiteX25" fmla="*/ 451881 w 1635643"/>
              <a:gd name="connsiteY25" fmla="*/ 24441 h 14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5643" h="1439811">
                <a:moveTo>
                  <a:pt x="1183885" y="1439811"/>
                </a:moveTo>
                <a:lnTo>
                  <a:pt x="451759" y="1439811"/>
                </a:lnTo>
                <a:cubicBezTo>
                  <a:pt x="421208" y="1439811"/>
                  <a:pt x="392734" y="1423314"/>
                  <a:pt x="377459" y="1396918"/>
                </a:cubicBezTo>
                <a:lnTo>
                  <a:pt x="11457" y="762922"/>
                </a:lnTo>
                <a:cubicBezTo>
                  <a:pt x="-3819" y="736403"/>
                  <a:pt x="-3819" y="703530"/>
                  <a:pt x="11457" y="677134"/>
                </a:cubicBezTo>
                <a:lnTo>
                  <a:pt x="377336" y="42894"/>
                </a:lnTo>
                <a:cubicBezTo>
                  <a:pt x="392612" y="16375"/>
                  <a:pt x="421086" y="0"/>
                  <a:pt x="451637" y="0"/>
                </a:cubicBezTo>
                <a:lnTo>
                  <a:pt x="1183763" y="0"/>
                </a:lnTo>
                <a:cubicBezTo>
                  <a:pt x="1214314" y="0"/>
                  <a:pt x="1242787" y="16498"/>
                  <a:pt x="1258063" y="42894"/>
                </a:cubicBezTo>
                <a:lnTo>
                  <a:pt x="1624187" y="676890"/>
                </a:lnTo>
                <a:cubicBezTo>
                  <a:pt x="1639462" y="703408"/>
                  <a:pt x="1639462" y="736281"/>
                  <a:pt x="1624187" y="762677"/>
                </a:cubicBezTo>
                <a:lnTo>
                  <a:pt x="1258063" y="1396673"/>
                </a:lnTo>
                <a:cubicBezTo>
                  <a:pt x="1242787" y="1423191"/>
                  <a:pt x="1214314" y="1439567"/>
                  <a:pt x="1183763" y="1439567"/>
                </a:cubicBezTo>
                <a:close/>
                <a:moveTo>
                  <a:pt x="451759" y="24441"/>
                </a:moveTo>
                <a:cubicBezTo>
                  <a:pt x="429884" y="24441"/>
                  <a:pt x="409476" y="36172"/>
                  <a:pt x="398600" y="55114"/>
                </a:cubicBezTo>
                <a:lnTo>
                  <a:pt x="32598" y="689110"/>
                </a:lnTo>
                <a:cubicBezTo>
                  <a:pt x="21600" y="708052"/>
                  <a:pt x="21600" y="731515"/>
                  <a:pt x="32598" y="750457"/>
                </a:cubicBezTo>
                <a:lnTo>
                  <a:pt x="398722" y="1384453"/>
                </a:lnTo>
                <a:cubicBezTo>
                  <a:pt x="409598" y="1403394"/>
                  <a:pt x="430006" y="1415126"/>
                  <a:pt x="451881" y="1415126"/>
                </a:cubicBezTo>
                <a:lnTo>
                  <a:pt x="1184007" y="1415126"/>
                </a:lnTo>
                <a:cubicBezTo>
                  <a:pt x="1205882" y="1415126"/>
                  <a:pt x="1226290" y="1403394"/>
                  <a:pt x="1237166" y="1384453"/>
                </a:cubicBezTo>
                <a:lnTo>
                  <a:pt x="1603290" y="750457"/>
                </a:lnTo>
                <a:cubicBezTo>
                  <a:pt x="1614166" y="731515"/>
                  <a:pt x="1614166" y="707930"/>
                  <a:pt x="1603290" y="689110"/>
                </a:cubicBezTo>
                <a:lnTo>
                  <a:pt x="1237166" y="55114"/>
                </a:lnTo>
                <a:cubicBezTo>
                  <a:pt x="1226290" y="36172"/>
                  <a:pt x="1205882" y="24441"/>
                  <a:pt x="1184007" y="24441"/>
                </a:cubicBezTo>
                <a:lnTo>
                  <a:pt x="451881" y="24441"/>
                </a:lnTo>
                <a:close/>
              </a:path>
            </a:pathLst>
          </a:custGeom>
          <a:solidFill>
            <a:srgbClr val="0066A2"/>
          </a:solidFill>
          <a:ln w="12213" cap="flat">
            <a:noFill/>
            <a:prstDash val="solid"/>
            <a:miter/>
          </a:ln>
        </p:spPr>
        <p:txBody>
          <a:bodyPr rtlCol="0" anchor="ctr"/>
          <a:lstStyle/>
          <a:p>
            <a:endParaRPr lang="pt-BR"/>
          </a:p>
        </p:txBody>
      </p:sp>
      <p:sp>
        <p:nvSpPr>
          <p:cNvPr id="24" name="CaixaDeTexto 23">
            <a:extLst>
              <a:ext uri="{FF2B5EF4-FFF2-40B4-BE49-F238E27FC236}">
                <a16:creationId xmlns:a16="http://schemas.microsoft.com/office/drawing/2014/main" id="{1953E101-D6F2-FBA4-FC8E-73C6AAFB3338}"/>
              </a:ext>
            </a:extLst>
          </p:cNvPr>
          <p:cNvSpPr txBox="1"/>
          <p:nvPr/>
        </p:nvSpPr>
        <p:spPr>
          <a:xfrm>
            <a:off x="2151044" y="4062555"/>
            <a:ext cx="1700946" cy="1754326"/>
          </a:xfrm>
          <a:prstGeom prst="rect">
            <a:avLst/>
          </a:prstGeom>
          <a:noFill/>
        </p:spPr>
        <p:txBody>
          <a:bodyPr wrap="square" rtlCol="0">
            <a:spAutoFit/>
          </a:bodyPr>
          <a:lstStyle/>
          <a:p>
            <a:pPr algn="ctr"/>
            <a:r>
              <a:rPr lang="pt-BR" sz="900" dirty="0">
                <a:solidFill>
                  <a:srgbClr val="1A304A"/>
                </a:solidFill>
                <a:latin typeface="Montserrat" pitchFamily="2" charset="0"/>
              </a:rPr>
              <a:t>LOREM IPSUM DOLOR SIT AMET, CONSECTETUR ADIPISCING ELIT. DUIS TEMPOR SEMPRE POSUERE. CRAS LACINIA ENIM VEL MASSA VESTIBULUM BIBENDUM. CURABITUR NON LEO SED LIBERO TEMPOR PHARETRA QUIS AT LECTUS. VESTIBULUM SODALES, JUSTO EU .</a:t>
            </a:r>
          </a:p>
        </p:txBody>
      </p:sp>
      <p:sp>
        <p:nvSpPr>
          <p:cNvPr id="26" name="Forma Livre: Forma 25">
            <a:extLst>
              <a:ext uri="{FF2B5EF4-FFF2-40B4-BE49-F238E27FC236}">
                <a16:creationId xmlns:a16="http://schemas.microsoft.com/office/drawing/2014/main" id="{5AD1A606-36F1-617F-A3A7-7A293BDA7638}"/>
              </a:ext>
            </a:extLst>
          </p:cNvPr>
          <p:cNvSpPr/>
          <p:nvPr/>
        </p:nvSpPr>
        <p:spPr>
          <a:xfrm>
            <a:off x="4132374" y="3186311"/>
            <a:ext cx="2000376" cy="1786075"/>
          </a:xfrm>
          <a:custGeom>
            <a:avLst/>
            <a:gdLst>
              <a:gd name="connsiteX0" fmla="*/ 1183885 w 1635643"/>
              <a:gd name="connsiteY0" fmla="*/ 1439811 h 1439811"/>
              <a:gd name="connsiteX1" fmla="*/ 451759 w 1635643"/>
              <a:gd name="connsiteY1" fmla="*/ 1439811 h 1439811"/>
              <a:gd name="connsiteX2" fmla="*/ 377459 w 1635643"/>
              <a:gd name="connsiteY2" fmla="*/ 1396918 h 1439811"/>
              <a:gd name="connsiteX3" fmla="*/ 11457 w 1635643"/>
              <a:gd name="connsiteY3" fmla="*/ 762922 h 1439811"/>
              <a:gd name="connsiteX4" fmla="*/ 11457 w 1635643"/>
              <a:gd name="connsiteY4" fmla="*/ 677134 h 1439811"/>
              <a:gd name="connsiteX5" fmla="*/ 377336 w 1635643"/>
              <a:gd name="connsiteY5" fmla="*/ 42894 h 1439811"/>
              <a:gd name="connsiteX6" fmla="*/ 451637 w 1635643"/>
              <a:gd name="connsiteY6" fmla="*/ 0 h 1439811"/>
              <a:gd name="connsiteX7" fmla="*/ 1183763 w 1635643"/>
              <a:gd name="connsiteY7" fmla="*/ 0 h 1439811"/>
              <a:gd name="connsiteX8" fmla="*/ 1258063 w 1635643"/>
              <a:gd name="connsiteY8" fmla="*/ 42894 h 1439811"/>
              <a:gd name="connsiteX9" fmla="*/ 1624187 w 1635643"/>
              <a:gd name="connsiteY9" fmla="*/ 676890 h 1439811"/>
              <a:gd name="connsiteX10" fmla="*/ 1624187 w 1635643"/>
              <a:gd name="connsiteY10" fmla="*/ 762677 h 1439811"/>
              <a:gd name="connsiteX11" fmla="*/ 1258063 w 1635643"/>
              <a:gd name="connsiteY11" fmla="*/ 1396673 h 1439811"/>
              <a:gd name="connsiteX12" fmla="*/ 1183763 w 1635643"/>
              <a:gd name="connsiteY12" fmla="*/ 1439567 h 1439811"/>
              <a:gd name="connsiteX13" fmla="*/ 451759 w 1635643"/>
              <a:gd name="connsiteY13" fmla="*/ 24441 h 1439811"/>
              <a:gd name="connsiteX14" fmla="*/ 398600 w 1635643"/>
              <a:gd name="connsiteY14" fmla="*/ 55114 h 1439811"/>
              <a:gd name="connsiteX15" fmla="*/ 32598 w 1635643"/>
              <a:gd name="connsiteY15" fmla="*/ 689110 h 1439811"/>
              <a:gd name="connsiteX16" fmla="*/ 32598 w 1635643"/>
              <a:gd name="connsiteY16" fmla="*/ 750457 h 1439811"/>
              <a:gd name="connsiteX17" fmla="*/ 398722 w 1635643"/>
              <a:gd name="connsiteY17" fmla="*/ 1384453 h 1439811"/>
              <a:gd name="connsiteX18" fmla="*/ 451881 w 1635643"/>
              <a:gd name="connsiteY18" fmla="*/ 1415126 h 1439811"/>
              <a:gd name="connsiteX19" fmla="*/ 1184007 w 1635643"/>
              <a:gd name="connsiteY19" fmla="*/ 1415126 h 1439811"/>
              <a:gd name="connsiteX20" fmla="*/ 1237166 w 1635643"/>
              <a:gd name="connsiteY20" fmla="*/ 1384453 h 1439811"/>
              <a:gd name="connsiteX21" fmla="*/ 1603290 w 1635643"/>
              <a:gd name="connsiteY21" fmla="*/ 750457 h 1439811"/>
              <a:gd name="connsiteX22" fmla="*/ 1603290 w 1635643"/>
              <a:gd name="connsiteY22" fmla="*/ 689110 h 1439811"/>
              <a:gd name="connsiteX23" fmla="*/ 1237166 w 1635643"/>
              <a:gd name="connsiteY23" fmla="*/ 55114 h 1439811"/>
              <a:gd name="connsiteX24" fmla="*/ 1184007 w 1635643"/>
              <a:gd name="connsiteY24" fmla="*/ 24441 h 1439811"/>
              <a:gd name="connsiteX25" fmla="*/ 451881 w 1635643"/>
              <a:gd name="connsiteY25" fmla="*/ 24441 h 14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5643" h="1439811">
                <a:moveTo>
                  <a:pt x="1183885" y="1439811"/>
                </a:moveTo>
                <a:lnTo>
                  <a:pt x="451759" y="1439811"/>
                </a:lnTo>
                <a:cubicBezTo>
                  <a:pt x="421208" y="1439811"/>
                  <a:pt x="392734" y="1423314"/>
                  <a:pt x="377459" y="1396918"/>
                </a:cubicBezTo>
                <a:lnTo>
                  <a:pt x="11457" y="762922"/>
                </a:lnTo>
                <a:cubicBezTo>
                  <a:pt x="-3819" y="736403"/>
                  <a:pt x="-3819" y="703530"/>
                  <a:pt x="11457" y="677134"/>
                </a:cubicBezTo>
                <a:lnTo>
                  <a:pt x="377336" y="42894"/>
                </a:lnTo>
                <a:cubicBezTo>
                  <a:pt x="392612" y="16375"/>
                  <a:pt x="421086" y="0"/>
                  <a:pt x="451637" y="0"/>
                </a:cubicBezTo>
                <a:lnTo>
                  <a:pt x="1183763" y="0"/>
                </a:lnTo>
                <a:cubicBezTo>
                  <a:pt x="1214314" y="0"/>
                  <a:pt x="1242787" y="16498"/>
                  <a:pt x="1258063" y="42894"/>
                </a:cubicBezTo>
                <a:lnTo>
                  <a:pt x="1624187" y="676890"/>
                </a:lnTo>
                <a:cubicBezTo>
                  <a:pt x="1639462" y="703408"/>
                  <a:pt x="1639462" y="736281"/>
                  <a:pt x="1624187" y="762677"/>
                </a:cubicBezTo>
                <a:lnTo>
                  <a:pt x="1258063" y="1396673"/>
                </a:lnTo>
                <a:cubicBezTo>
                  <a:pt x="1242787" y="1423191"/>
                  <a:pt x="1214314" y="1439567"/>
                  <a:pt x="1183763" y="1439567"/>
                </a:cubicBezTo>
                <a:close/>
                <a:moveTo>
                  <a:pt x="451759" y="24441"/>
                </a:moveTo>
                <a:cubicBezTo>
                  <a:pt x="429884" y="24441"/>
                  <a:pt x="409476" y="36172"/>
                  <a:pt x="398600" y="55114"/>
                </a:cubicBezTo>
                <a:lnTo>
                  <a:pt x="32598" y="689110"/>
                </a:lnTo>
                <a:cubicBezTo>
                  <a:pt x="21600" y="708052"/>
                  <a:pt x="21600" y="731515"/>
                  <a:pt x="32598" y="750457"/>
                </a:cubicBezTo>
                <a:lnTo>
                  <a:pt x="398722" y="1384453"/>
                </a:lnTo>
                <a:cubicBezTo>
                  <a:pt x="409598" y="1403394"/>
                  <a:pt x="430006" y="1415126"/>
                  <a:pt x="451881" y="1415126"/>
                </a:cubicBezTo>
                <a:lnTo>
                  <a:pt x="1184007" y="1415126"/>
                </a:lnTo>
                <a:cubicBezTo>
                  <a:pt x="1205882" y="1415126"/>
                  <a:pt x="1226290" y="1403394"/>
                  <a:pt x="1237166" y="1384453"/>
                </a:cubicBezTo>
                <a:lnTo>
                  <a:pt x="1603290" y="750457"/>
                </a:lnTo>
                <a:cubicBezTo>
                  <a:pt x="1614166" y="731515"/>
                  <a:pt x="1614166" y="707930"/>
                  <a:pt x="1603290" y="689110"/>
                </a:cubicBezTo>
                <a:lnTo>
                  <a:pt x="1237166" y="55114"/>
                </a:lnTo>
                <a:cubicBezTo>
                  <a:pt x="1226290" y="36172"/>
                  <a:pt x="1205882" y="24441"/>
                  <a:pt x="1184007" y="24441"/>
                </a:cubicBezTo>
                <a:lnTo>
                  <a:pt x="451881" y="24441"/>
                </a:lnTo>
                <a:close/>
              </a:path>
            </a:pathLst>
          </a:custGeom>
          <a:solidFill>
            <a:srgbClr val="CD114E"/>
          </a:solidFill>
          <a:ln w="12213" cap="flat">
            <a:noFill/>
            <a:prstDash val="solid"/>
            <a:miter/>
          </a:ln>
        </p:spPr>
        <p:txBody>
          <a:bodyPr rtlCol="0" anchor="ctr"/>
          <a:lstStyle/>
          <a:p>
            <a:endParaRPr lang="pt-BR"/>
          </a:p>
        </p:txBody>
      </p:sp>
      <p:sp>
        <p:nvSpPr>
          <p:cNvPr id="33" name="Forma Livre: Forma 32">
            <a:extLst>
              <a:ext uri="{FF2B5EF4-FFF2-40B4-BE49-F238E27FC236}">
                <a16:creationId xmlns:a16="http://schemas.microsoft.com/office/drawing/2014/main" id="{8F1B30C1-C8A8-EF94-9DBD-53AB0BA814B4}"/>
              </a:ext>
            </a:extLst>
          </p:cNvPr>
          <p:cNvSpPr/>
          <p:nvPr/>
        </p:nvSpPr>
        <p:spPr>
          <a:xfrm>
            <a:off x="6000962" y="3783437"/>
            <a:ext cx="2590035" cy="2312563"/>
          </a:xfrm>
          <a:custGeom>
            <a:avLst/>
            <a:gdLst>
              <a:gd name="connsiteX0" fmla="*/ 1183885 w 1635643"/>
              <a:gd name="connsiteY0" fmla="*/ 1439811 h 1439811"/>
              <a:gd name="connsiteX1" fmla="*/ 451759 w 1635643"/>
              <a:gd name="connsiteY1" fmla="*/ 1439811 h 1439811"/>
              <a:gd name="connsiteX2" fmla="*/ 377459 w 1635643"/>
              <a:gd name="connsiteY2" fmla="*/ 1396918 h 1439811"/>
              <a:gd name="connsiteX3" fmla="*/ 11457 w 1635643"/>
              <a:gd name="connsiteY3" fmla="*/ 762922 h 1439811"/>
              <a:gd name="connsiteX4" fmla="*/ 11457 w 1635643"/>
              <a:gd name="connsiteY4" fmla="*/ 677134 h 1439811"/>
              <a:gd name="connsiteX5" fmla="*/ 377336 w 1635643"/>
              <a:gd name="connsiteY5" fmla="*/ 42894 h 1439811"/>
              <a:gd name="connsiteX6" fmla="*/ 451637 w 1635643"/>
              <a:gd name="connsiteY6" fmla="*/ 0 h 1439811"/>
              <a:gd name="connsiteX7" fmla="*/ 1183763 w 1635643"/>
              <a:gd name="connsiteY7" fmla="*/ 0 h 1439811"/>
              <a:gd name="connsiteX8" fmla="*/ 1258063 w 1635643"/>
              <a:gd name="connsiteY8" fmla="*/ 42894 h 1439811"/>
              <a:gd name="connsiteX9" fmla="*/ 1624187 w 1635643"/>
              <a:gd name="connsiteY9" fmla="*/ 676890 h 1439811"/>
              <a:gd name="connsiteX10" fmla="*/ 1624187 w 1635643"/>
              <a:gd name="connsiteY10" fmla="*/ 762677 h 1439811"/>
              <a:gd name="connsiteX11" fmla="*/ 1258063 w 1635643"/>
              <a:gd name="connsiteY11" fmla="*/ 1396673 h 1439811"/>
              <a:gd name="connsiteX12" fmla="*/ 1183763 w 1635643"/>
              <a:gd name="connsiteY12" fmla="*/ 1439567 h 1439811"/>
              <a:gd name="connsiteX13" fmla="*/ 451759 w 1635643"/>
              <a:gd name="connsiteY13" fmla="*/ 24441 h 1439811"/>
              <a:gd name="connsiteX14" fmla="*/ 398600 w 1635643"/>
              <a:gd name="connsiteY14" fmla="*/ 55114 h 1439811"/>
              <a:gd name="connsiteX15" fmla="*/ 32598 w 1635643"/>
              <a:gd name="connsiteY15" fmla="*/ 689110 h 1439811"/>
              <a:gd name="connsiteX16" fmla="*/ 32598 w 1635643"/>
              <a:gd name="connsiteY16" fmla="*/ 750457 h 1439811"/>
              <a:gd name="connsiteX17" fmla="*/ 398722 w 1635643"/>
              <a:gd name="connsiteY17" fmla="*/ 1384453 h 1439811"/>
              <a:gd name="connsiteX18" fmla="*/ 451881 w 1635643"/>
              <a:gd name="connsiteY18" fmla="*/ 1415126 h 1439811"/>
              <a:gd name="connsiteX19" fmla="*/ 1184007 w 1635643"/>
              <a:gd name="connsiteY19" fmla="*/ 1415126 h 1439811"/>
              <a:gd name="connsiteX20" fmla="*/ 1237166 w 1635643"/>
              <a:gd name="connsiteY20" fmla="*/ 1384453 h 1439811"/>
              <a:gd name="connsiteX21" fmla="*/ 1603290 w 1635643"/>
              <a:gd name="connsiteY21" fmla="*/ 750457 h 1439811"/>
              <a:gd name="connsiteX22" fmla="*/ 1603290 w 1635643"/>
              <a:gd name="connsiteY22" fmla="*/ 689110 h 1439811"/>
              <a:gd name="connsiteX23" fmla="*/ 1237166 w 1635643"/>
              <a:gd name="connsiteY23" fmla="*/ 55114 h 1439811"/>
              <a:gd name="connsiteX24" fmla="*/ 1184007 w 1635643"/>
              <a:gd name="connsiteY24" fmla="*/ 24441 h 1439811"/>
              <a:gd name="connsiteX25" fmla="*/ 451881 w 1635643"/>
              <a:gd name="connsiteY25" fmla="*/ 24441 h 14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5643" h="1439811">
                <a:moveTo>
                  <a:pt x="1183885" y="1439811"/>
                </a:moveTo>
                <a:lnTo>
                  <a:pt x="451759" y="1439811"/>
                </a:lnTo>
                <a:cubicBezTo>
                  <a:pt x="421208" y="1439811"/>
                  <a:pt x="392734" y="1423314"/>
                  <a:pt x="377459" y="1396918"/>
                </a:cubicBezTo>
                <a:lnTo>
                  <a:pt x="11457" y="762922"/>
                </a:lnTo>
                <a:cubicBezTo>
                  <a:pt x="-3819" y="736403"/>
                  <a:pt x="-3819" y="703530"/>
                  <a:pt x="11457" y="677134"/>
                </a:cubicBezTo>
                <a:lnTo>
                  <a:pt x="377336" y="42894"/>
                </a:lnTo>
                <a:cubicBezTo>
                  <a:pt x="392612" y="16375"/>
                  <a:pt x="421086" y="0"/>
                  <a:pt x="451637" y="0"/>
                </a:cubicBezTo>
                <a:lnTo>
                  <a:pt x="1183763" y="0"/>
                </a:lnTo>
                <a:cubicBezTo>
                  <a:pt x="1214314" y="0"/>
                  <a:pt x="1242787" y="16498"/>
                  <a:pt x="1258063" y="42894"/>
                </a:cubicBezTo>
                <a:lnTo>
                  <a:pt x="1624187" y="676890"/>
                </a:lnTo>
                <a:cubicBezTo>
                  <a:pt x="1639462" y="703408"/>
                  <a:pt x="1639462" y="736281"/>
                  <a:pt x="1624187" y="762677"/>
                </a:cubicBezTo>
                <a:lnTo>
                  <a:pt x="1258063" y="1396673"/>
                </a:lnTo>
                <a:cubicBezTo>
                  <a:pt x="1242787" y="1423191"/>
                  <a:pt x="1214314" y="1439567"/>
                  <a:pt x="1183763" y="1439567"/>
                </a:cubicBezTo>
                <a:close/>
                <a:moveTo>
                  <a:pt x="451759" y="24441"/>
                </a:moveTo>
                <a:cubicBezTo>
                  <a:pt x="429884" y="24441"/>
                  <a:pt x="409476" y="36172"/>
                  <a:pt x="398600" y="55114"/>
                </a:cubicBezTo>
                <a:lnTo>
                  <a:pt x="32598" y="689110"/>
                </a:lnTo>
                <a:cubicBezTo>
                  <a:pt x="21600" y="708052"/>
                  <a:pt x="21600" y="731515"/>
                  <a:pt x="32598" y="750457"/>
                </a:cubicBezTo>
                <a:lnTo>
                  <a:pt x="398722" y="1384453"/>
                </a:lnTo>
                <a:cubicBezTo>
                  <a:pt x="409598" y="1403394"/>
                  <a:pt x="430006" y="1415126"/>
                  <a:pt x="451881" y="1415126"/>
                </a:cubicBezTo>
                <a:lnTo>
                  <a:pt x="1184007" y="1415126"/>
                </a:lnTo>
                <a:cubicBezTo>
                  <a:pt x="1205882" y="1415126"/>
                  <a:pt x="1226290" y="1403394"/>
                  <a:pt x="1237166" y="1384453"/>
                </a:cubicBezTo>
                <a:lnTo>
                  <a:pt x="1603290" y="750457"/>
                </a:lnTo>
                <a:cubicBezTo>
                  <a:pt x="1614166" y="731515"/>
                  <a:pt x="1614166" y="707930"/>
                  <a:pt x="1603290" y="689110"/>
                </a:cubicBezTo>
                <a:lnTo>
                  <a:pt x="1237166" y="55114"/>
                </a:lnTo>
                <a:cubicBezTo>
                  <a:pt x="1226290" y="36172"/>
                  <a:pt x="1205882" y="24441"/>
                  <a:pt x="1184007" y="24441"/>
                </a:cubicBezTo>
                <a:lnTo>
                  <a:pt x="451881" y="24441"/>
                </a:lnTo>
                <a:close/>
              </a:path>
            </a:pathLst>
          </a:custGeom>
          <a:solidFill>
            <a:srgbClr val="A9256D"/>
          </a:solidFill>
          <a:ln w="12213" cap="flat">
            <a:noFill/>
            <a:prstDash val="solid"/>
            <a:miter/>
          </a:ln>
        </p:spPr>
        <p:txBody>
          <a:bodyPr rtlCol="0" anchor="ctr"/>
          <a:lstStyle/>
          <a:p>
            <a:endParaRPr lang="pt-BR"/>
          </a:p>
        </p:txBody>
      </p:sp>
      <p:sp>
        <p:nvSpPr>
          <p:cNvPr id="34" name="Forma Livre: Forma 33">
            <a:extLst>
              <a:ext uri="{FF2B5EF4-FFF2-40B4-BE49-F238E27FC236}">
                <a16:creationId xmlns:a16="http://schemas.microsoft.com/office/drawing/2014/main" id="{13AB09DE-CC11-DB52-D01A-FC030065D492}"/>
              </a:ext>
            </a:extLst>
          </p:cNvPr>
          <p:cNvSpPr/>
          <p:nvPr/>
        </p:nvSpPr>
        <p:spPr>
          <a:xfrm>
            <a:off x="8173431" y="762000"/>
            <a:ext cx="2590035" cy="2312563"/>
          </a:xfrm>
          <a:custGeom>
            <a:avLst/>
            <a:gdLst>
              <a:gd name="connsiteX0" fmla="*/ 1183885 w 1635643"/>
              <a:gd name="connsiteY0" fmla="*/ 1439811 h 1439811"/>
              <a:gd name="connsiteX1" fmla="*/ 451759 w 1635643"/>
              <a:gd name="connsiteY1" fmla="*/ 1439811 h 1439811"/>
              <a:gd name="connsiteX2" fmla="*/ 377459 w 1635643"/>
              <a:gd name="connsiteY2" fmla="*/ 1396918 h 1439811"/>
              <a:gd name="connsiteX3" fmla="*/ 11457 w 1635643"/>
              <a:gd name="connsiteY3" fmla="*/ 762922 h 1439811"/>
              <a:gd name="connsiteX4" fmla="*/ 11457 w 1635643"/>
              <a:gd name="connsiteY4" fmla="*/ 677134 h 1439811"/>
              <a:gd name="connsiteX5" fmla="*/ 377336 w 1635643"/>
              <a:gd name="connsiteY5" fmla="*/ 42894 h 1439811"/>
              <a:gd name="connsiteX6" fmla="*/ 451637 w 1635643"/>
              <a:gd name="connsiteY6" fmla="*/ 0 h 1439811"/>
              <a:gd name="connsiteX7" fmla="*/ 1183763 w 1635643"/>
              <a:gd name="connsiteY7" fmla="*/ 0 h 1439811"/>
              <a:gd name="connsiteX8" fmla="*/ 1258063 w 1635643"/>
              <a:gd name="connsiteY8" fmla="*/ 42894 h 1439811"/>
              <a:gd name="connsiteX9" fmla="*/ 1624187 w 1635643"/>
              <a:gd name="connsiteY9" fmla="*/ 676890 h 1439811"/>
              <a:gd name="connsiteX10" fmla="*/ 1624187 w 1635643"/>
              <a:gd name="connsiteY10" fmla="*/ 762677 h 1439811"/>
              <a:gd name="connsiteX11" fmla="*/ 1258063 w 1635643"/>
              <a:gd name="connsiteY11" fmla="*/ 1396673 h 1439811"/>
              <a:gd name="connsiteX12" fmla="*/ 1183763 w 1635643"/>
              <a:gd name="connsiteY12" fmla="*/ 1439567 h 1439811"/>
              <a:gd name="connsiteX13" fmla="*/ 451759 w 1635643"/>
              <a:gd name="connsiteY13" fmla="*/ 24441 h 1439811"/>
              <a:gd name="connsiteX14" fmla="*/ 398600 w 1635643"/>
              <a:gd name="connsiteY14" fmla="*/ 55114 h 1439811"/>
              <a:gd name="connsiteX15" fmla="*/ 32598 w 1635643"/>
              <a:gd name="connsiteY15" fmla="*/ 689110 h 1439811"/>
              <a:gd name="connsiteX16" fmla="*/ 32598 w 1635643"/>
              <a:gd name="connsiteY16" fmla="*/ 750457 h 1439811"/>
              <a:gd name="connsiteX17" fmla="*/ 398722 w 1635643"/>
              <a:gd name="connsiteY17" fmla="*/ 1384453 h 1439811"/>
              <a:gd name="connsiteX18" fmla="*/ 451881 w 1635643"/>
              <a:gd name="connsiteY18" fmla="*/ 1415126 h 1439811"/>
              <a:gd name="connsiteX19" fmla="*/ 1184007 w 1635643"/>
              <a:gd name="connsiteY19" fmla="*/ 1415126 h 1439811"/>
              <a:gd name="connsiteX20" fmla="*/ 1237166 w 1635643"/>
              <a:gd name="connsiteY20" fmla="*/ 1384453 h 1439811"/>
              <a:gd name="connsiteX21" fmla="*/ 1603290 w 1635643"/>
              <a:gd name="connsiteY21" fmla="*/ 750457 h 1439811"/>
              <a:gd name="connsiteX22" fmla="*/ 1603290 w 1635643"/>
              <a:gd name="connsiteY22" fmla="*/ 689110 h 1439811"/>
              <a:gd name="connsiteX23" fmla="*/ 1237166 w 1635643"/>
              <a:gd name="connsiteY23" fmla="*/ 55114 h 1439811"/>
              <a:gd name="connsiteX24" fmla="*/ 1184007 w 1635643"/>
              <a:gd name="connsiteY24" fmla="*/ 24441 h 1439811"/>
              <a:gd name="connsiteX25" fmla="*/ 451881 w 1635643"/>
              <a:gd name="connsiteY25" fmla="*/ 24441 h 14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5643" h="1439811">
                <a:moveTo>
                  <a:pt x="1183885" y="1439811"/>
                </a:moveTo>
                <a:lnTo>
                  <a:pt x="451759" y="1439811"/>
                </a:lnTo>
                <a:cubicBezTo>
                  <a:pt x="421208" y="1439811"/>
                  <a:pt x="392734" y="1423314"/>
                  <a:pt x="377459" y="1396918"/>
                </a:cubicBezTo>
                <a:lnTo>
                  <a:pt x="11457" y="762922"/>
                </a:lnTo>
                <a:cubicBezTo>
                  <a:pt x="-3819" y="736403"/>
                  <a:pt x="-3819" y="703530"/>
                  <a:pt x="11457" y="677134"/>
                </a:cubicBezTo>
                <a:lnTo>
                  <a:pt x="377336" y="42894"/>
                </a:lnTo>
                <a:cubicBezTo>
                  <a:pt x="392612" y="16375"/>
                  <a:pt x="421086" y="0"/>
                  <a:pt x="451637" y="0"/>
                </a:cubicBezTo>
                <a:lnTo>
                  <a:pt x="1183763" y="0"/>
                </a:lnTo>
                <a:cubicBezTo>
                  <a:pt x="1214314" y="0"/>
                  <a:pt x="1242787" y="16498"/>
                  <a:pt x="1258063" y="42894"/>
                </a:cubicBezTo>
                <a:lnTo>
                  <a:pt x="1624187" y="676890"/>
                </a:lnTo>
                <a:cubicBezTo>
                  <a:pt x="1639462" y="703408"/>
                  <a:pt x="1639462" y="736281"/>
                  <a:pt x="1624187" y="762677"/>
                </a:cubicBezTo>
                <a:lnTo>
                  <a:pt x="1258063" y="1396673"/>
                </a:lnTo>
                <a:cubicBezTo>
                  <a:pt x="1242787" y="1423191"/>
                  <a:pt x="1214314" y="1439567"/>
                  <a:pt x="1183763" y="1439567"/>
                </a:cubicBezTo>
                <a:close/>
                <a:moveTo>
                  <a:pt x="451759" y="24441"/>
                </a:moveTo>
                <a:cubicBezTo>
                  <a:pt x="429884" y="24441"/>
                  <a:pt x="409476" y="36172"/>
                  <a:pt x="398600" y="55114"/>
                </a:cubicBezTo>
                <a:lnTo>
                  <a:pt x="32598" y="689110"/>
                </a:lnTo>
                <a:cubicBezTo>
                  <a:pt x="21600" y="708052"/>
                  <a:pt x="21600" y="731515"/>
                  <a:pt x="32598" y="750457"/>
                </a:cubicBezTo>
                <a:lnTo>
                  <a:pt x="398722" y="1384453"/>
                </a:lnTo>
                <a:cubicBezTo>
                  <a:pt x="409598" y="1403394"/>
                  <a:pt x="430006" y="1415126"/>
                  <a:pt x="451881" y="1415126"/>
                </a:cubicBezTo>
                <a:lnTo>
                  <a:pt x="1184007" y="1415126"/>
                </a:lnTo>
                <a:cubicBezTo>
                  <a:pt x="1205882" y="1415126"/>
                  <a:pt x="1226290" y="1403394"/>
                  <a:pt x="1237166" y="1384453"/>
                </a:cubicBezTo>
                <a:lnTo>
                  <a:pt x="1603290" y="750457"/>
                </a:lnTo>
                <a:cubicBezTo>
                  <a:pt x="1614166" y="731515"/>
                  <a:pt x="1614166" y="707930"/>
                  <a:pt x="1603290" y="689110"/>
                </a:cubicBezTo>
                <a:lnTo>
                  <a:pt x="1237166" y="55114"/>
                </a:lnTo>
                <a:cubicBezTo>
                  <a:pt x="1226290" y="36172"/>
                  <a:pt x="1205882" y="24441"/>
                  <a:pt x="1184007" y="24441"/>
                </a:cubicBezTo>
                <a:lnTo>
                  <a:pt x="451881" y="24441"/>
                </a:lnTo>
                <a:close/>
              </a:path>
            </a:pathLst>
          </a:custGeom>
          <a:solidFill>
            <a:srgbClr val="CD114E"/>
          </a:solidFill>
          <a:ln w="12213" cap="flat">
            <a:noFill/>
            <a:prstDash val="solid"/>
            <a:miter/>
          </a:ln>
        </p:spPr>
        <p:txBody>
          <a:bodyPr rtlCol="0" anchor="ctr"/>
          <a:lstStyle/>
          <a:p>
            <a:endParaRPr lang="pt-BR"/>
          </a:p>
        </p:txBody>
      </p:sp>
      <p:sp>
        <p:nvSpPr>
          <p:cNvPr id="37" name="CaixaDeTexto 36">
            <a:extLst>
              <a:ext uri="{FF2B5EF4-FFF2-40B4-BE49-F238E27FC236}">
                <a16:creationId xmlns:a16="http://schemas.microsoft.com/office/drawing/2014/main" id="{7CD228E4-A14B-8D92-E5D1-CBD1F8526DD7}"/>
              </a:ext>
            </a:extLst>
          </p:cNvPr>
          <p:cNvSpPr txBox="1"/>
          <p:nvPr/>
        </p:nvSpPr>
        <p:spPr>
          <a:xfrm>
            <a:off x="4283100" y="1041118"/>
            <a:ext cx="1700946" cy="1754326"/>
          </a:xfrm>
          <a:prstGeom prst="rect">
            <a:avLst/>
          </a:prstGeom>
          <a:noFill/>
        </p:spPr>
        <p:txBody>
          <a:bodyPr wrap="square" rtlCol="0">
            <a:spAutoFit/>
          </a:bodyPr>
          <a:lstStyle/>
          <a:p>
            <a:pPr algn="ctr"/>
            <a:r>
              <a:rPr lang="pt-BR" sz="900" dirty="0">
                <a:solidFill>
                  <a:srgbClr val="1A304A"/>
                </a:solidFill>
                <a:latin typeface="Montserrat" pitchFamily="2" charset="0"/>
              </a:rPr>
              <a:t>LOREM IPSUM DOLOR SIT AMET, CONSECTETUR ADIPISCING ELIT. DUIS TEMPOR SEMPRE POSUERE. CRAS LACINIA ENIM VEL MASSA VESTIBULUM BIBENDUM. CURABITUR NON LEO SED LIBERO TEMPOR PHARETRA QUIS AT LECTUS. VESTIBULUM SODALES, JUSTO EU .</a:t>
            </a:r>
          </a:p>
        </p:txBody>
      </p:sp>
      <p:sp>
        <p:nvSpPr>
          <p:cNvPr id="38" name="CaixaDeTexto 37">
            <a:extLst>
              <a:ext uri="{FF2B5EF4-FFF2-40B4-BE49-F238E27FC236}">
                <a16:creationId xmlns:a16="http://schemas.microsoft.com/office/drawing/2014/main" id="{3493CD95-AA60-CFC7-DC29-A0BB5E2F0582}"/>
              </a:ext>
            </a:extLst>
          </p:cNvPr>
          <p:cNvSpPr txBox="1"/>
          <p:nvPr/>
        </p:nvSpPr>
        <p:spPr>
          <a:xfrm>
            <a:off x="8617975" y="1041118"/>
            <a:ext cx="1700946" cy="1754326"/>
          </a:xfrm>
          <a:prstGeom prst="rect">
            <a:avLst/>
          </a:prstGeom>
          <a:noFill/>
        </p:spPr>
        <p:txBody>
          <a:bodyPr wrap="square" rtlCol="0">
            <a:spAutoFit/>
          </a:bodyPr>
          <a:lstStyle/>
          <a:p>
            <a:pPr algn="ctr"/>
            <a:r>
              <a:rPr lang="pt-BR" sz="900" dirty="0">
                <a:solidFill>
                  <a:srgbClr val="1A304A"/>
                </a:solidFill>
                <a:latin typeface="Montserrat" pitchFamily="2" charset="0"/>
              </a:rPr>
              <a:t>LOREM IPSUM DOLOR SIT AMET, CONSECTETUR ADIPISCING ELIT. DUIS TEMPOR SEMPRE POSUERE. CRAS LACINIA ENIM VEL MASSA VESTIBULUM BIBENDUM. CURABITUR NON LEO SED LIBERO TEMPOR PHARETRA QUIS AT LECTUS. VESTIBULUM SODALES, JUSTO EU .</a:t>
            </a:r>
          </a:p>
        </p:txBody>
      </p:sp>
      <p:sp>
        <p:nvSpPr>
          <p:cNvPr id="39" name="CaixaDeTexto 38">
            <a:extLst>
              <a:ext uri="{FF2B5EF4-FFF2-40B4-BE49-F238E27FC236}">
                <a16:creationId xmlns:a16="http://schemas.microsoft.com/office/drawing/2014/main" id="{BC845EB1-122D-3B80-BAD9-1067EC562AA3}"/>
              </a:ext>
            </a:extLst>
          </p:cNvPr>
          <p:cNvSpPr txBox="1"/>
          <p:nvPr/>
        </p:nvSpPr>
        <p:spPr>
          <a:xfrm>
            <a:off x="6472485" y="4062555"/>
            <a:ext cx="1700946" cy="1754326"/>
          </a:xfrm>
          <a:prstGeom prst="rect">
            <a:avLst/>
          </a:prstGeom>
          <a:noFill/>
        </p:spPr>
        <p:txBody>
          <a:bodyPr wrap="square" rtlCol="0">
            <a:spAutoFit/>
          </a:bodyPr>
          <a:lstStyle/>
          <a:p>
            <a:pPr algn="ctr"/>
            <a:r>
              <a:rPr lang="pt-BR" sz="900" dirty="0">
                <a:solidFill>
                  <a:srgbClr val="1A304A"/>
                </a:solidFill>
                <a:latin typeface="Montserrat" pitchFamily="2" charset="0"/>
              </a:rPr>
              <a:t>LOREM IPSUM DOLOR SIT AMET, CONSECTETUR ADIPISCING ELIT. DUIS TEMPOR SEMPRE POSUERE. CRAS LACINIA ENIM VEL MASSA VESTIBULUM BIBENDUM. CURABITUR NON LEO SED LIBERO TEMPOR PHARETRA QUIS AT LECTUS. VESTIBULUM SODALES, JUSTO EU .</a:t>
            </a:r>
          </a:p>
        </p:txBody>
      </p:sp>
      <p:sp>
        <p:nvSpPr>
          <p:cNvPr id="10" name="CaixaDeTexto 9">
            <a:extLst>
              <a:ext uri="{FF2B5EF4-FFF2-40B4-BE49-F238E27FC236}">
                <a16:creationId xmlns:a16="http://schemas.microsoft.com/office/drawing/2014/main" id="{58B9237F-8E12-7B32-F992-63ADB86FFC1E}"/>
              </a:ext>
            </a:extLst>
          </p:cNvPr>
          <p:cNvSpPr txBox="1"/>
          <p:nvPr/>
        </p:nvSpPr>
        <p:spPr>
          <a:xfrm>
            <a:off x="2151044" y="2384127"/>
            <a:ext cx="1700946" cy="769441"/>
          </a:xfrm>
          <a:prstGeom prst="rect">
            <a:avLst/>
          </a:prstGeom>
          <a:noFill/>
        </p:spPr>
        <p:txBody>
          <a:bodyPr wrap="square" rtlCol="0">
            <a:spAutoFit/>
          </a:bodyPr>
          <a:lstStyle/>
          <a:p>
            <a:pPr algn="ctr"/>
            <a:r>
              <a:rPr lang="pt-BR" sz="1100" b="1" dirty="0">
                <a:solidFill>
                  <a:srgbClr val="1A304A"/>
                </a:solidFill>
                <a:latin typeface="Montserrat" pitchFamily="2" charset="0"/>
              </a:rPr>
              <a:t>LOREM IPSUM DOLOR SIT AMET, CONSECTETUR ADIPISCING ELIT.</a:t>
            </a:r>
          </a:p>
        </p:txBody>
      </p:sp>
      <p:sp>
        <p:nvSpPr>
          <p:cNvPr id="11" name="CaixaDeTexto 10">
            <a:extLst>
              <a:ext uri="{FF2B5EF4-FFF2-40B4-BE49-F238E27FC236}">
                <a16:creationId xmlns:a16="http://schemas.microsoft.com/office/drawing/2014/main" id="{43BDF2E4-495D-CB0B-CDD1-2129ABBA7E44}"/>
              </a:ext>
            </a:extLst>
          </p:cNvPr>
          <p:cNvSpPr txBox="1"/>
          <p:nvPr/>
        </p:nvSpPr>
        <p:spPr>
          <a:xfrm>
            <a:off x="4279835" y="3694627"/>
            <a:ext cx="1700946" cy="769441"/>
          </a:xfrm>
          <a:prstGeom prst="rect">
            <a:avLst/>
          </a:prstGeom>
          <a:noFill/>
        </p:spPr>
        <p:txBody>
          <a:bodyPr wrap="square" rtlCol="0">
            <a:spAutoFit/>
          </a:bodyPr>
          <a:lstStyle/>
          <a:p>
            <a:pPr algn="ctr"/>
            <a:r>
              <a:rPr lang="pt-BR" sz="1100" b="1" dirty="0">
                <a:solidFill>
                  <a:srgbClr val="1A304A"/>
                </a:solidFill>
                <a:latin typeface="Montserrat" pitchFamily="2" charset="0"/>
              </a:rPr>
              <a:t>LOREM IPSUM DOLOR SIT AMET, CONSECTETUR ADIPISCING ELIT.</a:t>
            </a:r>
          </a:p>
        </p:txBody>
      </p:sp>
      <p:sp>
        <p:nvSpPr>
          <p:cNvPr id="17" name="CaixaDeTexto 16">
            <a:extLst>
              <a:ext uri="{FF2B5EF4-FFF2-40B4-BE49-F238E27FC236}">
                <a16:creationId xmlns:a16="http://schemas.microsoft.com/office/drawing/2014/main" id="{AF2C85C7-79C6-4EA0-6985-14441FB2A647}"/>
              </a:ext>
            </a:extLst>
          </p:cNvPr>
          <p:cNvSpPr txBox="1"/>
          <p:nvPr/>
        </p:nvSpPr>
        <p:spPr>
          <a:xfrm>
            <a:off x="6451281" y="2384127"/>
            <a:ext cx="1700946" cy="769441"/>
          </a:xfrm>
          <a:prstGeom prst="rect">
            <a:avLst/>
          </a:prstGeom>
          <a:noFill/>
        </p:spPr>
        <p:txBody>
          <a:bodyPr wrap="square" rtlCol="0">
            <a:spAutoFit/>
          </a:bodyPr>
          <a:lstStyle/>
          <a:p>
            <a:pPr algn="ctr"/>
            <a:r>
              <a:rPr lang="pt-BR" sz="1100" b="1" dirty="0">
                <a:solidFill>
                  <a:srgbClr val="1A304A"/>
                </a:solidFill>
                <a:latin typeface="Montserrat" pitchFamily="2" charset="0"/>
              </a:rPr>
              <a:t>LOREM IPSUM DOLOR SIT AMET, CONSECTETUR ADIPISCING ELIT.</a:t>
            </a:r>
          </a:p>
        </p:txBody>
      </p:sp>
      <p:sp>
        <p:nvSpPr>
          <p:cNvPr id="20" name="CaixaDeTexto 19">
            <a:extLst>
              <a:ext uri="{FF2B5EF4-FFF2-40B4-BE49-F238E27FC236}">
                <a16:creationId xmlns:a16="http://schemas.microsoft.com/office/drawing/2014/main" id="{FA4BA69A-3E43-416F-3465-62BF6078E27F}"/>
              </a:ext>
            </a:extLst>
          </p:cNvPr>
          <p:cNvSpPr txBox="1"/>
          <p:nvPr/>
        </p:nvSpPr>
        <p:spPr>
          <a:xfrm>
            <a:off x="8609597" y="3715116"/>
            <a:ext cx="1700946" cy="769441"/>
          </a:xfrm>
          <a:prstGeom prst="rect">
            <a:avLst/>
          </a:prstGeom>
          <a:noFill/>
        </p:spPr>
        <p:txBody>
          <a:bodyPr wrap="square" rtlCol="0">
            <a:spAutoFit/>
          </a:bodyPr>
          <a:lstStyle/>
          <a:p>
            <a:pPr algn="ctr"/>
            <a:r>
              <a:rPr lang="pt-BR" sz="1100" b="1" dirty="0">
                <a:solidFill>
                  <a:srgbClr val="1A304A"/>
                </a:solidFill>
                <a:latin typeface="Montserrat" pitchFamily="2" charset="0"/>
              </a:rPr>
              <a:t>LOREM IPSUM DOLOR SIT AMET, CONSECTETUR ADIPISCING ELIT.</a:t>
            </a:r>
          </a:p>
        </p:txBody>
      </p:sp>
    </p:spTree>
    <p:extLst>
      <p:ext uri="{BB962C8B-B14F-4D97-AF65-F5344CB8AC3E}">
        <p14:creationId xmlns:p14="http://schemas.microsoft.com/office/powerpoint/2010/main" val="172300616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D4167-1712-0A36-18E9-BBAAA05C8BB4}"/>
            </a:ext>
          </a:extLst>
        </p:cNvPr>
        <p:cNvGrpSpPr/>
        <p:nvPr/>
      </p:nvGrpSpPr>
      <p:grpSpPr>
        <a:xfrm>
          <a:off x="0" y="0"/>
          <a:ext cx="0" cy="0"/>
          <a:chOff x="0" y="0"/>
          <a:chExt cx="0" cy="0"/>
        </a:xfrm>
      </p:grpSpPr>
      <p:pic>
        <p:nvPicPr>
          <p:cNvPr id="3" name="Imagem 2" descr="Texto, Padrão do plano de fundo&#10;&#10;Descrição gerada automaticamente">
            <a:extLst>
              <a:ext uri="{FF2B5EF4-FFF2-40B4-BE49-F238E27FC236}">
                <a16:creationId xmlns:a16="http://schemas.microsoft.com/office/drawing/2014/main" id="{F1EB9F2F-3678-E419-84E6-0EBE97F7B4C2}"/>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6350"/>
            <a:ext cx="12192000" cy="6845300"/>
          </a:xfrm>
          <a:prstGeom prst="rect">
            <a:avLst/>
          </a:prstGeom>
        </p:spPr>
      </p:pic>
      <p:sp>
        <p:nvSpPr>
          <p:cNvPr id="2" name="CaixaDeTexto 1">
            <a:extLst>
              <a:ext uri="{FF2B5EF4-FFF2-40B4-BE49-F238E27FC236}">
                <a16:creationId xmlns:a16="http://schemas.microsoft.com/office/drawing/2014/main" id="{6F88692E-50D0-1FFB-FA23-FB5E9E074D82}"/>
              </a:ext>
            </a:extLst>
          </p:cNvPr>
          <p:cNvSpPr txBox="1"/>
          <p:nvPr/>
        </p:nvSpPr>
        <p:spPr>
          <a:xfrm>
            <a:off x="762000" y="4953000"/>
            <a:ext cx="7086600" cy="1569660"/>
          </a:xfrm>
          <a:prstGeom prst="rect">
            <a:avLst/>
          </a:prstGeom>
          <a:noFill/>
        </p:spPr>
        <p:txBody>
          <a:bodyPr wrap="square" rtlCol="0" anchor="ctr">
            <a:spAutoFit/>
          </a:bodyPr>
          <a:lstStyle/>
          <a:p>
            <a:r>
              <a:rPr lang="da-DK" sz="9600" b="1" dirty="0">
                <a:solidFill>
                  <a:schemeClr val="bg1"/>
                </a:solidFill>
                <a:latin typeface="Montserrat" panose="02000505000000020004" pitchFamily="2" charset="0"/>
              </a:rPr>
              <a:t>ÍCONES</a:t>
            </a:r>
            <a:endParaRPr lang="pt-BR" sz="11500" i="0" dirty="0">
              <a:solidFill>
                <a:schemeClr val="bg1"/>
              </a:solidFill>
              <a:effectLst/>
              <a:latin typeface="Montserrat" panose="02000505000000020004" pitchFamily="2" charset="0"/>
            </a:endParaRPr>
          </a:p>
        </p:txBody>
      </p:sp>
    </p:spTree>
    <p:extLst>
      <p:ext uri="{BB962C8B-B14F-4D97-AF65-F5344CB8AC3E}">
        <p14:creationId xmlns:p14="http://schemas.microsoft.com/office/powerpoint/2010/main" val="3402927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9E886-4219-FAC3-CCB1-CBD7F30880CC}"/>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702F93C9-49AE-8FE0-9B64-BE3663578629}"/>
              </a:ext>
            </a:extLst>
          </p:cNvPr>
          <p:cNvPicPr>
            <a:picLocks noGrp="1" noRot="1" noChangeAspect="1" noMove="1" noResize="1" noEditPoints="1" noAdjustHandles="1" noChangeArrowheads="1" noChangeShapeType="1" noCrop="1"/>
          </p:cNvPicPr>
          <p:nvPr/>
        </p:nvPicPr>
        <p:blipFill>
          <a:blip r:embed="rId3"/>
          <a:srcRect/>
          <a:stretch/>
        </p:blipFill>
        <p:spPr>
          <a:xfrm>
            <a:off x="0" y="6350"/>
            <a:ext cx="12192000" cy="6845299"/>
          </a:xfrm>
          <a:prstGeom prst="rect">
            <a:avLst/>
          </a:prstGeom>
        </p:spPr>
      </p:pic>
      <p:sp>
        <p:nvSpPr>
          <p:cNvPr id="2" name="Retângulo 1">
            <a:extLst>
              <a:ext uri="{FF2B5EF4-FFF2-40B4-BE49-F238E27FC236}">
                <a16:creationId xmlns:a16="http://schemas.microsoft.com/office/drawing/2014/main" id="{01B4F9B5-6FC0-0129-58A6-70D957F7107B}"/>
              </a:ext>
            </a:extLst>
          </p:cNvPr>
          <p:cNvSpPr>
            <a:spLocks noGrp="1" noRot="1" noMove="1" noResize="1" noEditPoints="1" noAdjustHandles="1" noChangeArrowheads="1" noChangeShapeType="1"/>
          </p:cNvSpPr>
          <p:nvPr/>
        </p:nvSpPr>
        <p:spPr>
          <a:xfrm rot="5400000">
            <a:off x="3522158" y="-1811842"/>
            <a:ext cx="5147684" cy="12192006"/>
          </a:xfrm>
          <a:prstGeom prst="rect">
            <a:avLst/>
          </a:prstGeom>
          <a:gradFill flip="none" rotWithShape="1">
            <a:gsLst>
              <a:gs pos="0">
                <a:schemeClr val="bg1">
                  <a:alpha val="35000"/>
                </a:schemeClr>
              </a:gs>
              <a:gs pos="100000">
                <a:schemeClr val="bg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1" name="Agrupar 20">
            <a:extLst>
              <a:ext uri="{FF2B5EF4-FFF2-40B4-BE49-F238E27FC236}">
                <a16:creationId xmlns:a16="http://schemas.microsoft.com/office/drawing/2014/main" id="{CC2E3488-82CD-CFCF-1139-9516B4CFAA4F}"/>
              </a:ext>
            </a:extLst>
          </p:cNvPr>
          <p:cNvGrpSpPr/>
          <p:nvPr/>
        </p:nvGrpSpPr>
        <p:grpSpPr>
          <a:xfrm>
            <a:off x="726377" y="244475"/>
            <a:ext cx="10867413" cy="6454313"/>
            <a:chOff x="726377" y="244475"/>
            <a:chExt cx="10867413" cy="6454313"/>
          </a:xfrm>
        </p:grpSpPr>
        <p:grpSp>
          <p:nvGrpSpPr>
            <p:cNvPr id="22" name="Agrupar 21">
              <a:extLst>
                <a:ext uri="{FF2B5EF4-FFF2-40B4-BE49-F238E27FC236}">
                  <a16:creationId xmlns:a16="http://schemas.microsoft.com/office/drawing/2014/main" id="{66DB5078-036E-D9FE-0C82-8A9136EA8430}"/>
                </a:ext>
              </a:extLst>
            </p:cNvPr>
            <p:cNvGrpSpPr/>
            <p:nvPr/>
          </p:nvGrpSpPr>
          <p:grpSpPr>
            <a:xfrm>
              <a:off x="726461" y="6421789"/>
              <a:ext cx="10867329" cy="276999"/>
              <a:chOff x="849581" y="6421789"/>
              <a:chExt cx="10867329" cy="276999"/>
            </a:xfrm>
          </p:grpSpPr>
          <p:sp>
            <p:nvSpPr>
              <p:cNvPr id="155" name="CaixaDeTexto 154">
                <a:extLst>
                  <a:ext uri="{FF2B5EF4-FFF2-40B4-BE49-F238E27FC236}">
                    <a16:creationId xmlns:a16="http://schemas.microsoft.com/office/drawing/2014/main" id="{2F013726-A7D7-B51D-4A23-28FF289F05AF}"/>
                  </a:ext>
                </a:extLst>
              </p:cNvPr>
              <p:cNvSpPr txBox="1"/>
              <p:nvPr/>
            </p:nvSpPr>
            <p:spPr>
              <a:xfrm>
                <a:off x="10305278" y="6421789"/>
                <a:ext cx="1411632" cy="276999"/>
              </a:xfrm>
              <a:prstGeom prst="rect">
                <a:avLst/>
              </a:prstGeom>
              <a:noFill/>
            </p:spPr>
            <p:txBody>
              <a:bodyPr wrap="square" rtlCol="0">
                <a:spAutoFit/>
              </a:bodyPr>
              <a:lstStyle/>
              <a:p>
                <a:r>
                  <a:rPr lang="pt-BR" sz="1200" dirty="0">
                    <a:solidFill>
                      <a:srgbClr val="0066A3"/>
                    </a:solidFill>
                    <a:latin typeface="Montserrat" panose="02000505000000020004" pitchFamily="2" charset="0"/>
                  </a:rPr>
                  <a:t>inspand.com.br</a:t>
                </a:r>
                <a:endParaRPr lang="pt-BR" sz="1200" i="0" dirty="0">
                  <a:solidFill>
                    <a:srgbClr val="0066A3"/>
                  </a:solidFill>
                  <a:effectLst/>
                  <a:latin typeface="Montserrat" panose="02000505000000020004" pitchFamily="2" charset="0"/>
                </a:endParaRPr>
              </a:p>
            </p:txBody>
          </p:sp>
          <p:cxnSp>
            <p:nvCxnSpPr>
              <p:cNvPr id="156" name="Conector reto 155">
                <a:extLst>
                  <a:ext uri="{FF2B5EF4-FFF2-40B4-BE49-F238E27FC236}">
                    <a16:creationId xmlns:a16="http://schemas.microsoft.com/office/drawing/2014/main" id="{FAE6A157-8384-973E-8B58-B6B90A996921}"/>
                  </a:ext>
                </a:extLst>
              </p:cNvPr>
              <p:cNvCxnSpPr>
                <a:cxnSpLocks/>
              </p:cNvCxnSpPr>
              <p:nvPr/>
            </p:nvCxnSpPr>
            <p:spPr>
              <a:xfrm>
                <a:off x="849581" y="6612147"/>
                <a:ext cx="9515019" cy="0"/>
              </a:xfrm>
              <a:prstGeom prst="line">
                <a:avLst/>
              </a:prstGeom>
              <a:ln w="12700">
                <a:solidFill>
                  <a:srgbClr val="0066A3"/>
                </a:solidFill>
              </a:ln>
            </p:spPr>
            <p:style>
              <a:lnRef idx="1">
                <a:schemeClr val="accent1"/>
              </a:lnRef>
              <a:fillRef idx="0">
                <a:schemeClr val="accent1"/>
              </a:fillRef>
              <a:effectRef idx="0">
                <a:schemeClr val="accent1"/>
              </a:effectRef>
              <a:fontRef idx="minor">
                <a:schemeClr val="tx1"/>
              </a:fontRef>
            </p:style>
          </p:cxnSp>
        </p:grpSp>
        <p:grpSp>
          <p:nvGrpSpPr>
            <p:cNvPr id="23" name="Agrupar 22">
              <a:extLst>
                <a:ext uri="{FF2B5EF4-FFF2-40B4-BE49-F238E27FC236}">
                  <a16:creationId xmlns:a16="http://schemas.microsoft.com/office/drawing/2014/main" id="{05989D70-A468-3B53-488D-A898BFFA852D}"/>
                </a:ext>
              </a:extLst>
            </p:cNvPr>
            <p:cNvGrpSpPr/>
            <p:nvPr/>
          </p:nvGrpSpPr>
          <p:grpSpPr>
            <a:xfrm>
              <a:off x="726377" y="244475"/>
              <a:ext cx="978596" cy="377799"/>
              <a:chOff x="0" y="1074564"/>
              <a:chExt cx="12189694" cy="4705985"/>
            </a:xfrm>
          </p:grpSpPr>
          <p:grpSp>
            <p:nvGrpSpPr>
              <p:cNvPr id="24" name="Gráfico 23">
                <a:extLst>
                  <a:ext uri="{FF2B5EF4-FFF2-40B4-BE49-F238E27FC236}">
                    <a16:creationId xmlns:a16="http://schemas.microsoft.com/office/drawing/2014/main" id="{F77A33F9-9599-AF5B-4167-63DEE22EE2DC}"/>
                  </a:ext>
                </a:extLst>
              </p:cNvPr>
              <p:cNvGrpSpPr/>
              <p:nvPr/>
            </p:nvGrpSpPr>
            <p:grpSpPr>
              <a:xfrm>
                <a:off x="4692" y="1074564"/>
                <a:ext cx="12185002" cy="3514692"/>
                <a:chOff x="4692" y="1074564"/>
                <a:chExt cx="12185002" cy="3514692"/>
              </a:xfrm>
              <a:solidFill>
                <a:srgbClr val="0066A3"/>
              </a:solidFill>
            </p:grpSpPr>
            <p:sp>
              <p:nvSpPr>
                <p:cNvPr id="149" name="Forma Livre: Forma 148">
                  <a:extLst>
                    <a:ext uri="{FF2B5EF4-FFF2-40B4-BE49-F238E27FC236}">
                      <a16:creationId xmlns:a16="http://schemas.microsoft.com/office/drawing/2014/main" id="{2D4F07F1-74CD-4F23-590E-D50C77036868}"/>
                    </a:ext>
                  </a:extLst>
                </p:cNvPr>
                <p:cNvSpPr/>
                <p:nvPr/>
              </p:nvSpPr>
              <p:spPr>
                <a:xfrm>
                  <a:off x="698508" y="1084365"/>
                  <a:ext cx="4241103" cy="3504891"/>
                </a:xfrm>
                <a:custGeom>
                  <a:avLst/>
                  <a:gdLst>
                    <a:gd name="connsiteX0" fmla="*/ 4075141 w 4241103"/>
                    <a:gd name="connsiteY0" fmla="*/ 148510 h 3504891"/>
                    <a:gd name="connsiteX1" fmla="*/ 3709793 w 4241103"/>
                    <a:gd name="connsiteY1" fmla="*/ 165 h 3504891"/>
                    <a:gd name="connsiteX2" fmla="*/ 3708558 w 4241103"/>
                    <a:gd name="connsiteY2" fmla="*/ 165 h 3504891"/>
                    <a:gd name="connsiteX3" fmla="*/ 3707570 w 4241103"/>
                    <a:gd name="connsiteY3" fmla="*/ 82 h 3504891"/>
                    <a:gd name="connsiteX4" fmla="*/ 3706582 w 4241103"/>
                    <a:gd name="connsiteY4" fmla="*/ 82 h 3504891"/>
                    <a:gd name="connsiteX5" fmla="*/ 3705265 w 4241103"/>
                    <a:gd name="connsiteY5" fmla="*/ 82 h 3504891"/>
                    <a:gd name="connsiteX6" fmla="*/ 3317607 w 4241103"/>
                    <a:gd name="connsiteY6" fmla="*/ 152462 h 3504891"/>
                    <a:gd name="connsiteX7" fmla="*/ 3158395 w 4241103"/>
                    <a:gd name="connsiteY7" fmla="*/ 502416 h 3504891"/>
                    <a:gd name="connsiteX8" fmla="*/ 3158395 w 4241103"/>
                    <a:gd name="connsiteY8" fmla="*/ 503568 h 3504891"/>
                    <a:gd name="connsiteX9" fmla="*/ 3158313 w 4241103"/>
                    <a:gd name="connsiteY9" fmla="*/ 504392 h 3504891"/>
                    <a:gd name="connsiteX10" fmla="*/ 3158313 w 4241103"/>
                    <a:gd name="connsiteY10" fmla="*/ 505215 h 3504891"/>
                    <a:gd name="connsiteX11" fmla="*/ 3159794 w 4241103"/>
                    <a:gd name="connsiteY11" fmla="*/ 1230231 h 3504891"/>
                    <a:gd name="connsiteX12" fmla="*/ 3159794 w 4241103"/>
                    <a:gd name="connsiteY12" fmla="*/ 1230808 h 3504891"/>
                    <a:gd name="connsiteX13" fmla="*/ 3159794 w 4241103"/>
                    <a:gd name="connsiteY13" fmla="*/ 1231384 h 3504891"/>
                    <a:gd name="connsiteX14" fmla="*/ 3159794 w 4241103"/>
                    <a:gd name="connsiteY14" fmla="*/ 1234101 h 3504891"/>
                    <a:gd name="connsiteX15" fmla="*/ 3159877 w 4241103"/>
                    <a:gd name="connsiteY15" fmla="*/ 1234595 h 3504891"/>
                    <a:gd name="connsiteX16" fmla="*/ 3159877 w 4241103"/>
                    <a:gd name="connsiteY16" fmla="*/ 1235088 h 3504891"/>
                    <a:gd name="connsiteX17" fmla="*/ 3553462 w 4241103"/>
                    <a:gd name="connsiteY17" fmla="*/ 1882392 h 3504891"/>
                    <a:gd name="connsiteX18" fmla="*/ 3553791 w 4241103"/>
                    <a:gd name="connsiteY18" fmla="*/ 1882639 h 3504891"/>
                    <a:gd name="connsiteX19" fmla="*/ 3554121 w 4241103"/>
                    <a:gd name="connsiteY19" fmla="*/ 1882886 h 3504891"/>
                    <a:gd name="connsiteX20" fmla="*/ 3555767 w 4241103"/>
                    <a:gd name="connsiteY20" fmla="*/ 1884039 h 3504891"/>
                    <a:gd name="connsiteX21" fmla="*/ 3556096 w 4241103"/>
                    <a:gd name="connsiteY21" fmla="*/ 1884286 h 3504891"/>
                    <a:gd name="connsiteX22" fmla="*/ 3556425 w 4241103"/>
                    <a:gd name="connsiteY22" fmla="*/ 1884533 h 3504891"/>
                    <a:gd name="connsiteX23" fmla="*/ 3843732 w 4241103"/>
                    <a:gd name="connsiteY23" fmla="*/ 2323807 h 3504891"/>
                    <a:gd name="connsiteX24" fmla="*/ 3843732 w 4241103"/>
                    <a:gd name="connsiteY24" fmla="*/ 2626343 h 3504891"/>
                    <a:gd name="connsiteX25" fmla="*/ 3312997 w 4241103"/>
                    <a:gd name="connsiteY25" fmla="*/ 3135263 h 3504891"/>
                    <a:gd name="connsiteX26" fmla="*/ 2813051 w 4241103"/>
                    <a:gd name="connsiteY26" fmla="*/ 2657708 h 3504891"/>
                    <a:gd name="connsiteX27" fmla="*/ 2812804 w 4241103"/>
                    <a:gd name="connsiteY27" fmla="*/ 2475528 h 3504891"/>
                    <a:gd name="connsiteX28" fmla="*/ 2808029 w 4241103"/>
                    <a:gd name="connsiteY28" fmla="*/ 1330665 h 3504891"/>
                    <a:gd name="connsiteX29" fmla="*/ 2808029 w 4241103"/>
                    <a:gd name="connsiteY29" fmla="*/ 1330007 h 3504891"/>
                    <a:gd name="connsiteX30" fmla="*/ 2808029 w 4241103"/>
                    <a:gd name="connsiteY30" fmla="*/ 1329348 h 3504891"/>
                    <a:gd name="connsiteX31" fmla="*/ 2807865 w 4241103"/>
                    <a:gd name="connsiteY31" fmla="*/ 1326055 h 3504891"/>
                    <a:gd name="connsiteX32" fmla="*/ 2807865 w 4241103"/>
                    <a:gd name="connsiteY32" fmla="*/ 1325397 h 3504891"/>
                    <a:gd name="connsiteX33" fmla="*/ 2807782 w 4241103"/>
                    <a:gd name="connsiteY33" fmla="*/ 1324738 h 3504891"/>
                    <a:gd name="connsiteX34" fmla="*/ 2388019 w 4241103"/>
                    <a:gd name="connsiteY34" fmla="*/ 393914 h 3504891"/>
                    <a:gd name="connsiteX35" fmla="*/ 1387468 w 4241103"/>
                    <a:gd name="connsiteY35" fmla="*/ 0 h 3504891"/>
                    <a:gd name="connsiteX36" fmla="*/ 1385904 w 4241103"/>
                    <a:gd name="connsiteY36" fmla="*/ 0 h 3504891"/>
                    <a:gd name="connsiteX37" fmla="*/ 1384751 w 4241103"/>
                    <a:gd name="connsiteY37" fmla="*/ 0 h 3504891"/>
                    <a:gd name="connsiteX38" fmla="*/ 1383599 w 4241103"/>
                    <a:gd name="connsiteY38" fmla="*/ 0 h 3504891"/>
                    <a:gd name="connsiteX39" fmla="*/ 1382117 w 4241103"/>
                    <a:gd name="connsiteY39" fmla="*/ 165 h 3504891"/>
                    <a:gd name="connsiteX40" fmla="*/ 376462 w 4241103"/>
                    <a:gd name="connsiteY40" fmla="*/ 449482 h 3504891"/>
                    <a:gd name="connsiteX41" fmla="*/ 1235 w 4241103"/>
                    <a:gd name="connsiteY41" fmla="*/ 1412741 h 3504891"/>
                    <a:gd name="connsiteX42" fmla="*/ 1235 w 4241103"/>
                    <a:gd name="connsiteY42" fmla="*/ 1413317 h 3504891"/>
                    <a:gd name="connsiteX43" fmla="*/ 1235 w 4241103"/>
                    <a:gd name="connsiteY43" fmla="*/ 1413894 h 3504891"/>
                    <a:gd name="connsiteX44" fmla="*/ 0 w 4241103"/>
                    <a:gd name="connsiteY44" fmla="*/ 3471963 h 3504891"/>
                    <a:gd name="connsiteX45" fmla="*/ 0 w 4241103"/>
                    <a:gd name="connsiteY45" fmla="*/ 3504892 h 3504891"/>
                    <a:gd name="connsiteX46" fmla="*/ 32929 w 4241103"/>
                    <a:gd name="connsiteY46" fmla="*/ 3504892 h 3504891"/>
                    <a:gd name="connsiteX47" fmla="*/ 336947 w 4241103"/>
                    <a:gd name="connsiteY47" fmla="*/ 3504892 h 3504891"/>
                    <a:gd name="connsiteX48" fmla="*/ 369876 w 4241103"/>
                    <a:gd name="connsiteY48" fmla="*/ 3504892 h 3504891"/>
                    <a:gd name="connsiteX49" fmla="*/ 369876 w 4241103"/>
                    <a:gd name="connsiteY49" fmla="*/ 3471963 h 3504891"/>
                    <a:gd name="connsiteX50" fmla="*/ 370288 w 4241103"/>
                    <a:gd name="connsiteY50" fmla="*/ 1392654 h 3504891"/>
                    <a:gd name="connsiteX51" fmla="*/ 1407472 w 4241103"/>
                    <a:gd name="connsiteY51" fmla="*/ 377203 h 3504891"/>
                    <a:gd name="connsiteX52" fmla="*/ 2441940 w 4241103"/>
                    <a:gd name="connsiteY52" fmla="*/ 1395865 h 3504891"/>
                    <a:gd name="connsiteX53" fmla="*/ 2447950 w 4241103"/>
                    <a:gd name="connsiteY53" fmla="*/ 2646759 h 3504891"/>
                    <a:gd name="connsiteX54" fmla="*/ 2447950 w 4241103"/>
                    <a:gd name="connsiteY54" fmla="*/ 2647088 h 3504891"/>
                    <a:gd name="connsiteX55" fmla="*/ 2447950 w 4241103"/>
                    <a:gd name="connsiteY55" fmla="*/ 2647418 h 3504891"/>
                    <a:gd name="connsiteX56" fmla="*/ 2447950 w 4241103"/>
                    <a:gd name="connsiteY56" fmla="*/ 2649147 h 3504891"/>
                    <a:gd name="connsiteX57" fmla="*/ 2447950 w 4241103"/>
                    <a:gd name="connsiteY57" fmla="*/ 2649476 h 3504891"/>
                    <a:gd name="connsiteX58" fmla="*/ 2447950 w 4241103"/>
                    <a:gd name="connsiteY58" fmla="*/ 2649805 h 3504891"/>
                    <a:gd name="connsiteX59" fmla="*/ 3311104 w 4241103"/>
                    <a:gd name="connsiteY59" fmla="*/ 3503904 h 3504891"/>
                    <a:gd name="connsiteX60" fmla="*/ 3311515 w 4241103"/>
                    <a:gd name="connsiteY60" fmla="*/ 3503904 h 3504891"/>
                    <a:gd name="connsiteX61" fmla="*/ 3311927 w 4241103"/>
                    <a:gd name="connsiteY61" fmla="*/ 3503904 h 3504891"/>
                    <a:gd name="connsiteX62" fmla="*/ 3314150 w 4241103"/>
                    <a:gd name="connsiteY62" fmla="*/ 3503904 h 3504891"/>
                    <a:gd name="connsiteX63" fmla="*/ 3314643 w 4241103"/>
                    <a:gd name="connsiteY63" fmla="*/ 3503904 h 3504891"/>
                    <a:gd name="connsiteX64" fmla="*/ 3315137 w 4241103"/>
                    <a:gd name="connsiteY64" fmla="*/ 3503904 h 3504891"/>
                    <a:gd name="connsiteX65" fmla="*/ 3965570 w 4241103"/>
                    <a:gd name="connsiteY65" fmla="*/ 3256442 h 3504891"/>
                    <a:gd name="connsiteX66" fmla="*/ 4238634 w 4241103"/>
                    <a:gd name="connsiteY66" fmla="*/ 2611937 h 3504891"/>
                    <a:gd name="connsiteX67" fmla="*/ 4238634 w 4241103"/>
                    <a:gd name="connsiteY67" fmla="*/ 2611278 h 3504891"/>
                    <a:gd name="connsiteX68" fmla="*/ 4238634 w 4241103"/>
                    <a:gd name="connsiteY68" fmla="*/ 2610620 h 3504891"/>
                    <a:gd name="connsiteX69" fmla="*/ 4239952 w 4241103"/>
                    <a:gd name="connsiteY69" fmla="*/ 2329158 h 3504891"/>
                    <a:gd name="connsiteX70" fmla="*/ 4239952 w 4241103"/>
                    <a:gd name="connsiteY70" fmla="*/ 2328335 h 3504891"/>
                    <a:gd name="connsiteX71" fmla="*/ 4239952 w 4241103"/>
                    <a:gd name="connsiteY71" fmla="*/ 2327512 h 3504891"/>
                    <a:gd name="connsiteX72" fmla="*/ 4239952 w 4241103"/>
                    <a:gd name="connsiteY72" fmla="*/ 2326441 h 3504891"/>
                    <a:gd name="connsiteX73" fmla="*/ 3820928 w 4241103"/>
                    <a:gd name="connsiteY73" fmla="*/ 1607352 h 3504891"/>
                    <a:gd name="connsiteX74" fmla="*/ 3552968 w 4241103"/>
                    <a:gd name="connsiteY74" fmla="*/ 1164785 h 3504891"/>
                    <a:gd name="connsiteX75" fmla="*/ 3554121 w 4241103"/>
                    <a:gd name="connsiteY75" fmla="*/ 499205 h 3504891"/>
                    <a:gd name="connsiteX76" fmla="*/ 3695633 w 4241103"/>
                    <a:gd name="connsiteY76" fmla="*/ 369218 h 3504891"/>
                    <a:gd name="connsiteX77" fmla="*/ 3844802 w 4241103"/>
                    <a:gd name="connsiteY77" fmla="*/ 511389 h 3504891"/>
                    <a:gd name="connsiteX78" fmla="*/ 3844802 w 4241103"/>
                    <a:gd name="connsiteY78" fmla="*/ 989190 h 3504891"/>
                    <a:gd name="connsiteX79" fmla="*/ 3844802 w 4241103"/>
                    <a:gd name="connsiteY79" fmla="*/ 1022119 h 3504891"/>
                    <a:gd name="connsiteX80" fmla="*/ 3877731 w 4241103"/>
                    <a:gd name="connsiteY80" fmla="*/ 1022119 h 3504891"/>
                    <a:gd name="connsiteX81" fmla="*/ 4208257 w 4241103"/>
                    <a:gd name="connsiteY81" fmla="*/ 1021872 h 3504891"/>
                    <a:gd name="connsiteX82" fmla="*/ 4241104 w 4241103"/>
                    <a:gd name="connsiteY82" fmla="*/ 1021872 h 3504891"/>
                    <a:gd name="connsiteX83" fmla="*/ 4241104 w 4241103"/>
                    <a:gd name="connsiteY83" fmla="*/ 508425 h 3504891"/>
                    <a:gd name="connsiteX84" fmla="*/ 4241104 w 4241103"/>
                    <a:gd name="connsiteY84" fmla="*/ 506532 h 3504891"/>
                    <a:gd name="connsiteX85" fmla="*/ 4240939 w 4241103"/>
                    <a:gd name="connsiteY85" fmla="*/ 504639 h 3504891"/>
                    <a:gd name="connsiteX86" fmla="*/ 4075224 w 4241103"/>
                    <a:gd name="connsiteY86" fmla="*/ 148510 h 3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41103" h="3504891">
                      <a:moveTo>
                        <a:pt x="4075141" y="148510"/>
                      </a:moveTo>
                      <a:cubicBezTo>
                        <a:pt x="3980305" y="58449"/>
                        <a:pt x="3854022" y="7162"/>
                        <a:pt x="3709793" y="165"/>
                      </a:cubicBezTo>
                      <a:lnTo>
                        <a:pt x="3708558" y="165"/>
                      </a:lnTo>
                      <a:cubicBezTo>
                        <a:pt x="3708558" y="165"/>
                        <a:pt x="3707570" y="82"/>
                        <a:pt x="3707570" y="82"/>
                      </a:cubicBezTo>
                      <a:lnTo>
                        <a:pt x="3706582" y="82"/>
                      </a:lnTo>
                      <a:cubicBezTo>
                        <a:pt x="3706582" y="82"/>
                        <a:pt x="3705265" y="82"/>
                        <a:pt x="3705265" y="82"/>
                      </a:cubicBezTo>
                      <a:cubicBezTo>
                        <a:pt x="3553215" y="2223"/>
                        <a:pt x="3419193" y="54909"/>
                        <a:pt x="3317607" y="152462"/>
                      </a:cubicBezTo>
                      <a:cubicBezTo>
                        <a:pt x="3221536" y="244746"/>
                        <a:pt x="3164981" y="369053"/>
                        <a:pt x="3158395" y="502416"/>
                      </a:cubicBezTo>
                      <a:lnTo>
                        <a:pt x="3158395" y="503568"/>
                      </a:lnTo>
                      <a:cubicBezTo>
                        <a:pt x="3158395" y="503568"/>
                        <a:pt x="3158313" y="504392"/>
                        <a:pt x="3158313" y="504392"/>
                      </a:cubicBezTo>
                      <a:lnTo>
                        <a:pt x="3158313" y="505215"/>
                      </a:lnTo>
                      <a:cubicBezTo>
                        <a:pt x="3158313" y="505215"/>
                        <a:pt x="3159794" y="1230231"/>
                        <a:pt x="3159794" y="1230231"/>
                      </a:cubicBezTo>
                      <a:lnTo>
                        <a:pt x="3159794" y="1230808"/>
                      </a:lnTo>
                      <a:cubicBezTo>
                        <a:pt x="3159794" y="1230808"/>
                        <a:pt x="3159794" y="1231384"/>
                        <a:pt x="3159794" y="1231384"/>
                      </a:cubicBezTo>
                      <a:lnTo>
                        <a:pt x="3159794" y="1234101"/>
                      </a:lnTo>
                      <a:cubicBezTo>
                        <a:pt x="3159794" y="1234101"/>
                        <a:pt x="3159877" y="1234595"/>
                        <a:pt x="3159877" y="1234595"/>
                      </a:cubicBezTo>
                      <a:lnTo>
                        <a:pt x="3159877" y="1235088"/>
                      </a:lnTo>
                      <a:cubicBezTo>
                        <a:pt x="3176588" y="1480575"/>
                        <a:pt x="3305341" y="1692309"/>
                        <a:pt x="3553462" y="1882392"/>
                      </a:cubicBezTo>
                      <a:lnTo>
                        <a:pt x="3553791" y="1882639"/>
                      </a:lnTo>
                      <a:lnTo>
                        <a:pt x="3554121" y="1882886"/>
                      </a:lnTo>
                      <a:lnTo>
                        <a:pt x="3555767" y="1884039"/>
                      </a:lnTo>
                      <a:lnTo>
                        <a:pt x="3556096" y="1884286"/>
                      </a:lnTo>
                      <a:lnTo>
                        <a:pt x="3556425" y="1884533"/>
                      </a:lnTo>
                      <a:cubicBezTo>
                        <a:pt x="3806440" y="2057575"/>
                        <a:pt x="3842003" y="2203698"/>
                        <a:pt x="3843732" y="2323807"/>
                      </a:cubicBezTo>
                      <a:lnTo>
                        <a:pt x="3843732" y="2626343"/>
                      </a:lnTo>
                      <a:cubicBezTo>
                        <a:pt x="3820023" y="2934066"/>
                        <a:pt x="3616768" y="3128924"/>
                        <a:pt x="3312997" y="3135263"/>
                      </a:cubicBezTo>
                      <a:cubicBezTo>
                        <a:pt x="3095253" y="3123984"/>
                        <a:pt x="2846556" y="2969876"/>
                        <a:pt x="2813051" y="2657708"/>
                      </a:cubicBezTo>
                      <a:lnTo>
                        <a:pt x="2812804" y="2475528"/>
                      </a:lnTo>
                      <a:lnTo>
                        <a:pt x="2808029" y="1330665"/>
                      </a:lnTo>
                      <a:lnTo>
                        <a:pt x="2808029" y="1330007"/>
                      </a:lnTo>
                      <a:cubicBezTo>
                        <a:pt x="2808029" y="1330007"/>
                        <a:pt x="2808029" y="1329348"/>
                        <a:pt x="2808029" y="1329348"/>
                      </a:cubicBezTo>
                      <a:lnTo>
                        <a:pt x="2807865" y="1326055"/>
                      </a:lnTo>
                      <a:lnTo>
                        <a:pt x="2807865" y="1325397"/>
                      </a:lnTo>
                      <a:cubicBezTo>
                        <a:pt x="2807865" y="1325397"/>
                        <a:pt x="2807782" y="1324738"/>
                        <a:pt x="2807782" y="1324738"/>
                      </a:cubicBezTo>
                      <a:cubicBezTo>
                        <a:pt x="2776253" y="952886"/>
                        <a:pt x="2631035" y="631086"/>
                        <a:pt x="2388019" y="393914"/>
                      </a:cubicBezTo>
                      <a:cubicBezTo>
                        <a:pt x="2133230" y="145382"/>
                        <a:pt x="1787309" y="9220"/>
                        <a:pt x="1387468" y="0"/>
                      </a:cubicBezTo>
                      <a:lnTo>
                        <a:pt x="1385904" y="0"/>
                      </a:lnTo>
                      <a:cubicBezTo>
                        <a:pt x="1385904" y="0"/>
                        <a:pt x="1384751" y="0"/>
                        <a:pt x="1384751" y="0"/>
                      </a:cubicBezTo>
                      <a:lnTo>
                        <a:pt x="1383599" y="0"/>
                      </a:lnTo>
                      <a:cubicBezTo>
                        <a:pt x="1383599" y="0"/>
                        <a:pt x="1382117" y="165"/>
                        <a:pt x="1382117" y="165"/>
                      </a:cubicBezTo>
                      <a:cubicBezTo>
                        <a:pt x="973467" y="20663"/>
                        <a:pt x="625735" y="176006"/>
                        <a:pt x="376462" y="449482"/>
                      </a:cubicBezTo>
                      <a:cubicBezTo>
                        <a:pt x="147605" y="700567"/>
                        <a:pt x="14406" y="1042618"/>
                        <a:pt x="1235" y="1412741"/>
                      </a:cubicBezTo>
                      <a:lnTo>
                        <a:pt x="1235" y="1413317"/>
                      </a:lnTo>
                      <a:cubicBezTo>
                        <a:pt x="1235" y="1413317"/>
                        <a:pt x="1235" y="1413894"/>
                        <a:pt x="1235" y="1413894"/>
                      </a:cubicBezTo>
                      <a:lnTo>
                        <a:pt x="0" y="3471963"/>
                      </a:lnTo>
                      <a:lnTo>
                        <a:pt x="0" y="3504892"/>
                      </a:lnTo>
                      <a:cubicBezTo>
                        <a:pt x="0" y="3504892"/>
                        <a:pt x="32929" y="3504892"/>
                        <a:pt x="32929" y="3504892"/>
                      </a:cubicBezTo>
                      <a:lnTo>
                        <a:pt x="336947" y="3504892"/>
                      </a:lnTo>
                      <a:cubicBezTo>
                        <a:pt x="336947" y="3504892"/>
                        <a:pt x="369876" y="3504892"/>
                        <a:pt x="369876" y="3504892"/>
                      </a:cubicBezTo>
                      <a:lnTo>
                        <a:pt x="369876" y="3471963"/>
                      </a:lnTo>
                      <a:cubicBezTo>
                        <a:pt x="369876" y="3471963"/>
                        <a:pt x="370288" y="1392654"/>
                        <a:pt x="370288" y="1392654"/>
                      </a:cubicBezTo>
                      <a:cubicBezTo>
                        <a:pt x="420505" y="709458"/>
                        <a:pt x="942843" y="387493"/>
                        <a:pt x="1407472" y="377203"/>
                      </a:cubicBezTo>
                      <a:cubicBezTo>
                        <a:pt x="1987518" y="393750"/>
                        <a:pt x="2412798" y="812526"/>
                        <a:pt x="2441940" y="1395865"/>
                      </a:cubicBezTo>
                      <a:lnTo>
                        <a:pt x="2447950" y="2646759"/>
                      </a:lnTo>
                      <a:lnTo>
                        <a:pt x="2447950" y="2647088"/>
                      </a:lnTo>
                      <a:cubicBezTo>
                        <a:pt x="2447950" y="2647088"/>
                        <a:pt x="2447950" y="2647418"/>
                        <a:pt x="2447950" y="2647418"/>
                      </a:cubicBezTo>
                      <a:lnTo>
                        <a:pt x="2447950" y="2649147"/>
                      </a:lnTo>
                      <a:cubicBezTo>
                        <a:pt x="2447950" y="2649147"/>
                        <a:pt x="2447950" y="2649476"/>
                        <a:pt x="2447950" y="2649476"/>
                      </a:cubicBezTo>
                      <a:lnTo>
                        <a:pt x="2447950" y="2649805"/>
                      </a:lnTo>
                      <a:cubicBezTo>
                        <a:pt x="2466308" y="3043143"/>
                        <a:pt x="2775018" y="3476161"/>
                        <a:pt x="3311104" y="3503904"/>
                      </a:cubicBezTo>
                      <a:lnTo>
                        <a:pt x="3311515" y="3503904"/>
                      </a:lnTo>
                      <a:cubicBezTo>
                        <a:pt x="3311515" y="3503904"/>
                        <a:pt x="3311927" y="3503904"/>
                        <a:pt x="3311927" y="3503904"/>
                      </a:cubicBezTo>
                      <a:lnTo>
                        <a:pt x="3314150" y="3503904"/>
                      </a:lnTo>
                      <a:cubicBezTo>
                        <a:pt x="3314150" y="3503904"/>
                        <a:pt x="3314643" y="3503904"/>
                        <a:pt x="3314643" y="3503904"/>
                      </a:cubicBezTo>
                      <a:lnTo>
                        <a:pt x="3315137" y="3503904"/>
                      </a:lnTo>
                      <a:cubicBezTo>
                        <a:pt x="3573713" y="3503245"/>
                        <a:pt x="3798619" y="3417712"/>
                        <a:pt x="3965570" y="3256442"/>
                      </a:cubicBezTo>
                      <a:cubicBezTo>
                        <a:pt x="4132356" y="3095254"/>
                        <a:pt x="4226780" y="2872406"/>
                        <a:pt x="4238634" y="2611937"/>
                      </a:cubicBezTo>
                      <a:lnTo>
                        <a:pt x="4238634" y="2611278"/>
                      </a:lnTo>
                      <a:cubicBezTo>
                        <a:pt x="4238634" y="2611278"/>
                        <a:pt x="4238634" y="2610620"/>
                        <a:pt x="4238634" y="2610620"/>
                      </a:cubicBezTo>
                      <a:lnTo>
                        <a:pt x="4239952" y="2329158"/>
                      </a:lnTo>
                      <a:lnTo>
                        <a:pt x="4239952" y="2328335"/>
                      </a:lnTo>
                      <a:cubicBezTo>
                        <a:pt x="4239952" y="2328335"/>
                        <a:pt x="4239952" y="2327512"/>
                        <a:pt x="4239952" y="2327512"/>
                      </a:cubicBezTo>
                      <a:lnTo>
                        <a:pt x="4239952" y="2326441"/>
                      </a:lnTo>
                      <a:cubicBezTo>
                        <a:pt x="4225545" y="2020365"/>
                        <a:pt x="4084526" y="1778501"/>
                        <a:pt x="3820928" y="1607352"/>
                      </a:cubicBezTo>
                      <a:cubicBezTo>
                        <a:pt x="3639242" y="1470943"/>
                        <a:pt x="3554038" y="1330254"/>
                        <a:pt x="3552968" y="1164785"/>
                      </a:cubicBezTo>
                      <a:lnTo>
                        <a:pt x="3554121" y="499205"/>
                      </a:lnTo>
                      <a:cubicBezTo>
                        <a:pt x="3567127" y="421493"/>
                        <a:pt x="3618497" y="374239"/>
                        <a:pt x="3695633" y="369218"/>
                      </a:cubicBezTo>
                      <a:cubicBezTo>
                        <a:pt x="3782237" y="372922"/>
                        <a:pt x="3835170" y="423304"/>
                        <a:pt x="3844802" y="511389"/>
                      </a:cubicBezTo>
                      <a:lnTo>
                        <a:pt x="3844802" y="989190"/>
                      </a:lnTo>
                      <a:cubicBezTo>
                        <a:pt x="3844802" y="989190"/>
                        <a:pt x="3844802" y="1022119"/>
                        <a:pt x="3844802" y="1022119"/>
                      </a:cubicBezTo>
                      <a:lnTo>
                        <a:pt x="3877731" y="1022119"/>
                      </a:lnTo>
                      <a:cubicBezTo>
                        <a:pt x="3877731" y="1022119"/>
                        <a:pt x="4208257" y="1021872"/>
                        <a:pt x="4208257" y="1021872"/>
                      </a:cubicBezTo>
                      <a:lnTo>
                        <a:pt x="4241104" y="1021872"/>
                      </a:lnTo>
                      <a:lnTo>
                        <a:pt x="4241104" y="508425"/>
                      </a:lnTo>
                      <a:cubicBezTo>
                        <a:pt x="4241104" y="508425"/>
                        <a:pt x="4241104" y="506532"/>
                        <a:pt x="4241104" y="506532"/>
                      </a:cubicBezTo>
                      <a:lnTo>
                        <a:pt x="4240939" y="504639"/>
                      </a:lnTo>
                      <a:cubicBezTo>
                        <a:pt x="4227438" y="361726"/>
                        <a:pt x="4170141" y="238571"/>
                        <a:pt x="4075224" y="148510"/>
                      </a:cubicBezTo>
                      <a:close/>
                    </a:path>
                  </a:pathLst>
                </a:custGeom>
                <a:solidFill>
                  <a:srgbClr val="0066A3"/>
                </a:solidFill>
                <a:ln w="8232" cap="flat">
                  <a:noFill/>
                  <a:prstDash val="solid"/>
                  <a:miter/>
                </a:ln>
              </p:spPr>
              <p:txBody>
                <a:bodyPr rtlCol="0" anchor="ctr"/>
                <a:lstStyle/>
                <a:p>
                  <a:endParaRPr lang="en-US"/>
                </a:p>
              </p:txBody>
            </p:sp>
            <p:sp>
              <p:nvSpPr>
                <p:cNvPr id="150" name="Forma Livre: Forma 149">
                  <a:extLst>
                    <a:ext uri="{FF2B5EF4-FFF2-40B4-BE49-F238E27FC236}">
                      <a16:creationId xmlns:a16="http://schemas.microsoft.com/office/drawing/2014/main" id="{E0990446-ED23-8E30-0C98-10959C02FFE3}"/>
                    </a:ext>
                  </a:extLst>
                </p:cNvPr>
                <p:cNvSpPr/>
                <p:nvPr/>
              </p:nvSpPr>
              <p:spPr>
                <a:xfrm>
                  <a:off x="7996750" y="1084283"/>
                  <a:ext cx="2813544" cy="3504973"/>
                </a:xfrm>
                <a:custGeom>
                  <a:avLst/>
                  <a:gdLst>
                    <a:gd name="connsiteX0" fmla="*/ 2813215 w 2813544"/>
                    <a:gd name="connsiteY0" fmla="*/ 1364171 h 3504973"/>
                    <a:gd name="connsiteX1" fmla="*/ 2813215 w 2813544"/>
                    <a:gd name="connsiteY1" fmla="*/ 1363594 h 3504973"/>
                    <a:gd name="connsiteX2" fmla="*/ 2813215 w 2813544"/>
                    <a:gd name="connsiteY2" fmla="*/ 1363018 h 3504973"/>
                    <a:gd name="connsiteX3" fmla="*/ 2350973 w 2813544"/>
                    <a:gd name="connsiteY3" fmla="*/ 362879 h 3504973"/>
                    <a:gd name="connsiteX4" fmla="*/ 1390432 w 2813544"/>
                    <a:gd name="connsiteY4" fmla="*/ 0 h 3504973"/>
                    <a:gd name="connsiteX5" fmla="*/ 1389197 w 2813544"/>
                    <a:gd name="connsiteY5" fmla="*/ 0 h 3504973"/>
                    <a:gd name="connsiteX6" fmla="*/ 1388044 w 2813544"/>
                    <a:gd name="connsiteY6" fmla="*/ 0 h 3504973"/>
                    <a:gd name="connsiteX7" fmla="*/ 1386891 w 2813544"/>
                    <a:gd name="connsiteY7" fmla="*/ 0 h 3504973"/>
                    <a:gd name="connsiteX8" fmla="*/ 1385491 w 2813544"/>
                    <a:gd name="connsiteY8" fmla="*/ 165 h 3504973"/>
                    <a:gd name="connsiteX9" fmla="*/ 421987 w 2813544"/>
                    <a:gd name="connsiteY9" fmla="*/ 384530 h 3504973"/>
                    <a:gd name="connsiteX10" fmla="*/ 1153 w 2813544"/>
                    <a:gd name="connsiteY10" fmla="*/ 1432992 h 3504973"/>
                    <a:gd name="connsiteX11" fmla="*/ 1153 w 2813544"/>
                    <a:gd name="connsiteY11" fmla="*/ 1433404 h 3504973"/>
                    <a:gd name="connsiteX12" fmla="*/ 1153 w 2813544"/>
                    <a:gd name="connsiteY12" fmla="*/ 1433816 h 3504973"/>
                    <a:gd name="connsiteX13" fmla="*/ 0 w 2813544"/>
                    <a:gd name="connsiteY13" fmla="*/ 3472045 h 3504973"/>
                    <a:gd name="connsiteX14" fmla="*/ 0 w 2813544"/>
                    <a:gd name="connsiteY14" fmla="*/ 3504974 h 3504973"/>
                    <a:gd name="connsiteX15" fmla="*/ 32929 w 2813544"/>
                    <a:gd name="connsiteY15" fmla="*/ 3504974 h 3504973"/>
                    <a:gd name="connsiteX16" fmla="*/ 336947 w 2813544"/>
                    <a:gd name="connsiteY16" fmla="*/ 3504974 h 3504973"/>
                    <a:gd name="connsiteX17" fmla="*/ 369876 w 2813544"/>
                    <a:gd name="connsiteY17" fmla="*/ 3504974 h 3504973"/>
                    <a:gd name="connsiteX18" fmla="*/ 369876 w 2813544"/>
                    <a:gd name="connsiteY18" fmla="*/ 3472045 h 3504973"/>
                    <a:gd name="connsiteX19" fmla="*/ 370288 w 2813544"/>
                    <a:gd name="connsiteY19" fmla="*/ 1393477 h 3504973"/>
                    <a:gd name="connsiteX20" fmla="*/ 1406072 w 2813544"/>
                    <a:gd name="connsiteY20" fmla="*/ 377368 h 3504973"/>
                    <a:gd name="connsiteX21" fmla="*/ 2446221 w 2813544"/>
                    <a:gd name="connsiteY21" fmla="*/ 1430523 h 3504973"/>
                    <a:gd name="connsiteX22" fmla="*/ 2447044 w 2813544"/>
                    <a:gd name="connsiteY22" fmla="*/ 3472045 h 3504973"/>
                    <a:gd name="connsiteX23" fmla="*/ 2447044 w 2813544"/>
                    <a:gd name="connsiteY23" fmla="*/ 3504892 h 3504973"/>
                    <a:gd name="connsiteX24" fmla="*/ 2479973 w 2813544"/>
                    <a:gd name="connsiteY24" fmla="*/ 3504892 h 3504973"/>
                    <a:gd name="connsiteX25" fmla="*/ 2780451 w 2813544"/>
                    <a:gd name="connsiteY25" fmla="*/ 3504892 h 3504973"/>
                    <a:gd name="connsiteX26" fmla="*/ 2813380 w 2813544"/>
                    <a:gd name="connsiteY26" fmla="*/ 3504892 h 3504973"/>
                    <a:gd name="connsiteX27" fmla="*/ 2813380 w 2813544"/>
                    <a:gd name="connsiteY27" fmla="*/ 3471963 h 3504973"/>
                    <a:gd name="connsiteX28" fmla="*/ 2813545 w 2813544"/>
                    <a:gd name="connsiteY28" fmla="*/ 1368534 h 3504973"/>
                    <a:gd name="connsiteX29" fmla="*/ 2813545 w 2813544"/>
                    <a:gd name="connsiteY29" fmla="*/ 1367299 h 3504973"/>
                    <a:gd name="connsiteX30" fmla="*/ 2813380 w 2813544"/>
                    <a:gd name="connsiteY30" fmla="*/ 1364253 h 35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3544" h="3504973">
                      <a:moveTo>
                        <a:pt x="2813215" y="1364171"/>
                      </a:moveTo>
                      <a:lnTo>
                        <a:pt x="2813215" y="1363594"/>
                      </a:lnTo>
                      <a:cubicBezTo>
                        <a:pt x="2813215" y="1363594"/>
                        <a:pt x="2813215" y="1363018"/>
                        <a:pt x="2813215" y="1363018"/>
                      </a:cubicBezTo>
                      <a:cubicBezTo>
                        <a:pt x="2782592" y="954532"/>
                        <a:pt x="2622803" y="608695"/>
                        <a:pt x="2350973" y="362879"/>
                      </a:cubicBezTo>
                      <a:cubicBezTo>
                        <a:pt x="2098160" y="134186"/>
                        <a:pt x="1757014" y="5269"/>
                        <a:pt x="1390432" y="0"/>
                      </a:cubicBezTo>
                      <a:lnTo>
                        <a:pt x="1389197" y="0"/>
                      </a:lnTo>
                      <a:cubicBezTo>
                        <a:pt x="1389197" y="0"/>
                        <a:pt x="1388044" y="0"/>
                        <a:pt x="1388044" y="0"/>
                      </a:cubicBezTo>
                      <a:lnTo>
                        <a:pt x="1386891" y="0"/>
                      </a:lnTo>
                      <a:cubicBezTo>
                        <a:pt x="1386891" y="0"/>
                        <a:pt x="1385491" y="165"/>
                        <a:pt x="1385491" y="165"/>
                      </a:cubicBezTo>
                      <a:cubicBezTo>
                        <a:pt x="997834" y="20416"/>
                        <a:pt x="664591" y="153367"/>
                        <a:pt x="421987" y="384530"/>
                      </a:cubicBezTo>
                      <a:cubicBezTo>
                        <a:pt x="157566" y="636437"/>
                        <a:pt x="12101" y="998987"/>
                        <a:pt x="1153" y="1432992"/>
                      </a:cubicBezTo>
                      <a:lnTo>
                        <a:pt x="1153" y="1433404"/>
                      </a:lnTo>
                      <a:cubicBezTo>
                        <a:pt x="1153" y="1433404"/>
                        <a:pt x="1153" y="1433816"/>
                        <a:pt x="1153" y="1433816"/>
                      </a:cubicBezTo>
                      <a:lnTo>
                        <a:pt x="0" y="3472045"/>
                      </a:lnTo>
                      <a:lnTo>
                        <a:pt x="0" y="3504974"/>
                      </a:lnTo>
                      <a:cubicBezTo>
                        <a:pt x="0" y="3504974"/>
                        <a:pt x="32929" y="3504974"/>
                        <a:pt x="32929" y="3504974"/>
                      </a:cubicBezTo>
                      <a:lnTo>
                        <a:pt x="336947" y="3504974"/>
                      </a:lnTo>
                      <a:cubicBezTo>
                        <a:pt x="336947" y="3504974"/>
                        <a:pt x="369876" y="3504974"/>
                        <a:pt x="369876" y="3504974"/>
                      </a:cubicBezTo>
                      <a:lnTo>
                        <a:pt x="369876" y="3472045"/>
                      </a:lnTo>
                      <a:cubicBezTo>
                        <a:pt x="369876" y="3472045"/>
                        <a:pt x="370288" y="1393477"/>
                        <a:pt x="370288" y="1393477"/>
                      </a:cubicBezTo>
                      <a:cubicBezTo>
                        <a:pt x="427255" y="788981"/>
                        <a:pt x="833683" y="390210"/>
                        <a:pt x="1406072" y="377368"/>
                      </a:cubicBezTo>
                      <a:cubicBezTo>
                        <a:pt x="1997973" y="383377"/>
                        <a:pt x="2406212" y="796720"/>
                        <a:pt x="2446221" y="1430523"/>
                      </a:cubicBezTo>
                      <a:lnTo>
                        <a:pt x="2447044" y="3472045"/>
                      </a:lnTo>
                      <a:lnTo>
                        <a:pt x="2447044" y="3504892"/>
                      </a:lnTo>
                      <a:cubicBezTo>
                        <a:pt x="2447044" y="3504892"/>
                        <a:pt x="2479973" y="3504892"/>
                        <a:pt x="2479973" y="3504892"/>
                      </a:cubicBezTo>
                      <a:lnTo>
                        <a:pt x="2780451" y="3504892"/>
                      </a:lnTo>
                      <a:cubicBezTo>
                        <a:pt x="2780451" y="3504892"/>
                        <a:pt x="2813380" y="3504892"/>
                        <a:pt x="2813380" y="3504892"/>
                      </a:cubicBezTo>
                      <a:lnTo>
                        <a:pt x="2813380" y="3471963"/>
                      </a:lnTo>
                      <a:cubicBezTo>
                        <a:pt x="2813380" y="3471963"/>
                        <a:pt x="2813545" y="1368534"/>
                        <a:pt x="2813545" y="1368534"/>
                      </a:cubicBezTo>
                      <a:lnTo>
                        <a:pt x="2813545" y="1367299"/>
                      </a:lnTo>
                      <a:cubicBezTo>
                        <a:pt x="2813545" y="1367299"/>
                        <a:pt x="2813380" y="1364253"/>
                        <a:pt x="2813380" y="1364253"/>
                      </a:cubicBezTo>
                      <a:close/>
                    </a:path>
                  </a:pathLst>
                </a:custGeom>
                <a:solidFill>
                  <a:srgbClr val="0066A3"/>
                </a:solidFill>
                <a:ln w="8232" cap="flat">
                  <a:noFill/>
                  <a:prstDash val="solid"/>
                  <a:miter/>
                </a:ln>
              </p:spPr>
              <p:txBody>
                <a:bodyPr rtlCol="0" anchor="ctr"/>
                <a:lstStyle/>
                <a:p>
                  <a:endParaRPr lang="en-US"/>
                </a:p>
              </p:txBody>
            </p:sp>
            <p:sp>
              <p:nvSpPr>
                <p:cNvPr id="151" name="Forma Livre: Forma 150">
                  <a:extLst>
                    <a:ext uri="{FF2B5EF4-FFF2-40B4-BE49-F238E27FC236}">
                      <a16:creationId xmlns:a16="http://schemas.microsoft.com/office/drawing/2014/main" id="{537E444D-3BD6-BDCD-2CC8-3D25F04D8133}"/>
                    </a:ext>
                  </a:extLst>
                </p:cNvPr>
                <p:cNvSpPr/>
                <p:nvPr/>
              </p:nvSpPr>
              <p:spPr>
                <a:xfrm>
                  <a:off x="5237456" y="1082307"/>
                  <a:ext cx="1081473" cy="3506949"/>
                </a:xfrm>
                <a:custGeom>
                  <a:avLst/>
                  <a:gdLst>
                    <a:gd name="connsiteX0" fmla="*/ 1080815 w 1081473"/>
                    <a:gd name="connsiteY0" fmla="*/ 520856 h 3506949"/>
                    <a:gd name="connsiteX1" fmla="*/ 1080815 w 1081473"/>
                    <a:gd name="connsiteY1" fmla="*/ 520198 h 3506949"/>
                    <a:gd name="connsiteX2" fmla="*/ 1080651 w 1081473"/>
                    <a:gd name="connsiteY2" fmla="*/ 517069 h 3506949"/>
                    <a:gd name="connsiteX3" fmla="*/ 1080651 w 1081473"/>
                    <a:gd name="connsiteY3" fmla="*/ 516411 h 3506949"/>
                    <a:gd name="connsiteX4" fmla="*/ 1080651 w 1081473"/>
                    <a:gd name="connsiteY4" fmla="*/ 515752 h 3506949"/>
                    <a:gd name="connsiteX5" fmla="*/ 915841 w 1081473"/>
                    <a:gd name="connsiteY5" fmla="*/ 142583 h 3506949"/>
                    <a:gd name="connsiteX6" fmla="*/ 556913 w 1081473"/>
                    <a:gd name="connsiteY6" fmla="*/ 82 h 3506949"/>
                    <a:gd name="connsiteX7" fmla="*/ 555679 w 1081473"/>
                    <a:gd name="connsiteY7" fmla="*/ 82 h 3506949"/>
                    <a:gd name="connsiteX8" fmla="*/ 554691 w 1081473"/>
                    <a:gd name="connsiteY8" fmla="*/ 0 h 3506949"/>
                    <a:gd name="connsiteX9" fmla="*/ 553702 w 1081473"/>
                    <a:gd name="connsiteY9" fmla="*/ 0 h 3506949"/>
                    <a:gd name="connsiteX10" fmla="*/ 552386 w 1081473"/>
                    <a:gd name="connsiteY10" fmla="*/ 0 h 3506949"/>
                    <a:gd name="connsiteX11" fmla="*/ 158307 w 1081473"/>
                    <a:gd name="connsiteY11" fmla="*/ 156743 h 3506949"/>
                    <a:gd name="connsiteX12" fmla="*/ 82 w 1081473"/>
                    <a:gd name="connsiteY12" fmla="*/ 535427 h 3506949"/>
                    <a:gd name="connsiteX13" fmla="*/ 82 w 1081473"/>
                    <a:gd name="connsiteY13" fmla="*/ 536580 h 3506949"/>
                    <a:gd name="connsiteX14" fmla="*/ 82 w 1081473"/>
                    <a:gd name="connsiteY14" fmla="*/ 537732 h 3506949"/>
                    <a:gd name="connsiteX15" fmla="*/ 82 w 1081473"/>
                    <a:gd name="connsiteY15" fmla="*/ 3474021 h 3506949"/>
                    <a:gd name="connsiteX16" fmla="*/ 0 w 1081473"/>
                    <a:gd name="connsiteY16" fmla="*/ 3506950 h 3506949"/>
                    <a:gd name="connsiteX17" fmla="*/ 394573 w 1081473"/>
                    <a:gd name="connsiteY17" fmla="*/ 3506950 h 3506949"/>
                    <a:gd name="connsiteX18" fmla="*/ 394573 w 1081473"/>
                    <a:gd name="connsiteY18" fmla="*/ 2928550 h 3506949"/>
                    <a:gd name="connsiteX19" fmla="*/ 550410 w 1081473"/>
                    <a:gd name="connsiteY19" fmla="*/ 2949872 h 3506949"/>
                    <a:gd name="connsiteX20" fmla="*/ 816066 w 1081473"/>
                    <a:gd name="connsiteY20" fmla="*/ 2879074 h 3506949"/>
                    <a:gd name="connsiteX21" fmla="*/ 1081227 w 1081473"/>
                    <a:gd name="connsiteY21" fmla="*/ 2431485 h 3506949"/>
                    <a:gd name="connsiteX22" fmla="*/ 1081392 w 1081473"/>
                    <a:gd name="connsiteY22" fmla="*/ 2429921 h 3506949"/>
                    <a:gd name="connsiteX23" fmla="*/ 1081392 w 1081473"/>
                    <a:gd name="connsiteY23" fmla="*/ 2428604 h 3506949"/>
                    <a:gd name="connsiteX24" fmla="*/ 1081474 w 1081473"/>
                    <a:gd name="connsiteY24" fmla="*/ 2427287 h 3506949"/>
                    <a:gd name="connsiteX25" fmla="*/ 1081063 w 1081473"/>
                    <a:gd name="connsiteY25" fmla="*/ 521515 h 3506949"/>
                    <a:gd name="connsiteX26" fmla="*/ 1081063 w 1081473"/>
                    <a:gd name="connsiteY26" fmla="*/ 520856 h 3506949"/>
                    <a:gd name="connsiteX27" fmla="*/ 686572 w 1081473"/>
                    <a:gd name="connsiteY27" fmla="*/ 528183 h 3506949"/>
                    <a:gd name="connsiteX28" fmla="*/ 686572 w 1081473"/>
                    <a:gd name="connsiteY28" fmla="*/ 2423747 h 3506949"/>
                    <a:gd name="connsiteX29" fmla="*/ 540366 w 1081473"/>
                    <a:gd name="connsiteY29" fmla="*/ 2569870 h 3506949"/>
                    <a:gd name="connsiteX30" fmla="*/ 540366 w 1081473"/>
                    <a:gd name="connsiteY30" fmla="*/ 2569870 h 3506949"/>
                    <a:gd name="connsiteX31" fmla="*/ 394161 w 1081473"/>
                    <a:gd name="connsiteY31" fmla="*/ 2423747 h 3506949"/>
                    <a:gd name="connsiteX32" fmla="*/ 394161 w 1081473"/>
                    <a:gd name="connsiteY32" fmla="*/ 528183 h 3506949"/>
                    <a:gd name="connsiteX33" fmla="*/ 540366 w 1081473"/>
                    <a:gd name="connsiteY33" fmla="*/ 382060 h 3506949"/>
                    <a:gd name="connsiteX34" fmla="*/ 686572 w 1081473"/>
                    <a:gd name="connsiteY34" fmla="*/ 52818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1473" h="3506949">
                      <a:moveTo>
                        <a:pt x="1080815" y="520856"/>
                      </a:moveTo>
                      <a:lnTo>
                        <a:pt x="1080815" y="520198"/>
                      </a:lnTo>
                      <a:cubicBezTo>
                        <a:pt x="1080815" y="520198"/>
                        <a:pt x="1080651" y="517069"/>
                        <a:pt x="1080651" y="517069"/>
                      </a:cubicBezTo>
                      <a:lnTo>
                        <a:pt x="1080651" y="516411"/>
                      </a:lnTo>
                      <a:cubicBezTo>
                        <a:pt x="1080651" y="516411"/>
                        <a:pt x="1080651" y="515752"/>
                        <a:pt x="1080651" y="515752"/>
                      </a:cubicBezTo>
                      <a:cubicBezTo>
                        <a:pt x="1068796" y="362138"/>
                        <a:pt x="1011746" y="233056"/>
                        <a:pt x="915841" y="142583"/>
                      </a:cubicBezTo>
                      <a:cubicBezTo>
                        <a:pt x="824380" y="56391"/>
                        <a:pt x="700237" y="7080"/>
                        <a:pt x="556913" y="82"/>
                      </a:cubicBezTo>
                      <a:lnTo>
                        <a:pt x="555679" y="82"/>
                      </a:lnTo>
                      <a:cubicBezTo>
                        <a:pt x="555679" y="82"/>
                        <a:pt x="554691" y="0"/>
                        <a:pt x="554691" y="0"/>
                      </a:cubicBezTo>
                      <a:lnTo>
                        <a:pt x="553702" y="0"/>
                      </a:lnTo>
                      <a:cubicBezTo>
                        <a:pt x="553702" y="0"/>
                        <a:pt x="552386" y="0"/>
                        <a:pt x="552386" y="0"/>
                      </a:cubicBezTo>
                      <a:cubicBezTo>
                        <a:pt x="392926" y="2140"/>
                        <a:pt x="256600" y="56391"/>
                        <a:pt x="158307" y="156743"/>
                      </a:cubicBezTo>
                      <a:cubicBezTo>
                        <a:pt x="65446" y="251578"/>
                        <a:pt x="10702" y="382472"/>
                        <a:pt x="82" y="535427"/>
                      </a:cubicBezTo>
                      <a:lnTo>
                        <a:pt x="82" y="536580"/>
                      </a:lnTo>
                      <a:cubicBezTo>
                        <a:pt x="82" y="536580"/>
                        <a:pt x="82" y="537732"/>
                        <a:pt x="82" y="537732"/>
                      </a:cubicBezTo>
                      <a:lnTo>
                        <a:pt x="82" y="3474021"/>
                      </a:lnTo>
                      <a:cubicBezTo>
                        <a:pt x="82" y="3474021"/>
                        <a:pt x="0" y="3506950"/>
                        <a:pt x="0" y="3506950"/>
                      </a:cubicBezTo>
                      <a:lnTo>
                        <a:pt x="394573" y="3506950"/>
                      </a:lnTo>
                      <a:lnTo>
                        <a:pt x="394573" y="2928550"/>
                      </a:lnTo>
                      <a:cubicBezTo>
                        <a:pt x="446354" y="2942710"/>
                        <a:pt x="498629" y="2949872"/>
                        <a:pt x="550410" y="2949872"/>
                      </a:cubicBezTo>
                      <a:cubicBezTo>
                        <a:pt x="644752" y="2949872"/>
                        <a:pt x="736624" y="2925422"/>
                        <a:pt x="816066" y="2879074"/>
                      </a:cubicBezTo>
                      <a:cubicBezTo>
                        <a:pt x="969350" y="2789672"/>
                        <a:pt x="1066080" y="2626508"/>
                        <a:pt x="1081227" y="2431485"/>
                      </a:cubicBezTo>
                      <a:lnTo>
                        <a:pt x="1081392" y="2429921"/>
                      </a:lnTo>
                      <a:lnTo>
                        <a:pt x="1081392" y="2428604"/>
                      </a:lnTo>
                      <a:cubicBezTo>
                        <a:pt x="1081392" y="2428604"/>
                        <a:pt x="1081474" y="2427287"/>
                        <a:pt x="1081474" y="2427287"/>
                      </a:cubicBezTo>
                      <a:lnTo>
                        <a:pt x="1081063" y="521515"/>
                      </a:lnTo>
                      <a:lnTo>
                        <a:pt x="1081063" y="520856"/>
                      </a:lnTo>
                      <a:close/>
                      <a:moveTo>
                        <a:pt x="686572" y="528183"/>
                      </a:moveTo>
                      <a:lnTo>
                        <a:pt x="686572" y="2423747"/>
                      </a:lnTo>
                      <a:cubicBezTo>
                        <a:pt x="686572" y="2504341"/>
                        <a:pt x="620961" y="2569870"/>
                        <a:pt x="540366" y="2569870"/>
                      </a:cubicBezTo>
                      <a:lnTo>
                        <a:pt x="540366" y="2569870"/>
                      </a:lnTo>
                      <a:cubicBezTo>
                        <a:pt x="459772" y="2569870"/>
                        <a:pt x="394161" y="2504341"/>
                        <a:pt x="394161" y="2423747"/>
                      </a:cubicBezTo>
                      <a:lnTo>
                        <a:pt x="394161" y="528183"/>
                      </a:lnTo>
                      <a:cubicBezTo>
                        <a:pt x="394161" y="447589"/>
                        <a:pt x="459772" y="382060"/>
                        <a:pt x="540366" y="382060"/>
                      </a:cubicBezTo>
                      <a:cubicBezTo>
                        <a:pt x="620961" y="382060"/>
                        <a:pt x="686572" y="447589"/>
                        <a:pt x="686572" y="528183"/>
                      </a:cubicBezTo>
                      <a:close/>
                    </a:path>
                  </a:pathLst>
                </a:custGeom>
                <a:solidFill>
                  <a:srgbClr val="0066A3"/>
                </a:solidFill>
                <a:ln w="8232" cap="flat">
                  <a:noFill/>
                  <a:prstDash val="solid"/>
                  <a:miter/>
                </a:ln>
              </p:spPr>
              <p:txBody>
                <a:bodyPr rtlCol="0" anchor="ctr"/>
                <a:lstStyle/>
                <a:p>
                  <a:endParaRPr lang="en-US"/>
                </a:p>
              </p:txBody>
            </p:sp>
            <p:sp>
              <p:nvSpPr>
                <p:cNvPr id="152" name="Forma Livre: Forma 151">
                  <a:extLst>
                    <a:ext uri="{FF2B5EF4-FFF2-40B4-BE49-F238E27FC236}">
                      <a16:creationId xmlns:a16="http://schemas.microsoft.com/office/drawing/2014/main" id="{6EB7876F-295C-AFF3-9A76-DE868629E0E4}"/>
                    </a:ext>
                  </a:extLst>
                </p:cNvPr>
                <p:cNvSpPr/>
                <p:nvPr/>
              </p:nvSpPr>
              <p:spPr>
                <a:xfrm>
                  <a:off x="6604343" y="1084941"/>
                  <a:ext cx="1091270" cy="3504232"/>
                </a:xfrm>
                <a:custGeom>
                  <a:avLst/>
                  <a:gdLst>
                    <a:gd name="connsiteX0" fmla="*/ 1091188 w 1091270"/>
                    <a:gd name="connsiteY0" fmla="*/ 521185 h 3504232"/>
                    <a:gd name="connsiteX1" fmla="*/ 1091188 w 1091270"/>
                    <a:gd name="connsiteY1" fmla="*/ 520280 h 3504232"/>
                    <a:gd name="connsiteX2" fmla="*/ 1091024 w 1091270"/>
                    <a:gd name="connsiteY2" fmla="*/ 519374 h 3504232"/>
                    <a:gd name="connsiteX3" fmla="*/ 914853 w 1091270"/>
                    <a:gd name="connsiteY3" fmla="*/ 142254 h 3504232"/>
                    <a:gd name="connsiteX4" fmla="*/ 538555 w 1091270"/>
                    <a:gd name="connsiteY4" fmla="*/ 0 h 3504232"/>
                    <a:gd name="connsiteX5" fmla="*/ 535180 w 1091270"/>
                    <a:gd name="connsiteY5" fmla="*/ 0 h 3504232"/>
                    <a:gd name="connsiteX6" fmla="*/ 532628 w 1091270"/>
                    <a:gd name="connsiteY6" fmla="*/ 82 h 3504232"/>
                    <a:gd name="connsiteX7" fmla="*/ 532134 w 1091270"/>
                    <a:gd name="connsiteY7" fmla="*/ 82 h 3504232"/>
                    <a:gd name="connsiteX8" fmla="*/ 531641 w 1091270"/>
                    <a:gd name="connsiteY8" fmla="*/ 82 h 3504232"/>
                    <a:gd name="connsiteX9" fmla="*/ 176089 w 1091270"/>
                    <a:gd name="connsiteY9" fmla="*/ 149498 h 3504232"/>
                    <a:gd name="connsiteX10" fmla="*/ 10538 w 1091270"/>
                    <a:gd name="connsiteY10" fmla="*/ 512624 h 3504232"/>
                    <a:gd name="connsiteX11" fmla="*/ 4692 w 1091270"/>
                    <a:gd name="connsiteY11" fmla="*/ 558395 h 3504232"/>
                    <a:gd name="connsiteX12" fmla="*/ 0 w 1091270"/>
                    <a:gd name="connsiteY12" fmla="*/ 595029 h 3504232"/>
                    <a:gd name="connsiteX13" fmla="*/ 36880 w 1091270"/>
                    <a:gd name="connsiteY13" fmla="*/ 595441 h 3504232"/>
                    <a:gd name="connsiteX14" fmla="*/ 366830 w 1091270"/>
                    <a:gd name="connsiteY14" fmla="*/ 599474 h 3504232"/>
                    <a:gd name="connsiteX15" fmla="*/ 396631 w 1091270"/>
                    <a:gd name="connsiteY15" fmla="*/ 599804 h 3504232"/>
                    <a:gd name="connsiteX16" fmla="*/ 399924 w 1091270"/>
                    <a:gd name="connsiteY16" fmla="*/ 570167 h 3504232"/>
                    <a:gd name="connsiteX17" fmla="*/ 404040 w 1091270"/>
                    <a:gd name="connsiteY17" fmla="*/ 533122 h 3504232"/>
                    <a:gd name="connsiteX18" fmla="*/ 550327 w 1091270"/>
                    <a:gd name="connsiteY18" fmla="*/ 391362 h 3504232"/>
                    <a:gd name="connsiteX19" fmla="*/ 550904 w 1091270"/>
                    <a:gd name="connsiteY19" fmla="*/ 391362 h 3504232"/>
                    <a:gd name="connsiteX20" fmla="*/ 696780 w 1091270"/>
                    <a:gd name="connsiteY20" fmla="*/ 530406 h 3504232"/>
                    <a:gd name="connsiteX21" fmla="*/ 696780 w 1091270"/>
                    <a:gd name="connsiteY21" fmla="*/ 650350 h 3504232"/>
                    <a:gd name="connsiteX22" fmla="*/ 538391 w 1091270"/>
                    <a:gd name="connsiteY22" fmla="*/ 628864 h 3504232"/>
                    <a:gd name="connsiteX23" fmla="*/ 265491 w 1091270"/>
                    <a:gd name="connsiteY23" fmla="*/ 703283 h 3504232"/>
                    <a:gd name="connsiteX24" fmla="*/ 10043 w 1091270"/>
                    <a:gd name="connsiteY24" fmla="*/ 1147909 h 3504232"/>
                    <a:gd name="connsiteX25" fmla="*/ 10043 w 1091270"/>
                    <a:gd name="connsiteY25" fmla="*/ 1149144 h 3504232"/>
                    <a:gd name="connsiteX26" fmla="*/ 9879 w 1091270"/>
                    <a:gd name="connsiteY26" fmla="*/ 1150131 h 3504232"/>
                    <a:gd name="connsiteX27" fmla="*/ 9879 w 1091270"/>
                    <a:gd name="connsiteY27" fmla="*/ 1151119 h 3504232"/>
                    <a:gd name="connsiteX28" fmla="*/ 10290 w 1091270"/>
                    <a:gd name="connsiteY28" fmla="*/ 2982554 h 3504232"/>
                    <a:gd name="connsiteX29" fmla="*/ 10290 w 1091270"/>
                    <a:gd name="connsiteY29" fmla="*/ 2983953 h 3504232"/>
                    <a:gd name="connsiteX30" fmla="*/ 10455 w 1091270"/>
                    <a:gd name="connsiteY30" fmla="*/ 2987576 h 3504232"/>
                    <a:gd name="connsiteX31" fmla="*/ 10455 w 1091270"/>
                    <a:gd name="connsiteY31" fmla="*/ 2988316 h 3504232"/>
                    <a:gd name="connsiteX32" fmla="*/ 10538 w 1091270"/>
                    <a:gd name="connsiteY32" fmla="*/ 2989057 h 3504232"/>
                    <a:gd name="connsiteX33" fmla="*/ 167527 w 1091270"/>
                    <a:gd name="connsiteY33" fmla="*/ 3354241 h 3504232"/>
                    <a:gd name="connsiteX34" fmla="*/ 536909 w 1091270"/>
                    <a:gd name="connsiteY34" fmla="*/ 3504069 h 3504232"/>
                    <a:gd name="connsiteX35" fmla="*/ 538720 w 1091270"/>
                    <a:gd name="connsiteY35" fmla="*/ 3504233 h 3504232"/>
                    <a:gd name="connsiteX36" fmla="*/ 540202 w 1091270"/>
                    <a:gd name="connsiteY36" fmla="*/ 3504233 h 3504232"/>
                    <a:gd name="connsiteX37" fmla="*/ 541684 w 1091270"/>
                    <a:gd name="connsiteY37" fmla="*/ 3504233 h 3504232"/>
                    <a:gd name="connsiteX38" fmla="*/ 543577 w 1091270"/>
                    <a:gd name="connsiteY38" fmla="*/ 3504233 h 3504232"/>
                    <a:gd name="connsiteX39" fmla="*/ 926543 w 1091270"/>
                    <a:gd name="connsiteY39" fmla="*/ 3356299 h 3504232"/>
                    <a:gd name="connsiteX40" fmla="*/ 1091024 w 1091270"/>
                    <a:gd name="connsiteY40" fmla="*/ 2969300 h 3504232"/>
                    <a:gd name="connsiteX41" fmla="*/ 1091188 w 1091270"/>
                    <a:gd name="connsiteY41" fmla="*/ 2967736 h 3504232"/>
                    <a:gd name="connsiteX42" fmla="*/ 1091188 w 1091270"/>
                    <a:gd name="connsiteY42" fmla="*/ 2966419 h 3504232"/>
                    <a:gd name="connsiteX43" fmla="*/ 1091270 w 1091270"/>
                    <a:gd name="connsiteY43" fmla="*/ 2965101 h 3504232"/>
                    <a:gd name="connsiteX44" fmla="*/ 1091270 w 1091270"/>
                    <a:gd name="connsiteY44" fmla="*/ 525713 h 3504232"/>
                    <a:gd name="connsiteX45" fmla="*/ 1090941 w 1091270"/>
                    <a:gd name="connsiteY45" fmla="*/ 521185 h 3504232"/>
                    <a:gd name="connsiteX46" fmla="*/ 696944 w 1091270"/>
                    <a:gd name="connsiteY46" fmla="*/ 1163385 h 3504232"/>
                    <a:gd name="connsiteX47" fmla="*/ 696944 w 1091270"/>
                    <a:gd name="connsiteY47" fmla="*/ 2986588 h 3504232"/>
                    <a:gd name="connsiteX48" fmla="*/ 552468 w 1091270"/>
                    <a:gd name="connsiteY48" fmla="*/ 3131064 h 3504232"/>
                    <a:gd name="connsiteX49" fmla="*/ 549011 w 1091270"/>
                    <a:gd name="connsiteY49" fmla="*/ 3131064 h 3504232"/>
                    <a:gd name="connsiteX50" fmla="*/ 404534 w 1091270"/>
                    <a:gd name="connsiteY50" fmla="*/ 2986588 h 3504232"/>
                    <a:gd name="connsiteX51" fmla="*/ 404534 w 1091270"/>
                    <a:gd name="connsiteY51" fmla="*/ 1163385 h 3504232"/>
                    <a:gd name="connsiteX52" fmla="*/ 549011 w 1091270"/>
                    <a:gd name="connsiteY52" fmla="*/ 1018909 h 3504232"/>
                    <a:gd name="connsiteX53" fmla="*/ 552468 w 1091270"/>
                    <a:gd name="connsiteY53" fmla="*/ 1018909 h 3504232"/>
                    <a:gd name="connsiteX54" fmla="*/ 696944 w 1091270"/>
                    <a:gd name="connsiteY54" fmla="*/ 1163385 h 350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1270" h="3504232">
                      <a:moveTo>
                        <a:pt x="1091188" y="521185"/>
                      </a:moveTo>
                      <a:lnTo>
                        <a:pt x="1091188" y="520280"/>
                      </a:lnTo>
                      <a:cubicBezTo>
                        <a:pt x="1091188" y="520280"/>
                        <a:pt x="1091024" y="519374"/>
                        <a:pt x="1091024" y="519374"/>
                      </a:cubicBezTo>
                      <a:cubicBezTo>
                        <a:pt x="1074065" y="365348"/>
                        <a:pt x="1013146" y="234949"/>
                        <a:pt x="914853" y="142254"/>
                      </a:cubicBezTo>
                      <a:cubicBezTo>
                        <a:pt x="816148" y="49147"/>
                        <a:pt x="685996" y="0"/>
                        <a:pt x="538555" y="0"/>
                      </a:cubicBezTo>
                      <a:lnTo>
                        <a:pt x="535180" y="0"/>
                      </a:lnTo>
                      <a:cubicBezTo>
                        <a:pt x="535180" y="0"/>
                        <a:pt x="532628" y="82"/>
                        <a:pt x="532628" y="82"/>
                      </a:cubicBezTo>
                      <a:lnTo>
                        <a:pt x="532134" y="82"/>
                      </a:lnTo>
                      <a:cubicBezTo>
                        <a:pt x="532134" y="82"/>
                        <a:pt x="531641" y="82"/>
                        <a:pt x="531641" y="82"/>
                      </a:cubicBezTo>
                      <a:cubicBezTo>
                        <a:pt x="388728" y="9385"/>
                        <a:pt x="265738" y="61083"/>
                        <a:pt x="176089" y="149498"/>
                      </a:cubicBezTo>
                      <a:cubicBezTo>
                        <a:pt x="85533" y="238818"/>
                        <a:pt x="29801" y="360985"/>
                        <a:pt x="10538" y="512624"/>
                      </a:cubicBezTo>
                      <a:lnTo>
                        <a:pt x="4692" y="558395"/>
                      </a:lnTo>
                      <a:lnTo>
                        <a:pt x="0" y="595029"/>
                      </a:lnTo>
                      <a:lnTo>
                        <a:pt x="36880" y="595441"/>
                      </a:lnTo>
                      <a:lnTo>
                        <a:pt x="366830" y="599474"/>
                      </a:lnTo>
                      <a:lnTo>
                        <a:pt x="396631" y="599804"/>
                      </a:lnTo>
                      <a:lnTo>
                        <a:pt x="399924" y="570167"/>
                      </a:lnTo>
                      <a:lnTo>
                        <a:pt x="404040" y="533122"/>
                      </a:lnTo>
                      <a:cubicBezTo>
                        <a:pt x="415730" y="428490"/>
                        <a:pt x="490150" y="391362"/>
                        <a:pt x="550327" y="391362"/>
                      </a:cubicBezTo>
                      <a:lnTo>
                        <a:pt x="550904" y="391362"/>
                      </a:lnTo>
                      <a:cubicBezTo>
                        <a:pt x="610505" y="391527"/>
                        <a:pt x="684349" y="428078"/>
                        <a:pt x="696780" y="530406"/>
                      </a:cubicBezTo>
                      <a:lnTo>
                        <a:pt x="696780" y="650350"/>
                      </a:lnTo>
                      <a:cubicBezTo>
                        <a:pt x="643928" y="636108"/>
                        <a:pt x="590831" y="628864"/>
                        <a:pt x="538391" y="628864"/>
                      </a:cubicBezTo>
                      <a:cubicBezTo>
                        <a:pt x="440592" y="628864"/>
                        <a:pt x="346250" y="654631"/>
                        <a:pt x="265491" y="703283"/>
                      </a:cubicBezTo>
                      <a:cubicBezTo>
                        <a:pt x="114676" y="794168"/>
                        <a:pt x="21569" y="956179"/>
                        <a:pt x="10043" y="1147909"/>
                      </a:cubicBezTo>
                      <a:lnTo>
                        <a:pt x="10043" y="1149144"/>
                      </a:lnTo>
                      <a:cubicBezTo>
                        <a:pt x="10043" y="1149144"/>
                        <a:pt x="9879" y="1150131"/>
                        <a:pt x="9879" y="1150131"/>
                      </a:cubicBezTo>
                      <a:lnTo>
                        <a:pt x="9879" y="1151119"/>
                      </a:lnTo>
                      <a:lnTo>
                        <a:pt x="10290" y="2982554"/>
                      </a:lnTo>
                      <a:lnTo>
                        <a:pt x="10290" y="2983953"/>
                      </a:lnTo>
                      <a:cubicBezTo>
                        <a:pt x="10290" y="2983953"/>
                        <a:pt x="10455" y="2987576"/>
                        <a:pt x="10455" y="2987576"/>
                      </a:cubicBezTo>
                      <a:lnTo>
                        <a:pt x="10455" y="2988316"/>
                      </a:lnTo>
                      <a:cubicBezTo>
                        <a:pt x="10455" y="2988316"/>
                        <a:pt x="10538" y="2989057"/>
                        <a:pt x="10538" y="2989057"/>
                      </a:cubicBezTo>
                      <a:cubicBezTo>
                        <a:pt x="23956" y="3142589"/>
                        <a:pt x="76807" y="3265497"/>
                        <a:pt x="167527" y="3354241"/>
                      </a:cubicBezTo>
                      <a:cubicBezTo>
                        <a:pt x="258246" y="3442985"/>
                        <a:pt x="382472" y="3493366"/>
                        <a:pt x="536909" y="3504069"/>
                      </a:cubicBezTo>
                      <a:lnTo>
                        <a:pt x="538720" y="3504233"/>
                      </a:lnTo>
                      <a:lnTo>
                        <a:pt x="540202" y="3504233"/>
                      </a:lnTo>
                      <a:cubicBezTo>
                        <a:pt x="540202" y="3504233"/>
                        <a:pt x="541684" y="3504233"/>
                        <a:pt x="541684" y="3504233"/>
                      </a:cubicBezTo>
                      <a:lnTo>
                        <a:pt x="543577" y="3504233"/>
                      </a:lnTo>
                      <a:cubicBezTo>
                        <a:pt x="698591" y="3500940"/>
                        <a:pt x="831048" y="3449735"/>
                        <a:pt x="926543" y="3356299"/>
                      </a:cubicBezTo>
                      <a:cubicBezTo>
                        <a:pt x="1021708" y="3263110"/>
                        <a:pt x="1078593" y="3129335"/>
                        <a:pt x="1091024" y="2969300"/>
                      </a:cubicBezTo>
                      <a:lnTo>
                        <a:pt x="1091188" y="2967736"/>
                      </a:lnTo>
                      <a:lnTo>
                        <a:pt x="1091188" y="2966419"/>
                      </a:lnTo>
                      <a:cubicBezTo>
                        <a:pt x="1091188" y="2966419"/>
                        <a:pt x="1091270" y="2965101"/>
                        <a:pt x="1091270" y="2965101"/>
                      </a:cubicBezTo>
                      <a:lnTo>
                        <a:pt x="1091270" y="525713"/>
                      </a:lnTo>
                      <a:cubicBezTo>
                        <a:pt x="1091270" y="525713"/>
                        <a:pt x="1090941" y="521185"/>
                        <a:pt x="1090941" y="521185"/>
                      </a:cubicBezTo>
                      <a:close/>
                      <a:moveTo>
                        <a:pt x="696944" y="1163385"/>
                      </a:moveTo>
                      <a:lnTo>
                        <a:pt x="696944" y="2986588"/>
                      </a:lnTo>
                      <a:cubicBezTo>
                        <a:pt x="696944" y="3066276"/>
                        <a:pt x="632156" y="3131064"/>
                        <a:pt x="552468" y="3131064"/>
                      </a:cubicBezTo>
                      <a:lnTo>
                        <a:pt x="549011" y="3131064"/>
                      </a:lnTo>
                      <a:cubicBezTo>
                        <a:pt x="469405" y="3131064"/>
                        <a:pt x="404534" y="3066276"/>
                        <a:pt x="404534" y="2986588"/>
                      </a:cubicBezTo>
                      <a:lnTo>
                        <a:pt x="404534" y="1163385"/>
                      </a:lnTo>
                      <a:cubicBezTo>
                        <a:pt x="404534" y="1083697"/>
                        <a:pt x="469322" y="1018909"/>
                        <a:pt x="549011" y="1018909"/>
                      </a:cubicBezTo>
                      <a:lnTo>
                        <a:pt x="552468" y="1018909"/>
                      </a:lnTo>
                      <a:cubicBezTo>
                        <a:pt x="632156" y="1018909"/>
                        <a:pt x="696944" y="1083697"/>
                        <a:pt x="696944" y="1163385"/>
                      </a:cubicBezTo>
                      <a:close/>
                    </a:path>
                  </a:pathLst>
                </a:custGeom>
                <a:solidFill>
                  <a:srgbClr val="0066A3"/>
                </a:solidFill>
                <a:ln w="8232" cap="flat">
                  <a:noFill/>
                  <a:prstDash val="solid"/>
                  <a:miter/>
                </a:ln>
              </p:spPr>
              <p:txBody>
                <a:bodyPr rtlCol="0" anchor="ctr"/>
                <a:lstStyle/>
                <a:p>
                  <a:endParaRPr lang="en-US"/>
                </a:p>
              </p:txBody>
            </p:sp>
            <p:sp>
              <p:nvSpPr>
                <p:cNvPr id="153" name="Forma Livre: Forma 152">
                  <a:extLst>
                    <a:ext uri="{FF2B5EF4-FFF2-40B4-BE49-F238E27FC236}">
                      <a16:creationId xmlns:a16="http://schemas.microsoft.com/office/drawing/2014/main" id="{9F6B81F1-6332-BCBD-2BE9-104F6E2EAD78}"/>
                    </a:ext>
                  </a:extLst>
                </p:cNvPr>
                <p:cNvSpPr/>
                <p:nvPr/>
              </p:nvSpPr>
              <p:spPr>
                <a:xfrm>
                  <a:off x="11108385" y="1082225"/>
                  <a:ext cx="1081309" cy="3506949"/>
                </a:xfrm>
                <a:custGeom>
                  <a:avLst/>
                  <a:gdLst>
                    <a:gd name="connsiteX0" fmla="*/ 1048545 w 1081309"/>
                    <a:gd name="connsiteY0" fmla="*/ 0 h 3506949"/>
                    <a:gd name="connsiteX1" fmla="*/ 686902 w 1081309"/>
                    <a:gd name="connsiteY1" fmla="*/ 0 h 3506949"/>
                    <a:gd name="connsiteX2" fmla="*/ 686902 w 1081309"/>
                    <a:gd name="connsiteY2" fmla="*/ 668872 h 3506949"/>
                    <a:gd name="connsiteX3" fmla="*/ 531064 w 1081309"/>
                    <a:gd name="connsiteY3" fmla="*/ 647551 h 3506949"/>
                    <a:gd name="connsiteX4" fmla="*/ 265408 w 1081309"/>
                    <a:gd name="connsiteY4" fmla="*/ 718348 h 3506949"/>
                    <a:gd name="connsiteX5" fmla="*/ 247 w 1081309"/>
                    <a:gd name="connsiteY5" fmla="*/ 1165937 h 3506949"/>
                    <a:gd name="connsiteX6" fmla="*/ 82 w 1081309"/>
                    <a:gd name="connsiteY6" fmla="*/ 1167501 h 3506949"/>
                    <a:gd name="connsiteX7" fmla="*/ 82 w 1081309"/>
                    <a:gd name="connsiteY7" fmla="*/ 1168819 h 3506949"/>
                    <a:gd name="connsiteX8" fmla="*/ 0 w 1081309"/>
                    <a:gd name="connsiteY8" fmla="*/ 1170136 h 3506949"/>
                    <a:gd name="connsiteX9" fmla="*/ 0 w 1081309"/>
                    <a:gd name="connsiteY9" fmla="*/ 1190223 h 3506949"/>
                    <a:gd name="connsiteX10" fmla="*/ 412 w 1081309"/>
                    <a:gd name="connsiteY10" fmla="*/ 2985517 h 3506949"/>
                    <a:gd name="connsiteX11" fmla="*/ 412 w 1081309"/>
                    <a:gd name="connsiteY11" fmla="*/ 2986752 h 3506949"/>
                    <a:gd name="connsiteX12" fmla="*/ 576 w 1081309"/>
                    <a:gd name="connsiteY12" fmla="*/ 2989880 h 3506949"/>
                    <a:gd name="connsiteX13" fmla="*/ 576 w 1081309"/>
                    <a:gd name="connsiteY13" fmla="*/ 2990539 h 3506949"/>
                    <a:gd name="connsiteX14" fmla="*/ 576 w 1081309"/>
                    <a:gd name="connsiteY14" fmla="*/ 2991198 h 3506949"/>
                    <a:gd name="connsiteX15" fmla="*/ 165469 w 1081309"/>
                    <a:gd name="connsiteY15" fmla="*/ 3364367 h 3506949"/>
                    <a:gd name="connsiteX16" fmla="*/ 524396 w 1081309"/>
                    <a:gd name="connsiteY16" fmla="*/ 3506868 h 3506949"/>
                    <a:gd name="connsiteX17" fmla="*/ 525631 w 1081309"/>
                    <a:gd name="connsiteY17" fmla="*/ 3506868 h 3506949"/>
                    <a:gd name="connsiteX18" fmla="*/ 526618 w 1081309"/>
                    <a:gd name="connsiteY18" fmla="*/ 3506950 h 3506949"/>
                    <a:gd name="connsiteX19" fmla="*/ 527689 w 1081309"/>
                    <a:gd name="connsiteY19" fmla="*/ 3506950 h 3506949"/>
                    <a:gd name="connsiteX20" fmla="*/ 529006 w 1081309"/>
                    <a:gd name="connsiteY20" fmla="*/ 3506950 h 3506949"/>
                    <a:gd name="connsiteX21" fmla="*/ 923085 w 1081309"/>
                    <a:gd name="connsiteY21" fmla="*/ 3350207 h 3506949"/>
                    <a:gd name="connsiteX22" fmla="*/ 1081309 w 1081309"/>
                    <a:gd name="connsiteY22" fmla="*/ 2971523 h 3506949"/>
                    <a:gd name="connsiteX23" fmla="*/ 1081309 w 1081309"/>
                    <a:gd name="connsiteY23" fmla="*/ 2970370 h 3506949"/>
                    <a:gd name="connsiteX24" fmla="*/ 1081309 w 1081309"/>
                    <a:gd name="connsiteY24" fmla="*/ 2969217 h 3506949"/>
                    <a:gd name="connsiteX25" fmla="*/ 1081309 w 1081309"/>
                    <a:gd name="connsiteY25" fmla="*/ 2757895 h 3506949"/>
                    <a:gd name="connsiteX26" fmla="*/ 1081309 w 1081309"/>
                    <a:gd name="connsiteY26" fmla="*/ 766178 h 3506949"/>
                    <a:gd name="connsiteX27" fmla="*/ 1081309 w 1081309"/>
                    <a:gd name="connsiteY27" fmla="*/ 32929 h 3506949"/>
                    <a:gd name="connsiteX28" fmla="*/ 1081309 w 1081309"/>
                    <a:gd name="connsiteY28" fmla="*/ 0 h 3506949"/>
                    <a:gd name="connsiteX29" fmla="*/ 1048380 w 1081309"/>
                    <a:gd name="connsiteY29" fmla="*/ 0 h 3506949"/>
                    <a:gd name="connsiteX30" fmla="*/ 686819 w 1081309"/>
                    <a:gd name="connsiteY30" fmla="*/ 1173593 h 3506949"/>
                    <a:gd name="connsiteX31" fmla="*/ 686819 w 1081309"/>
                    <a:gd name="connsiteY31" fmla="*/ 2978685 h 3506949"/>
                    <a:gd name="connsiteX32" fmla="*/ 540614 w 1081309"/>
                    <a:gd name="connsiteY32" fmla="*/ 3124808 h 3506949"/>
                    <a:gd name="connsiteX33" fmla="*/ 394409 w 1081309"/>
                    <a:gd name="connsiteY33" fmla="*/ 2978685 h 3506949"/>
                    <a:gd name="connsiteX34" fmla="*/ 394409 w 1081309"/>
                    <a:gd name="connsiteY34" fmla="*/ 1173593 h 3506949"/>
                    <a:gd name="connsiteX35" fmla="*/ 540614 w 1081309"/>
                    <a:gd name="connsiteY35" fmla="*/ 1027470 h 3506949"/>
                    <a:gd name="connsiteX36" fmla="*/ 686819 w 1081309"/>
                    <a:gd name="connsiteY36" fmla="*/ 117359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1309" h="3506949">
                      <a:moveTo>
                        <a:pt x="1048545" y="0"/>
                      </a:moveTo>
                      <a:lnTo>
                        <a:pt x="686902" y="0"/>
                      </a:lnTo>
                      <a:lnTo>
                        <a:pt x="686902" y="668872"/>
                      </a:lnTo>
                      <a:cubicBezTo>
                        <a:pt x="635120" y="654713"/>
                        <a:pt x="582846" y="647551"/>
                        <a:pt x="531064" y="647551"/>
                      </a:cubicBezTo>
                      <a:cubicBezTo>
                        <a:pt x="436723" y="647551"/>
                        <a:pt x="344850" y="672001"/>
                        <a:pt x="265408" y="718348"/>
                      </a:cubicBezTo>
                      <a:cubicBezTo>
                        <a:pt x="112124" y="807751"/>
                        <a:pt x="15394" y="970915"/>
                        <a:pt x="247" y="1165937"/>
                      </a:cubicBezTo>
                      <a:lnTo>
                        <a:pt x="82" y="1167501"/>
                      </a:lnTo>
                      <a:lnTo>
                        <a:pt x="82" y="1168819"/>
                      </a:lnTo>
                      <a:cubicBezTo>
                        <a:pt x="82" y="1168819"/>
                        <a:pt x="0" y="1170136"/>
                        <a:pt x="0" y="1170136"/>
                      </a:cubicBezTo>
                      <a:lnTo>
                        <a:pt x="0" y="1190223"/>
                      </a:lnTo>
                      <a:cubicBezTo>
                        <a:pt x="0" y="1190223"/>
                        <a:pt x="412" y="2985517"/>
                        <a:pt x="412" y="2985517"/>
                      </a:cubicBezTo>
                      <a:lnTo>
                        <a:pt x="412" y="2986752"/>
                      </a:lnTo>
                      <a:cubicBezTo>
                        <a:pt x="412" y="2986752"/>
                        <a:pt x="576" y="2989880"/>
                        <a:pt x="576" y="2989880"/>
                      </a:cubicBezTo>
                      <a:lnTo>
                        <a:pt x="576" y="2990539"/>
                      </a:lnTo>
                      <a:cubicBezTo>
                        <a:pt x="576" y="2990539"/>
                        <a:pt x="576" y="2991198"/>
                        <a:pt x="576" y="2991198"/>
                      </a:cubicBezTo>
                      <a:cubicBezTo>
                        <a:pt x="12431" y="3144894"/>
                        <a:pt x="69481" y="3273894"/>
                        <a:pt x="165469" y="3364367"/>
                      </a:cubicBezTo>
                      <a:cubicBezTo>
                        <a:pt x="256929" y="3450559"/>
                        <a:pt x="381072" y="3499870"/>
                        <a:pt x="524396" y="3506868"/>
                      </a:cubicBezTo>
                      <a:lnTo>
                        <a:pt x="525631" y="3506868"/>
                      </a:lnTo>
                      <a:cubicBezTo>
                        <a:pt x="525631" y="3506868"/>
                        <a:pt x="526618" y="3506950"/>
                        <a:pt x="526618" y="3506950"/>
                      </a:cubicBezTo>
                      <a:lnTo>
                        <a:pt x="527689" y="3506950"/>
                      </a:lnTo>
                      <a:cubicBezTo>
                        <a:pt x="527689" y="3506950"/>
                        <a:pt x="529006" y="3506950"/>
                        <a:pt x="529006" y="3506950"/>
                      </a:cubicBezTo>
                      <a:cubicBezTo>
                        <a:pt x="688465" y="3504810"/>
                        <a:pt x="824792" y="3450559"/>
                        <a:pt x="923085" y="3350207"/>
                      </a:cubicBezTo>
                      <a:cubicBezTo>
                        <a:pt x="1015945" y="3255371"/>
                        <a:pt x="1070690" y="3124478"/>
                        <a:pt x="1081309" y="2971523"/>
                      </a:cubicBezTo>
                      <a:lnTo>
                        <a:pt x="1081309" y="2970370"/>
                      </a:lnTo>
                      <a:cubicBezTo>
                        <a:pt x="1081309" y="2970370"/>
                        <a:pt x="1081309" y="2969217"/>
                        <a:pt x="1081309" y="2969217"/>
                      </a:cubicBezTo>
                      <a:lnTo>
                        <a:pt x="1081309" y="2757895"/>
                      </a:lnTo>
                      <a:cubicBezTo>
                        <a:pt x="1081309" y="2757895"/>
                        <a:pt x="1081309" y="766178"/>
                        <a:pt x="1081309" y="766178"/>
                      </a:cubicBezTo>
                      <a:lnTo>
                        <a:pt x="1081309" y="32929"/>
                      </a:lnTo>
                      <a:cubicBezTo>
                        <a:pt x="1081309" y="32929"/>
                        <a:pt x="1081309" y="0"/>
                        <a:pt x="1081309" y="0"/>
                      </a:cubicBezTo>
                      <a:lnTo>
                        <a:pt x="1048380" y="0"/>
                      </a:lnTo>
                      <a:close/>
                      <a:moveTo>
                        <a:pt x="686819" y="1173593"/>
                      </a:moveTo>
                      <a:lnTo>
                        <a:pt x="686819" y="2978685"/>
                      </a:lnTo>
                      <a:cubicBezTo>
                        <a:pt x="686819" y="3059279"/>
                        <a:pt x="621207" y="3124808"/>
                        <a:pt x="540614" y="3124808"/>
                      </a:cubicBezTo>
                      <a:cubicBezTo>
                        <a:pt x="460020" y="3124808"/>
                        <a:pt x="394409" y="3059279"/>
                        <a:pt x="394409" y="2978685"/>
                      </a:cubicBezTo>
                      <a:lnTo>
                        <a:pt x="394409" y="1173593"/>
                      </a:lnTo>
                      <a:cubicBezTo>
                        <a:pt x="394409" y="1092999"/>
                        <a:pt x="460020" y="1027470"/>
                        <a:pt x="540614" y="1027470"/>
                      </a:cubicBezTo>
                      <a:cubicBezTo>
                        <a:pt x="621207" y="1027470"/>
                        <a:pt x="686819" y="1092999"/>
                        <a:pt x="686819" y="1173593"/>
                      </a:cubicBezTo>
                      <a:close/>
                    </a:path>
                  </a:pathLst>
                </a:custGeom>
                <a:solidFill>
                  <a:srgbClr val="0066A3"/>
                </a:solidFill>
                <a:ln w="8232" cap="flat">
                  <a:noFill/>
                  <a:prstDash val="solid"/>
                  <a:miter/>
                </a:ln>
              </p:spPr>
              <p:txBody>
                <a:bodyPr rtlCol="0" anchor="ctr"/>
                <a:lstStyle/>
                <a:p>
                  <a:endParaRPr lang="en-US"/>
                </a:p>
              </p:txBody>
            </p:sp>
            <p:sp>
              <p:nvSpPr>
                <p:cNvPr id="154" name="Forma Livre: Forma 153">
                  <a:extLst>
                    <a:ext uri="{FF2B5EF4-FFF2-40B4-BE49-F238E27FC236}">
                      <a16:creationId xmlns:a16="http://schemas.microsoft.com/office/drawing/2014/main" id="{F8F1D71C-C456-394E-447E-8BA0FB68FFDB}"/>
                    </a:ext>
                  </a:extLst>
                </p:cNvPr>
                <p:cNvSpPr/>
                <p:nvPr/>
              </p:nvSpPr>
              <p:spPr>
                <a:xfrm>
                  <a:off x="4692" y="1074564"/>
                  <a:ext cx="394491" cy="3514597"/>
                </a:xfrm>
                <a:custGeom>
                  <a:avLst/>
                  <a:gdLst>
                    <a:gd name="connsiteX0" fmla="*/ 32847 w 394490"/>
                    <a:gd name="connsiteY0" fmla="*/ 0 h 3514605"/>
                    <a:gd name="connsiteX1" fmla="*/ 0 w 394490"/>
                    <a:gd name="connsiteY1" fmla="*/ 0 h 3514605"/>
                    <a:gd name="connsiteX2" fmla="*/ 0 w 394490"/>
                    <a:gd name="connsiteY2" fmla="*/ 32929 h 3514605"/>
                    <a:gd name="connsiteX3" fmla="*/ 0 w 394490"/>
                    <a:gd name="connsiteY3" fmla="*/ 3481677 h 3514605"/>
                    <a:gd name="connsiteX4" fmla="*/ 0 w 394490"/>
                    <a:gd name="connsiteY4" fmla="*/ 3514606 h 3514605"/>
                    <a:gd name="connsiteX5" fmla="*/ 32847 w 394490"/>
                    <a:gd name="connsiteY5" fmla="*/ 3514606 h 3514605"/>
                    <a:gd name="connsiteX6" fmla="*/ 361644 w 394490"/>
                    <a:gd name="connsiteY6" fmla="*/ 3514606 h 3514605"/>
                    <a:gd name="connsiteX7" fmla="*/ 394491 w 394490"/>
                    <a:gd name="connsiteY7" fmla="*/ 3514606 h 3514605"/>
                    <a:gd name="connsiteX8" fmla="*/ 394491 w 394490"/>
                    <a:gd name="connsiteY8" fmla="*/ 3481677 h 3514605"/>
                    <a:gd name="connsiteX9" fmla="*/ 394491 w 394490"/>
                    <a:gd name="connsiteY9" fmla="*/ 32929 h 3514605"/>
                    <a:gd name="connsiteX10" fmla="*/ 394491 w 394490"/>
                    <a:gd name="connsiteY10" fmla="*/ 0 h 3514605"/>
                    <a:gd name="connsiteX11" fmla="*/ 361644 w 394490"/>
                    <a:gd name="connsiteY11" fmla="*/ 0 h 3514605"/>
                    <a:gd name="connsiteX12" fmla="*/ 32847 w 394490"/>
                    <a:gd name="connsiteY12" fmla="*/ 0 h 35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490" h="3514605">
                      <a:moveTo>
                        <a:pt x="32847" y="0"/>
                      </a:moveTo>
                      <a:lnTo>
                        <a:pt x="0" y="0"/>
                      </a:lnTo>
                      <a:lnTo>
                        <a:pt x="0" y="32929"/>
                      </a:lnTo>
                      <a:lnTo>
                        <a:pt x="0" y="3481677"/>
                      </a:lnTo>
                      <a:lnTo>
                        <a:pt x="0" y="3514606"/>
                      </a:lnTo>
                      <a:lnTo>
                        <a:pt x="32847" y="3514606"/>
                      </a:lnTo>
                      <a:lnTo>
                        <a:pt x="361644" y="3514606"/>
                      </a:lnTo>
                      <a:lnTo>
                        <a:pt x="394491" y="3514606"/>
                      </a:lnTo>
                      <a:lnTo>
                        <a:pt x="394491" y="3481677"/>
                      </a:lnTo>
                      <a:lnTo>
                        <a:pt x="394491" y="32929"/>
                      </a:lnTo>
                      <a:lnTo>
                        <a:pt x="394491" y="0"/>
                      </a:lnTo>
                      <a:lnTo>
                        <a:pt x="361644" y="0"/>
                      </a:lnTo>
                      <a:lnTo>
                        <a:pt x="32847" y="0"/>
                      </a:lnTo>
                      <a:close/>
                    </a:path>
                  </a:pathLst>
                </a:custGeom>
                <a:solidFill>
                  <a:srgbClr val="0066A3"/>
                </a:solidFill>
                <a:ln w="8232" cap="flat">
                  <a:noFill/>
                  <a:prstDash val="solid"/>
                  <a:miter/>
                </a:ln>
              </p:spPr>
              <p:txBody>
                <a:bodyPr rtlCol="0" anchor="ctr"/>
                <a:lstStyle/>
                <a:p>
                  <a:endParaRPr lang="en-US"/>
                </a:p>
              </p:txBody>
            </p:sp>
          </p:grpSp>
          <p:grpSp>
            <p:nvGrpSpPr>
              <p:cNvPr id="25" name="Gráfico 23">
                <a:extLst>
                  <a:ext uri="{FF2B5EF4-FFF2-40B4-BE49-F238E27FC236}">
                    <a16:creationId xmlns:a16="http://schemas.microsoft.com/office/drawing/2014/main" id="{4D241370-10F6-A9DF-592B-144701A26039}"/>
                  </a:ext>
                </a:extLst>
              </p:cNvPr>
              <p:cNvGrpSpPr/>
              <p:nvPr/>
            </p:nvGrpSpPr>
            <p:grpSpPr>
              <a:xfrm>
                <a:off x="0" y="5018076"/>
                <a:ext cx="12184590" cy="762473"/>
                <a:chOff x="0" y="5018076"/>
                <a:chExt cx="12184590" cy="762473"/>
              </a:xfrm>
              <a:solidFill>
                <a:srgbClr val="1D1D1B"/>
              </a:solidFill>
            </p:grpSpPr>
            <p:grpSp>
              <p:nvGrpSpPr>
                <p:cNvPr id="26" name="Gráfico 23">
                  <a:extLst>
                    <a:ext uri="{FF2B5EF4-FFF2-40B4-BE49-F238E27FC236}">
                      <a16:creationId xmlns:a16="http://schemas.microsoft.com/office/drawing/2014/main" id="{65701FC7-8A58-9522-3708-DE2B5F31628C}"/>
                    </a:ext>
                  </a:extLst>
                </p:cNvPr>
                <p:cNvGrpSpPr/>
                <p:nvPr/>
              </p:nvGrpSpPr>
              <p:grpSpPr>
                <a:xfrm>
                  <a:off x="0" y="5036763"/>
                  <a:ext cx="374321" cy="553785"/>
                  <a:chOff x="0" y="5036763"/>
                  <a:chExt cx="374321" cy="553785"/>
                </a:xfrm>
                <a:solidFill>
                  <a:srgbClr val="1D1D1B"/>
                </a:solidFill>
              </p:grpSpPr>
              <p:sp>
                <p:nvSpPr>
                  <p:cNvPr id="147" name="Forma Livre: Forma 146">
                    <a:extLst>
                      <a:ext uri="{FF2B5EF4-FFF2-40B4-BE49-F238E27FC236}">
                        <a16:creationId xmlns:a16="http://schemas.microsoft.com/office/drawing/2014/main" id="{A6941C5E-13AF-56FE-0324-92814C55239F}"/>
                      </a:ext>
                    </a:extLst>
                  </p:cNvPr>
                  <p:cNvSpPr/>
                  <p:nvPr/>
                </p:nvSpPr>
                <p:spPr>
                  <a:xfrm>
                    <a:off x="17370" y="5054133"/>
                    <a:ext cx="339581" cy="519045"/>
                  </a:xfrm>
                  <a:custGeom>
                    <a:avLst/>
                    <a:gdLst>
                      <a:gd name="connsiteX0" fmla="*/ 0 w 339581"/>
                      <a:gd name="connsiteY0" fmla="*/ 518963 h 519045"/>
                      <a:gd name="connsiteX1" fmla="*/ 0 w 339581"/>
                      <a:gd name="connsiteY1" fmla="*/ 0 h 519045"/>
                      <a:gd name="connsiteX2" fmla="*/ 336206 w 339581"/>
                      <a:gd name="connsiteY2" fmla="*/ 0 h 519045"/>
                      <a:gd name="connsiteX3" fmla="*/ 336206 w 339581"/>
                      <a:gd name="connsiteY3" fmla="*/ 40832 h 519045"/>
                      <a:gd name="connsiteX4" fmla="*/ 45031 w 339581"/>
                      <a:gd name="connsiteY4" fmla="*/ 40832 h 519045"/>
                      <a:gd name="connsiteX5" fmla="*/ 45031 w 339581"/>
                      <a:gd name="connsiteY5" fmla="*/ 241946 h 519045"/>
                      <a:gd name="connsiteX6" fmla="*/ 299161 w 339581"/>
                      <a:gd name="connsiteY6" fmla="*/ 241946 h 519045"/>
                      <a:gd name="connsiteX7" fmla="*/ 299161 w 339581"/>
                      <a:gd name="connsiteY7" fmla="*/ 282038 h 519045"/>
                      <a:gd name="connsiteX8" fmla="*/ 45031 w 339581"/>
                      <a:gd name="connsiteY8" fmla="*/ 282038 h 519045"/>
                      <a:gd name="connsiteX9" fmla="*/ 45031 w 339581"/>
                      <a:gd name="connsiteY9" fmla="*/ 478954 h 519045"/>
                      <a:gd name="connsiteX10" fmla="*/ 339581 w 339581"/>
                      <a:gd name="connsiteY10" fmla="*/ 478954 h 519045"/>
                      <a:gd name="connsiteX11" fmla="*/ 339581 w 339581"/>
                      <a:gd name="connsiteY11" fmla="*/ 519045 h 519045"/>
                      <a:gd name="connsiteX12" fmla="*/ 0 w 339581"/>
                      <a:gd name="connsiteY12" fmla="*/ 519045 h 51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581" h="519045">
                        <a:moveTo>
                          <a:pt x="0" y="518963"/>
                        </a:moveTo>
                        <a:lnTo>
                          <a:pt x="0" y="0"/>
                        </a:lnTo>
                        <a:lnTo>
                          <a:pt x="336206" y="0"/>
                        </a:lnTo>
                        <a:lnTo>
                          <a:pt x="336206" y="40832"/>
                        </a:lnTo>
                        <a:lnTo>
                          <a:pt x="45031" y="40832"/>
                        </a:lnTo>
                        <a:lnTo>
                          <a:pt x="45031" y="241946"/>
                        </a:lnTo>
                        <a:lnTo>
                          <a:pt x="299161" y="241946"/>
                        </a:lnTo>
                        <a:lnTo>
                          <a:pt x="299161" y="282038"/>
                        </a:lnTo>
                        <a:lnTo>
                          <a:pt x="45031" y="282038"/>
                        </a:lnTo>
                        <a:lnTo>
                          <a:pt x="45031" y="478954"/>
                        </a:lnTo>
                        <a:lnTo>
                          <a:pt x="339581" y="478954"/>
                        </a:lnTo>
                        <a:lnTo>
                          <a:pt x="339581" y="519045"/>
                        </a:lnTo>
                        <a:lnTo>
                          <a:pt x="0" y="519045"/>
                        </a:lnTo>
                        <a:close/>
                      </a:path>
                    </a:pathLst>
                  </a:custGeom>
                  <a:solidFill>
                    <a:srgbClr val="1D1D1B"/>
                  </a:solidFill>
                  <a:ln w="8232" cap="flat">
                    <a:noFill/>
                    <a:prstDash val="solid"/>
                    <a:miter/>
                  </a:ln>
                </p:spPr>
                <p:txBody>
                  <a:bodyPr rtlCol="0" anchor="ctr"/>
                  <a:lstStyle/>
                  <a:p>
                    <a:endParaRPr lang="en-US"/>
                  </a:p>
                </p:txBody>
              </p:sp>
              <p:sp>
                <p:nvSpPr>
                  <p:cNvPr id="148" name="Forma Livre: Forma 147">
                    <a:extLst>
                      <a:ext uri="{FF2B5EF4-FFF2-40B4-BE49-F238E27FC236}">
                        <a16:creationId xmlns:a16="http://schemas.microsoft.com/office/drawing/2014/main" id="{099BAE8D-5804-7B1C-BA44-A4635832DC62}"/>
                      </a:ext>
                    </a:extLst>
                  </p:cNvPr>
                  <p:cNvSpPr/>
                  <p:nvPr/>
                </p:nvSpPr>
                <p:spPr>
                  <a:xfrm>
                    <a:off x="0" y="5036763"/>
                    <a:ext cx="374321" cy="553785"/>
                  </a:xfrm>
                  <a:custGeom>
                    <a:avLst/>
                    <a:gdLst>
                      <a:gd name="connsiteX0" fmla="*/ 356951 w 374321"/>
                      <a:gd name="connsiteY0" fmla="*/ 553703 h 553785"/>
                      <a:gd name="connsiteX1" fmla="*/ 17370 w 374321"/>
                      <a:gd name="connsiteY1" fmla="*/ 553703 h 553785"/>
                      <a:gd name="connsiteX2" fmla="*/ 0 w 374321"/>
                      <a:gd name="connsiteY2" fmla="*/ 536333 h 553785"/>
                      <a:gd name="connsiteX3" fmla="*/ 0 w 374321"/>
                      <a:gd name="connsiteY3" fmla="*/ 17370 h 553785"/>
                      <a:gd name="connsiteX4" fmla="*/ 17370 w 374321"/>
                      <a:gd name="connsiteY4" fmla="*/ 0 h 553785"/>
                      <a:gd name="connsiteX5" fmla="*/ 353576 w 374321"/>
                      <a:gd name="connsiteY5" fmla="*/ 0 h 553785"/>
                      <a:gd name="connsiteX6" fmla="*/ 370946 w 374321"/>
                      <a:gd name="connsiteY6" fmla="*/ 17370 h 553785"/>
                      <a:gd name="connsiteX7" fmla="*/ 370946 w 374321"/>
                      <a:gd name="connsiteY7" fmla="*/ 58202 h 553785"/>
                      <a:gd name="connsiteX8" fmla="*/ 353576 w 374321"/>
                      <a:gd name="connsiteY8" fmla="*/ 75572 h 553785"/>
                      <a:gd name="connsiteX9" fmla="*/ 79771 w 374321"/>
                      <a:gd name="connsiteY9" fmla="*/ 75572 h 553785"/>
                      <a:gd name="connsiteX10" fmla="*/ 79771 w 374321"/>
                      <a:gd name="connsiteY10" fmla="*/ 241947 h 553785"/>
                      <a:gd name="connsiteX11" fmla="*/ 316531 w 374321"/>
                      <a:gd name="connsiteY11" fmla="*/ 241947 h 553785"/>
                      <a:gd name="connsiteX12" fmla="*/ 333901 w 374321"/>
                      <a:gd name="connsiteY12" fmla="*/ 259317 h 553785"/>
                      <a:gd name="connsiteX13" fmla="*/ 333901 w 374321"/>
                      <a:gd name="connsiteY13" fmla="*/ 299408 h 553785"/>
                      <a:gd name="connsiteX14" fmla="*/ 316531 w 374321"/>
                      <a:gd name="connsiteY14" fmla="*/ 316778 h 553785"/>
                      <a:gd name="connsiteX15" fmla="*/ 79771 w 374321"/>
                      <a:gd name="connsiteY15" fmla="*/ 316778 h 553785"/>
                      <a:gd name="connsiteX16" fmla="*/ 79771 w 374321"/>
                      <a:gd name="connsiteY16" fmla="*/ 478954 h 553785"/>
                      <a:gd name="connsiteX17" fmla="*/ 356951 w 374321"/>
                      <a:gd name="connsiteY17" fmla="*/ 478954 h 553785"/>
                      <a:gd name="connsiteX18" fmla="*/ 374322 w 374321"/>
                      <a:gd name="connsiteY18" fmla="*/ 496324 h 553785"/>
                      <a:gd name="connsiteX19" fmla="*/ 374322 w 374321"/>
                      <a:gd name="connsiteY19" fmla="*/ 536415 h 553785"/>
                      <a:gd name="connsiteX20" fmla="*/ 356951 w 374321"/>
                      <a:gd name="connsiteY20" fmla="*/ 553785 h 553785"/>
                      <a:gd name="connsiteX21" fmla="*/ 34740 w 374321"/>
                      <a:gd name="connsiteY21" fmla="*/ 518963 h 553785"/>
                      <a:gd name="connsiteX22" fmla="*/ 339581 w 374321"/>
                      <a:gd name="connsiteY22" fmla="*/ 518963 h 553785"/>
                      <a:gd name="connsiteX23" fmla="*/ 339581 w 374321"/>
                      <a:gd name="connsiteY23" fmla="*/ 513612 h 553785"/>
                      <a:gd name="connsiteX24" fmla="*/ 62401 w 374321"/>
                      <a:gd name="connsiteY24" fmla="*/ 513612 h 553785"/>
                      <a:gd name="connsiteX25" fmla="*/ 45031 w 374321"/>
                      <a:gd name="connsiteY25" fmla="*/ 496242 h 553785"/>
                      <a:gd name="connsiteX26" fmla="*/ 45031 w 374321"/>
                      <a:gd name="connsiteY26" fmla="*/ 299325 h 553785"/>
                      <a:gd name="connsiteX27" fmla="*/ 62401 w 374321"/>
                      <a:gd name="connsiteY27" fmla="*/ 281955 h 553785"/>
                      <a:gd name="connsiteX28" fmla="*/ 299161 w 374321"/>
                      <a:gd name="connsiteY28" fmla="*/ 281955 h 553785"/>
                      <a:gd name="connsiteX29" fmla="*/ 299161 w 374321"/>
                      <a:gd name="connsiteY29" fmla="*/ 276605 h 553785"/>
                      <a:gd name="connsiteX30" fmla="*/ 62401 w 374321"/>
                      <a:gd name="connsiteY30" fmla="*/ 276605 h 553785"/>
                      <a:gd name="connsiteX31" fmla="*/ 45031 w 374321"/>
                      <a:gd name="connsiteY31" fmla="*/ 259234 h 553785"/>
                      <a:gd name="connsiteX32" fmla="*/ 45031 w 374321"/>
                      <a:gd name="connsiteY32" fmla="*/ 58120 h 553785"/>
                      <a:gd name="connsiteX33" fmla="*/ 62401 w 374321"/>
                      <a:gd name="connsiteY33" fmla="*/ 40750 h 553785"/>
                      <a:gd name="connsiteX34" fmla="*/ 336206 w 374321"/>
                      <a:gd name="connsiteY34" fmla="*/ 40750 h 553785"/>
                      <a:gd name="connsiteX35" fmla="*/ 336206 w 374321"/>
                      <a:gd name="connsiteY35" fmla="*/ 34658 h 553785"/>
                      <a:gd name="connsiteX36" fmla="*/ 34740 w 374321"/>
                      <a:gd name="connsiteY36" fmla="*/ 34658 h 553785"/>
                      <a:gd name="connsiteX37" fmla="*/ 34740 w 374321"/>
                      <a:gd name="connsiteY37" fmla="*/ 518881 h 5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4321" h="553785">
                        <a:moveTo>
                          <a:pt x="356951" y="553703"/>
                        </a:moveTo>
                        <a:lnTo>
                          <a:pt x="17370" y="553703"/>
                        </a:lnTo>
                        <a:cubicBezTo>
                          <a:pt x="7821" y="553703"/>
                          <a:pt x="0" y="545965"/>
                          <a:pt x="0" y="536333"/>
                        </a:cubicBezTo>
                        <a:lnTo>
                          <a:pt x="0" y="17370"/>
                        </a:lnTo>
                        <a:cubicBezTo>
                          <a:pt x="0" y="7821"/>
                          <a:pt x="7738" y="0"/>
                          <a:pt x="17370" y="0"/>
                        </a:cubicBezTo>
                        <a:lnTo>
                          <a:pt x="353576" y="0"/>
                        </a:lnTo>
                        <a:cubicBezTo>
                          <a:pt x="363126" y="0"/>
                          <a:pt x="370946" y="7738"/>
                          <a:pt x="370946" y="17370"/>
                        </a:cubicBezTo>
                        <a:lnTo>
                          <a:pt x="370946" y="58202"/>
                        </a:lnTo>
                        <a:cubicBezTo>
                          <a:pt x="370946" y="67752"/>
                          <a:pt x="363208" y="75572"/>
                          <a:pt x="353576" y="75572"/>
                        </a:cubicBezTo>
                        <a:lnTo>
                          <a:pt x="79771" y="75572"/>
                        </a:lnTo>
                        <a:lnTo>
                          <a:pt x="79771" y="241947"/>
                        </a:lnTo>
                        <a:lnTo>
                          <a:pt x="316531" y="241947"/>
                        </a:lnTo>
                        <a:cubicBezTo>
                          <a:pt x="326080" y="241947"/>
                          <a:pt x="333901" y="249685"/>
                          <a:pt x="333901" y="259317"/>
                        </a:cubicBezTo>
                        <a:lnTo>
                          <a:pt x="333901" y="299408"/>
                        </a:lnTo>
                        <a:cubicBezTo>
                          <a:pt x="333901" y="308958"/>
                          <a:pt x="326163" y="316778"/>
                          <a:pt x="316531" y="316778"/>
                        </a:cubicBezTo>
                        <a:lnTo>
                          <a:pt x="79771" y="316778"/>
                        </a:lnTo>
                        <a:lnTo>
                          <a:pt x="79771" y="478954"/>
                        </a:lnTo>
                        <a:lnTo>
                          <a:pt x="356951" y="478954"/>
                        </a:lnTo>
                        <a:cubicBezTo>
                          <a:pt x="366501" y="478954"/>
                          <a:pt x="374322" y="486692"/>
                          <a:pt x="374322" y="496324"/>
                        </a:cubicBezTo>
                        <a:lnTo>
                          <a:pt x="374322" y="536415"/>
                        </a:lnTo>
                        <a:cubicBezTo>
                          <a:pt x="374322" y="545965"/>
                          <a:pt x="366583" y="553785"/>
                          <a:pt x="356951" y="553785"/>
                        </a:cubicBezTo>
                        <a:close/>
                        <a:moveTo>
                          <a:pt x="34740" y="518963"/>
                        </a:moveTo>
                        <a:lnTo>
                          <a:pt x="339581" y="518963"/>
                        </a:lnTo>
                        <a:lnTo>
                          <a:pt x="339581" y="513612"/>
                        </a:lnTo>
                        <a:lnTo>
                          <a:pt x="62401" y="513612"/>
                        </a:lnTo>
                        <a:cubicBezTo>
                          <a:pt x="52851" y="513612"/>
                          <a:pt x="45031" y="505873"/>
                          <a:pt x="45031" y="496242"/>
                        </a:cubicBezTo>
                        <a:lnTo>
                          <a:pt x="45031" y="299325"/>
                        </a:lnTo>
                        <a:cubicBezTo>
                          <a:pt x="45031" y="289776"/>
                          <a:pt x="52769" y="281955"/>
                          <a:pt x="62401" y="281955"/>
                        </a:cubicBezTo>
                        <a:lnTo>
                          <a:pt x="299161" y="281955"/>
                        </a:lnTo>
                        <a:lnTo>
                          <a:pt x="299161" y="276605"/>
                        </a:lnTo>
                        <a:lnTo>
                          <a:pt x="62401" y="276605"/>
                        </a:lnTo>
                        <a:cubicBezTo>
                          <a:pt x="52851" y="276605"/>
                          <a:pt x="45031" y="268866"/>
                          <a:pt x="45031" y="259234"/>
                        </a:cubicBezTo>
                        <a:lnTo>
                          <a:pt x="45031" y="58120"/>
                        </a:lnTo>
                        <a:cubicBezTo>
                          <a:pt x="45031" y="48571"/>
                          <a:pt x="52769" y="40750"/>
                          <a:pt x="62401" y="40750"/>
                        </a:cubicBezTo>
                        <a:lnTo>
                          <a:pt x="336206" y="40750"/>
                        </a:lnTo>
                        <a:lnTo>
                          <a:pt x="336206" y="34658"/>
                        </a:lnTo>
                        <a:lnTo>
                          <a:pt x="34740" y="34658"/>
                        </a:lnTo>
                        <a:lnTo>
                          <a:pt x="34740" y="518881"/>
                        </a:lnTo>
                        <a:close/>
                      </a:path>
                    </a:pathLst>
                  </a:custGeom>
                  <a:solidFill>
                    <a:srgbClr val="1D1D1B"/>
                  </a:solidFill>
                  <a:ln w="8232" cap="flat">
                    <a:noFill/>
                    <a:prstDash val="solid"/>
                    <a:miter/>
                  </a:ln>
                </p:spPr>
                <p:txBody>
                  <a:bodyPr rtlCol="0" anchor="ctr"/>
                  <a:lstStyle/>
                  <a:p>
                    <a:endParaRPr lang="en-US"/>
                  </a:p>
                </p:txBody>
              </p:sp>
            </p:grpSp>
            <p:grpSp>
              <p:nvGrpSpPr>
                <p:cNvPr id="27" name="Gráfico 23">
                  <a:extLst>
                    <a:ext uri="{FF2B5EF4-FFF2-40B4-BE49-F238E27FC236}">
                      <a16:creationId xmlns:a16="http://schemas.microsoft.com/office/drawing/2014/main" id="{71F491AC-AEB6-2616-21B3-5526DCFE8FA2}"/>
                    </a:ext>
                  </a:extLst>
                </p:cNvPr>
                <p:cNvGrpSpPr/>
                <p:nvPr/>
              </p:nvGrpSpPr>
              <p:grpSpPr>
                <a:xfrm>
                  <a:off x="590665" y="5018487"/>
                  <a:ext cx="452692" cy="582268"/>
                  <a:chOff x="590665" y="5018487"/>
                  <a:chExt cx="452692" cy="582268"/>
                </a:xfrm>
                <a:solidFill>
                  <a:srgbClr val="1D1D1B"/>
                </a:solidFill>
              </p:grpSpPr>
              <p:sp>
                <p:nvSpPr>
                  <p:cNvPr id="145" name="Forma Livre: Forma 144">
                    <a:extLst>
                      <a:ext uri="{FF2B5EF4-FFF2-40B4-BE49-F238E27FC236}">
                        <a16:creationId xmlns:a16="http://schemas.microsoft.com/office/drawing/2014/main" id="{A19B3ADB-9972-D818-5FAE-2F3C229B4F68}"/>
                      </a:ext>
                    </a:extLst>
                  </p:cNvPr>
                  <p:cNvSpPr/>
                  <p:nvPr/>
                </p:nvSpPr>
                <p:spPr>
                  <a:xfrm>
                    <a:off x="607953" y="5035858"/>
                    <a:ext cx="417870" cy="547528"/>
                  </a:xfrm>
                  <a:custGeom>
                    <a:avLst/>
                    <a:gdLst>
                      <a:gd name="connsiteX0" fmla="*/ 0 w 417870"/>
                      <a:gd name="connsiteY0" fmla="*/ 343780 h 547528"/>
                      <a:gd name="connsiteX1" fmla="*/ 15641 w 417870"/>
                      <a:gd name="connsiteY1" fmla="*/ 264256 h 547528"/>
                      <a:gd name="connsiteX2" fmla="*/ 58943 w 417870"/>
                      <a:gd name="connsiteY2" fmla="*/ 199550 h 547528"/>
                      <a:gd name="connsiteX3" fmla="*/ 124390 w 417870"/>
                      <a:gd name="connsiteY3" fmla="*/ 156249 h 547528"/>
                      <a:gd name="connsiteX4" fmla="*/ 206054 w 417870"/>
                      <a:gd name="connsiteY4" fmla="*/ 140443 h 547528"/>
                      <a:gd name="connsiteX5" fmla="*/ 258740 w 417870"/>
                      <a:gd name="connsiteY5" fmla="*/ 147111 h 547528"/>
                      <a:gd name="connsiteX6" fmla="*/ 304924 w 417870"/>
                      <a:gd name="connsiteY6" fmla="*/ 165386 h 547528"/>
                      <a:gd name="connsiteX7" fmla="*/ 343862 w 417870"/>
                      <a:gd name="connsiteY7" fmla="*/ 193458 h 547528"/>
                      <a:gd name="connsiteX8" fmla="*/ 373992 w 417870"/>
                      <a:gd name="connsiteY8" fmla="*/ 229351 h 547528"/>
                      <a:gd name="connsiteX9" fmla="*/ 373992 w 417870"/>
                      <a:gd name="connsiteY9" fmla="*/ 0 h 547528"/>
                      <a:gd name="connsiteX10" fmla="*/ 417870 w 417870"/>
                      <a:gd name="connsiteY10" fmla="*/ 0 h 547528"/>
                      <a:gd name="connsiteX11" fmla="*/ 417870 w 417870"/>
                      <a:gd name="connsiteY11" fmla="*/ 537238 h 547528"/>
                      <a:gd name="connsiteX12" fmla="*/ 378932 w 417870"/>
                      <a:gd name="connsiteY12" fmla="*/ 537238 h 547528"/>
                      <a:gd name="connsiteX13" fmla="*/ 375474 w 417870"/>
                      <a:gd name="connsiteY13" fmla="*/ 456315 h 547528"/>
                      <a:gd name="connsiteX14" fmla="*/ 345673 w 417870"/>
                      <a:gd name="connsiteY14" fmla="*/ 492784 h 547528"/>
                      <a:gd name="connsiteX15" fmla="*/ 306405 w 417870"/>
                      <a:gd name="connsiteY15" fmla="*/ 521597 h 547528"/>
                      <a:gd name="connsiteX16" fmla="*/ 259481 w 417870"/>
                      <a:gd name="connsiteY16" fmla="*/ 540696 h 547528"/>
                      <a:gd name="connsiteX17" fmla="*/ 206465 w 417870"/>
                      <a:gd name="connsiteY17" fmla="*/ 547529 h 547528"/>
                      <a:gd name="connsiteX18" fmla="*/ 124801 w 417870"/>
                      <a:gd name="connsiteY18" fmla="*/ 531723 h 547528"/>
                      <a:gd name="connsiteX19" fmla="*/ 59355 w 417870"/>
                      <a:gd name="connsiteY19" fmla="*/ 488421 h 547528"/>
                      <a:gd name="connsiteX20" fmla="*/ 15888 w 417870"/>
                      <a:gd name="connsiteY20" fmla="*/ 423715 h 547528"/>
                      <a:gd name="connsiteX21" fmla="*/ 82 w 417870"/>
                      <a:gd name="connsiteY21" fmla="*/ 343780 h 547528"/>
                      <a:gd name="connsiteX22" fmla="*/ 44290 w 417870"/>
                      <a:gd name="connsiteY22" fmla="*/ 343780 h 547528"/>
                      <a:gd name="connsiteX23" fmla="*/ 57297 w 417870"/>
                      <a:gd name="connsiteY23" fmla="*/ 409062 h 547528"/>
                      <a:gd name="connsiteX24" fmla="*/ 92778 w 417870"/>
                      <a:gd name="connsiteY24" fmla="*/ 461172 h 547528"/>
                      <a:gd name="connsiteX25" fmla="*/ 145464 w 417870"/>
                      <a:gd name="connsiteY25" fmla="*/ 495747 h 547528"/>
                      <a:gd name="connsiteX26" fmla="*/ 209923 w 417870"/>
                      <a:gd name="connsiteY26" fmla="*/ 508343 h 547528"/>
                      <a:gd name="connsiteX27" fmla="*/ 274382 w 417870"/>
                      <a:gd name="connsiteY27" fmla="*/ 495912 h 547528"/>
                      <a:gd name="connsiteX28" fmla="*/ 327068 w 417870"/>
                      <a:gd name="connsiteY28" fmla="*/ 461337 h 547528"/>
                      <a:gd name="connsiteX29" fmla="*/ 362549 w 417870"/>
                      <a:gd name="connsiteY29" fmla="*/ 409227 h 547528"/>
                      <a:gd name="connsiteX30" fmla="*/ 375556 w 417870"/>
                      <a:gd name="connsiteY30" fmla="*/ 343780 h 547528"/>
                      <a:gd name="connsiteX31" fmla="*/ 362549 w 417870"/>
                      <a:gd name="connsiteY31" fmla="*/ 278745 h 547528"/>
                      <a:gd name="connsiteX32" fmla="*/ 327068 w 417870"/>
                      <a:gd name="connsiteY32" fmla="*/ 226882 h 547528"/>
                      <a:gd name="connsiteX33" fmla="*/ 274382 w 417870"/>
                      <a:gd name="connsiteY33" fmla="*/ 192388 h 547528"/>
                      <a:gd name="connsiteX34" fmla="*/ 209923 w 417870"/>
                      <a:gd name="connsiteY34" fmla="*/ 179793 h 547528"/>
                      <a:gd name="connsiteX35" fmla="*/ 145217 w 417870"/>
                      <a:gd name="connsiteY35" fmla="*/ 192388 h 547528"/>
                      <a:gd name="connsiteX36" fmla="*/ 92531 w 417870"/>
                      <a:gd name="connsiteY36" fmla="*/ 226882 h 547528"/>
                      <a:gd name="connsiteX37" fmla="*/ 57214 w 417870"/>
                      <a:gd name="connsiteY37" fmla="*/ 278745 h 547528"/>
                      <a:gd name="connsiteX38" fmla="*/ 44207 w 417870"/>
                      <a:gd name="connsiteY38" fmla="*/ 343780 h 5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47528">
                        <a:moveTo>
                          <a:pt x="0" y="343780"/>
                        </a:moveTo>
                        <a:cubicBezTo>
                          <a:pt x="0" y="315543"/>
                          <a:pt x="5186" y="289035"/>
                          <a:pt x="15641" y="264256"/>
                        </a:cubicBezTo>
                        <a:cubicBezTo>
                          <a:pt x="26096" y="239477"/>
                          <a:pt x="40503" y="217908"/>
                          <a:pt x="58943" y="199550"/>
                        </a:cubicBezTo>
                        <a:cubicBezTo>
                          <a:pt x="77383" y="181275"/>
                          <a:pt x="99199" y="166786"/>
                          <a:pt x="124390" y="156249"/>
                        </a:cubicBezTo>
                        <a:cubicBezTo>
                          <a:pt x="149580" y="145711"/>
                          <a:pt x="176829" y="140443"/>
                          <a:pt x="206054" y="140443"/>
                        </a:cubicBezTo>
                        <a:cubicBezTo>
                          <a:pt x="224659" y="140443"/>
                          <a:pt x="242194" y="142665"/>
                          <a:pt x="258740" y="147111"/>
                        </a:cubicBezTo>
                        <a:cubicBezTo>
                          <a:pt x="275287" y="151556"/>
                          <a:pt x="290682" y="157648"/>
                          <a:pt x="304924" y="165386"/>
                        </a:cubicBezTo>
                        <a:cubicBezTo>
                          <a:pt x="319165" y="173125"/>
                          <a:pt x="332172" y="182509"/>
                          <a:pt x="343862" y="193458"/>
                        </a:cubicBezTo>
                        <a:cubicBezTo>
                          <a:pt x="355552" y="204407"/>
                          <a:pt x="365595" y="216344"/>
                          <a:pt x="373992" y="229351"/>
                        </a:cubicBezTo>
                        <a:lnTo>
                          <a:pt x="373992" y="0"/>
                        </a:lnTo>
                        <a:lnTo>
                          <a:pt x="417870" y="0"/>
                        </a:lnTo>
                        <a:lnTo>
                          <a:pt x="417870" y="537238"/>
                        </a:lnTo>
                        <a:lnTo>
                          <a:pt x="378932" y="537238"/>
                        </a:lnTo>
                        <a:lnTo>
                          <a:pt x="375474" y="456315"/>
                        </a:lnTo>
                        <a:cubicBezTo>
                          <a:pt x="367324" y="469569"/>
                          <a:pt x="357445" y="481671"/>
                          <a:pt x="345673" y="492784"/>
                        </a:cubicBezTo>
                        <a:cubicBezTo>
                          <a:pt x="333983" y="503815"/>
                          <a:pt x="320894" y="513447"/>
                          <a:pt x="306405" y="521597"/>
                        </a:cubicBezTo>
                        <a:cubicBezTo>
                          <a:pt x="291916" y="529747"/>
                          <a:pt x="276275" y="536086"/>
                          <a:pt x="259481" y="540696"/>
                        </a:cubicBezTo>
                        <a:cubicBezTo>
                          <a:pt x="242688" y="545306"/>
                          <a:pt x="224988" y="547529"/>
                          <a:pt x="206465" y="547529"/>
                        </a:cubicBezTo>
                        <a:cubicBezTo>
                          <a:pt x="177241" y="547529"/>
                          <a:pt x="149992" y="542260"/>
                          <a:pt x="124801" y="531723"/>
                        </a:cubicBezTo>
                        <a:cubicBezTo>
                          <a:pt x="99611" y="521185"/>
                          <a:pt x="77795" y="506697"/>
                          <a:pt x="59355" y="488421"/>
                        </a:cubicBezTo>
                        <a:cubicBezTo>
                          <a:pt x="40914" y="470145"/>
                          <a:pt x="26426" y="448577"/>
                          <a:pt x="15888" y="423715"/>
                        </a:cubicBezTo>
                        <a:cubicBezTo>
                          <a:pt x="5351" y="398936"/>
                          <a:pt x="82" y="372263"/>
                          <a:pt x="82" y="343780"/>
                        </a:cubicBezTo>
                        <a:close/>
                        <a:moveTo>
                          <a:pt x="44290" y="343780"/>
                        </a:moveTo>
                        <a:cubicBezTo>
                          <a:pt x="44290" y="367159"/>
                          <a:pt x="48653" y="388893"/>
                          <a:pt x="57297" y="409062"/>
                        </a:cubicBezTo>
                        <a:cubicBezTo>
                          <a:pt x="65941" y="429149"/>
                          <a:pt x="77795" y="446519"/>
                          <a:pt x="92778" y="461172"/>
                        </a:cubicBezTo>
                        <a:cubicBezTo>
                          <a:pt x="107761" y="475825"/>
                          <a:pt x="125378" y="487351"/>
                          <a:pt x="145464" y="495747"/>
                        </a:cubicBezTo>
                        <a:cubicBezTo>
                          <a:pt x="165551" y="504145"/>
                          <a:pt x="187037" y="508343"/>
                          <a:pt x="209923" y="508343"/>
                        </a:cubicBezTo>
                        <a:cubicBezTo>
                          <a:pt x="232809" y="508343"/>
                          <a:pt x="254295" y="504227"/>
                          <a:pt x="274382" y="495912"/>
                        </a:cubicBezTo>
                        <a:cubicBezTo>
                          <a:pt x="294469" y="487680"/>
                          <a:pt x="312003" y="476155"/>
                          <a:pt x="327068" y="461337"/>
                        </a:cubicBezTo>
                        <a:cubicBezTo>
                          <a:pt x="342051" y="446601"/>
                          <a:pt x="353906" y="429231"/>
                          <a:pt x="362549" y="409227"/>
                        </a:cubicBezTo>
                        <a:cubicBezTo>
                          <a:pt x="371193" y="389304"/>
                          <a:pt x="375556" y="367407"/>
                          <a:pt x="375556" y="343780"/>
                        </a:cubicBezTo>
                        <a:cubicBezTo>
                          <a:pt x="375556" y="320153"/>
                          <a:pt x="371193" y="298667"/>
                          <a:pt x="362549" y="278745"/>
                        </a:cubicBezTo>
                        <a:cubicBezTo>
                          <a:pt x="353906" y="258823"/>
                          <a:pt x="342051" y="241453"/>
                          <a:pt x="327068" y="226882"/>
                        </a:cubicBezTo>
                        <a:cubicBezTo>
                          <a:pt x="312086" y="212228"/>
                          <a:pt x="294469" y="200785"/>
                          <a:pt x="274382" y="192388"/>
                        </a:cubicBezTo>
                        <a:cubicBezTo>
                          <a:pt x="254295" y="183991"/>
                          <a:pt x="232809" y="179793"/>
                          <a:pt x="209923" y="179793"/>
                        </a:cubicBezTo>
                        <a:cubicBezTo>
                          <a:pt x="187037" y="179793"/>
                          <a:pt x="165469" y="183991"/>
                          <a:pt x="145217" y="192388"/>
                        </a:cubicBezTo>
                        <a:cubicBezTo>
                          <a:pt x="124966" y="200785"/>
                          <a:pt x="107431" y="212310"/>
                          <a:pt x="92531" y="226882"/>
                        </a:cubicBezTo>
                        <a:cubicBezTo>
                          <a:pt x="77630" y="241535"/>
                          <a:pt x="65858" y="258823"/>
                          <a:pt x="57214" y="278745"/>
                        </a:cubicBezTo>
                        <a:cubicBezTo>
                          <a:pt x="48570" y="298749"/>
                          <a:pt x="44207" y="320400"/>
                          <a:pt x="44207" y="343780"/>
                        </a:cubicBezTo>
                        <a:close/>
                      </a:path>
                    </a:pathLst>
                  </a:custGeom>
                  <a:solidFill>
                    <a:srgbClr val="1D1D1B"/>
                  </a:solidFill>
                  <a:ln w="8232" cap="flat">
                    <a:noFill/>
                    <a:prstDash val="solid"/>
                    <a:miter/>
                  </a:ln>
                </p:spPr>
                <p:txBody>
                  <a:bodyPr rtlCol="0" anchor="ctr"/>
                  <a:lstStyle/>
                  <a:p>
                    <a:endParaRPr lang="en-US"/>
                  </a:p>
                </p:txBody>
              </p:sp>
              <p:sp>
                <p:nvSpPr>
                  <p:cNvPr id="146" name="Forma Livre: Forma 145">
                    <a:extLst>
                      <a:ext uri="{FF2B5EF4-FFF2-40B4-BE49-F238E27FC236}">
                        <a16:creationId xmlns:a16="http://schemas.microsoft.com/office/drawing/2014/main" id="{DD063B43-9111-5FA0-86EA-7C4A8F7348E6}"/>
                      </a:ext>
                    </a:extLst>
                  </p:cNvPr>
                  <p:cNvSpPr/>
                  <p:nvPr/>
                </p:nvSpPr>
                <p:spPr>
                  <a:xfrm>
                    <a:off x="590665" y="5018487"/>
                    <a:ext cx="452692" cy="582268"/>
                  </a:xfrm>
                  <a:custGeom>
                    <a:avLst/>
                    <a:gdLst>
                      <a:gd name="connsiteX0" fmla="*/ 223753 w 452692"/>
                      <a:gd name="connsiteY0" fmla="*/ 582269 h 582268"/>
                      <a:gd name="connsiteX1" fmla="*/ 135421 w 452692"/>
                      <a:gd name="connsiteY1" fmla="*/ 565063 h 582268"/>
                      <a:gd name="connsiteX2" fmla="*/ 64459 w 452692"/>
                      <a:gd name="connsiteY2" fmla="*/ 518057 h 582268"/>
                      <a:gd name="connsiteX3" fmla="*/ 17205 w 452692"/>
                      <a:gd name="connsiteY3" fmla="*/ 447836 h 582268"/>
                      <a:gd name="connsiteX4" fmla="*/ 0 w 452692"/>
                      <a:gd name="connsiteY4" fmla="*/ 361068 h 582268"/>
                      <a:gd name="connsiteX5" fmla="*/ 17041 w 452692"/>
                      <a:gd name="connsiteY5" fmla="*/ 274794 h 582268"/>
                      <a:gd name="connsiteX6" fmla="*/ 64129 w 452692"/>
                      <a:gd name="connsiteY6" fmla="*/ 204572 h 582268"/>
                      <a:gd name="connsiteX7" fmla="*/ 135092 w 452692"/>
                      <a:gd name="connsiteY7" fmla="*/ 157566 h 582268"/>
                      <a:gd name="connsiteX8" fmla="*/ 223506 w 452692"/>
                      <a:gd name="connsiteY8" fmla="*/ 140360 h 582268"/>
                      <a:gd name="connsiteX9" fmla="*/ 280721 w 452692"/>
                      <a:gd name="connsiteY9" fmla="*/ 147605 h 582268"/>
                      <a:gd name="connsiteX10" fmla="*/ 330691 w 452692"/>
                      <a:gd name="connsiteY10" fmla="*/ 167445 h 582268"/>
                      <a:gd name="connsiteX11" fmla="*/ 373169 w 452692"/>
                      <a:gd name="connsiteY11" fmla="*/ 198069 h 582268"/>
                      <a:gd name="connsiteX12" fmla="*/ 374075 w 452692"/>
                      <a:gd name="connsiteY12" fmla="*/ 198974 h 582268"/>
                      <a:gd name="connsiteX13" fmla="*/ 374075 w 452692"/>
                      <a:gd name="connsiteY13" fmla="*/ 17370 h 582268"/>
                      <a:gd name="connsiteX14" fmla="*/ 391445 w 452692"/>
                      <a:gd name="connsiteY14" fmla="*/ 0 h 582268"/>
                      <a:gd name="connsiteX15" fmla="*/ 435323 w 452692"/>
                      <a:gd name="connsiteY15" fmla="*/ 0 h 582268"/>
                      <a:gd name="connsiteX16" fmla="*/ 452693 w 452692"/>
                      <a:gd name="connsiteY16" fmla="*/ 17370 h 582268"/>
                      <a:gd name="connsiteX17" fmla="*/ 452693 w 452692"/>
                      <a:gd name="connsiteY17" fmla="*/ 554609 h 582268"/>
                      <a:gd name="connsiteX18" fmla="*/ 435323 w 452692"/>
                      <a:gd name="connsiteY18" fmla="*/ 571979 h 582268"/>
                      <a:gd name="connsiteX19" fmla="*/ 396384 w 452692"/>
                      <a:gd name="connsiteY19" fmla="*/ 571979 h 582268"/>
                      <a:gd name="connsiteX20" fmla="*/ 379014 w 452692"/>
                      <a:gd name="connsiteY20" fmla="*/ 555349 h 582268"/>
                      <a:gd name="connsiteX21" fmla="*/ 377532 w 452692"/>
                      <a:gd name="connsiteY21" fmla="*/ 520445 h 582268"/>
                      <a:gd name="connsiteX22" fmla="*/ 375145 w 452692"/>
                      <a:gd name="connsiteY22" fmla="*/ 522750 h 582268"/>
                      <a:gd name="connsiteX23" fmla="*/ 332419 w 452692"/>
                      <a:gd name="connsiteY23" fmla="*/ 554115 h 582268"/>
                      <a:gd name="connsiteX24" fmla="*/ 281544 w 452692"/>
                      <a:gd name="connsiteY24" fmla="*/ 574778 h 582268"/>
                      <a:gd name="connsiteX25" fmla="*/ 223918 w 452692"/>
                      <a:gd name="connsiteY25" fmla="*/ 582269 h 582268"/>
                      <a:gd name="connsiteX26" fmla="*/ 223342 w 452692"/>
                      <a:gd name="connsiteY26" fmla="*/ 175183 h 582268"/>
                      <a:gd name="connsiteX27" fmla="*/ 148428 w 452692"/>
                      <a:gd name="connsiteY27" fmla="*/ 189672 h 582268"/>
                      <a:gd name="connsiteX28" fmla="*/ 88497 w 452692"/>
                      <a:gd name="connsiteY28" fmla="*/ 229269 h 582268"/>
                      <a:gd name="connsiteX29" fmla="*/ 48982 w 452692"/>
                      <a:gd name="connsiteY29" fmla="*/ 288377 h 582268"/>
                      <a:gd name="connsiteX30" fmla="*/ 34658 w 452692"/>
                      <a:gd name="connsiteY30" fmla="*/ 361233 h 582268"/>
                      <a:gd name="connsiteX31" fmla="*/ 49147 w 452692"/>
                      <a:gd name="connsiteY31" fmla="*/ 434335 h 582268"/>
                      <a:gd name="connsiteX32" fmla="*/ 88909 w 452692"/>
                      <a:gd name="connsiteY32" fmla="*/ 493525 h 582268"/>
                      <a:gd name="connsiteX33" fmla="*/ 148840 w 452692"/>
                      <a:gd name="connsiteY33" fmla="*/ 533123 h 582268"/>
                      <a:gd name="connsiteX34" fmla="*/ 223753 w 452692"/>
                      <a:gd name="connsiteY34" fmla="*/ 547611 h 582268"/>
                      <a:gd name="connsiteX35" fmla="*/ 272241 w 452692"/>
                      <a:gd name="connsiteY35" fmla="*/ 541355 h 582268"/>
                      <a:gd name="connsiteX36" fmla="*/ 315214 w 452692"/>
                      <a:gd name="connsiteY36" fmla="*/ 523902 h 582268"/>
                      <a:gd name="connsiteX37" fmla="*/ 351107 w 452692"/>
                      <a:gd name="connsiteY37" fmla="*/ 497641 h 582268"/>
                      <a:gd name="connsiteX38" fmla="*/ 371605 w 452692"/>
                      <a:gd name="connsiteY38" fmla="*/ 474262 h 582268"/>
                      <a:gd name="connsiteX39" fmla="*/ 356458 w 452692"/>
                      <a:gd name="connsiteY39" fmla="*/ 491138 h 582268"/>
                      <a:gd name="connsiteX40" fmla="*/ 298255 w 452692"/>
                      <a:gd name="connsiteY40" fmla="*/ 529336 h 582268"/>
                      <a:gd name="connsiteX41" fmla="*/ 227128 w 452692"/>
                      <a:gd name="connsiteY41" fmla="*/ 543001 h 582268"/>
                      <a:gd name="connsiteX42" fmla="*/ 155919 w 452692"/>
                      <a:gd name="connsiteY42" fmla="*/ 529088 h 582268"/>
                      <a:gd name="connsiteX43" fmla="*/ 97799 w 452692"/>
                      <a:gd name="connsiteY43" fmla="*/ 490973 h 582268"/>
                      <a:gd name="connsiteX44" fmla="*/ 58449 w 452692"/>
                      <a:gd name="connsiteY44" fmla="*/ 433347 h 582268"/>
                      <a:gd name="connsiteX45" fmla="*/ 44043 w 452692"/>
                      <a:gd name="connsiteY45" fmla="*/ 361233 h 582268"/>
                      <a:gd name="connsiteX46" fmla="*/ 58449 w 452692"/>
                      <a:gd name="connsiteY46" fmla="*/ 289282 h 582268"/>
                      <a:gd name="connsiteX47" fmla="*/ 97470 w 452692"/>
                      <a:gd name="connsiteY47" fmla="*/ 231903 h 582268"/>
                      <a:gd name="connsiteX48" fmla="*/ 155672 w 452692"/>
                      <a:gd name="connsiteY48" fmla="*/ 193705 h 582268"/>
                      <a:gd name="connsiteX49" fmla="*/ 227046 w 452692"/>
                      <a:gd name="connsiteY49" fmla="*/ 179793 h 582268"/>
                      <a:gd name="connsiteX50" fmla="*/ 298255 w 452692"/>
                      <a:gd name="connsiteY50" fmla="*/ 193705 h 582268"/>
                      <a:gd name="connsiteX51" fmla="*/ 356375 w 452692"/>
                      <a:gd name="connsiteY51" fmla="*/ 231821 h 582268"/>
                      <a:gd name="connsiteX52" fmla="*/ 370370 w 452692"/>
                      <a:gd name="connsiteY52" fmla="*/ 247215 h 582268"/>
                      <a:gd name="connsiteX53" fmla="*/ 349213 w 452692"/>
                      <a:gd name="connsiteY53" fmla="*/ 223589 h 582268"/>
                      <a:gd name="connsiteX54" fmla="*/ 313814 w 452692"/>
                      <a:gd name="connsiteY54" fmla="*/ 198151 h 582268"/>
                      <a:gd name="connsiteX55" fmla="*/ 271418 w 452692"/>
                      <a:gd name="connsiteY55" fmla="*/ 181357 h 582268"/>
                      <a:gd name="connsiteX56" fmla="*/ 223259 w 452692"/>
                      <a:gd name="connsiteY56" fmla="*/ 175265 h 582268"/>
                      <a:gd name="connsiteX57" fmla="*/ 412849 w 452692"/>
                      <a:gd name="connsiteY57" fmla="*/ 537239 h 582268"/>
                      <a:gd name="connsiteX58" fmla="*/ 417788 w 452692"/>
                      <a:gd name="connsiteY58" fmla="*/ 537239 h 582268"/>
                      <a:gd name="connsiteX59" fmla="*/ 417788 w 452692"/>
                      <a:gd name="connsiteY59" fmla="*/ 34740 h 582268"/>
                      <a:gd name="connsiteX60" fmla="*/ 408650 w 452692"/>
                      <a:gd name="connsiteY60" fmla="*/ 34740 h 582268"/>
                      <a:gd name="connsiteX61" fmla="*/ 408650 w 452692"/>
                      <a:gd name="connsiteY61" fmla="*/ 246721 h 582268"/>
                      <a:gd name="connsiteX62" fmla="*/ 396219 w 452692"/>
                      <a:gd name="connsiteY62" fmla="*/ 263351 h 582268"/>
                      <a:gd name="connsiteX63" fmla="*/ 379590 w 452692"/>
                      <a:gd name="connsiteY63" fmla="*/ 259564 h 582268"/>
                      <a:gd name="connsiteX64" fmla="*/ 395725 w 452692"/>
                      <a:gd name="connsiteY64" fmla="*/ 289200 h 582268"/>
                      <a:gd name="connsiteX65" fmla="*/ 410132 w 452692"/>
                      <a:gd name="connsiteY65" fmla="*/ 361150 h 582268"/>
                      <a:gd name="connsiteX66" fmla="*/ 395725 w 452692"/>
                      <a:gd name="connsiteY66" fmla="*/ 433512 h 582268"/>
                      <a:gd name="connsiteX67" fmla="*/ 381072 w 452692"/>
                      <a:gd name="connsiteY67" fmla="*/ 460843 h 582268"/>
                      <a:gd name="connsiteX68" fmla="*/ 397125 w 452692"/>
                      <a:gd name="connsiteY68" fmla="*/ 456892 h 582268"/>
                      <a:gd name="connsiteX69" fmla="*/ 410132 w 452692"/>
                      <a:gd name="connsiteY69" fmla="*/ 472945 h 582268"/>
                      <a:gd name="connsiteX70" fmla="*/ 412849 w 452692"/>
                      <a:gd name="connsiteY70" fmla="*/ 537239 h 582268"/>
                      <a:gd name="connsiteX71" fmla="*/ 227211 w 452692"/>
                      <a:gd name="connsiteY71" fmla="*/ 214451 h 582268"/>
                      <a:gd name="connsiteX72" fmla="*/ 169173 w 452692"/>
                      <a:gd name="connsiteY72" fmla="*/ 225729 h 582268"/>
                      <a:gd name="connsiteX73" fmla="*/ 122002 w 452692"/>
                      <a:gd name="connsiteY73" fmla="*/ 256600 h 582268"/>
                      <a:gd name="connsiteX74" fmla="*/ 90473 w 452692"/>
                      <a:gd name="connsiteY74" fmla="*/ 303030 h 582268"/>
                      <a:gd name="connsiteX75" fmla="*/ 78947 w 452692"/>
                      <a:gd name="connsiteY75" fmla="*/ 361233 h 582268"/>
                      <a:gd name="connsiteX76" fmla="*/ 90473 w 452692"/>
                      <a:gd name="connsiteY76" fmla="*/ 419599 h 582268"/>
                      <a:gd name="connsiteX77" fmla="*/ 122167 w 452692"/>
                      <a:gd name="connsiteY77" fmla="*/ 466112 h 582268"/>
                      <a:gd name="connsiteX78" fmla="*/ 169420 w 452692"/>
                      <a:gd name="connsiteY78" fmla="*/ 497065 h 582268"/>
                      <a:gd name="connsiteX79" fmla="*/ 227211 w 452692"/>
                      <a:gd name="connsiteY79" fmla="*/ 508343 h 582268"/>
                      <a:gd name="connsiteX80" fmla="*/ 285084 w 452692"/>
                      <a:gd name="connsiteY80" fmla="*/ 497229 h 582268"/>
                      <a:gd name="connsiteX81" fmla="*/ 332172 w 452692"/>
                      <a:gd name="connsiteY81" fmla="*/ 466358 h 582268"/>
                      <a:gd name="connsiteX82" fmla="*/ 363867 w 452692"/>
                      <a:gd name="connsiteY82" fmla="*/ 419764 h 582268"/>
                      <a:gd name="connsiteX83" fmla="*/ 375392 w 452692"/>
                      <a:gd name="connsiteY83" fmla="*/ 361233 h 582268"/>
                      <a:gd name="connsiteX84" fmla="*/ 363867 w 452692"/>
                      <a:gd name="connsiteY84" fmla="*/ 303030 h 582268"/>
                      <a:gd name="connsiteX85" fmla="*/ 332172 w 452692"/>
                      <a:gd name="connsiteY85" fmla="*/ 256683 h 582268"/>
                      <a:gd name="connsiteX86" fmla="*/ 284919 w 452692"/>
                      <a:gd name="connsiteY86" fmla="*/ 225729 h 582268"/>
                      <a:gd name="connsiteX87" fmla="*/ 227128 w 452692"/>
                      <a:gd name="connsiteY87" fmla="*/ 214451 h 58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2692" h="582268">
                        <a:moveTo>
                          <a:pt x="223753" y="582269"/>
                        </a:moveTo>
                        <a:cubicBezTo>
                          <a:pt x="192306" y="582269"/>
                          <a:pt x="162587" y="576506"/>
                          <a:pt x="135421" y="565063"/>
                        </a:cubicBezTo>
                        <a:cubicBezTo>
                          <a:pt x="108254" y="553703"/>
                          <a:pt x="84381" y="537897"/>
                          <a:pt x="64459" y="518057"/>
                        </a:cubicBezTo>
                        <a:cubicBezTo>
                          <a:pt x="44454" y="498217"/>
                          <a:pt x="28566" y="474591"/>
                          <a:pt x="17205" y="447836"/>
                        </a:cubicBezTo>
                        <a:cubicBezTo>
                          <a:pt x="5763" y="420998"/>
                          <a:pt x="0" y="391774"/>
                          <a:pt x="0" y="361068"/>
                        </a:cubicBezTo>
                        <a:cubicBezTo>
                          <a:pt x="0" y="330362"/>
                          <a:pt x="5680" y="301630"/>
                          <a:pt x="17041" y="274794"/>
                        </a:cubicBezTo>
                        <a:cubicBezTo>
                          <a:pt x="28319" y="248039"/>
                          <a:pt x="44125" y="224330"/>
                          <a:pt x="64129" y="204572"/>
                        </a:cubicBezTo>
                        <a:cubicBezTo>
                          <a:pt x="84052" y="184732"/>
                          <a:pt x="107925" y="168926"/>
                          <a:pt x="135092" y="157566"/>
                        </a:cubicBezTo>
                        <a:cubicBezTo>
                          <a:pt x="162340" y="146123"/>
                          <a:pt x="192059" y="140360"/>
                          <a:pt x="223506" y="140360"/>
                        </a:cubicBezTo>
                        <a:cubicBezTo>
                          <a:pt x="243511" y="140360"/>
                          <a:pt x="262692" y="142830"/>
                          <a:pt x="280721" y="147605"/>
                        </a:cubicBezTo>
                        <a:cubicBezTo>
                          <a:pt x="298502" y="152380"/>
                          <a:pt x="315296" y="159048"/>
                          <a:pt x="330691" y="167445"/>
                        </a:cubicBezTo>
                        <a:cubicBezTo>
                          <a:pt x="346167" y="175842"/>
                          <a:pt x="360491" y="186214"/>
                          <a:pt x="373169" y="198069"/>
                        </a:cubicBezTo>
                        <a:cubicBezTo>
                          <a:pt x="373498" y="198398"/>
                          <a:pt x="373745" y="198645"/>
                          <a:pt x="374075" y="198974"/>
                        </a:cubicBezTo>
                        <a:lnTo>
                          <a:pt x="374075" y="17370"/>
                        </a:lnTo>
                        <a:cubicBezTo>
                          <a:pt x="374075" y="7821"/>
                          <a:pt x="381813" y="0"/>
                          <a:pt x="391445" y="0"/>
                        </a:cubicBezTo>
                        <a:lnTo>
                          <a:pt x="435323" y="0"/>
                        </a:lnTo>
                        <a:cubicBezTo>
                          <a:pt x="444872" y="0"/>
                          <a:pt x="452693" y="7738"/>
                          <a:pt x="452693" y="17370"/>
                        </a:cubicBezTo>
                        <a:lnTo>
                          <a:pt x="452693" y="554609"/>
                        </a:lnTo>
                        <a:cubicBezTo>
                          <a:pt x="452693" y="564158"/>
                          <a:pt x="444955" y="571979"/>
                          <a:pt x="435323" y="571979"/>
                        </a:cubicBezTo>
                        <a:lnTo>
                          <a:pt x="396384" y="571979"/>
                        </a:lnTo>
                        <a:cubicBezTo>
                          <a:pt x="387082" y="571979"/>
                          <a:pt x="379426" y="564652"/>
                          <a:pt x="379014" y="555349"/>
                        </a:cubicBezTo>
                        <a:lnTo>
                          <a:pt x="377532" y="520445"/>
                        </a:lnTo>
                        <a:cubicBezTo>
                          <a:pt x="376709" y="521186"/>
                          <a:pt x="375886" y="522009"/>
                          <a:pt x="375145" y="522750"/>
                        </a:cubicBezTo>
                        <a:cubicBezTo>
                          <a:pt x="362467" y="534769"/>
                          <a:pt x="348061" y="545306"/>
                          <a:pt x="332419" y="554115"/>
                        </a:cubicBezTo>
                        <a:cubicBezTo>
                          <a:pt x="316778" y="562923"/>
                          <a:pt x="299655" y="569838"/>
                          <a:pt x="281544" y="574778"/>
                        </a:cubicBezTo>
                        <a:cubicBezTo>
                          <a:pt x="263350" y="579717"/>
                          <a:pt x="243922" y="582269"/>
                          <a:pt x="223918" y="582269"/>
                        </a:cubicBezTo>
                        <a:close/>
                        <a:moveTo>
                          <a:pt x="223342" y="175183"/>
                        </a:moveTo>
                        <a:cubicBezTo>
                          <a:pt x="196587" y="175183"/>
                          <a:pt x="171314" y="180040"/>
                          <a:pt x="148428" y="189672"/>
                        </a:cubicBezTo>
                        <a:cubicBezTo>
                          <a:pt x="125460" y="199304"/>
                          <a:pt x="105291" y="212640"/>
                          <a:pt x="88497" y="229269"/>
                        </a:cubicBezTo>
                        <a:cubicBezTo>
                          <a:pt x="71785" y="245898"/>
                          <a:pt x="58449" y="265738"/>
                          <a:pt x="48982" y="288377"/>
                        </a:cubicBezTo>
                        <a:cubicBezTo>
                          <a:pt x="39515" y="310933"/>
                          <a:pt x="34658" y="335383"/>
                          <a:pt x="34658" y="361233"/>
                        </a:cubicBezTo>
                        <a:cubicBezTo>
                          <a:pt x="34658" y="387082"/>
                          <a:pt x="39515" y="411861"/>
                          <a:pt x="49147" y="434335"/>
                        </a:cubicBezTo>
                        <a:cubicBezTo>
                          <a:pt x="58778" y="456974"/>
                          <a:pt x="72115" y="476814"/>
                          <a:pt x="88909" y="493525"/>
                        </a:cubicBezTo>
                        <a:cubicBezTo>
                          <a:pt x="105702" y="510154"/>
                          <a:pt x="125872" y="523490"/>
                          <a:pt x="148840" y="533123"/>
                        </a:cubicBezTo>
                        <a:cubicBezTo>
                          <a:pt x="171808" y="542754"/>
                          <a:pt x="196998" y="547611"/>
                          <a:pt x="223753" y="547611"/>
                        </a:cubicBezTo>
                        <a:cubicBezTo>
                          <a:pt x="240712" y="547611"/>
                          <a:pt x="257012" y="545471"/>
                          <a:pt x="272241" y="541355"/>
                        </a:cubicBezTo>
                        <a:cubicBezTo>
                          <a:pt x="287553" y="537156"/>
                          <a:pt x="302042" y="531311"/>
                          <a:pt x="315214" y="523902"/>
                        </a:cubicBezTo>
                        <a:cubicBezTo>
                          <a:pt x="328385" y="516493"/>
                          <a:pt x="340487" y="507685"/>
                          <a:pt x="351107" y="497641"/>
                        </a:cubicBezTo>
                        <a:cubicBezTo>
                          <a:pt x="358763" y="490397"/>
                          <a:pt x="365595" y="482576"/>
                          <a:pt x="371605" y="474262"/>
                        </a:cubicBezTo>
                        <a:cubicBezTo>
                          <a:pt x="366913" y="480189"/>
                          <a:pt x="361891" y="485869"/>
                          <a:pt x="356458" y="491138"/>
                        </a:cubicBezTo>
                        <a:cubicBezTo>
                          <a:pt x="339911" y="507437"/>
                          <a:pt x="320318" y="520280"/>
                          <a:pt x="298255" y="529336"/>
                        </a:cubicBezTo>
                        <a:cubicBezTo>
                          <a:pt x="276111" y="538391"/>
                          <a:pt x="252237" y="543001"/>
                          <a:pt x="227128" y="543001"/>
                        </a:cubicBezTo>
                        <a:cubicBezTo>
                          <a:pt x="202020" y="543001"/>
                          <a:pt x="178064" y="538308"/>
                          <a:pt x="155919" y="529088"/>
                        </a:cubicBezTo>
                        <a:cubicBezTo>
                          <a:pt x="133857" y="519868"/>
                          <a:pt x="114346" y="507026"/>
                          <a:pt x="97799" y="490973"/>
                        </a:cubicBezTo>
                        <a:cubicBezTo>
                          <a:pt x="81253" y="474838"/>
                          <a:pt x="67999" y="455410"/>
                          <a:pt x="58449" y="433347"/>
                        </a:cubicBezTo>
                        <a:cubicBezTo>
                          <a:pt x="48900" y="411203"/>
                          <a:pt x="44043" y="386917"/>
                          <a:pt x="44043" y="361233"/>
                        </a:cubicBezTo>
                        <a:cubicBezTo>
                          <a:pt x="44043" y="335548"/>
                          <a:pt x="48900" y="311345"/>
                          <a:pt x="58449" y="289282"/>
                        </a:cubicBezTo>
                        <a:cubicBezTo>
                          <a:pt x="67916" y="267384"/>
                          <a:pt x="81088" y="248039"/>
                          <a:pt x="97470" y="231903"/>
                        </a:cubicBezTo>
                        <a:cubicBezTo>
                          <a:pt x="113852" y="215768"/>
                          <a:pt x="133445" y="202926"/>
                          <a:pt x="155672" y="193705"/>
                        </a:cubicBezTo>
                        <a:cubicBezTo>
                          <a:pt x="177899" y="184485"/>
                          <a:pt x="201938" y="179793"/>
                          <a:pt x="227046" y="179793"/>
                        </a:cubicBezTo>
                        <a:cubicBezTo>
                          <a:pt x="252155" y="179793"/>
                          <a:pt x="276111" y="184485"/>
                          <a:pt x="298255" y="193705"/>
                        </a:cubicBezTo>
                        <a:cubicBezTo>
                          <a:pt x="320236" y="202926"/>
                          <a:pt x="339828" y="215768"/>
                          <a:pt x="356375" y="231821"/>
                        </a:cubicBezTo>
                        <a:cubicBezTo>
                          <a:pt x="361315" y="236678"/>
                          <a:pt x="366007" y="241782"/>
                          <a:pt x="370370" y="247215"/>
                        </a:cubicBezTo>
                        <a:cubicBezTo>
                          <a:pt x="364114" y="238818"/>
                          <a:pt x="357034" y="230916"/>
                          <a:pt x="349213" y="223589"/>
                        </a:cubicBezTo>
                        <a:cubicBezTo>
                          <a:pt x="338676" y="213710"/>
                          <a:pt x="326739" y="205148"/>
                          <a:pt x="313814" y="198151"/>
                        </a:cubicBezTo>
                        <a:cubicBezTo>
                          <a:pt x="300807" y="191071"/>
                          <a:pt x="286566" y="185391"/>
                          <a:pt x="271418" y="181357"/>
                        </a:cubicBezTo>
                        <a:cubicBezTo>
                          <a:pt x="256435" y="177323"/>
                          <a:pt x="240218" y="175265"/>
                          <a:pt x="223259" y="175265"/>
                        </a:cubicBezTo>
                        <a:close/>
                        <a:moveTo>
                          <a:pt x="412849" y="537239"/>
                        </a:moveTo>
                        <a:lnTo>
                          <a:pt x="417788" y="537239"/>
                        </a:lnTo>
                        <a:lnTo>
                          <a:pt x="417788" y="34740"/>
                        </a:lnTo>
                        <a:lnTo>
                          <a:pt x="408650" y="34740"/>
                        </a:lnTo>
                        <a:lnTo>
                          <a:pt x="408650" y="246721"/>
                        </a:lnTo>
                        <a:cubicBezTo>
                          <a:pt x="408650" y="254460"/>
                          <a:pt x="403546" y="261210"/>
                          <a:pt x="396219" y="263351"/>
                        </a:cubicBezTo>
                        <a:cubicBezTo>
                          <a:pt x="390292" y="265079"/>
                          <a:pt x="384036" y="263515"/>
                          <a:pt x="379590" y="259564"/>
                        </a:cubicBezTo>
                        <a:cubicBezTo>
                          <a:pt x="385764" y="268784"/>
                          <a:pt x="391198" y="278745"/>
                          <a:pt x="395725" y="289200"/>
                        </a:cubicBezTo>
                        <a:cubicBezTo>
                          <a:pt x="405275" y="311263"/>
                          <a:pt x="410132" y="335466"/>
                          <a:pt x="410132" y="361150"/>
                        </a:cubicBezTo>
                        <a:cubicBezTo>
                          <a:pt x="410132" y="386835"/>
                          <a:pt x="405275" y="411449"/>
                          <a:pt x="395725" y="433512"/>
                        </a:cubicBezTo>
                        <a:cubicBezTo>
                          <a:pt x="391527" y="443143"/>
                          <a:pt x="386670" y="452282"/>
                          <a:pt x="381072" y="460843"/>
                        </a:cubicBezTo>
                        <a:cubicBezTo>
                          <a:pt x="385353" y="456974"/>
                          <a:pt x="391362" y="455410"/>
                          <a:pt x="397125" y="456892"/>
                        </a:cubicBezTo>
                        <a:cubicBezTo>
                          <a:pt x="404534" y="458785"/>
                          <a:pt x="409803" y="465371"/>
                          <a:pt x="410132" y="472945"/>
                        </a:cubicBezTo>
                        <a:lnTo>
                          <a:pt x="412849" y="537239"/>
                        </a:lnTo>
                        <a:close/>
                        <a:moveTo>
                          <a:pt x="227211" y="214451"/>
                        </a:moveTo>
                        <a:cubicBezTo>
                          <a:pt x="206712" y="214451"/>
                          <a:pt x="187202" y="218238"/>
                          <a:pt x="169173" y="225729"/>
                        </a:cubicBezTo>
                        <a:cubicBezTo>
                          <a:pt x="151145" y="233221"/>
                          <a:pt x="135256" y="243593"/>
                          <a:pt x="122002" y="256600"/>
                        </a:cubicBezTo>
                        <a:cubicBezTo>
                          <a:pt x="108831" y="269607"/>
                          <a:pt x="98211" y="285248"/>
                          <a:pt x="90473" y="303030"/>
                        </a:cubicBezTo>
                        <a:cubicBezTo>
                          <a:pt x="82817" y="320729"/>
                          <a:pt x="78947" y="340322"/>
                          <a:pt x="78947" y="361233"/>
                        </a:cubicBezTo>
                        <a:cubicBezTo>
                          <a:pt x="78947" y="382142"/>
                          <a:pt x="82817" y="401818"/>
                          <a:pt x="90473" y="419599"/>
                        </a:cubicBezTo>
                        <a:cubicBezTo>
                          <a:pt x="98211" y="437545"/>
                          <a:pt x="108831" y="453187"/>
                          <a:pt x="122167" y="466112"/>
                        </a:cubicBezTo>
                        <a:cubicBezTo>
                          <a:pt x="135503" y="479119"/>
                          <a:pt x="151392" y="489573"/>
                          <a:pt x="169420" y="497065"/>
                        </a:cubicBezTo>
                        <a:cubicBezTo>
                          <a:pt x="187284" y="504556"/>
                          <a:pt x="206712" y="508343"/>
                          <a:pt x="227211" y="508343"/>
                        </a:cubicBezTo>
                        <a:cubicBezTo>
                          <a:pt x="247709" y="508343"/>
                          <a:pt x="267220" y="504639"/>
                          <a:pt x="285084" y="497229"/>
                        </a:cubicBezTo>
                        <a:cubicBezTo>
                          <a:pt x="302948" y="489821"/>
                          <a:pt x="318836" y="479448"/>
                          <a:pt x="332172" y="466358"/>
                        </a:cubicBezTo>
                        <a:cubicBezTo>
                          <a:pt x="345509" y="453269"/>
                          <a:pt x="356211" y="437545"/>
                          <a:pt x="363867" y="419764"/>
                        </a:cubicBezTo>
                        <a:cubicBezTo>
                          <a:pt x="371523" y="402064"/>
                          <a:pt x="375392" y="382390"/>
                          <a:pt x="375392" y="361233"/>
                        </a:cubicBezTo>
                        <a:cubicBezTo>
                          <a:pt x="375392" y="340076"/>
                          <a:pt x="371523" y="320729"/>
                          <a:pt x="363867" y="303030"/>
                        </a:cubicBezTo>
                        <a:cubicBezTo>
                          <a:pt x="356128" y="285248"/>
                          <a:pt x="345509" y="269689"/>
                          <a:pt x="332172" y="256683"/>
                        </a:cubicBezTo>
                        <a:cubicBezTo>
                          <a:pt x="318836" y="243675"/>
                          <a:pt x="302948" y="233221"/>
                          <a:pt x="284919" y="225729"/>
                        </a:cubicBezTo>
                        <a:cubicBezTo>
                          <a:pt x="267055" y="218238"/>
                          <a:pt x="247627" y="214451"/>
                          <a:pt x="227128" y="214451"/>
                        </a:cubicBezTo>
                        <a:close/>
                      </a:path>
                    </a:pathLst>
                  </a:custGeom>
                  <a:solidFill>
                    <a:srgbClr val="1D1D1B"/>
                  </a:solidFill>
                  <a:ln w="8232" cap="flat">
                    <a:noFill/>
                    <a:prstDash val="solid"/>
                    <a:miter/>
                  </a:ln>
                </p:spPr>
                <p:txBody>
                  <a:bodyPr rtlCol="0" anchor="ctr"/>
                  <a:lstStyle/>
                  <a:p>
                    <a:endParaRPr lang="en-US"/>
                  </a:p>
                </p:txBody>
              </p:sp>
            </p:grpSp>
            <p:grpSp>
              <p:nvGrpSpPr>
                <p:cNvPr id="28" name="Gráfico 23">
                  <a:extLst>
                    <a:ext uri="{FF2B5EF4-FFF2-40B4-BE49-F238E27FC236}">
                      <a16:creationId xmlns:a16="http://schemas.microsoft.com/office/drawing/2014/main" id="{56FB14A6-1515-0A48-B375-646833D142D9}"/>
                    </a:ext>
                  </a:extLst>
                </p:cNvPr>
                <p:cNvGrpSpPr/>
                <p:nvPr/>
              </p:nvGrpSpPr>
              <p:grpSpPr>
                <a:xfrm>
                  <a:off x="1317081" y="5169138"/>
                  <a:ext cx="398771" cy="431618"/>
                  <a:chOff x="1317081" y="5169138"/>
                  <a:chExt cx="398771" cy="431618"/>
                </a:xfrm>
                <a:solidFill>
                  <a:srgbClr val="1D1D1B"/>
                </a:solidFill>
              </p:grpSpPr>
              <p:sp>
                <p:nvSpPr>
                  <p:cNvPr id="143" name="Forma Livre: Forma 142">
                    <a:extLst>
                      <a:ext uri="{FF2B5EF4-FFF2-40B4-BE49-F238E27FC236}">
                        <a16:creationId xmlns:a16="http://schemas.microsoft.com/office/drawing/2014/main" id="{CAB84E93-BAE8-279A-ADA1-1058B1072753}"/>
                      </a:ext>
                    </a:extLst>
                  </p:cNvPr>
                  <p:cNvSpPr/>
                  <p:nvPr/>
                </p:nvSpPr>
                <p:spPr>
                  <a:xfrm>
                    <a:off x="1334451" y="5186590"/>
                    <a:ext cx="364031" cy="396795"/>
                  </a:xfrm>
                  <a:custGeom>
                    <a:avLst/>
                    <a:gdLst>
                      <a:gd name="connsiteX0" fmla="*/ 182016 w 364031"/>
                      <a:gd name="connsiteY0" fmla="*/ 357116 h 396795"/>
                      <a:gd name="connsiteX1" fmla="*/ 284837 w 364031"/>
                      <a:gd name="connsiteY1" fmla="*/ 318754 h 396795"/>
                      <a:gd name="connsiteX2" fmla="*/ 320153 w 364031"/>
                      <a:gd name="connsiteY2" fmla="*/ 202596 h 396795"/>
                      <a:gd name="connsiteX3" fmla="*/ 320153 w 364031"/>
                      <a:gd name="connsiteY3" fmla="*/ 0 h 396795"/>
                      <a:gd name="connsiteX4" fmla="*/ 364031 w 364031"/>
                      <a:gd name="connsiteY4" fmla="*/ 0 h 396795"/>
                      <a:gd name="connsiteX5" fmla="*/ 364031 w 364031"/>
                      <a:gd name="connsiteY5" fmla="*/ 203749 h 396795"/>
                      <a:gd name="connsiteX6" fmla="*/ 351436 w 364031"/>
                      <a:gd name="connsiteY6" fmla="*/ 288459 h 396795"/>
                      <a:gd name="connsiteX7" fmla="*/ 315378 w 364031"/>
                      <a:gd name="connsiteY7" fmla="*/ 348719 h 396795"/>
                      <a:gd name="connsiteX8" fmla="*/ 258164 w 364031"/>
                      <a:gd name="connsiteY8" fmla="*/ 384777 h 396795"/>
                      <a:gd name="connsiteX9" fmla="*/ 182016 w 364031"/>
                      <a:gd name="connsiteY9" fmla="*/ 396796 h 396795"/>
                      <a:gd name="connsiteX10" fmla="*/ 105867 w 364031"/>
                      <a:gd name="connsiteY10" fmla="*/ 384777 h 396795"/>
                      <a:gd name="connsiteX11" fmla="*/ 48653 w 364031"/>
                      <a:gd name="connsiteY11" fmla="*/ 348719 h 396795"/>
                      <a:gd name="connsiteX12" fmla="*/ 12595 w 364031"/>
                      <a:gd name="connsiteY12" fmla="*/ 288459 h 396795"/>
                      <a:gd name="connsiteX13" fmla="*/ 0 w 364031"/>
                      <a:gd name="connsiteY13" fmla="*/ 203749 h 396795"/>
                      <a:gd name="connsiteX14" fmla="*/ 0 w 364031"/>
                      <a:gd name="connsiteY14" fmla="*/ 0 h 396795"/>
                      <a:gd name="connsiteX15" fmla="*/ 43878 w 364031"/>
                      <a:gd name="connsiteY15" fmla="*/ 0 h 396795"/>
                      <a:gd name="connsiteX16" fmla="*/ 43878 w 364031"/>
                      <a:gd name="connsiteY16" fmla="*/ 202596 h 396795"/>
                      <a:gd name="connsiteX17" fmla="*/ 78618 w 364031"/>
                      <a:gd name="connsiteY17" fmla="*/ 318178 h 396795"/>
                      <a:gd name="connsiteX18" fmla="*/ 182016 w 364031"/>
                      <a:gd name="connsiteY18" fmla="*/ 357116 h 39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31" h="396795">
                        <a:moveTo>
                          <a:pt x="182016" y="357116"/>
                        </a:moveTo>
                        <a:cubicBezTo>
                          <a:pt x="227046" y="357116"/>
                          <a:pt x="261292" y="344356"/>
                          <a:pt x="284837" y="318754"/>
                        </a:cubicBezTo>
                        <a:cubicBezTo>
                          <a:pt x="308381" y="293234"/>
                          <a:pt x="320153" y="254459"/>
                          <a:pt x="320153" y="202596"/>
                        </a:cubicBezTo>
                        <a:lnTo>
                          <a:pt x="320153" y="0"/>
                        </a:lnTo>
                        <a:lnTo>
                          <a:pt x="364031" y="0"/>
                        </a:lnTo>
                        <a:lnTo>
                          <a:pt x="364031" y="203749"/>
                        </a:lnTo>
                        <a:cubicBezTo>
                          <a:pt x="364031" y="236019"/>
                          <a:pt x="359833" y="264256"/>
                          <a:pt x="351436" y="288459"/>
                        </a:cubicBezTo>
                        <a:cubicBezTo>
                          <a:pt x="343039" y="312662"/>
                          <a:pt x="331020" y="332748"/>
                          <a:pt x="315378" y="348719"/>
                        </a:cubicBezTo>
                        <a:cubicBezTo>
                          <a:pt x="299737" y="364772"/>
                          <a:pt x="280638" y="376791"/>
                          <a:pt x="258164" y="384777"/>
                        </a:cubicBezTo>
                        <a:cubicBezTo>
                          <a:pt x="235690" y="392762"/>
                          <a:pt x="210252" y="396796"/>
                          <a:pt x="182016" y="396796"/>
                        </a:cubicBezTo>
                        <a:cubicBezTo>
                          <a:pt x="153779" y="396796"/>
                          <a:pt x="128423" y="392762"/>
                          <a:pt x="105867" y="384777"/>
                        </a:cubicBezTo>
                        <a:cubicBezTo>
                          <a:pt x="83393" y="376791"/>
                          <a:pt x="64294" y="364772"/>
                          <a:pt x="48653" y="348719"/>
                        </a:cubicBezTo>
                        <a:cubicBezTo>
                          <a:pt x="33011" y="332666"/>
                          <a:pt x="20992" y="312579"/>
                          <a:pt x="12595" y="288459"/>
                        </a:cubicBezTo>
                        <a:cubicBezTo>
                          <a:pt x="4198" y="264256"/>
                          <a:pt x="0" y="236019"/>
                          <a:pt x="0" y="203749"/>
                        </a:cubicBezTo>
                        <a:lnTo>
                          <a:pt x="0" y="0"/>
                        </a:lnTo>
                        <a:lnTo>
                          <a:pt x="43878" y="0"/>
                        </a:lnTo>
                        <a:lnTo>
                          <a:pt x="43878" y="202596"/>
                        </a:lnTo>
                        <a:cubicBezTo>
                          <a:pt x="43878" y="253719"/>
                          <a:pt x="55485" y="292246"/>
                          <a:pt x="78618" y="318178"/>
                        </a:cubicBezTo>
                        <a:cubicBezTo>
                          <a:pt x="101751" y="344109"/>
                          <a:pt x="136244" y="357116"/>
                          <a:pt x="182016" y="357116"/>
                        </a:cubicBezTo>
                        <a:close/>
                      </a:path>
                    </a:pathLst>
                  </a:custGeom>
                  <a:solidFill>
                    <a:srgbClr val="1D1D1B"/>
                  </a:solidFill>
                  <a:ln w="8232" cap="flat">
                    <a:noFill/>
                    <a:prstDash val="solid"/>
                    <a:miter/>
                  </a:ln>
                </p:spPr>
                <p:txBody>
                  <a:bodyPr rtlCol="0" anchor="ctr"/>
                  <a:lstStyle/>
                  <a:p>
                    <a:endParaRPr lang="en-US"/>
                  </a:p>
                </p:txBody>
              </p:sp>
              <p:sp>
                <p:nvSpPr>
                  <p:cNvPr id="144" name="Forma Livre: Forma 143">
                    <a:extLst>
                      <a:ext uri="{FF2B5EF4-FFF2-40B4-BE49-F238E27FC236}">
                        <a16:creationId xmlns:a16="http://schemas.microsoft.com/office/drawing/2014/main" id="{D557488E-6E4C-55EF-EBB7-893C4C3977DD}"/>
                      </a:ext>
                    </a:extLst>
                  </p:cNvPr>
                  <p:cNvSpPr/>
                  <p:nvPr/>
                </p:nvSpPr>
                <p:spPr>
                  <a:xfrm>
                    <a:off x="1317081" y="5169138"/>
                    <a:ext cx="398771" cy="431618"/>
                  </a:xfrm>
                  <a:custGeom>
                    <a:avLst/>
                    <a:gdLst>
                      <a:gd name="connsiteX0" fmla="*/ 199386 w 398771"/>
                      <a:gd name="connsiteY0" fmla="*/ 431618 h 431618"/>
                      <a:gd name="connsiteX1" fmla="*/ 117474 w 398771"/>
                      <a:gd name="connsiteY1" fmla="*/ 418611 h 431618"/>
                      <a:gd name="connsiteX2" fmla="*/ 53592 w 398771"/>
                      <a:gd name="connsiteY2" fmla="*/ 378356 h 431618"/>
                      <a:gd name="connsiteX3" fmla="*/ 13583 w 398771"/>
                      <a:gd name="connsiteY3" fmla="*/ 311591 h 431618"/>
                      <a:gd name="connsiteX4" fmla="*/ 0 w 398771"/>
                      <a:gd name="connsiteY4" fmla="*/ 221201 h 431618"/>
                      <a:gd name="connsiteX5" fmla="*/ 0 w 398771"/>
                      <a:gd name="connsiteY5" fmla="*/ 17452 h 431618"/>
                      <a:gd name="connsiteX6" fmla="*/ 17370 w 398771"/>
                      <a:gd name="connsiteY6" fmla="*/ 82 h 431618"/>
                      <a:gd name="connsiteX7" fmla="*/ 61248 w 398771"/>
                      <a:gd name="connsiteY7" fmla="*/ 82 h 431618"/>
                      <a:gd name="connsiteX8" fmla="*/ 78618 w 398771"/>
                      <a:gd name="connsiteY8" fmla="*/ 17452 h 431618"/>
                      <a:gd name="connsiteX9" fmla="*/ 78618 w 398771"/>
                      <a:gd name="connsiteY9" fmla="*/ 220049 h 431618"/>
                      <a:gd name="connsiteX10" fmla="*/ 108913 w 398771"/>
                      <a:gd name="connsiteY10" fmla="*/ 324105 h 431618"/>
                      <a:gd name="connsiteX11" fmla="*/ 199386 w 398771"/>
                      <a:gd name="connsiteY11" fmla="*/ 357199 h 431618"/>
                      <a:gd name="connsiteX12" fmla="*/ 289447 w 398771"/>
                      <a:gd name="connsiteY12" fmla="*/ 324434 h 431618"/>
                      <a:gd name="connsiteX13" fmla="*/ 320153 w 398771"/>
                      <a:gd name="connsiteY13" fmla="*/ 219966 h 431618"/>
                      <a:gd name="connsiteX14" fmla="*/ 320153 w 398771"/>
                      <a:gd name="connsiteY14" fmla="*/ 17370 h 431618"/>
                      <a:gd name="connsiteX15" fmla="*/ 337523 w 398771"/>
                      <a:gd name="connsiteY15" fmla="*/ 0 h 431618"/>
                      <a:gd name="connsiteX16" fmla="*/ 381401 w 398771"/>
                      <a:gd name="connsiteY16" fmla="*/ 0 h 431618"/>
                      <a:gd name="connsiteX17" fmla="*/ 398771 w 398771"/>
                      <a:gd name="connsiteY17" fmla="*/ 17370 h 431618"/>
                      <a:gd name="connsiteX18" fmla="*/ 398771 w 398771"/>
                      <a:gd name="connsiteY18" fmla="*/ 221119 h 431618"/>
                      <a:gd name="connsiteX19" fmla="*/ 385188 w 398771"/>
                      <a:gd name="connsiteY19" fmla="*/ 311509 h 431618"/>
                      <a:gd name="connsiteX20" fmla="*/ 345179 w 398771"/>
                      <a:gd name="connsiteY20" fmla="*/ 378273 h 431618"/>
                      <a:gd name="connsiteX21" fmla="*/ 281379 w 398771"/>
                      <a:gd name="connsiteY21" fmla="*/ 418529 h 431618"/>
                      <a:gd name="connsiteX22" fmla="*/ 199386 w 398771"/>
                      <a:gd name="connsiteY22" fmla="*/ 431536 h 431618"/>
                      <a:gd name="connsiteX23" fmla="*/ 34740 w 398771"/>
                      <a:gd name="connsiteY23" fmla="*/ 34822 h 431618"/>
                      <a:gd name="connsiteX24" fmla="*/ 34740 w 398771"/>
                      <a:gd name="connsiteY24" fmla="*/ 221201 h 431618"/>
                      <a:gd name="connsiteX25" fmla="*/ 46348 w 398771"/>
                      <a:gd name="connsiteY25" fmla="*/ 300231 h 431618"/>
                      <a:gd name="connsiteX26" fmla="*/ 78454 w 398771"/>
                      <a:gd name="connsiteY26" fmla="*/ 354070 h 431618"/>
                      <a:gd name="connsiteX27" fmla="*/ 129082 w 398771"/>
                      <a:gd name="connsiteY27" fmla="*/ 385929 h 431618"/>
                      <a:gd name="connsiteX28" fmla="*/ 199386 w 398771"/>
                      <a:gd name="connsiteY28" fmla="*/ 396960 h 431618"/>
                      <a:gd name="connsiteX29" fmla="*/ 269689 w 398771"/>
                      <a:gd name="connsiteY29" fmla="*/ 385929 h 431618"/>
                      <a:gd name="connsiteX30" fmla="*/ 320318 w 398771"/>
                      <a:gd name="connsiteY30" fmla="*/ 354070 h 431618"/>
                      <a:gd name="connsiteX31" fmla="*/ 352424 w 398771"/>
                      <a:gd name="connsiteY31" fmla="*/ 300231 h 431618"/>
                      <a:gd name="connsiteX32" fmla="*/ 364031 w 398771"/>
                      <a:gd name="connsiteY32" fmla="*/ 221201 h 431618"/>
                      <a:gd name="connsiteX33" fmla="*/ 364031 w 398771"/>
                      <a:gd name="connsiteY33" fmla="*/ 34822 h 431618"/>
                      <a:gd name="connsiteX34" fmla="*/ 354893 w 398771"/>
                      <a:gd name="connsiteY34" fmla="*/ 34822 h 431618"/>
                      <a:gd name="connsiteX35" fmla="*/ 354893 w 398771"/>
                      <a:gd name="connsiteY35" fmla="*/ 220049 h 431618"/>
                      <a:gd name="connsiteX36" fmla="*/ 315049 w 398771"/>
                      <a:gd name="connsiteY36" fmla="*/ 347978 h 431618"/>
                      <a:gd name="connsiteX37" fmla="*/ 199468 w 398771"/>
                      <a:gd name="connsiteY37" fmla="*/ 391939 h 431618"/>
                      <a:gd name="connsiteX38" fmla="*/ 83064 w 398771"/>
                      <a:gd name="connsiteY38" fmla="*/ 347237 h 431618"/>
                      <a:gd name="connsiteX39" fmla="*/ 43960 w 398771"/>
                      <a:gd name="connsiteY39" fmla="*/ 220049 h 431618"/>
                      <a:gd name="connsiteX40" fmla="*/ 43960 w 398771"/>
                      <a:gd name="connsiteY40" fmla="*/ 34822 h 431618"/>
                      <a:gd name="connsiteX41" fmla="*/ 34822 w 398771"/>
                      <a:gd name="connsiteY41" fmla="*/ 34822 h 4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8771" h="431618">
                        <a:moveTo>
                          <a:pt x="199386" y="431618"/>
                        </a:moveTo>
                        <a:cubicBezTo>
                          <a:pt x="169338" y="431618"/>
                          <a:pt x="141760" y="427255"/>
                          <a:pt x="117474" y="418611"/>
                        </a:cubicBezTo>
                        <a:cubicBezTo>
                          <a:pt x="92531" y="409721"/>
                          <a:pt x="71044" y="396137"/>
                          <a:pt x="53592" y="378356"/>
                        </a:cubicBezTo>
                        <a:cubicBezTo>
                          <a:pt x="36222" y="360574"/>
                          <a:pt x="22721" y="338100"/>
                          <a:pt x="13583" y="311591"/>
                        </a:cubicBezTo>
                        <a:cubicBezTo>
                          <a:pt x="4610" y="285743"/>
                          <a:pt x="0" y="255283"/>
                          <a:pt x="0" y="221201"/>
                        </a:cubicBezTo>
                        <a:lnTo>
                          <a:pt x="0" y="17452"/>
                        </a:lnTo>
                        <a:cubicBezTo>
                          <a:pt x="0" y="7903"/>
                          <a:pt x="7738" y="82"/>
                          <a:pt x="17370" y="82"/>
                        </a:cubicBezTo>
                        <a:lnTo>
                          <a:pt x="61248" y="82"/>
                        </a:lnTo>
                        <a:cubicBezTo>
                          <a:pt x="70797" y="82"/>
                          <a:pt x="78618" y="7821"/>
                          <a:pt x="78618" y="17452"/>
                        </a:cubicBezTo>
                        <a:lnTo>
                          <a:pt x="78618" y="220049"/>
                        </a:lnTo>
                        <a:cubicBezTo>
                          <a:pt x="78618" y="266561"/>
                          <a:pt x="88826" y="301548"/>
                          <a:pt x="108913" y="324105"/>
                        </a:cubicBezTo>
                        <a:cubicBezTo>
                          <a:pt x="128753" y="346414"/>
                          <a:pt x="158389" y="357199"/>
                          <a:pt x="199386" y="357199"/>
                        </a:cubicBezTo>
                        <a:cubicBezTo>
                          <a:pt x="240382" y="357199"/>
                          <a:pt x="269195" y="346496"/>
                          <a:pt x="289447" y="324434"/>
                        </a:cubicBezTo>
                        <a:cubicBezTo>
                          <a:pt x="309863" y="302289"/>
                          <a:pt x="320153" y="267137"/>
                          <a:pt x="320153" y="219966"/>
                        </a:cubicBezTo>
                        <a:lnTo>
                          <a:pt x="320153" y="17370"/>
                        </a:lnTo>
                        <a:cubicBezTo>
                          <a:pt x="320153" y="7821"/>
                          <a:pt x="327892" y="0"/>
                          <a:pt x="337523" y="0"/>
                        </a:cubicBezTo>
                        <a:lnTo>
                          <a:pt x="381401" y="0"/>
                        </a:lnTo>
                        <a:cubicBezTo>
                          <a:pt x="390951" y="0"/>
                          <a:pt x="398771" y="7738"/>
                          <a:pt x="398771" y="17370"/>
                        </a:cubicBezTo>
                        <a:lnTo>
                          <a:pt x="398771" y="221119"/>
                        </a:lnTo>
                        <a:cubicBezTo>
                          <a:pt x="398771" y="255201"/>
                          <a:pt x="394244" y="285660"/>
                          <a:pt x="385188" y="311509"/>
                        </a:cubicBezTo>
                        <a:cubicBezTo>
                          <a:pt x="375968" y="338017"/>
                          <a:pt x="362549" y="360409"/>
                          <a:pt x="345179" y="378273"/>
                        </a:cubicBezTo>
                        <a:cubicBezTo>
                          <a:pt x="327727" y="396137"/>
                          <a:pt x="306241" y="409721"/>
                          <a:pt x="281379" y="418529"/>
                        </a:cubicBezTo>
                        <a:cubicBezTo>
                          <a:pt x="257094" y="427173"/>
                          <a:pt x="229516" y="431536"/>
                          <a:pt x="199386" y="431536"/>
                        </a:cubicBezTo>
                        <a:close/>
                        <a:moveTo>
                          <a:pt x="34740" y="34822"/>
                        </a:moveTo>
                        <a:lnTo>
                          <a:pt x="34740" y="221201"/>
                        </a:lnTo>
                        <a:cubicBezTo>
                          <a:pt x="34740" y="251414"/>
                          <a:pt x="38692" y="278004"/>
                          <a:pt x="46348" y="300231"/>
                        </a:cubicBezTo>
                        <a:cubicBezTo>
                          <a:pt x="53839" y="321882"/>
                          <a:pt x="64623" y="339993"/>
                          <a:pt x="78454" y="354070"/>
                        </a:cubicBezTo>
                        <a:cubicBezTo>
                          <a:pt x="92119" y="368065"/>
                          <a:pt x="109160" y="378850"/>
                          <a:pt x="129082" y="385929"/>
                        </a:cubicBezTo>
                        <a:cubicBezTo>
                          <a:pt x="149580" y="393256"/>
                          <a:pt x="173289" y="396960"/>
                          <a:pt x="199386" y="396960"/>
                        </a:cubicBezTo>
                        <a:cubicBezTo>
                          <a:pt x="225482" y="396960"/>
                          <a:pt x="249109" y="393256"/>
                          <a:pt x="269689" y="385929"/>
                        </a:cubicBezTo>
                        <a:cubicBezTo>
                          <a:pt x="289611" y="378850"/>
                          <a:pt x="306652" y="368147"/>
                          <a:pt x="320318" y="354070"/>
                        </a:cubicBezTo>
                        <a:cubicBezTo>
                          <a:pt x="334066" y="339993"/>
                          <a:pt x="344850" y="321799"/>
                          <a:pt x="352424" y="300231"/>
                        </a:cubicBezTo>
                        <a:cubicBezTo>
                          <a:pt x="360162" y="278004"/>
                          <a:pt x="364031" y="251414"/>
                          <a:pt x="364031" y="221201"/>
                        </a:cubicBezTo>
                        <a:lnTo>
                          <a:pt x="364031" y="34822"/>
                        </a:lnTo>
                        <a:lnTo>
                          <a:pt x="354893" y="34822"/>
                        </a:lnTo>
                        <a:lnTo>
                          <a:pt x="354893" y="220049"/>
                        </a:lnTo>
                        <a:cubicBezTo>
                          <a:pt x="354893" y="276193"/>
                          <a:pt x="341475" y="319247"/>
                          <a:pt x="315049" y="347978"/>
                        </a:cubicBezTo>
                        <a:cubicBezTo>
                          <a:pt x="288212" y="377121"/>
                          <a:pt x="249273" y="391939"/>
                          <a:pt x="199468" y="391939"/>
                        </a:cubicBezTo>
                        <a:cubicBezTo>
                          <a:pt x="149663" y="391939"/>
                          <a:pt x="109572" y="376873"/>
                          <a:pt x="83064" y="347237"/>
                        </a:cubicBezTo>
                        <a:cubicBezTo>
                          <a:pt x="57132" y="318095"/>
                          <a:pt x="43960" y="275370"/>
                          <a:pt x="43960" y="220049"/>
                        </a:cubicBezTo>
                        <a:lnTo>
                          <a:pt x="43960" y="34822"/>
                        </a:lnTo>
                        <a:lnTo>
                          <a:pt x="34822" y="34822"/>
                        </a:lnTo>
                        <a:close/>
                      </a:path>
                    </a:pathLst>
                  </a:custGeom>
                  <a:solidFill>
                    <a:srgbClr val="1D1D1B"/>
                  </a:solidFill>
                  <a:ln w="8232" cap="flat">
                    <a:noFill/>
                    <a:prstDash val="solid"/>
                    <a:miter/>
                  </a:ln>
                </p:spPr>
                <p:txBody>
                  <a:bodyPr rtlCol="0" anchor="ctr"/>
                  <a:lstStyle/>
                  <a:p>
                    <a:endParaRPr lang="en-US"/>
                  </a:p>
                </p:txBody>
              </p:sp>
            </p:grpSp>
            <p:grpSp>
              <p:nvGrpSpPr>
                <p:cNvPr id="29" name="Gráfico 23">
                  <a:extLst>
                    <a:ext uri="{FF2B5EF4-FFF2-40B4-BE49-F238E27FC236}">
                      <a16:creationId xmlns:a16="http://schemas.microsoft.com/office/drawing/2014/main" id="{2C6FF69F-5EE9-B461-4585-C06C05B07786}"/>
                    </a:ext>
                  </a:extLst>
                </p:cNvPr>
                <p:cNvGrpSpPr/>
                <p:nvPr/>
              </p:nvGrpSpPr>
              <p:grpSpPr>
                <a:xfrm>
                  <a:off x="1958458" y="5158930"/>
                  <a:ext cx="434753" cy="441826"/>
                  <a:chOff x="1958458" y="5158930"/>
                  <a:chExt cx="434753" cy="441826"/>
                </a:xfrm>
                <a:solidFill>
                  <a:srgbClr val="1D1D1B"/>
                </a:solidFill>
              </p:grpSpPr>
              <p:sp>
                <p:nvSpPr>
                  <p:cNvPr id="139" name="Forma Livre: Forma 138">
                    <a:extLst>
                      <a:ext uri="{FF2B5EF4-FFF2-40B4-BE49-F238E27FC236}">
                        <a16:creationId xmlns:a16="http://schemas.microsoft.com/office/drawing/2014/main" id="{3EA42608-E756-6FAD-79CA-F6F0E66D3780}"/>
                      </a:ext>
                    </a:extLst>
                  </p:cNvPr>
                  <p:cNvSpPr/>
                  <p:nvPr/>
                </p:nvSpPr>
                <p:spPr>
                  <a:xfrm>
                    <a:off x="1975828" y="5176465"/>
                    <a:ext cx="399923" cy="407004"/>
                  </a:xfrm>
                  <a:custGeom>
                    <a:avLst/>
                    <a:gdLst>
                      <a:gd name="connsiteX0" fmla="*/ 44207 w 399923"/>
                      <a:gd name="connsiteY0" fmla="*/ 203173 h 407004"/>
                      <a:gd name="connsiteX1" fmla="*/ 57955 w 399923"/>
                      <a:gd name="connsiteY1" fmla="*/ 271253 h 407004"/>
                      <a:gd name="connsiteX2" fmla="*/ 94589 w 399923"/>
                      <a:gd name="connsiteY2" fmla="*/ 322952 h 407004"/>
                      <a:gd name="connsiteX3" fmla="*/ 147275 w 399923"/>
                      <a:gd name="connsiteY3" fmla="*/ 355799 h 407004"/>
                      <a:gd name="connsiteX4" fmla="*/ 209100 w 399923"/>
                      <a:gd name="connsiteY4" fmla="*/ 367242 h 407004"/>
                      <a:gd name="connsiteX5" fmla="*/ 254295 w 399923"/>
                      <a:gd name="connsiteY5" fmla="*/ 361314 h 407004"/>
                      <a:gd name="connsiteX6" fmla="*/ 294551 w 399923"/>
                      <a:gd name="connsiteY6" fmla="*/ 344356 h 407004"/>
                      <a:gd name="connsiteX7" fmla="*/ 328550 w 399923"/>
                      <a:gd name="connsiteY7" fmla="*/ 317684 h 407004"/>
                      <a:gd name="connsiteX8" fmla="*/ 354482 w 399923"/>
                      <a:gd name="connsiteY8" fmla="*/ 282202 h 407004"/>
                      <a:gd name="connsiteX9" fmla="*/ 399924 w 399923"/>
                      <a:gd name="connsiteY9" fmla="*/ 282202 h 407004"/>
                      <a:gd name="connsiteX10" fmla="*/ 370535 w 399923"/>
                      <a:gd name="connsiteY10" fmla="*/ 332749 h 407004"/>
                      <a:gd name="connsiteX11" fmla="*/ 326821 w 399923"/>
                      <a:gd name="connsiteY11" fmla="*/ 372264 h 407004"/>
                      <a:gd name="connsiteX12" fmla="*/ 271665 w 399923"/>
                      <a:gd name="connsiteY12" fmla="*/ 397866 h 407004"/>
                      <a:gd name="connsiteX13" fmla="*/ 208359 w 399923"/>
                      <a:gd name="connsiteY13" fmla="*/ 407004 h 407004"/>
                      <a:gd name="connsiteX14" fmla="*/ 126283 w 399923"/>
                      <a:gd name="connsiteY14" fmla="*/ 391198 h 407004"/>
                      <a:gd name="connsiteX15" fmla="*/ 60096 w 399923"/>
                      <a:gd name="connsiteY15" fmla="*/ 347732 h 407004"/>
                      <a:gd name="connsiteX16" fmla="*/ 16053 w 399923"/>
                      <a:gd name="connsiteY16" fmla="*/ 282861 h 407004"/>
                      <a:gd name="connsiteX17" fmla="*/ 0 w 399923"/>
                      <a:gd name="connsiteY17" fmla="*/ 203337 h 407004"/>
                      <a:gd name="connsiteX18" fmla="*/ 16053 w 399923"/>
                      <a:gd name="connsiteY18" fmla="*/ 123814 h 407004"/>
                      <a:gd name="connsiteX19" fmla="*/ 60096 w 399923"/>
                      <a:gd name="connsiteY19" fmla="*/ 59108 h 407004"/>
                      <a:gd name="connsiteX20" fmla="*/ 126283 w 399923"/>
                      <a:gd name="connsiteY20" fmla="*/ 15806 h 407004"/>
                      <a:gd name="connsiteX21" fmla="*/ 208359 w 399923"/>
                      <a:gd name="connsiteY21" fmla="*/ 0 h 407004"/>
                      <a:gd name="connsiteX22" fmla="*/ 271500 w 399923"/>
                      <a:gd name="connsiteY22" fmla="*/ 8973 h 407004"/>
                      <a:gd name="connsiteX23" fmla="*/ 326245 w 399923"/>
                      <a:gd name="connsiteY23" fmla="*/ 34329 h 407004"/>
                      <a:gd name="connsiteX24" fmla="*/ 369959 w 399923"/>
                      <a:gd name="connsiteY24" fmla="*/ 73844 h 407004"/>
                      <a:gd name="connsiteX25" fmla="*/ 399924 w 399923"/>
                      <a:gd name="connsiteY25" fmla="*/ 124801 h 407004"/>
                      <a:gd name="connsiteX26" fmla="*/ 354482 w 399923"/>
                      <a:gd name="connsiteY26" fmla="*/ 124801 h 407004"/>
                      <a:gd name="connsiteX27" fmla="*/ 328879 w 399923"/>
                      <a:gd name="connsiteY27" fmla="*/ 89156 h 407004"/>
                      <a:gd name="connsiteX28" fmla="*/ 294880 w 399923"/>
                      <a:gd name="connsiteY28" fmla="*/ 62236 h 407004"/>
                      <a:gd name="connsiteX29" fmla="*/ 254460 w 399923"/>
                      <a:gd name="connsiteY29" fmla="*/ 45278 h 407004"/>
                      <a:gd name="connsiteX30" fmla="*/ 209017 w 399923"/>
                      <a:gd name="connsiteY30" fmla="*/ 39350 h 407004"/>
                      <a:gd name="connsiteX31" fmla="*/ 146781 w 399923"/>
                      <a:gd name="connsiteY31" fmla="*/ 50958 h 407004"/>
                      <a:gd name="connsiteX32" fmla="*/ 94095 w 399923"/>
                      <a:gd name="connsiteY32" fmla="*/ 83969 h 407004"/>
                      <a:gd name="connsiteX33" fmla="*/ 57626 w 399923"/>
                      <a:gd name="connsiteY33" fmla="*/ 135668 h 407004"/>
                      <a:gd name="connsiteX34" fmla="*/ 44043 w 399923"/>
                      <a:gd name="connsiteY34" fmla="*/ 203419 h 4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9923" h="40700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6"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3"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0" y="8973"/>
                        </a:cubicBezTo>
                        <a:cubicBezTo>
                          <a:pt x="291505" y="14983"/>
                          <a:pt x="309698" y="23380"/>
                          <a:pt x="326245" y="34329"/>
                        </a:cubicBezTo>
                        <a:cubicBezTo>
                          <a:pt x="342792" y="45278"/>
                          <a:pt x="357363" y="58449"/>
                          <a:pt x="369959" y="73844"/>
                        </a:cubicBezTo>
                        <a:cubicBezTo>
                          <a:pt x="382554" y="89238"/>
                          <a:pt x="392515" y="106197"/>
                          <a:pt x="399924" y="124801"/>
                        </a:cubicBezTo>
                        <a:lnTo>
                          <a:pt x="354482" y="124801"/>
                        </a:lnTo>
                        <a:cubicBezTo>
                          <a:pt x="347649" y="111547"/>
                          <a:pt x="339088" y="99693"/>
                          <a:pt x="328879" y="89156"/>
                        </a:cubicBezTo>
                        <a:cubicBezTo>
                          <a:pt x="318671" y="78618"/>
                          <a:pt x="307393" y="69645"/>
                          <a:pt x="294880" y="62236"/>
                        </a:cubicBezTo>
                        <a:cubicBezTo>
                          <a:pt x="282449" y="54827"/>
                          <a:pt x="268948" y="49229"/>
                          <a:pt x="254460" y="45278"/>
                        </a:cubicBezTo>
                        <a:cubicBezTo>
                          <a:pt x="239971" y="41326"/>
                          <a:pt x="224824"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1" y="155920"/>
                          <a:pt x="44043" y="178476"/>
                          <a:pt x="44043" y="203419"/>
                        </a:cubicBezTo>
                        <a:close/>
                      </a:path>
                    </a:pathLst>
                  </a:custGeom>
                  <a:solidFill>
                    <a:srgbClr val="1D1D1B"/>
                  </a:solidFill>
                  <a:ln w="8232" cap="flat">
                    <a:noFill/>
                    <a:prstDash val="solid"/>
                    <a:miter/>
                  </a:ln>
                </p:spPr>
                <p:txBody>
                  <a:bodyPr rtlCol="0" anchor="ctr"/>
                  <a:lstStyle/>
                  <a:p>
                    <a:endParaRPr lang="en-US"/>
                  </a:p>
                </p:txBody>
              </p:sp>
              <p:sp>
                <p:nvSpPr>
                  <p:cNvPr id="142" name="Forma Livre: Forma 141">
                    <a:extLst>
                      <a:ext uri="{FF2B5EF4-FFF2-40B4-BE49-F238E27FC236}">
                        <a16:creationId xmlns:a16="http://schemas.microsoft.com/office/drawing/2014/main" id="{CBABF0A5-8A40-F807-88DF-CE5CF7BB7604}"/>
                      </a:ext>
                    </a:extLst>
                  </p:cNvPr>
                  <p:cNvSpPr/>
                  <p:nvPr/>
                </p:nvSpPr>
                <p:spPr>
                  <a:xfrm>
                    <a:off x="1958458" y="5158930"/>
                    <a:ext cx="434753" cy="441826"/>
                  </a:xfrm>
                  <a:custGeom>
                    <a:avLst/>
                    <a:gdLst>
                      <a:gd name="connsiteX0" fmla="*/ 225729 w 434753"/>
                      <a:gd name="connsiteY0" fmla="*/ 441826 h 441826"/>
                      <a:gd name="connsiteX1" fmla="*/ 137067 w 434753"/>
                      <a:gd name="connsiteY1" fmla="*/ 424703 h 441826"/>
                      <a:gd name="connsiteX2" fmla="*/ 65282 w 434753"/>
                      <a:gd name="connsiteY2" fmla="*/ 377532 h 441826"/>
                      <a:gd name="connsiteX3" fmla="*/ 17453 w 434753"/>
                      <a:gd name="connsiteY3" fmla="*/ 307146 h 441826"/>
                      <a:gd name="connsiteX4" fmla="*/ 0 w 434753"/>
                      <a:gd name="connsiteY4" fmla="*/ 220707 h 441826"/>
                      <a:gd name="connsiteX5" fmla="*/ 17453 w 434753"/>
                      <a:gd name="connsiteY5" fmla="*/ 134268 h 441826"/>
                      <a:gd name="connsiteX6" fmla="*/ 65364 w 434753"/>
                      <a:gd name="connsiteY6" fmla="*/ 64047 h 441826"/>
                      <a:gd name="connsiteX7" fmla="*/ 137067 w 434753"/>
                      <a:gd name="connsiteY7" fmla="*/ 17123 h 441826"/>
                      <a:gd name="connsiteX8" fmla="*/ 225729 w 434753"/>
                      <a:gd name="connsiteY8" fmla="*/ 0 h 441826"/>
                      <a:gd name="connsiteX9" fmla="*/ 293892 w 434753"/>
                      <a:gd name="connsiteY9" fmla="*/ 9714 h 441826"/>
                      <a:gd name="connsiteX10" fmla="*/ 353247 w 434753"/>
                      <a:gd name="connsiteY10" fmla="*/ 37210 h 441826"/>
                      <a:gd name="connsiteX11" fmla="*/ 400830 w 434753"/>
                      <a:gd name="connsiteY11" fmla="*/ 80182 h 441826"/>
                      <a:gd name="connsiteX12" fmla="*/ 433512 w 434753"/>
                      <a:gd name="connsiteY12" fmla="*/ 135668 h 441826"/>
                      <a:gd name="connsiteX13" fmla="*/ 431783 w 434753"/>
                      <a:gd name="connsiteY13" fmla="*/ 151803 h 441826"/>
                      <a:gd name="connsiteX14" fmla="*/ 417376 w 434753"/>
                      <a:gd name="connsiteY14" fmla="*/ 159377 h 441826"/>
                      <a:gd name="connsiteX15" fmla="*/ 371934 w 434753"/>
                      <a:gd name="connsiteY15" fmla="*/ 159377 h 441826"/>
                      <a:gd name="connsiteX16" fmla="*/ 356540 w 434753"/>
                      <a:gd name="connsiteY16" fmla="*/ 149992 h 441826"/>
                      <a:gd name="connsiteX17" fmla="*/ 333901 w 434753"/>
                      <a:gd name="connsiteY17" fmla="*/ 118380 h 441826"/>
                      <a:gd name="connsiteX18" fmla="*/ 303606 w 434753"/>
                      <a:gd name="connsiteY18" fmla="*/ 94342 h 441826"/>
                      <a:gd name="connsiteX19" fmla="*/ 267467 w 434753"/>
                      <a:gd name="connsiteY19" fmla="*/ 79194 h 441826"/>
                      <a:gd name="connsiteX20" fmla="*/ 226635 w 434753"/>
                      <a:gd name="connsiteY20" fmla="*/ 73926 h 441826"/>
                      <a:gd name="connsiteX21" fmla="*/ 170738 w 434753"/>
                      <a:gd name="connsiteY21" fmla="*/ 84381 h 441826"/>
                      <a:gd name="connsiteX22" fmla="*/ 123567 w 434753"/>
                      <a:gd name="connsiteY22" fmla="*/ 113935 h 441826"/>
                      <a:gd name="connsiteX23" fmla="*/ 91131 w 434753"/>
                      <a:gd name="connsiteY23" fmla="*/ 160035 h 441826"/>
                      <a:gd name="connsiteX24" fmla="*/ 79112 w 434753"/>
                      <a:gd name="connsiteY24" fmla="*/ 220707 h 441826"/>
                      <a:gd name="connsiteX25" fmla="*/ 91296 w 434753"/>
                      <a:gd name="connsiteY25" fmla="*/ 281626 h 441826"/>
                      <a:gd name="connsiteX26" fmla="*/ 123978 w 434753"/>
                      <a:gd name="connsiteY26" fmla="*/ 327809 h 441826"/>
                      <a:gd name="connsiteX27" fmla="*/ 170985 w 434753"/>
                      <a:gd name="connsiteY27" fmla="*/ 357116 h 441826"/>
                      <a:gd name="connsiteX28" fmla="*/ 226552 w 434753"/>
                      <a:gd name="connsiteY28" fmla="*/ 367407 h 441826"/>
                      <a:gd name="connsiteX29" fmla="*/ 267137 w 434753"/>
                      <a:gd name="connsiteY29" fmla="*/ 362138 h 441826"/>
                      <a:gd name="connsiteX30" fmla="*/ 303112 w 434753"/>
                      <a:gd name="connsiteY30" fmla="*/ 346990 h 441826"/>
                      <a:gd name="connsiteX31" fmla="*/ 333490 w 434753"/>
                      <a:gd name="connsiteY31" fmla="*/ 323117 h 441826"/>
                      <a:gd name="connsiteX32" fmla="*/ 356540 w 434753"/>
                      <a:gd name="connsiteY32" fmla="*/ 291505 h 441826"/>
                      <a:gd name="connsiteX33" fmla="*/ 371852 w 434753"/>
                      <a:gd name="connsiteY33" fmla="*/ 282367 h 441826"/>
                      <a:gd name="connsiteX34" fmla="*/ 417294 w 434753"/>
                      <a:gd name="connsiteY34" fmla="*/ 282367 h 441826"/>
                      <a:gd name="connsiteX35" fmla="*/ 431618 w 434753"/>
                      <a:gd name="connsiteY35" fmla="*/ 289941 h 441826"/>
                      <a:gd name="connsiteX36" fmla="*/ 433429 w 434753"/>
                      <a:gd name="connsiteY36" fmla="*/ 306076 h 441826"/>
                      <a:gd name="connsiteX37" fmla="*/ 401323 w 434753"/>
                      <a:gd name="connsiteY37" fmla="*/ 361232 h 441826"/>
                      <a:gd name="connsiteX38" fmla="*/ 353659 w 434753"/>
                      <a:gd name="connsiteY38" fmla="*/ 404287 h 441826"/>
                      <a:gd name="connsiteX39" fmla="*/ 294057 w 434753"/>
                      <a:gd name="connsiteY39" fmla="*/ 431947 h 441826"/>
                      <a:gd name="connsiteX40" fmla="*/ 225647 w 434753"/>
                      <a:gd name="connsiteY40" fmla="*/ 441826 h 441826"/>
                      <a:gd name="connsiteX41" fmla="*/ 225729 w 434753"/>
                      <a:gd name="connsiteY41" fmla="*/ 34740 h 441826"/>
                      <a:gd name="connsiteX42" fmla="*/ 150321 w 434753"/>
                      <a:gd name="connsiteY42" fmla="*/ 49229 h 441826"/>
                      <a:gd name="connsiteX43" fmla="*/ 89649 w 434753"/>
                      <a:gd name="connsiteY43" fmla="*/ 88908 h 441826"/>
                      <a:gd name="connsiteX44" fmla="*/ 49394 w 434753"/>
                      <a:gd name="connsiteY44" fmla="*/ 148016 h 441826"/>
                      <a:gd name="connsiteX45" fmla="*/ 34823 w 434753"/>
                      <a:gd name="connsiteY45" fmla="*/ 220707 h 441826"/>
                      <a:gd name="connsiteX46" fmla="*/ 49394 w 434753"/>
                      <a:gd name="connsiteY46" fmla="*/ 293398 h 441826"/>
                      <a:gd name="connsiteX47" fmla="*/ 89732 w 434753"/>
                      <a:gd name="connsiteY47" fmla="*/ 352753 h 441826"/>
                      <a:gd name="connsiteX48" fmla="*/ 150404 w 434753"/>
                      <a:gd name="connsiteY48" fmla="*/ 392597 h 441826"/>
                      <a:gd name="connsiteX49" fmla="*/ 225811 w 434753"/>
                      <a:gd name="connsiteY49" fmla="*/ 407086 h 441826"/>
                      <a:gd name="connsiteX50" fmla="*/ 284096 w 434753"/>
                      <a:gd name="connsiteY50" fmla="*/ 398689 h 441826"/>
                      <a:gd name="connsiteX51" fmla="*/ 334724 w 434753"/>
                      <a:gd name="connsiteY51" fmla="*/ 375227 h 441826"/>
                      <a:gd name="connsiteX52" fmla="*/ 374486 w 434753"/>
                      <a:gd name="connsiteY52" fmla="*/ 339334 h 441826"/>
                      <a:gd name="connsiteX53" fmla="*/ 389798 w 434753"/>
                      <a:gd name="connsiteY53" fmla="*/ 317107 h 441826"/>
                      <a:gd name="connsiteX54" fmla="*/ 381978 w 434753"/>
                      <a:gd name="connsiteY54" fmla="*/ 317107 h 441826"/>
                      <a:gd name="connsiteX55" fmla="*/ 358433 w 434753"/>
                      <a:gd name="connsiteY55" fmla="*/ 347320 h 441826"/>
                      <a:gd name="connsiteX56" fmla="*/ 320894 w 434753"/>
                      <a:gd name="connsiteY56" fmla="*/ 376873 h 441826"/>
                      <a:gd name="connsiteX57" fmla="*/ 276358 w 434753"/>
                      <a:gd name="connsiteY57" fmla="*/ 395643 h 441826"/>
                      <a:gd name="connsiteX58" fmla="*/ 226552 w 434753"/>
                      <a:gd name="connsiteY58" fmla="*/ 402147 h 441826"/>
                      <a:gd name="connsiteX59" fmla="*/ 158471 w 434753"/>
                      <a:gd name="connsiteY59" fmla="*/ 389551 h 441826"/>
                      <a:gd name="connsiteX60" fmla="*/ 100187 w 434753"/>
                      <a:gd name="connsiteY60" fmla="*/ 353247 h 441826"/>
                      <a:gd name="connsiteX61" fmla="*/ 59602 w 434753"/>
                      <a:gd name="connsiteY61" fmla="*/ 296032 h 441826"/>
                      <a:gd name="connsiteX62" fmla="*/ 44290 w 434753"/>
                      <a:gd name="connsiteY62" fmla="*/ 220790 h 441826"/>
                      <a:gd name="connsiteX63" fmla="*/ 59355 w 434753"/>
                      <a:gd name="connsiteY63" fmla="*/ 145958 h 441826"/>
                      <a:gd name="connsiteX64" fmla="*/ 99775 w 434753"/>
                      <a:gd name="connsiteY64" fmla="*/ 88662 h 441826"/>
                      <a:gd name="connsiteX65" fmla="*/ 157977 w 434753"/>
                      <a:gd name="connsiteY65" fmla="*/ 52193 h 441826"/>
                      <a:gd name="connsiteX66" fmla="*/ 226470 w 434753"/>
                      <a:gd name="connsiteY66" fmla="*/ 39350 h 441826"/>
                      <a:gd name="connsiteX67" fmla="*/ 276440 w 434753"/>
                      <a:gd name="connsiteY67" fmla="*/ 45854 h 441826"/>
                      <a:gd name="connsiteX68" fmla="*/ 321224 w 434753"/>
                      <a:gd name="connsiteY68" fmla="*/ 64623 h 441826"/>
                      <a:gd name="connsiteX69" fmla="*/ 358845 w 434753"/>
                      <a:gd name="connsiteY69" fmla="*/ 94424 h 441826"/>
                      <a:gd name="connsiteX70" fmla="*/ 382060 w 434753"/>
                      <a:gd name="connsiteY70" fmla="*/ 124801 h 441826"/>
                      <a:gd name="connsiteX71" fmla="*/ 389551 w 434753"/>
                      <a:gd name="connsiteY71" fmla="*/ 124801 h 441826"/>
                      <a:gd name="connsiteX72" fmla="*/ 373910 w 434753"/>
                      <a:gd name="connsiteY72" fmla="*/ 102245 h 441826"/>
                      <a:gd name="connsiteX73" fmla="*/ 334066 w 434753"/>
                      <a:gd name="connsiteY73" fmla="*/ 66270 h 441826"/>
                      <a:gd name="connsiteX74" fmla="*/ 283931 w 434753"/>
                      <a:gd name="connsiteY74" fmla="*/ 43055 h 441826"/>
                      <a:gd name="connsiteX75" fmla="*/ 225729 w 434753"/>
                      <a:gd name="connsiteY75" fmla="*/ 34822 h 4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4753" h="441826">
                        <a:moveTo>
                          <a:pt x="225729" y="441826"/>
                        </a:moveTo>
                        <a:cubicBezTo>
                          <a:pt x="194364" y="441826"/>
                          <a:pt x="164481" y="436063"/>
                          <a:pt x="137067"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7" y="17123"/>
                        </a:cubicBezTo>
                        <a:cubicBezTo>
                          <a:pt x="164481" y="5762"/>
                          <a:pt x="194364" y="0"/>
                          <a:pt x="225729" y="0"/>
                        </a:cubicBezTo>
                        <a:cubicBezTo>
                          <a:pt x="249438" y="0"/>
                          <a:pt x="272324" y="3293"/>
                          <a:pt x="293892" y="9714"/>
                        </a:cubicBezTo>
                        <a:cubicBezTo>
                          <a:pt x="315378" y="16135"/>
                          <a:pt x="335383" y="25438"/>
                          <a:pt x="353247" y="37210"/>
                        </a:cubicBezTo>
                        <a:cubicBezTo>
                          <a:pt x="371193" y="49064"/>
                          <a:pt x="387164" y="63553"/>
                          <a:pt x="400830" y="80182"/>
                        </a:cubicBezTo>
                        <a:cubicBezTo>
                          <a:pt x="414495" y="96894"/>
                          <a:pt x="425444" y="115581"/>
                          <a:pt x="433512" y="135668"/>
                        </a:cubicBezTo>
                        <a:cubicBezTo>
                          <a:pt x="435652" y="141019"/>
                          <a:pt x="434993" y="147028"/>
                          <a:pt x="431783" y="151803"/>
                        </a:cubicBezTo>
                        <a:cubicBezTo>
                          <a:pt x="428572"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1"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1" y="340487"/>
                          <a:pt x="153367" y="350283"/>
                          <a:pt x="170985" y="357116"/>
                        </a:cubicBezTo>
                        <a:cubicBezTo>
                          <a:pt x="188766" y="363949"/>
                          <a:pt x="207453" y="367407"/>
                          <a:pt x="226552" y="367407"/>
                        </a:cubicBezTo>
                        <a:cubicBezTo>
                          <a:pt x="240712" y="367407"/>
                          <a:pt x="254377"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29" y="306076"/>
                        </a:cubicBezTo>
                        <a:cubicBezTo>
                          <a:pt x="425691" y="325998"/>
                          <a:pt x="414907" y="344521"/>
                          <a:pt x="401323" y="361232"/>
                        </a:cubicBezTo>
                        <a:cubicBezTo>
                          <a:pt x="387823" y="377944"/>
                          <a:pt x="371770" y="392432"/>
                          <a:pt x="353659" y="404287"/>
                        </a:cubicBezTo>
                        <a:cubicBezTo>
                          <a:pt x="335712" y="416059"/>
                          <a:pt x="315625" y="425362"/>
                          <a:pt x="294057" y="431947"/>
                        </a:cubicBezTo>
                        <a:cubicBezTo>
                          <a:pt x="272406" y="438533"/>
                          <a:pt x="249438" y="441826"/>
                          <a:pt x="225647" y="441826"/>
                        </a:cubicBezTo>
                        <a:close/>
                        <a:moveTo>
                          <a:pt x="225729" y="34740"/>
                        </a:moveTo>
                        <a:cubicBezTo>
                          <a:pt x="198892" y="34740"/>
                          <a:pt x="173537" y="39597"/>
                          <a:pt x="150321" y="49229"/>
                        </a:cubicBezTo>
                        <a:cubicBezTo>
                          <a:pt x="127024" y="58861"/>
                          <a:pt x="106608" y="72197"/>
                          <a:pt x="89649" y="88908"/>
                        </a:cubicBezTo>
                        <a:cubicBezTo>
                          <a:pt x="72691" y="105538"/>
                          <a:pt x="59108" y="125460"/>
                          <a:pt x="49394" y="148016"/>
                        </a:cubicBezTo>
                        <a:cubicBezTo>
                          <a:pt x="39680" y="170490"/>
                          <a:pt x="34823" y="195023"/>
                          <a:pt x="34823" y="220707"/>
                        </a:cubicBezTo>
                        <a:cubicBezTo>
                          <a:pt x="34823" y="246392"/>
                          <a:pt x="39762" y="270924"/>
                          <a:pt x="49394" y="293398"/>
                        </a:cubicBezTo>
                        <a:cubicBezTo>
                          <a:pt x="59108" y="316037"/>
                          <a:pt x="72691" y="335959"/>
                          <a:pt x="89732" y="352753"/>
                        </a:cubicBezTo>
                        <a:cubicBezTo>
                          <a:pt x="106773" y="369547"/>
                          <a:pt x="127189" y="382965"/>
                          <a:pt x="150404" y="392597"/>
                        </a:cubicBezTo>
                        <a:cubicBezTo>
                          <a:pt x="173619" y="402229"/>
                          <a:pt x="198974" y="407086"/>
                          <a:pt x="225811" y="407086"/>
                        </a:cubicBezTo>
                        <a:cubicBezTo>
                          <a:pt x="246145" y="407086"/>
                          <a:pt x="265738" y="404287"/>
                          <a:pt x="284096" y="398689"/>
                        </a:cubicBezTo>
                        <a:cubicBezTo>
                          <a:pt x="302536" y="393091"/>
                          <a:pt x="319577" y="385188"/>
                          <a:pt x="334724" y="375227"/>
                        </a:cubicBezTo>
                        <a:cubicBezTo>
                          <a:pt x="349790" y="365348"/>
                          <a:pt x="363208" y="353247"/>
                          <a:pt x="374486" y="339334"/>
                        </a:cubicBezTo>
                        <a:cubicBezTo>
                          <a:pt x="380166" y="332255"/>
                          <a:pt x="385353" y="324845"/>
                          <a:pt x="389798" y="317107"/>
                        </a:cubicBezTo>
                        <a:lnTo>
                          <a:pt x="381978" y="317107"/>
                        </a:lnTo>
                        <a:cubicBezTo>
                          <a:pt x="375227" y="328138"/>
                          <a:pt x="367324" y="338264"/>
                          <a:pt x="358433" y="347320"/>
                        </a:cubicBezTo>
                        <a:cubicBezTo>
                          <a:pt x="347237" y="358762"/>
                          <a:pt x="334642" y="368723"/>
                          <a:pt x="320894" y="376873"/>
                        </a:cubicBezTo>
                        <a:cubicBezTo>
                          <a:pt x="307146" y="385023"/>
                          <a:pt x="292164" y="391362"/>
                          <a:pt x="276358" y="395643"/>
                        </a:cubicBezTo>
                        <a:cubicBezTo>
                          <a:pt x="260551" y="400006"/>
                          <a:pt x="243840" y="402147"/>
                          <a:pt x="226552" y="402147"/>
                        </a:cubicBezTo>
                        <a:cubicBezTo>
                          <a:pt x="203173" y="402147"/>
                          <a:pt x="180287" y="397866"/>
                          <a:pt x="158471" y="389551"/>
                        </a:cubicBezTo>
                        <a:cubicBezTo>
                          <a:pt x="136656" y="381154"/>
                          <a:pt x="117063" y="368888"/>
                          <a:pt x="100187" y="353247"/>
                        </a:cubicBezTo>
                        <a:cubicBezTo>
                          <a:pt x="83311" y="337523"/>
                          <a:pt x="69645" y="318260"/>
                          <a:pt x="59602" y="296032"/>
                        </a:cubicBezTo>
                        <a:cubicBezTo>
                          <a:pt x="49476" y="273641"/>
                          <a:pt x="44290" y="248285"/>
                          <a:pt x="44290" y="220790"/>
                        </a:cubicBezTo>
                        <a:cubicBezTo>
                          <a:pt x="44290" y="193294"/>
                          <a:pt x="49394" y="168350"/>
                          <a:pt x="59355" y="145958"/>
                        </a:cubicBezTo>
                        <a:cubicBezTo>
                          <a:pt x="69316" y="123731"/>
                          <a:pt x="82899" y="104385"/>
                          <a:pt x="99775" y="88662"/>
                        </a:cubicBezTo>
                        <a:cubicBezTo>
                          <a:pt x="116569" y="73020"/>
                          <a:pt x="136162" y="60672"/>
                          <a:pt x="157977" y="52193"/>
                        </a:cubicBezTo>
                        <a:cubicBezTo>
                          <a:pt x="179793" y="43631"/>
                          <a:pt x="202843" y="39350"/>
                          <a:pt x="226470" y="39350"/>
                        </a:cubicBezTo>
                        <a:cubicBezTo>
                          <a:pt x="243675" y="39350"/>
                          <a:pt x="260469" y="41573"/>
                          <a:pt x="276440" y="45854"/>
                        </a:cubicBezTo>
                        <a:cubicBezTo>
                          <a:pt x="292411" y="50217"/>
                          <a:pt x="307476" y="56556"/>
                          <a:pt x="321224" y="64623"/>
                        </a:cubicBezTo>
                        <a:cubicBezTo>
                          <a:pt x="334971" y="72773"/>
                          <a:pt x="347649" y="82817"/>
                          <a:pt x="358845" y="94424"/>
                        </a:cubicBezTo>
                        <a:cubicBezTo>
                          <a:pt x="367653" y="103562"/>
                          <a:pt x="375474" y="113770"/>
                          <a:pt x="382060" y="124801"/>
                        </a:cubicBezTo>
                        <a:lnTo>
                          <a:pt x="389551" y="124801"/>
                        </a:lnTo>
                        <a:cubicBezTo>
                          <a:pt x="384941" y="116898"/>
                          <a:pt x="379673" y="109325"/>
                          <a:pt x="373910" y="102245"/>
                        </a:cubicBezTo>
                        <a:cubicBezTo>
                          <a:pt x="362467" y="88250"/>
                          <a:pt x="349048" y="76149"/>
                          <a:pt x="334066" y="66270"/>
                        </a:cubicBezTo>
                        <a:cubicBezTo>
                          <a:pt x="319001" y="56309"/>
                          <a:pt x="302125" y="48488"/>
                          <a:pt x="283931" y="43055"/>
                        </a:cubicBezTo>
                        <a:cubicBezTo>
                          <a:pt x="265656" y="37621"/>
                          <a:pt x="246063" y="34822"/>
                          <a:pt x="225729" y="34822"/>
                        </a:cubicBezTo>
                        <a:close/>
                      </a:path>
                    </a:pathLst>
                  </a:custGeom>
                  <a:solidFill>
                    <a:srgbClr val="1D1D1B"/>
                  </a:solidFill>
                  <a:ln w="8232" cap="flat">
                    <a:noFill/>
                    <a:prstDash val="solid"/>
                    <a:miter/>
                  </a:ln>
                </p:spPr>
                <p:txBody>
                  <a:bodyPr rtlCol="0" anchor="ctr"/>
                  <a:lstStyle/>
                  <a:p>
                    <a:endParaRPr lang="en-US"/>
                  </a:p>
                </p:txBody>
              </p:sp>
            </p:grpSp>
            <p:grpSp>
              <p:nvGrpSpPr>
                <p:cNvPr id="30" name="Gráfico 23">
                  <a:extLst>
                    <a:ext uri="{FF2B5EF4-FFF2-40B4-BE49-F238E27FC236}">
                      <a16:creationId xmlns:a16="http://schemas.microsoft.com/office/drawing/2014/main" id="{47456AD2-6462-389E-5722-74AD3453EC28}"/>
                    </a:ext>
                  </a:extLst>
                </p:cNvPr>
                <p:cNvGrpSpPr/>
                <p:nvPr/>
              </p:nvGrpSpPr>
              <p:grpSpPr>
                <a:xfrm>
                  <a:off x="2611277" y="5158848"/>
                  <a:ext cx="452692" cy="441908"/>
                  <a:chOff x="2611277" y="5158848"/>
                  <a:chExt cx="452692" cy="441908"/>
                </a:xfrm>
                <a:solidFill>
                  <a:srgbClr val="1D1D1B"/>
                </a:solidFill>
              </p:grpSpPr>
              <p:sp>
                <p:nvSpPr>
                  <p:cNvPr id="137" name="Forma Livre: Forma 136">
                    <a:extLst>
                      <a:ext uri="{FF2B5EF4-FFF2-40B4-BE49-F238E27FC236}">
                        <a16:creationId xmlns:a16="http://schemas.microsoft.com/office/drawing/2014/main" id="{64ACD0C2-161C-F466-880C-24515B0D5997}"/>
                      </a:ext>
                    </a:extLst>
                  </p:cNvPr>
                  <p:cNvSpPr/>
                  <p:nvPr/>
                </p:nvSpPr>
                <p:spPr>
                  <a:xfrm>
                    <a:off x="2628647" y="5176300"/>
                    <a:ext cx="417787" cy="407003"/>
                  </a:xfrm>
                  <a:custGeom>
                    <a:avLst/>
                    <a:gdLst>
                      <a:gd name="connsiteX0" fmla="*/ 0 w 417787"/>
                      <a:gd name="connsiteY0" fmla="*/ 203337 h 407003"/>
                      <a:gd name="connsiteX1" fmla="*/ 15641 w 417787"/>
                      <a:gd name="connsiteY1" fmla="*/ 123813 h 407003"/>
                      <a:gd name="connsiteX2" fmla="*/ 59108 w 417787"/>
                      <a:gd name="connsiteY2" fmla="*/ 59108 h 407003"/>
                      <a:gd name="connsiteX3" fmla="*/ 124719 w 417787"/>
                      <a:gd name="connsiteY3" fmla="*/ 15806 h 407003"/>
                      <a:gd name="connsiteX4" fmla="*/ 206383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6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2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3 w 417787"/>
                      <a:gd name="connsiteY30" fmla="*/ 203337 h 407003"/>
                      <a:gd name="connsiteX31" fmla="*/ 362632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9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1" y="123813"/>
                        </a:cubicBezTo>
                        <a:cubicBezTo>
                          <a:pt x="26096" y="99034"/>
                          <a:pt x="40585" y="77466"/>
                          <a:pt x="59108" y="59108"/>
                        </a:cubicBezTo>
                        <a:cubicBezTo>
                          <a:pt x="77713" y="40832"/>
                          <a:pt x="99528" y="26343"/>
                          <a:pt x="124719" y="15806"/>
                        </a:cubicBezTo>
                        <a:cubicBezTo>
                          <a:pt x="149910" y="5269"/>
                          <a:pt x="177158" y="0"/>
                          <a:pt x="206383" y="0"/>
                        </a:cubicBezTo>
                        <a:cubicBezTo>
                          <a:pt x="225235" y="0"/>
                          <a:pt x="243017" y="2305"/>
                          <a:pt x="259811" y="6833"/>
                        </a:cubicBezTo>
                        <a:cubicBezTo>
                          <a:pt x="276605" y="11443"/>
                          <a:pt x="292246" y="17699"/>
                          <a:pt x="306735" y="25685"/>
                        </a:cubicBezTo>
                        <a:cubicBezTo>
                          <a:pt x="321223" y="33670"/>
                          <a:pt x="334230" y="43137"/>
                          <a:pt x="345838" y="54086"/>
                        </a:cubicBezTo>
                        <a:cubicBezTo>
                          <a:pt x="357446" y="65035"/>
                          <a:pt x="367242" y="76889"/>
                          <a:pt x="375392" y="89567"/>
                        </a:cubicBezTo>
                        <a:lnTo>
                          <a:pt x="378849" y="10208"/>
                        </a:lnTo>
                        <a:lnTo>
                          <a:pt x="417788" y="10208"/>
                        </a:lnTo>
                        <a:lnTo>
                          <a:pt x="417788" y="396713"/>
                        </a:lnTo>
                        <a:lnTo>
                          <a:pt x="378849" y="396713"/>
                        </a:lnTo>
                        <a:lnTo>
                          <a:pt x="375392" y="317766"/>
                        </a:lnTo>
                        <a:cubicBezTo>
                          <a:pt x="367242" y="330526"/>
                          <a:pt x="357363" y="342216"/>
                          <a:pt x="345591" y="353082"/>
                        </a:cubicBezTo>
                        <a:cubicBezTo>
                          <a:pt x="333901" y="363867"/>
                          <a:pt x="320812" y="373334"/>
                          <a:pt x="306323" y="381319"/>
                        </a:cubicBezTo>
                        <a:cubicBezTo>
                          <a:pt x="291834" y="389304"/>
                          <a:pt x="276193" y="395643"/>
                          <a:pt x="259399" y="400171"/>
                        </a:cubicBezTo>
                        <a:cubicBezTo>
                          <a:pt x="242605" y="404781"/>
                          <a:pt x="224906" y="407004"/>
                          <a:pt x="206383" y="407004"/>
                        </a:cubicBezTo>
                        <a:cubicBezTo>
                          <a:pt x="177158" y="407004"/>
                          <a:pt x="149910" y="401735"/>
                          <a:pt x="124719" y="391198"/>
                        </a:cubicBezTo>
                        <a:cubicBezTo>
                          <a:pt x="99528" y="380660"/>
                          <a:pt x="77713" y="366172"/>
                          <a:pt x="59272" y="347896"/>
                        </a:cubicBezTo>
                        <a:cubicBezTo>
                          <a:pt x="40832" y="329620"/>
                          <a:pt x="26343" y="308052"/>
                          <a:pt x="15806" y="283191"/>
                        </a:cubicBezTo>
                        <a:cubicBezTo>
                          <a:pt x="5269" y="258411"/>
                          <a:pt x="0" y="231739"/>
                          <a:pt x="0" y="203255"/>
                        </a:cubicBezTo>
                        <a:close/>
                        <a:moveTo>
                          <a:pt x="44207" y="203337"/>
                        </a:moveTo>
                        <a:cubicBezTo>
                          <a:pt x="44207" y="226717"/>
                          <a:pt x="48570" y="248450"/>
                          <a:pt x="57214" y="268619"/>
                        </a:cubicBezTo>
                        <a:cubicBezTo>
                          <a:pt x="65858" y="288706"/>
                          <a:pt x="77713" y="306076"/>
                          <a:pt x="92696" y="320730"/>
                        </a:cubicBezTo>
                        <a:cubicBezTo>
                          <a:pt x="107678" y="335383"/>
                          <a:pt x="125295" y="346908"/>
                          <a:pt x="145382" y="355305"/>
                        </a:cubicBezTo>
                        <a:cubicBezTo>
                          <a:pt x="165469" y="363702"/>
                          <a:pt x="186955" y="367900"/>
                          <a:pt x="209841" y="367900"/>
                        </a:cubicBezTo>
                        <a:cubicBezTo>
                          <a:pt x="232726" y="367900"/>
                          <a:pt x="254213" y="363784"/>
                          <a:pt x="274299" y="355470"/>
                        </a:cubicBezTo>
                        <a:cubicBezTo>
                          <a:pt x="294386" y="347237"/>
                          <a:pt x="312003" y="335712"/>
                          <a:pt x="327151" y="320894"/>
                        </a:cubicBezTo>
                        <a:cubicBezTo>
                          <a:pt x="342298" y="306158"/>
                          <a:pt x="354152" y="288788"/>
                          <a:pt x="362796" y="268784"/>
                        </a:cubicBezTo>
                        <a:cubicBezTo>
                          <a:pt x="371440" y="248862"/>
                          <a:pt x="375803" y="226964"/>
                          <a:pt x="375803" y="203337"/>
                        </a:cubicBezTo>
                        <a:cubicBezTo>
                          <a:pt x="375803" y="179711"/>
                          <a:pt x="371440" y="158224"/>
                          <a:pt x="362632" y="138302"/>
                        </a:cubicBezTo>
                        <a:cubicBezTo>
                          <a:pt x="353823" y="118380"/>
                          <a:pt x="341969" y="101010"/>
                          <a:pt x="326986" y="86439"/>
                        </a:cubicBezTo>
                        <a:cubicBezTo>
                          <a:pt x="312003" y="71785"/>
                          <a:pt x="294386" y="60342"/>
                          <a:pt x="274299" y="51946"/>
                        </a:cubicBezTo>
                        <a:cubicBezTo>
                          <a:pt x="254213" y="43549"/>
                          <a:pt x="232726" y="39350"/>
                          <a:pt x="209841" y="39350"/>
                        </a:cubicBezTo>
                        <a:cubicBezTo>
                          <a:pt x="186955" y="39350"/>
                          <a:pt x="165386" y="43549"/>
                          <a:pt x="145135" y="51946"/>
                        </a:cubicBezTo>
                        <a:cubicBezTo>
                          <a:pt x="124884" y="60342"/>
                          <a:pt x="107349" y="71868"/>
                          <a:pt x="92449" y="86439"/>
                        </a:cubicBezTo>
                        <a:cubicBezTo>
                          <a:pt x="77548"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138" name="Forma Livre: Forma 137">
                    <a:extLst>
                      <a:ext uri="{FF2B5EF4-FFF2-40B4-BE49-F238E27FC236}">
                        <a16:creationId xmlns:a16="http://schemas.microsoft.com/office/drawing/2014/main" id="{C48C9EEC-8DF9-5D62-81BE-AED196206455}"/>
                      </a:ext>
                    </a:extLst>
                  </p:cNvPr>
                  <p:cNvSpPr/>
                  <p:nvPr/>
                </p:nvSpPr>
                <p:spPr>
                  <a:xfrm>
                    <a:off x="2611277" y="5158848"/>
                    <a:ext cx="452692" cy="441908"/>
                  </a:xfrm>
                  <a:custGeom>
                    <a:avLst/>
                    <a:gdLst>
                      <a:gd name="connsiteX0" fmla="*/ 223753 w 452692"/>
                      <a:gd name="connsiteY0" fmla="*/ 441909 h 441908"/>
                      <a:gd name="connsiteX1" fmla="*/ 135421 w 452692"/>
                      <a:gd name="connsiteY1" fmla="*/ 424703 h 441908"/>
                      <a:gd name="connsiteX2" fmla="*/ 64459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6 w 452692"/>
                      <a:gd name="connsiteY6" fmla="*/ 64130 h 441908"/>
                      <a:gd name="connsiteX7" fmla="*/ 135503 w 452692"/>
                      <a:gd name="connsiteY7" fmla="*/ 17205 h 441908"/>
                      <a:gd name="connsiteX8" fmla="*/ 223918 w 452692"/>
                      <a:gd name="connsiteY8" fmla="*/ 0 h 441908"/>
                      <a:gd name="connsiteX9" fmla="*/ 281873 w 452692"/>
                      <a:gd name="connsiteY9" fmla="*/ 7491 h 441908"/>
                      <a:gd name="connsiteX10" fmla="*/ 332666 w 452692"/>
                      <a:gd name="connsiteY10" fmla="*/ 27907 h 441908"/>
                      <a:gd name="connsiteX11" fmla="*/ 375309 w 452692"/>
                      <a:gd name="connsiteY11" fmla="*/ 58861 h 441908"/>
                      <a:gd name="connsiteX12" fmla="*/ 377532 w 452692"/>
                      <a:gd name="connsiteY12" fmla="*/ 61001 h 441908"/>
                      <a:gd name="connsiteX13" fmla="*/ 379014 w 452692"/>
                      <a:gd name="connsiteY13" fmla="*/ 26837 h 441908"/>
                      <a:gd name="connsiteX14" fmla="*/ 396384 w 452692"/>
                      <a:gd name="connsiteY14" fmla="*/ 10208 h 441908"/>
                      <a:gd name="connsiteX15" fmla="*/ 435323 w 452692"/>
                      <a:gd name="connsiteY15" fmla="*/ 10208 h 441908"/>
                      <a:gd name="connsiteX16" fmla="*/ 452693 w 452692"/>
                      <a:gd name="connsiteY16" fmla="*/ 27578 h 441908"/>
                      <a:gd name="connsiteX17" fmla="*/ 452693 w 452692"/>
                      <a:gd name="connsiteY17" fmla="*/ 414083 h 441908"/>
                      <a:gd name="connsiteX18" fmla="*/ 435323 w 452692"/>
                      <a:gd name="connsiteY18" fmla="*/ 431453 h 441908"/>
                      <a:gd name="connsiteX19" fmla="*/ 396384 w 452692"/>
                      <a:gd name="connsiteY19" fmla="*/ 431453 h 441908"/>
                      <a:gd name="connsiteX20" fmla="*/ 379014 w 452692"/>
                      <a:gd name="connsiteY20" fmla="*/ 414825 h 441908"/>
                      <a:gd name="connsiteX21" fmla="*/ 377532 w 452692"/>
                      <a:gd name="connsiteY21" fmla="*/ 380743 h 441908"/>
                      <a:gd name="connsiteX22" fmla="*/ 374980 w 452692"/>
                      <a:gd name="connsiteY22" fmla="*/ 383130 h 441908"/>
                      <a:gd name="connsiteX23" fmla="*/ 332337 w 452692"/>
                      <a:gd name="connsiteY23" fmla="*/ 413837 h 441908"/>
                      <a:gd name="connsiteX24" fmla="*/ 281544 w 452692"/>
                      <a:gd name="connsiteY24" fmla="*/ 434253 h 441908"/>
                      <a:gd name="connsiteX25" fmla="*/ 223918 w 452692"/>
                      <a:gd name="connsiteY25" fmla="*/ 441744 h 441908"/>
                      <a:gd name="connsiteX26" fmla="*/ 223753 w 452692"/>
                      <a:gd name="connsiteY26" fmla="*/ 34822 h 441908"/>
                      <a:gd name="connsiteX27" fmla="*/ 148839 w 452692"/>
                      <a:gd name="connsiteY27" fmla="*/ 49311 h 441908"/>
                      <a:gd name="connsiteX28" fmla="*/ 88662 w 452692"/>
                      <a:gd name="connsiteY28" fmla="*/ 88991 h 441908"/>
                      <a:gd name="connsiteX29" fmla="*/ 48982 w 452692"/>
                      <a:gd name="connsiteY29" fmla="*/ 148016 h 441908"/>
                      <a:gd name="connsiteX30" fmla="*/ 34658 w 452692"/>
                      <a:gd name="connsiteY30" fmla="*/ 220872 h 441908"/>
                      <a:gd name="connsiteX31" fmla="*/ 49147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1 w 452692"/>
                      <a:gd name="connsiteY38" fmla="*/ 325916 h 441908"/>
                      <a:gd name="connsiteX39" fmla="*/ 397289 w 452692"/>
                      <a:gd name="connsiteY39" fmla="*/ 318507 h 441908"/>
                      <a:gd name="connsiteX40" fmla="*/ 410132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2 w 452692"/>
                      <a:gd name="connsiteY45" fmla="*/ 107843 h 441908"/>
                      <a:gd name="connsiteX46" fmla="*/ 397289 w 452692"/>
                      <a:gd name="connsiteY46" fmla="*/ 123896 h 441908"/>
                      <a:gd name="connsiteX47" fmla="*/ 378191 w 452692"/>
                      <a:gd name="connsiteY47" fmla="*/ 116487 h 441908"/>
                      <a:gd name="connsiteX48" fmla="*/ 351353 w 452692"/>
                      <a:gd name="connsiteY48" fmla="*/ 84216 h 441908"/>
                      <a:gd name="connsiteX49" fmla="*/ 315790 w 452692"/>
                      <a:gd name="connsiteY49" fmla="*/ 58367 h 441908"/>
                      <a:gd name="connsiteX50" fmla="*/ 272653 w 452692"/>
                      <a:gd name="connsiteY50" fmla="*/ 40997 h 441908"/>
                      <a:gd name="connsiteX51" fmla="*/ 223836 w 452692"/>
                      <a:gd name="connsiteY51" fmla="*/ 34740 h 441908"/>
                      <a:gd name="connsiteX52" fmla="*/ 227211 w 452692"/>
                      <a:gd name="connsiteY52" fmla="*/ 402640 h 441908"/>
                      <a:gd name="connsiteX53" fmla="*/ 156001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172 w 452692"/>
                      <a:gd name="connsiteY83" fmla="*/ 116404 h 441908"/>
                      <a:gd name="connsiteX84" fmla="*/ 284919 w 452692"/>
                      <a:gd name="connsiteY84" fmla="*/ 85451 h 441908"/>
                      <a:gd name="connsiteX85" fmla="*/ 227128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9" y="377697"/>
                        </a:cubicBezTo>
                        <a:cubicBezTo>
                          <a:pt x="44454" y="357857"/>
                          <a:pt x="28566" y="334230"/>
                          <a:pt x="17205" y="307475"/>
                        </a:cubicBezTo>
                        <a:cubicBezTo>
                          <a:pt x="5762" y="280638"/>
                          <a:pt x="0" y="251414"/>
                          <a:pt x="0" y="220707"/>
                        </a:cubicBezTo>
                        <a:cubicBezTo>
                          <a:pt x="0" y="190001"/>
                          <a:pt x="5680" y="161270"/>
                          <a:pt x="17041" y="134433"/>
                        </a:cubicBezTo>
                        <a:cubicBezTo>
                          <a:pt x="28319" y="107596"/>
                          <a:pt x="44207" y="83969"/>
                          <a:pt x="64376" y="64130"/>
                        </a:cubicBezTo>
                        <a:cubicBezTo>
                          <a:pt x="84463" y="44372"/>
                          <a:pt x="108337" y="28566"/>
                          <a:pt x="135503" y="17205"/>
                        </a:cubicBezTo>
                        <a:cubicBezTo>
                          <a:pt x="162752" y="5762"/>
                          <a:pt x="192470" y="0"/>
                          <a:pt x="223918" y="0"/>
                        </a:cubicBezTo>
                        <a:cubicBezTo>
                          <a:pt x="244169" y="0"/>
                          <a:pt x="263680" y="2552"/>
                          <a:pt x="281873" y="7491"/>
                        </a:cubicBezTo>
                        <a:cubicBezTo>
                          <a:pt x="299902" y="12431"/>
                          <a:pt x="317025" y="19263"/>
                          <a:pt x="332666" y="27907"/>
                        </a:cubicBezTo>
                        <a:cubicBezTo>
                          <a:pt x="348308" y="36551"/>
                          <a:pt x="362714" y="47006"/>
                          <a:pt x="375309" y="58861"/>
                        </a:cubicBezTo>
                        <a:cubicBezTo>
                          <a:pt x="376050" y="59602"/>
                          <a:pt x="376791" y="60342"/>
                          <a:pt x="377532" y="61001"/>
                        </a:cubicBezTo>
                        <a:lnTo>
                          <a:pt x="379014" y="26837"/>
                        </a:lnTo>
                        <a:cubicBezTo>
                          <a:pt x="379426" y="17535"/>
                          <a:pt x="387082" y="10208"/>
                          <a:pt x="396384" y="10208"/>
                        </a:cubicBezTo>
                        <a:lnTo>
                          <a:pt x="435323" y="10208"/>
                        </a:lnTo>
                        <a:cubicBezTo>
                          <a:pt x="444872" y="10208"/>
                          <a:pt x="452693" y="17946"/>
                          <a:pt x="452693" y="27578"/>
                        </a:cubicBezTo>
                        <a:lnTo>
                          <a:pt x="452693" y="414083"/>
                        </a:lnTo>
                        <a:cubicBezTo>
                          <a:pt x="452693" y="423633"/>
                          <a:pt x="444954" y="431453"/>
                          <a:pt x="435323" y="431453"/>
                        </a:cubicBezTo>
                        <a:lnTo>
                          <a:pt x="396384" y="431453"/>
                        </a:lnTo>
                        <a:cubicBezTo>
                          <a:pt x="387082" y="431453"/>
                          <a:pt x="379426" y="424127"/>
                          <a:pt x="379014" y="414825"/>
                        </a:cubicBezTo>
                        <a:lnTo>
                          <a:pt x="377532" y="380743"/>
                        </a:lnTo>
                        <a:cubicBezTo>
                          <a:pt x="376709" y="381566"/>
                          <a:pt x="375803" y="382389"/>
                          <a:pt x="374980" y="383130"/>
                        </a:cubicBezTo>
                        <a:cubicBezTo>
                          <a:pt x="362302" y="394820"/>
                          <a:pt x="347978" y="405111"/>
                          <a:pt x="332337" y="413837"/>
                        </a:cubicBezTo>
                        <a:cubicBezTo>
                          <a:pt x="316696" y="422480"/>
                          <a:pt x="299572" y="429395"/>
                          <a:pt x="281544" y="434253"/>
                        </a:cubicBezTo>
                        <a:cubicBezTo>
                          <a:pt x="263350" y="439192"/>
                          <a:pt x="243922" y="441744"/>
                          <a:pt x="223918" y="441744"/>
                        </a:cubicBezTo>
                        <a:close/>
                        <a:moveTo>
                          <a:pt x="223753" y="34822"/>
                        </a:moveTo>
                        <a:cubicBezTo>
                          <a:pt x="196998" y="34822"/>
                          <a:pt x="171725" y="39680"/>
                          <a:pt x="148839" y="49311"/>
                        </a:cubicBezTo>
                        <a:cubicBezTo>
                          <a:pt x="125789" y="58943"/>
                          <a:pt x="105538" y="72279"/>
                          <a:pt x="88662" y="88991"/>
                        </a:cubicBezTo>
                        <a:cubicBezTo>
                          <a:pt x="71785" y="105620"/>
                          <a:pt x="58449" y="125460"/>
                          <a:pt x="48982" y="148016"/>
                        </a:cubicBezTo>
                        <a:cubicBezTo>
                          <a:pt x="39515" y="170573"/>
                          <a:pt x="34658" y="195023"/>
                          <a:pt x="34658" y="220872"/>
                        </a:cubicBezTo>
                        <a:cubicBezTo>
                          <a:pt x="34658" y="246721"/>
                          <a:pt x="39515" y="271500"/>
                          <a:pt x="49147" y="293975"/>
                        </a:cubicBezTo>
                        <a:cubicBezTo>
                          <a:pt x="58778" y="316614"/>
                          <a:pt x="72115" y="336453"/>
                          <a:pt x="88908" y="353165"/>
                        </a:cubicBezTo>
                        <a:cubicBezTo>
                          <a:pt x="105702" y="369794"/>
                          <a:pt x="125871" y="383130"/>
                          <a:pt x="148839" y="392762"/>
                        </a:cubicBezTo>
                        <a:cubicBezTo>
                          <a:pt x="171808" y="402394"/>
                          <a:pt x="196998" y="407250"/>
                          <a:pt x="223753" y="407250"/>
                        </a:cubicBezTo>
                        <a:cubicBezTo>
                          <a:pt x="240712" y="407250"/>
                          <a:pt x="257012" y="405111"/>
                          <a:pt x="272241" y="400994"/>
                        </a:cubicBezTo>
                        <a:cubicBezTo>
                          <a:pt x="287636" y="396796"/>
                          <a:pt x="302124" y="390951"/>
                          <a:pt x="315378" y="383624"/>
                        </a:cubicBezTo>
                        <a:cubicBezTo>
                          <a:pt x="328632" y="376298"/>
                          <a:pt x="340651" y="367653"/>
                          <a:pt x="351271" y="357857"/>
                        </a:cubicBezTo>
                        <a:cubicBezTo>
                          <a:pt x="361808" y="348143"/>
                          <a:pt x="370864" y="337359"/>
                          <a:pt x="378191" y="325916"/>
                        </a:cubicBezTo>
                        <a:cubicBezTo>
                          <a:pt x="382307" y="319577"/>
                          <a:pt x="390045" y="316531"/>
                          <a:pt x="397289" y="318507"/>
                        </a:cubicBezTo>
                        <a:cubicBezTo>
                          <a:pt x="404616" y="320482"/>
                          <a:pt x="409803" y="326986"/>
                          <a:pt x="410132" y="334560"/>
                        </a:cubicBezTo>
                        <a:lnTo>
                          <a:pt x="412849" y="396960"/>
                        </a:lnTo>
                        <a:lnTo>
                          <a:pt x="417788" y="396960"/>
                        </a:lnTo>
                        <a:lnTo>
                          <a:pt x="417788" y="45113"/>
                        </a:lnTo>
                        <a:lnTo>
                          <a:pt x="412849" y="45113"/>
                        </a:lnTo>
                        <a:lnTo>
                          <a:pt x="410132" y="107843"/>
                        </a:lnTo>
                        <a:cubicBezTo>
                          <a:pt x="409803" y="115416"/>
                          <a:pt x="404616" y="121920"/>
                          <a:pt x="397289" y="123896"/>
                        </a:cubicBezTo>
                        <a:cubicBezTo>
                          <a:pt x="389963" y="125872"/>
                          <a:pt x="382225" y="122825"/>
                          <a:pt x="378191" y="116487"/>
                        </a:cubicBezTo>
                        <a:cubicBezTo>
                          <a:pt x="370864" y="105044"/>
                          <a:pt x="361808" y="94177"/>
                          <a:pt x="351353" y="84216"/>
                        </a:cubicBezTo>
                        <a:cubicBezTo>
                          <a:pt x="340898" y="74337"/>
                          <a:pt x="328879" y="65611"/>
                          <a:pt x="315790" y="58367"/>
                        </a:cubicBezTo>
                        <a:cubicBezTo>
                          <a:pt x="302618" y="51040"/>
                          <a:pt x="288047" y="45195"/>
                          <a:pt x="272653" y="40997"/>
                        </a:cubicBezTo>
                        <a:cubicBezTo>
                          <a:pt x="257423" y="36880"/>
                          <a:pt x="240959" y="34740"/>
                          <a:pt x="223836" y="34740"/>
                        </a:cubicBezTo>
                        <a:close/>
                        <a:moveTo>
                          <a:pt x="227211" y="402640"/>
                        </a:moveTo>
                        <a:cubicBezTo>
                          <a:pt x="202102" y="402640"/>
                          <a:pt x="178146" y="397948"/>
                          <a:pt x="156001" y="388728"/>
                        </a:cubicBezTo>
                        <a:cubicBezTo>
                          <a:pt x="133939" y="379508"/>
                          <a:pt x="114429" y="366665"/>
                          <a:pt x="97882" y="350612"/>
                        </a:cubicBezTo>
                        <a:cubicBezTo>
                          <a:pt x="81335" y="334477"/>
                          <a:pt x="68081" y="315049"/>
                          <a:pt x="58531" y="292986"/>
                        </a:cubicBezTo>
                        <a:cubicBezTo>
                          <a:pt x="48982" y="270842"/>
                          <a:pt x="44125" y="246557"/>
                          <a:pt x="44125" y="220872"/>
                        </a:cubicBezTo>
                        <a:cubicBezTo>
                          <a:pt x="44125" y="195187"/>
                          <a:pt x="48982" y="170985"/>
                          <a:pt x="58531" y="148922"/>
                        </a:cubicBezTo>
                        <a:cubicBezTo>
                          <a:pt x="67998" y="127024"/>
                          <a:pt x="81170" y="107678"/>
                          <a:pt x="97552" y="91543"/>
                        </a:cubicBezTo>
                        <a:cubicBezTo>
                          <a:pt x="113935" y="75408"/>
                          <a:pt x="133528" y="62565"/>
                          <a:pt x="155755" y="53345"/>
                        </a:cubicBezTo>
                        <a:cubicBezTo>
                          <a:pt x="177982" y="44125"/>
                          <a:pt x="202020" y="39433"/>
                          <a:pt x="227128" y="39433"/>
                        </a:cubicBezTo>
                        <a:cubicBezTo>
                          <a:pt x="252237" y="39433"/>
                          <a:pt x="276193" y="44125"/>
                          <a:pt x="298338" y="53345"/>
                        </a:cubicBezTo>
                        <a:cubicBezTo>
                          <a:pt x="320318" y="62565"/>
                          <a:pt x="339910" y="75408"/>
                          <a:pt x="356457" y="91460"/>
                        </a:cubicBezTo>
                        <a:cubicBezTo>
                          <a:pt x="373004" y="107596"/>
                          <a:pt x="386258" y="126859"/>
                          <a:pt x="395890" y="148840"/>
                        </a:cubicBezTo>
                        <a:cubicBezTo>
                          <a:pt x="405604" y="170985"/>
                          <a:pt x="410544" y="195187"/>
                          <a:pt x="410544" y="220872"/>
                        </a:cubicBezTo>
                        <a:cubicBezTo>
                          <a:pt x="410544" y="246557"/>
                          <a:pt x="405687" y="271171"/>
                          <a:pt x="396137" y="293234"/>
                        </a:cubicBezTo>
                        <a:cubicBezTo>
                          <a:pt x="386670" y="315214"/>
                          <a:pt x="373334" y="334560"/>
                          <a:pt x="356622" y="350860"/>
                        </a:cubicBezTo>
                        <a:cubicBezTo>
                          <a:pt x="339993" y="367077"/>
                          <a:pt x="320318" y="379920"/>
                          <a:pt x="298255" y="389057"/>
                        </a:cubicBezTo>
                        <a:cubicBezTo>
                          <a:pt x="276110" y="398113"/>
                          <a:pt x="252237" y="402723"/>
                          <a:pt x="227128" y="402723"/>
                        </a:cubicBezTo>
                        <a:close/>
                        <a:moveTo>
                          <a:pt x="227211" y="74090"/>
                        </a:moveTo>
                        <a:cubicBezTo>
                          <a:pt x="206712" y="74090"/>
                          <a:pt x="187202" y="77877"/>
                          <a:pt x="169173" y="85369"/>
                        </a:cubicBezTo>
                        <a:cubicBezTo>
                          <a:pt x="151144" y="92860"/>
                          <a:pt x="135256" y="103233"/>
                          <a:pt x="122002" y="116240"/>
                        </a:cubicBezTo>
                        <a:cubicBezTo>
                          <a:pt x="108831" y="129247"/>
                          <a:pt x="98211" y="144888"/>
                          <a:pt x="90473" y="162670"/>
                        </a:cubicBezTo>
                        <a:cubicBezTo>
                          <a:pt x="82817" y="180369"/>
                          <a:pt x="78947" y="199962"/>
                          <a:pt x="78947" y="220872"/>
                        </a:cubicBezTo>
                        <a:cubicBezTo>
                          <a:pt x="78947" y="241782"/>
                          <a:pt x="82817" y="261457"/>
                          <a:pt x="90473" y="279239"/>
                        </a:cubicBezTo>
                        <a:cubicBezTo>
                          <a:pt x="98211" y="297185"/>
                          <a:pt x="108831" y="312827"/>
                          <a:pt x="122167" y="325751"/>
                        </a:cubicBezTo>
                        <a:cubicBezTo>
                          <a:pt x="135503" y="338758"/>
                          <a:pt x="151391" y="349213"/>
                          <a:pt x="169420" y="356705"/>
                        </a:cubicBezTo>
                        <a:cubicBezTo>
                          <a:pt x="187284" y="364196"/>
                          <a:pt x="206712" y="367983"/>
                          <a:pt x="227211" y="367983"/>
                        </a:cubicBezTo>
                        <a:cubicBezTo>
                          <a:pt x="247709" y="367983"/>
                          <a:pt x="267220" y="364278"/>
                          <a:pt x="285084" y="356869"/>
                        </a:cubicBezTo>
                        <a:cubicBezTo>
                          <a:pt x="303030" y="349460"/>
                          <a:pt x="318918" y="339087"/>
                          <a:pt x="332419" y="325916"/>
                        </a:cubicBezTo>
                        <a:cubicBezTo>
                          <a:pt x="345838" y="312827"/>
                          <a:pt x="356622" y="297185"/>
                          <a:pt x="364278" y="279403"/>
                        </a:cubicBezTo>
                        <a:cubicBezTo>
                          <a:pt x="371934" y="261704"/>
                          <a:pt x="375803" y="242029"/>
                          <a:pt x="375803" y="220872"/>
                        </a:cubicBezTo>
                        <a:cubicBezTo>
                          <a:pt x="375803" y="199715"/>
                          <a:pt x="371852" y="180451"/>
                          <a:pt x="364113" y="162834"/>
                        </a:cubicBezTo>
                        <a:cubicBezTo>
                          <a:pt x="356293" y="145053"/>
                          <a:pt x="345509" y="129411"/>
                          <a:pt x="332172" y="116404"/>
                        </a:cubicBezTo>
                        <a:cubicBezTo>
                          <a:pt x="318836" y="103397"/>
                          <a:pt x="302948" y="92942"/>
                          <a:pt x="284919" y="85451"/>
                        </a:cubicBezTo>
                        <a:cubicBezTo>
                          <a:pt x="267055" y="77960"/>
                          <a:pt x="247627" y="74173"/>
                          <a:pt x="227128" y="74173"/>
                        </a:cubicBezTo>
                        <a:close/>
                      </a:path>
                    </a:pathLst>
                  </a:custGeom>
                  <a:solidFill>
                    <a:srgbClr val="1D1D1B"/>
                  </a:solidFill>
                  <a:ln w="8232" cap="flat">
                    <a:noFill/>
                    <a:prstDash val="solid"/>
                    <a:miter/>
                  </a:ln>
                </p:spPr>
                <p:txBody>
                  <a:bodyPr rtlCol="0" anchor="ctr"/>
                  <a:lstStyle/>
                  <a:p>
                    <a:endParaRPr lang="en-US"/>
                  </a:p>
                </p:txBody>
              </p:sp>
            </p:grpSp>
            <p:grpSp>
              <p:nvGrpSpPr>
                <p:cNvPr id="31" name="Gráfico 23">
                  <a:extLst>
                    <a:ext uri="{FF2B5EF4-FFF2-40B4-BE49-F238E27FC236}">
                      <a16:creationId xmlns:a16="http://schemas.microsoft.com/office/drawing/2014/main" id="{118ECBB5-D232-5BBA-EC11-3DB9A1B97D1D}"/>
                    </a:ext>
                  </a:extLst>
                </p:cNvPr>
                <p:cNvGrpSpPr/>
                <p:nvPr/>
              </p:nvGrpSpPr>
              <p:grpSpPr>
                <a:xfrm>
                  <a:off x="3320570" y="5158930"/>
                  <a:ext cx="434753" cy="621619"/>
                  <a:chOff x="3320570" y="5158930"/>
                  <a:chExt cx="434753" cy="621619"/>
                </a:xfrm>
                <a:solidFill>
                  <a:srgbClr val="1D1D1B"/>
                </a:solidFill>
              </p:grpSpPr>
              <p:sp>
                <p:nvSpPr>
                  <p:cNvPr id="135" name="Forma Livre: Forma 134">
                    <a:extLst>
                      <a:ext uri="{FF2B5EF4-FFF2-40B4-BE49-F238E27FC236}">
                        <a16:creationId xmlns:a16="http://schemas.microsoft.com/office/drawing/2014/main" id="{657F8907-0834-627C-92D7-14BDABE445B3}"/>
                      </a:ext>
                    </a:extLst>
                  </p:cNvPr>
                  <p:cNvSpPr/>
                  <p:nvPr/>
                </p:nvSpPr>
                <p:spPr>
                  <a:xfrm>
                    <a:off x="3337940" y="5176465"/>
                    <a:ext cx="399923" cy="586714"/>
                  </a:xfrm>
                  <a:custGeom>
                    <a:avLst/>
                    <a:gdLst>
                      <a:gd name="connsiteX0" fmla="*/ 44207 w 399923"/>
                      <a:gd name="connsiteY0" fmla="*/ 203173 h 586714"/>
                      <a:gd name="connsiteX1" fmla="*/ 57955 w 399923"/>
                      <a:gd name="connsiteY1" fmla="*/ 271253 h 586714"/>
                      <a:gd name="connsiteX2" fmla="*/ 94589 w 399923"/>
                      <a:gd name="connsiteY2" fmla="*/ 322952 h 586714"/>
                      <a:gd name="connsiteX3" fmla="*/ 147275 w 399923"/>
                      <a:gd name="connsiteY3" fmla="*/ 355799 h 586714"/>
                      <a:gd name="connsiteX4" fmla="*/ 209100 w 399923"/>
                      <a:gd name="connsiteY4" fmla="*/ 367242 h 586714"/>
                      <a:gd name="connsiteX5" fmla="*/ 254295 w 399923"/>
                      <a:gd name="connsiteY5" fmla="*/ 361314 h 586714"/>
                      <a:gd name="connsiteX6" fmla="*/ 294551 w 399923"/>
                      <a:gd name="connsiteY6" fmla="*/ 344356 h 586714"/>
                      <a:gd name="connsiteX7" fmla="*/ 328550 w 399923"/>
                      <a:gd name="connsiteY7" fmla="*/ 317684 h 586714"/>
                      <a:gd name="connsiteX8" fmla="*/ 354482 w 399923"/>
                      <a:gd name="connsiteY8" fmla="*/ 282202 h 586714"/>
                      <a:gd name="connsiteX9" fmla="*/ 399924 w 399923"/>
                      <a:gd name="connsiteY9" fmla="*/ 282202 h 586714"/>
                      <a:gd name="connsiteX10" fmla="*/ 370535 w 399923"/>
                      <a:gd name="connsiteY10" fmla="*/ 332749 h 586714"/>
                      <a:gd name="connsiteX11" fmla="*/ 326821 w 399923"/>
                      <a:gd name="connsiteY11" fmla="*/ 372264 h 586714"/>
                      <a:gd name="connsiteX12" fmla="*/ 271665 w 399923"/>
                      <a:gd name="connsiteY12" fmla="*/ 397866 h 586714"/>
                      <a:gd name="connsiteX13" fmla="*/ 208359 w 399923"/>
                      <a:gd name="connsiteY13" fmla="*/ 407004 h 586714"/>
                      <a:gd name="connsiteX14" fmla="*/ 126283 w 399923"/>
                      <a:gd name="connsiteY14" fmla="*/ 391198 h 586714"/>
                      <a:gd name="connsiteX15" fmla="*/ 60096 w 399923"/>
                      <a:gd name="connsiteY15" fmla="*/ 347732 h 586714"/>
                      <a:gd name="connsiteX16" fmla="*/ 16053 w 399923"/>
                      <a:gd name="connsiteY16" fmla="*/ 282861 h 586714"/>
                      <a:gd name="connsiteX17" fmla="*/ 0 w 399923"/>
                      <a:gd name="connsiteY17" fmla="*/ 203337 h 586714"/>
                      <a:gd name="connsiteX18" fmla="*/ 16053 w 399923"/>
                      <a:gd name="connsiteY18" fmla="*/ 123814 h 586714"/>
                      <a:gd name="connsiteX19" fmla="*/ 60096 w 399923"/>
                      <a:gd name="connsiteY19" fmla="*/ 59108 h 586714"/>
                      <a:gd name="connsiteX20" fmla="*/ 126283 w 399923"/>
                      <a:gd name="connsiteY20" fmla="*/ 15806 h 586714"/>
                      <a:gd name="connsiteX21" fmla="*/ 208359 w 399923"/>
                      <a:gd name="connsiteY21" fmla="*/ 0 h 586714"/>
                      <a:gd name="connsiteX22" fmla="*/ 271501 w 399923"/>
                      <a:gd name="connsiteY22" fmla="*/ 8973 h 586714"/>
                      <a:gd name="connsiteX23" fmla="*/ 326245 w 399923"/>
                      <a:gd name="connsiteY23" fmla="*/ 34329 h 586714"/>
                      <a:gd name="connsiteX24" fmla="*/ 369958 w 399923"/>
                      <a:gd name="connsiteY24" fmla="*/ 73844 h 586714"/>
                      <a:gd name="connsiteX25" fmla="*/ 399924 w 399923"/>
                      <a:gd name="connsiteY25" fmla="*/ 124801 h 586714"/>
                      <a:gd name="connsiteX26" fmla="*/ 354482 w 399923"/>
                      <a:gd name="connsiteY26" fmla="*/ 124801 h 586714"/>
                      <a:gd name="connsiteX27" fmla="*/ 328880 w 399923"/>
                      <a:gd name="connsiteY27" fmla="*/ 89156 h 586714"/>
                      <a:gd name="connsiteX28" fmla="*/ 294880 w 399923"/>
                      <a:gd name="connsiteY28" fmla="*/ 62236 h 586714"/>
                      <a:gd name="connsiteX29" fmla="*/ 254460 w 399923"/>
                      <a:gd name="connsiteY29" fmla="*/ 45278 h 586714"/>
                      <a:gd name="connsiteX30" fmla="*/ 209017 w 399923"/>
                      <a:gd name="connsiteY30" fmla="*/ 39350 h 586714"/>
                      <a:gd name="connsiteX31" fmla="*/ 146781 w 399923"/>
                      <a:gd name="connsiteY31" fmla="*/ 50958 h 586714"/>
                      <a:gd name="connsiteX32" fmla="*/ 94095 w 399923"/>
                      <a:gd name="connsiteY32" fmla="*/ 83969 h 586714"/>
                      <a:gd name="connsiteX33" fmla="*/ 57626 w 399923"/>
                      <a:gd name="connsiteY33" fmla="*/ 135668 h 586714"/>
                      <a:gd name="connsiteX34" fmla="*/ 44043 w 399923"/>
                      <a:gd name="connsiteY34" fmla="*/ 203419 h 586714"/>
                      <a:gd name="connsiteX35" fmla="*/ 181604 w 399923"/>
                      <a:gd name="connsiteY35" fmla="*/ 463395 h 586714"/>
                      <a:gd name="connsiteX36" fmla="*/ 207536 w 399923"/>
                      <a:gd name="connsiteY36" fmla="*/ 393914 h 586714"/>
                      <a:gd name="connsiteX37" fmla="*/ 234208 w 399923"/>
                      <a:gd name="connsiteY37" fmla="*/ 394326 h 586714"/>
                      <a:gd name="connsiteX38" fmla="*/ 215933 w 399923"/>
                      <a:gd name="connsiteY38" fmla="*/ 441662 h 586714"/>
                      <a:gd name="connsiteX39" fmla="*/ 237913 w 399923"/>
                      <a:gd name="connsiteY39" fmla="*/ 448742 h 586714"/>
                      <a:gd name="connsiteX40" fmla="*/ 256435 w 399923"/>
                      <a:gd name="connsiteY40" fmla="*/ 461337 h 586714"/>
                      <a:gd name="connsiteX41" fmla="*/ 269196 w 399923"/>
                      <a:gd name="connsiteY41" fmla="*/ 480189 h 586714"/>
                      <a:gd name="connsiteX42" fmla="*/ 273970 w 399923"/>
                      <a:gd name="connsiteY42" fmla="*/ 505791 h 586714"/>
                      <a:gd name="connsiteX43" fmla="*/ 266726 w 399923"/>
                      <a:gd name="connsiteY43" fmla="*/ 537485 h 586714"/>
                      <a:gd name="connsiteX44" fmla="*/ 247627 w 399923"/>
                      <a:gd name="connsiteY44" fmla="*/ 563252 h 586714"/>
                      <a:gd name="connsiteX45" fmla="*/ 221119 w 399923"/>
                      <a:gd name="connsiteY45" fmla="*/ 580458 h 586714"/>
                      <a:gd name="connsiteX46" fmla="*/ 191565 w 399923"/>
                      <a:gd name="connsiteY46" fmla="*/ 586714 h 586714"/>
                      <a:gd name="connsiteX47" fmla="*/ 164316 w 399923"/>
                      <a:gd name="connsiteY47" fmla="*/ 584821 h 586714"/>
                      <a:gd name="connsiteX48" fmla="*/ 140443 w 399923"/>
                      <a:gd name="connsiteY48" fmla="*/ 576836 h 586714"/>
                      <a:gd name="connsiteX49" fmla="*/ 150404 w 399923"/>
                      <a:gd name="connsiteY49" fmla="*/ 550163 h 586714"/>
                      <a:gd name="connsiteX50" fmla="*/ 169256 w 399923"/>
                      <a:gd name="connsiteY50" fmla="*/ 555679 h 586714"/>
                      <a:gd name="connsiteX51" fmla="*/ 188931 w 399923"/>
                      <a:gd name="connsiteY51" fmla="*/ 556996 h 586714"/>
                      <a:gd name="connsiteX52" fmla="*/ 206877 w 399923"/>
                      <a:gd name="connsiteY52" fmla="*/ 552962 h 586714"/>
                      <a:gd name="connsiteX53" fmla="*/ 223506 w 399923"/>
                      <a:gd name="connsiteY53" fmla="*/ 542095 h 586714"/>
                      <a:gd name="connsiteX54" fmla="*/ 235937 w 399923"/>
                      <a:gd name="connsiteY54" fmla="*/ 526042 h 586714"/>
                      <a:gd name="connsiteX55" fmla="*/ 240876 w 399923"/>
                      <a:gd name="connsiteY55" fmla="*/ 506614 h 586714"/>
                      <a:gd name="connsiteX56" fmla="*/ 235361 w 399923"/>
                      <a:gd name="connsiteY56" fmla="*/ 485622 h 586714"/>
                      <a:gd name="connsiteX57" fmla="*/ 221201 w 399923"/>
                      <a:gd name="connsiteY57" fmla="*/ 472450 h 586714"/>
                      <a:gd name="connsiteX58" fmla="*/ 202349 w 399923"/>
                      <a:gd name="connsiteY58" fmla="*/ 465618 h 586714"/>
                      <a:gd name="connsiteX59" fmla="*/ 182098 w 399923"/>
                      <a:gd name="connsiteY59" fmla="*/ 463560 h 586714"/>
                      <a:gd name="connsiteX60" fmla="*/ 182098 w 399923"/>
                      <a:gd name="connsiteY60" fmla="*/ 463148 h 586714"/>
                      <a:gd name="connsiteX61" fmla="*/ 181686 w 399923"/>
                      <a:gd name="connsiteY61" fmla="*/ 463560 h 5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9923" h="58671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5"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2"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1" y="8973"/>
                        </a:cubicBezTo>
                        <a:cubicBezTo>
                          <a:pt x="291505" y="14983"/>
                          <a:pt x="309698" y="23380"/>
                          <a:pt x="326245" y="34329"/>
                        </a:cubicBezTo>
                        <a:cubicBezTo>
                          <a:pt x="342792" y="45278"/>
                          <a:pt x="357363" y="58449"/>
                          <a:pt x="369958" y="73844"/>
                        </a:cubicBezTo>
                        <a:cubicBezTo>
                          <a:pt x="382554" y="89238"/>
                          <a:pt x="392515" y="106197"/>
                          <a:pt x="399924" y="124801"/>
                        </a:cubicBezTo>
                        <a:lnTo>
                          <a:pt x="354482" y="124801"/>
                        </a:lnTo>
                        <a:cubicBezTo>
                          <a:pt x="347649" y="111547"/>
                          <a:pt x="339087" y="99693"/>
                          <a:pt x="328880" y="89156"/>
                        </a:cubicBezTo>
                        <a:cubicBezTo>
                          <a:pt x="318671" y="78618"/>
                          <a:pt x="307393" y="69645"/>
                          <a:pt x="294880" y="62236"/>
                        </a:cubicBezTo>
                        <a:cubicBezTo>
                          <a:pt x="282449" y="54827"/>
                          <a:pt x="268949" y="49229"/>
                          <a:pt x="254460" y="45278"/>
                        </a:cubicBezTo>
                        <a:cubicBezTo>
                          <a:pt x="239971" y="41326"/>
                          <a:pt x="224823"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0" y="155920"/>
                          <a:pt x="44043" y="178476"/>
                          <a:pt x="44043" y="203419"/>
                        </a:cubicBezTo>
                        <a:close/>
                        <a:moveTo>
                          <a:pt x="181604" y="463395"/>
                        </a:moveTo>
                        <a:lnTo>
                          <a:pt x="207536" y="393914"/>
                        </a:lnTo>
                        <a:lnTo>
                          <a:pt x="234208" y="394326"/>
                        </a:lnTo>
                        <a:lnTo>
                          <a:pt x="215933" y="441662"/>
                        </a:lnTo>
                        <a:cubicBezTo>
                          <a:pt x="223589" y="443226"/>
                          <a:pt x="230833" y="445531"/>
                          <a:pt x="237913" y="448742"/>
                        </a:cubicBezTo>
                        <a:cubicBezTo>
                          <a:pt x="244910" y="451952"/>
                          <a:pt x="251084" y="456150"/>
                          <a:pt x="256435" y="461337"/>
                        </a:cubicBezTo>
                        <a:cubicBezTo>
                          <a:pt x="261786" y="466523"/>
                          <a:pt x="266067" y="472862"/>
                          <a:pt x="269196" y="480189"/>
                        </a:cubicBezTo>
                        <a:cubicBezTo>
                          <a:pt x="272406" y="487598"/>
                          <a:pt x="273970" y="496077"/>
                          <a:pt x="273970" y="505791"/>
                        </a:cubicBezTo>
                        <a:cubicBezTo>
                          <a:pt x="273970" y="516987"/>
                          <a:pt x="271583" y="527524"/>
                          <a:pt x="266726" y="537485"/>
                        </a:cubicBezTo>
                        <a:cubicBezTo>
                          <a:pt x="261869" y="547447"/>
                          <a:pt x="255530" y="556008"/>
                          <a:pt x="247627" y="563252"/>
                        </a:cubicBezTo>
                        <a:cubicBezTo>
                          <a:pt x="239724" y="570497"/>
                          <a:pt x="230915" y="576260"/>
                          <a:pt x="221119" y="580458"/>
                        </a:cubicBezTo>
                        <a:cubicBezTo>
                          <a:pt x="211323" y="584656"/>
                          <a:pt x="201444" y="586714"/>
                          <a:pt x="191565" y="586714"/>
                        </a:cubicBezTo>
                        <a:cubicBezTo>
                          <a:pt x="181686" y="586714"/>
                          <a:pt x="172795" y="586056"/>
                          <a:pt x="164316" y="584821"/>
                        </a:cubicBezTo>
                        <a:cubicBezTo>
                          <a:pt x="155755" y="583586"/>
                          <a:pt x="147852" y="580870"/>
                          <a:pt x="140443" y="576836"/>
                        </a:cubicBezTo>
                        <a:lnTo>
                          <a:pt x="150404" y="550163"/>
                        </a:lnTo>
                        <a:cubicBezTo>
                          <a:pt x="156743" y="552962"/>
                          <a:pt x="163081" y="554773"/>
                          <a:pt x="169256" y="555679"/>
                        </a:cubicBezTo>
                        <a:cubicBezTo>
                          <a:pt x="175512" y="556584"/>
                          <a:pt x="182015" y="556996"/>
                          <a:pt x="188931" y="556996"/>
                        </a:cubicBezTo>
                        <a:cubicBezTo>
                          <a:pt x="194776" y="556996"/>
                          <a:pt x="200785" y="555679"/>
                          <a:pt x="206877" y="552962"/>
                        </a:cubicBezTo>
                        <a:cubicBezTo>
                          <a:pt x="212969" y="550245"/>
                          <a:pt x="218485" y="546623"/>
                          <a:pt x="223506" y="542095"/>
                        </a:cubicBezTo>
                        <a:cubicBezTo>
                          <a:pt x="228528" y="537568"/>
                          <a:pt x="232562" y="532134"/>
                          <a:pt x="235937" y="526042"/>
                        </a:cubicBezTo>
                        <a:cubicBezTo>
                          <a:pt x="239230" y="519951"/>
                          <a:pt x="240876" y="513447"/>
                          <a:pt x="240876" y="506614"/>
                        </a:cubicBezTo>
                        <a:cubicBezTo>
                          <a:pt x="240876" y="498217"/>
                          <a:pt x="239065" y="491220"/>
                          <a:pt x="235361" y="485622"/>
                        </a:cubicBezTo>
                        <a:cubicBezTo>
                          <a:pt x="231656" y="480024"/>
                          <a:pt x="226964" y="475661"/>
                          <a:pt x="221201" y="472450"/>
                        </a:cubicBezTo>
                        <a:cubicBezTo>
                          <a:pt x="215439" y="469240"/>
                          <a:pt x="209182" y="467017"/>
                          <a:pt x="202349" y="465618"/>
                        </a:cubicBezTo>
                        <a:cubicBezTo>
                          <a:pt x="195517" y="464218"/>
                          <a:pt x="188766" y="463560"/>
                          <a:pt x="182098" y="463560"/>
                        </a:cubicBezTo>
                        <a:lnTo>
                          <a:pt x="182098" y="463148"/>
                        </a:lnTo>
                        <a:lnTo>
                          <a:pt x="181686" y="463560"/>
                        </a:lnTo>
                        <a:close/>
                      </a:path>
                    </a:pathLst>
                  </a:custGeom>
                  <a:solidFill>
                    <a:srgbClr val="1D1D1B"/>
                  </a:solidFill>
                  <a:ln w="8232" cap="flat">
                    <a:noFill/>
                    <a:prstDash val="solid"/>
                    <a:miter/>
                  </a:ln>
                </p:spPr>
                <p:txBody>
                  <a:bodyPr rtlCol="0" anchor="ctr"/>
                  <a:lstStyle/>
                  <a:p>
                    <a:endParaRPr lang="en-US"/>
                  </a:p>
                </p:txBody>
              </p:sp>
              <p:sp>
                <p:nvSpPr>
                  <p:cNvPr id="136" name="Forma Livre: Forma 135">
                    <a:extLst>
                      <a:ext uri="{FF2B5EF4-FFF2-40B4-BE49-F238E27FC236}">
                        <a16:creationId xmlns:a16="http://schemas.microsoft.com/office/drawing/2014/main" id="{5C92DE9A-7143-B764-4A38-290E5B0C584D}"/>
                      </a:ext>
                    </a:extLst>
                  </p:cNvPr>
                  <p:cNvSpPr/>
                  <p:nvPr/>
                </p:nvSpPr>
                <p:spPr>
                  <a:xfrm>
                    <a:off x="3320570" y="5158930"/>
                    <a:ext cx="434753" cy="621619"/>
                  </a:xfrm>
                  <a:custGeom>
                    <a:avLst/>
                    <a:gdLst>
                      <a:gd name="connsiteX0" fmla="*/ 208853 w 434753"/>
                      <a:gd name="connsiteY0" fmla="*/ 621537 h 621619"/>
                      <a:gd name="connsiteX1" fmla="*/ 178970 w 434753"/>
                      <a:gd name="connsiteY1" fmla="*/ 619479 h 621619"/>
                      <a:gd name="connsiteX2" fmla="*/ 149334 w 434753"/>
                      <a:gd name="connsiteY2" fmla="*/ 609518 h 621619"/>
                      <a:gd name="connsiteX3" fmla="*/ 141431 w 434753"/>
                      <a:gd name="connsiteY3" fmla="*/ 588278 h 621619"/>
                      <a:gd name="connsiteX4" fmla="*/ 151392 w 434753"/>
                      <a:gd name="connsiteY4" fmla="*/ 561606 h 621619"/>
                      <a:gd name="connsiteX5" fmla="*/ 160941 w 434753"/>
                      <a:gd name="connsiteY5" fmla="*/ 551645 h 621619"/>
                      <a:gd name="connsiteX6" fmla="*/ 174689 w 434753"/>
                      <a:gd name="connsiteY6" fmla="*/ 551727 h 621619"/>
                      <a:gd name="connsiteX7" fmla="*/ 189013 w 434753"/>
                      <a:gd name="connsiteY7" fmla="*/ 555925 h 621619"/>
                      <a:gd name="connsiteX8" fmla="*/ 206219 w 434753"/>
                      <a:gd name="connsiteY8" fmla="*/ 557078 h 621619"/>
                      <a:gd name="connsiteX9" fmla="*/ 217250 w 434753"/>
                      <a:gd name="connsiteY9" fmla="*/ 554526 h 621619"/>
                      <a:gd name="connsiteX10" fmla="*/ 229022 w 434753"/>
                      <a:gd name="connsiteY10" fmla="*/ 546788 h 621619"/>
                      <a:gd name="connsiteX11" fmla="*/ 237913 w 434753"/>
                      <a:gd name="connsiteY11" fmla="*/ 535262 h 621619"/>
                      <a:gd name="connsiteX12" fmla="*/ 240794 w 434753"/>
                      <a:gd name="connsiteY12" fmla="*/ 524066 h 621619"/>
                      <a:gd name="connsiteX13" fmla="*/ 238160 w 434753"/>
                      <a:gd name="connsiteY13" fmla="*/ 512624 h 621619"/>
                      <a:gd name="connsiteX14" fmla="*/ 230092 w 434753"/>
                      <a:gd name="connsiteY14" fmla="*/ 505050 h 621619"/>
                      <a:gd name="connsiteX15" fmla="*/ 216180 w 434753"/>
                      <a:gd name="connsiteY15" fmla="*/ 500028 h 621619"/>
                      <a:gd name="connsiteX16" fmla="*/ 199386 w 434753"/>
                      <a:gd name="connsiteY16" fmla="*/ 498299 h 621619"/>
                      <a:gd name="connsiteX17" fmla="*/ 187531 w 434753"/>
                      <a:gd name="connsiteY17" fmla="*/ 493607 h 621619"/>
                      <a:gd name="connsiteX18" fmla="*/ 182757 w 434753"/>
                      <a:gd name="connsiteY18" fmla="*/ 474838 h 621619"/>
                      <a:gd name="connsiteX19" fmla="*/ 195764 w 434753"/>
                      <a:gd name="connsiteY19" fmla="*/ 440015 h 621619"/>
                      <a:gd name="connsiteX20" fmla="*/ 137068 w 434753"/>
                      <a:gd name="connsiteY20" fmla="*/ 424703 h 621619"/>
                      <a:gd name="connsiteX21" fmla="*/ 65282 w 434753"/>
                      <a:gd name="connsiteY21" fmla="*/ 377532 h 621619"/>
                      <a:gd name="connsiteX22" fmla="*/ 17453 w 434753"/>
                      <a:gd name="connsiteY22" fmla="*/ 307146 h 621619"/>
                      <a:gd name="connsiteX23" fmla="*/ 0 w 434753"/>
                      <a:gd name="connsiteY23" fmla="*/ 220707 h 621619"/>
                      <a:gd name="connsiteX24" fmla="*/ 17453 w 434753"/>
                      <a:gd name="connsiteY24" fmla="*/ 134268 h 621619"/>
                      <a:gd name="connsiteX25" fmla="*/ 65364 w 434753"/>
                      <a:gd name="connsiteY25" fmla="*/ 64047 h 621619"/>
                      <a:gd name="connsiteX26" fmla="*/ 137068 w 434753"/>
                      <a:gd name="connsiteY26" fmla="*/ 17123 h 621619"/>
                      <a:gd name="connsiteX27" fmla="*/ 225729 w 434753"/>
                      <a:gd name="connsiteY27" fmla="*/ 0 h 621619"/>
                      <a:gd name="connsiteX28" fmla="*/ 293892 w 434753"/>
                      <a:gd name="connsiteY28" fmla="*/ 9714 h 621619"/>
                      <a:gd name="connsiteX29" fmla="*/ 353247 w 434753"/>
                      <a:gd name="connsiteY29" fmla="*/ 37210 h 621619"/>
                      <a:gd name="connsiteX30" fmla="*/ 400830 w 434753"/>
                      <a:gd name="connsiteY30" fmla="*/ 80182 h 621619"/>
                      <a:gd name="connsiteX31" fmla="*/ 433512 w 434753"/>
                      <a:gd name="connsiteY31" fmla="*/ 135668 h 621619"/>
                      <a:gd name="connsiteX32" fmla="*/ 431783 w 434753"/>
                      <a:gd name="connsiteY32" fmla="*/ 151803 h 621619"/>
                      <a:gd name="connsiteX33" fmla="*/ 417376 w 434753"/>
                      <a:gd name="connsiteY33" fmla="*/ 159377 h 621619"/>
                      <a:gd name="connsiteX34" fmla="*/ 371934 w 434753"/>
                      <a:gd name="connsiteY34" fmla="*/ 159377 h 621619"/>
                      <a:gd name="connsiteX35" fmla="*/ 356540 w 434753"/>
                      <a:gd name="connsiteY35" fmla="*/ 149992 h 621619"/>
                      <a:gd name="connsiteX36" fmla="*/ 333901 w 434753"/>
                      <a:gd name="connsiteY36" fmla="*/ 118380 h 621619"/>
                      <a:gd name="connsiteX37" fmla="*/ 303606 w 434753"/>
                      <a:gd name="connsiteY37" fmla="*/ 94342 h 621619"/>
                      <a:gd name="connsiteX38" fmla="*/ 267467 w 434753"/>
                      <a:gd name="connsiteY38" fmla="*/ 79194 h 621619"/>
                      <a:gd name="connsiteX39" fmla="*/ 226635 w 434753"/>
                      <a:gd name="connsiteY39" fmla="*/ 73926 h 621619"/>
                      <a:gd name="connsiteX40" fmla="*/ 170738 w 434753"/>
                      <a:gd name="connsiteY40" fmla="*/ 84381 h 621619"/>
                      <a:gd name="connsiteX41" fmla="*/ 123567 w 434753"/>
                      <a:gd name="connsiteY41" fmla="*/ 113935 h 621619"/>
                      <a:gd name="connsiteX42" fmla="*/ 91131 w 434753"/>
                      <a:gd name="connsiteY42" fmla="*/ 160035 h 621619"/>
                      <a:gd name="connsiteX43" fmla="*/ 79112 w 434753"/>
                      <a:gd name="connsiteY43" fmla="*/ 220707 h 621619"/>
                      <a:gd name="connsiteX44" fmla="*/ 91296 w 434753"/>
                      <a:gd name="connsiteY44" fmla="*/ 281626 h 621619"/>
                      <a:gd name="connsiteX45" fmla="*/ 123978 w 434753"/>
                      <a:gd name="connsiteY45" fmla="*/ 327809 h 621619"/>
                      <a:gd name="connsiteX46" fmla="*/ 170985 w 434753"/>
                      <a:gd name="connsiteY46" fmla="*/ 357116 h 621619"/>
                      <a:gd name="connsiteX47" fmla="*/ 226552 w 434753"/>
                      <a:gd name="connsiteY47" fmla="*/ 367407 h 621619"/>
                      <a:gd name="connsiteX48" fmla="*/ 267137 w 434753"/>
                      <a:gd name="connsiteY48" fmla="*/ 362138 h 621619"/>
                      <a:gd name="connsiteX49" fmla="*/ 303112 w 434753"/>
                      <a:gd name="connsiteY49" fmla="*/ 346990 h 621619"/>
                      <a:gd name="connsiteX50" fmla="*/ 333490 w 434753"/>
                      <a:gd name="connsiteY50" fmla="*/ 323117 h 621619"/>
                      <a:gd name="connsiteX51" fmla="*/ 356540 w 434753"/>
                      <a:gd name="connsiteY51" fmla="*/ 291505 h 621619"/>
                      <a:gd name="connsiteX52" fmla="*/ 371852 w 434753"/>
                      <a:gd name="connsiteY52" fmla="*/ 282367 h 621619"/>
                      <a:gd name="connsiteX53" fmla="*/ 417294 w 434753"/>
                      <a:gd name="connsiteY53" fmla="*/ 282367 h 621619"/>
                      <a:gd name="connsiteX54" fmla="*/ 431618 w 434753"/>
                      <a:gd name="connsiteY54" fmla="*/ 289941 h 621619"/>
                      <a:gd name="connsiteX55" fmla="*/ 433430 w 434753"/>
                      <a:gd name="connsiteY55" fmla="*/ 306076 h 621619"/>
                      <a:gd name="connsiteX56" fmla="*/ 401323 w 434753"/>
                      <a:gd name="connsiteY56" fmla="*/ 361232 h 621619"/>
                      <a:gd name="connsiteX57" fmla="*/ 353659 w 434753"/>
                      <a:gd name="connsiteY57" fmla="*/ 404287 h 621619"/>
                      <a:gd name="connsiteX58" fmla="*/ 294057 w 434753"/>
                      <a:gd name="connsiteY58" fmla="*/ 431947 h 621619"/>
                      <a:gd name="connsiteX59" fmla="*/ 259564 w 434753"/>
                      <a:gd name="connsiteY59" fmla="*/ 439521 h 621619"/>
                      <a:gd name="connsiteX60" fmla="*/ 256353 w 434753"/>
                      <a:gd name="connsiteY60" fmla="*/ 447918 h 621619"/>
                      <a:gd name="connsiteX61" fmla="*/ 262445 w 434753"/>
                      <a:gd name="connsiteY61" fmla="*/ 450470 h 621619"/>
                      <a:gd name="connsiteX62" fmla="*/ 285907 w 434753"/>
                      <a:gd name="connsiteY62" fmla="*/ 466441 h 621619"/>
                      <a:gd name="connsiteX63" fmla="*/ 302454 w 434753"/>
                      <a:gd name="connsiteY63" fmla="*/ 490891 h 621619"/>
                      <a:gd name="connsiteX64" fmla="*/ 308628 w 434753"/>
                      <a:gd name="connsiteY64" fmla="*/ 523326 h 621619"/>
                      <a:gd name="connsiteX65" fmla="*/ 299655 w 434753"/>
                      <a:gd name="connsiteY65" fmla="*/ 562594 h 621619"/>
                      <a:gd name="connsiteX66" fmla="*/ 276687 w 434753"/>
                      <a:gd name="connsiteY66" fmla="*/ 593547 h 621619"/>
                      <a:gd name="connsiteX67" fmla="*/ 245240 w 434753"/>
                      <a:gd name="connsiteY67" fmla="*/ 613881 h 621619"/>
                      <a:gd name="connsiteX68" fmla="*/ 208771 w 434753"/>
                      <a:gd name="connsiteY68" fmla="*/ 621619 h 621619"/>
                      <a:gd name="connsiteX69" fmla="*/ 225647 w 434753"/>
                      <a:gd name="connsiteY69" fmla="*/ 34740 h 621619"/>
                      <a:gd name="connsiteX70" fmla="*/ 150239 w 434753"/>
                      <a:gd name="connsiteY70" fmla="*/ 49229 h 621619"/>
                      <a:gd name="connsiteX71" fmla="*/ 89567 w 434753"/>
                      <a:gd name="connsiteY71" fmla="*/ 88908 h 621619"/>
                      <a:gd name="connsiteX72" fmla="*/ 49312 w 434753"/>
                      <a:gd name="connsiteY72" fmla="*/ 148016 h 621619"/>
                      <a:gd name="connsiteX73" fmla="*/ 34740 w 434753"/>
                      <a:gd name="connsiteY73" fmla="*/ 220707 h 621619"/>
                      <a:gd name="connsiteX74" fmla="*/ 49312 w 434753"/>
                      <a:gd name="connsiteY74" fmla="*/ 293398 h 621619"/>
                      <a:gd name="connsiteX75" fmla="*/ 89650 w 434753"/>
                      <a:gd name="connsiteY75" fmla="*/ 352753 h 621619"/>
                      <a:gd name="connsiteX76" fmla="*/ 150321 w 434753"/>
                      <a:gd name="connsiteY76" fmla="*/ 392597 h 621619"/>
                      <a:gd name="connsiteX77" fmla="*/ 208277 w 434753"/>
                      <a:gd name="connsiteY77" fmla="*/ 406427 h 621619"/>
                      <a:gd name="connsiteX78" fmla="*/ 208606 w 434753"/>
                      <a:gd name="connsiteY78" fmla="*/ 405440 h 621619"/>
                      <a:gd name="connsiteX79" fmla="*/ 210664 w 434753"/>
                      <a:gd name="connsiteY79" fmla="*/ 401570 h 621619"/>
                      <a:gd name="connsiteX80" fmla="*/ 158389 w 434753"/>
                      <a:gd name="connsiteY80" fmla="*/ 389633 h 621619"/>
                      <a:gd name="connsiteX81" fmla="*/ 100105 w 434753"/>
                      <a:gd name="connsiteY81" fmla="*/ 353329 h 621619"/>
                      <a:gd name="connsiteX82" fmla="*/ 59519 w 434753"/>
                      <a:gd name="connsiteY82" fmla="*/ 296115 h 621619"/>
                      <a:gd name="connsiteX83" fmla="*/ 44208 w 434753"/>
                      <a:gd name="connsiteY83" fmla="*/ 220872 h 621619"/>
                      <a:gd name="connsiteX84" fmla="*/ 59272 w 434753"/>
                      <a:gd name="connsiteY84" fmla="*/ 146041 h 621619"/>
                      <a:gd name="connsiteX85" fmla="*/ 99693 w 434753"/>
                      <a:gd name="connsiteY85" fmla="*/ 88744 h 621619"/>
                      <a:gd name="connsiteX86" fmla="*/ 157895 w 434753"/>
                      <a:gd name="connsiteY86" fmla="*/ 52275 h 621619"/>
                      <a:gd name="connsiteX87" fmla="*/ 226388 w 434753"/>
                      <a:gd name="connsiteY87" fmla="*/ 39432 h 621619"/>
                      <a:gd name="connsiteX88" fmla="*/ 276358 w 434753"/>
                      <a:gd name="connsiteY88" fmla="*/ 45936 h 621619"/>
                      <a:gd name="connsiteX89" fmla="*/ 321141 w 434753"/>
                      <a:gd name="connsiteY89" fmla="*/ 64706 h 621619"/>
                      <a:gd name="connsiteX90" fmla="*/ 358763 w 434753"/>
                      <a:gd name="connsiteY90" fmla="*/ 94506 h 621619"/>
                      <a:gd name="connsiteX91" fmla="*/ 381978 w 434753"/>
                      <a:gd name="connsiteY91" fmla="*/ 124883 h 621619"/>
                      <a:gd name="connsiteX92" fmla="*/ 389469 w 434753"/>
                      <a:gd name="connsiteY92" fmla="*/ 124883 h 621619"/>
                      <a:gd name="connsiteX93" fmla="*/ 373828 w 434753"/>
                      <a:gd name="connsiteY93" fmla="*/ 102327 h 621619"/>
                      <a:gd name="connsiteX94" fmla="*/ 333983 w 434753"/>
                      <a:gd name="connsiteY94" fmla="*/ 66352 h 621619"/>
                      <a:gd name="connsiteX95" fmla="*/ 283849 w 434753"/>
                      <a:gd name="connsiteY95" fmla="*/ 43137 h 621619"/>
                      <a:gd name="connsiteX96" fmla="*/ 225647 w 434753"/>
                      <a:gd name="connsiteY96" fmla="*/ 34905 h 621619"/>
                      <a:gd name="connsiteX97" fmla="*/ 262939 w 434753"/>
                      <a:gd name="connsiteY97" fmla="*/ 398771 h 621619"/>
                      <a:gd name="connsiteX98" fmla="*/ 265985 w 434753"/>
                      <a:gd name="connsiteY98" fmla="*/ 402229 h 621619"/>
                      <a:gd name="connsiteX99" fmla="*/ 266561 w 434753"/>
                      <a:gd name="connsiteY99" fmla="*/ 403134 h 621619"/>
                      <a:gd name="connsiteX100" fmla="*/ 283931 w 434753"/>
                      <a:gd name="connsiteY100" fmla="*/ 398771 h 621619"/>
                      <a:gd name="connsiteX101" fmla="*/ 334560 w 434753"/>
                      <a:gd name="connsiteY101" fmla="*/ 375309 h 621619"/>
                      <a:gd name="connsiteX102" fmla="*/ 374322 w 434753"/>
                      <a:gd name="connsiteY102" fmla="*/ 339417 h 621619"/>
                      <a:gd name="connsiteX103" fmla="*/ 389634 w 434753"/>
                      <a:gd name="connsiteY103" fmla="*/ 317189 h 621619"/>
                      <a:gd name="connsiteX104" fmla="*/ 381813 w 434753"/>
                      <a:gd name="connsiteY104" fmla="*/ 317189 h 621619"/>
                      <a:gd name="connsiteX105" fmla="*/ 358269 w 434753"/>
                      <a:gd name="connsiteY105" fmla="*/ 347402 h 621619"/>
                      <a:gd name="connsiteX106" fmla="*/ 320730 w 434753"/>
                      <a:gd name="connsiteY106" fmla="*/ 376956 h 621619"/>
                      <a:gd name="connsiteX107" fmla="*/ 276193 w 434753"/>
                      <a:gd name="connsiteY107" fmla="*/ 395726 h 621619"/>
                      <a:gd name="connsiteX108" fmla="*/ 262939 w 434753"/>
                      <a:gd name="connsiteY108" fmla="*/ 398854 h 6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34753" h="621619">
                        <a:moveTo>
                          <a:pt x="208853" y="621537"/>
                        </a:moveTo>
                        <a:cubicBezTo>
                          <a:pt x="198398" y="621537"/>
                          <a:pt x="188355" y="620796"/>
                          <a:pt x="178970" y="619479"/>
                        </a:cubicBezTo>
                        <a:cubicBezTo>
                          <a:pt x="168433" y="617915"/>
                          <a:pt x="158471" y="614539"/>
                          <a:pt x="149334" y="609518"/>
                        </a:cubicBezTo>
                        <a:cubicBezTo>
                          <a:pt x="141842" y="605401"/>
                          <a:pt x="138467" y="596346"/>
                          <a:pt x="141431" y="588278"/>
                        </a:cubicBezTo>
                        <a:lnTo>
                          <a:pt x="151392" y="561606"/>
                        </a:lnTo>
                        <a:cubicBezTo>
                          <a:pt x="153038" y="557160"/>
                          <a:pt x="156496" y="553538"/>
                          <a:pt x="160941" y="551645"/>
                        </a:cubicBezTo>
                        <a:cubicBezTo>
                          <a:pt x="165387" y="549751"/>
                          <a:pt x="170326" y="549834"/>
                          <a:pt x="174689" y="551727"/>
                        </a:cubicBezTo>
                        <a:cubicBezTo>
                          <a:pt x="179546" y="553867"/>
                          <a:pt x="184403" y="555267"/>
                          <a:pt x="189013" y="555925"/>
                        </a:cubicBezTo>
                        <a:cubicBezTo>
                          <a:pt x="194447" y="556667"/>
                          <a:pt x="200209" y="557078"/>
                          <a:pt x="206219" y="557078"/>
                        </a:cubicBezTo>
                        <a:cubicBezTo>
                          <a:pt x="209594" y="557078"/>
                          <a:pt x="213298" y="556255"/>
                          <a:pt x="217250" y="554526"/>
                        </a:cubicBezTo>
                        <a:cubicBezTo>
                          <a:pt x="221613" y="552633"/>
                          <a:pt x="225482" y="550081"/>
                          <a:pt x="229022" y="546788"/>
                        </a:cubicBezTo>
                        <a:cubicBezTo>
                          <a:pt x="232644" y="543495"/>
                          <a:pt x="235526" y="539708"/>
                          <a:pt x="237913" y="535262"/>
                        </a:cubicBezTo>
                        <a:cubicBezTo>
                          <a:pt x="239806" y="531722"/>
                          <a:pt x="240794" y="528018"/>
                          <a:pt x="240794" y="524066"/>
                        </a:cubicBezTo>
                        <a:cubicBezTo>
                          <a:pt x="240794" y="519210"/>
                          <a:pt x="239889" y="515340"/>
                          <a:pt x="238160" y="512624"/>
                        </a:cubicBezTo>
                        <a:cubicBezTo>
                          <a:pt x="236019" y="509413"/>
                          <a:pt x="233385" y="506861"/>
                          <a:pt x="230092" y="505050"/>
                        </a:cubicBezTo>
                        <a:cubicBezTo>
                          <a:pt x="225976" y="502745"/>
                          <a:pt x="221284" y="501016"/>
                          <a:pt x="216180" y="500028"/>
                        </a:cubicBezTo>
                        <a:cubicBezTo>
                          <a:pt x="210499" y="498876"/>
                          <a:pt x="204819" y="498299"/>
                          <a:pt x="199386" y="498299"/>
                        </a:cubicBezTo>
                        <a:cubicBezTo>
                          <a:pt x="194776" y="498299"/>
                          <a:pt x="190660" y="496489"/>
                          <a:pt x="187531" y="493607"/>
                        </a:cubicBezTo>
                        <a:cubicBezTo>
                          <a:pt x="182263" y="488915"/>
                          <a:pt x="180205" y="481588"/>
                          <a:pt x="182757" y="474838"/>
                        </a:cubicBezTo>
                        <a:lnTo>
                          <a:pt x="195764" y="440015"/>
                        </a:lnTo>
                        <a:cubicBezTo>
                          <a:pt x="175265" y="437463"/>
                          <a:pt x="155590" y="432359"/>
                          <a:pt x="137068"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8" y="17123"/>
                        </a:cubicBezTo>
                        <a:cubicBezTo>
                          <a:pt x="164481" y="5762"/>
                          <a:pt x="194364" y="0"/>
                          <a:pt x="225729" y="0"/>
                        </a:cubicBezTo>
                        <a:cubicBezTo>
                          <a:pt x="249438" y="0"/>
                          <a:pt x="272324" y="3293"/>
                          <a:pt x="293892" y="9714"/>
                        </a:cubicBezTo>
                        <a:cubicBezTo>
                          <a:pt x="315379" y="16135"/>
                          <a:pt x="335383" y="25438"/>
                          <a:pt x="353247" y="37210"/>
                        </a:cubicBezTo>
                        <a:cubicBezTo>
                          <a:pt x="371194" y="49064"/>
                          <a:pt x="387164" y="63553"/>
                          <a:pt x="400830" y="80182"/>
                        </a:cubicBezTo>
                        <a:cubicBezTo>
                          <a:pt x="414495" y="96894"/>
                          <a:pt x="425444" y="115581"/>
                          <a:pt x="433512" y="135668"/>
                        </a:cubicBezTo>
                        <a:cubicBezTo>
                          <a:pt x="435652" y="141019"/>
                          <a:pt x="434994" y="147028"/>
                          <a:pt x="431783" y="151803"/>
                        </a:cubicBezTo>
                        <a:cubicBezTo>
                          <a:pt x="428573"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2"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2" y="340487"/>
                          <a:pt x="153367" y="350283"/>
                          <a:pt x="170985" y="357116"/>
                        </a:cubicBezTo>
                        <a:cubicBezTo>
                          <a:pt x="188766" y="363949"/>
                          <a:pt x="207453" y="367407"/>
                          <a:pt x="226552" y="367407"/>
                        </a:cubicBezTo>
                        <a:cubicBezTo>
                          <a:pt x="240712" y="367407"/>
                          <a:pt x="254378"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30" y="306076"/>
                        </a:cubicBezTo>
                        <a:cubicBezTo>
                          <a:pt x="425691" y="325998"/>
                          <a:pt x="414907" y="344521"/>
                          <a:pt x="401323" y="361232"/>
                        </a:cubicBezTo>
                        <a:cubicBezTo>
                          <a:pt x="387823" y="377944"/>
                          <a:pt x="371770" y="392432"/>
                          <a:pt x="353659" y="404287"/>
                        </a:cubicBezTo>
                        <a:cubicBezTo>
                          <a:pt x="335712" y="416059"/>
                          <a:pt x="315626" y="425362"/>
                          <a:pt x="294057" y="431947"/>
                        </a:cubicBezTo>
                        <a:cubicBezTo>
                          <a:pt x="282861" y="435323"/>
                          <a:pt x="271336" y="437875"/>
                          <a:pt x="259564" y="439521"/>
                        </a:cubicBezTo>
                        <a:lnTo>
                          <a:pt x="256353" y="447918"/>
                        </a:lnTo>
                        <a:cubicBezTo>
                          <a:pt x="258411" y="448741"/>
                          <a:pt x="260469" y="449564"/>
                          <a:pt x="262445" y="450470"/>
                        </a:cubicBezTo>
                        <a:cubicBezTo>
                          <a:pt x="271254" y="454504"/>
                          <a:pt x="279157" y="459855"/>
                          <a:pt x="285907" y="466441"/>
                        </a:cubicBezTo>
                        <a:cubicBezTo>
                          <a:pt x="292822" y="473191"/>
                          <a:pt x="298420" y="481423"/>
                          <a:pt x="302454" y="490891"/>
                        </a:cubicBezTo>
                        <a:cubicBezTo>
                          <a:pt x="306570" y="500440"/>
                          <a:pt x="308628" y="511307"/>
                          <a:pt x="308628" y="523326"/>
                        </a:cubicBezTo>
                        <a:cubicBezTo>
                          <a:pt x="308628" y="537074"/>
                          <a:pt x="305582" y="550327"/>
                          <a:pt x="299655" y="562594"/>
                        </a:cubicBezTo>
                        <a:cubicBezTo>
                          <a:pt x="293892" y="574448"/>
                          <a:pt x="286154" y="584821"/>
                          <a:pt x="276687" y="593547"/>
                        </a:cubicBezTo>
                        <a:cubicBezTo>
                          <a:pt x="267467" y="602109"/>
                          <a:pt x="256847" y="608941"/>
                          <a:pt x="245240" y="613881"/>
                        </a:cubicBezTo>
                        <a:cubicBezTo>
                          <a:pt x="233303" y="618985"/>
                          <a:pt x="221037" y="621619"/>
                          <a:pt x="208771" y="621619"/>
                        </a:cubicBezTo>
                        <a:close/>
                        <a:moveTo>
                          <a:pt x="225647" y="34740"/>
                        </a:moveTo>
                        <a:cubicBezTo>
                          <a:pt x="198810" y="34740"/>
                          <a:pt x="173454" y="39597"/>
                          <a:pt x="150239" y="49229"/>
                        </a:cubicBezTo>
                        <a:cubicBezTo>
                          <a:pt x="126942" y="58861"/>
                          <a:pt x="106526" y="72197"/>
                          <a:pt x="89567" y="88908"/>
                        </a:cubicBezTo>
                        <a:cubicBezTo>
                          <a:pt x="72609" y="105538"/>
                          <a:pt x="59026" y="125460"/>
                          <a:pt x="49312" y="148016"/>
                        </a:cubicBezTo>
                        <a:cubicBezTo>
                          <a:pt x="39597" y="170490"/>
                          <a:pt x="34740" y="195023"/>
                          <a:pt x="34740" y="220707"/>
                        </a:cubicBezTo>
                        <a:cubicBezTo>
                          <a:pt x="34740" y="246392"/>
                          <a:pt x="39680" y="270924"/>
                          <a:pt x="49312" y="293398"/>
                        </a:cubicBezTo>
                        <a:cubicBezTo>
                          <a:pt x="59026" y="316037"/>
                          <a:pt x="72609" y="335959"/>
                          <a:pt x="89650" y="352753"/>
                        </a:cubicBezTo>
                        <a:cubicBezTo>
                          <a:pt x="106690" y="369547"/>
                          <a:pt x="127106" y="382965"/>
                          <a:pt x="150321" y="392597"/>
                        </a:cubicBezTo>
                        <a:cubicBezTo>
                          <a:pt x="168433" y="400088"/>
                          <a:pt x="187861" y="404781"/>
                          <a:pt x="208277" y="406427"/>
                        </a:cubicBezTo>
                        <a:lnTo>
                          <a:pt x="208606" y="405440"/>
                        </a:lnTo>
                        <a:cubicBezTo>
                          <a:pt x="209100" y="404040"/>
                          <a:pt x="209841" y="402723"/>
                          <a:pt x="210664" y="401570"/>
                        </a:cubicBezTo>
                        <a:cubicBezTo>
                          <a:pt x="192718" y="400088"/>
                          <a:pt x="175183" y="396055"/>
                          <a:pt x="158389" y="389633"/>
                        </a:cubicBezTo>
                        <a:cubicBezTo>
                          <a:pt x="136574" y="381237"/>
                          <a:pt x="116981" y="368971"/>
                          <a:pt x="100105" y="353329"/>
                        </a:cubicBezTo>
                        <a:cubicBezTo>
                          <a:pt x="83228" y="337606"/>
                          <a:pt x="69563" y="318342"/>
                          <a:pt x="59519" y="296115"/>
                        </a:cubicBezTo>
                        <a:cubicBezTo>
                          <a:pt x="49394" y="273723"/>
                          <a:pt x="44208" y="248368"/>
                          <a:pt x="44208" y="220872"/>
                        </a:cubicBezTo>
                        <a:cubicBezTo>
                          <a:pt x="44208" y="193376"/>
                          <a:pt x="49312" y="168432"/>
                          <a:pt x="59272" y="146041"/>
                        </a:cubicBezTo>
                        <a:cubicBezTo>
                          <a:pt x="69233" y="123813"/>
                          <a:pt x="82817" y="104467"/>
                          <a:pt x="99693" y="88744"/>
                        </a:cubicBezTo>
                        <a:cubicBezTo>
                          <a:pt x="116487" y="73102"/>
                          <a:pt x="136080" y="60754"/>
                          <a:pt x="157895" y="52275"/>
                        </a:cubicBezTo>
                        <a:cubicBezTo>
                          <a:pt x="179711" y="43713"/>
                          <a:pt x="202761" y="39432"/>
                          <a:pt x="226388" y="39432"/>
                        </a:cubicBezTo>
                        <a:cubicBezTo>
                          <a:pt x="243593" y="39432"/>
                          <a:pt x="260387" y="41655"/>
                          <a:pt x="276358" y="45936"/>
                        </a:cubicBezTo>
                        <a:cubicBezTo>
                          <a:pt x="292328" y="50299"/>
                          <a:pt x="307393" y="56638"/>
                          <a:pt x="321141" y="64706"/>
                        </a:cubicBezTo>
                        <a:cubicBezTo>
                          <a:pt x="334889" y="72855"/>
                          <a:pt x="347567" y="82899"/>
                          <a:pt x="358763" y="94506"/>
                        </a:cubicBezTo>
                        <a:cubicBezTo>
                          <a:pt x="367571" y="103644"/>
                          <a:pt x="375392" y="113852"/>
                          <a:pt x="381978" y="124883"/>
                        </a:cubicBezTo>
                        <a:lnTo>
                          <a:pt x="389469" y="124883"/>
                        </a:lnTo>
                        <a:cubicBezTo>
                          <a:pt x="384859" y="116981"/>
                          <a:pt x="379590" y="109407"/>
                          <a:pt x="373828" y="102327"/>
                        </a:cubicBezTo>
                        <a:cubicBezTo>
                          <a:pt x="362385" y="88332"/>
                          <a:pt x="348966" y="76231"/>
                          <a:pt x="333983" y="66352"/>
                        </a:cubicBezTo>
                        <a:cubicBezTo>
                          <a:pt x="318919" y="56391"/>
                          <a:pt x="302042" y="48570"/>
                          <a:pt x="283849" y="43137"/>
                        </a:cubicBezTo>
                        <a:cubicBezTo>
                          <a:pt x="265573" y="37704"/>
                          <a:pt x="245980" y="34905"/>
                          <a:pt x="225647" y="34905"/>
                        </a:cubicBezTo>
                        <a:close/>
                        <a:moveTo>
                          <a:pt x="262939" y="398771"/>
                        </a:moveTo>
                        <a:cubicBezTo>
                          <a:pt x="264092" y="399759"/>
                          <a:pt x="265162" y="400912"/>
                          <a:pt x="265985" y="402229"/>
                        </a:cubicBezTo>
                        <a:cubicBezTo>
                          <a:pt x="266150" y="402558"/>
                          <a:pt x="266397" y="402805"/>
                          <a:pt x="266561" y="403134"/>
                        </a:cubicBezTo>
                        <a:cubicBezTo>
                          <a:pt x="272488" y="401900"/>
                          <a:pt x="278251" y="400500"/>
                          <a:pt x="283931" y="398771"/>
                        </a:cubicBezTo>
                        <a:cubicBezTo>
                          <a:pt x="302372" y="393174"/>
                          <a:pt x="319412" y="385270"/>
                          <a:pt x="334560" y="375309"/>
                        </a:cubicBezTo>
                        <a:cubicBezTo>
                          <a:pt x="349625" y="365431"/>
                          <a:pt x="363043" y="353329"/>
                          <a:pt x="374322" y="339417"/>
                        </a:cubicBezTo>
                        <a:cubicBezTo>
                          <a:pt x="380002" y="332337"/>
                          <a:pt x="385188" y="324928"/>
                          <a:pt x="389634" y="317189"/>
                        </a:cubicBezTo>
                        <a:lnTo>
                          <a:pt x="381813" y="317189"/>
                        </a:lnTo>
                        <a:cubicBezTo>
                          <a:pt x="375063" y="328221"/>
                          <a:pt x="367160" y="338346"/>
                          <a:pt x="358269" y="347402"/>
                        </a:cubicBezTo>
                        <a:cubicBezTo>
                          <a:pt x="347073" y="358845"/>
                          <a:pt x="334477" y="368806"/>
                          <a:pt x="320730" y="376956"/>
                        </a:cubicBezTo>
                        <a:cubicBezTo>
                          <a:pt x="306982" y="385106"/>
                          <a:pt x="291999" y="391445"/>
                          <a:pt x="276193" y="395726"/>
                        </a:cubicBezTo>
                        <a:cubicBezTo>
                          <a:pt x="271830" y="396960"/>
                          <a:pt x="267384" y="397948"/>
                          <a:pt x="262939" y="398854"/>
                        </a:cubicBezTo>
                        <a:close/>
                      </a:path>
                    </a:pathLst>
                  </a:custGeom>
                  <a:solidFill>
                    <a:srgbClr val="1D1D1B"/>
                  </a:solidFill>
                  <a:ln w="8232" cap="flat">
                    <a:noFill/>
                    <a:prstDash val="solid"/>
                    <a:miter/>
                  </a:ln>
                </p:spPr>
                <p:txBody>
                  <a:bodyPr rtlCol="0" anchor="ctr"/>
                  <a:lstStyle/>
                  <a:p>
                    <a:endParaRPr lang="en-US"/>
                  </a:p>
                </p:txBody>
              </p:sp>
            </p:grpSp>
            <p:grpSp>
              <p:nvGrpSpPr>
                <p:cNvPr id="32" name="Gráfico 23">
                  <a:extLst>
                    <a:ext uri="{FF2B5EF4-FFF2-40B4-BE49-F238E27FC236}">
                      <a16:creationId xmlns:a16="http://schemas.microsoft.com/office/drawing/2014/main" id="{230D5441-90A4-548B-8741-61FEF0FFB99D}"/>
                    </a:ext>
                  </a:extLst>
                </p:cNvPr>
                <p:cNvGrpSpPr/>
                <p:nvPr/>
              </p:nvGrpSpPr>
              <p:grpSpPr>
                <a:xfrm>
                  <a:off x="3973390" y="5041116"/>
                  <a:ext cx="452693" cy="559640"/>
                  <a:chOff x="3973390" y="5041116"/>
                  <a:chExt cx="452693" cy="559640"/>
                </a:xfrm>
                <a:solidFill>
                  <a:srgbClr val="1D1D1B"/>
                </a:solidFill>
              </p:grpSpPr>
              <p:sp>
                <p:nvSpPr>
                  <p:cNvPr id="133" name="Forma Livre: Forma 132">
                    <a:extLst>
                      <a:ext uri="{FF2B5EF4-FFF2-40B4-BE49-F238E27FC236}">
                        <a16:creationId xmlns:a16="http://schemas.microsoft.com/office/drawing/2014/main" id="{2FD60964-1385-1548-918F-182D1AE5724A}"/>
                      </a:ext>
                    </a:extLst>
                  </p:cNvPr>
                  <p:cNvSpPr/>
                  <p:nvPr/>
                </p:nvSpPr>
                <p:spPr>
                  <a:xfrm>
                    <a:off x="3990677" y="5058249"/>
                    <a:ext cx="417787" cy="525054"/>
                  </a:xfrm>
                  <a:custGeom>
                    <a:avLst/>
                    <a:gdLst>
                      <a:gd name="connsiteX0" fmla="*/ 0 w 417787"/>
                      <a:gd name="connsiteY0" fmla="*/ 321388 h 525054"/>
                      <a:gd name="connsiteX1" fmla="*/ 15641 w 417787"/>
                      <a:gd name="connsiteY1" fmla="*/ 241864 h 525054"/>
                      <a:gd name="connsiteX2" fmla="*/ 59108 w 417787"/>
                      <a:gd name="connsiteY2" fmla="*/ 177159 h 525054"/>
                      <a:gd name="connsiteX3" fmla="*/ 124719 w 417787"/>
                      <a:gd name="connsiteY3" fmla="*/ 133857 h 525054"/>
                      <a:gd name="connsiteX4" fmla="*/ 206383 w 417787"/>
                      <a:gd name="connsiteY4" fmla="*/ 118051 h 525054"/>
                      <a:gd name="connsiteX5" fmla="*/ 259811 w 417787"/>
                      <a:gd name="connsiteY5" fmla="*/ 124883 h 525054"/>
                      <a:gd name="connsiteX6" fmla="*/ 306735 w 417787"/>
                      <a:gd name="connsiteY6" fmla="*/ 143735 h 525054"/>
                      <a:gd name="connsiteX7" fmla="*/ 345838 w 417787"/>
                      <a:gd name="connsiteY7" fmla="*/ 172137 h 525054"/>
                      <a:gd name="connsiteX8" fmla="*/ 375392 w 417787"/>
                      <a:gd name="connsiteY8" fmla="*/ 207618 h 525054"/>
                      <a:gd name="connsiteX9" fmla="*/ 378849 w 417787"/>
                      <a:gd name="connsiteY9" fmla="*/ 128259 h 525054"/>
                      <a:gd name="connsiteX10" fmla="*/ 417788 w 417787"/>
                      <a:gd name="connsiteY10" fmla="*/ 128259 h 525054"/>
                      <a:gd name="connsiteX11" fmla="*/ 417788 w 417787"/>
                      <a:gd name="connsiteY11" fmla="*/ 514764 h 525054"/>
                      <a:gd name="connsiteX12" fmla="*/ 378849 w 417787"/>
                      <a:gd name="connsiteY12" fmla="*/ 514764 h 525054"/>
                      <a:gd name="connsiteX13" fmla="*/ 375392 w 417787"/>
                      <a:gd name="connsiteY13" fmla="*/ 435816 h 525054"/>
                      <a:gd name="connsiteX14" fmla="*/ 345591 w 417787"/>
                      <a:gd name="connsiteY14" fmla="*/ 471133 h 525054"/>
                      <a:gd name="connsiteX15" fmla="*/ 306323 w 417787"/>
                      <a:gd name="connsiteY15" fmla="*/ 499370 h 525054"/>
                      <a:gd name="connsiteX16" fmla="*/ 259399 w 417787"/>
                      <a:gd name="connsiteY16" fmla="*/ 518222 h 525054"/>
                      <a:gd name="connsiteX17" fmla="*/ 206383 w 417787"/>
                      <a:gd name="connsiteY17" fmla="*/ 525055 h 525054"/>
                      <a:gd name="connsiteX18" fmla="*/ 124719 w 417787"/>
                      <a:gd name="connsiteY18" fmla="*/ 509249 h 525054"/>
                      <a:gd name="connsiteX19" fmla="*/ 59272 w 417787"/>
                      <a:gd name="connsiteY19" fmla="*/ 465947 h 525054"/>
                      <a:gd name="connsiteX20" fmla="*/ 15806 w 417787"/>
                      <a:gd name="connsiteY20" fmla="*/ 401241 h 525054"/>
                      <a:gd name="connsiteX21" fmla="*/ 0 w 417787"/>
                      <a:gd name="connsiteY21" fmla="*/ 321306 h 525054"/>
                      <a:gd name="connsiteX22" fmla="*/ 44290 w 417787"/>
                      <a:gd name="connsiteY22" fmla="*/ 321388 h 525054"/>
                      <a:gd name="connsiteX23" fmla="*/ 57297 w 417787"/>
                      <a:gd name="connsiteY23" fmla="*/ 386670 h 525054"/>
                      <a:gd name="connsiteX24" fmla="*/ 92778 w 417787"/>
                      <a:gd name="connsiteY24" fmla="*/ 438780 h 525054"/>
                      <a:gd name="connsiteX25" fmla="*/ 145464 w 417787"/>
                      <a:gd name="connsiteY25" fmla="*/ 473356 h 525054"/>
                      <a:gd name="connsiteX26" fmla="*/ 209923 w 417787"/>
                      <a:gd name="connsiteY26" fmla="*/ 485951 h 525054"/>
                      <a:gd name="connsiteX27" fmla="*/ 274382 w 417787"/>
                      <a:gd name="connsiteY27" fmla="*/ 473520 h 525054"/>
                      <a:gd name="connsiteX28" fmla="*/ 327233 w 417787"/>
                      <a:gd name="connsiteY28" fmla="*/ 438945 h 525054"/>
                      <a:gd name="connsiteX29" fmla="*/ 362879 w 417787"/>
                      <a:gd name="connsiteY29" fmla="*/ 386835 h 525054"/>
                      <a:gd name="connsiteX30" fmla="*/ 375885 w 417787"/>
                      <a:gd name="connsiteY30" fmla="*/ 321388 h 525054"/>
                      <a:gd name="connsiteX31" fmla="*/ 362714 w 417787"/>
                      <a:gd name="connsiteY31" fmla="*/ 256353 h 525054"/>
                      <a:gd name="connsiteX32" fmla="*/ 327068 w 417787"/>
                      <a:gd name="connsiteY32" fmla="*/ 204490 h 525054"/>
                      <a:gd name="connsiteX33" fmla="*/ 274382 w 417787"/>
                      <a:gd name="connsiteY33" fmla="*/ 169996 h 525054"/>
                      <a:gd name="connsiteX34" fmla="*/ 209923 w 417787"/>
                      <a:gd name="connsiteY34" fmla="*/ 157401 h 525054"/>
                      <a:gd name="connsiteX35" fmla="*/ 145217 w 417787"/>
                      <a:gd name="connsiteY35" fmla="*/ 169996 h 525054"/>
                      <a:gd name="connsiteX36" fmla="*/ 92531 w 417787"/>
                      <a:gd name="connsiteY36" fmla="*/ 204490 h 525054"/>
                      <a:gd name="connsiteX37" fmla="*/ 57214 w 417787"/>
                      <a:gd name="connsiteY37" fmla="*/ 256353 h 525054"/>
                      <a:gd name="connsiteX38" fmla="*/ 44207 w 417787"/>
                      <a:gd name="connsiteY38" fmla="*/ 321388 h 525054"/>
                      <a:gd name="connsiteX39" fmla="*/ 314061 w 417787"/>
                      <a:gd name="connsiteY39" fmla="*/ 82 h 525054"/>
                      <a:gd name="connsiteX40" fmla="*/ 336206 w 417787"/>
                      <a:gd name="connsiteY40" fmla="*/ 15312 h 525054"/>
                      <a:gd name="connsiteX41" fmla="*/ 298255 w 417787"/>
                      <a:gd name="connsiteY41" fmla="*/ 59355 h 525054"/>
                      <a:gd name="connsiteX42" fmla="*/ 255365 w 417787"/>
                      <a:gd name="connsiteY42" fmla="*/ 72938 h 525054"/>
                      <a:gd name="connsiteX43" fmla="*/ 224659 w 417787"/>
                      <a:gd name="connsiteY43" fmla="*/ 68328 h 525054"/>
                      <a:gd name="connsiteX44" fmla="*/ 196587 w 417787"/>
                      <a:gd name="connsiteY44" fmla="*/ 58202 h 525054"/>
                      <a:gd name="connsiteX45" fmla="*/ 171231 w 417787"/>
                      <a:gd name="connsiteY45" fmla="*/ 48076 h 525054"/>
                      <a:gd name="connsiteX46" fmla="*/ 148181 w 417787"/>
                      <a:gd name="connsiteY46" fmla="*/ 43466 h 525054"/>
                      <a:gd name="connsiteX47" fmla="*/ 127765 w 417787"/>
                      <a:gd name="connsiteY47" fmla="*/ 48817 h 525054"/>
                      <a:gd name="connsiteX48" fmla="*/ 108501 w 417787"/>
                      <a:gd name="connsiteY48" fmla="*/ 69069 h 525054"/>
                      <a:gd name="connsiteX49" fmla="*/ 86768 w 417787"/>
                      <a:gd name="connsiteY49" fmla="*/ 53839 h 525054"/>
                      <a:gd name="connsiteX50" fmla="*/ 114429 w 417787"/>
                      <a:gd name="connsiteY50" fmla="*/ 22968 h 525054"/>
                      <a:gd name="connsiteX51" fmla="*/ 151227 w 417787"/>
                      <a:gd name="connsiteY51" fmla="*/ 11937 h 525054"/>
                      <a:gd name="connsiteX52" fmla="*/ 169914 w 417787"/>
                      <a:gd name="connsiteY52" fmla="*/ 14242 h 525054"/>
                      <a:gd name="connsiteX53" fmla="*/ 192388 w 417787"/>
                      <a:gd name="connsiteY53" fmla="*/ 21075 h 525054"/>
                      <a:gd name="connsiteX54" fmla="*/ 214121 w 417787"/>
                      <a:gd name="connsiteY54" fmla="*/ 29883 h 525054"/>
                      <a:gd name="connsiteX55" fmla="*/ 235114 w 417787"/>
                      <a:gd name="connsiteY55" fmla="*/ 37292 h 525054"/>
                      <a:gd name="connsiteX56" fmla="*/ 255694 w 417787"/>
                      <a:gd name="connsiteY56" fmla="*/ 40503 h 525054"/>
                      <a:gd name="connsiteX57" fmla="*/ 284919 w 417787"/>
                      <a:gd name="connsiteY57" fmla="*/ 31694 h 525054"/>
                      <a:gd name="connsiteX58" fmla="*/ 314143 w 417787"/>
                      <a:gd name="connsiteY58" fmla="*/ 0 h 52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787" h="525054">
                        <a:moveTo>
                          <a:pt x="0" y="321388"/>
                        </a:moveTo>
                        <a:cubicBezTo>
                          <a:pt x="0" y="293152"/>
                          <a:pt x="5186" y="266643"/>
                          <a:pt x="15641" y="241864"/>
                        </a:cubicBezTo>
                        <a:cubicBezTo>
                          <a:pt x="26096" y="217085"/>
                          <a:pt x="40585" y="195517"/>
                          <a:pt x="59108" y="177159"/>
                        </a:cubicBezTo>
                        <a:cubicBezTo>
                          <a:pt x="77713" y="158883"/>
                          <a:pt x="99528" y="144394"/>
                          <a:pt x="124719" y="133857"/>
                        </a:cubicBezTo>
                        <a:cubicBezTo>
                          <a:pt x="149910" y="123320"/>
                          <a:pt x="177158" y="118051"/>
                          <a:pt x="206383" y="118051"/>
                        </a:cubicBezTo>
                        <a:cubicBezTo>
                          <a:pt x="225235" y="118051"/>
                          <a:pt x="243017" y="120356"/>
                          <a:pt x="259811" y="124883"/>
                        </a:cubicBezTo>
                        <a:cubicBezTo>
                          <a:pt x="276604" y="129494"/>
                          <a:pt x="292246" y="135750"/>
                          <a:pt x="306735" y="143735"/>
                        </a:cubicBezTo>
                        <a:cubicBezTo>
                          <a:pt x="321224" y="151721"/>
                          <a:pt x="334230" y="161188"/>
                          <a:pt x="345838" y="172137"/>
                        </a:cubicBezTo>
                        <a:cubicBezTo>
                          <a:pt x="357445" y="183086"/>
                          <a:pt x="367242" y="194940"/>
                          <a:pt x="375392" y="207618"/>
                        </a:cubicBezTo>
                        <a:lnTo>
                          <a:pt x="378849" y="128259"/>
                        </a:lnTo>
                        <a:lnTo>
                          <a:pt x="417788" y="128259"/>
                        </a:lnTo>
                        <a:lnTo>
                          <a:pt x="417788" y="514764"/>
                        </a:lnTo>
                        <a:lnTo>
                          <a:pt x="378849" y="514764"/>
                        </a:lnTo>
                        <a:lnTo>
                          <a:pt x="375392" y="435816"/>
                        </a:lnTo>
                        <a:cubicBezTo>
                          <a:pt x="367242" y="448577"/>
                          <a:pt x="357363" y="460267"/>
                          <a:pt x="345591" y="471133"/>
                        </a:cubicBezTo>
                        <a:cubicBezTo>
                          <a:pt x="333901" y="481918"/>
                          <a:pt x="320812" y="491384"/>
                          <a:pt x="306323" y="499370"/>
                        </a:cubicBezTo>
                        <a:cubicBezTo>
                          <a:pt x="291834" y="507355"/>
                          <a:pt x="276193" y="513694"/>
                          <a:pt x="259399" y="518222"/>
                        </a:cubicBezTo>
                        <a:cubicBezTo>
                          <a:pt x="242605" y="522832"/>
                          <a:pt x="224906" y="525055"/>
                          <a:pt x="206383" y="525055"/>
                        </a:cubicBezTo>
                        <a:cubicBezTo>
                          <a:pt x="177158" y="525055"/>
                          <a:pt x="149910" y="519786"/>
                          <a:pt x="124719" y="509249"/>
                        </a:cubicBezTo>
                        <a:cubicBezTo>
                          <a:pt x="99528" y="498711"/>
                          <a:pt x="77713" y="484222"/>
                          <a:pt x="59272" y="465947"/>
                        </a:cubicBezTo>
                        <a:cubicBezTo>
                          <a:pt x="40832" y="447671"/>
                          <a:pt x="26343" y="426102"/>
                          <a:pt x="15806" y="401241"/>
                        </a:cubicBezTo>
                        <a:cubicBezTo>
                          <a:pt x="5269" y="376462"/>
                          <a:pt x="0" y="349790"/>
                          <a:pt x="0" y="321306"/>
                        </a:cubicBezTo>
                        <a:close/>
                        <a:moveTo>
                          <a:pt x="44290" y="321388"/>
                        </a:moveTo>
                        <a:cubicBezTo>
                          <a:pt x="44290" y="344768"/>
                          <a:pt x="48653" y="366501"/>
                          <a:pt x="57297" y="386670"/>
                        </a:cubicBezTo>
                        <a:cubicBezTo>
                          <a:pt x="65940" y="406757"/>
                          <a:pt x="77795" y="424127"/>
                          <a:pt x="92778" y="438780"/>
                        </a:cubicBezTo>
                        <a:cubicBezTo>
                          <a:pt x="107760" y="453434"/>
                          <a:pt x="125377" y="464959"/>
                          <a:pt x="145464" y="473356"/>
                        </a:cubicBezTo>
                        <a:cubicBezTo>
                          <a:pt x="165551" y="481753"/>
                          <a:pt x="187037" y="485951"/>
                          <a:pt x="209923" y="485951"/>
                        </a:cubicBezTo>
                        <a:cubicBezTo>
                          <a:pt x="232808" y="485951"/>
                          <a:pt x="254295" y="481835"/>
                          <a:pt x="274382" y="473520"/>
                        </a:cubicBezTo>
                        <a:cubicBezTo>
                          <a:pt x="294469" y="465288"/>
                          <a:pt x="312085" y="453763"/>
                          <a:pt x="327233" y="438945"/>
                        </a:cubicBezTo>
                        <a:cubicBezTo>
                          <a:pt x="342380" y="424209"/>
                          <a:pt x="354235" y="406839"/>
                          <a:pt x="362879" y="386835"/>
                        </a:cubicBezTo>
                        <a:cubicBezTo>
                          <a:pt x="371523" y="366912"/>
                          <a:pt x="375885" y="345015"/>
                          <a:pt x="375885" y="321388"/>
                        </a:cubicBezTo>
                        <a:cubicBezTo>
                          <a:pt x="375885" y="297762"/>
                          <a:pt x="371523" y="276275"/>
                          <a:pt x="362714" y="256353"/>
                        </a:cubicBezTo>
                        <a:cubicBezTo>
                          <a:pt x="353905" y="236431"/>
                          <a:pt x="342051" y="219061"/>
                          <a:pt x="327068" y="204490"/>
                        </a:cubicBezTo>
                        <a:cubicBezTo>
                          <a:pt x="312085" y="189836"/>
                          <a:pt x="294469" y="178393"/>
                          <a:pt x="274382" y="169996"/>
                        </a:cubicBezTo>
                        <a:cubicBezTo>
                          <a:pt x="254295" y="161600"/>
                          <a:pt x="232808" y="157401"/>
                          <a:pt x="209923" y="157401"/>
                        </a:cubicBezTo>
                        <a:cubicBezTo>
                          <a:pt x="187037" y="157401"/>
                          <a:pt x="165469" y="161600"/>
                          <a:pt x="145217" y="169996"/>
                        </a:cubicBezTo>
                        <a:cubicBezTo>
                          <a:pt x="124966" y="178393"/>
                          <a:pt x="107431" y="189919"/>
                          <a:pt x="92531" y="204490"/>
                        </a:cubicBezTo>
                        <a:cubicBezTo>
                          <a:pt x="77630" y="219143"/>
                          <a:pt x="65858" y="236431"/>
                          <a:pt x="57214" y="256353"/>
                        </a:cubicBezTo>
                        <a:cubicBezTo>
                          <a:pt x="48570" y="276357"/>
                          <a:pt x="44207" y="298008"/>
                          <a:pt x="44207" y="321388"/>
                        </a:cubicBezTo>
                        <a:close/>
                        <a:moveTo>
                          <a:pt x="314061" y="82"/>
                        </a:moveTo>
                        <a:lnTo>
                          <a:pt x="336206" y="15312"/>
                        </a:lnTo>
                        <a:cubicBezTo>
                          <a:pt x="324269" y="35646"/>
                          <a:pt x="311591" y="50381"/>
                          <a:pt x="298255" y="59355"/>
                        </a:cubicBezTo>
                        <a:cubicBezTo>
                          <a:pt x="284919" y="68410"/>
                          <a:pt x="270595" y="72938"/>
                          <a:pt x="255365" y="72938"/>
                        </a:cubicBezTo>
                        <a:cubicBezTo>
                          <a:pt x="244663" y="72938"/>
                          <a:pt x="234455" y="71374"/>
                          <a:pt x="224659" y="68328"/>
                        </a:cubicBezTo>
                        <a:cubicBezTo>
                          <a:pt x="214862" y="65282"/>
                          <a:pt x="205478" y="61907"/>
                          <a:pt x="196587" y="58202"/>
                        </a:cubicBezTo>
                        <a:cubicBezTo>
                          <a:pt x="187696" y="54498"/>
                          <a:pt x="179217" y="51122"/>
                          <a:pt x="171231" y="48076"/>
                        </a:cubicBezTo>
                        <a:cubicBezTo>
                          <a:pt x="163246" y="45031"/>
                          <a:pt x="155508" y="43466"/>
                          <a:pt x="148181" y="43466"/>
                        </a:cubicBezTo>
                        <a:cubicBezTo>
                          <a:pt x="140854" y="43466"/>
                          <a:pt x="134268" y="45278"/>
                          <a:pt x="127765" y="48817"/>
                        </a:cubicBezTo>
                        <a:cubicBezTo>
                          <a:pt x="121261" y="52357"/>
                          <a:pt x="114840" y="59108"/>
                          <a:pt x="108501" y="69069"/>
                        </a:cubicBezTo>
                        <a:lnTo>
                          <a:pt x="86768" y="53839"/>
                        </a:lnTo>
                        <a:cubicBezTo>
                          <a:pt x="94424" y="40585"/>
                          <a:pt x="103644" y="30295"/>
                          <a:pt x="114429" y="22968"/>
                        </a:cubicBezTo>
                        <a:cubicBezTo>
                          <a:pt x="125213" y="15559"/>
                          <a:pt x="137479" y="11937"/>
                          <a:pt x="151227" y="11937"/>
                        </a:cubicBezTo>
                        <a:cubicBezTo>
                          <a:pt x="157319" y="11937"/>
                          <a:pt x="163575" y="12678"/>
                          <a:pt x="169914" y="14242"/>
                        </a:cubicBezTo>
                        <a:cubicBezTo>
                          <a:pt x="177570" y="15806"/>
                          <a:pt x="185061" y="18029"/>
                          <a:pt x="192388" y="21075"/>
                        </a:cubicBezTo>
                        <a:cubicBezTo>
                          <a:pt x="199797" y="24121"/>
                          <a:pt x="207042" y="27084"/>
                          <a:pt x="214121" y="29883"/>
                        </a:cubicBezTo>
                        <a:cubicBezTo>
                          <a:pt x="221201" y="32682"/>
                          <a:pt x="228281" y="35152"/>
                          <a:pt x="235114" y="37292"/>
                        </a:cubicBezTo>
                        <a:cubicBezTo>
                          <a:pt x="241947" y="39433"/>
                          <a:pt x="248862" y="40503"/>
                          <a:pt x="255694" y="40503"/>
                        </a:cubicBezTo>
                        <a:cubicBezTo>
                          <a:pt x="265326" y="40503"/>
                          <a:pt x="275123" y="37539"/>
                          <a:pt x="284919" y="31694"/>
                        </a:cubicBezTo>
                        <a:cubicBezTo>
                          <a:pt x="294715" y="25849"/>
                          <a:pt x="304429" y="15312"/>
                          <a:pt x="314143" y="0"/>
                        </a:cubicBezTo>
                        <a:close/>
                      </a:path>
                    </a:pathLst>
                  </a:custGeom>
                  <a:solidFill>
                    <a:srgbClr val="1D1D1B"/>
                  </a:solidFill>
                  <a:ln w="8232" cap="flat">
                    <a:noFill/>
                    <a:prstDash val="solid"/>
                    <a:miter/>
                  </a:ln>
                </p:spPr>
                <p:txBody>
                  <a:bodyPr rtlCol="0" anchor="ctr"/>
                  <a:lstStyle/>
                  <a:p>
                    <a:endParaRPr lang="en-US"/>
                  </a:p>
                </p:txBody>
              </p:sp>
              <p:sp>
                <p:nvSpPr>
                  <p:cNvPr id="134" name="Forma Livre: Forma 133">
                    <a:extLst>
                      <a:ext uri="{FF2B5EF4-FFF2-40B4-BE49-F238E27FC236}">
                        <a16:creationId xmlns:a16="http://schemas.microsoft.com/office/drawing/2014/main" id="{5BDF05FE-65B1-01A8-CBA7-00A371F16FEA}"/>
                      </a:ext>
                    </a:extLst>
                  </p:cNvPr>
                  <p:cNvSpPr/>
                  <p:nvPr/>
                </p:nvSpPr>
                <p:spPr>
                  <a:xfrm>
                    <a:off x="3973390" y="5041116"/>
                    <a:ext cx="452693" cy="559640"/>
                  </a:xfrm>
                  <a:custGeom>
                    <a:avLst/>
                    <a:gdLst>
                      <a:gd name="connsiteX0" fmla="*/ 223753 w 452693"/>
                      <a:gd name="connsiteY0" fmla="*/ 559640 h 559640"/>
                      <a:gd name="connsiteX1" fmla="*/ 135421 w 452693"/>
                      <a:gd name="connsiteY1" fmla="*/ 542435 h 559640"/>
                      <a:gd name="connsiteX2" fmla="*/ 64459 w 452693"/>
                      <a:gd name="connsiteY2" fmla="*/ 495429 h 559640"/>
                      <a:gd name="connsiteX3" fmla="*/ 17205 w 452693"/>
                      <a:gd name="connsiteY3" fmla="*/ 425207 h 559640"/>
                      <a:gd name="connsiteX4" fmla="*/ 0 w 452693"/>
                      <a:gd name="connsiteY4" fmla="*/ 338439 h 559640"/>
                      <a:gd name="connsiteX5" fmla="*/ 17041 w 452693"/>
                      <a:gd name="connsiteY5" fmla="*/ 252165 h 559640"/>
                      <a:gd name="connsiteX6" fmla="*/ 64376 w 452693"/>
                      <a:gd name="connsiteY6" fmla="*/ 181861 h 559640"/>
                      <a:gd name="connsiteX7" fmla="*/ 135503 w 452693"/>
                      <a:gd name="connsiteY7" fmla="*/ 134937 h 559640"/>
                      <a:gd name="connsiteX8" fmla="*/ 223918 w 452693"/>
                      <a:gd name="connsiteY8" fmla="*/ 117732 h 559640"/>
                      <a:gd name="connsiteX9" fmla="*/ 281873 w 452693"/>
                      <a:gd name="connsiteY9" fmla="*/ 125223 h 559640"/>
                      <a:gd name="connsiteX10" fmla="*/ 332666 w 452693"/>
                      <a:gd name="connsiteY10" fmla="*/ 145639 h 559640"/>
                      <a:gd name="connsiteX11" fmla="*/ 375309 w 452693"/>
                      <a:gd name="connsiteY11" fmla="*/ 176593 h 559640"/>
                      <a:gd name="connsiteX12" fmla="*/ 377532 w 452693"/>
                      <a:gd name="connsiteY12" fmla="*/ 178733 h 559640"/>
                      <a:gd name="connsiteX13" fmla="*/ 379014 w 452693"/>
                      <a:gd name="connsiteY13" fmla="*/ 144569 h 559640"/>
                      <a:gd name="connsiteX14" fmla="*/ 396384 w 452693"/>
                      <a:gd name="connsiteY14" fmla="*/ 127940 h 559640"/>
                      <a:gd name="connsiteX15" fmla="*/ 435323 w 452693"/>
                      <a:gd name="connsiteY15" fmla="*/ 127940 h 559640"/>
                      <a:gd name="connsiteX16" fmla="*/ 452693 w 452693"/>
                      <a:gd name="connsiteY16" fmla="*/ 145310 h 559640"/>
                      <a:gd name="connsiteX17" fmla="*/ 452693 w 452693"/>
                      <a:gd name="connsiteY17" fmla="*/ 531815 h 559640"/>
                      <a:gd name="connsiteX18" fmla="*/ 435323 w 452693"/>
                      <a:gd name="connsiteY18" fmla="*/ 549185 h 559640"/>
                      <a:gd name="connsiteX19" fmla="*/ 396384 w 452693"/>
                      <a:gd name="connsiteY19" fmla="*/ 549185 h 559640"/>
                      <a:gd name="connsiteX20" fmla="*/ 379014 w 452693"/>
                      <a:gd name="connsiteY20" fmla="*/ 532556 h 559640"/>
                      <a:gd name="connsiteX21" fmla="*/ 377532 w 452693"/>
                      <a:gd name="connsiteY21" fmla="*/ 498475 h 559640"/>
                      <a:gd name="connsiteX22" fmla="*/ 374980 w 452693"/>
                      <a:gd name="connsiteY22" fmla="*/ 500862 h 559640"/>
                      <a:gd name="connsiteX23" fmla="*/ 332337 w 452693"/>
                      <a:gd name="connsiteY23" fmla="*/ 531569 h 559640"/>
                      <a:gd name="connsiteX24" fmla="*/ 281544 w 452693"/>
                      <a:gd name="connsiteY24" fmla="*/ 551984 h 559640"/>
                      <a:gd name="connsiteX25" fmla="*/ 223918 w 452693"/>
                      <a:gd name="connsiteY25" fmla="*/ 559476 h 559640"/>
                      <a:gd name="connsiteX26" fmla="*/ 223753 w 452693"/>
                      <a:gd name="connsiteY26" fmla="*/ 152554 h 559640"/>
                      <a:gd name="connsiteX27" fmla="*/ 148839 w 452693"/>
                      <a:gd name="connsiteY27" fmla="*/ 167043 h 559640"/>
                      <a:gd name="connsiteX28" fmla="*/ 88662 w 452693"/>
                      <a:gd name="connsiteY28" fmla="*/ 206723 h 559640"/>
                      <a:gd name="connsiteX29" fmla="*/ 48982 w 452693"/>
                      <a:gd name="connsiteY29" fmla="*/ 265748 h 559640"/>
                      <a:gd name="connsiteX30" fmla="*/ 34658 w 452693"/>
                      <a:gd name="connsiteY30" fmla="*/ 338604 h 559640"/>
                      <a:gd name="connsiteX31" fmla="*/ 49147 w 452693"/>
                      <a:gd name="connsiteY31" fmla="*/ 411707 h 559640"/>
                      <a:gd name="connsiteX32" fmla="*/ 88908 w 452693"/>
                      <a:gd name="connsiteY32" fmla="*/ 470897 h 559640"/>
                      <a:gd name="connsiteX33" fmla="*/ 148839 w 452693"/>
                      <a:gd name="connsiteY33" fmla="*/ 510494 h 559640"/>
                      <a:gd name="connsiteX34" fmla="*/ 223753 w 452693"/>
                      <a:gd name="connsiteY34" fmla="*/ 524982 h 559640"/>
                      <a:gd name="connsiteX35" fmla="*/ 272241 w 452693"/>
                      <a:gd name="connsiteY35" fmla="*/ 518726 h 559640"/>
                      <a:gd name="connsiteX36" fmla="*/ 315378 w 452693"/>
                      <a:gd name="connsiteY36" fmla="*/ 501356 h 559640"/>
                      <a:gd name="connsiteX37" fmla="*/ 351271 w 452693"/>
                      <a:gd name="conn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ame="connsiteX41" fmla="*/ 412849 w 452693"/>
                      <a:gd name="connsiteY41" fmla="*/ 514692 h 559640"/>
                      <a:gd name="connsiteX42" fmla="*/ 417788 w 452693"/>
                      <a:gd name="connsiteY42" fmla="*/ 514692 h 559640"/>
                      <a:gd name="connsiteX43" fmla="*/ 417788 w 452693"/>
                      <a:gd name="connsiteY43" fmla="*/ 162845 h 559640"/>
                      <a:gd name="connsiteX44" fmla="*/ 412849 w 452693"/>
                      <a:gd name="connsiteY44" fmla="*/ 162845 h 559640"/>
                      <a:gd name="connsiteX45" fmla="*/ 410132 w 452693"/>
                      <a:gd name="connsiteY45" fmla="*/ 225575 h 559640"/>
                      <a:gd name="connsiteX46" fmla="*/ 397289 w 452693"/>
                      <a:gd name="connsiteY46" fmla="*/ 241545 h 559640"/>
                      <a:gd name="connsiteX47" fmla="*/ 378191 w 452693"/>
                      <a:gd name="connsiteY47" fmla="*/ 234136 h 559640"/>
                      <a:gd name="connsiteX48" fmla="*/ 351354 w 452693"/>
                      <a:gd name="connsiteY48" fmla="*/ 201866 h 559640"/>
                      <a:gd name="connsiteX49" fmla="*/ 315790 w 452693"/>
                      <a:gd name="connsiteY49" fmla="*/ 176016 h 559640"/>
                      <a:gd name="connsiteX50" fmla="*/ 272653 w 452693"/>
                      <a:gd name="connsiteY50" fmla="*/ 158646 h 559640"/>
                      <a:gd name="connsiteX51" fmla="*/ 223836 w 452693"/>
                      <a:gd name="connsiteY51" fmla="*/ 152390 h 559640"/>
                      <a:gd name="connsiteX52" fmla="*/ 227211 w 452693"/>
                      <a:gd name="connsiteY52" fmla="*/ 520372 h 559640"/>
                      <a:gd name="connsiteX53" fmla="*/ 156001 w 452693"/>
                      <a:gd name="connsiteY53" fmla="*/ 506460 h 559640"/>
                      <a:gd name="connsiteX54" fmla="*/ 97882 w 452693"/>
                      <a:gd name="connsiteY54" fmla="*/ 468344 h 559640"/>
                      <a:gd name="connsiteX55" fmla="*/ 58531 w 452693"/>
                      <a:gd name="connsiteY55" fmla="*/ 410718 h 559640"/>
                      <a:gd name="connsiteX56" fmla="*/ 44125 w 452693"/>
                      <a:gd name="connsiteY56" fmla="*/ 338604 h 559640"/>
                      <a:gd name="connsiteX57" fmla="*/ 58531 w 452693"/>
                      <a:gd name="connsiteY57" fmla="*/ 266653 h 559640"/>
                      <a:gd name="connsiteX58" fmla="*/ 97553 w 452693"/>
                      <a:gd name="connsiteY58" fmla="*/ 209275 h 559640"/>
                      <a:gd name="connsiteX59" fmla="*/ 155755 w 452693"/>
                      <a:gd name="connsiteY59" fmla="*/ 171077 h 559640"/>
                      <a:gd name="connsiteX60" fmla="*/ 227128 w 452693"/>
                      <a:gd name="connsiteY60" fmla="*/ 157165 h 559640"/>
                      <a:gd name="connsiteX61" fmla="*/ 298338 w 452693"/>
                      <a:gd name="connsiteY61" fmla="*/ 171077 h 559640"/>
                      <a:gd name="connsiteX62" fmla="*/ 356458 w 452693"/>
                      <a:gd name="connsiteY62" fmla="*/ 209192 h 559640"/>
                      <a:gd name="connsiteX63" fmla="*/ 395890 w 452693"/>
                      <a:gd name="connsiteY63" fmla="*/ 266572 h 559640"/>
                      <a:gd name="connsiteX64" fmla="*/ 410544 w 452693"/>
                      <a:gd name="connsiteY64" fmla="*/ 338604 h 559640"/>
                      <a:gd name="connsiteX65" fmla="*/ 396137 w 452693"/>
                      <a:gd name="connsiteY65" fmla="*/ 410966 h 559640"/>
                      <a:gd name="connsiteX66" fmla="*/ 356622 w 452693"/>
                      <a:gd name="connsiteY66" fmla="*/ 468591 h 559640"/>
                      <a:gd name="connsiteX67" fmla="*/ 298255 w 452693"/>
                      <a:gd name="connsiteY67" fmla="*/ 506789 h 559640"/>
                      <a:gd name="connsiteX68" fmla="*/ 227128 w 452693"/>
                      <a:gd name="connsiteY68" fmla="*/ 520455 h 559640"/>
                      <a:gd name="connsiteX69" fmla="*/ 227211 w 452693"/>
                      <a:gd name="connsiteY69" fmla="*/ 191822 h 559640"/>
                      <a:gd name="connsiteX70" fmla="*/ 169173 w 452693"/>
                      <a:gd name="connsiteY70" fmla="*/ 203101 h 559640"/>
                      <a:gd name="connsiteX71" fmla="*/ 122002 w 452693"/>
                      <a:gd name="connsiteY71" fmla="*/ 233972 h 559640"/>
                      <a:gd name="connsiteX72" fmla="*/ 90473 w 452693"/>
                      <a:gd name="connsiteY72" fmla="*/ 280402 h 559640"/>
                      <a:gd name="connsiteX73" fmla="*/ 78947 w 452693"/>
                      <a:gd name="connsiteY73" fmla="*/ 338604 h 559640"/>
                      <a:gd name="connsiteX74" fmla="*/ 90473 w 452693"/>
                      <a:gd name="connsiteY74" fmla="*/ 396971 h 559640"/>
                      <a:gd name="connsiteX75" fmla="*/ 122167 w 452693"/>
                      <a:gd name="connsiteY75" fmla="*/ 443483 h 559640"/>
                      <a:gd name="connsiteX76" fmla="*/ 169420 w 452693"/>
                      <a:gd name="connsiteY76" fmla="*/ 474437 h 559640"/>
                      <a:gd name="connsiteX77" fmla="*/ 227211 w 452693"/>
                      <a:gd name="connsiteY77" fmla="*/ 485715 h 559640"/>
                      <a:gd name="connsiteX78" fmla="*/ 285084 w 452693"/>
                      <a:gd name="connsiteY78" fmla="*/ 474601 h 559640"/>
                      <a:gd name="connsiteX79" fmla="*/ 332419 w 452693"/>
                      <a:gd name="connsiteY79" fmla="*/ 443647 h 559640"/>
                      <a:gd name="connsiteX80" fmla="*/ 364278 w 452693"/>
                      <a:gd name="connsiteY80" fmla="*/ 397135 h 559640"/>
                      <a:gd name="connsiteX81" fmla="*/ 375803 w 452693"/>
                      <a:gd name="connsiteY81" fmla="*/ 338604 h 559640"/>
                      <a:gd name="connsiteX82" fmla="*/ 364114 w 452693"/>
                      <a:gd name="connsiteY82" fmla="*/ 280566 h 559640"/>
                      <a:gd name="connsiteX83" fmla="*/ 332172 w 452693"/>
                      <a:gd name="connsiteY83" fmla="*/ 234136 h 559640"/>
                      <a:gd name="connsiteX84" fmla="*/ 284919 w 452693"/>
                      <a:gd name="connsiteY84" fmla="*/ 203183 h 559640"/>
                      <a:gd name="connsiteX85" fmla="*/ 227128 w 452693"/>
                      <a:gd name="connsiteY85" fmla="*/ 191905 h 559640"/>
                      <a:gd name="connsiteX86" fmla="*/ 272571 w 452693"/>
                      <a:gd name="connsiteY86" fmla="*/ 107524 h 559640"/>
                      <a:gd name="connsiteX87" fmla="*/ 236678 w 452693"/>
                      <a:gd name="connsiteY87" fmla="*/ 102173 h 559640"/>
                      <a:gd name="connsiteX88" fmla="*/ 207124 w 452693"/>
                      <a:gd name="connsiteY88" fmla="*/ 91553 h 559640"/>
                      <a:gd name="connsiteX89" fmla="*/ 182180 w 452693"/>
                      <a:gd name="connsiteY89" fmla="*/ 81592 h 559640"/>
                      <a:gd name="connsiteX90" fmla="*/ 153203 w 452693"/>
                      <a:gd name="connsiteY90" fmla="*/ 81345 h 559640"/>
                      <a:gd name="connsiteX91" fmla="*/ 140196 w 452693"/>
                      <a:gd name="connsiteY91" fmla="*/ 95752 h 559640"/>
                      <a:gd name="connsiteX92" fmla="*/ 128917 w 452693"/>
                      <a:gd name="connsiteY92" fmla="*/ 103408 h 559640"/>
                      <a:gd name="connsiteX93" fmla="*/ 115581 w 452693"/>
                      <a:gd name="connsiteY93" fmla="*/ 100609 h 559640"/>
                      <a:gd name="connsiteX94" fmla="*/ 93848 w 452693"/>
                      <a:gd name="connsiteY94" fmla="*/ 85379 h 559640"/>
                      <a:gd name="connsiteX95" fmla="*/ 88744 w 452693"/>
                      <a:gd name="connsiteY95" fmla="*/ 62493 h 559640"/>
                      <a:gd name="connsiteX96" fmla="*/ 121673 w 452693"/>
                      <a:gd name="connsiteY96" fmla="*/ 25942 h 559640"/>
                      <a:gd name="connsiteX97" fmla="*/ 191071 w 452693"/>
                      <a:gd name="connsiteY97" fmla="*/ 14664 h 559640"/>
                      <a:gd name="connsiteX98" fmla="*/ 216180 w 452693"/>
                      <a:gd name="connsiteY98" fmla="*/ 22402 h 559640"/>
                      <a:gd name="connsiteX99" fmla="*/ 237666 w 452693"/>
                      <a:gd name="connsiteY99" fmla="*/ 31046 h 559640"/>
                      <a:gd name="connsiteX100" fmla="*/ 257506 w 452693"/>
                      <a:gd name="connsiteY100" fmla="*/ 38043 h 559640"/>
                      <a:gd name="connsiteX101" fmla="*/ 293234 w 452693"/>
                      <a:gd name="connsiteY101" fmla="*/ 34174 h 559640"/>
                      <a:gd name="connsiteX102" fmla="*/ 316696 w 452693"/>
                      <a:gd name="connsiteY102" fmla="*/ 8078 h 559640"/>
                      <a:gd name="connsiteX103" fmla="*/ 327891 w 452693"/>
                      <a:gd name="connsiteY103" fmla="*/ 340 h 559640"/>
                      <a:gd name="connsiteX104" fmla="*/ 341228 w 452693"/>
                      <a:gd name="connsiteY104" fmla="*/ 3056 h 559640"/>
                      <a:gd name="connsiteX105" fmla="*/ 363373 w 452693"/>
                      <a:gd name="connsiteY105" fmla="*/ 18286 h 559640"/>
                      <a:gd name="connsiteX106" fmla="*/ 368476 w 452693"/>
                      <a:gd name="connsiteY106" fmla="*/ 41419 h 559640"/>
                      <a:gd name="connsiteX107" fmla="*/ 325257 w 452693"/>
                      <a:gd name="connsiteY107" fmla="*/ 91059 h 559640"/>
                      <a:gd name="connsiteX108" fmla="*/ 272571 w 452693"/>
                      <a:gd name="connsiteY108" fmla="*/ 107606 h 5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52693" h="559640">
                        <a:moveTo>
                          <a:pt x="223753" y="559640"/>
                        </a:moveTo>
                        <a:cubicBezTo>
                          <a:pt x="192306" y="559640"/>
                          <a:pt x="162587" y="553878"/>
                          <a:pt x="135421" y="542435"/>
                        </a:cubicBezTo>
                        <a:cubicBezTo>
                          <a:pt x="108254" y="531075"/>
                          <a:pt x="84381" y="515268"/>
                          <a:pt x="64459" y="495429"/>
                        </a:cubicBezTo>
                        <a:cubicBezTo>
                          <a:pt x="44454" y="475589"/>
                          <a:pt x="28566" y="451962"/>
                          <a:pt x="17205" y="425207"/>
                        </a:cubicBezTo>
                        <a:cubicBezTo>
                          <a:pt x="5762" y="398370"/>
                          <a:pt x="0" y="369145"/>
                          <a:pt x="0" y="338439"/>
                        </a:cubicBezTo>
                        <a:cubicBezTo>
                          <a:pt x="0" y="307733"/>
                          <a:pt x="5680" y="279002"/>
                          <a:pt x="17041" y="252165"/>
                        </a:cubicBezTo>
                        <a:cubicBezTo>
                          <a:pt x="28319" y="225328"/>
                          <a:pt x="44207" y="201701"/>
                          <a:pt x="64376" y="181861"/>
                        </a:cubicBezTo>
                        <a:cubicBezTo>
                          <a:pt x="84463" y="162104"/>
                          <a:pt x="108337" y="146298"/>
                          <a:pt x="135503" y="134937"/>
                        </a:cubicBezTo>
                        <a:cubicBezTo>
                          <a:pt x="162752" y="123494"/>
                          <a:pt x="192471" y="117732"/>
                          <a:pt x="223918" y="117732"/>
                        </a:cubicBezTo>
                        <a:cubicBezTo>
                          <a:pt x="244169" y="117732"/>
                          <a:pt x="263680" y="120284"/>
                          <a:pt x="281873" y="125223"/>
                        </a:cubicBezTo>
                        <a:cubicBezTo>
                          <a:pt x="299902" y="130163"/>
                          <a:pt x="317025" y="136995"/>
                          <a:pt x="332666" y="145639"/>
                        </a:cubicBezTo>
                        <a:cubicBezTo>
                          <a:pt x="348307" y="154283"/>
                          <a:pt x="362714" y="164738"/>
                          <a:pt x="375309" y="176593"/>
                        </a:cubicBezTo>
                        <a:cubicBezTo>
                          <a:pt x="376051" y="177333"/>
                          <a:pt x="376791" y="178074"/>
                          <a:pt x="377532" y="178733"/>
                        </a:cubicBezTo>
                        <a:lnTo>
                          <a:pt x="379014" y="144569"/>
                        </a:lnTo>
                        <a:cubicBezTo>
                          <a:pt x="379426" y="135267"/>
                          <a:pt x="387082" y="127940"/>
                          <a:pt x="396384" y="127940"/>
                        </a:cubicBezTo>
                        <a:lnTo>
                          <a:pt x="435323" y="127940"/>
                        </a:lnTo>
                        <a:cubicBezTo>
                          <a:pt x="444872" y="127940"/>
                          <a:pt x="452693" y="135678"/>
                          <a:pt x="452693" y="145310"/>
                        </a:cubicBezTo>
                        <a:lnTo>
                          <a:pt x="452693" y="531815"/>
                        </a:lnTo>
                        <a:cubicBezTo>
                          <a:pt x="452693" y="541365"/>
                          <a:pt x="444955" y="549185"/>
                          <a:pt x="435323" y="549185"/>
                        </a:cubicBezTo>
                        <a:lnTo>
                          <a:pt x="396384" y="549185"/>
                        </a:lnTo>
                        <a:cubicBezTo>
                          <a:pt x="387082" y="549185"/>
                          <a:pt x="379426" y="541859"/>
                          <a:pt x="379014" y="532556"/>
                        </a:cubicBezTo>
                        <a:lnTo>
                          <a:pt x="377532" y="498475"/>
                        </a:lnTo>
                        <a:cubicBezTo>
                          <a:pt x="376709" y="499298"/>
                          <a:pt x="375803" y="500121"/>
                          <a:pt x="374980" y="500862"/>
                        </a:cubicBezTo>
                        <a:cubicBezTo>
                          <a:pt x="362302" y="512552"/>
                          <a:pt x="347978" y="522842"/>
                          <a:pt x="332337" y="531569"/>
                        </a:cubicBezTo>
                        <a:cubicBezTo>
                          <a:pt x="316696" y="540212"/>
                          <a:pt x="299572" y="547127"/>
                          <a:pt x="281544" y="551984"/>
                        </a:cubicBezTo>
                        <a:cubicBezTo>
                          <a:pt x="263351" y="556924"/>
                          <a:pt x="243922" y="559476"/>
                          <a:pt x="223918" y="559476"/>
                        </a:cubicBezTo>
                        <a:close/>
                        <a:moveTo>
                          <a:pt x="223753" y="152554"/>
                        </a:moveTo>
                        <a:cubicBezTo>
                          <a:pt x="196998" y="152554"/>
                          <a:pt x="171725" y="157412"/>
                          <a:pt x="148839" y="167043"/>
                        </a:cubicBezTo>
                        <a:cubicBezTo>
                          <a:pt x="125789" y="176675"/>
                          <a:pt x="105538" y="190011"/>
                          <a:pt x="88662" y="206723"/>
                        </a:cubicBezTo>
                        <a:cubicBezTo>
                          <a:pt x="71785" y="223352"/>
                          <a:pt x="58449" y="243192"/>
                          <a:pt x="48982" y="265748"/>
                        </a:cubicBezTo>
                        <a:cubicBezTo>
                          <a:pt x="39515" y="288304"/>
                          <a:pt x="34658" y="312755"/>
                          <a:pt x="34658" y="338604"/>
                        </a:cubicBezTo>
                        <a:cubicBezTo>
                          <a:pt x="34658" y="364453"/>
                          <a:pt x="39515" y="389232"/>
                          <a:pt x="49147" y="411707"/>
                        </a:cubicBezTo>
                        <a:cubicBezTo>
                          <a:pt x="58778" y="434345"/>
                          <a:pt x="72115" y="454185"/>
                          <a:pt x="88908" y="470897"/>
                        </a:cubicBezTo>
                        <a:cubicBezTo>
                          <a:pt x="105702" y="487526"/>
                          <a:pt x="125872" y="500862"/>
                          <a:pt x="148839" y="510494"/>
                        </a:cubicBezTo>
                        <a:cubicBezTo>
                          <a:pt x="171808" y="520126"/>
                          <a:pt x="196998" y="524982"/>
                          <a:pt x="223753" y="524982"/>
                        </a:cubicBezTo>
                        <a:cubicBezTo>
                          <a:pt x="240712" y="524982"/>
                          <a:pt x="257012" y="522842"/>
                          <a:pt x="272241" y="518726"/>
                        </a:cubicBezTo>
                        <a:cubicBezTo>
                          <a:pt x="287635" y="514528"/>
                          <a:pt x="302124" y="508683"/>
                          <a:pt x="315378" y="501356"/>
                        </a:cubicBezTo>
                        <a:cubicBezTo>
                          <a:pt x="328633" y="494029"/>
                          <a:pt x="340651" y="485385"/>
                          <a:pt x="351271" y="475589"/>
                        </a:cubicBezTo>
                        <a:cubicBezTo>
                          <a:pt x="361808" y="465875"/>
                          <a:pt x="370864" y="455090"/>
                          <a:pt x="378191" y="443647"/>
                        </a:cubicBezTo>
                        <a:cubicBezTo>
                          <a:pt x="382307" y="437309"/>
                          <a:pt x="390045" y="434263"/>
                          <a:pt x="397289" y="436239"/>
                        </a:cubicBezTo>
                        <a:cubicBezTo>
                          <a:pt x="404616" y="438214"/>
                          <a:pt x="409803" y="444718"/>
                          <a:pt x="410132" y="452292"/>
                        </a:cubicBezTo>
                        <a:lnTo>
                          <a:pt x="412849" y="514692"/>
                        </a:lnTo>
                        <a:lnTo>
                          <a:pt x="417788" y="514692"/>
                        </a:lnTo>
                        <a:lnTo>
                          <a:pt x="417788" y="162845"/>
                        </a:lnTo>
                        <a:lnTo>
                          <a:pt x="412849" y="162845"/>
                        </a:lnTo>
                        <a:lnTo>
                          <a:pt x="410132" y="225575"/>
                        </a:lnTo>
                        <a:cubicBezTo>
                          <a:pt x="409803" y="233148"/>
                          <a:pt x="404616" y="239652"/>
                          <a:pt x="397289" y="241545"/>
                        </a:cubicBezTo>
                        <a:cubicBezTo>
                          <a:pt x="389963" y="243521"/>
                          <a:pt x="382225" y="240557"/>
                          <a:pt x="378191" y="234136"/>
                        </a:cubicBezTo>
                        <a:cubicBezTo>
                          <a:pt x="370864" y="222693"/>
                          <a:pt x="361808" y="211827"/>
                          <a:pt x="351354" y="201866"/>
                        </a:cubicBezTo>
                        <a:cubicBezTo>
                          <a:pt x="340899" y="191987"/>
                          <a:pt x="328879" y="183261"/>
                          <a:pt x="315790" y="176016"/>
                        </a:cubicBezTo>
                        <a:cubicBezTo>
                          <a:pt x="302618" y="168690"/>
                          <a:pt x="288048" y="162845"/>
                          <a:pt x="272653" y="158646"/>
                        </a:cubicBezTo>
                        <a:cubicBezTo>
                          <a:pt x="257423" y="154530"/>
                          <a:pt x="240959" y="152390"/>
                          <a:pt x="223836" y="152390"/>
                        </a:cubicBezTo>
                        <a:close/>
                        <a:moveTo>
                          <a:pt x="227211" y="520372"/>
                        </a:moveTo>
                        <a:cubicBezTo>
                          <a:pt x="202102" y="520372"/>
                          <a:pt x="178146" y="515680"/>
                          <a:pt x="156001" y="506460"/>
                        </a:cubicBezTo>
                        <a:cubicBezTo>
                          <a:pt x="133939" y="497240"/>
                          <a:pt x="114429" y="484397"/>
                          <a:pt x="97882" y="468344"/>
                        </a:cubicBezTo>
                        <a:cubicBezTo>
                          <a:pt x="81335" y="452209"/>
                          <a:pt x="68081" y="432781"/>
                          <a:pt x="58531" y="410718"/>
                        </a:cubicBezTo>
                        <a:cubicBezTo>
                          <a:pt x="48982" y="388574"/>
                          <a:pt x="44125" y="364289"/>
                          <a:pt x="44125" y="338604"/>
                        </a:cubicBezTo>
                        <a:cubicBezTo>
                          <a:pt x="44125" y="312919"/>
                          <a:pt x="48982" y="288716"/>
                          <a:pt x="58531" y="266653"/>
                        </a:cubicBezTo>
                        <a:cubicBezTo>
                          <a:pt x="67999" y="244756"/>
                          <a:pt x="81170" y="225410"/>
                          <a:pt x="97553" y="209275"/>
                        </a:cubicBezTo>
                        <a:cubicBezTo>
                          <a:pt x="113935" y="193140"/>
                          <a:pt x="133528" y="180297"/>
                          <a:pt x="155755" y="171077"/>
                        </a:cubicBezTo>
                        <a:cubicBezTo>
                          <a:pt x="177982" y="161857"/>
                          <a:pt x="202020" y="157165"/>
                          <a:pt x="227128" y="157165"/>
                        </a:cubicBezTo>
                        <a:cubicBezTo>
                          <a:pt x="252237" y="157165"/>
                          <a:pt x="276193" y="161857"/>
                          <a:pt x="298338" y="171077"/>
                        </a:cubicBezTo>
                        <a:cubicBezTo>
                          <a:pt x="320318" y="180297"/>
                          <a:pt x="339911" y="193140"/>
                          <a:pt x="356458" y="209192"/>
                        </a:cubicBezTo>
                        <a:cubicBezTo>
                          <a:pt x="373004" y="225328"/>
                          <a:pt x="386258" y="244591"/>
                          <a:pt x="395890" y="266572"/>
                        </a:cubicBezTo>
                        <a:cubicBezTo>
                          <a:pt x="405604" y="288716"/>
                          <a:pt x="410544" y="312919"/>
                          <a:pt x="410544" y="338604"/>
                        </a:cubicBezTo>
                        <a:cubicBezTo>
                          <a:pt x="410544" y="364289"/>
                          <a:pt x="405687" y="388903"/>
                          <a:pt x="396137" y="410966"/>
                        </a:cubicBezTo>
                        <a:cubicBezTo>
                          <a:pt x="386670" y="432946"/>
                          <a:pt x="373334" y="452292"/>
                          <a:pt x="356622" y="468591"/>
                        </a:cubicBezTo>
                        <a:cubicBezTo>
                          <a:pt x="339993" y="484809"/>
                          <a:pt x="320318" y="497652"/>
                          <a:pt x="298255" y="506789"/>
                        </a:cubicBezTo>
                        <a:cubicBezTo>
                          <a:pt x="276111" y="515845"/>
                          <a:pt x="252237" y="520455"/>
                          <a:pt x="227128" y="520455"/>
                        </a:cubicBezTo>
                        <a:close/>
                        <a:moveTo>
                          <a:pt x="227211" y="191822"/>
                        </a:moveTo>
                        <a:cubicBezTo>
                          <a:pt x="206712" y="191822"/>
                          <a:pt x="187202" y="195609"/>
                          <a:pt x="169173" y="203101"/>
                        </a:cubicBezTo>
                        <a:cubicBezTo>
                          <a:pt x="151144" y="210592"/>
                          <a:pt x="135256" y="220965"/>
                          <a:pt x="122002" y="233972"/>
                        </a:cubicBezTo>
                        <a:cubicBezTo>
                          <a:pt x="108831" y="246978"/>
                          <a:pt x="98211" y="262620"/>
                          <a:pt x="90473" y="280402"/>
                        </a:cubicBezTo>
                        <a:cubicBezTo>
                          <a:pt x="82817" y="298101"/>
                          <a:pt x="78947" y="317694"/>
                          <a:pt x="78947" y="338604"/>
                        </a:cubicBezTo>
                        <a:cubicBezTo>
                          <a:pt x="78947" y="359514"/>
                          <a:pt x="82817" y="379189"/>
                          <a:pt x="90473" y="396971"/>
                        </a:cubicBezTo>
                        <a:cubicBezTo>
                          <a:pt x="98211" y="414917"/>
                          <a:pt x="108831" y="430558"/>
                          <a:pt x="122167" y="443483"/>
                        </a:cubicBezTo>
                        <a:cubicBezTo>
                          <a:pt x="135503" y="456490"/>
                          <a:pt x="151391" y="466945"/>
                          <a:pt x="169420" y="474437"/>
                        </a:cubicBezTo>
                        <a:cubicBezTo>
                          <a:pt x="187284" y="481928"/>
                          <a:pt x="206712" y="485715"/>
                          <a:pt x="227211" y="485715"/>
                        </a:cubicBezTo>
                        <a:cubicBezTo>
                          <a:pt x="247709" y="485715"/>
                          <a:pt x="267220" y="482010"/>
                          <a:pt x="285084" y="474601"/>
                        </a:cubicBezTo>
                        <a:cubicBezTo>
                          <a:pt x="303030" y="467192"/>
                          <a:pt x="318919" y="456819"/>
                          <a:pt x="332419" y="443647"/>
                        </a:cubicBezTo>
                        <a:cubicBezTo>
                          <a:pt x="345838" y="430558"/>
                          <a:pt x="356622" y="414917"/>
                          <a:pt x="364278" y="397135"/>
                        </a:cubicBezTo>
                        <a:cubicBezTo>
                          <a:pt x="371934" y="379436"/>
                          <a:pt x="375803" y="359761"/>
                          <a:pt x="375803" y="338604"/>
                        </a:cubicBezTo>
                        <a:cubicBezTo>
                          <a:pt x="375803" y="317447"/>
                          <a:pt x="371852" y="298183"/>
                          <a:pt x="364114" y="280566"/>
                        </a:cubicBezTo>
                        <a:cubicBezTo>
                          <a:pt x="356293" y="262785"/>
                          <a:pt x="345509" y="247143"/>
                          <a:pt x="332172" y="234136"/>
                        </a:cubicBezTo>
                        <a:cubicBezTo>
                          <a:pt x="318836" y="221129"/>
                          <a:pt x="302948" y="210674"/>
                          <a:pt x="284919" y="203183"/>
                        </a:cubicBezTo>
                        <a:cubicBezTo>
                          <a:pt x="267055" y="195692"/>
                          <a:pt x="247627" y="191905"/>
                          <a:pt x="227128" y="191905"/>
                        </a:cubicBezTo>
                        <a:close/>
                        <a:moveTo>
                          <a:pt x="272571" y="107524"/>
                        </a:moveTo>
                        <a:cubicBezTo>
                          <a:pt x="260140" y="107524"/>
                          <a:pt x="248121" y="105713"/>
                          <a:pt x="236678" y="102173"/>
                        </a:cubicBezTo>
                        <a:cubicBezTo>
                          <a:pt x="226388" y="98962"/>
                          <a:pt x="216509" y="95422"/>
                          <a:pt x="207124" y="91553"/>
                        </a:cubicBezTo>
                        <a:cubicBezTo>
                          <a:pt x="198398" y="87931"/>
                          <a:pt x="190083" y="84638"/>
                          <a:pt x="182180" y="81592"/>
                        </a:cubicBezTo>
                        <a:cubicBezTo>
                          <a:pt x="171396" y="77476"/>
                          <a:pt x="162011" y="76488"/>
                          <a:pt x="153203" y="81345"/>
                        </a:cubicBezTo>
                        <a:cubicBezTo>
                          <a:pt x="150980" y="82580"/>
                          <a:pt x="146452" y="86038"/>
                          <a:pt x="140196" y="95752"/>
                        </a:cubicBezTo>
                        <a:cubicBezTo>
                          <a:pt x="137644" y="99703"/>
                          <a:pt x="133610" y="102502"/>
                          <a:pt x="128917" y="103408"/>
                        </a:cubicBezTo>
                        <a:cubicBezTo>
                          <a:pt x="124307" y="104313"/>
                          <a:pt x="119450" y="103325"/>
                          <a:pt x="115581" y="100609"/>
                        </a:cubicBezTo>
                        <a:lnTo>
                          <a:pt x="93848" y="85379"/>
                        </a:lnTo>
                        <a:cubicBezTo>
                          <a:pt x="86521" y="80193"/>
                          <a:pt x="84298" y="70314"/>
                          <a:pt x="88744" y="62493"/>
                        </a:cubicBezTo>
                        <a:cubicBezTo>
                          <a:pt x="97635" y="47017"/>
                          <a:pt x="108748" y="34750"/>
                          <a:pt x="121673" y="25942"/>
                        </a:cubicBezTo>
                        <a:cubicBezTo>
                          <a:pt x="141266" y="12523"/>
                          <a:pt x="165633" y="8572"/>
                          <a:pt x="191071" y="14664"/>
                        </a:cubicBezTo>
                        <a:cubicBezTo>
                          <a:pt x="199139" y="16228"/>
                          <a:pt x="207783" y="18862"/>
                          <a:pt x="216180" y="22402"/>
                        </a:cubicBezTo>
                        <a:cubicBezTo>
                          <a:pt x="223424" y="25448"/>
                          <a:pt x="230586" y="28329"/>
                          <a:pt x="237666" y="31046"/>
                        </a:cubicBezTo>
                        <a:cubicBezTo>
                          <a:pt x="244416" y="33680"/>
                          <a:pt x="251084" y="36068"/>
                          <a:pt x="257506" y="38043"/>
                        </a:cubicBezTo>
                        <a:cubicBezTo>
                          <a:pt x="269278" y="41748"/>
                          <a:pt x="280556" y="41748"/>
                          <a:pt x="293234" y="34174"/>
                        </a:cubicBezTo>
                        <a:cubicBezTo>
                          <a:pt x="298338" y="31128"/>
                          <a:pt x="306488" y="24131"/>
                          <a:pt x="316696" y="8078"/>
                        </a:cubicBezTo>
                        <a:cubicBezTo>
                          <a:pt x="319248" y="4044"/>
                          <a:pt x="323281" y="1327"/>
                          <a:pt x="327891" y="340"/>
                        </a:cubicBezTo>
                        <a:cubicBezTo>
                          <a:pt x="332501" y="-566"/>
                          <a:pt x="337359" y="340"/>
                          <a:pt x="341228" y="3056"/>
                        </a:cubicBezTo>
                        <a:lnTo>
                          <a:pt x="363373" y="18286"/>
                        </a:lnTo>
                        <a:cubicBezTo>
                          <a:pt x="370864" y="23472"/>
                          <a:pt x="373087" y="33516"/>
                          <a:pt x="368476" y="41419"/>
                        </a:cubicBezTo>
                        <a:cubicBezTo>
                          <a:pt x="355058" y="64222"/>
                          <a:pt x="340899" y="80522"/>
                          <a:pt x="325257" y="91059"/>
                        </a:cubicBezTo>
                        <a:cubicBezTo>
                          <a:pt x="309040" y="102008"/>
                          <a:pt x="291340" y="107606"/>
                          <a:pt x="272571" y="107606"/>
                        </a:cubicBezTo>
                        <a:close/>
                      </a:path>
                    </a:pathLst>
                  </a:custGeom>
                  <a:solidFill>
                    <a:srgbClr val="1D1D1B"/>
                  </a:solidFill>
                  <a:ln w="8232" cap="flat">
                    <a:noFill/>
                    <a:prstDash val="solid"/>
                    <a:miter/>
                  </a:ln>
                </p:spPr>
                <p:txBody>
                  <a:bodyPr rtlCol="0" anchor="ctr"/>
                  <a:lstStyle/>
                  <a:p>
                    <a:endParaRPr lang="en-US"/>
                  </a:p>
                </p:txBody>
              </p:sp>
            </p:grpSp>
            <p:grpSp>
              <p:nvGrpSpPr>
                <p:cNvPr id="33" name="Gráfico 23">
                  <a:extLst>
                    <a:ext uri="{FF2B5EF4-FFF2-40B4-BE49-F238E27FC236}">
                      <a16:creationId xmlns:a16="http://schemas.microsoft.com/office/drawing/2014/main" id="{12481D78-1E24-A9AD-A540-147431CC11BD}"/>
                    </a:ext>
                  </a:extLst>
                </p:cNvPr>
                <p:cNvGrpSpPr/>
                <p:nvPr/>
              </p:nvGrpSpPr>
              <p:grpSpPr>
                <a:xfrm>
                  <a:off x="4683012" y="5159012"/>
                  <a:ext cx="452528" cy="441743"/>
                  <a:chOff x="4683012" y="5159012"/>
                  <a:chExt cx="452528" cy="441743"/>
                </a:xfrm>
                <a:solidFill>
                  <a:srgbClr val="1D1D1B"/>
                </a:solidFill>
              </p:grpSpPr>
              <p:sp>
                <p:nvSpPr>
                  <p:cNvPr id="131" name="Forma Livre: Forma 130">
                    <a:extLst>
                      <a:ext uri="{FF2B5EF4-FFF2-40B4-BE49-F238E27FC236}">
                        <a16:creationId xmlns:a16="http://schemas.microsoft.com/office/drawing/2014/main" id="{BAF3FF26-15E1-F34E-A4CF-E33111760C95}"/>
                      </a:ext>
                    </a:extLst>
                  </p:cNvPr>
                  <p:cNvSpPr/>
                  <p:nvPr/>
                </p:nvSpPr>
                <p:spPr>
                  <a:xfrm>
                    <a:off x="4700382" y="5176300"/>
                    <a:ext cx="418035" cy="407086"/>
                  </a:xfrm>
                  <a:custGeom>
                    <a:avLst/>
                    <a:gdLst>
                      <a:gd name="connsiteX0" fmla="*/ 0 w 418035"/>
                      <a:gd name="connsiteY0" fmla="*/ 203337 h 407086"/>
                      <a:gd name="connsiteX1" fmla="*/ 16053 w 418035"/>
                      <a:gd name="connsiteY1" fmla="*/ 123813 h 407086"/>
                      <a:gd name="connsiteX2" fmla="*/ 60343 w 418035"/>
                      <a:gd name="connsiteY2" fmla="*/ 59108 h 407086"/>
                      <a:gd name="connsiteX3" fmla="*/ 126777 w 418035"/>
                      <a:gd name="connsiteY3" fmla="*/ 15806 h 407086"/>
                      <a:gd name="connsiteX4" fmla="*/ 208853 w 418035"/>
                      <a:gd name="connsiteY4" fmla="*/ 0 h 407086"/>
                      <a:gd name="connsiteX5" fmla="*/ 291258 w 418035"/>
                      <a:gd name="connsiteY5" fmla="*/ 15806 h 407086"/>
                      <a:gd name="connsiteX6" fmla="*/ 357692 w 418035"/>
                      <a:gd name="connsiteY6" fmla="*/ 59108 h 407086"/>
                      <a:gd name="connsiteX7" fmla="*/ 401982 w 418035"/>
                      <a:gd name="connsiteY7" fmla="*/ 123813 h 407086"/>
                      <a:gd name="connsiteX8" fmla="*/ 418035 w 418035"/>
                      <a:gd name="connsiteY8" fmla="*/ 203337 h 407086"/>
                      <a:gd name="connsiteX9" fmla="*/ 401982 w 418035"/>
                      <a:gd name="connsiteY9" fmla="*/ 283272 h 407086"/>
                      <a:gd name="connsiteX10" fmla="*/ 357692 w 418035"/>
                      <a:gd name="connsiteY10" fmla="*/ 347978 h 407086"/>
                      <a:gd name="connsiteX11" fmla="*/ 291258 w 418035"/>
                      <a:gd name="connsiteY11" fmla="*/ 391280 h 407086"/>
                      <a:gd name="connsiteX12" fmla="*/ 208853 w 418035"/>
                      <a:gd name="connsiteY12" fmla="*/ 407086 h 407086"/>
                      <a:gd name="connsiteX13" fmla="*/ 126777 w 418035"/>
                      <a:gd name="connsiteY13" fmla="*/ 391280 h 407086"/>
                      <a:gd name="connsiteX14" fmla="*/ 60590 w 418035"/>
                      <a:gd name="connsiteY14" fmla="*/ 347978 h 407086"/>
                      <a:gd name="connsiteX15" fmla="*/ 16300 w 418035"/>
                      <a:gd name="connsiteY15" fmla="*/ 283272 h 407086"/>
                      <a:gd name="connsiteX16" fmla="*/ 82 w 418035"/>
                      <a:gd name="connsiteY16" fmla="*/ 203337 h 407086"/>
                      <a:gd name="connsiteX17" fmla="*/ 44290 w 418035"/>
                      <a:gd name="connsiteY17" fmla="*/ 203337 h 407086"/>
                      <a:gd name="connsiteX18" fmla="*/ 57297 w 418035"/>
                      <a:gd name="connsiteY18" fmla="*/ 268619 h 407086"/>
                      <a:gd name="connsiteX19" fmla="*/ 92613 w 418035"/>
                      <a:gd name="connsiteY19" fmla="*/ 320730 h 407086"/>
                      <a:gd name="connsiteX20" fmla="*/ 145053 w 418035"/>
                      <a:gd name="connsiteY20" fmla="*/ 355058 h 407086"/>
                      <a:gd name="connsiteX21" fmla="*/ 209512 w 418035"/>
                      <a:gd name="connsiteY21" fmla="*/ 367489 h 407086"/>
                      <a:gd name="connsiteX22" fmla="*/ 273806 w 418035"/>
                      <a:gd name="connsiteY22" fmla="*/ 355058 h 407086"/>
                      <a:gd name="connsiteX23" fmla="*/ 326081 w 418035"/>
                      <a:gd name="connsiteY23" fmla="*/ 320730 h 407086"/>
                      <a:gd name="connsiteX24" fmla="*/ 361397 w 418035"/>
                      <a:gd name="connsiteY24" fmla="*/ 268619 h 407086"/>
                      <a:gd name="connsiteX25" fmla="*/ 374404 w 418035"/>
                      <a:gd name="connsiteY25" fmla="*/ 203337 h 407086"/>
                      <a:gd name="connsiteX26" fmla="*/ 361397 w 418035"/>
                      <a:gd name="connsiteY26" fmla="*/ 138302 h 407086"/>
                      <a:gd name="connsiteX27" fmla="*/ 325916 w 418035"/>
                      <a:gd name="connsiteY27" fmla="*/ 86439 h 407086"/>
                      <a:gd name="connsiteX28" fmla="*/ 273476 w 418035"/>
                      <a:gd name="connsiteY28" fmla="*/ 51946 h 407086"/>
                      <a:gd name="connsiteX29" fmla="*/ 209182 w 418035"/>
                      <a:gd name="connsiteY29" fmla="*/ 39350 h 407086"/>
                      <a:gd name="connsiteX30" fmla="*/ 144888 w 418035"/>
                      <a:gd name="connsiteY30" fmla="*/ 51946 h 407086"/>
                      <a:gd name="connsiteX31" fmla="*/ 92613 w 418035"/>
                      <a:gd name="connsiteY31" fmla="*/ 86439 h 407086"/>
                      <a:gd name="connsiteX32" fmla="*/ 57297 w 418035"/>
                      <a:gd name="connsiteY32" fmla="*/ 138302 h 407086"/>
                      <a:gd name="connsiteX33" fmla="*/ 44290 w 418035"/>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5" h="407086">
                        <a:moveTo>
                          <a:pt x="0" y="203337"/>
                        </a:moveTo>
                        <a:cubicBezTo>
                          <a:pt x="0" y="175101"/>
                          <a:pt x="5351" y="148592"/>
                          <a:pt x="16053" y="123813"/>
                        </a:cubicBezTo>
                        <a:cubicBezTo>
                          <a:pt x="26755" y="99034"/>
                          <a:pt x="41491" y="77466"/>
                          <a:pt x="60343" y="59108"/>
                        </a:cubicBezTo>
                        <a:cubicBezTo>
                          <a:pt x="79195" y="40832"/>
                          <a:pt x="101340" y="26343"/>
                          <a:pt x="126777" y="15806"/>
                        </a:cubicBezTo>
                        <a:cubicBezTo>
                          <a:pt x="152215" y="5269"/>
                          <a:pt x="179546" y="0"/>
                          <a:pt x="208853" y="0"/>
                        </a:cubicBezTo>
                        <a:cubicBezTo>
                          <a:pt x="238160" y="0"/>
                          <a:pt x="265821" y="5269"/>
                          <a:pt x="291258" y="15806"/>
                        </a:cubicBezTo>
                        <a:cubicBezTo>
                          <a:pt x="316696" y="26343"/>
                          <a:pt x="338841"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1" y="366254"/>
                          <a:pt x="316696" y="380743"/>
                          <a:pt x="291258" y="391280"/>
                        </a:cubicBezTo>
                        <a:cubicBezTo>
                          <a:pt x="265821" y="401817"/>
                          <a:pt x="238324" y="407086"/>
                          <a:pt x="208853" y="407086"/>
                        </a:cubicBezTo>
                        <a:cubicBezTo>
                          <a:pt x="179382" y="407086"/>
                          <a:pt x="152215" y="401817"/>
                          <a:pt x="126777" y="391280"/>
                        </a:cubicBezTo>
                        <a:cubicBezTo>
                          <a:pt x="101340" y="380743"/>
                          <a:pt x="79277" y="366254"/>
                          <a:pt x="60590" y="347978"/>
                        </a:cubicBezTo>
                        <a:cubicBezTo>
                          <a:pt x="41903" y="329703"/>
                          <a:pt x="27167" y="308134"/>
                          <a:pt x="16300" y="283272"/>
                        </a:cubicBezTo>
                        <a:cubicBezTo>
                          <a:pt x="5516" y="258494"/>
                          <a:pt x="82" y="231821"/>
                          <a:pt x="82" y="203337"/>
                        </a:cubicBezTo>
                        <a:close/>
                        <a:moveTo>
                          <a:pt x="44290" y="203337"/>
                        </a:moveTo>
                        <a:cubicBezTo>
                          <a:pt x="44290" y="226717"/>
                          <a:pt x="48653" y="248450"/>
                          <a:pt x="57297" y="268619"/>
                        </a:cubicBezTo>
                        <a:cubicBezTo>
                          <a:pt x="65941" y="288706"/>
                          <a:pt x="77713" y="306076"/>
                          <a:pt x="92613" y="320730"/>
                        </a:cubicBezTo>
                        <a:cubicBezTo>
                          <a:pt x="107514" y="335383"/>
                          <a:pt x="124966" y="346826"/>
                          <a:pt x="145053" y="355058"/>
                        </a:cubicBezTo>
                        <a:cubicBezTo>
                          <a:pt x="165140" y="363373"/>
                          <a:pt x="186626" y="367489"/>
                          <a:pt x="209512" y="367489"/>
                        </a:cubicBezTo>
                        <a:cubicBezTo>
                          <a:pt x="232397" y="367489"/>
                          <a:pt x="253801" y="363373"/>
                          <a:pt x="273806" y="355058"/>
                        </a:cubicBezTo>
                        <a:cubicBezTo>
                          <a:pt x="293810" y="346826"/>
                          <a:pt x="311180" y="335383"/>
                          <a:pt x="326081" y="320730"/>
                        </a:cubicBezTo>
                        <a:cubicBezTo>
                          <a:pt x="340981" y="306076"/>
                          <a:pt x="352753" y="288706"/>
                          <a:pt x="361397" y="268619"/>
                        </a:cubicBezTo>
                        <a:cubicBezTo>
                          <a:pt x="370041" y="248532"/>
                          <a:pt x="374404" y="226799"/>
                          <a:pt x="374404" y="203337"/>
                        </a:cubicBezTo>
                        <a:cubicBezTo>
                          <a:pt x="374404" y="179875"/>
                          <a:pt x="370041" y="158224"/>
                          <a:pt x="361397" y="138302"/>
                        </a:cubicBezTo>
                        <a:cubicBezTo>
                          <a:pt x="352753" y="118380"/>
                          <a:pt x="340899" y="101010"/>
                          <a:pt x="325916" y="86439"/>
                        </a:cubicBezTo>
                        <a:cubicBezTo>
                          <a:pt x="310933" y="71785"/>
                          <a:pt x="293398" y="60342"/>
                          <a:pt x="273476" y="51946"/>
                        </a:cubicBezTo>
                        <a:cubicBezTo>
                          <a:pt x="253472" y="43549"/>
                          <a:pt x="232068" y="39350"/>
                          <a:pt x="209182" y="39350"/>
                        </a:cubicBezTo>
                        <a:cubicBezTo>
                          <a:pt x="186296" y="39350"/>
                          <a:pt x="164893" y="43549"/>
                          <a:pt x="144888" y="51946"/>
                        </a:cubicBezTo>
                        <a:cubicBezTo>
                          <a:pt x="124884" y="60342"/>
                          <a:pt x="107514" y="71868"/>
                          <a:pt x="92613" y="86439"/>
                        </a:cubicBezTo>
                        <a:cubicBezTo>
                          <a:pt x="77713" y="101092"/>
                          <a:pt x="65941" y="118380"/>
                          <a:pt x="57297"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32" name="Forma Livre: Forma 131">
                    <a:extLst>
                      <a:ext uri="{FF2B5EF4-FFF2-40B4-BE49-F238E27FC236}">
                        <a16:creationId xmlns:a16="http://schemas.microsoft.com/office/drawing/2014/main" id="{53F0E918-63A1-5A33-CCC9-48692C1BB470}"/>
                      </a:ext>
                    </a:extLst>
                  </p:cNvPr>
                  <p:cNvSpPr/>
                  <p:nvPr/>
                </p:nvSpPr>
                <p:spPr>
                  <a:xfrm>
                    <a:off x="4683012"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700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651 w 452528"/>
                      <a:gd name="connsiteY24" fmla="*/ 392515 h 441743"/>
                      <a:gd name="connsiteX25" fmla="*/ 226058 w 452528"/>
                      <a:gd name="connsiteY25" fmla="*/ 407004 h 441743"/>
                      <a:gd name="connsiteX26" fmla="*/ 301796 w 452528"/>
                      <a:gd name="connsiteY26" fmla="*/ 392515 h 441743"/>
                      <a:gd name="connsiteX27" fmla="*/ 362714 w 452528"/>
                      <a:gd name="connsiteY27" fmla="*/ 352836 h 441743"/>
                      <a:gd name="connsiteX28" fmla="*/ 403135 w 452528"/>
                      <a:gd name="connsiteY28" fmla="*/ 293728 h 441743"/>
                      <a:gd name="connsiteX29" fmla="*/ 417706 w 452528"/>
                      <a:gd name="connsiteY29" fmla="*/ 220625 h 441743"/>
                      <a:gd name="connsiteX30" fmla="*/ 403135 w 452528"/>
                      <a:gd name="connsiteY30" fmla="*/ 147934 h 441743"/>
                      <a:gd name="connsiteX31" fmla="*/ 362714 w 452528"/>
                      <a:gd name="connsiteY31" fmla="*/ 88826 h 441743"/>
                      <a:gd name="connsiteX32" fmla="*/ 301796 w 452528"/>
                      <a:gd name="connsiteY32" fmla="*/ 49147 h 441743"/>
                      <a:gd name="connsiteX33" fmla="*/ 226058 w 452528"/>
                      <a:gd name="connsiteY33" fmla="*/ 34658 h 441743"/>
                      <a:gd name="connsiteX34" fmla="*/ 226882 w 452528"/>
                      <a:gd name="connsiteY34" fmla="*/ 402064 h 441743"/>
                      <a:gd name="connsiteX35" fmla="*/ 155755 w 452528"/>
                      <a:gd name="connsiteY35" fmla="*/ 388317 h 441743"/>
                      <a:gd name="connsiteX36" fmla="*/ 97717 w 452528"/>
                      <a:gd name="connsiteY36" fmla="*/ 350284 h 441743"/>
                      <a:gd name="connsiteX37" fmla="*/ 58614 w 452528"/>
                      <a:gd name="connsiteY37" fmla="*/ 292658 h 441743"/>
                      <a:gd name="connsiteX38" fmla="*/ 44207 w 452528"/>
                      <a:gd name="connsiteY38" fmla="*/ 220543 h 441743"/>
                      <a:gd name="connsiteX39" fmla="*/ 58614 w 452528"/>
                      <a:gd name="connsiteY39" fmla="*/ 148593 h 441743"/>
                      <a:gd name="connsiteX40" fmla="*/ 97635 w 452528"/>
                      <a:gd name="connsiteY40" fmla="*/ 91214 h 441743"/>
                      <a:gd name="connsiteX41" fmla="*/ 155343 w 452528"/>
                      <a:gd name="connsiteY41" fmla="*/ 53016 h 441743"/>
                      <a:gd name="connsiteX42" fmla="*/ 226388 w 452528"/>
                      <a:gd name="connsiteY42" fmla="*/ 39103 h 441743"/>
                      <a:gd name="connsiteX43" fmla="*/ 297432 w 452528"/>
                      <a:gd name="connsiteY43" fmla="*/ 53016 h 441743"/>
                      <a:gd name="connsiteX44" fmla="*/ 355305 w 452528"/>
                      <a:gd name="connsiteY44" fmla="*/ 91131 h 441743"/>
                      <a:gd name="connsiteX45" fmla="*/ 394573 w 452528"/>
                      <a:gd name="connsiteY45" fmla="*/ 148593 h 441743"/>
                      <a:gd name="connsiteX46" fmla="*/ 408979 w 452528"/>
                      <a:gd name="connsiteY46" fmla="*/ 220543 h 441743"/>
                      <a:gd name="connsiteX47" fmla="*/ 394573 w 452528"/>
                      <a:gd name="connsiteY47" fmla="*/ 292658 h 441743"/>
                      <a:gd name="connsiteX48" fmla="*/ 355470 w 452528"/>
                      <a:gd name="connsiteY48" fmla="*/ 350284 h 441743"/>
                      <a:gd name="connsiteX49" fmla="*/ 297679 w 452528"/>
                      <a:gd name="connsiteY49" fmla="*/ 388317 h 441743"/>
                      <a:gd name="connsiteX50" fmla="*/ 226717 w 452528"/>
                      <a:gd name="connsiteY50" fmla="*/ 402064 h 441743"/>
                      <a:gd name="connsiteX51" fmla="*/ 226470 w 452528"/>
                      <a:gd name="connsiteY51" fmla="*/ 73926 h 441743"/>
                      <a:gd name="connsiteX52" fmla="*/ 168926 w 452528"/>
                      <a:gd name="connsiteY52" fmla="*/ 85122 h 441743"/>
                      <a:gd name="connsiteX53" fmla="*/ 122085 w 452528"/>
                      <a:gd name="connsiteY53" fmla="*/ 115993 h 441743"/>
                      <a:gd name="connsiteX54" fmla="*/ 90555 w 452528"/>
                      <a:gd name="connsiteY54" fmla="*/ 162423 h 441743"/>
                      <a:gd name="connsiteX55" fmla="*/ 79030 w 452528"/>
                      <a:gd name="connsiteY55" fmla="*/ 220625 h 441743"/>
                      <a:gd name="connsiteX56" fmla="*/ 90555 w 452528"/>
                      <a:gd name="connsiteY56" fmla="*/ 278992 h 441743"/>
                      <a:gd name="connsiteX57" fmla="*/ 122085 w 452528"/>
                      <a:gd name="connsiteY57" fmla="*/ 325587 h 441743"/>
                      <a:gd name="connsiteX58" fmla="*/ 169009 w 452528"/>
                      <a:gd name="connsiteY58" fmla="*/ 356293 h 441743"/>
                      <a:gd name="connsiteX59" fmla="*/ 226882 w 452528"/>
                      <a:gd name="connsiteY59" fmla="*/ 367407 h 441743"/>
                      <a:gd name="connsiteX60" fmla="*/ 284507 w 452528"/>
                      <a:gd name="connsiteY60" fmla="*/ 356293 h 441743"/>
                      <a:gd name="connsiteX61" fmla="*/ 331267 w 452528"/>
                      <a:gd name="connsiteY61" fmla="*/ 325587 h 441743"/>
                      <a:gd name="connsiteX62" fmla="*/ 362796 w 452528"/>
                      <a:gd name="connsiteY62" fmla="*/ 278992 h 441743"/>
                      <a:gd name="connsiteX63" fmla="*/ 374322 w 452528"/>
                      <a:gd name="connsiteY63" fmla="*/ 220625 h 441743"/>
                      <a:gd name="connsiteX64" fmla="*/ 362796 w 452528"/>
                      <a:gd name="connsiteY64" fmla="*/ 162423 h 441743"/>
                      <a:gd name="connsiteX65" fmla="*/ 331102 w 452528"/>
                      <a:gd name="connsiteY65" fmla="*/ 116075 h 441743"/>
                      <a:gd name="connsiteX66" fmla="*/ 284014 w 452528"/>
                      <a:gd name="connsiteY66" fmla="*/ 85122 h 441743"/>
                      <a:gd name="connsiteX67" fmla="*/ 226470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3" y="413260"/>
                          <a:pt x="85863" y="397454"/>
                          <a:pt x="65694" y="377697"/>
                        </a:cubicBezTo>
                        <a:cubicBezTo>
                          <a:pt x="45442" y="357857"/>
                          <a:pt x="29307" y="334313"/>
                          <a:pt x="17700" y="307558"/>
                        </a:cubicBezTo>
                        <a:cubicBezTo>
                          <a:pt x="6010" y="280721"/>
                          <a:pt x="0" y="251496"/>
                          <a:pt x="0" y="220708"/>
                        </a:cubicBezTo>
                        <a:cubicBezTo>
                          <a:pt x="0" y="189918"/>
                          <a:pt x="5845" y="161188"/>
                          <a:pt x="17452" y="134269"/>
                        </a:cubicBezTo>
                        <a:cubicBezTo>
                          <a:pt x="28978" y="107431"/>
                          <a:pt x="45195" y="83805"/>
                          <a:pt x="65529" y="64047"/>
                        </a:cubicBezTo>
                        <a:cubicBezTo>
                          <a:pt x="85863" y="44290"/>
                          <a:pt x="109983"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463"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295"/>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651" y="392515"/>
                        </a:cubicBezTo>
                        <a:cubicBezTo>
                          <a:pt x="173866" y="402147"/>
                          <a:pt x="199221" y="407004"/>
                          <a:pt x="226058" y="407004"/>
                        </a:cubicBezTo>
                        <a:cubicBezTo>
                          <a:pt x="252896" y="407004"/>
                          <a:pt x="278580" y="402147"/>
                          <a:pt x="301796" y="392515"/>
                        </a:cubicBezTo>
                        <a:cubicBezTo>
                          <a:pt x="325092" y="382883"/>
                          <a:pt x="345591" y="369465"/>
                          <a:pt x="362714" y="352836"/>
                        </a:cubicBezTo>
                        <a:cubicBezTo>
                          <a:pt x="379837" y="336206"/>
                          <a:pt x="393421" y="316284"/>
                          <a:pt x="403135" y="293728"/>
                        </a:cubicBezTo>
                        <a:cubicBezTo>
                          <a:pt x="412849" y="271253"/>
                          <a:pt x="417706" y="246639"/>
                          <a:pt x="417706" y="220625"/>
                        </a:cubicBezTo>
                        <a:cubicBezTo>
                          <a:pt x="417706" y="194611"/>
                          <a:pt x="412766" y="170408"/>
                          <a:pt x="403135" y="147934"/>
                        </a:cubicBezTo>
                        <a:cubicBezTo>
                          <a:pt x="393421" y="125378"/>
                          <a:pt x="379837" y="105455"/>
                          <a:pt x="362714" y="88826"/>
                        </a:cubicBezTo>
                        <a:cubicBezTo>
                          <a:pt x="345591" y="72115"/>
                          <a:pt x="325092" y="58779"/>
                          <a:pt x="301796" y="49147"/>
                        </a:cubicBezTo>
                        <a:cubicBezTo>
                          <a:pt x="278580" y="39515"/>
                          <a:pt x="253060" y="34658"/>
                          <a:pt x="226058" y="34658"/>
                        </a:cubicBezTo>
                        <a:close/>
                        <a:moveTo>
                          <a:pt x="226882" y="402064"/>
                        </a:moveTo>
                        <a:cubicBezTo>
                          <a:pt x="201773" y="402064"/>
                          <a:pt x="177899" y="397454"/>
                          <a:pt x="155755" y="388317"/>
                        </a:cubicBezTo>
                        <a:cubicBezTo>
                          <a:pt x="133692" y="379261"/>
                          <a:pt x="114182" y="366418"/>
                          <a:pt x="97717" y="350284"/>
                        </a:cubicBezTo>
                        <a:cubicBezTo>
                          <a:pt x="81253" y="334148"/>
                          <a:pt x="68163" y="314802"/>
                          <a:pt x="58614" y="292658"/>
                        </a:cubicBezTo>
                        <a:cubicBezTo>
                          <a:pt x="49065" y="270513"/>
                          <a:pt x="44207" y="246227"/>
                          <a:pt x="44207" y="220543"/>
                        </a:cubicBezTo>
                        <a:cubicBezTo>
                          <a:pt x="44207" y="194858"/>
                          <a:pt x="49065" y="170655"/>
                          <a:pt x="58614" y="148593"/>
                        </a:cubicBezTo>
                        <a:cubicBezTo>
                          <a:pt x="68081" y="126695"/>
                          <a:pt x="81253" y="107349"/>
                          <a:pt x="97635" y="91214"/>
                        </a:cubicBezTo>
                        <a:cubicBezTo>
                          <a:pt x="114017" y="75078"/>
                          <a:pt x="133445" y="62236"/>
                          <a:pt x="155343" y="53016"/>
                        </a:cubicBezTo>
                        <a:cubicBezTo>
                          <a:pt x="177324" y="43796"/>
                          <a:pt x="201279" y="39103"/>
                          <a:pt x="226388" y="39103"/>
                        </a:cubicBezTo>
                        <a:cubicBezTo>
                          <a:pt x="251496" y="39103"/>
                          <a:pt x="275370" y="43796"/>
                          <a:pt x="297432" y="53016"/>
                        </a:cubicBezTo>
                        <a:cubicBezTo>
                          <a:pt x="319330" y="62236"/>
                          <a:pt x="338758" y="74996"/>
                          <a:pt x="355305" y="91131"/>
                        </a:cubicBezTo>
                        <a:cubicBezTo>
                          <a:pt x="371852" y="107267"/>
                          <a:pt x="385106" y="126612"/>
                          <a:pt x="394573" y="148593"/>
                        </a:cubicBezTo>
                        <a:cubicBezTo>
                          <a:pt x="404123" y="170655"/>
                          <a:pt x="408979" y="194858"/>
                          <a:pt x="408979" y="220543"/>
                        </a:cubicBezTo>
                        <a:cubicBezTo>
                          <a:pt x="408979" y="246227"/>
                          <a:pt x="404123" y="270430"/>
                          <a:pt x="394573" y="292658"/>
                        </a:cubicBezTo>
                        <a:cubicBezTo>
                          <a:pt x="385024" y="314720"/>
                          <a:pt x="371934" y="334148"/>
                          <a:pt x="355470" y="350284"/>
                        </a:cubicBezTo>
                        <a:cubicBezTo>
                          <a:pt x="339087" y="366418"/>
                          <a:pt x="319577" y="379179"/>
                          <a:pt x="297679" y="388317"/>
                        </a:cubicBezTo>
                        <a:cubicBezTo>
                          <a:pt x="275699" y="397454"/>
                          <a:pt x="251826" y="402064"/>
                          <a:pt x="226717" y="402064"/>
                        </a:cubicBezTo>
                        <a:close/>
                        <a:moveTo>
                          <a:pt x="226470" y="73926"/>
                        </a:moveTo>
                        <a:cubicBezTo>
                          <a:pt x="205972" y="73926"/>
                          <a:pt x="186626" y="77713"/>
                          <a:pt x="168926" y="85122"/>
                        </a:cubicBezTo>
                        <a:cubicBezTo>
                          <a:pt x="151063" y="92613"/>
                          <a:pt x="135339" y="102986"/>
                          <a:pt x="122085" y="115993"/>
                        </a:cubicBezTo>
                        <a:cubicBezTo>
                          <a:pt x="108913" y="129000"/>
                          <a:pt x="98293" y="144641"/>
                          <a:pt x="90555" y="162423"/>
                        </a:cubicBezTo>
                        <a:cubicBezTo>
                          <a:pt x="82899" y="180123"/>
                          <a:pt x="79030" y="199715"/>
                          <a:pt x="79030" y="220625"/>
                        </a:cubicBezTo>
                        <a:cubicBezTo>
                          <a:pt x="79030" y="241535"/>
                          <a:pt x="82899" y="261210"/>
                          <a:pt x="90555" y="278992"/>
                        </a:cubicBezTo>
                        <a:cubicBezTo>
                          <a:pt x="98293" y="296938"/>
                          <a:pt x="108831" y="312580"/>
                          <a:pt x="122085" y="325587"/>
                        </a:cubicBezTo>
                        <a:cubicBezTo>
                          <a:pt x="135256" y="338594"/>
                          <a:pt x="151063" y="348884"/>
                          <a:pt x="169009" y="356293"/>
                        </a:cubicBezTo>
                        <a:cubicBezTo>
                          <a:pt x="186873" y="363702"/>
                          <a:pt x="206383" y="367407"/>
                          <a:pt x="226882" y="367407"/>
                        </a:cubicBezTo>
                        <a:cubicBezTo>
                          <a:pt x="247380" y="367407"/>
                          <a:pt x="266808" y="363702"/>
                          <a:pt x="284507" y="356293"/>
                        </a:cubicBezTo>
                        <a:cubicBezTo>
                          <a:pt x="302289" y="348884"/>
                          <a:pt x="318013" y="338594"/>
                          <a:pt x="331267" y="325587"/>
                        </a:cubicBezTo>
                        <a:cubicBezTo>
                          <a:pt x="344439" y="312662"/>
                          <a:pt x="355058" y="296938"/>
                          <a:pt x="362796" y="278992"/>
                        </a:cubicBezTo>
                        <a:cubicBezTo>
                          <a:pt x="370452" y="261128"/>
                          <a:pt x="374322" y="241535"/>
                          <a:pt x="374322" y="220625"/>
                        </a:cubicBezTo>
                        <a:cubicBezTo>
                          <a:pt x="374322" y="199715"/>
                          <a:pt x="370452" y="180123"/>
                          <a:pt x="362796" y="162423"/>
                        </a:cubicBezTo>
                        <a:cubicBezTo>
                          <a:pt x="355058" y="144641"/>
                          <a:pt x="344439" y="129082"/>
                          <a:pt x="331102" y="116075"/>
                        </a:cubicBezTo>
                        <a:cubicBezTo>
                          <a:pt x="317684" y="103068"/>
                          <a:pt x="301878" y="92613"/>
                          <a:pt x="284014" y="85122"/>
                        </a:cubicBezTo>
                        <a:cubicBezTo>
                          <a:pt x="266314" y="77630"/>
                          <a:pt x="246886" y="73926"/>
                          <a:pt x="226470" y="73926"/>
                        </a:cubicBezTo>
                        <a:close/>
                      </a:path>
                    </a:pathLst>
                  </a:custGeom>
                  <a:solidFill>
                    <a:srgbClr val="1D1D1B"/>
                  </a:solidFill>
                  <a:ln w="8232" cap="flat">
                    <a:noFill/>
                    <a:prstDash val="solid"/>
                    <a:miter/>
                  </a:ln>
                </p:spPr>
                <p:txBody>
                  <a:bodyPr rtlCol="0" anchor="ctr"/>
                  <a:lstStyle/>
                  <a:p>
                    <a:endParaRPr lang="en-US"/>
                  </a:p>
                </p:txBody>
              </p:sp>
            </p:grpSp>
            <p:grpSp>
              <p:nvGrpSpPr>
                <p:cNvPr id="34" name="Gráfico 23">
                  <a:extLst>
                    <a:ext uri="{FF2B5EF4-FFF2-40B4-BE49-F238E27FC236}">
                      <a16:creationId xmlns:a16="http://schemas.microsoft.com/office/drawing/2014/main" id="{45065BFA-8A7E-7B36-DF04-3B71AC29D0F9}"/>
                    </a:ext>
                  </a:extLst>
                </p:cNvPr>
                <p:cNvGrpSpPr/>
                <p:nvPr/>
              </p:nvGrpSpPr>
              <p:grpSpPr>
                <a:xfrm>
                  <a:off x="5709659" y="5025814"/>
                  <a:ext cx="561941" cy="574201"/>
                  <a:chOff x="5709659" y="5025814"/>
                  <a:chExt cx="561941" cy="574201"/>
                </a:xfrm>
                <a:solidFill>
                  <a:srgbClr val="1D1D1B"/>
                </a:solidFill>
              </p:grpSpPr>
              <p:sp>
                <p:nvSpPr>
                  <p:cNvPr id="129" name="Forma Livre: Forma 128">
                    <a:extLst>
                      <a:ext uri="{FF2B5EF4-FFF2-40B4-BE49-F238E27FC236}">
                        <a16:creationId xmlns:a16="http://schemas.microsoft.com/office/drawing/2014/main" id="{7B3E8D2B-67FC-3A46-6828-2DABEE26FEC4}"/>
                      </a:ext>
                    </a:extLst>
                  </p:cNvPr>
                  <p:cNvSpPr/>
                  <p:nvPr/>
                </p:nvSpPr>
                <p:spPr>
                  <a:xfrm>
                    <a:off x="5727194" y="5042855"/>
                    <a:ext cx="526948" cy="539707"/>
                  </a:xfrm>
                  <a:custGeom>
                    <a:avLst/>
                    <a:gdLst>
                      <a:gd name="connsiteX0" fmla="*/ 526454 w 526948"/>
                      <a:gd name="connsiteY0" fmla="*/ 163905 h 539707"/>
                      <a:gd name="connsiteX1" fmla="*/ 479530 w 526948"/>
                      <a:gd name="connsiteY1" fmla="*/ 163905 h 539707"/>
                      <a:gd name="connsiteX2" fmla="*/ 444213 w 526948"/>
                      <a:gd name="connsiteY2" fmla="*/ 112782 h 539707"/>
                      <a:gd name="connsiteX3" fmla="*/ 396549 w 526948"/>
                      <a:gd name="connsiteY3" fmla="*/ 73844 h 539707"/>
                      <a:gd name="connsiteX4" fmla="*/ 339334 w 526948"/>
                      <a:gd name="connsiteY4" fmla="*/ 49064 h 539707"/>
                      <a:gd name="connsiteX5" fmla="*/ 275452 w 526948"/>
                      <a:gd name="connsiteY5" fmla="*/ 40256 h 539707"/>
                      <a:gd name="connsiteX6" fmla="*/ 185555 w 526948"/>
                      <a:gd name="connsiteY6" fmla="*/ 57955 h 539707"/>
                      <a:gd name="connsiteX7" fmla="*/ 112124 w 526948"/>
                      <a:gd name="connsiteY7" fmla="*/ 106773 h 539707"/>
                      <a:gd name="connsiteX8" fmla="*/ 62730 w 526948"/>
                      <a:gd name="connsiteY8" fmla="*/ 179875 h 539707"/>
                      <a:gd name="connsiteX9" fmla="*/ 44619 w 526948"/>
                      <a:gd name="connsiteY9" fmla="*/ 270348 h 539707"/>
                      <a:gd name="connsiteX10" fmla="*/ 62730 w 526948"/>
                      <a:gd name="connsiteY10" fmla="*/ 360409 h 539707"/>
                      <a:gd name="connsiteX11" fmla="*/ 112124 w 526948"/>
                      <a:gd name="connsiteY11" fmla="*/ 433265 h 539707"/>
                      <a:gd name="connsiteX12" fmla="*/ 185555 w 526948"/>
                      <a:gd name="connsiteY12" fmla="*/ 481918 h 539707"/>
                      <a:gd name="connsiteX13" fmla="*/ 275452 w 526948"/>
                      <a:gd name="connsiteY13" fmla="*/ 499617 h 539707"/>
                      <a:gd name="connsiteX14" fmla="*/ 339005 w 526948"/>
                      <a:gd name="connsiteY14" fmla="*/ 491055 h 539707"/>
                      <a:gd name="connsiteX15" fmla="*/ 396219 w 526948"/>
                      <a:gd name="connsiteY15" fmla="*/ 466441 h 539707"/>
                      <a:gd name="connsiteX16" fmla="*/ 444131 w 526948"/>
                      <a:gd name="connsiteY16" fmla="*/ 427502 h 539707"/>
                      <a:gd name="connsiteX17" fmla="*/ 479612 w 526948"/>
                      <a:gd name="connsiteY17" fmla="*/ 376380 h 539707"/>
                      <a:gd name="connsiteX18" fmla="*/ 526948 w 526948"/>
                      <a:gd name="connsiteY18" fmla="*/ 376380 h 539707"/>
                      <a:gd name="connsiteX19" fmla="*/ 485539 w 526948"/>
                      <a:gd name="connsiteY19" fmla="*/ 444461 h 539707"/>
                      <a:gd name="connsiteX20" fmla="*/ 426185 w 526948"/>
                      <a:gd name="connsiteY20" fmla="*/ 495994 h 539707"/>
                      <a:gd name="connsiteX21" fmla="*/ 354482 w 526948"/>
                      <a:gd name="connsiteY21" fmla="*/ 528430 h 539707"/>
                      <a:gd name="connsiteX22" fmla="*/ 275534 w 526948"/>
                      <a:gd name="connsiteY22" fmla="*/ 539708 h 539707"/>
                      <a:gd name="connsiteX23" fmla="*/ 168103 w 526948"/>
                      <a:gd name="connsiteY23" fmla="*/ 518716 h 539707"/>
                      <a:gd name="connsiteX24" fmla="*/ 80511 w 526948"/>
                      <a:gd name="connsiteY24" fmla="*/ 461254 h 539707"/>
                      <a:gd name="connsiteX25" fmla="*/ 21569 w 526948"/>
                      <a:gd name="connsiteY25" fmla="*/ 375556 h 539707"/>
                      <a:gd name="connsiteX26" fmla="*/ 0 w 526948"/>
                      <a:gd name="connsiteY26" fmla="*/ 270266 h 539707"/>
                      <a:gd name="connsiteX27" fmla="*/ 21569 w 526948"/>
                      <a:gd name="connsiteY27" fmla="*/ 164152 h 539707"/>
                      <a:gd name="connsiteX28" fmla="*/ 80511 w 526948"/>
                      <a:gd name="connsiteY28" fmla="*/ 78454 h 539707"/>
                      <a:gd name="connsiteX29" fmla="*/ 168103 w 526948"/>
                      <a:gd name="connsiteY29" fmla="*/ 20992 h 539707"/>
                      <a:gd name="connsiteX30" fmla="*/ 275534 w 526948"/>
                      <a:gd name="connsiteY30" fmla="*/ 0 h 539707"/>
                      <a:gd name="connsiteX31" fmla="*/ 354482 w 526948"/>
                      <a:gd name="connsiteY31" fmla="*/ 11278 h 539707"/>
                      <a:gd name="connsiteX32" fmla="*/ 426185 w 526948"/>
                      <a:gd name="connsiteY32" fmla="*/ 43549 h 539707"/>
                      <a:gd name="connsiteX33" fmla="*/ 485293 w 526948"/>
                      <a:gd name="connsiteY33" fmla="*/ 94836 h 539707"/>
                      <a:gd name="connsiteX34" fmla="*/ 526536 w 526948"/>
                      <a:gd name="connsiteY34" fmla="*/ 163740 h 5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6948" h="539707">
                        <a:moveTo>
                          <a:pt x="526454" y="163905"/>
                        </a:moveTo>
                        <a:lnTo>
                          <a:pt x="479530" y="163905"/>
                        </a:lnTo>
                        <a:cubicBezTo>
                          <a:pt x="470145" y="145053"/>
                          <a:pt x="458373" y="128012"/>
                          <a:pt x="444213" y="112782"/>
                        </a:cubicBezTo>
                        <a:cubicBezTo>
                          <a:pt x="430136" y="97553"/>
                          <a:pt x="414166" y="84545"/>
                          <a:pt x="396549" y="73844"/>
                        </a:cubicBezTo>
                        <a:cubicBezTo>
                          <a:pt x="378849" y="63141"/>
                          <a:pt x="359751" y="54909"/>
                          <a:pt x="339334" y="49064"/>
                        </a:cubicBezTo>
                        <a:cubicBezTo>
                          <a:pt x="318836" y="43219"/>
                          <a:pt x="297515" y="40256"/>
                          <a:pt x="275452" y="40256"/>
                        </a:cubicBezTo>
                        <a:cubicBezTo>
                          <a:pt x="243675" y="40256"/>
                          <a:pt x="213710" y="46183"/>
                          <a:pt x="185555" y="57955"/>
                        </a:cubicBezTo>
                        <a:cubicBezTo>
                          <a:pt x="157483" y="69810"/>
                          <a:pt x="132951" y="86110"/>
                          <a:pt x="112124" y="106773"/>
                        </a:cubicBezTo>
                        <a:cubicBezTo>
                          <a:pt x="91296" y="127518"/>
                          <a:pt x="74749" y="151885"/>
                          <a:pt x="62730" y="179875"/>
                        </a:cubicBezTo>
                        <a:cubicBezTo>
                          <a:pt x="50628" y="207865"/>
                          <a:pt x="44619" y="237995"/>
                          <a:pt x="44619" y="270348"/>
                        </a:cubicBezTo>
                        <a:cubicBezTo>
                          <a:pt x="44619" y="302701"/>
                          <a:pt x="50628" y="332419"/>
                          <a:pt x="62730" y="360409"/>
                        </a:cubicBezTo>
                        <a:cubicBezTo>
                          <a:pt x="74831" y="388398"/>
                          <a:pt x="91296" y="412684"/>
                          <a:pt x="112124" y="433265"/>
                        </a:cubicBezTo>
                        <a:cubicBezTo>
                          <a:pt x="132951" y="453845"/>
                          <a:pt x="157483" y="470063"/>
                          <a:pt x="185555" y="481918"/>
                        </a:cubicBezTo>
                        <a:cubicBezTo>
                          <a:pt x="213628" y="493772"/>
                          <a:pt x="243593" y="499617"/>
                          <a:pt x="275452" y="499617"/>
                        </a:cubicBezTo>
                        <a:cubicBezTo>
                          <a:pt x="297350" y="499617"/>
                          <a:pt x="318507" y="496736"/>
                          <a:pt x="339005" y="491055"/>
                        </a:cubicBezTo>
                        <a:cubicBezTo>
                          <a:pt x="359503" y="485293"/>
                          <a:pt x="378602" y="477143"/>
                          <a:pt x="396219" y="466441"/>
                        </a:cubicBezTo>
                        <a:cubicBezTo>
                          <a:pt x="413919" y="455739"/>
                          <a:pt x="429889" y="442814"/>
                          <a:pt x="444131" y="427502"/>
                        </a:cubicBezTo>
                        <a:cubicBezTo>
                          <a:pt x="458373" y="412272"/>
                          <a:pt x="470228" y="395231"/>
                          <a:pt x="479612" y="376380"/>
                        </a:cubicBezTo>
                        <a:lnTo>
                          <a:pt x="526948" y="376380"/>
                        </a:lnTo>
                        <a:cubicBezTo>
                          <a:pt x="516740" y="401570"/>
                          <a:pt x="502992" y="424292"/>
                          <a:pt x="485539" y="444461"/>
                        </a:cubicBezTo>
                        <a:cubicBezTo>
                          <a:pt x="468087" y="464712"/>
                          <a:pt x="448329" y="481835"/>
                          <a:pt x="426185" y="495994"/>
                        </a:cubicBezTo>
                        <a:cubicBezTo>
                          <a:pt x="404040" y="510154"/>
                          <a:pt x="380166" y="520938"/>
                          <a:pt x="354482" y="528430"/>
                        </a:cubicBezTo>
                        <a:cubicBezTo>
                          <a:pt x="328797" y="535921"/>
                          <a:pt x="302454" y="539708"/>
                          <a:pt x="275534" y="539708"/>
                        </a:cubicBezTo>
                        <a:cubicBezTo>
                          <a:pt x="237337" y="539708"/>
                          <a:pt x="201526" y="532711"/>
                          <a:pt x="168103" y="518716"/>
                        </a:cubicBezTo>
                        <a:cubicBezTo>
                          <a:pt x="134680" y="504721"/>
                          <a:pt x="105455" y="485622"/>
                          <a:pt x="80511" y="461254"/>
                        </a:cubicBezTo>
                        <a:cubicBezTo>
                          <a:pt x="55568" y="436969"/>
                          <a:pt x="35893" y="408403"/>
                          <a:pt x="21569" y="375556"/>
                        </a:cubicBezTo>
                        <a:cubicBezTo>
                          <a:pt x="7162" y="342709"/>
                          <a:pt x="0" y="307640"/>
                          <a:pt x="0" y="270266"/>
                        </a:cubicBezTo>
                        <a:cubicBezTo>
                          <a:pt x="0" y="232891"/>
                          <a:pt x="7162" y="196998"/>
                          <a:pt x="21569" y="164152"/>
                        </a:cubicBezTo>
                        <a:cubicBezTo>
                          <a:pt x="35975" y="131305"/>
                          <a:pt x="55568" y="102821"/>
                          <a:pt x="80511" y="78454"/>
                        </a:cubicBezTo>
                        <a:cubicBezTo>
                          <a:pt x="105455" y="54168"/>
                          <a:pt x="134598" y="34987"/>
                          <a:pt x="168103" y="20992"/>
                        </a:cubicBezTo>
                        <a:cubicBezTo>
                          <a:pt x="201526" y="6997"/>
                          <a:pt x="237337" y="0"/>
                          <a:pt x="275534" y="0"/>
                        </a:cubicBezTo>
                        <a:cubicBezTo>
                          <a:pt x="302536" y="0"/>
                          <a:pt x="328797" y="3787"/>
                          <a:pt x="354482" y="11278"/>
                        </a:cubicBezTo>
                        <a:cubicBezTo>
                          <a:pt x="380166" y="18770"/>
                          <a:pt x="404122" y="29554"/>
                          <a:pt x="426185" y="43549"/>
                        </a:cubicBezTo>
                        <a:cubicBezTo>
                          <a:pt x="448329" y="57544"/>
                          <a:pt x="468005" y="74667"/>
                          <a:pt x="485293" y="94836"/>
                        </a:cubicBezTo>
                        <a:cubicBezTo>
                          <a:pt x="502580" y="115087"/>
                          <a:pt x="516328" y="137973"/>
                          <a:pt x="526536" y="163740"/>
                        </a:cubicBezTo>
                        <a:close/>
                      </a:path>
                    </a:pathLst>
                  </a:custGeom>
                  <a:solidFill>
                    <a:srgbClr val="1D1D1B"/>
                  </a:solidFill>
                  <a:ln w="8232" cap="flat">
                    <a:noFill/>
                    <a:prstDash val="solid"/>
                    <a:miter/>
                  </a:ln>
                </p:spPr>
                <p:txBody>
                  <a:bodyPr rtlCol="0" anchor="ctr"/>
                  <a:lstStyle/>
                  <a:p>
                    <a:endParaRPr lang="en-US"/>
                  </a:p>
                </p:txBody>
              </p:sp>
              <p:sp>
                <p:nvSpPr>
                  <p:cNvPr id="130" name="Forma Livre: Forma 129">
                    <a:extLst>
                      <a:ext uri="{FF2B5EF4-FFF2-40B4-BE49-F238E27FC236}">
                        <a16:creationId xmlns:a16="http://schemas.microsoft.com/office/drawing/2014/main" id="{EDCADFD6-0DB4-F940-B25F-B75EAECC5985}"/>
                      </a:ext>
                    </a:extLst>
                  </p:cNvPr>
                  <p:cNvSpPr/>
                  <p:nvPr/>
                </p:nvSpPr>
                <p:spPr>
                  <a:xfrm>
                    <a:off x="5709659" y="5025814"/>
                    <a:ext cx="561941" cy="574201"/>
                  </a:xfrm>
                  <a:custGeom>
                    <a:avLst/>
                    <a:gdLst>
                      <a:gd name="connsiteX0" fmla="*/ 292905 w 561941"/>
                      <a:gd name="connsiteY0" fmla="*/ 574201 h 574201"/>
                      <a:gd name="connsiteX1" fmla="*/ 178805 w 561941"/>
                      <a:gd name="connsiteY1" fmla="*/ 551892 h 574201"/>
                      <a:gd name="connsiteX2" fmla="*/ 85780 w 561941"/>
                      <a:gd name="connsiteY2" fmla="*/ 490890 h 574201"/>
                      <a:gd name="connsiteX3" fmla="*/ 23050 w 561941"/>
                      <a:gd name="connsiteY3" fmla="*/ 399760 h 574201"/>
                      <a:gd name="connsiteX4" fmla="*/ 0 w 561941"/>
                      <a:gd name="connsiteY4" fmla="*/ 287471 h 574201"/>
                      <a:gd name="connsiteX5" fmla="*/ 23050 w 561941"/>
                      <a:gd name="connsiteY5" fmla="*/ 174442 h 574201"/>
                      <a:gd name="connsiteX6" fmla="*/ 85780 w 561941"/>
                      <a:gd name="connsiteY6" fmla="*/ 83311 h 574201"/>
                      <a:gd name="connsiteX7" fmla="*/ 178805 w 561941"/>
                      <a:gd name="connsiteY7" fmla="*/ 22309 h 574201"/>
                      <a:gd name="connsiteX8" fmla="*/ 292905 w 561941"/>
                      <a:gd name="connsiteY8" fmla="*/ 0 h 574201"/>
                      <a:gd name="connsiteX9" fmla="*/ 376791 w 561941"/>
                      <a:gd name="connsiteY9" fmla="*/ 11937 h 574201"/>
                      <a:gd name="connsiteX10" fmla="*/ 452940 w 561941"/>
                      <a:gd name="connsiteY10" fmla="*/ 46183 h 574201"/>
                      <a:gd name="connsiteX11" fmla="*/ 515999 w 561941"/>
                      <a:gd name="connsiteY11" fmla="*/ 100928 h 574201"/>
                      <a:gd name="connsiteX12" fmla="*/ 560124 w 561941"/>
                      <a:gd name="connsiteY12" fmla="*/ 174689 h 574201"/>
                      <a:gd name="connsiteX13" fmla="*/ 558313 w 561941"/>
                      <a:gd name="connsiteY13" fmla="*/ 190824 h 574201"/>
                      <a:gd name="connsiteX14" fmla="*/ 543989 w 561941"/>
                      <a:gd name="connsiteY14" fmla="*/ 198398 h 574201"/>
                      <a:gd name="connsiteX15" fmla="*/ 497065 w 561941"/>
                      <a:gd name="connsiteY15" fmla="*/ 198398 h 574201"/>
                      <a:gd name="connsiteX16" fmla="*/ 481506 w 561941"/>
                      <a:gd name="connsiteY16" fmla="*/ 188766 h 574201"/>
                      <a:gd name="connsiteX17" fmla="*/ 448988 w 561941"/>
                      <a:gd name="connsiteY17" fmla="*/ 141677 h 574201"/>
                      <a:gd name="connsiteX18" fmla="*/ 405028 w 561941"/>
                      <a:gd name="connsiteY18" fmla="*/ 105785 h 574201"/>
                      <a:gd name="connsiteX19" fmla="*/ 352012 w 561941"/>
                      <a:gd name="connsiteY19" fmla="*/ 82817 h 574201"/>
                      <a:gd name="connsiteX20" fmla="*/ 292905 w 561941"/>
                      <a:gd name="connsiteY20" fmla="*/ 74749 h 574201"/>
                      <a:gd name="connsiteX21" fmla="*/ 209758 w 561941"/>
                      <a:gd name="connsiteY21" fmla="*/ 91131 h 574201"/>
                      <a:gd name="connsiteX22" fmla="*/ 141842 w 561941"/>
                      <a:gd name="connsiteY22" fmla="*/ 136244 h 574201"/>
                      <a:gd name="connsiteX23" fmla="*/ 96153 w 561941"/>
                      <a:gd name="connsiteY23" fmla="*/ 203913 h 574201"/>
                      <a:gd name="connsiteX24" fmla="*/ 79441 w 561941"/>
                      <a:gd name="connsiteY24" fmla="*/ 287471 h 574201"/>
                      <a:gd name="connsiteX25" fmla="*/ 96153 w 561941"/>
                      <a:gd name="connsiteY25" fmla="*/ 370617 h 574201"/>
                      <a:gd name="connsiteX26" fmla="*/ 141842 w 561941"/>
                      <a:gd name="connsiteY26" fmla="*/ 438039 h 574201"/>
                      <a:gd name="connsiteX27" fmla="*/ 209841 w 561941"/>
                      <a:gd name="connsiteY27" fmla="*/ 483070 h 574201"/>
                      <a:gd name="connsiteX28" fmla="*/ 292986 w 561941"/>
                      <a:gd name="connsiteY28" fmla="*/ 499452 h 574201"/>
                      <a:gd name="connsiteX29" fmla="*/ 351847 w 561941"/>
                      <a:gd name="connsiteY29" fmla="*/ 491467 h 574201"/>
                      <a:gd name="connsiteX30" fmla="*/ 404781 w 561941"/>
                      <a:gd name="connsiteY30" fmla="*/ 468746 h 574201"/>
                      <a:gd name="connsiteX31" fmla="*/ 448988 w 561941"/>
                      <a:gd name="connsiteY31" fmla="*/ 432853 h 574201"/>
                      <a:gd name="connsiteX32" fmla="*/ 481671 w 561941"/>
                      <a:gd name="connsiteY32" fmla="*/ 385765 h 574201"/>
                      <a:gd name="connsiteX33" fmla="*/ 497229 w 561941"/>
                      <a:gd name="connsiteY33" fmla="*/ 376132 h 574201"/>
                      <a:gd name="connsiteX34" fmla="*/ 544565 w 561941"/>
                      <a:gd name="connsiteY34" fmla="*/ 376132 h 574201"/>
                      <a:gd name="connsiteX35" fmla="*/ 558971 w 561941"/>
                      <a:gd name="connsiteY35" fmla="*/ 383789 h 574201"/>
                      <a:gd name="connsiteX36" fmla="*/ 560700 w 561941"/>
                      <a:gd name="connsiteY36" fmla="*/ 400006 h 574201"/>
                      <a:gd name="connsiteX37" fmla="*/ 516328 w 561941"/>
                      <a:gd name="connsiteY37" fmla="*/ 472944 h 574201"/>
                      <a:gd name="connsiteX38" fmla="*/ 453187 w 561941"/>
                      <a:gd name="connsiteY38" fmla="*/ 527771 h 574201"/>
                      <a:gd name="connsiteX39" fmla="*/ 376956 w 561941"/>
                      <a:gd name="connsiteY39" fmla="*/ 562265 h 574201"/>
                      <a:gd name="connsiteX40" fmla="*/ 293069 w 561941"/>
                      <a:gd name="connsiteY40" fmla="*/ 574201 h 574201"/>
                      <a:gd name="connsiteX41" fmla="*/ 292905 w 561941"/>
                      <a:gd name="connsiteY41" fmla="*/ 34658 h 574201"/>
                      <a:gd name="connsiteX42" fmla="*/ 192223 w 561941"/>
                      <a:gd name="connsiteY42" fmla="*/ 54333 h 574201"/>
                      <a:gd name="connsiteX43" fmla="*/ 110065 w 561941"/>
                      <a:gd name="connsiteY43" fmla="*/ 108172 h 574201"/>
                      <a:gd name="connsiteX44" fmla="*/ 54909 w 561941"/>
                      <a:gd name="connsiteY44" fmla="*/ 188355 h 574201"/>
                      <a:gd name="connsiteX45" fmla="*/ 34822 w 561941"/>
                      <a:gd name="connsiteY45" fmla="*/ 287471 h 574201"/>
                      <a:gd name="connsiteX46" fmla="*/ 54909 w 561941"/>
                      <a:gd name="connsiteY46" fmla="*/ 385847 h 574201"/>
                      <a:gd name="connsiteX47" fmla="*/ 110065 w 561941"/>
                      <a:gd name="connsiteY47" fmla="*/ 466029 h 574201"/>
                      <a:gd name="connsiteX48" fmla="*/ 192223 w 561941"/>
                      <a:gd name="connsiteY48" fmla="*/ 519868 h 574201"/>
                      <a:gd name="connsiteX49" fmla="*/ 292905 w 561941"/>
                      <a:gd name="connsiteY49" fmla="*/ 539543 h 574201"/>
                      <a:gd name="connsiteX50" fmla="*/ 366995 w 561941"/>
                      <a:gd name="connsiteY50" fmla="*/ 529006 h 574201"/>
                      <a:gd name="connsiteX51" fmla="*/ 434253 w 561941"/>
                      <a:gd name="connsiteY51" fmla="*/ 498629 h 574201"/>
                      <a:gd name="connsiteX52" fmla="*/ 489738 w 561941"/>
                      <a:gd name="connsiteY52" fmla="*/ 450388 h 574201"/>
                      <a:gd name="connsiteX53" fmla="*/ 516987 w 561941"/>
                      <a:gd name="connsiteY53" fmla="*/ 410955 h 574201"/>
                      <a:gd name="connsiteX54" fmla="*/ 507519 w 561941"/>
                      <a:gd name="connsiteY54" fmla="*/ 410955 h 574201"/>
                      <a:gd name="connsiteX55" fmla="*/ 474261 w 561941"/>
                      <a:gd name="connsiteY55" fmla="*/ 456562 h 574201"/>
                      <a:gd name="connsiteX56" fmla="*/ 422645 w 561941"/>
                      <a:gd name="connsiteY56" fmla="*/ 498464 h 574201"/>
                      <a:gd name="connsiteX57" fmla="*/ 361150 w 561941"/>
                      <a:gd name="connsiteY57" fmla="*/ 524972 h 574201"/>
                      <a:gd name="connsiteX58" fmla="*/ 292905 w 561941"/>
                      <a:gd name="connsiteY58" fmla="*/ 534192 h 574201"/>
                      <a:gd name="connsiteX59" fmla="*/ 196340 w 561941"/>
                      <a:gd name="connsiteY59" fmla="*/ 515093 h 574201"/>
                      <a:gd name="connsiteX60" fmla="*/ 117392 w 561941"/>
                      <a:gd name="connsiteY60" fmla="*/ 462819 h 574201"/>
                      <a:gd name="connsiteX61" fmla="*/ 64212 w 561941"/>
                      <a:gd name="connsiteY61" fmla="*/ 384447 h 574201"/>
                      <a:gd name="connsiteX62" fmla="*/ 44701 w 561941"/>
                      <a:gd name="connsiteY62" fmla="*/ 287471 h 574201"/>
                      <a:gd name="connsiteX63" fmla="*/ 64212 w 561941"/>
                      <a:gd name="connsiteY63" fmla="*/ 190166 h 574201"/>
                      <a:gd name="connsiteX64" fmla="*/ 117310 w 561941"/>
                      <a:gd name="connsiteY64" fmla="*/ 111630 h 574201"/>
                      <a:gd name="connsiteX65" fmla="*/ 196257 w 561941"/>
                      <a:gd name="connsiteY65" fmla="*/ 59108 h 574201"/>
                      <a:gd name="connsiteX66" fmla="*/ 292822 w 561941"/>
                      <a:gd name="connsiteY66" fmla="*/ 40009 h 574201"/>
                      <a:gd name="connsiteX67" fmla="*/ 361479 w 561941"/>
                      <a:gd name="connsiteY67" fmla="*/ 49476 h 574201"/>
                      <a:gd name="connsiteX68" fmla="*/ 422892 w 561941"/>
                      <a:gd name="connsiteY68" fmla="*/ 76149 h 574201"/>
                      <a:gd name="connsiteX69" fmla="*/ 474344 w 561941"/>
                      <a:gd name="connsiteY69" fmla="*/ 118133 h 574201"/>
                      <a:gd name="connsiteX70" fmla="*/ 507355 w 561941"/>
                      <a:gd name="connsiteY70" fmla="*/ 163658 h 574201"/>
                      <a:gd name="connsiteX71" fmla="*/ 516740 w 561941"/>
                      <a:gd name="connsiteY71" fmla="*/ 163658 h 574201"/>
                      <a:gd name="connsiteX72" fmla="*/ 489409 w 561941"/>
                      <a:gd name="connsiteY72" fmla="*/ 123484 h 574201"/>
                      <a:gd name="connsiteX73" fmla="*/ 434170 w 561941"/>
                      <a:gd name="connsiteY73" fmla="*/ 75572 h 574201"/>
                      <a:gd name="connsiteX74" fmla="*/ 366830 w 561941"/>
                      <a:gd name="connsiteY74" fmla="*/ 45278 h 574201"/>
                      <a:gd name="connsiteX75" fmla="*/ 292740 w 561941"/>
                      <a:gd name="connsiteY75" fmla="*/ 34740 h 5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1941" h="574201">
                        <a:moveTo>
                          <a:pt x="292905" y="574201"/>
                        </a:moveTo>
                        <a:cubicBezTo>
                          <a:pt x="252649" y="574201"/>
                          <a:pt x="214204" y="566710"/>
                          <a:pt x="178805" y="551892"/>
                        </a:cubicBezTo>
                        <a:cubicBezTo>
                          <a:pt x="143489" y="537156"/>
                          <a:pt x="112206" y="516575"/>
                          <a:pt x="85780" y="490890"/>
                        </a:cubicBezTo>
                        <a:cubicBezTo>
                          <a:pt x="59355" y="465123"/>
                          <a:pt x="38280" y="434500"/>
                          <a:pt x="23050" y="399760"/>
                        </a:cubicBezTo>
                        <a:cubicBezTo>
                          <a:pt x="7738" y="364854"/>
                          <a:pt x="0" y="327151"/>
                          <a:pt x="0" y="287471"/>
                        </a:cubicBezTo>
                        <a:cubicBezTo>
                          <a:pt x="0" y="247792"/>
                          <a:pt x="7738" y="209265"/>
                          <a:pt x="23050" y="174442"/>
                        </a:cubicBezTo>
                        <a:cubicBezTo>
                          <a:pt x="38280" y="139702"/>
                          <a:pt x="59355" y="109078"/>
                          <a:pt x="85780" y="83311"/>
                        </a:cubicBezTo>
                        <a:cubicBezTo>
                          <a:pt x="112206" y="57626"/>
                          <a:pt x="143489" y="37045"/>
                          <a:pt x="178805" y="22309"/>
                        </a:cubicBezTo>
                        <a:cubicBezTo>
                          <a:pt x="214204" y="7491"/>
                          <a:pt x="252649" y="0"/>
                          <a:pt x="292905" y="0"/>
                        </a:cubicBezTo>
                        <a:cubicBezTo>
                          <a:pt x="321388" y="0"/>
                          <a:pt x="349543" y="4034"/>
                          <a:pt x="376791" y="11937"/>
                        </a:cubicBezTo>
                        <a:cubicBezTo>
                          <a:pt x="403958" y="19840"/>
                          <a:pt x="429560" y="31365"/>
                          <a:pt x="452940" y="46183"/>
                        </a:cubicBezTo>
                        <a:cubicBezTo>
                          <a:pt x="476402" y="61001"/>
                          <a:pt x="497641" y="79441"/>
                          <a:pt x="515999" y="100928"/>
                        </a:cubicBezTo>
                        <a:cubicBezTo>
                          <a:pt x="534439" y="122496"/>
                          <a:pt x="549340" y="147358"/>
                          <a:pt x="560124" y="174689"/>
                        </a:cubicBezTo>
                        <a:cubicBezTo>
                          <a:pt x="562264" y="180040"/>
                          <a:pt x="561606" y="186050"/>
                          <a:pt x="558313" y="190824"/>
                        </a:cubicBezTo>
                        <a:cubicBezTo>
                          <a:pt x="555020" y="195599"/>
                          <a:pt x="549669" y="198398"/>
                          <a:pt x="543989" y="198398"/>
                        </a:cubicBezTo>
                        <a:lnTo>
                          <a:pt x="497065" y="198398"/>
                        </a:lnTo>
                        <a:cubicBezTo>
                          <a:pt x="490479" y="198398"/>
                          <a:pt x="484469" y="194693"/>
                          <a:pt x="481506" y="188766"/>
                        </a:cubicBezTo>
                        <a:cubicBezTo>
                          <a:pt x="472862" y="171478"/>
                          <a:pt x="461913" y="155672"/>
                          <a:pt x="448988" y="141677"/>
                        </a:cubicBezTo>
                        <a:cubicBezTo>
                          <a:pt x="436063" y="127683"/>
                          <a:pt x="421245" y="115663"/>
                          <a:pt x="405028" y="105785"/>
                        </a:cubicBezTo>
                        <a:cubicBezTo>
                          <a:pt x="388728" y="95906"/>
                          <a:pt x="370864" y="88250"/>
                          <a:pt x="352012" y="82817"/>
                        </a:cubicBezTo>
                        <a:cubicBezTo>
                          <a:pt x="333160" y="77466"/>
                          <a:pt x="313320" y="74749"/>
                          <a:pt x="292905" y="74749"/>
                        </a:cubicBezTo>
                        <a:cubicBezTo>
                          <a:pt x="263598" y="74749"/>
                          <a:pt x="235608" y="80265"/>
                          <a:pt x="209758" y="91131"/>
                        </a:cubicBezTo>
                        <a:cubicBezTo>
                          <a:pt x="183827" y="102080"/>
                          <a:pt x="160941" y="117228"/>
                          <a:pt x="141842" y="136244"/>
                        </a:cubicBezTo>
                        <a:cubicBezTo>
                          <a:pt x="122661" y="155343"/>
                          <a:pt x="107266" y="178064"/>
                          <a:pt x="96153" y="203913"/>
                        </a:cubicBezTo>
                        <a:cubicBezTo>
                          <a:pt x="85040" y="229598"/>
                          <a:pt x="79441" y="257670"/>
                          <a:pt x="79441" y="287471"/>
                        </a:cubicBezTo>
                        <a:cubicBezTo>
                          <a:pt x="79441" y="317272"/>
                          <a:pt x="85040" y="344932"/>
                          <a:pt x="96153" y="370617"/>
                        </a:cubicBezTo>
                        <a:cubicBezTo>
                          <a:pt x="107266" y="396384"/>
                          <a:pt x="122661" y="419105"/>
                          <a:pt x="141842" y="438039"/>
                        </a:cubicBezTo>
                        <a:cubicBezTo>
                          <a:pt x="161023" y="456973"/>
                          <a:pt x="183909" y="472121"/>
                          <a:pt x="209841" y="483070"/>
                        </a:cubicBezTo>
                        <a:cubicBezTo>
                          <a:pt x="235690" y="493936"/>
                          <a:pt x="263680" y="499452"/>
                          <a:pt x="292986" y="499452"/>
                        </a:cubicBezTo>
                        <a:cubicBezTo>
                          <a:pt x="313156" y="499452"/>
                          <a:pt x="332996" y="496818"/>
                          <a:pt x="351847" y="491467"/>
                        </a:cubicBezTo>
                        <a:cubicBezTo>
                          <a:pt x="370699" y="486198"/>
                          <a:pt x="388564" y="478542"/>
                          <a:pt x="404781" y="468746"/>
                        </a:cubicBezTo>
                        <a:cubicBezTo>
                          <a:pt x="420999" y="458949"/>
                          <a:pt x="435899" y="446848"/>
                          <a:pt x="448988" y="432853"/>
                        </a:cubicBezTo>
                        <a:cubicBezTo>
                          <a:pt x="462078" y="418858"/>
                          <a:pt x="473027" y="403052"/>
                          <a:pt x="481671" y="385765"/>
                        </a:cubicBezTo>
                        <a:cubicBezTo>
                          <a:pt x="484634" y="379920"/>
                          <a:pt x="490643" y="376132"/>
                          <a:pt x="497229" y="376132"/>
                        </a:cubicBezTo>
                        <a:lnTo>
                          <a:pt x="544565" y="376132"/>
                        </a:lnTo>
                        <a:cubicBezTo>
                          <a:pt x="550327" y="376132"/>
                          <a:pt x="555761" y="379014"/>
                          <a:pt x="558971" y="383789"/>
                        </a:cubicBezTo>
                        <a:cubicBezTo>
                          <a:pt x="562182" y="388563"/>
                          <a:pt x="562841" y="394655"/>
                          <a:pt x="560700" y="400006"/>
                        </a:cubicBezTo>
                        <a:cubicBezTo>
                          <a:pt x="549834" y="426844"/>
                          <a:pt x="534933" y="451376"/>
                          <a:pt x="516328" y="472944"/>
                        </a:cubicBezTo>
                        <a:cubicBezTo>
                          <a:pt x="497888" y="494348"/>
                          <a:pt x="476648" y="512789"/>
                          <a:pt x="453187" y="527771"/>
                        </a:cubicBezTo>
                        <a:cubicBezTo>
                          <a:pt x="429807" y="542672"/>
                          <a:pt x="404122" y="554279"/>
                          <a:pt x="376956" y="562265"/>
                        </a:cubicBezTo>
                        <a:cubicBezTo>
                          <a:pt x="349789" y="570167"/>
                          <a:pt x="321553" y="574201"/>
                          <a:pt x="293069" y="574201"/>
                        </a:cubicBezTo>
                        <a:close/>
                        <a:moveTo>
                          <a:pt x="292905" y="34658"/>
                        </a:moveTo>
                        <a:cubicBezTo>
                          <a:pt x="257259" y="34658"/>
                          <a:pt x="223342" y="41244"/>
                          <a:pt x="192223" y="54333"/>
                        </a:cubicBezTo>
                        <a:cubicBezTo>
                          <a:pt x="160941" y="67422"/>
                          <a:pt x="133281" y="85533"/>
                          <a:pt x="110065" y="108172"/>
                        </a:cubicBezTo>
                        <a:cubicBezTo>
                          <a:pt x="86850" y="130811"/>
                          <a:pt x="68328" y="157813"/>
                          <a:pt x="54909" y="188355"/>
                        </a:cubicBezTo>
                        <a:cubicBezTo>
                          <a:pt x="41573" y="218814"/>
                          <a:pt x="34822" y="252155"/>
                          <a:pt x="34822" y="287471"/>
                        </a:cubicBezTo>
                        <a:cubicBezTo>
                          <a:pt x="34822" y="322787"/>
                          <a:pt x="41573" y="355387"/>
                          <a:pt x="54909" y="385847"/>
                        </a:cubicBezTo>
                        <a:cubicBezTo>
                          <a:pt x="68328" y="416471"/>
                          <a:pt x="86850" y="443473"/>
                          <a:pt x="110065" y="466029"/>
                        </a:cubicBezTo>
                        <a:cubicBezTo>
                          <a:pt x="133281" y="488668"/>
                          <a:pt x="160941" y="506779"/>
                          <a:pt x="192223" y="519868"/>
                        </a:cubicBezTo>
                        <a:cubicBezTo>
                          <a:pt x="223342" y="532875"/>
                          <a:pt x="257259" y="539543"/>
                          <a:pt x="292905" y="539543"/>
                        </a:cubicBezTo>
                        <a:cubicBezTo>
                          <a:pt x="318095" y="539543"/>
                          <a:pt x="343039" y="536004"/>
                          <a:pt x="366995" y="529006"/>
                        </a:cubicBezTo>
                        <a:cubicBezTo>
                          <a:pt x="391033" y="522009"/>
                          <a:pt x="413589" y="511801"/>
                          <a:pt x="434253" y="498629"/>
                        </a:cubicBezTo>
                        <a:cubicBezTo>
                          <a:pt x="454833" y="485540"/>
                          <a:pt x="473521" y="469322"/>
                          <a:pt x="489738" y="450388"/>
                        </a:cubicBezTo>
                        <a:cubicBezTo>
                          <a:pt x="500193" y="438287"/>
                          <a:pt x="509248" y="425115"/>
                          <a:pt x="516987" y="410955"/>
                        </a:cubicBezTo>
                        <a:lnTo>
                          <a:pt x="507519" y="410955"/>
                        </a:lnTo>
                        <a:cubicBezTo>
                          <a:pt x="498299" y="427502"/>
                          <a:pt x="487104" y="442814"/>
                          <a:pt x="474261" y="456562"/>
                        </a:cubicBezTo>
                        <a:cubicBezTo>
                          <a:pt x="458949" y="472944"/>
                          <a:pt x="441579" y="487022"/>
                          <a:pt x="422645" y="498464"/>
                        </a:cubicBezTo>
                        <a:cubicBezTo>
                          <a:pt x="403711" y="509907"/>
                          <a:pt x="383048" y="518798"/>
                          <a:pt x="361150" y="524972"/>
                        </a:cubicBezTo>
                        <a:cubicBezTo>
                          <a:pt x="339252" y="531064"/>
                          <a:pt x="316284" y="534192"/>
                          <a:pt x="292905" y="534192"/>
                        </a:cubicBezTo>
                        <a:cubicBezTo>
                          <a:pt x="258905" y="534192"/>
                          <a:pt x="226470" y="527771"/>
                          <a:pt x="196340" y="515093"/>
                        </a:cubicBezTo>
                        <a:cubicBezTo>
                          <a:pt x="166292" y="502416"/>
                          <a:pt x="139701" y="484799"/>
                          <a:pt x="117392" y="462819"/>
                        </a:cubicBezTo>
                        <a:cubicBezTo>
                          <a:pt x="95000" y="440756"/>
                          <a:pt x="77136" y="414330"/>
                          <a:pt x="64212" y="384447"/>
                        </a:cubicBezTo>
                        <a:cubicBezTo>
                          <a:pt x="51205" y="354400"/>
                          <a:pt x="44701" y="321800"/>
                          <a:pt x="44701" y="287471"/>
                        </a:cubicBezTo>
                        <a:cubicBezTo>
                          <a:pt x="44701" y="253143"/>
                          <a:pt x="51287" y="220213"/>
                          <a:pt x="64212" y="190166"/>
                        </a:cubicBezTo>
                        <a:cubicBezTo>
                          <a:pt x="77136" y="160282"/>
                          <a:pt x="95000" y="133857"/>
                          <a:pt x="117310" y="111630"/>
                        </a:cubicBezTo>
                        <a:cubicBezTo>
                          <a:pt x="139620" y="89402"/>
                          <a:pt x="166210" y="71785"/>
                          <a:pt x="196257" y="59108"/>
                        </a:cubicBezTo>
                        <a:cubicBezTo>
                          <a:pt x="226388" y="46430"/>
                          <a:pt x="258905" y="40009"/>
                          <a:pt x="292822" y="40009"/>
                        </a:cubicBezTo>
                        <a:cubicBezTo>
                          <a:pt x="316449" y="40009"/>
                          <a:pt x="339581" y="43219"/>
                          <a:pt x="361479" y="49476"/>
                        </a:cubicBezTo>
                        <a:cubicBezTo>
                          <a:pt x="383295" y="55732"/>
                          <a:pt x="404040" y="64706"/>
                          <a:pt x="422892" y="76149"/>
                        </a:cubicBezTo>
                        <a:cubicBezTo>
                          <a:pt x="441909" y="87674"/>
                          <a:pt x="459196" y="101751"/>
                          <a:pt x="474344" y="118133"/>
                        </a:cubicBezTo>
                        <a:cubicBezTo>
                          <a:pt x="487104" y="131881"/>
                          <a:pt x="498135" y="147193"/>
                          <a:pt x="507355" y="163658"/>
                        </a:cubicBezTo>
                        <a:lnTo>
                          <a:pt x="516740" y="163658"/>
                        </a:lnTo>
                        <a:cubicBezTo>
                          <a:pt x="509002" y="149169"/>
                          <a:pt x="499864" y="135668"/>
                          <a:pt x="489409" y="123484"/>
                        </a:cubicBezTo>
                        <a:cubicBezTo>
                          <a:pt x="473356" y="104632"/>
                          <a:pt x="454751" y="88579"/>
                          <a:pt x="434170" y="75572"/>
                        </a:cubicBezTo>
                        <a:cubicBezTo>
                          <a:pt x="413507" y="62483"/>
                          <a:pt x="390868" y="52357"/>
                          <a:pt x="366830" y="45278"/>
                        </a:cubicBezTo>
                        <a:cubicBezTo>
                          <a:pt x="342792" y="38280"/>
                          <a:pt x="317848" y="34740"/>
                          <a:pt x="292740" y="34740"/>
                        </a:cubicBezTo>
                        <a:close/>
                      </a:path>
                    </a:pathLst>
                  </a:custGeom>
                  <a:solidFill>
                    <a:srgbClr val="1D1D1B"/>
                  </a:solidFill>
                  <a:ln w="8232" cap="flat">
                    <a:noFill/>
                    <a:prstDash val="solid"/>
                    <a:miter/>
                  </a:ln>
                </p:spPr>
                <p:txBody>
                  <a:bodyPr rtlCol="0" anchor="ctr"/>
                  <a:lstStyle/>
                  <a:p>
                    <a:endParaRPr lang="en-US"/>
                  </a:p>
                </p:txBody>
              </p:sp>
            </p:grpSp>
            <p:grpSp>
              <p:nvGrpSpPr>
                <p:cNvPr id="35" name="Gráfico 23">
                  <a:extLst>
                    <a:ext uri="{FF2B5EF4-FFF2-40B4-BE49-F238E27FC236}">
                      <a16:creationId xmlns:a16="http://schemas.microsoft.com/office/drawing/2014/main" id="{E93342CE-16E1-2CDF-4B43-E0EF49D15BE5}"/>
                    </a:ext>
                  </a:extLst>
                </p:cNvPr>
                <p:cNvGrpSpPr/>
                <p:nvPr/>
              </p:nvGrpSpPr>
              <p:grpSpPr>
                <a:xfrm>
                  <a:off x="6504896" y="5159012"/>
                  <a:ext cx="452528" cy="441743"/>
                  <a:chOff x="6504896" y="5159012"/>
                  <a:chExt cx="452528" cy="441743"/>
                </a:xfrm>
                <a:solidFill>
                  <a:srgbClr val="1D1D1B"/>
                </a:solidFill>
              </p:grpSpPr>
              <p:sp>
                <p:nvSpPr>
                  <p:cNvPr id="63" name="Forma Livre: Forma 62">
                    <a:extLst>
                      <a:ext uri="{FF2B5EF4-FFF2-40B4-BE49-F238E27FC236}">
                        <a16:creationId xmlns:a16="http://schemas.microsoft.com/office/drawing/2014/main" id="{52C4125E-6933-9837-0D04-0A6C2559CC19}"/>
                      </a:ext>
                    </a:extLst>
                  </p:cNvPr>
                  <p:cNvSpPr/>
                  <p:nvPr/>
                </p:nvSpPr>
                <p:spPr>
                  <a:xfrm>
                    <a:off x="6522185" y="5176300"/>
                    <a:ext cx="417952" cy="407086"/>
                  </a:xfrm>
                  <a:custGeom>
                    <a:avLst/>
                    <a:gdLst>
                      <a:gd name="connsiteX0" fmla="*/ 0 w 417952"/>
                      <a:gd name="connsiteY0" fmla="*/ 203337 h 407086"/>
                      <a:gd name="connsiteX1" fmla="*/ 16053 w 417952"/>
                      <a:gd name="connsiteY1" fmla="*/ 123813 h 407086"/>
                      <a:gd name="connsiteX2" fmla="*/ 60342 w 417952"/>
                      <a:gd name="connsiteY2" fmla="*/ 59108 h 407086"/>
                      <a:gd name="connsiteX3" fmla="*/ 126777 w 417952"/>
                      <a:gd name="connsiteY3" fmla="*/ 15806 h 407086"/>
                      <a:gd name="connsiteX4" fmla="*/ 208770 w 417952"/>
                      <a:gd name="connsiteY4" fmla="*/ 0 h 407086"/>
                      <a:gd name="connsiteX5" fmla="*/ 291176 w 417952"/>
                      <a:gd name="connsiteY5" fmla="*/ 15806 h 407086"/>
                      <a:gd name="connsiteX6" fmla="*/ 357610 w 417952"/>
                      <a:gd name="connsiteY6" fmla="*/ 59108 h 407086"/>
                      <a:gd name="connsiteX7" fmla="*/ 401900 w 417952"/>
                      <a:gd name="connsiteY7" fmla="*/ 123813 h 407086"/>
                      <a:gd name="connsiteX8" fmla="*/ 417952 w 417952"/>
                      <a:gd name="connsiteY8" fmla="*/ 203337 h 407086"/>
                      <a:gd name="connsiteX9" fmla="*/ 401900 w 417952"/>
                      <a:gd name="connsiteY9" fmla="*/ 283272 h 407086"/>
                      <a:gd name="connsiteX10" fmla="*/ 357610 w 417952"/>
                      <a:gd name="connsiteY10" fmla="*/ 347978 h 407086"/>
                      <a:gd name="connsiteX11" fmla="*/ 291176 w 417952"/>
                      <a:gd name="connsiteY11" fmla="*/ 391280 h 407086"/>
                      <a:gd name="connsiteX12" fmla="*/ 208770 w 417952"/>
                      <a:gd name="connsiteY12" fmla="*/ 407086 h 407086"/>
                      <a:gd name="connsiteX13" fmla="*/ 126777 w 417952"/>
                      <a:gd name="connsiteY13" fmla="*/ 391280 h 407086"/>
                      <a:gd name="connsiteX14" fmla="*/ 60589 w 417952"/>
                      <a:gd name="connsiteY14" fmla="*/ 347978 h 407086"/>
                      <a:gd name="connsiteX15" fmla="*/ 16300 w 417952"/>
                      <a:gd name="connsiteY15" fmla="*/ 283272 h 407086"/>
                      <a:gd name="connsiteX16" fmla="*/ 82 w 417952"/>
                      <a:gd name="connsiteY16" fmla="*/ 203337 h 407086"/>
                      <a:gd name="connsiteX17" fmla="*/ 44290 w 417952"/>
                      <a:gd name="connsiteY17" fmla="*/ 203337 h 407086"/>
                      <a:gd name="connsiteX18" fmla="*/ 57296 w 417952"/>
                      <a:gd name="connsiteY18" fmla="*/ 268619 h 407086"/>
                      <a:gd name="connsiteX19" fmla="*/ 92613 w 417952"/>
                      <a:gd name="connsiteY19" fmla="*/ 320730 h 407086"/>
                      <a:gd name="connsiteX20" fmla="*/ 145053 w 417952"/>
                      <a:gd name="connsiteY20" fmla="*/ 355058 h 407086"/>
                      <a:gd name="connsiteX21" fmla="*/ 209511 w 417952"/>
                      <a:gd name="connsiteY21" fmla="*/ 367489 h 407086"/>
                      <a:gd name="connsiteX22" fmla="*/ 273806 w 417952"/>
                      <a:gd name="connsiteY22" fmla="*/ 355058 h 407086"/>
                      <a:gd name="connsiteX23" fmla="*/ 326080 w 417952"/>
                      <a:gd name="connsiteY23" fmla="*/ 320730 h 407086"/>
                      <a:gd name="connsiteX24" fmla="*/ 361397 w 417952"/>
                      <a:gd name="connsiteY24" fmla="*/ 268619 h 407086"/>
                      <a:gd name="connsiteX25" fmla="*/ 374404 w 417952"/>
                      <a:gd name="connsiteY25" fmla="*/ 203337 h 407086"/>
                      <a:gd name="connsiteX26" fmla="*/ 361397 w 417952"/>
                      <a:gd name="connsiteY26" fmla="*/ 138302 h 407086"/>
                      <a:gd name="connsiteX27" fmla="*/ 325916 w 417952"/>
                      <a:gd name="connsiteY27" fmla="*/ 86439 h 407086"/>
                      <a:gd name="connsiteX28" fmla="*/ 273476 w 417952"/>
                      <a:gd name="connsiteY28" fmla="*/ 51946 h 407086"/>
                      <a:gd name="connsiteX29" fmla="*/ 209182 w 417952"/>
                      <a:gd name="connsiteY29" fmla="*/ 39350 h 407086"/>
                      <a:gd name="connsiteX30" fmla="*/ 144888 w 417952"/>
                      <a:gd name="connsiteY30" fmla="*/ 51946 h 407086"/>
                      <a:gd name="connsiteX31" fmla="*/ 92613 w 417952"/>
                      <a:gd name="connsiteY31" fmla="*/ 86439 h 407086"/>
                      <a:gd name="connsiteX32" fmla="*/ 57296 w 417952"/>
                      <a:gd name="connsiteY32" fmla="*/ 138302 h 407086"/>
                      <a:gd name="connsiteX33" fmla="*/ 44290 w 417952"/>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7952" h="407086">
                        <a:moveTo>
                          <a:pt x="0" y="203337"/>
                        </a:moveTo>
                        <a:cubicBezTo>
                          <a:pt x="0" y="175101"/>
                          <a:pt x="5351" y="148592"/>
                          <a:pt x="16053" y="123813"/>
                        </a:cubicBezTo>
                        <a:cubicBezTo>
                          <a:pt x="26755" y="99034"/>
                          <a:pt x="41490" y="77466"/>
                          <a:pt x="60342" y="59108"/>
                        </a:cubicBezTo>
                        <a:cubicBezTo>
                          <a:pt x="79194" y="40750"/>
                          <a:pt x="101339" y="26343"/>
                          <a:pt x="126777" y="15806"/>
                        </a:cubicBezTo>
                        <a:cubicBezTo>
                          <a:pt x="152215" y="5269"/>
                          <a:pt x="179546" y="0"/>
                          <a:pt x="208770" y="0"/>
                        </a:cubicBezTo>
                        <a:cubicBezTo>
                          <a:pt x="237995" y="0"/>
                          <a:pt x="265738" y="5269"/>
                          <a:pt x="291176" y="15806"/>
                        </a:cubicBezTo>
                        <a:cubicBezTo>
                          <a:pt x="316613" y="26343"/>
                          <a:pt x="338758" y="40832"/>
                          <a:pt x="357610" y="59108"/>
                        </a:cubicBezTo>
                        <a:cubicBezTo>
                          <a:pt x="376462" y="77383"/>
                          <a:pt x="391197" y="98952"/>
                          <a:pt x="401900" y="123813"/>
                        </a:cubicBezTo>
                        <a:cubicBezTo>
                          <a:pt x="412602" y="148592"/>
                          <a:pt x="417952" y="175101"/>
                          <a:pt x="417952" y="203337"/>
                        </a:cubicBezTo>
                        <a:cubicBezTo>
                          <a:pt x="417952" y="231574"/>
                          <a:pt x="412602" y="258494"/>
                          <a:pt x="401900" y="283272"/>
                        </a:cubicBezTo>
                        <a:cubicBezTo>
                          <a:pt x="391197" y="308052"/>
                          <a:pt x="376462" y="329620"/>
                          <a:pt x="357610" y="347978"/>
                        </a:cubicBezTo>
                        <a:cubicBezTo>
                          <a:pt x="338758" y="366336"/>
                          <a:pt x="316613" y="380743"/>
                          <a:pt x="291176" y="391280"/>
                        </a:cubicBezTo>
                        <a:cubicBezTo>
                          <a:pt x="265738" y="401817"/>
                          <a:pt x="238242" y="407086"/>
                          <a:pt x="208770" y="407086"/>
                        </a:cubicBezTo>
                        <a:cubicBezTo>
                          <a:pt x="179299" y="407086"/>
                          <a:pt x="152215" y="401817"/>
                          <a:pt x="126777" y="391280"/>
                        </a:cubicBezTo>
                        <a:cubicBezTo>
                          <a:pt x="101339" y="380743"/>
                          <a:pt x="79277" y="366254"/>
                          <a:pt x="60589" y="347978"/>
                        </a:cubicBezTo>
                        <a:cubicBezTo>
                          <a:pt x="41902" y="329703"/>
                          <a:pt x="27166" y="308134"/>
                          <a:pt x="16300" y="283272"/>
                        </a:cubicBezTo>
                        <a:cubicBezTo>
                          <a:pt x="5515" y="258494"/>
                          <a:pt x="82" y="231821"/>
                          <a:pt x="82" y="203337"/>
                        </a:cubicBezTo>
                        <a:close/>
                        <a:moveTo>
                          <a:pt x="44290" y="203337"/>
                        </a:moveTo>
                        <a:cubicBezTo>
                          <a:pt x="44290" y="226717"/>
                          <a:pt x="48653" y="248450"/>
                          <a:pt x="57296" y="268619"/>
                        </a:cubicBezTo>
                        <a:cubicBezTo>
                          <a:pt x="65941" y="288706"/>
                          <a:pt x="77713" y="306076"/>
                          <a:pt x="92613" y="320730"/>
                        </a:cubicBezTo>
                        <a:cubicBezTo>
                          <a:pt x="107514" y="335383"/>
                          <a:pt x="124966" y="346826"/>
                          <a:pt x="145053" y="355058"/>
                        </a:cubicBezTo>
                        <a:cubicBezTo>
                          <a:pt x="165139" y="363373"/>
                          <a:pt x="186626" y="367489"/>
                          <a:pt x="209511" y="367489"/>
                        </a:cubicBezTo>
                        <a:cubicBezTo>
                          <a:pt x="232397" y="367489"/>
                          <a:pt x="253883" y="363373"/>
                          <a:pt x="273806" y="355058"/>
                        </a:cubicBezTo>
                        <a:cubicBezTo>
                          <a:pt x="293810" y="346826"/>
                          <a:pt x="311180" y="335383"/>
                          <a:pt x="326080" y="320730"/>
                        </a:cubicBezTo>
                        <a:cubicBezTo>
                          <a:pt x="340981" y="306076"/>
                          <a:pt x="352753" y="288706"/>
                          <a:pt x="361397" y="268619"/>
                        </a:cubicBezTo>
                        <a:cubicBezTo>
                          <a:pt x="370040" y="248532"/>
                          <a:pt x="374404" y="226799"/>
                          <a:pt x="374404" y="203337"/>
                        </a:cubicBezTo>
                        <a:cubicBezTo>
                          <a:pt x="374404" y="179875"/>
                          <a:pt x="370040" y="158224"/>
                          <a:pt x="361397" y="138302"/>
                        </a:cubicBezTo>
                        <a:cubicBezTo>
                          <a:pt x="352753" y="118380"/>
                          <a:pt x="340898" y="101010"/>
                          <a:pt x="325916" y="86439"/>
                        </a:cubicBezTo>
                        <a:cubicBezTo>
                          <a:pt x="310933" y="71785"/>
                          <a:pt x="293398" y="60342"/>
                          <a:pt x="273476" y="51946"/>
                        </a:cubicBezTo>
                        <a:cubicBezTo>
                          <a:pt x="253472" y="43549"/>
                          <a:pt x="232068" y="39350"/>
                          <a:pt x="209182" y="39350"/>
                        </a:cubicBezTo>
                        <a:cubicBezTo>
                          <a:pt x="186296" y="39350"/>
                          <a:pt x="164810" y="43549"/>
                          <a:pt x="144888" y="51946"/>
                        </a:cubicBezTo>
                        <a:cubicBezTo>
                          <a:pt x="124966" y="60342"/>
                          <a:pt x="107514" y="71868"/>
                          <a:pt x="92613" y="86439"/>
                        </a:cubicBezTo>
                        <a:cubicBezTo>
                          <a:pt x="77713" y="101092"/>
                          <a:pt x="65941" y="118380"/>
                          <a:pt x="57296"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28" name="Forma Livre: Forma 127">
                    <a:extLst>
                      <a:ext uri="{FF2B5EF4-FFF2-40B4-BE49-F238E27FC236}">
                        <a16:creationId xmlns:a16="http://schemas.microsoft.com/office/drawing/2014/main" id="{8BA3D97F-5637-B53A-B585-1602EAB80595}"/>
                      </a:ext>
                    </a:extLst>
                  </p:cNvPr>
                  <p:cNvSpPr/>
                  <p:nvPr/>
                </p:nvSpPr>
                <p:spPr>
                  <a:xfrm>
                    <a:off x="6504896"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617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733 w 452528"/>
                      <a:gd name="connsiteY24" fmla="*/ 392515 h 441743"/>
                      <a:gd name="connsiteX25" fmla="*/ 226141 w 452528"/>
                      <a:gd name="connsiteY25" fmla="*/ 407004 h 441743"/>
                      <a:gd name="connsiteX26" fmla="*/ 301878 w 452528"/>
                      <a:gd name="connsiteY26" fmla="*/ 392515 h 441743"/>
                      <a:gd name="connsiteX27" fmla="*/ 362796 w 452528"/>
                      <a:gd name="connsiteY27" fmla="*/ 352836 h 441743"/>
                      <a:gd name="connsiteX28" fmla="*/ 403217 w 452528"/>
                      <a:gd name="connsiteY28" fmla="*/ 293728 h 441743"/>
                      <a:gd name="connsiteX29" fmla="*/ 417788 w 452528"/>
                      <a:gd name="connsiteY29" fmla="*/ 220625 h 441743"/>
                      <a:gd name="connsiteX30" fmla="*/ 403217 w 452528"/>
                      <a:gd name="connsiteY30" fmla="*/ 147934 h 441743"/>
                      <a:gd name="connsiteX31" fmla="*/ 362796 w 452528"/>
                      <a:gd name="connsiteY31" fmla="*/ 88826 h 441743"/>
                      <a:gd name="connsiteX32" fmla="*/ 301878 w 452528"/>
                      <a:gd name="connsiteY32" fmla="*/ 49147 h 441743"/>
                      <a:gd name="connsiteX33" fmla="*/ 226141 w 452528"/>
                      <a:gd name="connsiteY33" fmla="*/ 34658 h 441743"/>
                      <a:gd name="connsiteX34" fmla="*/ 226799 w 452528"/>
                      <a:gd name="connsiteY34" fmla="*/ 402064 h 441743"/>
                      <a:gd name="connsiteX35" fmla="*/ 155673 w 452528"/>
                      <a:gd name="connsiteY35" fmla="*/ 388317 h 441743"/>
                      <a:gd name="connsiteX36" fmla="*/ 97635 w 452528"/>
                      <a:gd name="connsiteY36" fmla="*/ 350284 h 441743"/>
                      <a:gd name="connsiteX37" fmla="*/ 58532 w 452528"/>
                      <a:gd name="connsiteY37" fmla="*/ 292658 h 441743"/>
                      <a:gd name="connsiteX38" fmla="*/ 44125 w 452528"/>
                      <a:gd name="connsiteY38" fmla="*/ 220543 h 441743"/>
                      <a:gd name="connsiteX39" fmla="*/ 58532 w 452528"/>
                      <a:gd name="connsiteY39" fmla="*/ 148593 h 441743"/>
                      <a:gd name="connsiteX40" fmla="*/ 97553 w 452528"/>
                      <a:gd name="connsiteY40" fmla="*/ 91214 h 441743"/>
                      <a:gd name="connsiteX41" fmla="*/ 155261 w 452528"/>
                      <a:gd name="connsiteY41" fmla="*/ 53098 h 441743"/>
                      <a:gd name="connsiteX42" fmla="*/ 226305 w 452528"/>
                      <a:gd name="connsiteY42" fmla="*/ 39186 h 441743"/>
                      <a:gd name="connsiteX43" fmla="*/ 297350 w 452528"/>
                      <a:gd name="connsiteY43" fmla="*/ 53098 h 441743"/>
                      <a:gd name="connsiteX44" fmla="*/ 355223 w 452528"/>
                      <a:gd name="connsiteY44" fmla="*/ 91214 h 441743"/>
                      <a:gd name="connsiteX45" fmla="*/ 394491 w 452528"/>
                      <a:gd name="connsiteY45" fmla="*/ 148675 h 441743"/>
                      <a:gd name="connsiteX46" fmla="*/ 408898 w 452528"/>
                      <a:gd name="connsiteY46" fmla="*/ 220625 h 441743"/>
                      <a:gd name="connsiteX47" fmla="*/ 394491 w 452528"/>
                      <a:gd name="connsiteY47" fmla="*/ 292740 h 441743"/>
                      <a:gd name="connsiteX48" fmla="*/ 355388 w 452528"/>
                      <a:gd name="connsiteY48" fmla="*/ 350366 h 441743"/>
                      <a:gd name="connsiteX49" fmla="*/ 297597 w 452528"/>
                      <a:gd name="connsiteY49" fmla="*/ 388399 h 441743"/>
                      <a:gd name="connsiteX50" fmla="*/ 226635 w 452528"/>
                      <a:gd name="connsiteY50" fmla="*/ 402147 h 441743"/>
                      <a:gd name="connsiteX51" fmla="*/ 226388 w 452528"/>
                      <a:gd name="connsiteY51" fmla="*/ 73926 h 441743"/>
                      <a:gd name="connsiteX52" fmla="*/ 168762 w 452528"/>
                      <a:gd name="connsiteY52" fmla="*/ 85122 h 441743"/>
                      <a:gd name="connsiteX53" fmla="*/ 121920 w 452528"/>
                      <a:gd name="connsiteY53" fmla="*/ 115993 h 441743"/>
                      <a:gd name="connsiteX54" fmla="*/ 90391 w 452528"/>
                      <a:gd name="connsiteY54" fmla="*/ 162423 h 441743"/>
                      <a:gd name="connsiteX55" fmla="*/ 78865 w 452528"/>
                      <a:gd name="connsiteY55" fmla="*/ 220625 h 441743"/>
                      <a:gd name="connsiteX56" fmla="*/ 90391 w 452528"/>
                      <a:gd name="connsiteY56" fmla="*/ 278992 h 441743"/>
                      <a:gd name="connsiteX57" fmla="*/ 121920 w 452528"/>
                      <a:gd name="connsiteY57" fmla="*/ 325587 h 441743"/>
                      <a:gd name="connsiteX58" fmla="*/ 168844 w 452528"/>
                      <a:gd name="connsiteY58" fmla="*/ 356293 h 441743"/>
                      <a:gd name="connsiteX59" fmla="*/ 226717 w 452528"/>
                      <a:gd name="connsiteY59" fmla="*/ 367407 h 441743"/>
                      <a:gd name="connsiteX60" fmla="*/ 284343 w 452528"/>
                      <a:gd name="connsiteY60" fmla="*/ 356293 h 441743"/>
                      <a:gd name="connsiteX61" fmla="*/ 331102 w 452528"/>
                      <a:gd name="connsiteY61" fmla="*/ 325587 h 441743"/>
                      <a:gd name="connsiteX62" fmla="*/ 362632 w 452528"/>
                      <a:gd name="connsiteY62" fmla="*/ 278992 h 441743"/>
                      <a:gd name="connsiteX63" fmla="*/ 374157 w 452528"/>
                      <a:gd name="connsiteY63" fmla="*/ 220625 h 441743"/>
                      <a:gd name="connsiteX64" fmla="*/ 362632 w 452528"/>
                      <a:gd name="connsiteY64" fmla="*/ 162423 h 441743"/>
                      <a:gd name="connsiteX65" fmla="*/ 330938 w 452528"/>
                      <a:gd name="connsiteY65" fmla="*/ 116075 h 441743"/>
                      <a:gd name="connsiteX66" fmla="*/ 283849 w 452528"/>
                      <a:gd name="connsiteY66" fmla="*/ 85122 h 441743"/>
                      <a:gd name="connsiteX67" fmla="*/ 226305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4" y="413260"/>
                          <a:pt x="85863" y="397454"/>
                          <a:pt x="65694" y="377697"/>
                        </a:cubicBezTo>
                        <a:cubicBezTo>
                          <a:pt x="45442" y="357857"/>
                          <a:pt x="29307" y="334313"/>
                          <a:pt x="17617" y="307558"/>
                        </a:cubicBezTo>
                        <a:cubicBezTo>
                          <a:pt x="5927" y="280721"/>
                          <a:pt x="0" y="251496"/>
                          <a:pt x="0" y="220708"/>
                        </a:cubicBezTo>
                        <a:cubicBezTo>
                          <a:pt x="0" y="189918"/>
                          <a:pt x="5845" y="161188"/>
                          <a:pt x="17452" y="134269"/>
                        </a:cubicBezTo>
                        <a:cubicBezTo>
                          <a:pt x="28978" y="107514"/>
                          <a:pt x="45195" y="83805"/>
                          <a:pt x="65529" y="64047"/>
                        </a:cubicBezTo>
                        <a:cubicBezTo>
                          <a:pt x="85863" y="44290"/>
                          <a:pt x="109984"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545"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378"/>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733" y="392515"/>
                        </a:cubicBezTo>
                        <a:cubicBezTo>
                          <a:pt x="173948" y="402147"/>
                          <a:pt x="199304" y="407004"/>
                          <a:pt x="226141" y="407004"/>
                        </a:cubicBezTo>
                        <a:cubicBezTo>
                          <a:pt x="252978" y="407004"/>
                          <a:pt x="278663" y="402147"/>
                          <a:pt x="301878" y="392515"/>
                        </a:cubicBezTo>
                        <a:cubicBezTo>
                          <a:pt x="325175" y="382883"/>
                          <a:pt x="345673" y="369465"/>
                          <a:pt x="362796" y="352836"/>
                        </a:cubicBezTo>
                        <a:cubicBezTo>
                          <a:pt x="379920" y="336206"/>
                          <a:pt x="393503" y="316284"/>
                          <a:pt x="403217" y="293728"/>
                        </a:cubicBezTo>
                        <a:cubicBezTo>
                          <a:pt x="412931" y="271253"/>
                          <a:pt x="417788" y="246639"/>
                          <a:pt x="417788" y="220625"/>
                        </a:cubicBezTo>
                        <a:cubicBezTo>
                          <a:pt x="417788" y="194611"/>
                          <a:pt x="412849" y="170408"/>
                          <a:pt x="403217" y="147934"/>
                        </a:cubicBezTo>
                        <a:cubicBezTo>
                          <a:pt x="393503" y="125378"/>
                          <a:pt x="379920" y="105455"/>
                          <a:pt x="362796" y="88826"/>
                        </a:cubicBezTo>
                        <a:cubicBezTo>
                          <a:pt x="345673" y="72115"/>
                          <a:pt x="325175" y="58779"/>
                          <a:pt x="301878" y="49147"/>
                        </a:cubicBezTo>
                        <a:cubicBezTo>
                          <a:pt x="278663" y="39515"/>
                          <a:pt x="253142" y="34658"/>
                          <a:pt x="226141" y="34658"/>
                        </a:cubicBezTo>
                        <a:close/>
                        <a:moveTo>
                          <a:pt x="226799" y="402064"/>
                        </a:moveTo>
                        <a:cubicBezTo>
                          <a:pt x="201691" y="402064"/>
                          <a:pt x="177817" y="397454"/>
                          <a:pt x="155673" y="388317"/>
                        </a:cubicBezTo>
                        <a:cubicBezTo>
                          <a:pt x="133610" y="379261"/>
                          <a:pt x="114017" y="366418"/>
                          <a:pt x="97635" y="350284"/>
                        </a:cubicBezTo>
                        <a:cubicBezTo>
                          <a:pt x="81253" y="334148"/>
                          <a:pt x="68081" y="314802"/>
                          <a:pt x="58532" y="292658"/>
                        </a:cubicBezTo>
                        <a:cubicBezTo>
                          <a:pt x="48982" y="270430"/>
                          <a:pt x="44125" y="246227"/>
                          <a:pt x="44125" y="220543"/>
                        </a:cubicBezTo>
                        <a:cubicBezTo>
                          <a:pt x="44125" y="194858"/>
                          <a:pt x="48982" y="170655"/>
                          <a:pt x="58532" y="148593"/>
                        </a:cubicBezTo>
                        <a:cubicBezTo>
                          <a:pt x="67999" y="126612"/>
                          <a:pt x="81171" y="107349"/>
                          <a:pt x="97553" y="91214"/>
                        </a:cubicBezTo>
                        <a:cubicBezTo>
                          <a:pt x="113935" y="75078"/>
                          <a:pt x="133363" y="62318"/>
                          <a:pt x="155261" y="53098"/>
                        </a:cubicBezTo>
                        <a:cubicBezTo>
                          <a:pt x="177324" y="43878"/>
                          <a:pt x="201197" y="39186"/>
                          <a:pt x="226305" y="39186"/>
                        </a:cubicBezTo>
                        <a:cubicBezTo>
                          <a:pt x="251414" y="39186"/>
                          <a:pt x="275287" y="43878"/>
                          <a:pt x="297350" y="53098"/>
                        </a:cubicBezTo>
                        <a:cubicBezTo>
                          <a:pt x="319248" y="62318"/>
                          <a:pt x="338676" y="75161"/>
                          <a:pt x="355223" y="91214"/>
                        </a:cubicBezTo>
                        <a:cubicBezTo>
                          <a:pt x="371770" y="107349"/>
                          <a:pt x="385024" y="126695"/>
                          <a:pt x="394491" y="148675"/>
                        </a:cubicBezTo>
                        <a:cubicBezTo>
                          <a:pt x="404040" y="170738"/>
                          <a:pt x="408898" y="194940"/>
                          <a:pt x="408898" y="220625"/>
                        </a:cubicBezTo>
                        <a:cubicBezTo>
                          <a:pt x="408898" y="246310"/>
                          <a:pt x="404040" y="270513"/>
                          <a:pt x="394491" y="292740"/>
                        </a:cubicBezTo>
                        <a:cubicBezTo>
                          <a:pt x="385024" y="314802"/>
                          <a:pt x="371852" y="334230"/>
                          <a:pt x="355388" y="350366"/>
                        </a:cubicBezTo>
                        <a:cubicBezTo>
                          <a:pt x="338923" y="366501"/>
                          <a:pt x="319495" y="379261"/>
                          <a:pt x="297597" y="388399"/>
                        </a:cubicBezTo>
                        <a:cubicBezTo>
                          <a:pt x="275617" y="397537"/>
                          <a:pt x="251743" y="402147"/>
                          <a:pt x="226635" y="402147"/>
                        </a:cubicBezTo>
                        <a:close/>
                        <a:moveTo>
                          <a:pt x="226388" y="73926"/>
                        </a:moveTo>
                        <a:cubicBezTo>
                          <a:pt x="205889" y="73926"/>
                          <a:pt x="186544" y="77713"/>
                          <a:pt x="168762" y="85122"/>
                        </a:cubicBezTo>
                        <a:cubicBezTo>
                          <a:pt x="150898" y="92613"/>
                          <a:pt x="135174" y="102986"/>
                          <a:pt x="121920" y="115993"/>
                        </a:cubicBezTo>
                        <a:cubicBezTo>
                          <a:pt x="108749" y="128917"/>
                          <a:pt x="98129" y="144559"/>
                          <a:pt x="90391" y="162423"/>
                        </a:cubicBezTo>
                        <a:cubicBezTo>
                          <a:pt x="82734" y="180123"/>
                          <a:pt x="78865" y="199715"/>
                          <a:pt x="78865" y="220625"/>
                        </a:cubicBezTo>
                        <a:cubicBezTo>
                          <a:pt x="78865" y="241535"/>
                          <a:pt x="82734" y="261210"/>
                          <a:pt x="90391" y="278992"/>
                        </a:cubicBezTo>
                        <a:cubicBezTo>
                          <a:pt x="98129" y="296938"/>
                          <a:pt x="108749" y="312580"/>
                          <a:pt x="121920" y="325587"/>
                        </a:cubicBezTo>
                        <a:cubicBezTo>
                          <a:pt x="135092" y="338594"/>
                          <a:pt x="150898" y="348884"/>
                          <a:pt x="168844" y="356293"/>
                        </a:cubicBezTo>
                        <a:cubicBezTo>
                          <a:pt x="186708" y="363702"/>
                          <a:pt x="206218" y="367407"/>
                          <a:pt x="226717" y="367407"/>
                        </a:cubicBezTo>
                        <a:cubicBezTo>
                          <a:pt x="247215" y="367407"/>
                          <a:pt x="266644" y="363702"/>
                          <a:pt x="284343" y="356293"/>
                        </a:cubicBezTo>
                        <a:cubicBezTo>
                          <a:pt x="302125" y="348966"/>
                          <a:pt x="317849" y="338594"/>
                          <a:pt x="331102" y="325587"/>
                        </a:cubicBezTo>
                        <a:cubicBezTo>
                          <a:pt x="344274" y="312662"/>
                          <a:pt x="354894" y="296938"/>
                          <a:pt x="362632" y="278992"/>
                        </a:cubicBezTo>
                        <a:cubicBezTo>
                          <a:pt x="370288" y="261210"/>
                          <a:pt x="374157" y="241535"/>
                          <a:pt x="374157" y="220625"/>
                        </a:cubicBezTo>
                        <a:cubicBezTo>
                          <a:pt x="374157" y="199715"/>
                          <a:pt x="370288" y="180123"/>
                          <a:pt x="362632" y="162423"/>
                        </a:cubicBezTo>
                        <a:cubicBezTo>
                          <a:pt x="354894" y="144641"/>
                          <a:pt x="344274" y="129000"/>
                          <a:pt x="330938" y="116075"/>
                        </a:cubicBezTo>
                        <a:cubicBezTo>
                          <a:pt x="317601" y="103068"/>
                          <a:pt x="301713" y="92613"/>
                          <a:pt x="283849" y="85122"/>
                        </a:cubicBezTo>
                        <a:cubicBezTo>
                          <a:pt x="266150" y="77630"/>
                          <a:pt x="246722" y="73926"/>
                          <a:pt x="226305" y="73926"/>
                        </a:cubicBezTo>
                        <a:close/>
                      </a:path>
                    </a:pathLst>
                  </a:custGeom>
                  <a:solidFill>
                    <a:srgbClr val="1D1D1B"/>
                  </a:solidFill>
                  <a:ln w="8232" cap="flat">
                    <a:noFill/>
                    <a:prstDash val="solid"/>
                    <a:miter/>
                  </a:ln>
                </p:spPr>
                <p:txBody>
                  <a:bodyPr rtlCol="0" anchor="ctr"/>
                  <a:lstStyle/>
                  <a:p>
                    <a:endParaRPr lang="en-US"/>
                  </a:p>
                </p:txBody>
              </p:sp>
            </p:grpSp>
            <p:grpSp>
              <p:nvGrpSpPr>
                <p:cNvPr id="36" name="Gráfico 23">
                  <a:extLst>
                    <a:ext uri="{FF2B5EF4-FFF2-40B4-BE49-F238E27FC236}">
                      <a16:creationId xmlns:a16="http://schemas.microsoft.com/office/drawing/2014/main" id="{C6B59D1C-9ACA-4A85-3652-67B0C9CC812C}"/>
                    </a:ext>
                  </a:extLst>
                </p:cNvPr>
                <p:cNvGrpSpPr/>
                <p:nvPr/>
              </p:nvGrpSpPr>
              <p:grpSpPr>
                <a:xfrm>
                  <a:off x="7213778" y="5169220"/>
                  <a:ext cx="264008" cy="421327"/>
                  <a:chOff x="7213778" y="5169220"/>
                  <a:chExt cx="264008" cy="421327"/>
                </a:xfrm>
                <a:solidFill>
                  <a:srgbClr val="1D1D1B"/>
                </a:solidFill>
              </p:grpSpPr>
              <p:sp>
                <p:nvSpPr>
                  <p:cNvPr id="61" name="Forma Livre: Forma 60">
                    <a:extLst>
                      <a:ext uri="{FF2B5EF4-FFF2-40B4-BE49-F238E27FC236}">
                        <a16:creationId xmlns:a16="http://schemas.microsoft.com/office/drawing/2014/main" id="{1C9E105D-DA10-2270-A980-06E61D6E8FAA}"/>
                      </a:ext>
                    </a:extLst>
                  </p:cNvPr>
                  <p:cNvSpPr/>
                  <p:nvPr/>
                </p:nvSpPr>
                <p:spPr>
                  <a:xfrm>
                    <a:off x="7231066" y="5186590"/>
                    <a:ext cx="229351" cy="386505"/>
                  </a:xfrm>
                  <a:custGeom>
                    <a:avLst/>
                    <a:gdLst>
                      <a:gd name="connsiteX0" fmla="*/ 229351 w 229351"/>
                      <a:gd name="connsiteY0" fmla="*/ 0 h 386505"/>
                      <a:gd name="connsiteX1" fmla="*/ 229351 w 229351"/>
                      <a:gd name="connsiteY1" fmla="*/ 40091 h 386505"/>
                      <a:gd name="connsiteX2" fmla="*/ 190001 w 229351"/>
                      <a:gd name="connsiteY2" fmla="*/ 40091 h 386505"/>
                      <a:gd name="connsiteX3" fmla="*/ 131058 w 229351"/>
                      <a:gd name="connsiteY3" fmla="*/ 49805 h 386505"/>
                      <a:gd name="connsiteX4" fmla="*/ 84875 w 229351"/>
                      <a:gd name="connsiteY4" fmla="*/ 78454 h 386505"/>
                      <a:gd name="connsiteX5" fmla="*/ 54745 w 229351"/>
                      <a:gd name="connsiteY5" fmla="*/ 125542 h 386505"/>
                      <a:gd name="connsiteX6" fmla="*/ 43878 w 229351"/>
                      <a:gd name="connsiteY6" fmla="*/ 191153 h 386505"/>
                      <a:gd name="connsiteX7" fmla="*/ 43878 w 229351"/>
                      <a:gd name="connsiteY7" fmla="*/ 386505 h 386505"/>
                      <a:gd name="connsiteX8" fmla="*/ 0 w 229351"/>
                      <a:gd name="connsiteY8" fmla="*/ 386505 h 386505"/>
                      <a:gd name="connsiteX9" fmla="*/ 0 w 229351"/>
                      <a:gd name="connsiteY9" fmla="*/ 0 h 386505"/>
                      <a:gd name="connsiteX10" fmla="*/ 37374 w 229351"/>
                      <a:gd name="connsiteY10" fmla="*/ 0 h 386505"/>
                      <a:gd name="connsiteX11" fmla="*/ 41984 w 229351"/>
                      <a:gd name="connsiteY11" fmla="*/ 74420 h 386505"/>
                      <a:gd name="connsiteX12" fmla="*/ 66187 w 229351"/>
                      <a:gd name="connsiteY12" fmla="*/ 44619 h 386505"/>
                      <a:gd name="connsiteX13" fmla="*/ 99199 w 229351"/>
                      <a:gd name="connsiteY13" fmla="*/ 20992 h 386505"/>
                      <a:gd name="connsiteX14" fmla="*/ 140195 w 229351"/>
                      <a:gd name="connsiteY14" fmla="*/ 5516 h 386505"/>
                      <a:gd name="connsiteX15" fmla="*/ 188437 w 229351"/>
                      <a:gd name="connsiteY15" fmla="*/ 0 h 386505"/>
                      <a:gd name="connsiteX16" fmla="*/ 229269 w 229351"/>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1" h="386505">
                        <a:moveTo>
                          <a:pt x="229351" y="0"/>
                        </a:moveTo>
                        <a:lnTo>
                          <a:pt x="229351" y="40091"/>
                        </a:lnTo>
                        <a:lnTo>
                          <a:pt x="190001" y="40091"/>
                        </a:lnTo>
                        <a:cubicBezTo>
                          <a:pt x="168597" y="40091"/>
                          <a:pt x="149004" y="43302"/>
                          <a:pt x="131058" y="49805"/>
                        </a:cubicBezTo>
                        <a:cubicBezTo>
                          <a:pt x="113111" y="56309"/>
                          <a:pt x="97717" y="65858"/>
                          <a:pt x="84875" y="78454"/>
                        </a:cubicBezTo>
                        <a:cubicBezTo>
                          <a:pt x="72032" y="91049"/>
                          <a:pt x="61989" y="106772"/>
                          <a:pt x="54745" y="125542"/>
                        </a:cubicBezTo>
                        <a:cubicBezTo>
                          <a:pt x="47500" y="144394"/>
                          <a:pt x="43878" y="166210"/>
                          <a:pt x="43878" y="191153"/>
                        </a:cubicBezTo>
                        <a:lnTo>
                          <a:pt x="43878" y="386505"/>
                        </a:lnTo>
                        <a:lnTo>
                          <a:pt x="0" y="386505"/>
                        </a:lnTo>
                        <a:lnTo>
                          <a:pt x="0" y="0"/>
                        </a:lnTo>
                        <a:lnTo>
                          <a:pt x="37374" y="0"/>
                        </a:lnTo>
                        <a:lnTo>
                          <a:pt x="41984" y="74420"/>
                        </a:lnTo>
                        <a:cubicBezTo>
                          <a:pt x="48571" y="63718"/>
                          <a:pt x="56721" y="53839"/>
                          <a:pt x="66187" y="44619"/>
                        </a:cubicBezTo>
                        <a:cubicBezTo>
                          <a:pt x="75737" y="35481"/>
                          <a:pt x="86686" y="27578"/>
                          <a:pt x="99199" y="20992"/>
                        </a:cubicBezTo>
                        <a:cubicBezTo>
                          <a:pt x="111712" y="14406"/>
                          <a:pt x="125377" y="9220"/>
                          <a:pt x="140195" y="5516"/>
                        </a:cubicBezTo>
                        <a:cubicBezTo>
                          <a:pt x="155096" y="1811"/>
                          <a:pt x="171149" y="0"/>
                          <a:pt x="188437" y="0"/>
                        </a:cubicBezTo>
                        <a:lnTo>
                          <a:pt x="229269" y="0"/>
                        </a:lnTo>
                        <a:close/>
                      </a:path>
                    </a:pathLst>
                  </a:custGeom>
                  <a:solidFill>
                    <a:srgbClr val="1D1D1B"/>
                  </a:solidFill>
                  <a:ln w="8232" cap="flat">
                    <a:noFill/>
                    <a:prstDash val="solid"/>
                    <a:miter/>
                  </a:ln>
                </p:spPr>
                <p:txBody>
                  <a:bodyPr rtlCol="0" anchor="ctr"/>
                  <a:lstStyle/>
                  <a:p>
                    <a:endParaRPr lang="en-US"/>
                  </a:p>
                </p:txBody>
              </p:sp>
              <p:sp>
                <p:nvSpPr>
                  <p:cNvPr id="62" name="Forma Livre: Forma 61">
                    <a:extLst>
                      <a:ext uri="{FF2B5EF4-FFF2-40B4-BE49-F238E27FC236}">
                        <a16:creationId xmlns:a16="http://schemas.microsoft.com/office/drawing/2014/main" id="{90B698CA-8A75-5BF8-181C-52BE790FF276}"/>
                      </a:ext>
                    </a:extLst>
                  </p:cNvPr>
                  <p:cNvSpPr/>
                  <p:nvPr/>
                </p:nvSpPr>
                <p:spPr>
                  <a:xfrm>
                    <a:off x="7213778" y="5169220"/>
                    <a:ext cx="264008" cy="421327"/>
                  </a:xfrm>
                  <a:custGeom>
                    <a:avLst/>
                    <a:gdLst>
                      <a:gd name="connsiteX0" fmla="*/ 61248 w 264008"/>
                      <a:gd name="connsiteY0" fmla="*/ 421245 h 421327"/>
                      <a:gd name="connsiteX1" fmla="*/ 17370 w 264008"/>
                      <a:gd name="connsiteY1" fmla="*/ 421245 h 421327"/>
                      <a:gd name="connsiteX2" fmla="*/ 0 w 264008"/>
                      <a:gd name="connsiteY2" fmla="*/ 403875 h 421327"/>
                      <a:gd name="connsiteX3" fmla="*/ 0 w 264008"/>
                      <a:gd name="connsiteY3" fmla="*/ 17370 h 421327"/>
                      <a:gd name="connsiteX4" fmla="*/ 17370 w 264008"/>
                      <a:gd name="connsiteY4" fmla="*/ 0 h 421327"/>
                      <a:gd name="connsiteX5" fmla="*/ 54744 w 264008"/>
                      <a:gd name="connsiteY5" fmla="*/ 0 h 421327"/>
                      <a:gd name="connsiteX6" fmla="*/ 72114 w 264008"/>
                      <a:gd name="connsiteY6" fmla="*/ 16300 h 421327"/>
                      <a:gd name="connsiteX7" fmla="*/ 74008 w 264008"/>
                      <a:gd name="connsiteY7" fmla="*/ 47171 h 421327"/>
                      <a:gd name="connsiteX8" fmla="*/ 108419 w 264008"/>
                      <a:gd name="connsiteY8" fmla="*/ 22968 h 421327"/>
                      <a:gd name="connsiteX9" fmla="*/ 153367 w 264008"/>
                      <a:gd name="connsiteY9" fmla="*/ 6009 h 421327"/>
                      <a:gd name="connsiteX10" fmla="*/ 205807 w 264008"/>
                      <a:gd name="connsiteY10" fmla="*/ 0 h 421327"/>
                      <a:gd name="connsiteX11" fmla="*/ 246639 w 264008"/>
                      <a:gd name="connsiteY11" fmla="*/ 0 h 421327"/>
                      <a:gd name="connsiteX12" fmla="*/ 264009 w 264008"/>
                      <a:gd name="connsiteY12" fmla="*/ 17370 h 421327"/>
                      <a:gd name="connsiteX13" fmla="*/ 264009 w 264008"/>
                      <a:gd name="connsiteY13" fmla="*/ 57461 h 421327"/>
                      <a:gd name="connsiteX14" fmla="*/ 246639 w 264008"/>
                      <a:gd name="connsiteY14" fmla="*/ 74831 h 421327"/>
                      <a:gd name="connsiteX15" fmla="*/ 207289 w 264008"/>
                      <a:gd name="connsiteY15" fmla="*/ 74831 h 421327"/>
                      <a:gd name="connsiteX16" fmla="*/ 154273 w 264008"/>
                      <a:gd name="connsiteY16" fmla="*/ 83558 h 421327"/>
                      <a:gd name="connsiteX17" fmla="*/ 114346 w 264008"/>
                      <a:gd name="connsiteY17" fmla="*/ 108254 h 421327"/>
                      <a:gd name="connsiteX18" fmla="*/ 88250 w 264008"/>
                      <a:gd name="connsiteY18" fmla="*/ 149251 h 421327"/>
                      <a:gd name="connsiteX19" fmla="*/ 78536 w 264008"/>
                      <a:gd name="connsiteY19" fmla="*/ 208606 h 421327"/>
                      <a:gd name="connsiteX20" fmla="*/ 78536 w 264008"/>
                      <a:gd name="connsiteY20" fmla="*/ 403958 h 421327"/>
                      <a:gd name="connsiteX21" fmla="*/ 61166 w 264008"/>
                      <a:gd name="connsiteY21" fmla="*/ 421328 h 421327"/>
                      <a:gd name="connsiteX22" fmla="*/ 34740 w 264008"/>
                      <a:gd name="connsiteY22" fmla="*/ 386505 h 421327"/>
                      <a:gd name="connsiteX23" fmla="*/ 43878 w 264008"/>
                      <a:gd name="connsiteY23" fmla="*/ 386505 h 421327"/>
                      <a:gd name="connsiteX24" fmla="*/ 43878 w 264008"/>
                      <a:gd name="connsiteY24" fmla="*/ 208523 h 421327"/>
                      <a:gd name="connsiteX25" fmla="*/ 55897 w 264008"/>
                      <a:gd name="connsiteY25" fmla="*/ 136656 h 421327"/>
                      <a:gd name="connsiteX26" fmla="*/ 90061 w 264008"/>
                      <a:gd name="connsiteY26" fmla="*/ 83393 h 421327"/>
                      <a:gd name="connsiteX27" fmla="*/ 142501 w 264008"/>
                      <a:gd name="connsiteY27" fmla="*/ 50875 h 421327"/>
                      <a:gd name="connsiteX28" fmla="*/ 207371 w 264008"/>
                      <a:gd name="connsiteY28" fmla="*/ 40091 h 421327"/>
                      <a:gd name="connsiteX29" fmla="*/ 229351 w 264008"/>
                      <a:gd name="connsiteY29" fmla="*/ 40091 h 421327"/>
                      <a:gd name="connsiteX30" fmla="*/ 229351 w 264008"/>
                      <a:gd name="connsiteY30" fmla="*/ 34740 h 421327"/>
                      <a:gd name="connsiteX31" fmla="*/ 205889 w 264008"/>
                      <a:gd name="connsiteY31" fmla="*/ 34740 h 421327"/>
                      <a:gd name="connsiteX32" fmla="*/ 161764 w 264008"/>
                      <a:gd name="connsiteY32" fmla="*/ 39762 h 421327"/>
                      <a:gd name="connsiteX33" fmla="*/ 124719 w 264008"/>
                      <a:gd name="connsiteY33" fmla="*/ 53674 h 421327"/>
                      <a:gd name="connsiteX34" fmla="*/ 95577 w 264008"/>
                      <a:gd name="connsiteY34" fmla="*/ 74502 h 421327"/>
                      <a:gd name="connsiteX35" fmla="*/ 74090 w 264008"/>
                      <a:gd name="connsiteY35" fmla="*/ 100845 h 421327"/>
                      <a:gd name="connsiteX36" fmla="*/ 55073 w 264008"/>
                      <a:gd name="connsiteY36" fmla="*/ 108583 h 421327"/>
                      <a:gd name="connsiteX37" fmla="*/ 41984 w 264008"/>
                      <a:gd name="connsiteY37" fmla="*/ 92778 h 421327"/>
                      <a:gd name="connsiteX38" fmla="*/ 38445 w 264008"/>
                      <a:gd name="connsiteY38" fmla="*/ 34658 h 421327"/>
                      <a:gd name="connsiteX39" fmla="*/ 34740 w 264008"/>
                      <a:gd name="connsiteY39" fmla="*/ 34658 h 421327"/>
                      <a:gd name="connsiteX40" fmla="*/ 34740 w 264008"/>
                      <a:gd name="connsiteY40" fmla="*/ 386505 h 4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8" h="421327">
                        <a:moveTo>
                          <a:pt x="61248" y="421245"/>
                        </a:moveTo>
                        <a:lnTo>
                          <a:pt x="17370" y="421245"/>
                        </a:lnTo>
                        <a:cubicBezTo>
                          <a:pt x="7820" y="421245"/>
                          <a:pt x="0" y="413507"/>
                          <a:pt x="0" y="403875"/>
                        </a:cubicBezTo>
                        <a:lnTo>
                          <a:pt x="0" y="17370"/>
                        </a:lnTo>
                        <a:cubicBezTo>
                          <a:pt x="0" y="7821"/>
                          <a:pt x="7738" y="0"/>
                          <a:pt x="17370" y="0"/>
                        </a:cubicBezTo>
                        <a:lnTo>
                          <a:pt x="54744" y="0"/>
                        </a:lnTo>
                        <a:cubicBezTo>
                          <a:pt x="63882" y="0"/>
                          <a:pt x="71538" y="7162"/>
                          <a:pt x="72114" y="16300"/>
                        </a:cubicBezTo>
                        <a:lnTo>
                          <a:pt x="74008" y="47171"/>
                        </a:lnTo>
                        <a:cubicBezTo>
                          <a:pt x="84134" y="37868"/>
                          <a:pt x="95659" y="29801"/>
                          <a:pt x="108419" y="22968"/>
                        </a:cubicBezTo>
                        <a:cubicBezTo>
                          <a:pt x="122084" y="15723"/>
                          <a:pt x="137149" y="10043"/>
                          <a:pt x="153367" y="6009"/>
                        </a:cubicBezTo>
                        <a:cubicBezTo>
                          <a:pt x="169585" y="1976"/>
                          <a:pt x="187202" y="0"/>
                          <a:pt x="205807" y="0"/>
                        </a:cubicBezTo>
                        <a:lnTo>
                          <a:pt x="246639" y="0"/>
                        </a:lnTo>
                        <a:cubicBezTo>
                          <a:pt x="256188" y="0"/>
                          <a:pt x="264009" y="7738"/>
                          <a:pt x="264009" y="17370"/>
                        </a:cubicBezTo>
                        <a:lnTo>
                          <a:pt x="264009" y="57461"/>
                        </a:lnTo>
                        <a:cubicBezTo>
                          <a:pt x="264009" y="67011"/>
                          <a:pt x="256270" y="74831"/>
                          <a:pt x="246639" y="74831"/>
                        </a:cubicBezTo>
                        <a:lnTo>
                          <a:pt x="207289" y="74831"/>
                        </a:lnTo>
                        <a:cubicBezTo>
                          <a:pt x="188025" y="74831"/>
                          <a:pt x="170161" y="77795"/>
                          <a:pt x="154273" y="83558"/>
                        </a:cubicBezTo>
                        <a:cubicBezTo>
                          <a:pt x="138796" y="89155"/>
                          <a:pt x="125377" y="97470"/>
                          <a:pt x="114346" y="108254"/>
                        </a:cubicBezTo>
                        <a:cubicBezTo>
                          <a:pt x="103315" y="119039"/>
                          <a:pt x="94589" y="132787"/>
                          <a:pt x="88250" y="149251"/>
                        </a:cubicBezTo>
                        <a:cubicBezTo>
                          <a:pt x="81828" y="165962"/>
                          <a:pt x="78536" y="185967"/>
                          <a:pt x="78536" y="208606"/>
                        </a:cubicBezTo>
                        <a:lnTo>
                          <a:pt x="78536" y="403958"/>
                        </a:lnTo>
                        <a:cubicBezTo>
                          <a:pt x="78536" y="413507"/>
                          <a:pt x="70797" y="421328"/>
                          <a:pt x="61166" y="421328"/>
                        </a:cubicBezTo>
                        <a:close/>
                        <a:moveTo>
                          <a:pt x="34740" y="386505"/>
                        </a:moveTo>
                        <a:lnTo>
                          <a:pt x="43878" y="386505"/>
                        </a:lnTo>
                        <a:lnTo>
                          <a:pt x="43878" y="208523"/>
                        </a:lnTo>
                        <a:cubicBezTo>
                          <a:pt x="43878" y="181604"/>
                          <a:pt x="47911" y="157401"/>
                          <a:pt x="55897" y="136656"/>
                        </a:cubicBezTo>
                        <a:cubicBezTo>
                          <a:pt x="64047" y="115581"/>
                          <a:pt x="75572" y="97635"/>
                          <a:pt x="90061" y="83393"/>
                        </a:cubicBezTo>
                        <a:cubicBezTo>
                          <a:pt x="104632" y="69069"/>
                          <a:pt x="122249" y="58120"/>
                          <a:pt x="142501" y="50875"/>
                        </a:cubicBezTo>
                        <a:cubicBezTo>
                          <a:pt x="162258" y="43713"/>
                          <a:pt x="184074" y="40091"/>
                          <a:pt x="207371" y="40091"/>
                        </a:cubicBezTo>
                        <a:lnTo>
                          <a:pt x="229351" y="40091"/>
                        </a:lnTo>
                        <a:lnTo>
                          <a:pt x="229351" y="34740"/>
                        </a:lnTo>
                        <a:lnTo>
                          <a:pt x="205889" y="34740"/>
                        </a:lnTo>
                        <a:cubicBezTo>
                          <a:pt x="190083" y="34740"/>
                          <a:pt x="175265" y="36387"/>
                          <a:pt x="161764" y="39762"/>
                        </a:cubicBezTo>
                        <a:cubicBezTo>
                          <a:pt x="148345" y="43055"/>
                          <a:pt x="135833" y="47747"/>
                          <a:pt x="124719" y="53674"/>
                        </a:cubicBezTo>
                        <a:cubicBezTo>
                          <a:pt x="113770" y="59519"/>
                          <a:pt x="103973" y="66517"/>
                          <a:pt x="95577" y="74502"/>
                        </a:cubicBezTo>
                        <a:cubicBezTo>
                          <a:pt x="87097" y="82652"/>
                          <a:pt x="79853" y="91543"/>
                          <a:pt x="74090" y="100845"/>
                        </a:cubicBezTo>
                        <a:cubicBezTo>
                          <a:pt x="70139" y="107267"/>
                          <a:pt x="62400" y="110395"/>
                          <a:pt x="55073" y="108583"/>
                        </a:cubicBezTo>
                        <a:cubicBezTo>
                          <a:pt x="47747" y="106772"/>
                          <a:pt x="42478" y="100351"/>
                          <a:pt x="41984" y="92778"/>
                        </a:cubicBezTo>
                        <a:lnTo>
                          <a:pt x="38445" y="34658"/>
                        </a:lnTo>
                        <a:lnTo>
                          <a:pt x="34740" y="34658"/>
                        </a:lnTo>
                        <a:lnTo>
                          <a:pt x="34740" y="386505"/>
                        </a:lnTo>
                        <a:close/>
                      </a:path>
                    </a:pathLst>
                  </a:custGeom>
                  <a:solidFill>
                    <a:srgbClr val="1D1D1B"/>
                  </a:solidFill>
                  <a:ln w="8232" cap="flat">
                    <a:noFill/>
                    <a:prstDash val="solid"/>
                    <a:miter/>
                  </a:ln>
                </p:spPr>
                <p:txBody>
                  <a:bodyPr rtlCol="0" anchor="ctr"/>
                  <a:lstStyle/>
                  <a:p>
                    <a:endParaRPr lang="en-US"/>
                  </a:p>
                </p:txBody>
              </p:sp>
            </p:grpSp>
            <p:grpSp>
              <p:nvGrpSpPr>
                <p:cNvPr id="37" name="Gráfico 23">
                  <a:extLst>
                    <a:ext uri="{FF2B5EF4-FFF2-40B4-BE49-F238E27FC236}">
                      <a16:creationId xmlns:a16="http://schemas.microsoft.com/office/drawing/2014/main" id="{C503E1DA-6F88-786D-E251-7C3F08680F4E}"/>
                    </a:ext>
                  </a:extLst>
                </p:cNvPr>
                <p:cNvGrpSpPr/>
                <p:nvPr/>
              </p:nvGrpSpPr>
              <p:grpSpPr>
                <a:xfrm>
                  <a:off x="7710513" y="5158848"/>
                  <a:ext cx="452610" cy="563663"/>
                  <a:chOff x="7710513" y="5158848"/>
                  <a:chExt cx="452610" cy="563663"/>
                </a:xfrm>
                <a:solidFill>
                  <a:srgbClr val="1D1D1B"/>
                </a:solidFill>
              </p:grpSpPr>
              <p:sp>
                <p:nvSpPr>
                  <p:cNvPr id="59" name="Forma Livre: Forma 58">
                    <a:extLst>
                      <a:ext uri="{FF2B5EF4-FFF2-40B4-BE49-F238E27FC236}">
                        <a16:creationId xmlns:a16="http://schemas.microsoft.com/office/drawing/2014/main" id="{9D4B8B00-8027-B29A-526E-B6F22CB82FFD}"/>
                      </a:ext>
                    </a:extLst>
                  </p:cNvPr>
                  <p:cNvSpPr/>
                  <p:nvPr/>
                </p:nvSpPr>
                <p:spPr>
                  <a:xfrm>
                    <a:off x="7727883" y="5176300"/>
                    <a:ext cx="417870" cy="528841"/>
                  </a:xfrm>
                  <a:custGeom>
                    <a:avLst/>
                    <a:gdLst>
                      <a:gd name="connsiteX0" fmla="*/ 417788 w 417870"/>
                      <a:gd name="connsiteY0" fmla="*/ 203337 h 528841"/>
                      <a:gd name="connsiteX1" fmla="*/ 402147 w 417870"/>
                      <a:gd name="connsiteY1" fmla="*/ 282861 h 528841"/>
                      <a:gd name="connsiteX2" fmla="*/ 358845 w 417870"/>
                      <a:gd name="connsiteY2" fmla="*/ 347731 h 528841"/>
                      <a:gd name="connsiteX3" fmla="*/ 293563 w 417870"/>
                      <a:gd name="connsiteY3" fmla="*/ 391198 h 528841"/>
                      <a:gd name="connsiteX4" fmla="*/ 211734 w 417870"/>
                      <a:gd name="connsiteY4" fmla="*/ 407004 h 528841"/>
                      <a:gd name="connsiteX5" fmla="*/ 158883 w 417870"/>
                      <a:gd name="connsiteY5" fmla="*/ 400336 h 528841"/>
                      <a:gd name="connsiteX6" fmla="*/ 112536 w 417870"/>
                      <a:gd name="connsiteY6" fmla="*/ 382060 h 528841"/>
                      <a:gd name="connsiteX7" fmla="*/ 73844 w 417870"/>
                      <a:gd name="connsiteY7" fmla="*/ 354235 h 528841"/>
                      <a:gd name="connsiteX8" fmla="*/ 43878 w 417870"/>
                      <a:gd name="connsiteY8" fmla="*/ 318589 h 528841"/>
                      <a:gd name="connsiteX9" fmla="*/ 43878 w 417870"/>
                      <a:gd name="connsiteY9" fmla="*/ 528841 h 528841"/>
                      <a:gd name="connsiteX10" fmla="*/ 0 w 417870"/>
                      <a:gd name="connsiteY10" fmla="*/ 528841 h 528841"/>
                      <a:gd name="connsiteX11" fmla="*/ 0 w 417870"/>
                      <a:gd name="connsiteY11" fmla="*/ 10290 h 528841"/>
                      <a:gd name="connsiteX12" fmla="*/ 37375 w 417870"/>
                      <a:gd name="connsiteY12" fmla="*/ 10290 h 528841"/>
                      <a:gd name="connsiteX13" fmla="*/ 41573 w 417870"/>
                      <a:gd name="connsiteY13" fmla="*/ 90061 h 528841"/>
                      <a:gd name="connsiteX14" fmla="*/ 71374 w 417870"/>
                      <a:gd name="connsiteY14" fmla="*/ 54580 h 528841"/>
                      <a:gd name="connsiteX15" fmla="*/ 110724 w 417870"/>
                      <a:gd name="connsiteY15" fmla="*/ 25932 h 528841"/>
                      <a:gd name="connsiteX16" fmla="*/ 158060 w 417870"/>
                      <a:gd name="connsiteY16" fmla="*/ 6833 h 528841"/>
                      <a:gd name="connsiteX17" fmla="*/ 211487 w 417870"/>
                      <a:gd name="connsiteY17" fmla="*/ 0 h 528841"/>
                      <a:gd name="connsiteX18" fmla="*/ 293152 w 417870"/>
                      <a:gd name="connsiteY18" fmla="*/ 15806 h 528841"/>
                      <a:gd name="connsiteX19" fmla="*/ 358598 w 417870"/>
                      <a:gd name="connsiteY19" fmla="*/ 59108 h 528841"/>
                      <a:gd name="connsiteX20" fmla="*/ 402065 w 417870"/>
                      <a:gd name="connsiteY20" fmla="*/ 123567 h 528841"/>
                      <a:gd name="connsiteX21" fmla="*/ 417870 w 417870"/>
                      <a:gd name="connsiteY21" fmla="*/ 203337 h 528841"/>
                      <a:gd name="connsiteX22" fmla="*/ 373169 w 417870"/>
                      <a:gd name="connsiteY22" fmla="*/ 203337 h 528841"/>
                      <a:gd name="connsiteX23" fmla="*/ 360162 w 417870"/>
                      <a:gd name="connsiteY23" fmla="*/ 138302 h 528841"/>
                      <a:gd name="connsiteX24" fmla="*/ 324846 w 417870"/>
                      <a:gd name="connsiteY24" fmla="*/ 86192 h 528841"/>
                      <a:gd name="connsiteX25" fmla="*/ 272406 w 417870"/>
                      <a:gd name="connsiteY25" fmla="*/ 51699 h 528841"/>
                      <a:gd name="connsiteX26" fmla="*/ 207947 w 417870"/>
                      <a:gd name="connsiteY26" fmla="*/ 39268 h 528841"/>
                      <a:gd name="connsiteX27" fmla="*/ 143489 w 417870"/>
                      <a:gd name="connsiteY27" fmla="*/ 51699 h 528841"/>
                      <a:gd name="connsiteX28" fmla="*/ 90802 w 417870"/>
                      <a:gd name="connsiteY28" fmla="*/ 86192 h 528841"/>
                      <a:gd name="connsiteX29" fmla="*/ 55321 w 417870"/>
                      <a:gd name="connsiteY29" fmla="*/ 138302 h 528841"/>
                      <a:gd name="connsiteX30" fmla="*/ 42314 w 417870"/>
                      <a:gd name="connsiteY30" fmla="*/ 203337 h 528841"/>
                      <a:gd name="connsiteX31" fmla="*/ 55321 w 417870"/>
                      <a:gd name="connsiteY31" fmla="*/ 268372 h 528841"/>
                      <a:gd name="connsiteX32" fmla="*/ 90802 w 417870"/>
                      <a:gd name="connsiteY32" fmla="*/ 320482 h 528841"/>
                      <a:gd name="connsiteX33" fmla="*/ 143489 w 417870"/>
                      <a:gd name="connsiteY33" fmla="*/ 354976 h 528841"/>
                      <a:gd name="connsiteX34" fmla="*/ 207947 w 417870"/>
                      <a:gd name="connsiteY34" fmla="*/ 367407 h 528841"/>
                      <a:gd name="connsiteX35" fmla="*/ 272406 w 417870"/>
                      <a:gd name="connsiteY35" fmla="*/ 354976 h 528841"/>
                      <a:gd name="connsiteX36" fmla="*/ 324846 w 417870"/>
                      <a:gd name="connsiteY36" fmla="*/ 320482 h 528841"/>
                      <a:gd name="connsiteX37" fmla="*/ 360162 w 417870"/>
                      <a:gd name="connsiteY37" fmla="*/ 268372 h 528841"/>
                      <a:gd name="connsiteX38" fmla="*/ 373169 w 417870"/>
                      <a:gd name="connsiteY38" fmla="*/ 203337 h 5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28841">
                        <a:moveTo>
                          <a:pt x="417788" y="203337"/>
                        </a:moveTo>
                        <a:cubicBezTo>
                          <a:pt x="417788" y="231574"/>
                          <a:pt x="412602" y="258082"/>
                          <a:pt x="402147" y="282861"/>
                        </a:cubicBezTo>
                        <a:cubicBezTo>
                          <a:pt x="391692" y="307640"/>
                          <a:pt x="377285" y="329291"/>
                          <a:pt x="358845" y="347731"/>
                        </a:cubicBezTo>
                        <a:cubicBezTo>
                          <a:pt x="340405" y="366172"/>
                          <a:pt x="318672" y="380660"/>
                          <a:pt x="293563" y="391198"/>
                        </a:cubicBezTo>
                        <a:cubicBezTo>
                          <a:pt x="268537" y="401735"/>
                          <a:pt x="241206" y="407004"/>
                          <a:pt x="211734" y="407004"/>
                        </a:cubicBezTo>
                        <a:cubicBezTo>
                          <a:pt x="193129" y="407004"/>
                          <a:pt x="175512" y="404781"/>
                          <a:pt x="158883" y="400336"/>
                        </a:cubicBezTo>
                        <a:cubicBezTo>
                          <a:pt x="142172" y="395890"/>
                          <a:pt x="126777" y="389798"/>
                          <a:pt x="112536" y="382060"/>
                        </a:cubicBezTo>
                        <a:cubicBezTo>
                          <a:pt x="98293" y="374321"/>
                          <a:pt x="85369" y="365019"/>
                          <a:pt x="73844" y="354235"/>
                        </a:cubicBezTo>
                        <a:cubicBezTo>
                          <a:pt x="62236" y="343450"/>
                          <a:pt x="52275" y="331514"/>
                          <a:pt x="43878" y="318589"/>
                        </a:cubicBezTo>
                        <a:lnTo>
                          <a:pt x="43878" y="528841"/>
                        </a:lnTo>
                        <a:lnTo>
                          <a:pt x="0" y="528841"/>
                        </a:lnTo>
                        <a:lnTo>
                          <a:pt x="0" y="10290"/>
                        </a:lnTo>
                        <a:lnTo>
                          <a:pt x="37375" y="10290"/>
                        </a:lnTo>
                        <a:lnTo>
                          <a:pt x="41573" y="90061"/>
                        </a:lnTo>
                        <a:cubicBezTo>
                          <a:pt x="49723" y="77301"/>
                          <a:pt x="59602" y="65529"/>
                          <a:pt x="71374" y="54580"/>
                        </a:cubicBezTo>
                        <a:cubicBezTo>
                          <a:pt x="83064" y="43631"/>
                          <a:pt x="96153" y="34082"/>
                          <a:pt x="110724" y="25932"/>
                        </a:cubicBezTo>
                        <a:cubicBezTo>
                          <a:pt x="125213" y="17782"/>
                          <a:pt x="141019" y="11443"/>
                          <a:pt x="158060" y="6833"/>
                        </a:cubicBezTo>
                        <a:cubicBezTo>
                          <a:pt x="175101" y="2223"/>
                          <a:pt x="192882" y="0"/>
                          <a:pt x="211487" y="0"/>
                        </a:cubicBezTo>
                        <a:cubicBezTo>
                          <a:pt x="240712" y="0"/>
                          <a:pt x="267961" y="5269"/>
                          <a:pt x="293152" y="15806"/>
                        </a:cubicBezTo>
                        <a:cubicBezTo>
                          <a:pt x="318342" y="26343"/>
                          <a:pt x="340158" y="40832"/>
                          <a:pt x="358598" y="59108"/>
                        </a:cubicBezTo>
                        <a:cubicBezTo>
                          <a:pt x="377039" y="77383"/>
                          <a:pt x="391527" y="98952"/>
                          <a:pt x="402065" y="123567"/>
                        </a:cubicBezTo>
                        <a:cubicBezTo>
                          <a:pt x="412602" y="148263"/>
                          <a:pt x="417870" y="174853"/>
                          <a:pt x="417870" y="203337"/>
                        </a:cubicBezTo>
                        <a:close/>
                        <a:moveTo>
                          <a:pt x="373169" y="203337"/>
                        </a:moveTo>
                        <a:cubicBezTo>
                          <a:pt x="373169" y="179957"/>
                          <a:pt x="368806" y="158224"/>
                          <a:pt x="360162" y="138302"/>
                        </a:cubicBezTo>
                        <a:cubicBezTo>
                          <a:pt x="351518" y="118380"/>
                          <a:pt x="339746" y="101010"/>
                          <a:pt x="324846" y="86192"/>
                        </a:cubicBezTo>
                        <a:cubicBezTo>
                          <a:pt x="309945" y="71456"/>
                          <a:pt x="292493" y="59931"/>
                          <a:pt x="272406" y="51699"/>
                        </a:cubicBezTo>
                        <a:cubicBezTo>
                          <a:pt x="252319" y="43466"/>
                          <a:pt x="230833" y="39268"/>
                          <a:pt x="207947" y="39268"/>
                        </a:cubicBezTo>
                        <a:cubicBezTo>
                          <a:pt x="185062" y="39268"/>
                          <a:pt x="163575" y="43384"/>
                          <a:pt x="143489" y="51699"/>
                        </a:cubicBezTo>
                        <a:cubicBezTo>
                          <a:pt x="123402" y="59931"/>
                          <a:pt x="105867" y="71456"/>
                          <a:pt x="90802" y="86192"/>
                        </a:cubicBezTo>
                        <a:cubicBezTo>
                          <a:pt x="75819" y="100928"/>
                          <a:pt x="63965" y="118298"/>
                          <a:pt x="55321" y="138302"/>
                        </a:cubicBezTo>
                        <a:cubicBezTo>
                          <a:pt x="46677" y="158307"/>
                          <a:pt x="42314" y="179957"/>
                          <a:pt x="42314" y="203337"/>
                        </a:cubicBezTo>
                        <a:cubicBezTo>
                          <a:pt x="42314" y="226717"/>
                          <a:pt x="46677" y="248450"/>
                          <a:pt x="55321" y="268372"/>
                        </a:cubicBezTo>
                        <a:cubicBezTo>
                          <a:pt x="63965" y="288377"/>
                          <a:pt x="75819" y="305664"/>
                          <a:pt x="90802" y="320482"/>
                        </a:cubicBezTo>
                        <a:cubicBezTo>
                          <a:pt x="105785" y="335300"/>
                          <a:pt x="123402" y="346743"/>
                          <a:pt x="143489" y="354976"/>
                        </a:cubicBezTo>
                        <a:cubicBezTo>
                          <a:pt x="163575" y="363290"/>
                          <a:pt x="185062" y="367407"/>
                          <a:pt x="207947" y="367407"/>
                        </a:cubicBezTo>
                        <a:cubicBezTo>
                          <a:pt x="230833" y="367407"/>
                          <a:pt x="252319" y="363290"/>
                          <a:pt x="272406" y="354976"/>
                        </a:cubicBezTo>
                        <a:cubicBezTo>
                          <a:pt x="292493" y="346743"/>
                          <a:pt x="310028" y="335218"/>
                          <a:pt x="324846" y="320482"/>
                        </a:cubicBezTo>
                        <a:cubicBezTo>
                          <a:pt x="339746" y="305747"/>
                          <a:pt x="351518" y="288377"/>
                          <a:pt x="360162" y="268372"/>
                        </a:cubicBezTo>
                        <a:cubicBezTo>
                          <a:pt x="368806" y="248368"/>
                          <a:pt x="373169" y="226717"/>
                          <a:pt x="373169" y="203337"/>
                        </a:cubicBezTo>
                        <a:close/>
                      </a:path>
                    </a:pathLst>
                  </a:custGeom>
                  <a:solidFill>
                    <a:srgbClr val="1D1D1B"/>
                  </a:solidFill>
                  <a:ln w="8232" cap="flat">
                    <a:noFill/>
                    <a:prstDash val="solid"/>
                    <a:miter/>
                  </a:ln>
                </p:spPr>
                <p:txBody>
                  <a:bodyPr rtlCol="0" anchor="ctr"/>
                  <a:lstStyle/>
                  <a:p>
                    <a:endParaRPr lang="en-US"/>
                  </a:p>
                </p:txBody>
              </p:sp>
              <p:sp>
                <p:nvSpPr>
                  <p:cNvPr id="60" name="Forma Livre: Forma 59">
                    <a:extLst>
                      <a:ext uri="{FF2B5EF4-FFF2-40B4-BE49-F238E27FC236}">
                        <a16:creationId xmlns:a16="http://schemas.microsoft.com/office/drawing/2014/main" id="{CA78D0B5-DA5A-B92D-CD52-DF864140198A}"/>
                      </a:ext>
                    </a:extLst>
                  </p:cNvPr>
                  <p:cNvSpPr/>
                  <p:nvPr/>
                </p:nvSpPr>
                <p:spPr>
                  <a:xfrm>
                    <a:off x="7710513" y="5158848"/>
                    <a:ext cx="452610" cy="563663"/>
                  </a:xfrm>
                  <a:custGeom>
                    <a:avLst/>
                    <a:gdLst>
                      <a:gd name="connsiteX0" fmla="*/ 61248 w 452610"/>
                      <a:gd name="connsiteY0" fmla="*/ 563664 h 563663"/>
                      <a:gd name="connsiteX1" fmla="*/ 17370 w 452610"/>
                      <a:gd name="connsiteY1" fmla="*/ 563664 h 563663"/>
                      <a:gd name="connsiteX2" fmla="*/ 0 w 452610"/>
                      <a:gd name="connsiteY2" fmla="*/ 546294 h 563663"/>
                      <a:gd name="connsiteX3" fmla="*/ 0 w 452610"/>
                      <a:gd name="connsiteY3" fmla="*/ 27743 h 563663"/>
                      <a:gd name="connsiteX4" fmla="*/ 17370 w 452610"/>
                      <a:gd name="connsiteY4" fmla="*/ 10373 h 563663"/>
                      <a:gd name="connsiteX5" fmla="*/ 54745 w 452610"/>
                      <a:gd name="connsiteY5" fmla="*/ 10373 h 563663"/>
                      <a:gd name="connsiteX6" fmla="*/ 72115 w 452610"/>
                      <a:gd name="connsiteY6" fmla="*/ 26837 h 563663"/>
                      <a:gd name="connsiteX7" fmla="*/ 74008 w 452610"/>
                      <a:gd name="connsiteY7" fmla="*/ 62071 h 563663"/>
                      <a:gd name="connsiteX8" fmla="*/ 76890 w 452610"/>
                      <a:gd name="connsiteY8" fmla="*/ 59355 h 563663"/>
                      <a:gd name="connsiteX9" fmla="*/ 119533 w 452610"/>
                      <a:gd name="connsiteY9" fmla="*/ 28237 h 563663"/>
                      <a:gd name="connsiteX10" fmla="*/ 170820 w 452610"/>
                      <a:gd name="connsiteY10" fmla="*/ 7491 h 563663"/>
                      <a:gd name="connsiteX11" fmla="*/ 228775 w 452610"/>
                      <a:gd name="connsiteY11" fmla="*/ 0 h 563663"/>
                      <a:gd name="connsiteX12" fmla="*/ 317190 w 452610"/>
                      <a:gd name="connsiteY12" fmla="*/ 17205 h 563663"/>
                      <a:gd name="connsiteX13" fmla="*/ 388152 w 452610"/>
                      <a:gd name="connsiteY13" fmla="*/ 64212 h 563663"/>
                      <a:gd name="connsiteX14" fmla="*/ 435405 w 452610"/>
                      <a:gd name="connsiteY14" fmla="*/ 134186 h 563663"/>
                      <a:gd name="connsiteX15" fmla="*/ 452610 w 452610"/>
                      <a:gd name="connsiteY15" fmla="*/ 220790 h 563663"/>
                      <a:gd name="connsiteX16" fmla="*/ 435652 w 452610"/>
                      <a:gd name="connsiteY16" fmla="*/ 307064 h 563663"/>
                      <a:gd name="connsiteX17" fmla="*/ 388646 w 452610"/>
                      <a:gd name="connsiteY17" fmla="*/ 377450 h 563663"/>
                      <a:gd name="connsiteX18" fmla="*/ 317848 w 452610"/>
                      <a:gd name="connsiteY18" fmla="*/ 424703 h 563663"/>
                      <a:gd name="connsiteX19" fmla="*/ 229269 w 452610"/>
                      <a:gd name="connsiteY19" fmla="*/ 441909 h 563663"/>
                      <a:gd name="connsiteX20" fmla="*/ 171972 w 452610"/>
                      <a:gd name="connsiteY20" fmla="*/ 434664 h 563663"/>
                      <a:gd name="connsiteX21" fmla="*/ 121755 w 452610"/>
                      <a:gd name="connsiteY21" fmla="*/ 414825 h 563663"/>
                      <a:gd name="connsiteX22" fmla="*/ 79524 w 452610"/>
                      <a:gd name="connsiteY22" fmla="*/ 384365 h 563663"/>
                      <a:gd name="connsiteX23" fmla="*/ 78783 w 452610"/>
                      <a:gd name="connsiteY23" fmla="*/ 383706 h 563663"/>
                      <a:gd name="connsiteX24" fmla="*/ 78783 w 452610"/>
                      <a:gd name="connsiteY24" fmla="*/ 546294 h 563663"/>
                      <a:gd name="connsiteX25" fmla="*/ 61413 w 452610"/>
                      <a:gd name="connsiteY25" fmla="*/ 563664 h 563663"/>
                      <a:gd name="connsiteX26" fmla="*/ 34740 w 452610"/>
                      <a:gd name="connsiteY26" fmla="*/ 528924 h 563663"/>
                      <a:gd name="connsiteX27" fmla="*/ 43878 w 452610"/>
                      <a:gd name="connsiteY27" fmla="*/ 528924 h 563663"/>
                      <a:gd name="connsiteX28" fmla="*/ 43878 w 452610"/>
                      <a:gd name="connsiteY28" fmla="*/ 336042 h 563663"/>
                      <a:gd name="connsiteX29" fmla="*/ 56309 w 452610"/>
                      <a:gd name="connsiteY29" fmla="*/ 319412 h 563663"/>
                      <a:gd name="connsiteX30" fmla="*/ 74667 w 452610"/>
                      <a:gd name="connsiteY30" fmla="*/ 325010 h 563663"/>
                      <a:gd name="connsiteX31" fmla="*/ 56721 w 452610"/>
                      <a:gd name="connsiteY31" fmla="*/ 292740 h 563663"/>
                      <a:gd name="connsiteX32" fmla="*/ 42314 w 452610"/>
                      <a:gd name="connsiteY32" fmla="*/ 220790 h 563663"/>
                      <a:gd name="connsiteX33" fmla="*/ 56721 w 452610"/>
                      <a:gd name="connsiteY33" fmla="*/ 148840 h 563663"/>
                      <a:gd name="connsiteX34" fmla="*/ 95989 w 452610"/>
                      <a:gd name="connsiteY34" fmla="*/ 91296 h 563663"/>
                      <a:gd name="connsiteX35" fmla="*/ 154190 w 452610"/>
                      <a:gd name="connsiteY35" fmla="*/ 53098 h 563663"/>
                      <a:gd name="connsiteX36" fmla="*/ 225235 w 452610"/>
                      <a:gd name="connsiteY36" fmla="*/ 39350 h 563663"/>
                      <a:gd name="connsiteX37" fmla="*/ 296362 w 452610"/>
                      <a:gd name="connsiteY37" fmla="*/ 53098 h 563663"/>
                      <a:gd name="connsiteX38" fmla="*/ 354482 w 452610"/>
                      <a:gd name="connsiteY38" fmla="*/ 91378 h 563663"/>
                      <a:gd name="connsiteX39" fmla="*/ 393503 w 452610"/>
                      <a:gd name="connsiteY39" fmla="*/ 148922 h 563663"/>
                      <a:gd name="connsiteX40" fmla="*/ 407909 w 452610"/>
                      <a:gd name="connsiteY40" fmla="*/ 220872 h 563663"/>
                      <a:gd name="connsiteX41" fmla="*/ 393503 w 452610"/>
                      <a:gd name="connsiteY41" fmla="*/ 292822 h 563663"/>
                      <a:gd name="connsiteX42" fmla="*/ 354482 w 452610"/>
                      <a:gd name="connsiteY42" fmla="*/ 350366 h 563663"/>
                      <a:gd name="connsiteX43" fmla="*/ 296362 w 452610"/>
                      <a:gd name="connsiteY43" fmla="*/ 388646 h 563663"/>
                      <a:gd name="connsiteX44" fmla="*/ 225235 w 452610"/>
                      <a:gd name="connsiteY44" fmla="*/ 402394 h 563663"/>
                      <a:gd name="connsiteX45" fmla="*/ 154108 w 452610"/>
                      <a:gd name="connsiteY45" fmla="*/ 388646 h 563663"/>
                      <a:gd name="connsiteX46" fmla="*/ 95906 w 452610"/>
                      <a:gd name="connsiteY46" fmla="*/ 350448 h 563663"/>
                      <a:gd name="connsiteX47" fmla="*/ 76149 w 452610"/>
                      <a:gd name="connsiteY47" fmla="*/ 327398 h 563663"/>
                      <a:gd name="connsiteX48" fmla="*/ 102986 w 452610"/>
                      <a:gd name="connsiteY48" fmla="*/ 359174 h 563663"/>
                      <a:gd name="connsiteX49" fmla="*/ 138138 w 452610"/>
                      <a:gd name="connsiteY49" fmla="*/ 384447 h 563663"/>
                      <a:gd name="connsiteX50" fmla="*/ 180699 w 452610"/>
                      <a:gd name="connsiteY50" fmla="*/ 401241 h 563663"/>
                      <a:gd name="connsiteX51" fmla="*/ 229104 w 452610"/>
                      <a:gd name="connsiteY51" fmla="*/ 407333 h 563663"/>
                      <a:gd name="connsiteX52" fmla="*/ 304265 w 452610"/>
                      <a:gd name="connsiteY52" fmla="*/ 392844 h 563663"/>
                      <a:gd name="connsiteX53" fmla="*/ 363949 w 452610"/>
                      <a:gd name="connsiteY53" fmla="*/ 353082 h 563663"/>
                      <a:gd name="connsiteX54" fmla="*/ 403546 w 452610"/>
                      <a:gd name="connsiteY54" fmla="*/ 293728 h 563663"/>
                      <a:gd name="connsiteX55" fmla="*/ 417788 w 452610"/>
                      <a:gd name="connsiteY55" fmla="*/ 220872 h 563663"/>
                      <a:gd name="connsiteX56" fmla="*/ 403382 w 452610"/>
                      <a:gd name="connsiteY56" fmla="*/ 147934 h 563663"/>
                      <a:gd name="connsiteX57" fmla="*/ 363619 w 452610"/>
                      <a:gd name="connsiteY57" fmla="*/ 88908 h 563663"/>
                      <a:gd name="connsiteX58" fmla="*/ 303689 w 452610"/>
                      <a:gd name="connsiteY58" fmla="*/ 49311 h 563663"/>
                      <a:gd name="connsiteX59" fmla="*/ 228775 w 452610"/>
                      <a:gd name="connsiteY59" fmla="*/ 34822 h 563663"/>
                      <a:gd name="connsiteX60" fmla="*/ 179875 w 452610"/>
                      <a:gd name="connsiteY60" fmla="*/ 41079 h 563663"/>
                      <a:gd name="connsiteX61" fmla="*/ 136574 w 452610"/>
                      <a:gd name="connsiteY61" fmla="*/ 58531 h 563663"/>
                      <a:gd name="connsiteX62" fmla="*/ 100599 w 452610"/>
                      <a:gd name="connsiteY62" fmla="*/ 84710 h 563663"/>
                      <a:gd name="connsiteX63" fmla="*/ 73597 w 452610"/>
                      <a:gd name="connsiteY63" fmla="*/ 116898 h 563663"/>
                      <a:gd name="connsiteX64" fmla="*/ 54498 w 452610"/>
                      <a:gd name="connsiteY64" fmla="*/ 124307 h 563663"/>
                      <a:gd name="connsiteX65" fmla="*/ 41573 w 452610"/>
                      <a:gd name="connsiteY65" fmla="*/ 108419 h 563663"/>
                      <a:gd name="connsiteX66" fmla="*/ 38280 w 452610"/>
                      <a:gd name="connsiteY66" fmla="*/ 45113 h 563663"/>
                      <a:gd name="connsiteX67" fmla="*/ 34740 w 452610"/>
                      <a:gd name="connsiteY67" fmla="*/ 45113 h 563663"/>
                      <a:gd name="connsiteX68" fmla="*/ 34740 w 452610"/>
                      <a:gd name="connsiteY68" fmla="*/ 528924 h 563663"/>
                      <a:gd name="connsiteX69" fmla="*/ 225317 w 452610"/>
                      <a:gd name="connsiteY69" fmla="*/ 74090 h 563663"/>
                      <a:gd name="connsiteX70" fmla="*/ 167445 w 452610"/>
                      <a:gd name="connsiteY70" fmla="*/ 85204 h 563663"/>
                      <a:gd name="connsiteX71" fmla="*/ 120356 w 452610"/>
                      <a:gd name="connsiteY71" fmla="*/ 116075 h 563663"/>
                      <a:gd name="connsiteX72" fmla="*/ 88579 w 452610"/>
                      <a:gd name="connsiteY72" fmla="*/ 162670 h 563663"/>
                      <a:gd name="connsiteX73" fmla="*/ 77054 w 452610"/>
                      <a:gd name="connsiteY73" fmla="*/ 220872 h 563663"/>
                      <a:gd name="connsiteX74" fmla="*/ 88579 w 452610"/>
                      <a:gd name="connsiteY74" fmla="*/ 279074 h 563663"/>
                      <a:gd name="connsiteX75" fmla="*/ 120356 w 452610"/>
                      <a:gd name="connsiteY75" fmla="*/ 325669 h 563663"/>
                      <a:gd name="connsiteX76" fmla="*/ 167445 w 452610"/>
                      <a:gd name="connsiteY76" fmla="*/ 356540 h 563663"/>
                      <a:gd name="connsiteX77" fmla="*/ 225317 w 452610"/>
                      <a:gd name="connsiteY77" fmla="*/ 367653 h 563663"/>
                      <a:gd name="connsiteX78" fmla="*/ 283190 w 452610"/>
                      <a:gd name="connsiteY78" fmla="*/ 356540 h 563663"/>
                      <a:gd name="connsiteX79" fmla="*/ 330032 w 452610"/>
                      <a:gd name="connsiteY79" fmla="*/ 325751 h 563663"/>
                      <a:gd name="connsiteX80" fmla="*/ 361644 w 452610"/>
                      <a:gd name="connsiteY80" fmla="*/ 279074 h 563663"/>
                      <a:gd name="connsiteX81" fmla="*/ 373169 w 452610"/>
                      <a:gd name="connsiteY81" fmla="*/ 220872 h 563663"/>
                      <a:gd name="connsiteX82" fmla="*/ 361644 w 452610"/>
                      <a:gd name="connsiteY82" fmla="*/ 162670 h 563663"/>
                      <a:gd name="connsiteX83" fmla="*/ 330032 w 452610"/>
                      <a:gd name="connsiteY83" fmla="*/ 115993 h 563663"/>
                      <a:gd name="connsiteX84" fmla="*/ 283190 w 452610"/>
                      <a:gd name="connsiteY84" fmla="*/ 85204 h 563663"/>
                      <a:gd name="connsiteX85" fmla="*/ 225317 w 452610"/>
                      <a:gd name="connsiteY85" fmla="*/ 74090 h 56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10" h="563663">
                        <a:moveTo>
                          <a:pt x="61248" y="563664"/>
                        </a:moveTo>
                        <a:lnTo>
                          <a:pt x="17370" y="563664"/>
                        </a:lnTo>
                        <a:cubicBezTo>
                          <a:pt x="7821" y="563664"/>
                          <a:pt x="0" y="555925"/>
                          <a:pt x="0" y="546294"/>
                        </a:cubicBezTo>
                        <a:lnTo>
                          <a:pt x="0" y="27743"/>
                        </a:lnTo>
                        <a:cubicBezTo>
                          <a:pt x="0" y="18193"/>
                          <a:pt x="7738" y="10373"/>
                          <a:pt x="17370" y="10373"/>
                        </a:cubicBezTo>
                        <a:lnTo>
                          <a:pt x="54745" y="10373"/>
                        </a:lnTo>
                        <a:cubicBezTo>
                          <a:pt x="63965" y="10373"/>
                          <a:pt x="71621" y="17617"/>
                          <a:pt x="72115" y="26837"/>
                        </a:cubicBezTo>
                        <a:lnTo>
                          <a:pt x="74008" y="62071"/>
                        </a:lnTo>
                        <a:cubicBezTo>
                          <a:pt x="74996" y="61166"/>
                          <a:pt x="75902" y="60260"/>
                          <a:pt x="76890" y="59355"/>
                        </a:cubicBezTo>
                        <a:cubicBezTo>
                          <a:pt x="89567" y="47500"/>
                          <a:pt x="103891" y="37045"/>
                          <a:pt x="119533" y="28237"/>
                        </a:cubicBezTo>
                        <a:cubicBezTo>
                          <a:pt x="135256" y="19428"/>
                          <a:pt x="152462" y="12431"/>
                          <a:pt x="170820" y="7491"/>
                        </a:cubicBezTo>
                        <a:cubicBezTo>
                          <a:pt x="189260" y="2552"/>
                          <a:pt x="208770" y="0"/>
                          <a:pt x="228775" y="0"/>
                        </a:cubicBezTo>
                        <a:cubicBezTo>
                          <a:pt x="260222" y="0"/>
                          <a:pt x="289941" y="5762"/>
                          <a:pt x="317190" y="17205"/>
                        </a:cubicBezTo>
                        <a:cubicBezTo>
                          <a:pt x="344356" y="28566"/>
                          <a:pt x="368230" y="44372"/>
                          <a:pt x="388152" y="64212"/>
                        </a:cubicBezTo>
                        <a:cubicBezTo>
                          <a:pt x="408074" y="84051"/>
                          <a:pt x="423962" y="107596"/>
                          <a:pt x="435405" y="134186"/>
                        </a:cubicBezTo>
                        <a:cubicBezTo>
                          <a:pt x="446848" y="160941"/>
                          <a:pt x="452610" y="190083"/>
                          <a:pt x="452610" y="220790"/>
                        </a:cubicBezTo>
                        <a:cubicBezTo>
                          <a:pt x="452610" y="251496"/>
                          <a:pt x="446930" y="280227"/>
                          <a:pt x="435652" y="307064"/>
                        </a:cubicBezTo>
                        <a:cubicBezTo>
                          <a:pt x="424374" y="333819"/>
                          <a:pt x="408568" y="357528"/>
                          <a:pt x="388646" y="377450"/>
                        </a:cubicBezTo>
                        <a:cubicBezTo>
                          <a:pt x="368723" y="397372"/>
                          <a:pt x="344850" y="413260"/>
                          <a:pt x="317848" y="424703"/>
                        </a:cubicBezTo>
                        <a:cubicBezTo>
                          <a:pt x="290764" y="436146"/>
                          <a:pt x="260963" y="441909"/>
                          <a:pt x="229269" y="441909"/>
                        </a:cubicBezTo>
                        <a:cubicBezTo>
                          <a:pt x="209264" y="441909"/>
                          <a:pt x="190001" y="439439"/>
                          <a:pt x="171972" y="434664"/>
                        </a:cubicBezTo>
                        <a:cubicBezTo>
                          <a:pt x="154026" y="429889"/>
                          <a:pt x="137150" y="423221"/>
                          <a:pt x="121755" y="414825"/>
                        </a:cubicBezTo>
                        <a:cubicBezTo>
                          <a:pt x="106279" y="406427"/>
                          <a:pt x="92037" y="396137"/>
                          <a:pt x="79524" y="384365"/>
                        </a:cubicBezTo>
                        <a:cubicBezTo>
                          <a:pt x="79277" y="384118"/>
                          <a:pt x="79030" y="383871"/>
                          <a:pt x="78783" y="383706"/>
                        </a:cubicBezTo>
                        <a:lnTo>
                          <a:pt x="78783" y="546294"/>
                        </a:lnTo>
                        <a:cubicBezTo>
                          <a:pt x="78783" y="555843"/>
                          <a:pt x="71045" y="563664"/>
                          <a:pt x="61413" y="563664"/>
                        </a:cubicBezTo>
                        <a:close/>
                        <a:moveTo>
                          <a:pt x="34740" y="528924"/>
                        </a:moveTo>
                        <a:lnTo>
                          <a:pt x="43878" y="528924"/>
                        </a:lnTo>
                        <a:lnTo>
                          <a:pt x="43878" y="336042"/>
                        </a:lnTo>
                        <a:cubicBezTo>
                          <a:pt x="43878" y="328303"/>
                          <a:pt x="48900" y="321553"/>
                          <a:pt x="56309" y="319412"/>
                        </a:cubicBezTo>
                        <a:cubicBezTo>
                          <a:pt x="63060" y="317437"/>
                          <a:pt x="70303" y="319741"/>
                          <a:pt x="74667" y="325010"/>
                        </a:cubicBezTo>
                        <a:cubicBezTo>
                          <a:pt x="67751" y="315049"/>
                          <a:pt x="61742" y="304265"/>
                          <a:pt x="56721" y="292740"/>
                        </a:cubicBezTo>
                        <a:cubicBezTo>
                          <a:pt x="47171" y="270677"/>
                          <a:pt x="42314" y="246474"/>
                          <a:pt x="42314" y="220790"/>
                        </a:cubicBezTo>
                        <a:cubicBezTo>
                          <a:pt x="42314" y="195105"/>
                          <a:pt x="47171" y="170902"/>
                          <a:pt x="56721" y="148840"/>
                        </a:cubicBezTo>
                        <a:cubicBezTo>
                          <a:pt x="66187" y="126942"/>
                          <a:pt x="79442" y="107514"/>
                          <a:pt x="95989" y="91296"/>
                        </a:cubicBezTo>
                        <a:cubicBezTo>
                          <a:pt x="112535" y="74996"/>
                          <a:pt x="132128" y="62154"/>
                          <a:pt x="154190" y="53098"/>
                        </a:cubicBezTo>
                        <a:cubicBezTo>
                          <a:pt x="176335" y="43960"/>
                          <a:pt x="200209" y="39350"/>
                          <a:pt x="225235" y="39350"/>
                        </a:cubicBezTo>
                        <a:cubicBezTo>
                          <a:pt x="250261" y="39350"/>
                          <a:pt x="274217" y="43960"/>
                          <a:pt x="296362" y="53098"/>
                        </a:cubicBezTo>
                        <a:cubicBezTo>
                          <a:pt x="318507" y="62154"/>
                          <a:pt x="338017" y="75078"/>
                          <a:pt x="354482" y="91378"/>
                        </a:cubicBezTo>
                        <a:cubicBezTo>
                          <a:pt x="370864" y="107678"/>
                          <a:pt x="383953" y="127024"/>
                          <a:pt x="393503" y="148922"/>
                        </a:cubicBezTo>
                        <a:cubicBezTo>
                          <a:pt x="403052" y="170985"/>
                          <a:pt x="407909" y="195187"/>
                          <a:pt x="407909" y="220872"/>
                        </a:cubicBezTo>
                        <a:cubicBezTo>
                          <a:pt x="407909" y="246557"/>
                          <a:pt x="403052" y="270760"/>
                          <a:pt x="393503" y="292822"/>
                        </a:cubicBezTo>
                        <a:cubicBezTo>
                          <a:pt x="384036" y="314720"/>
                          <a:pt x="370864" y="334066"/>
                          <a:pt x="354482" y="350366"/>
                        </a:cubicBezTo>
                        <a:cubicBezTo>
                          <a:pt x="338017" y="366665"/>
                          <a:pt x="318507" y="379508"/>
                          <a:pt x="296362" y="388646"/>
                        </a:cubicBezTo>
                        <a:cubicBezTo>
                          <a:pt x="274299" y="397784"/>
                          <a:pt x="250344" y="402394"/>
                          <a:pt x="225235" y="402394"/>
                        </a:cubicBezTo>
                        <a:cubicBezTo>
                          <a:pt x="200127" y="402394"/>
                          <a:pt x="176253" y="397784"/>
                          <a:pt x="154108" y="388646"/>
                        </a:cubicBezTo>
                        <a:cubicBezTo>
                          <a:pt x="132046" y="379590"/>
                          <a:pt x="112453" y="366748"/>
                          <a:pt x="95906" y="350448"/>
                        </a:cubicBezTo>
                        <a:cubicBezTo>
                          <a:pt x="88662" y="343368"/>
                          <a:pt x="82076" y="335630"/>
                          <a:pt x="76149" y="327398"/>
                        </a:cubicBezTo>
                        <a:cubicBezTo>
                          <a:pt x="83640" y="338923"/>
                          <a:pt x="92696" y="349543"/>
                          <a:pt x="102986" y="359174"/>
                        </a:cubicBezTo>
                        <a:cubicBezTo>
                          <a:pt x="113441" y="368971"/>
                          <a:pt x="125295" y="377450"/>
                          <a:pt x="138138" y="384447"/>
                        </a:cubicBezTo>
                        <a:cubicBezTo>
                          <a:pt x="151144" y="391527"/>
                          <a:pt x="165387" y="397207"/>
                          <a:pt x="180699" y="401241"/>
                        </a:cubicBezTo>
                        <a:cubicBezTo>
                          <a:pt x="195846" y="405275"/>
                          <a:pt x="212146" y="407333"/>
                          <a:pt x="229104" y="407333"/>
                        </a:cubicBezTo>
                        <a:cubicBezTo>
                          <a:pt x="256106" y="407333"/>
                          <a:pt x="281379" y="402476"/>
                          <a:pt x="304265" y="392844"/>
                        </a:cubicBezTo>
                        <a:cubicBezTo>
                          <a:pt x="327068" y="383212"/>
                          <a:pt x="347155" y="369876"/>
                          <a:pt x="363949" y="353082"/>
                        </a:cubicBezTo>
                        <a:cubicBezTo>
                          <a:pt x="380743" y="336288"/>
                          <a:pt x="393997" y="316366"/>
                          <a:pt x="403546" y="293728"/>
                        </a:cubicBezTo>
                        <a:cubicBezTo>
                          <a:pt x="413013" y="271171"/>
                          <a:pt x="417788" y="246721"/>
                          <a:pt x="417788" y="220872"/>
                        </a:cubicBezTo>
                        <a:cubicBezTo>
                          <a:pt x="417788" y="195023"/>
                          <a:pt x="412931" y="170326"/>
                          <a:pt x="403382" y="147934"/>
                        </a:cubicBezTo>
                        <a:cubicBezTo>
                          <a:pt x="393750" y="125460"/>
                          <a:pt x="380331" y="105620"/>
                          <a:pt x="363619" y="88908"/>
                        </a:cubicBezTo>
                        <a:cubicBezTo>
                          <a:pt x="346826" y="72279"/>
                          <a:pt x="326657" y="58943"/>
                          <a:pt x="303689" y="49311"/>
                        </a:cubicBezTo>
                        <a:cubicBezTo>
                          <a:pt x="280720" y="39680"/>
                          <a:pt x="255530" y="34822"/>
                          <a:pt x="228775" y="34822"/>
                        </a:cubicBezTo>
                        <a:cubicBezTo>
                          <a:pt x="211816" y="34822"/>
                          <a:pt x="195352" y="36963"/>
                          <a:pt x="179875" y="41079"/>
                        </a:cubicBezTo>
                        <a:cubicBezTo>
                          <a:pt x="164316" y="45278"/>
                          <a:pt x="149745" y="51122"/>
                          <a:pt x="136574" y="58531"/>
                        </a:cubicBezTo>
                        <a:cubicBezTo>
                          <a:pt x="123319" y="65941"/>
                          <a:pt x="111218" y="74749"/>
                          <a:pt x="100599" y="84710"/>
                        </a:cubicBezTo>
                        <a:cubicBezTo>
                          <a:pt x="89979" y="94589"/>
                          <a:pt x="80923" y="105455"/>
                          <a:pt x="73597" y="116898"/>
                        </a:cubicBezTo>
                        <a:cubicBezTo>
                          <a:pt x="69563" y="123237"/>
                          <a:pt x="61824" y="126283"/>
                          <a:pt x="54498" y="124307"/>
                        </a:cubicBezTo>
                        <a:cubicBezTo>
                          <a:pt x="47171" y="122414"/>
                          <a:pt x="41984" y="115993"/>
                          <a:pt x="41573" y="108419"/>
                        </a:cubicBezTo>
                        <a:lnTo>
                          <a:pt x="38280" y="45113"/>
                        </a:lnTo>
                        <a:lnTo>
                          <a:pt x="34740" y="45113"/>
                        </a:lnTo>
                        <a:lnTo>
                          <a:pt x="34740" y="528924"/>
                        </a:lnTo>
                        <a:close/>
                        <a:moveTo>
                          <a:pt x="225317" y="74090"/>
                        </a:moveTo>
                        <a:cubicBezTo>
                          <a:pt x="204819" y="74090"/>
                          <a:pt x="185309" y="77795"/>
                          <a:pt x="167445" y="85204"/>
                        </a:cubicBezTo>
                        <a:cubicBezTo>
                          <a:pt x="149498" y="92613"/>
                          <a:pt x="133692" y="102986"/>
                          <a:pt x="120356" y="116075"/>
                        </a:cubicBezTo>
                        <a:cubicBezTo>
                          <a:pt x="107020" y="129164"/>
                          <a:pt x="96318" y="144888"/>
                          <a:pt x="88579" y="162670"/>
                        </a:cubicBezTo>
                        <a:cubicBezTo>
                          <a:pt x="80923" y="180369"/>
                          <a:pt x="77054" y="199962"/>
                          <a:pt x="77054" y="220872"/>
                        </a:cubicBezTo>
                        <a:cubicBezTo>
                          <a:pt x="77054" y="241782"/>
                          <a:pt x="80923" y="261375"/>
                          <a:pt x="88579" y="279074"/>
                        </a:cubicBezTo>
                        <a:cubicBezTo>
                          <a:pt x="96318" y="296856"/>
                          <a:pt x="106937" y="312579"/>
                          <a:pt x="120356" y="325669"/>
                        </a:cubicBezTo>
                        <a:cubicBezTo>
                          <a:pt x="133692" y="338758"/>
                          <a:pt x="149498" y="349131"/>
                          <a:pt x="167445" y="356540"/>
                        </a:cubicBezTo>
                        <a:cubicBezTo>
                          <a:pt x="185309" y="363949"/>
                          <a:pt x="204819" y="367653"/>
                          <a:pt x="225317" y="367653"/>
                        </a:cubicBezTo>
                        <a:cubicBezTo>
                          <a:pt x="245816" y="367653"/>
                          <a:pt x="265326" y="363949"/>
                          <a:pt x="283190" y="356540"/>
                        </a:cubicBezTo>
                        <a:cubicBezTo>
                          <a:pt x="301054" y="349213"/>
                          <a:pt x="316860" y="338840"/>
                          <a:pt x="330032" y="325751"/>
                        </a:cubicBezTo>
                        <a:cubicBezTo>
                          <a:pt x="343286" y="312662"/>
                          <a:pt x="353905" y="296938"/>
                          <a:pt x="361644" y="279074"/>
                        </a:cubicBezTo>
                        <a:cubicBezTo>
                          <a:pt x="369300" y="261375"/>
                          <a:pt x="373169" y="241864"/>
                          <a:pt x="373169" y="220872"/>
                        </a:cubicBezTo>
                        <a:cubicBezTo>
                          <a:pt x="373169" y="199879"/>
                          <a:pt x="369300" y="180369"/>
                          <a:pt x="361644" y="162670"/>
                        </a:cubicBezTo>
                        <a:cubicBezTo>
                          <a:pt x="353905" y="144805"/>
                          <a:pt x="343286" y="129164"/>
                          <a:pt x="330032" y="115993"/>
                        </a:cubicBezTo>
                        <a:cubicBezTo>
                          <a:pt x="316860" y="102903"/>
                          <a:pt x="301054" y="92531"/>
                          <a:pt x="283190" y="85204"/>
                        </a:cubicBezTo>
                        <a:cubicBezTo>
                          <a:pt x="265326" y="77795"/>
                          <a:pt x="245816" y="74090"/>
                          <a:pt x="225317" y="74090"/>
                        </a:cubicBezTo>
                        <a:close/>
                      </a:path>
                    </a:pathLst>
                  </a:custGeom>
                  <a:solidFill>
                    <a:srgbClr val="1D1D1B"/>
                  </a:solidFill>
                  <a:ln w="8232" cap="flat">
                    <a:noFill/>
                    <a:prstDash val="solid"/>
                    <a:miter/>
                  </a:ln>
                </p:spPr>
                <p:txBody>
                  <a:bodyPr rtlCol="0" anchor="ctr"/>
                  <a:lstStyle/>
                  <a:p>
                    <a:endParaRPr lang="en-US"/>
                  </a:p>
                </p:txBody>
              </p:sp>
            </p:grpSp>
            <p:grpSp>
              <p:nvGrpSpPr>
                <p:cNvPr id="38" name="Gráfico 23">
                  <a:extLst>
                    <a:ext uri="{FF2B5EF4-FFF2-40B4-BE49-F238E27FC236}">
                      <a16:creationId xmlns:a16="http://schemas.microsoft.com/office/drawing/2014/main" id="{DAF10693-6CD6-3644-3021-C99ABCC9FC38}"/>
                    </a:ext>
                  </a:extLst>
                </p:cNvPr>
                <p:cNvGrpSpPr/>
                <p:nvPr/>
              </p:nvGrpSpPr>
              <p:grpSpPr>
                <a:xfrm>
                  <a:off x="8390335" y="5159012"/>
                  <a:ext cx="452610" cy="441743"/>
                  <a:chOff x="8390335" y="5159012"/>
                  <a:chExt cx="452610" cy="441743"/>
                </a:xfrm>
                <a:solidFill>
                  <a:srgbClr val="1D1D1B"/>
                </a:solidFill>
              </p:grpSpPr>
              <p:sp>
                <p:nvSpPr>
                  <p:cNvPr id="57" name="Forma Livre: Forma 56">
                    <a:extLst>
                      <a:ext uri="{FF2B5EF4-FFF2-40B4-BE49-F238E27FC236}">
                        <a16:creationId xmlns:a16="http://schemas.microsoft.com/office/drawing/2014/main" id="{DE262744-3367-28E5-4A4F-E1FD8CBEF4B9}"/>
                      </a:ext>
                    </a:extLst>
                  </p:cNvPr>
                  <p:cNvSpPr/>
                  <p:nvPr/>
                </p:nvSpPr>
                <p:spPr>
                  <a:xfrm>
                    <a:off x="8407787" y="5176300"/>
                    <a:ext cx="418034" cy="407086"/>
                  </a:xfrm>
                  <a:custGeom>
                    <a:avLst/>
                    <a:gdLst>
                      <a:gd name="connsiteX0" fmla="*/ 0 w 418034"/>
                      <a:gd name="connsiteY0" fmla="*/ 203337 h 407086"/>
                      <a:gd name="connsiteX1" fmla="*/ 16053 w 418034"/>
                      <a:gd name="connsiteY1" fmla="*/ 123813 h 407086"/>
                      <a:gd name="connsiteX2" fmla="*/ 60343 w 418034"/>
                      <a:gd name="connsiteY2" fmla="*/ 59108 h 407086"/>
                      <a:gd name="connsiteX3" fmla="*/ 126777 w 418034"/>
                      <a:gd name="connsiteY3" fmla="*/ 15806 h 407086"/>
                      <a:gd name="connsiteX4" fmla="*/ 208852 w 418034"/>
                      <a:gd name="connsiteY4" fmla="*/ 0 h 407086"/>
                      <a:gd name="connsiteX5" fmla="*/ 291257 w 418034"/>
                      <a:gd name="connsiteY5" fmla="*/ 15806 h 407086"/>
                      <a:gd name="connsiteX6" fmla="*/ 357692 w 418034"/>
                      <a:gd name="connsiteY6" fmla="*/ 59108 h 407086"/>
                      <a:gd name="connsiteX7" fmla="*/ 401982 w 418034"/>
                      <a:gd name="connsiteY7" fmla="*/ 123813 h 407086"/>
                      <a:gd name="connsiteX8" fmla="*/ 418035 w 418034"/>
                      <a:gd name="connsiteY8" fmla="*/ 203337 h 407086"/>
                      <a:gd name="connsiteX9" fmla="*/ 401982 w 418034"/>
                      <a:gd name="connsiteY9" fmla="*/ 283272 h 407086"/>
                      <a:gd name="connsiteX10" fmla="*/ 357692 w 418034"/>
                      <a:gd name="connsiteY10" fmla="*/ 347978 h 407086"/>
                      <a:gd name="connsiteX11" fmla="*/ 291257 w 418034"/>
                      <a:gd name="connsiteY11" fmla="*/ 391280 h 407086"/>
                      <a:gd name="connsiteX12" fmla="*/ 208852 w 418034"/>
                      <a:gd name="connsiteY12" fmla="*/ 407086 h 407086"/>
                      <a:gd name="connsiteX13" fmla="*/ 126777 w 418034"/>
                      <a:gd name="connsiteY13" fmla="*/ 391280 h 407086"/>
                      <a:gd name="connsiteX14" fmla="*/ 60590 w 418034"/>
                      <a:gd name="connsiteY14" fmla="*/ 347978 h 407086"/>
                      <a:gd name="connsiteX15" fmla="*/ 16300 w 418034"/>
                      <a:gd name="connsiteY15" fmla="*/ 283272 h 407086"/>
                      <a:gd name="connsiteX16" fmla="*/ 82 w 418034"/>
                      <a:gd name="connsiteY16" fmla="*/ 203337 h 407086"/>
                      <a:gd name="connsiteX17" fmla="*/ 44207 w 418034"/>
                      <a:gd name="connsiteY17" fmla="*/ 203337 h 407086"/>
                      <a:gd name="connsiteX18" fmla="*/ 57214 w 418034"/>
                      <a:gd name="connsiteY18" fmla="*/ 268619 h 407086"/>
                      <a:gd name="connsiteX19" fmla="*/ 92531 w 418034"/>
                      <a:gd name="connsiteY19" fmla="*/ 320730 h 407086"/>
                      <a:gd name="connsiteX20" fmla="*/ 144971 w 418034"/>
                      <a:gd name="connsiteY20" fmla="*/ 355058 h 407086"/>
                      <a:gd name="connsiteX21" fmla="*/ 209429 w 418034"/>
                      <a:gd name="connsiteY21" fmla="*/ 367489 h 407086"/>
                      <a:gd name="connsiteX22" fmla="*/ 273723 w 418034"/>
                      <a:gd name="connsiteY22" fmla="*/ 355058 h 407086"/>
                      <a:gd name="connsiteX23" fmla="*/ 325998 w 418034"/>
                      <a:gd name="connsiteY23" fmla="*/ 320730 h 407086"/>
                      <a:gd name="connsiteX24" fmla="*/ 361314 w 418034"/>
                      <a:gd name="connsiteY24" fmla="*/ 268619 h 407086"/>
                      <a:gd name="connsiteX25" fmla="*/ 374322 w 418034"/>
                      <a:gd name="connsiteY25" fmla="*/ 203337 h 407086"/>
                      <a:gd name="connsiteX26" fmla="*/ 361314 w 418034"/>
                      <a:gd name="connsiteY26" fmla="*/ 138302 h 407086"/>
                      <a:gd name="connsiteX27" fmla="*/ 325834 w 418034"/>
                      <a:gd name="connsiteY27" fmla="*/ 86439 h 407086"/>
                      <a:gd name="connsiteX28" fmla="*/ 273394 w 418034"/>
                      <a:gd name="connsiteY28" fmla="*/ 51946 h 407086"/>
                      <a:gd name="connsiteX29" fmla="*/ 209100 w 418034"/>
                      <a:gd name="connsiteY29" fmla="*/ 39350 h 407086"/>
                      <a:gd name="connsiteX30" fmla="*/ 144806 w 418034"/>
                      <a:gd name="connsiteY30" fmla="*/ 51946 h 407086"/>
                      <a:gd name="connsiteX31" fmla="*/ 92531 w 418034"/>
                      <a:gd name="connsiteY31" fmla="*/ 86439 h 407086"/>
                      <a:gd name="connsiteX32" fmla="*/ 57214 w 418034"/>
                      <a:gd name="connsiteY32" fmla="*/ 138302 h 407086"/>
                      <a:gd name="connsiteX33" fmla="*/ 44207 w 418034"/>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4" h="407086">
                        <a:moveTo>
                          <a:pt x="0" y="203337"/>
                        </a:moveTo>
                        <a:cubicBezTo>
                          <a:pt x="0" y="175101"/>
                          <a:pt x="5351" y="148592"/>
                          <a:pt x="16053" y="123813"/>
                        </a:cubicBezTo>
                        <a:cubicBezTo>
                          <a:pt x="26754" y="99034"/>
                          <a:pt x="41490" y="77466"/>
                          <a:pt x="60343" y="59108"/>
                        </a:cubicBezTo>
                        <a:cubicBezTo>
                          <a:pt x="79194" y="40750"/>
                          <a:pt x="101339" y="26343"/>
                          <a:pt x="126777" y="15806"/>
                        </a:cubicBezTo>
                        <a:cubicBezTo>
                          <a:pt x="152215" y="5269"/>
                          <a:pt x="179546" y="0"/>
                          <a:pt x="208852" y="0"/>
                        </a:cubicBezTo>
                        <a:cubicBezTo>
                          <a:pt x="238160" y="0"/>
                          <a:pt x="265820" y="5269"/>
                          <a:pt x="291257" y="15806"/>
                        </a:cubicBezTo>
                        <a:cubicBezTo>
                          <a:pt x="316696" y="26343"/>
                          <a:pt x="338840"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0" y="366254"/>
                          <a:pt x="316696" y="380743"/>
                          <a:pt x="291257" y="391280"/>
                        </a:cubicBezTo>
                        <a:cubicBezTo>
                          <a:pt x="265820" y="401817"/>
                          <a:pt x="238324" y="407086"/>
                          <a:pt x="208852" y="407086"/>
                        </a:cubicBezTo>
                        <a:cubicBezTo>
                          <a:pt x="179381" y="407086"/>
                          <a:pt x="152215" y="401817"/>
                          <a:pt x="126777" y="391280"/>
                        </a:cubicBezTo>
                        <a:cubicBezTo>
                          <a:pt x="101339" y="380743"/>
                          <a:pt x="79276" y="366254"/>
                          <a:pt x="60590" y="347978"/>
                        </a:cubicBezTo>
                        <a:cubicBezTo>
                          <a:pt x="41903" y="329703"/>
                          <a:pt x="27166" y="308134"/>
                          <a:pt x="16300" y="283272"/>
                        </a:cubicBezTo>
                        <a:cubicBezTo>
                          <a:pt x="5515" y="258494"/>
                          <a:pt x="82" y="231821"/>
                          <a:pt x="82" y="203337"/>
                        </a:cubicBezTo>
                        <a:close/>
                        <a:moveTo>
                          <a:pt x="44207" y="203337"/>
                        </a:moveTo>
                        <a:cubicBezTo>
                          <a:pt x="44207" y="226717"/>
                          <a:pt x="48570" y="248450"/>
                          <a:pt x="57214" y="268619"/>
                        </a:cubicBezTo>
                        <a:cubicBezTo>
                          <a:pt x="65858" y="288706"/>
                          <a:pt x="77630" y="306076"/>
                          <a:pt x="92531" y="320730"/>
                        </a:cubicBezTo>
                        <a:cubicBezTo>
                          <a:pt x="107431" y="335383"/>
                          <a:pt x="124883" y="346826"/>
                          <a:pt x="144971" y="355058"/>
                        </a:cubicBezTo>
                        <a:cubicBezTo>
                          <a:pt x="165057" y="363373"/>
                          <a:pt x="186543" y="367489"/>
                          <a:pt x="209429" y="367489"/>
                        </a:cubicBezTo>
                        <a:cubicBezTo>
                          <a:pt x="232315" y="367489"/>
                          <a:pt x="253719" y="363373"/>
                          <a:pt x="273723" y="355058"/>
                        </a:cubicBezTo>
                        <a:cubicBezTo>
                          <a:pt x="293645" y="346826"/>
                          <a:pt x="311098" y="335383"/>
                          <a:pt x="325998" y="320730"/>
                        </a:cubicBezTo>
                        <a:cubicBezTo>
                          <a:pt x="340898" y="306076"/>
                          <a:pt x="352671" y="288706"/>
                          <a:pt x="361314" y="268619"/>
                        </a:cubicBezTo>
                        <a:cubicBezTo>
                          <a:pt x="369958" y="248532"/>
                          <a:pt x="374322" y="226799"/>
                          <a:pt x="374322" y="203337"/>
                        </a:cubicBezTo>
                        <a:cubicBezTo>
                          <a:pt x="374322" y="179875"/>
                          <a:pt x="369958" y="158224"/>
                          <a:pt x="361314" y="138302"/>
                        </a:cubicBezTo>
                        <a:cubicBezTo>
                          <a:pt x="352671" y="118380"/>
                          <a:pt x="340816" y="101010"/>
                          <a:pt x="325834" y="86439"/>
                        </a:cubicBezTo>
                        <a:cubicBezTo>
                          <a:pt x="310850" y="71785"/>
                          <a:pt x="293316" y="60342"/>
                          <a:pt x="273394" y="51946"/>
                        </a:cubicBezTo>
                        <a:cubicBezTo>
                          <a:pt x="253389" y="43549"/>
                          <a:pt x="231985" y="39350"/>
                          <a:pt x="209100" y="39350"/>
                        </a:cubicBezTo>
                        <a:cubicBezTo>
                          <a:pt x="186214" y="39350"/>
                          <a:pt x="164727" y="43549"/>
                          <a:pt x="144806" y="51946"/>
                        </a:cubicBezTo>
                        <a:cubicBezTo>
                          <a:pt x="124801" y="60342"/>
                          <a:pt x="107431" y="71868"/>
                          <a:pt x="92531" y="86439"/>
                        </a:cubicBezTo>
                        <a:cubicBezTo>
                          <a:pt x="77630" y="101092"/>
                          <a:pt x="65858" y="118380"/>
                          <a:pt x="57214" y="138302"/>
                        </a:cubicBezTo>
                        <a:cubicBezTo>
                          <a:pt x="48570"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58" name="Forma Livre: Forma 57">
                    <a:extLst>
                      <a:ext uri="{FF2B5EF4-FFF2-40B4-BE49-F238E27FC236}">
                        <a16:creationId xmlns:a16="http://schemas.microsoft.com/office/drawing/2014/main" id="{B2A2CC7C-3F2A-2553-3D67-A83F6D778DBF}"/>
                      </a:ext>
                    </a:extLst>
                  </p:cNvPr>
                  <p:cNvSpPr/>
                  <p:nvPr/>
                </p:nvSpPr>
                <p:spPr>
                  <a:xfrm>
                    <a:off x="8390335" y="5159012"/>
                    <a:ext cx="452610" cy="441743"/>
                  </a:xfrm>
                  <a:custGeom>
                    <a:avLst/>
                    <a:gdLst>
                      <a:gd name="connsiteX0" fmla="*/ 226141 w 452610"/>
                      <a:gd name="connsiteY0" fmla="*/ 441744 h 441743"/>
                      <a:gd name="connsiteX1" fmla="*/ 137479 w 452610"/>
                      <a:gd name="connsiteY1" fmla="*/ 424621 h 441743"/>
                      <a:gd name="connsiteX2" fmla="*/ 65775 w 452610"/>
                      <a:gd name="connsiteY2" fmla="*/ 377697 h 441743"/>
                      <a:gd name="connsiteX3" fmla="*/ 17699 w 452610"/>
                      <a:gd name="connsiteY3" fmla="*/ 307558 h 441743"/>
                      <a:gd name="connsiteX4" fmla="*/ 0 w 452610"/>
                      <a:gd name="connsiteY4" fmla="*/ 220708 h 441743"/>
                      <a:gd name="connsiteX5" fmla="*/ 17452 w 452610"/>
                      <a:gd name="connsiteY5" fmla="*/ 134269 h 441743"/>
                      <a:gd name="connsiteX6" fmla="*/ 65529 w 452610"/>
                      <a:gd name="connsiteY6" fmla="*/ 64047 h 441743"/>
                      <a:gd name="connsiteX7" fmla="*/ 137397 w 452610"/>
                      <a:gd name="connsiteY7" fmla="*/ 17123 h 441743"/>
                      <a:gd name="connsiteX8" fmla="*/ 226141 w 452610"/>
                      <a:gd name="connsiteY8" fmla="*/ 0 h 441743"/>
                      <a:gd name="connsiteX9" fmla="*/ 315214 w 452610"/>
                      <a:gd name="connsiteY9" fmla="*/ 17123 h 441743"/>
                      <a:gd name="connsiteX10" fmla="*/ 387081 w 452610"/>
                      <a:gd name="connsiteY10" fmla="*/ 64047 h 441743"/>
                      <a:gd name="connsiteX11" fmla="*/ 435158 w 452610"/>
                      <a:gd name="connsiteY11" fmla="*/ 134269 h 441743"/>
                      <a:gd name="connsiteX12" fmla="*/ 452611 w 452610"/>
                      <a:gd name="connsiteY12" fmla="*/ 220708 h 441743"/>
                      <a:gd name="connsiteX13" fmla="*/ 435158 w 452610"/>
                      <a:gd name="connsiteY13" fmla="*/ 307476 h 441743"/>
                      <a:gd name="connsiteX14" fmla="*/ 387081 w 452610"/>
                      <a:gd name="connsiteY14" fmla="*/ 377697 h 441743"/>
                      <a:gd name="connsiteX15" fmla="*/ 315214 w 452610"/>
                      <a:gd name="connsiteY15" fmla="*/ 424621 h 441743"/>
                      <a:gd name="connsiteX16" fmla="*/ 226141 w 452610"/>
                      <a:gd name="connsiteY16" fmla="*/ 441744 h 441743"/>
                      <a:gd name="connsiteX17" fmla="*/ 226141 w 452610"/>
                      <a:gd name="connsiteY17" fmla="*/ 34658 h 441743"/>
                      <a:gd name="connsiteX18" fmla="*/ 150733 w 452610"/>
                      <a:gd name="connsiteY18" fmla="*/ 49147 h 441743"/>
                      <a:gd name="connsiteX19" fmla="*/ 89814 w 452610"/>
                      <a:gd name="connsiteY19" fmla="*/ 88826 h 441743"/>
                      <a:gd name="connsiteX20" fmla="*/ 49393 w 452610"/>
                      <a:gd name="connsiteY20" fmla="*/ 147934 h 441743"/>
                      <a:gd name="connsiteX21" fmla="*/ 34822 w 452610"/>
                      <a:gd name="connsiteY21" fmla="*/ 220625 h 441743"/>
                      <a:gd name="connsiteX22" fmla="*/ 49640 w 452610"/>
                      <a:gd name="connsiteY22" fmla="*/ 293645 h 441743"/>
                      <a:gd name="connsiteX23" fmla="*/ 90144 w 452610"/>
                      <a:gd name="connsiteY23" fmla="*/ 352836 h 441743"/>
                      <a:gd name="connsiteX24" fmla="*/ 150815 w 452610"/>
                      <a:gd name="connsiteY24" fmla="*/ 392515 h 441743"/>
                      <a:gd name="connsiteX25" fmla="*/ 226223 w 452610"/>
                      <a:gd name="connsiteY25" fmla="*/ 407004 h 441743"/>
                      <a:gd name="connsiteX26" fmla="*/ 301960 w 452610"/>
                      <a:gd name="connsiteY26" fmla="*/ 392515 h 441743"/>
                      <a:gd name="connsiteX27" fmla="*/ 362879 w 452610"/>
                      <a:gd name="connsiteY27" fmla="*/ 352836 h 441743"/>
                      <a:gd name="connsiteX28" fmla="*/ 403299 w 452610"/>
                      <a:gd name="connsiteY28" fmla="*/ 293728 h 441743"/>
                      <a:gd name="connsiteX29" fmla="*/ 417870 w 452610"/>
                      <a:gd name="connsiteY29" fmla="*/ 220625 h 441743"/>
                      <a:gd name="connsiteX30" fmla="*/ 403299 w 452610"/>
                      <a:gd name="connsiteY30" fmla="*/ 147934 h 441743"/>
                      <a:gd name="connsiteX31" fmla="*/ 362879 w 452610"/>
                      <a:gd name="connsiteY31" fmla="*/ 88826 h 441743"/>
                      <a:gd name="connsiteX32" fmla="*/ 301960 w 452610"/>
                      <a:gd name="connsiteY32" fmla="*/ 49147 h 441743"/>
                      <a:gd name="connsiteX33" fmla="*/ 226223 w 452610"/>
                      <a:gd name="connsiteY33" fmla="*/ 34658 h 441743"/>
                      <a:gd name="connsiteX34" fmla="*/ 226964 w 452610"/>
                      <a:gd name="connsiteY34" fmla="*/ 402064 h 441743"/>
                      <a:gd name="connsiteX35" fmla="*/ 155837 w 452610"/>
                      <a:gd name="connsiteY35" fmla="*/ 388317 h 441743"/>
                      <a:gd name="connsiteX36" fmla="*/ 97799 w 452610"/>
                      <a:gd name="connsiteY36" fmla="*/ 350284 h 441743"/>
                      <a:gd name="connsiteX37" fmla="*/ 58696 w 452610"/>
                      <a:gd name="connsiteY37" fmla="*/ 292658 h 441743"/>
                      <a:gd name="connsiteX38" fmla="*/ 44289 w 452610"/>
                      <a:gd name="connsiteY38" fmla="*/ 220543 h 441743"/>
                      <a:gd name="connsiteX39" fmla="*/ 58696 w 452610"/>
                      <a:gd name="connsiteY39" fmla="*/ 148593 h 441743"/>
                      <a:gd name="connsiteX40" fmla="*/ 97799 w 452610"/>
                      <a:gd name="connsiteY40" fmla="*/ 91214 h 441743"/>
                      <a:gd name="connsiteX41" fmla="*/ 155507 w 452610"/>
                      <a:gd name="connsiteY41" fmla="*/ 53098 h 441743"/>
                      <a:gd name="connsiteX42" fmla="*/ 226552 w 452610"/>
                      <a:gd name="connsiteY42" fmla="*/ 39186 h 441743"/>
                      <a:gd name="connsiteX43" fmla="*/ 297596 w 452610"/>
                      <a:gd name="connsiteY43" fmla="*/ 53098 h 441743"/>
                      <a:gd name="connsiteX44" fmla="*/ 355470 w 452610"/>
                      <a:gd name="connsiteY44" fmla="*/ 91214 h 441743"/>
                      <a:gd name="connsiteX45" fmla="*/ 394820 w 452610"/>
                      <a:gd name="connsiteY45" fmla="*/ 148675 h 441743"/>
                      <a:gd name="connsiteX46" fmla="*/ 409227 w 452610"/>
                      <a:gd name="connsiteY46" fmla="*/ 220625 h 441743"/>
                      <a:gd name="connsiteX47" fmla="*/ 394820 w 452610"/>
                      <a:gd name="connsiteY47" fmla="*/ 292740 h 441743"/>
                      <a:gd name="connsiteX48" fmla="*/ 355717 w 452610"/>
                      <a:gd name="connsiteY48" fmla="*/ 350366 h 441743"/>
                      <a:gd name="connsiteX49" fmla="*/ 297926 w 452610"/>
                      <a:gd name="connsiteY49" fmla="*/ 388399 h 441743"/>
                      <a:gd name="connsiteX50" fmla="*/ 226964 w 452610"/>
                      <a:gd name="connsiteY50" fmla="*/ 402147 h 441743"/>
                      <a:gd name="connsiteX51" fmla="*/ 226552 w 452610"/>
                      <a:gd name="connsiteY51" fmla="*/ 73926 h 441743"/>
                      <a:gd name="connsiteX52" fmla="*/ 169008 w 452610"/>
                      <a:gd name="connsiteY52" fmla="*/ 85122 h 441743"/>
                      <a:gd name="connsiteX53" fmla="*/ 122167 w 452610"/>
                      <a:gd name="connsiteY53" fmla="*/ 115993 h 441743"/>
                      <a:gd name="connsiteX54" fmla="*/ 90637 w 452610"/>
                      <a:gd name="connsiteY54" fmla="*/ 162423 h 441743"/>
                      <a:gd name="connsiteX55" fmla="*/ 79113 w 452610"/>
                      <a:gd name="connsiteY55" fmla="*/ 220625 h 441743"/>
                      <a:gd name="connsiteX56" fmla="*/ 90637 w 452610"/>
                      <a:gd name="connsiteY56" fmla="*/ 278992 h 441743"/>
                      <a:gd name="connsiteX57" fmla="*/ 122167 w 452610"/>
                      <a:gd name="connsiteY57" fmla="*/ 325587 h 441743"/>
                      <a:gd name="connsiteX58" fmla="*/ 169091 w 452610"/>
                      <a:gd name="connsiteY58" fmla="*/ 356293 h 441743"/>
                      <a:gd name="connsiteX59" fmla="*/ 226964 w 452610"/>
                      <a:gd name="connsiteY59" fmla="*/ 367407 h 441743"/>
                      <a:gd name="connsiteX60" fmla="*/ 284590 w 452610"/>
                      <a:gd name="connsiteY60" fmla="*/ 356293 h 441743"/>
                      <a:gd name="connsiteX61" fmla="*/ 331349 w 452610"/>
                      <a:gd name="connsiteY61" fmla="*/ 325587 h 441743"/>
                      <a:gd name="connsiteX62" fmla="*/ 362879 w 452610"/>
                      <a:gd name="connsiteY62" fmla="*/ 278992 h 441743"/>
                      <a:gd name="connsiteX63" fmla="*/ 374404 w 452610"/>
                      <a:gd name="connsiteY63" fmla="*/ 220625 h 441743"/>
                      <a:gd name="connsiteX64" fmla="*/ 362879 w 452610"/>
                      <a:gd name="connsiteY64" fmla="*/ 162423 h 441743"/>
                      <a:gd name="connsiteX65" fmla="*/ 331185 w 452610"/>
                      <a:gd name="connsiteY65" fmla="*/ 116075 h 441743"/>
                      <a:gd name="connsiteX66" fmla="*/ 284095 w 452610"/>
                      <a:gd name="connsiteY66" fmla="*/ 85122 h 441743"/>
                      <a:gd name="connsiteX67" fmla="*/ 226552 w 452610"/>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610" h="441743">
                        <a:moveTo>
                          <a:pt x="226141" y="441744"/>
                        </a:moveTo>
                        <a:cubicBezTo>
                          <a:pt x="194693" y="441744"/>
                          <a:pt x="164892" y="435981"/>
                          <a:pt x="137479" y="424621"/>
                        </a:cubicBezTo>
                        <a:cubicBezTo>
                          <a:pt x="110065" y="413260"/>
                          <a:pt x="85945" y="397454"/>
                          <a:pt x="65775" y="377697"/>
                        </a:cubicBezTo>
                        <a:cubicBezTo>
                          <a:pt x="45524" y="357857"/>
                          <a:pt x="29389" y="334313"/>
                          <a:pt x="17699" y="307558"/>
                        </a:cubicBezTo>
                        <a:cubicBezTo>
                          <a:pt x="6009" y="280721"/>
                          <a:pt x="0" y="251496"/>
                          <a:pt x="0" y="220708"/>
                        </a:cubicBezTo>
                        <a:cubicBezTo>
                          <a:pt x="0" y="189918"/>
                          <a:pt x="5845" y="161188"/>
                          <a:pt x="17452" y="134269"/>
                        </a:cubicBezTo>
                        <a:cubicBezTo>
                          <a:pt x="28977" y="107514"/>
                          <a:pt x="45195" y="83805"/>
                          <a:pt x="65529" y="64047"/>
                        </a:cubicBezTo>
                        <a:cubicBezTo>
                          <a:pt x="85863" y="44290"/>
                          <a:pt x="109984" y="28484"/>
                          <a:pt x="137397" y="17123"/>
                        </a:cubicBezTo>
                        <a:cubicBezTo>
                          <a:pt x="164810" y="5763"/>
                          <a:pt x="194693" y="0"/>
                          <a:pt x="226141" y="0"/>
                        </a:cubicBezTo>
                        <a:cubicBezTo>
                          <a:pt x="257588" y="0"/>
                          <a:pt x="287801" y="5763"/>
                          <a:pt x="315214" y="17123"/>
                        </a:cubicBezTo>
                        <a:cubicBezTo>
                          <a:pt x="342545" y="28484"/>
                          <a:pt x="366748" y="44290"/>
                          <a:pt x="387081" y="64047"/>
                        </a:cubicBezTo>
                        <a:cubicBezTo>
                          <a:pt x="407497" y="83887"/>
                          <a:pt x="423633" y="107514"/>
                          <a:pt x="435158" y="134269"/>
                        </a:cubicBezTo>
                        <a:cubicBezTo>
                          <a:pt x="446765" y="161188"/>
                          <a:pt x="452611" y="190248"/>
                          <a:pt x="452611" y="220708"/>
                        </a:cubicBezTo>
                        <a:cubicBezTo>
                          <a:pt x="452611" y="251167"/>
                          <a:pt x="446765" y="280638"/>
                          <a:pt x="435158" y="307476"/>
                        </a:cubicBezTo>
                        <a:cubicBezTo>
                          <a:pt x="423633" y="334230"/>
                          <a:pt x="407415" y="357939"/>
                          <a:pt x="387081" y="377697"/>
                        </a:cubicBezTo>
                        <a:cubicBezTo>
                          <a:pt x="366748" y="397454"/>
                          <a:pt x="342627" y="413260"/>
                          <a:pt x="315214" y="424621"/>
                        </a:cubicBezTo>
                        <a:cubicBezTo>
                          <a:pt x="287718" y="435981"/>
                          <a:pt x="257753" y="441744"/>
                          <a:pt x="226141" y="441744"/>
                        </a:cubicBezTo>
                        <a:close/>
                        <a:moveTo>
                          <a:pt x="226141" y="34658"/>
                        </a:moveTo>
                        <a:cubicBezTo>
                          <a:pt x="199304" y="34658"/>
                          <a:pt x="173948" y="39515"/>
                          <a:pt x="150733" y="49147"/>
                        </a:cubicBezTo>
                        <a:cubicBezTo>
                          <a:pt x="127436" y="58779"/>
                          <a:pt x="106937" y="72197"/>
                          <a:pt x="89814" y="88826"/>
                        </a:cubicBezTo>
                        <a:cubicBezTo>
                          <a:pt x="72691" y="105455"/>
                          <a:pt x="59108" y="125378"/>
                          <a:pt x="49393" y="147934"/>
                        </a:cubicBezTo>
                        <a:cubicBezTo>
                          <a:pt x="39680" y="170408"/>
                          <a:pt x="34822" y="194940"/>
                          <a:pt x="34822" y="220625"/>
                        </a:cubicBezTo>
                        <a:cubicBezTo>
                          <a:pt x="34822" y="246310"/>
                          <a:pt x="39762" y="271171"/>
                          <a:pt x="49640" y="293645"/>
                        </a:cubicBezTo>
                        <a:cubicBezTo>
                          <a:pt x="59520" y="316284"/>
                          <a:pt x="73102" y="336206"/>
                          <a:pt x="90144" y="352836"/>
                        </a:cubicBezTo>
                        <a:cubicBezTo>
                          <a:pt x="107184" y="369547"/>
                          <a:pt x="127600" y="382883"/>
                          <a:pt x="150815" y="392515"/>
                        </a:cubicBezTo>
                        <a:cubicBezTo>
                          <a:pt x="174030" y="402147"/>
                          <a:pt x="199386" y="407004"/>
                          <a:pt x="226223" y="407004"/>
                        </a:cubicBezTo>
                        <a:cubicBezTo>
                          <a:pt x="253060" y="407004"/>
                          <a:pt x="278745" y="402147"/>
                          <a:pt x="301960" y="392515"/>
                        </a:cubicBezTo>
                        <a:cubicBezTo>
                          <a:pt x="325257" y="382883"/>
                          <a:pt x="345755" y="369465"/>
                          <a:pt x="362879" y="352836"/>
                        </a:cubicBezTo>
                        <a:cubicBezTo>
                          <a:pt x="380002" y="336206"/>
                          <a:pt x="393585" y="316284"/>
                          <a:pt x="403299" y="293728"/>
                        </a:cubicBezTo>
                        <a:cubicBezTo>
                          <a:pt x="413013" y="271253"/>
                          <a:pt x="417870" y="246639"/>
                          <a:pt x="417870" y="220625"/>
                        </a:cubicBezTo>
                        <a:cubicBezTo>
                          <a:pt x="417870" y="194611"/>
                          <a:pt x="412931" y="170408"/>
                          <a:pt x="403299" y="147934"/>
                        </a:cubicBezTo>
                        <a:cubicBezTo>
                          <a:pt x="393585" y="125378"/>
                          <a:pt x="380002" y="105455"/>
                          <a:pt x="362879" y="88826"/>
                        </a:cubicBezTo>
                        <a:cubicBezTo>
                          <a:pt x="345755" y="72115"/>
                          <a:pt x="325257" y="58779"/>
                          <a:pt x="301960" y="49147"/>
                        </a:cubicBezTo>
                        <a:cubicBezTo>
                          <a:pt x="278745" y="39515"/>
                          <a:pt x="253224" y="34658"/>
                          <a:pt x="226223" y="34658"/>
                        </a:cubicBezTo>
                        <a:close/>
                        <a:moveTo>
                          <a:pt x="226964" y="402064"/>
                        </a:moveTo>
                        <a:cubicBezTo>
                          <a:pt x="201855" y="402064"/>
                          <a:pt x="177981" y="397454"/>
                          <a:pt x="155837" y="388317"/>
                        </a:cubicBezTo>
                        <a:cubicBezTo>
                          <a:pt x="133774" y="379261"/>
                          <a:pt x="114264" y="366418"/>
                          <a:pt x="97799" y="350284"/>
                        </a:cubicBezTo>
                        <a:cubicBezTo>
                          <a:pt x="81334" y="334148"/>
                          <a:pt x="68245" y="314802"/>
                          <a:pt x="58696" y="292658"/>
                        </a:cubicBezTo>
                        <a:cubicBezTo>
                          <a:pt x="49147" y="270430"/>
                          <a:pt x="44289" y="246227"/>
                          <a:pt x="44289" y="220543"/>
                        </a:cubicBezTo>
                        <a:cubicBezTo>
                          <a:pt x="44289" y="194858"/>
                          <a:pt x="49147" y="170655"/>
                          <a:pt x="58696" y="148593"/>
                        </a:cubicBezTo>
                        <a:cubicBezTo>
                          <a:pt x="68163" y="126695"/>
                          <a:pt x="81334" y="107349"/>
                          <a:pt x="97799" y="91214"/>
                        </a:cubicBezTo>
                        <a:cubicBezTo>
                          <a:pt x="114181" y="75078"/>
                          <a:pt x="133610" y="62236"/>
                          <a:pt x="155507" y="53098"/>
                        </a:cubicBezTo>
                        <a:cubicBezTo>
                          <a:pt x="177488" y="43878"/>
                          <a:pt x="201444" y="39186"/>
                          <a:pt x="226552" y="39186"/>
                        </a:cubicBezTo>
                        <a:cubicBezTo>
                          <a:pt x="251661" y="39186"/>
                          <a:pt x="275535" y="43878"/>
                          <a:pt x="297596" y="53098"/>
                        </a:cubicBezTo>
                        <a:cubicBezTo>
                          <a:pt x="319495" y="62318"/>
                          <a:pt x="338923" y="75078"/>
                          <a:pt x="355470" y="91214"/>
                        </a:cubicBezTo>
                        <a:cubicBezTo>
                          <a:pt x="372017" y="107349"/>
                          <a:pt x="385270" y="126695"/>
                          <a:pt x="394820" y="148675"/>
                        </a:cubicBezTo>
                        <a:cubicBezTo>
                          <a:pt x="404369" y="170738"/>
                          <a:pt x="409227" y="194940"/>
                          <a:pt x="409227" y="220625"/>
                        </a:cubicBezTo>
                        <a:cubicBezTo>
                          <a:pt x="409227" y="246310"/>
                          <a:pt x="404369" y="270513"/>
                          <a:pt x="394820" y="292740"/>
                        </a:cubicBezTo>
                        <a:cubicBezTo>
                          <a:pt x="385353" y="314802"/>
                          <a:pt x="372181" y="334230"/>
                          <a:pt x="355717" y="350366"/>
                        </a:cubicBezTo>
                        <a:cubicBezTo>
                          <a:pt x="339335" y="366501"/>
                          <a:pt x="319824" y="379261"/>
                          <a:pt x="297926" y="388399"/>
                        </a:cubicBezTo>
                        <a:cubicBezTo>
                          <a:pt x="275946" y="397537"/>
                          <a:pt x="252072" y="402147"/>
                          <a:pt x="226964" y="402147"/>
                        </a:cubicBezTo>
                        <a:close/>
                        <a:moveTo>
                          <a:pt x="226552" y="73926"/>
                        </a:moveTo>
                        <a:cubicBezTo>
                          <a:pt x="206054" y="73926"/>
                          <a:pt x="186708" y="77713"/>
                          <a:pt x="169008" y="85122"/>
                        </a:cubicBezTo>
                        <a:cubicBezTo>
                          <a:pt x="151145" y="92613"/>
                          <a:pt x="135421" y="102986"/>
                          <a:pt x="122167" y="115993"/>
                        </a:cubicBezTo>
                        <a:cubicBezTo>
                          <a:pt x="108913" y="129000"/>
                          <a:pt x="98293" y="144559"/>
                          <a:pt x="90637" y="162423"/>
                        </a:cubicBezTo>
                        <a:cubicBezTo>
                          <a:pt x="82981" y="180123"/>
                          <a:pt x="79113" y="199715"/>
                          <a:pt x="79113" y="220625"/>
                        </a:cubicBezTo>
                        <a:cubicBezTo>
                          <a:pt x="79113" y="241535"/>
                          <a:pt x="82981" y="261210"/>
                          <a:pt x="90637" y="278992"/>
                        </a:cubicBezTo>
                        <a:cubicBezTo>
                          <a:pt x="98376" y="296938"/>
                          <a:pt x="108995" y="312580"/>
                          <a:pt x="122167" y="325587"/>
                        </a:cubicBezTo>
                        <a:cubicBezTo>
                          <a:pt x="135339" y="338594"/>
                          <a:pt x="151145" y="348884"/>
                          <a:pt x="169091" y="356293"/>
                        </a:cubicBezTo>
                        <a:cubicBezTo>
                          <a:pt x="186955" y="363702"/>
                          <a:pt x="206466" y="367407"/>
                          <a:pt x="226964" y="367407"/>
                        </a:cubicBezTo>
                        <a:cubicBezTo>
                          <a:pt x="247462" y="367407"/>
                          <a:pt x="266890" y="363702"/>
                          <a:pt x="284590" y="356293"/>
                        </a:cubicBezTo>
                        <a:cubicBezTo>
                          <a:pt x="302372" y="348884"/>
                          <a:pt x="318095" y="338594"/>
                          <a:pt x="331349" y="325587"/>
                        </a:cubicBezTo>
                        <a:cubicBezTo>
                          <a:pt x="344521" y="312662"/>
                          <a:pt x="355140" y="296938"/>
                          <a:pt x="362879" y="278992"/>
                        </a:cubicBezTo>
                        <a:cubicBezTo>
                          <a:pt x="370534" y="261210"/>
                          <a:pt x="374404" y="241535"/>
                          <a:pt x="374404" y="220625"/>
                        </a:cubicBezTo>
                        <a:cubicBezTo>
                          <a:pt x="374404" y="199715"/>
                          <a:pt x="370534" y="180123"/>
                          <a:pt x="362879" y="162423"/>
                        </a:cubicBezTo>
                        <a:cubicBezTo>
                          <a:pt x="355140" y="144641"/>
                          <a:pt x="344521" y="129082"/>
                          <a:pt x="331185" y="116075"/>
                        </a:cubicBezTo>
                        <a:cubicBezTo>
                          <a:pt x="317766" y="103068"/>
                          <a:pt x="301960" y="92613"/>
                          <a:pt x="284095" y="85122"/>
                        </a:cubicBezTo>
                        <a:cubicBezTo>
                          <a:pt x="266397" y="77630"/>
                          <a:pt x="246968" y="73926"/>
                          <a:pt x="226552" y="73926"/>
                        </a:cubicBezTo>
                        <a:close/>
                      </a:path>
                    </a:pathLst>
                  </a:custGeom>
                  <a:solidFill>
                    <a:srgbClr val="1D1D1B"/>
                  </a:solidFill>
                  <a:ln w="8232" cap="flat">
                    <a:noFill/>
                    <a:prstDash val="solid"/>
                    <a:miter/>
                  </a:ln>
                </p:spPr>
                <p:txBody>
                  <a:bodyPr rtlCol="0" anchor="ctr"/>
                  <a:lstStyle/>
                  <a:p>
                    <a:endParaRPr lang="en-US"/>
                  </a:p>
                </p:txBody>
              </p:sp>
            </p:grpSp>
            <p:grpSp>
              <p:nvGrpSpPr>
                <p:cNvPr id="39" name="Gráfico 23">
                  <a:extLst>
                    <a:ext uri="{FF2B5EF4-FFF2-40B4-BE49-F238E27FC236}">
                      <a16:creationId xmlns:a16="http://schemas.microsoft.com/office/drawing/2014/main" id="{EFBCA123-D904-EB76-D143-F66A89A9112E}"/>
                    </a:ext>
                  </a:extLst>
                </p:cNvPr>
                <p:cNvGrpSpPr/>
                <p:nvPr/>
              </p:nvGrpSpPr>
              <p:grpSpPr>
                <a:xfrm>
                  <a:off x="9099298" y="5169220"/>
                  <a:ext cx="264009" cy="421410"/>
                  <a:chOff x="9099298" y="5169220"/>
                  <a:chExt cx="264009" cy="421410"/>
                </a:xfrm>
                <a:solidFill>
                  <a:srgbClr val="1D1D1B"/>
                </a:solidFill>
              </p:grpSpPr>
              <p:sp>
                <p:nvSpPr>
                  <p:cNvPr id="55" name="Forma Livre: Forma 54">
                    <a:extLst>
                      <a:ext uri="{FF2B5EF4-FFF2-40B4-BE49-F238E27FC236}">
                        <a16:creationId xmlns:a16="http://schemas.microsoft.com/office/drawing/2014/main" id="{DEBAE98D-5E9A-7DFE-E040-00A60C593944}"/>
                      </a:ext>
                    </a:extLst>
                  </p:cNvPr>
                  <p:cNvSpPr/>
                  <p:nvPr/>
                </p:nvSpPr>
                <p:spPr>
                  <a:xfrm>
                    <a:off x="9116750" y="5186590"/>
                    <a:ext cx="229352" cy="386505"/>
                  </a:xfrm>
                  <a:custGeom>
                    <a:avLst/>
                    <a:gdLst>
                      <a:gd name="connsiteX0" fmla="*/ 229270 w 229352"/>
                      <a:gd name="connsiteY0" fmla="*/ 0 h 386505"/>
                      <a:gd name="connsiteX1" fmla="*/ 229270 w 229352"/>
                      <a:gd name="connsiteY1" fmla="*/ 40091 h 386505"/>
                      <a:gd name="connsiteX2" fmla="*/ 190002 w 229352"/>
                      <a:gd name="connsiteY2" fmla="*/ 40091 h 386505"/>
                      <a:gd name="connsiteX3" fmla="*/ 131058 w 229352"/>
                      <a:gd name="connsiteY3" fmla="*/ 49805 h 386505"/>
                      <a:gd name="connsiteX4" fmla="*/ 84875 w 229352"/>
                      <a:gd name="connsiteY4" fmla="*/ 78454 h 386505"/>
                      <a:gd name="connsiteX5" fmla="*/ 54745 w 229352"/>
                      <a:gd name="connsiteY5" fmla="*/ 125542 h 386505"/>
                      <a:gd name="connsiteX6" fmla="*/ 43879 w 229352"/>
                      <a:gd name="connsiteY6" fmla="*/ 191153 h 386505"/>
                      <a:gd name="connsiteX7" fmla="*/ 43879 w 229352"/>
                      <a:gd name="connsiteY7" fmla="*/ 386505 h 386505"/>
                      <a:gd name="connsiteX8" fmla="*/ 0 w 229352"/>
                      <a:gd name="connsiteY8" fmla="*/ 386505 h 386505"/>
                      <a:gd name="connsiteX9" fmla="*/ 0 w 229352"/>
                      <a:gd name="connsiteY9" fmla="*/ 0 h 386505"/>
                      <a:gd name="connsiteX10" fmla="*/ 37375 w 229352"/>
                      <a:gd name="connsiteY10" fmla="*/ 0 h 386505"/>
                      <a:gd name="connsiteX11" fmla="*/ 41985 w 229352"/>
                      <a:gd name="connsiteY11" fmla="*/ 74420 h 386505"/>
                      <a:gd name="connsiteX12" fmla="*/ 66188 w 229352"/>
                      <a:gd name="connsiteY12" fmla="*/ 44619 h 386505"/>
                      <a:gd name="connsiteX13" fmla="*/ 99199 w 229352"/>
                      <a:gd name="connsiteY13" fmla="*/ 20992 h 386505"/>
                      <a:gd name="connsiteX14" fmla="*/ 140196 w 229352"/>
                      <a:gd name="connsiteY14" fmla="*/ 5516 h 386505"/>
                      <a:gd name="connsiteX15" fmla="*/ 188519 w 229352"/>
                      <a:gd name="connsiteY15" fmla="*/ 0 h 386505"/>
                      <a:gd name="connsiteX16" fmla="*/ 229352 w 229352"/>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2" h="386505">
                        <a:moveTo>
                          <a:pt x="229270" y="0"/>
                        </a:moveTo>
                        <a:lnTo>
                          <a:pt x="229270" y="40091"/>
                        </a:lnTo>
                        <a:lnTo>
                          <a:pt x="190002" y="40091"/>
                        </a:lnTo>
                        <a:cubicBezTo>
                          <a:pt x="168598" y="40091"/>
                          <a:pt x="149005" y="43302"/>
                          <a:pt x="131058" y="49805"/>
                        </a:cubicBezTo>
                        <a:cubicBezTo>
                          <a:pt x="113112" y="56309"/>
                          <a:pt x="97718" y="65858"/>
                          <a:pt x="84875" y="78454"/>
                        </a:cubicBezTo>
                        <a:cubicBezTo>
                          <a:pt x="72032" y="91049"/>
                          <a:pt x="61989" y="106772"/>
                          <a:pt x="54745" y="125542"/>
                        </a:cubicBezTo>
                        <a:cubicBezTo>
                          <a:pt x="47500" y="144394"/>
                          <a:pt x="43879" y="166210"/>
                          <a:pt x="43879" y="191153"/>
                        </a:cubicBezTo>
                        <a:lnTo>
                          <a:pt x="43879" y="386505"/>
                        </a:lnTo>
                        <a:lnTo>
                          <a:pt x="0" y="386505"/>
                        </a:lnTo>
                        <a:lnTo>
                          <a:pt x="0" y="0"/>
                        </a:lnTo>
                        <a:lnTo>
                          <a:pt x="37375" y="0"/>
                        </a:lnTo>
                        <a:lnTo>
                          <a:pt x="41985" y="74420"/>
                        </a:lnTo>
                        <a:cubicBezTo>
                          <a:pt x="48571" y="63718"/>
                          <a:pt x="56638" y="53839"/>
                          <a:pt x="66188" y="44619"/>
                        </a:cubicBezTo>
                        <a:cubicBezTo>
                          <a:pt x="75738" y="35481"/>
                          <a:pt x="86769" y="27578"/>
                          <a:pt x="99199" y="20992"/>
                        </a:cubicBezTo>
                        <a:cubicBezTo>
                          <a:pt x="111630" y="14406"/>
                          <a:pt x="125296" y="9220"/>
                          <a:pt x="140196" y="5516"/>
                        </a:cubicBezTo>
                        <a:cubicBezTo>
                          <a:pt x="155097" y="1811"/>
                          <a:pt x="171149" y="0"/>
                          <a:pt x="188519" y="0"/>
                        </a:cubicBezTo>
                        <a:lnTo>
                          <a:pt x="229352" y="0"/>
                        </a:lnTo>
                        <a:close/>
                      </a:path>
                    </a:pathLst>
                  </a:custGeom>
                  <a:solidFill>
                    <a:srgbClr val="1D1D1B"/>
                  </a:solidFill>
                  <a:ln w="8232" cap="flat">
                    <a:noFill/>
                    <a:prstDash val="solid"/>
                    <a:miter/>
                  </a:ln>
                </p:spPr>
                <p:txBody>
                  <a:bodyPr rtlCol="0" anchor="ctr"/>
                  <a:lstStyle/>
                  <a:p>
                    <a:endParaRPr lang="en-US"/>
                  </a:p>
                </p:txBody>
              </p:sp>
              <p:sp>
                <p:nvSpPr>
                  <p:cNvPr id="56" name="Forma Livre: Forma 55">
                    <a:extLst>
                      <a:ext uri="{FF2B5EF4-FFF2-40B4-BE49-F238E27FC236}">
                        <a16:creationId xmlns:a16="http://schemas.microsoft.com/office/drawing/2014/main" id="{73105947-9BF8-BCB0-1F46-5F412E75AE0C}"/>
                      </a:ext>
                    </a:extLst>
                  </p:cNvPr>
                  <p:cNvSpPr/>
                  <p:nvPr/>
                </p:nvSpPr>
                <p:spPr>
                  <a:xfrm>
                    <a:off x="9099298" y="5169220"/>
                    <a:ext cx="264009" cy="421410"/>
                  </a:xfrm>
                  <a:custGeom>
                    <a:avLst/>
                    <a:gdLst>
                      <a:gd name="connsiteX0" fmla="*/ 61249 w 264009"/>
                      <a:gd name="connsiteY0" fmla="*/ 421245 h 421410"/>
                      <a:gd name="connsiteX1" fmla="*/ 17371 w 264009"/>
                      <a:gd name="connsiteY1" fmla="*/ 421245 h 421410"/>
                      <a:gd name="connsiteX2" fmla="*/ 0 w 264009"/>
                      <a:gd name="connsiteY2" fmla="*/ 403875 h 421410"/>
                      <a:gd name="connsiteX3" fmla="*/ 0 w 264009"/>
                      <a:gd name="connsiteY3" fmla="*/ 17370 h 421410"/>
                      <a:gd name="connsiteX4" fmla="*/ 17371 w 264009"/>
                      <a:gd name="connsiteY4" fmla="*/ 0 h 421410"/>
                      <a:gd name="connsiteX5" fmla="*/ 54745 w 264009"/>
                      <a:gd name="connsiteY5" fmla="*/ 0 h 421410"/>
                      <a:gd name="connsiteX6" fmla="*/ 72115 w 264009"/>
                      <a:gd name="connsiteY6" fmla="*/ 16300 h 421410"/>
                      <a:gd name="connsiteX7" fmla="*/ 74009 w 264009"/>
                      <a:gd name="connsiteY7" fmla="*/ 47171 h 421410"/>
                      <a:gd name="connsiteX8" fmla="*/ 108419 w 264009"/>
                      <a:gd name="connsiteY8" fmla="*/ 23050 h 421410"/>
                      <a:gd name="connsiteX9" fmla="*/ 153367 w 264009"/>
                      <a:gd name="connsiteY9" fmla="*/ 6092 h 421410"/>
                      <a:gd name="connsiteX10" fmla="*/ 205807 w 264009"/>
                      <a:gd name="connsiteY10" fmla="*/ 82 h 421410"/>
                      <a:gd name="connsiteX11" fmla="*/ 246640 w 264009"/>
                      <a:gd name="connsiteY11" fmla="*/ 82 h 421410"/>
                      <a:gd name="connsiteX12" fmla="*/ 264010 w 264009"/>
                      <a:gd name="connsiteY12" fmla="*/ 17452 h 421410"/>
                      <a:gd name="connsiteX13" fmla="*/ 264010 w 264009"/>
                      <a:gd name="connsiteY13" fmla="*/ 57544 h 421410"/>
                      <a:gd name="connsiteX14" fmla="*/ 246640 w 264009"/>
                      <a:gd name="connsiteY14" fmla="*/ 74914 h 421410"/>
                      <a:gd name="connsiteX15" fmla="*/ 207372 w 264009"/>
                      <a:gd name="connsiteY15" fmla="*/ 74914 h 421410"/>
                      <a:gd name="connsiteX16" fmla="*/ 154355 w 264009"/>
                      <a:gd name="connsiteY16" fmla="*/ 83640 h 421410"/>
                      <a:gd name="connsiteX17" fmla="*/ 114429 w 264009"/>
                      <a:gd name="connsiteY17" fmla="*/ 108337 h 421410"/>
                      <a:gd name="connsiteX18" fmla="*/ 88333 w 264009"/>
                      <a:gd name="connsiteY18" fmla="*/ 149334 h 421410"/>
                      <a:gd name="connsiteX19" fmla="*/ 78619 w 264009"/>
                      <a:gd name="connsiteY19" fmla="*/ 208688 h 421410"/>
                      <a:gd name="connsiteX20" fmla="*/ 78619 w 264009"/>
                      <a:gd name="connsiteY20" fmla="*/ 404040 h 421410"/>
                      <a:gd name="connsiteX21" fmla="*/ 61249 w 264009"/>
                      <a:gd name="connsiteY21" fmla="*/ 421410 h 421410"/>
                      <a:gd name="connsiteX22" fmla="*/ 34741 w 264009"/>
                      <a:gd name="connsiteY22" fmla="*/ 386505 h 421410"/>
                      <a:gd name="connsiteX23" fmla="*/ 43879 w 264009"/>
                      <a:gd name="connsiteY23" fmla="*/ 386505 h 421410"/>
                      <a:gd name="connsiteX24" fmla="*/ 43879 w 264009"/>
                      <a:gd name="connsiteY24" fmla="*/ 208523 h 421410"/>
                      <a:gd name="connsiteX25" fmla="*/ 55897 w 264009"/>
                      <a:gd name="connsiteY25" fmla="*/ 136656 h 421410"/>
                      <a:gd name="connsiteX26" fmla="*/ 90062 w 264009"/>
                      <a:gd name="connsiteY26" fmla="*/ 83393 h 421410"/>
                      <a:gd name="connsiteX27" fmla="*/ 142501 w 264009"/>
                      <a:gd name="connsiteY27" fmla="*/ 50875 h 421410"/>
                      <a:gd name="connsiteX28" fmla="*/ 207372 w 264009"/>
                      <a:gd name="connsiteY28" fmla="*/ 40091 h 421410"/>
                      <a:gd name="connsiteX29" fmla="*/ 229270 w 264009"/>
                      <a:gd name="connsiteY29" fmla="*/ 40091 h 421410"/>
                      <a:gd name="connsiteX30" fmla="*/ 229270 w 264009"/>
                      <a:gd name="connsiteY30" fmla="*/ 34740 h 421410"/>
                      <a:gd name="connsiteX31" fmla="*/ 205807 w 264009"/>
                      <a:gd name="connsiteY31" fmla="*/ 34740 h 421410"/>
                      <a:gd name="connsiteX32" fmla="*/ 161682 w 264009"/>
                      <a:gd name="connsiteY32" fmla="*/ 39762 h 421410"/>
                      <a:gd name="connsiteX33" fmla="*/ 124637 w 264009"/>
                      <a:gd name="connsiteY33" fmla="*/ 53674 h 421410"/>
                      <a:gd name="connsiteX34" fmla="*/ 95495 w 264009"/>
                      <a:gd name="connsiteY34" fmla="*/ 74502 h 421410"/>
                      <a:gd name="connsiteX35" fmla="*/ 74009 w 264009"/>
                      <a:gd name="connsiteY35" fmla="*/ 100845 h 421410"/>
                      <a:gd name="connsiteX36" fmla="*/ 54992 w 264009"/>
                      <a:gd name="connsiteY36" fmla="*/ 108583 h 421410"/>
                      <a:gd name="connsiteX37" fmla="*/ 41903 w 264009"/>
                      <a:gd name="connsiteY37" fmla="*/ 92778 h 421410"/>
                      <a:gd name="connsiteX38" fmla="*/ 38363 w 264009"/>
                      <a:gd name="connsiteY38" fmla="*/ 34658 h 421410"/>
                      <a:gd name="connsiteX39" fmla="*/ 34659 w 264009"/>
                      <a:gd name="connsiteY39" fmla="*/ 34658 h 421410"/>
                      <a:gd name="connsiteX40" fmla="*/ 34659 w 264009"/>
                      <a:gd name="connsiteY40" fmla="*/ 386505 h 42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9" h="421410">
                        <a:moveTo>
                          <a:pt x="61249" y="421245"/>
                        </a:moveTo>
                        <a:lnTo>
                          <a:pt x="17371" y="421245"/>
                        </a:lnTo>
                        <a:cubicBezTo>
                          <a:pt x="7821" y="421245"/>
                          <a:pt x="0" y="413507"/>
                          <a:pt x="0" y="403875"/>
                        </a:cubicBezTo>
                        <a:lnTo>
                          <a:pt x="0" y="17370"/>
                        </a:lnTo>
                        <a:cubicBezTo>
                          <a:pt x="0" y="7821"/>
                          <a:pt x="7739" y="0"/>
                          <a:pt x="17371" y="0"/>
                        </a:cubicBezTo>
                        <a:lnTo>
                          <a:pt x="54745" y="0"/>
                        </a:lnTo>
                        <a:cubicBezTo>
                          <a:pt x="63883" y="0"/>
                          <a:pt x="71539" y="7162"/>
                          <a:pt x="72115" y="16300"/>
                        </a:cubicBezTo>
                        <a:lnTo>
                          <a:pt x="74009" y="47171"/>
                        </a:lnTo>
                        <a:cubicBezTo>
                          <a:pt x="84135" y="37868"/>
                          <a:pt x="95659" y="29801"/>
                          <a:pt x="108419" y="23050"/>
                        </a:cubicBezTo>
                        <a:cubicBezTo>
                          <a:pt x="122085" y="15806"/>
                          <a:pt x="137232" y="10126"/>
                          <a:pt x="153367" y="6092"/>
                        </a:cubicBezTo>
                        <a:cubicBezTo>
                          <a:pt x="169586" y="2058"/>
                          <a:pt x="187203" y="82"/>
                          <a:pt x="205807" y="82"/>
                        </a:cubicBezTo>
                        <a:lnTo>
                          <a:pt x="246640" y="82"/>
                        </a:lnTo>
                        <a:cubicBezTo>
                          <a:pt x="256188" y="82"/>
                          <a:pt x="264010" y="7821"/>
                          <a:pt x="264010" y="17452"/>
                        </a:cubicBezTo>
                        <a:lnTo>
                          <a:pt x="264010" y="57544"/>
                        </a:lnTo>
                        <a:cubicBezTo>
                          <a:pt x="264010" y="67093"/>
                          <a:pt x="256271" y="74914"/>
                          <a:pt x="246640" y="74914"/>
                        </a:cubicBezTo>
                        <a:lnTo>
                          <a:pt x="207372" y="74914"/>
                        </a:lnTo>
                        <a:cubicBezTo>
                          <a:pt x="188108" y="74914"/>
                          <a:pt x="170244" y="77877"/>
                          <a:pt x="154355" y="83640"/>
                        </a:cubicBezTo>
                        <a:cubicBezTo>
                          <a:pt x="138878" y="89238"/>
                          <a:pt x="125461" y="97552"/>
                          <a:pt x="114429" y="108337"/>
                        </a:cubicBezTo>
                        <a:cubicBezTo>
                          <a:pt x="103398" y="119121"/>
                          <a:pt x="94671" y="132869"/>
                          <a:pt x="88333" y="149334"/>
                        </a:cubicBezTo>
                        <a:cubicBezTo>
                          <a:pt x="81912" y="166045"/>
                          <a:pt x="78619" y="186049"/>
                          <a:pt x="78619" y="208688"/>
                        </a:cubicBezTo>
                        <a:lnTo>
                          <a:pt x="78619" y="404040"/>
                        </a:lnTo>
                        <a:cubicBezTo>
                          <a:pt x="78619" y="413589"/>
                          <a:pt x="70881" y="421410"/>
                          <a:pt x="61249" y="421410"/>
                        </a:cubicBezTo>
                        <a:close/>
                        <a:moveTo>
                          <a:pt x="34741" y="386505"/>
                        </a:moveTo>
                        <a:lnTo>
                          <a:pt x="43879" y="386505"/>
                        </a:lnTo>
                        <a:lnTo>
                          <a:pt x="43879" y="208523"/>
                        </a:lnTo>
                        <a:cubicBezTo>
                          <a:pt x="43879" y="181604"/>
                          <a:pt x="47912" y="157401"/>
                          <a:pt x="55897" y="136656"/>
                        </a:cubicBezTo>
                        <a:cubicBezTo>
                          <a:pt x="64047" y="115581"/>
                          <a:pt x="75573" y="97635"/>
                          <a:pt x="90062" y="83393"/>
                        </a:cubicBezTo>
                        <a:cubicBezTo>
                          <a:pt x="104633" y="69069"/>
                          <a:pt x="122250" y="58120"/>
                          <a:pt x="142501" y="50875"/>
                        </a:cubicBezTo>
                        <a:cubicBezTo>
                          <a:pt x="162259" y="43713"/>
                          <a:pt x="184075" y="40091"/>
                          <a:pt x="207372" y="40091"/>
                        </a:cubicBezTo>
                        <a:lnTo>
                          <a:pt x="229270" y="40091"/>
                        </a:lnTo>
                        <a:lnTo>
                          <a:pt x="229270" y="34740"/>
                        </a:lnTo>
                        <a:lnTo>
                          <a:pt x="205807" y="34740"/>
                        </a:lnTo>
                        <a:cubicBezTo>
                          <a:pt x="190002" y="34740"/>
                          <a:pt x="175183" y="36387"/>
                          <a:pt x="161682" y="39762"/>
                        </a:cubicBezTo>
                        <a:cubicBezTo>
                          <a:pt x="148263" y="43055"/>
                          <a:pt x="135751" y="47747"/>
                          <a:pt x="124637" y="53674"/>
                        </a:cubicBezTo>
                        <a:cubicBezTo>
                          <a:pt x="113688" y="59519"/>
                          <a:pt x="103810" y="66517"/>
                          <a:pt x="95495" y="74502"/>
                        </a:cubicBezTo>
                        <a:cubicBezTo>
                          <a:pt x="87098" y="82570"/>
                          <a:pt x="79854" y="91460"/>
                          <a:pt x="74009" y="100845"/>
                        </a:cubicBezTo>
                        <a:cubicBezTo>
                          <a:pt x="70057" y="107267"/>
                          <a:pt x="62401" y="110395"/>
                          <a:pt x="54992" y="108583"/>
                        </a:cubicBezTo>
                        <a:cubicBezTo>
                          <a:pt x="47665" y="106772"/>
                          <a:pt x="42396" y="100351"/>
                          <a:pt x="41903" y="92778"/>
                        </a:cubicBezTo>
                        <a:lnTo>
                          <a:pt x="38363" y="34658"/>
                        </a:lnTo>
                        <a:lnTo>
                          <a:pt x="34659" y="34658"/>
                        </a:lnTo>
                        <a:lnTo>
                          <a:pt x="34659" y="386505"/>
                        </a:lnTo>
                        <a:close/>
                      </a:path>
                    </a:pathLst>
                  </a:custGeom>
                  <a:solidFill>
                    <a:srgbClr val="1D1D1B"/>
                  </a:solidFill>
                  <a:ln w="8232" cap="flat">
                    <a:noFill/>
                    <a:prstDash val="solid"/>
                    <a:miter/>
                  </a:ln>
                </p:spPr>
                <p:txBody>
                  <a:bodyPr rtlCol="0" anchor="ctr"/>
                  <a:lstStyle/>
                  <a:p>
                    <a:endParaRPr lang="en-US"/>
                  </a:p>
                </p:txBody>
              </p:sp>
            </p:grpSp>
            <p:grpSp>
              <p:nvGrpSpPr>
                <p:cNvPr id="40" name="Gráfico 23">
                  <a:extLst>
                    <a:ext uri="{FF2B5EF4-FFF2-40B4-BE49-F238E27FC236}">
                      <a16:creationId xmlns:a16="http://schemas.microsoft.com/office/drawing/2014/main" id="{A6F7B2B4-D11B-CB49-9F3E-29F30A87CC69}"/>
                    </a:ext>
                  </a:extLst>
                </p:cNvPr>
                <p:cNvGrpSpPr/>
                <p:nvPr/>
              </p:nvGrpSpPr>
              <p:grpSpPr>
                <a:xfrm>
                  <a:off x="9566316" y="5158848"/>
                  <a:ext cx="452692" cy="441908"/>
                  <a:chOff x="9566316" y="5158848"/>
                  <a:chExt cx="452692" cy="441908"/>
                </a:xfrm>
                <a:solidFill>
                  <a:srgbClr val="1D1D1B"/>
                </a:solidFill>
              </p:grpSpPr>
              <p:sp>
                <p:nvSpPr>
                  <p:cNvPr id="53" name="Forma Livre: Forma 52">
                    <a:extLst>
                      <a:ext uri="{FF2B5EF4-FFF2-40B4-BE49-F238E27FC236}">
                        <a16:creationId xmlns:a16="http://schemas.microsoft.com/office/drawing/2014/main" id="{7A6E2258-1468-0F5B-F293-11FA067E0B6E}"/>
                      </a:ext>
                    </a:extLst>
                  </p:cNvPr>
                  <p:cNvSpPr/>
                  <p:nvPr/>
                </p:nvSpPr>
                <p:spPr>
                  <a:xfrm>
                    <a:off x="9583686" y="5176300"/>
                    <a:ext cx="417787" cy="407003"/>
                  </a:xfrm>
                  <a:custGeom>
                    <a:avLst/>
                    <a:gdLst>
                      <a:gd name="connsiteX0" fmla="*/ 0 w 417787"/>
                      <a:gd name="connsiteY0" fmla="*/ 203337 h 407003"/>
                      <a:gd name="connsiteX1" fmla="*/ 15642 w 417787"/>
                      <a:gd name="connsiteY1" fmla="*/ 123813 h 407003"/>
                      <a:gd name="connsiteX2" fmla="*/ 59107 w 417787"/>
                      <a:gd name="connsiteY2" fmla="*/ 59108 h 407003"/>
                      <a:gd name="connsiteX3" fmla="*/ 124719 w 417787"/>
                      <a:gd name="connsiteY3" fmla="*/ 15806 h 407003"/>
                      <a:gd name="connsiteX4" fmla="*/ 206383 w 417787"/>
                      <a:gd name="connsiteY4" fmla="*/ 0 h 407003"/>
                      <a:gd name="connsiteX5" fmla="*/ 259810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5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1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4 w 417787"/>
                      <a:gd name="connsiteY30" fmla="*/ 203337 h 407003"/>
                      <a:gd name="connsiteX31" fmla="*/ 362631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8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6" y="99034"/>
                          <a:pt x="40585" y="77466"/>
                          <a:pt x="59107" y="59108"/>
                        </a:cubicBezTo>
                        <a:cubicBezTo>
                          <a:pt x="77630" y="40750"/>
                          <a:pt x="99528" y="26343"/>
                          <a:pt x="124719" y="15806"/>
                        </a:cubicBezTo>
                        <a:cubicBezTo>
                          <a:pt x="149909" y="5269"/>
                          <a:pt x="177159" y="0"/>
                          <a:pt x="206383" y="0"/>
                        </a:cubicBezTo>
                        <a:cubicBezTo>
                          <a:pt x="225235" y="0"/>
                          <a:pt x="243017" y="2305"/>
                          <a:pt x="259810" y="6833"/>
                        </a:cubicBezTo>
                        <a:cubicBezTo>
                          <a:pt x="276604" y="11443"/>
                          <a:pt x="292246" y="17699"/>
                          <a:pt x="306735" y="25685"/>
                        </a:cubicBezTo>
                        <a:cubicBezTo>
                          <a:pt x="321224" y="33670"/>
                          <a:pt x="334313" y="43137"/>
                          <a:pt x="345838" y="54086"/>
                        </a:cubicBezTo>
                        <a:cubicBezTo>
                          <a:pt x="357445" y="65035"/>
                          <a:pt x="367242" y="76889"/>
                          <a:pt x="375392" y="89567"/>
                        </a:cubicBezTo>
                        <a:lnTo>
                          <a:pt x="378849" y="10208"/>
                        </a:lnTo>
                        <a:lnTo>
                          <a:pt x="417788" y="10208"/>
                        </a:lnTo>
                        <a:lnTo>
                          <a:pt x="417788" y="396713"/>
                        </a:lnTo>
                        <a:lnTo>
                          <a:pt x="378849" y="396713"/>
                        </a:lnTo>
                        <a:lnTo>
                          <a:pt x="375392" y="317766"/>
                        </a:lnTo>
                        <a:cubicBezTo>
                          <a:pt x="367242" y="330526"/>
                          <a:pt x="357362" y="342216"/>
                          <a:pt x="345591" y="353082"/>
                        </a:cubicBezTo>
                        <a:cubicBezTo>
                          <a:pt x="333901" y="363867"/>
                          <a:pt x="320812" y="373334"/>
                          <a:pt x="306323" y="381319"/>
                        </a:cubicBezTo>
                        <a:cubicBezTo>
                          <a:pt x="291834" y="389304"/>
                          <a:pt x="276192" y="395643"/>
                          <a:pt x="259399" y="400171"/>
                        </a:cubicBezTo>
                        <a:cubicBezTo>
                          <a:pt x="242605" y="404781"/>
                          <a:pt x="224905" y="407004"/>
                          <a:pt x="206383" y="407004"/>
                        </a:cubicBezTo>
                        <a:cubicBezTo>
                          <a:pt x="177159" y="407004"/>
                          <a:pt x="149909" y="401735"/>
                          <a:pt x="124719" y="391198"/>
                        </a:cubicBezTo>
                        <a:cubicBezTo>
                          <a:pt x="99528" y="380660"/>
                          <a:pt x="77712" y="366172"/>
                          <a:pt x="59272" y="347896"/>
                        </a:cubicBezTo>
                        <a:cubicBezTo>
                          <a:pt x="40832" y="329620"/>
                          <a:pt x="26343" y="308052"/>
                          <a:pt x="15805" y="283191"/>
                        </a:cubicBezTo>
                        <a:cubicBezTo>
                          <a:pt x="5269" y="258411"/>
                          <a:pt x="0" y="231739"/>
                          <a:pt x="0" y="203255"/>
                        </a:cubicBezTo>
                        <a:close/>
                        <a:moveTo>
                          <a:pt x="44207" y="203337"/>
                        </a:moveTo>
                        <a:cubicBezTo>
                          <a:pt x="44207" y="226717"/>
                          <a:pt x="48571" y="248450"/>
                          <a:pt x="57214" y="268619"/>
                        </a:cubicBezTo>
                        <a:cubicBezTo>
                          <a:pt x="65858" y="288788"/>
                          <a:pt x="77712" y="306076"/>
                          <a:pt x="92696" y="320730"/>
                        </a:cubicBezTo>
                        <a:cubicBezTo>
                          <a:pt x="107678" y="335383"/>
                          <a:pt x="125295" y="346908"/>
                          <a:pt x="145381" y="355305"/>
                        </a:cubicBezTo>
                        <a:cubicBezTo>
                          <a:pt x="165469" y="363702"/>
                          <a:pt x="186955" y="367900"/>
                          <a:pt x="209841" y="367900"/>
                        </a:cubicBezTo>
                        <a:cubicBezTo>
                          <a:pt x="232727" y="367900"/>
                          <a:pt x="254213" y="363784"/>
                          <a:pt x="274299" y="355470"/>
                        </a:cubicBezTo>
                        <a:cubicBezTo>
                          <a:pt x="294386" y="347237"/>
                          <a:pt x="312003" y="335712"/>
                          <a:pt x="327151" y="320894"/>
                        </a:cubicBezTo>
                        <a:cubicBezTo>
                          <a:pt x="342298" y="306158"/>
                          <a:pt x="354153" y="288788"/>
                          <a:pt x="362796" y="268784"/>
                        </a:cubicBezTo>
                        <a:cubicBezTo>
                          <a:pt x="371440" y="248862"/>
                          <a:pt x="375804" y="226964"/>
                          <a:pt x="375804" y="203337"/>
                        </a:cubicBezTo>
                        <a:cubicBezTo>
                          <a:pt x="375804" y="179711"/>
                          <a:pt x="371440" y="158224"/>
                          <a:pt x="362631" y="138302"/>
                        </a:cubicBezTo>
                        <a:cubicBezTo>
                          <a:pt x="353823" y="118380"/>
                          <a:pt x="341968" y="101010"/>
                          <a:pt x="326986" y="86439"/>
                        </a:cubicBezTo>
                        <a:cubicBezTo>
                          <a:pt x="312003" y="71785"/>
                          <a:pt x="294386" y="60342"/>
                          <a:pt x="274299" y="51946"/>
                        </a:cubicBezTo>
                        <a:cubicBezTo>
                          <a:pt x="254213" y="43549"/>
                          <a:pt x="232727" y="39350"/>
                          <a:pt x="209841" y="39350"/>
                        </a:cubicBezTo>
                        <a:cubicBezTo>
                          <a:pt x="186955" y="39350"/>
                          <a:pt x="165386" y="43549"/>
                          <a:pt x="145135" y="51946"/>
                        </a:cubicBezTo>
                        <a:cubicBezTo>
                          <a:pt x="124883" y="60342"/>
                          <a:pt x="107348" y="71868"/>
                          <a:pt x="92448" y="86439"/>
                        </a:cubicBezTo>
                        <a:cubicBezTo>
                          <a:pt x="77547"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54" name="Forma Livre: Forma 53">
                    <a:extLst>
                      <a:ext uri="{FF2B5EF4-FFF2-40B4-BE49-F238E27FC236}">
                        <a16:creationId xmlns:a16="http://schemas.microsoft.com/office/drawing/2014/main" id="{7D5CD452-5292-87A2-5094-C89AA2AA1F91}"/>
                      </a:ext>
                    </a:extLst>
                  </p:cNvPr>
                  <p:cNvSpPr/>
                  <p:nvPr/>
                </p:nvSpPr>
                <p:spPr>
                  <a:xfrm>
                    <a:off x="9566316" y="5158848"/>
                    <a:ext cx="452692" cy="441908"/>
                  </a:xfrm>
                  <a:custGeom>
                    <a:avLst/>
                    <a:gdLst>
                      <a:gd name="connsiteX0" fmla="*/ 223753 w 452692"/>
                      <a:gd name="connsiteY0" fmla="*/ 441909 h 441908"/>
                      <a:gd name="connsiteX1" fmla="*/ 135421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0 w 452692"/>
                      <a:gd name="connsiteY5" fmla="*/ 134433 h 441908"/>
                      <a:gd name="connsiteX6" fmla="*/ 64376 w 452692"/>
                      <a:gd name="connsiteY6" fmla="*/ 64130 h 441908"/>
                      <a:gd name="connsiteX7" fmla="*/ 135503 w 452692"/>
                      <a:gd name="connsiteY7" fmla="*/ 17205 h 441908"/>
                      <a:gd name="connsiteX8" fmla="*/ 223917 w 452692"/>
                      <a:gd name="connsiteY8" fmla="*/ 0 h 441908"/>
                      <a:gd name="connsiteX9" fmla="*/ 281873 w 452692"/>
                      <a:gd name="connsiteY9" fmla="*/ 7491 h 441908"/>
                      <a:gd name="connsiteX10" fmla="*/ 332666 w 452692"/>
                      <a:gd name="connsiteY10" fmla="*/ 27907 h 441908"/>
                      <a:gd name="connsiteX11" fmla="*/ 375309 w 452692"/>
                      <a:gd name="connsiteY11" fmla="*/ 58943 h 441908"/>
                      <a:gd name="connsiteX12" fmla="*/ 377532 w 452692"/>
                      <a:gd name="connsiteY12" fmla="*/ 61083 h 441908"/>
                      <a:gd name="connsiteX13" fmla="*/ 379013 w 452692"/>
                      <a:gd name="connsiteY13" fmla="*/ 26919 h 441908"/>
                      <a:gd name="connsiteX14" fmla="*/ 396383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3 w 452692"/>
                      <a:gd name="connsiteY19" fmla="*/ 431536 h 441908"/>
                      <a:gd name="connsiteX20" fmla="*/ 379013 w 452692"/>
                      <a:gd name="connsiteY20" fmla="*/ 414907 h 441908"/>
                      <a:gd name="connsiteX21" fmla="*/ 377532 w 452692"/>
                      <a:gd name="connsiteY21" fmla="*/ 380825 h 441908"/>
                      <a:gd name="connsiteX22" fmla="*/ 374980 w 452692"/>
                      <a:gd name="connsiteY22" fmla="*/ 383212 h 441908"/>
                      <a:gd name="connsiteX23" fmla="*/ 332337 w 452692"/>
                      <a:gd name="connsiteY23" fmla="*/ 413919 h 441908"/>
                      <a:gd name="connsiteX24" fmla="*/ 281543 w 452692"/>
                      <a:gd name="connsiteY24" fmla="*/ 434335 h 441908"/>
                      <a:gd name="connsiteX25" fmla="*/ 223917 w 452692"/>
                      <a:gd name="connsiteY25" fmla="*/ 441826 h 441908"/>
                      <a:gd name="connsiteX26" fmla="*/ 223753 w 452692"/>
                      <a:gd name="connsiteY26" fmla="*/ 34822 h 441908"/>
                      <a:gd name="connsiteX27" fmla="*/ 148839 w 452692"/>
                      <a:gd name="connsiteY27" fmla="*/ 49311 h 441908"/>
                      <a:gd name="connsiteX28" fmla="*/ 88661 w 452692"/>
                      <a:gd name="connsiteY28" fmla="*/ 88991 h 441908"/>
                      <a:gd name="connsiteX29" fmla="*/ 48982 w 452692"/>
                      <a:gd name="connsiteY29" fmla="*/ 148016 h 441908"/>
                      <a:gd name="connsiteX30" fmla="*/ 34658 w 452692"/>
                      <a:gd name="connsiteY30" fmla="*/ 220872 h 441908"/>
                      <a:gd name="connsiteX31" fmla="*/ 49146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0 w 452692"/>
                      <a:gd name="connsiteY38" fmla="*/ 325916 h 441908"/>
                      <a:gd name="connsiteX39" fmla="*/ 397290 w 452692"/>
                      <a:gd name="connsiteY39" fmla="*/ 318507 h 441908"/>
                      <a:gd name="connsiteX40" fmla="*/ 410132 w 452692"/>
                      <a:gd name="connsiteY40" fmla="*/ 334560 h 441908"/>
                      <a:gd name="connsiteX41" fmla="*/ 412848 w 452692"/>
                      <a:gd name="connsiteY41" fmla="*/ 396960 h 441908"/>
                      <a:gd name="connsiteX42" fmla="*/ 417788 w 452692"/>
                      <a:gd name="connsiteY42" fmla="*/ 396960 h 441908"/>
                      <a:gd name="connsiteX43" fmla="*/ 417788 w 452692"/>
                      <a:gd name="connsiteY43" fmla="*/ 45113 h 441908"/>
                      <a:gd name="connsiteX44" fmla="*/ 412848 w 452692"/>
                      <a:gd name="connsiteY44" fmla="*/ 45113 h 441908"/>
                      <a:gd name="connsiteX45" fmla="*/ 410132 w 452692"/>
                      <a:gd name="connsiteY45" fmla="*/ 107843 h 441908"/>
                      <a:gd name="connsiteX46" fmla="*/ 397290 w 452692"/>
                      <a:gd name="connsiteY46" fmla="*/ 123896 h 441908"/>
                      <a:gd name="connsiteX47" fmla="*/ 378190 w 452692"/>
                      <a:gd name="connsiteY47" fmla="*/ 116487 h 441908"/>
                      <a:gd name="connsiteX48" fmla="*/ 351353 w 452692"/>
                      <a:gd name="connsiteY48" fmla="*/ 84298 h 441908"/>
                      <a:gd name="connsiteX49" fmla="*/ 315790 w 452692"/>
                      <a:gd name="connsiteY49" fmla="*/ 58449 h 441908"/>
                      <a:gd name="connsiteX50" fmla="*/ 272653 w 452692"/>
                      <a:gd name="connsiteY50" fmla="*/ 41079 h 441908"/>
                      <a:gd name="connsiteX51" fmla="*/ 223835 w 452692"/>
                      <a:gd name="connsiteY51" fmla="*/ 34822 h 441908"/>
                      <a:gd name="connsiteX52" fmla="*/ 227211 w 452692"/>
                      <a:gd name="connsiteY52" fmla="*/ 402640 h 441908"/>
                      <a:gd name="connsiteX53" fmla="*/ 156001 w 452692"/>
                      <a:gd name="connsiteY53" fmla="*/ 388728 h 441908"/>
                      <a:gd name="connsiteX54" fmla="*/ 97881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4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8" y="377697"/>
                        </a:cubicBezTo>
                        <a:cubicBezTo>
                          <a:pt x="44453" y="357857"/>
                          <a:pt x="28566" y="334230"/>
                          <a:pt x="17205" y="307475"/>
                        </a:cubicBezTo>
                        <a:cubicBezTo>
                          <a:pt x="5762" y="280638"/>
                          <a:pt x="0" y="251496"/>
                          <a:pt x="0" y="220707"/>
                        </a:cubicBezTo>
                        <a:cubicBezTo>
                          <a:pt x="0" y="189919"/>
                          <a:pt x="5762" y="161270"/>
                          <a:pt x="17040" y="134433"/>
                        </a:cubicBezTo>
                        <a:cubicBezTo>
                          <a:pt x="28319" y="107596"/>
                          <a:pt x="44207" y="83969"/>
                          <a:pt x="64376" y="64130"/>
                        </a:cubicBezTo>
                        <a:cubicBezTo>
                          <a:pt x="84463" y="44372"/>
                          <a:pt x="108336" y="28566"/>
                          <a:pt x="135503" y="17205"/>
                        </a:cubicBezTo>
                        <a:cubicBezTo>
                          <a:pt x="162751" y="5762"/>
                          <a:pt x="192471" y="0"/>
                          <a:pt x="223917" y="0"/>
                        </a:cubicBezTo>
                        <a:cubicBezTo>
                          <a:pt x="244169" y="0"/>
                          <a:pt x="263679" y="2552"/>
                          <a:pt x="281873" y="7491"/>
                        </a:cubicBezTo>
                        <a:cubicBezTo>
                          <a:pt x="299901" y="12431"/>
                          <a:pt x="317025" y="19263"/>
                          <a:pt x="332666" y="27907"/>
                        </a:cubicBezTo>
                        <a:cubicBezTo>
                          <a:pt x="348389" y="36551"/>
                          <a:pt x="362714" y="47006"/>
                          <a:pt x="375309" y="58943"/>
                        </a:cubicBezTo>
                        <a:cubicBezTo>
                          <a:pt x="376050" y="59684"/>
                          <a:pt x="376790" y="60342"/>
                          <a:pt x="377532" y="61083"/>
                        </a:cubicBezTo>
                        <a:lnTo>
                          <a:pt x="379013" y="26919"/>
                        </a:lnTo>
                        <a:cubicBezTo>
                          <a:pt x="379425" y="17617"/>
                          <a:pt x="387081" y="10290"/>
                          <a:pt x="396383" y="10290"/>
                        </a:cubicBezTo>
                        <a:lnTo>
                          <a:pt x="435323" y="10290"/>
                        </a:lnTo>
                        <a:cubicBezTo>
                          <a:pt x="444871" y="10290"/>
                          <a:pt x="452693" y="18029"/>
                          <a:pt x="452693" y="27660"/>
                        </a:cubicBezTo>
                        <a:lnTo>
                          <a:pt x="452693" y="414166"/>
                        </a:lnTo>
                        <a:cubicBezTo>
                          <a:pt x="452693" y="423715"/>
                          <a:pt x="444954" y="431536"/>
                          <a:pt x="435323" y="431536"/>
                        </a:cubicBezTo>
                        <a:lnTo>
                          <a:pt x="396383" y="431536"/>
                        </a:lnTo>
                        <a:cubicBezTo>
                          <a:pt x="387081" y="431536"/>
                          <a:pt x="379425" y="424209"/>
                          <a:pt x="379013" y="414907"/>
                        </a:cubicBezTo>
                        <a:lnTo>
                          <a:pt x="377532" y="380825"/>
                        </a:lnTo>
                        <a:cubicBezTo>
                          <a:pt x="376709" y="381648"/>
                          <a:pt x="375803" y="382472"/>
                          <a:pt x="374980" y="383212"/>
                        </a:cubicBezTo>
                        <a:cubicBezTo>
                          <a:pt x="362303" y="394902"/>
                          <a:pt x="347977" y="405192"/>
                          <a:pt x="332337" y="413919"/>
                        </a:cubicBezTo>
                        <a:cubicBezTo>
                          <a:pt x="316695" y="422563"/>
                          <a:pt x="299572" y="429478"/>
                          <a:pt x="281543" y="434335"/>
                        </a:cubicBezTo>
                        <a:cubicBezTo>
                          <a:pt x="263350" y="439274"/>
                          <a:pt x="243922" y="441826"/>
                          <a:pt x="223917" y="441826"/>
                        </a:cubicBezTo>
                        <a:close/>
                        <a:moveTo>
                          <a:pt x="223753" y="34822"/>
                        </a:moveTo>
                        <a:cubicBezTo>
                          <a:pt x="196998" y="34822"/>
                          <a:pt x="171725" y="39680"/>
                          <a:pt x="148839" y="49311"/>
                        </a:cubicBezTo>
                        <a:cubicBezTo>
                          <a:pt x="125788" y="58943"/>
                          <a:pt x="105537" y="72279"/>
                          <a:pt x="88661" y="88991"/>
                        </a:cubicBezTo>
                        <a:cubicBezTo>
                          <a:pt x="71785" y="105620"/>
                          <a:pt x="58449" y="125460"/>
                          <a:pt x="48982" y="148016"/>
                        </a:cubicBezTo>
                        <a:cubicBezTo>
                          <a:pt x="39514" y="170573"/>
                          <a:pt x="34658" y="195105"/>
                          <a:pt x="34658" y="220872"/>
                        </a:cubicBezTo>
                        <a:cubicBezTo>
                          <a:pt x="34658" y="246639"/>
                          <a:pt x="39514" y="271500"/>
                          <a:pt x="49146" y="293975"/>
                        </a:cubicBezTo>
                        <a:cubicBezTo>
                          <a:pt x="58778" y="316614"/>
                          <a:pt x="72115" y="336536"/>
                          <a:pt x="88908" y="353165"/>
                        </a:cubicBezTo>
                        <a:cubicBezTo>
                          <a:pt x="105702" y="369794"/>
                          <a:pt x="125788" y="383130"/>
                          <a:pt x="148839" y="392762"/>
                        </a:cubicBezTo>
                        <a:cubicBezTo>
                          <a:pt x="171808" y="402394"/>
                          <a:pt x="196998" y="407250"/>
                          <a:pt x="223753" y="407250"/>
                        </a:cubicBezTo>
                        <a:cubicBezTo>
                          <a:pt x="240712" y="407250"/>
                          <a:pt x="257011" y="405111"/>
                          <a:pt x="272241" y="400994"/>
                        </a:cubicBezTo>
                        <a:cubicBezTo>
                          <a:pt x="287635" y="396796"/>
                          <a:pt x="302124" y="390951"/>
                          <a:pt x="315378" y="383624"/>
                        </a:cubicBezTo>
                        <a:cubicBezTo>
                          <a:pt x="328549" y="376298"/>
                          <a:pt x="340652" y="367653"/>
                          <a:pt x="351271" y="357857"/>
                        </a:cubicBezTo>
                        <a:cubicBezTo>
                          <a:pt x="361808" y="348143"/>
                          <a:pt x="370863" y="337359"/>
                          <a:pt x="378190" y="325916"/>
                        </a:cubicBezTo>
                        <a:cubicBezTo>
                          <a:pt x="382306" y="319577"/>
                          <a:pt x="390045" y="316531"/>
                          <a:pt x="397290" y="318507"/>
                        </a:cubicBezTo>
                        <a:cubicBezTo>
                          <a:pt x="404616" y="320482"/>
                          <a:pt x="409802" y="326986"/>
                          <a:pt x="410132" y="334560"/>
                        </a:cubicBezTo>
                        <a:lnTo>
                          <a:pt x="412848" y="396960"/>
                        </a:lnTo>
                        <a:lnTo>
                          <a:pt x="417788" y="396960"/>
                        </a:lnTo>
                        <a:lnTo>
                          <a:pt x="417788" y="45113"/>
                        </a:lnTo>
                        <a:lnTo>
                          <a:pt x="412848" y="45113"/>
                        </a:lnTo>
                        <a:lnTo>
                          <a:pt x="410132" y="107843"/>
                        </a:lnTo>
                        <a:cubicBezTo>
                          <a:pt x="409802" y="115416"/>
                          <a:pt x="404616" y="121920"/>
                          <a:pt x="397290" y="123896"/>
                        </a:cubicBezTo>
                        <a:cubicBezTo>
                          <a:pt x="390045" y="125872"/>
                          <a:pt x="382224" y="122825"/>
                          <a:pt x="378190" y="116487"/>
                        </a:cubicBezTo>
                        <a:cubicBezTo>
                          <a:pt x="370863" y="105044"/>
                          <a:pt x="361808" y="94177"/>
                          <a:pt x="351353" y="84298"/>
                        </a:cubicBezTo>
                        <a:cubicBezTo>
                          <a:pt x="340898" y="74420"/>
                          <a:pt x="328961" y="65693"/>
                          <a:pt x="315790" y="58449"/>
                        </a:cubicBezTo>
                        <a:cubicBezTo>
                          <a:pt x="302536" y="51122"/>
                          <a:pt x="288047" y="45278"/>
                          <a:pt x="272653" y="41079"/>
                        </a:cubicBezTo>
                        <a:cubicBezTo>
                          <a:pt x="257422" y="36963"/>
                          <a:pt x="240958" y="34822"/>
                          <a:pt x="223835" y="34822"/>
                        </a:cubicBezTo>
                        <a:close/>
                        <a:moveTo>
                          <a:pt x="227211" y="402640"/>
                        </a:moveTo>
                        <a:cubicBezTo>
                          <a:pt x="202102" y="402640"/>
                          <a:pt x="178146" y="397948"/>
                          <a:pt x="156001" y="388728"/>
                        </a:cubicBezTo>
                        <a:cubicBezTo>
                          <a:pt x="133938" y="379508"/>
                          <a:pt x="114428" y="366665"/>
                          <a:pt x="97881" y="350612"/>
                        </a:cubicBezTo>
                        <a:cubicBezTo>
                          <a:pt x="81335" y="334477"/>
                          <a:pt x="68080" y="315049"/>
                          <a:pt x="58531" y="292986"/>
                        </a:cubicBezTo>
                        <a:cubicBezTo>
                          <a:pt x="48982" y="270760"/>
                          <a:pt x="44125" y="246557"/>
                          <a:pt x="44125" y="220872"/>
                        </a:cubicBezTo>
                        <a:cubicBezTo>
                          <a:pt x="44125" y="195187"/>
                          <a:pt x="48982" y="170985"/>
                          <a:pt x="58531" y="148922"/>
                        </a:cubicBezTo>
                        <a:cubicBezTo>
                          <a:pt x="67999" y="127024"/>
                          <a:pt x="81170" y="107678"/>
                          <a:pt x="97552" y="91543"/>
                        </a:cubicBezTo>
                        <a:cubicBezTo>
                          <a:pt x="114017" y="75408"/>
                          <a:pt x="133527" y="62565"/>
                          <a:pt x="155754" y="53345"/>
                        </a:cubicBezTo>
                        <a:cubicBezTo>
                          <a:pt x="177982" y="44125"/>
                          <a:pt x="202019" y="39433"/>
                          <a:pt x="227128" y="39433"/>
                        </a:cubicBezTo>
                        <a:cubicBezTo>
                          <a:pt x="252236" y="39433"/>
                          <a:pt x="276192" y="44125"/>
                          <a:pt x="298338" y="53345"/>
                        </a:cubicBezTo>
                        <a:cubicBezTo>
                          <a:pt x="320400" y="62565"/>
                          <a:pt x="339910" y="75408"/>
                          <a:pt x="356457" y="91460"/>
                        </a:cubicBezTo>
                        <a:cubicBezTo>
                          <a:pt x="373004" y="107596"/>
                          <a:pt x="386258" y="126859"/>
                          <a:pt x="395890" y="148840"/>
                        </a:cubicBezTo>
                        <a:cubicBezTo>
                          <a:pt x="405603" y="170902"/>
                          <a:pt x="410544" y="195187"/>
                          <a:pt x="410544" y="220872"/>
                        </a:cubicBezTo>
                        <a:cubicBezTo>
                          <a:pt x="410544" y="246557"/>
                          <a:pt x="405686" y="271171"/>
                          <a:pt x="396137" y="293234"/>
                        </a:cubicBezTo>
                        <a:cubicBezTo>
                          <a:pt x="386670" y="315131"/>
                          <a:pt x="373334" y="334560"/>
                          <a:pt x="356622" y="350860"/>
                        </a:cubicBezTo>
                        <a:cubicBezTo>
                          <a:pt x="339910" y="367159"/>
                          <a:pt x="320317" y="380002"/>
                          <a:pt x="298255" y="389057"/>
                        </a:cubicBezTo>
                        <a:cubicBezTo>
                          <a:pt x="276192" y="398113"/>
                          <a:pt x="252236" y="402723"/>
                          <a:pt x="227128" y="402723"/>
                        </a:cubicBezTo>
                        <a:close/>
                        <a:moveTo>
                          <a:pt x="227211" y="74090"/>
                        </a:moveTo>
                        <a:cubicBezTo>
                          <a:pt x="206712" y="74090"/>
                          <a:pt x="187202" y="77877"/>
                          <a:pt x="169173" y="85369"/>
                        </a:cubicBezTo>
                        <a:cubicBezTo>
                          <a:pt x="151144" y="92860"/>
                          <a:pt x="135256" y="103233"/>
                          <a:pt x="122002" y="116240"/>
                        </a:cubicBezTo>
                        <a:cubicBezTo>
                          <a:pt x="108830" y="129247"/>
                          <a:pt x="98210" y="144888"/>
                          <a:pt x="90473" y="162670"/>
                        </a:cubicBezTo>
                        <a:cubicBezTo>
                          <a:pt x="82816" y="180369"/>
                          <a:pt x="78947" y="199962"/>
                          <a:pt x="78947" y="220872"/>
                        </a:cubicBezTo>
                        <a:cubicBezTo>
                          <a:pt x="78947" y="241782"/>
                          <a:pt x="82816" y="261457"/>
                          <a:pt x="90473" y="279239"/>
                        </a:cubicBezTo>
                        <a:cubicBezTo>
                          <a:pt x="98210" y="297103"/>
                          <a:pt x="108830" y="312827"/>
                          <a:pt x="122167" y="325751"/>
                        </a:cubicBezTo>
                        <a:cubicBezTo>
                          <a:pt x="135503" y="338758"/>
                          <a:pt x="151391" y="349213"/>
                          <a:pt x="169420" y="356705"/>
                        </a:cubicBezTo>
                        <a:cubicBezTo>
                          <a:pt x="187284" y="364196"/>
                          <a:pt x="206712" y="367983"/>
                          <a:pt x="227211" y="367983"/>
                        </a:cubicBezTo>
                        <a:cubicBezTo>
                          <a:pt x="247709" y="367983"/>
                          <a:pt x="267219" y="364278"/>
                          <a:pt x="285084" y="356869"/>
                        </a:cubicBezTo>
                        <a:cubicBezTo>
                          <a:pt x="303030" y="349460"/>
                          <a:pt x="318918" y="339087"/>
                          <a:pt x="332419" y="325916"/>
                        </a:cubicBezTo>
                        <a:cubicBezTo>
                          <a:pt x="345838" y="312827"/>
                          <a:pt x="356622" y="297103"/>
                          <a:pt x="364278" y="279403"/>
                        </a:cubicBezTo>
                        <a:cubicBezTo>
                          <a:pt x="371934" y="261704"/>
                          <a:pt x="375803" y="242029"/>
                          <a:pt x="375803" y="220872"/>
                        </a:cubicBezTo>
                        <a:cubicBezTo>
                          <a:pt x="375803" y="199715"/>
                          <a:pt x="371851" y="180451"/>
                          <a:pt x="364113" y="162834"/>
                        </a:cubicBezTo>
                        <a:cubicBezTo>
                          <a:pt x="356292" y="145053"/>
                          <a:pt x="345591" y="129411"/>
                          <a:pt x="332255" y="116404"/>
                        </a:cubicBezTo>
                        <a:cubicBezTo>
                          <a:pt x="318918" y="103397"/>
                          <a:pt x="303030" y="92942"/>
                          <a:pt x="285001" y="85451"/>
                        </a:cubicBezTo>
                        <a:cubicBezTo>
                          <a:pt x="267137"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nvGrpSpPr>
                <p:cNvPr id="41" name="Gráfico 23">
                  <a:extLst>
                    <a:ext uri="{FF2B5EF4-FFF2-40B4-BE49-F238E27FC236}">
                      <a16:creationId xmlns:a16="http://schemas.microsoft.com/office/drawing/2014/main" id="{5B44C9B5-CEE0-86BB-4F91-72142DF24067}"/>
                    </a:ext>
                  </a:extLst>
                </p:cNvPr>
                <p:cNvGrpSpPr/>
                <p:nvPr/>
              </p:nvGrpSpPr>
              <p:grpSpPr>
                <a:xfrm>
                  <a:off x="10251488" y="5053557"/>
                  <a:ext cx="312252" cy="544153"/>
                  <a:chOff x="10251488" y="5053557"/>
                  <a:chExt cx="312252" cy="544153"/>
                </a:xfrm>
                <a:solidFill>
                  <a:srgbClr val="1D1D1B"/>
                </a:solidFill>
              </p:grpSpPr>
              <p:sp>
                <p:nvSpPr>
                  <p:cNvPr id="51" name="Forma Livre: Forma 50">
                    <a:extLst>
                      <a:ext uri="{FF2B5EF4-FFF2-40B4-BE49-F238E27FC236}">
                        <a16:creationId xmlns:a16="http://schemas.microsoft.com/office/drawing/2014/main" id="{5AF4BAA8-CB6F-A917-3626-CDB6C9983C93}"/>
                      </a:ext>
                    </a:extLst>
                  </p:cNvPr>
                  <p:cNvSpPr/>
                  <p:nvPr/>
                </p:nvSpPr>
                <p:spPr>
                  <a:xfrm>
                    <a:off x="10268940" y="5070927"/>
                    <a:ext cx="277427" cy="509413"/>
                  </a:xfrm>
                  <a:custGeom>
                    <a:avLst/>
                    <a:gdLst>
                      <a:gd name="connsiteX0" fmla="*/ 70139 w 277427"/>
                      <a:gd name="connsiteY0" fmla="*/ 112206 h 509413"/>
                      <a:gd name="connsiteX1" fmla="*/ 80429 w 277427"/>
                      <a:gd name="connsiteY1" fmla="*/ 412 h 509413"/>
                      <a:gd name="connsiteX2" fmla="*/ 114757 w 277427"/>
                      <a:gd name="connsiteY2" fmla="*/ 0 h 509413"/>
                      <a:gd name="connsiteX3" fmla="*/ 114757 w 277427"/>
                      <a:gd name="connsiteY3" fmla="*/ 115581 h 509413"/>
                      <a:gd name="connsiteX4" fmla="*/ 260880 w 277427"/>
                      <a:gd name="connsiteY4" fmla="*/ 115581 h 509413"/>
                      <a:gd name="connsiteX5" fmla="*/ 260880 w 277427"/>
                      <a:gd name="connsiteY5" fmla="*/ 154849 h 509413"/>
                      <a:gd name="connsiteX6" fmla="*/ 114757 w 277427"/>
                      <a:gd name="connsiteY6" fmla="*/ 154849 h 509413"/>
                      <a:gd name="connsiteX7" fmla="*/ 114757 w 277427"/>
                      <a:gd name="connsiteY7" fmla="*/ 357857 h 509413"/>
                      <a:gd name="connsiteX8" fmla="*/ 122579 w 277427"/>
                      <a:gd name="connsiteY8" fmla="*/ 413589 h 509413"/>
                      <a:gd name="connsiteX9" fmla="*/ 143406 w 277427"/>
                      <a:gd name="connsiteY9" fmla="*/ 448494 h 509413"/>
                      <a:gd name="connsiteX10" fmla="*/ 173206 w 277427"/>
                      <a:gd name="connsiteY10" fmla="*/ 466441 h 509413"/>
                      <a:gd name="connsiteX11" fmla="*/ 207947 w 277427"/>
                      <a:gd name="connsiteY11" fmla="*/ 471627 h 509413"/>
                      <a:gd name="connsiteX12" fmla="*/ 277427 w 277427"/>
                      <a:gd name="connsiteY12" fmla="*/ 471627 h 509413"/>
                      <a:gd name="connsiteX13" fmla="*/ 277016 w 277427"/>
                      <a:gd name="connsiteY13" fmla="*/ 509413 h 509413"/>
                      <a:gd name="connsiteX14" fmla="*/ 204489 w 277427"/>
                      <a:gd name="connsiteY14" fmla="*/ 509413 h 509413"/>
                      <a:gd name="connsiteX15" fmla="*/ 151474 w 277427"/>
                      <a:gd name="connsiteY15" fmla="*/ 501593 h 509413"/>
                      <a:gd name="connsiteX16" fmla="*/ 109160 w 277427"/>
                      <a:gd name="connsiteY16" fmla="*/ 476073 h 509413"/>
                      <a:gd name="connsiteX17" fmla="*/ 81088 w 277427"/>
                      <a:gd name="connsiteY17" fmla="*/ 429313 h 509413"/>
                      <a:gd name="connsiteX18" fmla="*/ 70962 w 277427"/>
                      <a:gd name="connsiteY18" fmla="*/ 357939 h 509413"/>
                      <a:gd name="connsiteX19" fmla="*/ 70962 w 277427"/>
                      <a:gd name="connsiteY19" fmla="*/ 154931 h 509413"/>
                      <a:gd name="connsiteX20" fmla="*/ 0 w 277427"/>
                      <a:gd name="connsiteY20" fmla="*/ 154931 h 509413"/>
                      <a:gd name="connsiteX21" fmla="*/ 0 w 277427"/>
                      <a:gd name="connsiteY21" fmla="*/ 118709 h 509413"/>
                      <a:gd name="connsiteX22" fmla="*/ 70222 w 277427"/>
                      <a:gd name="connsiteY22" fmla="*/ 112206 h 50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7427" h="509413">
                        <a:moveTo>
                          <a:pt x="70139" y="112206"/>
                        </a:moveTo>
                        <a:lnTo>
                          <a:pt x="80429" y="412"/>
                        </a:lnTo>
                        <a:lnTo>
                          <a:pt x="114757" y="0"/>
                        </a:lnTo>
                        <a:lnTo>
                          <a:pt x="114757" y="115581"/>
                        </a:lnTo>
                        <a:lnTo>
                          <a:pt x="260880" y="115581"/>
                        </a:lnTo>
                        <a:lnTo>
                          <a:pt x="260880" y="154849"/>
                        </a:lnTo>
                        <a:lnTo>
                          <a:pt x="114757" y="154849"/>
                        </a:lnTo>
                        <a:lnTo>
                          <a:pt x="114757" y="357857"/>
                        </a:lnTo>
                        <a:cubicBezTo>
                          <a:pt x="114757" y="380249"/>
                          <a:pt x="117392" y="398854"/>
                          <a:pt x="122579" y="413589"/>
                        </a:cubicBezTo>
                        <a:cubicBezTo>
                          <a:pt x="127765" y="428325"/>
                          <a:pt x="134762" y="440015"/>
                          <a:pt x="143406" y="448494"/>
                        </a:cubicBezTo>
                        <a:cubicBezTo>
                          <a:pt x="152050" y="456974"/>
                          <a:pt x="162011" y="462983"/>
                          <a:pt x="173206" y="466441"/>
                        </a:cubicBezTo>
                        <a:cubicBezTo>
                          <a:pt x="184403" y="469898"/>
                          <a:pt x="195928" y="471627"/>
                          <a:pt x="207947" y="471627"/>
                        </a:cubicBezTo>
                        <a:lnTo>
                          <a:pt x="277427" y="471627"/>
                        </a:lnTo>
                        <a:lnTo>
                          <a:pt x="277016" y="509413"/>
                        </a:lnTo>
                        <a:lnTo>
                          <a:pt x="204489" y="509413"/>
                        </a:lnTo>
                        <a:cubicBezTo>
                          <a:pt x="185391" y="509413"/>
                          <a:pt x="167691" y="506779"/>
                          <a:pt x="151474" y="501593"/>
                        </a:cubicBezTo>
                        <a:cubicBezTo>
                          <a:pt x="135173" y="496406"/>
                          <a:pt x="121096" y="487845"/>
                          <a:pt x="109160" y="476073"/>
                        </a:cubicBezTo>
                        <a:cubicBezTo>
                          <a:pt x="97223" y="464218"/>
                          <a:pt x="87838" y="448659"/>
                          <a:pt x="81088" y="429313"/>
                        </a:cubicBezTo>
                        <a:cubicBezTo>
                          <a:pt x="74338" y="409967"/>
                          <a:pt x="70962" y="386176"/>
                          <a:pt x="70962" y="357939"/>
                        </a:cubicBezTo>
                        <a:lnTo>
                          <a:pt x="70962" y="154931"/>
                        </a:lnTo>
                        <a:lnTo>
                          <a:pt x="0" y="154931"/>
                        </a:lnTo>
                        <a:lnTo>
                          <a:pt x="0" y="118709"/>
                        </a:lnTo>
                        <a:lnTo>
                          <a:pt x="70222" y="112206"/>
                        </a:lnTo>
                        <a:close/>
                      </a:path>
                    </a:pathLst>
                  </a:custGeom>
                  <a:solidFill>
                    <a:srgbClr val="1D1D1B"/>
                  </a:solidFill>
                  <a:ln w="8232" cap="flat">
                    <a:noFill/>
                    <a:prstDash val="solid"/>
                    <a:miter/>
                  </a:ln>
                </p:spPr>
                <p:txBody>
                  <a:bodyPr rtlCol="0" anchor="ctr"/>
                  <a:lstStyle/>
                  <a:p>
                    <a:endParaRPr lang="en-US"/>
                  </a:p>
                </p:txBody>
              </p:sp>
              <p:sp>
                <p:nvSpPr>
                  <p:cNvPr id="52" name="Forma Livre: Forma 51">
                    <a:extLst>
                      <a:ext uri="{FF2B5EF4-FFF2-40B4-BE49-F238E27FC236}">
                        <a16:creationId xmlns:a16="http://schemas.microsoft.com/office/drawing/2014/main" id="{71FD18FF-9E1A-C0DA-9DF2-055739DEFC1A}"/>
                      </a:ext>
                    </a:extLst>
                  </p:cNvPr>
                  <p:cNvSpPr/>
                  <p:nvPr/>
                </p:nvSpPr>
                <p:spPr>
                  <a:xfrm>
                    <a:off x="10251488" y="5053557"/>
                    <a:ext cx="312252" cy="544153"/>
                  </a:xfrm>
                  <a:custGeom>
                    <a:avLst/>
                    <a:gdLst>
                      <a:gd name="connsiteX0" fmla="*/ 294469 w 312252"/>
                      <a:gd name="connsiteY0" fmla="*/ 544154 h 544153"/>
                      <a:gd name="connsiteX1" fmla="*/ 221942 w 312252"/>
                      <a:gd name="connsiteY1" fmla="*/ 544154 h 544153"/>
                      <a:gd name="connsiteX2" fmla="*/ 163575 w 312252"/>
                      <a:gd name="connsiteY2" fmla="*/ 535510 h 544153"/>
                      <a:gd name="connsiteX3" fmla="*/ 114346 w 312252"/>
                      <a:gd name="connsiteY3" fmla="*/ 505791 h 544153"/>
                      <a:gd name="connsiteX4" fmla="*/ 82076 w 312252"/>
                      <a:gd name="connsiteY4" fmla="*/ 452446 h 544153"/>
                      <a:gd name="connsiteX5" fmla="*/ 70962 w 312252"/>
                      <a:gd name="connsiteY5" fmla="*/ 375392 h 544153"/>
                      <a:gd name="connsiteX6" fmla="*/ 70962 w 312252"/>
                      <a:gd name="connsiteY6" fmla="*/ 189754 h 544153"/>
                      <a:gd name="connsiteX7" fmla="*/ 17370 w 312252"/>
                      <a:gd name="connsiteY7" fmla="*/ 189754 h 544153"/>
                      <a:gd name="connsiteX8" fmla="*/ 0 w 312252"/>
                      <a:gd name="connsiteY8" fmla="*/ 172384 h 544153"/>
                      <a:gd name="connsiteX9" fmla="*/ 0 w 312252"/>
                      <a:gd name="connsiteY9" fmla="*/ 136162 h 544153"/>
                      <a:gd name="connsiteX10" fmla="*/ 15805 w 312252"/>
                      <a:gd name="connsiteY10" fmla="*/ 118874 h 544153"/>
                      <a:gd name="connsiteX11" fmla="*/ 71620 w 312252"/>
                      <a:gd name="connsiteY11" fmla="*/ 113688 h 544153"/>
                      <a:gd name="connsiteX12" fmla="*/ 80593 w 312252"/>
                      <a:gd name="connsiteY12" fmla="*/ 16218 h 544153"/>
                      <a:gd name="connsiteX13" fmla="*/ 97717 w 312252"/>
                      <a:gd name="connsiteY13" fmla="*/ 412 h 544153"/>
                      <a:gd name="connsiteX14" fmla="*/ 132045 w 312252"/>
                      <a:gd name="connsiteY14" fmla="*/ 0 h 544153"/>
                      <a:gd name="connsiteX15" fmla="*/ 144476 w 312252"/>
                      <a:gd name="connsiteY15" fmla="*/ 5022 h 544153"/>
                      <a:gd name="connsiteX16" fmla="*/ 149662 w 312252"/>
                      <a:gd name="connsiteY16" fmla="*/ 17370 h 544153"/>
                      <a:gd name="connsiteX17" fmla="*/ 149662 w 312252"/>
                      <a:gd name="connsiteY17" fmla="*/ 115664 h 544153"/>
                      <a:gd name="connsiteX18" fmla="*/ 278415 w 312252"/>
                      <a:gd name="connsiteY18" fmla="*/ 115664 h 544153"/>
                      <a:gd name="connsiteX19" fmla="*/ 295785 w 312252"/>
                      <a:gd name="connsiteY19" fmla="*/ 133034 h 544153"/>
                      <a:gd name="connsiteX20" fmla="*/ 295785 w 312252"/>
                      <a:gd name="connsiteY20" fmla="*/ 172301 h 544153"/>
                      <a:gd name="connsiteX21" fmla="*/ 278415 w 312252"/>
                      <a:gd name="connsiteY21" fmla="*/ 189672 h 544153"/>
                      <a:gd name="connsiteX22" fmla="*/ 149662 w 312252"/>
                      <a:gd name="connsiteY22" fmla="*/ 189672 h 544153"/>
                      <a:gd name="connsiteX23" fmla="*/ 149662 w 312252"/>
                      <a:gd name="connsiteY23" fmla="*/ 375309 h 544153"/>
                      <a:gd name="connsiteX24" fmla="*/ 156496 w 312252"/>
                      <a:gd name="connsiteY24" fmla="*/ 425279 h 544153"/>
                      <a:gd name="connsiteX25" fmla="*/ 173125 w 312252"/>
                      <a:gd name="connsiteY25" fmla="*/ 453598 h 544153"/>
                      <a:gd name="connsiteX26" fmla="*/ 195764 w 312252"/>
                      <a:gd name="connsiteY26" fmla="*/ 467264 h 544153"/>
                      <a:gd name="connsiteX27" fmla="*/ 225400 w 312252"/>
                      <a:gd name="connsiteY27" fmla="*/ 471627 h 544153"/>
                      <a:gd name="connsiteX28" fmla="*/ 294880 w 312252"/>
                      <a:gd name="connsiteY28" fmla="*/ 471627 h 544153"/>
                      <a:gd name="connsiteX29" fmla="*/ 307228 w 312252"/>
                      <a:gd name="connsiteY29" fmla="*/ 476814 h 544153"/>
                      <a:gd name="connsiteX30" fmla="*/ 312250 w 312252"/>
                      <a:gd name="connsiteY30" fmla="*/ 489162 h 544153"/>
                      <a:gd name="connsiteX31" fmla="*/ 311839 w 312252"/>
                      <a:gd name="connsiteY31" fmla="*/ 526948 h 544153"/>
                      <a:gd name="connsiteX32" fmla="*/ 294469 w 312252"/>
                      <a:gd name="connsiteY32" fmla="*/ 544154 h 544153"/>
                      <a:gd name="connsiteX33" fmla="*/ 34822 w 312252"/>
                      <a:gd name="connsiteY33" fmla="*/ 154932 h 544153"/>
                      <a:gd name="connsiteX34" fmla="*/ 88415 w 312252"/>
                      <a:gd name="connsiteY34" fmla="*/ 154932 h 544153"/>
                      <a:gd name="connsiteX35" fmla="*/ 105785 w 312252"/>
                      <a:gd name="connsiteY35" fmla="*/ 172301 h 544153"/>
                      <a:gd name="connsiteX36" fmla="*/ 105785 w 312252"/>
                      <a:gd name="connsiteY36" fmla="*/ 375309 h 544153"/>
                      <a:gd name="connsiteX37" fmla="*/ 114922 w 312252"/>
                      <a:gd name="connsiteY37" fmla="*/ 440921 h 544153"/>
                      <a:gd name="connsiteX38" fmla="*/ 138796 w 312252"/>
                      <a:gd name="connsiteY38" fmla="*/ 481095 h 544153"/>
                      <a:gd name="connsiteX39" fmla="*/ 174194 w 312252"/>
                      <a:gd name="connsiteY39" fmla="*/ 502416 h 544153"/>
                      <a:gd name="connsiteX40" fmla="*/ 221942 w 312252"/>
                      <a:gd name="connsiteY40" fmla="*/ 509413 h 544153"/>
                      <a:gd name="connsiteX41" fmla="*/ 277262 w 312252"/>
                      <a:gd name="connsiteY41" fmla="*/ 509413 h 544153"/>
                      <a:gd name="connsiteX42" fmla="*/ 277262 w 312252"/>
                      <a:gd name="connsiteY42" fmla="*/ 506367 h 544153"/>
                      <a:gd name="connsiteX43" fmla="*/ 225400 w 312252"/>
                      <a:gd name="connsiteY43" fmla="*/ 506367 h 544153"/>
                      <a:gd name="connsiteX44" fmla="*/ 185555 w 312252"/>
                      <a:gd name="connsiteY44" fmla="*/ 500440 h 544153"/>
                      <a:gd name="connsiteX45" fmla="*/ 148674 w 312252"/>
                      <a:gd name="connsiteY45" fmla="*/ 478295 h 544153"/>
                      <a:gd name="connsiteX46" fmla="*/ 123649 w 312252"/>
                      <a:gd name="connsiteY46" fmla="*/ 436805 h 544153"/>
                      <a:gd name="connsiteX47" fmla="*/ 114840 w 312252"/>
                      <a:gd name="connsiteY47" fmla="*/ 375309 h 544153"/>
                      <a:gd name="connsiteX48" fmla="*/ 114840 w 312252"/>
                      <a:gd name="connsiteY48" fmla="*/ 172301 h 544153"/>
                      <a:gd name="connsiteX49" fmla="*/ 132210 w 312252"/>
                      <a:gd name="connsiteY49" fmla="*/ 154932 h 544153"/>
                      <a:gd name="connsiteX50" fmla="*/ 260963 w 312252"/>
                      <a:gd name="connsiteY50" fmla="*/ 154932 h 544153"/>
                      <a:gd name="connsiteX51" fmla="*/ 260963 w 312252"/>
                      <a:gd name="connsiteY51" fmla="*/ 150321 h 544153"/>
                      <a:gd name="connsiteX52" fmla="*/ 132210 w 312252"/>
                      <a:gd name="connsiteY52" fmla="*/ 150321 h 544153"/>
                      <a:gd name="connsiteX53" fmla="*/ 114840 w 312252"/>
                      <a:gd name="connsiteY53" fmla="*/ 132951 h 544153"/>
                      <a:gd name="connsiteX54" fmla="*/ 114840 w 312252"/>
                      <a:gd name="connsiteY54" fmla="*/ 34905 h 544153"/>
                      <a:gd name="connsiteX55" fmla="*/ 113687 w 312252"/>
                      <a:gd name="connsiteY55" fmla="*/ 34905 h 544153"/>
                      <a:gd name="connsiteX56" fmla="*/ 104797 w 312252"/>
                      <a:gd name="connsiteY56" fmla="*/ 131140 h 544153"/>
                      <a:gd name="connsiteX57" fmla="*/ 89073 w 312252"/>
                      <a:gd name="connsiteY57" fmla="*/ 146864 h 544153"/>
                      <a:gd name="connsiteX58" fmla="*/ 34658 w 312252"/>
                      <a:gd name="connsiteY58" fmla="*/ 151886 h 544153"/>
                      <a:gd name="connsiteX59" fmla="*/ 34658 w 312252"/>
                      <a:gd name="connsiteY59" fmla="*/ 154932 h 5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2252" h="544153">
                        <a:moveTo>
                          <a:pt x="294469" y="544154"/>
                        </a:moveTo>
                        <a:lnTo>
                          <a:pt x="221942" y="544154"/>
                        </a:lnTo>
                        <a:cubicBezTo>
                          <a:pt x="201196" y="544154"/>
                          <a:pt x="181521" y="541272"/>
                          <a:pt x="163575" y="535510"/>
                        </a:cubicBezTo>
                        <a:cubicBezTo>
                          <a:pt x="144805" y="529500"/>
                          <a:pt x="128176" y="519457"/>
                          <a:pt x="114346" y="505791"/>
                        </a:cubicBezTo>
                        <a:cubicBezTo>
                          <a:pt x="100516" y="492125"/>
                          <a:pt x="89650" y="474179"/>
                          <a:pt x="82076" y="452446"/>
                        </a:cubicBezTo>
                        <a:cubicBezTo>
                          <a:pt x="74749" y="431371"/>
                          <a:pt x="70962" y="405440"/>
                          <a:pt x="70962" y="375392"/>
                        </a:cubicBezTo>
                        <a:lnTo>
                          <a:pt x="70962" y="189754"/>
                        </a:lnTo>
                        <a:lnTo>
                          <a:pt x="17370" y="189754"/>
                        </a:lnTo>
                        <a:cubicBezTo>
                          <a:pt x="7820" y="189754"/>
                          <a:pt x="0" y="182016"/>
                          <a:pt x="0" y="172384"/>
                        </a:cubicBezTo>
                        <a:lnTo>
                          <a:pt x="0" y="136162"/>
                        </a:lnTo>
                        <a:cubicBezTo>
                          <a:pt x="0" y="127189"/>
                          <a:pt x="6832" y="119697"/>
                          <a:pt x="15805" y="118874"/>
                        </a:cubicBezTo>
                        <a:lnTo>
                          <a:pt x="71620" y="113688"/>
                        </a:lnTo>
                        <a:lnTo>
                          <a:pt x="80593" y="16218"/>
                        </a:lnTo>
                        <a:cubicBezTo>
                          <a:pt x="81417" y="7327"/>
                          <a:pt x="88826" y="576"/>
                          <a:pt x="97717" y="412"/>
                        </a:cubicBezTo>
                        <a:lnTo>
                          <a:pt x="132045" y="0"/>
                        </a:lnTo>
                        <a:cubicBezTo>
                          <a:pt x="136573" y="329"/>
                          <a:pt x="141184" y="1729"/>
                          <a:pt x="144476" y="5022"/>
                        </a:cubicBezTo>
                        <a:cubicBezTo>
                          <a:pt x="147769" y="8315"/>
                          <a:pt x="149662" y="12760"/>
                          <a:pt x="149662" y="17370"/>
                        </a:cubicBezTo>
                        <a:lnTo>
                          <a:pt x="149662" y="115664"/>
                        </a:lnTo>
                        <a:lnTo>
                          <a:pt x="278415" y="115664"/>
                        </a:lnTo>
                        <a:cubicBezTo>
                          <a:pt x="287965" y="115664"/>
                          <a:pt x="295785" y="123402"/>
                          <a:pt x="295785" y="133034"/>
                        </a:cubicBezTo>
                        <a:lnTo>
                          <a:pt x="295785" y="172301"/>
                        </a:lnTo>
                        <a:cubicBezTo>
                          <a:pt x="295785" y="181851"/>
                          <a:pt x="288047" y="189672"/>
                          <a:pt x="278415" y="189672"/>
                        </a:cubicBezTo>
                        <a:lnTo>
                          <a:pt x="149662" y="189672"/>
                        </a:lnTo>
                        <a:lnTo>
                          <a:pt x="149662" y="375309"/>
                        </a:lnTo>
                        <a:cubicBezTo>
                          <a:pt x="149662" y="395561"/>
                          <a:pt x="151967" y="412437"/>
                          <a:pt x="156496" y="425279"/>
                        </a:cubicBezTo>
                        <a:cubicBezTo>
                          <a:pt x="160777" y="437463"/>
                          <a:pt x="166374" y="447013"/>
                          <a:pt x="173125" y="453598"/>
                        </a:cubicBezTo>
                        <a:cubicBezTo>
                          <a:pt x="179793" y="460184"/>
                          <a:pt x="187202" y="464712"/>
                          <a:pt x="195764" y="467264"/>
                        </a:cubicBezTo>
                        <a:cubicBezTo>
                          <a:pt x="205230" y="470145"/>
                          <a:pt x="215192" y="471627"/>
                          <a:pt x="225400" y="471627"/>
                        </a:cubicBezTo>
                        <a:lnTo>
                          <a:pt x="294880" y="471627"/>
                        </a:lnTo>
                        <a:cubicBezTo>
                          <a:pt x="299490" y="471627"/>
                          <a:pt x="303935" y="473520"/>
                          <a:pt x="307228" y="476814"/>
                        </a:cubicBezTo>
                        <a:cubicBezTo>
                          <a:pt x="310521" y="480106"/>
                          <a:pt x="312332" y="484552"/>
                          <a:pt x="312250" y="489162"/>
                        </a:cubicBezTo>
                        <a:lnTo>
                          <a:pt x="311839" y="526948"/>
                        </a:lnTo>
                        <a:cubicBezTo>
                          <a:pt x="311756" y="536498"/>
                          <a:pt x="304017" y="544154"/>
                          <a:pt x="294469" y="544154"/>
                        </a:cubicBezTo>
                        <a:close/>
                        <a:moveTo>
                          <a:pt x="34822" y="154932"/>
                        </a:moveTo>
                        <a:lnTo>
                          <a:pt x="88415" y="154932"/>
                        </a:lnTo>
                        <a:cubicBezTo>
                          <a:pt x="97964" y="154932"/>
                          <a:pt x="105785" y="162670"/>
                          <a:pt x="105785" y="172301"/>
                        </a:cubicBezTo>
                        <a:lnTo>
                          <a:pt x="105785" y="375309"/>
                        </a:lnTo>
                        <a:cubicBezTo>
                          <a:pt x="105785" y="401488"/>
                          <a:pt x="108830" y="423550"/>
                          <a:pt x="114922" y="440921"/>
                        </a:cubicBezTo>
                        <a:cubicBezTo>
                          <a:pt x="120767" y="457632"/>
                          <a:pt x="128753" y="471133"/>
                          <a:pt x="138796" y="481095"/>
                        </a:cubicBezTo>
                        <a:cubicBezTo>
                          <a:pt x="148922" y="491055"/>
                          <a:pt x="160447" y="498053"/>
                          <a:pt x="174194" y="502416"/>
                        </a:cubicBezTo>
                        <a:cubicBezTo>
                          <a:pt x="188683" y="507026"/>
                          <a:pt x="204737" y="509413"/>
                          <a:pt x="221942" y="509413"/>
                        </a:cubicBezTo>
                        <a:lnTo>
                          <a:pt x="277262" y="509413"/>
                        </a:lnTo>
                        <a:lnTo>
                          <a:pt x="277262" y="506367"/>
                        </a:lnTo>
                        <a:cubicBezTo>
                          <a:pt x="277262" y="506367"/>
                          <a:pt x="225400" y="506367"/>
                          <a:pt x="225400" y="506367"/>
                        </a:cubicBezTo>
                        <a:cubicBezTo>
                          <a:pt x="211734" y="506367"/>
                          <a:pt x="198398" y="504391"/>
                          <a:pt x="185555" y="500440"/>
                        </a:cubicBezTo>
                        <a:cubicBezTo>
                          <a:pt x="171725" y="496242"/>
                          <a:pt x="159377" y="488750"/>
                          <a:pt x="148674" y="478295"/>
                        </a:cubicBezTo>
                        <a:cubicBezTo>
                          <a:pt x="138138" y="467923"/>
                          <a:pt x="129741" y="454010"/>
                          <a:pt x="123649" y="436805"/>
                        </a:cubicBezTo>
                        <a:cubicBezTo>
                          <a:pt x="117803" y="420258"/>
                          <a:pt x="114840" y="399512"/>
                          <a:pt x="114840" y="375309"/>
                        </a:cubicBezTo>
                        <a:lnTo>
                          <a:pt x="114840" y="172301"/>
                        </a:lnTo>
                        <a:cubicBezTo>
                          <a:pt x="114840" y="162752"/>
                          <a:pt x="122579" y="154932"/>
                          <a:pt x="132210" y="154932"/>
                        </a:cubicBezTo>
                        <a:lnTo>
                          <a:pt x="260963" y="154932"/>
                        </a:lnTo>
                        <a:lnTo>
                          <a:pt x="260963" y="150321"/>
                        </a:lnTo>
                        <a:lnTo>
                          <a:pt x="132210" y="150321"/>
                        </a:lnTo>
                        <a:cubicBezTo>
                          <a:pt x="122661" y="150321"/>
                          <a:pt x="114840" y="142583"/>
                          <a:pt x="114840" y="132951"/>
                        </a:cubicBezTo>
                        <a:lnTo>
                          <a:pt x="114840" y="34905"/>
                        </a:lnTo>
                        <a:lnTo>
                          <a:pt x="113687" y="34905"/>
                        </a:lnTo>
                        <a:cubicBezTo>
                          <a:pt x="113687" y="34905"/>
                          <a:pt x="104797" y="131140"/>
                          <a:pt x="104797" y="131140"/>
                        </a:cubicBezTo>
                        <a:cubicBezTo>
                          <a:pt x="104056" y="139455"/>
                          <a:pt x="97470" y="146041"/>
                          <a:pt x="89073" y="146864"/>
                        </a:cubicBezTo>
                        <a:lnTo>
                          <a:pt x="34658" y="151886"/>
                        </a:lnTo>
                        <a:lnTo>
                          <a:pt x="34658" y="154932"/>
                        </a:lnTo>
                        <a:close/>
                      </a:path>
                    </a:pathLst>
                  </a:custGeom>
                  <a:solidFill>
                    <a:srgbClr val="1D1D1B"/>
                  </a:solidFill>
                  <a:ln w="8232" cap="flat">
                    <a:noFill/>
                    <a:prstDash val="solid"/>
                    <a:miter/>
                  </a:ln>
                </p:spPr>
                <p:txBody>
                  <a:bodyPr rtlCol="0" anchor="ctr"/>
                  <a:lstStyle/>
                  <a:p>
                    <a:endParaRPr lang="en-US"/>
                  </a:p>
                </p:txBody>
              </p:sp>
            </p:grpSp>
            <p:grpSp>
              <p:nvGrpSpPr>
                <p:cNvPr id="42" name="Gráfico 23">
                  <a:extLst>
                    <a:ext uri="{FF2B5EF4-FFF2-40B4-BE49-F238E27FC236}">
                      <a16:creationId xmlns:a16="http://schemas.microsoft.com/office/drawing/2014/main" id="{39F564E5-30C4-A3DF-0C6A-C6D98E1562F7}"/>
                    </a:ext>
                  </a:extLst>
                </p:cNvPr>
                <p:cNvGrpSpPr/>
                <p:nvPr/>
              </p:nvGrpSpPr>
              <p:grpSpPr>
                <a:xfrm>
                  <a:off x="10806261" y="5018076"/>
                  <a:ext cx="102573" cy="572390"/>
                  <a:chOff x="10806261" y="5018076"/>
                  <a:chExt cx="102573" cy="572390"/>
                </a:xfrm>
                <a:solidFill>
                  <a:srgbClr val="1D1D1B"/>
                </a:solidFill>
              </p:grpSpPr>
              <p:sp>
                <p:nvSpPr>
                  <p:cNvPr id="49" name="Forma Livre: Forma 48">
                    <a:extLst>
                      <a:ext uri="{FF2B5EF4-FFF2-40B4-BE49-F238E27FC236}">
                        <a16:creationId xmlns:a16="http://schemas.microsoft.com/office/drawing/2014/main" id="{1E849780-7F4A-7E00-E339-931736CAEFA3}"/>
                      </a:ext>
                    </a:extLst>
                  </p:cNvPr>
                  <p:cNvSpPr/>
                  <p:nvPr/>
                </p:nvSpPr>
                <p:spPr>
                  <a:xfrm>
                    <a:off x="10823631" y="5035446"/>
                    <a:ext cx="67916" cy="537649"/>
                  </a:xfrm>
                  <a:custGeom>
                    <a:avLst/>
                    <a:gdLst>
                      <a:gd name="connsiteX0" fmla="*/ 0 w 67916"/>
                      <a:gd name="connsiteY0" fmla="*/ 31283 h 537649"/>
                      <a:gd name="connsiteX1" fmla="*/ 9549 w 67916"/>
                      <a:gd name="connsiteY1" fmla="*/ 9385 h 537649"/>
                      <a:gd name="connsiteX2" fmla="*/ 33999 w 67916"/>
                      <a:gd name="connsiteY2" fmla="*/ 0 h 537649"/>
                      <a:gd name="connsiteX3" fmla="*/ 58202 w 67916"/>
                      <a:gd name="connsiteY3" fmla="*/ 9385 h 537649"/>
                      <a:gd name="connsiteX4" fmla="*/ 67916 w 67916"/>
                      <a:gd name="connsiteY4" fmla="*/ 31283 h 537649"/>
                      <a:gd name="connsiteX5" fmla="*/ 58202 w 67916"/>
                      <a:gd name="connsiteY5" fmla="*/ 53592 h 537649"/>
                      <a:gd name="connsiteX6" fmla="*/ 33587 w 67916"/>
                      <a:gd name="connsiteY6" fmla="*/ 62565 h 537649"/>
                      <a:gd name="connsiteX7" fmla="*/ 9549 w 67916"/>
                      <a:gd name="connsiteY7" fmla="*/ 53427 h 537649"/>
                      <a:gd name="connsiteX8" fmla="*/ 0 w 67916"/>
                      <a:gd name="connsiteY8" fmla="*/ 31283 h 537649"/>
                      <a:gd name="connsiteX9" fmla="*/ 11443 w 67916"/>
                      <a:gd name="connsiteY9" fmla="*/ 537650 h 537649"/>
                      <a:gd name="connsiteX10" fmla="*/ 11443 w 67916"/>
                      <a:gd name="connsiteY10" fmla="*/ 151144 h 537649"/>
                      <a:gd name="connsiteX11" fmla="*/ 55733 w 67916"/>
                      <a:gd name="connsiteY11" fmla="*/ 151144 h 537649"/>
                      <a:gd name="connsiteX12" fmla="*/ 55733 w 67916"/>
                      <a:gd name="connsiteY12" fmla="*/ 537650 h 537649"/>
                      <a:gd name="connsiteX13" fmla="*/ 11443 w 67916"/>
                      <a:gd name="connsiteY13" fmla="*/ 537650 h 5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16" h="537649">
                        <a:moveTo>
                          <a:pt x="0" y="31283"/>
                        </a:moveTo>
                        <a:cubicBezTo>
                          <a:pt x="0" y="22886"/>
                          <a:pt x="3211" y="15559"/>
                          <a:pt x="9549" y="9385"/>
                        </a:cubicBezTo>
                        <a:cubicBezTo>
                          <a:pt x="15888" y="3210"/>
                          <a:pt x="24038" y="0"/>
                          <a:pt x="33999" y="0"/>
                        </a:cubicBezTo>
                        <a:cubicBezTo>
                          <a:pt x="43960" y="0"/>
                          <a:pt x="51699" y="3128"/>
                          <a:pt x="58202" y="9385"/>
                        </a:cubicBezTo>
                        <a:cubicBezTo>
                          <a:pt x="64706" y="15641"/>
                          <a:pt x="67916" y="22886"/>
                          <a:pt x="67916" y="31283"/>
                        </a:cubicBezTo>
                        <a:cubicBezTo>
                          <a:pt x="67916" y="40173"/>
                          <a:pt x="64706" y="47665"/>
                          <a:pt x="58202" y="53592"/>
                        </a:cubicBezTo>
                        <a:cubicBezTo>
                          <a:pt x="51699" y="59602"/>
                          <a:pt x="43548" y="62565"/>
                          <a:pt x="33587" y="62565"/>
                        </a:cubicBezTo>
                        <a:cubicBezTo>
                          <a:pt x="23627" y="62565"/>
                          <a:pt x="15888" y="59519"/>
                          <a:pt x="9549" y="53427"/>
                        </a:cubicBezTo>
                        <a:cubicBezTo>
                          <a:pt x="3211" y="47336"/>
                          <a:pt x="0" y="39926"/>
                          <a:pt x="0" y="31283"/>
                        </a:cubicBezTo>
                        <a:close/>
                        <a:moveTo>
                          <a:pt x="11443" y="537650"/>
                        </a:moveTo>
                        <a:lnTo>
                          <a:pt x="11443" y="151144"/>
                        </a:lnTo>
                        <a:lnTo>
                          <a:pt x="55733" y="151144"/>
                        </a:lnTo>
                        <a:lnTo>
                          <a:pt x="55733" y="537650"/>
                        </a:lnTo>
                        <a:lnTo>
                          <a:pt x="11443" y="537650"/>
                        </a:lnTo>
                        <a:close/>
                      </a:path>
                    </a:pathLst>
                  </a:custGeom>
                  <a:solidFill>
                    <a:srgbClr val="1D1D1B"/>
                  </a:solidFill>
                  <a:ln w="8232" cap="flat">
                    <a:noFill/>
                    <a:prstDash val="solid"/>
                    <a:miter/>
                  </a:ln>
                </p:spPr>
                <p:txBody>
                  <a:bodyPr rtlCol="0" anchor="ctr"/>
                  <a:lstStyle/>
                  <a:p>
                    <a:endParaRPr lang="en-US"/>
                  </a:p>
                </p:txBody>
              </p:sp>
              <p:sp>
                <p:nvSpPr>
                  <p:cNvPr id="50" name="Forma Livre: Forma 49">
                    <a:extLst>
                      <a:ext uri="{FF2B5EF4-FFF2-40B4-BE49-F238E27FC236}">
                        <a16:creationId xmlns:a16="http://schemas.microsoft.com/office/drawing/2014/main" id="{A432124D-76D0-313F-9826-D5ADFC94183E}"/>
                      </a:ext>
                    </a:extLst>
                  </p:cNvPr>
                  <p:cNvSpPr/>
                  <p:nvPr/>
                </p:nvSpPr>
                <p:spPr>
                  <a:xfrm>
                    <a:off x="10806261" y="5018076"/>
                    <a:ext cx="102573" cy="572390"/>
                  </a:xfrm>
                  <a:custGeom>
                    <a:avLst/>
                    <a:gdLst>
                      <a:gd name="connsiteX0" fmla="*/ 73103 w 102573"/>
                      <a:gd name="connsiteY0" fmla="*/ 572390 h 572390"/>
                      <a:gd name="connsiteX1" fmla="*/ 28813 w 102573"/>
                      <a:gd name="connsiteY1" fmla="*/ 572390 h 572390"/>
                      <a:gd name="connsiteX2" fmla="*/ 11443 w 102573"/>
                      <a:gd name="connsiteY2" fmla="*/ 555020 h 572390"/>
                      <a:gd name="connsiteX3" fmla="*/ 11443 w 102573"/>
                      <a:gd name="connsiteY3" fmla="*/ 168515 h 572390"/>
                      <a:gd name="connsiteX4" fmla="*/ 28813 w 102573"/>
                      <a:gd name="connsiteY4" fmla="*/ 151145 h 572390"/>
                      <a:gd name="connsiteX5" fmla="*/ 73103 w 102573"/>
                      <a:gd name="connsiteY5" fmla="*/ 151145 h 572390"/>
                      <a:gd name="connsiteX6" fmla="*/ 90473 w 102573"/>
                      <a:gd name="connsiteY6" fmla="*/ 168515 h 572390"/>
                      <a:gd name="connsiteX7" fmla="*/ 90473 w 102573"/>
                      <a:gd name="connsiteY7" fmla="*/ 555020 h 572390"/>
                      <a:gd name="connsiteX8" fmla="*/ 73103 w 102573"/>
                      <a:gd name="connsiteY8" fmla="*/ 572390 h 572390"/>
                      <a:gd name="connsiteX9" fmla="*/ 46183 w 102573"/>
                      <a:gd name="connsiteY9" fmla="*/ 537650 h 572390"/>
                      <a:gd name="connsiteX10" fmla="*/ 55732 w 102573"/>
                      <a:gd name="connsiteY10" fmla="*/ 537650 h 572390"/>
                      <a:gd name="connsiteX11" fmla="*/ 55732 w 102573"/>
                      <a:gd name="connsiteY11" fmla="*/ 185803 h 572390"/>
                      <a:gd name="connsiteX12" fmla="*/ 46183 w 102573"/>
                      <a:gd name="connsiteY12" fmla="*/ 185803 h 572390"/>
                      <a:gd name="connsiteX13" fmla="*/ 46183 w 102573"/>
                      <a:gd name="connsiteY13" fmla="*/ 537650 h 572390"/>
                      <a:gd name="connsiteX14" fmla="*/ 50957 w 102573"/>
                      <a:gd name="connsiteY14" fmla="*/ 97306 h 572390"/>
                      <a:gd name="connsiteX15" fmla="*/ 14900 w 102573"/>
                      <a:gd name="connsiteY15" fmla="*/ 83311 h 572390"/>
                      <a:gd name="connsiteX16" fmla="*/ 0 w 102573"/>
                      <a:gd name="connsiteY16" fmla="*/ 48653 h 572390"/>
                      <a:gd name="connsiteX17" fmla="*/ 14735 w 102573"/>
                      <a:gd name="connsiteY17" fmla="*/ 14324 h 572390"/>
                      <a:gd name="connsiteX18" fmla="*/ 51287 w 102573"/>
                      <a:gd name="connsiteY18" fmla="*/ 0 h 572390"/>
                      <a:gd name="connsiteX19" fmla="*/ 87509 w 102573"/>
                      <a:gd name="connsiteY19" fmla="*/ 14242 h 572390"/>
                      <a:gd name="connsiteX20" fmla="*/ 102574 w 102573"/>
                      <a:gd name="connsiteY20" fmla="*/ 48735 h 572390"/>
                      <a:gd name="connsiteX21" fmla="*/ 87262 w 102573"/>
                      <a:gd name="connsiteY21" fmla="*/ 83805 h 572390"/>
                      <a:gd name="connsiteX22" fmla="*/ 50875 w 102573"/>
                      <a:gd name="connsiteY22" fmla="*/ 97388 h 572390"/>
                      <a:gd name="connsiteX23" fmla="*/ 51369 w 102573"/>
                      <a:gd name="connsiteY23" fmla="*/ 34740 h 572390"/>
                      <a:gd name="connsiteX24" fmla="*/ 39103 w 102573"/>
                      <a:gd name="connsiteY24" fmla="*/ 39103 h 572390"/>
                      <a:gd name="connsiteX25" fmla="*/ 34740 w 102573"/>
                      <a:gd name="connsiteY25" fmla="*/ 48653 h 572390"/>
                      <a:gd name="connsiteX26" fmla="*/ 38939 w 102573"/>
                      <a:gd name="connsiteY26" fmla="*/ 58284 h 572390"/>
                      <a:gd name="connsiteX27" fmla="*/ 50957 w 102573"/>
                      <a:gd name="connsiteY27" fmla="*/ 62565 h 572390"/>
                      <a:gd name="connsiteX28" fmla="*/ 63800 w 102573"/>
                      <a:gd name="connsiteY28" fmla="*/ 58202 h 572390"/>
                      <a:gd name="connsiteX29" fmla="*/ 67916 w 102573"/>
                      <a:gd name="connsiteY29" fmla="*/ 48653 h 572390"/>
                      <a:gd name="connsiteX30" fmla="*/ 63553 w 102573"/>
                      <a:gd name="connsiteY30" fmla="*/ 39268 h 572390"/>
                      <a:gd name="connsiteX31" fmla="*/ 51369 w 102573"/>
                      <a:gd name="connsiteY31" fmla="*/ 34740 h 5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573" h="572390">
                        <a:moveTo>
                          <a:pt x="73103" y="572390"/>
                        </a:moveTo>
                        <a:lnTo>
                          <a:pt x="28813" y="572390"/>
                        </a:lnTo>
                        <a:cubicBezTo>
                          <a:pt x="19263" y="572390"/>
                          <a:pt x="11443" y="564652"/>
                          <a:pt x="11443" y="555020"/>
                        </a:cubicBezTo>
                        <a:lnTo>
                          <a:pt x="11443" y="168515"/>
                        </a:lnTo>
                        <a:cubicBezTo>
                          <a:pt x="11443" y="158965"/>
                          <a:pt x="19181" y="151145"/>
                          <a:pt x="28813" y="151145"/>
                        </a:cubicBezTo>
                        <a:lnTo>
                          <a:pt x="73103" y="151145"/>
                        </a:lnTo>
                        <a:cubicBezTo>
                          <a:pt x="82651" y="151145"/>
                          <a:pt x="90473" y="158883"/>
                          <a:pt x="90473" y="168515"/>
                        </a:cubicBezTo>
                        <a:lnTo>
                          <a:pt x="90473" y="555020"/>
                        </a:lnTo>
                        <a:cubicBezTo>
                          <a:pt x="90473" y="564569"/>
                          <a:pt x="82734" y="572390"/>
                          <a:pt x="73103" y="572390"/>
                        </a:cubicBezTo>
                        <a:close/>
                        <a:moveTo>
                          <a:pt x="46183" y="537650"/>
                        </a:moveTo>
                        <a:lnTo>
                          <a:pt x="55732" y="537650"/>
                        </a:lnTo>
                        <a:lnTo>
                          <a:pt x="55732" y="185803"/>
                        </a:lnTo>
                        <a:lnTo>
                          <a:pt x="46183" y="185803"/>
                        </a:lnTo>
                        <a:lnTo>
                          <a:pt x="46183" y="537650"/>
                        </a:lnTo>
                        <a:close/>
                        <a:moveTo>
                          <a:pt x="50957" y="97306"/>
                        </a:moveTo>
                        <a:cubicBezTo>
                          <a:pt x="36880" y="97306"/>
                          <a:pt x="24450" y="92449"/>
                          <a:pt x="14900" y="83311"/>
                        </a:cubicBezTo>
                        <a:cubicBezTo>
                          <a:pt x="5186" y="73926"/>
                          <a:pt x="0" y="61989"/>
                          <a:pt x="0" y="48653"/>
                        </a:cubicBezTo>
                        <a:cubicBezTo>
                          <a:pt x="0" y="35317"/>
                          <a:pt x="5104" y="23791"/>
                          <a:pt x="14735" y="14324"/>
                        </a:cubicBezTo>
                        <a:cubicBezTo>
                          <a:pt x="24285" y="4939"/>
                          <a:pt x="36963" y="0"/>
                          <a:pt x="51287" y="0"/>
                        </a:cubicBezTo>
                        <a:cubicBezTo>
                          <a:pt x="65611" y="0"/>
                          <a:pt x="77877" y="4939"/>
                          <a:pt x="87509" y="14242"/>
                        </a:cubicBezTo>
                        <a:cubicBezTo>
                          <a:pt x="97387" y="23709"/>
                          <a:pt x="102574" y="35646"/>
                          <a:pt x="102574" y="48735"/>
                        </a:cubicBezTo>
                        <a:cubicBezTo>
                          <a:pt x="102574" y="62483"/>
                          <a:pt x="97305" y="74584"/>
                          <a:pt x="87262" y="83805"/>
                        </a:cubicBezTo>
                        <a:cubicBezTo>
                          <a:pt x="77547" y="92778"/>
                          <a:pt x="65281" y="97388"/>
                          <a:pt x="50875" y="97388"/>
                        </a:cubicBezTo>
                        <a:close/>
                        <a:moveTo>
                          <a:pt x="51369" y="34740"/>
                        </a:moveTo>
                        <a:cubicBezTo>
                          <a:pt x="44453" y="34740"/>
                          <a:pt x="41161" y="37128"/>
                          <a:pt x="39103" y="39103"/>
                        </a:cubicBezTo>
                        <a:cubicBezTo>
                          <a:pt x="36057" y="42067"/>
                          <a:pt x="34740" y="44948"/>
                          <a:pt x="34740" y="48653"/>
                        </a:cubicBezTo>
                        <a:cubicBezTo>
                          <a:pt x="34740" y="52522"/>
                          <a:pt x="35975" y="55403"/>
                          <a:pt x="38939" y="58284"/>
                        </a:cubicBezTo>
                        <a:cubicBezTo>
                          <a:pt x="40997" y="60260"/>
                          <a:pt x="44290" y="62565"/>
                          <a:pt x="50957" y="62565"/>
                        </a:cubicBezTo>
                        <a:cubicBezTo>
                          <a:pt x="58202" y="62565"/>
                          <a:pt x="61742" y="60096"/>
                          <a:pt x="63800" y="58202"/>
                        </a:cubicBezTo>
                        <a:cubicBezTo>
                          <a:pt x="66764" y="55485"/>
                          <a:pt x="67916" y="52687"/>
                          <a:pt x="67916" y="48653"/>
                        </a:cubicBezTo>
                        <a:cubicBezTo>
                          <a:pt x="67916" y="46101"/>
                          <a:pt x="67422" y="42972"/>
                          <a:pt x="63553" y="39268"/>
                        </a:cubicBezTo>
                        <a:cubicBezTo>
                          <a:pt x="60260" y="36140"/>
                          <a:pt x="56556" y="34740"/>
                          <a:pt x="51369" y="34740"/>
                        </a:cubicBezTo>
                        <a:close/>
                      </a:path>
                    </a:pathLst>
                  </a:custGeom>
                  <a:solidFill>
                    <a:srgbClr val="1D1D1B"/>
                  </a:solidFill>
                  <a:ln w="8232" cap="flat">
                    <a:noFill/>
                    <a:prstDash val="solid"/>
                    <a:miter/>
                  </a:ln>
                </p:spPr>
                <p:txBody>
                  <a:bodyPr rtlCol="0" anchor="ctr"/>
                  <a:lstStyle/>
                  <a:p>
                    <a:endParaRPr lang="en-US"/>
                  </a:p>
                </p:txBody>
              </p:sp>
            </p:grpSp>
            <p:grpSp>
              <p:nvGrpSpPr>
                <p:cNvPr id="43" name="Gráfico 23">
                  <a:extLst>
                    <a:ext uri="{FF2B5EF4-FFF2-40B4-BE49-F238E27FC236}">
                      <a16:creationId xmlns:a16="http://schemas.microsoft.com/office/drawing/2014/main" id="{81DE2953-E4E1-EB74-A3DD-0B930064C845}"/>
                    </a:ext>
                  </a:extLst>
                </p:cNvPr>
                <p:cNvGrpSpPr/>
                <p:nvPr/>
              </p:nvGrpSpPr>
              <p:grpSpPr>
                <a:xfrm>
                  <a:off x="11127536" y="5169220"/>
                  <a:ext cx="413649" cy="421245"/>
                  <a:chOff x="11127536" y="5169220"/>
                  <a:chExt cx="413649" cy="421245"/>
                </a:xfrm>
                <a:solidFill>
                  <a:srgbClr val="1D1D1B"/>
                </a:solidFill>
              </p:grpSpPr>
              <p:sp>
                <p:nvSpPr>
                  <p:cNvPr id="47" name="Forma Livre: Forma 46">
                    <a:extLst>
                      <a:ext uri="{FF2B5EF4-FFF2-40B4-BE49-F238E27FC236}">
                        <a16:creationId xmlns:a16="http://schemas.microsoft.com/office/drawing/2014/main" id="{CE0D3C88-B830-3B27-FE36-6A03F0F55949}"/>
                      </a:ext>
                    </a:extLst>
                  </p:cNvPr>
                  <p:cNvSpPr/>
                  <p:nvPr/>
                </p:nvSpPr>
                <p:spPr>
                  <a:xfrm>
                    <a:off x="11144854" y="5186590"/>
                    <a:ext cx="378930" cy="386505"/>
                  </a:xfrm>
                  <a:custGeom>
                    <a:avLst/>
                    <a:gdLst>
                      <a:gd name="connsiteX0" fmla="*/ 331595 w 378930"/>
                      <a:gd name="connsiteY0" fmla="*/ 0 h 386505"/>
                      <a:gd name="connsiteX1" fmla="*/ 378931 w 378930"/>
                      <a:gd name="connsiteY1" fmla="*/ 0 h 386505"/>
                      <a:gd name="connsiteX2" fmla="*/ 210664 w 378930"/>
                      <a:gd name="connsiteY2" fmla="*/ 386505 h 386505"/>
                      <a:gd name="connsiteX3" fmla="*/ 168267 w 378930"/>
                      <a:gd name="connsiteY3" fmla="*/ 386505 h 386505"/>
                      <a:gd name="connsiteX4" fmla="*/ 0 w 378930"/>
                      <a:gd name="connsiteY4" fmla="*/ 0 h 386505"/>
                      <a:gd name="connsiteX5" fmla="*/ 47336 w 378930"/>
                      <a:gd name="connsiteY5" fmla="*/ 0 h 386505"/>
                      <a:gd name="connsiteX6" fmla="*/ 189260 w 378930"/>
                      <a:gd name="connsiteY6" fmla="*/ 330032 h 386505"/>
                      <a:gd name="connsiteX7" fmla="*/ 331595 w 378930"/>
                      <a:gd name="connsiteY7"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930" h="386505">
                        <a:moveTo>
                          <a:pt x="331595" y="0"/>
                        </a:moveTo>
                        <a:lnTo>
                          <a:pt x="378931" y="0"/>
                        </a:lnTo>
                        <a:lnTo>
                          <a:pt x="210664" y="386505"/>
                        </a:lnTo>
                        <a:lnTo>
                          <a:pt x="168267" y="386505"/>
                        </a:lnTo>
                        <a:lnTo>
                          <a:pt x="0" y="0"/>
                        </a:lnTo>
                        <a:lnTo>
                          <a:pt x="47336" y="0"/>
                        </a:lnTo>
                        <a:lnTo>
                          <a:pt x="189260" y="330032"/>
                        </a:lnTo>
                        <a:lnTo>
                          <a:pt x="331595" y="0"/>
                        </a:lnTo>
                        <a:close/>
                      </a:path>
                    </a:pathLst>
                  </a:custGeom>
                  <a:solidFill>
                    <a:srgbClr val="1D1D1B"/>
                  </a:solidFill>
                  <a:ln w="8232" cap="flat">
                    <a:noFill/>
                    <a:prstDash val="solid"/>
                    <a:miter/>
                  </a:ln>
                </p:spPr>
                <p:txBody>
                  <a:bodyPr rtlCol="0" anchor="ctr"/>
                  <a:lstStyle/>
                  <a:p>
                    <a:endParaRPr lang="en-US"/>
                  </a:p>
                </p:txBody>
              </p:sp>
              <p:sp>
                <p:nvSpPr>
                  <p:cNvPr id="48" name="Forma Livre: Forma 47">
                    <a:extLst>
                      <a:ext uri="{FF2B5EF4-FFF2-40B4-BE49-F238E27FC236}">
                        <a16:creationId xmlns:a16="http://schemas.microsoft.com/office/drawing/2014/main" id="{CB06A282-9122-7E5C-A560-002EE7B457D5}"/>
                      </a:ext>
                    </a:extLst>
                  </p:cNvPr>
                  <p:cNvSpPr/>
                  <p:nvPr/>
                </p:nvSpPr>
                <p:spPr>
                  <a:xfrm>
                    <a:off x="11127536" y="5169220"/>
                    <a:ext cx="413649" cy="421245"/>
                  </a:xfrm>
                  <a:custGeom>
                    <a:avLst/>
                    <a:gdLst>
                      <a:gd name="connsiteX0" fmla="*/ 227982 w 413649"/>
                      <a:gd name="connsiteY0" fmla="*/ 421245 h 421245"/>
                      <a:gd name="connsiteX1" fmla="*/ 185585 w 413649"/>
                      <a:gd name="connsiteY1" fmla="*/ 421245 h 421245"/>
                      <a:gd name="connsiteX2" fmla="*/ 169698 w 413649"/>
                      <a:gd name="connsiteY2" fmla="*/ 410790 h 421245"/>
                      <a:gd name="connsiteX3" fmla="*/ 1430 w 413649"/>
                      <a:gd name="connsiteY3" fmla="*/ 24285 h 421245"/>
                      <a:gd name="connsiteX4" fmla="*/ 2829 w 413649"/>
                      <a:gd name="connsiteY4" fmla="*/ 7821 h 421245"/>
                      <a:gd name="connsiteX5" fmla="*/ 17318 w 413649"/>
                      <a:gd name="connsiteY5" fmla="*/ 0 h 421245"/>
                      <a:gd name="connsiteX6" fmla="*/ 64654 w 413649"/>
                      <a:gd name="connsiteY6" fmla="*/ 0 h 421245"/>
                      <a:gd name="connsiteX7" fmla="*/ 80624 w 413649"/>
                      <a:gd name="connsiteY7" fmla="*/ 10537 h 421245"/>
                      <a:gd name="connsiteX8" fmla="*/ 206661 w 413649"/>
                      <a:gd name="connsiteY8" fmla="*/ 303524 h 421245"/>
                      <a:gd name="connsiteX9" fmla="*/ 333026 w 413649"/>
                      <a:gd name="connsiteY9" fmla="*/ 10455 h 421245"/>
                      <a:gd name="connsiteX10" fmla="*/ 348996 w 413649"/>
                      <a:gd name="connsiteY10" fmla="*/ 0 h 421245"/>
                      <a:gd name="connsiteX11" fmla="*/ 396332 w 413649"/>
                      <a:gd name="connsiteY11" fmla="*/ 0 h 421245"/>
                      <a:gd name="connsiteX12" fmla="*/ 410820 w 413649"/>
                      <a:gd name="connsiteY12" fmla="*/ 7821 h 421245"/>
                      <a:gd name="connsiteX13" fmla="*/ 412220 w 413649"/>
                      <a:gd name="connsiteY13" fmla="*/ 24285 h 421245"/>
                      <a:gd name="connsiteX14" fmla="*/ 243952 w 413649"/>
                      <a:gd name="connsiteY14" fmla="*/ 410790 h 421245"/>
                      <a:gd name="connsiteX15" fmla="*/ 228064 w 413649"/>
                      <a:gd name="connsiteY15" fmla="*/ 421245 h 421245"/>
                      <a:gd name="connsiteX16" fmla="*/ 196946 w 413649"/>
                      <a:gd name="connsiteY16" fmla="*/ 386505 h 421245"/>
                      <a:gd name="connsiteX17" fmla="*/ 216539 w 413649"/>
                      <a:gd name="connsiteY17" fmla="*/ 386505 h 421245"/>
                      <a:gd name="connsiteX18" fmla="*/ 369659 w 413649"/>
                      <a:gd name="connsiteY18" fmla="*/ 34658 h 421245"/>
                      <a:gd name="connsiteX19" fmla="*/ 360274 w 413649"/>
                      <a:gd name="connsiteY19" fmla="*/ 34658 h 421245"/>
                      <a:gd name="connsiteX20" fmla="*/ 222466 w 413649"/>
                      <a:gd name="connsiteY20" fmla="*/ 354235 h 421245"/>
                      <a:gd name="connsiteX21" fmla="*/ 206496 w 413649"/>
                      <a:gd name="connsiteY21" fmla="*/ 364690 h 421245"/>
                      <a:gd name="connsiteX22" fmla="*/ 206496 w 413649"/>
                      <a:gd name="connsiteY22" fmla="*/ 364690 h 421245"/>
                      <a:gd name="connsiteX23" fmla="*/ 190525 w 413649"/>
                      <a:gd name="connsiteY23" fmla="*/ 354152 h 421245"/>
                      <a:gd name="connsiteX24" fmla="*/ 53128 w 413649"/>
                      <a:gd name="connsiteY24" fmla="*/ 34575 h 421245"/>
                      <a:gd name="connsiteX25" fmla="*/ 43744 w 413649"/>
                      <a:gd name="connsiteY25" fmla="*/ 34575 h 421245"/>
                      <a:gd name="connsiteX26" fmla="*/ 196864 w 413649"/>
                      <a:gd name="connsiteY26" fmla="*/ 386423 h 42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649" h="421245">
                        <a:moveTo>
                          <a:pt x="227982" y="421245"/>
                        </a:moveTo>
                        <a:lnTo>
                          <a:pt x="185585" y="421245"/>
                        </a:lnTo>
                        <a:cubicBezTo>
                          <a:pt x="178671" y="421245"/>
                          <a:pt x="172414" y="417129"/>
                          <a:pt x="169698" y="410790"/>
                        </a:cubicBezTo>
                        <a:lnTo>
                          <a:pt x="1430" y="24285"/>
                        </a:lnTo>
                        <a:cubicBezTo>
                          <a:pt x="-876" y="18934"/>
                          <a:pt x="-381" y="12760"/>
                          <a:pt x="2829" y="7821"/>
                        </a:cubicBezTo>
                        <a:cubicBezTo>
                          <a:pt x="6040" y="2963"/>
                          <a:pt x="11473" y="0"/>
                          <a:pt x="17318" y="0"/>
                        </a:cubicBezTo>
                        <a:lnTo>
                          <a:pt x="64654" y="0"/>
                        </a:lnTo>
                        <a:cubicBezTo>
                          <a:pt x="71569" y="0"/>
                          <a:pt x="77825" y="4116"/>
                          <a:pt x="80624" y="10537"/>
                        </a:cubicBezTo>
                        <a:lnTo>
                          <a:pt x="206661" y="303524"/>
                        </a:lnTo>
                        <a:lnTo>
                          <a:pt x="333026" y="10455"/>
                        </a:lnTo>
                        <a:cubicBezTo>
                          <a:pt x="335742" y="4116"/>
                          <a:pt x="341999" y="0"/>
                          <a:pt x="348996" y="0"/>
                        </a:cubicBezTo>
                        <a:lnTo>
                          <a:pt x="396332" y="0"/>
                        </a:lnTo>
                        <a:cubicBezTo>
                          <a:pt x="402177" y="0"/>
                          <a:pt x="407610" y="2963"/>
                          <a:pt x="410820" y="7821"/>
                        </a:cubicBezTo>
                        <a:cubicBezTo>
                          <a:pt x="414031" y="12760"/>
                          <a:pt x="414526" y="18934"/>
                          <a:pt x="412220" y="24285"/>
                        </a:cubicBezTo>
                        <a:lnTo>
                          <a:pt x="243952" y="410790"/>
                        </a:lnTo>
                        <a:cubicBezTo>
                          <a:pt x="241153" y="417129"/>
                          <a:pt x="234979" y="421245"/>
                          <a:pt x="228064" y="421245"/>
                        </a:cubicBezTo>
                        <a:close/>
                        <a:moveTo>
                          <a:pt x="196946" y="386505"/>
                        </a:moveTo>
                        <a:lnTo>
                          <a:pt x="216539" y="386505"/>
                        </a:lnTo>
                        <a:lnTo>
                          <a:pt x="369659" y="34658"/>
                        </a:lnTo>
                        <a:lnTo>
                          <a:pt x="360274" y="34658"/>
                        </a:lnTo>
                        <a:lnTo>
                          <a:pt x="222466" y="354235"/>
                        </a:lnTo>
                        <a:cubicBezTo>
                          <a:pt x="219750" y="360574"/>
                          <a:pt x="213493" y="364690"/>
                          <a:pt x="206496" y="364690"/>
                        </a:cubicBezTo>
                        <a:lnTo>
                          <a:pt x="206496" y="364690"/>
                        </a:lnTo>
                        <a:cubicBezTo>
                          <a:pt x="199580" y="364690"/>
                          <a:pt x="193324" y="360574"/>
                          <a:pt x="190525" y="354152"/>
                        </a:cubicBezTo>
                        <a:lnTo>
                          <a:pt x="53128" y="34575"/>
                        </a:lnTo>
                        <a:lnTo>
                          <a:pt x="43744" y="34575"/>
                        </a:lnTo>
                        <a:lnTo>
                          <a:pt x="196864" y="386423"/>
                        </a:lnTo>
                        <a:close/>
                      </a:path>
                    </a:pathLst>
                  </a:custGeom>
                  <a:solidFill>
                    <a:srgbClr val="1D1D1B"/>
                  </a:solidFill>
                  <a:ln w="8232" cap="flat">
                    <a:noFill/>
                    <a:prstDash val="solid"/>
                    <a:miter/>
                  </a:ln>
                </p:spPr>
                <p:txBody>
                  <a:bodyPr rtlCol="0" anchor="ctr"/>
                  <a:lstStyle/>
                  <a:p>
                    <a:endParaRPr lang="en-US"/>
                  </a:p>
                </p:txBody>
              </p:sp>
            </p:grpSp>
            <p:grpSp>
              <p:nvGrpSpPr>
                <p:cNvPr id="44" name="Gráfico 23">
                  <a:extLst>
                    <a:ext uri="{FF2B5EF4-FFF2-40B4-BE49-F238E27FC236}">
                      <a16:creationId xmlns:a16="http://schemas.microsoft.com/office/drawing/2014/main" id="{909ADFD5-7E42-9E04-95AE-5CE705CE7069}"/>
                    </a:ext>
                  </a:extLst>
                </p:cNvPr>
                <p:cNvGrpSpPr/>
                <p:nvPr/>
              </p:nvGrpSpPr>
              <p:grpSpPr>
                <a:xfrm>
                  <a:off x="11731898" y="5158848"/>
                  <a:ext cx="452692" cy="441908"/>
                  <a:chOff x="11731898" y="5158848"/>
                  <a:chExt cx="452692" cy="441908"/>
                </a:xfrm>
                <a:solidFill>
                  <a:srgbClr val="1D1D1B"/>
                </a:solidFill>
              </p:grpSpPr>
              <p:sp>
                <p:nvSpPr>
                  <p:cNvPr id="45" name="Forma Livre: Forma 44">
                    <a:extLst>
                      <a:ext uri="{FF2B5EF4-FFF2-40B4-BE49-F238E27FC236}">
                        <a16:creationId xmlns:a16="http://schemas.microsoft.com/office/drawing/2014/main" id="{C3CEE2AA-968C-B419-B5C7-0EEFEABFD7D5}"/>
                      </a:ext>
                    </a:extLst>
                  </p:cNvPr>
                  <p:cNvSpPr/>
                  <p:nvPr/>
                </p:nvSpPr>
                <p:spPr>
                  <a:xfrm>
                    <a:off x="11749185" y="5176300"/>
                    <a:ext cx="417787" cy="407003"/>
                  </a:xfrm>
                  <a:custGeom>
                    <a:avLst/>
                    <a:gdLst>
                      <a:gd name="connsiteX0" fmla="*/ 0 w 417787"/>
                      <a:gd name="connsiteY0" fmla="*/ 203337 h 407003"/>
                      <a:gd name="connsiteX1" fmla="*/ 15642 w 417787"/>
                      <a:gd name="connsiteY1" fmla="*/ 123813 h 407003"/>
                      <a:gd name="connsiteX2" fmla="*/ 59108 w 417787"/>
                      <a:gd name="connsiteY2" fmla="*/ 59108 h 407003"/>
                      <a:gd name="connsiteX3" fmla="*/ 124719 w 417787"/>
                      <a:gd name="connsiteY3" fmla="*/ 15806 h 407003"/>
                      <a:gd name="connsiteX4" fmla="*/ 206384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3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3 w 417787"/>
                      <a:gd name="connsiteY13" fmla="*/ 317766 h 407003"/>
                      <a:gd name="connsiteX14" fmla="*/ 345591 w 417787"/>
                      <a:gd name="connsiteY14" fmla="*/ 353082 h 407003"/>
                      <a:gd name="connsiteX15" fmla="*/ 306324 w 417787"/>
                      <a:gd name="connsiteY15" fmla="*/ 381319 h 407003"/>
                      <a:gd name="connsiteX16" fmla="*/ 259399 w 417787"/>
                      <a:gd name="connsiteY16" fmla="*/ 400171 h 407003"/>
                      <a:gd name="connsiteX17" fmla="*/ 206384 w 417787"/>
                      <a:gd name="connsiteY17" fmla="*/ 407004 h 407003"/>
                      <a:gd name="connsiteX18" fmla="*/ 124719 w 417787"/>
                      <a:gd name="connsiteY18" fmla="*/ 391198 h 407003"/>
                      <a:gd name="connsiteX19" fmla="*/ 59273 w 417787"/>
                      <a:gd name="connsiteY19" fmla="*/ 347896 h 407003"/>
                      <a:gd name="connsiteX20" fmla="*/ 15806 w 417787"/>
                      <a:gd name="connsiteY20" fmla="*/ 283191 h 407003"/>
                      <a:gd name="connsiteX21" fmla="*/ 0 w 417787"/>
                      <a:gd name="connsiteY21" fmla="*/ 203255 h 407003"/>
                      <a:gd name="connsiteX22" fmla="*/ 44290 w 417787"/>
                      <a:gd name="connsiteY22" fmla="*/ 203337 h 407003"/>
                      <a:gd name="connsiteX23" fmla="*/ 57297 w 417787"/>
                      <a:gd name="connsiteY23" fmla="*/ 268619 h 407003"/>
                      <a:gd name="connsiteX24" fmla="*/ 92778 w 417787"/>
                      <a:gd name="connsiteY24" fmla="*/ 320730 h 407003"/>
                      <a:gd name="connsiteX25" fmla="*/ 145465 w 417787"/>
                      <a:gd name="connsiteY25" fmla="*/ 355305 h 407003"/>
                      <a:gd name="connsiteX26" fmla="*/ 209923 w 417787"/>
                      <a:gd name="connsiteY26" fmla="*/ 367900 h 407003"/>
                      <a:gd name="connsiteX27" fmla="*/ 274382 w 417787"/>
                      <a:gd name="connsiteY27" fmla="*/ 355470 h 407003"/>
                      <a:gd name="connsiteX28" fmla="*/ 327233 w 417787"/>
                      <a:gd name="connsiteY28" fmla="*/ 320894 h 407003"/>
                      <a:gd name="connsiteX29" fmla="*/ 362879 w 417787"/>
                      <a:gd name="connsiteY29" fmla="*/ 268784 h 407003"/>
                      <a:gd name="connsiteX30" fmla="*/ 375886 w 417787"/>
                      <a:gd name="connsiteY30" fmla="*/ 203337 h 407003"/>
                      <a:gd name="connsiteX31" fmla="*/ 362715 w 417787"/>
                      <a:gd name="connsiteY31" fmla="*/ 138302 h 407003"/>
                      <a:gd name="connsiteX32" fmla="*/ 327068 w 417787"/>
                      <a:gd name="connsiteY32" fmla="*/ 86439 h 407003"/>
                      <a:gd name="connsiteX33" fmla="*/ 274382 w 417787"/>
                      <a:gd name="connsiteY33" fmla="*/ 51946 h 407003"/>
                      <a:gd name="connsiteX34" fmla="*/ 209923 w 417787"/>
                      <a:gd name="connsiteY34" fmla="*/ 39350 h 407003"/>
                      <a:gd name="connsiteX35" fmla="*/ 145217 w 417787"/>
                      <a:gd name="connsiteY35" fmla="*/ 51946 h 407003"/>
                      <a:gd name="connsiteX36" fmla="*/ 92531 w 417787"/>
                      <a:gd name="connsiteY36" fmla="*/ 86439 h 407003"/>
                      <a:gd name="connsiteX37" fmla="*/ 57215 w 417787"/>
                      <a:gd name="connsiteY37" fmla="*/ 138302 h 407003"/>
                      <a:gd name="connsiteX38" fmla="*/ 44207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7" y="99034"/>
                          <a:pt x="40586" y="77466"/>
                          <a:pt x="59108" y="59108"/>
                        </a:cubicBezTo>
                        <a:cubicBezTo>
                          <a:pt x="77631" y="40750"/>
                          <a:pt x="99529" y="26343"/>
                          <a:pt x="124719" y="15806"/>
                        </a:cubicBezTo>
                        <a:cubicBezTo>
                          <a:pt x="149910" y="5269"/>
                          <a:pt x="177159" y="0"/>
                          <a:pt x="206384" y="0"/>
                        </a:cubicBezTo>
                        <a:cubicBezTo>
                          <a:pt x="225235" y="0"/>
                          <a:pt x="243017" y="2305"/>
                          <a:pt x="259811" y="6833"/>
                        </a:cubicBezTo>
                        <a:cubicBezTo>
                          <a:pt x="276605" y="11443"/>
                          <a:pt x="292246" y="17699"/>
                          <a:pt x="306735" y="25685"/>
                        </a:cubicBezTo>
                        <a:cubicBezTo>
                          <a:pt x="321224" y="33670"/>
                          <a:pt x="334313" y="43137"/>
                          <a:pt x="345838" y="54086"/>
                        </a:cubicBezTo>
                        <a:cubicBezTo>
                          <a:pt x="357446" y="65035"/>
                          <a:pt x="367242" y="76889"/>
                          <a:pt x="375393" y="89567"/>
                        </a:cubicBezTo>
                        <a:lnTo>
                          <a:pt x="378849" y="10208"/>
                        </a:lnTo>
                        <a:lnTo>
                          <a:pt x="417788" y="10208"/>
                        </a:lnTo>
                        <a:lnTo>
                          <a:pt x="417788" y="396713"/>
                        </a:lnTo>
                        <a:lnTo>
                          <a:pt x="378849" y="396713"/>
                        </a:lnTo>
                        <a:lnTo>
                          <a:pt x="375393" y="317766"/>
                        </a:lnTo>
                        <a:cubicBezTo>
                          <a:pt x="367242" y="330526"/>
                          <a:pt x="357363" y="342216"/>
                          <a:pt x="345591" y="353082"/>
                        </a:cubicBezTo>
                        <a:cubicBezTo>
                          <a:pt x="333902" y="363867"/>
                          <a:pt x="320813" y="373334"/>
                          <a:pt x="306324" y="381319"/>
                        </a:cubicBezTo>
                        <a:cubicBezTo>
                          <a:pt x="291835" y="389304"/>
                          <a:pt x="276193" y="395643"/>
                          <a:pt x="259399" y="400171"/>
                        </a:cubicBezTo>
                        <a:cubicBezTo>
                          <a:pt x="242606" y="404781"/>
                          <a:pt x="224906" y="407004"/>
                          <a:pt x="206384" y="407004"/>
                        </a:cubicBezTo>
                        <a:cubicBezTo>
                          <a:pt x="177159" y="407004"/>
                          <a:pt x="149910" y="401735"/>
                          <a:pt x="124719" y="391198"/>
                        </a:cubicBezTo>
                        <a:cubicBezTo>
                          <a:pt x="99529" y="380660"/>
                          <a:pt x="77713" y="366172"/>
                          <a:pt x="59273" y="347896"/>
                        </a:cubicBezTo>
                        <a:cubicBezTo>
                          <a:pt x="40833" y="329620"/>
                          <a:pt x="26344" y="308052"/>
                          <a:pt x="15806" y="283191"/>
                        </a:cubicBezTo>
                        <a:cubicBezTo>
                          <a:pt x="5269" y="258411"/>
                          <a:pt x="0" y="231739"/>
                          <a:pt x="0" y="203255"/>
                        </a:cubicBezTo>
                        <a:close/>
                        <a:moveTo>
                          <a:pt x="44290" y="203337"/>
                        </a:moveTo>
                        <a:cubicBezTo>
                          <a:pt x="44290" y="226717"/>
                          <a:pt x="48653" y="248450"/>
                          <a:pt x="57297" y="268619"/>
                        </a:cubicBezTo>
                        <a:cubicBezTo>
                          <a:pt x="65941" y="288788"/>
                          <a:pt x="77796" y="306076"/>
                          <a:pt x="92778" y="320730"/>
                        </a:cubicBezTo>
                        <a:cubicBezTo>
                          <a:pt x="107761" y="335383"/>
                          <a:pt x="125377" y="346908"/>
                          <a:pt x="145465" y="355305"/>
                        </a:cubicBezTo>
                        <a:cubicBezTo>
                          <a:pt x="165551" y="363702"/>
                          <a:pt x="187038" y="367900"/>
                          <a:pt x="209923" y="367900"/>
                        </a:cubicBezTo>
                        <a:cubicBezTo>
                          <a:pt x="232809" y="367900"/>
                          <a:pt x="254295" y="363784"/>
                          <a:pt x="274382" y="355470"/>
                        </a:cubicBezTo>
                        <a:cubicBezTo>
                          <a:pt x="294469" y="347155"/>
                          <a:pt x="312086" y="335712"/>
                          <a:pt x="327233" y="320894"/>
                        </a:cubicBezTo>
                        <a:cubicBezTo>
                          <a:pt x="342381" y="306158"/>
                          <a:pt x="354235" y="288788"/>
                          <a:pt x="362879" y="268784"/>
                        </a:cubicBezTo>
                        <a:cubicBezTo>
                          <a:pt x="371523" y="248862"/>
                          <a:pt x="375886" y="226964"/>
                          <a:pt x="375886" y="203337"/>
                        </a:cubicBezTo>
                        <a:cubicBezTo>
                          <a:pt x="375886" y="179711"/>
                          <a:pt x="371523" y="158224"/>
                          <a:pt x="362715" y="138302"/>
                        </a:cubicBezTo>
                        <a:cubicBezTo>
                          <a:pt x="353905" y="118380"/>
                          <a:pt x="342051" y="101010"/>
                          <a:pt x="327068" y="86439"/>
                        </a:cubicBezTo>
                        <a:cubicBezTo>
                          <a:pt x="312086" y="71785"/>
                          <a:pt x="294469" y="60342"/>
                          <a:pt x="274382" y="51946"/>
                        </a:cubicBezTo>
                        <a:cubicBezTo>
                          <a:pt x="254295" y="43549"/>
                          <a:pt x="232809" y="39350"/>
                          <a:pt x="209923" y="39350"/>
                        </a:cubicBezTo>
                        <a:cubicBezTo>
                          <a:pt x="187038" y="39350"/>
                          <a:pt x="165470" y="43549"/>
                          <a:pt x="145217" y="51946"/>
                        </a:cubicBezTo>
                        <a:cubicBezTo>
                          <a:pt x="124966" y="60342"/>
                          <a:pt x="107432" y="71868"/>
                          <a:pt x="92531" y="86439"/>
                        </a:cubicBezTo>
                        <a:cubicBezTo>
                          <a:pt x="77631" y="101092"/>
                          <a:pt x="65858" y="118380"/>
                          <a:pt x="57215" y="138302"/>
                        </a:cubicBezTo>
                        <a:cubicBezTo>
                          <a:pt x="48571"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46" name="Forma Livre: Forma 45">
                    <a:extLst>
                      <a:ext uri="{FF2B5EF4-FFF2-40B4-BE49-F238E27FC236}">
                        <a16:creationId xmlns:a16="http://schemas.microsoft.com/office/drawing/2014/main" id="{348682F2-1C5F-7101-03C2-423D612E2351}"/>
                      </a:ext>
                    </a:extLst>
                  </p:cNvPr>
                  <p:cNvSpPr/>
                  <p:nvPr/>
                </p:nvSpPr>
                <p:spPr>
                  <a:xfrm>
                    <a:off x="11731898" y="5158848"/>
                    <a:ext cx="452692" cy="441908"/>
                  </a:xfrm>
                  <a:custGeom>
                    <a:avLst/>
                    <a:gdLst>
                      <a:gd name="connsiteX0" fmla="*/ 223754 w 452692"/>
                      <a:gd name="connsiteY0" fmla="*/ 441909 h 441908"/>
                      <a:gd name="connsiteX1" fmla="*/ 135422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7 w 452692"/>
                      <a:gd name="connsiteY6" fmla="*/ 64130 h 441908"/>
                      <a:gd name="connsiteX7" fmla="*/ 135503 w 452692"/>
                      <a:gd name="connsiteY7" fmla="*/ 17205 h 441908"/>
                      <a:gd name="connsiteX8" fmla="*/ 223919 w 452692"/>
                      <a:gd name="connsiteY8" fmla="*/ 0 h 441908"/>
                      <a:gd name="connsiteX9" fmla="*/ 281873 w 452692"/>
                      <a:gd name="connsiteY9" fmla="*/ 7491 h 441908"/>
                      <a:gd name="connsiteX10" fmla="*/ 332667 w 452692"/>
                      <a:gd name="connsiteY10" fmla="*/ 27907 h 441908"/>
                      <a:gd name="connsiteX11" fmla="*/ 375309 w 452692"/>
                      <a:gd name="connsiteY11" fmla="*/ 58943 h 441908"/>
                      <a:gd name="connsiteX12" fmla="*/ 377532 w 452692"/>
                      <a:gd name="connsiteY12" fmla="*/ 61083 h 441908"/>
                      <a:gd name="connsiteX13" fmla="*/ 379014 w 452692"/>
                      <a:gd name="connsiteY13" fmla="*/ 26919 h 441908"/>
                      <a:gd name="connsiteX14" fmla="*/ 396384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4 w 452692"/>
                      <a:gd name="connsiteY19" fmla="*/ 431536 h 441908"/>
                      <a:gd name="connsiteX20" fmla="*/ 379014 w 452692"/>
                      <a:gd name="connsiteY20" fmla="*/ 414907 h 441908"/>
                      <a:gd name="connsiteX21" fmla="*/ 377532 w 452692"/>
                      <a:gd name="connsiteY21" fmla="*/ 380825 h 441908"/>
                      <a:gd name="connsiteX22" fmla="*/ 374981 w 452692"/>
                      <a:gd name="connsiteY22" fmla="*/ 383212 h 441908"/>
                      <a:gd name="connsiteX23" fmla="*/ 332337 w 452692"/>
                      <a:gd name="connsiteY23" fmla="*/ 413919 h 441908"/>
                      <a:gd name="connsiteX24" fmla="*/ 281544 w 452692"/>
                      <a:gd name="connsiteY24" fmla="*/ 434335 h 441908"/>
                      <a:gd name="connsiteX25" fmla="*/ 223919 w 452692"/>
                      <a:gd name="connsiteY25" fmla="*/ 441826 h 441908"/>
                      <a:gd name="connsiteX26" fmla="*/ 223754 w 452692"/>
                      <a:gd name="connsiteY26" fmla="*/ 34822 h 441908"/>
                      <a:gd name="connsiteX27" fmla="*/ 148839 w 452692"/>
                      <a:gd name="connsiteY27" fmla="*/ 49311 h 441908"/>
                      <a:gd name="connsiteX28" fmla="*/ 88662 w 452692"/>
                      <a:gd name="connsiteY28" fmla="*/ 88991 h 441908"/>
                      <a:gd name="connsiteX29" fmla="*/ 48983 w 452692"/>
                      <a:gd name="connsiteY29" fmla="*/ 148016 h 441908"/>
                      <a:gd name="connsiteX30" fmla="*/ 34658 w 452692"/>
                      <a:gd name="connsiteY30" fmla="*/ 220872 h 441908"/>
                      <a:gd name="connsiteX31" fmla="*/ 49146 w 452692"/>
                      <a:gd name="connsiteY31" fmla="*/ 293975 h 441908"/>
                      <a:gd name="connsiteX32" fmla="*/ 88909 w 452692"/>
                      <a:gd name="connsiteY32" fmla="*/ 353165 h 441908"/>
                      <a:gd name="connsiteX33" fmla="*/ 148839 w 452692"/>
                      <a:gd name="connsiteY33" fmla="*/ 392762 h 441908"/>
                      <a:gd name="connsiteX34" fmla="*/ 223754 w 452692"/>
                      <a:gd name="connsiteY34" fmla="*/ 407250 h 441908"/>
                      <a:gd name="connsiteX35" fmla="*/ 272242 w 452692"/>
                      <a:gd name="connsiteY35" fmla="*/ 400994 h 441908"/>
                      <a:gd name="connsiteX36" fmla="*/ 315379 w 452692"/>
                      <a:gd name="connsiteY36" fmla="*/ 383624 h 441908"/>
                      <a:gd name="connsiteX37" fmla="*/ 351272 w 452692"/>
                      <a:gd name="connsiteY37" fmla="*/ 357857 h 441908"/>
                      <a:gd name="connsiteX38" fmla="*/ 378191 w 452692"/>
                      <a:gd name="connsiteY38" fmla="*/ 325916 h 441908"/>
                      <a:gd name="connsiteX39" fmla="*/ 397290 w 452692"/>
                      <a:gd name="connsiteY39" fmla="*/ 318507 h 441908"/>
                      <a:gd name="connsiteX40" fmla="*/ 410133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3 w 452692"/>
                      <a:gd name="connsiteY45" fmla="*/ 107843 h 441908"/>
                      <a:gd name="connsiteX46" fmla="*/ 397290 w 452692"/>
                      <a:gd name="connsiteY46" fmla="*/ 123896 h 441908"/>
                      <a:gd name="connsiteX47" fmla="*/ 378191 w 452692"/>
                      <a:gd name="connsiteY47" fmla="*/ 116487 h 441908"/>
                      <a:gd name="connsiteX48" fmla="*/ 351354 w 452692"/>
                      <a:gd name="connsiteY48" fmla="*/ 84298 h 441908"/>
                      <a:gd name="connsiteX49" fmla="*/ 315790 w 452692"/>
                      <a:gd name="connsiteY49" fmla="*/ 58449 h 441908"/>
                      <a:gd name="connsiteX50" fmla="*/ 272653 w 452692"/>
                      <a:gd name="connsiteY50" fmla="*/ 41079 h 441908"/>
                      <a:gd name="connsiteX51" fmla="*/ 223836 w 452692"/>
                      <a:gd name="connsiteY51" fmla="*/ 34822 h 441908"/>
                      <a:gd name="connsiteX52" fmla="*/ 227211 w 452692"/>
                      <a:gd name="connsiteY52" fmla="*/ 402640 h 441908"/>
                      <a:gd name="connsiteX53" fmla="*/ 156002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8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3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4 w 452692"/>
                      <a:gd name="connsiteY70" fmla="*/ 85369 h 441908"/>
                      <a:gd name="connsiteX71" fmla="*/ 122003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4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4" y="441909"/>
                        </a:moveTo>
                        <a:cubicBezTo>
                          <a:pt x="192306" y="441909"/>
                          <a:pt x="162587" y="436146"/>
                          <a:pt x="135422" y="424703"/>
                        </a:cubicBezTo>
                        <a:cubicBezTo>
                          <a:pt x="108255" y="413343"/>
                          <a:pt x="84381" y="397536"/>
                          <a:pt x="64458" y="377697"/>
                        </a:cubicBezTo>
                        <a:cubicBezTo>
                          <a:pt x="44454" y="357857"/>
                          <a:pt x="28566" y="334230"/>
                          <a:pt x="17205" y="307475"/>
                        </a:cubicBezTo>
                        <a:cubicBezTo>
                          <a:pt x="5763" y="280638"/>
                          <a:pt x="0" y="251496"/>
                          <a:pt x="0" y="220707"/>
                        </a:cubicBezTo>
                        <a:cubicBezTo>
                          <a:pt x="0" y="189919"/>
                          <a:pt x="5763" y="161270"/>
                          <a:pt x="17041" y="134433"/>
                        </a:cubicBezTo>
                        <a:cubicBezTo>
                          <a:pt x="28320" y="107596"/>
                          <a:pt x="44207" y="83969"/>
                          <a:pt x="64377" y="64130"/>
                        </a:cubicBezTo>
                        <a:cubicBezTo>
                          <a:pt x="84463" y="44372"/>
                          <a:pt x="108337" y="28566"/>
                          <a:pt x="135503" y="17205"/>
                        </a:cubicBezTo>
                        <a:cubicBezTo>
                          <a:pt x="162752" y="5762"/>
                          <a:pt x="192471" y="0"/>
                          <a:pt x="223919" y="0"/>
                        </a:cubicBezTo>
                        <a:cubicBezTo>
                          <a:pt x="244170" y="0"/>
                          <a:pt x="263680" y="2552"/>
                          <a:pt x="281873" y="7491"/>
                        </a:cubicBezTo>
                        <a:cubicBezTo>
                          <a:pt x="299902" y="12431"/>
                          <a:pt x="317025" y="19263"/>
                          <a:pt x="332667" y="27907"/>
                        </a:cubicBezTo>
                        <a:cubicBezTo>
                          <a:pt x="348390" y="36551"/>
                          <a:pt x="362715" y="47006"/>
                          <a:pt x="375309" y="58943"/>
                        </a:cubicBezTo>
                        <a:cubicBezTo>
                          <a:pt x="376051" y="59684"/>
                          <a:pt x="376791" y="60342"/>
                          <a:pt x="377532" y="61083"/>
                        </a:cubicBezTo>
                        <a:lnTo>
                          <a:pt x="379014" y="26919"/>
                        </a:lnTo>
                        <a:cubicBezTo>
                          <a:pt x="379425" y="17617"/>
                          <a:pt x="387082" y="10290"/>
                          <a:pt x="396384" y="10290"/>
                        </a:cubicBezTo>
                        <a:lnTo>
                          <a:pt x="435323" y="10290"/>
                        </a:lnTo>
                        <a:cubicBezTo>
                          <a:pt x="444873" y="10290"/>
                          <a:pt x="452693" y="18029"/>
                          <a:pt x="452693" y="27660"/>
                        </a:cubicBezTo>
                        <a:lnTo>
                          <a:pt x="452693" y="414166"/>
                        </a:lnTo>
                        <a:cubicBezTo>
                          <a:pt x="452693" y="423715"/>
                          <a:pt x="444955" y="431536"/>
                          <a:pt x="435323" y="431536"/>
                        </a:cubicBezTo>
                        <a:lnTo>
                          <a:pt x="396384" y="431536"/>
                        </a:lnTo>
                        <a:cubicBezTo>
                          <a:pt x="387082" y="431536"/>
                          <a:pt x="379425" y="424209"/>
                          <a:pt x="379014" y="414907"/>
                        </a:cubicBezTo>
                        <a:lnTo>
                          <a:pt x="377532" y="380825"/>
                        </a:lnTo>
                        <a:cubicBezTo>
                          <a:pt x="376709" y="381648"/>
                          <a:pt x="375804" y="382472"/>
                          <a:pt x="374981" y="383212"/>
                        </a:cubicBezTo>
                        <a:cubicBezTo>
                          <a:pt x="362303" y="394902"/>
                          <a:pt x="347978" y="405192"/>
                          <a:pt x="332337" y="413919"/>
                        </a:cubicBezTo>
                        <a:cubicBezTo>
                          <a:pt x="316695" y="422563"/>
                          <a:pt x="299573" y="429478"/>
                          <a:pt x="281544" y="434335"/>
                        </a:cubicBezTo>
                        <a:cubicBezTo>
                          <a:pt x="263350" y="439274"/>
                          <a:pt x="243922" y="441826"/>
                          <a:pt x="223919" y="441826"/>
                        </a:cubicBezTo>
                        <a:close/>
                        <a:moveTo>
                          <a:pt x="223754" y="34822"/>
                        </a:moveTo>
                        <a:cubicBezTo>
                          <a:pt x="196999" y="34822"/>
                          <a:pt x="171725" y="39680"/>
                          <a:pt x="148839" y="49311"/>
                        </a:cubicBezTo>
                        <a:cubicBezTo>
                          <a:pt x="125789" y="58943"/>
                          <a:pt x="105538" y="72279"/>
                          <a:pt x="88662" y="88991"/>
                        </a:cubicBezTo>
                        <a:cubicBezTo>
                          <a:pt x="71785" y="105620"/>
                          <a:pt x="58449" y="125460"/>
                          <a:pt x="48983" y="148016"/>
                        </a:cubicBezTo>
                        <a:cubicBezTo>
                          <a:pt x="39515" y="170573"/>
                          <a:pt x="34658" y="195105"/>
                          <a:pt x="34658" y="220872"/>
                        </a:cubicBezTo>
                        <a:cubicBezTo>
                          <a:pt x="34658" y="246639"/>
                          <a:pt x="39515" y="271500"/>
                          <a:pt x="49146" y="293975"/>
                        </a:cubicBezTo>
                        <a:cubicBezTo>
                          <a:pt x="58779" y="316614"/>
                          <a:pt x="72115" y="336536"/>
                          <a:pt x="88909" y="353165"/>
                        </a:cubicBezTo>
                        <a:cubicBezTo>
                          <a:pt x="105702" y="369794"/>
                          <a:pt x="125789" y="383130"/>
                          <a:pt x="148839" y="392762"/>
                        </a:cubicBezTo>
                        <a:cubicBezTo>
                          <a:pt x="171808" y="402394"/>
                          <a:pt x="196999" y="407250"/>
                          <a:pt x="223754" y="407250"/>
                        </a:cubicBezTo>
                        <a:cubicBezTo>
                          <a:pt x="240712" y="407250"/>
                          <a:pt x="257011" y="405111"/>
                          <a:pt x="272242" y="400994"/>
                        </a:cubicBezTo>
                        <a:cubicBezTo>
                          <a:pt x="287636" y="396796"/>
                          <a:pt x="302125" y="390951"/>
                          <a:pt x="315379" y="383624"/>
                        </a:cubicBezTo>
                        <a:cubicBezTo>
                          <a:pt x="328550" y="376298"/>
                          <a:pt x="340652" y="367653"/>
                          <a:pt x="351272" y="357857"/>
                        </a:cubicBezTo>
                        <a:cubicBezTo>
                          <a:pt x="361809" y="348143"/>
                          <a:pt x="370864" y="337359"/>
                          <a:pt x="378191" y="325916"/>
                        </a:cubicBezTo>
                        <a:cubicBezTo>
                          <a:pt x="382307" y="319577"/>
                          <a:pt x="390045" y="316531"/>
                          <a:pt x="397290" y="318507"/>
                        </a:cubicBezTo>
                        <a:cubicBezTo>
                          <a:pt x="404617" y="320482"/>
                          <a:pt x="409803" y="326986"/>
                          <a:pt x="410133" y="334560"/>
                        </a:cubicBezTo>
                        <a:lnTo>
                          <a:pt x="412849" y="396960"/>
                        </a:lnTo>
                        <a:lnTo>
                          <a:pt x="417788" y="396960"/>
                        </a:lnTo>
                        <a:lnTo>
                          <a:pt x="417788" y="45113"/>
                        </a:lnTo>
                        <a:lnTo>
                          <a:pt x="412849" y="45113"/>
                        </a:lnTo>
                        <a:lnTo>
                          <a:pt x="410133" y="107843"/>
                        </a:lnTo>
                        <a:cubicBezTo>
                          <a:pt x="409803" y="115416"/>
                          <a:pt x="404617" y="121920"/>
                          <a:pt x="397290" y="123896"/>
                        </a:cubicBezTo>
                        <a:cubicBezTo>
                          <a:pt x="390045" y="125872"/>
                          <a:pt x="382225" y="122825"/>
                          <a:pt x="378191" y="116487"/>
                        </a:cubicBezTo>
                        <a:cubicBezTo>
                          <a:pt x="370864" y="105044"/>
                          <a:pt x="361809" y="94177"/>
                          <a:pt x="351354" y="84298"/>
                        </a:cubicBezTo>
                        <a:cubicBezTo>
                          <a:pt x="340899" y="74420"/>
                          <a:pt x="328961" y="65693"/>
                          <a:pt x="315790" y="58449"/>
                        </a:cubicBezTo>
                        <a:cubicBezTo>
                          <a:pt x="302536" y="51122"/>
                          <a:pt x="288047" y="45278"/>
                          <a:pt x="272653" y="41079"/>
                        </a:cubicBezTo>
                        <a:cubicBezTo>
                          <a:pt x="257423" y="36963"/>
                          <a:pt x="240959" y="34822"/>
                          <a:pt x="223836" y="34822"/>
                        </a:cubicBezTo>
                        <a:close/>
                        <a:moveTo>
                          <a:pt x="227211" y="402640"/>
                        </a:moveTo>
                        <a:cubicBezTo>
                          <a:pt x="202103" y="402640"/>
                          <a:pt x="178147" y="397948"/>
                          <a:pt x="156002" y="388728"/>
                        </a:cubicBezTo>
                        <a:cubicBezTo>
                          <a:pt x="133939" y="379508"/>
                          <a:pt x="114429" y="366665"/>
                          <a:pt x="97882" y="350612"/>
                        </a:cubicBezTo>
                        <a:cubicBezTo>
                          <a:pt x="81335" y="334477"/>
                          <a:pt x="68081" y="315049"/>
                          <a:pt x="58531" y="292986"/>
                        </a:cubicBezTo>
                        <a:cubicBezTo>
                          <a:pt x="48983" y="270760"/>
                          <a:pt x="44125" y="246557"/>
                          <a:pt x="44125" y="220872"/>
                        </a:cubicBezTo>
                        <a:cubicBezTo>
                          <a:pt x="44125" y="195187"/>
                          <a:pt x="48983" y="170985"/>
                          <a:pt x="58531" y="148922"/>
                        </a:cubicBezTo>
                        <a:cubicBezTo>
                          <a:pt x="67999" y="127024"/>
                          <a:pt x="81170" y="107678"/>
                          <a:pt x="97552" y="91543"/>
                        </a:cubicBezTo>
                        <a:cubicBezTo>
                          <a:pt x="114017" y="75408"/>
                          <a:pt x="133527" y="62565"/>
                          <a:pt x="155755" y="53345"/>
                        </a:cubicBezTo>
                        <a:cubicBezTo>
                          <a:pt x="177982" y="44125"/>
                          <a:pt x="202020" y="39433"/>
                          <a:pt x="227128" y="39433"/>
                        </a:cubicBezTo>
                        <a:cubicBezTo>
                          <a:pt x="252237" y="39433"/>
                          <a:pt x="276193" y="44125"/>
                          <a:pt x="298338" y="53345"/>
                        </a:cubicBezTo>
                        <a:cubicBezTo>
                          <a:pt x="320401" y="62565"/>
                          <a:pt x="339911" y="75408"/>
                          <a:pt x="356458" y="91460"/>
                        </a:cubicBezTo>
                        <a:cubicBezTo>
                          <a:pt x="373005" y="107596"/>
                          <a:pt x="386259" y="126859"/>
                          <a:pt x="395890" y="148840"/>
                        </a:cubicBezTo>
                        <a:cubicBezTo>
                          <a:pt x="405604" y="170902"/>
                          <a:pt x="410544" y="195187"/>
                          <a:pt x="410544" y="220872"/>
                        </a:cubicBezTo>
                        <a:cubicBezTo>
                          <a:pt x="410544" y="246557"/>
                          <a:pt x="405687" y="271171"/>
                          <a:pt x="396137" y="293234"/>
                        </a:cubicBezTo>
                        <a:cubicBezTo>
                          <a:pt x="386670" y="315131"/>
                          <a:pt x="373334" y="334560"/>
                          <a:pt x="356623" y="350860"/>
                        </a:cubicBezTo>
                        <a:cubicBezTo>
                          <a:pt x="339911" y="367159"/>
                          <a:pt x="320318" y="380002"/>
                          <a:pt x="298255" y="389057"/>
                        </a:cubicBezTo>
                        <a:cubicBezTo>
                          <a:pt x="276193" y="398113"/>
                          <a:pt x="252237" y="402723"/>
                          <a:pt x="227128" y="402723"/>
                        </a:cubicBezTo>
                        <a:close/>
                        <a:moveTo>
                          <a:pt x="227211" y="74090"/>
                        </a:moveTo>
                        <a:cubicBezTo>
                          <a:pt x="206712" y="74090"/>
                          <a:pt x="187202" y="77877"/>
                          <a:pt x="169174" y="85369"/>
                        </a:cubicBezTo>
                        <a:cubicBezTo>
                          <a:pt x="151144" y="92860"/>
                          <a:pt x="135257" y="103233"/>
                          <a:pt x="122003" y="116240"/>
                        </a:cubicBezTo>
                        <a:cubicBezTo>
                          <a:pt x="108830" y="129247"/>
                          <a:pt x="98211" y="144888"/>
                          <a:pt x="90473" y="162670"/>
                        </a:cubicBezTo>
                        <a:cubicBezTo>
                          <a:pt x="82817" y="180369"/>
                          <a:pt x="78947" y="199962"/>
                          <a:pt x="78947" y="220872"/>
                        </a:cubicBezTo>
                        <a:cubicBezTo>
                          <a:pt x="78947" y="241782"/>
                          <a:pt x="82817" y="261457"/>
                          <a:pt x="90473" y="279239"/>
                        </a:cubicBezTo>
                        <a:cubicBezTo>
                          <a:pt x="98211" y="297103"/>
                          <a:pt x="108830" y="312827"/>
                          <a:pt x="122167" y="325751"/>
                        </a:cubicBezTo>
                        <a:cubicBezTo>
                          <a:pt x="135503" y="338758"/>
                          <a:pt x="151392" y="349213"/>
                          <a:pt x="169420" y="356705"/>
                        </a:cubicBezTo>
                        <a:cubicBezTo>
                          <a:pt x="187284" y="364196"/>
                          <a:pt x="206712" y="367983"/>
                          <a:pt x="227211" y="367983"/>
                        </a:cubicBezTo>
                        <a:cubicBezTo>
                          <a:pt x="247709" y="367983"/>
                          <a:pt x="267219" y="364278"/>
                          <a:pt x="285084" y="356869"/>
                        </a:cubicBezTo>
                        <a:cubicBezTo>
                          <a:pt x="303031" y="349460"/>
                          <a:pt x="318918" y="339087"/>
                          <a:pt x="332419" y="325916"/>
                        </a:cubicBezTo>
                        <a:cubicBezTo>
                          <a:pt x="345838" y="312827"/>
                          <a:pt x="356623" y="297103"/>
                          <a:pt x="364278" y="279403"/>
                        </a:cubicBezTo>
                        <a:cubicBezTo>
                          <a:pt x="371935" y="261704"/>
                          <a:pt x="375804" y="242029"/>
                          <a:pt x="375804" y="220872"/>
                        </a:cubicBezTo>
                        <a:cubicBezTo>
                          <a:pt x="375804" y="199715"/>
                          <a:pt x="371852" y="180451"/>
                          <a:pt x="364113" y="162834"/>
                        </a:cubicBezTo>
                        <a:cubicBezTo>
                          <a:pt x="356293" y="145053"/>
                          <a:pt x="345591" y="129411"/>
                          <a:pt x="332255" y="116404"/>
                        </a:cubicBezTo>
                        <a:cubicBezTo>
                          <a:pt x="318918" y="103397"/>
                          <a:pt x="303031" y="92942"/>
                          <a:pt x="285001" y="85451"/>
                        </a:cubicBezTo>
                        <a:cubicBezTo>
                          <a:pt x="267138"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grpSp>
      </p:grpSp>
      <p:pic>
        <p:nvPicPr>
          <p:cNvPr id="174" name="Imagem 173" descr="Ícone&#10;&#10;Descrição gerada automaticamente">
            <a:extLst>
              <a:ext uri="{FF2B5EF4-FFF2-40B4-BE49-F238E27FC236}">
                <a16:creationId xmlns:a16="http://schemas.microsoft.com/office/drawing/2014/main" id="{5CB2980F-7D02-95D6-60E3-18D2E9E54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776" y="1210944"/>
            <a:ext cx="737617" cy="737617"/>
          </a:xfrm>
          <a:prstGeom prst="rect">
            <a:avLst/>
          </a:prstGeom>
        </p:spPr>
      </p:pic>
      <p:pic>
        <p:nvPicPr>
          <p:cNvPr id="176" name="Imagem 175" descr="Ícone&#10;&#10;Descrição gerada automaticamente">
            <a:extLst>
              <a:ext uri="{FF2B5EF4-FFF2-40B4-BE49-F238E27FC236}">
                <a16:creationId xmlns:a16="http://schemas.microsoft.com/office/drawing/2014/main" id="{588BF99B-AFA0-A8C6-05C9-AB201DF316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6757" y="1210944"/>
            <a:ext cx="737617" cy="737617"/>
          </a:xfrm>
          <a:prstGeom prst="rect">
            <a:avLst/>
          </a:prstGeom>
        </p:spPr>
      </p:pic>
      <p:pic>
        <p:nvPicPr>
          <p:cNvPr id="178" name="Imagem 177" descr="Ícone&#10;&#10;Descrição gerada automaticamente">
            <a:extLst>
              <a:ext uri="{FF2B5EF4-FFF2-40B4-BE49-F238E27FC236}">
                <a16:creationId xmlns:a16="http://schemas.microsoft.com/office/drawing/2014/main" id="{BB5F294F-C602-E1CD-203A-B5E848902A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776" y="2206050"/>
            <a:ext cx="737617" cy="737617"/>
          </a:xfrm>
          <a:prstGeom prst="rect">
            <a:avLst/>
          </a:prstGeom>
        </p:spPr>
      </p:pic>
      <p:pic>
        <p:nvPicPr>
          <p:cNvPr id="180" name="Imagem 179" descr="Ícone&#10;&#10;Descrição gerada automaticamente">
            <a:extLst>
              <a:ext uri="{FF2B5EF4-FFF2-40B4-BE49-F238E27FC236}">
                <a16:creationId xmlns:a16="http://schemas.microsoft.com/office/drawing/2014/main" id="{748922F5-ECBA-FD5A-11EE-6643EEB372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6757" y="2206050"/>
            <a:ext cx="737617" cy="737617"/>
          </a:xfrm>
          <a:prstGeom prst="rect">
            <a:avLst/>
          </a:prstGeom>
        </p:spPr>
      </p:pic>
      <p:pic>
        <p:nvPicPr>
          <p:cNvPr id="182" name="Imagem 181" descr="Desenho de uma placa&#10;&#10;Descrição gerada automaticamente com confiança média">
            <a:extLst>
              <a:ext uri="{FF2B5EF4-FFF2-40B4-BE49-F238E27FC236}">
                <a16:creationId xmlns:a16="http://schemas.microsoft.com/office/drawing/2014/main" id="{9AC1D049-55D1-D90C-58F7-A0FFDFFD4D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9738" y="2206050"/>
            <a:ext cx="737617" cy="737617"/>
          </a:xfrm>
          <a:prstGeom prst="rect">
            <a:avLst/>
          </a:prstGeom>
        </p:spPr>
      </p:pic>
      <p:pic>
        <p:nvPicPr>
          <p:cNvPr id="184" name="Imagem 183" descr="Ícone&#10;&#10;Descrição gerada automaticamente">
            <a:extLst>
              <a:ext uri="{FF2B5EF4-FFF2-40B4-BE49-F238E27FC236}">
                <a16:creationId xmlns:a16="http://schemas.microsoft.com/office/drawing/2014/main" id="{AB84BA0F-3E4D-C1D6-D52D-D3CB73D3AC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2719" y="2206050"/>
            <a:ext cx="737617" cy="737617"/>
          </a:xfrm>
          <a:prstGeom prst="rect">
            <a:avLst/>
          </a:prstGeom>
        </p:spPr>
      </p:pic>
      <p:pic>
        <p:nvPicPr>
          <p:cNvPr id="186" name="Imagem 185" descr="Ícone&#10;&#10;Descrição gerada automaticamente">
            <a:extLst>
              <a:ext uri="{FF2B5EF4-FFF2-40B4-BE49-F238E27FC236}">
                <a16:creationId xmlns:a16="http://schemas.microsoft.com/office/drawing/2014/main" id="{D6362D70-1460-A003-76A9-3DC203E12B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5700" y="2206050"/>
            <a:ext cx="737617" cy="737617"/>
          </a:xfrm>
          <a:prstGeom prst="rect">
            <a:avLst/>
          </a:prstGeom>
        </p:spPr>
      </p:pic>
      <p:pic>
        <p:nvPicPr>
          <p:cNvPr id="188" name="Imagem 187" descr="Ícone&#10;&#10;Descrição gerada automaticamente">
            <a:extLst>
              <a:ext uri="{FF2B5EF4-FFF2-40B4-BE49-F238E27FC236}">
                <a16:creationId xmlns:a16="http://schemas.microsoft.com/office/drawing/2014/main" id="{B3E19016-552D-53BE-32DF-0A50539EB6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68681" y="2206050"/>
            <a:ext cx="737617" cy="737617"/>
          </a:xfrm>
          <a:prstGeom prst="rect">
            <a:avLst/>
          </a:prstGeom>
        </p:spPr>
      </p:pic>
      <p:pic>
        <p:nvPicPr>
          <p:cNvPr id="190" name="Imagem 189" descr="Ícone&#10;&#10;Descrição gerada automaticamente">
            <a:extLst>
              <a:ext uri="{FF2B5EF4-FFF2-40B4-BE49-F238E27FC236}">
                <a16:creationId xmlns:a16="http://schemas.microsoft.com/office/drawing/2014/main" id="{37F87596-BC0B-D352-756C-CE8B7845F7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51662" y="2206050"/>
            <a:ext cx="737617" cy="737617"/>
          </a:xfrm>
          <a:prstGeom prst="rect">
            <a:avLst/>
          </a:prstGeom>
        </p:spPr>
      </p:pic>
      <p:pic>
        <p:nvPicPr>
          <p:cNvPr id="192" name="Imagem 191" descr="Ícone&#10;&#10;Descrição gerada automaticamente">
            <a:extLst>
              <a:ext uri="{FF2B5EF4-FFF2-40B4-BE49-F238E27FC236}">
                <a16:creationId xmlns:a16="http://schemas.microsoft.com/office/drawing/2014/main" id="{762A6CB2-78E8-6D5A-384D-7D448CC613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34643" y="2206050"/>
            <a:ext cx="737617" cy="737617"/>
          </a:xfrm>
          <a:prstGeom prst="rect">
            <a:avLst/>
          </a:prstGeom>
        </p:spPr>
      </p:pic>
      <p:pic>
        <p:nvPicPr>
          <p:cNvPr id="194" name="Imagem 193" descr="Ícone&#10;&#10;Descrição gerada automaticamente">
            <a:extLst>
              <a:ext uri="{FF2B5EF4-FFF2-40B4-BE49-F238E27FC236}">
                <a16:creationId xmlns:a16="http://schemas.microsoft.com/office/drawing/2014/main" id="{8E3DA4CA-EE0C-BC03-E847-B2D5FA63820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17624" y="2206050"/>
            <a:ext cx="737617" cy="737617"/>
          </a:xfrm>
          <a:prstGeom prst="rect">
            <a:avLst/>
          </a:prstGeom>
        </p:spPr>
      </p:pic>
      <p:pic>
        <p:nvPicPr>
          <p:cNvPr id="196" name="Imagem 195" descr="Ícone&#10;&#10;Descrição gerada automaticamente">
            <a:extLst>
              <a:ext uri="{FF2B5EF4-FFF2-40B4-BE49-F238E27FC236}">
                <a16:creationId xmlns:a16="http://schemas.microsoft.com/office/drawing/2014/main" id="{1CBC36B1-AFFE-D387-D2F6-9458BC53617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00608" y="2206050"/>
            <a:ext cx="737617" cy="737617"/>
          </a:xfrm>
          <a:prstGeom prst="rect">
            <a:avLst/>
          </a:prstGeom>
        </p:spPr>
      </p:pic>
      <p:pic>
        <p:nvPicPr>
          <p:cNvPr id="198" name="Imagem 197" descr="Ícone&#10;&#10;Descrição gerada automaticamente">
            <a:extLst>
              <a:ext uri="{FF2B5EF4-FFF2-40B4-BE49-F238E27FC236}">
                <a16:creationId xmlns:a16="http://schemas.microsoft.com/office/drawing/2014/main" id="{2C162AB6-C153-7B77-F3A9-FE8F83E8A8D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51662" y="1210944"/>
            <a:ext cx="737617" cy="737617"/>
          </a:xfrm>
          <a:prstGeom prst="rect">
            <a:avLst/>
          </a:prstGeom>
        </p:spPr>
      </p:pic>
      <p:pic>
        <p:nvPicPr>
          <p:cNvPr id="200" name="Imagem 199" descr="Ícone&#10;&#10;Descrição gerada automaticamente">
            <a:extLst>
              <a:ext uri="{FF2B5EF4-FFF2-40B4-BE49-F238E27FC236}">
                <a16:creationId xmlns:a16="http://schemas.microsoft.com/office/drawing/2014/main" id="{99738D0F-166D-9094-EAC8-8F5716382F3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19738" y="1210944"/>
            <a:ext cx="737617" cy="737617"/>
          </a:xfrm>
          <a:prstGeom prst="rect">
            <a:avLst/>
          </a:prstGeom>
        </p:spPr>
      </p:pic>
      <p:pic>
        <p:nvPicPr>
          <p:cNvPr id="202" name="Imagem 201" descr="Ícone&#10;&#10;Descrição gerada automaticamente">
            <a:extLst>
              <a:ext uri="{FF2B5EF4-FFF2-40B4-BE49-F238E27FC236}">
                <a16:creationId xmlns:a16="http://schemas.microsoft.com/office/drawing/2014/main" id="{5D68B9C4-F884-C420-524A-8224F709D3F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3776" y="3236444"/>
            <a:ext cx="737617" cy="737617"/>
          </a:xfrm>
          <a:prstGeom prst="rect">
            <a:avLst/>
          </a:prstGeom>
        </p:spPr>
      </p:pic>
      <p:pic>
        <p:nvPicPr>
          <p:cNvPr id="204" name="Imagem 203" descr="Ícone&#10;&#10;Descrição gerada automaticamente">
            <a:extLst>
              <a:ext uri="{FF2B5EF4-FFF2-40B4-BE49-F238E27FC236}">
                <a16:creationId xmlns:a16="http://schemas.microsoft.com/office/drawing/2014/main" id="{10E678A7-DA53-1BC9-B577-085E0C0730B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36757" y="3236444"/>
            <a:ext cx="737617" cy="737617"/>
          </a:xfrm>
          <a:prstGeom prst="rect">
            <a:avLst/>
          </a:prstGeom>
        </p:spPr>
      </p:pic>
      <p:pic>
        <p:nvPicPr>
          <p:cNvPr id="206" name="Imagem 205" descr="Ícone&#10;&#10;Descrição gerada automaticamente">
            <a:extLst>
              <a:ext uri="{FF2B5EF4-FFF2-40B4-BE49-F238E27FC236}">
                <a16:creationId xmlns:a16="http://schemas.microsoft.com/office/drawing/2014/main" id="{250C0981-A664-7262-90CD-396C840E30A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19738" y="3236444"/>
            <a:ext cx="737617" cy="737617"/>
          </a:xfrm>
          <a:prstGeom prst="rect">
            <a:avLst/>
          </a:prstGeom>
        </p:spPr>
      </p:pic>
      <p:pic>
        <p:nvPicPr>
          <p:cNvPr id="208" name="Imagem 207" descr="Ícone&#10;&#10;Descrição gerada automaticamente">
            <a:extLst>
              <a:ext uri="{FF2B5EF4-FFF2-40B4-BE49-F238E27FC236}">
                <a16:creationId xmlns:a16="http://schemas.microsoft.com/office/drawing/2014/main" id="{15F54493-61D6-7D4C-1E7A-45B4F649563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102719" y="3236444"/>
            <a:ext cx="737617" cy="737617"/>
          </a:xfrm>
          <a:prstGeom prst="rect">
            <a:avLst/>
          </a:prstGeom>
        </p:spPr>
      </p:pic>
      <p:pic>
        <p:nvPicPr>
          <p:cNvPr id="210" name="Imagem 209" descr="Ícone&#10;&#10;Descrição gerada automaticamente">
            <a:extLst>
              <a:ext uri="{FF2B5EF4-FFF2-40B4-BE49-F238E27FC236}">
                <a16:creationId xmlns:a16="http://schemas.microsoft.com/office/drawing/2014/main" id="{BCD63464-8D50-C3D5-8F38-46740E82011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185700" y="3236444"/>
            <a:ext cx="737617" cy="737617"/>
          </a:xfrm>
          <a:prstGeom prst="rect">
            <a:avLst/>
          </a:prstGeom>
        </p:spPr>
      </p:pic>
      <p:pic>
        <p:nvPicPr>
          <p:cNvPr id="212" name="Imagem 211" descr="Ícone&#10;&#10;Descrição gerada automaticamente">
            <a:extLst>
              <a:ext uri="{FF2B5EF4-FFF2-40B4-BE49-F238E27FC236}">
                <a16:creationId xmlns:a16="http://schemas.microsoft.com/office/drawing/2014/main" id="{3536928F-D70A-0737-C6AD-0443496DC7E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268681" y="3236444"/>
            <a:ext cx="737617" cy="737617"/>
          </a:xfrm>
          <a:prstGeom prst="rect">
            <a:avLst/>
          </a:prstGeom>
        </p:spPr>
      </p:pic>
      <p:pic>
        <p:nvPicPr>
          <p:cNvPr id="214" name="Imagem 213" descr="Ícone&#10;&#10;Descrição gerada automaticamente">
            <a:extLst>
              <a:ext uri="{FF2B5EF4-FFF2-40B4-BE49-F238E27FC236}">
                <a16:creationId xmlns:a16="http://schemas.microsoft.com/office/drawing/2014/main" id="{D655514E-CC59-6BDE-1FAF-7BC3F5AA6F3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351662" y="3236444"/>
            <a:ext cx="737617" cy="737617"/>
          </a:xfrm>
          <a:prstGeom prst="rect">
            <a:avLst/>
          </a:prstGeom>
        </p:spPr>
      </p:pic>
      <p:pic>
        <p:nvPicPr>
          <p:cNvPr id="216" name="Imagem 215" descr="Ícone&#10;&#10;Descrição gerada automaticamente">
            <a:extLst>
              <a:ext uri="{FF2B5EF4-FFF2-40B4-BE49-F238E27FC236}">
                <a16:creationId xmlns:a16="http://schemas.microsoft.com/office/drawing/2014/main" id="{CAC770CF-FE6E-98EC-AABC-D212EE55A2A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434643" y="3236444"/>
            <a:ext cx="737617" cy="737617"/>
          </a:xfrm>
          <a:prstGeom prst="rect">
            <a:avLst/>
          </a:prstGeom>
        </p:spPr>
      </p:pic>
      <p:pic>
        <p:nvPicPr>
          <p:cNvPr id="218" name="Imagem 217" descr="Ícone&#10;&#10;Descrição gerada automaticamente">
            <a:extLst>
              <a:ext uri="{FF2B5EF4-FFF2-40B4-BE49-F238E27FC236}">
                <a16:creationId xmlns:a16="http://schemas.microsoft.com/office/drawing/2014/main" id="{43136AF6-09EC-5410-8B8F-719086E0AF3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517624" y="3236444"/>
            <a:ext cx="737617" cy="737617"/>
          </a:xfrm>
          <a:prstGeom prst="rect">
            <a:avLst/>
          </a:prstGeom>
        </p:spPr>
      </p:pic>
      <p:pic>
        <p:nvPicPr>
          <p:cNvPr id="220" name="Imagem 219" descr="Ícone&#10;&#10;Descrição gerada automaticamente">
            <a:extLst>
              <a:ext uri="{FF2B5EF4-FFF2-40B4-BE49-F238E27FC236}">
                <a16:creationId xmlns:a16="http://schemas.microsoft.com/office/drawing/2014/main" id="{B9E9CB3A-697D-41CB-E95D-616F7EC1956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600608" y="3236444"/>
            <a:ext cx="737617" cy="737617"/>
          </a:xfrm>
          <a:prstGeom prst="rect">
            <a:avLst/>
          </a:prstGeom>
        </p:spPr>
      </p:pic>
      <p:pic>
        <p:nvPicPr>
          <p:cNvPr id="222" name="Imagem 221" descr="Ícone&#10;&#10;Descrição gerada automaticamente com confiança média">
            <a:extLst>
              <a:ext uri="{FF2B5EF4-FFF2-40B4-BE49-F238E27FC236}">
                <a16:creationId xmlns:a16="http://schemas.microsoft.com/office/drawing/2014/main" id="{85BFB07E-1281-43C3-625D-02279B84817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434643" y="1210944"/>
            <a:ext cx="737617" cy="737617"/>
          </a:xfrm>
          <a:prstGeom prst="rect">
            <a:avLst/>
          </a:prstGeom>
        </p:spPr>
      </p:pic>
      <p:pic>
        <p:nvPicPr>
          <p:cNvPr id="224" name="Imagem 223" descr="Ícone&#10;&#10;Descrição gerada automaticamente">
            <a:extLst>
              <a:ext uri="{FF2B5EF4-FFF2-40B4-BE49-F238E27FC236}">
                <a16:creationId xmlns:a16="http://schemas.microsoft.com/office/drawing/2014/main" id="{B9D9C01B-CC3C-EE60-3FB8-2991F13D560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102719" y="1210944"/>
            <a:ext cx="737617" cy="737617"/>
          </a:xfrm>
          <a:prstGeom prst="rect">
            <a:avLst/>
          </a:prstGeom>
        </p:spPr>
      </p:pic>
      <p:pic>
        <p:nvPicPr>
          <p:cNvPr id="226" name="Imagem 225" descr="Ícone&#10;&#10;Descrição gerada automaticamente">
            <a:extLst>
              <a:ext uri="{FF2B5EF4-FFF2-40B4-BE49-F238E27FC236}">
                <a16:creationId xmlns:a16="http://schemas.microsoft.com/office/drawing/2014/main" id="{AF01C28E-10A0-DDA2-1783-39A593D4844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53776" y="4237180"/>
            <a:ext cx="737617" cy="737617"/>
          </a:xfrm>
          <a:prstGeom prst="rect">
            <a:avLst/>
          </a:prstGeom>
        </p:spPr>
      </p:pic>
      <p:pic>
        <p:nvPicPr>
          <p:cNvPr id="228" name="Imagem 227" descr="Ícone&#10;&#10;Descrição gerada automaticamente">
            <a:extLst>
              <a:ext uri="{FF2B5EF4-FFF2-40B4-BE49-F238E27FC236}">
                <a16:creationId xmlns:a16="http://schemas.microsoft.com/office/drawing/2014/main" id="{BD7DCE27-F5A8-3EBF-7D63-AA802EDF9E1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936757" y="4237180"/>
            <a:ext cx="737617" cy="737617"/>
          </a:xfrm>
          <a:prstGeom prst="rect">
            <a:avLst/>
          </a:prstGeom>
        </p:spPr>
      </p:pic>
      <p:pic>
        <p:nvPicPr>
          <p:cNvPr id="230" name="Imagem 229" descr="Ícone&#10;&#10;Descrição gerada automaticamente">
            <a:extLst>
              <a:ext uri="{FF2B5EF4-FFF2-40B4-BE49-F238E27FC236}">
                <a16:creationId xmlns:a16="http://schemas.microsoft.com/office/drawing/2014/main" id="{0A4F102F-4F46-09D0-90C2-A8D072C2B1E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019738" y="4237180"/>
            <a:ext cx="737617" cy="737617"/>
          </a:xfrm>
          <a:prstGeom prst="rect">
            <a:avLst/>
          </a:prstGeom>
        </p:spPr>
      </p:pic>
      <p:pic>
        <p:nvPicPr>
          <p:cNvPr id="232" name="Imagem 231" descr="Ícone&#10;&#10;Descrição gerada automaticamente">
            <a:extLst>
              <a:ext uri="{FF2B5EF4-FFF2-40B4-BE49-F238E27FC236}">
                <a16:creationId xmlns:a16="http://schemas.microsoft.com/office/drawing/2014/main" id="{725463E8-97DE-47A3-4D8D-102FE5ECA6F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102719" y="4237180"/>
            <a:ext cx="737617" cy="737617"/>
          </a:xfrm>
          <a:prstGeom prst="rect">
            <a:avLst/>
          </a:prstGeom>
        </p:spPr>
      </p:pic>
      <p:pic>
        <p:nvPicPr>
          <p:cNvPr id="234" name="Imagem 233" descr="Ícone&#10;&#10;Descrição gerada automaticamente">
            <a:extLst>
              <a:ext uri="{FF2B5EF4-FFF2-40B4-BE49-F238E27FC236}">
                <a16:creationId xmlns:a16="http://schemas.microsoft.com/office/drawing/2014/main" id="{80B9588C-E8F4-B733-4F41-90517D045AC6}"/>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185700" y="4237180"/>
            <a:ext cx="737617" cy="737617"/>
          </a:xfrm>
          <a:prstGeom prst="rect">
            <a:avLst/>
          </a:prstGeom>
        </p:spPr>
      </p:pic>
      <p:pic>
        <p:nvPicPr>
          <p:cNvPr id="236" name="Imagem 235" descr="Ícone&#10;&#10;Descrição gerada automaticamente">
            <a:extLst>
              <a:ext uri="{FF2B5EF4-FFF2-40B4-BE49-F238E27FC236}">
                <a16:creationId xmlns:a16="http://schemas.microsoft.com/office/drawing/2014/main" id="{395BFB27-9D80-D811-DEA0-29493D4AFE5F}"/>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268681" y="4237180"/>
            <a:ext cx="737617" cy="737617"/>
          </a:xfrm>
          <a:prstGeom prst="rect">
            <a:avLst/>
          </a:prstGeom>
        </p:spPr>
      </p:pic>
      <p:pic>
        <p:nvPicPr>
          <p:cNvPr id="238" name="Imagem 237" descr="Ícone&#10;&#10;Descrição gerada automaticamente">
            <a:extLst>
              <a:ext uri="{FF2B5EF4-FFF2-40B4-BE49-F238E27FC236}">
                <a16:creationId xmlns:a16="http://schemas.microsoft.com/office/drawing/2014/main" id="{F02DA4AB-B481-D9DB-F78B-9023DCC82F15}"/>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351662" y="4237180"/>
            <a:ext cx="737617" cy="737617"/>
          </a:xfrm>
          <a:prstGeom prst="rect">
            <a:avLst/>
          </a:prstGeom>
        </p:spPr>
      </p:pic>
      <p:pic>
        <p:nvPicPr>
          <p:cNvPr id="240" name="Imagem 239" descr="Ícone&#10;&#10;Descrição gerada automaticamente">
            <a:extLst>
              <a:ext uri="{FF2B5EF4-FFF2-40B4-BE49-F238E27FC236}">
                <a16:creationId xmlns:a16="http://schemas.microsoft.com/office/drawing/2014/main" id="{9DBFDC00-8F59-52A0-98B8-2924B3C4005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8434643" y="4237180"/>
            <a:ext cx="737617" cy="737617"/>
          </a:xfrm>
          <a:prstGeom prst="rect">
            <a:avLst/>
          </a:prstGeom>
        </p:spPr>
      </p:pic>
      <p:pic>
        <p:nvPicPr>
          <p:cNvPr id="242" name="Imagem 241" descr="Ícone&#10;&#10;Descrição gerada automaticamente">
            <a:extLst>
              <a:ext uri="{FF2B5EF4-FFF2-40B4-BE49-F238E27FC236}">
                <a16:creationId xmlns:a16="http://schemas.microsoft.com/office/drawing/2014/main" id="{B9F4AE1D-740C-498F-9227-0CE8F11442C4}"/>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9517624" y="4237180"/>
            <a:ext cx="737617" cy="737617"/>
          </a:xfrm>
          <a:prstGeom prst="rect">
            <a:avLst/>
          </a:prstGeom>
        </p:spPr>
      </p:pic>
      <p:pic>
        <p:nvPicPr>
          <p:cNvPr id="244" name="Imagem 243" descr="Ícone&#10;&#10;Descrição gerada automaticamente">
            <a:extLst>
              <a:ext uri="{FF2B5EF4-FFF2-40B4-BE49-F238E27FC236}">
                <a16:creationId xmlns:a16="http://schemas.microsoft.com/office/drawing/2014/main" id="{DF26B379-0174-5FDB-B2B6-3C6B90D8E3A5}"/>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0600608" y="4237180"/>
            <a:ext cx="737617" cy="737617"/>
          </a:xfrm>
          <a:prstGeom prst="rect">
            <a:avLst/>
          </a:prstGeom>
        </p:spPr>
      </p:pic>
      <p:pic>
        <p:nvPicPr>
          <p:cNvPr id="246" name="Imagem 245" descr="Ícone&#10;&#10;Descrição gerada automaticamente">
            <a:extLst>
              <a:ext uri="{FF2B5EF4-FFF2-40B4-BE49-F238E27FC236}">
                <a16:creationId xmlns:a16="http://schemas.microsoft.com/office/drawing/2014/main" id="{EA613EE0-5A51-B4F3-25F3-405F4E2DF36B}"/>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517624" y="1210944"/>
            <a:ext cx="737617" cy="737617"/>
          </a:xfrm>
          <a:prstGeom prst="rect">
            <a:avLst/>
          </a:prstGeom>
        </p:spPr>
      </p:pic>
      <p:pic>
        <p:nvPicPr>
          <p:cNvPr id="248" name="Imagem 247" descr="Ícone&#10;&#10;Descrição gerada automaticamente">
            <a:extLst>
              <a:ext uri="{FF2B5EF4-FFF2-40B4-BE49-F238E27FC236}">
                <a16:creationId xmlns:a16="http://schemas.microsoft.com/office/drawing/2014/main" id="{F9FAB844-0FA6-2F13-1791-F0B6AE64801A}"/>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5185700" y="1210944"/>
            <a:ext cx="737617" cy="737617"/>
          </a:xfrm>
          <a:prstGeom prst="rect">
            <a:avLst/>
          </a:prstGeom>
        </p:spPr>
      </p:pic>
      <p:pic>
        <p:nvPicPr>
          <p:cNvPr id="250" name="Imagem 249" descr="Ícone&#10;&#10;Descrição gerada automaticamente">
            <a:extLst>
              <a:ext uri="{FF2B5EF4-FFF2-40B4-BE49-F238E27FC236}">
                <a16:creationId xmlns:a16="http://schemas.microsoft.com/office/drawing/2014/main" id="{F25962F9-9146-F03F-C3FA-981CDB25831B}"/>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853776" y="5171235"/>
            <a:ext cx="737617" cy="737617"/>
          </a:xfrm>
          <a:prstGeom prst="rect">
            <a:avLst/>
          </a:prstGeom>
        </p:spPr>
      </p:pic>
      <p:pic>
        <p:nvPicPr>
          <p:cNvPr id="252" name="Imagem 251" descr="Ícone&#10;&#10;Descrição gerada automaticamente">
            <a:extLst>
              <a:ext uri="{FF2B5EF4-FFF2-40B4-BE49-F238E27FC236}">
                <a16:creationId xmlns:a16="http://schemas.microsoft.com/office/drawing/2014/main" id="{1341FE77-63A1-4D1E-4B46-C1DAD529C9BC}"/>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936757" y="5171235"/>
            <a:ext cx="737617" cy="737617"/>
          </a:xfrm>
          <a:prstGeom prst="rect">
            <a:avLst/>
          </a:prstGeom>
        </p:spPr>
      </p:pic>
      <p:pic>
        <p:nvPicPr>
          <p:cNvPr id="254" name="Imagem 253" descr="Ícone&#10;&#10;Descrição gerada automaticamente">
            <a:extLst>
              <a:ext uri="{FF2B5EF4-FFF2-40B4-BE49-F238E27FC236}">
                <a16:creationId xmlns:a16="http://schemas.microsoft.com/office/drawing/2014/main" id="{B30CC5E7-E59B-54AE-1E80-91D295BF5E68}"/>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3019738" y="5171235"/>
            <a:ext cx="737617" cy="737617"/>
          </a:xfrm>
          <a:prstGeom prst="rect">
            <a:avLst/>
          </a:prstGeom>
        </p:spPr>
      </p:pic>
      <p:pic>
        <p:nvPicPr>
          <p:cNvPr id="256" name="Imagem 255" descr="Ícone&#10;&#10;Descrição gerada automaticamente">
            <a:extLst>
              <a:ext uri="{FF2B5EF4-FFF2-40B4-BE49-F238E27FC236}">
                <a16:creationId xmlns:a16="http://schemas.microsoft.com/office/drawing/2014/main" id="{226AF89A-929A-868B-C19D-7D45AFF957F3}"/>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4102719" y="5171235"/>
            <a:ext cx="737617" cy="737617"/>
          </a:xfrm>
          <a:prstGeom prst="rect">
            <a:avLst/>
          </a:prstGeom>
        </p:spPr>
      </p:pic>
      <p:pic>
        <p:nvPicPr>
          <p:cNvPr id="258" name="Imagem 257" descr="Ícone&#10;&#10;Descrição gerada automaticamente">
            <a:extLst>
              <a:ext uri="{FF2B5EF4-FFF2-40B4-BE49-F238E27FC236}">
                <a16:creationId xmlns:a16="http://schemas.microsoft.com/office/drawing/2014/main" id="{46BE51E4-E55A-432C-31F0-9BE8FB199AF2}"/>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5185700" y="5171235"/>
            <a:ext cx="737617" cy="737617"/>
          </a:xfrm>
          <a:prstGeom prst="rect">
            <a:avLst/>
          </a:prstGeom>
        </p:spPr>
      </p:pic>
      <p:pic>
        <p:nvPicPr>
          <p:cNvPr id="260" name="Imagem 259" descr="Ícone&#10;&#10;Descrição gerada automaticamente">
            <a:extLst>
              <a:ext uri="{FF2B5EF4-FFF2-40B4-BE49-F238E27FC236}">
                <a16:creationId xmlns:a16="http://schemas.microsoft.com/office/drawing/2014/main" id="{C548D2F8-5CBF-F4D9-F33A-70DF5BAF39D0}"/>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6268681" y="5171235"/>
            <a:ext cx="737617" cy="737617"/>
          </a:xfrm>
          <a:prstGeom prst="rect">
            <a:avLst/>
          </a:prstGeom>
        </p:spPr>
      </p:pic>
      <p:pic>
        <p:nvPicPr>
          <p:cNvPr id="262" name="Imagem 261" descr="Ícone&#10;&#10;Descrição gerada automaticamente">
            <a:extLst>
              <a:ext uri="{FF2B5EF4-FFF2-40B4-BE49-F238E27FC236}">
                <a16:creationId xmlns:a16="http://schemas.microsoft.com/office/drawing/2014/main" id="{64DC32E5-619B-2C37-416B-F76A5DC9AC58}"/>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7351662" y="5171235"/>
            <a:ext cx="737617" cy="737617"/>
          </a:xfrm>
          <a:prstGeom prst="rect">
            <a:avLst/>
          </a:prstGeom>
        </p:spPr>
      </p:pic>
      <p:pic>
        <p:nvPicPr>
          <p:cNvPr id="264" name="Imagem 263" descr="Ícone&#10;&#10;Descrição gerada automaticamente">
            <a:extLst>
              <a:ext uri="{FF2B5EF4-FFF2-40B4-BE49-F238E27FC236}">
                <a16:creationId xmlns:a16="http://schemas.microsoft.com/office/drawing/2014/main" id="{CD2F751E-9B31-094C-507D-F3D466E6F9C9}"/>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434643" y="5171235"/>
            <a:ext cx="737617" cy="737617"/>
          </a:xfrm>
          <a:prstGeom prst="rect">
            <a:avLst/>
          </a:prstGeom>
        </p:spPr>
      </p:pic>
      <p:pic>
        <p:nvPicPr>
          <p:cNvPr id="266" name="Imagem 265" descr="Ícone&#10;&#10;Descrição gerada automaticamente">
            <a:extLst>
              <a:ext uri="{FF2B5EF4-FFF2-40B4-BE49-F238E27FC236}">
                <a16:creationId xmlns:a16="http://schemas.microsoft.com/office/drawing/2014/main" id="{55ACE52D-1A12-CCDA-BD0E-9F81AA9EB909}"/>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9517624" y="5171235"/>
            <a:ext cx="737617" cy="737617"/>
          </a:xfrm>
          <a:prstGeom prst="rect">
            <a:avLst/>
          </a:prstGeom>
        </p:spPr>
      </p:pic>
      <p:pic>
        <p:nvPicPr>
          <p:cNvPr id="268" name="Imagem 267" descr="Ícone&#10;&#10;Descrição gerada automaticamente">
            <a:extLst>
              <a:ext uri="{FF2B5EF4-FFF2-40B4-BE49-F238E27FC236}">
                <a16:creationId xmlns:a16="http://schemas.microsoft.com/office/drawing/2014/main" id="{6E01D758-75F5-B488-1FA9-F1CB7C3B4C66}"/>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0600608" y="5171235"/>
            <a:ext cx="737617" cy="737617"/>
          </a:xfrm>
          <a:prstGeom prst="rect">
            <a:avLst/>
          </a:prstGeom>
        </p:spPr>
      </p:pic>
      <p:pic>
        <p:nvPicPr>
          <p:cNvPr id="270" name="Imagem 269" descr="Ícone&#10;&#10;Descrição gerada automaticamente">
            <a:extLst>
              <a:ext uri="{FF2B5EF4-FFF2-40B4-BE49-F238E27FC236}">
                <a16:creationId xmlns:a16="http://schemas.microsoft.com/office/drawing/2014/main" id="{AFA9B6A1-CE89-D6BD-AC0D-C14B0FE2DC17}"/>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0600608" y="1210944"/>
            <a:ext cx="737617" cy="737617"/>
          </a:xfrm>
          <a:prstGeom prst="rect">
            <a:avLst/>
          </a:prstGeom>
        </p:spPr>
      </p:pic>
      <p:pic>
        <p:nvPicPr>
          <p:cNvPr id="272" name="Imagem 271" descr="Ícone&#10;&#10;Descrição gerada automaticamente">
            <a:extLst>
              <a:ext uri="{FF2B5EF4-FFF2-40B4-BE49-F238E27FC236}">
                <a16:creationId xmlns:a16="http://schemas.microsoft.com/office/drawing/2014/main" id="{8E59B870-A2BE-4AE9-83DC-233BD3C9B451}"/>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6268681" y="1210944"/>
            <a:ext cx="737617" cy="737617"/>
          </a:xfrm>
          <a:prstGeom prst="rect">
            <a:avLst/>
          </a:prstGeom>
        </p:spPr>
      </p:pic>
    </p:spTree>
    <p:extLst>
      <p:ext uri="{BB962C8B-B14F-4D97-AF65-F5344CB8AC3E}">
        <p14:creationId xmlns:p14="http://schemas.microsoft.com/office/powerpoint/2010/main" val="256658367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1A6F2-2FF5-E363-459F-D1E57F5AB849}"/>
            </a:ext>
          </a:extLst>
        </p:cNvPr>
        <p:cNvGrpSpPr/>
        <p:nvPr/>
      </p:nvGrpSpPr>
      <p:grpSpPr>
        <a:xfrm>
          <a:off x="0" y="0"/>
          <a:ext cx="0" cy="0"/>
          <a:chOff x="0" y="0"/>
          <a:chExt cx="0" cy="0"/>
        </a:xfrm>
      </p:grpSpPr>
      <p:pic>
        <p:nvPicPr>
          <p:cNvPr id="3" name="Imagem 2" descr="Texto, Padrão do plano de fundo&#10;&#10;Descrição gerada automaticamente">
            <a:extLst>
              <a:ext uri="{FF2B5EF4-FFF2-40B4-BE49-F238E27FC236}">
                <a16:creationId xmlns:a16="http://schemas.microsoft.com/office/drawing/2014/main" id="{55C5EDCD-927C-E592-FB0C-10C0631C9D2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6350"/>
            <a:ext cx="12192000" cy="6845300"/>
          </a:xfrm>
          <a:prstGeom prst="rect">
            <a:avLst/>
          </a:prstGeom>
        </p:spPr>
      </p:pic>
      <p:sp>
        <p:nvSpPr>
          <p:cNvPr id="2" name="CaixaDeTexto 1">
            <a:extLst>
              <a:ext uri="{FF2B5EF4-FFF2-40B4-BE49-F238E27FC236}">
                <a16:creationId xmlns:a16="http://schemas.microsoft.com/office/drawing/2014/main" id="{E06B64B8-1D19-EE4E-8133-77ADDDD826A3}"/>
              </a:ext>
            </a:extLst>
          </p:cNvPr>
          <p:cNvSpPr txBox="1"/>
          <p:nvPr/>
        </p:nvSpPr>
        <p:spPr>
          <a:xfrm>
            <a:off x="762000" y="4953000"/>
            <a:ext cx="7086600" cy="1569660"/>
          </a:xfrm>
          <a:prstGeom prst="rect">
            <a:avLst/>
          </a:prstGeom>
          <a:noFill/>
        </p:spPr>
        <p:txBody>
          <a:bodyPr wrap="square" rtlCol="0" anchor="ctr">
            <a:spAutoFit/>
          </a:bodyPr>
          <a:lstStyle/>
          <a:p>
            <a:r>
              <a:rPr lang="da-DK" sz="9600" b="1" dirty="0">
                <a:solidFill>
                  <a:schemeClr val="bg1"/>
                </a:solidFill>
                <a:latin typeface="Montserrat" panose="02000505000000020004" pitchFamily="2" charset="0"/>
              </a:rPr>
              <a:t>LOGOS</a:t>
            </a:r>
            <a:endParaRPr lang="pt-BR" sz="11500" i="0" dirty="0">
              <a:solidFill>
                <a:schemeClr val="bg1"/>
              </a:solidFill>
              <a:effectLst/>
              <a:latin typeface="Montserrat" panose="02000505000000020004" pitchFamily="2" charset="0"/>
            </a:endParaRPr>
          </a:p>
        </p:txBody>
      </p:sp>
    </p:spTree>
    <p:extLst>
      <p:ext uri="{BB962C8B-B14F-4D97-AF65-F5344CB8AC3E}">
        <p14:creationId xmlns:p14="http://schemas.microsoft.com/office/powerpoint/2010/main" val="893482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B7CAB-23D9-52E0-E11D-F3BE7273EC78}"/>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7E590E09-BD16-7A90-8BB7-F337547D570D}"/>
              </a:ext>
            </a:extLst>
          </p:cNvPr>
          <p:cNvPicPr>
            <a:picLocks noGrp="1" noRot="1" noChangeAspect="1" noMove="1" noResize="1" noEditPoints="1" noAdjustHandles="1" noChangeArrowheads="1" noChangeShapeType="1" noCrop="1"/>
          </p:cNvPicPr>
          <p:nvPr/>
        </p:nvPicPr>
        <p:blipFill>
          <a:blip r:embed="rId3"/>
          <a:srcRect/>
          <a:stretch/>
        </p:blipFill>
        <p:spPr>
          <a:xfrm>
            <a:off x="0" y="6350"/>
            <a:ext cx="12192000" cy="6845299"/>
          </a:xfrm>
          <a:prstGeom prst="rect">
            <a:avLst/>
          </a:prstGeom>
        </p:spPr>
      </p:pic>
      <p:grpSp>
        <p:nvGrpSpPr>
          <p:cNvPr id="21" name="Agrupar 20">
            <a:extLst>
              <a:ext uri="{FF2B5EF4-FFF2-40B4-BE49-F238E27FC236}">
                <a16:creationId xmlns:a16="http://schemas.microsoft.com/office/drawing/2014/main" id="{017D0A2F-4CA6-E7E4-EE08-0A618DE7E347}"/>
              </a:ext>
            </a:extLst>
          </p:cNvPr>
          <p:cNvGrpSpPr/>
          <p:nvPr/>
        </p:nvGrpSpPr>
        <p:grpSpPr>
          <a:xfrm>
            <a:off x="726377" y="244475"/>
            <a:ext cx="10867413" cy="6454313"/>
            <a:chOff x="726377" y="244475"/>
            <a:chExt cx="10867413" cy="6454313"/>
          </a:xfrm>
        </p:grpSpPr>
        <p:grpSp>
          <p:nvGrpSpPr>
            <p:cNvPr id="22" name="Agrupar 21">
              <a:extLst>
                <a:ext uri="{FF2B5EF4-FFF2-40B4-BE49-F238E27FC236}">
                  <a16:creationId xmlns:a16="http://schemas.microsoft.com/office/drawing/2014/main" id="{6F660D99-C7F5-419C-660E-08F3B55D206F}"/>
                </a:ext>
              </a:extLst>
            </p:cNvPr>
            <p:cNvGrpSpPr/>
            <p:nvPr/>
          </p:nvGrpSpPr>
          <p:grpSpPr>
            <a:xfrm>
              <a:off x="726461" y="6421789"/>
              <a:ext cx="10867329" cy="276999"/>
              <a:chOff x="849581" y="6421789"/>
              <a:chExt cx="10867329" cy="276999"/>
            </a:xfrm>
          </p:grpSpPr>
          <p:sp>
            <p:nvSpPr>
              <p:cNvPr id="155" name="CaixaDeTexto 154">
                <a:extLst>
                  <a:ext uri="{FF2B5EF4-FFF2-40B4-BE49-F238E27FC236}">
                    <a16:creationId xmlns:a16="http://schemas.microsoft.com/office/drawing/2014/main" id="{B2B59030-F963-C602-015E-911BFDC123E3}"/>
                  </a:ext>
                </a:extLst>
              </p:cNvPr>
              <p:cNvSpPr txBox="1"/>
              <p:nvPr/>
            </p:nvSpPr>
            <p:spPr>
              <a:xfrm>
                <a:off x="10305278" y="6421789"/>
                <a:ext cx="1411632" cy="276999"/>
              </a:xfrm>
              <a:prstGeom prst="rect">
                <a:avLst/>
              </a:prstGeom>
              <a:noFill/>
            </p:spPr>
            <p:txBody>
              <a:bodyPr wrap="square" rtlCol="0">
                <a:spAutoFit/>
              </a:bodyPr>
              <a:lstStyle/>
              <a:p>
                <a:r>
                  <a:rPr lang="pt-BR" sz="1200" dirty="0">
                    <a:solidFill>
                      <a:srgbClr val="0066A3"/>
                    </a:solidFill>
                    <a:latin typeface="Montserrat" panose="02000505000000020004" pitchFamily="2" charset="0"/>
                  </a:rPr>
                  <a:t>inspand.com.br</a:t>
                </a:r>
                <a:endParaRPr lang="pt-BR" sz="1200" i="0" dirty="0">
                  <a:solidFill>
                    <a:srgbClr val="0066A3"/>
                  </a:solidFill>
                  <a:effectLst/>
                  <a:latin typeface="Montserrat" panose="02000505000000020004" pitchFamily="2" charset="0"/>
                </a:endParaRPr>
              </a:p>
            </p:txBody>
          </p:sp>
          <p:cxnSp>
            <p:nvCxnSpPr>
              <p:cNvPr id="156" name="Conector reto 155">
                <a:extLst>
                  <a:ext uri="{FF2B5EF4-FFF2-40B4-BE49-F238E27FC236}">
                    <a16:creationId xmlns:a16="http://schemas.microsoft.com/office/drawing/2014/main" id="{838983A4-06B9-F0BF-C1B6-4548BEF8DAE3}"/>
                  </a:ext>
                </a:extLst>
              </p:cNvPr>
              <p:cNvCxnSpPr>
                <a:cxnSpLocks/>
              </p:cNvCxnSpPr>
              <p:nvPr/>
            </p:nvCxnSpPr>
            <p:spPr>
              <a:xfrm>
                <a:off x="849581" y="6612147"/>
                <a:ext cx="9515019" cy="0"/>
              </a:xfrm>
              <a:prstGeom prst="line">
                <a:avLst/>
              </a:prstGeom>
              <a:ln w="12700">
                <a:solidFill>
                  <a:srgbClr val="0066A3"/>
                </a:solidFill>
              </a:ln>
            </p:spPr>
            <p:style>
              <a:lnRef idx="1">
                <a:schemeClr val="accent1"/>
              </a:lnRef>
              <a:fillRef idx="0">
                <a:schemeClr val="accent1"/>
              </a:fillRef>
              <a:effectRef idx="0">
                <a:schemeClr val="accent1"/>
              </a:effectRef>
              <a:fontRef idx="minor">
                <a:schemeClr val="tx1"/>
              </a:fontRef>
            </p:style>
          </p:cxnSp>
        </p:grpSp>
        <p:grpSp>
          <p:nvGrpSpPr>
            <p:cNvPr id="23" name="Agrupar 22">
              <a:extLst>
                <a:ext uri="{FF2B5EF4-FFF2-40B4-BE49-F238E27FC236}">
                  <a16:creationId xmlns:a16="http://schemas.microsoft.com/office/drawing/2014/main" id="{E500CE92-999E-3082-D087-D1C76EDA293C}"/>
                </a:ext>
              </a:extLst>
            </p:cNvPr>
            <p:cNvGrpSpPr/>
            <p:nvPr/>
          </p:nvGrpSpPr>
          <p:grpSpPr>
            <a:xfrm>
              <a:off x="726377" y="244475"/>
              <a:ext cx="978596" cy="377799"/>
              <a:chOff x="0" y="1074564"/>
              <a:chExt cx="12189694" cy="4705985"/>
            </a:xfrm>
          </p:grpSpPr>
          <p:grpSp>
            <p:nvGrpSpPr>
              <p:cNvPr id="24" name="Gráfico 23">
                <a:extLst>
                  <a:ext uri="{FF2B5EF4-FFF2-40B4-BE49-F238E27FC236}">
                    <a16:creationId xmlns:a16="http://schemas.microsoft.com/office/drawing/2014/main" id="{219D3D2A-9CA8-45DA-1ACC-6D052A6F1891}"/>
                  </a:ext>
                </a:extLst>
              </p:cNvPr>
              <p:cNvGrpSpPr/>
              <p:nvPr/>
            </p:nvGrpSpPr>
            <p:grpSpPr>
              <a:xfrm>
                <a:off x="4692" y="1074564"/>
                <a:ext cx="12185002" cy="3514692"/>
                <a:chOff x="4692" y="1074564"/>
                <a:chExt cx="12185002" cy="3514692"/>
              </a:xfrm>
              <a:solidFill>
                <a:srgbClr val="0066A3"/>
              </a:solidFill>
            </p:grpSpPr>
            <p:sp>
              <p:nvSpPr>
                <p:cNvPr id="149" name="Forma Livre: Forma 148">
                  <a:extLst>
                    <a:ext uri="{FF2B5EF4-FFF2-40B4-BE49-F238E27FC236}">
                      <a16:creationId xmlns:a16="http://schemas.microsoft.com/office/drawing/2014/main" id="{E888D82D-AF17-55B5-9CB3-472C77BFC236}"/>
                    </a:ext>
                  </a:extLst>
                </p:cNvPr>
                <p:cNvSpPr/>
                <p:nvPr/>
              </p:nvSpPr>
              <p:spPr>
                <a:xfrm>
                  <a:off x="698508" y="1084365"/>
                  <a:ext cx="4241103" cy="3504891"/>
                </a:xfrm>
                <a:custGeom>
                  <a:avLst/>
                  <a:gdLst>
                    <a:gd name="connsiteX0" fmla="*/ 4075141 w 4241103"/>
                    <a:gd name="connsiteY0" fmla="*/ 148510 h 3504891"/>
                    <a:gd name="connsiteX1" fmla="*/ 3709793 w 4241103"/>
                    <a:gd name="connsiteY1" fmla="*/ 165 h 3504891"/>
                    <a:gd name="connsiteX2" fmla="*/ 3708558 w 4241103"/>
                    <a:gd name="connsiteY2" fmla="*/ 165 h 3504891"/>
                    <a:gd name="connsiteX3" fmla="*/ 3707570 w 4241103"/>
                    <a:gd name="connsiteY3" fmla="*/ 82 h 3504891"/>
                    <a:gd name="connsiteX4" fmla="*/ 3706582 w 4241103"/>
                    <a:gd name="connsiteY4" fmla="*/ 82 h 3504891"/>
                    <a:gd name="connsiteX5" fmla="*/ 3705265 w 4241103"/>
                    <a:gd name="connsiteY5" fmla="*/ 82 h 3504891"/>
                    <a:gd name="connsiteX6" fmla="*/ 3317607 w 4241103"/>
                    <a:gd name="connsiteY6" fmla="*/ 152462 h 3504891"/>
                    <a:gd name="connsiteX7" fmla="*/ 3158395 w 4241103"/>
                    <a:gd name="connsiteY7" fmla="*/ 502416 h 3504891"/>
                    <a:gd name="connsiteX8" fmla="*/ 3158395 w 4241103"/>
                    <a:gd name="connsiteY8" fmla="*/ 503568 h 3504891"/>
                    <a:gd name="connsiteX9" fmla="*/ 3158313 w 4241103"/>
                    <a:gd name="connsiteY9" fmla="*/ 504392 h 3504891"/>
                    <a:gd name="connsiteX10" fmla="*/ 3158313 w 4241103"/>
                    <a:gd name="connsiteY10" fmla="*/ 505215 h 3504891"/>
                    <a:gd name="connsiteX11" fmla="*/ 3159794 w 4241103"/>
                    <a:gd name="connsiteY11" fmla="*/ 1230231 h 3504891"/>
                    <a:gd name="connsiteX12" fmla="*/ 3159794 w 4241103"/>
                    <a:gd name="connsiteY12" fmla="*/ 1230808 h 3504891"/>
                    <a:gd name="connsiteX13" fmla="*/ 3159794 w 4241103"/>
                    <a:gd name="connsiteY13" fmla="*/ 1231384 h 3504891"/>
                    <a:gd name="connsiteX14" fmla="*/ 3159794 w 4241103"/>
                    <a:gd name="connsiteY14" fmla="*/ 1234101 h 3504891"/>
                    <a:gd name="connsiteX15" fmla="*/ 3159877 w 4241103"/>
                    <a:gd name="connsiteY15" fmla="*/ 1234595 h 3504891"/>
                    <a:gd name="connsiteX16" fmla="*/ 3159877 w 4241103"/>
                    <a:gd name="connsiteY16" fmla="*/ 1235088 h 3504891"/>
                    <a:gd name="connsiteX17" fmla="*/ 3553462 w 4241103"/>
                    <a:gd name="connsiteY17" fmla="*/ 1882392 h 3504891"/>
                    <a:gd name="connsiteX18" fmla="*/ 3553791 w 4241103"/>
                    <a:gd name="connsiteY18" fmla="*/ 1882639 h 3504891"/>
                    <a:gd name="connsiteX19" fmla="*/ 3554121 w 4241103"/>
                    <a:gd name="connsiteY19" fmla="*/ 1882886 h 3504891"/>
                    <a:gd name="connsiteX20" fmla="*/ 3555767 w 4241103"/>
                    <a:gd name="connsiteY20" fmla="*/ 1884039 h 3504891"/>
                    <a:gd name="connsiteX21" fmla="*/ 3556096 w 4241103"/>
                    <a:gd name="connsiteY21" fmla="*/ 1884286 h 3504891"/>
                    <a:gd name="connsiteX22" fmla="*/ 3556425 w 4241103"/>
                    <a:gd name="connsiteY22" fmla="*/ 1884533 h 3504891"/>
                    <a:gd name="connsiteX23" fmla="*/ 3843732 w 4241103"/>
                    <a:gd name="connsiteY23" fmla="*/ 2323807 h 3504891"/>
                    <a:gd name="connsiteX24" fmla="*/ 3843732 w 4241103"/>
                    <a:gd name="connsiteY24" fmla="*/ 2626343 h 3504891"/>
                    <a:gd name="connsiteX25" fmla="*/ 3312997 w 4241103"/>
                    <a:gd name="connsiteY25" fmla="*/ 3135263 h 3504891"/>
                    <a:gd name="connsiteX26" fmla="*/ 2813051 w 4241103"/>
                    <a:gd name="connsiteY26" fmla="*/ 2657708 h 3504891"/>
                    <a:gd name="connsiteX27" fmla="*/ 2812804 w 4241103"/>
                    <a:gd name="connsiteY27" fmla="*/ 2475528 h 3504891"/>
                    <a:gd name="connsiteX28" fmla="*/ 2808029 w 4241103"/>
                    <a:gd name="connsiteY28" fmla="*/ 1330665 h 3504891"/>
                    <a:gd name="connsiteX29" fmla="*/ 2808029 w 4241103"/>
                    <a:gd name="connsiteY29" fmla="*/ 1330007 h 3504891"/>
                    <a:gd name="connsiteX30" fmla="*/ 2808029 w 4241103"/>
                    <a:gd name="connsiteY30" fmla="*/ 1329348 h 3504891"/>
                    <a:gd name="connsiteX31" fmla="*/ 2807865 w 4241103"/>
                    <a:gd name="connsiteY31" fmla="*/ 1326055 h 3504891"/>
                    <a:gd name="connsiteX32" fmla="*/ 2807865 w 4241103"/>
                    <a:gd name="connsiteY32" fmla="*/ 1325397 h 3504891"/>
                    <a:gd name="connsiteX33" fmla="*/ 2807782 w 4241103"/>
                    <a:gd name="connsiteY33" fmla="*/ 1324738 h 3504891"/>
                    <a:gd name="connsiteX34" fmla="*/ 2388019 w 4241103"/>
                    <a:gd name="connsiteY34" fmla="*/ 393914 h 3504891"/>
                    <a:gd name="connsiteX35" fmla="*/ 1387468 w 4241103"/>
                    <a:gd name="connsiteY35" fmla="*/ 0 h 3504891"/>
                    <a:gd name="connsiteX36" fmla="*/ 1385904 w 4241103"/>
                    <a:gd name="connsiteY36" fmla="*/ 0 h 3504891"/>
                    <a:gd name="connsiteX37" fmla="*/ 1384751 w 4241103"/>
                    <a:gd name="connsiteY37" fmla="*/ 0 h 3504891"/>
                    <a:gd name="connsiteX38" fmla="*/ 1383599 w 4241103"/>
                    <a:gd name="connsiteY38" fmla="*/ 0 h 3504891"/>
                    <a:gd name="connsiteX39" fmla="*/ 1382117 w 4241103"/>
                    <a:gd name="connsiteY39" fmla="*/ 165 h 3504891"/>
                    <a:gd name="connsiteX40" fmla="*/ 376462 w 4241103"/>
                    <a:gd name="connsiteY40" fmla="*/ 449482 h 3504891"/>
                    <a:gd name="connsiteX41" fmla="*/ 1235 w 4241103"/>
                    <a:gd name="connsiteY41" fmla="*/ 1412741 h 3504891"/>
                    <a:gd name="connsiteX42" fmla="*/ 1235 w 4241103"/>
                    <a:gd name="connsiteY42" fmla="*/ 1413317 h 3504891"/>
                    <a:gd name="connsiteX43" fmla="*/ 1235 w 4241103"/>
                    <a:gd name="connsiteY43" fmla="*/ 1413894 h 3504891"/>
                    <a:gd name="connsiteX44" fmla="*/ 0 w 4241103"/>
                    <a:gd name="connsiteY44" fmla="*/ 3471963 h 3504891"/>
                    <a:gd name="connsiteX45" fmla="*/ 0 w 4241103"/>
                    <a:gd name="connsiteY45" fmla="*/ 3504892 h 3504891"/>
                    <a:gd name="connsiteX46" fmla="*/ 32929 w 4241103"/>
                    <a:gd name="connsiteY46" fmla="*/ 3504892 h 3504891"/>
                    <a:gd name="connsiteX47" fmla="*/ 336947 w 4241103"/>
                    <a:gd name="connsiteY47" fmla="*/ 3504892 h 3504891"/>
                    <a:gd name="connsiteX48" fmla="*/ 369876 w 4241103"/>
                    <a:gd name="connsiteY48" fmla="*/ 3504892 h 3504891"/>
                    <a:gd name="connsiteX49" fmla="*/ 369876 w 4241103"/>
                    <a:gd name="connsiteY49" fmla="*/ 3471963 h 3504891"/>
                    <a:gd name="connsiteX50" fmla="*/ 370288 w 4241103"/>
                    <a:gd name="connsiteY50" fmla="*/ 1392654 h 3504891"/>
                    <a:gd name="connsiteX51" fmla="*/ 1407472 w 4241103"/>
                    <a:gd name="connsiteY51" fmla="*/ 377203 h 3504891"/>
                    <a:gd name="connsiteX52" fmla="*/ 2441940 w 4241103"/>
                    <a:gd name="connsiteY52" fmla="*/ 1395865 h 3504891"/>
                    <a:gd name="connsiteX53" fmla="*/ 2447950 w 4241103"/>
                    <a:gd name="connsiteY53" fmla="*/ 2646759 h 3504891"/>
                    <a:gd name="connsiteX54" fmla="*/ 2447950 w 4241103"/>
                    <a:gd name="connsiteY54" fmla="*/ 2647088 h 3504891"/>
                    <a:gd name="connsiteX55" fmla="*/ 2447950 w 4241103"/>
                    <a:gd name="connsiteY55" fmla="*/ 2647418 h 3504891"/>
                    <a:gd name="connsiteX56" fmla="*/ 2447950 w 4241103"/>
                    <a:gd name="connsiteY56" fmla="*/ 2649147 h 3504891"/>
                    <a:gd name="connsiteX57" fmla="*/ 2447950 w 4241103"/>
                    <a:gd name="connsiteY57" fmla="*/ 2649476 h 3504891"/>
                    <a:gd name="connsiteX58" fmla="*/ 2447950 w 4241103"/>
                    <a:gd name="connsiteY58" fmla="*/ 2649805 h 3504891"/>
                    <a:gd name="connsiteX59" fmla="*/ 3311104 w 4241103"/>
                    <a:gd name="connsiteY59" fmla="*/ 3503904 h 3504891"/>
                    <a:gd name="connsiteX60" fmla="*/ 3311515 w 4241103"/>
                    <a:gd name="connsiteY60" fmla="*/ 3503904 h 3504891"/>
                    <a:gd name="connsiteX61" fmla="*/ 3311927 w 4241103"/>
                    <a:gd name="connsiteY61" fmla="*/ 3503904 h 3504891"/>
                    <a:gd name="connsiteX62" fmla="*/ 3314150 w 4241103"/>
                    <a:gd name="connsiteY62" fmla="*/ 3503904 h 3504891"/>
                    <a:gd name="connsiteX63" fmla="*/ 3314643 w 4241103"/>
                    <a:gd name="connsiteY63" fmla="*/ 3503904 h 3504891"/>
                    <a:gd name="connsiteX64" fmla="*/ 3315137 w 4241103"/>
                    <a:gd name="connsiteY64" fmla="*/ 3503904 h 3504891"/>
                    <a:gd name="connsiteX65" fmla="*/ 3965570 w 4241103"/>
                    <a:gd name="connsiteY65" fmla="*/ 3256442 h 3504891"/>
                    <a:gd name="connsiteX66" fmla="*/ 4238634 w 4241103"/>
                    <a:gd name="connsiteY66" fmla="*/ 2611937 h 3504891"/>
                    <a:gd name="connsiteX67" fmla="*/ 4238634 w 4241103"/>
                    <a:gd name="connsiteY67" fmla="*/ 2611278 h 3504891"/>
                    <a:gd name="connsiteX68" fmla="*/ 4238634 w 4241103"/>
                    <a:gd name="connsiteY68" fmla="*/ 2610620 h 3504891"/>
                    <a:gd name="connsiteX69" fmla="*/ 4239952 w 4241103"/>
                    <a:gd name="connsiteY69" fmla="*/ 2329158 h 3504891"/>
                    <a:gd name="connsiteX70" fmla="*/ 4239952 w 4241103"/>
                    <a:gd name="connsiteY70" fmla="*/ 2328335 h 3504891"/>
                    <a:gd name="connsiteX71" fmla="*/ 4239952 w 4241103"/>
                    <a:gd name="connsiteY71" fmla="*/ 2327512 h 3504891"/>
                    <a:gd name="connsiteX72" fmla="*/ 4239952 w 4241103"/>
                    <a:gd name="connsiteY72" fmla="*/ 2326441 h 3504891"/>
                    <a:gd name="connsiteX73" fmla="*/ 3820928 w 4241103"/>
                    <a:gd name="connsiteY73" fmla="*/ 1607352 h 3504891"/>
                    <a:gd name="connsiteX74" fmla="*/ 3552968 w 4241103"/>
                    <a:gd name="connsiteY74" fmla="*/ 1164785 h 3504891"/>
                    <a:gd name="connsiteX75" fmla="*/ 3554121 w 4241103"/>
                    <a:gd name="connsiteY75" fmla="*/ 499205 h 3504891"/>
                    <a:gd name="connsiteX76" fmla="*/ 3695633 w 4241103"/>
                    <a:gd name="connsiteY76" fmla="*/ 369218 h 3504891"/>
                    <a:gd name="connsiteX77" fmla="*/ 3844802 w 4241103"/>
                    <a:gd name="connsiteY77" fmla="*/ 511389 h 3504891"/>
                    <a:gd name="connsiteX78" fmla="*/ 3844802 w 4241103"/>
                    <a:gd name="connsiteY78" fmla="*/ 989190 h 3504891"/>
                    <a:gd name="connsiteX79" fmla="*/ 3844802 w 4241103"/>
                    <a:gd name="connsiteY79" fmla="*/ 1022119 h 3504891"/>
                    <a:gd name="connsiteX80" fmla="*/ 3877731 w 4241103"/>
                    <a:gd name="connsiteY80" fmla="*/ 1022119 h 3504891"/>
                    <a:gd name="connsiteX81" fmla="*/ 4208257 w 4241103"/>
                    <a:gd name="connsiteY81" fmla="*/ 1021872 h 3504891"/>
                    <a:gd name="connsiteX82" fmla="*/ 4241104 w 4241103"/>
                    <a:gd name="connsiteY82" fmla="*/ 1021872 h 3504891"/>
                    <a:gd name="connsiteX83" fmla="*/ 4241104 w 4241103"/>
                    <a:gd name="connsiteY83" fmla="*/ 508425 h 3504891"/>
                    <a:gd name="connsiteX84" fmla="*/ 4241104 w 4241103"/>
                    <a:gd name="connsiteY84" fmla="*/ 506532 h 3504891"/>
                    <a:gd name="connsiteX85" fmla="*/ 4240939 w 4241103"/>
                    <a:gd name="connsiteY85" fmla="*/ 504639 h 3504891"/>
                    <a:gd name="connsiteX86" fmla="*/ 4075224 w 4241103"/>
                    <a:gd name="connsiteY86" fmla="*/ 148510 h 3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41103" h="3504891">
                      <a:moveTo>
                        <a:pt x="4075141" y="148510"/>
                      </a:moveTo>
                      <a:cubicBezTo>
                        <a:pt x="3980305" y="58449"/>
                        <a:pt x="3854022" y="7162"/>
                        <a:pt x="3709793" y="165"/>
                      </a:cubicBezTo>
                      <a:lnTo>
                        <a:pt x="3708558" y="165"/>
                      </a:lnTo>
                      <a:cubicBezTo>
                        <a:pt x="3708558" y="165"/>
                        <a:pt x="3707570" y="82"/>
                        <a:pt x="3707570" y="82"/>
                      </a:cubicBezTo>
                      <a:lnTo>
                        <a:pt x="3706582" y="82"/>
                      </a:lnTo>
                      <a:cubicBezTo>
                        <a:pt x="3706582" y="82"/>
                        <a:pt x="3705265" y="82"/>
                        <a:pt x="3705265" y="82"/>
                      </a:cubicBezTo>
                      <a:cubicBezTo>
                        <a:pt x="3553215" y="2223"/>
                        <a:pt x="3419193" y="54909"/>
                        <a:pt x="3317607" y="152462"/>
                      </a:cubicBezTo>
                      <a:cubicBezTo>
                        <a:pt x="3221536" y="244746"/>
                        <a:pt x="3164981" y="369053"/>
                        <a:pt x="3158395" y="502416"/>
                      </a:cubicBezTo>
                      <a:lnTo>
                        <a:pt x="3158395" y="503568"/>
                      </a:lnTo>
                      <a:cubicBezTo>
                        <a:pt x="3158395" y="503568"/>
                        <a:pt x="3158313" y="504392"/>
                        <a:pt x="3158313" y="504392"/>
                      </a:cubicBezTo>
                      <a:lnTo>
                        <a:pt x="3158313" y="505215"/>
                      </a:lnTo>
                      <a:cubicBezTo>
                        <a:pt x="3158313" y="505215"/>
                        <a:pt x="3159794" y="1230231"/>
                        <a:pt x="3159794" y="1230231"/>
                      </a:cubicBezTo>
                      <a:lnTo>
                        <a:pt x="3159794" y="1230808"/>
                      </a:lnTo>
                      <a:cubicBezTo>
                        <a:pt x="3159794" y="1230808"/>
                        <a:pt x="3159794" y="1231384"/>
                        <a:pt x="3159794" y="1231384"/>
                      </a:cubicBezTo>
                      <a:lnTo>
                        <a:pt x="3159794" y="1234101"/>
                      </a:lnTo>
                      <a:cubicBezTo>
                        <a:pt x="3159794" y="1234101"/>
                        <a:pt x="3159877" y="1234595"/>
                        <a:pt x="3159877" y="1234595"/>
                      </a:cubicBezTo>
                      <a:lnTo>
                        <a:pt x="3159877" y="1235088"/>
                      </a:lnTo>
                      <a:cubicBezTo>
                        <a:pt x="3176588" y="1480575"/>
                        <a:pt x="3305341" y="1692309"/>
                        <a:pt x="3553462" y="1882392"/>
                      </a:cubicBezTo>
                      <a:lnTo>
                        <a:pt x="3553791" y="1882639"/>
                      </a:lnTo>
                      <a:lnTo>
                        <a:pt x="3554121" y="1882886"/>
                      </a:lnTo>
                      <a:lnTo>
                        <a:pt x="3555767" y="1884039"/>
                      </a:lnTo>
                      <a:lnTo>
                        <a:pt x="3556096" y="1884286"/>
                      </a:lnTo>
                      <a:lnTo>
                        <a:pt x="3556425" y="1884533"/>
                      </a:lnTo>
                      <a:cubicBezTo>
                        <a:pt x="3806440" y="2057575"/>
                        <a:pt x="3842003" y="2203698"/>
                        <a:pt x="3843732" y="2323807"/>
                      </a:cubicBezTo>
                      <a:lnTo>
                        <a:pt x="3843732" y="2626343"/>
                      </a:lnTo>
                      <a:cubicBezTo>
                        <a:pt x="3820023" y="2934066"/>
                        <a:pt x="3616768" y="3128924"/>
                        <a:pt x="3312997" y="3135263"/>
                      </a:cubicBezTo>
                      <a:cubicBezTo>
                        <a:pt x="3095253" y="3123984"/>
                        <a:pt x="2846556" y="2969876"/>
                        <a:pt x="2813051" y="2657708"/>
                      </a:cubicBezTo>
                      <a:lnTo>
                        <a:pt x="2812804" y="2475528"/>
                      </a:lnTo>
                      <a:lnTo>
                        <a:pt x="2808029" y="1330665"/>
                      </a:lnTo>
                      <a:lnTo>
                        <a:pt x="2808029" y="1330007"/>
                      </a:lnTo>
                      <a:cubicBezTo>
                        <a:pt x="2808029" y="1330007"/>
                        <a:pt x="2808029" y="1329348"/>
                        <a:pt x="2808029" y="1329348"/>
                      </a:cubicBezTo>
                      <a:lnTo>
                        <a:pt x="2807865" y="1326055"/>
                      </a:lnTo>
                      <a:lnTo>
                        <a:pt x="2807865" y="1325397"/>
                      </a:lnTo>
                      <a:cubicBezTo>
                        <a:pt x="2807865" y="1325397"/>
                        <a:pt x="2807782" y="1324738"/>
                        <a:pt x="2807782" y="1324738"/>
                      </a:cubicBezTo>
                      <a:cubicBezTo>
                        <a:pt x="2776253" y="952886"/>
                        <a:pt x="2631035" y="631086"/>
                        <a:pt x="2388019" y="393914"/>
                      </a:cubicBezTo>
                      <a:cubicBezTo>
                        <a:pt x="2133230" y="145382"/>
                        <a:pt x="1787309" y="9220"/>
                        <a:pt x="1387468" y="0"/>
                      </a:cubicBezTo>
                      <a:lnTo>
                        <a:pt x="1385904" y="0"/>
                      </a:lnTo>
                      <a:cubicBezTo>
                        <a:pt x="1385904" y="0"/>
                        <a:pt x="1384751" y="0"/>
                        <a:pt x="1384751" y="0"/>
                      </a:cubicBezTo>
                      <a:lnTo>
                        <a:pt x="1383599" y="0"/>
                      </a:lnTo>
                      <a:cubicBezTo>
                        <a:pt x="1383599" y="0"/>
                        <a:pt x="1382117" y="165"/>
                        <a:pt x="1382117" y="165"/>
                      </a:cubicBezTo>
                      <a:cubicBezTo>
                        <a:pt x="973467" y="20663"/>
                        <a:pt x="625735" y="176006"/>
                        <a:pt x="376462" y="449482"/>
                      </a:cubicBezTo>
                      <a:cubicBezTo>
                        <a:pt x="147605" y="700567"/>
                        <a:pt x="14406" y="1042618"/>
                        <a:pt x="1235" y="1412741"/>
                      </a:cubicBezTo>
                      <a:lnTo>
                        <a:pt x="1235" y="1413317"/>
                      </a:lnTo>
                      <a:cubicBezTo>
                        <a:pt x="1235" y="1413317"/>
                        <a:pt x="1235" y="1413894"/>
                        <a:pt x="1235" y="1413894"/>
                      </a:cubicBezTo>
                      <a:lnTo>
                        <a:pt x="0" y="3471963"/>
                      </a:lnTo>
                      <a:lnTo>
                        <a:pt x="0" y="3504892"/>
                      </a:lnTo>
                      <a:cubicBezTo>
                        <a:pt x="0" y="3504892"/>
                        <a:pt x="32929" y="3504892"/>
                        <a:pt x="32929" y="3504892"/>
                      </a:cubicBezTo>
                      <a:lnTo>
                        <a:pt x="336947" y="3504892"/>
                      </a:lnTo>
                      <a:cubicBezTo>
                        <a:pt x="336947" y="3504892"/>
                        <a:pt x="369876" y="3504892"/>
                        <a:pt x="369876" y="3504892"/>
                      </a:cubicBezTo>
                      <a:lnTo>
                        <a:pt x="369876" y="3471963"/>
                      </a:lnTo>
                      <a:cubicBezTo>
                        <a:pt x="369876" y="3471963"/>
                        <a:pt x="370288" y="1392654"/>
                        <a:pt x="370288" y="1392654"/>
                      </a:cubicBezTo>
                      <a:cubicBezTo>
                        <a:pt x="420505" y="709458"/>
                        <a:pt x="942843" y="387493"/>
                        <a:pt x="1407472" y="377203"/>
                      </a:cubicBezTo>
                      <a:cubicBezTo>
                        <a:pt x="1987518" y="393750"/>
                        <a:pt x="2412798" y="812526"/>
                        <a:pt x="2441940" y="1395865"/>
                      </a:cubicBezTo>
                      <a:lnTo>
                        <a:pt x="2447950" y="2646759"/>
                      </a:lnTo>
                      <a:lnTo>
                        <a:pt x="2447950" y="2647088"/>
                      </a:lnTo>
                      <a:cubicBezTo>
                        <a:pt x="2447950" y="2647088"/>
                        <a:pt x="2447950" y="2647418"/>
                        <a:pt x="2447950" y="2647418"/>
                      </a:cubicBezTo>
                      <a:lnTo>
                        <a:pt x="2447950" y="2649147"/>
                      </a:lnTo>
                      <a:cubicBezTo>
                        <a:pt x="2447950" y="2649147"/>
                        <a:pt x="2447950" y="2649476"/>
                        <a:pt x="2447950" y="2649476"/>
                      </a:cubicBezTo>
                      <a:lnTo>
                        <a:pt x="2447950" y="2649805"/>
                      </a:lnTo>
                      <a:cubicBezTo>
                        <a:pt x="2466308" y="3043143"/>
                        <a:pt x="2775018" y="3476161"/>
                        <a:pt x="3311104" y="3503904"/>
                      </a:cubicBezTo>
                      <a:lnTo>
                        <a:pt x="3311515" y="3503904"/>
                      </a:lnTo>
                      <a:cubicBezTo>
                        <a:pt x="3311515" y="3503904"/>
                        <a:pt x="3311927" y="3503904"/>
                        <a:pt x="3311927" y="3503904"/>
                      </a:cubicBezTo>
                      <a:lnTo>
                        <a:pt x="3314150" y="3503904"/>
                      </a:lnTo>
                      <a:cubicBezTo>
                        <a:pt x="3314150" y="3503904"/>
                        <a:pt x="3314643" y="3503904"/>
                        <a:pt x="3314643" y="3503904"/>
                      </a:cubicBezTo>
                      <a:lnTo>
                        <a:pt x="3315137" y="3503904"/>
                      </a:lnTo>
                      <a:cubicBezTo>
                        <a:pt x="3573713" y="3503245"/>
                        <a:pt x="3798619" y="3417712"/>
                        <a:pt x="3965570" y="3256442"/>
                      </a:cubicBezTo>
                      <a:cubicBezTo>
                        <a:pt x="4132356" y="3095254"/>
                        <a:pt x="4226780" y="2872406"/>
                        <a:pt x="4238634" y="2611937"/>
                      </a:cubicBezTo>
                      <a:lnTo>
                        <a:pt x="4238634" y="2611278"/>
                      </a:lnTo>
                      <a:cubicBezTo>
                        <a:pt x="4238634" y="2611278"/>
                        <a:pt x="4238634" y="2610620"/>
                        <a:pt x="4238634" y="2610620"/>
                      </a:cubicBezTo>
                      <a:lnTo>
                        <a:pt x="4239952" y="2329158"/>
                      </a:lnTo>
                      <a:lnTo>
                        <a:pt x="4239952" y="2328335"/>
                      </a:lnTo>
                      <a:cubicBezTo>
                        <a:pt x="4239952" y="2328335"/>
                        <a:pt x="4239952" y="2327512"/>
                        <a:pt x="4239952" y="2327512"/>
                      </a:cubicBezTo>
                      <a:lnTo>
                        <a:pt x="4239952" y="2326441"/>
                      </a:lnTo>
                      <a:cubicBezTo>
                        <a:pt x="4225545" y="2020365"/>
                        <a:pt x="4084526" y="1778501"/>
                        <a:pt x="3820928" y="1607352"/>
                      </a:cubicBezTo>
                      <a:cubicBezTo>
                        <a:pt x="3639242" y="1470943"/>
                        <a:pt x="3554038" y="1330254"/>
                        <a:pt x="3552968" y="1164785"/>
                      </a:cubicBezTo>
                      <a:lnTo>
                        <a:pt x="3554121" y="499205"/>
                      </a:lnTo>
                      <a:cubicBezTo>
                        <a:pt x="3567127" y="421493"/>
                        <a:pt x="3618497" y="374239"/>
                        <a:pt x="3695633" y="369218"/>
                      </a:cubicBezTo>
                      <a:cubicBezTo>
                        <a:pt x="3782237" y="372922"/>
                        <a:pt x="3835170" y="423304"/>
                        <a:pt x="3844802" y="511389"/>
                      </a:cubicBezTo>
                      <a:lnTo>
                        <a:pt x="3844802" y="989190"/>
                      </a:lnTo>
                      <a:cubicBezTo>
                        <a:pt x="3844802" y="989190"/>
                        <a:pt x="3844802" y="1022119"/>
                        <a:pt x="3844802" y="1022119"/>
                      </a:cubicBezTo>
                      <a:lnTo>
                        <a:pt x="3877731" y="1022119"/>
                      </a:lnTo>
                      <a:cubicBezTo>
                        <a:pt x="3877731" y="1022119"/>
                        <a:pt x="4208257" y="1021872"/>
                        <a:pt x="4208257" y="1021872"/>
                      </a:cubicBezTo>
                      <a:lnTo>
                        <a:pt x="4241104" y="1021872"/>
                      </a:lnTo>
                      <a:lnTo>
                        <a:pt x="4241104" y="508425"/>
                      </a:lnTo>
                      <a:cubicBezTo>
                        <a:pt x="4241104" y="508425"/>
                        <a:pt x="4241104" y="506532"/>
                        <a:pt x="4241104" y="506532"/>
                      </a:cubicBezTo>
                      <a:lnTo>
                        <a:pt x="4240939" y="504639"/>
                      </a:lnTo>
                      <a:cubicBezTo>
                        <a:pt x="4227438" y="361726"/>
                        <a:pt x="4170141" y="238571"/>
                        <a:pt x="4075224" y="148510"/>
                      </a:cubicBezTo>
                      <a:close/>
                    </a:path>
                  </a:pathLst>
                </a:custGeom>
                <a:solidFill>
                  <a:srgbClr val="0066A3"/>
                </a:solidFill>
                <a:ln w="8232" cap="flat">
                  <a:noFill/>
                  <a:prstDash val="solid"/>
                  <a:miter/>
                </a:ln>
              </p:spPr>
              <p:txBody>
                <a:bodyPr rtlCol="0" anchor="ctr"/>
                <a:lstStyle/>
                <a:p>
                  <a:endParaRPr lang="en-US"/>
                </a:p>
              </p:txBody>
            </p:sp>
            <p:sp>
              <p:nvSpPr>
                <p:cNvPr id="150" name="Forma Livre: Forma 149">
                  <a:extLst>
                    <a:ext uri="{FF2B5EF4-FFF2-40B4-BE49-F238E27FC236}">
                      <a16:creationId xmlns:a16="http://schemas.microsoft.com/office/drawing/2014/main" id="{F511724F-CB23-38AE-442B-DA04848B4B02}"/>
                    </a:ext>
                  </a:extLst>
                </p:cNvPr>
                <p:cNvSpPr/>
                <p:nvPr/>
              </p:nvSpPr>
              <p:spPr>
                <a:xfrm>
                  <a:off x="7996750" y="1084283"/>
                  <a:ext cx="2813544" cy="3504973"/>
                </a:xfrm>
                <a:custGeom>
                  <a:avLst/>
                  <a:gdLst>
                    <a:gd name="connsiteX0" fmla="*/ 2813215 w 2813544"/>
                    <a:gd name="connsiteY0" fmla="*/ 1364171 h 3504973"/>
                    <a:gd name="connsiteX1" fmla="*/ 2813215 w 2813544"/>
                    <a:gd name="connsiteY1" fmla="*/ 1363594 h 3504973"/>
                    <a:gd name="connsiteX2" fmla="*/ 2813215 w 2813544"/>
                    <a:gd name="connsiteY2" fmla="*/ 1363018 h 3504973"/>
                    <a:gd name="connsiteX3" fmla="*/ 2350973 w 2813544"/>
                    <a:gd name="connsiteY3" fmla="*/ 362879 h 3504973"/>
                    <a:gd name="connsiteX4" fmla="*/ 1390432 w 2813544"/>
                    <a:gd name="connsiteY4" fmla="*/ 0 h 3504973"/>
                    <a:gd name="connsiteX5" fmla="*/ 1389197 w 2813544"/>
                    <a:gd name="connsiteY5" fmla="*/ 0 h 3504973"/>
                    <a:gd name="connsiteX6" fmla="*/ 1388044 w 2813544"/>
                    <a:gd name="connsiteY6" fmla="*/ 0 h 3504973"/>
                    <a:gd name="connsiteX7" fmla="*/ 1386891 w 2813544"/>
                    <a:gd name="connsiteY7" fmla="*/ 0 h 3504973"/>
                    <a:gd name="connsiteX8" fmla="*/ 1385491 w 2813544"/>
                    <a:gd name="connsiteY8" fmla="*/ 165 h 3504973"/>
                    <a:gd name="connsiteX9" fmla="*/ 421987 w 2813544"/>
                    <a:gd name="connsiteY9" fmla="*/ 384530 h 3504973"/>
                    <a:gd name="connsiteX10" fmla="*/ 1153 w 2813544"/>
                    <a:gd name="connsiteY10" fmla="*/ 1432992 h 3504973"/>
                    <a:gd name="connsiteX11" fmla="*/ 1153 w 2813544"/>
                    <a:gd name="connsiteY11" fmla="*/ 1433404 h 3504973"/>
                    <a:gd name="connsiteX12" fmla="*/ 1153 w 2813544"/>
                    <a:gd name="connsiteY12" fmla="*/ 1433816 h 3504973"/>
                    <a:gd name="connsiteX13" fmla="*/ 0 w 2813544"/>
                    <a:gd name="connsiteY13" fmla="*/ 3472045 h 3504973"/>
                    <a:gd name="connsiteX14" fmla="*/ 0 w 2813544"/>
                    <a:gd name="connsiteY14" fmla="*/ 3504974 h 3504973"/>
                    <a:gd name="connsiteX15" fmla="*/ 32929 w 2813544"/>
                    <a:gd name="connsiteY15" fmla="*/ 3504974 h 3504973"/>
                    <a:gd name="connsiteX16" fmla="*/ 336947 w 2813544"/>
                    <a:gd name="connsiteY16" fmla="*/ 3504974 h 3504973"/>
                    <a:gd name="connsiteX17" fmla="*/ 369876 w 2813544"/>
                    <a:gd name="connsiteY17" fmla="*/ 3504974 h 3504973"/>
                    <a:gd name="connsiteX18" fmla="*/ 369876 w 2813544"/>
                    <a:gd name="connsiteY18" fmla="*/ 3472045 h 3504973"/>
                    <a:gd name="connsiteX19" fmla="*/ 370288 w 2813544"/>
                    <a:gd name="connsiteY19" fmla="*/ 1393477 h 3504973"/>
                    <a:gd name="connsiteX20" fmla="*/ 1406072 w 2813544"/>
                    <a:gd name="connsiteY20" fmla="*/ 377368 h 3504973"/>
                    <a:gd name="connsiteX21" fmla="*/ 2446221 w 2813544"/>
                    <a:gd name="connsiteY21" fmla="*/ 1430523 h 3504973"/>
                    <a:gd name="connsiteX22" fmla="*/ 2447044 w 2813544"/>
                    <a:gd name="connsiteY22" fmla="*/ 3472045 h 3504973"/>
                    <a:gd name="connsiteX23" fmla="*/ 2447044 w 2813544"/>
                    <a:gd name="connsiteY23" fmla="*/ 3504892 h 3504973"/>
                    <a:gd name="connsiteX24" fmla="*/ 2479973 w 2813544"/>
                    <a:gd name="connsiteY24" fmla="*/ 3504892 h 3504973"/>
                    <a:gd name="connsiteX25" fmla="*/ 2780451 w 2813544"/>
                    <a:gd name="connsiteY25" fmla="*/ 3504892 h 3504973"/>
                    <a:gd name="connsiteX26" fmla="*/ 2813380 w 2813544"/>
                    <a:gd name="connsiteY26" fmla="*/ 3504892 h 3504973"/>
                    <a:gd name="connsiteX27" fmla="*/ 2813380 w 2813544"/>
                    <a:gd name="connsiteY27" fmla="*/ 3471963 h 3504973"/>
                    <a:gd name="connsiteX28" fmla="*/ 2813545 w 2813544"/>
                    <a:gd name="connsiteY28" fmla="*/ 1368534 h 3504973"/>
                    <a:gd name="connsiteX29" fmla="*/ 2813545 w 2813544"/>
                    <a:gd name="connsiteY29" fmla="*/ 1367299 h 3504973"/>
                    <a:gd name="connsiteX30" fmla="*/ 2813380 w 2813544"/>
                    <a:gd name="connsiteY30" fmla="*/ 1364253 h 35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3544" h="3504973">
                      <a:moveTo>
                        <a:pt x="2813215" y="1364171"/>
                      </a:moveTo>
                      <a:lnTo>
                        <a:pt x="2813215" y="1363594"/>
                      </a:lnTo>
                      <a:cubicBezTo>
                        <a:pt x="2813215" y="1363594"/>
                        <a:pt x="2813215" y="1363018"/>
                        <a:pt x="2813215" y="1363018"/>
                      </a:cubicBezTo>
                      <a:cubicBezTo>
                        <a:pt x="2782592" y="954532"/>
                        <a:pt x="2622803" y="608695"/>
                        <a:pt x="2350973" y="362879"/>
                      </a:cubicBezTo>
                      <a:cubicBezTo>
                        <a:pt x="2098160" y="134186"/>
                        <a:pt x="1757014" y="5269"/>
                        <a:pt x="1390432" y="0"/>
                      </a:cubicBezTo>
                      <a:lnTo>
                        <a:pt x="1389197" y="0"/>
                      </a:lnTo>
                      <a:cubicBezTo>
                        <a:pt x="1389197" y="0"/>
                        <a:pt x="1388044" y="0"/>
                        <a:pt x="1388044" y="0"/>
                      </a:cubicBezTo>
                      <a:lnTo>
                        <a:pt x="1386891" y="0"/>
                      </a:lnTo>
                      <a:cubicBezTo>
                        <a:pt x="1386891" y="0"/>
                        <a:pt x="1385491" y="165"/>
                        <a:pt x="1385491" y="165"/>
                      </a:cubicBezTo>
                      <a:cubicBezTo>
                        <a:pt x="997834" y="20416"/>
                        <a:pt x="664591" y="153367"/>
                        <a:pt x="421987" y="384530"/>
                      </a:cubicBezTo>
                      <a:cubicBezTo>
                        <a:pt x="157566" y="636437"/>
                        <a:pt x="12101" y="998987"/>
                        <a:pt x="1153" y="1432992"/>
                      </a:cubicBezTo>
                      <a:lnTo>
                        <a:pt x="1153" y="1433404"/>
                      </a:lnTo>
                      <a:cubicBezTo>
                        <a:pt x="1153" y="1433404"/>
                        <a:pt x="1153" y="1433816"/>
                        <a:pt x="1153" y="1433816"/>
                      </a:cubicBezTo>
                      <a:lnTo>
                        <a:pt x="0" y="3472045"/>
                      </a:lnTo>
                      <a:lnTo>
                        <a:pt x="0" y="3504974"/>
                      </a:lnTo>
                      <a:cubicBezTo>
                        <a:pt x="0" y="3504974"/>
                        <a:pt x="32929" y="3504974"/>
                        <a:pt x="32929" y="3504974"/>
                      </a:cubicBezTo>
                      <a:lnTo>
                        <a:pt x="336947" y="3504974"/>
                      </a:lnTo>
                      <a:cubicBezTo>
                        <a:pt x="336947" y="3504974"/>
                        <a:pt x="369876" y="3504974"/>
                        <a:pt x="369876" y="3504974"/>
                      </a:cubicBezTo>
                      <a:lnTo>
                        <a:pt x="369876" y="3472045"/>
                      </a:lnTo>
                      <a:cubicBezTo>
                        <a:pt x="369876" y="3472045"/>
                        <a:pt x="370288" y="1393477"/>
                        <a:pt x="370288" y="1393477"/>
                      </a:cubicBezTo>
                      <a:cubicBezTo>
                        <a:pt x="427255" y="788981"/>
                        <a:pt x="833683" y="390210"/>
                        <a:pt x="1406072" y="377368"/>
                      </a:cubicBezTo>
                      <a:cubicBezTo>
                        <a:pt x="1997973" y="383377"/>
                        <a:pt x="2406212" y="796720"/>
                        <a:pt x="2446221" y="1430523"/>
                      </a:cubicBezTo>
                      <a:lnTo>
                        <a:pt x="2447044" y="3472045"/>
                      </a:lnTo>
                      <a:lnTo>
                        <a:pt x="2447044" y="3504892"/>
                      </a:lnTo>
                      <a:cubicBezTo>
                        <a:pt x="2447044" y="3504892"/>
                        <a:pt x="2479973" y="3504892"/>
                        <a:pt x="2479973" y="3504892"/>
                      </a:cubicBezTo>
                      <a:lnTo>
                        <a:pt x="2780451" y="3504892"/>
                      </a:lnTo>
                      <a:cubicBezTo>
                        <a:pt x="2780451" y="3504892"/>
                        <a:pt x="2813380" y="3504892"/>
                        <a:pt x="2813380" y="3504892"/>
                      </a:cubicBezTo>
                      <a:lnTo>
                        <a:pt x="2813380" y="3471963"/>
                      </a:lnTo>
                      <a:cubicBezTo>
                        <a:pt x="2813380" y="3471963"/>
                        <a:pt x="2813545" y="1368534"/>
                        <a:pt x="2813545" y="1368534"/>
                      </a:cubicBezTo>
                      <a:lnTo>
                        <a:pt x="2813545" y="1367299"/>
                      </a:lnTo>
                      <a:cubicBezTo>
                        <a:pt x="2813545" y="1367299"/>
                        <a:pt x="2813380" y="1364253"/>
                        <a:pt x="2813380" y="1364253"/>
                      </a:cubicBezTo>
                      <a:close/>
                    </a:path>
                  </a:pathLst>
                </a:custGeom>
                <a:solidFill>
                  <a:srgbClr val="0066A3"/>
                </a:solidFill>
                <a:ln w="8232" cap="flat">
                  <a:noFill/>
                  <a:prstDash val="solid"/>
                  <a:miter/>
                </a:ln>
              </p:spPr>
              <p:txBody>
                <a:bodyPr rtlCol="0" anchor="ctr"/>
                <a:lstStyle/>
                <a:p>
                  <a:endParaRPr lang="en-US"/>
                </a:p>
              </p:txBody>
            </p:sp>
            <p:sp>
              <p:nvSpPr>
                <p:cNvPr id="151" name="Forma Livre: Forma 150">
                  <a:extLst>
                    <a:ext uri="{FF2B5EF4-FFF2-40B4-BE49-F238E27FC236}">
                      <a16:creationId xmlns:a16="http://schemas.microsoft.com/office/drawing/2014/main" id="{4C904BFE-E5B5-570D-5AC8-96C7D52A0B15}"/>
                    </a:ext>
                  </a:extLst>
                </p:cNvPr>
                <p:cNvSpPr/>
                <p:nvPr/>
              </p:nvSpPr>
              <p:spPr>
                <a:xfrm>
                  <a:off x="5237456" y="1082307"/>
                  <a:ext cx="1081473" cy="3506949"/>
                </a:xfrm>
                <a:custGeom>
                  <a:avLst/>
                  <a:gdLst>
                    <a:gd name="connsiteX0" fmla="*/ 1080815 w 1081473"/>
                    <a:gd name="connsiteY0" fmla="*/ 520856 h 3506949"/>
                    <a:gd name="connsiteX1" fmla="*/ 1080815 w 1081473"/>
                    <a:gd name="connsiteY1" fmla="*/ 520198 h 3506949"/>
                    <a:gd name="connsiteX2" fmla="*/ 1080651 w 1081473"/>
                    <a:gd name="connsiteY2" fmla="*/ 517069 h 3506949"/>
                    <a:gd name="connsiteX3" fmla="*/ 1080651 w 1081473"/>
                    <a:gd name="connsiteY3" fmla="*/ 516411 h 3506949"/>
                    <a:gd name="connsiteX4" fmla="*/ 1080651 w 1081473"/>
                    <a:gd name="connsiteY4" fmla="*/ 515752 h 3506949"/>
                    <a:gd name="connsiteX5" fmla="*/ 915841 w 1081473"/>
                    <a:gd name="connsiteY5" fmla="*/ 142583 h 3506949"/>
                    <a:gd name="connsiteX6" fmla="*/ 556913 w 1081473"/>
                    <a:gd name="connsiteY6" fmla="*/ 82 h 3506949"/>
                    <a:gd name="connsiteX7" fmla="*/ 555679 w 1081473"/>
                    <a:gd name="connsiteY7" fmla="*/ 82 h 3506949"/>
                    <a:gd name="connsiteX8" fmla="*/ 554691 w 1081473"/>
                    <a:gd name="connsiteY8" fmla="*/ 0 h 3506949"/>
                    <a:gd name="connsiteX9" fmla="*/ 553702 w 1081473"/>
                    <a:gd name="connsiteY9" fmla="*/ 0 h 3506949"/>
                    <a:gd name="connsiteX10" fmla="*/ 552386 w 1081473"/>
                    <a:gd name="connsiteY10" fmla="*/ 0 h 3506949"/>
                    <a:gd name="connsiteX11" fmla="*/ 158307 w 1081473"/>
                    <a:gd name="connsiteY11" fmla="*/ 156743 h 3506949"/>
                    <a:gd name="connsiteX12" fmla="*/ 82 w 1081473"/>
                    <a:gd name="connsiteY12" fmla="*/ 535427 h 3506949"/>
                    <a:gd name="connsiteX13" fmla="*/ 82 w 1081473"/>
                    <a:gd name="connsiteY13" fmla="*/ 536580 h 3506949"/>
                    <a:gd name="connsiteX14" fmla="*/ 82 w 1081473"/>
                    <a:gd name="connsiteY14" fmla="*/ 537732 h 3506949"/>
                    <a:gd name="connsiteX15" fmla="*/ 82 w 1081473"/>
                    <a:gd name="connsiteY15" fmla="*/ 3474021 h 3506949"/>
                    <a:gd name="connsiteX16" fmla="*/ 0 w 1081473"/>
                    <a:gd name="connsiteY16" fmla="*/ 3506950 h 3506949"/>
                    <a:gd name="connsiteX17" fmla="*/ 394573 w 1081473"/>
                    <a:gd name="connsiteY17" fmla="*/ 3506950 h 3506949"/>
                    <a:gd name="connsiteX18" fmla="*/ 394573 w 1081473"/>
                    <a:gd name="connsiteY18" fmla="*/ 2928550 h 3506949"/>
                    <a:gd name="connsiteX19" fmla="*/ 550410 w 1081473"/>
                    <a:gd name="connsiteY19" fmla="*/ 2949872 h 3506949"/>
                    <a:gd name="connsiteX20" fmla="*/ 816066 w 1081473"/>
                    <a:gd name="connsiteY20" fmla="*/ 2879074 h 3506949"/>
                    <a:gd name="connsiteX21" fmla="*/ 1081227 w 1081473"/>
                    <a:gd name="connsiteY21" fmla="*/ 2431485 h 3506949"/>
                    <a:gd name="connsiteX22" fmla="*/ 1081392 w 1081473"/>
                    <a:gd name="connsiteY22" fmla="*/ 2429921 h 3506949"/>
                    <a:gd name="connsiteX23" fmla="*/ 1081392 w 1081473"/>
                    <a:gd name="connsiteY23" fmla="*/ 2428604 h 3506949"/>
                    <a:gd name="connsiteX24" fmla="*/ 1081474 w 1081473"/>
                    <a:gd name="connsiteY24" fmla="*/ 2427287 h 3506949"/>
                    <a:gd name="connsiteX25" fmla="*/ 1081063 w 1081473"/>
                    <a:gd name="connsiteY25" fmla="*/ 521515 h 3506949"/>
                    <a:gd name="connsiteX26" fmla="*/ 1081063 w 1081473"/>
                    <a:gd name="connsiteY26" fmla="*/ 520856 h 3506949"/>
                    <a:gd name="connsiteX27" fmla="*/ 686572 w 1081473"/>
                    <a:gd name="connsiteY27" fmla="*/ 528183 h 3506949"/>
                    <a:gd name="connsiteX28" fmla="*/ 686572 w 1081473"/>
                    <a:gd name="connsiteY28" fmla="*/ 2423747 h 3506949"/>
                    <a:gd name="connsiteX29" fmla="*/ 540366 w 1081473"/>
                    <a:gd name="connsiteY29" fmla="*/ 2569870 h 3506949"/>
                    <a:gd name="connsiteX30" fmla="*/ 540366 w 1081473"/>
                    <a:gd name="connsiteY30" fmla="*/ 2569870 h 3506949"/>
                    <a:gd name="connsiteX31" fmla="*/ 394161 w 1081473"/>
                    <a:gd name="connsiteY31" fmla="*/ 2423747 h 3506949"/>
                    <a:gd name="connsiteX32" fmla="*/ 394161 w 1081473"/>
                    <a:gd name="connsiteY32" fmla="*/ 528183 h 3506949"/>
                    <a:gd name="connsiteX33" fmla="*/ 540366 w 1081473"/>
                    <a:gd name="connsiteY33" fmla="*/ 382060 h 3506949"/>
                    <a:gd name="connsiteX34" fmla="*/ 686572 w 1081473"/>
                    <a:gd name="connsiteY34" fmla="*/ 52818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1473" h="3506949">
                      <a:moveTo>
                        <a:pt x="1080815" y="520856"/>
                      </a:moveTo>
                      <a:lnTo>
                        <a:pt x="1080815" y="520198"/>
                      </a:lnTo>
                      <a:cubicBezTo>
                        <a:pt x="1080815" y="520198"/>
                        <a:pt x="1080651" y="517069"/>
                        <a:pt x="1080651" y="517069"/>
                      </a:cubicBezTo>
                      <a:lnTo>
                        <a:pt x="1080651" y="516411"/>
                      </a:lnTo>
                      <a:cubicBezTo>
                        <a:pt x="1080651" y="516411"/>
                        <a:pt x="1080651" y="515752"/>
                        <a:pt x="1080651" y="515752"/>
                      </a:cubicBezTo>
                      <a:cubicBezTo>
                        <a:pt x="1068796" y="362138"/>
                        <a:pt x="1011746" y="233056"/>
                        <a:pt x="915841" y="142583"/>
                      </a:cubicBezTo>
                      <a:cubicBezTo>
                        <a:pt x="824380" y="56391"/>
                        <a:pt x="700237" y="7080"/>
                        <a:pt x="556913" y="82"/>
                      </a:cubicBezTo>
                      <a:lnTo>
                        <a:pt x="555679" y="82"/>
                      </a:lnTo>
                      <a:cubicBezTo>
                        <a:pt x="555679" y="82"/>
                        <a:pt x="554691" y="0"/>
                        <a:pt x="554691" y="0"/>
                      </a:cubicBezTo>
                      <a:lnTo>
                        <a:pt x="553702" y="0"/>
                      </a:lnTo>
                      <a:cubicBezTo>
                        <a:pt x="553702" y="0"/>
                        <a:pt x="552386" y="0"/>
                        <a:pt x="552386" y="0"/>
                      </a:cubicBezTo>
                      <a:cubicBezTo>
                        <a:pt x="392926" y="2140"/>
                        <a:pt x="256600" y="56391"/>
                        <a:pt x="158307" y="156743"/>
                      </a:cubicBezTo>
                      <a:cubicBezTo>
                        <a:pt x="65446" y="251578"/>
                        <a:pt x="10702" y="382472"/>
                        <a:pt x="82" y="535427"/>
                      </a:cubicBezTo>
                      <a:lnTo>
                        <a:pt x="82" y="536580"/>
                      </a:lnTo>
                      <a:cubicBezTo>
                        <a:pt x="82" y="536580"/>
                        <a:pt x="82" y="537732"/>
                        <a:pt x="82" y="537732"/>
                      </a:cubicBezTo>
                      <a:lnTo>
                        <a:pt x="82" y="3474021"/>
                      </a:lnTo>
                      <a:cubicBezTo>
                        <a:pt x="82" y="3474021"/>
                        <a:pt x="0" y="3506950"/>
                        <a:pt x="0" y="3506950"/>
                      </a:cubicBezTo>
                      <a:lnTo>
                        <a:pt x="394573" y="3506950"/>
                      </a:lnTo>
                      <a:lnTo>
                        <a:pt x="394573" y="2928550"/>
                      </a:lnTo>
                      <a:cubicBezTo>
                        <a:pt x="446354" y="2942710"/>
                        <a:pt x="498629" y="2949872"/>
                        <a:pt x="550410" y="2949872"/>
                      </a:cubicBezTo>
                      <a:cubicBezTo>
                        <a:pt x="644752" y="2949872"/>
                        <a:pt x="736624" y="2925422"/>
                        <a:pt x="816066" y="2879074"/>
                      </a:cubicBezTo>
                      <a:cubicBezTo>
                        <a:pt x="969350" y="2789672"/>
                        <a:pt x="1066080" y="2626508"/>
                        <a:pt x="1081227" y="2431485"/>
                      </a:cubicBezTo>
                      <a:lnTo>
                        <a:pt x="1081392" y="2429921"/>
                      </a:lnTo>
                      <a:lnTo>
                        <a:pt x="1081392" y="2428604"/>
                      </a:lnTo>
                      <a:cubicBezTo>
                        <a:pt x="1081392" y="2428604"/>
                        <a:pt x="1081474" y="2427287"/>
                        <a:pt x="1081474" y="2427287"/>
                      </a:cubicBezTo>
                      <a:lnTo>
                        <a:pt x="1081063" y="521515"/>
                      </a:lnTo>
                      <a:lnTo>
                        <a:pt x="1081063" y="520856"/>
                      </a:lnTo>
                      <a:close/>
                      <a:moveTo>
                        <a:pt x="686572" y="528183"/>
                      </a:moveTo>
                      <a:lnTo>
                        <a:pt x="686572" y="2423747"/>
                      </a:lnTo>
                      <a:cubicBezTo>
                        <a:pt x="686572" y="2504341"/>
                        <a:pt x="620961" y="2569870"/>
                        <a:pt x="540366" y="2569870"/>
                      </a:cubicBezTo>
                      <a:lnTo>
                        <a:pt x="540366" y="2569870"/>
                      </a:lnTo>
                      <a:cubicBezTo>
                        <a:pt x="459772" y="2569870"/>
                        <a:pt x="394161" y="2504341"/>
                        <a:pt x="394161" y="2423747"/>
                      </a:cubicBezTo>
                      <a:lnTo>
                        <a:pt x="394161" y="528183"/>
                      </a:lnTo>
                      <a:cubicBezTo>
                        <a:pt x="394161" y="447589"/>
                        <a:pt x="459772" y="382060"/>
                        <a:pt x="540366" y="382060"/>
                      </a:cubicBezTo>
                      <a:cubicBezTo>
                        <a:pt x="620961" y="382060"/>
                        <a:pt x="686572" y="447589"/>
                        <a:pt x="686572" y="528183"/>
                      </a:cubicBezTo>
                      <a:close/>
                    </a:path>
                  </a:pathLst>
                </a:custGeom>
                <a:solidFill>
                  <a:srgbClr val="0066A3"/>
                </a:solidFill>
                <a:ln w="8232" cap="flat">
                  <a:noFill/>
                  <a:prstDash val="solid"/>
                  <a:miter/>
                </a:ln>
              </p:spPr>
              <p:txBody>
                <a:bodyPr rtlCol="0" anchor="ctr"/>
                <a:lstStyle/>
                <a:p>
                  <a:endParaRPr lang="en-US"/>
                </a:p>
              </p:txBody>
            </p:sp>
            <p:sp>
              <p:nvSpPr>
                <p:cNvPr id="152" name="Forma Livre: Forma 151">
                  <a:extLst>
                    <a:ext uri="{FF2B5EF4-FFF2-40B4-BE49-F238E27FC236}">
                      <a16:creationId xmlns:a16="http://schemas.microsoft.com/office/drawing/2014/main" id="{04657106-04D5-BBD6-A0A5-15E2444CBE0A}"/>
                    </a:ext>
                  </a:extLst>
                </p:cNvPr>
                <p:cNvSpPr/>
                <p:nvPr/>
              </p:nvSpPr>
              <p:spPr>
                <a:xfrm>
                  <a:off x="6604343" y="1084941"/>
                  <a:ext cx="1091270" cy="3504232"/>
                </a:xfrm>
                <a:custGeom>
                  <a:avLst/>
                  <a:gdLst>
                    <a:gd name="connsiteX0" fmla="*/ 1091188 w 1091270"/>
                    <a:gd name="connsiteY0" fmla="*/ 521185 h 3504232"/>
                    <a:gd name="connsiteX1" fmla="*/ 1091188 w 1091270"/>
                    <a:gd name="connsiteY1" fmla="*/ 520280 h 3504232"/>
                    <a:gd name="connsiteX2" fmla="*/ 1091024 w 1091270"/>
                    <a:gd name="connsiteY2" fmla="*/ 519374 h 3504232"/>
                    <a:gd name="connsiteX3" fmla="*/ 914853 w 1091270"/>
                    <a:gd name="connsiteY3" fmla="*/ 142254 h 3504232"/>
                    <a:gd name="connsiteX4" fmla="*/ 538555 w 1091270"/>
                    <a:gd name="connsiteY4" fmla="*/ 0 h 3504232"/>
                    <a:gd name="connsiteX5" fmla="*/ 535180 w 1091270"/>
                    <a:gd name="connsiteY5" fmla="*/ 0 h 3504232"/>
                    <a:gd name="connsiteX6" fmla="*/ 532628 w 1091270"/>
                    <a:gd name="connsiteY6" fmla="*/ 82 h 3504232"/>
                    <a:gd name="connsiteX7" fmla="*/ 532134 w 1091270"/>
                    <a:gd name="connsiteY7" fmla="*/ 82 h 3504232"/>
                    <a:gd name="connsiteX8" fmla="*/ 531641 w 1091270"/>
                    <a:gd name="connsiteY8" fmla="*/ 82 h 3504232"/>
                    <a:gd name="connsiteX9" fmla="*/ 176089 w 1091270"/>
                    <a:gd name="connsiteY9" fmla="*/ 149498 h 3504232"/>
                    <a:gd name="connsiteX10" fmla="*/ 10538 w 1091270"/>
                    <a:gd name="connsiteY10" fmla="*/ 512624 h 3504232"/>
                    <a:gd name="connsiteX11" fmla="*/ 4692 w 1091270"/>
                    <a:gd name="connsiteY11" fmla="*/ 558395 h 3504232"/>
                    <a:gd name="connsiteX12" fmla="*/ 0 w 1091270"/>
                    <a:gd name="connsiteY12" fmla="*/ 595029 h 3504232"/>
                    <a:gd name="connsiteX13" fmla="*/ 36880 w 1091270"/>
                    <a:gd name="connsiteY13" fmla="*/ 595441 h 3504232"/>
                    <a:gd name="connsiteX14" fmla="*/ 366830 w 1091270"/>
                    <a:gd name="connsiteY14" fmla="*/ 599474 h 3504232"/>
                    <a:gd name="connsiteX15" fmla="*/ 396631 w 1091270"/>
                    <a:gd name="connsiteY15" fmla="*/ 599804 h 3504232"/>
                    <a:gd name="connsiteX16" fmla="*/ 399924 w 1091270"/>
                    <a:gd name="connsiteY16" fmla="*/ 570167 h 3504232"/>
                    <a:gd name="connsiteX17" fmla="*/ 404040 w 1091270"/>
                    <a:gd name="connsiteY17" fmla="*/ 533122 h 3504232"/>
                    <a:gd name="connsiteX18" fmla="*/ 550327 w 1091270"/>
                    <a:gd name="connsiteY18" fmla="*/ 391362 h 3504232"/>
                    <a:gd name="connsiteX19" fmla="*/ 550904 w 1091270"/>
                    <a:gd name="connsiteY19" fmla="*/ 391362 h 3504232"/>
                    <a:gd name="connsiteX20" fmla="*/ 696780 w 1091270"/>
                    <a:gd name="connsiteY20" fmla="*/ 530406 h 3504232"/>
                    <a:gd name="connsiteX21" fmla="*/ 696780 w 1091270"/>
                    <a:gd name="connsiteY21" fmla="*/ 650350 h 3504232"/>
                    <a:gd name="connsiteX22" fmla="*/ 538391 w 1091270"/>
                    <a:gd name="connsiteY22" fmla="*/ 628864 h 3504232"/>
                    <a:gd name="connsiteX23" fmla="*/ 265491 w 1091270"/>
                    <a:gd name="connsiteY23" fmla="*/ 703283 h 3504232"/>
                    <a:gd name="connsiteX24" fmla="*/ 10043 w 1091270"/>
                    <a:gd name="connsiteY24" fmla="*/ 1147909 h 3504232"/>
                    <a:gd name="connsiteX25" fmla="*/ 10043 w 1091270"/>
                    <a:gd name="connsiteY25" fmla="*/ 1149144 h 3504232"/>
                    <a:gd name="connsiteX26" fmla="*/ 9879 w 1091270"/>
                    <a:gd name="connsiteY26" fmla="*/ 1150131 h 3504232"/>
                    <a:gd name="connsiteX27" fmla="*/ 9879 w 1091270"/>
                    <a:gd name="connsiteY27" fmla="*/ 1151119 h 3504232"/>
                    <a:gd name="connsiteX28" fmla="*/ 10290 w 1091270"/>
                    <a:gd name="connsiteY28" fmla="*/ 2982554 h 3504232"/>
                    <a:gd name="connsiteX29" fmla="*/ 10290 w 1091270"/>
                    <a:gd name="connsiteY29" fmla="*/ 2983953 h 3504232"/>
                    <a:gd name="connsiteX30" fmla="*/ 10455 w 1091270"/>
                    <a:gd name="connsiteY30" fmla="*/ 2987576 h 3504232"/>
                    <a:gd name="connsiteX31" fmla="*/ 10455 w 1091270"/>
                    <a:gd name="connsiteY31" fmla="*/ 2988316 h 3504232"/>
                    <a:gd name="connsiteX32" fmla="*/ 10538 w 1091270"/>
                    <a:gd name="connsiteY32" fmla="*/ 2989057 h 3504232"/>
                    <a:gd name="connsiteX33" fmla="*/ 167527 w 1091270"/>
                    <a:gd name="connsiteY33" fmla="*/ 3354241 h 3504232"/>
                    <a:gd name="connsiteX34" fmla="*/ 536909 w 1091270"/>
                    <a:gd name="connsiteY34" fmla="*/ 3504069 h 3504232"/>
                    <a:gd name="connsiteX35" fmla="*/ 538720 w 1091270"/>
                    <a:gd name="connsiteY35" fmla="*/ 3504233 h 3504232"/>
                    <a:gd name="connsiteX36" fmla="*/ 540202 w 1091270"/>
                    <a:gd name="connsiteY36" fmla="*/ 3504233 h 3504232"/>
                    <a:gd name="connsiteX37" fmla="*/ 541684 w 1091270"/>
                    <a:gd name="connsiteY37" fmla="*/ 3504233 h 3504232"/>
                    <a:gd name="connsiteX38" fmla="*/ 543577 w 1091270"/>
                    <a:gd name="connsiteY38" fmla="*/ 3504233 h 3504232"/>
                    <a:gd name="connsiteX39" fmla="*/ 926543 w 1091270"/>
                    <a:gd name="connsiteY39" fmla="*/ 3356299 h 3504232"/>
                    <a:gd name="connsiteX40" fmla="*/ 1091024 w 1091270"/>
                    <a:gd name="connsiteY40" fmla="*/ 2969300 h 3504232"/>
                    <a:gd name="connsiteX41" fmla="*/ 1091188 w 1091270"/>
                    <a:gd name="connsiteY41" fmla="*/ 2967736 h 3504232"/>
                    <a:gd name="connsiteX42" fmla="*/ 1091188 w 1091270"/>
                    <a:gd name="connsiteY42" fmla="*/ 2966419 h 3504232"/>
                    <a:gd name="connsiteX43" fmla="*/ 1091270 w 1091270"/>
                    <a:gd name="connsiteY43" fmla="*/ 2965101 h 3504232"/>
                    <a:gd name="connsiteX44" fmla="*/ 1091270 w 1091270"/>
                    <a:gd name="connsiteY44" fmla="*/ 525713 h 3504232"/>
                    <a:gd name="connsiteX45" fmla="*/ 1090941 w 1091270"/>
                    <a:gd name="connsiteY45" fmla="*/ 521185 h 3504232"/>
                    <a:gd name="connsiteX46" fmla="*/ 696944 w 1091270"/>
                    <a:gd name="connsiteY46" fmla="*/ 1163385 h 3504232"/>
                    <a:gd name="connsiteX47" fmla="*/ 696944 w 1091270"/>
                    <a:gd name="connsiteY47" fmla="*/ 2986588 h 3504232"/>
                    <a:gd name="connsiteX48" fmla="*/ 552468 w 1091270"/>
                    <a:gd name="connsiteY48" fmla="*/ 3131064 h 3504232"/>
                    <a:gd name="connsiteX49" fmla="*/ 549011 w 1091270"/>
                    <a:gd name="connsiteY49" fmla="*/ 3131064 h 3504232"/>
                    <a:gd name="connsiteX50" fmla="*/ 404534 w 1091270"/>
                    <a:gd name="connsiteY50" fmla="*/ 2986588 h 3504232"/>
                    <a:gd name="connsiteX51" fmla="*/ 404534 w 1091270"/>
                    <a:gd name="connsiteY51" fmla="*/ 1163385 h 3504232"/>
                    <a:gd name="connsiteX52" fmla="*/ 549011 w 1091270"/>
                    <a:gd name="connsiteY52" fmla="*/ 1018909 h 3504232"/>
                    <a:gd name="connsiteX53" fmla="*/ 552468 w 1091270"/>
                    <a:gd name="connsiteY53" fmla="*/ 1018909 h 3504232"/>
                    <a:gd name="connsiteX54" fmla="*/ 696944 w 1091270"/>
                    <a:gd name="connsiteY54" fmla="*/ 1163385 h 350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1270" h="3504232">
                      <a:moveTo>
                        <a:pt x="1091188" y="521185"/>
                      </a:moveTo>
                      <a:lnTo>
                        <a:pt x="1091188" y="520280"/>
                      </a:lnTo>
                      <a:cubicBezTo>
                        <a:pt x="1091188" y="520280"/>
                        <a:pt x="1091024" y="519374"/>
                        <a:pt x="1091024" y="519374"/>
                      </a:cubicBezTo>
                      <a:cubicBezTo>
                        <a:pt x="1074065" y="365348"/>
                        <a:pt x="1013146" y="234949"/>
                        <a:pt x="914853" y="142254"/>
                      </a:cubicBezTo>
                      <a:cubicBezTo>
                        <a:pt x="816148" y="49147"/>
                        <a:pt x="685996" y="0"/>
                        <a:pt x="538555" y="0"/>
                      </a:cubicBezTo>
                      <a:lnTo>
                        <a:pt x="535180" y="0"/>
                      </a:lnTo>
                      <a:cubicBezTo>
                        <a:pt x="535180" y="0"/>
                        <a:pt x="532628" y="82"/>
                        <a:pt x="532628" y="82"/>
                      </a:cubicBezTo>
                      <a:lnTo>
                        <a:pt x="532134" y="82"/>
                      </a:lnTo>
                      <a:cubicBezTo>
                        <a:pt x="532134" y="82"/>
                        <a:pt x="531641" y="82"/>
                        <a:pt x="531641" y="82"/>
                      </a:cubicBezTo>
                      <a:cubicBezTo>
                        <a:pt x="388728" y="9385"/>
                        <a:pt x="265738" y="61083"/>
                        <a:pt x="176089" y="149498"/>
                      </a:cubicBezTo>
                      <a:cubicBezTo>
                        <a:pt x="85533" y="238818"/>
                        <a:pt x="29801" y="360985"/>
                        <a:pt x="10538" y="512624"/>
                      </a:cubicBezTo>
                      <a:lnTo>
                        <a:pt x="4692" y="558395"/>
                      </a:lnTo>
                      <a:lnTo>
                        <a:pt x="0" y="595029"/>
                      </a:lnTo>
                      <a:lnTo>
                        <a:pt x="36880" y="595441"/>
                      </a:lnTo>
                      <a:lnTo>
                        <a:pt x="366830" y="599474"/>
                      </a:lnTo>
                      <a:lnTo>
                        <a:pt x="396631" y="599804"/>
                      </a:lnTo>
                      <a:lnTo>
                        <a:pt x="399924" y="570167"/>
                      </a:lnTo>
                      <a:lnTo>
                        <a:pt x="404040" y="533122"/>
                      </a:lnTo>
                      <a:cubicBezTo>
                        <a:pt x="415730" y="428490"/>
                        <a:pt x="490150" y="391362"/>
                        <a:pt x="550327" y="391362"/>
                      </a:cubicBezTo>
                      <a:lnTo>
                        <a:pt x="550904" y="391362"/>
                      </a:lnTo>
                      <a:cubicBezTo>
                        <a:pt x="610505" y="391527"/>
                        <a:pt x="684349" y="428078"/>
                        <a:pt x="696780" y="530406"/>
                      </a:cubicBezTo>
                      <a:lnTo>
                        <a:pt x="696780" y="650350"/>
                      </a:lnTo>
                      <a:cubicBezTo>
                        <a:pt x="643928" y="636108"/>
                        <a:pt x="590831" y="628864"/>
                        <a:pt x="538391" y="628864"/>
                      </a:cubicBezTo>
                      <a:cubicBezTo>
                        <a:pt x="440592" y="628864"/>
                        <a:pt x="346250" y="654631"/>
                        <a:pt x="265491" y="703283"/>
                      </a:cubicBezTo>
                      <a:cubicBezTo>
                        <a:pt x="114676" y="794168"/>
                        <a:pt x="21569" y="956179"/>
                        <a:pt x="10043" y="1147909"/>
                      </a:cubicBezTo>
                      <a:lnTo>
                        <a:pt x="10043" y="1149144"/>
                      </a:lnTo>
                      <a:cubicBezTo>
                        <a:pt x="10043" y="1149144"/>
                        <a:pt x="9879" y="1150131"/>
                        <a:pt x="9879" y="1150131"/>
                      </a:cubicBezTo>
                      <a:lnTo>
                        <a:pt x="9879" y="1151119"/>
                      </a:lnTo>
                      <a:lnTo>
                        <a:pt x="10290" y="2982554"/>
                      </a:lnTo>
                      <a:lnTo>
                        <a:pt x="10290" y="2983953"/>
                      </a:lnTo>
                      <a:cubicBezTo>
                        <a:pt x="10290" y="2983953"/>
                        <a:pt x="10455" y="2987576"/>
                        <a:pt x="10455" y="2987576"/>
                      </a:cubicBezTo>
                      <a:lnTo>
                        <a:pt x="10455" y="2988316"/>
                      </a:lnTo>
                      <a:cubicBezTo>
                        <a:pt x="10455" y="2988316"/>
                        <a:pt x="10538" y="2989057"/>
                        <a:pt x="10538" y="2989057"/>
                      </a:cubicBezTo>
                      <a:cubicBezTo>
                        <a:pt x="23956" y="3142589"/>
                        <a:pt x="76807" y="3265497"/>
                        <a:pt x="167527" y="3354241"/>
                      </a:cubicBezTo>
                      <a:cubicBezTo>
                        <a:pt x="258246" y="3442985"/>
                        <a:pt x="382472" y="3493366"/>
                        <a:pt x="536909" y="3504069"/>
                      </a:cubicBezTo>
                      <a:lnTo>
                        <a:pt x="538720" y="3504233"/>
                      </a:lnTo>
                      <a:lnTo>
                        <a:pt x="540202" y="3504233"/>
                      </a:lnTo>
                      <a:cubicBezTo>
                        <a:pt x="540202" y="3504233"/>
                        <a:pt x="541684" y="3504233"/>
                        <a:pt x="541684" y="3504233"/>
                      </a:cubicBezTo>
                      <a:lnTo>
                        <a:pt x="543577" y="3504233"/>
                      </a:lnTo>
                      <a:cubicBezTo>
                        <a:pt x="698591" y="3500940"/>
                        <a:pt x="831048" y="3449735"/>
                        <a:pt x="926543" y="3356299"/>
                      </a:cubicBezTo>
                      <a:cubicBezTo>
                        <a:pt x="1021708" y="3263110"/>
                        <a:pt x="1078593" y="3129335"/>
                        <a:pt x="1091024" y="2969300"/>
                      </a:cubicBezTo>
                      <a:lnTo>
                        <a:pt x="1091188" y="2967736"/>
                      </a:lnTo>
                      <a:lnTo>
                        <a:pt x="1091188" y="2966419"/>
                      </a:lnTo>
                      <a:cubicBezTo>
                        <a:pt x="1091188" y="2966419"/>
                        <a:pt x="1091270" y="2965101"/>
                        <a:pt x="1091270" y="2965101"/>
                      </a:cubicBezTo>
                      <a:lnTo>
                        <a:pt x="1091270" y="525713"/>
                      </a:lnTo>
                      <a:cubicBezTo>
                        <a:pt x="1091270" y="525713"/>
                        <a:pt x="1090941" y="521185"/>
                        <a:pt x="1090941" y="521185"/>
                      </a:cubicBezTo>
                      <a:close/>
                      <a:moveTo>
                        <a:pt x="696944" y="1163385"/>
                      </a:moveTo>
                      <a:lnTo>
                        <a:pt x="696944" y="2986588"/>
                      </a:lnTo>
                      <a:cubicBezTo>
                        <a:pt x="696944" y="3066276"/>
                        <a:pt x="632156" y="3131064"/>
                        <a:pt x="552468" y="3131064"/>
                      </a:cubicBezTo>
                      <a:lnTo>
                        <a:pt x="549011" y="3131064"/>
                      </a:lnTo>
                      <a:cubicBezTo>
                        <a:pt x="469405" y="3131064"/>
                        <a:pt x="404534" y="3066276"/>
                        <a:pt x="404534" y="2986588"/>
                      </a:cubicBezTo>
                      <a:lnTo>
                        <a:pt x="404534" y="1163385"/>
                      </a:lnTo>
                      <a:cubicBezTo>
                        <a:pt x="404534" y="1083697"/>
                        <a:pt x="469322" y="1018909"/>
                        <a:pt x="549011" y="1018909"/>
                      </a:cubicBezTo>
                      <a:lnTo>
                        <a:pt x="552468" y="1018909"/>
                      </a:lnTo>
                      <a:cubicBezTo>
                        <a:pt x="632156" y="1018909"/>
                        <a:pt x="696944" y="1083697"/>
                        <a:pt x="696944" y="1163385"/>
                      </a:cubicBezTo>
                      <a:close/>
                    </a:path>
                  </a:pathLst>
                </a:custGeom>
                <a:solidFill>
                  <a:srgbClr val="0066A3"/>
                </a:solidFill>
                <a:ln w="8232" cap="flat">
                  <a:noFill/>
                  <a:prstDash val="solid"/>
                  <a:miter/>
                </a:ln>
              </p:spPr>
              <p:txBody>
                <a:bodyPr rtlCol="0" anchor="ctr"/>
                <a:lstStyle/>
                <a:p>
                  <a:endParaRPr lang="en-US"/>
                </a:p>
              </p:txBody>
            </p:sp>
            <p:sp>
              <p:nvSpPr>
                <p:cNvPr id="153" name="Forma Livre: Forma 152">
                  <a:extLst>
                    <a:ext uri="{FF2B5EF4-FFF2-40B4-BE49-F238E27FC236}">
                      <a16:creationId xmlns:a16="http://schemas.microsoft.com/office/drawing/2014/main" id="{58CF53A3-BC15-FD10-5749-655DA0593E2D}"/>
                    </a:ext>
                  </a:extLst>
                </p:cNvPr>
                <p:cNvSpPr/>
                <p:nvPr/>
              </p:nvSpPr>
              <p:spPr>
                <a:xfrm>
                  <a:off x="11108385" y="1082225"/>
                  <a:ext cx="1081309" cy="3506949"/>
                </a:xfrm>
                <a:custGeom>
                  <a:avLst/>
                  <a:gdLst>
                    <a:gd name="connsiteX0" fmla="*/ 1048545 w 1081309"/>
                    <a:gd name="connsiteY0" fmla="*/ 0 h 3506949"/>
                    <a:gd name="connsiteX1" fmla="*/ 686902 w 1081309"/>
                    <a:gd name="connsiteY1" fmla="*/ 0 h 3506949"/>
                    <a:gd name="connsiteX2" fmla="*/ 686902 w 1081309"/>
                    <a:gd name="connsiteY2" fmla="*/ 668872 h 3506949"/>
                    <a:gd name="connsiteX3" fmla="*/ 531064 w 1081309"/>
                    <a:gd name="connsiteY3" fmla="*/ 647551 h 3506949"/>
                    <a:gd name="connsiteX4" fmla="*/ 265408 w 1081309"/>
                    <a:gd name="connsiteY4" fmla="*/ 718348 h 3506949"/>
                    <a:gd name="connsiteX5" fmla="*/ 247 w 1081309"/>
                    <a:gd name="connsiteY5" fmla="*/ 1165937 h 3506949"/>
                    <a:gd name="connsiteX6" fmla="*/ 82 w 1081309"/>
                    <a:gd name="connsiteY6" fmla="*/ 1167501 h 3506949"/>
                    <a:gd name="connsiteX7" fmla="*/ 82 w 1081309"/>
                    <a:gd name="connsiteY7" fmla="*/ 1168819 h 3506949"/>
                    <a:gd name="connsiteX8" fmla="*/ 0 w 1081309"/>
                    <a:gd name="connsiteY8" fmla="*/ 1170136 h 3506949"/>
                    <a:gd name="connsiteX9" fmla="*/ 0 w 1081309"/>
                    <a:gd name="connsiteY9" fmla="*/ 1190223 h 3506949"/>
                    <a:gd name="connsiteX10" fmla="*/ 412 w 1081309"/>
                    <a:gd name="connsiteY10" fmla="*/ 2985517 h 3506949"/>
                    <a:gd name="connsiteX11" fmla="*/ 412 w 1081309"/>
                    <a:gd name="connsiteY11" fmla="*/ 2986752 h 3506949"/>
                    <a:gd name="connsiteX12" fmla="*/ 576 w 1081309"/>
                    <a:gd name="connsiteY12" fmla="*/ 2989880 h 3506949"/>
                    <a:gd name="connsiteX13" fmla="*/ 576 w 1081309"/>
                    <a:gd name="connsiteY13" fmla="*/ 2990539 h 3506949"/>
                    <a:gd name="connsiteX14" fmla="*/ 576 w 1081309"/>
                    <a:gd name="connsiteY14" fmla="*/ 2991198 h 3506949"/>
                    <a:gd name="connsiteX15" fmla="*/ 165469 w 1081309"/>
                    <a:gd name="connsiteY15" fmla="*/ 3364367 h 3506949"/>
                    <a:gd name="connsiteX16" fmla="*/ 524396 w 1081309"/>
                    <a:gd name="connsiteY16" fmla="*/ 3506868 h 3506949"/>
                    <a:gd name="connsiteX17" fmla="*/ 525631 w 1081309"/>
                    <a:gd name="connsiteY17" fmla="*/ 3506868 h 3506949"/>
                    <a:gd name="connsiteX18" fmla="*/ 526618 w 1081309"/>
                    <a:gd name="connsiteY18" fmla="*/ 3506950 h 3506949"/>
                    <a:gd name="connsiteX19" fmla="*/ 527689 w 1081309"/>
                    <a:gd name="connsiteY19" fmla="*/ 3506950 h 3506949"/>
                    <a:gd name="connsiteX20" fmla="*/ 529006 w 1081309"/>
                    <a:gd name="connsiteY20" fmla="*/ 3506950 h 3506949"/>
                    <a:gd name="connsiteX21" fmla="*/ 923085 w 1081309"/>
                    <a:gd name="connsiteY21" fmla="*/ 3350207 h 3506949"/>
                    <a:gd name="connsiteX22" fmla="*/ 1081309 w 1081309"/>
                    <a:gd name="connsiteY22" fmla="*/ 2971523 h 3506949"/>
                    <a:gd name="connsiteX23" fmla="*/ 1081309 w 1081309"/>
                    <a:gd name="connsiteY23" fmla="*/ 2970370 h 3506949"/>
                    <a:gd name="connsiteX24" fmla="*/ 1081309 w 1081309"/>
                    <a:gd name="connsiteY24" fmla="*/ 2969217 h 3506949"/>
                    <a:gd name="connsiteX25" fmla="*/ 1081309 w 1081309"/>
                    <a:gd name="connsiteY25" fmla="*/ 2757895 h 3506949"/>
                    <a:gd name="connsiteX26" fmla="*/ 1081309 w 1081309"/>
                    <a:gd name="connsiteY26" fmla="*/ 766178 h 3506949"/>
                    <a:gd name="connsiteX27" fmla="*/ 1081309 w 1081309"/>
                    <a:gd name="connsiteY27" fmla="*/ 32929 h 3506949"/>
                    <a:gd name="connsiteX28" fmla="*/ 1081309 w 1081309"/>
                    <a:gd name="connsiteY28" fmla="*/ 0 h 3506949"/>
                    <a:gd name="connsiteX29" fmla="*/ 1048380 w 1081309"/>
                    <a:gd name="connsiteY29" fmla="*/ 0 h 3506949"/>
                    <a:gd name="connsiteX30" fmla="*/ 686819 w 1081309"/>
                    <a:gd name="connsiteY30" fmla="*/ 1173593 h 3506949"/>
                    <a:gd name="connsiteX31" fmla="*/ 686819 w 1081309"/>
                    <a:gd name="connsiteY31" fmla="*/ 2978685 h 3506949"/>
                    <a:gd name="connsiteX32" fmla="*/ 540614 w 1081309"/>
                    <a:gd name="connsiteY32" fmla="*/ 3124808 h 3506949"/>
                    <a:gd name="connsiteX33" fmla="*/ 394409 w 1081309"/>
                    <a:gd name="connsiteY33" fmla="*/ 2978685 h 3506949"/>
                    <a:gd name="connsiteX34" fmla="*/ 394409 w 1081309"/>
                    <a:gd name="connsiteY34" fmla="*/ 1173593 h 3506949"/>
                    <a:gd name="connsiteX35" fmla="*/ 540614 w 1081309"/>
                    <a:gd name="connsiteY35" fmla="*/ 1027470 h 3506949"/>
                    <a:gd name="connsiteX36" fmla="*/ 686819 w 1081309"/>
                    <a:gd name="connsiteY36" fmla="*/ 117359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1309" h="3506949">
                      <a:moveTo>
                        <a:pt x="1048545" y="0"/>
                      </a:moveTo>
                      <a:lnTo>
                        <a:pt x="686902" y="0"/>
                      </a:lnTo>
                      <a:lnTo>
                        <a:pt x="686902" y="668872"/>
                      </a:lnTo>
                      <a:cubicBezTo>
                        <a:pt x="635120" y="654713"/>
                        <a:pt x="582846" y="647551"/>
                        <a:pt x="531064" y="647551"/>
                      </a:cubicBezTo>
                      <a:cubicBezTo>
                        <a:pt x="436723" y="647551"/>
                        <a:pt x="344850" y="672001"/>
                        <a:pt x="265408" y="718348"/>
                      </a:cubicBezTo>
                      <a:cubicBezTo>
                        <a:pt x="112124" y="807751"/>
                        <a:pt x="15394" y="970915"/>
                        <a:pt x="247" y="1165937"/>
                      </a:cubicBezTo>
                      <a:lnTo>
                        <a:pt x="82" y="1167501"/>
                      </a:lnTo>
                      <a:lnTo>
                        <a:pt x="82" y="1168819"/>
                      </a:lnTo>
                      <a:cubicBezTo>
                        <a:pt x="82" y="1168819"/>
                        <a:pt x="0" y="1170136"/>
                        <a:pt x="0" y="1170136"/>
                      </a:cubicBezTo>
                      <a:lnTo>
                        <a:pt x="0" y="1190223"/>
                      </a:lnTo>
                      <a:cubicBezTo>
                        <a:pt x="0" y="1190223"/>
                        <a:pt x="412" y="2985517"/>
                        <a:pt x="412" y="2985517"/>
                      </a:cubicBezTo>
                      <a:lnTo>
                        <a:pt x="412" y="2986752"/>
                      </a:lnTo>
                      <a:cubicBezTo>
                        <a:pt x="412" y="2986752"/>
                        <a:pt x="576" y="2989880"/>
                        <a:pt x="576" y="2989880"/>
                      </a:cubicBezTo>
                      <a:lnTo>
                        <a:pt x="576" y="2990539"/>
                      </a:lnTo>
                      <a:cubicBezTo>
                        <a:pt x="576" y="2990539"/>
                        <a:pt x="576" y="2991198"/>
                        <a:pt x="576" y="2991198"/>
                      </a:cubicBezTo>
                      <a:cubicBezTo>
                        <a:pt x="12431" y="3144894"/>
                        <a:pt x="69481" y="3273894"/>
                        <a:pt x="165469" y="3364367"/>
                      </a:cubicBezTo>
                      <a:cubicBezTo>
                        <a:pt x="256929" y="3450559"/>
                        <a:pt x="381072" y="3499870"/>
                        <a:pt x="524396" y="3506868"/>
                      </a:cubicBezTo>
                      <a:lnTo>
                        <a:pt x="525631" y="3506868"/>
                      </a:lnTo>
                      <a:cubicBezTo>
                        <a:pt x="525631" y="3506868"/>
                        <a:pt x="526618" y="3506950"/>
                        <a:pt x="526618" y="3506950"/>
                      </a:cubicBezTo>
                      <a:lnTo>
                        <a:pt x="527689" y="3506950"/>
                      </a:lnTo>
                      <a:cubicBezTo>
                        <a:pt x="527689" y="3506950"/>
                        <a:pt x="529006" y="3506950"/>
                        <a:pt x="529006" y="3506950"/>
                      </a:cubicBezTo>
                      <a:cubicBezTo>
                        <a:pt x="688465" y="3504810"/>
                        <a:pt x="824792" y="3450559"/>
                        <a:pt x="923085" y="3350207"/>
                      </a:cubicBezTo>
                      <a:cubicBezTo>
                        <a:pt x="1015945" y="3255371"/>
                        <a:pt x="1070690" y="3124478"/>
                        <a:pt x="1081309" y="2971523"/>
                      </a:cubicBezTo>
                      <a:lnTo>
                        <a:pt x="1081309" y="2970370"/>
                      </a:lnTo>
                      <a:cubicBezTo>
                        <a:pt x="1081309" y="2970370"/>
                        <a:pt x="1081309" y="2969217"/>
                        <a:pt x="1081309" y="2969217"/>
                      </a:cubicBezTo>
                      <a:lnTo>
                        <a:pt x="1081309" y="2757895"/>
                      </a:lnTo>
                      <a:cubicBezTo>
                        <a:pt x="1081309" y="2757895"/>
                        <a:pt x="1081309" y="766178"/>
                        <a:pt x="1081309" y="766178"/>
                      </a:cubicBezTo>
                      <a:lnTo>
                        <a:pt x="1081309" y="32929"/>
                      </a:lnTo>
                      <a:cubicBezTo>
                        <a:pt x="1081309" y="32929"/>
                        <a:pt x="1081309" y="0"/>
                        <a:pt x="1081309" y="0"/>
                      </a:cubicBezTo>
                      <a:lnTo>
                        <a:pt x="1048380" y="0"/>
                      </a:lnTo>
                      <a:close/>
                      <a:moveTo>
                        <a:pt x="686819" y="1173593"/>
                      </a:moveTo>
                      <a:lnTo>
                        <a:pt x="686819" y="2978685"/>
                      </a:lnTo>
                      <a:cubicBezTo>
                        <a:pt x="686819" y="3059279"/>
                        <a:pt x="621207" y="3124808"/>
                        <a:pt x="540614" y="3124808"/>
                      </a:cubicBezTo>
                      <a:cubicBezTo>
                        <a:pt x="460020" y="3124808"/>
                        <a:pt x="394409" y="3059279"/>
                        <a:pt x="394409" y="2978685"/>
                      </a:cubicBezTo>
                      <a:lnTo>
                        <a:pt x="394409" y="1173593"/>
                      </a:lnTo>
                      <a:cubicBezTo>
                        <a:pt x="394409" y="1092999"/>
                        <a:pt x="460020" y="1027470"/>
                        <a:pt x="540614" y="1027470"/>
                      </a:cubicBezTo>
                      <a:cubicBezTo>
                        <a:pt x="621207" y="1027470"/>
                        <a:pt x="686819" y="1092999"/>
                        <a:pt x="686819" y="1173593"/>
                      </a:cubicBezTo>
                      <a:close/>
                    </a:path>
                  </a:pathLst>
                </a:custGeom>
                <a:solidFill>
                  <a:srgbClr val="0066A3"/>
                </a:solidFill>
                <a:ln w="8232" cap="flat">
                  <a:noFill/>
                  <a:prstDash val="solid"/>
                  <a:miter/>
                </a:ln>
              </p:spPr>
              <p:txBody>
                <a:bodyPr rtlCol="0" anchor="ctr"/>
                <a:lstStyle/>
                <a:p>
                  <a:endParaRPr lang="en-US"/>
                </a:p>
              </p:txBody>
            </p:sp>
            <p:sp>
              <p:nvSpPr>
                <p:cNvPr id="154" name="Forma Livre: Forma 153">
                  <a:extLst>
                    <a:ext uri="{FF2B5EF4-FFF2-40B4-BE49-F238E27FC236}">
                      <a16:creationId xmlns:a16="http://schemas.microsoft.com/office/drawing/2014/main" id="{2D1AA225-F732-0542-874B-686EB8422958}"/>
                    </a:ext>
                  </a:extLst>
                </p:cNvPr>
                <p:cNvSpPr/>
                <p:nvPr/>
              </p:nvSpPr>
              <p:spPr>
                <a:xfrm>
                  <a:off x="4692" y="1074564"/>
                  <a:ext cx="394491" cy="3514597"/>
                </a:xfrm>
                <a:custGeom>
                  <a:avLst/>
                  <a:gdLst>
                    <a:gd name="connsiteX0" fmla="*/ 32847 w 394490"/>
                    <a:gd name="connsiteY0" fmla="*/ 0 h 3514605"/>
                    <a:gd name="connsiteX1" fmla="*/ 0 w 394490"/>
                    <a:gd name="connsiteY1" fmla="*/ 0 h 3514605"/>
                    <a:gd name="connsiteX2" fmla="*/ 0 w 394490"/>
                    <a:gd name="connsiteY2" fmla="*/ 32929 h 3514605"/>
                    <a:gd name="connsiteX3" fmla="*/ 0 w 394490"/>
                    <a:gd name="connsiteY3" fmla="*/ 3481677 h 3514605"/>
                    <a:gd name="connsiteX4" fmla="*/ 0 w 394490"/>
                    <a:gd name="connsiteY4" fmla="*/ 3514606 h 3514605"/>
                    <a:gd name="connsiteX5" fmla="*/ 32847 w 394490"/>
                    <a:gd name="connsiteY5" fmla="*/ 3514606 h 3514605"/>
                    <a:gd name="connsiteX6" fmla="*/ 361644 w 394490"/>
                    <a:gd name="connsiteY6" fmla="*/ 3514606 h 3514605"/>
                    <a:gd name="connsiteX7" fmla="*/ 394491 w 394490"/>
                    <a:gd name="connsiteY7" fmla="*/ 3514606 h 3514605"/>
                    <a:gd name="connsiteX8" fmla="*/ 394491 w 394490"/>
                    <a:gd name="connsiteY8" fmla="*/ 3481677 h 3514605"/>
                    <a:gd name="connsiteX9" fmla="*/ 394491 w 394490"/>
                    <a:gd name="connsiteY9" fmla="*/ 32929 h 3514605"/>
                    <a:gd name="connsiteX10" fmla="*/ 394491 w 394490"/>
                    <a:gd name="connsiteY10" fmla="*/ 0 h 3514605"/>
                    <a:gd name="connsiteX11" fmla="*/ 361644 w 394490"/>
                    <a:gd name="connsiteY11" fmla="*/ 0 h 3514605"/>
                    <a:gd name="connsiteX12" fmla="*/ 32847 w 394490"/>
                    <a:gd name="connsiteY12" fmla="*/ 0 h 35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490" h="3514605">
                      <a:moveTo>
                        <a:pt x="32847" y="0"/>
                      </a:moveTo>
                      <a:lnTo>
                        <a:pt x="0" y="0"/>
                      </a:lnTo>
                      <a:lnTo>
                        <a:pt x="0" y="32929"/>
                      </a:lnTo>
                      <a:lnTo>
                        <a:pt x="0" y="3481677"/>
                      </a:lnTo>
                      <a:lnTo>
                        <a:pt x="0" y="3514606"/>
                      </a:lnTo>
                      <a:lnTo>
                        <a:pt x="32847" y="3514606"/>
                      </a:lnTo>
                      <a:lnTo>
                        <a:pt x="361644" y="3514606"/>
                      </a:lnTo>
                      <a:lnTo>
                        <a:pt x="394491" y="3514606"/>
                      </a:lnTo>
                      <a:lnTo>
                        <a:pt x="394491" y="3481677"/>
                      </a:lnTo>
                      <a:lnTo>
                        <a:pt x="394491" y="32929"/>
                      </a:lnTo>
                      <a:lnTo>
                        <a:pt x="394491" y="0"/>
                      </a:lnTo>
                      <a:lnTo>
                        <a:pt x="361644" y="0"/>
                      </a:lnTo>
                      <a:lnTo>
                        <a:pt x="32847" y="0"/>
                      </a:lnTo>
                      <a:close/>
                    </a:path>
                  </a:pathLst>
                </a:custGeom>
                <a:solidFill>
                  <a:srgbClr val="0066A3"/>
                </a:solidFill>
                <a:ln w="8232" cap="flat">
                  <a:noFill/>
                  <a:prstDash val="solid"/>
                  <a:miter/>
                </a:ln>
              </p:spPr>
              <p:txBody>
                <a:bodyPr rtlCol="0" anchor="ctr"/>
                <a:lstStyle/>
                <a:p>
                  <a:endParaRPr lang="en-US"/>
                </a:p>
              </p:txBody>
            </p:sp>
          </p:grpSp>
          <p:grpSp>
            <p:nvGrpSpPr>
              <p:cNvPr id="25" name="Gráfico 23">
                <a:extLst>
                  <a:ext uri="{FF2B5EF4-FFF2-40B4-BE49-F238E27FC236}">
                    <a16:creationId xmlns:a16="http://schemas.microsoft.com/office/drawing/2014/main" id="{D1FE4BFF-3661-9197-6140-58E4DA2DDC43}"/>
                  </a:ext>
                </a:extLst>
              </p:cNvPr>
              <p:cNvGrpSpPr/>
              <p:nvPr/>
            </p:nvGrpSpPr>
            <p:grpSpPr>
              <a:xfrm>
                <a:off x="0" y="5018076"/>
                <a:ext cx="12184590" cy="762473"/>
                <a:chOff x="0" y="5018076"/>
                <a:chExt cx="12184590" cy="762473"/>
              </a:xfrm>
              <a:solidFill>
                <a:srgbClr val="1D1D1B"/>
              </a:solidFill>
            </p:grpSpPr>
            <p:grpSp>
              <p:nvGrpSpPr>
                <p:cNvPr id="26" name="Gráfico 23">
                  <a:extLst>
                    <a:ext uri="{FF2B5EF4-FFF2-40B4-BE49-F238E27FC236}">
                      <a16:creationId xmlns:a16="http://schemas.microsoft.com/office/drawing/2014/main" id="{FCE491B8-5B5B-6FBA-77E4-EC89A8F6F391}"/>
                    </a:ext>
                  </a:extLst>
                </p:cNvPr>
                <p:cNvGrpSpPr/>
                <p:nvPr/>
              </p:nvGrpSpPr>
              <p:grpSpPr>
                <a:xfrm>
                  <a:off x="0" y="5036763"/>
                  <a:ext cx="374321" cy="553785"/>
                  <a:chOff x="0" y="5036763"/>
                  <a:chExt cx="374321" cy="553785"/>
                </a:xfrm>
                <a:solidFill>
                  <a:srgbClr val="1D1D1B"/>
                </a:solidFill>
              </p:grpSpPr>
              <p:sp>
                <p:nvSpPr>
                  <p:cNvPr id="147" name="Forma Livre: Forma 146">
                    <a:extLst>
                      <a:ext uri="{FF2B5EF4-FFF2-40B4-BE49-F238E27FC236}">
                        <a16:creationId xmlns:a16="http://schemas.microsoft.com/office/drawing/2014/main" id="{B9AFB0F5-E5FC-A721-2ADE-7B9212C693DF}"/>
                      </a:ext>
                    </a:extLst>
                  </p:cNvPr>
                  <p:cNvSpPr/>
                  <p:nvPr/>
                </p:nvSpPr>
                <p:spPr>
                  <a:xfrm>
                    <a:off x="17370" y="5054133"/>
                    <a:ext cx="339581" cy="519045"/>
                  </a:xfrm>
                  <a:custGeom>
                    <a:avLst/>
                    <a:gdLst>
                      <a:gd name="connsiteX0" fmla="*/ 0 w 339581"/>
                      <a:gd name="connsiteY0" fmla="*/ 518963 h 519045"/>
                      <a:gd name="connsiteX1" fmla="*/ 0 w 339581"/>
                      <a:gd name="connsiteY1" fmla="*/ 0 h 519045"/>
                      <a:gd name="connsiteX2" fmla="*/ 336206 w 339581"/>
                      <a:gd name="connsiteY2" fmla="*/ 0 h 519045"/>
                      <a:gd name="connsiteX3" fmla="*/ 336206 w 339581"/>
                      <a:gd name="connsiteY3" fmla="*/ 40832 h 519045"/>
                      <a:gd name="connsiteX4" fmla="*/ 45031 w 339581"/>
                      <a:gd name="connsiteY4" fmla="*/ 40832 h 519045"/>
                      <a:gd name="connsiteX5" fmla="*/ 45031 w 339581"/>
                      <a:gd name="connsiteY5" fmla="*/ 241946 h 519045"/>
                      <a:gd name="connsiteX6" fmla="*/ 299161 w 339581"/>
                      <a:gd name="connsiteY6" fmla="*/ 241946 h 519045"/>
                      <a:gd name="connsiteX7" fmla="*/ 299161 w 339581"/>
                      <a:gd name="connsiteY7" fmla="*/ 282038 h 519045"/>
                      <a:gd name="connsiteX8" fmla="*/ 45031 w 339581"/>
                      <a:gd name="connsiteY8" fmla="*/ 282038 h 519045"/>
                      <a:gd name="connsiteX9" fmla="*/ 45031 w 339581"/>
                      <a:gd name="connsiteY9" fmla="*/ 478954 h 519045"/>
                      <a:gd name="connsiteX10" fmla="*/ 339581 w 339581"/>
                      <a:gd name="connsiteY10" fmla="*/ 478954 h 519045"/>
                      <a:gd name="connsiteX11" fmla="*/ 339581 w 339581"/>
                      <a:gd name="connsiteY11" fmla="*/ 519045 h 519045"/>
                      <a:gd name="connsiteX12" fmla="*/ 0 w 339581"/>
                      <a:gd name="connsiteY12" fmla="*/ 519045 h 51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581" h="519045">
                        <a:moveTo>
                          <a:pt x="0" y="518963"/>
                        </a:moveTo>
                        <a:lnTo>
                          <a:pt x="0" y="0"/>
                        </a:lnTo>
                        <a:lnTo>
                          <a:pt x="336206" y="0"/>
                        </a:lnTo>
                        <a:lnTo>
                          <a:pt x="336206" y="40832"/>
                        </a:lnTo>
                        <a:lnTo>
                          <a:pt x="45031" y="40832"/>
                        </a:lnTo>
                        <a:lnTo>
                          <a:pt x="45031" y="241946"/>
                        </a:lnTo>
                        <a:lnTo>
                          <a:pt x="299161" y="241946"/>
                        </a:lnTo>
                        <a:lnTo>
                          <a:pt x="299161" y="282038"/>
                        </a:lnTo>
                        <a:lnTo>
                          <a:pt x="45031" y="282038"/>
                        </a:lnTo>
                        <a:lnTo>
                          <a:pt x="45031" y="478954"/>
                        </a:lnTo>
                        <a:lnTo>
                          <a:pt x="339581" y="478954"/>
                        </a:lnTo>
                        <a:lnTo>
                          <a:pt x="339581" y="519045"/>
                        </a:lnTo>
                        <a:lnTo>
                          <a:pt x="0" y="519045"/>
                        </a:lnTo>
                        <a:close/>
                      </a:path>
                    </a:pathLst>
                  </a:custGeom>
                  <a:solidFill>
                    <a:srgbClr val="1D1D1B"/>
                  </a:solidFill>
                  <a:ln w="8232" cap="flat">
                    <a:noFill/>
                    <a:prstDash val="solid"/>
                    <a:miter/>
                  </a:ln>
                </p:spPr>
                <p:txBody>
                  <a:bodyPr rtlCol="0" anchor="ctr"/>
                  <a:lstStyle/>
                  <a:p>
                    <a:endParaRPr lang="en-US"/>
                  </a:p>
                </p:txBody>
              </p:sp>
              <p:sp>
                <p:nvSpPr>
                  <p:cNvPr id="148" name="Forma Livre: Forma 147">
                    <a:extLst>
                      <a:ext uri="{FF2B5EF4-FFF2-40B4-BE49-F238E27FC236}">
                        <a16:creationId xmlns:a16="http://schemas.microsoft.com/office/drawing/2014/main" id="{1D8A25AB-B3CC-8A0D-0C2F-12B9D5AF5D63}"/>
                      </a:ext>
                    </a:extLst>
                  </p:cNvPr>
                  <p:cNvSpPr/>
                  <p:nvPr/>
                </p:nvSpPr>
                <p:spPr>
                  <a:xfrm>
                    <a:off x="0" y="5036763"/>
                    <a:ext cx="374321" cy="553785"/>
                  </a:xfrm>
                  <a:custGeom>
                    <a:avLst/>
                    <a:gdLst>
                      <a:gd name="connsiteX0" fmla="*/ 356951 w 374321"/>
                      <a:gd name="connsiteY0" fmla="*/ 553703 h 553785"/>
                      <a:gd name="connsiteX1" fmla="*/ 17370 w 374321"/>
                      <a:gd name="connsiteY1" fmla="*/ 553703 h 553785"/>
                      <a:gd name="connsiteX2" fmla="*/ 0 w 374321"/>
                      <a:gd name="connsiteY2" fmla="*/ 536333 h 553785"/>
                      <a:gd name="connsiteX3" fmla="*/ 0 w 374321"/>
                      <a:gd name="connsiteY3" fmla="*/ 17370 h 553785"/>
                      <a:gd name="connsiteX4" fmla="*/ 17370 w 374321"/>
                      <a:gd name="connsiteY4" fmla="*/ 0 h 553785"/>
                      <a:gd name="connsiteX5" fmla="*/ 353576 w 374321"/>
                      <a:gd name="connsiteY5" fmla="*/ 0 h 553785"/>
                      <a:gd name="connsiteX6" fmla="*/ 370946 w 374321"/>
                      <a:gd name="connsiteY6" fmla="*/ 17370 h 553785"/>
                      <a:gd name="connsiteX7" fmla="*/ 370946 w 374321"/>
                      <a:gd name="connsiteY7" fmla="*/ 58202 h 553785"/>
                      <a:gd name="connsiteX8" fmla="*/ 353576 w 374321"/>
                      <a:gd name="connsiteY8" fmla="*/ 75572 h 553785"/>
                      <a:gd name="connsiteX9" fmla="*/ 79771 w 374321"/>
                      <a:gd name="connsiteY9" fmla="*/ 75572 h 553785"/>
                      <a:gd name="connsiteX10" fmla="*/ 79771 w 374321"/>
                      <a:gd name="connsiteY10" fmla="*/ 241947 h 553785"/>
                      <a:gd name="connsiteX11" fmla="*/ 316531 w 374321"/>
                      <a:gd name="connsiteY11" fmla="*/ 241947 h 553785"/>
                      <a:gd name="connsiteX12" fmla="*/ 333901 w 374321"/>
                      <a:gd name="connsiteY12" fmla="*/ 259317 h 553785"/>
                      <a:gd name="connsiteX13" fmla="*/ 333901 w 374321"/>
                      <a:gd name="connsiteY13" fmla="*/ 299408 h 553785"/>
                      <a:gd name="connsiteX14" fmla="*/ 316531 w 374321"/>
                      <a:gd name="connsiteY14" fmla="*/ 316778 h 553785"/>
                      <a:gd name="connsiteX15" fmla="*/ 79771 w 374321"/>
                      <a:gd name="connsiteY15" fmla="*/ 316778 h 553785"/>
                      <a:gd name="connsiteX16" fmla="*/ 79771 w 374321"/>
                      <a:gd name="connsiteY16" fmla="*/ 478954 h 553785"/>
                      <a:gd name="connsiteX17" fmla="*/ 356951 w 374321"/>
                      <a:gd name="connsiteY17" fmla="*/ 478954 h 553785"/>
                      <a:gd name="connsiteX18" fmla="*/ 374322 w 374321"/>
                      <a:gd name="connsiteY18" fmla="*/ 496324 h 553785"/>
                      <a:gd name="connsiteX19" fmla="*/ 374322 w 374321"/>
                      <a:gd name="connsiteY19" fmla="*/ 536415 h 553785"/>
                      <a:gd name="connsiteX20" fmla="*/ 356951 w 374321"/>
                      <a:gd name="connsiteY20" fmla="*/ 553785 h 553785"/>
                      <a:gd name="connsiteX21" fmla="*/ 34740 w 374321"/>
                      <a:gd name="connsiteY21" fmla="*/ 518963 h 553785"/>
                      <a:gd name="connsiteX22" fmla="*/ 339581 w 374321"/>
                      <a:gd name="connsiteY22" fmla="*/ 518963 h 553785"/>
                      <a:gd name="connsiteX23" fmla="*/ 339581 w 374321"/>
                      <a:gd name="connsiteY23" fmla="*/ 513612 h 553785"/>
                      <a:gd name="connsiteX24" fmla="*/ 62401 w 374321"/>
                      <a:gd name="connsiteY24" fmla="*/ 513612 h 553785"/>
                      <a:gd name="connsiteX25" fmla="*/ 45031 w 374321"/>
                      <a:gd name="connsiteY25" fmla="*/ 496242 h 553785"/>
                      <a:gd name="connsiteX26" fmla="*/ 45031 w 374321"/>
                      <a:gd name="connsiteY26" fmla="*/ 299325 h 553785"/>
                      <a:gd name="connsiteX27" fmla="*/ 62401 w 374321"/>
                      <a:gd name="connsiteY27" fmla="*/ 281955 h 553785"/>
                      <a:gd name="connsiteX28" fmla="*/ 299161 w 374321"/>
                      <a:gd name="connsiteY28" fmla="*/ 281955 h 553785"/>
                      <a:gd name="connsiteX29" fmla="*/ 299161 w 374321"/>
                      <a:gd name="connsiteY29" fmla="*/ 276605 h 553785"/>
                      <a:gd name="connsiteX30" fmla="*/ 62401 w 374321"/>
                      <a:gd name="connsiteY30" fmla="*/ 276605 h 553785"/>
                      <a:gd name="connsiteX31" fmla="*/ 45031 w 374321"/>
                      <a:gd name="connsiteY31" fmla="*/ 259234 h 553785"/>
                      <a:gd name="connsiteX32" fmla="*/ 45031 w 374321"/>
                      <a:gd name="connsiteY32" fmla="*/ 58120 h 553785"/>
                      <a:gd name="connsiteX33" fmla="*/ 62401 w 374321"/>
                      <a:gd name="connsiteY33" fmla="*/ 40750 h 553785"/>
                      <a:gd name="connsiteX34" fmla="*/ 336206 w 374321"/>
                      <a:gd name="connsiteY34" fmla="*/ 40750 h 553785"/>
                      <a:gd name="connsiteX35" fmla="*/ 336206 w 374321"/>
                      <a:gd name="connsiteY35" fmla="*/ 34658 h 553785"/>
                      <a:gd name="connsiteX36" fmla="*/ 34740 w 374321"/>
                      <a:gd name="connsiteY36" fmla="*/ 34658 h 553785"/>
                      <a:gd name="connsiteX37" fmla="*/ 34740 w 374321"/>
                      <a:gd name="connsiteY37" fmla="*/ 518881 h 5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4321" h="553785">
                        <a:moveTo>
                          <a:pt x="356951" y="553703"/>
                        </a:moveTo>
                        <a:lnTo>
                          <a:pt x="17370" y="553703"/>
                        </a:lnTo>
                        <a:cubicBezTo>
                          <a:pt x="7821" y="553703"/>
                          <a:pt x="0" y="545965"/>
                          <a:pt x="0" y="536333"/>
                        </a:cubicBezTo>
                        <a:lnTo>
                          <a:pt x="0" y="17370"/>
                        </a:lnTo>
                        <a:cubicBezTo>
                          <a:pt x="0" y="7821"/>
                          <a:pt x="7738" y="0"/>
                          <a:pt x="17370" y="0"/>
                        </a:cubicBezTo>
                        <a:lnTo>
                          <a:pt x="353576" y="0"/>
                        </a:lnTo>
                        <a:cubicBezTo>
                          <a:pt x="363126" y="0"/>
                          <a:pt x="370946" y="7738"/>
                          <a:pt x="370946" y="17370"/>
                        </a:cubicBezTo>
                        <a:lnTo>
                          <a:pt x="370946" y="58202"/>
                        </a:lnTo>
                        <a:cubicBezTo>
                          <a:pt x="370946" y="67752"/>
                          <a:pt x="363208" y="75572"/>
                          <a:pt x="353576" y="75572"/>
                        </a:cubicBezTo>
                        <a:lnTo>
                          <a:pt x="79771" y="75572"/>
                        </a:lnTo>
                        <a:lnTo>
                          <a:pt x="79771" y="241947"/>
                        </a:lnTo>
                        <a:lnTo>
                          <a:pt x="316531" y="241947"/>
                        </a:lnTo>
                        <a:cubicBezTo>
                          <a:pt x="326080" y="241947"/>
                          <a:pt x="333901" y="249685"/>
                          <a:pt x="333901" y="259317"/>
                        </a:cubicBezTo>
                        <a:lnTo>
                          <a:pt x="333901" y="299408"/>
                        </a:lnTo>
                        <a:cubicBezTo>
                          <a:pt x="333901" y="308958"/>
                          <a:pt x="326163" y="316778"/>
                          <a:pt x="316531" y="316778"/>
                        </a:cubicBezTo>
                        <a:lnTo>
                          <a:pt x="79771" y="316778"/>
                        </a:lnTo>
                        <a:lnTo>
                          <a:pt x="79771" y="478954"/>
                        </a:lnTo>
                        <a:lnTo>
                          <a:pt x="356951" y="478954"/>
                        </a:lnTo>
                        <a:cubicBezTo>
                          <a:pt x="366501" y="478954"/>
                          <a:pt x="374322" y="486692"/>
                          <a:pt x="374322" y="496324"/>
                        </a:cubicBezTo>
                        <a:lnTo>
                          <a:pt x="374322" y="536415"/>
                        </a:lnTo>
                        <a:cubicBezTo>
                          <a:pt x="374322" y="545965"/>
                          <a:pt x="366583" y="553785"/>
                          <a:pt x="356951" y="553785"/>
                        </a:cubicBezTo>
                        <a:close/>
                        <a:moveTo>
                          <a:pt x="34740" y="518963"/>
                        </a:moveTo>
                        <a:lnTo>
                          <a:pt x="339581" y="518963"/>
                        </a:lnTo>
                        <a:lnTo>
                          <a:pt x="339581" y="513612"/>
                        </a:lnTo>
                        <a:lnTo>
                          <a:pt x="62401" y="513612"/>
                        </a:lnTo>
                        <a:cubicBezTo>
                          <a:pt x="52851" y="513612"/>
                          <a:pt x="45031" y="505873"/>
                          <a:pt x="45031" y="496242"/>
                        </a:cubicBezTo>
                        <a:lnTo>
                          <a:pt x="45031" y="299325"/>
                        </a:lnTo>
                        <a:cubicBezTo>
                          <a:pt x="45031" y="289776"/>
                          <a:pt x="52769" y="281955"/>
                          <a:pt x="62401" y="281955"/>
                        </a:cubicBezTo>
                        <a:lnTo>
                          <a:pt x="299161" y="281955"/>
                        </a:lnTo>
                        <a:lnTo>
                          <a:pt x="299161" y="276605"/>
                        </a:lnTo>
                        <a:lnTo>
                          <a:pt x="62401" y="276605"/>
                        </a:lnTo>
                        <a:cubicBezTo>
                          <a:pt x="52851" y="276605"/>
                          <a:pt x="45031" y="268866"/>
                          <a:pt x="45031" y="259234"/>
                        </a:cubicBezTo>
                        <a:lnTo>
                          <a:pt x="45031" y="58120"/>
                        </a:lnTo>
                        <a:cubicBezTo>
                          <a:pt x="45031" y="48571"/>
                          <a:pt x="52769" y="40750"/>
                          <a:pt x="62401" y="40750"/>
                        </a:cubicBezTo>
                        <a:lnTo>
                          <a:pt x="336206" y="40750"/>
                        </a:lnTo>
                        <a:lnTo>
                          <a:pt x="336206" y="34658"/>
                        </a:lnTo>
                        <a:lnTo>
                          <a:pt x="34740" y="34658"/>
                        </a:lnTo>
                        <a:lnTo>
                          <a:pt x="34740" y="518881"/>
                        </a:lnTo>
                        <a:close/>
                      </a:path>
                    </a:pathLst>
                  </a:custGeom>
                  <a:solidFill>
                    <a:srgbClr val="1D1D1B"/>
                  </a:solidFill>
                  <a:ln w="8232" cap="flat">
                    <a:noFill/>
                    <a:prstDash val="solid"/>
                    <a:miter/>
                  </a:ln>
                </p:spPr>
                <p:txBody>
                  <a:bodyPr rtlCol="0" anchor="ctr"/>
                  <a:lstStyle/>
                  <a:p>
                    <a:endParaRPr lang="en-US"/>
                  </a:p>
                </p:txBody>
              </p:sp>
            </p:grpSp>
            <p:grpSp>
              <p:nvGrpSpPr>
                <p:cNvPr id="27" name="Gráfico 23">
                  <a:extLst>
                    <a:ext uri="{FF2B5EF4-FFF2-40B4-BE49-F238E27FC236}">
                      <a16:creationId xmlns:a16="http://schemas.microsoft.com/office/drawing/2014/main" id="{BC251781-F1D2-6493-02E3-FFDEC17145FA}"/>
                    </a:ext>
                  </a:extLst>
                </p:cNvPr>
                <p:cNvGrpSpPr/>
                <p:nvPr/>
              </p:nvGrpSpPr>
              <p:grpSpPr>
                <a:xfrm>
                  <a:off x="590665" y="5018487"/>
                  <a:ext cx="452692" cy="582268"/>
                  <a:chOff x="590665" y="5018487"/>
                  <a:chExt cx="452692" cy="582268"/>
                </a:xfrm>
                <a:solidFill>
                  <a:srgbClr val="1D1D1B"/>
                </a:solidFill>
              </p:grpSpPr>
              <p:sp>
                <p:nvSpPr>
                  <p:cNvPr id="145" name="Forma Livre: Forma 144">
                    <a:extLst>
                      <a:ext uri="{FF2B5EF4-FFF2-40B4-BE49-F238E27FC236}">
                        <a16:creationId xmlns:a16="http://schemas.microsoft.com/office/drawing/2014/main" id="{313A159D-B2A4-47BD-721F-6B1B735D9661}"/>
                      </a:ext>
                    </a:extLst>
                  </p:cNvPr>
                  <p:cNvSpPr/>
                  <p:nvPr/>
                </p:nvSpPr>
                <p:spPr>
                  <a:xfrm>
                    <a:off x="607953" y="5035858"/>
                    <a:ext cx="417870" cy="547528"/>
                  </a:xfrm>
                  <a:custGeom>
                    <a:avLst/>
                    <a:gdLst>
                      <a:gd name="connsiteX0" fmla="*/ 0 w 417870"/>
                      <a:gd name="connsiteY0" fmla="*/ 343780 h 547528"/>
                      <a:gd name="connsiteX1" fmla="*/ 15641 w 417870"/>
                      <a:gd name="connsiteY1" fmla="*/ 264256 h 547528"/>
                      <a:gd name="connsiteX2" fmla="*/ 58943 w 417870"/>
                      <a:gd name="connsiteY2" fmla="*/ 199550 h 547528"/>
                      <a:gd name="connsiteX3" fmla="*/ 124390 w 417870"/>
                      <a:gd name="connsiteY3" fmla="*/ 156249 h 547528"/>
                      <a:gd name="connsiteX4" fmla="*/ 206054 w 417870"/>
                      <a:gd name="connsiteY4" fmla="*/ 140443 h 547528"/>
                      <a:gd name="connsiteX5" fmla="*/ 258740 w 417870"/>
                      <a:gd name="connsiteY5" fmla="*/ 147111 h 547528"/>
                      <a:gd name="connsiteX6" fmla="*/ 304924 w 417870"/>
                      <a:gd name="connsiteY6" fmla="*/ 165386 h 547528"/>
                      <a:gd name="connsiteX7" fmla="*/ 343862 w 417870"/>
                      <a:gd name="connsiteY7" fmla="*/ 193458 h 547528"/>
                      <a:gd name="connsiteX8" fmla="*/ 373992 w 417870"/>
                      <a:gd name="connsiteY8" fmla="*/ 229351 h 547528"/>
                      <a:gd name="connsiteX9" fmla="*/ 373992 w 417870"/>
                      <a:gd name="connsiteY9" fmla="*/ 0 h 547528"/>
                      <a:gd name="connsiteX10" fmla="*/ 417870 w 417870"/>
                      <a:gd name="connsiteY10" fmla="*/ 0 h 547528"/>
                      <a:gd name="connsiteX11" fmla="*/ 417870 w 417870"/>
                      <a:gd name="connsiteY11" fmla="*/ 537238 h 547528"/>
                      <a:gd name="connsiteX12" fmla="*/ 378932 w 417870"/>
                      <a:gd name="connsiteY12" fmla="*/ 537238 h 547528"/>
                      <a:gd name="connsiteX13" fmla="*/ 375474 w 417870"/>
                      <a:gd name="connsiteY13" fmla="*/ 456315 h 547528"/>
                      <a:gd name="connsiteX14" fmla="*/ 345673 w 417870"/>
                      <a:gd name="connsiteY14" fmla="*/ 492784 h 547528"/>
                      <a:gd name="connsiteX15" fmla="*/ 306405 w 417870"/>
                      <a:gd name="connsiteY15" fmla="*/ 521597 h 547528"/>
                      <a:gd name="connsiteX16" fmla="*/ 259481 w 417870"/>
                      <a:gd name="connsiteY16" fmla="*/ 540696 h 547528"/>
                      <a:gd name="connsiteX17" fmla="*/ 206465 w 417870"/>
                      <a:gd name="connsiteY17" fmla="*/ 547529 h 547528"/>
                      <a:gd name="connsiteX18" fmla="*/ 124801 w 417870"/>
                      <a:gd name="connsiteY18" fmla="*/ 531723 h 547528"/>
                      <a:gd name="connsiteX19" fmla="*/ 59355 w 417870"/>
                      <a:gd name="connsiteY19" fmla="*/ 488421 h 547528"/>
                      <a:gd name="connsiteX20" fmla="*/ 15888 w 417870"/>
                      <a:gd name="connsiteY20" fmla="*/ 423715 h 547528"/>
                      <a:gd name="connsiteX21" fmla="*/ 82 w 417870"/>
                      <a:gd name="connsiteY21" fmla="*/ 343780 h 547528"/>
                      <a:gd name="connsiteX22" fmla="*/ 44290 w 417870"/>
                      <a:gd name="connsiteY22" fmla="*/ 343780 h 547528"/>
                      <a:gd name="connsiteX23" fmla="*/ 57297 w 417870"/>
                      <a:gd name="connsiteY23" fmla="*/ 409062 h 547528"/>
                      <a:gd name="connsiteX24" fmla="*/ 92778 w 417870"/>
                      <a:gd name="connsiteY24" fmla="*/ 461172 h 547528"/>
                      <a:gd name="connsiteX25" fmla="*/ 145464 w 417870"/>
                      <a:gd name="connsiteY25" fmla="*/ 495747 h 547528"/>
                      <a:gd name="connsiteX26" fmla="*/ 209923 w 417870"/>
                      <a:gd name="connsiteY26" fmla="*/ 508343 h 547528"/>
                      <a:gd name="connsiteX27" fmla="*/ 274382 w 417870"/>
                      <a:gd name="connsiteY27" fmla="*/ 495912 h 547528"/>
                      <a:gd name="connsiteX28" fmla="*/ 327068 w 417870"/>
                      <a:gd name="connsiteY28" fmla="*/ 461337 h 547528"/>
                      <a:gd name="connsiteX29" fmla="*/ 362549 w 417870"/>
                      <a:gd name="connsiteY29" fmla="*/ 409227 h 547528"/>
                      <a:gd name="connsiteX30" fmla="*/ 375556 w 417870"/>
                      <a:gd name="connsiteY30" fmla="*/ 343780 h 547528"/>
                      <a:gd name="connsiteX31" fmla="*/ 362549 w 417870"/>
                      <a:gd name="connsiteY31" fmla="*/ 278745 h 547528"/>
                      <a:gd name="connsiteX32" fmla="*/ 327068 w 417870"/>
                      <a:gd name="connsiteY32" fmla="*/ 226882 h 547528"/>
                      <a:gd name="connsiteX33" fmla="*/ 274382 w 417870"/>
                      <a:gd name="connsiteY33" fmla="*/ 192388 h 547528"/>
                      <a:gd name="connsiteX34" fmla="*/ 209923 w 417870"/>
                      <a:gd name="connsiteY34" fmla="*/ 179793 h 547528"/>
                      <a:gd name="connsiteX35" fmla="*/ 145217 w 417870"/>
                      <a:gd name="connsiteY35" fmla="*/ 192388 h 547528"/>
                      <a:gd name="connsiteX36" fmla="*/ 92531 w 417870"/>
                      <a:gd name="connsiteY36" fmla="*/ 226882 h 547528"/>
                      <a:gd name="connsiteX37" fmla="*/ 57214 w 417870"/>
                      <a:gd name="connsiteY37" fmla="*/ 278745 h 547528"/>
                      <a:gd name="connsiteX38" fmla="*/ 44207 w 417870"/>
                      <a:gd name="connsiteY38" fmla="*/ 343780 h 5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47528">
                        <a:moveTo>
                          <a:pt x="0" y="343780"/>
                        </a:moveTo>
                        <a:cubicBezTo>
                          <a:pt x="0" y="315543"/>
                          <a:pt x="5186" y="289035"/>
                          <a:pt x="15641" y="264256"/>
                        </a:cubicBezTo>
                        <a:cubicBezTo>
                          <a:pt x="26096" y="239477"/>
                          <a:pt x="40503" y="217908"/>
                          <a:pt x="58943" y="199550"/>
                        </a:cubicBezTo>
                        <a:cubicBezTo>
                          <a:pt x="77383" y="181275"/>
                          <a:pt x="99199" y="166786"/>
                          <a:pt x="124390" y="156249"/>
                        </a:cubicBezTo>
                        <a:cubicBezTo>
                          <a:pt x="149580" y="145711"/>
                          <a:pt x="176829" y="140443"/>
                          <a:pt x="206054" y="140443"/>
                        </a:cubicBezTo>
                        <a:cubicBezTo>
                          <a:pt x="224659" y="140443"/>
                          <a:pt x="242194" y="142665"/>
                          <a:pt x="258740" y="147111"/>
                        </a:cubicBezTo>
                        <a:cubicBezTo>
                          <a:pt x="275287" y="151556"/>
                          <a:pt x="290682" y="157648"/>
                          <a:pt x="304924" y="165386"/>
                        </a:cubicBezTo>
                        <a:cubicBezTo>
                          <a:pt x="319165" y="173125"/>
                          <a:pt x="332172" y="182509"/>
                          <a:pt x="343862" y="193458"/>
                        </a:cubicBezTo>
                        <a:cubicBezTo>
                          <a:pt x="355552" y="204407"/>
                          <a:pt x="365595" y="216344"/>
                          <a:pt x="373992" y="229351"/>
                        </a:cubicBezTo>
                        <a:lnTo>
                          <a:pt x="373992" y="0"/>
                        </a:lnTo>
                        <a:lnTo>
                          <a:pt x="417870" y="0"/>
                        </a:lnTo>
                        <a:lnTo>
                          <a:pt x="417870" y="537238"/>
                        </a:lnTo>
                        <a:lnTo>
                          <a:pt x="378932" y="537238"/>
                        </a:lnTo>
                        <a:lnTo>
                          <a:pt x="375474" y="456315"/>
                        </a:lnTo>
                        <a:cubicBezTo>
                          <a:pt x="367324" y="469569"/>
                          <a:pt x="357445" y="481671"/>
                          <a:pt x="345673" y="492784"/>
                        </a:cubicBezTo>
                        <a:cubicBezTo>
                          <a:pt x="333983" y="503815"/>
                          <a:pt x="320894" y="513447"/>
                          <a:pt x="306405" y="521597"/>
                        </a:cubicBezTo>
                        <a:cubicBezTo>
                          <a:pt x="291916" y="529747"/>
                          <a:pt x="276275" y="536086"/>
                          <a:pt x="259481" y="540696"/>
                        </a:cubicBezTo>
                        <a:cubicBezTo>
                          <a:pt x="242688" y="545306"/>
                          <a:pt x="224988" y="547529"/>
                          <a:pt x="206465" y="547529"/>
                        </a:cubicBezTo>
                        <a:cubicBezTo>
                          <a:pt x="177241" y="547529"/>
                          <a:pt x="149992" y="542260"/>
                          <a:pt x="124801" y="531723"/>
                        </a:cubicBezTo>
                        <a:cubicBezTo>
                          <a:pt x="99611" y="521185"/>
                          <a:pt x="77795" y="506697"/>
                          <a:pt x="59355" y="488421"/>
                        </a:cubicBezTo>
                        <a:cubicBezTo>
                          <a:pt x="40914" y="470145"/>
                          <a:pt x="26426" y="448577"/>
                          <a:pt x="15888" y="423715"/>
                        </a:cubicBezTo>
                        <a:cubicBezTo>
                          <a:pt x="5351" y="398936"/>
                          <a:pt x="82" y="372263"/>
                          <a:pt x="82" y="343780"/>
                        </a:cubicBezTo>
                        <a:close/>
                        <a:moveTo>
                          <a:pt x="44290" y="343780"/>
                        </a:moveTo>
                        <a:cubicBezTo>
                          <a:pt x="44290" y="367159"/>
                          <a:pt x="48653" y="388893"/>
                          <a:pt x="57297" y="409062"/>
                        </a:cubicBezTo>
                        <a:cubicBezTo>
                          <a:pt x="65941" y="429149"/>
                          <a:pt x="77795" y="446519"/>
                          <a:pt x="92778" y="461172"/>
                        </a:cubicBezTo>
                        <a:cubicBezTo>
                          <a:pt x="107761" y="475825"/>
                          <a:pt x="125378" y="487351"/>
                          <a:pt x="145464" y="495747"/>
                        </a:cubicBezTo>
                        <a:cubicBezTo>
                          <a:pt x="165551" y="504145"/>
                          <a:pt x="187037" y="508343"/>
                          <a:pt x="209923" y="508343"/>
                        </a:cubicBezTo>
                        <a:cubicBezTo>
                          <a:pt x="232809" y="508343"/>
                          <a:pt x="254295" y="504227"/>
                          <a:pt x="274382" y="495912"/>
                        </a:cubicBezTo>
                        <a:cubicBezTo>
                          <a:pt x="294469" y="487680"/>
                          <a:pt x="312003" y="476155"/>
                          <a:pt x="327068" y="461337"/>
                        </a:cubicBezTo>
                        <a:cubicBezTo>
                          <a:pt x="342051" y="446601"/>
                          <a:pt x="353906" y="429231"/>
                          <a:pt x="362549" y="409227"/>
                        </a:cubicBezTo>
                        <a:cubicBezTo>
                          <a:pt x="371193" y="389304"/>
                          <a:pt x="375556" y="367407"/>
                          <a:pt x="375556" y="343780"/>
                        </a:cubicBezTo>
                        <a:cubicBezTo>
                          <a:pt x="375556" y="320153"/>
                          <a:pt x="371193" y="298667"/>
                          <a:pt x="362549" y="278745"/>
                        </a:cubicBezTo>
                        <a:cubicBezTo>
                          <a:pt x="353906" y="258823"/>
                          <a:pt x="342051" y="241453"/>
                          <a:pt x="327068" y="226882"/>
                        </a:cubicBezTo>
                        <a:cubicBezTo>
                          <a:pt x="312086" y="212228"/>
                          <a:pt x="294469" y="200785"/>
                          <a:pt x="274382" y="192388"/>
                        </a:cubicBezTo>
                        <a:cubicBezTo>
                          <a:pt x="254295" y="183991"/>
                          <a:pt x="232809" y="179793"/>
                          <a:pt x="209923" y="179793"/>
                        </a:cubicBezTo>
                        <a:cubicBezTo>
                          <a:pt x="187037" y="179793"/>
                          <a:pt x="165469" y="183991"/>
                          <a:pt x="145217" y="192388"/>
                        </a:cubicBezTo>
                        <a:cubicBezTo>
                          <a:pt x="124966" y="200785"/>
                          <a:pt x="107431" y="212310"/>
                          <a:pt x="92531" y="226882"/>
                        </a:cubicBezTo>
                        <a:cubicBezTo>
                          <a:pt x="77630" y="241535"/>
                          <a:pt x="65858" y="258823"/>
                          <a:pt x="57214" y="278745"/>
                        </a:cubicBezTo>
                        <a:cubicBezTo>
                          <a:pt x="48570" y="298749"/>
                          <a:pt x="44207" y="320400"/>
                          <a:pt x="44207" y="343780"/>
                        </a:cubicBezTo>
                        <a:close/>
                      </a:path>
                    </a:pathLst>
                  </a:custGeom>
                  <a:solidFill>
                    <a:srgbClr val="1D1D1B"/>
                  </a:solidFill>
                  <a:ln w="8232" cap="flat">
                    <a:noFill/>
                    <a:prstDash val="solid"/>
                    <a:miter/>
                  </a:ln>
                </p:spPr>
                <p:txBody>
                  <a:bodyPr rtlCol="0" anchor="ctr"/>
                  <a:lstStyle/>
                  <a:p>
                    <a:endParaRPr lang="en-US"/>
                  </a:p>
                </p:txBody>
              </p:sp>
              <p:sp>
                <p:nvSpPr>
                  <p:cNvPr id="146" name="Forma Livre: Forma 145">
                    <a:extLst>
                      <a:ext uri="{FF2B5EF4-FFF2-40B4-BE49-F238E27FC236}">
                        <a16:creationId xmlns:a16="http://schemas.microsoft.com/office/drawing/2014/main" id="{62D38B39-E2CB-F956-B9F3-7E156B6D166B}"/>
                      </a:ext>
                    </a:extLst>
                  </p:cNvPr>
                  <p:cNvSpPr/>
                  <p:nvPr/>
                </p:nvSpPr>
                <p:spPr>
                  <a:xfrm>
                    <a:off x="590665" y="5018487"/>
                    <a:ext cx="452692" cy="582268"/>
                  </a:xfrm>
                  <a:custGeom>
                    <a:avLst/>
                    <a:gdLst>
                      <a:gd name="connsiteX0" fmla="*/ 223753 w 452692"/>
                      <a:gd name="connsiteY0" fmla="*/ 582269 h 582268"/>
                      <a:gd name="connsiteX1" fmla="*/ 135421 w 452692"/>
                      <a:gd name="connsiteY1" fmla="*/ 565063 h 582268"/>
                      <a:gd name="connsiteX2" fmla="*/ 64459 w 452692"/>
                      <a:gd name="connsiteY2" fmla="*/ 518057 h 582268"/>
                      <a:gd name="connsiteX3" fmla="*/ 17205 w 452692"/>
                      <a:gd name="connsiteY3" fmla="*/ 447836 h 582268"/>
                      <a:gd name="connsiteX4" fmla="*/ 0 w 452692"/>
                      <a:gd name="connsiteY4" fmla="*/ 361068 h 582268"/>
                      <a:gd name="connsiteX5" fmla="*/ 17041 w 452692"/>
                      <a:gd name="connsiteY5" fmla="*/ 274794 h 582268"/>
                      <a:gd name="connsiteX6" fmla="*/ 64129 w 452692"/>
                      <a:gd name="connsiteY6" fmla="*/ 204572 h 582268"/>
                      <a:gd name="connsiteX7" fmla="*/ 135092 w 452692"/>
                      <a:gd name="connsiteY7" fmla="*/ 157566 h 582268"/>
                      <a:gd name="connsiteX8" fmla="*/ 223506 w 452692"/>
                      <a:gd name="connsiteY8" fmla="*/ 140360 h 582268"/>
                      <a:gd name="connsiteX9" fmla="*/ 280721 w 452692"/>
                      <a:gd name="connsiteY9" fmla="*/ 147605 h 582268"/>
                      <a:gd name="connsiteX10" fmla="*/ 330691 w 452692"/>
                      <a:gd name="connsiteY10" fmla="*/ 167445 h 582268"/>
                      <a:gd name="connsiteX11" fmla="*/ 373169 w 452692"/>
                      <a:gd name="connsiteY11" fmla="*/ 198069 h 582268"/>
                      <a:gd name="connsiteX12" fmla="*/ 374075 w 452692"/>
                      <a:gd name="connsiteY12" fmla="*/ 198974 h 582268"/>
                      <a:gd name="connsiteX13" fmla="*/ 374075 w 452692"/>
                      <a:gd name="connsiteY13" fmla="*/ 17370 h 582268"/>
                      <a:gd name="connsiteX14" fmla="*/ 391445 w 452692"/>
                      <a:gd name="connsiteY14" fmla="*/ 0 h 582268"/>
                      <a:gd name="connsiteX15" fmla="*/ 435323 w 452692"/>
                      <a:gd name="connsiteY15" fmla="*/ 0 h 582268"/>
                      <a:gd name="connsiteX16" fmla="*/ 452693 w 452692"/>
                      <a:gd name="connsiteY16" fmla="*/ 17370 h 582268"/>
                      <a:gd name="connsiteX17" fmla="*/ 452693 w 452692"/>
                      <a:gd name="connsiteY17" fmla="*/ 554609 h 582268"/>
                      <a:gd name="connsiteX18" fmla="*/ 435323 w 452692"/>
                      <a:gd name="connsiteY18" fmla="*/ 571979 h 582268"/>
                      <a:gd name="connsiteX19" fmla="*/ 396384 w 452692"/>
                      <a:gd name="connsiteY19" fmla="*/ 571979 h 582268"/>
                      <a:gd name="connsiteX20" fmla="*/ 379014 w 452692"/>
                      <a:gd name="connsiteY20" fmla="*/ 555349 h 582268"/>
                      <a:gd name="connsiteX21" fmla="*/ 377532 w 452692"/>
                      <a:gd name="connsiteY21" fmla="*/ 520445 h 582268"/>
                      <a:gd name="connsiteX22" fmla="*/ 375145 w 452692"/>
                      <a:gd name="connsiteY22" fmla="*/ 522750 h 582268"/>
                      <a:gd name="connsiteX23" fmla="*/ 332419 w 452692"/>
                      <a:gd name="connsiteY23" fmla="*/ 554115 h 582268"/>
                      <a:gd name="connsiteX24" fmla="*/ 281544 w 452692"/>
                      <a:gd name="connsiteY24" fmla="*/ 574778 h 582268"/>
                      <a:gd name="connsiteX25" fmla="*/ 223918 w 452692"/>
                      <a:gd name="connsiteY25" fmla="*/ 582269 h 582268"/>
                      <a:gd name="connsiteX26" fmla="*/ 223342 w 452692"/>
                      <a:gd name="connsiteY26" fmla="*/ 175183 h 582268"/>
                      <a:gd name="connsiteX27" fmla="*/ 148428 w 452692"/>
                      <a:gd name="connsiteY27" fmla="*/ 189672 h 582268"/>
                      <a:gd name="connsiteX28" fmla="*/ 88497 w 452692"/>
                      <a:gd name="connsiteY28" fmla="*/ 229269 h 582268"/>
                      <a:gd name="connsiteX29" fmla="*/ 48982 w 452692"/>
                      <a:gd name="connsiteY29" fmla="*/ 288377 h 582268"/>
                      <a:gd name="connsiteX30" fmla="*/ 34658 w 452692"/>
                      <a:gd name="connsiteY30" fmla="*/ 361233 h 582268"/>
                      <a:gd name="connsiteX31" fmla="*/ 49147 w 452692"/>
                      <a:gd name="connsiteY31" fmla="*/ 434335 h 582268"/>
                      <a:gd name="connsiteX32" fmla="*/ 88909 w 452692"/>
                      <a:gd name="connsiteY32" fmla="*/ 493525 h 582268"/>
                      <a:gd name="connsiteX33" fmla="*/ 148840 w 452692"/>
                      <a:gd name="connsiteY33" fmla="*/ 533123 h 582268"/>
                      <a:gd name="connsiteX34" fmla="*/ 223753 w 452692"/>
                      <a:gd name="connsiteY34" fmla="*/ 547611 h 582268"/>
                      <a:gd name="connsiteX35" fmla="*/ 272241 w 452692"/>
                      <a:gd name="connsiteY35" fmla="*/ 541355 h 582268"/>
                      <a:gd name="connsiteX36" fmla="*/ 315214 w 452692"/>
                      <a:gd name="connsiteY36" fmla="*/ 523902 h 582268"/>
                      <a:gd name="connsiteX37" fmla="*/ 351107 w 452692"/>
                      <a:gd name="connsiteY37" fmla="*/ 497641 h 582268"/>
                      <a:gd name="connsiteX38" fmla="*/ 371605 w 452692"/>
                      <a:gd name="connsiteY38" fmla="*/ 474262 h 582268"/>
                      <a:gd name="connsiteX39" fmla="*/ 356458 w 452692"/>
                      <a:gd name="connsiteY39" fmla="*/ 491138 h 582268"/>
                      <a:gd name="connsiteX40" fmla="*/ 298255 w 452692"/>
                      <a:gd name="connsiteY40" fmla="*/ 529336 h 582268"/>
                      <a:gd name="connsiteX41" fmla="*/ 227128 w 452692"/>
                      <a:gd name="connsiteY41" fmla="*/ 543001 h 582268"/>
                      <a:gd name="connsiteX42" fmla="*/ 155919 w 452692"/>
                      <a:gd name="connsiteY42" fmla="*/ 529088 h 582268"/>
                      <a:gd name="connsiteX43" fmla="*/ 97799 w 452692"/>
                      <a:gd name="connsiteY43" fmla="*/ 490973 h 582268"/>
                      <a:gd name="connsiteX44" fmla="*/ 58449 w 452692"/>
                      <a:gd name="connsiteY44" fmla="*/ 433347 h 582268"/>
                      <a:gd name="connsiteX45" fmla="*/ 44043 w 452692"/>
                      <a:gd name="connsiteY45" fmla="*/ 361233 h 582268"/>
                      <a:gd name="connsiteX46" fmla="*/ 58449 w 452692"/>
                      <a:gd name="connsiteY46" fmla="*/ 289282 h 582268"/>
                      <a:gd name="connsiteX47" fmla="*/ 97470 w 452692"/>
                      <a:gd name="connsiteY47" fmla="*/ 231903 h 582268"/>
                      <a:gd name="connsiteX48" fmla="*/ 155672 w 452692"/>
                      <a:gd name="connsiteY48" fmla="*/ 193705 h 582268"/>
                      <a:gd name="connsiteX49" fmla="*/ 227046 w 452692"/>
                      <a:gd name="connsiteY49" fmla="*/ 179793 h 582268"/>
                      <a:gd name="connsiteX50" fmla="*/ 298255 w 452692"/>
                      <a:gd name="connsiteY50" fmla="*/ 193705 h 582268"/>
                      <a:gd name="connsiteX51" fmla="*/ 356375 w 452692"/>
                      <a:gd name="connsiteY51" fmla="*/ 231821 h 582268"/>
                      <a:gd name="connsiteX52" fmla="*/ 370370 w 452692"/>
                      <a:gd name="connsiteY52" fmla="*/ 247215 h 582268"/>
                      <a:gd name="connsiteX53" fmla="*/ 349213 w 452692"/>
                      <a:gd name="connsiteY53" fmla="*/ 223589 h 582268"/>
                      <a:gd name="connsiteX54" fmla="*/ 313814 w 452692"/>
                      <a:gd name="connsiteY54" fmla="*/ 198151 h 582268"/>
                      <a:gd name="connsiteX55" fmla="*/ 271418 w 452692"/>
                      <a:gd name="connsiteY55" fmla="*/ 181357 h 582268"/>
                      <a:gd name="connsiteX56" fmla="*/ 223259 w 452692"/>
                      <a:gd name="connsiteY56" fmla="*/ 175265 h 582268"/>
                      <a:gd name="connsiteX57" fmla="*/ 412849 w 452692"/>
                      <a:gd name="connsiteY57" fmla="*/ 537239 h 582268"/>
                      <a:gd name="connsiteX58" fmla="*/ 417788 w 452692"/>
                      <a:gd name="connsiteY58" fmla="*/ 537239 h 582268"/>
                      <a:gd name="connsiteX59" fmla="*/ 417788 w 452692"/>
                      <a:gd name="connsiteY59" fmla="*/ 34740 h 582268"/>
                      <a:gd name="connsiteX60" fmla="*/ 408650 w 452692"/>
                      <a:gd name="connsiteY60" fmla="*/ 34740 h 582268"/>
                      <a:gd name="connsiteX61" fmla="*/ 408650 w 452692"/>
                      <a:gd name="connsiteY61" fmla="*/ 246721 h 582268"/>
                      <a:gd name="connsiteX62" fmla="*/ 396219 w 452692"/>
                      <a:gd name="connsiteY62" fmla="*/ 263351 h 582268"/>
                      <a:gd name="connsiteX63" fmla="*/ 379590 w 452692"/>
                      <a:gd name="connsiteY63" fmla="*/ 259564 h 582268"/>
                      <a:gd name="connsiteX64" fmla="*/ 395725 w 452692"/>
                      <a:gd name="connsiteY64" fmla="*/ 289200 h 582268"/>
                      <a:gd name="connsiteX65" fmla="*/ 410132 w 452692"/>
                      <a:gd name="connsiteY65" fmla="*/ 361150 h 582268"/>
                      <a:gd name="connsiteX66" fmla="*/ 395725 w 452692"/>
                      <a:gd name="connsiteY66" fmla="*/ 433512 h 582268"/>
                      <a:gd name="connsiteX67" fmla="*/ 381072 w 452692"/>
                      <a:gd name="connsiteY67" fmla="*/ 460843 h 582268"/>
                      <a:gd name="connsiteX68" fmla="*/ 397125 w 452692"/>
                      <a:gd name="connsiteY68" fmla="*/ 456892 h 582268"/>
                      <a:gd name="connsiteX69" fmla="*/ 410132 w 452692"/>
                      <a:gd name="connsiteY69" fmla="*/ 472945 h 582268"/>
                      <a:gd name="connsiteX70" fmla="*/ 412849 w 452692"/>
                      <a:gd name="connsiteY70" fmla="*/ 537239 h 582268"/>
                      <a:gd name="connsiteX71" fmla="*/ 227211 w 452692"/>
                      <a:gd name="connsiteY71" fmla="*/ 214451 h 582268"/>
                      <a:gd name="connsiteX72" fmla="*/ 169173 w 452692"/>
                      <a:gd name="connsiteY72" fmla="*/ 225729 h 582268"/>
                      <a:gd name="connsiteX73" fmla="*/ 122002 w 452692"/>
                      <a:gd name="connsiteY73" fmla="*/ 256600 h 582268"/>
                      <a:gd name="connsiteX74" fmla="*/ 90473 w 452692"/>
                      <a:gd name="connsiteY74" fmla="*/ 303030 h 582268"/>
                      <a:gd name="connsiteX75" fmla="*/ 78947 w 452692"/>
                      <a:gd name="connsiteY75" fmla="*/ 361233 h 582268"/>
                      <a:gd name="connsiteX76" fmla="*/ 90473 w 452692"/>
                      <a:gd name="connsiteY76" fmla="*/ 419599 h 582268"/>
                      <a:gd name="connsiteX77" fmla="*/ 122167 w 452692"/>
                      <a:gd name="connsiteY77" fmla="*/ 466112 h 582268"/>
                      <a:gd name="connsiteX78" fmla="*/ 169420 w 452692"/>
                      <a:gd name="connsiteY78" fmla="*/ 497065 h 582268"/>
                      <a:gd name="connsiteX79" fmla="*/ 227211 w 452692"/>
                      <a:gd name="connsiteY79" fmla="*/ 508343 h 582268"/>
                      <a:gd name="connsiteX80" fmla="*/ 285084 w 452692"/>
                      <a:gd name="connsiteY80" fmla="*/ 497229 h 582268"/>
                      <a:gd name="connsiteX81" fmla="*/ 332172 w 452692"/>
                      <a:gd name="connsiteY81" fmla="*/ 466358 h 582268"/>
                      <a:gd name="connsiteX82" fmla="*/ 363867 w 452692"/>
                      <a:gd name="connsiteY82" fmla="*/ 419764 h 582268"/>
                      <a:gd name="connsiteX83" fmla="*/ 375392 w 452692"/>
                      <a:gd name="connsiteY83" fmla="*/ 361233 h 582268"/>
                      <a:gd name="connsiteX84" fmla="*/ 363867 w 452692"/>
                      <a:gd name="connsiteY84" fmla="*/ 303030 h 582268"/>
                      <a:gd name="connsiteX85" fmla="*/ 332172 w 452692"/>
                      <a:gd name="connsiteY85" fmla="*/ 256683 h 582268"/>
                      <a:gd name="connsiteX86" fmla="*/ 284919 w 452692"/>
                      <a:gd name="connsiteY86" fmla="*/ 225729 h 582268"/>
                      <a:gd name="connsiteX87" fmla="*/ 227128 w 452692"/>
                      <a:gd name="connsiteY87" fmla="*/ 214451 h 58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2692" h="582268">
                        <a:moveTo>
                          <a:pt x="223753" y="582269"/>
                        </a:moveTo>
                        <a:cubicBezTo>
                          <a:pt x="192306" y="582269"/>
                          <a:pt x="162587" y="576506"/>
                          <a:pt x="135421" y="565063"/>
                        </a:cubicBezTo>
                        <a:cubicBezTo>
                          <a:pt x="108254" y="553703"/>
                          <a:pt x="84381" y="537897"/>
                          <a:pt x="64459" y="518057"/>
                        </a:cubicBezTo>
                        <a:cubicBezTo>
                          <a:pt x="44454" y="498217"/>
                          <a:pt x="28566" y="474591"/>
                          <a:pt x="17205" y="447836"/>
                        </a:cubicBezTo>
                        <a:cubicBezTo>
                          <a:pt x="5763" y="420998"/>
                          <a:pt x="0" y="391774"/>
                          <a:pt x="0" y="361068"/>
                        </a:cubicBezTo>
                        <a:cubicBezTo>
                          <a:pt x="0" y="330362"/>
                          <a:pt x="5680" y="301630"/>
                          <a:pt x="17041" y="274794"/>
                        </a:cubicBezTo>
                        <a:cubicBezTo>
                          <a:pt x="28319" y="248039"/>
                          <a:pt x="44125" y="224330"/>
                          <a:pt x="64129" y="204572"/>
                        </a:cubicBezTo>
                        <a:cubicBezTo>
                          <a:pt x="84052" y="184732"/>
                          <a:pt x="107925" y="168926"/>
                          <a:pt x="135092" y="157566"/>
                        </a:cubicBezTo>
                        <a:cubicBezTo>
                          <a:pt x="162340" y="146123"/>
                          <a:pt x="192059" y="140360"/>
                          <a:pt x="223506" y="140360"/>
                        </a:cubicBezTo>
                        <a:cubicBezTo>
                          <a:pt x="243511" y="140360"/>
                          <a:pt x="262692" y="142830"/>
                          <a:pt x="280721" y="147605"/>
                        </a:cubicBezTo>
                        <a:cubicBezTo>
                          <a:pt x="298502" y="152380"/>
                          <a:pt x="315296" y="159048"/>
                          <a:pt x="330691" y="167445"/>
                        </a:cubicBezTo>
                        <a:cubicBezTo>
                          <a:pt x="346167" y="175842"/>
                          <a:pt x="360491" y="186214"/>
                          <a:pt x="373169" y="198069"/>
                        </a:cubicBezTo>
                        <a:cubicBezTo>
                          <a:pt x="373498" y="198398"/>
                          <a:pt x="373745" y="198645"/>
                          <a:pt x="374075" y="198974"/>
                        </a:cubicBezTo>
                        <a:lnTo>
                          <a:pt x="374075" y="17370"/>
                        </a:lnTo>
                        <a:cubicBezTo>
                          <a:pt x="374075" y="7821"/>
                          <a:pt x="381813" y="0"/>
                          <a:pt x="391445" y="0"/>
                        </a:cubicBezTo>
                        <a:lnTo>
                          <a:pt x="435323" y="0"/>
                        </a:lnTo>
                        <a:cubicBezTo>
                          <a:pt x="444872" y="0"/>
                          <a:pt x="452693" y="7738"/>
                          <a:pt x="452693" y="17370"/>
                        </a:cubicBezTo>
                        <a:lnTo>
                          <a:pt x="452693" y="554609"/>
                        </a:lnTo>
                        <a:cubicBezTo>
                          <a:pt x="452693" y="564158"/>
                          <a:pt x="444955" y="571979"/>
                          <a:pt x="435323" y="571979"/>
                        </a:cubicBezTo>
                        <a:lnTo>
                          <a:pt x="396384" y="571979"/>
                        </a:lnTo>
                        <a:cubicBezTo>
                          <a:pt x="387082" y="571979"/>
                          <a:pt x="379426" y="564652"/>
                          <a:pt x="379014" y="555349"/>
                        </a:cubicBezTo>
                        <a:lnTo>
                          <a:pt x="377532" y="520445"/>
                        </a:lnTo>
                        <a:cubicBezTo>
                          <a:pt x="376709" y="521186"/>
                          <a:pt x="375886" y="522009"/>
                          <a:pt x="375145" y="522750"/>
                        </a:cubicBezTo>
                        <a:cubicBezTo>
                          <a:pt x="362467" y="534769"/>
                          <a:pt x="348061" y="545306"/>
                          <a:pt x="332419" y="554115"/>
                        </a:cubicBezTo>
                        <a:cubicBezTo>
                          <a:pt x="316778" y="562923"/>
                          <a:pt x="299655" y="569838"/>
                          <a:pt x="281544" y="574778"/>
                        </a:cubicBezTo>
                        <a:cubicBezTo>
                          <a:pt x="263350" y="579717"/>
                          <a:pt x="243922" y="582269"/>
                          <a:pt x="223918" y="582269"/>
                        </a:cubicBezTo>
                        <a:close/>
                        <a:moveTo>
                          <a:pt x="223342" y="175183"/>
                        </a:moveTo>
                        <a:cubicBezTo>
                          <a:pt x="196587" y="175183"/>
                          <a:pt x="171314" y="180040"/>
                          <a:pt x="148428" y="189672"/>
                        </a:cubicBezTo>
                        <a:cubicBezTo>
                          <a:pt x="125460" y="199304"/>
                          <a:pt x="105291" y="212640"/>
                          <a:pt x="88497" y="229269"/>
                        </a:cubicBezTo>
                        <a:cubicBezTo>
                          <a:pt x="71785" y="245898"/>
                          <a:pt x="58449" y="265738"/>
                          <a:pt x="48982" y="288377"/>
                        </a:cubicBezTo>
                        <a:cubicBezTo>
                          <a:pt x="39515" y="310933"/>
                          <a:pt x="34658" y="335383"/>
                          <a:pt x="34658" y="361233"/>
                        </a:cubicBezTo>
                        <a:cubicBezTo>
                          <a:pt x="34658" y="387082"/>
                          <a:pt x="39515" y="411861"/>
                          <a:pt x="49147" y="434335"/>
                        </a:cubicBezTo>
                        <a:cubicBezTo>
                          <a:pt x="58778" y="456974"/>
                          <a:pt x="72115" y="476814"/>
                          <a:pt x="88909" y="493525"/>
                        </a:cubicBezTo>
                        <a:cubicBezTo>
                          <a:pt x="105702" y="510154"/>
                          <a:pt x="125872" y="523490"/>
                          <a:pt x="148840" y="533123"/>
                        </a:cubicBezTo>
                        <a:cubicBezTo>
                          <a:pt x="171808" y="542754"/>
                          <a:pt x="196998" y="547611"/>
                          <a:pt x="223753" y="547611"/>
                        </a:cubicBezTo>
                        <a:cubicBezTo>
                          <a:pt x="240712" y="547611"/>
                          <a:pt x="257012" y="545471"/>
                          <a:pt x="272241" y="541355"/>
                        </a:cubicBezTo>
                        <a:cubicBezTo>
                          <a:pt x="287553" y="537156"/>
                          <a:pt x="302042" y="531311"/>
                          <a:pt x="315214" y="523902"/>
                        </a:cubicBezTo>
                        <a:cubicBezTo>
                          <a:pt x="328385" y="516493"/>
                          <a:pt x="340487" y="507685"/>
                          <a:pt x="351107" y="497641"/>
                        </a:cubicBezTo>
                        <a:cubicBezTo>
                          <a:pt x="358763" y="490397"/>
                          <a:pt x="365595" y="482576"/>
                          <a:pt x="371605" y="474262"/>
                        </a:cubicBezTo>
                        <a:cubicBezTo>
                          <a:pt x="366913" y="480189"/>
                          <a:pt x="361891" y="485869"/>
                          <a:pt x="356458" y="491138"/>
                        </a:cubicBezTo>
                        <a:cubicBezTo>
                          <a:pt x="339911" y="507437"/>
                          <a:pt x="320318" y="520280"/>
                          <a:pt x="298255" y="529336"/>
                        </a:cubicBezTo>
                        <a:cubicBezTo>
                          <a:pt x="276111" y="538391"/>
                          <a:pt x="252237" y="543001"/>
                          <a:pt x="227128" y="543001"/>
                        </a:cubicBezTo>
                        <a:cubicBezTo>
                          <a:pt x="202020" y="543001"/>
                          <a:pt x="178064" y="538308"/>
                          <a:pt x="155919" y="529088"/>
                        </a:cubicBezTo>
                        <a:cubicBezTo>
                          <a:pt x="133857" y="519868"/>
                          <a:pt x="114346" y="507026"/>
                          <a:pt x="97799" y="490973"/>
                        </a:cubicBezTo>
                        <a:cubicBezTo>
                          <a:pt x="81253" y="474838"/>
                          <a:pt x="67999" y="455410"/>
                          <a:pt x="58449" y="433347"/>
                        </a:cubicBezTo>
                        <a:cubicBezTo>
                          <a:pt x="48900" y="411203"/>
                          <a:pt x="44043" y="386917"/>
                          <a:pt x="44043" y="361233"/>
                        </a:cubicBezTo>
                        <a:cubicBezTo>
                          <a:pt x="44043" y="335548"/>
                          <a:pt x="48900" y="311345"/>
                          <a:pt x="58449" y="289282"/>
                        </a:cubicBezTo>
                        <a:cubicBezTo>
                          <a:pt x="67916" y="267384"/>
                          <a:pt x="81088" y="248039"/>
                          <a:pt x="97470" y="231903"/>
                        </a:cubicBezTo>
                        <a:cubicBezTo>
                          <a:pt x="113852" y="215768"/>
                          <a:pt x="133445" y="202926"/>
                          <a:pt x="155672" y="193705"/>
                        </a:cubicBezTo>
                        <a:cubicBezTo>
                          <a:pt x="177899" y="184485"/>
                          <a:pt x="201938" y="179793"/>
                          <a:pt x="227046" y="179793"/>
                        </a:cubicBezTo>
                        <a:cubicBezTo>
                          <a:pt x="252155" y="179793"/>
                          <a:pt x="276111" y="184485"/>
                          <a:pt x="298255" y="193705"/>
                        </a:cubicBezTo>
                        <a:cubicBezTo>
                          <a:pt x="320236" y="202926"/>
                          <a:pt x="339828" y="215768"/>
                          <a:pt x="356375" y="231821"/>
                        </a:cubicBezTo>
                        <a:cubicBezTo>
                          <a:pt x="361315" y="236678"/>
                          <a:pt x="366007" y="241782"/>
                          <a:pt x="370370" y="247215"/>
                        </a:cubicBezTo>
                        <a:cubicBezTo>
                          <a:pt x="364114" y="238818"/>
                          <a:pt x="357034" y="230916"/>
                          <a:pt x="349213" y="223589"/>
                        </a:cubicBezTo>
                        <a:cubicBezTo>
                          <a:pt x="338676" y="213710"/>
                          <a:pt x="326739" y="205148"/>
                          <a:pt x="313814" y="198151"/>
                        </a:cubicBezTo>
                        <a:cubicBezTo>
                          <a:pt x="300807" y="191071"/>
                          <a:pt x="286566" y="185391"/>
                          <a:pt x="271418" y="181357"/>
                        </a:cubicBezTo>
                        <a:cubicBezTo>
                          <a:pt x="256435" y="177323"/>
                          <a:pt x="240218" y="175265"/>
                          <a:pt x="223259" y="175265"/>
                        </a:cubicBezTo>
                        <a:close/>
                        <a:moveTo>
                          <a:pt x="412849" y="537239"/>
                        </a:moveTo>
                        <a:lnTo>
                          <a:pt x="417788" y="537239"/>
                        </a:lnTo>
                        <a:lnTo>
                          <a:pt x="417788" y="34740"/>
                        </a:lnTo>
                        <a:lnTo>
                          <a:pt x="408650" y="34740"/>
                        </a:lnTo>
                        <a:lnTo>
                          <a:pt x="408650" y="246721"/>
                        </a:lnTo>
                        <a:cubicBezTo>
                          <a:pt x="408650" y="254460"/>
                          <a:pt x="403546" y="261210"/>
                          <a:pt x="396219" y="263351"/>
                        </a:cubicBezTo>
                        <a:cubicBezTo>
                          <a:pt x="390292" y="265079"/>
                          <a:pt x="384036" y="263515"/>
                          <a:pt x="379590" y="259564"/>
                        </a:cubicBezTo>
                        <a:cubicBezTo>
                          <a:pt x="385764" y="268784"/>
                          <a:pt x="391198" y="278745"/>
                          <a:pt x="395725" y="289200"/>
                        </a:cubicBezTo>
                        <a:cubicBezTo>
                          <a:pt x="405275" y="311263"/>
                          <a:pt x="410132" y="335466"/>
                          <a:pt x="410132" y="361150"/>
                        </a:cubicBezTo>
                        <a:cubicBezTo>
                          <a:pt x="410132" y="386835"/>
                          <a:pt x="405275" y="411449"/>
                          <a:pt x="395725" y="433512"/>
                        </a:cubicBezTo>
                        <a:cubicBezTo>
                          <a:pt x="391527" y="443143"/>
                          <a:pt x="386670" y="452282"/>
                          <a:pt x="381072" y="460843"/>
                        </a:cubicBezTo>
                        <a:cubicBezTo>
                          <a:pt x="385353" y="456974"/>
                          <a:pt x="391362" y="455410"/>
                          <a:pt x="397125" y="456892"/>
                        </a:cubicBezTo>
                        <a:cubicBezTo>
                          <a:pt x="404534" y="458785"/>
                          <a:pt x="409803" y="465371"/>
                          <a:pt x="410132" y="472945"/>
                        </a:cubicBezTo>
                        <a:lnTo>
                          <a:pt x="412849" y="537239"/>
                        </a:lnTo>
                        <a:close/>
                        <a:moveTo>
                          <a:pt x="227211" y="214451"/>
                        </a:moveTo>
                        <a:cubicBezTo>
                          <a:pt x="206712" y="214451"/>
                          <a:pt x="187202" y="218238"/>
                          <a:pt x="169173" y="225729"/>
                        </a:cubicBezTo>
                        <a:cubicBezTo>
                          <a:pt x="151145" y="233221"/>
                          <a:pt x="135256" y="243593"/>
                          <a:pt x="122002" y="256600"/>
                        </a:cubicBezTo>
                        <a:cubicBezTo>
                          <a:pt x="108831" y="269607"/>
                          <a:pt x="98211" y="285248"/>
                          <a:pt x="90473" y="303030"/>
                        </a:cubicBezTo>
                        <a:cubicBezTo>
                          <a:pt x="82817" y="320729"/>
                          <a:pt x="78947" y="340322"/>
                          <a:pt x="78947" y="361233"/>
                        </a:cubicBezTo>
                        <a:cubicBezTo>
                          <a:pt x="78947" y="382142"/>
                          <a:pt x="82817" y="401818"/>
                          <a:pt x="90473" y="419599"/>
                        </a:cubicBezTo>
                        <a:cubicBezTo>
                          <a:pt x="98211" y="437545"/>
                          <a:pt x="108831" y="453187"/>
                          <a:pt x="122167" y="466112"/>
                        </a:cubicBezTo>
                        <a:cubicBezTo>
                          <a:pt x="135503" y="479119"/>
                          <a:pt x="151392" y="489573"/>
                          <a:pt x="169420" y="497065"/>
                        </a:cubicBezTo>
                        <a:cubicBezTo>
                          <a:pt x="187284" y="504556"/>
                          <a:pt x="206712" y="508343"/>
                          <a:pt x="227211" y="508343"/>
                        </a:cubicBezTo>
                        <a:cubicBezTo>
                          <a:pt x="247709" y="508343"/>
                          <a:pt x="267220" y="504639"/>
                          <a:pt x="285084" y="497229"/>
                        </a:cubicBezTo>
                        <a:cubicBezTo>
                          <a:pt x="302948" y="489821"/>
                          <a:pt x="318836" y="479448"/>
                          <a:pt x="332172" y="466358"/>
                        </a:cubicBezTo>
                        <a:cubicBezTo>
                          <a:pt x="345509" y="453269"/>
                          <a:pt x="356211" y="437545"/>
                          <a:pt x="363867" y="419764"/>
                        </a:cubicBezTo>
                        <a:cubicBezTo>
                          <a:pt x="371523" y="402064"/>
                          <a:pt x="375392" y="382390"/>
                          <a:pt x="375392" y="361233"/>
                        </a:cubicBezTo>
                        <a:cubicBezTo>
                          <a:pt x="375392" y="340076"/>
                          <a:pt x="371523" y="320729"/>
                          <a:pt x="363867" y="303030"/>
                        </a:cubicBezTo>
                        <a:cubicBezTo>
                          <a:pt x="356128" y="285248"/>
                          <a:pt x="345509" y="269689"/>
                          <a:pt x="332172" y="256683"/>
                        </a:cubicBezTo>
                        <a:cubicBezTo>
                          <a:pt x="318836" y="243675"/>
                          <a:pt x="302948" y="233221"/>
                          <a:pt x="284919" y="225729"/>
                        </a:cubicBezTo>
                        <a:cubicBezTo>
                          <a:pt x="267055" y="218238"/>
                          <a:pt x="247627" y="214451"/>
                          <a:pt x="227128" y="214451"/>
                        </a:cubicBezTo>
                        <a:close/>
                      </a:path>
                    </a:pathLst>
                  </a:custGeom>
                  <a:solidFill>
                    <a:srgbClr val="1D1D1B"/>
                  </a:solidFill>
                  <a:ln w="8232" cap="flat">
                    <a:noFill/>
                    <a:prstDash val="solid"/>
                    <a:miter/>
                  </a:ln>
                </p:spPr>
                <p:txBody>
                  <a:bodyPr rtlCol="0" anchor="ctr"/>
                  <a:lstStyle/>
                  <a:p>
                    <a:endParaRPr lang="en-US"/>
                  </a:p>
                </p:txBody>
              </p:sp>
            </p:grpSp>
            <p:grpSp>
              <p:nvGrpSpPr>
                <p:cNvPr id="28" name="Gráfico 23">
                  <a:extLst>
                    <a:ext uri="{FF2B5EF4-FFF2-40B4-BE49-F238E27FC236}">
                      <a16:creationId xmlns:a16="http://schemas.microsoft.com/office/drawing/2014/main" id="{E2EBD7BE-1ECC-502A-7886-A93641A9F981}"/>
                    </a:ext>
                  </a:extLst>
                </p:cNvPr>
                <p:cNvGrpSpPr/>
                <p:nvPr/>
              </p:nvGrpSpPr>
              <p:grpSpPr>
                <a:xfrm>
                  <a:off x="1317081" y="5169138"/>
                  <a:ext cx="398771" cy="431618"/>
                  <a:chOff x="1317081" y="5169138"/>
                  <a:chExt cx="398771" cy="431618"/>
                </a:xfrm>
                <a:solidFill>
                  <a:srgbClr val="1D1D1B"/>
                </a:solidFill>
              </p:grpSpPr>
              <p:sp>
                <p:nvSpPr>
                  <p:cNvPr id="143" name="Forma Livre: Forma 142">
                    <a:extLst>
                      <a:ext uri="{FF2B5EF4-FFF2-40B4-BE49-F238E27FC236}">
                        <a16:creationId xmlns:a16="http://schemas.microsoft.com/office/drawing/2014/main" id="{6D0B977E-3A65-F2BD-B341-6A2501B0CB8F}"/>
                      </a:ext>
                    </a:extLst>
                  </p:cNvPr>
                  <p:cNvSpPr/>
                  <p:nvPr/>
                </p:nvSpPr>
                <p:spPr>
                  <a:xfrm>
                    <a:off x="1334451" y="5186590"/>
                    <a:ext cx="364031" cy="396795"/>
                  </a:xfrm>
                  <a:custGeom>
                    <a:avLst/>
                    <a:gdLst>
                      <a:gd name="connsiteX0" fmla="*/ 182016 w 364031"/>
                      <a:gd name="connsiteY0" fmla="*/ 357116 h 396795"/>
                      <a:gd name="connsiteX1" fmla="*/ 284837 w 364031"/>
                      <a:gd name="connsiteY1" fmla="*/ 318754 h 396795"/>
                      <a:gd name="connsiteX2" fmla="*/ 320153 w 364031"/>
                      <a:gd name="connsiteY2" fmla="*/ 202596 h 396795"/>
                      <a:gd name="connsiteX3" fmla="*/ 320153 w 364031"/>
                      <a:gd name="connsiteY3" fmla="*/ 0 h 396795"/>
                      <a:gd name="connsiteX4" fmla="*/ 364031 w 364031"/>
                      <a:gd name="connsiteY4" fmla="*/ 0 h 396795"/>
                      <a:gd name="connsiteX5" fmla="*/ 364031 w 364031"/>
                      <a:gd name="connsiteY5" fmla="*/ 203749 h 396795"/>
                      <a:gd name="connsiteX6" fmla="*/ 351436 w 364031"/>
                      <a:gd name="connsiteY6" fmla="*/ 288459 h 396795"/>
                      <a:gd name="connsiteX7" fmla="*/ 315378 w 364031"/>
                      <a:gd name="connsiteY7" fmla="*/ 348719 h 396795"/>
                      <a:gd name="connsiteX8" fmla="*/ 258164 w 364031"/>
                      <a:gd name="connsiteY8" fmla="*/ 384777 h 396795"/>
                      <a:gd name="connsiteX9" fmla="*/ 182016 w 364031"/>
                      <a:gd name="connsiteY9" fmla="*/ 396796 h 396795"/>
                      <a:gd name="connsiteX10" fmla="*/ 105867 w 364031"/>
                      <a:gd name="connsiteY10" fmla="*/ 384777 h 396795"/>
                      <a:gd name="connsiteX11" fmla="*/ 48653 w 364031"/>
                      <a:gd name="connsiteY11" fmla="*/ 348719 h 396795"/>
                      <a:gd name="connsiteX12" fmla="*/ 12595 w 364031"/>
                      <a:gd name="connsiteY12" fmla="*/ 288459 h 396795"/>
                      <a:gd name="connsiteX13" fmla="*/ 0 w 364031"/>
                      <a:gd name="connsiteY13" fmla="*/ 203749 h 396795"/>
                      <a:gd name="connsiteX14" fmla="*/ 0 w 364031"/>
                      <a:gd name="connsiteY14" fmla="*/ 0 h 396795"/>
                      <a:gd name="connsiteX15" fmla="*/ 43878 w 364031"/>
                      <a:gd name="connsiteY15" fmla="*/ 0 h 396795"/>
                      <a:gd name="connsiteX16" fmla="*/ 43878 w 364031"/>
                      <a:gd name="connsiteY16" fmla="*/ 202596 h 396795"/>
                      <a:gd name="connsiteX17" fmla="*/ 78618 w 364031"/>
                      <a:gd name="connsiteY17" fmla="*/ 318178 h 396795"/>
                      <a:gd name="connsiteX18" fmla="*/ 182016 w 364031"/>
                      <a:gd name="connsiteY18" fmla="*/ 357116 h 39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31" h="396795">
                        <a:moveTo>
                          <a:pt x="182016" y="357116"/>
                        </a:moveTo>
                        <a:cubicBezTo>
                          <a:pt x="227046" y="357116"/>
                          <a:pt x="261292" y="344356"/>
                          <a:pt x="284837" y="318754"/>
                        </a:cubicBezTo>
                        <a:cubicBezTo>
                          <a:pt x="308381" y="293234"/>
                          <a:pt x="320153" y="254459"/>
                          <a:pt x="320153" y="202596"/>
                        </a:cubicBezTo>
                        <a:lnTo>
                          <a:pt x="320153" y="0"/>
                        </a:lnTo>
                        <a:lnTo>
                          <a:pt x="364031" y="0"/>
                        </a:lnTo>
                        <a:lnTo>
                          <a:pt x="364031" y="203749"/>
                        </a:lnTo>
                        <a:cubicBezTo>
                          <a:pt x="364031" y="236019"/>
                          <a:pt x="359833" y="264256"/>
                          <a:pt x="351436" y="288459"/>
                        </a:cubicBezTo>
                        <a:cubicBezTo>
                          <a:pt x="343039" y="312662"/>
                          <a:pt x="331020" y="332748"/>
                          <a:pt x="315378" y="348719"/>
                        </a:cubicBezTo>
                        <a:cubicBezTo>
                          <a:pt x="299737" y="364772"/>
                          <a:pt x="280638" y="376791"/>
                          <a:pt x="258164" y="384777"/>
                        </a:cubicBezTo>
                        <a:cubicBezTo>
                          <a:pt x="235690" y="392762"/>
                          <a:pt x="210252" y="396796"/>
                          <a:pt x="182016" y="396796"/>
                        </a:cubicBezTo>
                        <a:cubicBezTo>
                          <a:pt x="153779" y="396796"/>
                          <a:pt x="128423" y="392762"/>
                          <a:pt x="105867" y="384777"/>
                        </a:cubicBezTo>
                        <a:cubicBezTo>
                          <a:pt x="83393" y="376791"/>
                          <a:pt x="64294" y="364772"/>
                          <a:pt x="48653" y="348719"/>
                        </a:cubicBezTo>
                        <a:cubicBezTo>
                          <a:pt x="33011" y="332666"/>
                          <a:pt x="20992" y="312579"/>
                          <a:pt x="12595" y="288459"/>
                        </a:cubicBezTo>
                        <a:cubicBezTo>
                          <a:pt x="4198" y="264256"/>
                          <a:pt x="0" y="236019"/>
                          <a:pt x="0" y="203749"/>
                        </a:cubicBezTo>
                        <a:lnTo>
                          <a:pt x="0" y="0"/>
                        </a:lnTo>
                        <a:lnTo>
                          <a:pt x="43878" y="0"/>
                        </a:lnTo>
                        <a:lnTo>
                          <a:pt x="43878" y="202596"/>
                        </a:lnTo>
                        <a:cubicBezTo>
                          <a:pt x="43878" y="253719"/>
                          <a:pt x="55485" y="292246"/>
                          <a:pt x="78618" y="318178"/>
                        </a:cubicBezTo>
                        <a:cubicBezTo>
                          <a:pt x="101751" y="344109"/>
                          <a:pt x="136244" y="357116"/>
                          <a:pt x="182016" y="357116"/>
                        </a:cubicBezTo>
                        <a:close/>
                      </a:path>
                    </a:pathLst>
                  </a:custGeom>
                  <a:solidFill>
                    <a:srgbClr val="1D1D1B"/>
                  </a:solidFill>
                  <a:ln w="8232" cap="flat">
                    <a:noFill/>
                    <a:prstDash val="solid"/>
                    <a:miter/>
                  </a:ln>
                </p:spPr>
                <p:txBody>
                  <a:bodyPr rtlCol="0" anchor="ctr"/>
                  <a:lstStyle/>
                  <a:p>
                    <a:endParaRPr lang="en-US"/>
                  </a:p>
                </p:txBody>
              </p:sp>
              <p:sp>
                <p:nvSpPr>
                  <p:cNvPr id="144" name="Forma Livre: Forma 143">
                    <a:extLst>
                      <a:ext uri="{FF2B5EF4-FFF2-40B4-BE49-F238E27FC236}">
                        <a16:creationId xmlns:a16="http://schemas.microsoft.com/office/drawing/2014/main" id="{B7C4A585-722A-667D-6DEF-B74E0783AE7B}"/>
                      </a:ext>
                    </a:extLst>
                  </p:cNvPr>
                  <p:cNvSpPr/>
                  <p:nvPr/>
                </p:nvSpPr>
                <p:spPr>
                  <a:xfrm>
                    <a:off x="1317081" y="5169138"/>
                    <a:ext cx="398771" cy="431618"/>
                  </a:xfrm>
                  <a:custGeom>
                    <a:avLst/>
                    <a:gdLst>
                      <a:gd name="connsiteX0" fmla="*/ 199386 w 398771"/>
                      <a:gd name="connsiteY0" fmla="*/ 431618 h 431618"/>
                      <a:gd name="connsiteX1" fmla="*/ 117474 w 398771"/>
                      <a:gd name="connsiteY1" fmla="*/ 418611 h 431618"/>
                      <a:gd name="connsiteX2" fmla="*/ 53592 w 398771"/>
                      <a:gd name="connsiteY2" fmla="*/ 378356 h 431618"/>
                      <a:gd name="connsiteX3" fmla="*/ 13583 w 398771"/>
                      <a:gd name="connsiteY3" fmla="*/ 311591 h 431618"/>
                      <a:gd name="connsiteX4" fmla="*/ 0 w 398771"/>
                      <a:gd name="connsiteY4" fmla="*/ 221201 h 431618"/>
                      <a:gd name="connsiteX5" fmla="*/ 0 w 398771"/>
                      <a:gd name="connsiteY5" fmla="*/ 17452 h 431618"/>
                      <a:gd name="connsiteX6" fmla="*/ 17370 w 398771"/>
                      <a:gd name="connsiteY6" fmla="*/ 82 h 431618"/>
                      <a:gd name="connsiteX7" fmla="*/ 61248 w 398771"/>
                      <a:gd name="connsiteY7" fmla="*/ 82 h 431618"/>
                      <a:gd name="connsiteX8" fmla="*/ 78618 w 398771"/>
                      <a:gd name="connsiteY8" fmla="*/ 17452 h 431618"/>
                      <a:gd name="connsiteX9" fmla="*/ 78618 w 398771"/>
                      <a:gd name="connsiteY9" fmla="*/ 220049 h 431618"/>
                      <a:gd name="connsiteX10" fmla="*/ 108913 w 398771"/>
                      <a:gd name="connsiteY10" fmla="*/ 324105 h 431618"/>
                      <a:gd name="connsiteX11" fmla="*/ 199386 w 398771"/>
                      <a:gd name="connsiteY11" fmla="*/ 357199 h 431618"/>
                      <a:gd name="connsiteX12" fmla="*/ 289447 w 398771"/>
                      <a:gd name="connsiteY12" fmla="*/ 324434 h 431618"/>
                      <a:gd name="connsiteX13" fmla="*/ 320153 w 398771"/>
                      <a:gd name="connsiteY13" fmla="*/ 219966 h 431618"/>
                      <a:gd name="connsiteX14" fmla="*/ 320153 w 398771"/>
                      <a:gd name="connsiteY14" fmla="*/ 17370 h 431618"/>
                      <a:gd name="connsiteX15" fmla="*/ 337523 w 398771"/>
                      <a:gd name="connsiteY15" fmla="*/ 0 h 431618"/>
                      <a:gd name="connsiteX16" fmla="*/ 381401 w 398771"/>
                      <a:gd name="connsiteY16" fmla="*/ 0 h 431618"/>
                      <a:gd name="connsiteX17" fmla="*/ 398771 w 398771"/>
                      <a:gd name="connsiteY17" fmla="*/ 17370 h 431618"/>
                      <a:gd name="connsiteX18" fmla="*/ 398771 w 398771"/>
                      <a:gd name="connsiteY18" fmla="*/ 221119 h 431618"/>
                      <a:gd name="connsiteX19" fmla="*/ 385188 w 398771"/>
                      <a:gd name="connsiteY19" fmla="*/ 311509 h 431618"/>
                      <a:gd name="connsiteX20" fmla="*/ 345179 w 398771"/>
                      <a:gd name="connsiteY20" fmla="*/ 378273 h 431618"/>
                      <a:gd name="connsiteX21" fmla="*/ 281379 w 398771"/>
                      <a:gd name="connsiteY21" fmla="*/ 418529 h 431618"/>
                      <a:gd name="connsiteX22" fmla="*/ 199386 w 398771"/>
                      <a:gd name="connsiteY22" fmla="*/ 431536 h 431618"/>
                      <a:gd name="connsiteX23" fmla="*/ 34740 w 398771"/>
                      <a:gd name="connsiteY23" fmla="*/ 34822 h 431618"/>
                      <a:gd name="connsiteX24" fmla="*/ 34740 w 398771"/>
                      <a:gd name="connsiteY24" fmla="*/ 221201 h 431618"/>
                      <a:gd name="connsiteX25" fmla="*/ 46348 w 398771"/>
                      <a:gd name="connsiteY25" fmla="*/ 300231 h 431618"/>
                      <a:gd name="connsiteX26" fmla="*/ 78454 w 398771"/>
                      <a:gd name="connsiteY26" fmla="*/ 354070 h 431618"/>
                      <a:gd name="connsiteX27" fmla="*/ 129082 w 398771"/>
                      <a:gd name="connsiteY27" fmla="*/ 385929 h 431618"/>
                      <a:gd name="connsiteX28" fmla="*/ 199386 w 398771"/>
                      <a:gd name="connsiteY28" fmla="*/ 396960 h 431618"/>
                      <a:gd name="connsiteX29" fmla="*/ 269689 w 398771"/>
                      <a:gd name="connsiteY29" fmla="*/ 385929 h 431618"/>
                      <a:gd name="connsiteX30" fmla="*/ 320318 w 398771"/>
                      <a:gd name="connsiteY30" fmla="*/ 354070 h 431618"/>
                      <a:gd name="connsiteX31" fmla="*/ 352424 w 398771"/>
                      <a:gd name="connsiteY31" fmla="*/ 300231 h 431618"/>
                      <a:gd name="connsiteX32" fmla="*/ 364031 w 398771"/>
                      <a:gd name="connsiteY32" fmla="*/ 221201 h 431618"/>
                      <a:gd name="connsiteX33" fmla="*/ 364031 w 398771"/>
                      <a:gd name="connsiteY33" fmla="*/ 34822 h 431618"/>
                      <a:gd name="connsiteX34" fmla="*/ 354893 w 398771"/>
                      <a:gd name="connsiteY34" fmla="*/ 34822 h 431618"/>
                      <a:gd name="connsiteX35" fmla="*/ 354893 w 398771"/>
                      <a:gd name="connsiteY35" fmla="*/ 220049 h 431618"/>
                      <a:gd name="connsiteX36" fmla="*/ 315049 w 398771"/>
                      <a:gd name="connsiteY36" fmla="*/ 347978 h 431618"/>
                      <a:gd name="connsiteX37" fmla="*/ 199468 w 398771"/>
                      <a:gd name="connsiteY37" fmla="*/ 391939 h 431618"/>
                      <a:gd name="connsiteX38" fmla="*/ 83064 w 398771"/>
                      <a:gd name="connsiteY38" fmla="*/ 347237 h 431618"/>
                      <a:gd name="connsiteX39" fmla="*/ 43960 w 398771"/>
                      <a:gd name="connsiteY39" fmla="*/ 220049 h 431618"/>
                      <a:gd name="connsiteX40" fmla="*/ 43960 w 398771"/>
                      <a:gd name="connsiteY40" fmla="*/ 34822 h 431618"/>
                      <a:gd name="connsiteX41" fmla="*/ 34822 w 398771"/>
                      <a:gd name="connsiteY41" fmla="*/ 34822 h 4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8771" h="431618">
                        <a:moveTo>
                          <a:pt x="199386" y="431618"/>
                        </a:moveTo>
                        <a:cubicBezTo>
                          <a:pt x="169338" y="431618"/>
                          <a:pt x="141760" y="427255"/>
                          <a:pt x="117474" y="418611"/>
                        </a:cubicBezTo>
                        <a:cubicBezTo>
                          <a:pt x="92531" y="409721"/>
                          <a:pt x="71044" y="396137"/>
                          <a:pt x="53592" y="378356"/>
                        </a:cubicBezTo>
                        <a:cubicBezTo>
                          <a:pt x="36222" y="360574"/>
                          <a:pt x="22721" y="338100"/>
                          <a:pt x="13583" y="311591"/>
                        </a:cubicBezTo>
                        <a:cubicBezTo>
                          <a:pt x="4610" y="285743"/>
                          <a:pt x="0" y="255283"/>
                          <a:pt x="0" y="221201"/>
                        </a:cubicBezTo>
                        <a:lnTo>
                          <a:pt x="0" y="17452"/>
                        </a:lnTo>
                        <a:cubicBezTo>
                          <a:pt x="0" y="7903"/>
                          <a:pt x="7738" y="82"/>
                          <a:pt x="17370" y="82"/>
                        </a:cubicBezTo>
                        <a:lnTo>
                          <a:pt x="61248" y="82"/>
                        </a:lnTo>
                        <a:cubicBezTo>
                          <a:pt x="70797" y="82"/>
                          <a:pt x="78618" y="7821"/>
                          <a:pt x="78618" y="17452"/>
                        </a:cubicBezTo>
                        <a:lnTo>
                          <a:pt x="78618" y="220049"/>
                        </a:lnTo>
                        <a:cubicBezTo>
                          <a:pt x="78618" y="266561"/>
                          <a:pt x="88826" y="301548"/>
                          <a:pt x="108913" y="324105"/>
                        </a:cubicBezTo>
                        <a:cubicBezTo>
                          <a:pt x="128753" y="346414"/>
                          <a:pt x="158389" y="357199"/>
                          <a:pt x="199386" y="357199"/>
                        </a:cubicBezTo>
                        <a:cubicBezTo>
                          <a:pt x="240382" y="357199"/>
                          <a:pt x="269195" y="346496"/>
                          <a:pt x="289447" y="324434"/>
                        </a:cubicBezTo>
                        <a:cubicBezTo>
                          <a:pt x="309863" y="302289"/>
                          <a:pt x="320153" y="267137"/>
                          <a:pt x="320153" y="219966"/>
                        </a:cubicBezTo>
                        <a:lnTo>
                          <a:pt x="320153" y="17370"/>
                        </a:lnTo>
                        <a:cubicBezTo>
                          <a:pt x="320153" y="7821"/>
                          <a:pt x="327892" y="0"/>
                          <a:pt x="337523" y="0"/>
                        </a:cubicBezTo>
                        <a:lnTo>
                          <a:pt x="381401" y="0"/>
                        </a:lnTo>
                        <a:cubicBezTo>
                          <a:pt x="390951" y="0"/>
                          <a:pt x="398771" y="7738"/>
                          <a:pt x="398771" y="17370"/>
                        </a:cubicBezTo>
                        <a:lnTo>
                          <a:pt x="398771" y="221119"/>
                        </a:lnTo>
                        <a:cubicBezTo>
                          <a:pt x="398771" y="255201"/>
                          <a:pt x="394244" y="285660"/>
                          <a:pt x="385188" y="311509"/>
                        </a:cubicBezTo>
                        <a:cubicBezTo>
                          <a:pt x="375968" y="338017"/>
                          <a:pt x="362549" y="360409"/>
                          <a:pt x="345179" y="378273"/>
                        </a:cubicBezTo>
                        <a:cubicBezTo>
                          <a:pt x="327727" y="396137"/>
                          <a:pt x="306241" y="409721"/>
                          <a:pt x="281379" y="418529"/>
                        </a:cubicBezTo>
                        <a:cubicBezTo>
                          <a:pt x="257094" y="427173"/>
                          <a:pt x="229516" y="431536"/>
                          <a:pt x="199386" y="431536"/>
                        </a:cubicBezTo>
                        <a:close/>
                        <a:moveTo>
                          <a:pt x="34740" y="34822"/>
                        </a:moveTo>
                        <a:lnTo>
                          <a:pt x="34740" y="221201"/>
                        </a:lnTo>
                        <a:cubicBezTo>
                          <a:pt x="34740" y="251414"/>
                          <a:pt x="38692" y="278004"/>
                          <a:pt x="46348" y="300231"/>
                        </a:cubicBezTo>
                        <a:cubicBezTo>
                          <a:pt x="53839" y="321882"/>
                          <a:pt x="64623" y="339993"/>
                          <a:pt x="78454" y="354070"/>
                        </a:cubicBezTo>
                        <a:cubicBezTo>
                          <a:pt x="92119" y="368065"/>
                          <a:pt x="109160" y="378850"/>
                          <a:pt x="129082" y="385929"/>
                        </a:cubicBezTo>
                        <a:cubicBezTo>
                          <a:pt x="149580" y="393256"/>
                          <a:pt x="173289" y="396960"/>
                          <a:pt x="199386" y="396960"/>
                        </a:cubicBezTo>
                        <a:cubicBezTo>
                          <a:pt x="225482" y="396960"/>
                          <a:pt x="249109" y="393256"/>
                          <a:pt x="269689" y="385929"/>
                        </a:cubicBezTo>
                        <a:cubicBezTo>
                          <a:pt x="289611" y="378850"/>
                          <a:pt x="306652" y="368147"/>
                          <a:pt x="320318" y="354070"/>
                        </a:cubicBezTo>
                        <a:cubicBezTo>
                          <a:pt x="334066" y="339993"/>
                          <a:pt x="344850" y="321799"/>
                          <a:pt x="352424" y="300231"/>
                        </a:cubicBezTo>
                        <a:cubicBezTo>
                          <a:pt x="360162" y="278004"/>
                          <a:pt x="364031" y="251414"/>
                          <a:pt x="364031" y="221201"/>
                        </a:cubicBezTo>
                        <a:lnTo>
                          <a:pt x="364031" y="34822"/>
                        </a:lnTo>
                        <a:lnTo>
                          <a:pt x="354893" y="34822"/>
                        </a:lnTo>
                        <a:lnTo>
                          <a:pt x="354893" y="220049"/>
                        </a:lnTo>
                        <a:cubicBezTo>
                          <a:pt x="354893" y="276193"/>
                          <a:pt x="341475" y="319247"/>
                          <a:pt x="315049" y="347978"/>
                        </a:cubicBezTo>
                        <a:cubicBezTo>
                          <a:pt x="288212" y="377121"/>
                          <a:pt x="249273" y="391939"/>
                          <a:pt x="199468" y="391939"/>
                        </a:cubicBezTo>
                        <a:cubicBezTo>
                          <a:pt x="149663" y="391939"/>
                          <a:pt x="109572" y="376873"/>
                          <a:pt x="83064" y="347237"/>
                        </a:cubicBezTo>
                        <a:cubicBezTo>
                          <a:pt x="57132" y="318095"/>
                          <a:pt x="43960" y="275370"/>
                          <a:pt x="43960" y="220049"/>
                        </a:cubicBezTo>
                        <a:lnTo>
                          <a:pt x="43960" y="34822"/>
                        </a:lnTo>
                        <a:lnTo>
                          <a:pt x="34822" y="34822"/>
                        </a:lnTo>
                        <a:close/>
                      </a:path>
                    </a:pathLst>
                  </a:custGeom>
                  <a:solidFill>
                    <a:srgbClr val="1D1D1B"/>
                  </a:solidFill>
                  <a:ln w="8232" cap="flat">
                    <a:noFill/>
                    <a:prstDash val="solid"/>
                    <a:miter/>
                  </a:ln>
                </p:spPr>
                <p:txBody>
                  <a:bodyPr rtlCol="0" anchor="ctr"/>
                  <a:lstStyle/>
                  <a:p>
                    <a:endParaRPr lang="en-US"/>
                  </a:p>
                </p:txBody>
              </p:sp>
            </p:grpSp>
            <p:grpSp>
              <p:nvGrpSpPr>
                <p:cNvPr id="29" name="Gráfico 23">
                  <a:extLst>
                    <a:ext uri="{FF2B5EF4-FFF2-40B4-BE49-F238E27FC236}">
                      <a16:creationId xmlns:a16="http://schemas.microsoft.com/office/drawing/2014/main" id="{FC7D5E81-CE39-126F-A4C9-135F6B9C5B79}"/>
                    </a:ext>
                  </a:extLst>
                </p:cNvPr>
                <p:cNvGrpSpPr/>
                <p:nvPr/>
              </p:nvGrpSpPr>
              <p:grpSpPr>
                <a:xfrm>
                  <a:off x="1958458" y="5158930"/>
                  <a:ext cx="434753" cy="441826"/>
                  <a:chOff x="1958458" y="5158930"/>
                  <a:chExt cx="434753" cy="441826"/>
                </a:xfrm>
                <a:solidFill>
                  <a:srgbClr val="1D1D1B"/>
                </a:solidFill>
              </p:grpSpPr>
              <p:sp>
                <p:nvSpPr>
                  <p:cNvPr id="139" name="Forma Livre: Forma 138">
                    <a:extLst>
                      <a:ext uri="{FF2B5EF4-FFF2-40B4-BE49-F238E27FC236}">
                        <a16:creationId xmlns:a16="http://schemas.microsoft.com/office/drawing/2014/main" id="{1D5EEADB-280C-22B2-EB25-D3F249BD8E4A}"/>
                      </a:ext>
                    </a:extLst>
                  </p:cNvPr>
                  <p:cNvSpPr/>
                  <p:nvPr/>
                </p:nvSpPr>
                <p:spPr>
                  <a:xfrm>
                    <a:off x="1975828" y="5176465"/>
                    <a:ext cx="399923" cy="407004"/>
                  </a:xfrm>
                  <a:custGeom>
                    <a:avLst/>
                    <a:gdLst>
                      <a:gd name="connsiteX0" fmla="*/ 44207 w 399923"/>
                      <a:gd name="connsiteY0" fmla="*/ 203173 h 407004"/>
                      <a:gd name="connsiteX1" fmla="*/ 57955 w 399923"/>
                      <a:gd name="connsiteY1" fmla="*/ 271253 h 407004"/>
                      <a:gd name="connsiteX2" fmla="*/ 94589 w 399923"/>
                      <a:gd name="connsiteY2" fmla="*/ 322952 h 407004"/>
                      <a:gd name="connsiteX3" fmla="*/ 147275 w 399923"/>
                      <a:gd name="connsiteY3" fmla="*/ 355799 h 407004"/>
                      <a:gd name="connsiteX4" fmla="*/ 209100 w 399923"/>
                      <a:gd name="connsiteY4" fmla="*/ 367242 h 407004"/>
                      <a:gd name="connsiteX5" fmla="*/ 254295 w 399923"/>
                      <a:gd name="connsiteY5" fmla="*/ 361314 h 407004"/>
                      <a:gd name="connsiteX6" fmla="*/ 294551 w 399923"/>
                      <a:gd name="connsiteY6" fmla="*/ 344356 h 407004"/>
                      <a:gd name="connsiteX7" fmla="*/ 328550 w 399923"/>
                      <a:gd name="connsiteY7" fmla="*/ 317684 h 407004"/>
                      <a:gd name="connsiteX8" fmla="*/ 354482 w 399923"/>
                      <a:gd name="connsiteY8" fmla="*/ 282202 h 407004"/>
                      <a:gd name="connsiteX9" fmla="*/ 399924 w 399923"/>
                      <a:gd name="connsiteY9" fmla="*/ 282202 h 407004"/>
                      <a:gd name="connsiteX10" fmla="*/ 370535 w 399923"/>
                      <a:gd name="connsiteY10" fmla="*/ 332749 h 407004"/>
                      <a:gd name="connsiteX11" fmla="*/ 326821 w 399923"/>
                      <a:gd name="connsiteY11" fmla="*/ 372264 h 407004"/>
                      <a:gd name="connsiteX12" fmla="*/ 271665 w 399923"/>
                      <a:gd name="connsiteY12" fmla="*/ 397866 h 407004"/>
                      <a:gd name="connsiteX13" fmla="*/ 208359 w 399923"/>
                      <a:gd name="connsiteY13" fmla="*/ 407004 h 407004"/>
                      <a:gd name="connsiteX14" fmla="*/ 126283 w 399923"/>
                      <a:gd name="connsiteY14" fmla="*/ 391198 h 407004"/>
                      <a:gd name="connsiteX15" fmla="*/ 60096 w 399923"/>
                      <a:gd name="connsiteY15" fmla="*/ 347732 h 407004"/>
                      <a:gd name="connsiteX16" fmla="*/ 16053 w 399923"/>
                      <a:gd name="connsiteY16" fmla="*/ 282861 h 407004"/>
                      <a:gd name="connsiteX17" fmla="*/ 0 w 399923"/>
                      <a:gd name="connsiteY17" fmla="*/ 203337 h 407004"/>
                      <a:gd name="connsiteX18" fmla="*/ 16053 w 399923"/>
                      <a:gd name="connsiteY18" fmla="*/ 123814 h 407004"/>
                      <a:gd name="connsiteX19" fmla="*/ 60096 w 399923"/>
                      <a:gd name="connsiteY19" fmla="*/ 59108 h 407004"/>
                      <a:gd name="connsiteX20" fmla="*/ 126283 w 399923"/>
                      <a:gd name="connsiteY20" fmla="*/ 15806 h 407004"/>
                      <a:gd name="connsiteX21" fmla="*/ 208359 w 399923"/>
                      <a:gd name="connsiteY21" fmla="*/ 0 h 407004"/>
                      <a:gd name="connsiteX22" fmla="*/ 271500 w 399923"/>
                      <a:gd name="connsiteY22" fmla="*/ 8973 h 407004"/>
                      <a:gd name="connsiteX23" fmla="*/ 326245 w 399923"/>
                      <a:gd name="connsiteY23" fmla="*/ 34329 h 407004"/>
                      <a:gd name="connsiteX24" fmla="*/ 369959 w 399923"/>
                      <a:gd name="connsiteY24" fmla="*/ 73844 h 407004"/>
                      <a:gd name="connsiteX25" fmla="*/ 399924 w 399923"/>
                      <a:gd name="connsiteY25" fmla="*/ 124801 h 407004"/>
                      <a:gd name="connsiteX26" fmla="*/ 354482 w 399923"/>
                      <a:gd name="connsiteY26" fmla="*/ 124801 h 407004"/>
                      <a:gd name="connsiteX27" fmla="*/ 328879 w 399923"/>
                      <a:gd name="connsiteY27" fmla="*/ 89156 h 407004"/>
                      <a:gd name="connsiteX28" fmla="*/ 294880 w 399923"/>
                      <a:gd name="connsiteY28" fmla="*/ 62236 h 407004"/>
                      <a:gd name="connsiteX29" fmla="*/ 254460 w 399923"/>
                      <a:gd name="connsiteY29" fmla="*/ 45278 h 407004"/>
                      <a:gd name="connsiteX30" fmla="*/ 209017 w 399923"/>
                      <a:gd name="connsiteY30" fmla="*/ 39350 h 407004"/>
                      <a:gd name="connsiteX31" fmla="*/ 146781 w 399923"/>
                      <a:gd name="connsiteY31" fmla="*/ 50958 h 407004"/>
                      <a:gd name="connsiteX32" fmla="*/ 94095 w 399923"/>
                      <a:gd name="connsiteY32" fmla="*/ 83969 h 407004"/>
                      <a:gd name="connsiteX33" fmla="*/ 57626 w 399923"/>
                      <a:gd name="connsiteY33" fmla="*/ 135668 h 407004"/>
                      <a:gd name="connsiteX34" fmla="*/ 44043 w 399923"/>
                      <a:gd name="connsiteY34" fmla="*/ 203419 h 4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9923" h="40700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6"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3"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0" y="8973"/>
                        </a:cubicBezTo>
                        <a:cubicBezTo>
                          <a:pt x="291505" y="14983"/>
                          <a:pt x="309698" y="23380"/>
                          <a:pt x="326245" y="34329"/>
                        </a:cubicBezTo>
                        <a:cubicBezTo>
                          <a:pt x="342792" y="45278"/>
                          <a:pt x="357363" y="58449"/>
                          <a:pt x="369959" y="73844"/>
                        </a:cubicBezTo>
                        <a:cubicBezTo>
                          <a:pt x="382554" y="89238"/>
                          <a:pt x="392515" y="106197"/>
                          <a:pt x="399924" y="124801"/>
                        </a:cubicBezTo>
                        <a:lnTo>
                          <a:pt x="354482" y="124801"/>
                        </a:lnTo>
                        <a:cubicBezTo>
                          <a:pt x="347649" y="111547"/>
                          <a:pt x="339088" y="99693"/>
                          <a:pt x="328879" y="89156"/>
                        </a:cubicBezTo>
                        <a:cubicBezTo>
                          <a:pt x="318671" y="78618"/>
                          <a:pt x="307393" y="69645"/>
                          <a:pt x="294880" y="62236"/>
                        </a:cubicBezTo>
                        <a:cubicBezTo>
                          <a:pt x="282449" y="54827"/>
                          <a:pt x="268948" y="49229"/>
                          <a:pt x="254460" y="45278"/>
                        </a:cubicBezTo>
                        <a:cubicBezTo>
                          <a:pt x="239971" y="41326"/>
                          <a:pt x="224824"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1" y="155920"/>
                          <a:pt x="44043" y="178476"/>
                          <a:pt x="44043" y="203419"/>
                        </a:cubicBezTo>
                        <a:close/>
                      </a:path>
                    </a:pathLst>
                  </a:custGeom>
                  <a:solidFill>
                    <a:srgbClr val="1D1D1B"/>
                  </a:solidFill>
                  <a:ln w="8232" cap="flat">
                    <a:noFill/>
                    <a:prstDash val="solid"/>
                    <a:miter/>
                  </a:ln>
                </p:spPr>
                <p:txBody>
                  <a:bodyPr rtlCol="0" anchor="ctr"/>
                  <a:lstStyle/>
                  <a:p>
                    <a:endParaRPr lang="en-US"/>
                  </a:p>
                </p:txBody>
              </p:sp>
              <p:sp>
                <p:nvSpPr>
                  <p:cNvPr id="142" name="Forma Livre: Forma 141">
                    <a:extLst>
                      <a:ext uri="{FF2B5EF4-FFF2-40B4-BE49-F238E27FC236}">
                        <a16:creationId xmlns:a16="http://schemas.microsoft.com/office/drawing/2014/main" id="{3EB87596-EC50-C0E4-88A5-4ECE05422D85}"/>
                      </a:ext>
                    </a:extLst>
                  </p:cNvPr>
                  <p:cNvSpPr/>
                  <p:nvPr/>
                </p:nvSpPr>
                <p:spPr>
                  <a:xfrm>
                    <a:off x="1958458" y="5158930"/>
                    <a:ext cx="434753" cy="441826"/>
                  </a:xfrm>
                  <a:custGeom>
                    <a:avLst/>
                    <a:gdLst>
                      <a:gd name="connsiteX0" fmla="*/ 225729 w 434753"/>
                      <a:gd name="connsiteY0" fmla="*/ 441826 h 441826"/>
                      <a:gd name="connsiteX1" fmla="*/ 137067 w 434753"/>
                      <a:gd name="connsiteY1" fmla="*/ 424703 h 441826"/>
                      <a:gd name="connsiteX2" fmla="*/ 65282 w 434753"/>
                      <a:gd name="connsiteY2" fmla="*/ 377532 h 441826"/>
                      <a:gd name="connsiteX3" fmla="*/ 17453 w 434753"/>
                      <a:gd name="connsiteY3" fmla="*/ 307146 h 441826"/>
                      <a:gd name="connsiteX4" fmla="*/ 0 w 434753"/>
                      <a:gd name="connsiteY4" fmla="*/ 220707 h 441826"/>
                      <a:gd name="connsiteX5" fmla="*/ 17453 w 434753"/>
                      <a:gd name="connsiteY5" fmla="*/ 134268 h 441826"/>
                      <a:gd name="connsiteX6" fmla="*/ 65364 w 434753"/>
                      <a:gd name="connsiteY6" fmla="*/ 64047 h 441826"/>
                      <a:gd name="connsiteX7" fmla="*/ 137067 w 434753"/>
                      <a:gd name="connsiteY7" fmla="*/ 17123 h 441826"/>
                      <a:gd name="connsiteX8" fmla="*/ 225729 w 434753"/>
                      <a:gd name="connsiteY8" fmla="*/ 0 h 441826"/>
                      <a:gd name="connsiteX9" fmla="*/ 293892 w 434753"/>
                      <a:gd name="connsiteY9" fmla="*/ 9714 h 441826"/>
                      <a:gd name="connsiteX10" fmla="*/ 353247 w 434753"/>
                      <a:gd name="connsiteY10" fmla="*/ 37210 h 441826"/>
                      <a:gd name="connsiteX11" fmla="*/ 400830 w 434753"/>
                      <a:gd name="connsiteY11" fmla="*/ 80182 h 441826"/>
                      <a:gd name="connsiteX12" fmla="*/ 433512 w 434753"/>
                      <a:gd name="connsiteY12" fmla="*/ 135668 h 441826"/>
                      <a:gd name="connsiteX13" fmla="*/ 431783 w 434753"/>
                      <a:gd name="connsiteY13" fmla="*/ 151803 h 441826"/>
                      <a:gd name="connsiteX14" fmla="*/ 417376 w 434753"/>
                      <a:gd name="connsiteY14" fmla="*/ 159377 h 441826"/>
                      <a:gd name="connsiteX15" fmla="*/ 371934 w 434753"/>
                      <a:gd name="connsiteY15" fmla="*/ 159377 h 441826"/>
                      <a:gd name="connsiteX16" fmla="*/ 356540 w 434753"/>
                      <a:gd name="connsiteY16" fmla="*/ 149992 h 441826"/>
                      <a:gd name="connsiteX17" fmla="*/ 333901 w 434753"/>
                      <a:gd name="connsiteY17" fmla="*/ 118380 h 441826"/>
                      <a:gd name="connsiteX18" fmla="*/ 303606 w 434753"/>
                      <a:gd name="connsiteY18" fmla="*/ 94342 h 441826"/>
                      <a:gd name="connsiteX19" fmla="*/ 267467 w 434753"/>
                      <a:gd name="connsiteY19" fmla="*/ 79194 h 441826"/>
                      <a:gd name="connsiteX20" fmla="*/ 226635 w 434753"/>
                      <a:gd name="connsiteY20" fmla="*/ 73926 h 441826"/>
                      <a:gd name="connsiteX21" fmla="*/ 170738 w 434753"/>
                      <a:gd name="connsiteY21" fmla="*/ 84381 h 441826"/>
                      <a:gd name="connsiteX22" fmla="*/ 123567 w 434753"/>
                      <a:gd name="connsiteY22" fmla="*/ 113935 h 441826"/>
                      <a:gd name="connsiteX23" fmla="*/ 91131 w 434753"/>
                      <a:gd name="connsiteY23" fmla="*/ 160035 h 441826"/>
                      <a:gd name="connsiteX24" fmla="*/ 79112 w 434753"/>
                      <a:gd name="connsiteY24" fmla="*/ 220707 h 441826"/>
                      <a:gd name="connsiteX25" fmla="*/ 91296 w 434753"/>
                      <a:gd name="connsiteY25" fmla="*/ 281626 h 441826"/>
                      <a:gd name="connsiteX26" fmla="*/ 123978 w 434753"/>
                      <a:gd name="connsiteY26" fmla="*/ 327809 h 441826"/>
                      <a:gd name="connsiteX27" fmla="*/ 170985 w 434753"/>
                      <a:gd name="connsiteY27" fmla="*/ 357116 h 441826"/>
                      <a:gd name="connsiteX28" fmla="*/ 226552 w 434753"/>
                      <a:gd name="connsiteY28" fmla="*/ 367407 h 441826"/>
                      <a:gd name="connsiteX29" fmla="*/ 267137 w 434753"/>
                      <a:gd name="connsiteY29" fmla="*/ 362138 h 441826"/>
                      <a:gd name="connsiteX30" fmla="*/ 303112 w 434753"/>
                      <a:gd name="connsiteY30" fmla="*/ 346990 h 441826"/>
                      <a:gd name="connsiteX31" fmla="*/ 333490 w 434753"/>
                      <a:gd name="connsiteY31" fmla="*/ 323117 h 441826"/>
                      <a:gd name="connsiteX32" fmla="*/ 356540 w 434753"/>
                      <a:gd name="connsiteY32" fmla="*/ 291505 h 441826"/>
                      <a:gd name="connsiteX33" fmla="*/ 371852 w 434753"/>
                      <a:gd name="connsiteY33" fmla="*/ 282367 h 441826"/>
                      <a:gd name="connsiteX34" fmla="*/ 417294 w 434753"/>
                      <a:gd name="connsiteY34" fmla="*/ 282367 h 441826"/>
                      <a:gd name="connsiteX35" fmla="*/ 431618 w 434753"/>
                      <a:gd name="connsiteY35" fmla="*/ 289941 h 441826"/>
                      <a:gd name="connsiteX36" fmla="*/ 433429 w 434753"/>
                      <a:gd name="connsiteY36" fmla="*/ 306076 h 441826"/>
                      <a:gd name="connsiteX37" fmla="*/ 401323 w 434753"/>
                      <a:gd name="connsiteY37" fmla="*/ 361232 h 441826"/>
                      <a:gd name="connsiteX38" fmla="*/ 353659 w 434753"/>
                      <a:gd name="connsiteY38" fmla="*/ 404287 h 441826"/>
                      <a:gd name="connsiteX39" fmla="*/ 294057 w 434753"/>
                      <a:gd name="connsiteY39" fmla="*/ 431947 h 441826"/>
                      <a:gd name="connsiteX40" fmla="*/ 225647 w 434753"/>
                      <a:gd name="connsiteY40" fmla="*/ 441826 h 441826"/>
                      <a:gd name="connsiteX41" fmla="*/ 225729 w 434753"/>
                      <a:gd name="connsiteY41" fmla="*/ 34740 h 441826"/>
                      <a:gd name="connsiteX42" fmla="*/ 150321 w 434753"/>
                      <a:gd name="connsiteY42" fmla="*/ 49229 h 441826"/>
                      <a:gd name="connsiteX43" fmla="*/ 89649 w 434753"/>
                      <a:gd name="connsiteY43" fmla="*/ 88908 h 441826"/>
                      <a:gd name="connsiteX44" fmla="*/ 49394 w 434753"/>
                      <a:gd name="connsiteY44" fmla="*/ 148016 h 441826"/>
                      <a:gd name="connsiteX45" fmla="*/ 34823 w 434753"/>
                      <a:gd name="connsiteY45" fmla="*/ 220707 h 441826"/>
                      <a:gd name="connsiteX46" fmla="*/ 49394 w 434753"/>
                      <a:gd name="connsiteY46" fmla="*/ 293398 h 441826"/>
                      <a:gd name="connsiteX47" fmla="*/ 89732 w 434753"/>
                      <a:gd name="connsiteY47" fmla="*/ 352753 h 441826"/>
                      <a:gd name="connsiteX48" fmla="*/ 150404 w 434753"/>
                      <a:gd name="connsiteY48" fmla="*/ 392597 h 441826"/>
                      <a:gd name="connsiteX49" fmla="*/ 225811 w 434753"/>
                      <a:gd name="connsiteY49" fmla="*/ 407086 h 441826"/>
                      <a:gd name="connsiteX50" fmla="*/ 284096 w 434753"/>
                      <a:gd name="connsiteY50" fmla="*/ 398689 h 441826"/>
                      <a:gd name="connsiteX51" fmla="*/ 334724 w 434753"/>
                      <a:gd name="connsiteY51" fmla="*/ 375227 h 441826"/>
                      <a:gd name="connsiteX52" fmla="*/ 374486 w 434753"/>
                      <a:gd name="connsiteY52" fmla="*/ 339334 h 441826"/>
                      <a:gd name="connsiteX53" fmla="*/ 389798 w 434753"/>
                      <a:gd name="connsiteY53" fmla="*/ 317107 h 441826"/>
                      <a:gd name="connsiteX54" fmla="*/ 381978 w 434753"/>
                      <a:gd name="connsiteY54" fmla="*/ 317107 h 441826"/>
                      <a:gd name="connsiteX55" fmla="*/ 358433 w 434753"/>
                      <a:gd name="connsiteY55" fmla="*/ 347320 h 441826"/>
                      <a:gd name="connsiteX56" fmla="*/ 320894 w 434753"/>
                      <a:gd name="connsiteY56" fmla="*/ 376873 h 441826"/>
                      <a:gd name="connsiteX57" fmla="*/ 276358 w 434753"/>
                      <a:gd name="connsiteY57" fmla="*/ 395643 h 441826"/>
                      <a:gd name="connsiteX58" fmla="*/ 226552 w 434753"/>
                      <a:gd name="connsiteY58" fmla="*/ 402147 h 441826"/>
                      <a:gd name="connsiteX59" fmla="*/ 158471 w 434753"/>
                      <a:gd name="connsiteY59" fmla="*/ 389551 h 441826"/>
                      <a:gd name="connsiteX60" fmla="*/ 100187 w 434753"/>
                      <a:gd name="connsiteY60" fmla="*/ 353247 h 441826"/>
                      <a:gd name="connsiteX61" fmla="*/ 59602 w 434753"/>
                      <a:gd name="connsiteY61" fmla="*/ 296032 h 441826"/>
                      <a:gd name="connsiteX62" fmla="*/ 44290 w 434753"/>
                      <a:gd name="connsiteY62" fmla="*/ 220790 h 441826"/>
                      <a:gd name="connsiteX63" fmla="*/ 59355 w 434753"/>
                      <a:gd name="connsiteY63" fmla="*/ 145958 h 441826"/>
                      <a:gd name="connsiteX64" fmla="*/ 99775 w 434753"/>
                      <a:gd name="connsiteY64" fmla="*/ 88662 h 441826"/>
                      <a:gd name="connsiteX65" fmla="*/ 157977 w 434753"/>
                      <a:gd name="connsiteY65" fmla="*/ 52193 h 441826"/>
                      <a:gd name="connsiteX66" fmla="*/ 226470 w 434753"/>
                      <a:gd name="connsiteY66" fmla="*/ 39350 h 441826"/>
                      <a:gd name="connsiteX67" fmla="*/ 276440 w 434753"/>
                      <a:gd name="connsiteY67" fmla="*/ 45854 h 441826"/>
                      <a:gd name="connsiteX68" fmla="*/ 321224 w 434753"/>
                      <a:gd name="connsiteY68" fmla="*/ 64623 h 441826"/>
                      <a:gd name="connsiteX69" fmla="*/ 358845 w 434753"/>
                      <a:gd name="connsiteY69" fmla="*/ 94424 h 441826"/>
                      <a:gd name="connsiteX70" fmla="*/ 382060 w 434753"/>
                      <a:gd name="connsiteY70" fmla="*/ 124801 h 441826"/>
                      <a:gd name="connsiteX71" fmla="*/ 389551 w 434753"/>
                      <a:gd name="connsiteY71" fmla="*/ 124801 h 441826"/>
                      <a:gd name="connsiteX72" fmla="*/ 373910 w 434753"/>
                      <a:gd name="connsiteY72" fmla="*/ 102245 h 441826"/>
                      <a:gd name="connsiteX73" fmla="*/ 334066 w 434753"/>
                      <a:gd name="connsiteY73" fmla="*/ 66270 h 441826"/>
                      <a:gd name="connsiteX74" fmla="*/ 283931 w 434753"/>
                      <a:gd name="connsiteY74" fmla="*/ 43055 h 441826"/>
                      <a:gd name="connsiteX75" fmla="*/ 225729 w 434753"/>
                      <a:gd name="connsiteY75" fmla="*/ 34822 h 4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4753" h="441826">
                        <a:moveTo>
                          <a:pt x="225729" y="441826"/>
                        </a:moveTo>
                        <a:cubicBezTo>
                          <a:pt x="194364" y="441826"/>
                          <a:pt x="164481" y="436063"/>
                          <a:pt x="137067"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7" y="17123"/>
                        </a:cubicBezTo>
                        <a:cubicBezTo>
                          <a:pt x="164481" y="5762"/>
                          <a:pt x="194364" y="0"/>
                          <a:pt x="225729" y="0"/>
                        </a:cubicBezTo>
                        <a:cubicBezTo>
                          <a:pt x="249438" y="0"/>
                          <a:pt x="272324" y="3293"/>
                          <a:pt x="293892" y="9714"/>
                        </a:cubicBezTo>
                        <a:cubicBezTo>
                          <a:pt x="315378" y="16135"/>
                          <a:pt x="335383" y="25438"/>
                          <a:pt x="353247" y="37210"/>
                        </a:cubicBezTo>
                        <a:cubicBezTo>
                          <a:pt x="371193" y="49064"/>
                          <a:pt x="387164" y="63553"/>
                          <a:pt x="400830" y="80182"/>
                        </a:cubicBezTo>
                        <a:cubicBezTo>
                          <a:pt x="414495" y="96894"/>
                          <a:pt x="425444" y="115581"/>
                          <a:pt x="433512" y="135668"/>
                        </a:cubicBezTo>
                        <a:cubicBezTo>
                          <a:pt x="435652" y="141019"/>
                          <a:pt x="434993" y="147028"/>
                          <a:pt x="431783" y="151803"/>
                        </a:cubicBezTo>
                        <a:cubicBezTo>
                          <a:pt x="428572"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1"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1" y="340487"/>
                          <a:pt x="153367" y="350283"/>
                          <a:pt x="170985" y="357116"/>
                        </a:cubicBezTo>
                        <a:cubicBezTo>
                          <a:pt x="188766" y="363949"/>
                          <a:pt x="207453" y="367407"/>
                          <a:pt x="226552" y="367407"/>
                        </a:cubicBezTo>
                        <a:cubicBezTo>
                          <a:pt x="240712" y="367407"/>
                          <a:pt x="254377"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29" y="306076"/>
                        </a:cubicBezTo>
                        <a:cubicBezTo>
                          <a:pt x="425691" y="325998"/>
                          <a:pt x="414907" y="344521"/>
                          <a:pt x="401323" y="361232"/>
                        </a:cubicBezTo>
                        <a:cubicBezTo>
                          <a:pt x="387823" y="377944"/>
                          <a:pt x="371770" y="392432"/>
                          <a:pt x="353659" y="404287"/>
                        </a:cubicBezTo>
                        <a:cubicBezTo>
                          <a:pt x="335712" y="416059"/>
                          <a:pt x="315625" y="425362"/>
                          <a:pt x="294057" y="431947"/>
                        </a:cubicBezTo>
                        <a:cubicBezTo>
                          <a:pt x="272406" y="438533"/>
                          <a:pt x="249438" y="441826"/>
                          <a:pt x="225647" y="441826"/>
                        </a:cubicBezTo>
                        <a:close/>
                        <a:moveTo>
                          <a:pt x="225729" y="34740"/>
                        </a:moveTo>
                        <a:cubicBezTo>
                          <a:pt x="198892" y="34740"/>
                          <a:pt x="173537" y="39597"/>
                          <a:pt x="150321" y="49229"/>
                        </a:cubicBezTo>
                        <a:cubicBezTo>
                          <a:pt x="127024" y="58861"/>
                          <a:pt x="106608" y="72197"/>
                          <a:pt x="89649" y="88908"/>
                        </a:cubicBezTo>
                        <a:cubicBezTo>
                          <a:pt x="72691" y="105538"/>
                          <a:pt x="59108" y="125460"/>
                          <a:pt x="49394" y="148016"/>
                        </a:cubicBezTo>
                        <a:cubicBezTo>
                          <a:pt x="39680" y="170490"/>
                          <a:pt x="34823" y="195023"/>
                          <a:pt x="34823" y="220707"/>
                        </a:cubicBezTo>
                        <a:cubicBezTo>
                          <a:pt x="34823" y="246392"/>
                          <a:pt x="39762" y="270924"/>
                          <a:pt x="49394" y="293398"/>
                        </a:cubicBezTo>
                        <a:cubicBezTo>
                          <a:pt x="59108" y="316037"/>
                          <a:pt x="72691" y="335959"/>
                          <a:pt x="89732" y="352753"/>
                        </a:cubicBezTo>
                        <a:cubicBezTo>
                          <a:pt x="106773" y="369547"/>
                          <a:pt x="127189" y="382965"/>
                          <a:pt x="150404" y="392597"/>
                        </a:cubicBezTo>
                        <a:cubicBezTo>
                          <a:pt x="173619" y="402229"/>
                          <a:pt x="198974" y="407086"/>
                          <a:pt x="225811" y="407086"/>
                        </a:cubicBezTo>
                        <a:cubicBezTo>
                          <a:pt x="246145" y="407086"/>
                          <a:pt x="265738" y="404287"/>
                          <a:pt x="284096" y="398689"/>
                        </a:cubicBezTo>
                        <a:cubicBezTo>
                          <a:pt x="302536" y="393091"/>
                          <a:pt x="319577" y="385188"/>
                          <a:pt x="334724" y="375227"/>
                        </a:cubicBezTo>
                        <a:cubicBezTo>
                          <a:pt x="349790" y="365348"/>
                          <a:pt x="363208" y="353247"/>
                          <a:pt x="374486" y="339334"/>
                        </a:cubicBezTo>
                        <a:cubicBezTo>
                          <a:pt x="380166" y="332255"/>
                          <a:pt x="385353" y="324845"/>
                          <a:pt x="389798" y="317107"/>
                        </a:cubicBezTo>
                        <a:lnTo>
                          <a:pt x="381978" y="317107"/>
                        </a:lnTo>
                        <a:cubicBezTo>
                          <a:pt x="375227" y="328138"/>
                          <a:pt x="367324" y="338264"/>
                          <a:pt x="358433" y="347320"/>
                        </a:cubicBezTo>
                        <a:cubicBezTo>
                          <a:pt x="347237" y="358762"/>
                          <a:pt x="334642" y="368723"/>
                          <a:pt x="320894" y="376873"/>
                        </a:cubicBezTo>
                        <a:cubicBezTo>
                          <a:pt x="307146" y="385023"/>
                          <a:pt x="292164" y="391362"/>
                          <a:pt x="276358" y="395643"/>
                        </a:cubicBezTo>
                        <a:cubicBezTo>
                          <a:pt x="260551" y="400006"/>
                          <a:pt x="243840" y="402147"/>
                          <a:pt x="226552" y="402147"/>
                        </a:cubicBezTo>
                        <a:cubicBezTo>
                          <a:pt x="203173" y="402147"/>
                          <a:pt x="180287" y="397866"/>
                          <a:pt x="158471" y="389551"/>
                        </a:cubicBezTo>
                        <a:cubicBezTo>
                          <a:pt x="136656" y="381154"/>
                          <a:pt x="117063" y="368888"/>
                          <a:pt x="100187" y="353247"/>
                        </a:cubicBezTo>
                        <a:cubicBezTo>
                          <a:pt x="83311" y="337523"/>
                          <a:pt x="69645" y="318260"/>
                          <a:pt x="59602" y="296032"/>
                        </a:cubicBezTo>
                        <a:cubicBezTo>
                          <a:pt x="49476" y="273641"/>
                          <a:pt x="44290" y="248285"/>
                          <a:pt x="44290" y="220790"/>
                        </a:cubicBezTo>
                        <a:cubicBezTo>
                          <a:pt x="44290" y="193294"/>
                          <a:pt x="49394" y="168350"/>
                          <a:pt x="59355" y="145958"/>
                        </a:cubicBezTo>
                        <a:cubicBezTo>
                          <a:pt x="69316" y="123731"/>
                          <a:pt x="82899" y="104385"/>
                          <a:pt x="99775" y="88662"/>
                        </a:cubicBezTo>
                        <a:cubicBezTo>
                          <a:pt x="116569" y="73020"/>
                          <a:pt x="136162" y="60672"/>
                          <a:pt x="157977" y="52193"/>
                        </a:cubicBezTo>
                        <a:cubicBezTo>
                          <a:pt x="179793" y="43631"/>
                          <a:pt x="202843" y="39350"/>
                          <a:pt x="226470" y="39350"/>
                        </a:cubicBezTo>
                        <a:cubicBezTo>
                          <a:pt x="243675" y="39350"/>
                          <a:pt x="260469" y="41573"/>
                          <a:pt x="276440" y="45854"/>
                        </a:cubicBezTo>
                        <a:cubicBezTo>
                          <a:pt x="292411" y="50217"/>
                          <a:pt x="307476" y="56556"/>
                          <a:pt x="321224" y="64623"/>
                        </a:cubicBezTo>
                        <a:cubicBezTo>
                          <a:pt x="334971" y="72773"/>
                          <a:pt x="347649" y="82817"/>
                          <a:pt x="358845" y="94424"/>
                        </a:cubicBezTo>
                        <a:cubicBezTo>
                          <a:pt x="367653" y="103562"/>
                          <a:pt x="375474" y="113770"/>
                          <a:pt x="382060" y="124801"/>
                        </a:cubicBezTo>
                        <a:lnTo>
                          <a:pt x="389551" y="124801"/>
                        </a:lnTo>
                        <a:cubicBezTo>
                          <a:pt x="384941" y="116898"/>
                          <a:pt x="379673" y="109325"/>
                          <a:pt x="373910" y="102245"/>
                        </a:cubicBezTo>
                        <a:cubicBezTo>
                          <a:pt x="362467" y="88250"/>
                          <a:pt x="349048" y="76149"/>
                          <a:pt x="334066" y="66270"/>
                        </a:cubicBezTo>
                        <a:cubicBezTo>
                          <a:pt x="319001" y="56309"/>
                          <a:pt x="302125" y="48488"/>
                          <a:pt x="283931" y="43055"/>
                        </a:cubicBezTo>
                        <a:cubicBezTo>
                          <a:pt x="265656" y="37621"/>
                          <a:pt x="246063" y="34822"/>
                          <a:pt x="225729" y="34822"/>
                        </a:cubicBezTo>
                        <a:close/>
                      </a:path>
                    </a:pathLst>
                  </a:custGeom>
                  <a:solidFill>
                    <a:srgbClr val="1D1D1B"/>
                  </a:solidFill>
                  <a:ln w="8232" cap="flat">
                    <a:noFill/>
                    <a:prstDash val="solid"/>
                    <a:miter/>
                  </a:ln>
                </p:spPr>
                <p:txBody>
                  <a:bodyPr rtlCol="0" anchor="ctr"/>
                  <a:lstStyle/>
                  <a:p>
                    <a:endParaRPr lang="en-US"/>
                  </a:p>
                </p:txBody>
              </p:sp>
            </p:grpSp>
            <p:grpSp>
              <p:nvGrpSpPr>
                <p:cNvPr id="30" name="Gráfico 23">
                  <a:extLst>
                    <a:ext uri="{FF2B5EF4-FFF2-40B4-BE49-F238E27FC236}">
                      <a16:creationId xmlns:a16="http://schemas.microsoft.com/office/drawing/2014/main" id="{7CF00001-CD18-0448-759C-00C36612A4F7}"/>
                    </a:ext>
                  </a:extLst>
                </p:cNvPr>
                <p:cNvGrpSpPr/>
                <p:nvPr/>
              </p:nvGrpSpPr>
              <p:grpSpPr>
                <a:xfrm>
                  <a:off x="2611277" y="5158848"/>
                  <a:ext cx="452692" cy="441908"/>
                  <a:chOff x="2611277" y="5158848"/>
                  <a:chExt cx="452692" cy="441908"/>
                </a:xfrm>
                <a:solidFill>
                  <a:srgbClr val="1D1D1B"/>
                </a:solidFill>
              </p:grpSpPr>
              <p:sp>
                <p:nvSpPr>
                  <p:cNvPr id="137" name="Forma Livre: Forma 136">
                    <a:extLst>
                      <a:ext uri="{FF2B5EF4-FFF2-40B4-BE49-F238E27FC236}">
                        <a16:creationId xmlns:a16="http://schemas.microsoft.com/office/drawing/2014/main" id="{70C7AD7C-3A11-2A0B-8036-5F1A495B9BCA}"/>
                      </a:ext>
                    </a:extLst>
                  </p:cNvPr>
                  <p:cNvSpPr/>
                  <p:nvPr/>
                </p:nvSpPr>
                <p:spPr>
                  <a:xfrm>
                    <a:off x="2628647" y="5176300"/>
                    <a:ext cx="417787" cy="407003"/>
                  </a:xfrm>
                  <a:custGeom>
                    <a:avLst/>
                    <a:gdLst>
                      <a:gd name="connsiteX0" fmla="*/ 0 w 417787"/>
                      <a:gd name="connsiteY0" fmla="*/ 203337 h 407003"/>
                      <a:gd name="connsiteX1" fmla="*/ 15641 w 417787"/>
                      <a:gd name="connsiteY1" fmla="*/ 123813 h 407003"/>
                      <a:gd name="connsiteX2" fmla="*/ 59108 w 417787"/>
                      <a:gd name="connsiteY2" fmla="*/ 59108 h 407003"/>
                      <a:gd name="connsiteX3" fmla="*/ 124719 w 417787"/>
                      <a:gd name="connsiteY3" fmla="*/ 15806 h 407003"/>
                      <a:gd name="connsiteX4" fmla="*/ 206383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6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2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3 w 417787"/>
                      <a:gd name="connsiteY30" fmla="*/ 203337 h 407003"/>
                      <a:gd name="connsiteX31" fmla="*/ 362632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9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1" y="123813"/>
                        </a:cubicBezTo>
                        <a:cubicBezTo>
                          <a:pt x="26096" y="99034"/>
                          <a:pt x="40585" y="77466"/>
                          <a:pt x="59108" y="59108"/>
                        </a:cubicBezTo>
                        <a:cubicBezTo>
                          <a:pt x="77713" y="40832"/>
                          <a:pt x="99528" y="26343"/>
                          <a:pt x="124719" y="15806"/>
                        </a:cubicBezTo>
                        <a:cubicBezTo>
                          <a:pt x="149910" y="5269"/>
                          <a:pt x="177158" y="0"/>
                          <a:pt x="206383" y="0"/>
                        </a:cubicBezTo>
                        <a:cubicBezTo>
                          <a:pt x="225235" y="0"/>
                          <a:pt x="243017" y="2305"/>
                          <a:pt x="259811" y="6833"/>
                        </a:cubicBezTo>
                        <a:cubicBezTo>
                          <a:pt x="276605" y="11443"/>
                          <a:pt x="292246" y="17699"/>
                          <a:pt x="306735" y="25685"/>
                        </a:cubicBezTo>
                        <a:cubicBezTo>
                          <a:pt x="321223" y="33670"/>
                          <a:pt x="334230" y="43137"/>
                          <a:pt x="345838" y="54086"/>
                        </a:cubicBezTo>
                        <a:cubicBezTo>
                          <a:pt x="357446" y="65035"/>
                          <a:pt x="367242" y="76889"/>
                          <a:pt x="375392" y="89567"/>
                        </a:cubicBezTo>
                        <a:lnTo>
                          <a:pt x="378849" y="10208"/>
                        </a:lnTo>
                        <a:lnTo>
                          <a:pt x="417788" y="10208"/>
                        </a:lnTo>
                        <a:lnTo>
                          <a:pt x="417788" y="396713"/>
                        </a:lnTo>
                        <a:lnTo>
                          <a:pt x="378849" y="396713"/>
                        </a:lnTo>
                        <a:lnTo>
                          <a:pt x="375392" y="317766"/>
                        </a:lnTo>
                        <a:cubicBezTo>
                          <a:pt x="367242" y="330526"/>
                          <a:pt x="357363" y="342216"/>
                          <a:pt x="345591" y="353082"/>
                        </a:cubicBezTo>
                        <a:cubicBezTo>
                          <a:pt x="333901" y="363867"/>
                          <a:pt x="320812" y="373334"/>
                          <a:pt x="306323" y="381319"/>
                        </a:cubicBezTo>
                        <a:cubicBezTo>
                          <a:pt x="291834" y="389304"/>
                          <a:pt x="276193" y="395643"/>
                          <a:pt x="259399" y="400171"/>
                        </a:cubicBezTo>
                        <a:cubicBezTo>
                          <a:pt x="242605" y="404781"/>
                          <a:pt x="224906" y="407004"/>
                          <a:pt x="206383" y="407004"/>
                        </a:cubicBezTo>
                        <a:cubicBezTo>
                          <a:pt x="177158" y="407004"/>
                          <a:pt x="149910" y="401735"/>
                          <a:pt x="124719" y="391198"/>
                        </a:cubicBezTo>
                        <a:cubicBezTo>
                          <a:pt x="99528" y="380660"/>
                          <a:pt x="77713" y="366172"/>
                          <a:pt x="59272" y="347896"/>
                        </a:cubicBezTo>
                        <a:cubicBezTo>
                          <a:pt x="40832" y="329620"/>
                          <a:pt x="26343" y="308052"/>
                          <a:pt x="15806" y="283191"/>
                        </a:cubicBezTo>
                        <a:cubicBezTo>
                          <a:pt x="5269" y="258411"/>
                          <a:pt x="0" y="231739"/>
                          <a:pt x="0" y="203255"/>
                        </a:cubicBezTo>
                        <a:close/>
                        <a:moveTo>
                          <a:pt x="44207" y="203337"/>
                        </a:moveTo>
                        <a:cubicBezTo>
                          <a:pt x="44207" y="226717"/>
                          <a:pt x="48570" y="248450"/>
                          <a:pt x="57214" y="268619"/>
                        </a:cubicBezTo>
                        <a:cubicBezTo>
                          <a:pt x="65858" y="288706"/>
                          <a:pt x="77713" y="306076"/>
                          <a:pt x="92696" y="320730"/>
                        </a:cubicBezTo>
                        <a:cubicBezTo>
                          <a:pt x="107678" y="335383"/>
                          <a:pt x="125295" y="346908"/>
                          <a:pt x="145382" y="355305"/>
                        </a:cubicBezTo>
                        <a:cubicBezTo>
                          <a:pt x="165469" y="363702"/>
                          <a:pt x="186955" y="367900"/>
                          <a:pt x="209841" y="367900"/>
                        </a:cubicBezTo>
                        <a:cubicBezTo>
                          <a:pt x="232726" y="367900"/>
                          <a:pt x="254213" y="363784"/>
                          <a:pt x="274299" y="355470"/>
                        </a:cubicBezTo>
                        <a:cubicBezTo>
                          <a:pt x="294386" y="347237"/>
                          <a:pt x="312003" y="335712"/>
                          <a:pt x="327151" y="320894"/>
                        </a:cubicBezTo>
                        <a:cubicBezTo>
                          <a:pt x="342298" y="306158"/>
                          <a:pt x="354152" y="288788"/>
                          <a:pt x="362796" y="268784"/>
                        </a:cubicBezTo>
                        <a:cubicBezTo>
                          <a:pt x="371440" y="248862"/>
                          <a:pt x="375803" y="226964"/>
                          <a:pt x="375803" y="203337"/>
                        </a:cubicBezTo>
                        <a:cubicBezTo>
                          <a:pt x="375803" y="179711"/>
                          <a:pt x="371440" y="158224"/>
                          <a:pt x="362632" y="138302"/>
                        </a:cubicBezTo>
                        <a:cubicBezTo>
                          <a:pt x="353823" y="118380"/>
                          <a:pt x="341969" y="101010"/>
                          <a:pt x="326986" y="86439"/>
                        </a:cubicBezTo>
                        <a:cubicBezTo>
                          <a:pt x="312003" y="71785"/>
                          <a:pt x="294386" y="60342"/>
                          <a:pt x="274299" y="51946"/>
                        </a:cubicBezTo>
                        <a:cubicBezTo>
                          <a:pt x="254213" y="43549"/>
                          <a:pt x="232726" y="39350"/>
                          <a:pt x="209841" y="39350"/>
                        </a:cubicBezTo>
                        <a:cubicBezTo>
                          <a:pt x="186955" y="39350"/>
                          <a:pt x="165386" y="43549"/>
                          <a:pt x="145135" y="51946"/>
                        </a:cubicBezTo>
                        <a:cubicBezTo>
                          <a:pt x="124884" y="60342"/>
                          <a:pt x="107349" y="71868"/>
                          <a:pt x="92449" y="86439"/>
                        </a:cubicBezTo>
                        <a:cubicBezTo>
                          <a:pt x="77548"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138" name="Forma Livre: Forma 137">
                    <a:extLst>
                      <a:ext uri="{FF2B5EF4-FFF2-40B4-BE49-F238E27FC236}">
                        <a16:creationId xmlns:a16="http://schemas.microsoft.com/office/drawing/2014/main" id="{178E3D9D-12AF-ED8B-E81D-05D173FE0519}"/>
                      </a:ext>
                    </a:extLst>
                  </p:cNvPr>
                  <p:cNvSpPr/>
                  <p:nvPr/>
                </p:nvSpPr>
                <p:spPr>
                  <a:xfrm>
                    <a:off x="2611277" y="5158848"/>
                    <a:ext cx="452692" cy="441908"/>
                  </a:xfrm>
                  <a:custGeom>
                    <a:avLst/>
                    <a:gdLst>
                      <a:gd name="connsiteX0" fmla="*/ 223753 w 452692"/>
                      <a:gd name="connsiteY0" fmla="*/ 441909 h 441908"/>
                      <a:gd name="connsiteX1" fmla="*/ 135421 w 452692"/>
                      <a:gd name="connsiteY1" fmla="*/ 424703 h 441908"/>
                      <a:gd name="connsiteX2" fmla="*/ 64459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6 w 452692"/>
                      <a:gd name="connsiteY6" fmla="*/ 64130 h 441908"/>
                      <a:gd name="connsiteX7" fmla="*/ 135503 w 452692"/>
                      <a:gd name="connsiteY7" fmla="*/ 17205 h 441908"/>
                      <a:gd name="connsiteX8" fmla="*/ 223918 w 452692"/>
                      <a:gd name="connsiteY8" fmla="*/ 0 h 441908"/>
                      <a:gd name="connsiteX9" fmla="*/ 281873 w 452692"/>
                      <a:gd name="connsiteY9" fmla="*/ 7491 h 441908"/>
                      <a:gd name="connsiteX10" fmla="*/ 332666 w 452692"/>
                      <a:gd name="connsiteY10" fmla="*/ 27907 h 441908"/>
                      <a:gd name="connsiteX11" fmla="*/ 375309 w 452692"/>
                      <a:gd name="connsiteY11" fmla="*/ 58861 h 441908"/>
                      <a:gd name="connsiteX12" fmla="*/ 377532 w 452692"/>
                      <a:gd name="connsiteY12" fmla="*/ 61001 h 441908"/>
                      <a:gd name="connsiteX13" fmla="*/ 379014 w 452692"/>
                      <a:gd name="connsiteY13" fmla="*/ 26837 h 441908"/>
                      <a:gd name="connsiteX14" fmla="*/ 396384 w 452692"/>
                      <a:gd name="connsiteY14" fmla="*/ 10208 h 441908"/>
                      <a:gd name="connsiteX15" fmla="*/ 435323 w 452692"/>
                      <a:gd name="connsiteY15" fmla="*/ 10208 h 441908"/>
                      <a:gd name="connsiteX16" fmla="*/ 452693 w 452692"/>
                      <a:gd name="connsiteY16" fmla="*/ 27578 h 441908"/>
                      <a:gd name="connsiteX17" fmla="*/ 452693 w 452692"/>
                      <a:gd name="connsiteY17" fmla="*/ 414083 h 441908"/>
                      <a:gd name="connsiteX18" fmla="*/ 435323 w 452692"/>
                      <a:gd name="connsiteY18" fmla="*/ 431453 h 441908"/>
                      <a:gd name="connsiteX19" fmla="*/ 396384 w 452692"/>
                      <a:gd name="connsiteY19" fmla="*/ 431453 h 441908"/>
                      <a:gd name="connsiteX20" fmla="*/ 379014 w 452692"/>
                      <a:gd name="connsiteY20" fmla="*/ 414825 h 441908"/>
                      <a:gd name="connsiteX21" fmla="*/ 377532 w 452692"/>
                      <a:gd name="connsiteY21" fmla="*/ 380743 h 441908"/>
                      <a:gd name="connsiteX22" fmla="*/ 374980 w 452692"/>
                      <a:gd name="connsiteY22" fmla="*/ 383130 h 441908"/>
                      <a:gd name="connsiteX23" fmla="*/ 332337 w 452692"/>
                      <a:gd name="connsiteY23" fmla="*/ 413837 h 441908"/>
                      <a:gd name="connsiteX24" fmla="*/ 281544 w 452692"/>
                      <a:gd name="connsiteY24" fmla="*/ 434253 h 441908"/>
                      <a:gd name="connsiteX25" fmla="*/ 223918 w 452692"/>
                      <a:gd name="connsiteY25" fmla="*/ 441744 h 441908"/>
                      <a:gd name="connsiteX26" fmla="*/ 223753 w 452692"/>
                      <a:gd name="connsiteY26" fmla="*/ 34822 h 441908"/>
                      <a:gd name="connsiteX27" fmla="*/ 148839 w 452692"/>
                      <a:gd name="connsiteY27" fmla="*/ 49311 h 441908"/>
                      <a:gd name="connsiteX28" fmla="*/ 88662 w 452692"/>
                      <a:gd name="connsiteY28" fmla="*/ 88991 h 441908"/>
                      <a:gd name="connsiteX29" fmla="*/ 48982 w 452692"/>
                      <a:gd name="connsiteY29" fmla="*/ 148016 h 441908"/>
                      <a:gd name="connsiteX30" fmla="*/ 34658 w 452692"/>
                      <a:gd name="connsiteY30" fmla="*/ 220872 h 441908"/>
                      <a:gd name="connsiteX31" fmla="*/ 49147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1 w 452692"/>
                      <a:gd name="connsiteY38" fmla="*/ 325916 h 441908"/>
                      <a:gd name="connsiteX39" fmla="*/ 397289 w 452692"/>
                      <a:gd name="connsiteY39" fmla="*/ 318507 h 441908"/>
                      <a:gd name="connsiteX40" fmla="*/ 410132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2 w 452692"/>
                      <a:gd name="connsiteY45" fmla="*/ 107843 h 441908"/>
                      <a:gd name="connsiteX46" fmla="*/ 397289 w 452692"/>
                      <a:gd name="connsiteY46" fmla="*/ 123896 h 441908"/>
                      <a:gd name="connsiteX47" fmla="*/ 378191 w 452692"/>
                      <a:gd name="connsiteY47" fmla="*/ 116487 h 441908"/>
                      <a:gd name="connsiteX48" fmla="*/ 351353 w 452692"/>
                      <a:gd name="connsiteY48" fmla="*/ 84216 h 441908"/>
                      <a:gd name="connsiteX49" fmla="*/ 315790 w 452692"/>
                      <a:gd name="connsiteY49" fmla="*/ 58367 h 441908"/>
                      <a:gd name="connsiteX50" fmla="*/ 272653 w 452692"/>
                      <a:gd name="connsiteY50" fmla="*/ 40997 h 441908"/>
                      <a:gd name="connsiteX51" fmla="*/ 223836 w 452692"/>
                      <a:gd name="connsiteY51" fmla="*/ 34740 h 441908"/>
                      <a:gd name="connsiteX52" fmla="*/ 227211 w 452692"/>
                      <a:gd name="connsiteY52" fmla="*/ 402640 h 441908"/>
                      <a:gd name="connsiteX53" fmla="*/ 156001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172 w 452692"/>
                      <a:gd name="connsiteY83" fmla="*/ 116404 h 441908"/>
                      <a:gd name="connsiteX84" fmla="*/ 284919 w 452692"/>
                      <a:gd name="connsiteY84" fmla="*/ 85451 h 441908"/>
                      <a:gd name="connsiteX85" fmla="*/ 227128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9" y="377697"/>
                        </a:cubicBezTo>
                        <a:cubicBezTo>
                          <a:pt x="44454" y="357857"/>
                          <a:pt x="28566" y="334230"/>
                          <a:pt x="17205" y="307475"/>
                        </a:cubicBezTo>
                        <a:cubicBezTo>
                          <a:pt x="5762" y="280638"/>
                          <a:pt x="0" y="251414"/>
                          <a:pt x="0" y="220707"/>
                        </a:cubicBezTo>
                        <a:cubicBezTo>
                          <a:pt x="0" y="190001"/>
                          <a:pt x="5680" y="161270"/>
                          <a:pt x="17041" y="134433"/>
                        </a:cubicBezTo>
                        <a:cubicBezTo>
                          <a:pt x="28319" y="107596"/>
                          <a:pt x="44207" y="83969"/>
                          <a:pt x="64376" y="64130"/>
                        </a:cubicBezTo>
                        <a:cubicBezTo>
                          <a:pt x="84463" y="44372"/>
                          <a:pt x="108337" y="28566"/>
                          <a:pt x="135503" y="17205"/>
                        </a:cubicBezTo>
                        <a:cubicBezTo>
                          <a:pt x="162752" y="5762"/>
                          <a:pt x="192470" y="0"/>
                          <a:pt x="223918" y="0"/>
                        </a:cubicBezTo>
                        <a:cubicBezTo>
                          <a:pt x="244169" y="0"/>
                          <a:pt x="263680" y="2552"/>
                          <a:pt x="281873" y="7491"/>
                        </a:cubicBezTo>
                        <a:cubicBezTo>
                          <a:pt x="299902" y="12431"/>
                          <a:pt x="317025" y="19263"/>
                          <a:pt x="332666" y="27907"/>
                        </a:cubicBezTo>
                        <a:cubicBezTo>
                          <a:pt x="348308" y="36551"/>
                          <a:pt x="362714" y="47006"/>
                          <a:pt x="375309" y="58861"/>
                        </a:cubicBezTo>
                        <a:cubicBezTo>
                          <a:pt x="376050" y="59602"/>
                          <a:pt x="376791" y="60342"/>
                          <a:pt x="377532" y="61001"/>
                        </a:cubicBezTo>
                        <a:lnTo>
                          <a:pt x="379014" y="26837"/>
                        </a:lnTo>
                        <a:cubicBezTo>
                          <a:pt x="379426" y="17535"/>
                          <a:pt x="387082" y="10208"/>
                          <a:pt x="396384" y="10208"/>
                        </a:cubicBezTo>
                        <a:lnTo>
                          <a:pt x="435323" y="10208"/>
                        </a:lnTo>
                        <a:cubicBezTo>
                          <a:pt x="444872" y="10208"/>
                          <a:pt x="452693" y="17946"/>
                          <a:pt x="452693" y="27578"/>
                        </a:cubicBezTo>
                        <a:lnTo>
                          <a:pt x="452693" y="414083"/>
                        </a:lnTo>
                        <a:cubicBezTo>
                          <a:pt x="452693" y="423633"/>
                          <a:pt x="444954" y="431453"/>
                          <a:pt x="435323" y="431453"/>
                        </a:cubicBezTo>
                        <a:lnTo>
                          <a:pt x="396384" y="431453"/>
                        </a:lnTo>
                        <a:cubicBezTo>
                          <a:pt x="387082" y="431453"/>
                          <a:pt x="379426" y="424127"/>
                          <a:pt x="379014" y="414825"/>
                        </a:cubicBezTo>
                        <a:lnTo>
                          <a:pt x="377532" y="380743"/>
                        </a:lnTo>
                        <a:cubicBezTo>
                          <a:pt x="376709" y="381566"/>
                          <a:pt x="375803" y="382389"/>
                          <a:pt x="374980" y="383130"/>
                        </a:cubicBezTo>
                        <a:cubicBezTo>
                          <a:pt x="362302" y="394820"/>
                          <a:pt x="347978" y="405111"/>
                          <a:pt x="332337" y="413837"/>
                        </a:cubicBezTo>
                        <a:cubicBezTo>
                          <a:pt x="316696" y="422480"/>
                          <a:pt x="299572" y="429395"/>
                          <a:pt x="281544" y="434253"/>
                        </a:cubicBezTo>
                        <a:cubicBezTo>
                          <a:pt x="263350" y="439192"/>
                          <a:pt x="243922" y="441744"/>
                          <a:pt x="223918" y="441744"/>
                        </a:cubicBezTo>
                        <a:close/>
                        <a:moveTo>
                          <a:pt x="223753" y="34822"/>
                        </a:moveTo>
                        <a:cubicBezTo>
                          <a:pt x="196998" y="34822"/>
                          <a:pt x="171725" y="39680"/>
                          <a:pt x="148839" y="49311"/>
                        </a:cubicBezTo>
                        <a:cubicBezTo>
                          <a:pt x="125789" y="58943"/>
                          <a:pt x="105538" y="72279"/>
                          <a:pt x="88662" y="88991"/>
                        </a:cubicBezTo>
                        <a:cubicBezTo>
                          <a:pt x="71785" y="105620"/>
                          <a:pt x="58449" y="125460"/>
                          <a:pt x="48982" y="148016"/>
                        </a:cubicBezTo>
                        <a:cubicBezTo>
                          <a:pt x="39515" y="170573"/>
                          <a:pt x="34658" y="195023"/>
                          <a:pt x="34658" y="220872"/>
                        </a:cubicBezTo>
                        <a:cubicBezTo>
                          <a:pt x="34658" y="246721"/>
                          <a:pt x="39515" y="271500"/>
                          <a:pt x="49147" y="293975"/>
                        </a:cubicBezTo>
                        <a:cubicBezTo>
                          <a:pt x="58778" y="316614"/>
                          <a:pt x="72115" y="336453"/>
                          <a:pt x="88908" y="353165"/>
                        </a:cubicBezTo>
                        <a:cubicBezTo>
                          <a:pt x="105702" y="369794"/>
                          <a:pt x="125871" y="383130"/>
                          <a:pt x="148839" y="392762"/>
                        </a:cubicBezTo>
                        <a:cubicBezTo>
                          <a:pt x="171808" y="402394"/>
                          <a:pt x="196998" y="407250"/>
                          <a:pt x="223753" y="407250"/>
                        </a:cubicBezTo>
                        <a:cubicBezTo>
                          <a:pt x="240712" y="407250"/>
                          <a:pt x="257012" y="405111"/>
                          <a:pt x="272241" y="400994"/>
                        </a:cubicBezTo>
                        <a:cubicBezTo>
                          <a:pt x="287636" y="396796"/>
                          <a:pt x="302124" y="390951"/>
                          <a:pt x="315378" y="383624"/>
                        </a:cubicBezTo>
                        <a:cubicBezTo>
                          <a:pt x="328632" y="376298"/>
                          <a:pt x="340651" y="367653"/>
                          <a:pt x="351271" y="357857"/>
                        </a:cubicBezTo>
                        <a:cubicBezTo>
                          <a:pt x="361808" y="348143"/>
                          <a:pt x="370864" y="337359"/>
                          <a:pt x="378191" y="325916"/>
                        </a:cubicBezTo>
                        <a:cubicBezTo>
                          <a:pt x="382307" y="319577"/>
                          <a:pt x="390045" y="316531"/>
                          <a:pt x="397289" y="318507"/>
                        </a:cubicBezTo>
                        <a:cubicBezTo>
                          <a:pt x="404616" y="320482"/>
                          <a:pt x="409803" y="326986"/>
                          <a:pt x="410132" y="334560"/>
                        </a:cubicBezTo>
                        <a:lnTo>
                          <a:pt x="412849" y="396960"/>
                        </a:lnTo>
                        <a:lnTo>
                          <a:pt x="417788" y="396960"/>
                        </a:lnTo>
                        <a:lnTo>
                          <a:pt x="417788" y="45113"/>
                        </a:lnTo>
                        <a:lnTo>
                          <a:pt x="412849" y="45113"/>
                        </a:lnTo>
                        <a:lnTo>
                          <a:pt x="410132" y="107843"/>
                        </a:lnTo>
                        <a:cubicBezTo>
                          <a:pt x="409803" y="115416"/>
                          <a:pt x="404616" y="121920"/>
                          <a:pt x="397289" y="123896"/>
                        </a:cubicBezTo>
                        <a:cubicBezTo>
                          <a:pt x="389963" y="125872"/>
                          <a:pt x="382225" y="122825"/>
                          <a:pt x="378191" y="116487"/>
                        </a:cubicBezTo>
                        <a:cubicBezTo>
                          <a:pt x="370864" y="105044"/>
                          <a:pt x="361808" y="94177"/>
                          <a:pt x="351353" y="84216"/>
                        </a:cubicBezTo>
                        <a:cubicBezTo>
                          <a:pt x="340898" y="74337"/>
                          <a:pt x="328879" y="65611"/>
                          <a:pt x="315790" y="58367"/>
                        </a:cubicBezTo>
                        <a:cubicBezTo>
                          <a:pt x="302618" y="51040"/>
                          <a:pt x="288047" y="45195"/>
                          <a:pt x="272653" y="40997"/>
                        </a:cubicBezTo>
                        <a:cubicBezTo>
                          <a:pt x="257423" y="36880"/>
                          <a:pt x="240959" y="34740"/>
                          <a:pt x="223836" y="34740"/>
                        </a:cubicBezTo>
                        <a:close/>
                        <a:moveTo>
                          <a:pt x="227211" y="402640"/>
                        </a:moveTo>
                        <a:cubicBezTo>
                          <a:pt x="202102" y="402640"/>
                          <a:pt x="178146" y="397948"/>
                          <a:pt x="156001" y="388728"/>
                        </a:cubicBezTo>
                        <a:cubicBezTo>
                          <a:pt x="133939" y="379508"/>
                          <a:pt x="114429" y="366665"/>
                          <a:pt x="97882" y="350612"/>
                        </a:cubicBezTo>
                        <a:cubicBezTo>
                          <a:pt x="81335" y="334477"/>
                          <a:pt x="68081" y="315049"/>
                          <a:pt x="58531" y="292986"/>
                        </a:cubicBezTo>
                        <a:cubicBezTo>
                          <a:pt x="48982" y="270842"/>
                          <a:pt x="44125" y="246557"/>
                          <a:pt x="44125" y="220872"/>
                        </a:cubicBezTo>
                        <a:cubicBezTo>
                          <a:pt x="44125" y="195187"/>
                          <a:pt x="48982" y="170985"/>
                          <a:pt x="58531" y="148922"/>
                        </a:cubicBezTo>
                        <a:cubicBezTo>
                          <a:pt x="67998" y="127024"/>
                          <a:pt x="81170" y="107678"/>
                          <a:pt x="97552" y="91543"/>
                        </a:cubicBezTo>
                        <a:cubicBezTo>
                          <a:pt x="113935" y="75408"/>
                          <a:pt x="133528" y="62565"/>
                          <a:pt x="155755" y="53345"/>
                        </a:cubicBezTo>
                        <a:cubicBezTo>
                          <a:pt x="177982" y="44125"/>
                          <a:pt x="202020" y="39433"/>
                          <a:pt x="227128" y="39433"/>
                        </a:cubicBezTo>
                        <a:cubicBezTo>
                          <a:pt x="252237" y="39433"/>
                          <a:pt x="276193" y="44125"/>
                          <a:pt x="298338" y="53345"/>
                        </a:cubicBezTo>
                        <a:cubicBezTo>
                          <a:pt x="320318" y="62565"/>
                          <a:pt x="339910" y="75408"/>
                          <a:pt x="356457" y="91460"/>
                        </a:cubicBezTo>
                        <a:cubicBezTo>
                          <a:pt x="373004" y="107596"/>
                          <a:pt x="386258" y="126859"/>
                          <a:pt x="395890" y="148840"/>
                        </a:cubicBezTo>
                        <a:cubicBezTo>
                          <a:pt x="405604" y="170985"/>
                          <a:pt x="410544" y="195187"/>
                          <a:pt x="410544" y="220872"/>
                        </a:cubicBezTo>
                        <a:cubicBezTo>
                          <a:pt x="410544" y="246557"/>
                          <a:pt x="405687" y="271171"/>
                          <a:pt x="396137" y="293234"/>
                        </a:cubicBezTo>
                        <a:cubicBezTo>
                          <a:pt x="386670" y="315214"/>
                          <a:pt x="373334" y="334560"/>
                          <a:pt x="356622" y="350860"/>
                        </a:cubicBezTo>
                        <a:cubicBezTo>
                          <a:pt x="339993" y="367077"/>
                          <a:pt x="320318" y="379920"/>
                          <a:pt x="298255" y="389057"/>
                        </a:cubicBezTo>
                        <a:cubicBezTo>
                          <a:pt x="276110" y="398113"/>
                          <a:pt x="252237" y="402723"/>
                          <a:pt x="227128" y="402723"/>
                        </a:cubicBezTo>
                        <a:close/>
                        <a:moveTo>
                          <a:pt x="227211" y="74090"/>
                        </a:moveTo>
                        <a:cubicBezTo>
                          <a:pt x="206712" y="74090"/>
                          <a:pt x="187202" y="77877"/>
                          <a:pt x="169173" y="85369"/>
                        </a:cubicBezTo>
                        <a:cubicBezTo>
                          <a:pt x="151144" y="92860"/>
                          <a:pt x="135256" y="103233"/>
                          <a:pt x="122002" y="116240"/>
                        </a:cubicBezTo>
                        <a:cubicBezTo>
                          <a:pt x="108831" y="129247"/>
                          <a:pt x="98211" y="144888"/>
                          <a:pt x="90473" y="162670"/>
                        </a:cubicBezTo>
                        <a:cubicBezTo>
                          <a:pt x="82817" y="180369"/>
                          <a:pt x="78947" y="199962"/>
                          <a:pt x="78947" y="220872"/>
                        </a:cubicBezTo>
                        <a:cubicBezTo>
                          <a:pt x="78947" y="241782"/>
                          <a:pt x="82817" y="261457"/>
                          <a:pt x="90473" y="279239"/>
                        </a:cubicBezTo>
                        <a:cubicBezTo>
                          <a:pt x="98211" y="297185"/>
                          <a:pt x="108831" y="312827"/>
                          <a:pt x="122167" y="325751"/>
                        </a:cubicBezTo>
                        <a:cubicBezTo>
                          <a:pt x="135503" y="338758"/>
                          <a:pt x="151391" y="349213"/>
                          <a:pt x="169420" y="356705"/>
                        </a:cubicBezTo>
                        <a:cubicBezTo>
                          <a:pt x="187284" y="364196"/>
                          <a:pt x="206712" y="367983"/>
                          <a:pt x="227211" y="367983"/>
                        </a:cubicBezTo>
                        <a:cubicBezTo>
                          <a:pt x="247709" y="367983"/>
                          <a:pt x="267220" y="364278"/>
                          <a:pt x="285084" y="356869"/>
                        </a:cubicBezTo>
                        <a:cubicBezTo>
                          <a:pt x="303030" y="349460"/>
                          <a:pt x="318918" y="339087"/>
                          <a:pt x="332419" y="325916"/>
                        </a:cubicBezTo>
                        <a:cubicBezTo>
                          <a:pt x="345838" y="312827"/>
                          <a:pt x="356622" y="297185"/>
                          <a:pt x="364278" y="279403"/>
                        </a:cubicBezTo>
                        <a:cubicBezTo>
                          <a:pt x="371934" y="261704"/>
                          <a:pt x="375803" y="242029"/>
                          <a:pt x="375803" y="220872"/>
                        </a:cubicBezTo>
                        <a:cubicBezTo>
                          <a:pt x="375803" y="199715"/>
                          <a:pt x="371852" y="180451"/>
                          <a:pt x="364113" y="162834"/>
                        </a:cubicBezTo>
                        <a:cubicBezTo>
                          <a:pt x="356293" y="145053"/>
                          <a:pt x="345509" y="129411"/>
                          <a:pt x="332172" y="116404"/>
                        </a:cubicBezTo>
                        <a:cubicBezTo>
                          <a:pt x="318836" y="103397"/>
                          <a:pt x="302948" y="92942"/>
                          <a:pt x="284919" y="85451"/>
                        </a:cubicBezTo>
                        <a:cubicBezTo>
                          <a:pt x="267055" y="77960"/>
                          <a:pt x="247627" y="74173"/>
                          <a:pt x="227128" y="74173"/>
                        </a:cubicBezTo>
                        <a:close/>
                      </a:path>
                    </a:pathLst>
                  </a:custGeom>
                  <a:solidFill>
                    <a:srgbClr val="1D1D1B"/>
                  </a:solidFill>
                  <a:ln w="8232" cap="flat">
                    <a:noFill/>
                    <a:prstDash val="solid"/>
                    <a:miter/>
                  </a:ln>
                </p:spPr>
                <p:txBody>
                  <a:bodyPr rtlCol="0" anchor="ctr"/>
                  <a:lstStyle/>
                  <a:p>
                    <a:endParaRPr lang="en-US"/>
                  </a:p>
                </p:txBody>
              </p:sp>
            </p:grpSp>
            <p:grpSp>
              <p:nvGrpSpPr>
                <p:cNvPr id="31" name="Gráfico 23">
                  <a:extLst>
                    <a:ext uri="{FF2B5EF4-FFF2-40B4-BE49-F238E27FC236}">
                      <a16:creationId xmlns:a16="http://schemas.microsoft.com/office/drawing/2014/main" id="{BFF30AC0-2CE1-FBB1-7B61-358D9F29BAD3}"/>
                    </a:ext>
                  </a:extLst>
                </p:cNvPr>
                <p:cNvGrpSpPr/>
                <p:nvPr/>
              </p:nvGrpSpPr>
              <p:grpSpPr>
                <a:xfrm>
                  <a:off x="3320570" y="5158930"/>
                  <a:ext cx="434753" cy="621619"/>
                  <a:chOff x="3320570" y="5158930"/>
                  <a:chExt cx="434753" cy="621619"/>
                </a:xfrm>
                <a:solidFill>
                  <a:srgbClr val="1D1D1B"/>
                </a:solidFill>
              </p:grpSpPr>
              <p:sp>
                <p:nvSpPr>
                  <p:cNvPr id="135" name="Forma Livre: Forma 134">
                    <a:extLst>
                      <a:ext uri="{FF2B5EF4-FFF2-40B4-BE49-F238E27FC236}">
                        <a16:creationId xmlns:a16="http://schemas.microsoft.com/office/drawing/2014/main" id="{B58EB5B8-EF37-28BD-FC3C-68D7B276D365}"/>
                      </a:ext>
                    </a:extLst>
                  </p:cNvPr>
                  <p:cNvSpPr/>
                  <p:nvPr/>
                </p:nvSpPr>
                <p:spPr>
                  <a:xfrm>
                    <a:off x="3337940" y="5176465"/>
                    <a:ext cx="399923" cy="586714"/>
                  </a:xfrm>
                  <a:custGeom>
                    <a:avLst/>
                    <a:gdLst>
                      <a:gd name="connsiteX0" fmla="*/ 44207 w 399923"/>
                      <a:gd name="connsiteY0" fmla="*/ 203173 h 586714"/>
                      <a:gd name="connsiteX1" fmla="*/ 57955 w 399923"/>
                      <a:gd name="connsiteY1" fmla="*/ 271253 h 586714"/>
                      <a:gd name="connsiteX2" fmla="*/ 94589 w 399923"/>
                      <a:gd name="connsiteY2" fmla="*/ 322952 h 586714"/>
                      <a:gd name="connsiteX3" fmla="*/ 147275 w 399923"/>
                      <a:gd name="connsiteY3" fmla="*/ 355799 h 586714"/>
                      <a:gd name="connsiteX4" fmla="*/ 209100 w 399923"/>
                      <a:gd name="connsiteY4" fmla="*/ 367242 h 586714"/>
                      <a:gd name="connsiteX5" fmla="*/ 254295 w 399923"/>
                      <a:gd name="connsiteY5" fmla="*/ 361314 h 586714"/>
                      <a:gd name="connsiteX6" fmla="*/ 294551 w 399923"/>
                      <a:gd name="connsiteY6" fmla="*/ 344356 h 586714"/>
                      <a:gd name="connsiteX7" fmla="*/ 328550 w 399923"/>
                      <a:gd name="connsiteY7" fmla="*/ 317684 h 586714"/>
                      <a:gd name="connsiteX8" fmla="*/ 354482 w 399923"/>
                      <a:gd name="connsiteY8" fmla="*/ 282202 h 586714"/>
                      <a:gd name="connsiteX9" fmla="*/ 399924 w 399923"/>
                      <a:gd name="connsiteY9" fmla="*/ 282202 h 586714"/>
                      <a:gd name="connsiteX10" fmla="*/ 370535 w 399923"/>
                      <a:gd name="connsiteY10" fmla="*/ 332749 h 586714"/>
                      <a:gd name="connsiteX11" fmla="*/ 326821 w 399923"/>
                      <a:gd name="connsiteY11" fmla="*/ 372264 h 586714"/>
                      <a:gd name="connsiteX12" fmla="*/ 271665 w 399923"/>
                      <a:gd name="connsiteY12" fmla="*/ 397866 h 586714"/>
                      <a:gd name="connsiteX13" fmla="*/ 208359 w 399923"/>
                      <a:gd name="connsiteY13" fmla="*/ 407004 h 586714"/>
                      <a:gd name="connsiteX14" fmla="*/ 126283 w 399923"/>
                      <a:gd name="connsiteY14" fmla="*/ 391198 h 586714"/>
                      <a:gd name="connsiteX15" fmla="*/ 60096 w 399923"/>
                      <a:gd name="connsiteY15" fmla="*/ 347732 h 586714"/>
                      <a:gd name="connsiteX16" fmla="*/ 16053 w 399923"/>
                      <a:gd name="connsiteY16" fmla="*/ 282861 h 586714"/>
                      <a:gd name="connsiteX17" fmla="*/ 0 w 399923"/>
                      <a:gd name="connsiteY17" fmla="*/ 203337 h 586714"/>
                      <a:gd name="connsiteX18" fmla="*/ 16053 w 399923"/>
                      <a:gd name="connsiteY18" fmla="*/ 123814 h 586714"/>
                      <a:gd name="connsiteX19" fmla="*/ 60096 w 399923"/>
                      <a:gd name="connsiteY19" fmla="*/ 59108 h 586714"/>
                      <a:gd name="connsiteX20" fmla="*/ 126283 w 399923"/>
                      <a:gd name="connsiteY20" fmla="*/ 15806 h 586714"/>
                      <a:gd name="connsiteX21" fmla="*/ 208359 w 399923"/>
                      <a:gd name="connsiteY21" fmla="*/ 0 h 586714"/>
                      <a:gd name="connsiteX22" fmla="*/ 271501 w 399923"/>
                      <a:gd name="connsiteY22" fmla="*/ 8973 h 586714"/>
                      <a:gd name="connsiteX23" fmla="*/ 326245 w 399923"/>
                      <a:gd name="connsiteY23" fmla="*/ 34329 h 586714"/>
                      <a:gd name="connsiteX24" fmla="*/ 369958 w 399923"/>
                      <a:gd name="connsiteY24" fmla="*/ 73844 h 586714"/>
                      <a:gd name="connsiteX25" fmla="*/ 399924 w 399923"/>
                      <a:gd name="connsiteY25" fmla="*/ 124801 h 586714"/>
                      <a:gd name="connsiteX26" fmla="*/ 354482 w 399923"/>
                      <a:gd name="connsiteY26" fmla="*/ 124801 h 586714"/>
                      <a:gd name="connsiteX27" fmla="*/ 328880 w 399923"/>
                      <a:gd name="connsiteY27" fmla="*/ 89156 h 586714"/>
                      <a:gd name="connsiteX28" fmla="*/ 294880 w 399923"/>
                      <a:gd name="connsiteY28" fmla="*/ 62236 h 586714"/>
                      <a:gd name="connsiteX29" fmla="*/ 254460 w 399923"/>
                      <a:gd name="connsiteY29" fmla="*/ 45278 h 586714"/>
                      <a:gd name="connsiteX30" fmla="*/ 209017 w 399923"/>
                      <a:gd name="connsiteY30" fmla="*/ 39350 h 586714"/>
                      <a:gd name="connsiteX31" fmla="*/ 146781 w 399923"/>
                      <a:gd name="connsiteY31" fmla="*/ 50958 h 586714"/>
                      <a:gd name="connsiteX32" fmla="*/ 94095 w 399923"/>
                      <a:gd name="connsiteY32" fmla="*/ 83969 h 586714"/>
                      <a:gd name="connsiteX33" fmla="*/ 57626 w 399923"/>
                      <a:gd name="connsiteY33" fmla="*/ 135668 h 586714"/>
                      <a:gd name="connsiteX34" fmla="*/ 44043 w 399923"/>
                      <a:gd name="connsiteY34" fmla="*/ 203419 h 586714"/>
                      <a:gd name="connsiteX35" fmla="*/ 181604 w 399923"/>
                      <a:gd name="connsiteY35" fmla="*/ 463395 h 586714"/>
                      <a:gd name="connsiteX36" fmla="*/ 207536 w 399923"/>
                      <a:gd name="connsiteY36" fmla="*/ 393914 h 586714"/>
                      <a:gd name="connsiteX37" fmla="*/ 234208 w 399923"/>
                      <a:gd name="connsiteY37" fmla="*/ 394326 h 586714"/>
                      <a:gd name="connsiteX38" fmla="*/ 215933 w 399923"/>
                      <a:gd name="connsiteY38" fmla="*/ 441662 h 586714"/>
                      <a:gd name="connsiteX39" fmla="*/ 237913 w 399923"/>
                      <a:gd name="connsiteY39" fmla="*/ 448742 h 586714"/>
                      <a:gd name="connsiteX40" fmla="*/ 256435 w 399923"/>
                      <a:gd name="connsiteY40" fmla="*/ 461337 h 586714"/>
                      <a:gd name="connsiteX41" fmla="*/ 269196 w 399923"/>
                      <a:gd name="connsiteY41" fmla="*/ 480189 h 586714"/>
                      <a:gd name="connsiteX42" fmla="*/ 273970 w 399923"/>
                      <a:gd name="connsiteY42" fmla="*/ 505791 h 586714"/>
                      <a:gd name="connsiteX43" fmla="*/ 266726 w 399923"/>
                      <a:gd name="connsiteY43" fmla="*/ 537485 h 586714"/>
                      <a:gd name="connsiteX44" fmla="*/ 247627 w 399923"/>
                      <a:gd name="connsiteY44" fmla="*/ 563252 h 586714"/>
                      <a:gd name="connsiteX45" fmla="*/ 221119 w 399923"/>
                      <a:gd name="connsiteY45" fmla="*/ 580458 h 586714"/>
                      <a:gd name="connsiteX46" fmla="*/ 191565 w 399923"/>
                      <a:gd name="connsiteY46" fmla="*/ 586714 h 586714"/>
                      <a:gd name="connsiteX47" fmla="*/ 164316 w 399923"/>
                      <a:gd name="connsiteY47" fmla="*/ 584821 h 586714"/>
                      <a:gd name="connsiteX48" fmla="*/ 140443 w 399923"/>
                      <a:gd name="connsiteY48" fmla="*/ 576836 h 586714"/>
                      <a:gd name="connsiteX49" fmla="*/ 150404 w 399923"/>
                      <a:gd name="connsiteY49" fmla="*/ 550163 h 586714"/>
                      <a:gd name="connsiteX50" fmla="*/ 169256 w 399923"/>
                      <a:gd name="connsiteY50" fmla="*/ 555679 h 586714"/>
                      <a:gd name="connsiteX51" fmla="*/ 188931 w 399923"/>
                      <a:gd name="connsiteY51" fmla="*/ 556996 h 586714"/>
                      <a:gd name="connsiteX52" fmla="*/ 206877 w 399923"/>
                      <a:gd name="connsiteY52" fmla="*/ 552962 h 586714"/>
                      <a:gd name="connsiteX53" fmla="*/ 223506 w 399923"/>
                      <a:gd name="connsiteY53" fmla="*/ 542095 h 586714"/>
                      <a:gd name="connsiteX54" fmla="*/ 235937 w 399923"/>
                      <a:gd name="connsiteY54" fmla="*/ 526042 h 586714"/>
                      <a:gd name="connsiteX55" fmla="*/ 240876 w 399923"/>
                      <a:gd name="connsiteY55" fmla="*/ 506614 h 586714"/>
                      <a:gd name="connsiteX56" fmla="*/ 235361 w 399923"/>
                      <a:gd name="connsiteY56" fmla="*/ 485622 h 586714"/>
                      <a:gd name="connsiteX57" fmla="*/ 221201 w 399923"/>
                      <a:gd name="connsiteY57" fmla="*/ 472450 h 586714"/>
                      <a:gd name="connsiteX58" fmla="*/ 202349 w 399923"/>
                      <a:gd name="connsiteY58" fmla="*/ 465618 h 586714"/>
                      <a:gd name="connsiteX59" fmla="*/ 182098 w 399923"/>
                      <a:gd name="connsiteY59" fmla="*/ 463560 h 586714"/>
                      <a:gd name="connsiteX60" fmla="*/ 182098 w 399923"/>
                      <a:gd name="connsiteY60" fmla="*/ 463148 h 586714"/>
                      <a:gd name="connsiteX61" fmla="*/ 181686 w 399923"/>
                      <a:gd name="connsiteY61" fmla="*/ 463560 h 5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9923" h="58671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5"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2"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1" y="8973"/>
                        </a:cubicBezTo>
                        <a:cubicBezTo>
                          <a:pt x="291505" y="14983"/>
                          <a:pt x="309698" y="23380"/>
                          <a:pt x="326245" y="34329"/>
                        </a:cubicBezTo>
                        <a:cubicBezTo>
                          <a:pt x="342792" y="45278"/>
                          <a:pt x="357363" y="58449"/>
                          <a:pt x="369958" y="73844"/>
                        </a:cubicBezTo>
                        <a:cubicBezTo>
                          <a:pt x="382554" y="89238"/>
                          <a:pt x="392515" y="106197"/>
                          <a:pt x="399924" y="124801"/>
                        </a:cubicBezTo>
                        <a:lnTo>
                          <a:pt x="354482" y="124801"/>
                        </a:lnTo>
                        <a:cubicBezTo>
                          <a:pt x="347649" y="111547"/>
                          <a:pt x="339087" y="99693"/>
                          <a:pt x="328880" y="89156"/>
                        </a:cubicBezTo>
                        <a:cubicBezTo>
                          <a:pt x="318671" y="78618"/>
                          <a:pt x="307393" y="69645"/>
                          <a:pt x="294880" y="62236"/>
                        </a:cubicBezTo>
                        <a:cubicBezTo>
                          <a:pt x="282449" y="54827"/>
                          <a:pt x="268949" y="49229"/>
                          <a:pt x="254460" y="45278"/>
                        </a:cubicBezTo>
                        <a:cubicBezTo>
                          <a:pt x="239971" y="41326"/>
                          <a:pt x="224823"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0" y="155920"/>
                          <a:pt x="44043" y="178476"/>
                          <a:pt x="44043" y="203419"/>
                        </a:cubicBezTo>
                        <a:close/>
                        <a:moveTo>
                          <a:pt x="181604" y="463395"/>
                        </a:moveTo>
                        <a:lnTo>
                          <a:pt x="207536" y="393914"/>
                        </a:lnTo>
                        <a:lnTo>
                          <a:pt x="234208" y="394326"/>
                        </a:lnTo>
                        <a:lnTo>
                          <a:pt x="215933" y="441662"/>
                        </a:lnTo>
                        <a:cubicBezTo>
                          <a:pt x="223589" y="443226"/>
                          <a:pt x="230833" y="445531"/>
                          <a:pt x="237913" y="448742"/>
                        </a:cubicBezTo>
                        <a:cubicBezTo>
                          <a:pt x="244910" y="451952"/>
                          <a:pt x="251084" y="456150"/>
                          <a:pt x="256435" y="461337"/>
                        </a:cubicBezTo>
                        <a:cubicBezTo>
                          <a:pt x="261786" y="466523"/>
                          <a:pt x="266067" y="472862"/>
                          <a:pt x="269196" y="480189"/>
                        </a:cubicBezTo>
                        <a:cubicBezTo>
                          <a:pt x="272406" y="487598"/>
                          <a:pt x="273970" y="496077"/>
                          <a:pt x="273970" y="505791"/>
                        </a:cubicBezTo>
                        <a:cubicBezTo>
                          <a:pt x="273970" y="516987"/>
                          <a:pt x="271583" y="527524"/>
                          <a:pt x="266726" y="537485"/>
                        </a:cubicBezTo>
                        <a:cubicBezTo>
                          <a:pt x="261869" y="547447"/>
                          <a:pt x="255530" y="556008"/>
                          <a:pt x="247627" y="563252"/>
                        </a:cubicBezTo>
                        <a:cubicBezTo>
                          <a:pt x="239724" y="570497"/>
                          <a:pt x="230915" y="576260"/>
                          <a:pt x="221119" y="580458"/>
                        </a:cubicBezTo>
                        <a:cubicBezTo>
                          <a:pt x="211323" y="584656"/>
                          <a:pt x="201444" y="586714"/>
                          <a:pt x="191565" y="586714"/>
                        </a:cubicBezTo>
                        <a:cubicBezTo>
                          <a:pt x="181686" y="586714"/>
                          <a:pt x="172795" y="586056"/>
                          <a:pt x="164316" y="584821"/>
                        </a:cubicBezTo>
                        <a:cubicBezTo>
                          <a:pt x="155755" y="583586"/>
                          <a:pt x="147852" y="580870"/>
                          <a:pt x="140443" y="576836"/>
                        </a:cubicBezTo>
                        <a:lnTo>
                          <a:pt x="150404" y="550163"/>
                        </a:lnTo>
                        <a:cubicBezTo>
                          <a:pt x="156743" y="552962"/>
                          <a:pt x="163081" y="554773"/>
                          <a:pt x="169256" y="555679"/>
                        </a:cubicBezTo>
                        <a:cubicBezTo>
                          <a:pt x="175512" y="556584"/>
                          <a:pt x="182015" y="556996"/>
                          <a:pt x="188931" y="556996"/>
                        </a:cubicBezTo>
                        <a:cubicBezTo>
                          <a:pt x="194776" y="556996"/>
                          <a:pt x="200785" y="555679"/>
                          <a:pt x="206877" y="552962"/>
                        </a:cubicBezTo>
                        <a:cubicBezTo>
                          <a:pt x="212969" y="550245"/>
                          <a:pt x="218485" y="546623"/>
                          <a:pt x="223506" y="542095"/>
                        </a:cubicBezTo>
                        <a:cubicBezTo>
                          <a:pt x="228528" y="537568"/>
                          <a:pt x="232562" y="532134"/>
                          <a:pt x="235937" y="526042"/>
                        </a:cubicBezTo>
                        <a:cubicBezTo>
                          <a:pt x="239230" y="519951"/>
                          <a:pt x="240876" y="513447"/>
                          <a:pt x="240876" y="506614"/>
                        </a:cubicBezTo>
                        <a:cubicBezTo>
                          <a:pt x="240876" y="498217"/>
                          <a:pt x="239065" y="491220"/>
                          <a:pt x="235361" y="485622"/>
                        </a:cubicBezTo>
                        <a:cubicBezTo>
                          <a:pt x="231656" y="480024"/>
                          <a:pt x="226964" y="475661"/>
                          <a:pt x="221201" y="472450"/>
                        </a:cubicBezTo>
                        <a:cubicBezTo>
                          <a:pt x="215439" y="469240"/>
                          <a:pt x="209182" y="467017"/>
                          <a:pt x="202349" y="465618"/>
                        </a:cubicBezTo>
                        <a:cubicBezTo>
                          <a:pt x="195517" y="464218"/>
                          <a:pt x="188766" y="463560"/>
                          <a:pt x="182098" y="463560"/>
                        </a:cubicBezTo>
                        <a:lnTo>
                          <a:pt x="182098" y="463148"/>
                        </a:lnTo>
                        <a:lnTo>
                          <a:pt x="181686" y="463560"/>
                        </a:lnTo>
                        <a:close/>
                      </a:path>
                    </a:pathLst>
                  </a:custGeom>
                  <a:solidFill>
                    <a:srgbClr val="1D1D1B"/>
                  </a:solidFill>
                  <a:ln w="8232" cap="flat">
                    <a:noFill/>
                    <a:prstDash val="solid"/>
                    <a:miter/>
                  </a:ln>
                </p:spPr>
                <p:txBody>
                  <a:bodyPr rtlCol="0" anchor="ctr"/>
                  <a:lstStyle/>
                  <a:p>
                    <a:endParaRPr lang="en-US"/>
                  </a:p>
                </p:txBody>
              </p:sp>
              <p:sp>
                <p:nvSpPr>
                  <p:cNvPr id="136" name="Forma Livre: Forma 135">
                    <a:extLst>
                      <a:ext uri="{FF2B5EF4-FFF2-40B4-BE49-F238E27FC236}">
                        <a16:creationId xmlns:a16="http://schemas.microsoft.com/office/drawing/2014/main" id="{CB3DAD21-922C-D594-88D5-2E0FD6CF1338}"/>
                      </a:ext>
                    </a:extLst>
                  </p:cNvPr>
                  <p:cNvSpPr/>
                  <p:nvPr/>
                </p:nvSpPr>
                <p:spPr>
                  <a:xfrm>
                    <a:off x="3320570" y="5158930"/>
                    <a:ext cx="434753" cy="621619"/>
                  </a:xfrm>
                  <a:custGeom>
                    <a:avLst/>
                    <a:gdLst>
                      <a:gd name="connsiteX0" fmla="*/ 208853 w 434753"/>
                      <a:gd name="connsiteY0" fmla="*/ 621537 h 621619"/>
                      <a:gd name="connsiteX1" fmla="*/ 178970 w 434753"/>
                      <a:gd name="connsiteY1" fmla="*/ 619479 h 621619"/>
                      <a:gd name="connsiteX2" fmla="*/ 149334 w 434753"/>
                      <a:gd name="connsiteY2" fmla="*/ 609518 h 621619"/>
                      <a:gd name="connsiteX3" fmla="*/ 141431 w 434753"/>
                      <a:gd name="connsiteY3" fmla="*/ 588278 h 621619"/>
                      <a:gd name="connsiteX4" fmla="*/ 151392 w 434753"/>
                      <a:gd name="connsiteY4" fmla="*/ 561606 h 621619"/>
                      <a:gd name="connsiteX5" fmla="*/ 160941 w 434753"/>
                      <a:gd name="connsiteY5" fmla="*/ 551645 h 621619"/>
                      <a:gd name="connsiteX6" fmla="*/ 174689 w 434753"/>
                      <a:gd name="connsiteY6" fmla="*/ 551727 h 621619"/>
                      <a:gd name="connsiteX7" fmla="*/ 189013 w 434753"/>
                      <a:gd name="connsiteY7" fmla="*/ 555925 h 621619"/>
                      <a:gd name="connsiteX8" fmla="*/ 206219 w 434753"/>
                      <a:gd name="connsiteY8" fmla="*/ 557078 h 621619"/>
                      <a:gd name="connsiteX9" fmla="*/ 217250 w 434753"/>
                      <a:gd name="connsiteY9" fmla="*/ 554526 h 621619"/>
                      <a:gd name="connsiteX10" fmla="*/ 229022 w 434753"/>
                      <a:gd name="connsiteY10" fmla="*/ 546788 h 621619"/>
                      <a:gd name="connsiteX11" fmla="*/ 237913 w 434753"/>
                      <a:gd name="connsiteY11" fmla="*/ 535262 h 621619"/>
                      <a:gd name="connsiteX12" fmla="*/ 240794 w 434753"/>
                      <a:gd name="connsiteY12" fmla="*/ 524066 h 621619"/>
                      <a:gd name="connsiteX13" fmla="*/ 238160 w 434753"/>
                      <a:gd name="connsiteY13" fmla="*/ 512624 h 621619"/>
                      <a:gd name="connsiteX14" fmla="*/ 230092 w 434753"/>
                      <a:gd name="connsiteY14" fmla="*/ 505050 h 621619"/>
                      <a:gd name="connsiteX15" fmla="*/ 216180 w 434753"/>
                      <a:gd name="connsiteY15" fmla="*/ 500028 h 621619"/>
                      <a:gd name="connsiteX16" fmla="*/ 199386 w 434753"/>
                      <a:gd name="connsiteY16" fmla="*/ 498299 h 621619"/>
                      <a:gd name="connsiteX17" fmla="*/ 187531 w 434753"/>
                      <a:gd name="connsiteY17" fmla="*/ 493607 h 621619"/>
                      <a:gd name="connsiteX18" fmla="*/ 182757 w 434753"/>
                      <a:gd name="connsiteY18" fmla="*/ 474838 h 621619"/>
                      <a:gd name="connsiteX19" fmla="*/ 195764 w 434753"/>
                      <a:gd name="connsiteY19" fmla="*/ 440015 h 621619"/>
                      <a:gd name="connsiteX20" fmla="*/ 137068 w 434753"/>
                      <a:gd name="connsiteY20" fmla="*/ 424703 h 621619"/>
                      <a:gd name="connsiteX21" fmla="*/ 65282 w 434753"/>
                      <a:gd name="connsiteY21" fmla="*/ 377532 h 621619"/>
                      <a:gd name="connsiteX22" fmla="*/ 17453 w 434753"/>
                      <a:gd name="connsiteY22" fmla="*/ 307146 h 621619"/>
                      <a:gd name="connsiteX23" fmla="*/ 0 w 434753"/>
                      <a:gd name="connsiteY23" fmla="*/ 220707 h 621619"/>
                      <a:gd name="connsiteX24" fmla="*/ 17453 w 434753"/>
                      <a:gd name="connsiteY24" fmla="*/ 134268 h 621619"/>
                      <a:gd name="connsiteX25" fmla="*/ 65364 w 434753"/>
                      <a:gd name="connsiteY25" fmla="*/ 64047 h 621619"/>
                      <a:gd name="connsiteX26" fmla="*/ 137068 w 434753"/>
                      <a:gd name="connsiteY26" fmla="*/ 17123 h 621619"/>
                      <a:gd name="connsiteX27" fmla="*/ 225729 w 434753"/>
                      <a:gd name="connsiteY27" fmla="*/ 0 h 621619"/>
                      <a:gd name="connsiteX28" fmla="*/ 293892 w 434753"/>
                      <a:gd name="connsiteY28" fmla="*/ 9714 h 621619"/>
                      <a:gd name="connsiteX29" fmla="*/ 353247 w 434753"/>
                      <a:gd name="connsiteY29" fmla="*/ 37210 h 621619"/>
                      <a:gd name="connsiteX30" fmla="*/ 400830 w 434753"/>
                      <a:gd name="connsiteY30" fmla="*/ 80182 h 621619"/>
                      <a:gd name="connsiteX31" fmla="*/ 433512 w 434753"/>
                      <a:gd name="connsiteY31" fmla="*/ 135668 h 621619"/>
                      <a:gd name="connsiteX32" fmla="*/ 431783 w 434753"/>
                      <a:gd name="connsiteY32" fmla="*/ 151803 h 621619"/>
                      <a:gd name="connsiteX33" fmla="*/ 417376 w 434753"/>
                      <a:gd name="connsiteY33" fmla="*/ 159377 h 621619"/>
                      <a:gd name="connsiteX34" fmla="*/ 371934 w 434753"/>
                      <a:gd name="connsiteY34" fmla="*/ 159377 h 621619"/>
                      <a:gd name="connsiteX35" fmla="*/ 356540 w 434753"/>
                      <a:gd name="connsiteY35" fmla="*/ 149992 h 621619"/>
                      <a:gd name="connsiteX36" fmla="*/ 333901 w 434753"/>
                      <a:gd name="connsiteY36" fmla="*/ 118380 h 621619"/>
                      <a:gd name="connsiteX37" fmla="*/ 303606 w 434753"/>
                      <a:gd name="connsiteY37" fmla="*/ 94342 h 621619"/>
                      <a:gd name="connsiteX38" fmla="*/ 267467 w 434753"/>
                      <a:gd name="connsiteY38" fmla="*/ 79194 h 621619"/>
                      <a:gd name="connsiteX39" fmla="*/ 226635 w 434753"/>
                      <a:gd name="connsiteY39" fmla="*/ 73926 h 621619"/>
                      <a:gd name="connsiteX40" fmla="*/ 170738 w 434753"/>
                      <a:gd name="connsiteY40" fmla="*/ 84381 h 621619"/>
                      <a:gd name="connsiteX41" fmla="*/ 123567 w 434753"/>
                      <a:gd name="connsiteY41" fmla="*/ 113935 h 621619"/>
                      <a:gd name="connsiteX42" fmla="*/ 91131 w 434753"/>
                      <a:gd name="connsiteY42" fmla="*/ 160035 h 621619"/>
                      <a:gd name="connsiteX43" fmla="*/ 79112 w 434753"/>
                      <a:gd name="connsiteY43" fmla="*/ 220707 h 621619"/>
                      <a:gd name="connsiteX44" fmla="*/ 91296 w 434753"/>
                      <a:gd name="connsiteY44" fmla="*/ 281626 h 621619"/>
                      <a:gd name="connsiteX45" fmla="*/ 123978 w 434753"/>
                      <a:gd name="connsiteY45" fmla="*/ 327809 h 621619"/>
                      <a:gd name="connsiteX46" fmla="*/ 170985 w 434753"/>
                      <a:gd name="connsiteY46" fmla="*/ 357116 h 621619"/>
                      <a:gd name="connsiteX47" fmla="*/ 226552 w 434753"/>
                      <a:gd name="connsiteY47" fmla="*/ 367407 h 621619"/>
                      <a:gd name="connsiteX48" fmla="*/ 267137 w 434753"/>
                      <a:gd name="connsiteY48" fmla="*/ 362138 h 621619"/>
                      <a:gd name="connsiteX49" fmla="*/ 303112 w 434753"/>
                      <a:gd name="connsiteY49" fmla="*/ 346990 h 621619"/>
                      <a:gd name="connsiteX50" fmla="*/ 333490 w 434753"/>
                      <a:gd name="connsiteY50" fmla="*/ 323117 h 621619"/>
                      <a:gd name="connsiteX51" fmla="*/ 356540 w 434753"/>
                      <a:gd name="connsiteY51" fmla="*/ 291505 h 621619"/>
                      <a:gd name="connsiteX52" fmla="*/ 371852 w 434753"/>
                      <a:gd name="connsiteY52" fmla="*/ 282367 h 621619"/>
                      <a:gd name="connsiteX53" fmla="*/ 417294 w 434753"/>
                      <a:gd name="connsiteY53" fmla="*/ 282367 h 621619"/>
                      <a:gd name="connsiteX54" fmla="*/ 431618 w 434753"/>
                      <a:gd name="connsiteY54" fmla="*/ 289941 h 621619"/>
                      <a:gd name="connsiteX55" fmla="*/ 433430 w 434753"/>
                      <a:gd name="connsiteY55" fmla="*/ 306076 h 621619"/>
                      <a:gd name="connsiteX56" fmla="*/ 401323 w 434753"/>
                      <a:gd name="connsiteY56" fmla="*/ 361232 h 621619"/>
                      <a:gd name="connsiteX57" fmla="*/ 353659 w 434753"/>
                      <a:gd name="connsiteY57" fmla="*/ 404287 h 621619"/>
                      <a:gd name="connsiteX58" fmla="*/ 294057 w 434753"/>
                      <a:gd name="connsiteY58" fmla="*/ 431947 h 621619"/>
                      <a:gd name="connsiteX59" fmla="*/ 259564 w 434753"/>
                      <a:gd name="connsiteY59" fmla="*/ 439521 h 621619"/>
                      <a:gd name="connsiteX60" fmla="*/ 256353 w 434753"/>
                      <a:gd name="connsiteY60" fmla="*/ 447918 h 621619"/>
                      <a:gd name="connsiteX61" fmla="*/ 262445 w 434753"/>
                      <a:gd name="connsiteY61" fmla="*/ 450470 h 621619"/>
                      <a:gd name="connsiteX62" fmla="*/ 285907 w 434753"/>
                      <a:gd name="connsiteY62" fmla="*/ 466441 h 621619"/>
                      <a:gd name="connsiteX63" fmla="*/ 302454 w 434753"/>
                      <a:gd name="connsiteY63" fmla="*/ 490891 h 621619"/>
                      <a:gd name="connsiteX64" fmla="*/ 308628 w 434753"/>
                      <a:gd name="connsiteY64" fmla="*/ 523326 h 621619"/>
                      <a:gd name="connsiteX65" fmla="*/ 299655 w 434753"/>
                      <a:gd name="connsiteY65" fmla="*/ 562594 h 621619"/>
                      <a:gd name="connsiteX66" fmla="*/ 276687 w 434753"/>
                      <a:gd name="connsiteY66" fmla="*/ 593547 h 621619"/>
                      <a:gd name="connsiteX67" fmla="*/ 245240 w 434753"/>
                      <a:gd name="connsiteY67" fmla="*/ 613881 h 621619"/>
                      <a:gd name="connsiteX68" fmla="*/ 208771 w 434753"/>
                      <a:gd name="connsiteY68" fmla="*/ 621619 h 621619"/>
                      <a:gd name="connsiteX69" fmla="*/ 225647 w 434753"/>
                      <a:gd name="connsiteY69" fmla="*/ 34740 h 621619"/>
                      <a:gd name="connsiteX70" fmla="*/ 150239 w 434753"/>
                      <a:gd name="connsiteY70" fmla="*/ 49229 h 621619"/>
                      <a:gd name="connsiteX71" fmla="*/ 89567 w 434753"/>
                      <a:gd name="connsiteY71" fmla="*/ 88908 h 621619"/>
                      <a:gd name="connsiteX72" fmla="*/ 49312 w 434753"/>
                      <a:gd name="connsiteY72" fmla="*/ 148016 h 621619"/>
                      <a:gd name="connsiteX73" fmla="*/ 34740 w 434753"/>
                      <a:gd name="connsiteY73" fmla="*/ 220707 h 621619"/>
                      <a:gd name="connsiteX74" fmla="*/ 49312 w 434753"/>
                      <a:gd name="connsiteY74" fmla="*/ 293398 h 621619"/>
                      <a:gd name="connsiteX75" fmla="*/ 89650 w 434753"/>
                      <a:gd name="connsiteY75" fmla="*/ 352753 h 621619"/>
                      <a:gd name="connsiteX76" fmla="*/ 150321 w 434753"/>
                      <a:gd name="connsiteY76" fmla="*/ 392597 h 621619"/>
                      <a:gd name="connsiteX77" fmla="*/ 208277 w 434753"/>
                      <a:gd name="connsiteY77" fmla="*/ 406427 h 621619"/>
                      <a:gd name="connsiteX78" fmla="*/ 208606 w 434753"/>
                      <a:gd name="connsiteY78" fmla="*/ 405440 h 621619"/>
                      <a:gd name="connsiteX79" fmla="*/ 210664 w 434753"/>
                      <a:gd name="connsiteY79" fmla="*/ 401570 h 621619"/>
                      <a:gd name="connsiteX80" fmla="*/ 158389 w 434753"/>
                      <a:gd name="connsiteY80" fmla="*/ 389633 h 621619"/>
                      <a:gd name="connsiteX81" fmla="*/ 100105 w 434753"/>
                      <a:gd name="connsiteY81" fmla="*/ 353329 h 621619"/>
                      <a:gd name="connsiteX82" fmla="*/ 59519 w 434753"/>
                      <a:gd name="connsiteY82" fmla="*/ 296115 h 621619"/>
                      <a:gd name="connsiteX83" fmla="*/ 44208 w 434753"/>
                      <a:gd name="connsiteY83" fmla="*/ 220872 h 621619"/>
                      <a:gd name="connsiteX84" fmla="*/ 59272 w 434753"/>
                      <a:gd name="connsiteY84" fmla="*/ 146041 h 621619"/>
                      <a:gd name="connsiteX85" fmla="*/ 99693 w 434753"/>
                      <a:gd name="connsiteY85" fmla="*/ 88744 h 621619"/>
                      <a:gd name="connsiteX86" fmla="*/ 157895 w 434753"/>
                      <a:gd name="connsiteY86" fmla="*/ 52275 h 621619"/>
                      <a:gd name="connsiteX87" fmla="*/ 226388 w 434753"/>
                      <a:gd name="connsiteY87" fmla="*/ 39432 h 621619"/>
                      <a:gd name="connsiteX88" fmla="*/ 276358 w 434753"/>
                      <a:gd name="connsiteY88" fmla="*/ 45936 h 621619"/>
                      <a:gd name="connsiteX89" fmla="*/ 321141 w 434753"/>
                      <a:gd name="connsiteY89" fmla="*/ 64706 h 621619"/>
                      <a:gd name="connsiteX90" fmla="*/ 358763 w 434753"/>
                      <a:gd name="connsiteY90" fmla="*/ 94506 h 621619"/>
                      <a:gd name="connsiteX91" fmla="*/ 381978 w 434753"/>
                      <a:gd name="connsiteY91" fmla="*/ 124883 h 621619"/>
                      <a:gd name="connsiteX92" fmla="*/ 389469 w 434753"/>
                      <a:gd name="connsiteY92" fmla="*/ 124883 h 621619"/>
                      <a:gd name="connsiteX93" fmla="*/ 373828 w 434753"/>
                      <a:gd name="connsiteY93" fmla="*/ 102327 h 621619"/>
                      <a:gd name="connsiteX94" fmla="*/ 333983 w 434753"/>
                      <a:gd name="connsiteY94" fmla="*/ 66352 h 621619"/>
                      <a:gd name="connsiteX95" fmla="*/ 283849 w 434753"/>
                      <a:gd name="connsiteY95" fmla="*/ 43137 h 621619"/>
                      <a:gd name="connsiteX96" fmla="*/ 225647 w 434753"/>
                      <a:gd name="connsiteY96" fmla="*/ 34905 h 621619"/>
                      <a:gd name="connsiteX97" fmla="*/ 262939 w 434753"/>
                      <a:gd name="connsiteY97" fmla="*/ 398771 h 621619"/>
                      <a:gd name="connsiteX98" fmla="*/ 265985 w 434753"/>
                      <a:gd name="connsiteY98" fmla="*/ 402229 h 621619"/>
                      <a:gd name="connsiteX99" fmla="*/ 266561 w 434753"/>
                      <a:gd name="connsiteY99" fmla="*/ 403134 h 621619"/>
                      <a:gd name="connsiteX100" fmla="*/ 283931 w 434753"/>
                      <a:gd name="connsiteY100" fmla="*/ 398771 h 621619"/>
                      <a:gd name="connsiteX101" fmla="*/ 334560 w 434753"/>
                      <a:gd name="connsiteY101" fmla="*/ 375309 h 621619"/>
                      <a:gd name="connsiteX102" fmla="*/ 374322 w 434753"/>
                      <a:gd name="connsiteY102" fmla="*/ 339417 h 621619"/>
                      <a:gd name="connsiteX103" fmla="*/ 389634 w 434753"/>
                      <a:gd name="connsiteY103" fmla="*/ 317189 h 621619"/>
                      <a:gd name="connsiteX104" fmla="*/ 381813 w 434753"/>
                      <a:gd name="connsiteY104" fmla="*/ 317189 h 621619"/>
                      <a:gd name="connsiteX105" fmla="*/ 358269 w 434753"/>
                      <a:gd name="connsiteY105" fmla="*/ 347402 h 621619"/>
                      <a:gd name="connsiteX106" fmla="*/ 320730 w 434753"/>
                      <a:gd name="connsiteY106" fmla="*/ 376956 h 621619"/>
                      <a:gd name="connsiteX107" fmla="*/ 276193 w 434753"/>
                      <a:gd name="connsiteY107" fmla="*/ 395726 h 621619"/>
                      <a:gd name="connsiteX108" fmla="*/ 262939 w 434753"/>
                      <a:gd name="connsiteY108" fmla="*/ 398854 h 6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34753" h="621619">
                        <a:moveTo>
                          <a:pt x="208853" y="621537"/>
                        </a:moveTo>
                        <a:cubicBezTo>
                          <a:pt x="198398" y="621537"/>
                          <a:pt x="188355" y="620796"/>
                          <a:pt x="178970" y="619479"/>
                        </a:cubicBezTo>
                        <a:cubicBezTo>
                          <a:pt x="168433" y="617915"/>
                          <a:pt x="158471" y="614539"/>
                          <a:pt x="149334" y="609518"/>
                        </a:cubicBezTo>
                        <a:cubicBezTo>
                          <a:pt x="141842" y="605401"/>
                          <a:pt x="138467" y="596346"/>
                          <a:pt x="141431" y="588278"/>
                        </a:cubicBezTo>
                        <a:lnTo>
                          <a:pt x="151392" y="561606"/>
                        </a:lnTo>
                        <a:cubicBezTo>
                          <a:pt x="153038" y="557160"/>
                          <a:pt x="156496" y="553538"/>
                          <a:pt x="160941" y="551645"/>
                        </a:cubicBezTo>
                        <a:cubicBezTo>
                          <a:pt x="165387" y="549751"/>
                          <a:pt x="170326" y="549834"/>
                          <a:pt x="174689" y="551727"/>
                        </a:cubicBezTo>
                        <a:cubicBezTo>
                          <a:pt x="179546" y="553867"/>
                          <a:pt x="184403" y="555267"/>
                          <a:pt x="189013" y="555925"/>
                        </a:cubicBezTo>
                        <a:cubicBezTo>
                          <a:pt x="194447" y="556667"/>
                          <a:pt x="200209" y="557078"/>
                          <a:pt x="206219" y="557078"/>
                        </a:cubicBezTo>
                        <a:cubicBezTo>
                          <a:pt x="209594" y="557078"/>
                          <a:pt x="213298" y="556255"/>
                          <a:pt x="217250" y="554526"/>
                        </a:cubicBezTo>
                        <a:cubicBezTo>
                          <a:pt x="221613" y="552633"/>
                          <a:pt x="225482" y="550081"/>
                          <a:pt x="229022" y="546788"/>
                        </a:cubicBezTo>
                        <a:cubicBezTo>
                          <a:pt x="232644" y="543495"/>
                          <a:pt x="235526" y="539708"/>
                          <a:pt x="237913" y="535262"/>
                        </a:cubicBezTo>
                        <a:cubicBezTo>
                          <a:pt x="239806" y="531722"/>
                          <a:pt x="240794" y="528018"/>
                          <a:pt x="240794" y="524066"/>
                        </a:cubicBezTo>
                        <a:cubicBezTo>
                          <a:pt x="240794" y="519210"/>
                          <a:pt x="239889" y="515340"/>
                          <a:pt x="238160" y="512624"/>
                        </a:cubicBezTo>
                        <a:cubicBezTo>
                          <a:pt x="236019" y="509413"/>
                          <a:pt x="233385" y="506861"/>
                          <a:pt x="230092" y="505050"/>
                        </a:cubicBezTo>
                        <a:cubicBezTo>
                          <a:pt x="225976" y="502745"/>
                          <a:pt x="221284" y="501016"/>
                          <a:pt x="216180" y="500028"/>
                        </a:cubicBezTo>
                        <a:cubicBezTo>
                          <a:pt x="210499" y="498876"/>
                          <a:pt x="204819" y="498299"/>
                          <a:pt x="199386" y="498299"/>
                        </a:cubicBezTo>
                        <a:cubicBezTo>
                          <a:pt x="194776" y="498299"/>
                          <a:pt x="190660" y="496489"/>
                          <a:pt x="187531" y="493607"/>
                        </a:cubicBezTo>
                        <a:cubicBezTo>
                          <a:pt x="182263" y="488915"/>
                          <a:pt x="180205" y="481588"/>
                          <a:pt x="182757" y="474838"/>
                        </a:cubicBezTo>
                        <a:lnTo>
                          <a:pt x="195764" y="440015"/>
                        </a:lnTo>
                        <a:cubicBezTo>
                          <a:pt x="175265" y="437463"/>
                          <a:pt x="155590" y="432359"/>
                          <a:pt x="137068"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8" y="17123"/>
                        </a:cubicBezTo>
                        <a:cubicBezTo>
                          <a:pt x="164481" y="5762"/>
                          <a:pt x="194364" y="0"/>
                          <a:pt x="225729" y="0"/>
                        </a:cubicBezTo>
                        <a:cubicBezTo>
                          <a:pt x="249438" y="0"/>
                          <a:pt x="272324" y="3293"/>
                          <a:pt x="293892" y="9714"/>
                        </a:cubicBezTo>
                        <a:cubicBezTo>
                          <a:pt x="315379" y="16135"/>
                          <a:pt x="335383" y="25438"/>
                          <a:pt x="353247" y="37210"/>
                        </a:cubicBezTo>
                        <a:cubicBezTo>
                          <a:pt x="371194" y="49064"/>
                          <a:pt x="387164" y="63553"/>
                          <a:pt x="400830" y="80182"/>
                        </a:cubicBezTo>
                        <a:cubicBezTo>
                          <a:pt x="414495" y="96894"/>
                          <a:pt x="425444" y="115581"/>
                          <a:pt x="433512" y="135668"/>
                        </a:cubicBezTo>
                        <a:cubicBezTo>
                          <a:pt x="435652" y="141019"/>
                          <a:pt x="434994" y="147028"/>
                          <a:pt x="431783" y="151803"/>
                        </a:cubicBezTo>
                        <a:cubicBezTo>
                          <a:pt x="428573"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2"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2" y="340487"/>
                          <a:pt x="153367" y="350283"/>
                          <a:pt x="170985" y="357116"/>
                        </a:cubicBezTo>
                        <a:cubicBezTo>
                          <a:pt x="188766" y="363949"/>
                          <a:pt x="207453" y="367407"/>
                          <a:pt x="226552" y="367407"/>
                        </a:cubicBezTo>
                        <a:cubicBezTo>
                          <a:pt x="240712" y="367407"/>
                          <a:pt x="254378"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30" y="306076"/>
                        </a:cubicBezTo>
                        <a:cubicBezTo>
                          <a:pt x="425691" y="325998"/>
                          <a:pt x="414907" y="344521"/>
                          <a:pt x="401323" y="361232"/>
                        </a:cubicBezTo>
                        <a:cubicBezTo>
                          <a:pt x="387823" y="377944"/>
                          <a:pt x="371770" y="392432"/>
                          <a:pt x="353659" y="404287"/>
                        </a:cubicBezTo>
                        <a:cubicBezTo>
                          <a:pt x="335712" y="416059"/>
                          <a:pt x="315626" y="425362"/>
                          <a:pt x="294057" y="431947"/>
                        </a:cubicBezTo>
                        <a:cubicBezTo>
                          <a:pt x="282861" y="435323"/>
                          <a:pt x="271336" y="437875"/>
                          <a:pt x="259564" y="439521"/>
                        </a:cubicBezTo>
                        <a:lnTo>
                          <a:pt x="256353" y="447918"/>
                        </a:lnTo>
                        <a:cubicBezTo>
                          <a:pt x="258411" y="448741"/>
                          <a:pt x="260469" y="449564"/>
                          <a:pt x="262445" y="450470"/>
                        </a:cubicBezTo>
                        <a:cubicBezTo>
                          <a:pt x="271254" y="454504"/>
                          <a:pt x="279157" y="459855"/>
                          <a:pt x="285907" y="466441"/>
                        </a:cubicBezTo>
                        <a:cubicBezTo>
                          <a:pt x="292822" y="473191"/>
                          <a:pt x="298420" y="481423"/>
                          <a:pt x="302454" y="490891"/>
                        </a:cubicBezTo>
                        <a:cubicBezTo>
                          <a:pt x="306570" y="500440"/>
                          <a:pt x="308628" y="511307"/>
                          <a:pt x="308628" y="523326"/>
                        </a:cubicBezTo>
                        <a:cubicBezTo>
                          <a:pt x="308628" y="537074"/>
                          <a:pt x="305582" y="550327"/>
                          <a:pt x="299655" y="562594"/>
                        </a:cubicBezTo>
                        <a:cubicBezTo>
                          <a:pt x="293892" y="574448"/>
                          <a:pt x="286154" y="584821"/>
                          <a:pt x="276687" y="593547"/>
                        </a:cubicBezTo>
                        <a:cubicBezTo>
                          <a:pt x="267467" y="602109"/>
                          <a:pt x="256847" y="608941"/>
                          <a:pt x="245240" y="613881"/>
                        </a:cubicBezTo>
                        <a:cubicBezTo>
                          <a:pt x="233303" y="618985"/>
                          <a:pt x="221037" y="621619"/>
                          <a:pt x="208771" y="621619"/>
                        </a:cubicBezTo>
                        <a:close/>
                        <a:moveTo>
                          <a:pt x="225647" y="34740"/>
                        </a:moveTo>
                        <a:cubicBezTo>
                          <a:pt x="198810" y="34740"/>
                          <a:pt x="173454" y="39597"/>
                          <a:pt x="150239" y="49229"/>
                        </a:cubicBezTo>
                        <a:cubicBezTo>
                          <a:pt x="126942" y="58861"/>
                          <a:pt x="106526" y="72197"/>
                          <a:pt x="89567" y="88908"/>
                        </a:cubicBezTo>
                        <a:cubicBezTo>
                          <a:pt x="72609" y="105538"/>
                          <a:pt x="59026" y="125460"/>
                          <a:pt x="49312" y="148016"/>
                        </a:cubicBezTo>
                        <a:cubicBezTo>
                          <a:pt x="39597" y="170490"/>
                          <a:pt x="34740" y="195023"/>
                          <a:pt x="34740" y="220707"/>
                        </a:cubicBezTo>
                        <a:cubicBezTo>
                          <a:pt x="34740" y="246392"/>
                          <a:pt x="39680" y="270924"/>
                          <a:pt x="49312" y="293398"/>
                        </a:cubicBezTo>
                        <a:cubicBezTo>
                          <a:pt x="59026" y="316037"/>
                          <a:pt x="72609" y="335959"/>
                          <a:pt x="89650" y="352753"/>
                        </a:cubicBezTo>
                        <a:cubicBezTo>
                          <a:pt x="106690" y="369547"/>
                          <a:pt x="127106" y="382965"/>
                          <a:pt x="150321" y="392597"/>
                        </a:cubicBezTo>
                        <a:cubicBezTo>
                          <a:pt x="168433" y="400088"/>
                          <a:pt x="187861" y="404781"/>
                          <a:pt x="208277" y="406427"/>
                        </a:cubicBezTo>
                        <a:lnTo>
                          <a:pt x="208606" y="405440"/>
                        </a:lnTo>
                        <a:cubicBezTo>
                          <a:pt x="209100" y="404040"/>
                          <a:pt x="209841" y="402723"/>
                          <a:pt x="210664" y="401570"/>
                        </a:cubicBezTo>
                        <a:cubicBezTo>
                          <a:pt x="192718" y="400088"/>
                          <a:pt x="175183" y="396055"/>
                          <a:pt x="158389" y="389633"/>
                        </a:cubicBezTo>
                        <a:cubicBezTo>
                          <a:pt x="136574" y="381237"/>
                          <a:pt x="116981" y="368971"/>
                          <a:pt x="100105" y="353329"/>
                        </a:cubicBezTo>
                        <a:cubicBezTo>
                          <a:pt x="83228" y="337606"/>
                          <a:pt x="69563" y="318342"/>
                          <a:pt x="59519" y="296115"/>
                        </a:cubicBezTo>
                        <a:cubicBezTo>
                          <a:pt x="49394" y="273723"/>
                          <a:pt x="44208" y="248368"/>
                          <a:pt x="44208" y="220872"/>
                        </a:cubicBezTo>
                        <a:cubicBezTo>
                          <a:pt x="44208" y="193376"/>
                          <a:pt x="49312" y="168432"/>
                          <a:pt x="59272" y="146041"/>
                        </a:cubicBezTo>
                        <a:cubicBezTo>
                          <a:pt x="69233" y="123813"/>
                          <a:pt x="82817" y="104467"/>
                          <a:pt x="99693" y="88744"/>
                        </a:cubicBezTo>
                        <a:cubicBezTo>
                          <a:pt x="116487" y="73102"/>
                          <a:pt x="136080" y="60754"/>
                          <a:pt x="157895" y="52275"/>
                        </a:cubicBezTo>
                        <a:cubicBezTo>
                          <a:pt x="179711" y="43713"/>
                          <a:pt x="202761" y="39432"/>
                          <a:pt x="226388" y="39432"/>
                        </a:cubicBezTo>
                        <a:cubicBezTo>
                          <a:pt x="243593" y="39432"/>
                          <a:pt x="260387" y="41655"/>
                          <a:pt x="276358" y="45936"/>
                        </a:cubicBezTo>
                        <a:cubicBezTo>
                          <a:pt x="292328" y="50299"/>
                          <a:pt x="307393" y="56638"/>
                          <a:pt x="321141" y="64706"/>
                        </a:cubicBezTo>
                        <a:cubicBezTo>
                          <a:pt x="334889" y="72855"/>
                          <a:pt x="347567" y="82899"/>
                          <a:pt x="358763" y="94506"/>
                        </a:cubicBezTo>
                        <a:cubicBezTo>
                          <a:pt x="367571" y="103644"/>
                          <a:pt x="375392" y="113852"/>
                          <a:pt x="381978" y="124883"/>
                        </a:cubicBezTo>
                        <a:lnTo>
                          <a:pt x="389469" y="124883"/>
                        </a:lnTo>
                        <a:cubicBezTo>
                          <a:pt x="384859" y="116981"/>
                          <a:pt x="379590" y="109407"/>
                          <a:pt x="373828" y="102327"/>
                        </a:cubicBezTo>
                        <a:cubicBezTo>
                          <a:pt x="362385" y="88332"/>
                          <a:pt x="348966" y="76231"/>
                          <a:pt x="333983" y="66352"/>
                        </a:cubicBezTo>
                        <a:cubicBezTo>
                          <a:pt x="318919" y="56391"/>
                          <a:pt x="302042" y="48570"/>
                          <a:pt x="283849" y="43137"/>
                        </a:cubicBezTo>
                        <a:cubicBezTo>
                          <a:pt x="265573" y="37704"/>
                          <a:pt x="245980" y="34905"/>
                          <a:pt x="225647" y="34905"/>
                        </a:cubicBezTo>
                        <a:close/>
                        <a:moveTo>
                          <a:pt x="262939" y="398771"/>
                        </a:moveTo>
                        <a:cubicBezTo>
                          <a:pt x="264092" y="399759"/>
                          <a:pt x="265162" y="400912"/>
                          <a:pt x="265985" y="402229"/>
                        </a:cubicBezTo>
                        <a:cubicBezTo>
                          <a:pt x="266150" y="402558"/>
                          <a:pt x="266397" y="402805"/>
                          <a:pt x="266561" y="403134"/>
                        </a:cubicBezTo>
                        <a:cubicBezTo>
                          <a:pt x="272488" y="401900"/>
                          <a:pt x="278251" y="400500"/>
                          <a:pt x="283931" y="398771"/>
                        </a:cubicBezTo>
                        <a:cubicBezTo>
                          <a:pt x="302372" y="393174"/>
                          <a:pt x="319412" y="385270"/>
                          <a:pt x="334560" y="375309"/>
                        </a:cubicBezTo>
                        <a:cubicBezTo>
                          <a:pt x="349625" y="365431"/>
                          <a:pt x="363043" y="353329"/>
                          <a:pt x="374322" y="339417"/>
                        </a:cubicBezTo>
                        <a:cubicBezTo>
                          <a:pt x="380002" y="332337"/>
                          <a:pt x="385188" y="324928"/>
                          <a:pt x="389634" y="317189"/>
                        </a:cubicBezTo>
                        <a:lnTo>
                          <a:pt x="381813" y="317189"/>
                        </a:lnTo>
                        <a:cubicBezTo>
                          <a:pt x="375063" y="328221"/>
                          <a:pt x="367160" y="338346"/>
                          <a:pt x="358269" y="347402"/>
                        </a:cubicBezTo>
                        <a:cubicBezTo>
                          <a:pt x="347073" y="358845"/>
                          <a:pt x="334477" y="368806"/>
                          <a:pt x="320730" y="376956"/>
                        </a:cubicBezTo>
                        <a:cubicBezTo>
                          <a:pt x="306982" y="385106"/>
                          <a:pt x="291999" y="391445"/>
                          <a:pt x="276193" y="395726"/>
                        </a:cubicBezTo>
                        <a:cubicBezTo>
                          <a:pt x="271830" y="396960"/>
                          <a:pt x="267384" y="397948"/>
                          <a:pt x="262939" y="398854"/>
                        </a:cubicBezTo>
                        <a:close/>
                      </a:path>
                    </a:pathLst>
                  </a:custGeom>
                  <a:solidFill>
                    <a:srgbClr val="1D1D1B"/>
                  </a:solidFill>
                  <a:ln w="8232" cap="flat">
                    <a:noFill/>
                    <a:prstDash val="solid"/>
                    <a:miter/>
                  </a:ln>
                </p:spPr>
                <p:txBody>
                  <a:bodyPr rtlCol="0" anchor="ctr"/>
                  <a:lstStyle/>
                  <a:p>
                    <a:endParaRPr lang="en-US"/>
                  </a:p>
                </p:txBody>
              </p:sp>
            </p:grpSp>
            <p:grpSp>
              <p:nvGrpSpPr>
                <p:cNvPr id="32" name="Gráfico 23">
                  <a:extLst>
                    <a:ext uri="{FF2B5EF4-FFF2-40B4-BE49-F238E27FC236}">
                      <a16:creationId xmlns:a16="http://schemas.microsoft.com/office/drawing/2014/main" id="{A653E936-0B71-BBD0-93E3-28BBA89D68CA}"/>
                    </a:ext>
                  </a:extLst>
                </p:cNvPr>
                <p:cNvGrpSpPr/>
                <p:nvPr/>
              </p:nvGrpSpPr>
              <p:grpSpPr>
                <a:xfrm>
                  <a:off x="3973390" y="5041116"/>
                  <a:ext cx="452693" cy="559640"/>
                  <a:chOff x="3973390" y="5041116"/>
                  <a:chExt cx="452693" cy="559640"/>
                </a:xfrm>
                <a:solidFill>
                  <a:srgbClr val="1D1D1B"/>
                </a:solidFill>
              </p:grpSpPr>
              <p:sp>
                <p:nvSpPr>
                  <p:cNvPr id="133" name="Forma Livre: Forma 132">
                    <a:extLst>
                      <a:ext uri="{FF2B5EF4-FFF2-40B4-BE49-F238E27FC236}">
                        <a16:creationId xmlns:a16="http://schemas.microsoft.com/office/drawing/2014/main" id="{ECDC65D0-B761-A246-1E35-2D5456E65C84}"/>
                      </a:ext>
                    </a:extLst>
                  </p:cNvPr>
                  <p:cNvSpPr/>
                  <p:nvPr/>
                </p:nvSpPr>
                <p:spPr>
                  <a:xfrm>
                    <a:off x="3990677" y="5058249"/>
                    <a:ext cx="417787" cy="525054"/>
                  </a:xfrm>
                  <a:custGeom>
                    <a:avLst/>
                    <a:gdLst>
                      <a:gd name="connsiteX0" fmla="*/ 0 w 417787"/>
                      <a:gd name="connsiteY0" fmla="*/ 321388 h 525054"/>
                      <a:gd name="connsiteX1" fmla="*/ 15641 w 417787"/>
                      <a:gd name="connsiteY1" fmla="*/ 241864 h 525054"/>
                      <a:gd name="connsiteX2" fmla="*/ 59108 w 417787"/>
                      <a:gd name="connsiteY2" fmla="*/ 177159 h 525054"/>
                      <a:gd name="connsiteX3" fmla="*/ 124719 w 417787"/>
                      <a:gd name="connsiteY3" fmla="*/ 133857 h 525054"/>
                      <a:gd name="connsiteX4" fmla="*/ 206383 w 417787"/>
                      <a:gd name="connsiteY4" fmla="*/ 118051 h 525054"/>
                      <a:gd name="connsiteX5" fmla="*/ 259811 w 417787"/>
                      <a:gd name="connsiteY5" fmla="*/ 124883 h 525054"/>
                      <a:gd name="connsiteX6" fmla="*/ 306735 w 417787"/>
                      <a:gd name="connsiteY6" fmla="*/ 143735 h 525054"/>
                      <a:gd name="connsiteX7" fmla="*/ 345838 w 417787"/>
                      <a:gd name="connsiteY7" fmla="*/ 172137 h 525054"/>
                      <a:gd name="connsiteX8" fmla="*/ 375392 w 417787"/>
                      <a:gd name="connsiteY8" fmla="*/ 207618 h 525054"/>
                      <a:gd name="connsiteX9" fmla="*/ 378849 w 417787"/>
                      <a:gd name="connsiteY9" fmla="*/ 128259 h 525054"/>
                      <a:gd name="connsiteX10" fmla="*/ 417788 w 417787"/>
                      <a:gd name="connsiteY10" fmla="*/ 128259 h 525054"/>
                      <a:gd name="connsiteX11" fmla="*/ 417788 w 417787"/>
                      <a:gd name="connsiteY11" fmla="*/ 514764 h 525054"/>
                      <a:gd name="connsiteX12" fmla="*/ 378849 w 417787"/>
                      <a:gd name="connsiteY12" fmla="*/ 514764 h 525054"/>
                      <a:gd name="connsiteX13" fmla="*/ 375392 w 417787"/>
                      <a:gd name="connsiteY13" fmla="*/ 435816 h 525054"/>
                      <a:gd name="connsiteX14" fmla="*/ 345591 w 417787"/>
                      <a:gd name="connsiteY14" fmla="*/ 471133 h 525054"/>
                      <a:gd name="connsiteX15" fmla="*/ 306323 w 417787"/>
                      <a:gd name="connsiteY15" fmla="*/ 499370 h 525054"/>
                      <a:gd name="connsiteX16" fmla="*/ 259399 w 417787"/>
                      <a:gd name="connsiteY16" fmla="*/ 518222 h 525054"/>
                      <a:gd name="connsiteX17" fmla="*/ 206383 w 417787"/>
                      <a:gd name="connsiteY17" fmla="*/ 525055 h 525054"/>
                      <a:gd name="connsiteX18" fmla="*/ 124719 w 417787"/>
                      <a:gd name="connsiteY18" fmla="*/ 509249 h 525054"/>
                      <a:gd name="connsiteX19" fmla="*/ 59272 w 417787"/>
                      <a:gd name="connsiteY19" fmla="*/ 465947 h 525054"/>
                      <a:gd name="connsiteX20" fmla="*/ 15806 w 417787"/>
                      <a:gd name="connsiteY20" fmla="*/ 401241 h 525054"/>
                      <a:gd name="connsiteX21" fmla="*/ 0 w 417787"/>
                      <a:gd name="connsiteY21" fmla="*/ 321306 h 525054"/>
                      <a:gd name="connsiteX22" fmla="*/ 44290 w 417787"/>
                      <a:gd name="connsiteY22" fmla="*/ 321388 h 525054"/>
                      <a:gd name="connsiteX23" fmla="*/ 57297 w 417787"/>
                      <a:gd name="connsiteY23" fmla="*/ 386670 h 525054"/>
                      <a:gd name="connsiteX24" fmla="*/ 92778 w 417787"/>
                      <a:gd name="connsiteY24" fmla="*/ 438780 h 525054"/>
                      <a:gd name="connsiteX25" fmla="*/ 145464 w 417787"/>
                      <a:gd name="connsiteY25" fmla="*/ 473356 h 525054"/>
                      <a:gd name="connsiteX26" fmla="*/ 209923 w 417787"/>
                      <a:gd name="connsiteY26" fmla="*/ 485951 h 525054"/>
                      <a:gd name="connsiteX27" fmla="*/ 274382 w 417787"/>
                      <a:gd name="connsiteY27" fmla="*/ 473520 h 525054"/>
                      <a:gd name="connsiteX28" fmla="*/ 327233 w 417787"/>
                      <a:gd name="connsiteY28" fmla="*/ 438945 h 525054"/>
                      <a:gd name="connsiteX29" fmla="*/ 362879 w 417787"/>
                      <a:gd name="connsiteY29" fmla="*/ 386835 h 525054"/>
                      <a:gd name="connsiteX30" fmla="*/ 375885 w 417787"/>
                      <a:gd name="connsiteY30" fmla="*/ 321388 h 525054"/>
                      <a:gd name="connsiteX31" fmla="*/ 362714 w 417787"/>
                      <a:gd name="connsiteY31" fmla="*/ 256353 h 525054"/>
                      <a:gd name="connsiteX32" fmla="*/ 327068 w 417787"/>
                      <a:gd name="connsiteY32" fmla="*/ 204490 h 525054"/>
                      <a:gd name="connsiteX33" fmla="*/ 274382 w 417787"/>
                      <a:gd name="connsiteY33" fmla="*/ 169996 h 525054"/>
                      <a:gd name="connsiteX34" fmla="*/ 209923 w 417787"/>
                      <a:gd name="connsiteY34" fmla="*/ 157401 h 525054"/>
                      <a:gd name="connsiteX35" fmla="*/ 145217 w 417787"/>
                      <a:gd name="connsiteY35" fmla="*/ 169996 h 525054"/>
                      <a:gd name="connsiteX36" fmla="*/ 92531 w 417787"/>
                      <a:gd name="connsiteY36" fmla="*/ 204490 h 525054"/>
                      <a:gd name="connsiteX37" fmla="*/ 57214 w 417787"/>
                      <a:gd name="connsiteY37" fmla="*/ 256353 h 525054"/>
                      <a:gd name="connsiteX38" fmla="*/ 44207 w 417787"/>
                      <a:gd name="connsiteY38" fmla="*/ 321388 h 525054"/>
                      <a:gd name="connsiteX39" fmla="*/ 314061 w 417787"/>
                      <a:gd name="connsiteY39" fmla="*/ 82 h 525054"/>
                      <a:gd name="connsiteX40" fmla="*/ 336206 w 417787"/>
                      <a:gd name="connsiteY40" fmla="*/ 15312 h 525054"/>
                      <a:gd name="connsiteX41" fmla="*/ 298255 w 417787"/>
                      <a:gd name="connsiteY41" fmla="*/ 59355 h 525054"/>
                      <a:gd name="connsiteX42" fmla="*/ 255365 w 417787"/>
                      <a:gd name="connsiteY42" fmla="*/ 72938 h 525054"/>
                      <a:gd name="connsiteX43" fmla="*/ 224659 w 417787"/>
                      <a:gd name="connsiteY43" fmla="*/ 68328 h 525054"/>
                      <a:gd name="connsiteX44" fmla="*/ 196587 w 417787"/>
                      <a:gd name="connsiteY44" fmla="*/ 58202 h 525054"/>
                      <a:gd name="connsiteX45" fmla="*/ 171231 w 417787"/>
                      <a:gd name="connsiteY45" fmla="*/ 48076 h 525054"/>
                      <a:gd name="connsiteX46" fmla="*/ 148181 w 417787"/>
                      <a:gd name="connsiteY46" fmla="*/ 43466 h 525054"/>
                      <a:gd name="connsiteX47" fmla="*/ 127765 w 417787"/>
                      <a:gd name="connsiteY47" fmla="*/ 48817 h 525054"/>
                      <a:gd name="connsiteX48" fmla="*/ 108501 w 417787"/>
                      <a:gd name="connsiteY48" fmla="*/ 69069 h 525054"/>
                      <a:gd name="connsiteX49" fmla="*/ 86768 w 417787"/>
                      <a:gd name="connsiteY49" fmla="*/ 53839 h 525054"/>
                      <a:gd name="connsiteX50" fmla="*/ 114429 w 417787"/>
                      <a:gd name="connsiteY50" fmla="*/ 22968 h 525054"/>
                      <a:gd name="connsiteX51" fmla="*/ 151227 w 417787"/>
                      <a:gd name="connsiteY51" fmla="*/ 11937 h 525054"/>
                      <a:gd name="connsiteX52" fmla="*/ 169914 w 417787"/>
                      <a:gd name="connsiteY52" fmla="*/ 14242 h 525054"/>
                      <a:gd name="connsiteX53" fmla="*/ 192388 w 417787"/>
                      <a:gd name="connsiteY53" fmla="*/ 21075 h 525054"/>
                      <a:gd name="connsiteX54" fmla="*/ 214121 w 417787"/>
                      <a:gd name="connsiteY54" fmla="*/ 29883 h 525054"/>
                      <a:gd name="connsiteX55" fmla="*/ 235114 w 417787"/>
                      <a:gd name="connsiteY55" fmla="*/ 37292 h 525054"/>
                      <a:gd name="connsiteX56" fmla="*/ 255694 w 417787"/>
                      <a:gd name="connsiteY56" fmla="*/ 40503 h 525054"/>
                      <a:gd name="connsiteX57" fmla="*/ 284919 w 417787"/>
                      <a:gd name="connsiteY57" fmla="*/ 31694 h 525054"/>
                      <a:gd name="connsiteX58" fmla="*/ 314143 w 417787"/>
                      <a:gd name="connsiteY58" fmla="*/ 0 h 52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787" h="525054">
                        <a:moveTo>
                          <a:pt x="0" y="321388"/>
                        </a:moveTo>
                        <a:cubicBezTo>
                          <a:pt x="0" y="293152"/>
                          <a:pt x="5186" y="266643"/>
                          <a:pt x="15641" y="241864"/>
                        </a:cubicBezTo>
                        <a:cubicBezTo>
                          <a:pt x="26096" y="217085"/>
                          <a:pt x="40585" y="195517"/>
                          <a:pt x="59108" y="177159"/>
                        </a:cubicBezTo>
                        <a:cubicBezTo>
                          <a:pt x="77713" y="158883"/>
                          <a:pt x="99528" y="144394"/>
                          <a:pt x="124719" y="133857"/>
                        </a:cubicBezTo>
                        <a:cubicBezTo>
                          <a:pt x="149910" y="123320"/>
                          <a:pt x="177158" y="118051"/>
                          <a:pt x="206383" y="118051"/>
                        </a:cubicBezTo>
                        <a:cubicBezTo>
                          <a:pt x="225235" y="118051"/>
                          <a:pt x="243017" y="120356"/>
                          <a:pt x="259811" y="124883"/>
                        </a:cubicBezTo>
                        <a:cubicBezTo>
                          <a:pt x="276604" y="129494"/>
                          <a:pt x="292246" y="135750"/>
                          <a:pt x="306735" y="143735"/>
                        </a:cubicBezTo>
                        <a:cubicBezTo>
                          <a:pt x="321224" y="151721"/>
                          <a:pt x="334230" y="161188"/>
                          <a:pt x="345838" y="172137"/>
                        </a:cubicBezTo>
                        <a:cubicBezTo>
                          <a:pt x="357445" y="183086"/>
                          <a:pt x="367242" y="194940"/>
                          <a:pt x="375392" y="207618"/>
                        </a:cubicBezTo>
                        <a:lnTo>
                          <a:pt x="378849" y="128259"/>
                        </a:lnTo>
                        <a:lnTo>
                          <a:pt x="417788" y="128259"/>
                        </a:lnTo>
                        <a:lnTo>
                          <a:pt x="417788" y="514764"/>
                        </a:lnTo>
                        <a:lnTo>
                          <a:pt x="378849" y="514764"/>
                        </a:lnTo>
                        <a:lnTo>
                          <a:pt x="375392" y="435816"/>
                        </a:lnTo>
                        <a:cubicBezTo>
                          <a:pt x="367242" y="448577"/>
                          <a:pt x="357363" y="460267"/>
                          <a:pt x="345591" y="471133"/>
                        </a:cubicBezTo>
                        <a:cubicBezTo>
                          <a:pt x="333901" y="481918"/>
                          <a:pt x="320812" y="491384"/>
                          <a:pt x="306323" y="499370"/>
                        </a:cubicBezTo>
                        <a:cubicBezTo>
                          <a:pt x="291834" y="507355"/>
                          <a:pt x="276193" y="513694"/>
                          <a:pt x="259399" y="518222"/>
                        </a:cubicBezTo>
                        <a:cubicBezTo>
                          <a:pt x="242605" y="522832"/>
                          <a:pt x="224906" y="525055"/>
                          <a:pt x="206383" y="525055"/>
                        </a:cubicBezTo>
                        <a:cubicBezTo>
                          <a:pt x="177158" y="525055"/>
                          <a:pt x="149910" y="519786"/>
                          <a:pt x="124719" y="509249"/>
                        </a:cubicBezTo>
                        <a:cubicBezTo>
                          <a:pt x="99528" y="498711"/>
                          <a:pt x="77713" y="484222"/>
                          <a:pt x="59272" y="465947"/>
                        </a:cubicBezTo>
                        <a:cubicBezTo>
                          <a:pt x="40832" y="447671"/>
                          <a:pt x="26343" y="426102"/>
                          <a:pt x="15806" y="401241"/>
                        </a:cubicBezTo>
                        <a:cubicBezTo>
                          <a:pt x="5269" y="376462"/>
                          <a:pt x="0" y="349790"/>
                          <a:pt x="0" y="321306"/>
                        </a:cubicBezTo>
                        <a:close/>
                        <a:moveTo>
                          <a:pt x="44290" y="321388"/>
                        </a:moveTo>
                        <a:cubicBezTo>
                          <a:pt x="44290" y="344768"/>
                          <a:pt x="48653" y="366501"/>
                          <a:pt x="57297" y="386670"/>
                        </a:cubicBezTo>
                        <a:cubicBezTo>
                          <a:pt x="65940" y="406757"/>
                          <a:pt x="77795" y="424127"/>
                          <a:pt x="92778" y="438780"/>
                        </a:cubicBezTo>
                        <a:cubicBezTo>
                          <a:pt x="107760" y="453434"/>
                          <a:pt x="125377" y="464959"/>
                          <a:pt x="145464" y="473356"/>
                        </a:cubicBezTo>
                        <a:cubicBezTo>
                          <a:pt x="165551" y="481753"/>
                          <a:pt x="187037" y="485951"/>
                          <a:pt x="209923" y="485951"/>
                        </a:cubicBezTo>
                        <a:cubicBezTo>
                          <a:pt x="232808" y="485951"/>
                          <a:pt x="254295" y="481835"/>
                          <a:pt x="274382" y="473520"/>
                        </a:cubicBezTo>
                        <a:cubicBezTo>
                          <a:pt x="294469" y="465288"/>
                          <a:pt x="312085" y="453763"/>
                          <a:pt x="327233" y="438945"/>
                        </a:cubicBezTo>
                        <a:cubicBezTo>
                          <a:pt x="342380" y="424209"/>
                          <a:pt x="354235" y="406839"/>
                          <a:pt x="362879" y="386835"/>
                        </a:cubicBezTo>
                        <a:cubicBezTo>
                          <a:pt x="371523" y="366912"/>
                          <a:pt x="375885" y="345015"/>
                          <a:pt x="375885" y="321388"/>
                        </a:cubicBezTo>
                        <a:cubicBezTo>
                          <a:pt x="375885" y="297762"/>
                          <a:pt x="371523" y="276275"/>
                          <a:pt x="362714" y="256353"/>
                        </a:cubicBezTo>
                        <a:cubicBezTo>
                          <a:pt x="353905" y="236431"/>
                          <a:pt x="342051" y="219061"/>
                          <a:pt x="327068" y="204490"/>
                        </a:cubicBezTo>
                        <a:cubicBezTo>
                          <a:pt x="312085" y="189836"/>
                          <a:pt x="294469" y="178393"/>
                          <a:pt x="274382" y="169996"/>
                        </a:cubicBezTo>
                        <a:cubicBezTo>
                          <a:pt x="254295" y="161600"/>
                          <a:pt x="232808" y="157401"/>
                          <a:pt x="209923" y="157401"/>
                        </a:cubicBezTo>
                        <a:cubicBezTo>
                          <a:pt x="187037" y="157401"/>
                          <a:pt x="165469" y="161600"/>
                          <a:pt x="145217" y="169996"/>
                        </a:cubicBezTo>
                        <a:cubicBezTo>
                          <a:pt x="124966" y="178393"/>
                          <a:pt x="107431" y="189919"/>
                          <a:pt x="92531" y="204490"/>
                        </a:cubicBezTo>
                        <a:cubicBezTo>
                          <a:pt x="77630" y="219143"/>
                          <a:pt x="65858" y="236431"/>
                          <a:pt x="57214" y="256353"/>
                        </a:cubicBezTo>
                        <a:cubicBezTo>
                          <a:pt x="48570" y="276357"/>
                          <a:pt x="44207" y="298008"/>
                          <a:pt x="44207" y="321388"/>
                        </a:cubicBezTo>
                        <a:close/>
                        <a:moveTo>
                          <a:pt x="314061" y="82"/>
                        </a:moveTo>
                        <a:lnTo>
                          <a:pt x="336206" y="15312"/>
                        </a:lnTo>
                        <a:cubicBezTo>
                          <a:pt x="324269" y="35646"/>
                          <a:pt x="311591" y="50381"/>
                          <a:pt x="298255" y="59355"/>
                        </a:cubicBezTo>
                        <a:cubicBezTo>
                          <a:pt x="284919" y="68410"/>
                          <a:pt x="270595" y="72938"/>
                          <a:pt x="255365" y="72938"/>
                        </a:cubicBezTo>
                        <a:cubicBezTo>
                          <a:pt x="244663" y="72938"/>
                          <a:pt x="234455" y="71374"/>
                          <a:pt x="224659" y="68328"/>
                        </a:cubicBezTo>
                        <a:cubicBezTo>
                          <a:pt x="214862" y="65282"/>
                          <a:pt x="205478" y="61907"/>
                          <a:pt x="196587" y="58202"/>
                        </a:cubicBezTo>
                        <a:cubicBezTo>
                          <a:pt x="187696" y="54498"/>
                          <a:pt x="179217" y="51122"/>
                          <a:pt x="171231" y="48076"/>
                        </a:cubicBezTo>
                        <a:cubicBezTo>
                          <a:pt x="163246" y="45031"/>
                          <a:pt x="155508" y="43466"/>
                          <a:pt x="148181" y="43466"/>
                        </a:cubicBezTo>
                        <a:cubicBezTo>
                          <a:pt x="140854" y="43466"/>
                          <a:pt x="134268" y="45278"/>
                          <a:pt x="127765" y="48817"/>
                        </a:cubicBezTo>
                        <a:cubicBezTo>
                          <a:pt x="121261" y="52357"/>
                          <a:pt x="114840" y="59108"/>
                          <a:pt x="108501" y="69069"/>
                        </a:cubicBezTo>
                        <a:lnTo>
                          <a:pt x="86768" y="53839"/>
                        </a:lnTo>
                        <a:cubicBezTo>
                          <a:pt x="94424" y="40585"/>
                          <a:pt x="103644" y="30295"/>
                          <a:pt x="114429" y="22968"/>
                        </a:cubicBezTo>
                        <a:cubicBezTo>
                          <a:pt x="125213" y="15559"/>
                          <a:pt x="137479" y="11937"/>
                          <a:pt x="151227" y="11937"/>
                        </a:cubicBezTo>
                        <a:cubicBezTo>
                          <a:pt x="157319" y="11937"/>
                          <a:pt x="163575" y="12678"/>
                          <a:pt x="169914" y="14242"/>
                        </a:cubicBezTo>
                        <a:cubicBezTo>
                          <a:pt x="177570" y="15806"/>
                          <a:pt x="185061" y="18029"/>
                          <a:pt x="192388" y="21075"/>
                        </a:cubicBezTo>
                        <a:cubicBezTo>
                          <a:pt x="199797" y="24121"/>
                          <a:pt x="207042" y="27084"/>
                          <a:pt x="214121" y="29883"/>
                        </a:cubicBezTo>
                        <a:cubicBezTo>
                          <a:pt x="221201" y="32682"/>
                          <a:pt x="228281" y="35152"/>
                          <a:pt x="235114" y="37292"/>
                        </a:cubicBezTo>
                        <a:cubicBezTo>
                          <a:pt x="241947" y="39433"/>
                          <a:pt x="248862" y="40503"/>
                          <a:pt x="255694" y="40503"/>
                        </a:cubicBezTo>
                        <a:cubicBezTo>
                          <a:pt x="265326" y="40503"/>
                          <a:pt x="275123" y="37539"/>
                          <a:pt x="284919" y="31694"/>
                        </a:cubicBezTo>
                        <a:cubicBezTo>
                          <a:pt x="294715" y="25849"/>
                          <a:pt x="304429" y="15312"/>
                          <a:pt x="314143" y="0"/>
                        </a:cubicBezTo>
                        <a:close/>
                      </a:path>
                    </a:pathLst>
                  </a:custGeom>
                  <a:solidFill>
                    <a:srgbClr val="1D1D1B"/>
                  </a:solidFill>
                  <a:ln w="8232" cap="flat">
                    <a:noFill/>
                    <a:prstDash val="solid"/>
                    <a:miter/>
                  </a:ln>
                </p:spPr>
                <p:txBody>
                  <a:bodyPr rtlCol="0" anchor="ctr"/>
                  <a:lstStyle/>
                  <a:p>
                    <a:endParaRPr lang="en-US"/>
                  </a:p>
                </p:txBody>
              </p:sp>
              <p:sp>
                <p:nvSpPr>
                  <p:cNvPr id="134" name="Forma Livre: Forma 133">
                    <a:extLst>
                      <a:ext uri="{FF2B5EF4-FFF2-40B4-BE49-F238E27FC236}">
                        <a16:creationId xmlns:a16="http://schemas.microsoft.com/office/drawing/2014/main" id="{98BE9D9E-F9CD-710E-F669-E1887E6C0DA4}"/>
                      </a:ext>
                    </a:extLst>
                  </p:cNvPr>
                  <p:cNvSpPr/>
                  <p:nvPr/>
                </p:nvSpPr>
                <p:spPr>
                  <a:xfrm>
                    <a:off x="3973390" y="5041116"/>
                    <a:ext cx="452693" cy="559640"/>
                  </a:xfrm>
                  <a:custGeom>
                    <a:avLst/>
                    <a:gdLst>
                      <a:gd name="connsiteX0" fmla="*/ 223753 w 452693"/>
                      <a:gd name="connsiteY0" fmla="*/ 559640 h 559640"/>
                      <a:gd name="connsiteX1" fmla="*/ 135421 w 452693"/>
                      <a:gd name="connsiteY1" fmla="*/ 542435 h 559640"/>
                      <a:gd name="connsiteX2" fmla="*/ 64459 w 452693"/>
                      <a:gd name="connsiteY2" fmla="*/ 495429 h 559640"/>
                      <a:gd name="connsiteX3" fmla="*/ 17205 w 452693"/>
                      <a:gd name="connsiteY3" fmla="*/ 425207 h 559640"/>
                      <a:gd name="connsiteX4" fmla="*/ 0 w 452693"/>
                      <a:gd name="connsiteY4" fmla="*/ 338439 h 559640"/>
                      <a:gd name="connsiteX5" fmla="*/ 17041 w 452693"/>
                      <a:gd name="connsiteY5" fmla="*/ 252165 h 559640"/>
                      <a:gd name="connsiteX6" fmla="*/ 64376 w 452693"/>
                      <a:gd name="connsiteY6" fmla="*/ 181861 h 559640"/>
                      <a:gd name="connsiteX7" fmla="*/ 135503 w 452693"/>
                      <a:gd name="connsiteY7" fmla="*/ 134937 h 559640"/>
                      <a:gd name="connsiteX8" fmla="*/ 223918 w 452693"/>
                      <a:gd name="connsiteY8" fmla="*/ 117732 h 559640"/>
                      <a:gd name="connsiteX9" fmla="*/ 281873 w 452693"/>
                      <a:gd name="connsiteY9" fmla="*/ 125223 h 559640"/>
                      <a:gd name="connsiteX10" fmla="*/ 332666 w 452693"/>
                      <a:gd name="connsiteY10" fmla="*/ 145639 h 559640"/>
                      <a:gd name="connsiteX11" fmla="*/ 375309 w 452693"/>
                      <a:gd name="connsiteY11" fmla="*/ 176593 h 559640"/>
                      <a:gd name="connsiteX12" fmla="*/ 377532 w 452693"/>
                      <a:gd name="connsiteY12" fmla="*/ 178733 h 559640"/>
                      <a:gd name="connsiteX13" fmla="*/ 379014 w 452693"/>
                      <a:gd name="connsiteY13" fmla="*/ 144569 h 559640"/>
                      <a:gd name="connsiteX14" fmla="*/ 396384 w 452693"/>
                      <a:gd name="connsiteY14" fmla="*/ 127940 h 559640"/>
                      <a:gd name="connsiteX15" fmla="*/ 435323 w 452693"/>
                      <a:gd name="connsiteY15" fmla="*/ 127940 h 559640"/>
                      <a:gd name="connsiteX16" fmla="*/ 452693 w 452693"/>
                      <a:gd name="connsiteY16" fmla="*/ 145310 h 559640"/>
                      <a:gd name="connsiteX17" fmla="*/ 452693 w 452693"/>
                      <a:gd name="connsiteY17" fmla="*/ 531815 h 559640"/>
                      <a:gd name="connsiteX18" fmla="*/ 435323 w 452693"/>
                      <a:gd name="connsiteY18" fmla="*/ 549185 h 559640"/>
                      <a:gd name="connsiteX19" fmla="*/ 396384 w 452693"/>
                      <a:gd name="connsiteY19" fmla="*/ 549185 h 559640"/>
                      <a:gd name="connsiteX20" fmla="*/ 379014 w 452693"/>
                      <a:gd name="connsiteY20" fmla="*/ 532556 h 559640"/>
                      <a:gd name="connsiteX21" fmla="*/ 377532 w 452693"/>
                      <a:gd name="connsiteY21" fmla="*/ 498475 h 559640"/>
                      <a:gd name="connsiteX22" fmla="*/ 374980 w 452693"/>
                      <a:gd name="connsiteY22" fmla="*/ 500862 h 559640"/>
                      <a:gd name="connsiteX23" fmla="*/ 332337 w 452693"/>
                      <a:gd name="connsiteY23" fmla="*/ 531569 h 559640"/>
                      <a:gd name="connsiteX24" fmla="*/ 281544 w 452693"/>
                      <a:gd name="connsiteY24" fmla="*/ 551984 h 559640"/>
                      <a:gd name="connsiteX25" fmla="*/ 223918 w 452693"/>
                      <a:gd name="connsiteY25" fmla="*/ 559476 h 559640"/>
                      <a:gd name="connsiteX26" fmla="*/ 223753 w 452693"/>
                      <a:gd name="connsiteY26" fmla="*/ 152554 h 559640"/>
                      <a:gd name="connsiteX27" fmla="*/ 148839 w 452693"/>
                      <a:gd name="connsiteY27" fmla="*/ 167043 h 559640"/>
                      <a:gd name="connsiteX28" fmla="*/ 88662 w 452693"/>
                      <a:gd name="connsiteY28" fmla="*/ 206723 h 559640"/>
                      <a:gd name="connsiteX29" fmla="*/ 48982 w 452693"/>
                      <a:gd name="connsiteY29" fmla="*/ 265748 h 559640"/>
                      <a:gd name="connsiteX30" fmla="*/ 34658 w 452693"/>
                      <a:gd name="connsiteY30" fmla="*/ 338604 h 559640"/>
                      <a:gd name="connsiteX31" fmla="*/ 49147 w 452693"/>
                      <a:gd name="connsiteY31" fmla="*/ 411707 h 559640"/>
                      <a:gd name="connsiteX32" fmla="*/ 88908 w 452693"/>
                      <a:gd name="connsiteY32" fmla="*/ 470897 h 559640"/>
                      <a:gd name="connsiteX33" fmla="*/ 148839 w 452693"/>
                      <a:gd name="connsiteY33" fmla="*/ 510494 h 559640"/>
                      <a:gd name="connsiteX34" fmla="*/ 223753 w 452693"/>
                      <a:gd name="connsiteY34" fmla="*/ 524982 h 559640"/>
                      <a:gd name="connsiteX35" fmla="*/ 272241 w 452693"/>
                      <a:gd name="connsiteY35" fmla="*/ 518726 h 559640"/>
                      <a:gd name="connsiteX36" fmla="*/ 315378 w 452693"/>
                      <a:gd name="connsiteY36" fmla="*/ 501356 h 559640"/>
                      <a:gd name="connsiteX37" fmla="*/ 351271 w 452693"/>
                      <a:gd name="conn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ame="connsiteX41" fmla="*/ 412849 w 452693"/>
                      <a:gd name="connsiteY41" fmla="*/ 514692 h 559640"/>
                      <a:gd name="connsiteX42" fmla="*/ 417788 w 452693"/>
                      <a:gd name="connsiteY42" fmla="*/ 514692 h 559640"/>
                      <a:gd name="connsiteX43" fmla="*/ 417788 w 452693"/>
                      <a:gd name="connsiteY43" fmla="*/ 162845 h 559640"/>
                      <a:gd name="connsiteX44" fmla="*/ 412849 w 452693"/>
                      <a:gd name="connsiteY44" fmla="*/ 162845 h 559640"/>
                      <a:gd name="connsiteX45" fmla="*/ 410132 w 452693"/>
                      <a:gd name="connsiteY45" fmla="*/ 225575 h 559640"/>
                      <a:gd name="connsiteX46" fmla="*/ 397289 w 452693"/>
                      <a:gd name="connsiteY46" fmla="*/ 241545 h 559640"/>
                      <a:gd name="connsiteX47" fmla="*/ 378191 w 452693"/>
                      <a:gd name="connsiteY47" fmla="*/ 234136 h 559640"/>
                      <a:gd name="connsiteX48" fmla="*/ 351354 w 452693"/>
                      <a:gd name="connsiteY48" fmla="*/ 201866 h 559640"/>
                      <a:gd name="connsiteX49" fmla="*/ 315790 w 452693"/>
                      <a:gd name="connsiteY49" fmla="*/ 176016 h 559640"/>
                      <a:gd name="connsiteX50" fmla="*/ 272653 w 452693"/>
                      <a:gd name="connsiteY50" fmla="*/ 158646 h 559640"/>
                      <a:gd name="connsiteX51" fmla="*/ 223836 w 452693"/>
                      <a:gd name="connsiteY51" fmla="*/ 152390 h 559640"/>
                      <a:gd name="connsiteX52" fmla="*/ 227211 w 452693"/>
                      <a:gd name="connsiteY52" fmla="*/ 520372 h 559640"/>
                      <a:gd name="connsiteX53" fmla="*/ 156001 w 452693"/>
                      <a:gd name="connsiteY53" fmla="*/ 506460 h 559640"/>
                      <a:gd name="connsiteX54" fmla="*/ 97882 w 452693"/>
                      <a:gd name="connsiteY54" fmla="*/ 468344 h 559640"/>
                      <a:gd name="connsiteX55" fmla="*/ 58531 w 452693"/>
                      <a:gd name="connsiteY55" fmla="*/ 410718 h 559640"/>
                      <a:gd name="connsiteX56" fmla="*/ 44125 w 452693"/>
                      <a:gd name="connsiteY56" fmla="*/ 338604 h 559640"/>
                      <a:gd name="connsiteX57" fmla="*/ 58531 w 452693"/>
                      <a:gd name="connsiteY57" fmla="*/ 266653 h 559640"/>
                      <a:gd name="connsiteX58" fmla="*/ 97553 w 452693"/>
                      <a:gd name="connsiteY58" fmla="*/ 209275 h 559640"/>
                      <a:gd name="connsiteX59" fmla="*/ 155755 w 452693"/>
                      <a:gd name="connsiteY59" fmla="*/ 171077 h 559640"/>
                      <a:gd name="connsiteX60" fmla="*/ 227128 w 452693"/>
                      <a:gd name="connsiteY60" fmla="*/ 157165 h 559640"/>
                      <a:gd name="connsiteX61" fmla="*/ 298338 w 452693"/>
                      <a:gd name="connsiteY61" fmla="*/ 171077 h 559640"/>
                      <a:gd name="connsiteX62" fmla="*/ 356458 w 452693"/>
                      <a:gd name="connsiteY62" fmla="*/ 209192 h 559640"/>
                      <a:gd name="connsiteX63" fmla="*/ 395890 w 452693"/>
                      <a:gd name="connsiteY63" fmla="*/ 266572 h 559640"/>
                      <a:gd name="connsiteX64" fmla="*/ 410544 w 452693"/>
                      <a:gd name="connsiteY64" fmla="*/ 338604 h 559640"/>
                      <a:gd name="connsiteX65" fmla="*/ 396137 w 452693"/>
                      <a:gd name="connsiteY65" fmla="*/ 410966 h 559640"/>
                      <a:gd name="connsiteX66" fmla="*/ 356622 w 452693"/>
                      <a:gd name="connsiteY66" fmla="*/ 468591 h 559640"/>
                      <a:gd name="connsiteX67" fmla="*/ 298255 w 452693"/>
                      <a:gd name="connsiteY67" fmla="*/ 506789 h 559640"/>
                      <a:gd name="connsiteX68" fmla="*/ 227128 w 452693"/>
                      <a:gd name="connsiteY68" fmla="*/ 520455 h 559640"/>
                      <a:gd name="connsiteX69" fmla="*/ 227211 w 452693"/>
                      <a:gd name="connsiteY69" fmla="*/ 191822 h 559640"/>
                      <a:gd name="connsiteX70" fmla="*/ 169173 w 452693"/>
                      <a:gd name="connsiteY70" fmla="*/ 203101 h 559640"/>
                      <a:gd name="connsiteX71" fmla="*/ 122002 w 452693"/>
                      <a:gd name="connsiteY71" fmla="*/ 233972 h 559640"/>
                      <a:gd name="connsiteX72" fmla="*/ 90473 w 452693"/>
                      <a:gd name="connsiteY72" fmla="*/ 280402 h 559640"/>
                      <a:gd name="connsiteX73" fmla="*/ 78947 w 452693"/>
                      <a:gd name="connsiteY73" fmla="*/ 338604 h 559640"/>
                      <a:gd name="connsiteX74" fmla="*/ 90473 w 452693"/>
                      <a:gd name="connsiteY74" fmla="*/ 396971 h 559640"/>
                      <a:gd name="connsiteX75" fmla="*/ 122167 w 452693"/>
                      <a:gd name="connsiteY75" fmla="*/ 443483 h 559640"/>
                      <a:gd name="connsiteX76" fmla="*/ 169420 w 452693"/>
                      <a:gd name="connsiteY76" fmla="*/ 474437 h 559640"/>
                      <a:gd name="connsiteX77" fmla="*/ 227211 w 452693"/>
                      <a:gd name="connsiteY77" fmla="*/ 485715 h 559640"/>
                      <a:gd name="connsiteX78" fmla="*/ 285084 w 452693"/>
                      <a:gd name="connsiteY78" fmla="*/ 474601 h 559640"/>
                      <a:gd name="connsiteX79" fmla="*/ 332419 w 452693"/>
                      <a:gd name="connsiteY79" fmla="*/ 443647 h 559640"/>
                      <a:gd name="connsiteX80" fmla="*/ 364278 w 452693"/>
                      <a:gd name="connsiteY80" fmla="*/ 397135 h 559640"/>
                      <a:gd name="connsiteX81" fmla="*/ 375803 w 452693"/>
                      <a:gd name="connsiteY81" fmla="*/ 338604 h 559640"/>
                      <a:gd name="connsiteX82" fmla="*/ 364114 w 452693"/>
                      <a:gd name="connsiteY82" fmla="*/ 280566 h 559640"/>
                      <a:gd name="connsiteX83" fmla="*/ 332172 w 452693"/>
                      <a:gd name="connsiteY83" fmla="*/ 234136 h 559640"/>
                      <a:gd name="connsiteX84" fmla="*/ 284919 w 452693"/>
                      <a:gd name="connsiteY84" fmla="*/ 203183 h 559640"/>
                      <a:gd name="connsiteX85" fmla="*/ 227128 w 452693"/>
                      <a:gd name="connsiteY85" fmla="*/ 191905 h 559640"/>
                      <a:gd name="connsiteX86" fmla="*/ 272571 w 452693"/>
                      <a:gd name="connsiteY86" fmla="*/ 107524 h 559640"/>
                      <a:gd name="connsiteX87" fmla="*/ 236678 w 452693"/>
                      <a:gd name="connsiteY87" fmla="*/ 102173 h 559640"/>
                      <a:gd name="connsiteX88" fmla="*/ 207124 w 452693"/>
                      <a:gd name="connsiteY88" fmla="*/ 91553 h 559640"/>
                      <a:gd name="connsiteX89" fmla="*/ 182180 w 452693"/>
                      <a:gd name="connsiteY89" fmla="*/ 81592 h 559640"/>
                      <a:gd name="connsiteX90" fmla="*/ 153203 w 452693"/>
                      <a:gd name="connsiteY90" fmla="*/ 81345 h 559640"/>
                      <a:gd name="connsiteX91" fmla="*/ 140196 w 452693"/>
                      <a:gd name="connsiteY91" fmla="*/ 95752 h 559640"/>
                      <a:gd name="connsiteX92" fmla="*/ 128917 w 452693"/>
                      <a:gd name="connsiteY92" fmla="*/ 103408 h 559640"/>
                      <a:gd name="connsiteX93" fmla="*/ 115581 w 452693"/>
                      <a:gd name="connsiteY93" fmla="*/ 100609 h 559640"/>
                      <a:gd name="connsiteX94" fmla="*/ 93848 w 452693"/>
                      <a:gd name="connsiteY94" fmla="*/ 85379 h 559640"/>
                      <a:gd name="connsiteX95" fmla="*/ 88744 w 452693"/>
                      <a:gd name="connsiteY95" fmla="*/ 62493 h 559640"/>
                      <a:gd name="connsiteX96" fmla="*/ 121673 w 452693"/>
                      <a:gd name="connsiteY96" fmla="*/ 25942 h 559640"/>
                      <a:gd name="connsiteX97" fmla="*/ 191071 w 452693"/>
                      <a:gd name="connsiteY97" fmla="*/ 14664 h 559640"/>
                      <a:gd name="connsiteX98" fmla="*/ 216180 w 452693"/>
                      <a:gd name="connsiteY98" fmla="*/ 22402 h 559640"/>
                      <a:gd name="connsiteX99" fmla="*/ 237666 w 452693"/>
                      <a:gd name="connsiteY99" fmla="*/ 31046 h 559640"/>
                      <a:gd name="connsiteX100" fmla="*/ 257506 w 452693"/>
                      <a:gd name="connsiteY100" fmla="*/ 38043 h 559640"/>
                      <a:gd name="connsiteX101" fmla="*/ 293234 w 452693"/>
                      <a:gd name="connsiteY101" fmla="*/ 34174 h 559640"/>
                      <a:gd name="connsiteX102" fmla="*/ 316696 w 452693"/>
                      <a:gd name="connsiteY102" fmla="*/ 8078 h 559640"/>
                      <a:gd name="connsiteX103" fmla="*/ 327891 w 452693"/>
                      <a:gd name="connsiteY103" fmla="*/ 340 h 559640"/>
                      <a:gd name="connsiteX104" fmla="*/ 341228 w 452693"/>
                      <a:gd name="connsiteY104" fmla="*/ 3056 h 559640"/>
                      <a:gd name="connsiteX105" fmla="*/ 363373 w 452693"/>
                      <a:gd name="connsiteY105" fmla="*/ 18286 h 559640"/>
                      <a:gd name="connsiteX106" fmla="*/ 368476 w 452693"/>
                      <a:gd name="connsiteY106" fmla="*/ 41419 h 559640"/>
                      <a:gd name="connsiteX107" fmla="*/ 325257 w 452693"/>
                      <a:gd name="connsiteY107" fmla="*/ 91059 h 559640"/>
                      <a:gd name="connsiteX108" fmla="*/ 272571 w 452693"/>
                      <a:gd name="connsiteY108" fmla="*/ 107606 h 5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52693" h="559640">
                        <a:moveTo>
                          <a:pt x="223753" y="559640"/>
                        </a:moveTo>
                        <a:cubicBezTo>
                          <a:pt x="192306" y="559640"/>
                          <a:pt x="162587" y="553878"/>
                          <a:pt x="135421" y="542435"/>
                        </a:cubicBezTo>
                        <a:cubicBezTo>
                          <a:pt x="108254" y="531075"/>
                          <a:pt x="84381" y="515268"/>
                          <a:pt x="64459" y="495429"/>
                        </a:cubicBezTo>
                        <a:cubicBezTo>
                          <a:pt x="44454" y="475589"/>
                          <a:pt x="28566" y="451962"/>
                          <a:pt x="17205" y="425207"/>
                        </a:cubicBezTo>
                        <a:cubicBezTo>
                          <a:pt x="5762" y="398370"/>
                          <a:pt x="0" y="369145"/>
                          <a:pt x="0" y="338439"/>
                        </a:cubicBezTo>
                        <a:cubicBezTo>
                          <a:pt x="0" y="307733"/>
                          <a:pt x="5680" y="279002"/>
                          <a:pt x="17041" y="252165"/>
                        </a:cubicBezTo>
                        <a:cubicBezTo>
                          <a:pt x="28319" y="225328"/>
                          <a:pt x="44207" y="201701"/>
                          <a:pt x="64376" y="181861"/>
                        </a:cubicBezTo>
                        <a:cubicBezTo>
                          <a:pt x="84463" y="162104"/>
                          <a:pt x="108337" y="146298"/>
                          <a:pt x="135503" y="134937"/>
                        </a:cubicBezTo>
                        <a:cubicBezTo>
                          <a:pt x="162752" y="123494"/>
                          <a:pt x="192471" y="117732"/>
                          <a:pt x="223918" y="117732"/>
                        </a:cubicBezTo>
                        <a:cubicBezTo>
                          <a:pt x="244169" y="117732"/>
                          <a:pt x="263680" y="120284"/>
                          <a:pt x="281873" y="125223"/>
                        </a:cubicBezTo>
                        <a:cubicBezTo>
                          <a:pt x="299902" y="130163"/>
                          <a:pt x="317025" y="136995"/>
                          <a:pt x="332666" y="145639"/>
                        </a:cubicBezTo>
                        <a:cubicBezTo>
                          <a:pt x="348307" y="154283"/>
                          <a:pt x="362714" y="164738"/>
                          <a:pt x="375309" y="176593"/>
                        </a:cubicBezTo>
                        <a:cubicBezTo>
                          <a:pt x="376051" y="177333"/>
                          <a:pt x="376791" y="178074"/>
                          <a:pt x="377532" y="178733"/>
                        </a:cubicBezTo>
                        <a:lnTo>
                          <a:pt x="379014" y="144569"/>
                        </a:lnTo>
                        <a:cubicBezTo>
                          <a:pt x="379426" y="135267"/>
                          <a:pt x="387082" y="127940"/>
                          <a:pt x="396384" y="127940"/>
                        </a:cubicBezTo>
                        <a:lnTo>
                          <a:pt x="435323" y="127940"/>
                        </a:lnTo>
                        <a:cubicBezTo>
                          <a:pt x="444872" y="127940"/>
                          <a:pt x="452693" y="135678"/>
                          <a:pt x="452693" y="145310"/>
                        </a:cubicBezTo>
                        <a:lnTo>
                          <a:pt x="452693" y="531815"/>
                        </a:lnTo>
                        <a:cubicBezTo>
                          <a:pt x="452693" y="541365"/>
                          <a:pt x="444955" y="549185"/>
                          <a:pt x="435323" y="549185"/>
                        </a:cubicBezTo>
                        <a:lnTo>
                          <a:pt x="396384" y="549185"/>
                        </a:lnTo>
                        <a:cubicBezTo>
                          <a:pt x="387082" y="549185"/>
                          <a:pt x="379426" y="541859"/>
                          <a:pt x="379014" y="532556"/>
                        </a:cubicBezTo>
                        <a:lnTo>
                          <a:pt x="377532" y="498475"/>
                        </a:lnTo>
                        <a:cubicBezTo>
                          <a:pt x="376709" y="499298"/>
                          <a:pt x="375803" y="500121"/>
                          <a:pt x="374980" y="500862"/>
                        </a:cubicBezTo>
                        <a:cubicBezTo>
                          <a:pt x="362302" y="512552"/>
                          <a:pt x="347978" y="522842"/>
                          <a:pt x="332337" y="531569"/>
                        </a:cubicBezTo>
                        <a:cubicBezTo>
                          <a:pt x="316696" y="540212"/>
                          <a:pt x="299572" y="547127"/>
                          <a:pt x="281544" y="551984"/>
                        </a:cubicBezTo>
                        <a:cubicBezTo>
                          <a:pt x="263351" y="556924"/>
                          <a:pt x="243922" y="559476"/>
                          <a:pt x="223918" y="559476"/>
                        </a:cubicBezTo>
                        <a:close/>
                        <a:moveTo>
                          <a:pt x="223753" y="152554"/>
                        </a:moveTo>
                        <a:cubicBezTo>
                          <a:pt x="196998" y="152554"/>
                          <a:pt x="171725" y="157412"/>
                          <a:pt x="148839" y="167043"/>
                        </a:cubicBezTo>
                        <a:cubicBezTo>
                          <a:pt x="125789" y="176675"/>
                          <a:pt x="105538" y="190011"/>
                          <a:pt x="88662" y="206723"/>
                        </a:cubicBezTo>
                        <a:cubicBezTo>
                          <a:pt x="71785" y="223352"/>
                          <a:pt x="58449" y="243192"/>
                          <a:pt x="48982" y="265748"/>
                        </a:cubicBezTo>
                        <a:cubicBezTo>
                          <a:pt x="39515" y="288304"/>
                          <a:pt x="34658" y="312755"/>
                          <a:pt x="34658" y="338604"/>
                        </a:cubicBezTo>
                        <a:cubicBezTo>
                          <a:pt x="34658" y="364453"/>
                          <a:pt x="39515" y="389232"/>
                          <a:pt x="49147" y="411707"/>
                        </a:cubicBezTo>
                        <a:cubicBezTo>
                          <a:pt x="58778" y="434345"/>
                          <a:pt x="72115" y="454185"/>
                          <a:pt x="88908" y="470897"/>
                        </a:cubicBezTo>
                        <a:cubicBezTo>
                          <a:pt x="105702" y="487526"/>
                          <a:pt x="125872" y="500862"/>
                          <a:pt x="148839" y="510494"/>
                        </a:cubicBezTo>
                        <a:cubicBezTo>
                          <a:pt x="171808" y="520126"/>
                          <a:pt x="196998" y="524982"/>
                          <a:pt x="223753" y="524982"/>
                        </a:cubicBezTo>
                        <a:cubicBezTo>
                          <a:pt x="240712" y="524982"/>
                          <a:pt x="257012" y="522842"/>
                          <a:pt x="272241" y="518726"/>
                        </a:cubicBezTo>
                        <a:cubicBezTo>
                          <a:pt x="287635" y="514528"/>
                          <a:pt x="302124" y="508683"/>
                          <a:pt x="315378" y="501356"/>
                        </a:cubicBezTo>
                        <a:cubicBezTo>
                          <a:pt x="328633" y="494029"/>
                          <a:pt x="340651" y="485385"/>
                          <a:pt x="351271" y="475589"/>
                        </a:cubicBezTo>
                        <a:cubicBezTo>
                          <a:pt x="361808" y="465875"/>
                          <a:pt x="370864" y="455090"/>
                          <a:pt x="378191" y="443647"/>
                        </a:cubicBezTo>
                        <a:cubicBezTo>
                          <a:pt x="382307" y="437309"/>
                          <a:pt x="390045" y="434263"/>
                          <a:pt x="397289" y="436239"/>
                        </a:cubicBezTo>
                        <a:cubicBezTo>
                          <a:pt x="404616" y="438214"/>
                          <a:pt x="409803" y="444718"/>
                          <a:pt x="410132" y="452292"/>
                        </a:cubicBezTo>
                        <a:lnTo>
                          <a:pt x="412849" y="514692"/>
                        </a:lnTo>
                        <a:lnTo>
                          <a:pt x="417788" y="514692"/>
                        </a:lnTo>
                        <a:lnTo>
                          <a:pt x="417788" y="162845"/>
                        </a:lnTo>
                        <a:lnTo>
                          <a:pt x="412849" y="162845"/>
                        </a:lnTo>
                        <a:lnTo>
                          <a:pt x="410132" y="225575"/>
                        </a:lnTo>
                        <a:cubicBezTo>
                          <a:pt x="409803" y="233148"/>
                          <a:pt x="404616" y="239652"/>
                          <a:pt x="397289" y="241545"/>
                        </a:cubicBezTo>
                        <a:cubicBezTo>
                          <a:pt x="389963" y="243521"/>
                          <a:pt x="382225" y="240557"/>
                          <a:pt x="378191" y="234136"/>
                        </a:cubicBezTo>
                        <a:cubicBezTo>
                          <a:pt x="370864" y="222693"/>
                          <a:pt x="361808" y="211827"/>
                          <a:pt x="351354" y="201866"/>
                        </a:cubicBezTo>
                        <a:cubicBezTo>
                          <a:pt x="340899" y="191987"/>
                          <a:pt x="328879" y="183261"/>
                          <a:pt x="315790" y="176016"/>
                        </a:cubicBezTo>
                        <a:cubicBezTo>
                          <a:pt x="302618" y="168690"/>
                          <a:pt x="288048" y="162845"/>
                          <a:pt x="272653" y="158646"/>
                        </a:cubicBezTo>
                        <a:cubicBezTo>
                          <a:pt x="257423" y="154530"/>
                          <a:pt x="240959" y="152390"/>
                          <a:pt x="223836" y="152390"/>
                        </a:cubicBezTo>
                        <a:close/>
                        <a:moveTo>
                          <a:pt x="227211" y="520372"/>
                        </a:moveTo>
                        <a:cubicBezTo>
                          <a:pt x="202102" y="520372"/>
                          <a:pt x="178146" y="515680"/>
                          <a:pt x="156001" y="506460"/>
                        </a:cubicBezTo>
                        <a:cubicBezTo>
                          <a:pt x="133939" y="497240"/>
                          <a:pt x="114429" y="484397"/>
                          <a:pt x="97882" y="468344"/>
                        </a:cubicBezTo>
                        <a:cubicBezTo>
                          <a:pt x="81335" y="452209"/>
                          <a:pt x="68081" y="432781"/>
                          <a:pt x="58531" y="410718"/>
                        </a:cubicBezTo>
                        <a:cubicBezTo>
                          <a:pt x="48982" y="388574"/>
                          <a:pt x="44125" y="364289"/>
                          <a:pt x="44125" y="338604"/>
                        </a:cubicBezTo>
                        <a:cubicBezTo>
                          <a:pt x="44125" y="312919"/>
                          <a:pt x="48982" y="288716"/>
                          <a:pt x="58531" y="266653"/>
                        </a:cubicBezTo>
                        <a:cubicBezTo>
                          <a:pt x="67999" y="244756"/>
                          <a:pt x="81170" y="225410"/>
                          <a:pt x="97553" y="209275"/>
                        </a:cubicBezTo>
                        <a:cubicBezTo>
                          <a:pt x="113935" y="193140"/>
                          <a:pt x="133528" y="180297"/>
                          <a:pt x="155755" y="171077"/>
                        </a:cubicBezTo>
                        <a:cubicBezTo>
                          <a:pt x="177982" y="161857"/>
                          <a:pt x="202020" y="157165"/>
                          <a:pt x="227128" y="157165"/>
                        </a:cubicBezTo>
                        <a:cubicBezTo>
                          <a:pt x="252237" y="157165"/>
                          <a:pt x="276193" y="161857"/>
                          <a:pt x="298338" y="171077"/>
                        </a:cubicBezTo>
                        <a:cubicBezTo>
                          <a:pt x="320318" y="180297"/>
                          <a:pt x="339911" y="193140"/>
                          <a:pt x="356458" y="209192"/>
                        </a:cubicBezTo>
                        <a:cubicBezTo>
                          <a:pt x="373004" y="225328"/>
                          <a:pt x="386258" y="244591"/>
                          <a:pt x="395890" y="266572"/>
                        </a:cubicBezTo>
                        <a:cubicBezTo>
                          <a:pt x="405604" y="288716"/>
                          <a:pt x="410544" y="312919"/>
                          <a:pt x="410544" y="338604"/>
                        </a:cubicBezTo>
                        <a:cubicBezTo>
                          <a:pt x="410544" y="364289"/>
                          <a:pt x="405687" y="388903"/>
                          <a:pt x="396137" y="410966"/>
                        </a:cubicBezTo>
                        <a:cubicBezTo>
                          <a:pt x="386670" y="432946"/>
                          <a:pt x="373334" y="452292"/>
                          <a:pt x="356622" y="468591"/>
                        </a:cubicBezTo>
                        <a:cubicBezTo>
                          <a:pt x="339993" y="484809"/>
                          <a:pt x="320318" y="497652"/>
                          <a:pt x="298255" y="506789"/>
                        </a:cubicBezTo>
                        <a:cubicBezTo>
                          <a:pt x="276111" y="515845"/>
                          <a:pt x="252237" y="520455"/>
                          <a:pt x="227128" y="520455"/>
                        </a:cubicBezTo>
                        <a:close/>
                        <a:moveTo>
                          <a:pt x="227211" y="191822"/>
                        </a:moveTo>
                        <a:cubicBezTo>
                          <a:pt x="206712" y="191822"/>
                          <a:pt x="187202" y="195609"/>
                          <a:pt x="169173" y="203101"/>
                        </a:cubicBezTo>
                        <a:cubicBezTo>
                          <a:pt x="151144" y="210592"/>
                          <a:pt x="135256" y="220965"/>
                          <a:pt x="122002" y="233972"/>
                        </a:cubicBezTo>
                        <a:cubicBezTo>
                          <a:pt x="108831" y="246978"/>
                          <a:pt x="98211" y="262620"/>
                          <a:pt x="90473" y="280402"/>
                        </a:cubicBezTo>
                        <a:cubicBezTo>
                          <a:pt x="82817" y="298101"/>
                          <a:pt x="78947" y="317694"/>
                          <a:pt x="78947" y="338604"/>
                        </a:cubicBezTo>
                        <a:cubicBezTo>
                          <a:pt x="78947" y="359514"/>
                          <a:pt x="82817" y="379189"/>
                          <a:pt x="90473" y="396971"/>
                        </a:cubicBezTo>
                        <a:cubicBezTo>
                          <a:pt x="98211" y="414917"/>
                          <a:pt x="108831" y="430558"/>
                          <a:pt x="122167" y="443483"/>
                        </a:cubicBezTo>
                        <a:cubicBezTo>
                          <a:pt x="135503" y="456490"/>
                          <a:pt x="151391" y="466945"/>
                          <a:pt x="169420" y="474437"/>
                        </a:cubicBezTo>
                        <a:cubicBezTo>
                          <a:pt x="187284" y="481928"/>
                          <a:pt x="206712" y="485715"/>
                          <a:pt x="227211" y="485715"/>
                        </a:cubicBezTo>
                        <a:cubicBezTo>
                          <a:pt x="247709" y="485715"/>
                          <a:pt x="267220" y="482010"/>
                          <a:pt x="285084" y="474601"/>
                        </a:cubicBezTo>
                        <a:cubicBezTo>
                          <a:pt x="303030" y="467192"/>
                          <a:pt x="318919" y="456819"/>
                          <a:pt x="332419" y="443647"/>
                        </a:cubicBezTo>
                        <a:cubicBezTo>
                          <a:pt x="345838" y="430558"/>
                          <a:pt x="356622" y="414917"/>
                          <a:pt x="364278" y="397135"/>
                        </a:cubicBezTo>
                        <a:cubicBezTo>
                          <a:pt x="371934" y="379436"/>
                          <a:pt x="375803" y="359761"/>
                          <a:pt x="375803" y="338604"/>
                        </a:cubicBezTo>
                        <a:cubicBezTo>
                          <a:pt x="375803" y="317447"/>
                          <a:pt x="371852" y="298183"/>
                          <a:pt x="364114" y="280566"/>
                        </a:cubicBezTo>
                        <a:cubicBezTo>
                          <a:pt x="356293" y="262785"/>
                          <a:pt x="345509" y="247143"/>
                          <a:pt x="332172" y="234136"/>
                        </a:cubicBezTo>
                        <a:cubicBezTo>
                          <a:pt x="318836" y="221129"/>
                          <a:pt x="302948" y="210674"/>
                          <a:pt x="284919" y="203183"/>
                        </a:cubicBezTo>
                        <a:cubicBezTo>
                          <a:pt x="267055" y="195692"/>
                          <a:pt x="247627" y="191905"/>
                          <a:pt x="227128" y="191905"/>
                        </a:cubicBezTo>
                        <a:close/>
                        <a:moveTo>
                          <a:pt x="272571" y="107524"/>
                        </a:moveTo>
                        <a:cubicBezTo>
                          <a:pt x="260140" y="107524"/>
                          <a:pt x="248121" y="105713"/>
                          <a:pt x="236678" y="102173"/>
                        </a:cubicBezTo>
                        <a:cubicBezTo>
                          <a:pt x="226388" y="98962"/>
                          <a:pt x="216509" y="95422"/>
                          <a:pt x="207124" y="91553"/>
                        </a:cubicBezTo>
                        <a:cubicBezTo>
                          <a:pt x="198398" y="87931"/>
                          <a:pt x="190083" y="84638"/>
                          <a:pt x="182180" y="81592"/>
                        </a:cubicBezTo>
                        <a:cubicBezTo>
                          <a:pt x="171396" y="77476"/>
                          <a:pt x="162011" y="76488"/>
                          <a:pt x="153203" y="81345"/>
                        </a:cubicBezTo>
                        <a:cubicBezTo>
                          <a:pt x="150980" y="82580"/>
                          <a:pt x="146452" y="86038"/>
                          <a:pt x="140196" y="95752"/>
                        </a:cubicBezTo>
                        <a:cubicBezTo>
                          <a:pt x="137644" y="99703"/>
                          <a:pt x="133610" y="102502"/>
                          <a:pt x="128917" y="103408"/>
                        </a:cubicBezTo>
                        <a:cubicBezTo>
                          <a:pt x="124307" y="104313"/>
                          <a:pt x="119450" y="103325"/>
                          <a:pt x="115581" y="100609"/>
                        </a:cubicBezTo>
                        <a:lnTo>
                          <a:pt x="93848" y="85379"/>
                        </a:lnTo>
                        <a:cubicBezTo>
                          <a:pt x="86521" y="80193"/>
                          <a:pt x="84298" y="70314"/>
                          <a:pt x="88744" y="62493"/>
                        </a:cubicBezTo>
                        <a:cubicBezTo>
                          <a:pt x="97635" y="47017"/>
                          <a:pt x="108748" y="34750"/>
                          <a:pt x="121673" y="25942"/>
                        </a:cubicBezTo>
                        <a:cubicBezTo>
                          <a:pt x="141266" y="12523"/>
                          <a:pt x="165633" y="8572"/>
                          <a:pt x="191071" y="14664"/>
                        </a:cubicBezTo>
                        <a:cubicBezTo>
                          <a:pt x="199139" y="16228"/>
                          <a:pt x="207783" y="18862"/>
                          <a:pt x="216180" y="22402"/>
                        </a:cubicBezTo>
                        <a:cubicBezTo>
                          <a:pt x="223424" y="25448"/>
                          <a:pt x="230586" y="28329"/>
                          <a:pt x="237666" y="31046"/>
                        </a:cubicBezTo>
                        <a:cubicBezTo>
                          <a:pt x="244416" y="33680"/>
                          <a:pt x="251084" y="36068"/>
                          <a:pt x="257506" y="38043"/>
                        </a:cubicBezTo>
                        <a:cubicBezTo>
                          <a:pt x="269278" y="41748"/>
                          <a:pt x="280556" y="41748"/>
                          <a:pt x="293234" y="34174"/>
                        </a:cubicBezTo>
                        <a:cubicBezTo>
                          <a:pt x="298338" y="31128"/>
                          <a:pt x="306488" y="24131"/>
                          <a:pt x="316696" y="8078"/>
                        </a:cubicBezTo>
                        <a:cubicBezTo>
                          <a:pt x="319248" y="4044"/>
                          <a:pt x="323281" y="1327"/>
                          <a:pt x="327891" y="340"/>
                        </a:cubicBezTo>
                        <a:cubicBezTo>
                          <a:pt x="332501" y="-566"/>
                          <a:pt x="337359" y="340"/>
                          <a:pt x="341228" y="3056"/>
                        </a:cubicBezTo>
                        <a:lnTo>
                          <a:pt x="363373" y="18286"/>
                        </a:lnTo>
                        <a:cubicBezTo>
                          <a:pt x="370864" y="23472"/>
                          <a:pt x="373087" y="33516"/>
                          <a:pt x="368476" y="41419"/>
                        </a:cubicBezTo>
                        <a:cubicBezTo>
                          <a:pt x="355058" y="64222"/>
                          <a:pt x="340899" y="80522"/>
                          <a:pt x="325257" y="91059"/>
                        </a:cubicBezTo>
                        <a:cubicBezTo>
                          <a:pt x="309040" y="102008"/>
                          <a:pt x="291340" y="107606"/>
                          <a:pt x="272571" y="107606"/>
                        </a:cubicBezTo>
                        <a:close/>
                      </a:path>
                    </a:pathLst>
                  </a:custGeom>
                  <a:solidFill>
                    <a:srgbClr val="1D1D1B"/>
                  </a:solidFill>
                  <a:ln w="8232" cap="flat">
                    <a:noFill/>
                    <a:prstDash val="solid"/>
                    <a:miter/>
                  </a:ln>
                </p:spPr>
                <p:txBody>
                  <a:bodyPr rtlCol="0" anchor="ctr"/>
                  <a:lstStyle/>
                  <a:p>
                    <a:endParaRPr lang="en-US"/>
                  </a:p>
                </p:txBody>
              </p:sp>
            </p:grpSp>
            <p:grpSp>
              <p:nvGrpSpPr>
                <p:cNvPr id="33" name="Gráfico 23">
                  <a:extLst>
                    <a:ext uri="{FF2B5EF4-FFF2-40B4-BE49-F238E27FC236}">
                      <a16:creationId xmlns:a16="http://schemas.microsoft.com/office/drawing/2014/main" id="{7B04C425-0B83-4C4B-5735-4DF59B9F5DC4}"/>
                    </a:ext>
                  </a:extLst>
                </p:cNvPr>
                <p:cNvGrpSpPr/>
                <p:nvPr/>
              </p:nvGrpSpPr>
              <p:grpSpPr>
                <a:xfrm>
                  <a:off x="4683012" y="5159012"/>
                  <a:ext cx="452528" cy="441743"/>
                  <a:chOff x="4683012" y="5159012"/>
                  <a:chExt cx="452528" cy="441743"/>
                </a:xfrm>
                <a:solidFill>
                  <a:srgbClr val="1D1D1B"/>
                </a:solidFill>
              </p:grpSpPr>
              <p:sp>
                <p:nvSpPr>
                  <p:cNvPr id="131" name="Forma Livre: Forma 130">
                    <a:extLst>
                      <a:ext uri="{FF2B5EF4-FFF2-40B4-BE49-F238E27FC236}">
                        <a16:creationId xmlns:a16="http://schemas.microsoft.com/office/drawing/2014/main" id="{AB2E2393-2207-C90A-0DF0-79FAABEA0579}"/>
                      </a:ext>
                    </a:extLst>
                  </p:cNvPr>
                  <p:cNvSpPr/>
                  <p:nvPr/>
                </p:nvSpPr>
                <p:spPr>
                  <a:xfrm>
                    <a:off x="4700382" y="5176300"/>
                    <a:ext cx="418035" cy="407086"/>
                  </a:xfrm>
                  <a:custGeom>
                    <a:avLst/>
                    <a:gdLst>
                      <a:gd name="connsiteX0" fmla="*/ 0 w 418035"/>
                      <a:gd name="connsiteY0" fmla="*/ 203337 h 407086"/>
                      <a:gd name="connsiteX1" fmla="*/ 16053 w 418035"/>
                      <a:gd name="connsiteY1" fmla="*/ 123813 h 407086"/>
                      <a:gd name="connsiteX2" fmla="*/ 60343 w 418035"/>
                      <a:gd name="connsiteY2" fmla="*/ 59108 h 407086"/>
                      <a:gd name="connsiteX3" fmla="*/ 126777 w 418035"/>
                      <a:gd name="connsiteY3" fmla="*/ 15806 h 407086"/>
                      <a:gd name="connsiteX4" fmla="*/ 208853 w 418035"/>
                      <a:gd name="connsiteY4" fmla="*/ 0 h 407086"/>
                      <a:gd name="connsiteX5" fmla="*/ 291258 w 418035"/>
                      <a:gd name="connsiteY5" fmla="*/ 15806 h 407086"/>
                      <a:gd name="connsiteX6" fmla="*/ 357692 w 418035"/>
                      <a:gd name="connsiteY6" fmla="*/ 59108 h 407086"/>
                      <a:gd name="connsiteX7" fmla="*/ 401982 w 418035"/>
                      <a:gd name="connsiteY7" fmla="*/ 123813 h 407086"/>
                      <a:gd name="connsiteX8" fmla="*/ 418035 w 418035"/>
                      <a:gd name="connsiteY8" fmla="*/ 203337 h 407086"/>
                      <a:gd name="connsiteX9" fmla="*/ 401982 w 418035"/>
                      <a:gd name="connsiteY9" fmla="*/ 283272 h 407086"/>
                      <a:gd name="connsiteX10" fmla="*/ 357692 w 418035"/>
                      <a:gd name="connsiteY10" fmla="*/ 347978 h 407086"/>
                      <a:gd name="connsiteX11" fmla="*/ 291258 w 418035"/>
                      <a:gd name="connsiteY11" fmla="*/ 391280 h 407086"/>
                      <a:gd name="connsiteX12" fmla="*/ 208853 w 418035"/>
                      <a:gd name="connsiteY12" fmla="*/ 407086 h 407086"/>
                      <a:gd name="connsiteX13" fmla="*/ 126777 w 418035"/>
                      <a:gd name="connsiteY13" fmla="*/ 391280 h 407086"/>
                      <a:gd name="connsiteX14" fmla="*/ 60590 w 418035"/>
                      <a:gd name="connsiteY14" fmla="*/ 347978 h 407086"/>
                      <a:gd name="connsiteX15" fmla="*/ 16300 w 418035"/>
                      <a:gd name="connsiteY15" fmla="*/ 283272 h 407086"/>
                      <a:gd name="connsiteX16" fmla="*/ 82 w 418035"/>
                      <a:gd name="connsiteY16" fmla="*/ 203337 h 407086"/>
                      <a:gd name="connsiteX17" fmla="*/ 44290 w 418035"/>
                      <a:gd name="connsiteY17" fmla="*/ 203337 h 407086"/>
                      <a:gd name="connsiteX18" fmla="*/ 57297 w 418035"/>
                      <a:gd name="connsiteY18" fmla="*/ 268619 h 407086"/>
                      <a:gd name="connsiteX19" fmla="*/ 92613 w 418035"/>
                      <a:gd name="connsiteY19" fmla="*/ 320730 h 407086"/>
                      <a:gd name="connsiteX20" fmla="*/ 145053 w 418035"/>
                      <a:gd name="connsiteY20" fmla="*/ 355058 h 407086"/>
                      <a:gd name="connsiteX21" fmla="*/ 209512 w 418035"/>
                      <a:gd name="connsiteY21" fmla="*/ 367489 h 407086"/>
                      <a:gd name="connsiteX22" fmla="*/ 273806 w 418035"/>
                      <a:gd name="connsiteY22" fmla="*/ 355058 h 407086"/>
                      <a:gd name="connsiteX23" fmla="*/ 326081 w 418035"/>
                      <a:gd name="connsiteY23" fmla="*/ 320730 h 407086"/>
                      <a:gd name="connsiteX24" fmla="*/ 361397 w 418035"/>
                      <a:gd name="connsiteY24" fmla="*/ 268619 h 407086"/>
                      <a:gd name="connsiteX25" fmla="*/ 374404 w 418035"/>
                      <a:gd name="connsiteY25" fmla="*/ 203337 h 407086"/>
                      <a:gd name="connsiteX26" fmla="*/ 361397 w 418035"/>
                      <a:gd name="connsiteY26" fmla="*/ 138302 h 407086"/>
                      <a:gd name="connsiteX27" fmla="*/ 325916 w 418035"/>
                      <a:gd name="connsiteY27" fmla="*/ 86439 h 407086"/>
                      <a:gd name="connsiteX28" fmla="*/ 273476 w 418035"/>
                      <a:gd name="connsiteY28" fmla="*/ 51946 h 407086"/>
                      <a:gd name="connsiteX29" fmla="*/ 209182 w 418035"/>
                      <a:gd name="connsiteY29" fmla="*/ 39350 h 407086"/>
                      <a:gd name="connsiteX30" fmla="*/ 144888 w 418035"/>
                      <a:gd name="connsiteY30" fmla="*/ 51946 h 407086"/>
                      <a:gd name="connsiteX31" fmla="*/ 92613 w 418035"/>
                      <a:gd name="connsiteY31" fmla="*/ 86439 h 407086"/>
                      <a:gd name="connsiteX32" fmla="*/ 57297 w 418035"/>
                      <a:gd name="connsiteY32" fmla="*/ 138302 h 407086"/>
                      <a:gd name="connsiteX33" fmla="*/ 44290 w 418035"/>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5" h="407086">
                        <a:moveTo>
                          <a:pt x="0" y="203337"/>
                        </a:moveTo>
                        <a:cubicBezTo>
                          <a:pt x="0" y="175101"/>
                          <a:pt x="5351" y="148592"/>
                          <a:pt x="16053" y="123813"/>
                        </a:cubicBezTo>
                        <a:cubicBezTo>
                          <a:pt x="26755" y="99034"/>
                          <a:pt x="41491" y="77466"/>
                          <a:pt x="60343" y="59108"/>
                        </a:cubicBezTo>
                        <a:cubicBezTo>
                          <a:pt x="79195" y="40832"/>
                          <a:pt x="101340" y="26343"/>
                          <a:pt x="126777" y="15806"/>
                        </a:cubicBezTo>
                        <a:cubicBezTo>
                          <a:pt x="152215" y="5269"/>
                          <a:pt x="179546" y="0"/>
                          <a:pt x="208853" y="0"/>
                        </a:cubicBezTo>
                        <a:cubicBezTo>
                          <a:pt x="238160" y="0"/>
                          <a:pt x="265821" y="5269"/>
                          <a:pt x="291258" y="15806"/>
                        </a:cubicBezTo>
                        <a:cubicBezTo>
                          <a:pt x="316696" y="26343"/>
                          <a:pt x="338841"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1" y="366254"/>
                          <a:pt x="316696" y="380743"/>
                          <a:pt x="291258" y="391280"/>
                        </a:cubicBezTo>
                        <a:cubicBezTo>
                          <a:pt x="265821" y="401817"/>
                          <a:pt x="238324" y="407086"/>
                          <a:pt x="208853" y="407086"/>
                        </a:cubicBezTo>
                        <a:cubicBezTo>
                          <a:pt x="179382" y="407086"/>
                          <a:pt x="152215" y="401817"/>
                          <a:pt x="126777" y="391280"/>
                        </a:cubicBezTo>
                        <a:cubicBezTo>
                          <a:pt x="101340" y="380743"/>
                          <a:pt x="79277" y="366254"/>
                          <a:pt x="60590" y="347978"/>
                        </a:cubicBezTo>
                        <a:cubicBezTo>
                          <a:pt x="41903" y="329703"/>
                          <a:pt x="27167" y="308134"/>
                          <a:pt x="16300" y="283272"/>
                        </a:cubicBezTo>
                        <a:cubicBezTo>
                          <a:pt x="5516" y="258494"/>
                          <a:pt x="82" y="231821"/>
                          <a:pt x="82" y="203337"/>
                        </a:cubicBezTo>
                        <a:close/>
                        <a:moveTo>
                          <a:pt x="44290" y="203337"/>
                        </a:moveTo>
                        <a:cubicBezTo>
                          <a:pt x="44290" y="226717"/>
                          <a:pt x="48653" y="248450"/>
                          <a:pt x="57297" y="268619"/>
                        </a:cubicBezTo>
                        <a:cubicBezTo>
                          <a:pt x="65941" y="288706"/>
                          <a:pt x="77713" y="306076"/>
                          <a:pt x="92613" y="320730"/>
                        </a:cubicBezTo>
                        <a:cubicBezTo>
                          <a:pt x="107514" y="335383"/>
                          <a:pt x="124966" y="346826"/>
                          <a:pt x="145053" y="355058"/>
                        </a:cubicBezTo>
                        <a:cubicBezTo>
                          <a:pt x="165140" y="363373"/>
                          <a:pt x="186626" y="367489"/>
                          <a:pt x="209512" y="367489"/>
                        </a:cubicBezTo>
                        <a:cubicBezTo>
                          <a:pt x="232397" y="367489"/>
                          <a:pt x="253801" y="363373"/>
                          <a:pt x="273806" y="355058"/>
                        </a:cubicBezTo>
                        <a:cubicBezTo>
                          <a:pt x="293810" y="346826"/>
                          <a:pt x="311180" y="335383"/>
                          <a:pt x="326081" y="320730"/>
                        </a:cubicBezTo>
                        <a:cubicBezTo>
                          <a:pt x="340981" y="306076"/>
                          <a:pt x="352753" y="288706"/>
                          <a:pt x="361397" y="268619"/>
                        </a:cubicBezTo>
                        <a:cubicBezTo>
                          <a:pt x="370041" y="248532"/>
                          <a:pt x="374404" y="226799"/>
                          <a:pt x="374404" y="203337"/>
                        </a:cubicBezTo>
                        <a:cubicBezTo>
                          <a:pt x="374404" y="179875"/>
                          <a:pt x="370041" y="158224"/>
                          <a:pt x="361397" y="138302"/>
                        </a:cubicBezTo>
                        <a:cubicBezTo>
                          <a:pt x="352753" y="118380"/>
                          <a:pt x="340899" y="101010"/>
                          <a:pt x="325916" y="86439"/>
                        </a:cubicBezTo>
                        <a:cubicBezTo>
                          <a:pt x="310933" y="71785"/>
                          <a:pt x="293398" y="60342"/>
                          <a:pt x="273476" y="51946"/>
                        </a:cubicBezTo>
                        <a:cubicBezTo>
                          <a:pt x="253472" y="43549"/>
                          <a:pt x="232068" y="39350"/>
                          <a:pt x="209182" y="39350"/>
                        </a:cubicBezTo>
                        <a:cubicBezTo>
                          <a:pt x="186296" y="39350"/>
                          <a:pt x="164893" y="43549"/>
                          <a:pt x="144888" y="51946"/>
                        </a:cubicBezTo>
                        <a:cubicBezTo>
                          <a:pt x="124884" y="60342"/>
                          <a:pt x="107514" y="71868"/>
                          <a:pt x="92613" y="86439"/>
                        </a:cubicBezTo>
                        <a:cubicBezTo>
                          <a:pt x="77713" y="101092"/>
                          <a:pt x="65941" y="118380"/>
                          <a:pt x="57297"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32" name="Forma Livre: Forma 131">
                    <a:extLst>
                      <a:ext uri="{FF2B5EF4-FFF2-40B4-BE49-F238E27FC236}">
                        <a16:creationId xmlns:a16="http://schemas.microsoft.com/office/drawing/2014/main" id="{390F5E3F-0E29-AFFA-B350-1C00E594A8D1}"/>
                      </a:ext>
                    </a:extLst>
                  </p:cNvPr>
                  <p:cNvSpPr/>
                  <p:nvPr/>
                </p:nvSpPr>
                <p:spPr>
                  <a:xfrm>
                    <a:off x="4683012"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700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651 w 452528"/>
                      <a:gd name="connsiteY24" fmla="*/ 392515 h 441743"/>
                      <a:gd name="connsiteX25" fmla="*/ 226058 w 452528"/>
                      <a:gd name="connsiteY25" fmla="*/ 407004 h 441743"/>
                      <a:gd name="connsiteX26" fmla="*/ 301796 w 452528"/>
                      <a:gd name="connsiteY26" fmla="*/ 392515 h 441743"/>
                      <a:gd name="connsiteX27" fmla="*/ 362714 w 452528"/>
                      <a:gd name="connsiteY27" fmla="*/ 352836 h 441743"/>
                      <a:gd name="connsiteX28" fmla="*/ 403135 w 452528"/>
                      <a:gd name="connsiteY28" fmla="*/ 293728 h 441743"/>
                      <a:gd name="connsiteX29" fmla="*/ 417706 w 452528"/>
                      <a:gd name="connsiteY29" fmla="*/ 220625 h 441743"/>
                      <a:gd name="connsiteX30" fmla="*/ 403135 w 452528"/>
                      <a:gd name="connsiteY30" fmla="*/ 147934 h 441743"/>
                      <a:gd name="connsiteX31" fmla="*/ 362714 w 452528"/>
                      <a:gd name="connsiteY31" fmla="*/ 88826 h 441743"/>
                      <a:gd name="connsiteX32" fmla="*/ 301796 w 452528"/>
                      <a:gd name="connsiteY32" fmla="*/ 49147 h 441743"/>
                      <a:gd name="connsiteX33" fmla="*/ 226058 w 452528"/>
                      <a:gd name="connsiteY33" fmla="*/ 34658 h 441743"/>
                      <a:gd name="connsiteX34" fmla="*/ 226882 w 452528"/>
                      <a:gd name="connsiteY34" fmla="*/ 402064 h 441743"/>
                      <a:gd name="connsiteX35" fmla="*/ 155755 w 452528"/>
                      <a:gd name="connsiteY35" fmla="*/ 388317 h 441743"/>
                      <a:gd name="connsiteX36" fmla="*/ 97717 w 452528"/>
                      <a:gd name="connsiteY36" fmla="*/ 350284 h 441743"/>
                      <a:gd name="connsiteX37" fmla="*/ 58614 w 452528"/>
                      <a:gd name="connsiteY37" fmla="*/ 292658 h 441743"/>
                      <a:gd name="connsiteX38" fmla="*/ 44207 w 452528"/>
                      <a:gd name="connsiteY38" fmla="*/ 220543 h 441743"/>
                      <a:gd name="connsiteX39" fmla="*/ 58614 w 452528"/>
                      <a:gd name="connsiteY39" fmla="*/ 148593 h 441743"/>
                      <a:gd name="connsiteX40" fmla="*/ 97635 w 452528"/>
                      <a:gd name="connsiteY40" fmla="*/ 91214 h 441743"/>
                      <a:gd name="connsiteX41" fmla="*/ 155343 w 452528"/>
                      <a:gd name="connsiteY41" fmla="*/ 53016 h 441743"/>
                      <a:gd name="connsiteX42" fmla="*/ 226388 w 452528"/>
                      <a:gd name="connsiteY42" fmla="*/ 39103 h 441743"/>
                      <a:gd name="connsiteX43" fmla="*/ 297432 w 452528"/>
                      <a:gd name="connsiteY43" fmla="*/ 53016 h 441743"/>
                      <a:gd name="connsiteX44" fmla="*/ 355305 w 452528"/>
                      <a:gd name="connsiteY44" fmla="*/ 91131 h 441743"/>
                      <a:gd name="connsiteX45" fmla="*/ 394573 w 452528"/>
                      <a:gd name="connsiteY45" fmla="*/ 148593 h 441743"/>
                      <a:gd name="connsiteX46" fmla="*/ 408979 w 452528"/>
                      <a:gd name="connsiteY46" fmla="*/ 220543 h 441743"/>
                      <a:gd name="connsiteX47" fmla="*/ 394573 w 452528"/>
                      <a:gd name="connsiteY47" fmla="*/ 292658 h 441743"/>
                      <a:gd name="connsiteX48" fmla="*/ 355470 w 452528"/>
                      <a:gd name="connsiteY48" fmla="*/ 350284 h 441743"/>
                      <a:gd name="connsiteX49" fmla="*/ 297679 w 452528"/>
                      <a:gd name="connsiteY49" fmla="*/ 388317 h 441743"/>
                      <a:gd name="connsiteX50" fmla="*/ 226717 w 452528"/>
                      <a:gd name="connsiteY50" fmla="*/ 402064 h 441743"/>
                      <a:gd name="connsiteX51" fmla="*/ 226470 w 452528"/>
                      <a:gd name="connsiteY51" fmla="*/ 73926 h 441743"/>
                      <a:gd name="connsiteX52" fmla="*/ 168926 w 452528"/>
                      <a:gd name="connsiteY52" fmla="*/ 85122 h 441743"/>
                      <a:gd name="connsiteX53" fmla="*/ 122085 w 452528"/>
                      <a:gd name="connsiteY53" fmla="*/ 115993 h 441743"/>
                      <a:gd name="connsiteX54" fmla="*/ 90555 w 452528"/>
                      <a:gd name="connsiteY54" fmla="*/ 162423 h 441743"/>
                      <a:gd name="connsiteX55" fmla="*/ 79030 w 452528"/>
                      <a:gd name="connsiteY55" fmla="*/ 220625 h 441743"/>
                      <a:gd name="connsiteX56" fmla="*/ 90555 w 452528"/>
                      <a:gd name="connsiteY56" fmla="*/ 278992 h 441743"/>
                      <a:gd name="connsiteX57" fmla="*/ 122085 w 452528"/>
                      <a:gd name="connsiteY57" fmla="*/ 325587 h 441743"/>
                      <a:gd name="connsiteX58" fmla="*/ 169009 w 452528"/>
                      <a:gd name="connsiteY58" fmla="*/ 356293 h 441743"/>
                      <a:gd name="connsiteX59" fmla="*/ 226882 w 452528"/>
                      <a:gd name="connsiteY59" fmla="*/ 367407 h 441743"/>
                      <a:gd name="connsiteX60" fmla="*/ 284507 w 452528"/>
                      <a:gd name="connsiteY60" fmla="*/ 356293 h 441743"/>
                      <a:gd name="connsiteX61" fmla="*/ 331267 w 452528"/>
                      <a:gd name="connsiteY61" fmla="*/ 325587 h 441743"/>
                      <a:gd name="connsiteX62" fmla="*/ 362796 w 452528"/>
                      <a:gd name="connsiteY62" fmla="*/ 278992 h 441743"/>
                      <a:gd name="connsiteX63" fmla="*/ 374322 w 452528"/>
                      <a:gd name="connsiteY63" fmla="*/ 220625 h 441743"/>
                      <a:gd name="connsiteX64" fmla="*/ 362796 w 452528"/>
                      <a:gd name="connsiteY64" fmla="*/ 162423 h 441743"/>
                      <a:gd name="connsiteX65" fmla="*/ 331102 w 452528"/>
                      <a:gd name="connsiteY65" fmla="*/ 116075 h 441743"/>
                      <a:gd name="connsiteX66" fmla="*/ 284014 w 452528"/>
                      <a:gd name="connsiteY66" fmla="*/ 85122 h 441743"/>
                      <a:gd name="connsiteX67" fmla="*/ 226470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3" y="413260"/>
                          <a:pt x="85863" y="397454"/>
                          <a:pt x="65694" y="377697"/>
                        </a:cubicBezTo>
                        <a:cubicBezTo>
                          <a:pt x="45442" y="357857"/>
                          <a:pt x="29307" y="334313"/>
                          <a:pt x="17700" y="307558"/>
                        </a:cubicBezTo>
                        <a:cubicBezTo>
                          <a:pt x="6010" y="280721"/>
                          <a:pt x="0" y="251496"/>
                          <a:pt x="0" y="220708"/>
                        </a:cubicBezTo>
                        <a:cubicBezTo>
                          <a:pt x="0" y="189918"/>
                          <a:pt x="5845" y="161188"/>
                          <a:pt x="17452" y="134269"/>
                        </a:cubicBezTo>
                        <a:cubicBezTo>
                          <a:pt x="28978" y="107431"/>
                          <a:pt x="45195" y="83805"/>
                          <a:pt x="65529" y="64047"/>
                        </a:cubicBezTo>
                        <a:cubicBezTo>
                          <a:pt x="85863" y="44290"/>
                          <a:pt x="109983"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463"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295"/>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651" y="392515"/>
                        </a:cubicBezTo>
                        <a:cubicBezTo>
                          <a:pt x="173866" y="402147"/>
                          <a:pt x="199221" y="407004"/>
                          <a:pt x="226058" y="407004"/>
                        </a:cubicBezTo>
                        <a:cubicBezTo>
                          <a:pt x="252896" y="407004"/>
                          <a:pt x="278580" y="402147"/>
                          <a:pt x="301796" y="392515"/>
                        </a:cubicBezTo>
                        <a:cubicBezTo>
                          <a:pt x="325092" y="382883"/>
                          <a:pt x="345591" y="369465"/>
                          <a:pt x="362714" y="352836"/>
                        </a:cubicBezTo>
                        <a:cubicBezTo>
                          <a:pt x="379837" y="336206"/>
                          <a:pt x="393421" y="316284"/>
                          <a:pt x="403135" y="293728"/>
                        </a:cubicBezTo>
                        <a:cubicBezTo>
                          <a:pt x="412849" y="271253"/>
                          <a:pt x="417706" y="246639"/>
                          <a:pt x="417706" y="220625"/>
                        </a:cubicBezTo>
                        <a:cubicBezTo>
                          <a:pt x="417706" y="194611"/>
                          <a:pt x="412766" y="170408"/>
                          <a:pt x="403135" y="147934"/>
                        </a:cubicBezTo>
                        <a:cubicBezTo>
                          <a:pt x="393421" y="125378"/>
                          <a:pt x="379837" y="105455"/>
                          <a:pt x="362714" y="88826"/>
                        </a:cubicBezTo>
                        <a:cubicBezTo>
                          <a:pt x="345591" y="72115"/>
                          <a:pt x="325092" y="58779"/>
                          <a:pt x="301796" y="49147"/>
                        </a:cubicBezTo>
                        <a:cubicBezTo>
                          <a:pt x="278580" y="39515"/>
                          <a:pt x="253060" y="34658"/>
                          <a:pt x="226058" y="34658"/>
                        </a:cubicBezTo>
                        <a:close/>
                        <a:moveTo>
                          <a:pt x="226882" y="402064"/>
                        </a:moveTo>
                        <a:cubicBezTo>
                          <a:pt x="201773" y="402064"/>
                          <a:pt x="177899" y="397454"/>
                          <a:pt x="155755" y="388317"/>
                        </a:cubicBezTo>
                        <a:cubicBezTo>
                          <a:pt x="133692" y="379261"/>
                          <a:pt x="114182" y="366418"/>
                          <a:pt x="97717" y="350284"/>
                        </a:cubicBezTo>
                        <a:cubicBezTo>
                          <a:pt x="81253" y="334148"/>
                          <a:pt x="68163" y="314802"/>
                          <a:pt x="58614" y="292658"/>
                        </a:cubicBezTo>
                        <a:cubicBezTo>
                          <a:pt x="49065" y="270513"/>
                          <a:pt x="44207" y="246227"/>
                          <a:pt x="44207" y="220543"/>
                        </a:cubicBezTo>
                        <a:cubicBezTo>
                          <a:pt x="44207" y="194858"/>
                          <a:pt x="49065" y="170655"/>
                          <a:pt x="58614" y="148593"/>
                        </a:cubicBezTo>
                        <a:cubicBezTo>
                          <a:pt x="68081" y="126695"/>
                          <a:pt x="81253" y="107349"/>
                          <a:pt x="97635" y="91214"/>
                        </a:cubicBezTo>
                        <a:cubicBezTo>
                          <a:pt x="114017" y="75078"/>
                          <a:pt x="133445" y="62236"/>
                          <a:pt x="155343" y="53016"/>
                        </a:cubicBezTo>
                        <a:cubicBezTo>
                          <a:pt x="177324" y="43796"/>
                          <a:pt x="201279" y="39103"/>
                          <a:pt x="226388" y="39103"/>
                        </a:cubicBezTo>
                        <a:cubicBezTo>
                          <a:pt x="251496" y="39103"/>
                          <a:pt x="275370" y="43796"/>
                          <a:pt x="297432" y="53016"/>
                        </a:cubicBezTo>
                        <a:cubicBezTo>
                          <a:pt x="319330" y="62236"/>
                          <a:pt x="338758" y="74996"/>
                          <a:pt x="355305" y="91131"/>
                        </a:cubicBezTo>
                        <a:cubicBezTo>
                          <a:pt x="371852" y="107267"/>
                          <a:pt x="385106" y="126612"/>
                          <a:pt x="394573" y="148593"/>
                        </a:cubicBezTo>
                        <a:cubicBezTo>
                          <a:pt x="404123" y="170655"/>
                          <a:pt x="408979" y="194858"/>
                          <a:pt x="408979" y="220543"/>
                        </a:cubicBezTo>
                        <a:cubicBezTo>
                          <a:pt x="408979" y="246227"/>
                          <a:pt x="404123" y="270430"/>
                          <a:pt x="394573" y="292658"/>
                        </a:cubicBezTo>
                        <a:cubicBezTo>
                          <a:pt x="385024" y="314720"/>
                          <a:pt x="371934" y="334148"/>
                          <a:pt x="355470" y="350284"/>
                        </a:cubicBezTo>
                        <a:cubicBezTo>
                          <a:pt x="339087" y="366418"/>
                          <a:pt x="319577" y="379179"/>
                          <a:pt x="297679" y="388317"/>
                        </a:cubicBezTo>
                        <a:cubicBezTo>
                          <a:pt x="275699" y="397454"/>
                          <a:pt x="251826" y="402064"/>
                          <a:pt x="226717" y="402064"/>
                        </a:cubicBezTo>
                        <a:close/>
                        <a:moveTo>
                          <a:pt x="226470" y="73926"/>
                        </a:moveTo>
                        <a:cubicBezTo>
                          <a:pt x="205972" y="73926"/>
                          <a:pt x="186626" y="77713"/>
                          <a:pt x="168926" y="85122"/>
                        </a:cubicBezTo>
                        <a:cubicBezTo>
                          <a:pt x="151063" y="92613"/>
                          <a:pt x="135339" y="102986"/>
                          <a:pt x="122085" y="115993"/>
                        </a:cubicBezTo>
                        <a:cubicBezTo>
                          <a:pt x="108913" y="129000"/>
                          <a:pt x="98293" y="144641"/>
                          <a:pt x="90555" y="162423"/>
                        </a:cubicBezTo>
                        <a:cubicBezTo>
                          <a:pt x="82899" y="180123"/>
                          <a:pt x="79030" y="199715"/>
                          <a:pt x="79030" y="220625"/>
                        </a:cubicBezTo>
                        <a:cubicBezTo>
                          <a:pt x="79030" y="241535"/>
                          <a:pt x="82899" y="261210"/>
                          <a:pt x="90555" y="278992"/>
                        </a:cubicBezTo>
                        <a:cubicBezTo>
                          <a:pt x="98293" y="296938"/>
                          <a:pt x="108831" y="312580"/>
                          <a:pt x="122085" y="325587"/>
                        </a:cubicBezTo>
                        <a:cubicBezTo>
                          <a:pt x="135256" y="338594"/>
                          <a:pt x="151063" y="348884"/>
                          <a:pt x="169009" y="356293"/>
                        </a:cubicBezTo>
                        <a:cubicBezTo>
                          <a:pt x="186873" y="363702"/>
                          <a:pt x="206383" y="367407"/>
                          <a:pt x="226882" y="367407"/>
                        </a:cubicBezTo>
                        <a:cubicBezTo>
                          <a:pt x="247380" y="367407"/>
                          <a:pt x="266808" y="363702"/>
                          <a:pt x="284507" y="356293"/>
                        </a:cubicBezTo>
                        <a:cubicBezTo>
                          <a:pt x="302289" y="348884"/>
                          <a:pt x="318013" y="338594"/>
                          <a:pt x="331267" y="325587"/>
                        </a:cubicBezTo>
                        <a:cubicBezTo>
                          <a:pt x="344439" y="312662"/>
                          <a:pt x="355058" y="296938"/>
                          <a:pt x="362796" y="278992"/>
                        </a:cubicBezTo>
                        <a:cubicBezTo>
                          <a:pt x="370452" y="261128"/>
                          <a:pt x="374322" y="241535"/>
                          <a:pt x="374322" y="220625"/>
                        </a:cubicBezTo>
                        <a:cubicBezTo>
                          <a:pt x="374322" y="199715"/>
                          <a:pt x="370452" y="180123"/>
                          <a:pt x="362796" y="162423"/>
                        </a:cubicBezTo>
                        <a:cubicBezTo>
                          <a:pt x="355058" y="144641"/>
                          <a:pt x="344439" y="129082"/>
                          <a:pt x="331102" y="116075"/>
                        </a:cubicBezTo>
                        <a:cubicBezTo>
                          <a:pt x="317684" y="103068"/>
                          <a:pt x="301878" y="92613"/>
                          <a:pt x="284014" y="85122"/>
                        </a:cubicBezTo>
                        <a:cubicBezTo>
                          <a:pt x="266314" y="77630"/>
                          <a:pt x="246886" y="73926"/>
                          <a:pt x="226470" y="73926"/>
                        </a:cubicBezTo>
                        <a:close/>
                      </a:path>
                    </a:pathLst>
                  </a:custGeom>
                  <a:solidFill>
                    <a:srgbClr val="1D1D1B"/>
                  </a:solidFill>
                  <a:ln w="8232" cap="flat">
                    <a:noFill/>
                    <a:prstDash val="solid"/>
                    <a:miter/>
                  </a:ln>
                </p:spPr>
                <p:txBody>
                  <a:bodyPr rtlCol="0" anchor="ctr"/>
                  <a:lstStyle/>
                  <a:p>
                    <a:endParaRPr lang="en-US"/>
                  </a:p>
                </p:txBody>
              </p:sp>
            </p:grpSp>
            <p:grpSp>
              <p:nvGrpSpPr>
                <p:cNvPr id="34" name="Gráfico 23">
                  <a:extLst>
                    <a:ext uri="{FF2B5EF4-FFF2-40B4-BE49-F238E27FC236}">
                      <a16:creationId xmlns:a16="http://schemas.microsoft.com/office/drawing/2014/main" id="{027EF3CC-9304-8651-1BC1-2D9356D58116}"/>
                    </a:ext>
                  </a:extLst>
                </p:cNvPr>
                <p:cNvGrpSpPr/>
                <p:nvPr/>
              </p:nvGrpSpPr>
              <p:grpSpPr>
                <a:xfrm>
                  <a:off x="5709659" y="5025814"/>
                  <a:ext cx="561941" cy="574201"/>
                  <a:chOff x="5709659" y="5025814"/>
                  <a:chExt cx="561941" cy="574201"/>
                </a:xfrm>
                <a:solidFill>
                  <a:srgbClr val="1D1D1B"/>
                </a:solidFill>
              </p:grpSpPr>
              <p:sp>
                <p:nvSpPr>
                  <p:cNvPr id="129" name="Forma Livre: Forma 128">
                    <a:extLst>
                      <a:ext uri="{FF2B5EF4-FFF2-40B4-BE49-F238E27FC236}">
                        <a16:creationId xmlns:a16="http://schemas.microsoft.com/office/drawing/2014/main" id="{6A03FFE4-7240-92CF-8649-E7D951BBDCAB}"/>
                      </a:ext>
                    </a:extLst>
                  </p:cNvPr>
                  <p:cNvSpPr/>
                  <p:nvPr/>
                </p:nvSpPr>
                <p:spPr>
                  <a:xfrm>
                    <a:off x="5727194" y="5042855"/>
                    <a:ext cx="526948" cy="539707"/>
                  </a:xfrm>
                  <a:custGeom>
                    <a:avLst/>
                    <a:gdLst>
                      <a:gd name="connsiteX0" fmla="*/ 526454 w 526948"/>
                      <a:gd name="connsiteY0" fmla="*/ 163905 h 539707"/>
                      <a:gd name="connsiteX1" fmla="*/ 479530 w 526948"/>
                      <a:gd name="connsiteY1" fmla="*/ 163905 h 539707"/>
                      <a:gd name="connsiteX2" fmla="*/ 444213 w 526948"/>
                      <a:gd name="connsiteY2" fmla="*/ 112782 h 539707"/>
                      <a:gd name="connsiteX3" fmla="*/ 396549 w 526948"/>
                      <a:gd name="connsiteY3" fmla="*/ 73844 h 539707"/>
                      <a:gd name="connsiteX4" fmla="*/ 339334 w 526948"/>
                      <a:gd name="connsiteY4" fmla="*/ 49064 h 539707"/>
                      <a:gd name="connsiteX5" fmla="*/ 275452 w 526948"/>
                      <a:gd name="connsiteY5" fmla="*/ 40256 h 539707"/>
                      <a:gd name="connsiteX6" fmla="*/ 185555 w 526948"/>
                      <a:gd name="connsiteY6" fmla="*/ 57955 h 539707"/>
                      <a:gd name="connsiteX7" fmla="*/ 112124 w 526948"/>
                      <a:gd name="connsiteY7" fmla="*/ 106773 h 539707"/>
                      <a:gd name="connsiteX8" fmla="*/ 62730 w 526948"/>
                      <a:gd name="connsiteY8" fmla="*/ 179875 h 539707"/>
                      <a:gd name="connsiteX9" fmla="*/ 44619 w 526948"/>
                      <a:gd name="connsiteY9" fmla="*/ 270348 h 539707"/>
                      <a:gd name="connsiteX10" fmla="*/ 62730 w 526948"/>
                      <a:gd name="connsiteY10" fmla="*/ 360409 h 539707"/>
                      <a:gd name="connsiteX11" fmla="*/ 112124 w 526948"/>
                      <a:gd name="connsiteY11" fmla="*/ 433265 h 539707"/>
                      <a:gd name="connsiteX12" fmla="*/ 185555 w 526948"/>
                      <a:gd name="connsiteY12" fmla="*/ 481918 h 539707"/>
                      <a:gd name="connsiteX13" fmla="*/ 275452 w 526948"/>
                      <a:gd name="connsiteY13" fmla="*/ 499617 h 539707"/>
                      <a:gd name="connsiteX14" fmla="*/ 339005 w 526948"/>
                      <a:gd name="connsiteY14" fmla="*/ 491055 h 539707"/>
                      <a:gd name="connsiteX15" fmla="*/ 396219 w 526948"/>
                      <a:gd name="connsiteY15" fmla="*/ 466441 h 539707"/>
                      <a:gd name="connsiteX16" fmla="*/ 444131 w 526948"/>
                      <a:gd name="connsiteY16" fmla="*/ 427502 h 539707"/>
                      <a:gd name="connsiteX17" fmla="*/ 479612 w 526948"/>
                      <a:gd name="connsiteY17" fmla="*/ 376380 h 539707"/>
                      <a:gd name="connsiteX18" fmla="*/ 526948 w 526948"/>
                      <a:gd name="connsiteY18" fmla="*/ 376380 h 539707"/>
                      <a:gd name="connsiteX19" fmla="*/ 485539 w 526948"/>
                      <a:gd name="connsiteY19" fmla="*/ 444461 h 539707"/>
                      <a:gd name="connsiteX20" fmla="*/ 426185 w 526948"/>
                      <a:gd name="connsiteY20" fmla="*/ 495994 h 539707"/>
                      <a:gd name="connsiteX21" fmla="*/ 354482 w 526948"/>
                      <a:gd name="connsiteY21" fmla="*/ 528430 h 539707"/>
                      <a:gd name="connsiteX22" fmla="*/ 275534 w 526948"/>
                      <a:gd name="connsiteY22" fmla="*/ 539708 h 539707"/>
                      <a:gd name="connsiteX23" fmla="*/ 168103 w 526948"/>
                      <a:gd name="connsiteY23" fmla="*/ 518716 h 539707"/>
                      <a:gd name="connsiteX24" fmla="*/ 80511 w 526948"/>
                      <a:gd name="connsiteY24" fmla="*/ 461254 h 539707"/>
                      <a:gd name="connsiteX25" fmla="*/ 21569 w 526948"/>
                      <a:gd name="connsiteY25" fmla="*/ 375556 h 539707"/>
                      <a:gd name="connsiteX26" fmla="*/ 0 w 526948"/>
                      <a:gd name="connsiteY26" fmla="*/ 270266 h 539707"/>
                      <a:gd name="connsiteX27" fmla="*/ 21569 w 526948"/>
                      <a:gd name="connsiteY27" fmla="*/ 164152 h 539707"/>
                      <a:gd name="connsiteX28" fmla="*/ 80511 w 526948"/>
                      <a:gd name="connsiteY28" fmla="*/ 78454 h 539707"/>
                      <a:gd name="connsiteX29" fmla="*/ 168103 w 526948"/>
                      <a:gd name="connsiteY29" fmla="*/ 20992 h 539707"/>
                      <a:gd name="connsiteX30" fmla="*/ 275534 w 526948"/>
                      <a:gd name="connsiteY30" fmla="*/ 0 h 539707"/>
                      <a:gd name="connsiteX31" fmla="*/ 354482 w 526948"/>
                      <a:gd name="connsiteY31" fmla="*/ 11278 h 539707"/>
                      <a:gd name="connsiteX32" fmla="*/ 426185 w 526948"/>
                      <a:gd name="connsiteY32" fmla="*/ 43549 h 539707"/>
                      <a:gd name="connsiteX33" fmla="*/ 485293 w 526948"/>
                      <a:gd name="connsiteY33" fmla="*/ 94836 h 539707"/>
                      <a:gd name="connsiteX34" fmla="*/ 526536 w 526948"/>
                      <a:gd name="connsiteY34" fmla="*/ 163740 h 5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6948" h="539707">
                        <a:moveTo>
                          <a:pt x="526454" y="163905"/>
                        </a:moveTo>
                        <a:lnTo>
                          <a:pt x="479530" y="163905"/>
                        </a:lnTo>
                        <a:cubicBezTo>
                          <a:pt x="470145" y="145053"/>
                          <a:pt x="458373" y="128012"/>
                          <a:pt x="444213" y="112782"/>
                        </a:cubicBezTo>
                        <a:cubicBezTo>
                          <a:pt x="430136" y="97553"/>
                          <a:pt x="414166" y="84545"/>
                          <a:pt x="396549" y="73844"/>
                        </a:cubicBezTo>
                        <a:cubicBezTo>
                          <a:pt x="378849" y="63141"/>
                          <a:pt x="359751" y="54909"/>
                          <a:pt x="339334" y="49064"/>
                        </a:cubicBezTo>
                        <a:cubicBezTo>
                          <a:pt x="318836" y="43219"/>
                          <a:pt x="297515" y="40256"/>
                          <a:pt x="275452" y="40256"/>
                        </a:cubicBezTo>
                        <a:cubicBezTo>
                          <a:pt x="243675" y="40256"/>
                          <a:pt x="213710" y="46183"/>
                          <a:pt x="185555" y="57955"/>
                        </a:cubicBezTo>
                        <a:cubicBezTo>
                          <a:pt x="157483" y="69810"/>
                          <a:pt x="132951" y="86110"/>
                          <a:pt x="112124" y="106773"/>
                        </a:cubicBezTo>
                        <a:cubicBezTo>
                          <a:pt x="91296" y="127518"/>
                          <a:pt x="74749" y="151885"/>
                          <a:pt x="62730" y="179875"/>
                        </a:cubicBezTo>
                        <a:cubicBezTo>
                          <a:pt x="50628" y="207865"/>
                          <a:pt x="44619" y="237995"/>
                          <a:pt x="44619" y="270348"/>
                        </a:cubicBezTo>
                        <a:cubicBezTo>
                          <a:pt x="44619" y="302701"/>
                          <a:pt x="50628" y="332419"/>
                          <a:pt x="62730" y="360409"/>
                        </a:cubicBezTo>
                        <a:cubicBezTo>
                          <a:pt x="74831" y="388398"/>
                          <a:pt x="91296" y="412684"/>
                          <a:pt x="112124" y="433265"/>
                        </a:cubicBezTo>
                        <a:cubicBezTo>
                          <a:pt x="132951" y="453845"/>
                          <a:pt x="157483" y="470063"/>
                          <a:pt x="185555" y="481918"/>
                        </a:cubicBezTo>
                        <a:cubicBezTo>
                          <a:pt x="213628" y="493772"/>
                          <a:pt x="243593" y="499617"/>
                          <a:pt x="275452" y="499617"/>
                        </a:cubicBezTo>
                        <a:cubicBezTo>
                          <a:pt x="297350" y="499617"/>
                          <a:pt x="318507" y="496736"/>
                          <a:pt x="339005" y="491055"/>
                        </a:cubicBezTo>
                        <a:cubicBezTo>
                          <a:pt x="359503" y="485293"/>
                          <a:pt x="378602" y="477143"/>
                          <a:pt x="396219" y="466441"/>
                        </a:cubicBezTo>
                        <a:cubicBezTo>
                          <a:pt x="413919" y="455739"/>
                          <a:pt x="429889" y="442814"/>
                          <a:pt x="444131" y="427502"/>
                        </a:cubicBezTo>
                        <a:cubicBezTo>
                          <a:pt x="458373" y="412272"/>
                          <a:pt x="470228" y="395231"/>
                          <a:pt x="479612" y="376380"/>
                        </a:cubicBezTo>
                        <a:lnTo>
                          <a:pt x="526948" y="376380"/>
                        </a:lnTo>
                        <a:cubicBezTo>
                          <a:pt x="516740" y="401570"/>
                          <a:pt x="502992" y="424292"/>
                          <a:pt x="485539" y="444461"/>
                        </a:cubicBezTo>
                        <a:cubicBezTo>
                          <a:pt x="468087" y="464712"/>
                          <a:pt x="448329" y="481835"/>
                          <a:pt x="426185" y="495994"/>
                        </a:cubicBezTo>
                        <a:cubicBezTo>
                          <a:pt x="404040" y="510154"/>
                          <a:pt x="380166" y="520938"/>
                          <a:pt x="354482" y="528430"/>
                        </a:cubicBezTo>
                        <a:cubicBezTo>
                          <a:pt x="328797" y="535921"/>
                          <a:pt x="302454" y="539708"/>
                          <a:pt x="275534" y="539708"/>
                        </a:cubicBezTo>
                        <a:cubicBezTo>
                          <a:pt x="237337" y="539708"/>
                          <a:pt x="201526" y="532711"/>
                          <a:pt x="168103" y="518716"/>
                        </a:cubicBezTo>
                        <a:cubicBezTo>
                          <a:pt x="134680" y="504721"/>
                          <a:pt x="105455" y="485622"/>
                          <a:pt x="80511" y="461254"/>
                        </a:cubicBezTo>
                        <a:cubicBezTo>
                          <a:pt x="55568" y="436969"/>
                          <a:pt x="35893" y="408403"/>
                          <a:pt x="21569" y="375556"/>
                        </a:cubicBezTo>
                        <a:cubicBezTo>
                          <a:pt x="7162" y="342709"/>
                          <a:pt x="0" y="307640"/>
                          <a:pt x="0" y="270266"/>
                        </a:cubicBezTo>
                        <a:cubicBezTo>
                          <a:pt x="0" y="232891"/>
                          <a:pt x="7162" y="196998"/>
                          <a:pt x="21569" y="164152"/>
                        </a:cubicBezTo>
                        <a:cubicBezTo>
                          <a:pt x="35975" y="131305"/>
                          <a:pt x="55568" y="102821"/>
                          <a:pt x="80511" y="78454"/>
                        </a:cubicBezTo>
                        <a:cubicBezTo>
                          <a:pt x="105455" y="54168"/>
                          <a:pt x="134598" y="34987"/>
                          <a:pt x="168103" y="20992"/>
                        </a:cubicBezTo>
                        <a:cubicBezTo>
                          <a:pt x="201526" y="6997"/>
                          <a:pt x="237337" y="0"/>
                          <a:pt x="275534" y="0"/>
                        </a:cubicBezTo>
                        <a:cubicBezTo>
                          <a:pt x="302536" y="0"/>
                          <a:pt x="328797" y="3787"/>
                          <a:pt x="354482" y="11278"/>
                        </a:cubicBezTo>
                        <a:cubicBezTo>
                          <a:pt x="380166" y="18770"/>
                          <a:pt x="404122" y="29554"/>
                          <a:pt x="426185" y="43549"/>
                        </a:cubicBezTo>
                        <a:cubicBezTo>
                          <a:pt x="448329" y="57544"/>
                          <a:pt x="468005" y="74667"/>
                          <a:pt x="485293" y="94836"/>
                        </a:cubicBezTo>
                        <a:cubicBezTo>
                          <a:pt x="502580" y="115087"/>
                          <a:pt x="516328" y="137973"/>
                          <a:pt x="526536" y="163740"/>
                        </a:cubicBezTo>
                        <a:close/>
                      </a:path>
                    </a:pathLst>
                  </a:custGeom>
                  <a:solidFill>
                    <a:srgbClr val="1D1D1B"/>
                  </a:solidFill>
                  <a:ln w="8232" cap="flat">
                    <a:noFill/>
                    <a:prstDash val="solid"/>
                    <a:miter/>
                  </a:ln>
                </p:spPr>
                <p:txBody>
                  <a:bodyPr rtlCol="0" anchor="ctr"/>
                  <a:lstStyle/>
                  <a:p>
                    <a:endParaRPr lang="en-US"/>
                  </a:p>
                </p:txBody>
              </p:sp>
              <p:sp>
                <p:nvSpPr>
                  <p:cNvPr id="130" name="Forma Livre: Forma 129">
                    <a:extLst>
                      <a:ext uri="{FF2B5EF4-FFF2-40B4-BE49-F238E27FC236}">
                        <a16:creationId xmlns:a16="http://schemas.microsoft.com/office/drawing/2014/main" id="{B1C67385-A0B8-D447-B7A3-1FB9ED75379C}"/>
                      </a:ext>
                    </a:extLst>
                  </p:cNvPr>
                  <p:cNvSpPr/>
                  <p:nvPr/>
                </p:nvSpPr>
                <p:spPr>
                  <a:xfrm>
                    <a:off x="5709659" y="5025814"/>
                    <a:ext cx="561941" cy="574201"/>
                  </a:xfrm>
                  <a:custGeom>
                    <a:avLst/>
                    <a:gdLst>
                      <a:gd name="connsiteX0" fmla="*/ 292905 w 561941"/>
                      <a:gd name="connsiteY0" fmla="*/ 574201 h 574201"/>
                      <a:gd name="connsiteX1" fmla="*/ 178805 w 561941"/>
                      <a:gd name="connsiteY1" fmla="*/ 551892 h 574201"/>
                      <a:gd name="connsiteX2" fmla="*/ 85780 w 561941"/>
                      <a:gd name="connsiteY2" fmla="*/ 490890 h 574201"/>
                      <a:gd name="connsiteX3" fmla="*/ 23050 w 561941"/>
                      <a:gd name="connsiteY3" fmla="*/ 399760 h 574201"/>
                      <a:gd name="connsiteX4" fmla="*/ 0 w 561941"/>
                      <a:gd name="connsiteY4" fmla="*/ 287471 h 574201"/>
                      <a:gd name="connsiteX5" fmla="*/ 23050 w 561941"/>
                      <a:gd name="connsiteY5" fmla="*/ 174442 h 574201"/>
                      <a:gd name="connsiteX6" fmla="*/ 85780 w 561941"/>
                      <a:gd name="connsiteY6" fmla="*/ 83311 h 574201"/>
                      <a:gd name="connsiteX7" fmla="*/ 178805 w 561941"/>
                      <a:gd name="connsiteY7" fmla="*/ 22309 h 574201"/>
                      <a:gd name="connsiteX8" fmla="*/ 292905 w 561941"/>
                      <a:gd name="connsiteY8" fmla="*/ 0 h 574201"/>
                      <a:gd name="connsiteX9" fmla="*/ 376791 w 561941"/>
                      <a:gd name="connsiteY9" fmla="*/ 11937 h 574201"/>
                      <a:gd name="connsiteX10" fmla="*/ 452940 w 561941"/>
                      <a:gd name="connsiteY10" fmla="*/ 46183 h 574201"/>
                      <a:gd name="connsiteX11" fmla="*/ 515999 w 561941"/>
                      <a:gd name="connsiteY11" fmla="*/ 100928 h 574201"/>
                      <a:gd name="connsiteX12" fmla="*/ 560124 w 561941"/>
                      <a:gd name="connsiteY12" fmla="*/ 174689 h 574201"/>
                      <a:gd name="connsiteX13" fmla="*/ 558313 w 561941"/>
                      <a:gd name="connsiteY13" fmla="*/ 190824 h 574201"/>
                      <a:gd name="connsiteX14" fmla="*/ 543989 w 561941"/>
                      <a:gd name="connsiteY14" fmla="*/ 198398 h 574201"/>
                      <a:gd name="connsiteX15" fmla="*/ 497065 w 561941"/>
                      <a:gd name="connsiteY15" fmla="*/ 198398 h 574201"/>
                      <a:gd name="connsiteX16" fmla="*/ 481506 w 561941"/>
                      <a:gd name="connsiteY16" fmla="*/ 188766 h 574201"/>
                      <a:gd name="connsiteX17" fmla="*/ 448988 w 561941"/>
                      <a:gd name="connsiteY17" fmla="*/ 141677 h 574201"/>
                      <a:gd name="connsiteX18" fmla="*/ 405028 w 561941"/>
                      <a:gd name="connsiteY18" fmla="*/ 105785 h 574201"/>
                      <a:gd name="connsiteX19" fmla="*/ 352012 w 561941"/>
                      <a:gd name="connsiteY19" fmla="*/ 82817 h 574201"/>
                      <a:gd name="connsiteX20" fmla="*/ 292905 w 561941"/>
                      <a:gd name="connsiteY20" fmla="*/ 74749 h 574201"/>
                      <a:gd name="connsiteX21" fmla="*/ 209758 w 561941"/>
                      <a:gd name="connsiteY21" fmla="*/ 91131 h 574201"/>
                      <a:gd name="connsiteX22" fmla="*/ 141842 w 561941"/>
                      <a:gd name="connsiteY22" fmla="*/ 136244 h 574201"/>
                      <a:gd name="connsiteX23" fmla="*/ 96153 w 561941"/>
                      <a:gd name="connsiteY23" fmla="*/ 203913 h 574201"/>
                      <a:gd name="connsiteX24" fmla="*/ 79441 w 561941"/>
                      <a:gd name="connsiteY24" fmla="*/ 287471 h 574201"/>
                      <a:gd name="connsiteX25" fmla="*/ 96153 w 561941"/>
                      <a:gd name="connsiteY25" fmla="*/ 370617 h 574201"/>
                      <a:gd name="connsiteX26" fmla="*/ 141842 w 561941"/>
                      <a:gd name="connsiteY26" fmla="*/ 438039 h 574201"/>
                      <a:gd name="connsiteX27" fmla="*/ 209841 w 561941"/>
                      <a:gd name="connsiteY27" fmla="*/ 483070 h 574201"/>
                      <a:gd name="connsiteX28" fmla="*/ 292986 w 561941"/>
                      <a:gd name="connsiteY28" fmla="*/ 499452 h 574201"/>
                      <a:gd name="connsiteX29" fmla="*/ 351847 w 561941"/>
                      <a:gd name="connsiteY29" fmla="*/ 491467 h 574201"/>
                      <a:gd name="connsiteX30" fmla="*/ 404781 w 561941"/>
                      <a:gd name="connsiteY30" fmla="*/ 468746 h 574201"/>
                      <a:gd name="connsiteX31" fmla="*/ 448988 w 561941"/>
                      <a:gd name="connsiteY31" fmla="*/ 432853 h 574201"/>
                      <a:gd name="connsiteX32" fmla="*/ 481671 w 561941"/>
                      <a:gd name="connsiteY32" fmla="*/ 385765 h 574201"/>
                      <a:gd name="connsiteX33" fmla="*/ 497229 w 561941"/>
                      <a:gd name="connsiteY33" fmla="*/ 376132 h 574201"/>
                      <a:gd name="connsiteX34" fmla="*/ 544565 w 561941"/>
                      <a:gd name="connsiteY34" fmla="*/ 376132 h 574201"/>
                      <a:gd name="connsiteX35" fmla="*/ 558971 w 561941"/>
                      <a:gd name="connsiteY35" fmla="*/ 383789 h 574201"/>
                      <a:gd name="connsiteX36" fmla="*/ 560700 w 561941"/>
                      <a:gd name="connsiteY36" fmla="*/ 400006 h 574201"/>
                      <a:gd name="connsiteX37" fmla="*/ 516328 w 561941"/>
                      <a:gd name="connsiteY37" fmla="*/ 472944 h 574201"/>
                      <a:gd name="connsiteX38" fmla="*/ 453187 w 561941"/>
                      <a:gd name="connsiteY38" fmla="*/ 527771 h 574201"/>
                      <a:gd name="connsiteX39" fmla="*/ 376956 w 561941"/>
                      <a:gd name="connsiteY39" fmla="*/ 562265 h 574201"/>
                      <a:gd name="connsiteX40" fmla="*/ 293069 w 561941"/>
                      <a:gd name="connsiteY40" fmla="*/ 574201 h 574201"/>
                      <a:gd name="connsiteX41" fmla="*/ 292905 w 561941"/>
                      <a:gd name="connsiteY41" fmla="*/ 34658 h 574201"/>
                      <a:gd name="connsiteX42" fmla="*/ 192223 w 561941"/>
                      <a:gd name="connsiteY42" fmla="*/ 54333 h 574201"/>
                      <a:gd name="connsiteX43" fmla="*/ 110065 w 561941"/>
                      <a:gd name="connsiteY43" fmla="*/ 108172 h 574201"/>
                      <a:gd name="connsiteX44" fmla="*/ 54909 w 561941"/>
                      <a:gd name="connsiteY44" fmla="*/ 188355 h 574201"/>
                      <a:gd name="connsiteX45" fmla="*/ 34822 w 561941"/>
                      <a:gd name="connsiteY45" fmla="*/ 287471 h 574201"/>
                      <a:gd name="connsiteX46" fmla="*/ 54909 w 561941"/>
                      <a:gd name="connsiteY46" fmla="*/ 385847 h 574201"/>
                      <a:gd name="connsiteX47" fmla="*/ 110065 w 561941"/>
                      <a:gd name="connsiteY47" fmla="*/ 466029 h 574201"/>
                      <a:gd name="connsiteX48" fmla="*/ 192223 w 561941"/>
                      <a:gd name="connsiteY48" fmla="*/ 519868 h 574201"/>
                      <a:gd name="connsiteX49" fmla="*/ 292905 w 561941"/>
                      <a:gd name="connsiteY49" fmla="*/ 539543 h 574201"/>
                      <a:gd name="connsiteX50" fmla="*/ 366995 w 561941"/>
                      <a:gd name="connsiteY50" fmla="*/ 529006 h 574201"/>
                      <a:gd name="connsiteX51" fmla="*/ 434253 w 561941"/>
                      <a:gd name="connsiteY51" fmla="*/ 498629 h 574201"/>
                      <a:gd name="connsiteX52" fmla="*/ 489738 w 561941"/>
                      <a:gd name="connsiteY52" fmla="*/ 450388 h 574201"/>
                      <a:gd name="connsiteX53" fmla="*/ 516987 w 561941"/>
                      <a:gd name="connsiteY53" fmla="*/ 410955 h 574201"/>
                      <a:gd name="connsiteX54" fmla="*/ 507519 w 561941"/>
                      <a:gd name="connsiteY54" fmla="*/ 410955 h 574201"/>
                      <a:gd name="connsiteX55" fmla="*/ 474261 w 561941"/>
                      <a:gd name="connsiteY55" fmla="*/ 456562 h 574201"/>
                      <a:gd name="connsiteX56" fmla="*/ 422645 w 561941"/>
                      <a:gd name="connsiteY56" fmla="*/ 498464 h 574201"/>
                      <a:gd name="connsiteX57" fmla="*/ 361150 w 561941"/>
                      <a:gd name="connsiteY57" fmla="*/ 524972 h 574201"/>
                      <a:gd name="connsiteX58" fmla="*/ 292905 w 561941"/>
                      <a:gd name="connsiteY58" fmla="*/ 534192 h 574201"/>
                      <a:gd name="connsiteX59" fmla="*/ 196340 w 561941"/>
                      <a:gd name="connsiteY59" fmla="*/ 515093 h 574201"/>
                      <a:gd name="connsiteX60" fmla="*/ 117392 w 561941"/>
                      <a:gd name="connsiteY60" fmla="*/ 462819 h 574201"/>
                      <a:gd name="connsiteX61" fmla="*/ 64212 w 561941"/>
                      <a:gd name="connsiteY61" fmla="*/ 384447 h 574201"/>
                      <a:gd name="connsiteX62" fmla="*/ 44701 w 561941"/>
                      <a:gd name="connsiteY62" fmla="*/ 287471 h 574201"/>
                      <a:gd name="connsiteX63" fmla="*/ 64212 w 561941"/>
                      <a:gd name="connsiteY63" fmla="*/ 190166 h 574201"/>
                      <a:gd name="connsiteX64" fmla="*/ 117310 w 561941"/>
                      <a:gd name="connsiteY64" fmla="*/ 111630 h 574201"/>
                      <a:gd name="connsiteX65" fmla="*/ 196257 w 561941"/>
                      <a:gd name="connsiteY65" fmla="*/ 59108 h 574201"/>
                      <a:gd name="connsiteX66" fmla="*/ 292822 w 561941"/>
                      <a:gd name="connsiteY66" fmla="*/ 40009 h 574201"/>
                      <a:gd name="connsiteX67" fmla="*/ 361479 w 561941"/>
                      <a:gd name="connsiteY67" fmla="*/ 49476 h 574201"/>
                      <a:gd name="connsiteX68" fmla="*/ 422892 w 561941"/>
                      <a:gd name="connsiteY68" fmla="*/ 76149 h 574201"/>
                      <a:gd name="connsiteX69" fmla="*/ 474344 w 561941"/>
                      <a:gd name="connsiteY69" fmla="*/ 118133 h 574201"/>
                      <a:gd name="connsiteX70" fmla="*/ 507355 w 561941"/>
                      <a:gd name="connsiteY70" fmla="*/ 163658 h 574201"/>
                      <a:gd name="connsiteX71" fmla="*/ 516740 w 561941"/>
                      <a:gd name="connsiteY71" fmla="*/ 163658 h 574201"/>
                      <a:gd name="connsiteX72" fmla="*/ 489409 w 561941"/>
                      <a:gd name="connsiteY72" fmla="*/ 123484 h 574201"/>
                      <a:gd name="connsiteX73" fmla="*/ 434170 w 561941"/>
                      <a:gd name="connsiteY73" fmla="*/ 75572 h 574201"/>
                      <a:gd name="connsiteX74" fmla="*/ 366830 w 561941"/>
                      <a:gd name="connsiteY74" fmla="*/ 45278 h 574201"/>
                      <a:gd name="connsiteX75" fmla="*/ 292740 w 561941"/>
                      <a:gd name="connsiteY75" fmla="*/ 34740 h 5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1941" h="574201">
                        <a:moveTo>
                          <a:pt x="292905" y="574201"/>
                        </a:moveTo>
                        <a:cubicBezTo>
                          <a:pt x="252649" y="574201"/>
                          <a:pt x="214204" y="566710"/>
                          <a:pt x="178805" y="551892"/>
                        </a:cubicBezTo>
                        <a:cubicBezTo>
                          <a:pt x="143489" y="537156"/>
                          <a:pt x="112206" y="516575"/>
                          <a:pt x="85780" y="490890"/>
                        </a:cubicBezTo>
                        <a:cubicBezTo>
                          <a:pt x="59355" y="465123"/>
                          <a:pt x="38280" y="434500"/>
                          <a:pt x="23050" y="399760"/>
                        </a:cubicBezTo>
                        <a:cubicBezTo>
                          <a:pt x="7738" y="364854"/>
                          <a:pt x="0" y="327151"/>
                          <a:pt x="0" y="287471"/>
                        </a:cubicBezTo>
                        <a:cubicBezTo>
                          <a:pt x="0" y="247792"/>
                          <a:pt x="7738" y="209265"/>
                          <a:pt x="23050" y="174442"/>
                        </a:cubicBezTo>
                        <a:cubicBezTo>
                          <a:pt x="38280" y="139702"/>
                          <a:pt x="59355" y="109078"/>
                          <a:pt x="85780" y="83311"/>
                        </a:cubicBezTo>
                        <a:cubicBezTo>
                          <a:pt x="112206" y="57626"/>
                          <a:pt x="143489" y="37045"/>
                          <a:pt x="178805" y="22309"/>
                        </a:cubicBezTo>
                        <a:cubicBezTo>
                          <a:pt x="214204" y="7491"/>
                          <a:pt x="252649" y="0"/>
                          <a:pt x="292905" y="0"/>
                        </a:cubicBezTo>
                        <a:cubicBezTo>
                          <a:pt x="321388" y="0"/>
                          <a:pt x="349543" y="4034"/>
                          <a:pt x="376791" y="11937"/>
                        </a:cubicBezTo>
                        <a:cubicBezTo>
                          <a:pt x="403958" y="19840"/>
                          <a:pt x="429560" y="31365"/>
                          <a:pt x="452940" y="46183"/>
                        </a:cubicBezTo>
                        <a:cubicBezTo>
                          <a:pt x="476402" y="61001"/>
                          <a:pt x="497641" y="79441"/>
                          <a:pt x="515999" y="100928"/>
                        </a:cubicBezTo>
                        <a:cubicBezTo>
                          <a:pt x="534439" y="122496"/>
                          <a:pt x="549340" y="147358"/>
                          <a:pt x="560124" y="174689"/>
                        </a:cubicBezTo>
                        <a:cubicBezTo>
                          <a:pt x="562264" y="180040"/>
                          <a:pt x="561606" y="186050"/>
                          <a:pt x="558313" y="190824"/>
                        </a:cubicBezTo>
                        <a:cubicBezTo>
                          <a:pt x="555020" y="195599"/>
                          <a:pt x="549669" y="198398"/>
                          <a:pt x="543989" y="198398"/>
                        </a:cubicBezTo>
                        <a:lnTo>
                          <a:pt x="497065" y="198398"/>
                        </a:lnTo>
                        <a:cubicBezTo>
                          <a:pt x="490479" y="198398"/>
                          <a:pt x="484469" y="194693"/>
                          <a:pt x="481506" y="188766"/>
                        </a:cubicBezTo>
                        <a:cubicBezTo>
                          <a:pt x="472862" y="171478"/>
                          <a:pt x="461913" y="155672"/>
                          <a:pt x="448988" y="141677"/>
                        </a:cubicBezTo>
                        <a:cubicBezTo>
                          <a:pt x="436063" y="127683"/>
                          <a:pt x="421245" y="115663"/>
                          <a:pt x="405028" y="105785"/>
                        </a:cubicBezTo>
                        <a:cubicBezTo>
                          <a:pt x="388728" y="95906"/>
                          <a:pt x="370864" y="88250"/>
                          <a:pt x="352012" y="82817"/>
                        </a:cubicBezTo>
                        <a:cubicBezTo>
                          <a:pt x="333160" y="77466"/>
                          <a:pt x="313320" y="74749"/>
                          <a:pt x="292905" y="74749"/>
                        </a:cubicBezTo>
                        <a:cubicBezTo>
                          <a:pt x="263598" y="74749"/>
                          <a:pt x="235608" y="80265"/>
                          <a:pt x="209758" y="91131"/>
                        </a:cubicBezTo>
                        <a:cubicBezTo>
                          <a:pt x="183827" y="102080"/>
                          <a:pt x="160941" y="117228"/>
                          <a:pt x="141842" y="136244"/>
                        </a:cubicBezTo>
                        <a:cubicBezTo>
                          <a:pt x="122661" y="155343"/>
                          <a:pt x="107266" y="178064"/>
                          <a:pt x="96153" y="203913"/>
                        </a:cubicBezTo>
                        <a:cubicBezTo>
                          <a:pt x="85040" y="229598"/>
                          <a:pt x="79441" y="257670"/>
                          <a:pt x="79441" y="287471"/>
                        </a:cubicBezTo>
                        <a:cubicBezTo>
                          <a:pt x="79441" y="317272"/>
                          <a:pt x="85040" y="344932"/>
                          <a:pt x="96153" y="370617"/>
                        </a:cubicBezTo>
                        <a:cubicBezTo>
                          <a:pt x="107266" y="396384"/>
                          <a:pt x="122661" y="419105"/>
                          <a:pt x="141842" y="438039"/>
                        </a:cubicBezTo>
                        <a:cubicBezTo>
                          <a:pt x="161023" y="456973"/>
                          <a:pt x="183909" y="472121"/>
                          <a:pt x="209841" y="483070"/>
                        </a:cubicBezTo>
                        <a:cubicBezTo>
                          <a:pt x="235690" y="493936"/>
                          <a:pt x="263680" y="499452"/>
                          <a:pt x="292986" y="499452"/>
                        </a:cubicBezTo>
                        <a:cubicBezTo>
                          <a:pt x="313156" y="499452"/>
                          <a:pt x="332996" y="496818"/>
                          <a:pt x="351847" y="491467"/>
                        </a:cubicBezTo>
                        <a:cubicBezTo>
                          <a:pt x="370699" y="486198"/>
                          <a:pt x="388564" y="478542"/>
                          <a:pt x="404781" y="468746"/>
                        </a:cubicBezTo>
                        <a:cubicBezTo>
                          <a:pt x="420999" y="458949"/>
                          <a:pt x="435899" y="446848"/>
                          <a:pt x="448988" y="432853"/>
                        </a:cubicBezTo>
                        <a:cubicBezTo>
                          <a:pt x="462078" y="418858"/>
                          <a:pt x="473027" y="403052"/>
                          <a:pt x="481671" y="385765"/>
                        </a:cubicBezTo>
                        <a:cubicBezTo>
                          <a:pt x="484634" y="379920"/>
                          <a:pt x="490643" y="376132"/>
                          <a:pt x="497229" y="376132"/>
                        </a:cubicBezTo>
                        <a:lnTo>
                          <a:pt x="544565" y="376132"/>
                        </a:lnTo>
                        <a:cubicBezTo>
                          <a:pt x="550327" y="376132"/>
                          <a:pt x="555761" y="379014"/>
                          <a:pt x="558971" y="383789"/>
                        </a:cubicBezTo>
                        <a:cubicBezTo>
                          <a:pt x="562182" y="388563"/>
                          <a:pt x="562841" y="394655"/>
                          <a:pt x="560700" y="400006"/>
                        </a:cubicBezTo>
                        <a:cubicBezTo>
                          <a:pt x="549834" y="426844"/>
                          <a:pt x="534933" y="451376"/>
                          <a:pt x="516328" y="472944"/>
                        </a:cubicBezTo>
                        <a:cubicBezTo>
                          <a:pt x="497888" y="494348"/>
                          <a:pt x="476648" y="512789"/>
                          <a:pt x="453187" y="527771"/>
                        </a:cubicBezTo>
                        <a:cubicBezTo>
                          <a:pt x="429807" y="542672"/>
                          <a:pt x="404122" y="554279"/>
                          <a:pt x="376956" y="562265"/>
                        </a:cubicBezTo>
                        <a:cubicBezTo>
                          <a:pt x="349789" y="570167"/>
                          <a:pt x="321553" y="574201"/>
                          <a:pt x="293069" y="574201"/>
                        </a:cubicBezTo>
                        <a:close/>
                        <a:moveTo>
                          <a:pt x="292905" y="34658"/>
                        </a:moveTo>
                        <a:cubicBezTo>
                          <a:pt x="257259" y="34658"/>
                          <a:pt x="223342" y="41244"/>
                          <a:pt x="192223" y="54333"/>
                        </a:cubicBezTo>
                        <a:cubicBezTo>
                          <a:pt x="160941" y="67422"/>
                          <a:pt x="133281" y="85533"/>
                          <a:pt x="110065" y="108172"/>
                        </a:cubicBezTo>
                        <a:cubicBezTo>
                          <a:pt x="86850" y="130811"/>
                          <a:pt x="68328" y="157813"/>
                          <a:pt x="54909" y="188355"/>
                        </a:cubicBezTo>
                        <a:cubicBezTo>
                          <a:pt x="41573" y="218814"/>
                          <a:pt x="34822" y="252155"/>
                          <a:pt x="34822" y="287471"/>
                        </a:cubicBezTo>
                        <a:cubicBezTo>
                          <a:pt x="34822" y="322787"/>
                          <a:pt x="41573" y="355387"/>
                          <a:pt x="54909" y="385847"/>
                        </a:cubicBezTo>
                        <a:cubicBezTo>
                          <a:pt x="68328" y="416471"/>
                          <a:pt x="86850" y="443473"/>
                          <a:pt x="110065" y="466029"/>
                        </a:cubicBezTo>
                        <a:cubicBezTo>
                          <a:pt x="133281" y="488668"/>
                          <a:pt x="160941" y="506779"/>
                          <a:pt x="192223" y="519868"/>
                        </a:cubicBezTo>
                        <a:cubicBezTo>
                          <a:pt x="223342" y="532875"/>
                          <a:pt x="257259" y="539543"/>
                          <a:pt x="292905" y="539543"/>
                        </a:cubicBezTo>
                        <a:cubicBezTo>
                          <a:pt x="318095" y="539543"/>
                          <a:pt x="343039" y="536004"/>
                          <a:pt x="366995" y="529006"/>
                        </a:cubicBezTo>
                        <a:cubicBezTo>
                          <a:pt x="391033" y="522009"/>
                          <a:pt x="413589" y="511801"/>
                          <a:pt x="434253" y="498629"/>
                        </a:cubicBezTo>
                        <a:cubicBezTo>
                          <a:pt x="454833" y="485540"/>
                          <a:pt x="473521" y="469322"/>
                          <a:pt x="489738" y="450388"/>
                        </a:cubicBezTo>
                        <a:cubicBezTo>
                          <a:pt x="500193" y="438287"/>
                          <a:pt x="509248" y="425115"/>
                          <a:pt x="516987" y="410955"/>
                        </a:cubicBezTo>
                        <a:lnTo>
                          <a:pt x="507519" y="410955"/>
                        </a:lnTo>
                        <a:cubicBezTo>
                          <a:pt x="498299" y="427502"/>
                          <a:pt x="487104" y="442814"/>
                          <a:pt x="474261" y="456562"/>
                        </a:cubicBezTo>
                        <a:cubicBezTo>
                          <a:pt x="458949" y="472944"/>
                          <a:pt x="441579" y="487022"/>
                          <a:pt x="422645" y="498464"/>
                        </a:cubicBezTo>
                        <a:cubicBezTo>
                          <a:pt x="403711" y="509907"/>
                          <a:pt x="383048" y="518798"/>
                          <a:pt x="361150" y="524972"/>
                        </a:cubicBezTo>
                        <a:cubicBezTo>
                          <a:pt x="339252" y="531064"/>
                          <a:pt x="316284" y="534192"/>
                          <a:pt x="292905" y="534192"/>
                        </a:cubicBezTo>
                        <a:cubicBezTo>
                          <a:pt x="258905" y="534192"/>
                          <a:pt x="226470" y="527771"/>
                          <a:pt x="196340" y="515093"/>
                        </a:cubicBezTo>
                        <a:cubicBezTo>
                          <a:pt x="166292" y="502416"/>
                          <a:pt x="139701" y="484799"/>
                          <a:pt x="117392" y="462819"/>
                        </a:cubicBezTo>
                        <a:cubicBezTo>
                          <a:pt x="95000" y="440756"/>
                          <a:pt x="77136" y="414330"/>
                          <a:pt x="64212" y="384447"/>
                        </a:cubicBezTo>
                        <a:cubicBezTo>
                          <a:pt x="51205" y="354400"/>
                          <a:pt x="44701" y="321800"/>
                          <a:pt x="44701" y="287471"/>
                        </a:cubicBezTo>
                        <a:cubicBezTo>
                          <a:pt x="44701" y="253143"/>
                          <a:pt x="51287" y="220213"/>
                          <a:pt x="64212" y="190166"/>
                        </a:cubicBezTo>
                        <a:cubicBezTo>
                          <a:pt x="77136" y="160282"/>
                          <a:pt x="95000" y="133857"/>
                          <a:pt x="117310" y="111630"/>
                        </a:cubicBezTo>
                        <a:cubicBezTo>
                          <a:pt x="139620" y="89402"/>
                          <a:pt x="166210" y="71785"/>
                          <a:pt x="196257" y="59108"/>
                        </a:cubicBezTo>
                        <a:cubicBezTo>
                          <a:pt x="226388" y="46430"/>
                          <a:pt x="258905" y="40009"/>
                          <a:pt x="292822" y="40009"/>
                        </a:cubicBezTo>
                        <a:cubicBezTo>
                          <a:pt x="316449" y="40009"/>
                          <a:pt x="339581" y="43219"/>
                          <a:pt x="361479" y="49476"/>
                        </a:cubicBezTo>
                        <a:cubicBezTo>
                          <a:pt x="383295" y="55732"/>
                          <a:pt x="404040" y="64706"/>
                          <a:pt x="422892" y="76149"/>
                        </a:cubicBezTo>
                        <a:cubicBezTo>
                          <a:pt x="441909" y="87674"/>
                          <a:pt x="459196" y="101751"/>
                          <a:pt x="474344" y="118133"/>
                        </a:cubicBezTo>
                        <a:cubicBezTo>
                          <a:pt x="487104" y="131881"/>
                          <a:pt x="498135" y="147193"/>
                          <a:pt x="507355" y="163658"/>
                        </a:cubicBezTo>
                        <a:lnTo>
                          <a:pt x="516740" y="163658"/>
                        </a:lnTo>
                        <a:cubicBezTo>
                          <a:pt x="509002" y="149169"/>
                          <a:pt x="499864" y="135668"/>
                          <a:pt x="489409" y="123484"/>
                        </a:cubicBezTo>
                        <a:cubicBezTo>
                          <a:pt x="473356" y="104632"/>
                          <a:pt x="454751" y="88579"/>
                          <a:pt x="434170" y="75572"/>
                        </a:cubicBezTo>
                        <a:cubicBezTo>
                          <a:pt x="413507" y="62483"/>
                          <a:pt x="390868" y="52357"/>
                          <a:pt x="366830" y="45278"/>
                        </a:cubicBezTo>
                        <a:cubicBezTo>
                          <a:pt x="342792" y="38280"/>
                          <a:pt x="317848" y="34740"/>
                          <a:pt x="292740" y="34740"/>
                        </a:cubicBezTo>
                        <a:close/>
                      </a:path>
                    </a:pathLst>
                  </a:custGeom>
                  <a:solidFill>
                    <a:srgbClr val="1D1D1B"/>
                  </a:solidFill>
                  <a:ln w="8232" cap="flat">
                    <a:noFill/>
                    <a:prstDash val="solid"/>
                    <a:miter/>
                  </a:ln>
                </p:spPr>
                <p:txBody>
                  <a:bodyPr rtlCol="0" anchor="ctr"/>
                  <a:lstStyle/>
                  <a:p>
                    <a:endParaRPr lang="en-US"/>
                  </a:p>
                </p:txBody>
              </p:sp>
            </p:grpSp>
            <p:grpSp>
              <p:nvGrpSpPr>
                <p:cNvPr id="35" name="Gráfico 23">
                  <a:extLst>
                    <a:ext uri="{FF2B5EF4-FFF2-40B4-BE49-F238E27FC236}">
                      <a16:creationId xmlns:a16="http://schemas.microsoft.com/office/drawing/2014/main" id="{8E4483EC-1E52-9A65-2327-9F94670927F0}"/>
                    </a:ext>
                  </a:extLst>
                </p:cNvPr>
                <p:cNvGrpSpPr/>
                <p:nvPr/>
              </p:nvGrpSpPr>
              <p:grpSpPr>
                <a:xfrm>
                  <a:off x="6504896" y="5159012"/>
                  <a:ext cx="452528" cy="441743"/>
                  <a:chOff x="6504896" y="5159012"/>
                  <a:chExt cx="452528" cy="441743"/>
                </a:xfrm>
                <a:solidFill>
                  <a:srgbClr val="1D1D1B"/>
                </a:solidFill>
              </p:grpSpPr>
              <p:sp>
                <p:nvSpPr>
                  <p:cNvPr id="63" name="Forma Livre: Forma 62">
                    <a:extLst>
                      <a:ext uri="{FF2B5EF4-FFF2-40B4-BE49-F238E27FC236}">
                        <a16:creationId xmlns:a16="http://schemas.microsoft.com/office/drawing/2014/main" id="{509C277D-8FD0-46DE-BB08-A27B35994E91}"/>
                      </a:ext>
                    </a:extLst>
                  </p:cNvPr>
                  <p:cNvSpPr/>
                  <p:nvPr/>
                </p:nvSpPr>
                <p:spPr>
                  <a:xfrm>
                    <a:off x="6522185" y="5176300"/>
                    <a:ext cx="417952" cy="407086"/>
                  </a:xfrm>
                  <a:custGeom>
                    <a:avLst/>
                    <a:gdLst>
                      <a:gd name="connsiteX0" fmla="*/ 0 w 417952"/>
                      <a:gd name="connsiteY0" fmla="*/ 203337 h 407086"/>
                      <a:gd name="connsiteX1" fmla="*/ 16053 w 417952"/>
                      <a:gd name="connsiteY1" fmla="*/ 123813 h 407086"/>
                      <a:gd name="connsiteX2" fmla="*/ 60342 w 417952"/>
                      <a:gd name="connsiteY2" fmla="*/ 59108 h 407086"/>
                      <a:gd name="connsiteX3" fmla="*/ 126777 w 417952"/>
                      <a:gd name="connsiteY3" fmla="*/ 15806 h 407086"/>
                      <a:gd name="connsiteX4" fmla="*/ 208770 w 417952"/>
                      <a:gd name="connsiteY4" fmla="*/ 0 h 407086"/>
                      <a:gd name="connsiteX5" fmla="*/ 291176 w 417952"/>
                      <a:gd name="connsiteY5" fmla="*/ 15806 h 407086"/>
                      <a:gd name="connsiteX6" fmla="*/ 357610 w 417952"/>
                      <a:gd name="connsiteY6" fmla="*/ 59108 h 407086"/>
                      <a:gd name="connsiteX7" fmla="*/ 401900 w 417952"/>
                      <a:gd name="connsiteY7" fmla="*/ 123813 h 407086"/>
                      <a:gd name="connsiteX8" fmla="*/ 417952 w 417952"/>
                      <a:gd name="connsiteY8" fmla="*/ 203337 h 407086"/>
                      <a:gd name="connsiteX9" fmla="*/ 401900 w 417952"/>
                      <a:gd name="connsiteY9" fmla="*/ 283272 h 407086"/>
                      <a:gd name="connsiteX10" fmla="*/ 357610 w 417952"/>
                      <a:gd name="connsiteY10" fmla="*/ 347978 h 407086"/>
                      <a:gd name="connsiteX11" fmla="*/ 291176 w 417952"/>
                      <a:gd name="connsiteY11" fmla="*/ 391280 h 407086"/>
                      <a:gd name="connsiteX12" fmla="*/ 208770 w 417952"/>
                      <a:gd name="connsiteY12" fmla="*/ 407086 h 407086"/>
                      <a:gd name="connsiteX13" fmla="*/ 126777 w 417952"/>
                      <a:gd name="connsiteY13" fmla="*/ 391280 h 407086"/>
                      <a:gd name="connsiteX14" fmla="*/ 60589 w 417952"/>
                      <a:gd name="connsiteY14" fmla="*/ 347978 h 407086"/>
                      <a:gd name="connsiteX15" fmla="*/ 16300 w 417952"/>
                      <a:gd name="connsiteY15" fmla="*/ 283272 h 407086"/>
                      <a:gd name="connsiteX16" fmla="*/ 82 w 417952"/>
                      <a:gd name="connsiteY16" fmla="*/ 203337 h 407086"/>
                      <a:gd name="connsiteX17" fmla="*/ 44290 w 417952"/>
                      <a:gd name="connsiteY17" fmla="*/ 203337 h 407086"/>
                      <a:gd name="connsiteX18" fmla="*/ 57296 w 417952"/>
                      <a:gd name="connsiteY18" fmla="*/ 268619 h 407086"/>
                      <a:gd name="connsiteX19" fmla="*/ 92613 w 417952"/>
                      <a:gd name="connsiteY19" fmla="*/ 320730 h 407086"/>
                      <a:gd name="connsiteX20" fmla="*/ 145053 w 417952"/>
                      <a:gd name="connsiteY20" fmla="*/ 355058 h 407086"/>
                      <a:gd name="connsiteX21" fmla="*/ 209511 w 417952"/>
                      <a:gd name="connsiteY21" fmla="*/ 367489 h 407086"/>
                      <a:gd name="connsiteX22" fmla="*/ 273806 w 417952"/>
                      <a:gd name="connsiteY22" fmla="*/ 355058 h 407086"/>
                      <a:gd name="connsiteX23" fmla="*/ 326080 w 417952"/>
                      <a:gd name="connsiteY23" fmla="*/ 320730 h 407086"/>
                      <a:gd name="connsiteX24" fmla="*/ 361397 w 417952"/>
                      <a:gd name="connsiteY24" fmla="*/ 268619 h 407086"/>
                      <a:gd name="connsiteX25" fmla="*/ 374404 w 417952"/>
                      <a:gd name="connsiteY25" fmla="*/ 203337 h 407086"/>
                      <a:gd name="connsiteX26" fmla="*/ 361397 w 417952"/>
                      <a:gd name="connsiteY26" fmla="*/ 138302 h 407086"/>
                      <a:gd name="connsiteX27" fmla="*/ 325916 w 417952"/>
                      <a:gd name="connsiteY27" fmla="*/ 86439 h 407086"/>
                      <a:gd name="connsiteX28" fmla="*/ 273476 w 417952"/>
                      <a:gd name="connsiteY28" fmla="*/ 51946 h 407086"/>
                      <a:gd name="connsiteX29" fmla="*/ 209182 w 417952"/>
                      <a:gd name="connsiteY29" fmla="*/ 39350 h 407086"/>
                      <a:gd name="connsiteX30" fmla="*/ 144888 w 417952"/>
                      <a:gd name="connsiteY30" fmla="*/ 51946 h 407086"/>
                      <a:gd name="connsiteX31" fmla="*/ 92613 w 417952"/>
                      <a:gd name="connsiteY31" fmla="*/ 86439 h 407086"/>
                      <a:gd name="connsiteX32" fmla="*/ 57296 w 417952"/>
                      <a:gd name="connsiteY32" fmla="*/ 138302 h 407086"/>
                      <a:gd name="connsiteX33" fmla="*/ 44290 w 417952"/>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7952" h="407086">
                        <a:moveTo>
                          <a:pt x="0" y="203337"/>
                        </a:moveTo>
                        <a:cubicBezTo>
                          <a:pt x="0" y="175101"/>
                          <a:pt x="5351" y="148592"/>
                          <a:pt x="16053" y="123813"/>
                        </a:cubicBezTo>
                        <a:cubicBezTo>
                          <a:pt x="26755" y="99034"/>
                          <a:pt x="41490" y="77466"/>
                          <a:pt x="60342" y="59108"/>
                        </a:cubicBezTo>
                        <a:cubicBezTo>
                          <a:pt x="79194" y="40750"/>
                          <a:pt x="101339" y="26343"/>
                          <a:pt x="126777" y="15806"/>
                        </a:cubicBezTo>
                        <a:cubicBezTo>
                          <a:pt x="152215" y="5269"/>
                          <a:pt x="179546" y="0"/>
                          <a:pt x="208770" y="0"/>
                        </a:cubicBezTo>
                        <a:cubicBezTo>
                          <a:pt x="237995" y="0"/>
                          <a:pt x="265738" y="5269"/>
                          <a:pt x="291176" y="15806"/>
                        </a:cubicBezTo>
                        <a:cubicBezTo>
                          <a:pt x="316613" y="26343"/>
                          <a:pt x="338758" y="40832"/>
                          <a:pt x="357610" y="59108"/>
                        </a:cubicBezTo>
                        <a:cubicBezTo>
                          <a:pt x="376462" y="77383"/>
                          <a:pt x="391197" y="98952"/>
                          <a:pt x="401900" y="123813"/>
                        </a:cubicBezTo>
                        <a:cubicBezTo>
                          <a:pt x="412602" y="148592"/>
                          <a:pt x="417952" y="175101"/>
                          <a:pt x="417952" y="203337"/>
                        </a:cubicBezTo>
                        <a:cubicBezTo>
                          <a:pt x="417952" y="231574"/>
                          <a:pt x="412602" y="258494"/>
                          <a:pt x="401900" y="283272"/>
                        </a:cubicBezTo>
                        <a:cubicBezTo>
                          <a:pt x="391197" y="308052"/>
                          <a:pt x="376462" y="329620"/>
                          <a:pt x="357610" y="347978"/>
                        </a:cubicBezTo>
                        <a:cubicBezTo>
                          <a:pt x="338758" y="366336"/>
                          <a:pt x="316613" y="380743"/>
                          <a:pt x="291176" y="391280"/>
                        </a:cubicBezTo>
                        <a:cubicBezTo>
                          <a:pt x="265738" y="401817"/>
                          <a:pt x="238242" y="407086"/>
                          <a:pt x="208770" y="407086"/>
                        </a:cubicBezTo>
                        <a:cubicBezTo>
                          <a:pt x="179299" y="407086"/>
                          <a:pt x="152215" y="401817"/>
                          <a:pt x="126777" y="391280"/>
                        </a:cubicBezTo>
                        <a:cubicBezTo>
                          <a:pt x="101339" y="380743"/>
                          <a:pt x="79277" y="366254"/>
                          <a:pt x="60589" y="347978"/>
                        </a:cubicBezTo>
                        <a:cubicBezTo>
                          <a:pt x="41902" y="329703"/>
                          <a:pt x="27166" y="308134"/>
                          <a:pt x="16300" y="283272"/>
                        </a:cubicBezTo>
                        <a:cubicBezTo>
                          <a:pt x="5515" y="258494"/>
                          <a:pt x="82" y="231821"/>
                          <a:pt x="82" y="203337"/>
                        </a:cubicBezTo>
                        <a:close/>
                        <a:moveTo>
                          <a:pt x="44290" y="203337"/>
                        </a:moveTo>
                        <a:cubicBezTo>
                          <a:pt x="44290" y="226717"/>
                          <a:pt x="48653" y="248450"/>
                          <a:pt x="57296" y="268619"/>
                        </a:cubicBezTo>
                        <a:cubicBezTo>
                          <a:pt x="65941" y="288706"/>
                          <a:pt x="77713" y="306076"/>
                          <a:pt x="92613" y="320730"/>
                        </a:cubicBezTo>
                        <a:cubicBezTo>
                          <a:pt x="107514" y="335383"/>
                          <a:pt x="124966" y="346826"/>
                          <a:pt x="145053" y="355058"/>
                        </a:cubicBezTo>
                        <a:cubicBezTo>
                          <a:pt x="165139" y="363373"/>
                          <a:pt x="186626" y="367489"/>
                          <a:pt x="209511" y="367489"/>
                        </a:cubicBezTo>
                        <a:cubicBezTo>
                          <a:pt x="232397" y="367489"/>
                          <a:pt x="253883" y="363373"/>
                          <a:pt x="273806" y="355058"/>
                        </a:cubicBezTo>
                        <a:cubicBezTo>
                          <a:pt x="293810" y="346826"/>
                          <a:pt x="311180" y="335383"/>
                          <a:pt x="326080" y="320730"/>
                        </a:cubicBezTo>
                        <a:cubicBezTo>
                          <a:pt x="340981" y="306076"/>
                          <a:pt x="352753" y="288706"/>
                          <a:pt x="361397" y="268619"/>
                        </a:cubicBezTo>
                        <a:cubicBezTo>
                          <a:pt x="370040" y="248532"/>
                          <a:pt x="374404" y="226799"/>
                          <a:pt x="374404" y="203337"/>
                        </a:cubicBezTo>
                        <a:cubicBezTo>
                          <a:pt x="374404" y="179875"/>
                          <a:pt x="370040" y="158224"/>
                          <a:pt x="361397" y="138302"/>
                        </a:cubicBezTo>
                        <a:cubicBezTo>
                          <a:pt x="352753" y="118380"/>
                          <a:pt x="340898" y="101010"/>
                          <a:pt x="325916" y="86439"/>
                        </a:cubicBezTo>
                        <a:cubicBezTo>
                          <a:pt x="310933" y="71785"/>
                          <a:pt x="293398" y="60342"/>
                          <a:pt x="273476" y="51946"/>
                        </a:cubicBezTo>
                        <a:cubicBezTo>
                          <a:pt x="253472" y="43549"/>
                          <a:pt x="232068" y="39350"/>
                          <a:pt x="209182" y="39350"/>
                        </a:cubicBezTo>
                        <a:cubicBezTo>
                          <a:pt x="186296" y="39350"/>
                          <a:pt x="164810" y="43549"/>
                          <a:pt x="144888" y="51946"/>
                        </a:cubicBezTo>
                        <a:cubicBezTo>
                          <a:pt x="124966" y="60342"/>
                          <a:pt x="107514" y="71868"/>
                          <a:pt x="92613" y="86439"/>
                        </a:cubicBezTo>
                        <a:cubicBezTo>
                          <a:pt x="77713" y="101092"/>
                          <a:pt x="65941" y="118380"/>
                          <a:pt x="57296"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28" name="Forma Livre: Forma 127">
                    <a:extLst>
                      <a:ext uri="{FF2B5EF4-FFF2-40B4-BE49-F238E27FC236}">
                        <a16:creationId xmlns:a16="http://schemas.microsoft.com/office/drawing/2014/main" id="{8EA71DE1-C4CC-3B18-0317-A3FC8C797100}"/>
                      </a:ext>
                    </a:extLst>
                  </p:cNvPr>
                  <p:cNvSpPr/>
                  <p:nvPr/>
                </p:nvSpPr>
                <p:spPr>
                  <a:xfrm>
                    <a:off x="6504896"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617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733 w 452528"/>
                      <a:gd name="connsiteY24" fmla="*/ 392515 h 441743"/>
                      <a:gd name="connsiteX25" fmla="*/ 226141 w 452528"/>
                      <a:gd name="connsiteY25" fmla="*/ 407004 h 441743"/>
                      <a:gd name="connsiteX26" fmla="*/ 301878 w 452528"/>
                      <a:gd name="connsiteY26" fmla="*/ 392515 h 441743"/>
                      <a:gd name="connsiteX27" fmla="*/ 362796 w 452528"/>
                      <a:gd name="connsiteY27" fmla="*/ 352836 h 441743"/>
                      <a:gd name="connsiteX28" fmla="*/ 403217 w 452528"/>
                      <a:gd name="connsiteY28" fmla="*/ 293728 h 441743"/>
                      <a:gd name="connsiteX29" fmla="*/ 417788 w 452528"/>
                      <a:gd name="connsiteY29" fmla="*/ 220625 h 441743"/>
                      <a:gd name="connsiteX30" fmla="*/ 403217 w 452528"/>
                      <a:gd name="connsiteY30" fmla="*/ 147934 h 441743"/>
                      <a:gd name="connsiteX31" fmla="*/ 362796 w 452528"/>
                      <a:gd name="connsiteY31" fmla="*/ 88826 h 441743"/>
                      <a:gd name="connsiteX32" fmla="*/ 301878 w 452528"/>
                      <a:gd name="connsiteY32" fmla="*/ 49147 h 441743"/>
                      <a:gd name="connsiteX33" fmla="*/ 226141 w 452528"/>
                      <a:gd name="connsiteY33" fmla="*/ 34658 h 441743"/>
                      <a:gd name="connsiteX34" fmla="*/ 226799 w 452528"/>
                      <a:gd name="connsiteY34" fmla="*/ 402064 h 441743"/>
                      <a:gd name="connsiteX35" fmla="*/ 155673 w 452528"/>
                      <a:gd name="connsiteY35" fmla="*/ 388317 h 441743"/>
                      <a:gd name="connsiteX36" fmla="*/ 97635 w 452528"/>
                      <a:gd name="connsiteY36" fmla="*/ 350284 h 441743"/>
                      <a:gd name="connsiteX37" fmla="*/ 58532 w 452528"/>
                      <a:gd name="connsiteY37" fmla="*/ 292658 h 441743"/>
                      <a:gd name="connsiteX38" fmla="*/ 44125 w 452528"/>
                      <a:gd name="connsiteY38" fmla="*/ 220543 h 441743"/>
                      <a:gd name="connsiteX39" fmla="*/ 58532 w 452528"/>
                      <a:gd name="connsiteY39" fmla="*/ 148593 h 441743"/>
                      <a:gd name="connsiteX40" fmla="*/ 97553 w 452528"/>
                      <a:gd name="connsiteY40" fmla="*/ 91214 h 441743"/>
                      <a:gd name="connsiteX41" fmla="*/ 155261 w 452528"/>
                      <a:gd name="connsiteY41" fmla="*/ 53098 h 441743"/>
                      <a:gd name="connsiteX42" fmla="*/ 226305 w 452528"/>
                      <a:gd name="connsiteY42" fmla="*/ 39186 h 441743"/>
                      <a:gd name="connsiteX43" fmla="*/ 297350 w 452528"/>
                      <a:gd name="connsiteY43" fmla="*/ 53098 h 441743"/>
                      <a:gd name="connsiteX44" fmla="*/ 355223 w 452528"/>
                      <a:gd name="connsiteY44" fmla="*/ 91214 h 441743"/>
                      <a:gd name="connsiteX45" fmla="*/ 394491 w 452528"/>
                      <a:gd name="connsiteY45" fmla="*/ 148675 h 441743"/>
                      <a:gd name="connsiteX46" fmla="*/ 408898 w 452528"/>
                      <a:gd name="connsiteY46" fmla="*/ 220625 h 441743"/>
                      <a:gd name="connsiteX47" fmla="*/ 394491 w 452528"/>
                      <a:gd name="connsiteY47" fmla="*/ 292740 h 441743"/>
                      <a:gd name="connsiteX48" fmla="*/ 355388 w 452528"/>
                      <a:gd name="connsiteY48" fmla="*/ 350366 h 441743"/>
                      <a:gd name="connsiteX49" fmla="*/ 297597 w 452528"/>
                      <a:gd name="connsiteY49" fmla="*/ 388399 h 441743"/>
                      <a:gd name="connsiteX50" fmla="*/ 226635 w 452528"/>
                      <a:gd name="connsiteY50" fmla="*/ 402147 h 441743"/>
                      <a:gd name="connsiteX51" fmla="*/ 226388 w 452528"/>
                      <a:gd name="connsiteY51" fmla="*/ 73926 h 441743"/>
                      <a:gd name="connsiteX52" fmla="*/ 168762 w 452528"/>
                      <a:gd name="connsiteY52" fmla="*/ 85122 h 441743"/>
                      <a:gd name="connsiteX53" fmla="*/ 121920 w 452528"/>
                      <a:gd name="connsiteY53" fmla="*/ 115993 h 441743"/>
                      <a:gd name="connsiteX54" fmla="*/ 90391 w 452528"/>
                      <a:gd name="connsiteY54" fmla="*/ 162423 h 441743"/>
                      <a:gd name="connsiteX55" fmla="*/ 78865 w 452528"/>
                      <a:gd name="connsiteY55" fmla="*/ 220625 h 441743"/>
                      <a:gd name="connsiteX56" fmla="*/ 90391 w 452528"/>
                      <a:gd name="connsiteY56" fmla="*/ 278992 h 441743"/>
                      <a:gd name="connsiteX57" fmla="*/ 121920 w 452528"/>
                      <a:gd name="connsiteY57" fmla="*/ 325587 h 441743"/>
                      <a:gd name="connsiteX58" fmla="*/ 168844 w 452528"/>
                      <a:gd name="connsiteY58" fmla="*/ 356293 h 441743"/>
                      <a:gd name="connsiteX59" fmla="*/ 226717 w 452528"/>
                      <a:gd name="connsiteY59" fmla="*/ 367407 h 441743"/>
                      <a:gd name="connsiteX60" fmla="*/ 284343 w 452528"/>
                      <a:gd name="connsiteY60" fmla="*/ 356293 h 441743"/>
                      <a:gd name="connsiteX61" fmla="*/ 331102 w 452528"/>
                      <a:gd name="connsiteY61" fmla="*/ 325587 h 441743"/>
                      <a:gd name="connsiteX62" fmla="*/ 362632 w 452528"/>
                      <a:gd name="connsiteY62" fmla="*/ 278992 h 441743"/>
                      <a:gd name="connsiteX63" fmla="*/ 374157 w 452528"/>
                      <a:gd name="connsiteY63" fmla="*/ 220625 h 441743"/>
                      <a:gd name="connsiteX64" fmla="*/ 362632 w 452528"/>
                      <a:gd name="connsiteY64" fmla="*/ 162423 h 441743"/>
                      <a:gd name="connsiteX65" fmla="*/ 330938 w 452528"/>
                      <a:gd name="connsiteY65" fmla="*/ 116075 h 441743"/>
                      <a:gd name="connsiteX66" fmla="*/ 283849 w 452528"/>
                      <a:gd name="connsiteY66" fmla="*/ 85122 h 441743"/>
                      <a:gd name="connsiteX67" fmla="*/ 226305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4" y="413260"/>
                          <a:pt x="85863" y="397454"/>
                          <a:pt x="65694" y="377697"/>
                        </a:cubicBezTo>
                        <a:cubicBezTo>
                          <a:pt x="45442" y="357857"/>
                          <a:pt x="29307" y="334313"/>
                          <a:pt x="17617" y="307558"/>
                        </a:cubicBezTo>
                        <a:cubicBezTo>
                          <a:pt x="5927" y="280721"/>
                          <a:pt x="0" y="251496"/>
                          <a:pt x="0" y="220708"/>
                        </a:cubicBezTo>
                        <a:cubicBezTo>
                          <a:pt x="0" y="189918"/>
                          <a:pt x="5845" y="161188"/>
                          <a:pt x="17452" y="134269"/>
                        </a:cubicBezTo>
                        <a:cubicBezTo>
                          <a:pt x="28978" y="107514"/>
                          <a:pt x="45195" y="83805"/>
                          <a:pt x="65529" y="64047"/>
                        </a:cubicBezTo>
                        <a:cubicBezTo>
                          <a:pt x="85863" y="44290"/>
                          <a:pt x="109984"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545"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378"/>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733" y="392515"/>
                        </a:cubicBezTo>
                        <a:cubicBezTo>
                          <a:pt x="173948" y="402147"/>
                          <a:pt x="199304" y="407004"/>
                          <a:pt x="226141" y="407004"/>
                        </a:cubicBezTo>
                        <a:cubicBezTo>
                          <a:pt x="252978" y="407004"/>
                          <a:pt x="278663" y="402147"/>
                          <a:pt x="301878" y="392515"/>
                        </a:cubicBezTo>
                        <a:cubicBezTo>
                          <a:pt x="325175" y="382883"/>
                          <a:pt x="345673" y="369465"/>
                          <a:pt x="362796" y="352836"/>
                        </a:cubicBezTo>
                        <a:cubicBezTo>
                          <a:pt x="379920" y="336206"/>
                          <a:pt x="393503" y="316284"/>
                          <a:pt x="403217" y="293728"/>
                        </a:cubicBezTo>
                        <a:cubicBezTo>
                          <a:pt x="412931" y="271253"/>
                          <a:pt x="417788" y="246639"/>
                          <a:pt x="417788" y="220625"/>
                        </a:cubicBezTo>
                        <a:cubicBezTo>
                          <a:pt x="417788" y="194611"/>
                          <a:pt x="412849" y="170408"/>
                          <a:pt x="403217" y="147934"/>
                        </a:cubicBezTo>
                        <a:cubicBezTo>
                          <a:pt x="393503" y="125378"/>
                          <a:pt x="379920" y="105455"/>
                          <a:pt x="362796" y="88826"/>
                        </a:cubicBezTo>
                        <a:cubicBezTo>
                          <a:pt x="345673" y="72115"/>
                          <a:pt x="325175" y="58779"/>
                          <a:pt x="301878" y="49147"/>
                        </a:cubicBezTo>
                        <a:cubicBezTo>
                          <a:pt x="278663" y="39515"/>
                          <a:pt x="253142" y="34658"/>
                          <a:pt x="226141" y="34658"/>
                        </a:cubicBezTo>
                        <a:close/>
                        <a:moveTo>
                          <a:pt x="226799" y="402064"/>
                        </a:moveTo>
                        <a:cubicBezTo>
                          <a:pt x="201691" y="402064"/>
                          <a:pt x="177817" y="397454"/>
                          <a:pt x="155673" y="388317"/>
                        </a:cubicBezTo>
                        <a:cubicBezTo>
                          <a:pt x="133610" y="379261"/>
                          <a:pt x="114017" y="366418"/>
                          <a:pt x="97635" y="350284"/>
                        </a:cubicBezTo>
                        <a:cubicBezTo>
                          <a:pt x="81253" y="334148"/>
                          <a:pt x="68081" y="314802"/>
                          <a:pt x="58532" y="292658"/>
                        </a:cubicBezTo>
                        <a:cubicBezTo>
                          <a:pt x="48982" y="270430"/>
                          <a:pt x="44125" y="246227"/>
                          <a:pt x="44125" y="220543"/>
                        </a:cubicBezTo>
                        <a:cubicBezTo>
                          <a:pt x="44125" y="194858"/>
                          <a:pt x="48982" y="170655"/>
                          <a:pt x="58532" y="148593"/>
                        </a:cubicBezTo>
                        <a:cubicBezTo>
                          <a:pt x="67999" y="126612"/>
                          <a:pt x="81171" y="107349"/>
                          <a:pt x="97553" y="91214"/>
                        </a:cubicBezTo>
                        <a:cubicBezTo>
                          <a:pt x="113935" y="75078"/>
                          <a:pt x="133363" y="62318"/>
                          <a:pt x="155261" y="53098"/>
                        </a:cubicBezTo>
                        <a:cubicBezTo>
                          <a:pt x="177324" y="43878"/>
                          <a:pt x="201197" y="39186"/>
                          <a:pt x="226305" y="39186"/>
                        </a:cubicBezTo>
                        <a:cubicBezTo>
                          <a:pt x="251414" y="39186"/>
                          <a:pt x="275287" y="43878"/>
                          <a:pt x="297350" y="53098"/>
                        </a:cubicBezTo>
                        <a:cubicBezTo>
                          <a:pt x="319248" y="62318"/>
                          <a:pt x="338676" y="75161"/>
                          <a:pt x="355223" y="91214"/>
                        </a:cubicBezTo>
                        <a:cubicBezTo>
                          <a:pt x="371770" y="107349"/>
                          <a:pt x="385024" y="126695"/>
                          <a:pt x="394491" y="148675"/>
                        </a:cubicBezTo>
                        <a:cubicBezTo>
                          <a:pt x="404040" y="170738"/>
                          <a:pt x="408898" y="194940"/>
                          <a:pt x="408898" y="220625"/>
                        </a:cubicBezTo>
                        <a:cubicBezTo>
                          <a:pt x="408898" y="246310"/>
                          <a:pt x="404040" y="270513"/>
                          <a:pt x="394491" y="292740"/>
                        </a:cubicBezTo>
                        <a:cubicBezTo>
                          <a:pt x="385024" y="314802"/>
                          <a:pt x="371852" y="334230"/>
                          <a:pt x="355388" y="350366"/>
                        </a:cubicBezTo>
                        <a:cubicBezTo>
                          <a:pt x="338923" y="366501"/>
                          <a:pt x="319495" y="379261"/>
                          <a:pt x="297597" y="388399"/>
                        </a:cubicBezTo>
                        <a:cubicBezTo>
                          <a:pt x="275617" y="397537"/>
                          <a:pt x="251743" y="402147"/>
                          <a:pt x="226635" y="402147"/>
                        </a:cubicBezTo>
                        <a:close/>
                        <a:moveTo>
                          <a:pt x="226388" y="73926"/>
                        </a:moveTo>
                        <a:cubicBezTo>
                          <a:pt x="205889" y="73926"/>
                          <a:pt x="186544" y="77713"/>
                          <a:pt x="168762" y="85122"/>
                        </a:cubicBezTo>
                        <a:cubicBezTo>
                          <a:pt x="150898" y="92613"/>
                          <a:pt x="135174" y="102986"/>
                          <a:pt x="121920" y="115993"/>
                        </a:cubicBezTo>
                        <a:cubicBezTo>
                          <a:pt x="108749" y="128917"/>
                          <a:pt x="98129" y="144559"/>
                          <a:pt x="90391" y="162423"/>
                        </a:cubicBezTo>
                        <a:cubicBezTo>
                          <a:pt x="82734" y="180123"/>
                          <a:pt x="78865" y="199715"/>
                          <a:pt x="78865" y="220625"/>
                        </a:cubicBezTo>
                        <a:cubicBezTo>
                          <a:pt x="78865" y="241535"/>
                          <a:pt x="82734" y="261210"/>
                          <a:pt x="90391" y="278992"/>
                        </a:cubicBezTo>
                        <a:cubicBezTo>
                          <a:pt x="98129" y="296938"/>
                          <a:pt x="108749" y="312580"/>
                          <a:pt x="121920" y="325587"/>
                        </a:cubicBezTo>
                        <a:cubicBezTo>
                          <a:pt x="135092" y="338594"/>
                          <a:pt x="150898" y="348884"/>
                          <a:pt x="168844" y="356293"/>
                        </a:cubicBezTo>
                        <a:cubicBezTo>
                          <a:pt x="186708" y="363702"/>
                          <a:pt x="206218" y="367407"/>
                          <a:pt x="226717" y="367407"/>
                        </a:cubicBezTo>
                        <a:cubicBezTo>
                          <a:pt x="247215" y="367407"/>
                          <a:pt x="266644" y="363702"/>
                          <a:pt x="284343" y="356293"/>
                        </a:cubicBezTo>
                        <a:cubicBezTo>
                          <a:pt x="302125" y="348966"/>
                          <a:pt x="317849" y="338594"/>
                          <a:pt x="331102" y="325587"/>
                        </a:cubicBezTo>
                        <a:cubicBezTo>
                          <a:pt x="344274" y="312662"/>
                          <a:pt x="354894" y="296938"/>
                          <a:pt x="362632" y="278992"/>
                        </a:cubicBezTo>
                        <a:cubicBezTo>
                          <a:pt x="370288" y="261210"/>
                          <a:pt x="374157" y="241535"/>
                          <a:pt x="374157" y="220625"/>
                        </a:cubicBezTo>
                        <a:cubicBezTo>
                          <a:pt x="374157" y="199715"/>
                          <a:pt x="370288" y="180123"/>
                          <a:pt x="362632" y="162423"/>
                        </a:cubicBezTo>
                        <a:cubicBezTo>
                          <a:pt x="354894" y="144641"/>
                          <a:pt x="344274" y="129000"/>
                          <a:pt x="330938" y="116075"/>
                        </a:cubicBezTo>
                        <a:cubicBezTo>
                          <a:pt x="317601" y="103068"/>
                          <a:pt x="301713" y="92613"/>
                          <a:pt x="283849" y="85122"/>
                        </a:cubicBezTo>
                        <a:cubicBezTo>
                          <a:pt x="266150" y="77630"/>
                          <a:pt x="246722" y="73926"/>
                          <a:pt x="226305" y="73926"/>
                        </a:cubicBezTo>
                        <a:close/>
                      </a:path>
                    </a:pathLst>
                  </a:custGeom>
                  <a:solidFill>
                    <a:srgbClr val="1D1D1B"/>
                  </a:solidFill>
                  <a:ln w="8232" cap="flat">
                    <a:noFill/>
                    <a:prstDash val="solid"/>
                    <a:miter/>
                  </a:ln>
                </p:spPr>
                <p:txBody>
                  <a:bodyPr rtlCol="0" anchor="ctr"/>
                  <a:lstStyle/>
                  <a:p>
                    <a:endParaRPr lang="en-US"/>
                  </a:p>
                </p:txBody>
              </p:sp>
            </p:grpSp>
            <p:grpSp>
              <p:nvGrpSpPr>
                <p:cNvPr id="36" name="Gráfico 23">
                  <a:extLst>
                    <a:ext uri="{FF2B5EF4-FFF2-40B4-BE49-F238E27FC236}">
                      <a16:creationId xmlns:a16="http://schemas.microsoft.com/office/drawing/2014/main" id="{38526CD9-95DC-DD43-0F48-F43F74805390}"/>
                    </a:ext>
                  </a:extLst>
                </p:cNvPr>
                <p:cNvGrpSpPr/>
                <p:nvPr/>
              </p:nvGrpSpPr>
              <p:grpSpPr>
                <a:xfrm>
                  <a:off x="7213778" y="5169220"/>
                  <a:ext cx="264008" cy="421327"/>
                  <a:chOff x="7213778" y="5169220"/>
                  <a:chExt cx="264008" cy="421327"/>
                </a:xfrm>
                <a:solidFill>
                  <a:srgbClr val="1D1D1B"/>
                </a:solidFill>
              </p:grpSpPr>
              <p:sp>
                <p:nvSpPr>
                  <p:cNvPr id="61" name="Forma Livre: Forma 60">
                    <a:extLst>
                      <a:ext uri="{FF2B5EF4-FFF2-40B4-BE49-F238E27FC236}">
                        <a16:creationId xmlns:a16="http://schemas.microsoft.com/office/drawing/2014/main" id="{076E0CAF-650E-9C2D-E2D6-842D13130312}"/>
                      </a:ext>
                    </a:extLst>
                  </p:cNvPr>
                  <p:cNvSpPr/>
                  <p:nvPr/>
                </p:nvSpPr>
                <p:spPr>
                  <a:xfrm>
                    <a:off x="7231066" y="5186590"/>
                    <a:ext cx="229351" cy="386505"/>
                  </a:xfrm>
                  <a:custGeom>
                    <a:avLst/>
                    <a:gdLst>
                      <a:gd name="connsiteX0" fmla="*/ 229351 w 229351"/>
                      <a:gd name="connsiteY0" fmla="*/ 0 h 386505"/>
                      <a:gd name="connsiteX1" fmla="*/ 229351 w 229351"/>
                      <a:gd name="connsiteY1" fmla="*/ 40091 h 386505"/>
                      <a:gd name="connsiteX2" fmla="*/ 190001 w 229351"/>
                      <a:gd name="connsiteY2" fmla="*/ 40091 h 386505"/>
                      <a:gd name="connsiteX3" fmla="*/ 131058 w 229351"/>
                      <a:gd name="connsiteY3" fmla="*/ 49805 h 386505"/>
                      <a:gd name="connsiteX4" fmla="*/ 84875 w 229351"/>
                      <a:gd name="connsiteY4" fmla="*/ 78454 h 386505"/>
                      <a:gd name="connsiteX5" fmla="*/ 54745 w 229351"/>
                      <a:gd name="connsiteY5" fmla="*/ 125542 h 386505"/>
                      <a:gd name="connsiteX6" fmla="*/ 43878 w 229351"/>
                      <a:gd name="connsiteY6" fmla="*/ 191153 h 386505"/>
                      <a:gd name="connsiteX7" fmla="*/ 43878 w 229351"/>
                      <a:gd name="connsiteY7" fmla="*/ 386505 h 386505"/>
                      <a:gd name="connsiteX8" fmla="*/ 0 w 229351"/>
                      <a:gd name="connsiteY8" fmla="*/ 386505 h 386505"/>
                      <a:gd name="connsiteX9" fmla="*/ 0 w 229351"/>
                      <a:gd name="connsiteY9" fmla="*/ 0 h 386505"/>
                      <a:gd name="connsiteX10" fmla="*/ 37374 w 229351"/>
                      <a:gd name="connsiteY10" fmla="*/ 0 h 386505"/>
                      <a:gd name="connsiteX11" fmla="*/ 41984 w 229351"/>
                      <a:gd name="connsiteY11" fmla="*/ 74420 h 386505"/>
                      <a:gd name="connsiteX12" fmla="*/ 66187 w 229351"/>
                      <a:gd name="connsiteY12" fmla="*/ 44619 h 386505"/>
                      <a:gd name="connsiteX13" fmla="*/ 99199 w 229351"/>
                      <a:gd name="connsiteY13" fmla="*/ 20992 h 386505"/>
                      <a:gd name="connsiteX14" fmla="*/ 140195 w 229351"/>
                      <a:gd name="connsiteY14" fmla="*/ 5516 h 386505"/>
                      <a:gd name="connsiteX15" fmla="*/ 188437 w 229351"/>
                      <a:gd name="connsiteY15" fmla="*/ 0 h 386505"/>
                      <a:gd name="connsiteX16" fmla="*/ 229269 w 229351"/>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1" h="386505">
                        <a:moveTo>
                          <a:pt x="229351" y="0"/>
                        </a:moveTo>
                        <a:lnTo>
                          <a:pt x="229351" y="40091"/>
                        </a:lnTo>
                        <a:lnTo>
                          <a:pt x="190001" y="40091"/>
                        </a:lnTo>
                        <a:cubicBezTo>
                          <a:pt x="168597" y="40091"/>
                          <a:pt x="149004" y="43302"/>
                          <a:pt x="131058" y="49805"/>
                        </a:cubicBezTo>
                        <a:cubicBezTo>
                          <a:pt x="113111" y="56309"/>
                          <a:pt x="97717" y="65858"/>
                          <a:pt x="84875" y="78454"/>
                        </a:cubicBezTo>
                        <a:cubicBezTo>
                          <a:pt x="72032" y="91049"/>
                          <a:pt x="61989" y="106772"/>
                          <a:pt x="54745" y="125542"/>
                        </a:cubicBezTo>
                        <a:cubicBezTo>
                          <a:pt x="47500" y="144394"/>
                          <a:pt x="43878" y="166210"/>
                          <a:pt x="43878" y="191153"/>
                        </a:cubicBezTo>
                        <a:lnTo>
                          <a:pt x="43878" y="386505"/>
                        </a:lnTo>
                        <a:lnTo>
                          <a:pt x="0" y="386505"/>
                        </a:lnTo>
                        <a:lnTo>
                          <a:pt x="0" y="0"/>
                        </a:lnTo>
                        <a:lnTo>
                          <a:pt x="37374" y="0"/>
                        </a:lnTo>
                        <a:lnTo>
                          <a:pt x="41984" y="74420"/>
                        </a:lnTo>
                        <a:cubicBezTo>
                          <a:pt x="48571" y="63718"/>
                          <a:pt x="56721" y="53839"/>
                          <a:pt x="66187" y="44619"/>
                        </a:cubicBezTo>
                        <a:cubicBezTo>
                          <a:pt x="75737" y="35481"/>
                          <a:pt x="86686" y="27578"/>
                          <a:pt x="99199" y="20992"/>
                        </a:cubicBezTo>
                        <a:cubicBezTo>
                          <a:pt x="111712" y="14406"/>
                          <a:pt x="125377" y="9220"/>
                          <a:pt x="140195" y="5516"/>
                        </a:cubicBezTo>
                        <a:cubicBezTo>
                          <a:pt x="155096" y="1811"/>
                          <a:pt x="171149" y="0"/>
                          <a:pt x="188437" y="0"/>
                        </a:cubicBezTo>
                        <a:lnTo>
                          <a:pt x="229269" y="0"/>
                        </a:lnTo>
                        <a:close/>
                      </a:path>
                    </a:pathLst>
                  </a:custGeom>
                  <a:solidFill>
                    <a:srgbClr val="1D1D1B"/>
                  </a:solidFill>
                  <a:ln w="8232" cap="flat">
                    <a:noFill/>
                    <a:prstDash val="solid"/>
                    <a:miter/>
                  </a:ln>
                </p:spPr>
                <p:txBody>
                  <a:bodyPr rtlCol="0" anchor="ctr"/>
                  <a:lstStyle/>
                  <a:p>
                    <a:endParaRPr lang="en-US"/>
                  </a:p>
                </p:txBody>
              </p:sp>
              <p:sp>
                <p:nvSpPr>
                  <p:cNvPr id="62" name="Forma Livre: Forma 61">
                    <a:extLst>
                      <a:ext uri="{FF2B5EF4-FFF2-40B4-BE49-F238E27FC236}">
                        <a16:creationId xmlns:a16="http://schemas.microsoft.com/office/drawing/2014/main" id="{FC3CB3A7-A063-4609-01CB-12C118B12F6F}"/>
                      </a:ext>
                    </a:extLst>
                  </p:cNvPr>
                  <p:cNvSpPr/>
                  <p:nvPr/>
                </p:nvSpPr>
                <p:spPr>
                  <a:xfrm>
                    <a:off x="7213778" y="5169220"/>
                    <a:ext cx="264008" cy="421327"/>
                  </a:xfrm>
                  <a:custGeom>
                    <a:avLst/>
                    <a:gdLst>
                      <a:gd name="connsiteX0" fmla="*/ 61248 w 264008"/>
                      <a:gd name="connsiteY0" fmla="*/ 421245 h 421327"/>
                      <a:gd name="connsiteX1" fmla="*/ 17370 w 264008"/>
                      <a:gd name="connsiteY1" fmla="*/ 421245 h 421327"/>
                      <a:gd name="connsiteX2" fmla="*/ 0 w 264008"/>
                      <a:gd name="connsiteY2" fmla="*/ 403875 h 421327"/>
                      <a:gd name="connsiteX3" fmla="*/ 0 w 264008"/>
                      <a:gd name="connsiteY3" fmla="*/ 17370 h 421327"/>
                      <a:gd name="connsiteX4" fmla="*/ 17370 w 264008"/>
                      <a:gd name="connsiteY4" fmla="*/ 0 h 421327"/>
                      <a:gd name="connsiteX5" fmla="*/ 54744 w 264008"/>
                      <a:gd name="connsiteY5" fmla="*/ 0 h 421327"/>
                      <a:gd name="connsiteX6" fmla="*/ 72114 w 264008"/>
                      <a:gd name="connsiteY6" fmla="*/ 16300 h 421327"/>
                      <a:gd name="connsiteX7" fmla="*/ 74008 w 264008"/>
                      <a:gd name="connsiteY7" fmla="*/ 47171 h 421327"/>
                      <a:gd name="connsiteX8" fmla="*/ 108419 w 264008"/>
                      <a:gd name="connsiteY8" fmla="*/ 22968 h 421327"/>
                      <a:gd name="connsiteX9" fmla="*/ 153367 w 264008"/>
                      <a:gd name="connsiteY9" fmla="*/ 6009 h 421327"/>
                      <a:gd name="connsiteX10" fmla="*/ 205807 w 264008"/>
                      <a:gd name="connsiteY10" fmla="*/ 0 h 421327"/>
                      <a:gd name="connsiteX11" fmla="*/ 246639 w 264008"/>
                      <a:gd name="connsiteY11" fmla="*/ 0 h 421327"/>
                      <a:gd name="connsiteX12" fmla="*/ 264009 w 264008"/>
                      <a:gd name="connsiteY12" fmla="*/ 17370 h 421327"/>
                      <a:gd name="connsiteX13" fmla="*/ 264009 w 264008"/>
                      <a:gd name="connsiteY13" fmla="*/ 57461 h 421327"/>
                      <a:gd name="connsiteX14" fmla="*/ 246639 w 264008"/>
                      <a:gd name="connsiteY14" fmla="*/ 74831 h 421327"/>
                      <a:gd name="connsiteX15" fmla="*/ 207289 w 264008"/>
                      <a:gd name="connsiteY15" fmla="*/ 74831 h 421327"/>
                      <a:gd name="connsiteX16" fmla="*/ 154273 w 264008"/>
                      <a:gd name="connsiteY16" fmla="*/ 83558 h 421327"/>
                      <a:gd name="connsiteX17" fmla="*/ 114346 w 264008"/>
                      <a:gd name="connsiteY17" fmla="*/ 108254 h 421327"/>
                      <a:gd name="connsiteX18" fmla="*/ 88250 w 264008"/>
                      <a:gd name="connsiteY18" fmla="*/ 149251 h 421327"/>
                      <a:gd name="connsiteX19" fmla="*/ 78536 w 264008"/>
                      <a:gd name="connsiteY19" fmla="*/ 208606 h 421327"/>
                      <a:gd name="connsiteX20" fmla="*/ 78536 w 264008"/>
                      <a:gd name="connsiteY20" fmla="*/ 403958 h 421327"/>
                      <a:gd name="connsiteX21" fmla="*/ 61166 w 264008"/>
                      <a:gd name="connsiteY21" fmla="*/ 421328 h 421327"/>
                      <a:gd name="connsiteX22" fmla="*/ 34740 w 264008"/>
                      <a:gd name="connsiteY22" fmla="*/ 386505 h 421327"/>
                      <a:gd name="connsiteX23" fmla="*/ 43878 w 264008"/>
                      <a:gd name="connsiteY23" fmla="*/ 386505 h 421327"/>
                      <a:gd name="connsiteX24" fmla="*/ 43878 w 264008"/>
                      <a:gd name="connsiteY24" fmla="*/ 208523 h 421327"/>
                      <a:gd name="connsiteX25" fmla="*/ 55897 w 264008"/>
                      <a:gd name="connsiteY25" fmla="*/ 136656 h 421327"/>
                      <a:gd name="connsiteX26" fmla="*/ 90061 w 264008"/>
                      <a:gd name="connsiteY26" fmla="*/ 83393 h 421327"/>
                      <a:gd name="connsiteX27" fmla="*/ 142501 w 264008"/>
                      <a:gd name="connsiteY27" fmla="*/ 50875 h 421327"/>
                      <a:gd name="connsiteX28" fmla="*/ 207371 w 264008"/>
                      <a:gd name="connsiteY28" fmla="*/ 40091 h 421327"/>
                      <a:gd name="connsiteX29" fmla="*/ 229351 w 264008"/>
                      <a:gd name="connsiteY29" fmla="*/ 40091 h 421327"/>
                      <a:gd name="connsiteX30" fmla="*/ 229351 w 264008"/>
                      <a:gd name="connsiteY30" fmla="*/ 34740 h 421327"/>
                      <a:gd name="connsiteX31" fmla="*/ 205889 w 264008"/>
                      <a:gd name="connsiteY31" fmla="*/ 34740 h 421327"/>
                      <a:gd name="connsiteX32" fmla="*/ 161764 w 264008"/>
                      <a:gd name="connsiteY32" fmla="*/ 39762 h 421327"/>
                      <a:gd name="connsiteX33" fmla="*/ 124719 w 264008"/>
                      <a:gd name="connsiteY33" fmla="*/ 53674 h 421327"/>
                      <a:gd name="connsiteX34" fmla="*/ 95577 w 264008"/>
                      <a:gd name="connsiteY34" fmla="*/ 74502 h 421327"/>
                      <a:gd name="connsiteX35" fmla="*/ 74090 w 264008"/>
                      <a:gd name="connsiteY35" fmla="*/ 100845 h 421327"/>
                      <a:gd name="connsiteX36" fmla="*/ 55073 w 264008"/>
                      <a:gd name="connsiteY36" fmla="*/ 108583 h 421327"/>
                      <a:gd name="connsiteX37" fmla="*/ 41984 w 264008"/>
                      <a:gd name="connsiteY37" fmla="*/ 92778 h 421327"/>
                      <a:gd name="connsiteX38" fmla="*/ 38445 w 264008"/>
                      <a:gd name="connsiteY38" fmla="*/ 34658 h 421327"/>
                      <a:gd name="connsiteX39" fmla="*/ 34740 w 264008"/>
                      <a:gd name="connsiteY39" fmla="*/ 34658 h 421327"/>
                      <a:gd name="connsiteX40" fmla="*/ 34740 w 264008"/>
                      <a:gd name="connsiteY40" fmla="*/ 386505 h 4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8" h="421327">
                        <a:moveTo>
                          <a:pt x="61248" y="421245"/>
                        </a:moveTo>
                        <a:lnTo>
                          <a:pt x="17370" y="421245"/>
                        </a:lnTo>
                        <a:cubicBezTo>
                          <a:pt x="7820" y="421245"/>
                          <a:pt x="0" y="413507"/>
                          <a:pt x="0" y="403875"/>
                        </a:cubicBezTo>
                        <a:lnTo>
                          <a:pt x="0" y="17370"/>
                        </a:lnTo>
                        <a:cubicBezTo>
                          <a:pt x="0" y="7821"/>
                          <a:pt x="7738" y="0"/>
                          <a:pt x="17370" y="0"/>
                        </a:cubicBezTo>
                        <a:lnTo>
                          <a:pt x="54744" y="0"/>
                        </a:lnTo>
                        <a:cubicBezTo>
                          <a:pt x="63882" y="0"/>
                          <a:pt x="71538" y="7162"/>
                          <a:pt x="72114" y="16300"/>
                        </a:cubicBezTo>
                        <a:lnTo>
                          <a:pt x="74008" y="47171"/>
                        </a:lnTo>
                        <a:cubicBezTo>
                          <a:pt x="84134" y="37868"/>
                          <a:pt x="95659" y="29801"/>
                          <a:pt x="108419" y="22968"/>
                        </a:cubicBezTo>
                        <a:cubicBezTo>
                          <a:pt x="122084" y="15723"/>
                          <a:pt x="137149" y="10043"/>
                          <a:pt x="153367" y="6009"/>
                        </a:cubicBezTo>
                        <a:cubicBezTo>
                          <a:pt x="169585" y="1976"/>
                          <a:pt x="187202" y="0"/>
                          <a:pt x="205807" y="0"/>
                        </a:cubicBezTo>
                        <a:lnTo>
                          <a:pt x="246639" y="0"/>
                        </a:lnTo>
                        <a:cubicBezTo>
                          <a:pt x="256188" y="0"/>
                          <a:pt x="264009" y="7738"/>
                          <a:pt x="264009" y="17370"/>
                        </a:cubicBezTo>
                        <a:lnTo>
                          <a:pt x="264009" y="57461"/>
                        </a:lnTo>
                        <a:cubicBezTo>
                          <a:pt x="264009" y="67011"/>
                          <a:pt x="256270" y="74831"/>
                          <a:pt x="246639" y="74831"/>
                        </a:cubicBezTo>
                        <a:lnTo>
                          <a:pt x="207289" y="74831"/>
                        </a:lnTo>
                        <a:cubicBezTo>
                          <a:pt x="188025" y="74831"/>
                          <a:pt x="170161" y="77795"/>
                          <a:pt x="154273" y="83558"/>
                        </a:cubicBezTo>
                        <a:cubicBezTo>
                          <a:pt x="138796" y="89155"/>
                          <a:pt x="125377" y="97470"/>
                          <a:pt x="114346" y="108254"/>
                        </a:cubicBezTo>
                        <a:cubicBezTo>
                          <a:pt x="103315" y="119039"/>
                          <a:pt x="94589" y="132787"/>
                          <a:pt x="88250" y="149251"/>
                        </a:cubicBezTo>
                        <a:cubicBezTo>
                          <a:pt x="81828" y="165962"/>
                          <a:pt x="78536" y="185967"/>
                          <a:pt x="78536" y="208606"/>
                        </a:cubicBezTo>
                        <a:lnTo>
                          <a:pt x="78536" y="403958"/>
                        </a:lnTo>
                        <a:cubicBezTo>
                          <a:pt x="78536" y="413507"/>
                          <a:pt x="70797" y="421328"/>
                          <a:pt x="61166" y="421328"/>
                        </a:cubicBezTo>
                        <a:close/>
                        <a:moveTo>
                          <a:pt x="34740" y="386505"/>
                        </a:moveTo>
                        <a:lnTo>
                          <a:pt x="43878" y="386505"/>
                        </a:lnTo>
                        <a:lnTo>
                          <a:pt x="43878" y="208523"/>
                        </a:lnTo>
                        <a:cubicBezTo>
                          <a:pt x="43878" y="181604"/>
                          <a:pt x="47911" y="157401"/>
                          <a:pt x="55897" y="136656"/>
                        </a:cubicBezTo>
                        <a:cubicBezTo>
                          <a:pt x="64047" y="115581"/>
                          <a:pt x="75572" y="97635"/>
                          <a:pt x="90061" y="83393"/>
                        </a:cubicBezTo>
                        <a:cubicBezTo>
                          <a:pt x="104632" y="69069"/>
                          <a:pt x="122249" y="58120"/>
                          <a:pt x="142501" y="50875"/>
                        </a:cubicBezTo>
                        <a:cubicBezTo>
                          <a:pt x="162258" y="43713"/>
                          <a:pt x="184074" y="40091"/>
                          <a:pt x="207371" y="40091"/>
                        </a:cubicBezTo>
                        <a:lnTo>
                          <a:pt x="229351" y="40091"/>
                        </a:lnTo>
                        <a:lnTo>
                          <a:pt x="229351" y="34740"/>
                        </a:lnTo>
                        <a:lnTo>
                          <a:pt x="205889" y="34740"/>
                        </a:lnTo>
                        <a:cubicBezTo>
                          <a:pt x="190083" y="34740"/>
                          <a:pt x="175265" y="36387"/>
                          <a:pt x="161764" y="39762"/>
                        </a:cubicBezTo>
                        <a:cubicBezTo>
                          <a:pt x="148345" y="43055"/>
                          <a:pt x="135833" y="47747"/>
                          <a:pt x="124719" y="53674"/>
                        </a:cubicBezTo>
                        <a:cubicBezTo>
                          <a:pt x="113770" y="59519"/>
                          <a:pt x="103973" y="66517"/>
                          <a:pt x="95577" y="74502"/>
                        </a:cubicBezTo>
                        <a:cubicBezTo>
                          <a:pt x="87097" y="82652"/>
                          <a:pt x="79853" y="91543"/>
                          <a:pt x="74090" y="100845"/>
                        </a:cubicBezTo>
                        <a:cubicBezTo>
                          <a:pt x="70139" y="107267"/>
                          <a:pt x="62400" y="110395"/>
                          <a:pt x="55073" y="108583"/>
                        </a:cubicBezTo>
                        <a:cubicBezTo>
                          <a:pt x="47747" y="106772"/>
                          <a:pt x="42478" y="100351"/>
                          <a:pt x="41984" y="92778"/>
                        </a:cubicBezTo>
                        <a:lnTo>
                          <a:pt x="38445" y="34658"/>
                        </a:lnTo>
                        <a:lnTo>
                          <a:pt x="34740" y="34658"/>
                        </a:lnTo>
                        <a:lnTo>
                          <a:pt x="34740" y="386505"/>
                        </a:lnTo>
                        <a:close/>
                      </a:path>
                    </a:pathLst>
                  </a:custGeom>
                  <a:solidFill>
                    <a:srgbClr val="1D1D1B"/>
                  </a:solidFill>
                  <a:ln w="8232" cap="flat">
                    <a:noFill/>
                    <a:prstDash val="solid"/>
                    <a:miter/>
                  </a:ln>
                </p:spPr>
                <p:txBody>
                  <a:bodyPr rtlCol="0" anchor="ctr"/>
                  <a:lstStyle/>
                  <a:p>
                    <a:endParaRPr lang="en-US"/>
                  </a:p>
                </p:txBody>
              </p:sp>
            </p:grpSp>
            <p:grpSp>
              <p:nvGrpSpPr>
                <p:cNvPr id="37" name="Gráfico 23">
                  <a:extLst>
                    <a:ext uri="{FF2B5EF4-FFF2-40B4-BE49-F238E27FC236}">
                      <a16:creationId xmlns:a16="http://schemas.microsoft.com/office/drawing/2014/main" id="{F9126C5F-DECE-4690-3F6C-71048B5AAF7C}"/>
                    </a:ext>
                  </a:extLst>
                </p:cNvPr>
                <p:cNvGrpSpPr/>
                <p:nvPr/>
              </p:nvGrpSpPr>
              <p:grpSpPr>
                <a:xfrm>
                  <a:off x="7710513" y="5158848"/>
                  <a:ext cx="452610" cy="563663"/>
                  <a:chOff x="7710513" y="5158848"/>
                  <a:chExt cx="452610" cy="563663"/>
                </a:xfrm>
                <a:solidFill>
                  <a:srgbClr val="1D1D1B"/>
                </a:solidFill>
              </p:grpSpPr>
              <p:sp>
                <p:nvSpPr>
                  <p:cNvPr id="59" name="Forma Livre: Forma 58">
                    <a:extLst>
                      <a:ext uri="{FF2B5EF4-FFF2-40B4-BE49-F238E27FC236}">
                        <a16:creationId xmlns:a16="http://schemas.microsoft.com/office/drawing/2014/main" id="{92C1E9A8-DA25-C4C2-B6BA-23A8C1D8576E}"/>
                      </a:ext>
                    </a:extLst>
                  </p:cNvPr>
                  <p:cNvSpPr/>
                  <p:nvPr/>
                </p:nvSpPr>
                <p:spPr>
                  <a:xfrm>
                    <a:off x="7727883" y="5176300"/>
                    <a:ext cx="417870" cy="528841"/>
                  </a:xfrm>
                  <a:custGeom>
                    <a:avLst/>
                    <a:gdLst>
                      <a:gd name="connsiteX0" fmla="*/ 417788 w 417870"/>
                      <a:gd name="connsiteY0" fmla="*/ 203337 h 528841"/>
                      <a:gd name="connsiteX1" fmla="*/ 402147 w 417870"/>
                      <a:gd name="connsiteY1" fmla="*/ 282861 h 528841"/>
                      <a:gd name="connsiteX2" fmla="*/ 358845 w 417870"/>
                      <a:gd name="connsiteY2" fmla="*/ 347731 h 528841"/>
                      <a:gd name="connsiteX3" fmla="*/ 293563 w 417870"/>
                      <a:gd name="connsiteY3" fmla="*/ 391198 h 528841"/>
                      <a:gd name="connsiteX4" fmla="*/ 211734 w 417870"/>
                      <a:gd name="connsiteY4" fmla="*/ 407004 h 528841"/>
                      <a:gd name="connsiteX5" fmla="*/ 158883 w 417870"/>
                      <a:gd name="connsiteY5" fmla="*/ 400336 h 528841"/>
                      <a:gd name="connsiteX6" fmla="*/ 112536 w 417870"/>
                      <a:gd name="connsiteY6" fmla="*/ 382060 h 528841"/>
                      <a:gd name="connsiteX7" fmla="*/ 73844 w 417870"/>
                      <a:gd name="connsiteY7" fmla="*/ 354235 h 528841"/>
                      <a:gd name="connsiteX8" fmla="*/ 43878 w 417870"/>
                      <a:gd name="connsiteY8" fmla="*/ 318589 h 528841"/>
                      <a:gd name="connsiteX9" fmla="*/ 43878 w 417870"/>
                      <a:gd name="connsiteY9" fmla="*/ 528841 h 528841"/>
                      <a:gd name="connsiteX10" fmla="*/ 0 w 417870"/>
                      <a:gd name="connsiteY10" fmla="*/ 528841 h 528841"/>
                      <a:gd name="connsiteX11" fmla="*/ 0 w 417870"/>
                      <a:gd name="connsiteY11" fmla="*/ 10290 h 528841"/>
                      <a:gd name="connsiteX12" fmla="*/ 37375 w 417870"/>
                      <a:gd name="connsiteY12" fmla="*/ 10290 h 528841"/>
                      <a:gd name="connsiteX13" fmla="*/ 41573 w 417870"/>
                      <a:gd name="connsiteY13" fmla="*/ 90061 h 528841"/>
                      <a:gd name="connsiteX14" fmla="*/ 71374 w 417870"/>
                      <a:gd name="connsiteY14" fmla="*/ 54580 h 528841"/>
                      <a:gd name="connsiteX15" fmla="*/ 110724 w 417870"/>
                      <a:gd name="connsiteY15" fmla="*/ 25932 h 528841"/>
                      <a:gd name="connsiteX16" fmla="*/ 158060 w 417870"/>
                      <a:gd name="connsiteY16" fmla="*/ 6833 h 528841"/>
                      <a:gd name="connsiteX17" fmla="*/ 211487 w 417870"/>
                      <a:gd name="connsiteY17" fmla="*/ 0 h 528841"/>
                      <a:gd name="connsiteX18" fmla="*/ 293152 w 417870"/>
                      <a:gd name="connsiteY18" fmla="*/ 15806 h 528841"/>
                      <a:gd name="connsiteX19" fmla="*/ 358598 w 417870"/>
                      <a:gd name="connsiteY19" fmla="*/ 59108 h 528841"/>
                      <a:gd name="connsiteX20" fmla="*/ 402065 w 417870"/>
                      <a:gd name="connsiteY20" fmla="*/ 123567 h 528841"/>
                      <a:gd name="connsiteX21" fmla="*/ 417870 w 417870"/>
                      <a:gd name="connsiteY21" fmla="*/ 203337 h 528841"/>
                      <a:gd name="connsiteX22" fmla="*/ 373169 w 417870"/>
                      <a:gd name="connsiteY22" fmla="*/ 203337 h 528841"/>
                      <a:gd name="connsiteX23" fmla="*/ 360162 w 417870"/>
                      <a:gd name="connsiteY23" fmla="*/ 138302 h 528841"/>
                      <a:gd name="connsiteX24" fmla="*/ 324846 w 417870"/>
                      <a:gd name="connsiteY24" fmla="*/ 86192 h 528841"/>
                      <a:gd name="connsiteX25" fmla="*/ 272406 w 417870"/>
                      <a:gd name="connsiteY25" fmla="*/ 51699 h 528841"/>
                      <a:gd name="connsiteX26" fmla="*/ 207947 w 417870"/>
                      <a:gd name="connsiteY26" fmla="*/ 39268 h 528841"/>
                      <a:gd name="connsiteX27" fmla="*/ 143489 w 417870"/>
                      <a:gd name="connsiteY27" fmla="*/ 51699 h 528841"/>
                      <a:gd name="connsiteX28" fmla="*/ 90802 w 417870"/>
                      <a:gd name="connsiteY28" fmla="*/ 86192 h 528841"/>
                      <a:gd name="connsiteX29" fmla="*/ 55321 w 417870"/>
                      <a:gd name="connsiteY29" fmla="*/ 138302 h 528841"/>
                      <a:gd name="connsiteX30" fmla="*/ 42314 w 417870"/>
                      <a:gd name="connsiteY30" fmla="*/ 203337 h 528841"/>
                      <a:gd name="connsiteX31" fmla="*/ 55321 w 417870"/>
                      <a:gd name="connsiteY31" fmla="*/ 268372 h 528841"/>
                      <a:gd name="connsiteX32" fmla="*/ 90802 w 417870"/>
                      <a:gd name="connsiteY32" fmla="*/ 320482 h 528841"/>
                      <a:gd name="connsiteX33" fmla="*/ 143489 w 417870"/>
                      <a:gd name="connsiteY33" fmla="*/ 354976 h 528841"/>
                      <a:gd name="connsiteX34" fmla="*/ 207947 w 417870"/>
                      <a:gd name="connsiteY34" fmla="*/ 367407 h 528841"/>
                      <a:gd name="connsiteX35" fmla="*/ 272406 w 417870"/>
                      <a:gd name="connsiteY35" fmla="*/ 354976 h 528841"/>
                      <a:gd name="connsiteX36" fmla="*/ 324846 w 417870"/>
                      <a:gd name="connsiteY36" fmla="*/ 320482 h 528841"/>
                      <a:gd name="connsiteX37" fmla="*/ 360162 w 417870"/>
                      <a:gd name="connsiteY37" fmla="*/ 268372 h 528841"/>
                      <a:gd name="connsiteX38" fmla="*/ 373169 w 417870"/>
                      <a:gd name="connsiteY38" fmla="*/ 203337 h 5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28841">
                        <a:moveTo>
                          <a:pt x="417788" y="203337"/>
                        </a:moveTo>
                        <a:cubicBezTo>
                          <a:pt x="417788" y="231574"/>
                          <a:pt x="412602" y="258082"/>
                          <a:pt x="402147" y="282861"/>
                        </a:cubicBezTo>
                        <a:cubicBezTo>
                          <a:pt x="391692" y="307640"/>
                          <a:pt x="377285" y="329291"/>
                          <a:pt x="358845" y="347731"/>
                        </a:cubicBezTo>
                        <a:cubicBezTo>
                          <a:pt x="340405" y="366172"/>
                          <a:pt x="318672" y="380660"/>
                          <a:pt x="293563" y="391198"/>
                        </a:cubicBezTo>
                        <a:cubicBezTo>
                          <a:pt x="268537" y="401735"/>
                          <a:pt x="241206" y="407004"/>
                          <a:pt x="211734" y="407004"/>
                        </a:cubicBezTo>
                        <a:cubicBezTo>
                          <a:pt x="193129" y="407004"/>
                          <a:pt x="175512" y="404781"/>
                          <a:pt x="158883" y="400336"/>
                        </a:cubicBezTo>
                        <a:cubicBezTo>
                          <a:pt x="142172" y="395890"/>
                          <a:pt x="126777" y="389798"/>
                          <a:pt x="112536" y="382060"/>
                        </a:cubicBezTo>
                        <a:cubicBezTo>
                          <a:pt x="98293" y="374321"/>
                          <a:pt x="85369" y="365019"/>
                          <a:pt x="73844" y="354235"/>
                        </a:cubicBezTo>
                        <a:cubicBezTo>
                          <a:pt x="62236" y="343450"/>
                          <a:pt x="52275" y="331514"/>
                          <a:pt x="43878" y="318589"/>
                        </a:cubicBezTo>
                        <a:lnTo>
                          <a:pt x="43878" y="528841"/>
                        </a:lnTo>
                        <a:lnTo>
                          <a:pt x="0" y="528841"/>
                        </a:lnTo>
                        <a:lnTo>
                          <a:pt x="0" y="10290"/>
                        </a:lnTo>
                        <a:lnTo>
                          <a:pt x="37375" y="10290"/>
                        </a:lnTo>
                        <a:lnTo>
                          <a:pt x="41573" y="90061"/>
                        </a:lnTo>
                        <a:cubicBezTo>
                          <a:pt x="49723" y="77301"/>
                          <a:pt x="59602" y="65529"/>
                          <a:pt x="71374" y="54580"/>
                        </a:cubicBezTo>
                        <a:cubicBezTo>
                          <a:pt x="83064" y="43631"/>
                          <a:pt x="96153" y="34082"/>
                          <a:pt x="110724" y="25932"/>
                        </a:cubicBezTo>
                        <a:cubicBezTo>
                          <a:pt x="125213" y="17782"/>
                          <a:pt x="141019" y="11443"/>
                          <a:pt x="158060" y="6833"/>
                        </a:cubicBezTo>
                        <a:cubicBezTo>
                          <a:pt x="175101" y="2223"/>
                          <a:pt x="192882" y="0"/>
                          <a:pt x="211487" y="0"/>
                        </a:cubicBezTo>
                        <a:cubicBezTo>
                          <a:pt x="240712" y="0"/>
                          <a:pt x="267961" y="5269"/>
                          <a:pt x="293152" y="15806"/>
                        </a:cubicBezTo>
                        <a:cubicBezTo>
                          <a:pt x="318342" y="26343"/>
                          <a:pt x="340158" y="40832"/>
                          <a:pt x="358598" y="59108"/>
                        </a:cubicBezTo>
                        <a:cubicBezTo>
                          <a:pt x="377039" y="77383"/>
                          <a:pt x="391527" y="98952"/>
                          <a:pt x="402065" y="123567"/>
                        </a:cubicBezTo>
                        <a:cubicBezTo>
                          <a:pt x="412602" y="148263"/>
                          <a:pt x="417870" y="174853"/>
                          <a:pt x="417870" y="203337"/>
                        </a:cubicBezTo>
                        <a:close/>
                        <a:moveTo>
                          <a:pt x="373169" y="203337"/>
                        </a:moveTo>
                        <a:cubicBezTo>
                          <a:pt x="373169" y="179957"/>
                          <a:pt x="368806" y="158224"/>
                          <a:pt x="360162" y="138302"/>
                        </a:cubicBezTo>
                        <a:cubicBezTo>
                          <a:pt x="351518" y="118380"/>
                          <a:pt x="339746" y="101010"/>
                          <a:pt x="324846" y="86192"/>
                        </a:cubicBezTo>
                        <a:cubicBezTo>
                          <a:pt x="309945" y="71456"/>
                          <a:pt x="292493" y="59931"/>
                          <a:pt x="272406" y="51699"/>
                        </a:cubicBezTo>
                        <a:cubicBezTo>
                          <a:pt x="252319" y="43466"/>
                          <a:pt x="230833" y="39268"/>
                          <a:pt x="207947" y="39268"/>
                        </a:cubicBezTo>
                        <a:cubicBezTo>
                          <a:pt x="185062" y="39268"/>
                          <a:pt x="163575" y="43384"/>
                          <a:pt x="143489" y="51699"/>
                        </a:cubicBezTo>
                        <a:cubicBezTo>
                          <a:pt x="123402" y="59931"/>
                          <a:pt x="105867" y="71456"/>
                          <a:pt x="90802" y="86192"/>
                        </a:cubicBezTo>
                        <a:cubicBezTo>
                          <a:pt x="75819" y="100928"/>
                          <a:pt x="63965" y="118298"/>
                          <a:pt x="55321" y="138302"/>
                        </a:cubicBezTo>
                        <a:cubicBezTo>
                          <a:pt x="46677" y="158307"/>
                          <a:pt x="42314" y="179957"/>
                          <a:pt x="42314" y="203337"/>
                        </a:cubicBezTo>
                        <a:cubicBezTo>
                          <a:pt x="42314" y="226717"/>
                          <a:pt x="46677" y="248450"/>
                          <a:pt x="55321" y="268372"/>
                        </a:cubicBezTo>
                        <a:cubicBezTo>
                          <a:pt x="63965" y="288377"/>
                          <a:pt x="75819" y="305664"/>
                          <a:pt x="90802" y="320482"/>
                        </a:cubicBezTo>
                        <a:cubicBezTo>
                          <a:pt x="105785" y="335300"/>
                          <a:pt x="123402" y="346743"/>
                          <a:pt x="143489" y="354976"/>
                        </a:cubicBezTo>
                        <a:cubicBezTo>
                          <a:pt x="163575" y="363290"/>
                          <a:pt x="185062" y="367407"/>
                          <a:pt x="207947" y="367407"/>
                        </a:cubicBezTo>
                        <a:cubicBezTo>
                          <a:pt x="230833" y="367407"/>
                          <a:pt x="252319" y="363290"/>
                          <a:pt x="272406" y="354976"/>
                        </a:cubicBezTo>
                        <a:cubicBezTo>
                          <a:pt x="292493" y="346743"/>
                          <a:pt x="310028" y="335218"/>
                          <a:pt x="324846" y="320482"/>
                        </a:cubicBezTo>
                        <a:cubicBezTo>
                          <a:pt x="339746" y="305747"/>
                          <a:pt x="351518" y="288377"/>
                          <a:pt x="360162" y="268372"/>
                        </a:cubicBezTo>
                        <a:cubicBezTo>
                          <a:pt x="368806" y="248368"/>
                          <a:pt x="373169" y="226717"/>
                          <a:pt x="373169" y="203337"/>
                        </a:cubicBezTo>
                        <a:close/>
                      </a:path>
                    </a:pathLst>
                  </a:custGeom>
                  <a:solidFill>
                    <a:srgbClr val="1D1D1B"/>
                  </a:solidFill>
                  <a:ln w="8232" cap="flat">
                    <a:noFill/>
                    <a:prstDash val="solid"/>
                    <a:miter/>
                  </a:ln>
                </p:spPr>
                <p:txBody>
                  <a:bodyPr rtlCol="0" anchor="ctr"/>
                  <a:lstStyle/>
                  <a:p>
                    <a:endParaRPr lang="en-US"/>
                  </a:p>
                </p:txBody>
              </p:sp>
              <p:sp>
                <p:nvSpPr>
                  <p:cNvPr id="60" name="Forma Livre: Forma 59">
                    <a:extLst>
                      <a:ext uri="{FF2B5EF4-FFF2-40B4-BE49-F238E27FC236}">
                        <a16:creationId xmlns:a16="http://schemas.microsoft.com/office/drawing/2014/main" id="{532204A8-AE56-2453-98B9-ECB93242E132}"/>
                      </a:ext>
                    </a:extLst>
                  </p:cNvPr>
                  <p:cNvSpPr/>
                  <p:nvPr/>
                </p:nvSpPr>
                <p:spPr>
                  <a:xfrm>
                    <a:off x="7710513" y="5158848"/>
                    <a:ext cx="452610" cy="563663"/>
                  </a:xfrm>
                  <a:custGeom>
                    <a:avLst/>
                    <a:gdLst>
                      <a:gd name="connsiteX0" fmla="*/ 61248 w 452610"/>
                      <a:gd name="connsiteY0" fmla="*/ 563664 h 563663"/>
                      <a:gd name="connsiteX1" fmla="*/ 17370 w 452610"/>
                      <a:gd name="connsiteY1" fmla="*/ 563664 h 563663"/>
                      <a:gd name="connsiteX2" fmla="*/ 0 w 452610"/>
                      <a:gd name="connsiteY2" fmla="*/ 546294 h 563663"/>
                      <a:gd name="connsiteX3" fmla="*/ 0 w 452610"/>
                      <a:gd name="connsiteY3" fmla="*/ 27743 h 563663"/>
                      <a:gd name="connsiteX4" fmla="*/ 17370 w 452610"/>
                      <a:gd name="connsiteY4" fmla="*/ 10373 h 563663"/>
                      <a:gd name="connsiteX5" fmla="*/ 54745 w 452610"/>
                      <a:gd name="connsiteY5" fmla="*/ 10373 h 563663"/>
                      <a:gd name="connsiteX6" fmla="*/ 72115 w 452610"/>
                      <a:gd name="connsiteY6" fmla="*/ 26837 h 563663"/>
                      <a:gd name="connsiteX7" fmla="*/ 74008 w 452610"/>
                      <a:gd name="connsiteY7" fmla="*/ 62071 h 563663"/>
                      <a:gd name="connsiteX8" fmla="*/ 76890 w 452610"/>
                      <a:gd name="connsiteY8" fmla="*/ 59355 h 563663"/>
                      <a:gd name="connsiteX9" fmla="*/ 119533 w 452610"/>
                      <a:gd name="connsiteY9" fmla="*/ 28237 h 563663"/>
                      <a:gd name="connsiteX10" fmla="*/ 170820 w 452610"/>
                      <a:gd name="connsiteY10" fmla="*/ 7491 h 563663"/>
                      <a:gd name="connsiteX11" fmla="*/ 228775 w 452610"/>
                      <a:gd name="connsiteY11" fmla="*/ 0 h 563663"/>
                      <a:gd name="connsiteX12" fmla="*/ 317190 w 452610"/>
                      <a:gd name="connsiteY12" fmla="*/ 17205 h 563663"/>
                      <a:gd name="connsiteX13" fmla="*/ 388152 w 452610"/>
                      <a:gd name="connsiteY13" fmla="*/ 64212 h 563663"/>
                      <a:gd name="connsiteX14" fmla="*/ 435405 w 452610"/>
                      <a:gd name="connsiteY14" fmla="*/ 134186 h 563663"/>
                      <a:gd name="connsiteX15" fmla="*/ 452610 w 452610"/>
                      <a:gd name="connsiteY15" fmla="*/ 220790 h 563663"/>
                      <a:gd name="connsiteX16" fmla="*/ 435652 w 452610"/>
                      <a:gd name="connsiteY16" fmla="*/ 307064 h 563663"/>
                      <a:gd name="connsiteX17" fmla="*/ 388646 w 452610"/>
                      <a:gd name="connsiteY17" fmla="*/ 377450 h 563663"/>
                      <a:gd name="connsiteX18" fmla="*/ 317848 w 452610"/>
                      <a:gd name="connsiteY18" fmla="*/ 424703 h 563663"/>
                      <a:gd name="connsiteX19" fmla="*/ 229269 w 452610"/>
                      <a:gd name="connsiteY19" fmla="*/ 441909 h 563663"/>
                      <a:gd name="connsiteX20" fmla="*/ 171972 w 452610"/>
                      <a:gd name="connsiteY20" fmla="*/ 434664 h 563663"/>
                      <a:gd name="connsiteX21" fmla="*/ 121755 w 452610"/>
                      <a:gd name="connsiteY21" fmla="*/ 414825 h 563663"/>
                      <a:gd name="connsiteX22" fmla="*/ 79524 w 452610"/>
                      <a:gd name="connsiteY22" fmla="*/ 384365 h 563663"/>
                      <a:gd name="connsiteX23" fmla="*/ 78783 w 452610"/>
                      <a:gd name="connsiteY23" fmla="*/ 383706 h 563663"/>
                      <a:gd name="connsiteX24" fmla="*/ 78783 w 452610"/>
                      <a:gd name="connsiteY24" fmla="*/ 546294 h 563663"/>
                      <a:gd name="connsiteX25" fmla="*/ 61413 w 452610"/>
                      <a:gd name="connsiteY25" fmla="*/ 563664 h 563663"/>
                      <a:gd name="connsiteX26" fmla="*/ 34740 w 452610"/>
                      <a:gd name="connsiteY26" fmla="*/ 528924 h 563663"/>
                      <a:gd name="connsiteX27" fmla="*/ 43878 w 452610"/>
                      <a:gd name="connsiteY27" fmla="*/ 528924 h 563663"/>
                      <a:gd name="connsiteX28" fmla="*/ 43878 w 452610"/>
                      <a:gd name="connsiteY28" fmla="*/ 336042 h 563663"/>
                      <a:gd name="connsiteX29" fmla="*/ 56309 w 452610"/>
                      <a:gd name="connsiteY29" fmla="*/ 319412 h 563663"/>
                      <a:gd name="connsiteX30" fmla="*/ 74667 w 452610"/>
                      <a:gd name="connsiteY30" fmla="*/ 325010 h 563663"/>
                      <a:gd name="connsiteX31" fmla="*/ 56721 w 452610"/>
                      <a:gd name="connsiteY31" fmla="*/ 292740 h 563663"/>
                      <a:gd name="connsiteX32" fmla="*/ 42314 w 452610"/>
                      <a:gd name="connsiteY32" fmla="*/ 220790 h 563663"/>
                      <a:gd name="connsiteX33" fmla="*/ 56721 w 452610"/>
                      <a:gd name="connsiteY33" fmla="*/ 148840 h 563663"/>
                      <a:gd name="connsiteX34" fmla="*/ 95989 w 452610"/>
                      <a:gd name="connsiteY34" fmla="*/ 91296 h 563663"/>
                      <a:gd name="connsiteX35" fmla="*/ 154190 w 452610"/>
                      <a:gd name="connsiteY35" fmla="*/ 53098 h 563663"/>
                      <a:gd name="connsiteX36" fmla="*/ 225235 w 452610"/>
                      <a:gd name="connsiteY36" fmla="*/ 39350 h 563663"/>
                      <a:gd name="connsiteX37" fmla="*/ 296362 w 452610"/>
                      <a:gd name="connsiteY37" fmla="*/ 53098 h 563663"/>
                      <a:gd name="connsiteX38" fmla="*/ 354482 w 452610"/>
                      <a:gd name="connsiteY38" fmla="*/ 91378 h 563663"/>
                      <a:gd name="connsiteX39" fmla="*/ 393503 w 452610"/>
                      <a:gd name="connsiteY39" fmla="*/ 148922 h 563663"/>
                      <a:gd name="connsiteX40" fmla="*/ 407909 w 452610"/>
                      <a:gd name="connsiteY40" fmla="*/ 220872 h 563663"/>
                      <a:gd name="connsiteX41" fmla="*/ 393503 w 452610"/>
                      <a:gd name="connsiteY41" fmla="*/ 292822 h 563663"/>
                      <a:gd name="connsiteX42" fmla="*/ 354482 w 452610"/>
                      <a:gd name="connsiteY42" fmla="*/ 350366 h 563663"/>
                      <a:gd name="connsiteX43" fmla="*/ 296362 w 452610"/>
                      <a:gd name="connsiteY43" fmla="*/ 388646 h 563663"/>
                      <a:gd name="connsiteX44" fmla="*/ 225235 w 452610"/>
                      <a:gd name="connsiteY44" fmla="*/ 402394 h 563663"/>
                      <a:gd name="connsiteX45" fmla="*/ 154108 w 452610"/>
                      <a:gd name="connsiteY45" fmla="*/ 388646 h 563663"/>
                      <a:gd name="connsiteX46" fmla="*/ 95906 w 452610"/>
                      <a:gd name="connsiteY46" fmla="*/ 350448 h 563663"/>
                      <a:gd name="connsiteX47" fmla="*/ 76149 w 452610"/>
                      <a:gd name="connsiteY47" fmla="*/ 327398 h 563663"/>
                      <a:gd name="connsiteX48" fmla="*/ 102986 w 452610"/>
                      <a:gd name="connsiteY48" fmla="*/ 359174 h 563663"/>
                      <a:gd name="connsiteX49" fmla="*/ 138138 w 452610"/>
                      <a:gd name="connsiteY49" fmla="*/ 384447 h 563663"/>
                      <a:gd name="connsiteX50" fmla="*/ 180699 w 452610"/>
                      <a:gd name="connsiteY50" fmla="*/ 401241 h 563663"/>
                      <a:gd name="connsiteX51" fmla="*/ 229104 w 452610"/>
                      <a:gd name="connsiteY51" fmla="*/ 407333 h 563663"/>
                      <a:gd name="connsiteX52" fmla="*/ 304265 w 452610"/>
                      <a:gd name="connsiteY52" fmla="*/ 392844 h 563663"/>
                      <a:gd name="connsiteX53" fmla="*/ 363949 w 452610"/>
                      <a:gd name="connsiteY53" fmla="*/ 353082 h 563663"/>
                      <a:gd name="connsiteX54" fmla="*/ 403546 w 452610"/>
                      <a:gd name="connsiteY54" fmla="*/ 293728 h 563663"/>
                      <a:gd name="connsiteX55" fmla="*/ 417788 w 452610"/>
                      <a:gd name="connsiteY55" fmla="*/ 220872 h 563663"/>
                      <a:gd name="connsiteX56" fmla="*/ 403382 w 452610"/>
                      <a:gd name="connsiteY56" fmla="*/ 147934 h 563663"/>
                      <a:gd name="connsiteX57" fmla="*/ 363619 w 452610"/>
                      <a:gd name="connsiteY57" fmla="*/ 88908 h 563663"/>
                      <a:gd name="connsiteX58" fmla="*/ 303689 w 452610"/>
                      <a:gd name="connsiteY58" fmla="*/ 49311 h 563663"/>
                      <a:gd name="connsiteX59" fmla="*/ 228775 w 452610"/>
                      <a:gd name="connsiteY59" fmla="*/ 34822 h 563663"/>
                      <a:gd name="connsiteX60" fmla="*/ 179875 w 452610"/>
                      <a:gd name="connsiteY60" fmla="*/ 41079 h 563663"/>
                      <a:gd name="connsiteX61" fmla="*/ 136574 w 452610"/>
                      <a:gd name="connsiteY61" fmla="*/ 58531 h 563663"/>
                      <a:gd name="connsiteX62" fmla="*/ 100599 w 452610"/>
                      <a:gd name="connsiteY62" fmla="*/ 84710 h 563663"/>
                      <a:gd name="connsiteX63" fmla="*/ 73597 w 452610"/>
                      <a:gd name="connsiteY63" fmla="*/ 116898 h 563663"/>
                      <a:gd name="connsiteX64" fmla="*/ 54498 w 452610"/>
                      <a:gd name="connsiteY64" fmla="*/ 124307 h 563663"/>
                      <a:gd name="connsiteX65" fmla="*/ 41573 w 452610"/>
                      <a:gd name="connsiteY65" fmla="*/ 108419 h 563663"/>
                      <a:gd name="connsiteX66" fmla="*/ 38280 w 452610"/>
                      <a:gd name="connsiteY66" fmla="*/ 45113 h 563663"/>
                      <a:gd name="connsiteX67" fmla="*/ 34740 w 452610"/>
                      <a:gd name="connsiteY67" fmla="*/ 45113 h 563663"/>
                      <a:gd name="connsiteX68" fmla="*/ 34740 w 452610"/>
                      <a:gd name="connsiteY68" fmla="*/ 528924 h 563663"/>
                      <a:gd name="connsiteX69" fmla="*/ 225317 w 452610"/>
                      <a:gd name="connsiteY69" fmla="*/ 74090 h 563663"/>
                      <a:gd name="connsiteX70" fmla="*/ 167445 w 452610"/>
                      <a:gd name="connsiteY70" fmla="*/ 85204 h 563663"/>
                      <a:gd name="connsiteX71" fmla="*/ 120356 w 452610"/>
                      <a:gd name="connsiteY71" fmla="*/ 116075 h 563663"/>
                      <a:gd name="connsiteX72" fmla="*/ 88579 w 452610"/>
                      <a:gd name="connsiteY72" fmla="*/ 162670 h 563663"/>
                      <a:gd name="connsiteX73" fmla="*/ 77054 w 452610"/>
                      <a:gd name="connsiteY73" fmla="*/ 220872 h 563663"/>
                      <a:gd name="connsiteX74" fmla="*/ 88579 w 452610"/>
                      <a:gd name="connsiteY74" fmla="*/ 279074 h 563663"/>
                      <a:gd name="connsiteX75" fmla="*/ 120356 w 452610"/>
                      <a:gd name="connsiteY75" fmla="*/ 325669 h 563663"/>
                      <a:gd name="connsiteX76" fmla="*/ 167445 w 452610"/>
                      <a:gd name="connsiteY76" fmla="*/ 356540 h 563663"/>
                      <a:gd name="connsiteX77" fmla="*/ 225317 w 452610"/>
                      <a:gd name="connsiteY77" fmla="*/ 367653 h 563663"/>
                      <a:gd name="connsiteX78" fmla="*/ 283190 w 452610"/>
                      <a:gd name="connsiteY78" fmla="*/ 356540 h 563663"/>
                      <a:gd name="connsiteX79" fmla="*/ 330032 w 452610"/>
                      <a:gd name="connsiteY79" fmla="*/ 325751 h 563663"/>
                      <a:gd name="connsiteX80" fmla="*/ 361644 w 452610"/>
                      <a:gd name="connsiteY80" fmla="*/ 279074 h 563663"/>
                      <a:gd name="connsiteX81" fmla="*/ 373169 w 452610"/>
                      <a:gd name="connsiteY81" fmla="*/ 220872 h 563663"/>
                      <a:gd name="connsiteX82" fmla="*/ 361644 w 452610"/>
                      <a:gd name="connsiteY82" fmla="*/ 162670 h 563663"/>
                      <a:gd name="connsiteX83" fmla="*/ 330032 w 452610"/>
                      <a:gd name="connsiteY83" fmla="*/ 115993 h 563663"/>
                      <a:gd name="connsiteX84" fmla="*/ 283190 w 452610"/>
                      <a:gd name="connsiteY84" fmla="*/ 85204 h 563663"/>
                      <a:gd name="connsiteX85" fmla="*/ 225317 w 452610"/>
                      <a:gd name="connsiteY85" fmla="*/ 74090 h 56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10" h="563663">
                        <a:moveTo>
                          <a:pt x="61248" y="563664"/>
                        </a:moveTo>
                        <a:lnTo>
                          <a:pt x="17370" y="563664"/>
                        </a:lnTo>
                        <a:cubicBezTo>
                          <a:pt x="7821" y="563664"/>
                          <a:pt x="0" y="555925"/>
                          <a:pt x="0" y="546294"/>
                        </a:cubicBezTo>
                        <a:lnTo>
                          <a:pt x="0" y="27743"/>
                        </a:lnTo>
                        <a:cubicBezTo>
                          <a:pt x="0" y="18193"/>
                          <a:pt x="7738" y="10373"/>
                          <a:pt x="17370" y="10373"/>
                        </a:cubicBezTo>
                        <a:lnTo>
                          <a:pt x="54745" y="10373"/>
                        </a:lnTo>
                        <a:cubicBezTo>
                          <a:pt x="63965" y="10373"/>
                          <a:pt x="71621" y="17617"/>
                          <a:pt x="72115" y="26837"/>
                        </a:cubicBezTo>
                        <a:lnTo>
                          <a:pt x="74008" y="62071"/>
                        </a:lnTo>
                        <a:cubicBezTo>
                          <a:pt x="74996" y="61166"/>
                          <a:pt x="75902" y="60260"/>
                          <a:pt x="76890" y="59355"/>
                        </a:cubicBezTo>
                        <a:cubicBezTo>
                          <a:pt x="89567" y="47500"/>
                          <a:pt x="103891" y="37045"/>
                          <a:pt x="119533" y="28237"/>
                        </a:cubicBezTo>
                        <a:cubicBezTo>
                          <a:pt x="135256" y="19428"/>
                          <a:pt x="152462" y="12431"/>
                          <a:pt x="170820" y="7491"/>
                        </a:cubicBezTo>
                        <a:cubicBezTo>
                          <a:pt x="189260" y="2552"/>
                          <a:pt x="208770" y="0"/>
                          <a:pt x="228775" y="0"/>
                        </a:cubicBezTo>
                        <a:cubicBezTo>
                          <a:pt x="260222" y="0"/>
                          <a:pt x="289941" y="5762"/>
                          <a:pt x="317190" y="17205"/>
                        </a:cubicBezTo>
                        <a:cubicBezTo>
                          <a:pt x="344356" y="28566"/>
                          <a:pt x="368230" y="44372"/>
                          <a:pt x="388152" y="64212"/>
                        </a:cubicBezTo>
                        <a:cubicBezTo>
                          <a:pt x="408074" y="84051"/>
                          <a:pt x="423962" y="107596"/>
                          <a:pt x="435405" y="134186"/>
                        </a:cubicBezTo>
                        <a:cubicBezTo>
                          <a:pt x="446848" y="160941"/>
                          <a:pt x="452610" y="190083"/>
                          <a:pt x="452610" y="220790"/>
                        </a:cubicBezTo>
                        <a:cubicBezTo>
                          <a:pt x="452610" y="251496"/>
                          <a:pt x="446930" y="280227"/>
                          <a:pt x="435652" y="307064"/>
                        </a:cubicBezTo>
                        <a:cubicBezTo>
                          <a:pt x="424374" y="333819"/>
                          <a:pt x="408568" y="357528"/>
                          <a:pt x="388646" y="377450"/>
                        </a:cubicBezTo>
                        <a:cubicBezTo>
                          <a:pt x="368723" y="397372"/>
                          <a:pt x="344850" y="413260"/>
                          <a:pt x="317848" y="424703"/>
                        </a:cubicBezTo>
                        <a:cubicBezTo>
                          <a:pt x="290764" y="436146"/>
                          <a:pt x="260963" y="441909"/>
                          <a:pt x="229269" y="441909"/>
                        </a:cubicBezTo>
                        <a:cubicBezTo>
                          <a:pt x="209264" y="441909"/>
                          <a:pt x="190001" y="439439"/>
                          <a:pt x="171972" y="434664"/>
                        </a:cubicBezTo>
                        <a:cubicBezTo>
                          <a:pt x="154026" y="429889"/>
                          <a:pt x="137150" y="423221"/>
                          <a:pt x="121755" y="414825"/>
                        </a:cubicBezTo>
                        <a:cubicBezTo>
                          <a:pt x="106279" y="406427"/>
                          <a:pt x="92037" y="396137"/>
                          <a:pt x="79524" y="384365"/>
                        </a:cubicBezTo>
                        <a:cubicBezTo>
                          <a:pt x="79277" y="384118"/>
                          <a:pt x="79030" y="383871"/>
                          <a:pt x="78783" y="383706"/>
                        </a:cubicBezTo>
                        <a:lnTo>
                          <a:pt x="78783" y="546294"/>
                        </a:lnTo>
                        <a:cubicBezTo>
                          <a:pt x="78783" y="555843"/>
                          <a:pt x="71045" y="563664"/>
                          <a:pt x="61413" y="563664"/>
                        </a:cubicBezTo>
                        <a:close/>
                        <a:moveTo>
                          <a:pt x="34740" y="528924"/>
                        </a:moveTo>
                        <a:lnTo>
                          <a:pt x="43878" y="528924"/>
                        </a:lnTo>
                        <a:lnTo>
                          <a:pt x="43878" y="336042"/>
                        </a:lnTo>
                        <a:cubicBezTo>
                          <a:pt x="43878" y="328303"/>
                          <a:pt x="48900" y="321553"/>
                          <a:pt x="56309" y="319412"/>
                        </a:cubicBezTo>
                        <a:cubicBezTo>
                          <a:pt x="63060" y="317437"/>
                          <a:pt x="70303" y="319741"/>
                          <a:pt x="74667" y="325010"/>
                        </a:cubicBezTo>
                        <a:cubicBezTo>
                          <a:pt x="67751" y="315049"/>
                          <a:pt x="61742" y="304265"/>
                          <a:pt x="56721" y="292740"/>
                        </a:cubicBezTo>
                        <a:cubicBezTo>
                          <a:pt x="47171" y="270677"/>
                          <a:pt x="42314" y="246474"/>
                          <a:pt x="42314" y="220790"/>
                        </a:cubicBezTo>
                        <a:cubicBezTo>
                          <a:pt x="42314" y="195105"/>
                          <a:pt x="47171" y="170902"/>
                          <a:pt x="56721" y="148840"/>
                        </a:cubicBezTo>
                        <a:cubicBezTo>
                          <a:pt x="66187" y="126942"/>
                          <a:pt x="79442" y="107514"/>
                          <a:pt x="95989" y="91296"/>
                        </a:cubicBezTo>
                        <a:cubicBezTo>
                          <a:pt x="112535" y="74996"/>
                          <a:pt x="132128" y="62154"/>
                          <a:pt x="154190" y="53098"/>
                        </a:cubicBezTo>
                        <a:cubicBezTo>
                          <a:pt x="176335" y="43960"/>
                          <a:pt x="200209" y="39350"/>
                          <a:pt x="225235" y="39350"/>
                        </a:cubicBezTo>
                        <a:cubicBezTo>
                          <a:pt x="250261" y="39350"/>
                          <a:pt x="274217" y="43960"/>
                          <a:pt x="296362" y="53098"/>
                        </a:cubicBezTo>
                        <a:cubicBezTo>
                          <a:pt x="318507" y="62154"/>
                          <a:pt x="338017" y="75078"/>
                          <a:pt x="354482" y="91378"/>
                        </a:cubicBezTo>
                        <a:cubicBezTo>
                          <a:pt x="370864" y="107678"/>
                          <a:pt x="383953" y="127024"/>
                          <a:pt x="393503" y="148922"/>
                        </a:cubicBezTo>
                        <a:cubicBezTo>
                          <a:pt x="403052" y="170985"/>
                          <a:pt x="407909" y="195187"/>
                          <a:pt x="407909" y="220872"/>
                        </a:cubicBezTo>
                        <a:cubicBezTo>
                          <a:pt x="407909" y="246557"/>
                          <a:pt x="403052" y="270760"/>
                          <a:pt x="393503" y="292822"/>
                        </a:cubicBezTo>
                        <a:cubicBezTo>
                          <a:pt x="384036" y="314720"/>
                          <a:pt x="370864" y="334066"/>
                          <a:pt x="354482" y="350366"/>
                        </a:cubicBezTo>
                        <a:cubicBezTo>
                          <a:pt x="338017" y="366665"/>
                          <a:pt x="318507" y="379508"/>
                          <a:pt x="296362" y="388646"/>
                        </a:cubicBezTo>
                        <a:cubicBezTo>
                          <a:pt x="274299" y="397784"/>
                          <a:pt x="250344" y="402394"/>
                          <a:pt x="225235" y="402394"/>
                        </a:cubicBezTo>
                        <a:cubicBezTo>
                          <a:pt x="200127" y="402394"/>
                          <a:pt x="176253" y="397784"/>
                          <a:pt x="154108" y="388646"/>
                        </a:cubicBezTo>
                        <a:cubicBezTo>
                          <a:pt x="132046" y="379590"/>
                          <a:pt x="112453" y="366748"/>
                          <a:pt x="95906" y="350448"/>
                        </a:cubicBezTo>
                        <a:cubicBezTo>
                          <a:pt x="88662" y="343368"/>
                          <a:pt x="82076" y="335630"/>
                          <a:pt x="76149" y="327398"/>
                        </a:cubicBezTo>
                        <a:cubicBezTo>
                          <a:pt x="83640" y="338923"/>
                          <a:pt x="92696" y="349543"/>
                          <a:pt x="102986" y="359174"/>
                        </a:cubicBezTo>
                        <a:cubicBezTo>
                          <a:pt x="113441" y="368971"/>
                          <a:pt x="125295" y="377450"/>
                          <a:pt x="138138" y="384447"/>
                        </a:cubicBezTo>
                        <a:cubicBezTo>
                          <a:pt x="151144" y="391527"/>
                          <a:pt x="165387" y="397207"/>
                          <a:pt x="180699" y="401241"/>
                        </a:cubicBezTo>
                        <a:cubicBezTo>
                          <a:pt x="195846" y="405275"/>
                          <a:pt x="212146" y="407333"/>
                          <a:pt x="229104" y="407333"/>
                        </a:cubicBezTo>
                        <a:cubicBezTo>
                          <a:pt x="256106" y="407333"/>
                          <a:pt x="281379" y="402476"/>
                          <a:pt x="304265" y="392844"/>
                        </a:cubicBezTo>
                        <a:cubicBezTo>
                          <a:pt x="327068" y="383212"/>
                          <a:pt x="347155" y="369876"/>
                          <a:pt x="363949" y="353082"/>
                        </a:cubicBezTo>
                        <a:cubicBezTo>
                          <a:pt x="380743" y="336288"/>
                          <a:pt x="393997" y="316366"/>
                          <a:pt x="403546" y="293728"/>
                        </a:cubicBezTo>
                        <a:cubicBezTo>
                          <a:pt x="413013" y="271171"/>
                          <a:pt x="417788" y="246721"/>
                          <a:pt x="417788" y="220872"/>
                        </a:cubicBezTo>
                        <a:cubicBezTo>
                          <a:pt x="417788" y="195023"/>
                          <a:pt x="412931" y="170326"/>
                          <a:pt x="403382" y="147934"/>
                        </a:cubicBezTo>
                        <a:cubicBezTo>
                          <a:pt x="393750" y="125460"/>
                          <a:pt x="380331" y="105620"/>
                          <a:pt x="363619" y="88908"/>
                        </a:cubicBezTo>
                        <a:cubicBezTo>
                          <a:pt x="346826" y="72279"/>
                          <a:pt x="326657" y="58943"/>
                          <a:pt x="303689" y="49311"/>
                        </a:cubicBezTo>
                        <a:cubicBezTo>
                          <a:pt x="280720" y="39680"/>
                          <a:pt x="255530" y="34822"/>
                          <a:pt x="228775" y="34822"/>
                        </a:cubicBezTo>
                        <a:cubicBezTo>
                          <a:pt x="211816" y="34822"/>
                          <a:pt x="195352" y="36963"/>
                          <a:pt x="179875" y="41079"/>
                        </a:cubicBezTo>
                        <a:cubicBezTo>
                          <a:pt x="164316" y="45278"/>
                          <a:pt x="149745" y="51122"/>
                          <a:pt x="136574" y="58531"/>
                        </a:cubicBezTo>
                        <a:cubicBezTo>
                          <a:pt x="123319" y="65941"/>
                          <a:pt x="111218" y="74749"/>
                          <a:pt x="100599" y="84710"/>
                        </a:cubicBezTo>
                        <a:cubicBezTo>
                          <a:pt x="89979" y="94589"/>
                          <a:pt x="80923" y="105455"/>
                          <a:pt x="73597" y="116898"/>
                        </a:cubicBezTo>
                        <a:cubicBezTo>
                          <a:pt x="69563" y="123237"/>
                          <a:pt x="61824" y="126283"/>
                          <a:pt x="54498" y="124307"/>
                        </a:cubicBezTo>
                        <a:cubicBezTo>
                          <a:pt x="47171" y="122414"/>
                          <a:pt x="41984" y="115993"/>
                          <a:pt x="41573" y="108419"/>
                        </a:cubicBezTo>
                        <a:lnTo>
                          <a:pt x="38280" y="45113"/>
                        </a:lnTo>
                        <a:lnTo>
                          <a:pt x="34740" y="45113"/>
                        </a:lnTo>
                        <a:lnTo>
                          <a:pt x="34740" y="528924"/>
                        </a:lnTo>
                        <a:close/>
                        <a:moveTo>
                          <a:pt x="225317" y="74090"/>
                        </a:moveTo>
                        <a:cubicBezTo>
                          <a:pt x="204819" y="74090"/>
                          <a:pt x="185309" y="77795"/>
                          <a:pt x="167445" y="85204"/>
                        </a:cubicBezTo>
                        <a:cubicBezTo>
                          <a:pt x="149498" y="92613"/>
                          <a:pt x="133692" y="102986"/>
                          <a:pt x="120356" y="116075"/>
                        </a:cubicBezTo>
                        <a:cubicBezTo>
                          <a:pt x="107020" y="129164"/>
                          <a:pt x="96318" y="144888"/>
                          <a:pt x="88579" y="162670"/>
                        </a:cubicBezTo>
                        <a:cubicBezTo>
                          <a:pt x="80923" y="180369"/>
                          <a:pt x="77054" y="199962"/>
                          <a:pt x="77054" y="220872"/>
                        </a:cubicBezTo>
                        <a:cubicBezTo>
                          <a:pt x="77054" y="241782"/>
                          <a:pt x="80923" y="261375"/>
                          <a:pt x="88579" y="279074"/>
                        </a:cubicBezTo>
                        <a:cubicBezTo>
                          <a:pt x="96318" y="296856"/>
                          <a:pt x="106937" y="312579"/>
                          <a:pt x="120356" y="325669"/>
                        </a:cubicBezTo>
                        <a:cubicBezTo>
                          <a:pt x="133692" y="338758"/>
                          <a:pt x="149498" y="349131"/>
                          <a:pt x="167445" y="356540"/>
                        </a:cubicBezTo>
                        <a:cubicBezTo>
                          <a:pt x="185309" y="363949"/>
                          <a:pt x="204819" y="367653"/>
                          <a:pt x="225317" y="367653"/>
                        </a:cubicBezTo>
                        <a:cubicBezTo>
                          <a:pt x="245816" y="367653"/>
                          <a:pt x="265326" y="363949"/>
                          <a:pt x="283190" y="356540"/>
                        </a:cubicBezTo>
                        <a:cubicBezTo>
                          <a:pt x="301054" y="349213"/>
                          <a:pt x="316860" y="338840"/>
                          <a:pt x="330032" y="325751"/>
                        </a:cubicBezTo>
                        <a:cubicBezTo>
                          <a:pt x="343286" y="312662"/>
                          <a:pt x="353905" y="296938"/>
                          <a:pt x="361644" y="279074"/>
                        </a:cubicBezTo>
                        <a:cubicBezTo>
                          <a:pt x="369300" y="261375"/>
                          <a:pt x="373169" y="241864"/>
                          <a:pt x="373169" y="220872"/>
                        </a:cubicBezTo>
                        <a:cubicBezTo>
                          <a:pt x="373169" y="199879"/>
                          <a:pt x="369300" y="180369"/>
                          <a:pt x="361644" y="162670"/>
                        </a:cubicBezTo>
                        <a:cubicBezTo>
                          <a:pt x="353905" y="144805"/>
                          <a:pt x="343286" y="129164"/>
                          <a:pt x="330032" y="115993"/>
                        </a:cubicBezTo>
                        <a:cubicBezTo>
                          <a:pt x="316860" y="102903"/>
                          <a:pt x="301054" y="92531"/>
                          <a:pt x="283190" y="85204"/>
                        </a:cubicBezTo>
                        <a:cubicBezTo>
                          <a:pt x="265326" y="77795"/>
                          <a:pt x="245816" y="74090"/>
                          <a:pt x="225317" y="74090"/>
                        </a:cubicBezTo>
                        <a:close/>
                      </a:path>
                    </a:pathLst>
                  </a:custGeom>
                  <a:solidFill>
                    <a:srgbClr val="1D1D1B"/>
                  </a:solidFill>
                  <a:ln w="8232" cap="flat">
                    <a:noFill/>
                    <a:prstDash val="solid"/>
                    <a:miter/>
                  </a:ln>
                </p:spPr>
                <p:txBody>
                  <a:bodyPr rtlCol="0" anchor="ctr"/>
                  <a:lstStyle/>
                  <a:p>
                    <a:endParaRPr lang="en-US"/>
                  </a:p>
                </p:txBody>
              </p:sp>
            </p:grpSp>
            <p:grpSp>
              <p:nvGrpSpPr>
                <p:cNvPr id="38" name="Gráfico 23">
                  <a:extLst>
                    <a:ext uri="{FF2B5EF4-FFF2-40B4-BE49-F238E27FC236}">
                      <a16:creationId xmlns:a16="http://schemas.microsoft.com/office/drawing/2014/main" id="{1CE78D58-DCFF-384E-6AE5-BDD525128D07}"/>
                    </a:ext>
                  </a:extLst>
                </p:cNvPr>
                <p:cNvGrpSpPr/>
                <p:nvPr/>
              </p:nvGrpSpPr>
              <p:grpSpPr>
                <a:xfrm>
                  <a:off x="8390335" y="5159012"/>
                  <a:ext cx="452610" cy="441743"/>
                  <a:chOff x="8390335" y="5159012"/>
                  <a:chExt cx="452610" cy="441743"/>
                </a:xfrm>
                <a:solidFill>
                  <a:srgbClr val="1D1D1B"/>
                </a:solidFill>
              </p:grpSpPr>
              <p:sp>
                <p:nvSpPr>
                  <p:cNvPr id="57" name="Forma Livre: Forma 56">
                    <a:extLst>
                      <a:ext uri="{FF2B5EF4-FFF2-40B4-BE49-F238E27FC236}">
                        <a16:creationId xmlns:a16="http://schemas.microsoft.com/office/drawing/2014/main" id="{12D60280-4FB0-1C6B-8A66-21DE9B59E64C}"/>
                      </a:ext>
                    </a:extLst>
                  </p:cNvPr>
                  <p:cNvSpPr/>
                  <p:nvPr/>
                </p:nvSpPr>
                <p:spPr>
                  <a:xfrm>
                    <a:off x="8407787" y="5176300"/>
                    <a:ext cx="418034" cy="407086"/>
                  </a:xfrm>
                  <a:custGeom>
                    <a:avLst/>
                    <a:gdLst>
                      <a:gd name="connsiteX0" fmla="*/ 0 w 418034"/>
                      <a:gd name="connsiteY0" fmla="*/ 203337 h 407086"/>
                      <a:gd name="connsiteX1" fmla="*/ 16053 w 418034"/>
                      <a:gd name="connsiteY1" fmla="*/ 123813 h 407086"/>
                      <a:gd name="connsiteX2" fmla="*/ 60343 w 418034"/>
                      <a:gd name="connsiteY2" fmla="*/ 59108 h 407086"/>
                      <a:gd name="connsiteX3" fmla="*/ 126777 w 418034"/>
                      <a:gd name="connsiteY3" fmla="*/ 15806 h 407086"/>
                      <a:gd name="connsiteX4" fmla="*/ 208852 w 418034"/>
                      <a:gd name="connsiteY4" fmla="*/ 0 h 407086"/>
                      <a:gd name="connsiteX5" fmla="*/ 291257 w 418034"/>
                      <a:gd name="connsiteY5" fmla="*/ 15806 h 407086"/>
                      <a:gd name="connsiteX6" fmla="*/ 357692 w 418034"/>
                      <a:gd name="connsiteY6" fmla="*/ 59108 h 407086"/>
                      <a:gd name="connsiteX7" fmla="*/ 401982 w 418034"/>
                      <a:gd name="connsiteY7" fmla="*/ 123813 h 407086"/>
                      <a:gd name="connsiteX8" fmla="*/ 418035 w 418034"/>
                      <a:gd name="connsiteY8" fmla="*/ 203337 h 407086"/>
                      <a:gd name="connsiteX9" fmla="*/ 401982 w 418034"/>
                      <a:gd name="connsiteY9" fmla="*/ 283272 h 407086"/>
                      <a:gd name="connsiteX10" fmla="*/ 357692 w 418034"/>
                      <a:gd name="connsiteY10" fmla="*/ 347978 h 407086"/>
                      <a:gd name="connsiteX11" fmla="*/ 291257 w 418034"/>
                      <a:gd name="connsiteY11" fmla="*/ 391280 h 407086"/>
                      <a:gd name="connsiteX12" fmla="*/ 208852 w 418034"/>
                      <a:gd name="connsiteY12" fmla="*/ 407086 h 407086"/>
                      <a:gd name="connsiteX13" fmla="*/ 126777 w 418034"/>
                      <a:gd name="connsiteY13" fmla="*/ 391280 h 407086"/>
                      <a:gd name="connsiteX14" fmla="*/ 60590 w 418034"/>
                      <a:gd name="connsiteY14" fmla="*/ 347978 h 407086"/>
                      <a:gd name="connsiteX15" fmla="*/ 16300 w 418034"/>
                      <a:gd name="connsiteY15" fmla="*/ 283272 h 407086"/>
                      <a:gd name="connsiteX16" fmla="*/ 82 w 418034"/>
                      <a:gd name="connsiteY16" fmla="*/ 203337 h 407086"/>
                      <a:gd name="connsiteX17" fmla="*/ 44207 w 418034"/>
                      <a:gd name="connsiteY17" fmla="*/ 203337 h 407086"/>
                      <a:gd name="connsiteX18" fmla="*/ 57214 w 418034"/>
                      <a:gd name="connsiteY18" fmla="*/ 268619 h 407086"/>
                      <a:gd name="connsiteX19" fmla="*/ 92531 w 418034"/>
                      <a:gd name="connsiteY19" fmla="*/ 320730 h 407086"/>
                      <a:gd name="connsiteX20" fmla="*/ 144971 w 418034"/>
                      <a:gd name="connsiteY20" fmla="*/ 355058 h 407086"/>
                      <a:gd name="connsiteX21" fmla="*/ 209429 w 418034"/>
                      <a:gd name="connsiteY21" fmla="*/ 367489 h 407086"/>
                      <a:gd name="connsiteX22" fmla="*/ 273723 w 418034"/>
                      <a:gd name="connsiteY22" fmla="*/ 355058 h 407086"/>
                      <a:gd name="connsiteX23" fmla="*/ 325998 w 418034"/>
                      <a:gd name="connsiteY23" fmla="*/ 320730 h 407086"/>
                      <a:gd name="connsiteX24" fmla="*/ 361314 w 418034"/>
                      <a:gd name="connsiteY24" fmla="*/ 268619 h 407086"/>
                      <a:gd name="connsiteX25" fmla="*/ 374322 w 418034"/>
                      <a:gd name="connsiteY25" fmla="*/ 203337 h 407086"/>
                      <a:gd name="connsiteX26" fmla="*/ 361314 w 418034"/>
                      <a:gd name="connsiteY26" fmla="*/ 138302 h 407086"/>
                      <a:gd name="connsiteX27" fmla="*/ 325834 w 418034"/>
                      <a:gd name="connsiteY27" fmla="*/ 86439 h 407086"/>
                      <a:gd name="connsiteX28" fmla="*/ 273394 w 418034"/>
                      <a:gd name="connsiteY28" fmla="*/ 51946 h 407086"/>
                      <a:gd name="connsiteX29" fmla="*/ 209100 w 418034"/>
                      <a:gd name="connsiteY29" fmla="*/ 39350 h 407086"/>
                      <a:gd name="connsiteX30" fmla="*/ 144806 w 418034"/>
                      <a:gd name="connsiteY30" fmla="*/ 51946 h 407086"/>
                      <a:gd name="connsiteX31" fmla="*/ 92531 w 418034"/>
                      <a:gd name="connsiteY31" fmla="*/ 86439 h 407086"/>
                      <a:gd name="connsiteX32" fmla="*/ 57214 w 418034"/>
                      <a:gd name="connsiteY32" fmla="*/ 138302 h 407086"/>
                      <a:gd name="connsiteX33" fmla="*/ 44207 w 418034"/>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4" h="407086">
                        <a:moveTo>
                          <a:pt x="0" y="203337"/>
                        </a:moveTo>
                        <a:cubicBezTo>
                          <a:pt x="0" y="175101"/>
                          <a:pt x="5351" y="148592"/>
                          <a:pt x="16053" y="123813"/>
                        </a:cubicBezTo>
                        <a:cubicBezTo>
                          <a:pt x="26754" y="99034"/>
                          <a:pt x="41490" y="77466"/>
                          <a:pt x="60343" y="59108"/>
                        </a:cubicBezTo>
                        <a:cubicBezTo>
                          <a:pt x="79194" y="40750"/>
                          <a:pt x="101339" y="26343"/>
                          <a:pt x="126777" y="15806"/>
                        </a:cubicBezTo>
                        <a:cubicBezTo>
                          <a:pt x="152215" y="5269"/>
                          <a:pt x="179546" y="0"/>
                          <a:pt x="208852" y="0"/>
                        </a:cubicBezTo>
                        <a:cubicBezTo>
                          <a:pt x="238160" y="0"/>
                          <a:pt x="265820" y="5269"/>
                          <a:pt x="291257" y="15806"/>
                        </a:cubicBezTo>
                        <a:cubicBezTo>
                          <a:pt x="316696" y="26343"/>
                          <a:pt x="338840"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0" y="366254"/>
                          <a:pt x="316696" y="380743"/>
                          <a:pt x="291257" y="391280"/>
                        </a:cubicBezTo>
                        <a:cubicBezTo>
                          <a:pt x="265820" y="401817"/>
                          <a:pt x="238324" y="407086"/>
                          <a:pt x="208852" y="407086"/>
                        </a:cubicBezTo>
                        <a:cubicBezTo>
                          <a:pt x="179381" y="407086"/>
                          <a:pt x="152215" y="401817"/>
                          <a:pt x="126777" y="391280"/>
                        </a:cubicBezTo>
                        <a:cubicBezTo>
                          <a:pt x="101339" y="380743"/>
                          <a:pt x="79276" y="366254"/>
                          <a:pt x="60590" y="347978"/>
                        </a:cubicBezTo>
                        <a:cubicBezTo>
                          <a:pt x="41903" y="329703"/>
                          <a:pt x="27166" y="308134"/>
                          <a:pt x="16300" y="283272"/>
                        </a:cubicBezTo>
                        <a:cubicBezTo>
                          <a:pt x="5515" y="258494"/>
                          <a:pt x="82" y="231821"/>
                          <a:pt x="82" y="203337"/>
                        </a:cubicBezTo>
                        <a:close/>
                        <a:moveTo>
                          <a:pt x="44207" y="203337"/>
                        </a:moveTo>
                        <a:cubicBezTo>
                          <a:pt x="44207" y="226717"/>
                          <a:pt x="48570" y="248450"/>
                          <a:pt x="57214" y="268619"/>
                        </a:cubicBezTo>
                        <a:cubicBezTo>
                          <a:pt x="65858" y="288706"/>
                          <a:pt x="77630" y="306076"/>
                          <a:pt x="92531" y="320730"/>
                        </a:cubicBezTo>
                        <a:cubicBezTo>
                          <a:pt x="107431" y="335383"/>
                          <a:pt x="124883" y="346826"/>
                          <a:pt x="144971" y="355058"/>
                        </a:cubicBezTo>
                        <a:cubicBezTo>
                          <a:pt x="165057" y="363373"/>
                          <a:pt x="186543" y="367489"/>
                          <a:pt x="209429" y="367489"/>
                        </a:cubicBezTo>
                        <a:cubicBezTo>
                          <a:pt x="232315" y="367489"/>
                          <a:pt x="253719" y="363373"/>
                          <a:pt x="273723" y="355058"/>
                        </a:cubicBezTo>
                        <a:cubicBezTo>
                          <a:pt x="293645" y="346826"/>
                          <a:pt x="311098" y="335383"/>
                          <a:pt x="325998" y="320730"/>
                        </a:cubicBezTo>
                        <a:cubicBezTo>
                          <a:pt x="340898" y="306076"/>
                          <a:pt x="352671" y="288706"/>
                          <a:pt x="361314" y="268619"/>
                        </a:cubicBezTo>
                        <a:cubicBezTo>
                          <a:pt x="369958" y="248532"/>
                          <a:pt x="374322" y="226799"/>
                          <a:pt x="374322" y="203337"/>
                        </a:cubicBezTo>
                        <a:cubicBezTo>
                          <a:pt x="374322" y="179875"/>
                          <a:pt x="369958" y="158224"/>
                          <a:pt x="361314" y="138302"/>
                        </a:cubicBezTo>
                        <a:cubicBezTo>
                          <a:pt x="352671" y="118380"/>
                          <a:pt x="340816" y="101010"/>
                          <a:pt x="325834" y="86439"/>
                        </a:cubicBezTo>
                        <a:cubicBezTo>
                          <a:pt x="310850" y="71785"/>
                          <a:pt x="293316" y="60342"/>
                          <a:pt x="273394" y="51946"/>
                        </a:cubicBezTo>
                        <a:cubicBezTo>
                          <a:pt x="253389" y="43549"/>
                          <a:pt x="231985" y="39350"/>
                          <a:pt x="209100" y="39350"/>
                        </a:cubicBezTo>
                        <a:cubicBezTo>
                          <a:pt x="186214" y="39350"/>
                          <a:pt x="164727" y="43549"/>
                          <a:pt x="144806" y="51946"/>
                        </a:cubicBezTo>
                        <a:cubicBezTo>
                          <a:pt x="124801" y="60342"/>
                          <a:pt x="107431" y="71868"/>
                          <a:pt x="92531" y="86439"/>
                        </a:cubicBezTo>
                        <a:cubicBezTo>
                          <a:pt x="77630" y="101092"/>
                          <a:pt x="65858" y="118380"/>
                          <a:pt x="57214" y="138302"/>
                        </a:cubicBezTo>
                        <a:cubicBezTo>
                          <a:pt x="48570"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58" name="Forma Livre: Forma 57">
                    <a:extLst>
                      <a:ext uri="{FF2B5EF4-FFF2-40B4-BE49-F238E27FC236}">
                        <a16:creationId xmlns:a16="http://schemas.microsoft.com/office/drawing/2014/main" id="{A4F575DA-55F4-0034-F826-B4CD0A8C9699}"/>
                      </a:ext>
                    </a:extLst>
                  </p:cNvPr>
                  <p:cNvSpPr/>
                  <p:nvPr/>
                </p:nvSpPr>
                <p:spPr>
                  <a:xfrm>
                    <a:off x="8390335" y="5159012"/>
                    <a:ext cx="452610" cy="441743"/>
                  </a:xfrm>
                  <a:custGeom>
                    <a:avLst/>
                    <a:gdLst>
                      <a:gd name="connsiteX0" fmla="*/ 226141 w 452610"/>
                      <a:gd name="connsiteY0" fmla="*/ 441744 h 441743"/>
                      <a:gd name="connsiteX1" fmla="*/ 137479 w 452610"/>
                      <a:gd name="connsiteY1" fmla="*/ 424621 h 441743"/>
                      <a:gd name="connsiteX2" fmla="*/ 65775 w 452610"/>
                      <a:gd name="connsiteY2" fmla="*/ 377697 h 441743"/>
                      <a:gd name="connsiteX3" fmla="*/ 17699 w 452610"/>
                      <a:gd name="connsiteY3" fmla="*/ 307558 h 441743"/>
                      <a:gd name="connsiteX4" fmla="*/ 0 w 452610"/>
                      <a:gd name="connsiteY4" fmla="*/ 220708 h 441743"/>
                      <a:gd name="connsiteX5" fmla="*/ 17452 w 452610"/>
                      <a:gd name="connsiteY5" fmla="*/ 134269 h 441743"/>
                      <a:gd name="connsiteX6" fmla="*/ 65529 w 452610"/>
                      <a:gd name="connsiteY6" fmla="*/ 64047 h 441743"/>
                      <a:gd name="connsiteX7" fmla="*/ 137397 w 452610"/>
                      <a:gd name="connsiteY7" fmla="*/ 17123 h 441743"/>
                      <a:gd name="connsiteX8" fmla="*/ 226141 w 452610"/>
                      <a:gd name="connsiteY8" fmla="*/ 0 h 441743"/>
                      <a:gd name="connsiteX9" fmla="*/ 315214 w 452610"/>
                      <a:gd name="connsiteY9" fmla="*/ 17123 h 441743"/>
                      <a:gd name="connsiteX10" fmla="*/ 387081 w 452610"/>
                      <a:gd name="connsiteY10" fmla="*/ 64047 h 441743"/>
                      <a:gd name="connsiteX11" fmla="*/ 435158 w 452610"/>
                      <a:gd name="connsiteY11" fmla="*/ 134269 h 441743"/>
                      <a:gd name="connsiteX12" fmla="*/ 452611 w 452610"/>
                      <a:gd name="connsiteY12" fmla="*/ 220708 h 441743"/>
                      <a:gd name="connsiteX13" fmla="*/ 435158 w 452610"/>
                      <a:gd name="connsiteY13" fmla="*/ 307476 h 441743"/>
                      <a:gd name="connsiteX14" fmla="*/ 387081 w 452610"/>
                      <a:gd name="connsiteY14" fmla="*/ 377697 h 441743"/>
                      <a:gd name="connsiteX15" fmla="*/ 315214 w 452610"/>
                      <a:gd name="connsiteY15" fmla="*/ 424621 h 441743"/>
                      <a:gd name="connsiteX16" fmla="*/ 226141 w 452610"/>
                      <a:gd name="connsiteY16" fmla="*/ 441744 h 441743"/>
                      <a:gd name="connsiteX17" fmla="*/ 226141 w 452610"/>
                      <a:gd name="connsiteY17" fmla="*/ 34658 h 441743"/>
                      <a:gd name="connsiteX18" fmla="*/ 150733 w 452610"/>
                      <a:gd name="connsiteY18" fmla="*/ 49147 h 441743"/>
                      <a:gd name="connsiteX19" fmla="*/ 89814 w 452610"/>
                      <a:gd name="connsiteY19" fmla="*/ 88826 h 441743"/>
                      <a:gd name="connsiteX20" fmla="*/ 49393 w 452610"/>
                      <a:gd name="connsiteY20" fmla="*/ 147934 h 441743"/>
                      <a:gd name="connsiteX21" fmla="*/ 34822 w 452610"/>
                      <a:gd name="connsiteY21" fmla="*/ 220625 h 441743"/>
                      <a:gd name="connsiteX22" fmla="*/ 49640 w 452610"/>
                      <a:gd name="connsiteY22" fmla="*/ 293645 h 441743"/>
                      <a:gd name="connsiteX23" fmla="*/ 90144 w 452610"/>
                      <a:gd name="connsiteY23" fmla="*/ 352836 h 441743"/>
                      <a:gd name="connsiteX24" fmla="*/ 150815 w 452610"/>
                      <a:gd name="connsiteY24" fmla="*/ 392515 h 441743"/>
                      <a:gd name="connsiteX25" fmla="*/ 226223 w 452610"/>
                      <a:gd name="connsiteY25" fmla="*/ 407004 h 441743"/>
                      <a:gd name="connsiteX26" fmla="*/ 301960 w 452610"/>
                      <a:gd name="connsiteY26" fmla="*/ 392515 h 441743"/>
                      <a:gd name="connsiteX27" fmla="*/ 362879 w 452610"/>
                      <a:gd name="connsiteY27" fmla="*/ 352836 h 441743"/>
                      <a:gd name="connsiteX28" fmla="*/ 403299 w 452610"/>
                      <a:gd name="connsiteY28" fmla="*/ 293728 h 441743"/>
                      <a:gd name="connsiteX29" fmla="*/ 417870 w 452610"/>
                      <a:gd name="connsiteY29" fmla="*/ 220625 h 441743"/>
                      <a:gd name="connsiteX30" fmla="*/ 403299 w 452610"/>
                      <a:gd name="connsiteY30" fmla="*/ 147934 h 441743"/>
                      <a:gd name="connsiteX31" fmla="*/ 362879 w 452610"/>
                      <a:gd name="connsiteY31" fmla="*/ 88826 h 441743"/>
                      <a:gd name="connsiteX32" fmla="*/ 301960 w 452610"/>
                      <a:gd name="connsiteY32" fmla="*/ 49147 h 441743"/>
                      <a:gd name="connsiteX33" fmla="*/ 226223 w 452610"/>
                      <a:gd name="connsiteY33" fmla="*/ 34658 h 441743"/>
                      <a:gd name="connsiteX34" fmla="*/ 226964 w 452610"/>
                      <a:gd name="connsiteY34" fmla="*/ 402064 h 441743"/>
                      <a:gd name="connsiteX35" fmla="*/ 155837 w 452610"/>
                      <a:gd name="connsiteY35" fmla="*/ 388317 h 441743"/>
                      <a:gd name="connsiteX36" fmla="*/ 97799 w 452610"/>
                      <a:gd name="connsiteY36" fmla="*/ 350284 h 441743"/>
                      <a:gd name="connsiteX37" fmla="*/ 58696 w 452610"/>
                      <a:gd name="connsiteY37" fmla="*/ 292658 h 441743"/>
                      <a:gd name="connsiteX38" fmla="*/ 44289 w 452610"/>
                      <a:gd name="connsiteY38" fmla="*/ 220543 h 441743"/>
                      <a:gd name="connsiteX39" fmla="*/ 58696 w 452610"/>
                      <a:gd name="connsiteY39" fmla="*/ 148593 h 441743"/>
                      <a:gd name="connsiteX40" fmla="*/ 97799 w 452610"/>
                      <a:gd name="connsiteY40" fmla="*/ 91214 h 441743"/>
                      <a:gd name="connsiteX41" fmla="*/ 155507 w 452610"/>
                      <a:gd name="connsiteY41" fmla="*/ 53098 h 441743"/>
                      <a:gd name="connsiteX42" fmla="*/ 226552 w 452610"/>
                      <a:gd name="connsiteY42" fmla="*/ 39186 h 441743"/>
                      <a:gd name="connsiteX43" fmla="*/ 297596 w 452610"/>
                      <a:gd name="connsiteY43" fmla="*/ 53098 h 441743"/>
                      <a:gd name="connsiteX44" fmla="*/ 355470 w 452610"/>
                      <a:gd name="connsiteY44" fmla="*/ 91214 h 441743"/>
                      <a:gd name="connsiteX45" fmla="*/ 394820 w 452610"/>
                      <a:gd name="connsiteY45" fmla="*/ 148675 h 441743"/>
                      <a:gd name="connsiteX46" fmla="*/ 409227 w 452610"/>
                      <a:gd name="connsiteY46" fmla="*/ 220625 h 441743"/>
                      <a:gd name="connsiteX47" fmla="*/ 394820 w 452610"/>
                      <a:gd name="connsiteY47" fmla="*/ 292740 h 441743"/>
                      <a:gd name="connsiteX48" fmla="*/ 355717 w 452610"/>
                      <a:gd name="connsiteY48" fmla="*/ 350366 h 441743"/>
                      <a:gd name="connsiteX49" fmla="*/ 297926 w 452610"/>
                      <a:gd name="connsiteY49" fmla="*/ 388399 h 441743"/>
                      <a:gd name="connsiteX50" fmla="*/ 226964 w 452610"/>
                      <a:gd name="connsiteY50" fmla="*/ 402147 h 441743"/>
                      <a:gd name="connsiteX51" fmla="*/ 226552 w 452610"/>
                      <a:gd name="connsiteY51" fmla="*/ 73926 h 441743"/>
                      <a:gd name="connsiteX52" fmla="*/ 169008 w 452610"/>
                      <a:gd name="connsiteY52" fmla="*/ 85122 h 441743"/>
                      <a:gd name="connsiteX53" fmla="*/ 122167 w 452610"/>
                      <a:gd name="connsiteY53" fmla="*/ 115993 h 441743"/>
                      <a:gd name="connsiteX54" fmla="*/ 90637 w 452610"/>
                      <a:gd name="connsiteY54" fmla="*/ 162423 h 441743"/>
                      <a:gd name="connsiteX55" fmla="*/ 79113 w 452610"/>
                      <a:gd name="connsiteY55" fmla="*/ 220625 h 441743"/>
                      <a:gd name="connsiteX56" fmla="*/ 90637 w 452610"/>
                      <a:gd name="connsiteY56" fmla="*/ 278992 h 441743"/>
                      <a:gd name="connsiteX57" fmla="*/ 122167 w 452610"/>
                      <a:gd name="connsiteY57" fmla="*/ 325587 h 441743"/>
                      <a:gd name="connsiteX58" fmla="*/ 169091 w 452610"/>
                      <a:gd name="connsiteY58" fmla="*/ 356293 h 441743"/>
                      <a:gd name="connsiteX59" fmla="*/ 226964 w 452610"/>
                      <a:gd name="connsiteY59" fmla="*/ 367407 h 441743"/>
                      <a:gd name="connsiteX60" fmla="*/ 284590 w 452610"/>
                      <a:gd name="connsiteY60" fmla="*/ 356293 h 441743"/>
                      <a:gd name="connsiteX61" fmla="*/ 331349 w 452610"/>
                      <a:gd name="connsiteY61" fmla="*/ 325587 h 441743"/>
                      <a:gd name="connsiteX62" fmla="*/ 362879 w 452610"/>
                      <a:gd name="connsiteY62" fmla="*/ 278992 h 441743"/>
                      <a:gd name="connsiteX63" fmla="*/ 374404 w 452610"/>
                      <a:gd name="connsiteY63" fmla="*/ 220625 h 441743"/>
                      <a:gd name="connsiteX64" fmla="*/ 362879 w 452610"/>
                      <a:gd name="connsiteY64" fmla="*/ 162423 h 441743"/>
                      <a:gd name="connsiteX65" fmla="*/ 331185 w 452610"/>
                      <a:gd name="connsiteY65" fmla="*/ 116075 h 441743"/>
                      <a:gd name="connsiteX66" fmla="*/ 284095 w 452610"/>
                      <a:gd name="connsiteY66" fmla="*/ 85122 h 441743"/>
                      <a:gd name="connsiteX67" fmla="*/ 226552 w 452610"/>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610" h="441743">
                        <a:moveTo>
                          <a:pt x="226141" y="441744"/>
                        </a:moveTo>
                        <a:cubicBezTo>
                          <a:pt x="194693" y="441744"/>
                          <a:pt x="164892" y="435981"/>
                          <a:pt x="137479" y="424621"/>
                        </a:cubicBezTo>
                        <a:cubicBezTo>
                          <a:pt x="110065" y="413260"/>
                          <a:pt x="85945" y="397454"/>
                          <a:pt x="65775" y="377697"/>
                        </a:cubicBezTo>
                        <a:cubicBezTo>
                          <a:pt x="45524" y="357857"/>
                          <a:pt x="29389" y="334313"/>
                          <a:pt x="17699" y="307558"/>
                        </a:cubicBezTo>
                        <a:cubicBezTo>
                          <a:pt x="6009" y="280721"/>
                          <a:pt x="0" y="251496"/>
                          <a:pt x="0" y="220708"/>
                        </a:cubicBezTo>
                        <a:cubicBezTo>
                          <a:pt x="0" y="189918"/>
                          <a:pt x="5845" y="161188"/>
                          <a:pt x="17452" y="134269"/>
                        </a:cubicBezTo>
                        <a:cubicBezTo>
                          <a:pt x="28977" y="107514"/>
                          <a:pt x="45195" y="83805"/>
                          <a:pt x="65529" y="64047"/>
                        </a:cubicBezTo>
                        <a:cubicBezTo>
                          <a:pt x="85863" y="44290"/>
                          <a:pt x="109984" y="28484"/>
                          <a:pt x="137397" y="17123"/>
                        </a:cubicBezTo>
                        <a:cubicBezTo>
                          <a:pt x="164810" y="5763"/>
                          <a:pt x="194693" y="0"/>
                          <a:pt x="226141" y="0"/>
                        </a:cubicBezTo>
                        <a:cubicBezTo>
                          <a:pt x="257588" y="0"/>
                          <a:pt x="287801" y="5763"/>
                          <a:pt x="315214" y="17123"/>
                        </a:cubicBezTo>
                        <a:cubicBezTo>
                          <a:pt x="342545" y="28484"/>
                          <a:pt x="366748" y="44290"/>
                          <a:pt x="387081" y="64047"/>
                        </a:cubicBezTo>
                        <a:cubicBezTo>
                          <a:pt x="407497" y="83887"/>
                          <a:pt x="423633" y="107514"/>
                          <a:pt x="435158" y="134269"/>
                        </a:cubicBezTo>
                        <a:cubicBezTo>
                          <a:pt x="446765" y="161188"/>
                          <a:pt x="452611" y="190248"/>
                          <a:pt x="452611" y="220708"/>
                        </a:cubicBezTo>
                        <a:cubicBezTo>
                          <a:pt x="452611" y="251167"/>
                          <a:pt x="446765" y="280638"/>
                          <a:pt x="435158" y="307476"/>
                        </a:cubicBezTo>
                        <a:cubicBezTo>
                          <a:pt x="423633" y="334230"/>
                          <a:pt x="407415" y="357939"/>
                          <a:pt x="387081" y="377697"/>
                        </a:cubicBezTo>
                        <a:cubicBezTo>
                          <a:pt x="366748" y="397454"/>
                          <a:pt x="342627" y="413260"/>
                          <a:pt x="315214" y="424621"/>
                        </a:cubicBezTo>
                        <a:cubicBezTo>
                          <a:pt x="287718" y="435981"/>
                          <a:pt x="257753" y="441744"/>
                          <a:pt x="226141" y="441744"/>
                        </a:cubicBezTo>
                        <a:close/>
                        <a:moveTo>
                          <a:pt x="226141" y="34658"/>
                        </a:moveTo>
                        <a:cubicBezTo>
                          <a:pt x="199304" y="34658"/>
                          <a:pt x="173948" y="39515"/>
                          <a:pt x="150733" y="49147"/>
                        </a:cubicBezTo>
                        <a:cubicBezTo>
                          <a:pt x="127436" y="58779"/>
                          <a:pt x="106937" y="72197"/>
                          <a:pt x="89814" y="88826"/>
                        </a:cubicBezTo>
                        <a:cubicBezTo>
                          <a:pt x="72691" y="105455"/>
                          <a:pt x="59108" y="125378"/>
                          <a:pt x="49393" y="147934"/>
                        </a:cubicBezTo>
                        <a:cubicBezTo>
                          <a:pt x="39680" y="170408"/>
                          <a:pt x="34822" y="194940"/>
                          <a:pt x="34822" y="220625"/>
                        </a:cubicBezTo>
                        <a:cubicBezTo>
                          <a:pt x="34822" y="246310"/>
                          <a:pt x="39762" y="271171"/>
                          <a:pt x="49640" y="293645"/>
                        </a:cubicBezTo>
                        <a:cubicBezTo>
                          <a:pt x="59520" y="316284"/>
                          <a:pt x="73102" y="336206"/>
                          <a:pt x="90144" y="352836"/>
                        </a:cubicBezTo>
                        <a:cubicBezTo>
                          <a:pt x="107184" y="369547"/>
                          <a:pt x="127600" y="382883"/>
                          <a:pt x="150815" y="392515"/>
                        </a:cubicBezTo>
                        <a:cubicBezTo>
                          <a:pt x="174030" y="402147"/>
                          <a:pt x="199386" y="407004"/>
                          <a:pt x="226223" y="407004"/>
                        </a:cubicBezTo>
                        <a:cubicBezTo>
                          <a:pt x="253060" y="407004"/>
                          <a:pt x="278745" y="402147"/>
                          <a:pt x="301960" y="392515"/>
                        </a:cubicBezTo>
                        <a:cubicBezTo>
                          <a:pt x="325257" y="382883"/>
                          <a:pt x="345755" y="369465"/>
                          <a:pt x="362879" y="352836"/>
                        </a:cubicBezTo>
                        <a:cubicBezTo>
                          <a:pt x="380002" y="336206"/>
                          <a:pt x="393585" y="316284"/>
                          <a:pt x="403299" y="293728"/>
                        </a:cubicBezTo>
                        <a:cubicBezTo>
                          <a:pt x="413013" y="271253"/>
                          <a:pt x="417870" y="246639"/>
                          <a:pt x="417870" y="220625"/>
                        </a:cubicBezTo>
                        <a:cubicBezTo>
                          <a:pt x="417870" y="194611"/>
                          <a:pt x="412931" y="170408"/>
                          <a:pt x="403299" y="147934"/>
                        </a:cubicBezTo>
                        <a:cubicBezTo>
                          <a:pt x="393585" y="125378"/>
                          <a:pt x="380002" y="105455"/>
                          <a:pt x="362879" y="88826"/>
                        </a:cubicBezTo>
                        <a:cubicBezTo>
                          <a:pt x="345755" y="72115"/>
                          <a:pt x="325257" y="58779"/>
                          <a:pt x="301960" y="49147"/>
                        </a:cubicBezTo>
                        <a:cubicBezTo>
                          <a:pt x="278745" y="39515"/>
                          <a:pt x="253224" y="34658"/>
                          <a:pt x="226223" y="34658"/>
                        </a:cubicBezTo>
                        <a:close/>
                        <a:moveTo>
                          <a:pt x="226964" y="402064"/>
                        </a:moveTo>
                        <a:cubicBezTo>
                          <a:pt x="201855" y="402064"/>
                          <a:pt x="177981" y="397454"/>
                          <a:pt x="155837" y="388317"/>
                        </a:cubicBezTo>
                        <a:cubicBezTo>
                          <a:pt x="133774" y="379261"/>
                          <a:pt x="114264" y="366418"/>
                          <a:pt x="97799" y="350284"/>
                        </a:cubicBezTo>
                        <a:cubicBezTo>
                          <a:pt x="81334" y="334148"/>
                          <a:pt x="68245" y="314802"/>
                          <a:pt x="58696" y="292658"/>
                        </a:cubicBezTo>
                        <a:cubicBezTo>
                          <a:pt x="49147" y="270430"/>
                          <a:pt x="44289" y="246227"/>
                          <a:pt x="44289" y="220543"/>
                        </a:cubicBezTo>
                        <a:cubicBezTo>
                          <a:pt x="44289" y="194858"/>
                          <a:pt x="49147" y="170655"/>
                          <a:pt x="58696" y="148593"/>
                        </a:cubicBezTo>
                        <a:cubicBezTo>
                          <a:pt x="68163" y="126695"/>
                          <a:pt x="81334" y="107349"/>
                          <a:pt x="97799" y="91214"/>
                        </a:cubicBezTo>
                        <a:cubicBezTo>
                          <a:pt x="114181" y="75078"/>
                          <a:pt x="133610" y="62236"/>
                          <a:pt x="155507" y="53098"/>
                        </a:cubicBezTo>
                        <a:cubicBezTo>
                          <a:pt x="177488" y="43878"/>
                          <a:pt x="201444" y="39186"/>
                          <a:pt x="226552" y="39186"/>
                        </a:cubicBezTo>
                        <a:cubicBezTo>
                          <a:pt x="251661" y="39186"/>
                          <a:pt x="275535" y="43878"/>
                          <a:pt x="297596" y="53098"/>
                        </a:cubicBezTo>
                        <a:cubicBezTo>
                          <a:pt x="319495" y="62318"/>
                          <a:pt x="338923" y="75078"/>
                          <a:pt x="355470" y="91214"/>
                        </a:cubicBezTo>
                        <a:cubicBezTo>
                          <a:pt x="372017" y="107349"/>
                          <a:pt x="385270" y="126695"/>
                          <a:pt x="394820" y="148675"/>
                        </a:cubicBezTo>
                        <a:cubicBezTo>
                          <a:pt x="404369" y="170738"/>
                          <a:pt x="409227" y="194940"/>
                          <a:pt x="409227" y="220625"/>
                        </a:cubicBezTo>
                        <a:cubicBezTo>
                          <a:pt x="409227" y="246310"/>
                          <a:pt x="404369" y="270513"/>
                          <a:pt x="394820" y="292740"/>
                        </a:cubicBezTo>
                        <a:cubicBezTo>
                          <a:pt x="385353" y="314802"/>
                          <a:pt x="372181" y="334230"/>
                          <a:pt x="355717" y="350366"/>
                        </a:cubicBezTo>
                        <a:cubicBezTo>
                          <a:pt x="339335" y="366501"/>
                          <a:pt x="319824" y="379261"/>
                          <a:pt x="297926" y="388399"/>
                        </a:cubicBezTo>
                        <a:cubicBezTo>
                          <a:pt x="275946" y="397537"/>
                          <a:pt x="252072" y="402147"/>
                          <a:pt x="226964" y="402147"/>
                        </a:cubicBezTo>
                        <a:close/>
                        <a:moveTo>
                          <a:pt x="226552" y="73926"/>
                        </a:moveTo>
                        <a:cubicBezTo>
                          <a:pt x="206054" y="73926"/>
                          <a:pt x="186708" y="77713"/>
                          <a:pt x="169008" y="85122"/>
                        </a:cubicBezTo>
                        <a:cubicBezTo>
                          <a:pt x="151145" y="92613"/>
                          <a:pt x="135421" y="102986"/>
                          <a:pt x="122167" y="115993"/>
                        </a:cubicBezTo>
                        <a:cubicBezTo>
                          <a:pt x="108913" y="129000"/>
                          <a:pt x="98293" y="144559"/>
                          <a:pt x="90637" y="162423"/>
                        </a:cubicBezTo>
                        <a:cubicBezTo>
                          <a:pt x="82981" y="180123"/>
                          <a:pt x="79113" y="199715"/>
                          <a:pt x="79113" y="220625"/>
                        </a:cubicBezTo>
                        <a:cubicBezTo>
                          <a:pt x="79113" y="241535"/>
                          <a:pt x="82981" y="261210"/>
                          <a:pt x="90637" y="278992"/>
                        </a:cubicBezTo>
                        <a:cubicBezTo>
                          <a:pt x="98376" y="296938"/>
                          <a:pt x="108995" y="312580"/>
                          <a:pt x="122167" y="325587"/>
                        </a:cubicBezTo>
                        <a:cubicBezTo>
                          <a:pt x="135339" y="338594"/>
                          <a:pt x="151145" y="348884"/>
                          <a:pt x="169091" y="356293"/>
                        </a:cubicBezTo>
                        <a:cubicBezTo>
                          <a:pt x="186955" y="363702"/>
                          <a:pt x="206466" y="367407"/>
                          <a:pt x="226964" y="367407"/>
                        </a:cubicBezTo>
                        <a:cubicBezTo>
                          <a:pt x="247462" y="367407"/>
                          <a:pt x="266890" y="363702"/>
                          <a:pt x="284590" y="356293"/>
                        </a:cubicBezTo>
                        <a:cubicBezTo>
                          <a:pt x="302372" y="348884"/>
                          <a:pt x="318095" y="338594"/>
                          <a:pt x="331349" y="325587"/>
                        </a:cubicBezTo>
                        <a:cubicBezTo>
                          <a:pt x="344521" y="312662"/>
                          <a:pt x="355140" y="296938"/>
                          <a:pt x="362879" y="278992"/>
                        </a:cubicBezTo>
                        <a:cubicBezTo>
                          <a:pt x="370534" y="261210"/>
                          <a:pt x="374404" y="241535"/>
                          <a:pt x="374404" y="220625"/>
                        </a:cubicBezTo>
                        <a:cubicBezTo>
                          <a:pt x="374404" y="199715"/>
                          <a:pt x="370534" y="180123"/>
                          <a:pt x="362879" y="162423"/>
                        </a:cubicBezTo>
                        <a:cubicBezTo>
                          <a:pt x="355140" y="144641"/>
                          <a:pt x="344521" y="129082"/>
                          <a:pt x="331185" y="116075"/>
                        </a:cubicBezTo>
                        <a:cubicBezTo>
                          <a:pt x="317766" y="103068"/>
                          <a:pt x="301960" y="92613"/>
                          <a:pt x="284095" y="85122"/>
                        </a:cubicBezTo>
                        <a:cubicBezTo>
                          <a:pt x="266397" y="77630"/>
                          <a:pt x="246968" y="73926"/>
                          <a:pt x="226552" y="73926"/>
                        </a:cubicBezTo>
                        <a:close/>
                      </a:path>
                    </a:pathLst>
                  </a:custGeom>
                  <a:solidFill>
                    <a:srgbClr val="1D1D1B"/>
                  </a:solidFill>
                  <a:ln w="8232" cap="flat">
                    <a:noFill/>
                    <a:prstDash val="solid"/>
                    <a:miter/>
                  </a:ln>
                </p:spPr>
                <p:txBody>
                  <a:bodyPr rtlCol="0" anchor="ctr"/>
                  <a:lstStyle/>
                  <a:p>
                    <a:endParaRPr lang="en-US"/>
                  </a:p>
                </p:txBody>
              </p:sp>
            </p:grpSp>
            <p:grpSp>
              <p:nvGrpSpPr>
                <p:cNvPr id="39" name="Gráfico 23">
                  <a:extLst>
                    <a:ext uri="{FF2B5EF4-FFF2-40B4-BE49-F238E27FC236}">
                      <a16:creationId xmlns:a16="http://schemas.microsoft.com/office/drawing/2014/main" id="{73B68B0B-9D23-0930-D385-99E6B385A65A}"/>
                    </a:ext>
                  </a:extLst>
                </p:cNvPr>
                <p:cNvGrpSpPr/>
                <p:nvPr/>
              </p:nvGrpSpPr>
              <p:grpSpPr>
                <a:xfrm>
                  <a:off x="9099298" y="5169220"/>
                  <a:ext cx="264009" cy="421410"/>
                  <a:chOff x="9099298" y="5169220"/>
                  <a:chExt cx="264009" cy="421410"/>
                </a:xfrm>
                <a:solidFill>
                  <a:srgbClr val="1D1D1B"/>
                </a:solidFill>
              </p:grpSpPr>
              <p:sp>
                <p:nvSpPr>
                  <p:cNvPr id="55" name="Forma Livre: Forma 54">
                    <a:extLst>
                      <a:ext uri="{FF2B5EF4-FFF2-40B4-BE49-F238E27FC236}">
                        <a16:creationId xmlns:a16="http://schemas.microsoft.com/office/drawing/2014/main" id="{9FBB65B1-5D5D-9B9F-FBC0-10270F055B60}"/>
                      </a:ext>
                    </a:extLst>
                  </p:cNvPr>
                  <p:cNvSpPr/>
                  <p:nvPr/>
                </p:nvSpPr>
                <p:spPr>
                  <a:xfrm>
                    <a:off x="9116750" y="5186590"/>
                    <a:ext cx="229352" cy="386505"/>
                  </a:xfrm>
                  <a:custGeom>
                    <a:avLst/>
                    <a:gdLst>
                      <a:gd name="connsiteX0" fmla="*/ 229270 w 229352"/>
                      <a:gd name="connsiteY0" fmla="*/ 0 h 386505"/>
                      <a:gd name="connsiteX1" fmla="*/ 229270 w 229352"/>
                      <a:gd name="connsiteY1" fmla="*/ 40091 h 386505"/>
                      <a:gd name="connsiteX2" fmla="*/ 190002 w 229352"/>
                      <a:gd name="connsiteY2" fmla="*/ 40091 h 386505"/>
                      <a:gd name="connsiteX3" fmla="*/ 131058 w 229352"/>
                      <a:gd name="connsiteY3" fmla="*/ 49805 h 386505"/>
                      <a:gd name="connsiteX4" fmla="*/ 84875 w 229352"/>
                      <a:gd name="connsiteY4" fmla="*/ 78454 h 386505"/>
                      <a:gd name="connsiteX5" fmla="*/ 54745 w 229352"/>
                      <a:gd name="connsiteY5" fmla="*/ 125542 h 386505"/>
                      <a:gd name="connsiteX6" fmla="*/ 43879 w 229352"/>
                      <a:gd name="connsiteY6" fmla="*/ 191153 h 386505"/>
                      <a:gd name="connsiteX7" fmla="*/ 43879 w 229352"/>
                      <a:gd name="connsiteY7" fmla="*/ 386505 h 386505"/>
                      <a:gd name="connsiteX8" fmla="*/ 0 w 229352"/>
                      <a:gd name="connsiteY8" fmla="*/ 386505 h 386505"/>
                      <a:gd name="connsiteX9" fmla="*/ 0 w 229352"/>
                      <a:gd name="connsiteY9" fmla="*/ 0 h 386505"/>
                      <a:gd name="connsiteX10" fmla="*/ 37375 w 229352"/>
                      <a:gd name="connsiteY10" fmla="*/ 0 h 386505"/>
                      <a:gd name="connsiteX11" fmla="*/ 41985 w 229352"/>
                      <a:gd name="connsiteY11" fmla="*/ 74420 h 386505"/>
                      <a:gd name="connsiteX12" fmla="*/ 66188 w 229352"/>
                      <a:gd name="connsiteY12" fmla="*/ 44619 h 386505"/>
                      <a:gd name="connsiteX13" fmla="*/ 99199 w 229352"/>
                      <a:gd name="connsiteY13" fmla="*/ 20992 h 386505"/>
                      <a:gd name="connsiteX14" fmla="*/ 140196 w 229352"/>
                      <a:gd name="connsiteY14" fmla="*/ 5516 h 386505"/>
                      <a:gd name="connsiteX15" fmla="*/ 188519 w 229352"/>
                      <a:gd name="connsiteY15" fmla="*/ 0 h 386505"/>
                      <a:gd name="connsiteX16" fmla="*/ 229352 w 229352"/>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2" h="386505">
                        <a:moveTo>
                          <a:pt x="229270" y="0"/>
                        </a:moveTo>
                        <a:lnTo>
                          <a:pt x="229270" y="40091"/>
                        </a:lnTo>
                        <a:lnTo>
                          <a:pt x="190002" y="40091"/>
                        </a:lnTo>
                        <a:cubicBezTo>
                          <a:pt x="168598" y="40091"/>
                          <a:pt x="149005" y="43302"/>
                          <a:pt x="131058" y="49805"/>
                        </a:cubicBezTo>
                        <a:cubicBezTo>
                          <a:pt x="113112" y="56309"/>
                          <a:pt x="97718" y="65858"/>
                          <a:pt x="84875" y="78454"/>
                        </a:cubicBezTo>
                        <a:cubicBezTo>
                          <a:pt x="72032" y="91049"/>
                          <a:pt x="61989" y="106772"/>
                          <a:pt x="54745" y="125542"/>
                        </a:cubicBezTo>
                        <a:cubicBezTo>
                          <a:pt x="47500" y="144394"/>
                          <a:pt x="43879" y="166210"/>
                          <a:pt x="43879" y="191153"/>
                        </a:cubicBezTo>
                        <a:lnTo>
                          <a:pt x="43879" y="386505"/>
                        </a:lnTo>
                        <a:lnTo>
                          <a:pt x="0" y="386505"/>
                        </a:lnTo>
                        <a:lnTo>
                          <a:pt x="0" y="0"/>
                        </a:lnTo>
                        <a:lnTo>
                          <a:pt x="37375" y="0"/>
                        </a:lnTo>
                        <a:lnTo>
                          <a:pt x="41985" y="74420"/>
                        </a:lnTo>
                        <a:cubicBezTo>
                          <a:pt x="48571" y="63718"/>
                          <a:pt x="56638" y="53839"/>
                          <a:pt x="66188" y="44619"/>
                        </a:cubicBezTo>
                        <a:cubicBezTo>
                          <a:pt x="75738" y="35481"/>
                          <a:pt x="86769" y="27578"/>
                          <a:pt x="99199" y="20992"/>
                        </a:cubicBezTo>
                        <a:cubicBezTo>
                          <a:pt x="111630" y="14406"/>
                          <a:pt x="125296" y="9220"/>
                          <a:pt x="140196" y="5516"/>
                        </a:cubicBezTo>
                        <a:cubicBezTo>
                          <a:pt x="155097" y="1811"/>
                          <a:pt x="171149" y="0"/>
                          <a:pt x="188519" y="0"/>
                        </a:cubicBezTo>
                        <a:lnTo>
                          <a:pt x="229352" y="0"/>
                        </a:lnTo>
                        <a:close/>
                      </a:path>
                    </a:pathLst>
                  </a:custGeom>
                  <a:solidFill>
                    <a:srgbClr val="1D1D1B"/>
                  </a:solidFill>
                  <a:ln w="8232" cap="flat">
                    <a:noFill/>
                    <a:prstDash val="solid"/>
                    <a:miter/>
                  </a:ln>
                </p:spPr>
                <p:txBody>
                  <a:bodyPr rtlCol="0" anchor="ctr"/>
                  <a:lstStyle/>
                  <a:p>
                    <a:endParaRPr lang="en-US"/>
                  </a:p>
                </p:txBody>
              </p:sp>
              <p:sp>
                <p:nvSpPr>
                  <p:cNvPr id="56" name="Forma Livre: Forma 55">
                    <a:extLst>
                      <a:ext uri="{FF2B5EF4-FFF2-40B4-BE49-F238E27FC236}">
                        <a16:creationId xmlns:a16="http://schemas.microsoft.com/office/drawing/2014/main" id="{7CD0E2BE-3517-D352-9BEA-D88F63C81D99}"/>
                      </a:ext>
                    </a:extLst>
                  </p:cNvPr>
                  <p:cNvSpPr/>
                  <p:nvPr/>
                </p:nvSpPr>
                <p:spPr>
                  <a:xfrm>
                    <a:off x="9099298" y="5169220"/>
                    <a:ext cx="264009" cy="421410"/>
                  </a:xfrm>
                  <a:custGeom>
                    <a:avLst/>
                    <a:gdLst>
                      <a:gd name="connsiteX0" fmla="*/ 61249 w 264009"/>
                      <a:gd name="connsiteY0" fmla="*/ 421245 h 421410"/>
                      <a:gd name="connsiteX1" fmla="*/ 17371 w 264009"/>
                      <a:gd name="connsiteY1" fmla="*/ 421245 h 421410"/>
                      <a:gd name="connsiteX2" fmla="*/ 0 w 264009"/>
                      <a:gd name="connsiteY2" fmla="*/ 403875 h 421410"/>
                      <a:gd name="connsiteX3" fmla="*/ 0 w 264009"/>
                      <a:gd name="connsiteY3" fmla="*/ 17370 h 421410"/>
                      <a:gd name="connsiteX4" fmla="*/ 17371 w 264009"/>
                      <a:gd name="connsiteY4" fmla="*/ 0 h 421410"/>
                      <a:gd name="connsiteX5" fmla="*/ 54745 w 264009"/>
                      <a:gd name="connsiteY5" fmla="*/ 0 h 421410"/>
                      <a:gd name="connsiteX6" fmla="*/ 72115 w 264009"/>
                      <a:gd name="connsiteY6" fmla="*/ 16300 h 421410"/>
                      <a:gd name="connsiteX7" fmla="*/ 74009 w 264009"/>
                      <a:gd name="connsiteY7" fmla="*/ 47171 h 421410"/>
                      <a:gd name="connsiteX8" fmla="*/ 108419 w 264009"/>
                      <a:gd name="connsiteY8" fmla="*/ 23050 h 421410"/>
                      <a:gd name="connsiteX9" fmla="*/ 153367 w 264009"/>
                      <a:gd name="connsiteY9" fmla="*/ 6092 h 421410"/>
                      <a:gd name="connsiteX10" fmla="*/ 205807 w 264009"/>
                      <a:gd name="connsiteY10" fmla="*/ 82 h 421410"/>
                      <a:gd name="connsiteX11" fmla="*/ 246640 w 264009"/>
                      <a:gd name="connsiteY11" fmla="*/ 82 h 421410"/>
                      <a:gd name="connsiteX12" fmla="*/ 264010 w 264009"/>
                      <a:gd name="connsiteY12" fmla="*/ 17452 h 421410"/>
                      <a:gd name="connsiteX13" fmla="*/ 264010 w 264009"/>
                      <a:gd name="connsiteY13" fmla="*/ 57544 h 421410"/>
                      <a:gd name="connsiteX14" fmla="*/ 246640 w 264009"/>
                      <a:gd name="connsiteY14" fmla="*/ 74914 h 421410"/>
                      <a:gd name="connsiteX15" fmla="*/ 207372 w 264009"/>
                      <a:gd name="connsiteY15" fmla="*/ 74914 h 421410"/>
                      <a:gd name="connsiteX16" fmla="*/ 154355 w 264009"/>
                      <a:gd name="connsiteY16" fmla="*/ 83640 h 421410"/>
                      <a:gd name="connsiteX17" fmla="*/ 114429 w 264009"/>
                      <a:gd name="connsiteY17" fmla="*/ 108337 h 421410"/>
                      <a:gd name="connsiteX18" fmla="*/ 88333 w 264009"/>
                      <a:gd name="connsiteY18" fmla="*/ 149334 h 421410"/>
                      <a:gd name="connsiteX19" fmla="*/ 78619 w 264009"/>
                      <a:gd name="connsiteY19" fmla="*/ 208688 h 421410"/>
                      <a:gd name="connsiteX20" fmla="*/ 78619 w 264009"/>
                      <a:gd name="connsiteY20" fmla="*/ 404040 h 421410"/>
                      <a:gd name="connsiteX21" fmla="*/ 61249 w 264009"/>
                      <a:gd name="connsiteY21" fmla="*/ 421410 h 421410"/>
                      <a:gd name="connsiteX22" fmla="*/ 34741 w 264009"/>
                      <a:gd name="connsiteY22" fmla="*/ 386505 h 421410"/>
                      <a:gd name="connsiteX23" fmla="*/ 43879 w 264009"/>
                      <a:gd name="connsiteY23" fmla="*/ 386505 h 421410"/>
                      <a:gd name="connsiteX24" fmla="*/ 43879 w 264009"/>
                      <a:gd name="connsiteY24" fmla="*/ 208523 h 421410"/>
                      <a:gd name="connsiteX25" fmla="*/ 55897 w 264009"/>
                      <a:gd name="connsiteY25" fmla="*/ 136656 h 421410"/>
                      <a:gd name="connsiteX26" fmla="*/ 90062 w 264009"/>
                      <a:gd name="connsiteY26" fmla="*/ 83393 h 421410"/>
                      <a:gd name="connsiteX27" fmla="*/ 142501 w 264009"/>
                      <a:gd name="connsiteY27" fmla="*/ 50875 h 421410"/>
                      <a:gd name="connsiteX28" fmla="*/ 207372 w 264009"/>
                      <a:gd name="connsiteY28" fmla="*/ 40091 h 421410"/>
                      <a:gd name="connsiteX29" fmla="*/ 229270 w 264009"/>
                      <a:gd name="connsiteY29" fmla="*/ 40091 h 421410"/>
                      <a:gd name="connsiteX30" fmla="*/ 229270 w 264009"/>
                      <a:gd name="connsiteY30" fmla="*/ 34740 h 421410"/>
                      <a:gd name="connsiteX31" fmla="*/ 205807 w 264009"/>
                      <a:gd name="connsiteY31" fmla="*/ 34740 h 421410"/>
                      <a:gd name="connsiteX32" fmla="*/ 161682 w 264009"/>
                      <a:gd name="connsiteY32" fmla="*/ 39762 h 421410"/>
                      <a:gd name="connsiteX33" fmla="*/ 124637 w 264009"/>
                      <a:gd name="connsiteY33" fmla="*/ 53674 h 421410"/>
                      <a:gd name="connsiteX34" fmla="*/ 95495 w 264009"/>
                      <a:gd name="connsiteY34" fmla="*/ 74502 h 421410"/>
                      <a:gd name="connsiteX35" fmla="*/ 74009 w 264009"/>
                      <a:gd name="connsiteY35" fmla="*/ 100845 h 421410"/>
                      <a:gd name="connsiteX36" fmla="*/ 54992 w 264009"/>
                      <a:gd name="connsiteY36" fmla="*/ 108583 h 421410"/>
                      <a:gd name="connsiteX37" fmla="*/ 41903 w 264009"/>
                      <a:gd name="connsiteY37" fmla="*/ 92778 h 421410"/>
                      <a:gd name="connsiteX38" fmla="*/ 38363 w 264009"/>
                      <a:gd name="connsiteY38" fmla="*/ 34658 h 421410"/>
                      <a:gd name="connsiteX39" fmla="*/ 34659 w 264009"/>
                      <a:gd name="connsiteY39" fmla="*/ 34658 h 421410"/>
                      <a:gd name="connsiteX40" fmla="*/ 34659 w 264009"/>
                      <a:gd name="connsiteY40" fmla="*/ 386505 h 42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9" h="421410">
                        <a:moveTo>
                          <a:pt x="61249" y="421245"/>
                        </a:moveTo>
                        <a:lnTo>
                          <a:pt x="17371" y="421245"/>
                        </a:lnTo>
                        <a:cubicBezTo>
                          <a:pt x="7821" y="421245"/>
                          <a:pt x="0" y="413507"/>
                          <a:pt x="0" y="403875"/>
                        </a:cubicBezTo>
                        <a:lnTo>
                          <a:pt x="0" y="17370"/>
                        </a:lnTo>
                        <a:cubicBezTo>
                          <a:pt x="0" y="7821"/>
                          <a:pt x="7739" y="0"/>
                          <a:pt x="17371" y="0"/>
                        </a:cubicBezTo>
                        <a:lnTo>
                          <a:pt x="54745" y="0"/>
                        </a:lnTo>
                        <a:cubicBezTo>
                          <a:pt x="63883" y="0"/>
                          <a:pt x="71539" y="7162"/>
                          <a:pt x="72115" y="16300"/>
                        </a:cubicBezTo>
                        <a:lnTo>
                          <a:pt x="74009" y="47171"/>
                        </a:lnTo>
                        <a:cubicBezTo>
                          <a:pt x="84135" y="37868"/>
                          <a:pt x="95659" y="29801"/>
                          <a:pt x="108419" y="23050"/>
                        </a:cubicBezTo>
                        <a:cubicBezTo>
                          <a:pt x="122085" y="15806"/>
                          <a:pt x="137232" y="10126"/>
                          <a:pt x="153367" y="6092"/>
                        </a:cubicBezTo>
                        <a:cubicBezTo>
                          <a:pt x="169586" y="2058"/>
                          <a:pt x="187203" y="82"/>
                          <a:pt x="205807" y="82"/>
                        </a:cubicBezTo>
                        <a:lnTo>
                          <a:pt x="246640" y="82"/>
                        </a:lnTo>
                        <a:cubicBezTo>
                          <a:pt x="256188" y="82"/>
                          <a:pt x="264010" y="7821"/>
                          <a:pt x="264010" y="17452"/>
                        </a:cubicBezTo>
                        <a:lnTo>
                          <a:pt x="264010" y="57544"/>
                        </a:lnTo>
                        <a:cubicBezTo>
                          <a:pt x="264010" y="67093"/>
                          <a:pt x="256271" y="74914"/>
                          <a:pt x="246640" y="74914"/>
                        </a:cubicBezTo>
                        <a:lnTo>
                          <a:pt x="207372" y="74914"/>
                        </a:lnTo>
                        <a:cubicBezTo>
                          <a:pt x="188108" y="74914"/>
                          <a:pt x="170244" y="77877"/>
                          <a:pt x="154355" y="83640"/>
                        </a:cubicBezTo>
                        <a:cubicBezTo>
                          <a:pt x="138878" y="89238"/>
                          <a:pt x="125461" y="97552"/>
                          <a:pt x="114429" y="108337"/>
                        </a:cubicBezTo>
                        <a:cubicBezTo>
                          <a:pt x="103398" y="119121"/>
                          <a:pt x="94671" y="132869"/>
                          <a:pt x="88333" y="149334"/>
                        </a:cubicBezTo>
                        <a:cubicBezTo>
                          <a:pt x="81912" y="166045"/>
                          <a:pt x="78619" y="186049"/>
                          <a:pt x="78619" y="208688"/>
                        </a:cubicBezTo>
                        <a:lnTo>
                          <a:pt x="78619" y="404040"/>
                        </a:lnTo>
                        <a:cubicBezTo>
                          <a:pt x="78619" y="413589"/>
                          <a:pt x="70881" y="421410"/>
                          <a:pt x="61249" y="421410"/>
                        </a:cubicBezTo>
                        <a:close/>
                        <a:moveTo>
                          <a:pt x="34741" y="386505"/>
                        </a:moveTo>
                        <a:lnTo>
                          <a:pt x="43879" y="386505"/>
                        </a:lnTo>
                        <a:lnTo>
                          <a:pt x="43879" y="208523"/>
                        </a:lnTo>
                        <a:cubicBezTo>
                          <a:pt x="43879" y="181604"/>
                          <a:pt x="47912" y="157401"/>
                          <a:pt x="55897" y="136656"/>
                        </a:cubicBezTo>
                        <a:cubicBezTo>
                          <a:pt x="64047" y="115581"/>
                          <a:pt x="75573" y="97635"/>
                          <a:pt x="90062" y="83393"/>
                        </a:cubicBezTo>
                        <a:cubicBezTo>
                          <a:pt x="104633" y="69069"/>
                          <a:pt x="122250" y="58120"/>
                          <a:pt x="142501" y="50875"/>
                        </a:cubicBezTo>
                        <a:cubicBezTo>
                          <a:pt x="162259" y="43713"/>
                          <a:pt x="184075" y="40091"/>
                          <a:pt x="207372" y="40091"/>
                        </a:cubicBezTo>
                        <a:lnTo>
                          <a:pt x="229270" y="40091"/>
                        </a:lnTo>
                        <a:lnTo>
                          <a:pt x="229270" y="34740"/>
                        </a:lnTo>
                        <a:lnTo>
                          <a:pt x="205807" y="34740"/>
                        </a:lnTo>
                        <a:cubicBezTo>
                          <a:pt x="190002" y="34740"/>
                          <a:pt x="175183" y="36387"/>
                          <a:pt x="161682" y="39762"/>
                        </a:cubicBezTo>
                        <a:cubicBezTo>
                          <a:pt x="148263" y="43055"/>
                          <a:pt x="135751" y="47747"/>
                          <a:pt x="124637" y="53674"/>
                        </a:cubicBezTo>
                        <a:cubicBezTo>
                          <a:pt x="113688" y="59519"/>
                          <a:pt x="103810" y="66517"/>
                          <a:pt x="95495" y="74502"/>
                        </a:cubicBezTo>
                        <a:cubicBezTo>
                          <a:pt x="87098" y="82570"/>
                          <a:pt x="79854" y="91460"/>
                          <a:pt x="74009" y="100845"/>
                        </a:cubicBezTo>
                        <a:cubicBezTo>
                          <a:pt x="70057" y="107267"/>
                          <a:pt x="62401" y="110395"/>
                          <a:pt x="54992" y="108583"/>
                        </a:cubicBezTo>
                        <a:cubicBezTo>
                          <a:pt x="47665" y="106772"/>
                          <a:pt x="42396" y="100351"/>
                          <a:pt x="41903" y="92778"/>
                        </a:cubicBezTo>
                        <a:lnTo>
                          <a:pt x="38363" y="34658"/>
                        </a:lnTo>
                        <a:lnTo>
                          <a:pt x="34659" y="34658"/>
                        </a:lnTo>
                        <a:lnTo>
                          <a:pt x="34659" y="386505"/>
                        </a:lnTo>
                        <a:close/>
                      </a:path>
                    </a:pathLst>
                  </a:custGeom>
                  <a:solidFill>
                    <a:srgbClr val="1D1D1B"/>
                  </a:solidFill>
                  <a:ln w="8232" cap="flat">
                    <a:noFill/>
                    <a:prstDash val="solid"/>
                    <a:miter/>
                  </a:ln>
                </p:spPr>
                <p:txBody>
                  <a:bodyPr rtlCol="0" anchor="ctr"/>
                  <a:lstStyle/>
                  <a:p>
                    <a:endParaRPr lang="en-US"/>
                  </a:p>
                </p:txBody>
              </p:sp>
            </p:grpSp>
            <p:grpSp>
              <p:nvGrpSpPr>
                <p:cNvPr id="40" name="Gráfico 23">
                  <a:extLst>
                    <a:ext uri="{FF2B5EF4-FFF2-40B4-BE49-F238E27FC236}">
                      <a16:creationId xmlns:a16="http://schemas.microsoft.com/office/drawing/2014/main" id="{C8018F1B-A30D-1C57-3918-CDB7F1C64703}"/>
                    </a:ext>
                  </a:extLst>
                </p:cNvPr>
                <p:cNvGrpSpPr/>
                <p:nvPr/>
              </p:nvGrpSpPr>
              <p:grpSpPr>
                <a:xfrm>
                  <a:off x="9566316" y="5158848"/>
                  <a:ext cx="452692" cy="441908"/>
                  <a:chOff x="9566316" y="5158848"/>
                  <a:chExt cx="452692" cy="441908"/>
                </a:xfrm>
                <a:solidFill>
                  <a:srgbClr val="1D1D1B"/>
                </a:solidFill>
              </p:grpSpPr>
              <p:sp>
                <p:nvSpPr>
                  <p:cNvPr id="53" name="Forma Livre: Forma 52">
                    <a:extLst>
                      <a:ext uri="{FF2B5EF4-FFF2-40B4-BE49-F238E27FC236}">
                        <a16:creationId xmlns:a16="http://schemas.microsoft.com/office/drawing/2014/main" id="{608DAE62-AA76-B8B5-3BEC-7F155FEDB6FA}"/>
                      </a:ext>
                    </a:extLst>
                  </p:cNvPr>
                  <p:cNvSpPr/>
                  <p:nvPr/>
                </p:nvSpPr>
                <p:spPr>
                  <a:xfrm>
                    <a:off x="9583686" y="5176300"/>
                    <a:ext cx="417787" cy="407003"/>
                  </a:xfrm>
                  <a:custGeom>
                    <a:avLst/>
                    <a:gdLst>
                      <a:gd name="connsiteX0" fmla="*/ 0 w 417787"/>
                      <a:gd name="connsiteY0" fmla="*/ 203337 h 407003"/>
                      <a:gd name="connsiteX1" fmla="*/ 15642 w 417787"/>
                      <a:gd name="connsiteY1" fmla="*/ 123813 h 407003"/>
                      <a:gd name="connsiteX2" fmla="*/ 59107 w 417787"/>
                      <a:gd name="connsiteY2" fmla="*/ 59108 h 407003"/>
                      <a:gd name="connsiteX3" fmla="*/ 124719 w 417787"/>
                      <a:gd name="connsiteY3" fmla="*/ 15806 h 407003"/>
                      <a:gd name="connsiteX4" fmla="*/ 206383 w 417787"/>
                      <a:gd name="connsiteY4" fmla="*/ 0 h 407003"/>
                      <a:gd name="connsiteX5" fmla="*/ 259810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5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1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4 w 417787"/>
                      <a:gd name="connsiteY30" fmla="*/ 203337 h 407003"/>
                      <a:gd name="connsiteX31" fmla="*/ 362631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8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6" y="99034"/>
                          <a:pt x="40585" y="77466"/>
                          <a:pt x="59107" y="59108"/>
                        </a:cubicBezTo>
                        <a:cubicBezTo>
                          <a:pt x="77630" y="40750"/>
                          <a:pt x="99528" y="26343"/>
                          <a:pt x="124719" y="15806"/>
                        </a:cubicBezTo>
                        <a:cubicBezTo>
                          <a:pt x="149909" y="5269"/>
                          <a:pt x="177159" y="0"/>
                          <a:pt x="206383" y="0"/>
                        </a:cubicBezTo>
                        <a:cubicBezTo>
                          <a:pt x="225235" y="0"/>
                          <a:pt x="243017" y="2305"/>
                          <a:pt x="259810" y="6833"/>
                        </a:cubicBezTo>
                        <a:cubicBezTo>
                          <a:pt x="276604" y="11443"/>
                          <a:pt x="292246" y="17699"/>
                          <a:pt x="306735" y="25685"/>
                        </a:cubicBezTo>
                        <a:cubicBezTo>
                          <a:pt x="321224" y="33670"/>
                          <a:pt x="334313" y="43137"/>
                          <a:pt x="345838" y="54086"/>
                        </a:cubicBezTo>
                        <a:cubicBezTo>
                          <a:pt x="357445" y="65035"/>
                          <a:pt x="367242" y="76889"/>
                          <a:pt x="375392" y="89567"/>
                        </a:cubicBezTo>
                        <a:lnTo>
                          <a:pt x="378849" y="10208"/>
                        </a:lnTo>
                        <a:lnTo>
                          <a:pt x="417788" y="10208"/>
                        </a:lnTo>
                        <a:lnTo>
                          <a:pt x="417788" y="396713"/>
                        </a:lnTo>
                        <a:lnTo>
                          <a:pt x="378849" y="396713"/>
                        </a:lnTo>
                        <a:lnTo>
                          <a:pt x="375392" y="317766"/>
                        </a:lnTo>
                        <a:cubicBezTo>
                          <a:pt x="367242" y="330526"/>
                          <a:pt x="357362" y="342216"/>
                          <a:pt x="345591" y="353082"/>
                        </a:cubicBezTo>
                        <a:cubicBezTo>
                          <a:pt x="333901" y="363867"/>
                          <a:pt x="320812" y="373334"/>
                          <a:pt x="306323" y="381319"/>
                        </a:cubicBezTo>
                        <a:cubicBezTo>
                          <a:pt x="291834" y="389304"/>
                          <a:pt x="276192" y="395643"/>
                          <a:pt x="259399" y="400171"/>
                        </a:cubicBezTo>
                        <a:cubicBezTo>
                          <a:pt x="242605" y="404781"/>
                          <a:pt x="224905" y="407004"/>
                          <a:pt x="206383" y="407004"/>
                        </a:cubicBezTo>
                        <a:cubicBezTo>
                          <a:pt x="177159" y="407004"/>
                          <a:pt x="149909" y="401735"/>
                          <a:pt x="124719" y="391198"/>
                        </a:cubicBezTo>
                        <a:cubicBezTo>
                          <a:pt x="99528" y="380660"/>
                          <a:pt x="77712" y="366172"/>
                          <a:pt x="59272" y="347896"/>
                        </a:cubicBezTo>
                        <a:cubicBezTo>
                          <a:pt x="40832" y="329620"/>
                          <a:pt x="26343" y="308052"/>
                          <a:pt x="15805" y="283191"/>
                        </a:cubicBezTo>
                        <a:cubicBezTo>
                          <a:pt x="5269" y="258411"/>
                          <a:pt x="0" y="231739"/>
                          <a:pt x="0" y="203255"/>
                        </a:cubicBezTo>
                        <a:close/>
                        <a:moveTo>
                          <a:pt x="44207" y="203337"/>
                        </a:moveTo>
                        <a:cubicBezTo>
                          <a:pt x="44207" y="226717"/>
                          <a:pt x="48571" y="248450"/>
                          <a:pt x="57214" y="268619"/>
                        </a:cubicBezTo>
                        <a:cubicBezTo>
                          <a:pt x="65858" y="288788"/>
                          <a:pt x="77712" y="306076"/>
                          <a:pt x="92696" y="320730"/>
                        </a:cubicBezTo>
                        <a:cubicBezTo>
                          <a:pt x="107678" y="335383"/>
                          <a:pt x="125295" y="346908"/>
                          <a:pt x="145381" y="355305"/>
                        </a:cubicBezTo>
                        <a:cubicBezTo>
                          <a:pt x="165469" y="363702"/>
                          <a:pt x="186955" y="367900"/>
                          <a:pt x="209841" y="367900"/>
                        </a:cubicBezTo>
                        <a:cubicBezTo>
                          <a:pt x="232727" y="367900"/>
                          <a:pt x="254213" y="363784"/>
                          <a:pt x="274299" y="355470"/>
                        </a:cubicBezTo>
                        <a:cubicBezTo>
                          <a:pt x="294386" y="347237"/>
                          <a:pt x="312003" y="335712"/>
                          <a:pt x="327151" y="320894"/>
                        </a:cubicBezTo>
                        <a:cubicBezTo>
                          <a:pt x="342298" y="306158"/>
                          <a:pt x="354153" y="288788"/>
                          <a:pt x="362796" y="268784"/>
                        </a:cubicBezTo>
                        <a:cubicBezTo>
                          <a:pt x="371440" y="248862"/>
                          <a:pt x="375804" y="226964"/>
                          <a:pt x="375804" y="203337"/>
                        </a:cubicBezTo>
                        <a:cubicBezTo>
                          <a:pt x="375804" y="179711"/>
                          <a:pt x="371440" y="158224"/>
                          <a:pt x="362631" y="138302"/>
                        </a:cubicBezTo>
                        <a:cubicBezTo>
                          <a:pt x="353823" y="118380"/>
                          <a:pt x="341968" y="101010"/>
                          <a:pt x="326986" y="86439"/>
                        </a:cubicBezTo>
                        <a:cubicBezTo>
                          <a:pt x="312003" y="71785"/>
                          <a:pt x="294386" y="60342"/>
                          <a:pt x="274299" y="51946"/>
                        </a:cubicBezTo>
                        <a:cubicBezTo>
                          <a:pt x="254213" y="43549"/>
                          <a:pt x="232727" y="39350"/>
                          <a:pt x="209841" y="39350"/>
                        </a:cubicBezTo>
                        <a:cubicBezTo>
                          <a:pt x="186955" y="39350"/>
                          <a:pt x="165386" y="43549"/>
                          <a:pt x="145135" y="51946"/>
                        </a:cubicBezTo>
                        <a:cubicBezTo>
                          <a:pt x="124883" y="60342"/>
                          <a:pt x="107348" y="71868"/>
                          <a:pt x="92448" y="86439"/>
                        </a:cubicBezTo>
                        <a:cubicBezTo>
                          <a:pt x="77547"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54" name="Forma Livre: Forma 53">
                    <a:extLst>
                      <a:ext uri="{FF2B5EF4-FFF2-40B4-BE49-F238E27FC236}">
                        <a16:creationId xmlns:a16="http://schemas.microsoft.com/office/drawing/2014/main" id="{E0B4934B-612B-2155-93DE-729E05D16792}"/>
                      </a:ext>
                    </a:extLst>
                  </p:cNvPr>
                  <p:cNvSpPr/>
                  <p:nvPr/>
                </p:nvSpPr>
                <p:spPr>
                  <a:xfrm>
                    <a:off x="9566316" y="5158848"/>
                    <a:ext cx="452692" cy="441908"/>
                  </a:xfrm>
                  <a:custGeom>
                    <a:avLst/>
                    <a:gdLst>
                      <a:gd name="connsiteX0" fmla="*/ 223753 w 452692"/>
                      <a:gd name="connsiteY0" fmla="*/ 441909 h 441908"/>
                      <a:gd name="connsiteX1" fmla="*/ 135421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0 w 452692"/>
                      <a:gd name="connsiteY5" fmla="*/ 134433 h 441908"/>
                      <a:gd name="connsiteX6" fmla="*/ 64376 w 452692"/>
                      <a:gd name="connsiteY6" fmla="*/ 64130 h 441908"/>
                      <a:gd name="connsiteX7" fmla="*/ 135503 w 452692"/>
                      <a:gd name="connsiteY7" fmla="*/ 17205 h 441908"/>
                      <a:gd name="connsiteX8" fmla="*/ 223917 w 452692"/>
                      <a:gd name="connsiteY8" fmla="*/ 0 h 441908"/>
                      <a:gd name="connsiteX9" fmla="*/ 281873 w 452692"/>
                      <a:gd name="connsiteY9" fmla="*/ 7491 h 441908"/>
                      <a:gd name="connsiteX10" fmla="*/ 332666 w 452692"/>
                      <a:gd name="connsiteY10" fmla="*/ 27907 h 441908"/>
                      <a:gd name="connsiteX11" fmla="*/ 375309 w 452692"/>
                      <a:gd name="connsiteY11" fmla="*/ 58943 h 441908"/>
                      <a:gd name="connsiteX12" fmla="*/ 377532 w 452692"/>
                      <a:gd name="connsiteY12" fmla="*/ 61083 h 441908"/>
                      <a:gd name="connsiteX13" fmla="*/ 379013 w 452692"/>
                      <a:gd name="connsiteY13" fmla="*/ 26919 h 441908"/>
                      <a:gd name="connsiteX14" fmla="*/ 396383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3 w 452692"/>
                      <a:gd name="connsiteY19" fmla="*/ 431536 h 441908"/>
                      <a:gd name="connsiteX20" fmla="*/ 379013 w 452692"/>
                      <a:gd name="connsiteY20" fmla="*/ 414907 h 441908"/>
                      <a:gd name="connsiteX21" fmla="*/ 377532 w 452692"/>
                      <a:gd name="connsiteY21" fmla="*/ 380825 h 441908"/>
                      <a:gd name="connsiteX22" fmla="*/ 374980 w 452692"/>
                      <a:gd name="connsiteY22" fmla="*/ 383212 h 441908"/>
                      <a:gd name="connsiteX23" fmla="*/ 332337 w 452692"/>
                      <a:gd name="connsiteY23" fmla="*/ 413919 h 441908"/>
                      <a:gd name="connsiteX24" fmla="*/ 281543 w 452692"/>
                      <a:gd name="connsiteY24" fmla="*/ 434335 h 441908"/>
                      <a:gd name="connsiteX25" fmla="*/ 223917 w 452692"/>
                      <a:gd name="connsiteY25" fmla="*/ 441826 h 441908"/>
                      <a:gd name="connsiteX26" fmla="*/ 223753 w 452692"/>
                      <a:gd name="connsiteY26" fmla="*/ 34822 h 441908"/>
                      <a:gd name="connsiteX27" fmla="*/ 148839 w 452692"/>
                      <a:gd name="connsiteY27" fmla="*/ 49311 h 441908"/>
                      <a:gd name="connsiteX28" fmla="*/ 88661 w 452692"/>
                      <a:gd name="connsiteY28" fmla="*/ 88991 h 441908"/>
                      <a:gd name="connsiteX29" fmla="*/ 48982 w 452692"/>
                      <a:gd name="connsiteY29" fmla="*/ 148016 h 441908"/>
                      <a:gd name="connsiteX30" fmla="*/ 34658 w 452692"/>
                      <a:gd name="connsiteY30" fmla="*/ 220872 h 441908"/>
                      <a:gd name="connsiteX31" fmla="*/ 49146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0 w 452692"/>
                      <a:gd name="connsiteY38" fmla="*/ 325916 h 441908"/>
                      <a:gd name="connsiteX39" fmla="*/ 397290 w 452692"/>
                      <a:gd name="connsiteY39" fmla="*/ 318507 h 441908"/>
                      <a:gd name="connsiteX40" fmla="*/ 410132 w 452692"/>
                      <a:gd name="connsiteY40" fmla="*/ 334560 h 441908"/>
                      <a:gd name="connsiteX41" fmla="*/ 412848 w 452692"/>
                      <a:gd name="connsiteY41" fmla="*/ 396960 h 441908"/>
                      <a:gd name="connsiteX42" fmla="*/ 417788 w 452692"/>
                      <a:gd name="connsiteY42" fmla="*/ 396960 h 441908"/>
                      <a:gd name="connsiteX43" fmla="*/ 417788 w 452692"/>
                      <a:gd name="connsiteY43" fmla="*/ 45113 h 441908"/>
                      <a:gd name="connsiteX44" fmla="*/ 412848 w 452692"/>
                      <a:gd name="connsiteY44" fmla="*/ 45113 h 441908"/>
                      <a:gd name="connsiteX45" fmla="*/ 410132 w 452692"/>
                      <a:gd name="connsiteY45" fmla="*/ 107843 h 441908"/>
                      <a:gd name="connsiteX46" fmla="*/ 397290 w 452692"/>
                      <a:gd name="connsiteY46" fmla="*/ 123896 h 441908"/>
                      <a:gd name="connsiteX47" fmla="*/ 378190 w 452692"/>
                      <a:gd name="connsiteY47" fmla="*/ 116487 h 441908"/>
                      <a:gd name="connsiteX48" fmla="*/ 351353 w 452692"/>
                      <a:gd name="connsiteY48" fmla="*/ 84298 h 441908"/>
                      <a:gd name="connsiteX49" fmla="*/ 315790 w 452692"/>
                      <a:gd name="connsiteY49" fmla="*/ 58449 h 441908"/>
                      <a:gd name="connsiteX50" fmla="*/ 272653 w 452692"/>
                      <a:gd name="connsiteY50" fmla="*/ 41079 h 441908"/>
                      <a:gd name="connsiteX51" fmla="*/ 223835 w 452692"/>
                      <a:gd name="connsiteY51" fmla="*/ 34822 h 441908"/>
                      <a:gd name="connsiteX52" fmla="*/ 227211 w 452692"/>
                      <a:gd name="connsiteY52" fmla="*/ 402640 h 441908"/>
                      <a:gd name="connsiteX53" fmla="*/ 156001 w 452692"/>
                      <a:gd name="connsiteY53" fmla="*/ 388728 h 441908"/>
                      <a:gd name="connsiteX54" fmla="*/ 97881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4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8" y="377697"/>
                        </a:cubicBezTo>
                        <a:cubicBezTo>
                          <a:pt x="44453" y="357857"/>
                          <a:pt x="28566" y="334230"/>
                          <a:pt x="17205" y="307475"/>
                        </a:cubicBezTo>
                        <a:cubicBezTo>
                          <a:pt x="5762" y="280638"/>
                          <a:pt x="0" y="251496"/>
                          <a:pt x="0" y="220707"/>
                        </a:cubicBezTo>
                        <a:cubicBezTo>
                          <a:pt x="0" y="189919"/>
                          <a:pt x="5762" y="161270"/>
                          <a:pt x="17040" y="134433"/>
                        </a:cubicBezTo>
                        <a:cubicBezTo>
                          <a:pt x="28319" y="107596"/>
                          <a:pt x="44207" y="83969"/>
                          <a:pt x="64376" y="64130"/>
                        </a:cubicBezTo>
                        <a:cubicBezTo>
                          <a:pt x="84463" y="44372"/>
                          <a:pt x="108336" y="28566"/>
                          <a:pt x="135503" y="17205"/>
                        </a:cubicBezTo>
                        <a:cubicBezTo>
                          <a:pt x="162751" y="5762"/>
                          <a:pt x="192471" y="0"/>
                          <a:pt x="223917" y="0"/>
                        </a:cubicBezTo>
                        <a:cubicBezTo>
                          <a:pt x="244169" y="0"/>
                          <a:pt x="263679" y="2552"/>
                          <a:pt x="281873" y="7491"/>
                        </a:cubicBezTo>
                        <a:cubicBezTo>
                          <a:pt x="299901" y="12431"/>
                          <a:pt x="317025" y="19263"/>
                          <a:pt x="332666" y="27907"/>
                        </a:cubicBezTo>
                        <a:cubicBezTo>
                          <a:pt x="348389" y="36551"/>
                          <a:pt x="362714" y="47006"/>
                          <a:pt x="375309" y="58943"/>
                        </a:cubicBezTo>
                        <a:cubicBezTo>
                          <a:pt x="376050" y="59684"/>
                          <a:pt x="376790" y="60342"/>
                          <a:pt x="377532" y="61083"/>
                        </a:cubicBezTo>
                        <a:lnTo>
                          <a:pt x="379013" y="26919"/>
                        </a:lnTo>
                        <a:cubicBezTo>
                          <a:pt x="379425" y="17617"/>
                          <a:pt x="387081" y="10290"/>
                          <a:pt x="396383" y="10290"/>
                        </a:cubicBezTo>
                        <a:lnTo>
                          <a:pt x="435323" y="10290"/>
                        </a:lnTo>
                        <a:cubicBezTo>
                          <a:pt x="444871" y="10290"/>
                          <a:pt x="452693" y="18029"/>
                          <a:pt x="452693" y="27660"/>
                        </a:cubicBezTo>
                        <a:lnTo>
                          <a:pt x="452693" y="414166"/>
                        </a:lnTo>
                        <a:cubicBezTo>
                          <a:pt x="452693" y="423715"/>
                          <a:pt x="444954" y="431536"/>
                          <a:pt x="435323" y="431536"/>
                        </a:cubicBezTo>
                        <a:lnTo>
                          <a:pt x="396383" y="431536"/>
                        </a:lnTo>
                        <a:cubicBezTo>
                          <a:pt x="387081" y="431536"/>
                          <a:pt x="379425" y="424209"/>
                          <a:pt x="379013" y="414907"/>
                        </a:cubicBezTo>
                        <a:lnTo>
                          <a:pt x="377532" y="380825"/>
                        </a:lnTo>
                        <a:cubicBezTo>
                          <a:pt x="376709" y="381648"/>
                          <a:pt x="375803" y="382472"/>
                          <a:pt x="374980" y="383212"/>
                        </a:cubicBezTo>
                        <a:cubicBezTo>
                          <a:pt x="362303" y="394902"/>
                          <a:pt x="347977" y="405192"/>
                          <a:pt x="332337" y="413919"/>
                        </a:cubicBezTo>
                        <a:cubicBezTo>
                          <a:pt x="316695" y="422563"/>
                          <a:pt x="299572" y="429478"/>
                          <a:pt x="281543" y="434335"/>
                        </a:cubicBezTo>
                        <a:cubicBezTo>
                          <a:pt x="263350" y="439274"/>
                          <a:pt x="243922" y="441826"/>
                          <a:pt x="223917" y="441826"/>
                        </a:cubicBezTo>
                        <a:close/>
                        <a:moveTo>
                          <a:pt x="223753" y="34822"/>
                        </a:moveTo>
                        <a:cubicBezTo>
                          <a:pt x="196998" y="34822"/>
                          <a:pt x="171725" y="39680"/>
                          <a:pt x="148839" y="49311"/>
                        </a:cubicBezTo>
                        <a:cubicBezTo>
                          <a:pt x="125788" y="58943"/>
                          <a:pt x="105537" y="72279"/>
                          <a:pt x="88661" y="88991"/>
                        </a:cubicBezTo>
                        <a:cubicBezTo>
                          <a:pt x="71785" y="105620"/>
                          <a:pt x="58449" y="125460"/>
                          <a:pt x="48982" y="148016"/>
                        </a:cubicBezTo>
                        <a:cubicBezTo>
                          <a:pt x="39514" y="170573"/>
                          <a:pt x="34658" y="195105"/>
                          <a:pt x="34658" y="220872"/>
                        </a:cubicBezTo>
                        <a:cubicBezTo>
                          <a:pt x="34658" y="246639"/>
                          <a:pt x="39514" y="271500"/>
                          <a:pt x="49146" y="293975"/>
                        </a:cubicBezTo>
                        <a:cubicBezTo>
                          <a:pt x="58778" y="316614"/>
                          <a:pt x="72115" y="336536"/>
                          <a:pt x="88908" y="353165"/>
                        </a:cubicBezTo>
                        <a:cubicBezTo>
                          <a:pt x="105702" y="369794"/>
                          <a:pt x="125788" y="383130"/>
                          <a:pt x="148839" y="392762"/>
                        </a:cubicBezTo>
                        <a:cubicBezTo>
                          <a:pt x="171808" y="402394"/>
                          <a:pt x="196998" y="407250"/>
                          <a:pt x="223753" y="407250"/>
                        </a:cubicBezTo>
                        <a:cubicBezTo>
                          <a:pt x="240712" y="407250"/>
                          <a:pt x="257011" y="405111"/>
                          <a:pt x="272241" y="400994"/>
                        </a:cubicBezTo>
                        <a:cubicBezTo>
                          <a:pt x="287635" y="396796"/>
                          <a:pt x="302124" y="390951"/>
                          <a:pt x="315378" y="383624"/>
                        </a:cubicBezTo>
                        <a:cubicBezTo>
                          <a:pt x="328549" y="376298"/>
                          <a:pt x="340652" y="367653"/>
                          <a:pt x="351271" y="357857"/>
                        </a:cubicBezTo>
                        <a:cubicBezTo>
                          <a:pt x="361808" y="348143"/>
                          <a:pt x="370863" y="337359"/>
                          <a:pt x="378190" y="325916"/>
                        </a:cubicBezTo>
                        <a:cubicBezTo>
                          <a:pt x="382306" y="319577"/>
                          <a:pt x="390045" y="316531"/>
                          <a:pt x="397290" y="318507"/>
                        </a:cubicBezTo>
                        <a:cubicBezTo>
                          <a:pt x="404616" y="320482"/>
                          <a:pt x="409802" y="326986"/>
                          <a:pt x="410132" y="334560"/>
                        </a:cubicBezTo>
                        <a:lnTo>
                          <a:pt x="412848" y="396960"/>
                        </a:lnTo>
                        <a:lnTo>
                          <a:pt x="417788" y="396960"/>
                        </a:lnTo>
                        <a:lnTo>
                          <a:pt x="417788" y="45113"/>
                        </a:lnTo>
                        <a:lnTo>
                          <a:pt x="412848" y="45113"/>
                        </a:lnTo>
                        <a:lnTo>
                          <a:pt x="410132" y="107843"/>
                        </a:lnTo>
                        <a:cubicBezTo>
                          <a:pt x="409802" y="115416"/>
                          <a:pt x="404616" y="121920"/>
                          <a:pt x="397290" y="123896"/>
                        </a:cubicBezTo>
                        <a:cubicBezTo>
                          <a:pt x="390045" y="125872"/>
                          <a:pt x="382224" y="122825"/>
                          <a:pt x="378190" y="116487"/>
                        </a:cubicBezTo>
                        <a:cubicBezTo>
                          <a:pt x="370863" y="105044"/>
                          <a:pt x="361808" y="94177"/>
                          <a:pt x="351353" y="84298"/>
                        </a:cubicBezTo>
                        <a:cubicBezTo>
                          <a:pt x="340898" y="74420"/>
                          <a:pt x="328961" y="65693"/>
                          <a:pt x="315790" y="58449"/>
                        </a:cubicBezTo>
                        <a:cubicBezTo>
                          <a:pt x="302536" y="51122"/>
                          <a:pt x="288047" y="45278"/>
                          <a:pt x="272653" y="41079"/>
                        </a:cubicBezTo>
                        <a:cubicBezTo>
                          <a:pt x="257422" y="36963"/>
                          <a:pt x="240958" y="34822"/>
                          <a:pt x="223835" y="34822"/>
                        </a:cubicBezTo>
                        <a:close/>
                        <a:moveTo>
                          <a:pt x="227211" y="402640"/>
                        </a:moveTo>
                        <a:cubicBezTo>
                          <a:pt x="202102" y="402640"/>
                          <a:pt x="178146" y="397948"/>
                          <a:pt x="156001" y="388728"/>
                        </a:cubicBezTo>
                        <a:cubicBezTo>
                          <a:pt x="133938" y="379508"/>
                          <a:pt x="114428" y="366665"/>
                          <a:pt x="97881" y="350612"/>
                        </a:cubicBezTo>
                        <a:cubicBezTo>
                          <a:pt x="81335" y="334477"/>
                          <a:pt x="68080" y="315049"/>
                          <a:pt x="58531" y="292986"/>
                        </a:cubicBezTo>
                        <a:cubicBezTo>
                          <a:pt x="48982" y="270760"/>
                          <a:pt x="44125" y="246557"/>
                          <a:pt x="44125" y="220872"/>
                        </a:cubicBezTo>
                        <a:cubicBezTo>
                          <a:pt x="44125" y="195187"/>
                          <a:pt x="48982" y="170985"/>
                          <a:pt x="58531" y="148922"/>
                        </a:cubicBezTo>
                        <a:cubicBezTo>
                          <a:pt x="67999" y="127024"/>
                          <a:pt x="81170" y="107678"/>
                          <a:pt x="97552" y="91543"/>
                        </a:cubicBezTo>
                        <a:cubicBezTo>
                          <a:pt x="114017" y="75408"/>
                          <a:pt x="133527" y="62565"/>
                          <a:pt x="155754" y="53345"/>
                        </a:cubicBezTo>
                        <a:cubicBezTo>
                          <a:pt x="177982" y="44125"/>
                          <a:pt x="202019" y="39433"/>
                          <a:pt x="227128" y="39433"/>
                        </a:cubicBezTo>
                        <a:cubicBezTo>
                          <a:pt x="252236" y="39433"/>
                          <a:pt x="276192" y="44125"/>
                          <a:pt x="298338" y="53345"/>
                        </a:cubicBezTo>
                        <a:cubicBezTo>
                          <a:pt x="320400" y="62565"/>
                          <a:pt x="339910" y="75408"/>
                          <a:pt x="356457" y="91460"/>
                        </a:cubicBezTo>
                        <a:cubicBezTo>
                          <a:pt x="373004" y="107596"/>
                          <a:pt x="386258" y="126859"/>
                          <a:pt x="395890" y="148840"/>
                        </a:cubicBezTo>
                        <a:cubicBezTo>
                          <a:pt x="405603" y="170902"/>
                          <a:pt x="410544" y="195187"/>
                          <a:pt x="410544" y="220872"/>
                        </a:cubicBezTo>
                        <a:cubicBezTo>
                          <a:pt x="410544" y="246557"/>
                          <a:pt x="405686" y="271171"/>
                          <a:pt x="396137" y="293234"/>
                        </a:cubicBezTo>
                        <a:cubicBezTo>
                          <a:pt x="386670" y="315131"/>
                          <a:pt x="373334" y="334560"/>
                          <a:pt x="356622" y="350860"/>
                        </a:cubicBezTo>
                        <a:cubicBezTo>
                          <a:pt x="339910" y="367159"/>
                          <a:pt x="320317" y="380002"/>
                          <a:pt x="298255" y="389057"/>
                        </a:cubicBezTo>
                        <a:cubicBezTo>
                          <a:pt x="276192" y="398113"/>
                          <a:pt x="252236" y="402723"/>
                          <a:pt x="227128" y="402723"/>
                        </a:cubicBezTo>
                        <a:close/>
                        <a:moveTo>
                          <a:pt x="227211" y="74090"/>
                        </a:moveTo>
                        <a:cubicBezTo>
                          <a:pt x="206712" y="74090"/>
                          <a:pt x="187202" y="77877"/>
                          <a:pt x="169173" y="85369"/>
                        </a:cubicBezTo>
                        <a:cubicBezTo>
                          <a:pt x="151144" y="92860"/>
                          <a:pt x="135256" y="103233"/>
                          <a:pt x="122002" y="116240"/>
                        </a:cubicBezTo>
                        <a:cubicBezTo>
                          <a:pt x="108830" y="129247"/>
                          <a:pt x="98210" y="144888"/>
                          <a:pt x="90473" y="162670"/>
                        </a:cubicBezTo>
                        <a:cubicBezTo>
                          <a:pt x="82816" y="180369"/>
                          <a:pt x="78947" y="199962"/>
                          <a:pt x="78947" y="220872"/>
                        </a:cubicBezTo>
                        <a:cubicBezTo>
                          <a:pt x="78947" y="241782"/>
                          <a:pt x="82816" y="261457"/>
                          <a:pt x="90473" y="279239"/>
                        </a:cubicBezTo>
                        <a:cubicBezTo>
                          <a:pt x="98210" y="297103"/>
                          <a:pt x="108830" y="312827"/>
                          <a:pt x="122167" y="325751"/>
                        </a:cubicBezTo>
                        <a:cubicBezTo>
                          <a:pt x="135503" y="338758"/>
                          <a:pt x="151391" y="349213"/>
                          <a:pt x="169420" y="356705"/>
                        </a:cubicBezTo>
                        <a:cubicBezTo>
                          <a:pt x="187284" y="364196"/>
                          <a:pt x="206712" y="367983"/>
                          <a:pt x="227211" y="367983"/>
                        </a:cubicBezTo>
                        <a:cubicBezTo>
                          <a:pt x="247709" y="367983"/>
                          <a:pt x="267219" y="364278"/>
                          <a:pt x="285084" y="356869"/>
                        </a:cubicBezTo>
                        <a:cubicBezTo>
                          <a:pt x="303030" y="349460"/>
                          <a:pt x="318918" y="339087"/>
                          <a:pt x="332419" y="325916"/>
                        </a:cubicBezTo>
                        <a:cubicBezTo>
                          <a:pt x="345838" y="312827"/>
                          <a:pt x="356622" y="297103"/>
                          <a:pt x="364278" y="279403"/>
                        </a:cubicBezTo>
                        <a:cubicBezTo>
                          <a:pt x="371934" y="261704"/>
                          <a:pt x="375803" y="242029"/>
                          <a:pt x="375803" y="220872"/>
                        </a:cubicBezTo>
                        <a:cubicBezTo>
                          <a:pt x="375803" y="199715"/>
                          <a:pt x="371851" y="180451"/>
                          <a:pt x="364113" y="162834"/>
                        </a:cubicBezTo>
                        <a:cubicBezTo>
                          <a:pt x="356292" y="145053"/>
                          <a:pt x="345591" y="129411"/>
                          <a:pt x="332255" y="116404"/>
                        </a:cubicBezTo>
                        <a:cubicBezTo>
                          <a:pt x="318918" y="103397"/>
                          <a:pt x="303030" y="92942"/>
                          <a:pt x="285001" y="85451"/>
                        </a:cubicBezTo>
                        <a:cubicBezTo>
                          <a:pt x="267137"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nvGrpSpPr>
                <p:cNvPr id="41" name="Gráfico 23">
                  <a:extLst>
                    <a:ext uri="{FF2B5EF4-FFF2-40B4-BE49-F238E27FC236}">
                      <a16:creationId xmlns:a16="http://schemas.microsoft.com/office/drawing/2014/main" id="{6992DBBF-4A59-82EB-7DF6-E45797F1346C}"/>
                    </a:ext>
                  </a:extLst>
                </p:cNvPr>
                <p:cNvGrpSpPr/>
                <p:nvPr/>
              </p:nvGrpSpPr>
              <p:grpSpPr>
                <a:xfrm>
                  <a:off x="10251488" y="5053557"/>
                  <a:ext cx="312252" cy="544153"/>
                  <a:chOff x="10251488" y="5053557"/>
                  <a:chExt cx="312252" cy="544153"/>
                </a:xfrm>
                <a:solidFill>
                  <a:srgbClr val="1D1D1B"/>
                </a:solidFill>
              </p:grpSpPr>
              <p:sp>
                <p:nvSpPr>
                  <p:cNvPr id="51" name="Forma Livre: Forma 50">
                    <a:extLst>
                      <a:ext uri="{FF2B5EF4-FFF2-40B4-BE49-F238E27FC236}">
                        <a16:creationId xmlns:a16="http://schemas.microsoft.com/office/drawing/2014/main" id="{BE5DB2BD-C9BB-658F-2375-74591C56FA15}"/>
                      </a:ext>
                    </a:extLst>
                  </p:cNvPr>
                  <p:cNvSpPr/>
                  <p:nvPr/>
                </p:nvSpPr>
                <p:spPr>
                  <a:xfrm>
                    <a:off x="10268940" y="5070927"/>
                    <a:ext cx="277427" cy="509413"/>
                  </a:xfrm>
                  <a:custGeom>
                    <a:avLst/>
                    <a:gdLst>
                      <a:gd name="connsiteX0" fmla="*/ 70139 w 277427"/>
                      <a:gd name="connsiteY0" fmla="*/ 112206 h 509413"/>
                      <a:gd name="connsiteX1" fmla="*/ 80429 w 277427"/>
                      <a:gd name="connsiteY1" fmla="*/ 412 h 509413"/>
                      <a:gd name="connsiteX2" fmla="*/ 114757 w 277427"/>
                      <a:gd name="connsiteY2" fmla="*/ 0 h 509413"/>
                      <a:gd name="connsiteX3" fmla="*/ 114757 w 277427"/>
                      <a:gd name="connsiteY3" fmla="*/ 115581 h 509413"/>
                      <a:gd name="connsiteX4" fmla="*/ 260880 w 277427"/>
                      <a:gd name="connsiteY4" fmla="*/ 115581 h 509413"/>
                      <a:gd name="connsiteX5" fmla="*/ 260880 w 277427"/>
                      <a:gd name="connsiteY5" fmla="*/ 154849 h 509413"/>
                      <a:gd name="connsiteX6" fmla="*/ 114757 w 277427"/>
                      <a:gd name="connsiteY6" fmla="*/ 154849 h 509413"/>
                      <a:gd name="connsiteX7" fmla="*/ 114757 w 277427"/>
                      <a:gd name="connsiteY7" fmla="*/ 357857 h 509413"/>
                      <a:gd name="connsiteX8" fmla="*/ 122579 w 277427"/>
                      <a:gd name="connsiteY8" fmla="*/ 413589 h 509413"/>
                      <a:gd name="connsiteX9" fmla="*/ 143406 w 277427"/>
                      <a:gd name="connsiteY9" fmla="*/ 448494 h 509413"/>
                      <a:gd name="connsiteX10" fmla="*/ 173206 w 277427"/>
                      <a:gd name="connsiteY10" fmla="*/ 466441 h 509413"/>
                      <a:gd name="connsiteX11" fmla="*/ 207947 w 277427"/>
                      <a:gd name="connsiteY11" fmla="*/ 471627 h 509413"/>
                      <a:gd name="connsiteX12" fmla="*/ 277427 w 277427"/>
                      <a:gd name="connsiteY12" fmla="*/ 471627 h 509413"/>
                      <a:gd name="connsiteX13" fmla="*/ 277016 w 277427"/>
                      <a:gd name="connsiteY13" fmla="*/ 509413 h 509413"/>
                      <a:gd name="connsiteX14" fmla="*/ 204489 w 277427"/>
                      <a:gd name="connsiteY14" fmla="*/ 509413 h 509413"/>
                      <a:gd name="connsiteX15" fmla="*/ 151474 w 277427"/>
                      <a:gd name="connsiteY15" fmla="*/ 501593 h 509413"/>
                      <a:gd name="connsiteX16" fmla="*/ 109160 w 277427"/>
                      <a:gd name="connsiteY16" fmla="*/ 476073 h 509413"/>
                      <a:gd name="connsiteX17" fmla="*/ 81088 w 277427"/>
                      <a:gd name="connsiteY17" fmla="*/ 429313 h 509413"/>
                      <a:gd name="connsiteX18" fmla="*/ 70962 w 277427"/>
                      <a:gd name="connsiteY18" fmla="*/ 357939 h 509413"/>
                      <a:gd name="connsiteX19" fmla="*/ 70962 w 277427"/>
                      <a:gd name="connsiteY19" fmla="*/ 154931 h 509413"/>
                      <a:gd name="connsiteX20" fmla="*/ 0 w 277427"/>
                      <a:gd name="connsiteY20" fmla="*/ 154931 h 509413"/>
                      <a:gd name="connsiteX21" fmla="*/ 0 w 277427"/>
                      <a:gd name="connsiteY21" fmla="*/ 118709 h 509413"/>
                      <a:gd name="connsiteX22" fmla="*/ 70222 w 277427"/>
                      <a:gd name="connsiteY22" fmla="*/ 112206 h 50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7427" h="509413">
                        <a:moveTo>
                          <a:pt x="70139" y="112206"/>
                        </a:moveTo>
                        <a:lnTo>
                          <a:pt x="80429" y="412"/>
                        </a:lnTo>
                        <a:lnTo>
                          <a:pt x="114757" y="0"/>
                        </a:lnTo>
                        <a:lnTo>
                          <a:pt x="114757" y="115581"/>
                        </a:lnTo>
                        <a:lnTo>
                          <a:pt x="260880" y="115581"/>
                        </a:lnTo>
                        <a:lnTo>
                          <a:pt x="260880" y="154849"/>
                        </a:lnTo>
                        <a:lnTo>
                          <a:pt x="114757" y="154849"/>
                        </a:lnTo>
                        <a:lnTo>
                          <a:pt x="114757" y="357857"/>
                        </a:lnTo>
                        <a:cubicBezTo>
                          <a:pt x="114757" y="380249"/>
                          <a:pt x="117392" y="398854"/>
                          <a:pt x="122579" y="413589"/>
                        </a:cubicBezTo>
                        <a:cubicBezTo>
                          <a:pt x="127765" y="428325"/>
                          <a:pt x="134762" y="440015"/>
                          <a:pt x="143406" y="448494"/>
                        </a:cubicBezTo>
                        <a:cubicBezTo>
                          <a:pt x="152050" y="456974"/>
                          <a:pt x="162011" y="462983"/>
                          <a:pt x="173206" y="466441"/>
                        </a:cubicBezTo>
                        <a:cubicBezTo>
                          <a:pt x="184403" y="469898"/>
                          <a:pt x="195928" y="471627"/>
                          <a:pt x="207947" y="471627"/>
                        </a:cubicBezTo>
                        <a:lnTo>
                          <a:pt x="277427" y="471627"/>
                        </a:lnTo>
                        <a:lnTo>
                          <a:pt x="277016" y="509413"/>
                        </a:lnTo>
                        <a:lnTo>
                          <a:pt x="204489" y="509413"/>
                        </a:lnTo>
                        <a:cubicBezTo>
                          <a:pt x="185391" y="509413"/>
                          <a:pt x="167691" y="506779"/>
                          <a:pt x="151474" y="501593"/>
                        </a:cubicBezTo>
                        <a:cubicBezTo>
                          <a:pt x="135173" y="496406"/>
                          <a:pt x="121096" y="487845"/>
                          <a:pt x="109160" y="476073"/>
                        </a:cubicBezTo>
                        <a:cubicBezTo>
                          <a:pt x="97223" y="464218"/>
                          <a:pt x="87838" y="448659"/>
                          <a:pt x="81088" y="429313"/>
                        </a:cubicBezTo>
                        <a:cubicBezTo>
                          <a:pt x="74338" y="409967"/>
                          <a:pt x="70962" y="386176"/>
                          <a:pt x="70962" y="357939"/>
                        </a:cubicBezTo>
                        <a:lnTo>
                          <a:pt x="70962" y="154931"/>
                        </a:lnTo>
                        <a:lnTo>
                          <a:pt x="0" y="154931"/>
                        </a:lnTo>
                        <a:lnTo>
                          <a:pt x="0" y="118709"/>
                        </a:lnTo>
                        <a:lnTo>
                          <a:pt x="70222" y="112206"/>
                        </a:lnTo>
                        <a:close/>
                      </a:path>
                    </a:pathLst>
                  </a:custGeom>
                  <a:solidFill>
                    <a:srgbClr val="1D1D1B"/>
                  </a:solidFill>
                  <a:ln w="8232" cap="flat">
                    <a:noFill/>
                    <a:prstDash val="solid"/>
                    <a:miter/>
                  </a:ln>
                </p:spPr>
                <p:txBody>
                  <a:bodyPr rtlCol="0" anchor="ctr"/>
                  <a:lstStyle/>
                  <a:p>
                    <a:endParaRPr lang="en-US"/>
                  </a:p>
                </p:txBody>
              </p:sp>
              <p:sp>
                <p:nvSpPr>
                  <p:cNvPr id="52" name="Forma Livre: Forma 51">
                    <a:extLst>
                      <a:ext uri="{FF2B5EF4-FFF2-40B4-BE49-F238E27FC236}">
                        <a16:creationId xmlns:a16="http://schemas.microsoft.com/office/drawing/2014/main" id="{D7E882CF-8620-F3F8-0A0C-BA9594A18F34}"/>
                      </a:ext>
                    </a:extLst>
                  </p:cNvPr>
                  <p:cNvSpPr/>
                  <p:nvPr/>
                </p:nvSpPr>
                <p:spPr>
                  <a:xfrm>
                    <a:off x="10251488" y="5053557"/>
                    <a:ext cx="312252" cy="544153"/>
                  </a:xfrm>
                  <a:custGeom>
                    <a:avLst/>
                    <a:gdLst>
                      <a:gd name="connsiteX0" fmla="*/ 294469 w 312252"/>
                      <a:gd name="connsiteY0" fmla="*/ 544154 h 544153"/>
                      <a:gd name="connsiteX1" fmla="*/ 221942 w 312252"/>
                      <a:gd name="connsiteY1" fmla="*/ 544154 h 544153"/>
                      <a:gd name="connsiteX2" fmla="*/ 163575 w 312252"/>
                      <a:gd name="connsiteY2" fmla="*/ 535510 h 544153"/>
                      <a:gd name="connsiteX3" fmla="*/ 114346 w 312252"/>
                      <a:gd name="connsiteY3" fmla="*/ 505791 h 544153"/>
                      <a:gd name="connsiteX4" fmla="*/ 82076 w 312252"/>
                      <a:gd name="connsiteY4" fmla="*/ 452446 h 544153"/>
                      <a:gd name="connsiteX5" fmla="*/ 70962 w 312252"/>
                      <a:gd name="connsiteY5" fmla="*/ 375392 h 544153"/>
                      <a:gd name="connsiteX6" fmla="*/ 70962 w 312252"/>
                      <a:gd name="connsiteY6" fmla="*/ 189754 h 544153"/>
                      <a:gd name="connsiteX7" fmla="*/ 17370 w 312252"/>
                      <a:gd name="connsiteY7" fmla="*/ 189754 h 544153"/>
                      <a:gd name="connsiteX8" fmla="*/ 0 w 312252"/>
                      <a:gd name="connsiteY8" fmla="*/ 172384 h 544153"/>
                      <a:gd name="connsiteX9" fmla="*/ 0 w 312252"/>
                      <a:gd name="connsiteY9" fmla="*/ 136162 h 544153"/>
                      <a:gd name="connsiteX10" fmla="*/ 15805 w 312252"/>
                      <a:gd name="connsiteY10" fmla="*/ 118874 h 544153"/>
                      <a:gd name="connsiteX11" fmla="*/ 71620 w 312252"/>
                      <a:gd name="connsiteY11" fmla="*/ 113688 h 544153"/>
                      <a:gd name="connsiteX12" fmla="*/ 80593 w 312252"/>
                      <a:gd name="connsiteY12" fmla="*/ 16218 h 544153"/>
                      <a:gd name="connsiteX13" fmla="*/ 97717 w 312252"/>
                      <a:gd name="connsiteY13" fmla="*/ 412 h 544153"/>
                      <a:gd name="connsiteX14" fmla="*/ 132045 w 312252"/>
                      <a:gd name="connsiteY14" fmla="*/ 0 h 544153"/>
                      <a:gd name="connsiteX15" fmla="*/ 144476 w 312252"/>
                      <a:gd name="connsiteY15" fmla="*/ 5022 h 544153"/>
                      <a:gd name="connsiteX16" fmla="*/ 149662 w 312252"/>
                      <a:gd name="connsiteY16" fmla="*/ 17370 h 544153"/>
                      <a:gd name="connsiteX17" fmla="*/ 149662 w 312252"/>
                      <a:gd name="connsiteY17" fmla="*/ 115664 h 544153"/>
                      <a:gd name="connsiteX18" fmla="*/ 278415 w 312252"/>
                      <a:gd name="connsiteY18" fmla="*/ 115664 h 544153"/>
                      <a:gd name="connsiteX19" fmla="*/ 295785 w 312252"/>
                      <a:gd name="connsiteY19" fmla="*/ 133034 h 544153"/>
                      <a:gd name="connsiteX20" fmla="*/ 295785 w 312252"/>
                      <a:gd name="connsiteY20" fmla="*/ 172301 h 544153"/>
                      <a:gd name="connsiteX21" fmla="*/ 278415 w 312252"/>
                      <a:gd name="connsiteY21" fmla="*/ 189672 h 544153"/>
                      <a:gd name="connsiteX22" fmla="*/ 149662 w 312252"/>
                      <a:gd name="connsiteY22" fmla="*/ 189672 h 544153"/>
                      <a:gd name="connsiteX23" fmla="*/ 149662 w 312252"/>
                      <a:gd name="connsiteY23" fmla="*/ 375309 h 544153"/>
                      <a:gd name="connsiteX24" fmla="*/ 156496 w 312252"/>
                      <a:gd name="connsiteY24" fmla="*/ 425279 h 544153"/>
                      <a:gd name="connsiteX25" fmla="*/ 173125 w 312252"/>
                      <a:gd name="connsiteY25" fmla="*/ 453598 h 544153"/>
                      <a:gd name="connsiteX26" fmla="*/ 195764 w 312252"/>
                      <a:gd name="connsiteY26" fmla="*/ 467264 h 544153"/>
                      <a:gd name="connsiteX27" fmla="*/ 225400 w 312252"/>
                      <a:gd name="connsiteY27" fmla="*/ 471627 h 544153"/>
                      <a:gd name="connsiteX28" fmla="*/ 294880 w 312252"/>
                      <a:gd name="connsiteY28" fmla="*/ 471627 h 544153"/>
                      <a:gd name="connsiteX29" fmla="*/ 307228 w 312252"/>
                      <a:gd name="connsiteY29" fmla="*/ 476814 h 544153"/>
                      <a:gd name="connsiteX30" fmla="*/ 312250 w 312252"/>
                      <a:gd name="connsiteY30" fmla="*/ 489162 h 544153"/>
                      <a:gd name="connsiteX31" fmla="*/ 311839 w 312252"/>
                      <a:gd name="connsiteY31" fmla="*/ 526948 h 544153"/>
                      <a:gd name="connsiteX32" fmla="*/ 294469 w 312252"/>
                      <a:gd name="connsiteY32" fmla="*/ 544154 h 544153"/>
                      <a:gd name="connsiteX33" fmla="*/ 34822 w 312252"/>
                      <a:gd name="connsiteY33" fmla="*/ 154932 h 544153"/>
                      <a:gd name="connsiteX34" fmla="*/ 88415 w 312252"/>
                      <a:gd name="connsiteY34" fmla="*/ 154932 h 544153"/>
                      <a:gd name="connsiteX35" fmla="*/ 105785 w 312252"/>
                      <a:gd name="connsiteY35" fmla="*/ 172301 h 544153"/>
                      <a:gd name="connsiteX36" fmla="*/ 105785 w 312252"/>
                      <a:gd name="connsiteY36" fmla="*/ 375309 h 544153"/>
                      <a:gd name="connsiteX37" fmla="*/ 114922 w 312252"/>
                      <a:gd name="connsiteY37" fmla="*/ 440921 h 544153"/>
                      <a:gd name="connsiteX38" fmla="*/ 138796 w 312252"/>
                      <a:gd name="connsiteY38" fmla="*/ 481095 h 544153"/>
                      <a:gd name="connsiteX39" fmla="*/ 174194 w 312252"/>
                      <a:gd name="connsiteY39" fmla="*/ 502416 h 544153"/>
                      <a:gd name="connsiteX40" fmla="*/ 221942 w 312252"/>
                      <a:gd name="connsiteY40" fmla="*/ 509413 h 544153"/>
                      <a:gd name="connsiteX41" fmla="*/ 277262 w 312252"/>
                      <a:gd name="connsiteY41" fmla="*/ 509413 h 544153"/>
                      <a:gd name="connsiteX42" fmla="*/ 277262 w 312252"/>
                      <a:gd name="connsiteY42" fmla="*/ 506367 h 544153"/>
                      <a:gd name="connsiteX43" fmla="*/ 225400 w 312252"/>
                      <a:gd name="connsiteY43" fmla="*/ 506367 h 544153"/>
                      <a:gd name="connsiteX44" fmla="*/ 185555 w 312252"/>
                      <a:gd name="connsiteY44" fmla="*/ 500440 h 544153"/>
                      <a:gd name="connsiteX45" fmla="*/ 148674 w 312252"/>
                      <a:gd name="connsiteY45" fmla="*/ 478295 h 544153"/>
                      <a:gd name="connsiteX46" fmla="*/ 123649 w 312252"/>
                      <a:gd name="connsiteY46" fmla="*/ 436805 h 544153"/>
                      <a:gd name="connsiteX47" fmla="*/ 114840 w 312252"/>
                      <a:gd name="connsiteY47" fmla="*/ 375309 h 544153"/>
                      <a:gd name="connsiteX48" fmla="*/ 114840 w 312252"/>
                      <a:gd name="connsiteY48" fmla="*/ 172301 h 544153"/>
                      <a:gd name="connsiteX49" fmla="*/ 132210 w 312252"/>
                      <a:gd name="connsiteY49" fmla="*/ 154932 h 544153"/>
                      <a:gd name="connsiteX50" fmla="*/ 260963 w 312252"/>
                      <a:gd name="connsiteY50" fmla="*/ 154932 h 544153"/>
                      <a:gd name="connsiteX51" fmla="*/ 260963 w 312252"/>
                      <a:gd name="connsiteY51" fmla="*/ 150321 h 544153"/>
                      <a:gd name="connsiteX52" fmla="*/ 132210 w 312252"/>
                      <a:gd name="connsiteY52" fmla="*/ 150321 h 544153"/>
                      <a:gd name="connsiteX53" fmla="*/ 114840 w 312252"/>
                      <a:gd name="connsiteY53" fmla="*/ 132951 h 544153"/>
                      <a:gd name="connsiteX54" fmla="*/ 114840 w 312252"/>
                      <a:gd name="connsiteY54" fmla="*/ 34905 h 544153"/>
                      <a:gd name="connsiteX55" fmla="*/ 113687 w 312252"/>
                      <a:gd name="connsiteY55" fmla="*/ 34905 h 544153"/>
                      <a:gd name="connsiteX56" fmla="*/ 104797 w 312252"/>
                      <a:gd name="connsiteY56" fmla="*/ 131140 h 544153"/>
                      <a:gd name="connsiteX57" fmla="*/ 89073 w 312252"/>
                      <a:gd name="connsiteY57" fmla="*/ 146864 h 544153"/>
                      <a:gd name="connsiteX58" fmla="*/ 34658 w 312252"/>
                      <a:gd name="connsiteY58" fmla="*/ 151886 h 544153"/>
                      <a:gd name="connsiteX59" fmla="*/ 34658 w 312252"/>
                      <a:gd name="connsiteY59" fmla="*/ 154932 h 5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2252" h="544153">
                        <a:moveTo>
                          <a:pt x="294469" y="544154"/>
                        </a:moveTo>
                        <a:lnTo>
                          <a:pt x="221942" y="544154"/>
                        </a:lnTo>
                        <a:cubicBezTo>
                          <a:pt x="201196" y="544154"/>
                          <a:pt x="181521" y="541272"/>
                          <a:pt x="163575" y="535510"/>
                        </a:cubicBezTo>
                        <a:cubicBezTo>
                          <a:pt x="144805" y="529500"/>
                          <a:pt x="128176" y="519457"/>
                          <a:pt x="114346" y="505791"/>
                        </a:cubicBezTo>
                        <a:cubicBezTo>
                          <a:pt x="100516" y="492125"/>
                          <a:pt x="89650" y="474179"/>
                          <a:pt x="82076" y="452446"/>
                        </a:cubicBezTo>
                        <a:cubicBezTo>
                          <a:pt x="74749" y="431371"/>
                          <a:pt x="70962" y="405440"/>
                          <a:pt x="70962" y="375392"/>
                        </a:cubicBezTo>
                        <a:lnTo>
                          <a:pt x="70962" y="189754"/>
                        </a:lnTo>
                        <a:lnTo>
                          <a:pt x="17370" y="189754"/>
                        </a:lnTo>
                        <a:cubicBezTo>
                          <a:pt x="7820" y="189754"/>
                          <a:pt x="0" y="182016"/>
                          <a:pt x="0" y="172384"/>
                        </a:cubicBezTo>
                        <a:lnTo>
                          <a:pt x="0" y="136162"/>
                        </a:lnTo>
                        <a:cubicBezTo>
                          <a:pt x="0" y="127189"/>
                          <a:pt x="6832" y="119697"/>
                          <a:pt x="15805" y="118874"/>
                        </a:cubicBezTo>
                        <a:lnTo>
                          <a:pt x="71620" y="113688"/>
                        </a:lnTo>
                        <a:lnTo>
                          <a:pt x="80593" y="16218"/>
                        </a:lnTo>
                        <a:cubicBezTo>
                          <a:pt x="81417" y="7327"/>
                          <a:pt x="88826" y="576"/>
                          <a:pt x="97717" y="412"/>
                        </a:cubicBezTo>
                        <a:lnTo>
                          <a:pt x="132045" y="0"/>
                        </a:lnTo>
                        <a:cubicBezTo>
                          <a:pt x="136573" y="329"/>
                          <a:pt x="141184" y="1729"/>
                          <a:pt x="144476" y="5022"/>
                        </a:cubicBezTo>
                        <a:cubicBezTo>
                          <a:pt x="147769" y="8315"/>
                          <a:pt x="149662" y="12760"/>
                          <a:pt x="149662" y="17370"/>
                        </a:cubicBezTo>
                        <a:lnTo>
                          <a:pt x="149662" y="115664"/>
                        </a:lnTo>
                        <a:lnTo>
                          <a:pt x="278415" y="115664"/>
                        </a:lnTo>
                        <a:cubicBezTo>
                          <a:pt x="287965" y="115664"/>
                          <a:pt x="295785" y="123402"/>
                          <a:pt x="295785" y="133034"/>
                        </a:cubicBezTo>
                        <a:lnTo>
                          <a:pt x="295785" y="172301"/>
                        </a:lnTo>
                        <a:cubicBezTo>
                          <a:pt x="295785" y="181851"/>
                          <a:pt x="288047" y="189672"/>
                          <a:pt x="278415" y="189672"/>
                        </a:cubicBezTo>
                        <a:lnTo>
                          <a:pt x="149662" y="189672"/>
                        </a:lnTo>
                        <a:lnTo>
                          <a:pt x="149662" y="375309"/>
                        </a:lnTo>
                        <a:cubicBezTo>
                          <a:pt x="149662" y="395561"/>
                          <a:pt x="151967" y="412437"/>
                          <a:pt x="156496" y="425279"/>
                        </a:cubicBezTo>
                        <a:cubicBezTo>
                          <a:pt x="160777" y="437463"/>
                          <a:pt x="166374" y="447013"/>
                          <a:pt x="173125" y="453598"/>
                        </a:cubicBezTo>
                        <a:cubicBezTo>
                          <a:pt x="179793" y="460184"/>
                          <a:pt x="187202" y="464712"/>
                          <a:pt x="195764" y="467264"/>
                        </a:cubicBezTo>
                        <a:cubicBezTo>
                          <a:pt x="205230" y="470145"/>
                          <a:pt x="215192" y="471627"/>
                          <a:pt x="225400" y="471627"/>
                        </a:cubicBezTo>
                        <a:lnTo>
                          <a:pt x="294880" y="471627"/>
                        </a:lnTo>
                        <a:cubicBezTo>
                          <a:pt x="299490" y="471627"/>
                          <a:pt x="303935" y="473520"/>
                          <a:pt x="307228" y="476814"/>
                        </a:cubicBezTo>
                        <a:cubicBezTo>
                          <a:pt x="310521" y="480106"/>
                          <a:pt x="312332" y="484552"/>
                          <a:pt x="312250" y="489162"/>
                        </a:cubicBezTo>
                        <a:lnTo>
                          <a:pt x="311839" y="526948"/>
                        </a:lnTo>
                        <a:cubicBezTo>
                          <a:pt x="311756" y="536498"/>
                          <a:pt x="304017" y="544154"/>
                          <a:pt x="294469" y="544154"/>
                        </a:cubicBezTo>
                        <a:close/>
                        <a:moveTo>
                          <a:pt x="34822" y="154932"/>
                        </a:moveTo>
                        <a:lnTo>
                          <a:pt x="88415" y="154932"/>
                        </a:lnTo>
                        <a:cubicBezTo>
                          <a:pt x="97964" y="154932"/>
                          <a:pt x="105785" y="162670"/>
                          <a:pt x="105785" y="172301"/>
                        </a:cubicBezTo>
                        <a:lnTo>
                          <a:pt x="105785" y="375309"/>
                        </a:lnTo>
                        <a:cubicBezTo>
                          <a:pt x="105785" y="401488"/>
                          <a:pt x="108830" y="423550"/>
                          <a:pt x="114922" y="440921"/>
                        </a:cubicBezTo>
                        <a:cubicBezTo>
                          <a:pt x="120767" y="457632"/>
                          <a:pt x="128753" y="471133"/>
                          <a:pt x="138796" y="481095"/>
                        </a:cubicBezTo>
                        <a:cubicBezTo>
                          <a:pt x="148922" y="491055"/>
                          <a:pt x="160447" y="498053"/>
                          <a:pt x="174194" y="502416"/>
                        </a:cubicBezTo>
                        <a:cubicBezTo>
                          <a:pt x="188683" y="507026"/>
                          <a:pt x="204737" y="509413"/>
                          <a:pt x="221942" y="509413"/>
                        </a:cubicBezTo>
                        <a:lnTo>
                          <a:pt x="277262" y="509413"/>
                        </a:lnTo>
                        <a:lnTo>
                          <a:pt x="277262" y="506367"/>
                        </a:lnTo>
                        <a:cubicBezTo>
                          <a:pt x="277262" y="506367"/>
                          <a:pt x="225400" y="506367"/>
                          <a:pt x="225400" y="506367"/>
                        </a:cubicBezTo>
                        <a:cubicBezTo>
                          <a:pt x="211734" y="506367"/>
                          <a:pt x="198398" y="504391"/>
                          <a:pt x="185555" y="500440"/>
                        </a:cubicBezTo>
                        <a:cubicBezTo>
                          <a:pt x="171725" y="496242"/>
                          <a:pt x="159377" y="488750"/>
                          <a:pt x="148674" y="478295"/>
                        </a:cubicBezTo>
                        <a:cubicBezTo>
                          <a:pt x="138138" y="467923"/>
                          <a:pt x="129741" y="454010"/>
                          <a:pt x="123649" y="436805"/>
                        </a:cubicBezTo>
                        <a:cubicBezTo>
                          <a:pt x="117803" y="420258"/>
                          <a:pt x="114840" y="399512"/>
                          <a:pt x="114840" y="375309"/>
                        </a:cubicBezTo>
                        <a:lnTo>
                          <a:pt x="114840" y="172301"/>
                        </a:lnTo>
                        <a:cubicBezTo>
                          <a:pt x="114840" y="162752"/>
                          <a:pt x="122579" y="154932"/>
                          <a:pt x="132210" y="154932"/>
                        </a:cubicBezTo>
                        <a:lnTo>
                          <a:pt x="260963" y="154932"/>
                        </a:lnTo>
                        <a:lnTo>
                          <a:pt x="260963" y="150321"/>
                        </a:lnTo>
                        <a:lnTo>
                          <a:pt x="132210" y="150321"/>
                        </a:lnTo>
                        <a:cubicBezTo>
                          <a:pt x="122661" y="150321"/>
                          <a:pt x="114840" y="142583"/>
                          <a:pt x="114840" y="132951"/>
                        </a:cubicBezTo>
                        <a:lnTo>
                          <a:pt x="114840" y="34905"/>
                        </a:lnTo>
                        <a:lnTo>
                          <a:pt x="113687" y="34905"/>
                        </a:lnTo>
                        <a:cubicBezTo>
                          <a:pt x="113687" y="34905"/>
                          <a:pt x="104797" y="131140"/>
                          <a:pt x="104797" y="131140"/>
                        </a:cubicBezTo>
                        <a:cubicBezTo>
                          <a:pt x="104056" y="139455"/>
                          <a:pt x="97470" y="146041"/>
                          <a:pt x="89073" y="146864"/>
                        </a:cubicBezTo>
                        <a:lnTo>
                          <a:pt x="34658" y="151886"/>
                        </a:lnTo>
                        <a:lnTo>
                          <a:pt x="34658" y="154932"/>
                        </a:lnTo>
                        <a:close/>
                      </a:path>
                    </a:pathLst>
                  </a:custGeom>
                  <a:solidFill>
                    <a:srgbClr val="1D1D1B"/>
                  </a:solidFill>
                  <a:ln w="8232" cap="flat">
                    <a:noFill/>
                    <a:prstDash val="solid"/>
                    <a:miter/>
                  </a:ln>
                </p:spPr>
                <p:txBody>
                  <a:bodyPr rtlCol="0" anchor="ctr"/>
                  <a:lstStyle/>
                  <a:p>
                    <a:endParaRPr lang="en-US"/>
                  </a:p>
                </p:txBody>
              </p:sp>
            </p:grpSp>
            <p:grpSp>
              <p:nvGrpSpPr>
                <p:cNvPr id="42" name="Gráfico 23">
                  <a:extLst>
                    <a:ext uri="{FF2B5EF4-FFF2-40B4-BE49-F238E27FC236}">
                      <a16:creationId xmlns:a16="http://schemas.microsoft.com/office/drawing/2014/main" id="{8900A8D2-E29C-4D91-6E10-7AD9A46459D0}"/>
                    </a:ext>
                  </a:extLst>
                </p:cNvPr>
                <p:cNvGrpSpPr/>
                <p:nvPr/>
              </p:nvGrpSpPr>
              <p:grpSpPr>
                <a:xfrm>
                  <a:off x="10806261" y="5018076"/>
                  <a:ext cx="102573" cy="572390"/>
                  <a:chOff x="10806261" y="5018076"/>
                  <a:chExt cx="102573" cy="572390"/>
                </a:xfrm>
                <a:solidFill>
                  <a:srgbClr val="1D1D1B"/>
                </a:solidFill>
              </p:grpSpPr>
              <p:sp>
                <p:nvSpPr>
                  <p:cNvPr id="49" name="Forma Livre: Forma 48">
                    <a:extLst>
                      <a:ext uri="{FF2B5EF4-FFF2-40B4-BE49-F238E27FC236}">
                        <a16:creationId xmlns:a16="http://schemas.microsoft.com/office/drawing/2014/main" id="{FAD0B17B-2477-694F-AB65-BB19E66E7E1E}"/>
                      </a:ext>
                    </a:extLst>
                  </p:cNvPr>
                  <p:cNvSpPr/>
                  <p:nvPr/>
                </p:nvSpPr>
                <p:spPr>
                  <a:xfrm>
                    <a:off x="10823631" y="5035446"/>
                    <a:ext cx="67916" cy="537649"/>
                  </a:xfrm>
                  <a:custGeom>
                    <a:avLst/>
                    <a:gdLst>
                      <a:gd name="connsiteX0" fmla="*/ 0 w 67916"/>
                      <a:gd name="connsiteY0" fmla="*/ 31283 h 537649"/>
                      <a:gd name="connsiteX1" fmla="*/ 9549 w 67916"/>
                      <a:gd name="connsiteY1" fmla="*/ 9385 h 537649"/>
                      <a:gd name="connsiteX2" fmla="*/ 33999 w 67916"/>
                      <a:gd name="connsiteY2" fmla="*/ 0 h 537649"/>
                      <a:gd name="connsiteX3" fmla="*/ 58202 w 67916"/>
                      <a:gd name="connsiteY3" fmla="*/ 9385 h 537649"/>
                      <a:gd name="connsiteX4" fmla="*/ 67916 w 67916"/>
                      <a:gd name="connsiteY4" fmla="*/ 31283 h 537649"/>
                      <a:gd name="connsiteX5" fmla="*/ 58202 w 67916"/>
                      <a:gd name="connsiteY5" fmla="*/ 53592 h 537649"/>
                      <a:gd name="connsiteX6" fmla="*/ 33587 w 67916"/>
                      <a:gd name="connsiteY6" fmla="*/ 62565 h 537649"/>
                      <a:gd name="connsiteX7" fmla="*/ 9549 w 67916"/>
                      <a:gd name="connsiteY7" fmla="*/ 53427 h 537649"/>
                      <a:gd name="connsiteX8" fmla="*/ 0 w 67916"/>
                      <a:gd name="connsiteY8" fmla="*/ 31283 h 537649"/>
                      <a:gd name="connsiteX9" fmla="*/ 11443 w 67916"/>
                      <a:gd name="connsiteY9" fmla="*/ 537650 h 537649"/>
                      <a:gd name="connsiteX10" fmla="*/ 11443 w 67916"/>
                      <a:gd name="connsiteY10" fmla="*/ 151144 h 537649"/>
                      <a:gd name="connsiteX11" fmla="*/ 55733 w 67916"/>
                      <a:gd name="connsiteY11" fmla="*/ 151144 h 537649"/>
                      <a:gd name="connsiteX12" fmla="*/ 55733 w 67916"/>
                      <a:gd name="connsiteY12" fmla="*/ 537650 h 537649"/>
                      <a:gd name="connsiteX13" fmla="*/ 11443 w 67916"/>
                      <a:gd name="connsiteY13" fmla="*/ 537650 h 5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16" h="537649">
                        <a:moveTo>
                          <a:pt x="0" y="31283"/>
                        </a:moveTo>
                        <a:cubicBezTo>
                          <a:pt x="0" y="22886"/>
                          <a:pt x="3211" y="15559"/>
                          <a:pt x="9549" y="9385"/>
                        </a:cubicBezTo>
                        <a:cubicBezTo>
                          <a:pt x="15888" y="3210"/>
                          <a:pt x="24038" y="0"/>
                          <a:pt x="33999" y="0"/>
                        </a:cubicBezTo>
                        <a:cubicBezTo>
                          <a:pt x="43960" y="0"/>
                          <a:pt x="51699" y="3128"/>
                          <a:pt x="58202" y="9385"/>
                        </a:cubicBezTo>
                        <a:cubicBezTo>
                          <a:pt x="64706" y="15641"/>
                          <a:pt x="67916" y="22886"/>
                          <a:pt x="67916" y="31283"/>
                        </a:cubicBezTo>
                        <a:cubicBezTo>
                          <a:pt x="67916" y="40173"/>
                          <a:pt x="64706" y="47665"/>
                          <a:pt x="58202" y="53592"/>
                        </a:cubicBezTo>
                        <a:cubicBezTo>
                          <a:pt x="51699" y="59602"/>
                          <a:pt x="43548" y="62565"/>
                          <a:pt x="33587" y="62565"/>
                        </a:cubicBezTo>
                        <a:cubicBezTo>
                          <a:pt x="23627" y="62565"/>
                          <a:pt x="15888" y="59519"/>
                          <a:pt x="9549" y="53427"/>
                        </a:cubicBezTo>
                        <a:cubicBezTo>
                          <a:pt x="3211" y="47336"/>
                          <a:pt x="0" y="39926"/>
                          <a:pt x="0" y="31283"/>
                        </a:cubicBezTo>
                        <a:close/>
                        <a:moveTo>
                          <a:pt x="11443" y="537650"/>
                        </a:moveTo>
                        <a:lnTo>
                          <a:pt x="11443" y="151144"/>
                        </a:lnTo>
                        <a:lnTo>
                          <a:pt x="55733" y="151144"/>
                        </a:lnTo>
                        <a:lnTo>
                          <a:pt x="55733" y="537650"/>
                        </a:lnTo>
                        <a:lnTo>
                          <a:pt x="11443" y="537650"/>
                        </a:lnTo>
                        <a:close/>
                      </a:path>
                    </a:pathLst>
                  </a:custGeom>
                  <a:solidFill>
                    <a:srgbClr val="1D1D1B"/>
                  </a:solidFill>
                  <a:ln w="8232" cap="flat">
                    <a:noFill/>
                    <a:prstDash val="solid"/>
                    <a:miter/>
                  </a:ln>
                </p:spPr>
                <p:txBody>
                  <a:bodyPr rtlCol="0" anchor="ctr"/>
                  <a:lstStyle/>
                  <a:p>
                    <a:endParaRPr lang="en-US"/>
                  </a:p>
                </p:txBody>
              </p:sp>
              <p:sp>
                <p:nvSpPr>
                  <p:cNvPr id="50" name="Forma Livre: Forma 49">
                    <a:extLst>
                      <a:ext uri="{FF2B5EF4-FFF2-40B4-BE49-F238E27FC236}">
                        <a16:creationId xmlns:a16="http://schemas.microsoft.com/office/drawing/2014/main" id="{EDEAE662-C0CE-CCC3-5937-A3AB292B88E9}"/>
                      </a:ext>
                    </a:extLst>
                  </p:cNvPr>
                  <p:cNvSpPr/>
                  <p:nvPr/>
                </p:nvSpPr>
                <p:spPr>
                  <a:xfrm>
                    <a:off x="10806261" y="5018076"/>
                    <a:ext cx="102573" cy="572390"/>
                  </a:xfrm>
                  <a:custGeom>
                    <a:avLst/>
                    <a:gdLst>
                      <a:gd name="connsiteX0" fmla="*/ 73103 w 102573"/>
                      <a:gd name="connsiteY0" fmla="*/ 572390 h 572390"/>
                      <a:gd name="connsiteX1" fmla="*/ 28813 w 102573"/>
                      <a:gd name="connsiteY1" fmla="*/ 572390 h 572390"/>
                      <a:gd name="connsiteX2" fmla="*/ 11443 w 102573"/>
                      <a:gd name="connsiteY2" fmla="*/ 555020 h 572390"/>
                      <a:gd name="connsiteX3" fmla="*/ 11443 w 102573"/>
                      <a:gd name="connsiteY3" fmla="*/ 168515 h 572390"/>
                      <a:gd name="connsiteX4" fmla="*/ 28813 w 102573"/>
                      <a:gd name="connsiteY4" fmla="*/ 151145 h 572390"/>
                      <a:gd name="connsiteX5" fmla="*/ 73103 w 102573"/>
                      <a:gd name="connsiteY5" fmla="*/ 151145 h 572390"/>
                      <a:gd name="connsiteX6" fmla="*/ 90473 w 102573"/>
                      <a:gd name="connsiteY6" fmla="*/ 168515 h 572390"/>
                      <a:gd name="connsiteX7" fmla="*/ 90473 w 102573"/>
                      <a:gd name="connsiteY7" fmla="*/ 555020 h 572390"/>
                      <a:gd name="connsiteX8" fmla="*/ 73103 w 102573"/>
                      <a:gd name="connsiteY8" fmla="*/ 572390 h 572390"/>
                      <a:gd name="connsiteX9" fmla="*/ 46183 w 102573"/>
                      <a:gd name="connsiteY9" fmla="*/ 537650 h 572390"/>
                      <a:gd name="connsiteX10" fmla="*/ 55732 w 102573"/>
                      <a:gd name="connsiteY10" fmla="*/ 537650 h 572390"/>
                      <a:gd name="connsiteX11" fmla="*/ 55732 w 102573"/>
                      <a:gd name="connsiteY11" fmla="*/ 185803 h 572390"/>
                      <a:gd name="connsiteX12" fmla="*/ 46183 w 102573"/>
                      <a:gd name="connsiteY12" fmla="*/ 185803 h 572390"/>
                      <a:gd name="connsiteX13" fmla="*/ 46183 w 102573"/>
                      <a:gd name="connsiteY13" fmla="*/ 537650 h 572390"/>
                      <a:gd name="connsiteX14" fmla="*/ 50957 w 102573"/>
                      <a:gd name="connsiteY14" fmla="*/ 97306 h 572390"/>
                      <a:gd name="connsiteX15" fmla="*/ 14900 w 102573"/>
                      <a:gd name="connsiteY15" fmla="*/ 83311 h 572390"/>
                      <a:gd name="connsiteX16" fmla="*/ 0 w 102573"/>
                      <a:gd name="connsiteY16" fmla="*/ 48653 h 572390"/>
                      <a:gd name="connsiteX17" fmla="*/ 14735 w 102573"/>
                      <a:gd name="connsiteY17" fmla="*/ 14324 h 572390"/>
                      <a:gd name="connsiteX18" fmla="*/ 51287 w 102573"/>
                      <a:gd name="connsiteY18" fmla="*/ 0 h 572390"/>
                      <a:gd name="connsiteX19" fmla="*/ 87509 w 102573"/>
                      <a:gd name="connsiteY19" fmla="*/ 14242 h 572390"/>
                      <a:gd name="connsiteX20" fmla="*/ 102574 w 102573"/>
                      <a:gd name="connsiteY20" fmla="*/ 48735 h 572390"/>
                      <a:gd name="connsiteX21" fmla="*/ 87262 w 102573"/>
                      <a:gd name="connsiteY21" fmla="*/ 83805 h 572390"/>
                      <a:gd name="connsiteX22" fmla="*/ 50875 w 102573"/>
                      <a:gd name="connsiteY22" fmla="*/ 97388 h 572390"/>
                      <a:gd name="connsiteX23" fmla="*/ 51369 w 102573"/>
                      <a:gd name="connsiteY23" fmla="*/ 34740 h 572390"/>
                      <a:gd name="connsiteX24" fmla="*/ 39103 w 102573"/>
                      <a:gd name="connsiteY24" fmla="*/ 39103 h 572390"/>
                      <a:gd name="connsiteX25" fmla="*/ 34740 w 102573"/>
                      <a:gd name="connsiteY25" fmla="*/ 48653 h 572390"/>
                      <a:gd name="connsiteX26" fmla="*/ 38939 w 102573"/>
                      <a:gd name="connsiteY26" fmla="*/ 58284 h 572390"/>
                      <a:gd name="connsiteX27" fmla="*/ 50957 w 102573"/>
                      <a:gd name="connsiteY27" fmla="*/ 62565 h 572390"/>
                      <a:gd name="connsiteX28" fmla="*/ 63800 w 102573"/>
                      <a:gd name="connsiteY28" fmla="*/ 58202 h 572390"/>
                      <a:gd name="connsiteX29" fmla="*/ 67916 w 102573"/>
                      <a:gd name="connsiteY29" fmla="*/ 48653 h 572390"/>
                      <a:gd name="connsiteX30" fmla="*/ 63553 w 102573"/>
                      <a:gd name="connsiteY30" fmla="*/ 39268 h 572390"/>
                      <a:gd name="connsiteX31" fmla="*/ 51369 w 102573"/>
                      <a:gd name="connsiteY31" fmla="*/ 34740 h 5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573" h="572390">
                        <a:moveTo>
                          <a:pt x="73103" y="572390"/>
                        </a:moveTo>
                        <a:lnTo>
                          <a:pt x="28813" y="572390"/>
                        </a:lnTo>
                        <a:cubicBezTo>
                          <a:pt x="19263" y="572390"/>
                          <a:pt x="11443" y="564652"/>
                          <a:pt x="11443" y="555020"/>
                        </a:cubicBezTo>
                        <a:lnTo>
                          <a:pt x="11443" y="168515"/>
                        </a:lnTo>
                        <a:cubicBezTo>
                          <a:pt x="11443" y="158965"/>
                          <a:pt x="19181" y="151145"/>
                          <a:pt x="28813" y="151145"/>
                        </a:cubicBezTo>
                        <a:lnTo>
                          <a:pt x="73103" y="151145"/>
                        </a:lnTo>
                        <a:cubicBezTo>
                          <a:pt x="82651" y="151145"/>
                          <a:pt x="90473" y="158883"/>
                          <a:pt x="90473" y="168515"/>
                        </a:cubicBezTo>
                        <a:lnTo>
                          <a:pt x="90473" y="555020"/>
                        </a:lnTo>
                        <a:cubicBezTo>
                          <a:pt x="90473" y="564569"/>
                          <a:pt x="82734" y="572390"/>
                          <a:pt x="73103" y="572390"/>
                        </a:cubicBezTo>
                        <a:close/>
                        <a:moveTo>
                          <a:pt x="46183" y="537650"/>
                        </a:moveTo>
                        <a:lnTo>
                          <a:pt x="55732" y="537650"/>
                        </a:lnTo>
                        <a:lnTo>
                          <a:pt x="55732" y="185803"/>
                        </a:lnTo>
                        <a:lnTo>
                          <a:pt x="46183" y="185803"/>
                        </a:lnTo>
                        <a:lnTo>
                          <a:pt x="46183" y="537650"/>
                        </a:lnTo>
                        <a:close/>
                        <a:moveTo>
                          <a:pt x="50957" y="97306"/>
                        </a:moveTo>
                        <a:cubicBezTo>
                          <a:pt x="36880" y="97306"/>
                          <a:pt x="24450" y="92449"/>
                          <a:pt x="14900" y="83311"/>
                        </a:cubicBezTo>
                        <a:cubicBezTo>
                          <a:pt x="5186" y="73926"/>
                          <a:pt x="0" y="61989"/>
                          <a:pt x="0" y="48653"/>
                        </a:cubicBezTo>
                        <a:cubicBezTo>
                          <a:pt x="0" y="35317"/>
                          <a:pt x="5104" y="23791"/>
                          <a:pt x="14735" y="14324"/>
                        </a:cubicBezTo>
                        <a:cubicBezTo>
                          <a:pt x="24285" y="4939"/>
                          <a:pt x="36963" y="0"/>
                          <a:pt x="51287" y="0"/>
                        </a:cubicBezTo>
                        <a:cubicBezTo>
                          <a:pt x="65611" y="0"/>
                          <a:pt x="77877" y="4939"/>
                          <a:pt x="87509" y="14242"/>
                        </a:cubicBezTo>
                        <a:cubicBezTo>
                          <a:pt x="97387" y="23709"/>
                          <a:pt x="102574" y="35646"/>
                          <a:pt x="102574" y="48735"/>
                        </a:cubicBezTo>
                        <a:cubicBezTo>
                          <a:pt x="102574" y="62483"/>
                          <a:pt x="97305" y="74584"/>
                          <a:pt x="87262" y="83805"/>
                        </a:cubicBezTo>
                        <a:cubicBezTo>
                          <a:pt x="77547" y="92778"/>
                          <a:pt x="65281" y="97388"/>
                          <a:pt x="50875" y="97388"/>
                        </a:cubicBezTo>
                        <a:close/>
                        <a:moveTo>
                          <a:pt x="51369" y="34740"/>
                        </a:moveTo>
                        <a:cubicBezTo>
                          <a:pt x="44453" y="34740"/>
                          <a:pt x="41161" y="37128"/>
                          <a:pt x="39103" y="39103"/>
                        </a:cubicBezTo>
                        <a:cubicBezTo>
                          <a:pt x="36057" y="42067"/>
                          <a:pt x="34740" y="44948"/>
                          <a:pt x="34740" y="48653"/>
                        </a:cubicBezTo>
                        <a:cubicBezTo>
                          <a:pt x="34740" y="52522"/>
                          <a:pt x="35975" y="55403"/>
                          <a:pt x="38939" y="58284"/>
                        </a:cubicBezTo>
                        <a:cubicBezTo>
                          <a:pt x="40997" y="60260"/>
                          <a:pt x="44290" y="62565"/>
                          <a:pt x="50957" y="62565"/>
                        </a:cubicBezTo>
                        <a:cubicBezTo>
                          <a:pt x="58202" y="62565"/>
                          <a:pt x="61742" y="60096"/>
                          <a:pt x="63800" y="58202"/>
                        </a:cubicBezTo>
                        <a:cubicBezTo>
                          <a:pt x="66764" y="55485"/>
                          <a:pt x="67916" y="52687"/>
                          <a:pt x="67916" y="48653"/>
                        </a:cubicBezTo>
                        <a:cubicBezTo>
                          <a:pt x="67916" y="46101"/>
                          <a:pt x="67422" y="42972"/>
                          <a:pt x="63553" y="39268"/>
                        </a:cubicBezTo>
                        <a:cubicBezTo>
                          <a:pt x="60260" y="36140"/>
                          <a:pt x="56556" y="34740"/>
                          <a:pt x="51369" y="34740"/>
                        </a:cubicBezTo>
                        <a:close/>
                      </a:path>
                    </a:pathLst>
                  </a:custGeom>
                  <a:solidFill>
                    <a:srgbClr val="1D1D1B"/>
                  </a:solidFill>
                  <a:ln w="8232" cap="flat">
                    <a:noFill/>
                    <a:prstDash val="solid"/>
                    <a:miter/>
                  </a:ln>
                </p:spPr>
                <p:txBody>
                  <a:bodyPr rtlCol="0" anchor="ctr"/>
                  <a:lstStyle/>
                  <a:p>
                    <a:endParaRPr lang="en-US"/>
                  </a:p>
                </p:txBody>
              </p:sp>
            </p:grpSp>
            <p:grpSp>
              <p:nvGrpSpPr>
                <p:cNvPr id="43" name="Gráfico 23">
                  <a:extLst>
                    <a:ext uri="{FF2B5EF4-FFF2-40B4-BE49-F238E27FC236}">
                      <a16:creationId xmlns:a16="http://schemas.microsoft.com/office/drawing/2014/main" id="{3398D18B-0FBB-0BE0-B48C-D6285465176D}"/>
                    </a:ext>
                  </a:extLst>
                </p:cNvPr>
                <p:cNvGrpSpPr/>
                <p:nvPr/>
              </p:nvGrpSpPr>
              <p:grpSpPr>
                <a:xfrm>
                  <a:off x="11127536" y="5169220"/>
                  <a:ext cx="413649" cy="421245"/>
                  <a:chOff x="11127536" y="5169220"/>
                  <a:chExt cx="413649" cy="421245"/>
                </a:xfrm>
                <a:solidFill>
                  <a:srgbClr val="1D1D1B"/>
                </a:solidFill>
              </p:grpSpPr>
              <p:sp>
                <p:nvSpPr>
                  <p:cNvPr id="47" name="Forma Livre: Forma 46">
                    <a:extLst>
                      <a:ext uri="{FF2B5EF4-FFF2-40B4-BE49-F238E27FC236}">
                        <a16:creationId xmlns:a16="http://schemas.microsoft.com/office/drawing/2014/main" id="{F9F8F0DA-1387-2CA2-18B4-984579B1E83D}"/>
                      </a:ext>
                    </a:extLst>
                  </p:cNvPr>
                  <p:cNvSpPr/>
                  <p:nvPr/>
                </p:nvSpPr>
                <p:spPr>
                  <a:xfrm>
                    <a:off x="11144854" y="5186590"/>
                    <a:ext cx="378930" cy="386505"/>
                  </a:xfrm>
                  <a:custGeom>
                    <a:avLst/>
                    <a:gdLst>
                      <a:gd name="connsiteX0" fmla="*/ 331595 w 378930"/>
                      <a:gd name="connsiteY0" fmla="*/ 0 h 386505"/>
                      <a:gd name="connsiteX1" fmla="*/ 378931 w 378930"/>
                      <a:gd name="connsiteY1" fmla="*/ 0 h 386505"/>
                      <a:gd name="connsiteX2" fmla="*/ 210664 w 378930"/>
                      <a:gd name="connsiteY2" fmla="*/ 386505 h 386505"/>
                      <a:gd name="connsiteX3" fmla="*/ 168267 w 378930"/>
                      <a:gd name="connsiteY3" fmla="*/ 386505 h 386505"/>
                      <a:gd name="connsiteX4" fmla="*/ 0 w 378930"/>
                      <a:gd name="connsiteY4" fmla="*/ 0 h 386505"/>
                      <a:gd name="connsiteX5" fmla="*/ 47336 w 378930"/>
                      <a:gd name="connsiteY5" fmla="*/ 0 h 386505"/>
                      <a:gd name="connsiteX6" fmla="*/ 189260 w 378930"/>
                      <a:gd name="connsiteY6" fmla="*/ 330032 h 386505"/>
                      <a:gd name="connsiteX7" fmla="*/ 331595 w 378930"/>
                      <a:gd name="connsiteY7"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930" h="386505">
                        <a:moveTo>
                          <a:pt x="331595" y="0"/>
                        </a:moveTo>
                        <a:lnTo>
                          <a:pt x="378931" y="0"/>
                        </a:lnTo>
                        <a:lnTo>
                          <a:pt x="210664" y="386505"/>
                        </a:lnTo>
                        <a:lnTo>
                          <a:pt x="168267" y="386505"/>
                        </a:lnTo>
                        <a:lnTo>
                          <a:pt x="0" y="0"/>
                        </a:lnTo>
                        <a:lnTo>
                          <a:pt x="47336" y="0"/>
                        </a:lnTo>
                        <a:lnTo>
                          <a:pt x="189260" y="330032"/>
                        </a:lnTo>
                        <a:lnTo>
                          <a:pt x="331595" y="0"/>
                        </a:lnTo>
                        <a:close/>
                      </a:path>
                    </a:pathLst>
                  </a:custGeom>
                  <a:solidFill>
                    <a:srgbClr val="1D1D1B"/>
                  </a:solidFill>
                  <a:ln w="8232" cap="flat">
                    <a:noFill/>
                    <a:prstDash val="solid"/>
                    <a:miter/>
                  </a:ln>
                </p:spPr>
                <p:txBody>
                  <a:bodyPr rtlCol="0" anchor="ctr"/>
                  <a:lstStyle/>
                  <a:p>
                    <a:endParaRPr lang="en-US"/>
                  </a:p>
                </p:txBody>
              </p:sp>
              <p:sp>
                <p:nvSpPr>
                  <p:cNvPr id="48" name="Forma Livre: Forma 47">
                    <a:extLst>
                      <a:ext uri="{FF2B5EF4-FFF2-40B4-BE49-F238E27FC236}">
                        <a16:creationId xmlns:a16="http://schemas.microsoft.com/office/drawing/2014/main" id="{9BAB5503-EDBD-1B16-FD5B-9EC6F0842A68}"/>
                      </a:ext>
                    </a:extLst>
                  </p:cNvPr>
                  <p:cNvSpPr/>
                  <p:nvPr/>
                </p:nvSpPr>
                <p:spPr>
                  <a:xfrm>
                    <a:off x="11127536" y="5169220"/>
                    <a:ext cx="413649" cy="421245"/>
                  </a:xfrm>
                  <a:custGeom>
                    <a:avLst/>
                    <a:gdLst>
                      <a:gd name="connsiteX0" fmla="*/ 227982 w 413649"/>
                      <a:gd name="connsiteY0" fmla="*/ 421245 h 421245"/>
                      <a:gd name="connsiteX1" fmla="*/ 185585 w 413649"/>
                      <a:gd name="connsiteY1" fmla="*/ 421245 h 421245"/>
                      <a:gd name="connsiteX2" fmla="*/ 169698 w 413649"/>
                      <a:gd name="connsiteY2" fmla="*/ 410790 h 421245"/>
                      <a:gd name="connsiteX3" fmla="*/ 1430 w 413649"/>
                      <a:gd name="connsiteY3" fmla="*/ 24285 h 421245"/>
                      <a:gd name="connsiteX4" fmla="*/ 2829 w 413649"/>
                      <a:gd name="connsiteY4" fmla="*/ 7821 h 421245"/>
                      <a:gd name="connsiteX5" fmla="*/ 17318 w 413649"/>
                      <a:gd name="connsiteY5" fmla="*/ 0 h 421245"/>
                      <a:gd name="connsiteX6" fmla="*/ 64654 w 413649"/>
                      <a:gd name="connsiteY6" fmla="*/ 0 h 421245"/>
                      <a:gd name="connsiteX7" fmla="*/ 80624 w 413649"/>
                      <a:gd name="connsiteY7" fmla="*/ 10537 h 421245"/>
                      <a:gd name="connsiteX8" fmla="*/ 206661 w 413649"/>
                      <a:gd name="connsiteY8" fmla="*/ 303524 h 421245"/>
                      <a:gd name="connsiteX9" fmla="*/ 333026 w 413649"/>
                      <a:gd name="connsiteY9" fmla="*/ 10455 h 421245"/>
                      <a:gd name="connsiteX10" fmla="*/ 348996 w 413649"/>
                      <a:gd name="connsiteY10" fmla="*/ 0 h 421245"/>
                      <a:gd name="connsiteX11" fmla="*/ 396332 w 413649"/>
                      <a:gd name="connsiteY11" fmla="*/ 0 h 421245"/>
                      <a:gd name="connsiteX12" fmla="*/ 410820 w 413649"/>
                      <a:gd name="connsiteY12" fmla="*/ 7821 h 421245"/>
                      <a:gd name="connsiteX13" fmla="*/ 412220 w 413649"/>
                      <a:gd name="connsiteY13" fmla="*/ 24285 h 421245"/>
                      <a:gd name="connsiteX14" fmla="*/ 243952 w 413649"/>
                      <a:gd name="connsiteY14" fmla="*/ 410790 h 421245"/>
                      <a:gd name="connsiteX15" fmla="*/ 228064 w 413649"/>
                      <a:gd name="connsiteY15" fmla="*/ 421245 h 421245"/>
                      <a:gd name="connsiteX16" fmla="*/ 196946 w 413649"/>
                      <a:gd name="connsiteY16" fmla="*/ 386505 h 421245"/>
                      <a:gd name="connsiteX17" fmla="*/ 216539 w 413649"/>
                      <a:gd name="connsiteY17" fmla="*/ 386505 h 421245"/>
                      <a:gd name="connsiteX18" fmla="*/ 369659 w 413649"/>
                      <a:gd name="connsiteY18" fmla="*/ 34658 h 421245"/>
                      <a:gd name="connsiteX19" fmla="*/ 360274 w 413649"/>
                      <a:gd name="connsiteY19" fmla="*/ 34658 h 421245"/>
                      <a:gd name="connsiteX20" fmla="*/ 222466 w 413649"/>
                      <a:gd name="connsiteY20" fmla="*/ 354235 h 421245"/>
                      <a:gd name="connsiteX21" fmla="*/ 206496 w 413649"/>
                      <a:gd name="connsiteY21" fmla="*/ 364690 h 421245"/>
                      <a:gd name="connsiteX22" fmla="*/ 206496 w 413649"/>
                      <a:gd name="connsiteY22" fmla="*/ 364690 h 421245"/>
                      <a:gd name="connsiteX23" fmla="*/ 190525 w 413649"/>
                      <a:gd name="connsiteY23" fmla="*/ 354152 h 421245"/>
                      <a:gd name="connsiteX24" fmla="*/ 53128 w 413649"/>
                      <a:gd name="connsiteY24" fmla="*/ 34575 h 421245"/>
                      <a:gd name="connsiteX25" fmla="*/ 43744 w 413649"/>
                      <a:gd name="connsiteY25" fmla="*/ 34575 h 421245"/>
                      <a:gd name="connsiteX26" fmla="*/ 196864 w 413649"/>
                      <a:gd name="connsiteY26" fmla="*/ 386423 h 42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649" h="421245">
                        <a:moveTo>
                          <a:pt x="227982" y="421245"/>
                        </a:moveTo>
                        <a:lnTo>
                          <a:pt x="185585" y="421245"/>
                        </a:lnTo>
                        <a:cubicBezTo>
                          <a:pt x="178671" y="421245"/>
                          <a:pt x="172414" y="417129"/>
                          <a:pt x="169698" y="410790"/>
                        </a:cubicBezTo>
                        <a:lnTo>
                          <a:pt x="1430" y="24285"/>
                        </a:lnTo>
                        <a:cubicBezTo>
                          <a:pt x="-876" y="18934"/>
                          <a:pt x="-381" y="12760"/>
                          <a:pt x="2829" y="7821"/>
                        </a:cubicBezTo>
                        <a:cubicBezTo>
                          <a:pt x="6040" y="2963"/>
                          <a:pt x="11473" y="0"/>
                          <a:pt x="17318" y="0"/>
                        </a:cubicBezTo>
                        <a:lnTo>
                          <a:pt x="64654" y="0"/>
                        </a:lnTo>
                        <a:cubicBezTo>
                          <a:pt x="71569" y="0"/>
                          <a:pt x="77825" y="4116"/>
                          <a:pt x="80624" y="10537"/>
                        </a:cubicBezTo>
                        <a:lnTo>
                          <a:pt x="206661" y="303524"/>
                        </a:lnTo>
                        <a:lnTo>
                          <a:pt x="333026" y="10455"/>
                        </a:lnTo>
                        <a:cubicBezTo>
                          <a:pt x="335742" y="4116"/>
                          <a:pt x="341999" y="0"/>
                          <a:pt x="348996" y="0"/>
                        </a:cubicBezTo>
                        <a:lnTo>
                          <a:pt x="396332" y="0"/>
                        </a:lnTo>
                        <a:cubicBezTo>
                          <a:pt x="402177" y="0"/>
                          <a:pt x="407610" y="2963"/>
                          <a:pt x="410820" y="7821"/>
                        </a:cubicBezTo>
                        <a:cubicBezTo>
                          <a:pt x="414031" y="12760"/>
                          <a:pt x="414526" y="18934"/>
                          <a:pt x="412220" y="24285"/>
                        </a:cubicBezTo>
                        <a:lnTo>
                          <a:pt x="243952" y="410790"/>
                        </a:lnTo>
                        <a:cubicBezTo>
                          <a:pt x="241153" y="417129"/>
                          <a:pt x="234979" y="421245"/>
                          <a:pt x="228064" y="421245"/>
                        </a:cubicBezTo>
                        <a:close/>
                        <a:moveTo>
                          <a:pt x="196946" y="386505"/>
                        </a:moveTo>
                        <a:lnTo>
                          <a:pt x="216539" y="386505"/>
                        </a:lnTo>
                        <a:lnTo>
                          <a:pt x="369659" y="34658"/>
                        </a:lnTo>
                        <a:lnTo>
                          <a:pt x="360274" y="34658"/>
                        </a:lnTo>
                        <a:lnTo>
                          <a:pt x="222466" y="354235"/>
                        </a:lnTo>
                        <a:cubicBezTo>
                          <a:pt x="219750" y="360574"/>
                          <a:pt x="213493" y="364690"/>
                          <a:pt x="206496" y="364690"/>
                        </a:cubicBezTo>
                        <a:lnTo>
                          <a:pt x="206496" y="364690"/>
                        </a:lnTo>
                        <a:cubicBezTo>
                          <a:pt x="199580" y="364690"/>
                          <a:pt x="193324" y="360574"/>
                          <a:pt x="190525" y="354152"/>
                        </a:cubicBezTo>
                        <a:lnTo>
                          <a:pt x="53128" y="34575"/>
                        </a:lnTo>
                        <a:lnTo>
                          <a:pt x="43744" y="34575"/>
                        </a:lnTo>
                        <a:lnTo>
                          <a:pt x="196864" y="386423"/>
                        </a:lnTo>
                        <a:close/>
                      </a:path>
                    </a:pathLst>
                  </a:custGeom>
                  <a:solidFill>
                    <a:srgbClr val="1D1D1B"/>
                  </a:solidFill>
                  <a:ln w="8232" cap="flat">
                    <a:noFill/>
                    <a:prstDash val="solid"/>
                    <a:miter/>
                  </a:ln>
                </p:spPr>
                <p:txBody>
                  <a:bodyPr rtlCol="0" anchor="ctr"/>
                  <a:lstStyle/>
                  <a:p>
                    <a:endParaRPr lang="en-US"/>
                  </a:p>
                </p:txBody>
              </p:sp>
            </p:grpSp>
            <p:grpSp>
              <p:nvGrpSpPr>
                <p:cNvPr id="44" name="Gráfico 23">
                  <a:extLst>
                    <a:ext uri="{FF2B5EF4-FFF2-40B4-BE49-F238E27FC236}">
                      <a16:creationId xmlns:a16="http://schemas.microsoft.com/office/drawing/2014/main" id="{F5185DD3-6839-104E-AD1F-885394FC9443}"/>
                    </a:ext>
                  </a:extLst>
                </p:cNvPr>
                <p:cNvGrpSpPr/>
                <p:nvPr/>
              </p:nvGrpSpPr>
              <p:grpSpPr>
                <a:xfrm>
                  <a:off x="11731898" y="5158848"/>
                  <a:ext cx="452692" cy="441908"/>
                  <a:chOff x="11731898" y="5158848"/>
                  <a:chExt cx="452692" cy="441908"/>
                </a:xfrm>
                <a:solidFill>
                  <a:srgbClr val="1D1D1B"/>
                </a:solidFill>
              </p:grpSpPr>
              <p:sp>
                <p:nvSpPr>
                  <p:cNvPr id="45" name="Forma Livre: Forma 44">
                    <a:extLst>
                      <a:ext uri="{FF2B5EF4-FFF2-40B4-BE49-F238E27FC236}">
                        <a16:creationId xmlns:a16="http://schemas.microsoft.com/office/drawing/2014/main" id="{DCEB496E-9D35-C290-A59F-1814DE262733}"/>
                      </a:ext>
                    </a:extLst>
                  </p:cNvPr>
                  <p:cNvSpPr/>
                  <p:nvPr/>
                </p:nvSpPr>
                <p:spPr>
                  <a:xfrm>
                    <a:off x="11749185" y="5176300"/>
                    <a:ext cx="417787" cy="407003"/>
                  </a:xfrm>
                  <a:custGeom>
                    <a:avLst/>
                    <a:gdLst>
                      <a:gd name="connsiteX0" fmla="*/ 0 w 417787"/>
                      <a:gd name="connsiteY0" fmla="*/ 203337 h 407003"/>
                      <a:gd name="connsiteX1" fmla="*/ 15642 w 417787"/>
                      <a:gd name="connsiteY1" fmla="*/ 123813 h 407003"/>
                      <a:gd name="connsiteX2" fmla="*/ 59108 w 417787"/>
                      <a:gd name="connsiteY2" fmla="*/ 59108 h 407003"/>
                      <a:gd name="connsiteX3" fmla="*/ 124719 w 417787"/>
                      <a:gd name="connsiteY3" fmla="*/ 15806 h 407003"/>
                      <a:gd name="connsiteX4" fmla="*/ 206384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3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3 w 417787"/>
                      <a:gd name="connsiteY13" fmla="*/ 317766 h 407003"/>
                      <a:gd name="connsiteX14" fmla="*/ 345591 w 417787"/>
                      <a:gd name="connsiteY14" fmla="*/ 353082 h 407003"/>
                      <a:gd name="connsiteX15" fmla="*/ 306324 w 417787"/>
                      <a:gd name="connsiteY15" fmla="*/ 381319 h 407003"/>
                      <a:gd name="connsiteX16" fmla="*/ 259399 w 417787"/>
                      <a:gd name="connsiteY16" fmla="*/ 400171 h 407003"/>
                      <a:gd name="connsiteX17" fmla="*/ 206384 w 417787"/>
                      <a:gd name="connsiteY17" fmla="*/ 407004 h 407003"/>
                      <a:gd name="connsiteX18" fmla="*/ 124719 w 417787"/>
                      <a:gd name="connsiteY18" fmla="*/ 391198 h 407003"/>
                      <a:gd name="connsiteX19" fmla="*/ 59273 w 417787"/>
                      <a:gd name="connsiteY19" fmla="*/ 347896 h 407003"/>
                      <a:gd name="connsiteX20" fmla="*/ 15806 w 417787"/>
                      <a:gd name="connsiteY20" fmla="*/ 283191 h 407003"/>
                      <a:gd name="connsiteX21" fmla="*/ 0 w 417787"/>
                      <a:gd name="connsiteY21" fmla="*/ 203255 h 407003"/>
                      <a:gd name="connsiteX22" fmla="*/ 44290 w 417787"/>
                      <a:gd name="connsiteY22" fmla="*/ 203337 h 407003"/>
                      <a:gd name="connsiteX23" fmla="*/ 57297 w 417787"/>
                      <a:gd name="connsiteY23" fmla="*/ 268619 h 407003"/>
                      <a:gd name="connsiteX24" fmla="*/ 92778 w 417787"/>
                      <a:gd name="connsiteY24" fmla="*/ 320730 h 407003"/>
                      <a:gd name="connsiteX25" fmla="*/ 145465 w 417787"/>
                      <a:gd name="connsiteY25" fmla="*/ 355305 h 407003"/>
                      <a:gd name="connsiteX26" fmla="*/ 209923 w 417787"/>
                      <a:gd name="connsiteY26" fmla="*/ 367900 h 407003"/>
                      <a:gd name="connsiteX27" fmla="*/ 274382 w 417787"/>
                      <a:gd name="connsiteY27" fmla="*/ 355470 h 407003"/>
                      <a:gd name="connsiteX28" fmla="*/ 327233 w 417787"/>
                      <a:gd name="connsiteY28" fmla="*/ 320894 h 407003"/>
                      <a:gd name="connsiteX29" fmla="*/ 362879 w 417787"/>
                      <a:gd name="connsiteY29" fmla="*/ 268784 h 407003"/>
                      <a:gd name="connsiteX30" fmla="*/ 375886 w 417787"/>
                      <a:gd name="connsiteY30" fmla="*/ 203337 h 407003"/>
                      <a:gd name="connsiteX31" fmla="*/ 362715 w 417787"/>
                      <a:gd name="connsiteY31" fmla="*/ 138302 h 407003"/>
                      <a:gd name="connsiteX32" fmla="*/ 327068 w 417787"/>
                      <a:gd name="connsiteY32" fmla="*/ 86439 h 407003"/>
                      <a:gd name="connsiteX33" fmla="*/ 274382 w 417787"/>
                      <a:gd name="connsiteY33" fmla="*/ 51946 h 407003"/>
                      <a:gd name="connsiteX34" fmla="*/ 209923 w 417787"/>
                      <a:gd name="connsiteY34" fmla="*/ 39350 h 407003"/>
                      <a:gd name="connsiteX35" fmla="*/ 145217 w 417787"/>
                      <a:gd name="connsiteY35" fmla="*/ 51946 h 407003"/>
                      <a:gd name="connsiteX36" fmla="*/ 92531 w 417787"/>
                      <a:gd name="connsiteY36" fmla="*/ 86439 h 407003"/>
                      <a:gd name="connsiteX37" fmla="*/ 57215 w 417787"/>
                      <a:gd name="connsiteY37" fmla="*/ 138302 h 407003"/>
                      <a:gd name="connsiteX38" fmla="*/ 44207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7" y="99034"/>
                          <a:pt x="40586" y="77466"/>
                          <a:pt x="59108" y="59108"/>
                        </a:cubicBezTo>
                        <a:cubicBezTo>
                          <a:pt x="77631" y="40750"/>
                          <a:pt x="99529" y="26343"/>
                          <a:pt x="124719" y="15806"/>
                        </a:cubicBezTo>
                        <a:cubicBezTo>
                          <a:pt x="149910" y="5269"/>
                          <a:pt x="177159" y="0"/>
                          <a:pt x="206384" y="0"/>
                        </a:cubicBezTo>
                        <a:cubicBezTo>
                          <a:pt x="225235" y="0"/>
                          <a:pt x="243017" y="2305"/>
                          <a:pt x="259811" y="6833"/>
                        </a:cubicBezTo>
                        <a:cubicBezTo>
                          <a:pt x="276605" y="11443"/>
                          <a:pt x="292246" y="17699"/>
                          <a:pt x="306735" y="25685"/>
                        </a:cubicBezTo>
                        <a:cubicBezTo>
                          <a:pt x="321224" y="33670"/>
                          <a:pt x="334313" y="43137"/>
                          <a:pt x="345838" y="54086"/>
                        </a:cubicBezTo>
                        <a:cubicBezTo>
                          <a:pt x="357446" y="65035"/>
                          <a:pt x="367242" y="76889"/>
                          <a:pt x="375393" y="89567"/>
                        </a:cubicBezTo>
                        <a:lnTo>
                          <a:pt x="378849" y="10208"/>
                        </a:lnTo>
                        <a:lnTo>
                          <a:pt x="417788" y="10208"/>
                        </a:lnTo>
                        <a:lnTo>
                          <a:pt x="417788" y="396713"/>
                        </a:lnTo>
                        <a:lnTo>
                          <a:pt x="378849" y="396713"/>
                        </a:lnTo>
                        <a:lnTo>
                          <a:pt x="375393" y="317766"/>
                        </a:lnTo>
                        <a:cubicBezTo>
                          <a:pt x="367242" y="330526"/>
                          <a:pt x="357363" y="342216"/>
                          <a:pt x="345591" y="353082"/>
                        </a:cubicBezTo>
                        <a:cubicBezTo>
                          <a:pt x="333902" y="363867"/>
                          <a:pt x="320813" y="373334"/>
                          <a:pt x="306324" y="381319"/>
                        </a:cubicBezTo>
                        <a:cubicBezTo>
                          <a:pt x="291835" y="389304"/>
                          <a:pt x="276193" y="395643"/>
                          <a:pt x="259399" y="400171"/>
                        </a:cubicBezTo>
                        <a:cubicBezTo>
                          <a:pt x="242606" y="404781"/>
                          <a:pt x="224906" y="407004"/>
                          <a:pt x="206384" y="407004"/>
                        </a:cubicBezTo>
                        <a:cubicBezTo>
                          <a:pt x="177159" y="407004"/>
                          <a:pt x="149910" y="401735"/>
                          <a:pt x="124719" y="391198"/>
                        </a:cubicBezTo>
                        <a:cubicBezTo>
                          <a:pt x="99529" y="380660"/>
                          <a:pt x="77713" y="366172"/>
                          <a:pt x="59273" y="347896"/>
                        </a:cubicBezTo>
                        <a:cubicBezTo>
                          <a:pt x="40833" y="329620"/>
                          <a:pt x="26344" y="308052"/>
                          <a:pt x="15806" y="283191"/>
                        </a:cubicBezTo>
                        <a:cubicBezTo>
                          <a:pt x="5269" y="258411"/>
                          <a:pt x="0" y="231739"/>
                          <a:pt x="0" y="203255"/>
                        </a:cubicBezTo>
                        <a:close/>
                        <a:moveTo>
                          <a:pt x="44290" y="203337"/>
                        </a:moveTo>
                        <a:cubicBezTo>
                          <a:pt x="44290" y="226717"/>
                          <a:pt x="48653" y="248450"/>
                          <a:pt x="57297" y="268619"/>
                        </a:cubicBezTo>
                        <a:cubicBezTo>
                          <a:pt x="65941" y="288788"/>
                          <a:pt x="77796" y="306076"/>
                          <a:pt x="92778" y="320730"/>
                        </a:cubicBezTo>
                        <a:cubicBezTo>
                          <a:pt x="107761" y="335383"/>
                          <a:pt x="125377" y="346908"/>
                          <a:pt x="145465" y="355305"/>
                        </a:cubicBezTo>
                        <a:cubicBezTo>
                          <a:pt x="165551" y="363702"/>
                          <a:pt x="187038" y="367900"/>
                          <a:pt x="209923" y="367900"/>
                        </a:cubicBezTo>
                        <a:cubicBezTo>
                          <a:pt x="232809" y="367900"/>
                          <a:pt x="254295" y="363784"/>
                          <a:pt x="274382" y="355470"/>
                        </a:cubicBezTo>
                        <a:cubicBezTo>
                          <a:pt x="294469" y="347155"/>
                          <a:pt x="312086" y="335712"/>
                          <a:pt x="327233" y="320894"/>
                        </a:cubicBezTo>
                        <a:cubicBezTo>
                          <a:pt x="342381" y="306158"/>
                          <a:pt x="354235" y="288788"/>
                          <a:pt x="362879" y="268784"/>
                        </a:cubicBezTo>
                        <a:cubicBezTo>
                          <a:pt x="371523" y="248862"/>
                          <a:pt x="375886" y="226964"/>
                          <a:pt x="375886" y="203337"/>
                        </a:cubicBezTo>
                        <a:cubicBezTo>
                          <a:pt x="375886" y="179711"/>
                          <a:pt x="371523" y="158224"/>
                          <a:pt x="362715" y="138302"/>
                        </a:cubicBezTo>
                        <a:cubicBezTo>
                          <a:pt x="353905" y="118380"/>
                          <a:pt x="342051" y="101010"/>
                          <a:pt x="327068" y="86439"/>
                        </a:cubicBezTo>
                        <a:cubicBezTo>
                          <a:pt x="312086" y="71785"/>
                          <a:pt x="294469" y="60342"/>
                          <a:pt x="274382" y="51946"/>
                        </a:cubicBezTo>
                        <a:cubicBezTo>
                          <a:pt x="254295" y="43549"/>
                          <a:pt x="232809" y="39350"/>
                          <a:pt x="209923" y="39350"/>
                        </a:cubicBezTo>
                        <a:cubicBezTo>
                          <a:pt x="187038" y="39350"/>
                          <a:pt x="165470" y="43549"/>
                          <a:pt x="145217" y="51946"/>
                        </a:cubicBezTo>
                        <a:cubicBezTo>
                          <a:pt x="124966" y="60342"/>
                          <a:pt x="107432" y="71868"/>
                          <a:pt x="92531" y="86439"/>
                        </a:cubicBezTo>
                        <a:cubicBezTo>
                          <a:pt x="77631" y="101092"/>
                          <a:pt x="65858" y="118380"/>
                          <a:pt x="57215" y="138302"/>
                        </a:cubicBezTo>
                        <a:cubicBezTo>
                          <a:pt x="48571"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46" name="Forma Livre: Forma 45">
                    <a:extLst>
                      <a:ext uri="{FF2B5EF4-FFF2-40B4-BE49-F238E27FC236}">
                        <a16:creationId xmlns:a16="http://schemas.microsoft.com/office/drawing/2014/main" id="{14DD250A-2AD8-99E0-F44C-F6018A14D417}"/>
                      </a:ext>
                    </a:extLst>
                  </p:cNvPr>
                  <p:cNvSpPr/>
                  <p:nvPr/>
                </p:nvSpPr>
                <p:spPr>
                  <a:xfrm>
                    <a:off x="11731898" y="5158848"/>
                    <a:ext cx="452692" cy="441908"/>
                  </a:xfrm>
                  <a:custGeom>
                    <a:avLst/>
                    <a:gdLst>
                      <a:gd name="connsiteX0" fmla="*/ 223754 w 452692"/>
                      <a:gd name="connsiteY0" fmla="*/ 441909 h 441908"/>
                      <a:gd name="connsiteX1" fmla="*/ 135422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7 w 452692"/>
                      <a:gd name="connsiteY6" fmla="*/ 64130 h 441908"/>
                      <a:gd name="connsiteX7" fmla="*/ 135503 w 452692"/>
                      <a:gd name="connsiteY7" fmla="*/ 17205 h 441908"/>
                      <a:gd name="connsiteX8" fmla="*/ 223919 w 452692"/>
                      <a:gd name="connsiteY8" fmla="*/ 0 h 441908"/>
                      <a:gd name="connsiteX9" fmla="*/ 281873 w 452692"/>
                      <a:gd name="connsiteY9" fmla="*/ 7491 h 441908"/>
                      <a:gd name="connsiteX10" fmla="*/ 332667 w 452692"/>
                      <a:gd name="connsiteY10" fmla="*/ 27907 h 441908"/>
                      <a:gd name="connsiteX11" fmla="*/ 375309 w 452692"/>
                      <a:gd name="connsiteY11" fmla="*/ 58943 h 441908"/>
                      <a:gd name="connsiteX12" fmla="*/ 377532 w 452692"/>
                      <a:gd name="connsiteY12" fmla="*/ 61083 h 441908"/>
                      <a:gd name="connsiteX13" fmla="*/ 379014 w 452692"/>
                      <a:gd name="connsiteY13" fmla="*/ 26919 h 441908"/>
                      <a:gd name="connsiteX14" fmla="*/ 396384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4 w 452692"/>
                      <a:gd name="connsiteY19" fmla="*/ 431536 h 441908"/>
                      <a:gd name="connsiteX20" fmla="*/ 379014 w 452692"/>
                      <a:gd name="connsiteY20" fmla="*/ 414907 h 441908"/>
                      <a:gd name="connsiteX21" fmla="*/ 377532 w 452692"/>
                      <a:gd name="connsiteY21" fmla="*/ 380825 h 441908"/>
                      <a:gd name="connsiteX22" fmla="*/ 374981 w 452692"/>
                      <a:gd name="connsiteY22" fmla="*/ 383212 h 441908"/>
                      <a:gd name="connsiteX23" fmla="*/ 332337 w 452692"/>
                      <a:gd name="connsiteY23" fmla="*/ 413919 h 441908"/>
                      <a:gd name="connsiteX24" fmla="*/ 281544 w 452692"/>
                      <a:gd name="connsiteY24" fmla="*/ 434335 h 441908"/>
                      <a:gd name="connsiteX25" fmla="*/ 223919 w 452692"/>
                      <a:gd name="connsiteY25" fmla="*/ 441826 h 441908"/>
                      <a:gd name="connsiteX26" fmla="*/ 223754 w 452692"/>
                      <a:gd name="connsiteY26" fmla="*/ 34822 h 441908"/>
                      <a:gd name="connsiteX27" fmla="*/ 148839 w 452692"/>
                      <a:gd name="connsiteY27" fmla="*/ 49311 h 441908"/>
                      <a:gd name="connsiteX28" fmla="*/ 88662 w 452692"/>
                      <a:gd name="connsiteY28" fmla="*/ 88991 h 441908"/>
                      <a:gd name="connsiteX29" fmla="*/ 48983 w 452692"/>
                      <a:gd name="connsiteY29" fmla="*/ 148016 h 441908"/>
                      <a:gd name="connsiteX30" fmla="*/ 34658 w 452692"/>
                      <a:gd name="connsiteY30" fmla="*/ 220872 h 441908"/>
                      <a:gd name="connsiteX31" fmla="*/ 49146 w 452692"/>
                      <a:gd name="connsiteY31" fmla="*/ 293975 h 441908"/>
                      <a:gd name="connsiteX32" fmla="*/ 88909 w 452692"/>
                      <a:gd name="connsiteY32" fmla="*/ 353165 h 441908"/>
                      <a:gd name="connsiteX33" fmla="*/ 148839 w 452692"/>
                      <a:gd name="connsiteY33" fmla="*/ 392762 h 441908"/>
                      <a:gd name="connsiteX34" fmla="*/ 223754 w 452692"/>
                      <a:gd name="connsiteY34" fmla="*/ 407250 h 441908"/>
                      <a:gd name="connsiteX35" fmla="*/ 272242 w 452692"/>
                      <a:gd name="connsiteY35" fmla="*/ 400994 h 441908"/>
                      <a:gd name="connsiteX36" fmla="*/ 315379 w 452692"/>
                      <a:gd name="connsiteY36" fmla="*/ 383624 h 441908"/>
                      <a:gd name="connsiteX37" fmla="*/ 351272 w 452692"/>
                      <a:gd name="connsiteY37" fmla="*/ 357857 h 441908"/>
                      <a:gd name="connsiteX38" fmla="*/ 378191 w 452692"/>
                      <a:gd name="connsiteY38" fmla="*/ 325916 h 441908"/>
                      <a:gd name="connsiteX39" fmla="*/ 397290 w 452692"/>
                      <a:gd name="connsiteY39" fmla="*/ 318507 h 441908"/>
                      <a:gd name="connsiteX40" fmla="*/ 410133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3 w 452692"/>
                      <a:gd name="connsiteY45" fmla="*/ 107843 h 441908"/>
                      <a:gd name="connsiteX46" fmla="*/ 397290 w 452692"/>
                      <a:gd name="connsiteY46" fmla="*/ 123896 h 441908"/>
                      <a:gd name="connsiteX47" fmla="*/ 378191 w 452692"/>
                      <a:gd name="connsiteY47" fmla="*/ 116487 h 441908"/>
                      <a:gd name="connsiteX48" fmla="*/ 351354 w 452692"/>
                      <a:gd name="connsiteY48" fmla="*/ 84298 h 441908"/>
                      <a:gd name="connsiteX49" fmla="*/ 315790 w 452692"/>
                      <a:gd name="connsiteY49" fmla="*/ 58449 h 441908"/>
                      <a:gd name="connsiteX50" fmla="*/ 272653 w 452692"/>
                      <a:gd name="connsiteY50" fmla="*/ 41079 h 441908"/>
                      <a:gd name="connsiteX51" fmla="*/ 223836 w 452692"/>
                      <a:gd name="connsiteY51" fmla="*/ 34822 h 441908"/>
                      <a:gd name="connsiteX52" fmla="*/ 227211 w 452692"/>
                      <a:gd name="connsiteY52" fmla="*/ 402640 h 441908"/>
                      <a:gd name="connsiteX53" fmla="*/ 156002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8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3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4 w 452692"/>
                      <a:gd name="connsiteY70" fmla="*/ 85369 h 441908"/>
                      <a:gd name="connsiteX71" fmla="*/ 122003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4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4" y="441909"/>
                        </a:moveTo>
                        <a:cubicBezTo>
                          <a:pt x="192306" y="441909"/>
                          <a:pt x="162587" y="436146"/>
                          <a:pt x="135422" y="424703"/>
                        </a:cubicBezTo>
                        <a:cubicBezTo>
                          <a:pt x="108255" y="413343"/>
                          <a:pt x="84381" y="397536"/>
                          <a:pt x="64458" y="377697"/>
                        </a:cubicBezTo>
                        <a:cubicBezTo>
                          <a:pt x="44454" y="357857"/>
                          <a:pt x="28566" y="334230"/>
                          <a:pt x="17205" y="307475"/>
                        </a:cubicBezTo>
                        <a:cubicBezTo>
                          <a:pt x="5763" y="280638"/>
                          <a:pt x="0" y="251496"/>
                          <a:pt x="0" y="220707"/>
                        </a:cubicBezTo>
                        <a:cubicBezTo>
                          <a:pt x="0" y="189919"/>
                          <a:pt x="5763" y="161270"/>
                          <a:pt x="17041" y="134433"/>
                        </a:cubicBezTo>
                        <a:cubicBezTo>
                          <a:pt x="28320" y="107596"/>
                          <a:pt x="44207" y="83969"/>
                          <a:pt x="64377" y="64130"/>
                        </a:cubicBezTo>
                        <a:cubicBezTo>
                          <a:pt x="84463" y="44372"/>
                          <a:pt x="108337" y="28566"/>
                          <a:pt x="135503" y="17205"/>
                        </a:cubicBezTo>
                        <a:cubicBezTo>
                          <a:pt x="162752" y="5762"/>
                          <a:pt x="192471" y="0"/>
                          <a:pt x="223919" y="0"/>
                        </a:cubicBezTo>
                        <a:cubicBezTo>
                          <a:pt x="244170" y="0"/>
                          <a:pt x="263680" y="2552"/>
                          <a:pt x="281873" y="7491"/>
                        </a:cubicBezTo>
                        <a:cubicBezTo>
                          <a:pt x="299902" y="12431"/>
                          <a:pt x="317025" y="19263"/>
                          <a:pt x="332667" y="27907"/>
                        </a:cubicBezTo>
                        <a:cubicBezTo>
                          <a:pt x="348390" y="36551"/>
                          <a:pt x="362715" y="47006"/>
                          <a:pt x="375309" y="58943"/>
                        </a:cubicBezTo>
                        <a:cubicBezTo>
                          <a:pt x="376051" y="59684"/>
                          <a:pt x="376791" y="60342"/>
                          <a:pt x="377532" y="61083"/>
                        </a:cubicBezTo>
                        <a:lnTo>
                          <a:pt x="379014" y="26919"/>
                        </a:lnTo>
                        <a:cubicBezTo>
                          <a:pt x="379425" y="17617"/>
                          <a:pt x="387082" y="10290"/>
                          <a:pt x="396384" y="10290"/>
                        </a:cubicBezTo>
                        <a:lnTo>
                          <a:pt x="435323" y="10290"/>
                        </a:lnTo>
                        <a:cubicBezTo>
                          <a:pt x="444873" y="10290"/>
                          <a:pt x="452693" y="18029"/>
                          <a:pt x="452693" y="27660"/>
                        </a:cubicBezTo>
                        <a:lnTo>
                          <a:pt x="452693" y="414166"/>
                        </a:lnTo>
                        <a:cubicBezTo>
                          <a:pt x="452693" y="423715"/>
                          <a:pt x="444955" y="431536"/>
                          <a:pt x="435323" y="431536"/>
                        </a:cubicBezTo>
                        <a:lnTo>
                          <a:pt x="396384" y="431536"/>
                        </a:lnTo>
                        <a:cubicBezTo>
                          <a:pt x="387082" y="431536"/>
                          <a:pt x="379425" y="424209"/>
                          <a:pt x="379014" y="414907"/>
                        </a:cubicBezTo>
                        <a:lnTo>
                          <a:pt x="377532" y="380825"/>
                        </a:lnTo>
                        <a:cubicBezTo>
                          <a:pt x="376709" y="381648"/>
                          <a:pt x="375804" y="382472"/>
                          <a:pt x="374981" y="383212"/>
                        </a:cubicBezTo>
                        <a:cubicBezTo>
                          <a:pt x="362303" y="394902"/>
                          <a:pt x="347978" y="405192"/>
                          <a:pt x="332337" y="413919"/>
                        </a:cubicBezTo>
                        <a:cubicBezTo>
                          <a:pt x="316695" y="422563"/>
                          <a:pt x="299573" y="429478"/>
                          <a:pt x="281544" y="434335"/>
                        </a:cubicBezTo>
                        <a:cubicBezTo>
                          <a:pt x="263350" y="439274"/>
                          <a:pt x="243922" y="441826"/>
                          <a:pt x="223919" y="441826"/>
                        </a:cubicBezTo>
                        <a:close/>
                        <a:moveTo>
                          <a:pt x="223754" y="34822"/>
                        </a:moveTo>
                        <a:cubicBezTo>
                          <a:pt x="196999" y="34822"/>
                          <a:pt x="171725" y="39680"/>
                          <a:pt x="148839" y="49311"/>
                        </a:cubicBezTo>
                        <a:cubicBezTo>
                          <a:pt x="125789" y="58943"/>
                          <a:pt x="105538" y="72279"/>
                          <a:pt x="88662" y="88991"/>
                        </a:cubicBezTo>
                        <a:cubicBezTo>
                          <a:pt x="71785" y="105620"/>
                          <a:pt x="58449" y="125460"/>
                          <a:pt x="48983" y="148016"/>
                        </a:cubicBezTo>
                        <a:cubicBezTo>
                          <a:pt x="39515" y="170573"/>
                          <a:pt x="34658" y="195105"/>
                          <a:pt x="34658" y="220872"/>
                        </a:cubicBezTo>
                        <a:cubicBezTo>
                          <a:pt x="34658" y="246639"/>
                          <a:pt x="39515" y="271500"/>
                          <a:pt x="49146" y="293975"/>
                        </a:cubicBezTo>
                        <a:cubicBezTo>
                          <a:pt x="58779" y="316614"/>
                          <a:pt x="72115" y="336536"/>
                          <a:pt x="88909" y="353165"/>
                        </a:cubicBezTo>
                        <a:cubicBezTo>
                          <a:pt x="105702" y="369794"/>
                          <a:pt x="125789" y="383130"/>
                          <a:pt x="148839" y="392762"/>
                        </a:cubicBezTo>
                        <a:cubicBezTo>
                          <a:pt x="171808" y="402394"/>
                          <a:pt x="196999" y="407250"/>
                          <a:pt x="223754" y="407250"/>
                        </a:cubicBezTo>
                        <a:cubicBezTo>
                          <a:pt x="240712" y="407250"/>
                          <a:pt x="257011" y="405111"/>
                          <a:pt x="272242" y="400994"/>
                        </a:cubicBezTo>
                        <a:cubicBezTo>
                          <a:pt x="287636" y="396796"/>
                          <a:pt x="302125" y="390951"/>
                          <a:pt x="315379" y="383624"/>
                        </a:cubicBezTo>
                        <a:cubicBezTo>
                          <a:pt x="328550" y="376298"/>
                          <a:pt x="340652" y="367653"/>
                          <a:pt x="351272" y="357857"/>
                        </a:cubicBezTo>
                        <a:cubicBezTo>
                          <a:pt x="361809" y="348143"/>
                          <a:pt x="370864" y="337359"/>
                          <a:pt x="378191" y="325916"/>
                        </a:cubicBezTo>
                        <a:cubicBezTo>
                          <a:pt x="382307" y="319577"/>
                          <a:pt x="390045" y="316531"/>
                          <a:pt x="397290" y="318507"/>
                        </a:cubicBezTo>
                        <a:cubicBezTo>
                          <a:pt x="404617" y="320482"/>
                          <a:pt x="409803" y="326986"/>
                          <a:pt x="410133" y="334560"/>
                        </a:cubicBezTo>
                        <a:lnTo>
                          <a:pt x="412849" y="396960"/>
                        </a:lnTo>
                        <a:lnTo>
                          <a:pt x="417788" y="396960"/>
                        </a:lnTo>
                        <a:lnTo>
                          <a:pt x="417788" y="45113"/>
                        </a:lnTo>
                        <a:lnTo>
                          <a:pt x="412849" y="45113"/>
                        </a:lnTo>
                        <a:lnTo>
                          <a:pt x="410133" y="107843"/>
                        </a:lnTo>
                        <a:cubicBezTo>
                          <a:pt x="409803" y="115416"/>
                          <a:pt x="404617" y="121920"/>
                          <a:pt x="397290" y="123896"/>
                        </a:cubicBezTo>
                        <a:cubicBezTo>
                          <a:pt x="390045" y="125872"/>
                          <a:pt x="382225" y="122825"/>
                          <a:pt x="378191" y="116487"/>
                        </a:cubicBezTo>
                        <a:cubicBezTo>
                          <a:pt x="370864" y="105044"/>
                          <a:pt x="361809" y="94177"/>
                          <a:pt x="351354" y="84298"/>
                        </a:cubicBezTo>
                        <a:cubicBezTo>
                          <a:pt x="340899" y="74420"/>
                          <a:pt x="328961" y="65693"/>
                          <a:pt x="315790" y="58449"/>
                        </a:cubicBezTo>
                        <a:cubicBezTo>
                          <a:pt x="302536" y="51122"/>
                          <a:pt x="288047" y="45278"/>
                          <a:pt x="272653" y="41079"/>
                        </a:cubicBezTo>
                        <a:cubicBezTo>
                          <a:pt x="257423" y="36963"/>
                          <a:pt x="240959" y="34822"/>
                          <a:pt x="223836" y="34822"/>
                        </a:cubicBezTo>
                        <a:close/>
                        <a:moveTo>
                          <a:pt x="227211" y="402640"/>
                        </a:moveTo>
                        <a:cubicBezTo>
                          <a:pt x="202103" y="402640"/>
                          <a:pt x="178147" y="397948"/>
                          <a:pt x="156002" y="388728"/>
                        </a:cubicBezTo>
                        <a:cubicBezTo>
                          <a:pt x="133939" y="379508"/>
                          <a:pt x="114429" y="366665"/>
                          <a:pt x="97882" y="350612"/>
                        </a:cubicBezTo>
                        <a:cubicBezTo>
                          <a:pt x="81335" y="334477"/>
                          <a:pt x="68081" y="315049"/>
                          <a:pt x="58531" y="292986"/>
                        </a:cubicBezTo>
                        <a:cubicBezTo>
                          <a:pt x="48983" y="270760"/>
                          <a:pt x="44125" y="246557"/>
                          <a:pt x="44125" y="220872"/>
                        </a:cubicBezTo>
                        <a:cubicBezTo>
                          <a:pt x="44125" y="195187"/>
                          <a:pt x="48983" y="170985"/>
                          <a:pt x="58531" y="148922"/>
                        </a:cubicBezTo>
                        <a:cubicBezTo>
                          <a:pt x="67999" y="127024"/>
                          <a:pt x="81170" y="107678"/>
                          <a:pt x="97552" y="91543"/>
                        </a:cubicBezTo>
                        <a:cubicBezTo>
                          <a:pt x="114017" y="75408"/>
                          <a:pt x="133527" y="62565"/>
                          <a:pt x="155755" y="53345"/>
                        </a:cubicBezTo>
                        <a:cubicBezTo>
                          <a:pt x="177982" y="44125"/>
                          <a:pt x="202020" y="39433"/>
                          <a:pt x="227128" y="39433"/>
                        </a:cubicBezTo>
                        <a:cubicBezTo>
                          <a:pt x="252237" y="39433"/>
                          <a:pt x="276193" y="44125"/>
                          <a:pt x="298338" y="53345"/>
                        </a:cubicBezTo>
                        <a:cubicBezTo>
                          <a:pt x="320401" y="62565"/>
                          <a:pt x="339911" y="75408"/>
                          <a:pt x="356458" y="91460"/>
                        </a:cubicBezTo>
                        <a:cubicBezTo>
                          <a:pt x="373005" y="107596"/>
                          <a:pt x="386259" y="126859"/>
                          <a:pt x="395890" y="148840"/>
                        </a:cubicBezTo>
                        <a:cubicBezTo>
                          <a:pt x="405604" y="170902"/>
                          <a:pt x="410544" y="195187"/>
                          <a:pt x="410544" y="220872"/>
                        </a:cubicBezTo>
                        <a:cubicBezTo>
                          <a:pt x="410544" y="246557"/>
                          <a:pt x="405687" y="271171"/>
                          <a:pt x="396137" y="293234"/>
                        </a:cubicBezTo>
                        <a:cubicBezTo>
                          <a:pt x="386670" y="315131"/>
                          <a:pt x="373334" y="334560"/>
                          <a:pt x="356623" y="350860"/>
                        </a:cubicBezTo>
                        <a:cubicBezTo>
                          <a:pt x="339911" y="367159"/>
                          <a:pt x="320318" y="380002"/>
                          <a:pt x="298255" y="389057"/>
                        </a:cubicBezTo>
                        <a:cubicBezTo>
                          <a:pt x="276193" y="398113"/>
                          <a:pt x="252237" y="402723"/>
                          <a:pt x="227128" y="402723"/>
                        </a:cubicBezTo>
                        <a:close/>
                        <a:moveTo>
                          <a:pt x="227211" y="74090"/>
                        </a:moveTo>
                        <a:cubicBezTo>
                          <a:pt x="206712" y="74090"/>
                          <a:pt x="187202" y="77877"/>
                          <a:pt x="169174" y="85369"/>
                        </a:cubicBezTo>
                        <a:cubicBezTo>
                          <a:pt x="151144" y="92860"/>
                          <a:pt x="135257" y="103233"/>
                          <a:pt x="122003" y="116240"/>
                        </a:cubicBezTo>
                        <a:cubicBezTo>
                          <a:pt x="108830" y="129247"/>
                          <a:pt x="98211" y="144888"/>
                          <a:pt x="90473" y="162670"/>
                        </a:cubicBezTo>
                        <a:cubicBezTo>
                          <a:pt x="82817" y="180369"/>
                          <a:pt x="78947" y="199962"/>
                          <a:pt x="78947" y="220872"/>
                        </a:cubicBezTo>
                        <a:cubicBezTo>
                          <a:pt x="78947" y="241782"/>
                          <a:pt x="82817" y="261457"/>
                          <a:pt x="90473" y="279239"/>
                        </a:cubicBezTo>
                        <a:cubicBezTo>
                          <a:pt x="98211" y="297103"/>
                          <a:pt x="108830" y="312827"/>
                          <a:pt x="122167" y="325751"/>
                        </a:cubicBezTo>
                        <a:cubicBezTo>
                          <a:pt x="135503" y="338758"/>
                          <a:pt x="151392" y="349213"/>
                          <a:pt x="169420" y="356705"/>
                        </a:cubicBezTo>
                        <a:cubicBezTo>
                          <a:pt x="187284" y="364196"/>
                          <a:pt x="206712" y="367983"/>
                          <a:pt x="227211" y="367983"/>
                        </a:cubicBezTo>
                        <a:cubicBezTo>
                          <a:pt x="247709" y="367983"/>
                          <a:pt x="267219" y="364278"/>
                          <a:pt x="285084" y="356869"/>
                        </a:cubicBezTo>
                        <a:cubicBezTo>
                          <a:pt x="303031" y="349460"/>
                          <a:pt x="318918" y="339087"/>
                          <a:pt x="332419" y="325916"/>
                        </a:cubicBezTo>
                        <a:cubicBezTo>
                          <a:pt x="345838" y="312827"/>
                          <a:pt x="356623" y="297103"/>
                          <a:pt x="364278" y="279403"/>
                        </a:cubicBezTo>
                        <a:cubicBezTo>
                          <a:pt x="371935" y="261704"/>
                          <a:pt x="375804" y="242029"/>
                          <a:pt x="375804" y="220872"/>
                        </a:cubicBezTo>
                        <a:cubicBezTo>
                          <a:pt x="375804" y="199715"/>
                          <a:pt x="371852" y="180451"/>
                          <a:pt x="364113" y="162834"/>
                        </a:cubicBezTo>
                        <a:cubicBezTo>
                          <a:pt x="356293" y="145053"/>
                          <a:pt x="345591" y="129411"/>
                          <a:pt x="332255" y="116404"/>
                        </a:cubicBezTo>
                        <a:cubicBezTo>
                          <a:pt x="318918" y="103397"/>
                          <a:pt x="303031" y="92942"/>
                          <a:pt x="285001" y="85451"/>
                        </a:cubicBezTo>
                        <a:cubicBezTo>
                          <a:pt x="267138"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grpSp>
      </p:grpSp>
      <p:grpSp>
        <p:nvGrpSpPr>
          <p:cNvPr id="239" name="Agrupar 238">
            <a:extLst>
              <a:ext uri="{FF2B5EF4-FFF2-40B4-BE49-F238E27FC236}">
                <a16:creationId xmlns:a16="http://schemas.microsoft.com/office/drawing/2014/main" id="{F4638322-9AE2-4E2D-233F-BAEE292288D1}"/>
              </a:ext>
            </a:extLst>
          </p:cNvPr>
          <p:cNvGrpSpPr/>
          <p:nvPr/>
        </p:nvGrpSpPr>
        <p:grpSpPr>
          <a:xfrm>
            <a:off x="912160" y="1596131"/>
            <a:ext cx="2822883" cy="1089808"/>
            <a:chOff x="0" y="1074569"/>
            <a:chExt cx="12189694" cy="4705980"/>
          </a:xfrm>
        </p:grpSpPr>
        <p:grpSp>
          <p:nvGrpSpPr>
            <p:cNvPr id="7" name="Gráfico 4">
              <a:extLst>
                <a:ext uri="{FF2B5EF4-FFF2-40B4-BE49-F238E27FC236}">
                  <a16:creationId xmlns:a16="http://schemas.microsoft.com/office/drawing/2014/main" id="{4D0F9D38-4363-06C8-53E8-EA41E0146550}"/>
                </a:ext>
              </a:extLst>
            </p:cNvPr>
            <p:cNvGrpSpPr/>
            <p:nvPr/>
          </p:nvGrpSpPr>
          <p:grpSpPr>
            <a:xfrm>
              <a:off x="4692" y="1074569"/>
              <a:ext cx="12185002" cy="3514688"/>
              <a:chOff x="4692" y="1074569"/>
              <a:chExt cx="12185002" cy="3514688"/>
            </a:xfrm>
            <a:solidFill>
              <a:srgbClr val="0066A3"/>
            </a:solidFill>
          </p:grpSpPr>
          <p:sp>
            <p:nvSpPr>
              <p:cNvPr id="8" name="Forma Livre: Forma 7">
                <a:extLst>
                  <a:ext uri="{FF2B5EF4-FFF2-40B4-BE49-F238E27FC236}">
                    <a16:creationId xmlns:a16="http://schemas.microsoft.com/office/drawing/2014/main" id="{ECF05D0E-4CCE-B246-C94B-6FBCE10741A5}"/>
                  </a:ext>
                </a:extLst>
              </p:cNvPr>
              <p:cNvSpPr/>
              <p:nvPr/>
            </p:nvSpPr>
            <p:spPr>
              <a:xfrm>
                <a:off x="698508" y="1084365"/>
                <a:ext cx="4241103" cy="3504891"/>
              </a:xfrm>
              <a:custGeom>
                <a:avLst/>
                <a:gdLst>
                  <a:gd name="connsiteX0" fmla="*/ 4075141 w 4241103"/>
                  <a:gd name="connsiteY0" fmla="*/ 148510 h 3504891"/>
                  <a:gd name="connsiteX1" fmla="*/ 3709793 w 4241103"/>
                  <a:gd name="connsiteY1" fmla="*/ 165 h 3504891"/>
                  <a:gd name="connsiteX2" fmla="*/ 3708558 w 4241103"/>
                  <a:gd name="connsiteY2" fmla="*/ 165 h 3504891"/>
                  <a:gd name="connsiteX3" fmla="*/ 3707570 w 4241103"/>
                  <a:gd name="connsiteY3" fmla="*/ 82 h 3504891"/>
                  <a:gd name="connsiteX4" fmla="*/ 3706582 w 4241103"/>
                  <a:gd name="connsiteY4" fmla="*/ 82 h 3504891"/>
                  <a:gd name="connsiteX5" fmla="*/ 3705265 w 4241103"/>
                  <a:gd name="connsiteY5" fmla="*/ 82 h 3504891"/>
                  <a:gd name="connsiteX6" fmla="*/ 3317607 w 4241103"/>
                  <a:gd name="connsiteY6" fmla="*/ 152462 h 3504891"/>
                  <a:gd name="connsiteX7" fmla="*/ 3158395 w 4241103"/>
                  <a:gd name="connsiteY7" fmla="*/ 502416 h 3504891"/>
                  <a:gd name="connsiteX8" fmla="*/ 3158395 w 4241103"/>
                  <a:gd name="connsiteY8" fmla="*/ 503568 h 3504891"/>
                  <a:gd name="connsiteX9" fmla="*/ 3158313 w 4241103"/>
                  <a:gd name="connsiteY9" fmla="*/ 504392 h 3504891"/>
                  <a:gd name="connsiteX10" fmla="*/ 3158313 w 4241103"/>
                  <a:gd name="connsiteY10" fmla="*/ 505215 h 3504891"/>
                  <a:gd name="connsiteX11" fmla="*/ 3159794 w 4241103"/>
                  <a:gd name="connsiteY11" fmla="*/ 1230231 h 3504891"/>
                  <a:gd name="connsiteX12" fmla="*/ 3159794 w 4241103"/>
                  <a:gd name="connsiteY12" fmla="*/ 1230808 h 3504891"/>
                  <a:gd name="connsiteX13" fmla="*/ 3159794 w 4241103"/>
                  <a:gd name="connsiteY13" fmla="*/ 1231384 h 3504891"/>
                  <a:gd name="connsiteX14" fmla="*/ 3159794 w 4241103"/>
                  <a:gd name="connsiteY14" fmla="*/ 1234101 h 3504891"/>
                  <a:gd name="connsiteX15" fmla="*/ 3159877 w 4241103"/>
                  <a:gd name="connsiteY15" fmla="*/ 1234595 h 3504891"/>
                  <a:gd name="connsiteX16" fmla="*/ 3159877 w 4241103"/>
                  <a:gd name="connsiteY16" fmla="*/ 1235088 h 3504891"/>
                  <a:gd name="connsiteX17" fmla="*/ 3553462 w 4241103"/>
                  <a:gd name="connsiteY17" fmla="*/ 1882392 h 3504891"/>
                  <a:gd name="connsiteX18" fmla="*/ 3553791 w 4241103"/>
                  <a:gd name="connsiteY18" fmla="*/ 1882639 h 3504891"/>
                  <a:gd name="connsiteX19" fmla="*/ 3554121 w 4241103"/>
                  <a:gd name="connsiteY19" fmla="*/ 1882886 h 3504891"/>
                  <a:gd name="connsiteX20" fmla="*/ 3555767 w 4241103"/>
                  <a:gd name="connsiteY20" fmla="*/ 1884039 h 3504891"/>
                  <a:gd name="connsiteX21" fmla="*/ 3556096 w 4241103"/>
                  <a:gd name="connsiteY21" fmla="*/ 1884286 h 3504891"/>
                  <a:gd name="connsiteX22" fmla="*/ 3556425 w 4241103"/>
                  <a:gd name="connsiteY22" fmla="*/ 1884533 h 3504891"/>
                  <a:gd name="connsiteX23" fmla="*/ 3843732 w 4241103"/>
                  <a:gd name="connsiteY23" fmla="*/ 2323807 h 3504891"/>
                  <a:gd name="connsiteX24" fmla="*/ 3843732 w 4241103"/>
                  <a:gd name="connsiteY24" fmla="*/ 2626343 h 3504891"/>
                  <a:gd name="connsiteX25" fmla="*/ 3312997 w 4241103"/>
                  <a:gd name="connsiteY25" fmla="*/ 3135263 h 3504891"/>
                  <a:gd name="connsiteX26" fmla="*/ 2813051 w 4241103"/>
                  <a:gd name="connsiteY26" fmla="*/ 2657708 h 3504891"/>
                  <a:gd name="connsiteX27" fmla="*/ 2812804 w 4241103"/>
                  <a:gd name="connsiteY27" fmla="*/ 2475528 h 3504891"/>
                  <a:gd name="connsiteX28" fmla="*/ 2808029 w 4241103"/>
                  <a:gd name="connsiteY28" fmla="*/ 1330665 h 3504891"/>
                  <a:gd name="connsiteX29" fmla="*/ 2808029 w 4241103"/>
                  <a:gd name="connsiteY29" fmla="*/ 1330007 h 3504891"/>
                  <a:gd name="connsiteX30" fmla="*/ 2808029 w 4241103"/>
                  <a:gd name="connsiteY30" fmla="*/ 1329348 h 3504891"/>
                  <a:gd name="connsiteX31" fmla="*/ 2807865 w 4241103"/>
                  <a:gd name="connsiteY31" fmla="*/ 1326055 h 3504891"/>
                  <a:gd name="connsiteX32" fmla="*/ 2807865 w 4241103"/>
                  <a:gd name="connsiteY32" fmla="*/ 1325397 h 3504891"/>
                  <a:gd name="connsiteX33" fmla="*/ 2807782 w 4241103"/>
                  <a:gd name="connsiteY33" fmla="*/ 1324738 h 3504891"/>
                  <a:gd name="connsiteX34" fmla="*/ 2388019 w 4241103"/>
                  <a:gd name="connsiteY34" fmla="*/ 393914 h 3504891"/>
                  <a:gd name="connsiteX35" fmla="*/ 1387468 w 4241103"/>
                  <a:gd name="connsiteY35" fmla="*/ 0 h 3504891"/>
                  <a:gd name="connsiteX36" fmla="*/ 1385904 w 4241103"/>
                  <a:gd name="connsiteY36" fmla="*/ 0 h 3504891"/>
                  <a:gd name="connsiteX37" fmla="*/ 1384751 w 4241103"/>
                  <a:gd name="connsiteY37" fmla="*/ 0 h 3504891"/>
                  <a:gd name="connsiteX38" fmla="*/ 1383599 w 4241103"/>
                  <a:gd name="connsiteY38" fmla="*/ 0 h 3504891"/>
                  <a:gd name="connsiteX39" fmla="*/ 1382117 w 4241103"/>
                  <a:gd name="connsiteY39" fmla="*/ 165 h 3504891"/>
                  <a:gd name="connsiteX40" fmla="*/ 376462 w 4241103"/>
                  <a:gd name="connsiteY40" fmla="*/ 449482 h 3504891"/>
                  <a:gd name="connsiteX41" fmla="*/ 1235 w 4241103"/>
                  <a:gd name="connsiteY41" fmla="*/ 1412741 h 3504891"/>
                  <a:gd name="connsiteX42" fmla="*/ 1235 w 4241103"/>
                  <a:gd name="connsiteY42" fmla="*/ 1413317 h 3504891"/>
                  <a:gd name="connsiteX43" fmla="*/ 1235 w 4241103"/>
                  <a:gd name="connsiteY43" fmla="*/ 1413894 h 3504891"/>
                  <a:gd name="connsiteX44" fmla="*/ 0 w 4241103"/>
                  <a:gd name="connsiteY44" fmla="*/ 3471963 h 3504891"/>
                  <a:gd name="connsiteX45" fmla="*/ 0 w 4241103"/>
                  <a:gd name="connsiteY45" fmla="*/ 3504892 h 3504891"/>
                  <a:gd name="connsiteX46" fmla="*/ 32929 w 4241103"/>
                  <a:gd name="connsiteY46" fmla="*/ 3504892 h 3504891"/>
                  <a:gd name="connsiteX47" fmla="*/ 336947 w 4241103"/>
                  <a:gd name="connsiteY47" fmla="*/ 3504892 h 3504891"/>
                  <a:gd name="connsiteX48" fmla="*/ 369876 w 4241103"/>
                  <a:gd name="connsiteY48" fmla="*/ 3504892 h 3504891"/>
                  <a:gd name="connsiteX49" fmla="*/ 369876 w 4241103"/>
                  <a:gd name="connsiteY49" fmla="*/ 3471963 h 3504891"/>
                  <a:gd name="connsiteX50" fmla="*/ 370288 w 4241103"/>
                  <a:gd name="connsiteY50" fmla="*/ 1392654 h 3504891"/>
                  <a:gd name="connsiteX51" fmla="*/ 1407472 w 4241103"/>
                  <a:gd name="connsiteY51" fmla="*/ 377203 h 3504891"/>
                  <a:gd name="connsiteX52" fmla="*/ 2441940 w 4241103"/>
                  <a:gd name="connsiteY52" fmla="*/ 1395865 h 3504891"/>
                  <a:gd name="connsiteX53" fmla="*/ 2447950 w 4241103"/>
                  <a:gd name="connsiteY53" fmla="*/ 2646759 h 3504891"/>
                  <a:gd name="connsiteX54" fmla="*/ 2447950 w 4241103"/>
                  <a:gd name="connsiteY54" fmla="*/ 2647088 h 3504891"/>
                  <a:gd name="connsiteX55" fmla="*/ 2447950 w 4241103"/>
                  <a:gd name="connsiteY55" fmla="*/ 2647418 h 3504891"/>
                  <a:gd name="connsiteX56" fmla="*/ 2447950 w 4241103"/>
                  <a:gd name="connsiteY56" fmla="*/ 2649147 h 3504891"/>
                  <a:gd name="connsiteX57" fmla="*/ 2447950 w 4241103"/>
                  <a:gd name="connsiteY57" fmla="*/ 2649476 h 3504891"/>
                  <a:gd name="connsiteX58" fmla="*/ 2447950 w 4241103"/>
                  <a:gd name="connsiteY58" fmla="*/ 2649805 h 3504891"/>
                  <a:gd name="connsiteX59" fmla="*/ 3311104 w 4241103"/>
                  <a:gd name="connsiteY59" fmla="*/ 3503904 h 3504891"/>
                  <a:gd name="connsiteX60" fmla="*/ 3311515 w 4241103"/>
                  <a:gd name="connsiteY60" fmla="*/ 3503904 h 3504891"/>
                  <a:gd name="connsiteX61" fmla="*/ 3311927 w 4241103"/>
                  <a:gd name="connsiteY61" fmla="*/ 3503904 h 3504891"/>
                  <a:gd name="connsiteX62" fmla="*/ 3314150 w 4241103"/>
                  <a:gd name="connsiteY62" fmla="*/ 3503904 h 3504891"/>
                  <a:gd name="connsiteX63" fmla="*/ 3314643 w 4241103"/>
                  <a:gd name="connsiteY63" fmla="*/ 3503904 h 3504891"/>
                  <a:gd name="connsiteX64" fmla="*/ 3315137 w 4241103"/>
                  <a:gd name="connsiteY64" fmla="*/ 3503904 h 3504891"/>
                  <a:gd name="connsiteX65" fmla="*/ 3965570 w 4241103"/>
                  <a:gd name="connsiteY65" fmla="*/ 3256442 h 3504891"/>
                  <a:gd name="connsiteX66" fmla="*/ 4238634 w 4241103"/>
                  <a:gd name="connsiteY66" fmla="*/ 2611937 h 3504891"/>
                  <a:gd name="connsiteX67" fmla="*/ 4238634 w 4241103"/>
                  <a:gd name="connsiteY67" fmla="*/ 2611278 h 3504891"/>
                  <a:gd name="connsiteX68" fmla="*/ 4238634 w 4241103"/>
                  <a:gd name="connsiteY68" fmla="*/ 2610620 h 3504891"/>
                  <a:gd name="connsiteX69" fmla="*/ 4239952 w 4241103"/>
                  <a:gd name="connsiteY69" fmla="*/ 2329158 h 3504891"/>
                  <a:gd name="connsiteX70" fmla="*/ 4239952 w 4241103"/>
                  <a:gd name="connsiteY70" fmla="*/ 2328335 h 3504891"/>
                  <a:gd name="connsiteX71" fmla="*/ 4239952 w 4241103"/>
                  <a:gd name="connsiteY71" fmla="*/ 2327512 h 3504891"/>
                  <a:gd name="connsiteX72" fmla="*/ 4239952 w 4241103"/>
                  <a:gd name="connsiteY72" fmla="*/ 2326441 h 3504891"/>
                  <a:gd name="connsiteX73" fmla="*/ 3820928 w 4241103"/>
                  <a:gd name="connsiteY73" fmla="*/ 1607352 h 3504891"/>
                  <a:gd name="connsiteX74" fmla="*/ 3552968 w 4241103"/>
                  <a:gd name="connsiteY74" fmla="*/ 1164785 h 3504891"/>
                  <a:gd name="connsiteX75" fmla="*/ 3554121 w 4241103"/>
                  <a:gd name="connsiteY75" fmla="*/ 499205 h 3504891"/>
                  <a:gd name="connsiteX76" fmla="*/ 3695633 w 4241103"/>
                  <a:gd name="connsiteY76" fmla="*/ 369218 h 3504891"/>
                  <a:gd name="connsiteX77" fmla="*/ 3844802 w 4241103"/>
                  <a:gd name="connsiteY77" fmla="*/ 511389 h 3504891"/>
                  <a:gd name="connsiteX78" fmla="*/ 3844802 w 4241103"/>
                  <a:gd name="connsiteY78" fmla="*/ 989190 h 3504891"/>
                  <a:gd name="connsiteX79" fmla="*/ 3844802 w 4241103"/>
                  <a:gd name="connsiteY79" fmla="*/ 1022119 h 3504891"/>
                  <a:gd name="connsiteX80" fmla="*/ 3877731 w 4241103"/>
                  <a:gd name="connsiteY80" fmla="*/ 1022119 h 3504891"/>
                  <a:gd name="connsiteX81" fmla="*/ 4208257 w 4241103"/>
                  <a:gd name="connsiteY81" fmla="*/ 1021872 h 3504891"/>
                  <a:gd name="connsiteX82" fmla="*/ 4241104 w 4241103"/>
                  <a:gd name="connsiteY82" fmla="*/ 1021872 h 3504891"/>
                  <a:gd name="connsiteX83" fmla="*/ 4241104 w 4241103"/>
                  <a:gd name="connsiteY83" fmla="*/ 508425 h 3504891"/>
                  <a:gd name="connsiteX84" fmla="*/ 4241104 w 4241103"/>
                  <a:gd name="connsiteY84" fmla="*/ 506532 h 3504891"/>
                  <a:gd name="connsiteX85" fmla="*/ 4240939 w 4241103"/>
                  <a:gd name="connsiteY85" fmla="*/ 504639 h 3504891"/>
                  <a:gd name="connsiteX86" fmla="*/ 4075224 w 4241103"/>
                  <a:gd name="connsiteY86" fmla="*/ 148510 h 3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41103" h="3504891">
                    <a:moveTo>
                      <a:pt x="4075141" y="148510"/>
                    </a:moveTo>
                    <a:cubicBezTo>
                      <a:pt x="3980305" y="58449"/>
                      <a:pt x="3854022" y="7162"/>
                      <a:pt x="3709793" y="165"/>
                    </a:cubicBezTo>
                    <a:lnTo>
                      <a:pt x="3708558" y="165"/>
                    </a:lnTo>
                    <a:cubicBezTo>
                      <a:pt x="3708558" y="165"/>
                      <a:pt x="3707570" y="82"/>
                      <a:pt x="3707570" y="82"/>
                    </a:cubicBezTo>
                    <a:lnTo>
                      <a:pt x="3706582" y="82"/>
                    </a:lnTo>
                    <a:cubicBezTo>
                      <a:pt x="3706582" y="82"/>
                      <a:pt x="3705265" y="82"/>
                      <a:pt x="3705265" y="82"/>
                    </a:cubicBezTo>
                    <a:cubicBezTo>
                      <a:pt x="3553215" y="2223"/>
                      <a:pt x="3419193" y="54909"/>
                      <a:pt x="3317607" y="152462"/>
                    </a:cubicBezTo>
                    <a:cubicBezTo>
                      <a:pt x="3221536" y="244746"/>
                      <a:pt x="3164981" y="369053"/>
                      <a:pt x="3158395" y="502416"/>
                    </a:cubicBezTo>
                    <a:lnTo>
                      <a:pt x="3158395" y="503568"/>
                    </a:lnTo>
                    <a:cubicBezTo>
                      <a:pt x="3158395" y="503568"/>
                      <a:pt x="3158313" y="504392"/>
                      <a:pt x="3158313" y="504392"/>
                    </a:cubicBezTo>
                    <a:lnTo>
                      <a:pt x="3158313" y="505215"/>
                    </a:lnTo>
                    <a:cubicBezTo>
                      <a:pt x="3158313" y="505215"/>
                      <a:pt x="3159794" y="1230231"/>
                      <a:pt x="3159794" y="1230231"/>
                    </a:cubicBezTo>
                    <a:lnTo>
                      <a:pt x="3159794" y="1230808"/>
                    </a:lnTo>
                    <a:cubicBezTo>
                      <a:pt x="3159794" y="1230808"/>
                      <a:pt x="3159794" y="1231384"/>
                      <a:pt x="3159794" y="1231384"/>
                    </a:cubicBezTo>
                    <a:lnTo>
                      <a:pt x="3159794" y="1234101"/>
                    </a:lnTo>
                    <a:cubicBezTo>
                      <a:pt x="3159794" y="1234101"/>
                      <a:pt x="3159877" y="1234595"/>
                      <a:pt x="3159877" y="1234595"/>
                    </a:cubicBezTo>
                    <a:lnTo>
                      <a:pt x="3159877" y="1235088"/>
                    </a:lnTo>
                    <a:cubicBezTo>
                      <a:pt x="3176588" y="1480575"/>
                      <a:pt x="3305341" y="1692309"/>
                      <a:pt x="3553462" y="1882392"/>
                    </a:cubicBezTo>
                    <a:lnTo>
                      <a:pt x="3553791" y="1882639"/>
                    </a:lnTo>
                    <a:lnTo>
                      <a:pt x="3554121" y="1882886"/>
                    </a:lnTo>
                    <a:lnTo>
                      <a:pt x="3555767" y="1884039"/>
                    </a:lnTo>
                    <a:lnTo>
                      <a:pt x="3556096" y="1884286"/>
                    </a:lnTo>
                    <a:lnTo>
                      <a:pt x="3556425" y="1884533"/>
                    </a:lnTo>
                    <a:cubicBezTo>
                      <a:pt x="3806440" y="2057575"/>
                      <a:pt x="3842003" y="2203698"/>
                      <a:pt x="3843732" y="2323807"/>
                    </a:cubicBezTo>
                    <a:lnTo>
                      <a:pt x="3843732" y="2626343"/>
                    </a:lnTo>
                    <a:cubicBezTo>
                      <a:pt x="3820023" y="2934066"/>
                      <a:pt x="3616768" y="3128924"/>
                      <a:pt x="3312997" y="3135263"/>
                    </a:cubicBezTo>
                    <a:cubicBezTo>
                      <a:pt x="3095253" y="3123984"/>
                      <a:pt x="2846556" y="2969876"/>
                      <a:pt x="2813051" y="2657708"/>
                    </a:cubicBezTo>
                    <a:lnTo>
                      <a:pt x="2812804" y="2475528"/>
                    </a:lnTo>
                    <a:lnTo>
                      <a:pt x="2808029" y="1330665"/>
                    </a:lnTo>
                    <a:lnTo>
                      <a:pt x="2808029" y="1330007"/>
                    </a:lnTo>
                    <a:cubicBezTo>
                      <a:pt x="2808029" y="1330007"/>
                      <a:pt x="2808029" y="1329348"/>
                      <a:pt x="2808029" y="1329348"/>
                    </a:cubicBezTo>
                    <a:lnTo>
                      <a:pt x="2807865" y="1326055"/>
                    </a:lnTo>
                    <a:lnTo>
                      <a:pt x="2807865" y="1325397"/>
                    </a:lnTo>
                    <a:cubicBezTo>
                      <a:pt x="2807865" y="1325397"/>
                      <a:pt x="2807782" y="1324738"/>
                      <a:pt x="2807782" y="1324738"/>
                    </a:cubicBezTo>
                    <a:cubicBezTo>
                      <a:pt x="2776253" y="952886"/>
                      <a:pt x="2631035" y="631086"/>
                      <a:pt x="2388019" y="393914"/>
                    </a:cubicBezTo>
                    <a:cubicBezTo>
                      <a:pt x="2133230" y="145382"/>
                      <a:pt x="1787309" y="9220"/>
                      <a:pt x="1387468" y="0"/>
                    </a:cubicBezTo>
                    <a:lnTo>
                      <a:pt x="1385904" y="0"/>
                    </a:lnTo>
                    <a:cubicBezTo>
                      <a:pt x="1385904" y="0"/>
                      <a:pt x="1384751" y="0"/>
                      <a:pt x="1384751" y="0"/>
                    </a:cubicBezTo>
                    <a:lnTo>
                      <a:pt x="1383599" y="0"/>
                    </a:lnTo>
                    <a:cubicBezTo>
                      <a:pt x="1383599" y="0"/>
                      <a:pt x="1382117" y="165"/>
                      <a:pt x="1382117" y="165"/>
                    </a:cubicBezTo>
                    <a:cubicBezTo>
                      <a:pt x="973467" y="20663"/>
                      <a:pt x="625735" y="176006"/>
                      <a:pt x="376462" y="449482"/>
                    </a:cubicBezTo>
                    <a:cubicBezTo>
                      <a:pt x="147605" y="700567"/>
                      <a:pt x="14406" y="1042618"/>
                      <a:pt x="1235" y="1412741"/>
                    </a:cubicBezTo>
                    <a:lnTo>
                      <a:pt x="1235" y="1413317"/>
                    </a:lnTo>
                    <a:cubicBezTo>
                      <a:pt x="1235" y="1413317"/>
                      <a:pt x="1235" y="1413894"/>
                      <a:pt x="1235" y="1413894"/>
                    </a:cubicBezTo>
                    <a:lnTo>
                      <a:pt x="0" y="3471963"/>
                    </a:lnTo>
                    <a:lnTo>
                      <a:pt x="0" y="3504892"/>
                    </a:lnTo>
                    <a:cubicBezTo>
                      <a:pt x="0" y="3504892"/>
                      <a:pt x="32929" y="3504892"/>
                      <a:pt x="32929" y="3504892"/>
                    </a:cubicBezTo>
                    <a:lnTo>
                      <a:pt x="336947" y="3504892"/>
                    </a:lnTo>
                    <a:cubicBezTo>
                      <a:pt x="336947" y="3504892"/>
                      <a:pt x="369876" y="3504892"/>
                      <a:pt x="369876" y="3504892"/>
                    </a:cubicBezTo>
                    <a:lnTo>
                      <a:pt x="369876" y="3471963"/>
                    </a:lnTo>
                    <a:cubicBezTo>
                      <a:pt x="369876" y="3471963"/>
                      <a:pt x="370288" y="1392654"/>
                      <a:pt x="370288" y="1392654"/>
                    </a:cubicBezTo>
                    <a:cubicBezTo>
                      <a:pt x="420505" y="709458"/>
                      <a:pt x="942843" y="387493"/>
                      <a:pt x="1407472" y="377203"/>
                    </a:cubicBezTo>
                    <a:cubicBezTo>
                      <a:pt x="1987518" y="393750"/>
                      <a:pt x="2412798" y="812526"/>
                      <a:pt x="2441940" y="1395865"/>
                    </a:cubicBezTo>
                    <a:lnTo>
                      <a:pt x="2447950" y="2646759"/>
                    </a:lnTo>
                    <a:lnTo>
                      <a:pt x="2447950" y="2647088"/>
                    </a:lnTo>
                    <a:cubicBezTo>
                      <a:pt x="2447950" y="2647088"/>
                      <a:pt x="2447950" y="2647418"/>
                      <a:pt x="2447950" y="2647418"/>
                    </a:cubicBezTo>
                    <a:lnTo>
                      <a:pt x="2447950" y="2649147"/>
                    </a:lnTo>
                    <a:cubicBezTo>
                      <a:pt x="2447950" y="2649147"/>
                      <a:pt x="2447950" y="2649476"/>
                      <a:pt x="2447950" y="2649476"/>
                    </a:cubicBezTo>
                    <a:lnTo>
                      <a:pt x="2447950" y="2649805"/>
                    </a:lnTo>
                    <a:cubicBezTo>
                      <a:pt x="2466308" y="3043143"/>
                      <a:pt x="2775018" y="3476161"/>
                      <a:pt x="3311104" y="3503904"/>
                    </a:cubicBezTo>
                    <a:lnTo>
                      <a:pt x="3311515" y="3503904"/>
                    </a:lnTo>
                    <a:cubicBezTo>
                      <a:pt x="3311515" y="3503904"/>
                      <a:pt x="3311927" y="3503904"/>
                      <a:pt x="3311927" y="3503904"/>
                    </a:cubicBezTo>
                    <a:lnTo>
                      <a:pt x="3314150" y="3503904"/>
                    </a:lnTo>
                    <a:cubicBezTo>
                      <a:pt x="3314150" y="3503904"/>
                      <a:pt x="3314643" y="3503904"/>
                      <a:pt x="3314643" y="3503904"/>
                    </a:cubicBezTo>
                    <a:lnTo>
                      <a:pt x="3315137" y="3503904"/>
                    </a:lnTo>
                    <a:cubicBezTo>
                      <a:pt x="3573713" y="3503245"/>
                      <a:pt x="3798619" y="3417712"/>
                      <a:pt x="3965570" y="3256442"/>
                    </a:cubicBezTo>
                    <a:cubicBezTo>
                      <a:pt x="4132356" y="3095254"/>
                      <a:pt x="4226780" y="2872406"/>
                      <a:pt x="4238634" y="2611937"/>
                    </a:cubicBezTo>
                    <a:lnTo>
                      <a:pt x="4238634" y="2611278"/>
                    </a:lnTo>
                    <a:cubicBezTo>
                      <a:pt x="4238634" y="2611278"/>
                      <a:pt x="4238634" y="2610620"/>
                      <a:pt x="4238634" y="2610620"/>
                    </a:cubicBezTo>
                    <a:lnTo>
                      <a:pt x="4239952" y="2329158"/>
                    </a:lnTo>
                    <a:lnTo>
                      <a:pt x="4239952" y="2328335"/>
                    </a:lnTo>
                    <a:cubicBezTo>
                      <a:pt x="4239952" y="2328335"/>
                      <a:pt x="4239952" y="2327512"/>
                      <a:pt x="4239952" y="2327512"/>
                    </a:cubicBezTo>
                    <a:lnTo>
                      <a:pt x="4239952" y="2326441"/>
                    </a:lnTo>
                    <a:cubicBezTo>
                      <a:pt x="4225545" y="2020365"/>
                      <a:pt x="4084526" y="1778501"/>
                      <a:pt x="3820928" y="1607352"/>
                    </a:cubicBezTo>
                    <a:cubicBezTo>
                      <a:pt x="3639242" y="1470943"/>
                      <a:pt x="3554038" y="1330254"/>
                      <a:pt x="3552968" y="1164785"/>
                    </a:cubicBezTo>
                    <a:lnTo>
                      <a:pt x="3554121" y="499205"/>
                    </a:lnTo>
                    <a:cubicBezTo>
                      <a:pt x="3567127" y="421493"/>
                      <a:pt x="3618497" y="374239"/>
                      <a:pt x="3695633" y="369218"/>
                    </a:cubicBezTo>
                    <a:cubicBezTo>
                      <a:pt x="3782237" y="372922"/>
                      <a:pt x="3835170" y="423304"/>
                      <a:pt x="3844802" y="511389"/>
                    </a:cubicBezTo>
                    <a:lnTo>
                      <a:pt x="3844802" y="989190"/>
                    </a:lnTo>
                    <a:cubicBezTo>
                      <a:pt x="3844802" y="989190"/>
                      <a:pt x="3844802" y="1022119"/>
                      <a:pt x="3844802" y="1022119"/>
                    </a:cubicBezTo>
                    <a:lnTo>
                      <a:pt x="3877731" y="1022119"/>
                    </a:lnTo>
                    <a:cubicBezTo>
                      <a:pt x="3877731" y="1022119"/>
                      <a:pt x="4208257" y="1021872"/>
                      <a:pt x="4208257" y="1021872"/>
                    </a:cubicBezTo>
                    <a:lnTo>
                      <a:pt x="4241104" y="1021872"/>
                    </a:lnTo>
                    <a:lnTo>
                      <a:pt x="4241104" y="508425"/>
                    </a:lnTo>
                    <a:cubicBezTo>
                      <a:pt x="4241104" y="508425"/>
                      <a:pt x="4241104" y="506532"/>
                      <a:pt x="4241104" y="506532"/>
                    </a:cubicBezTo>
                    <a:lnTo>
                      <a:pt x="4240939" y="504639"/>
                    </a:lnTo>
                    <a:cubicBezTo>
                      <a:pt x="4227438" y="361726"/>
                      <a:pt x="4170141" y="238571"/>
                      <a:pt x="4075224" y="148510"/>
                    </a:cubicBezTo>
                    <a:close/>
                  </a:path>
                </a:pathLst>
              </a:custGeom>
              <a:solidFill>
                <a:srgbClr val="0066A3"/>
              </a:solidFill>
              <a:ln w="8232" cap="flat">
                <a:noFill/>
                <a:prstDash val="solid"/>
                <a:miter/>
              </a:ln>
            </p:spPr>
            <p:txBody>
              <a:bodyPr rtlCol="0" anchor="ctr"/>
              <a:lstStyle/>
              <a:p>
                <a:endParaRPr lang="pt-BR"/>
              </a:p>
            </p:txBody>
          </p:sp>
          <p:sp>
            <p:nvSpPr>
              <p:cNvPr id="9" name="Forma Livre: Forma 8">
                <a:extLst>
                  <a:ext uri="{FF2B5EF4-FFF2-40B4-BE49-F238E27FC236}">
                    <a16:creationId xmlns:a16="http://schemas.microsoft.com/office/drawing/2014/main" id="{CC7E0E55-FEEA-43A5-17C6-94955E4D3895}"/>
                  </a:ext>
                </a:extLst>
              </p:cNvPr>
              <p:cNvSpPr/>
              <p:nvPr/>
            </p:nvSpPr>
            <p:spPr>
              <a:xfrm>
                <a:off x="7996750" y="1084283"/>
                <a:ext cx="2813544" cy="3504973"/>
              </a:xfrm>
              <a:custGeom>
                <a:avLst/>
                <a:gdLst>
                  <a:gd name="connsiteX0" fmla="*/ 2813215 w 2813544"/>
                  <a:gd name="connsiteY0" fmla="*/ 1364171 h 3504973"/>
                  <a:gd name="connsiteX1" fmla="*/ 2813215 w 2813544"/>
                  <a:gd name="connsiteY1" fmla="*/ 1363594 h 3504973"/>
                  <a:gd name="connsiteX2" fmla="*/ 2813215 w 2813544"/>
                  <a:gd name="connsiteY2" fmla="*/ 1363018 h 3504973"/>
                  <a:gd name="connsiteX3" fmla="*/ 2350973 w 2813544"/>
                  <a:gd name="connsiteY3" fmla="*/ 362879 h 3504973"/>
                  <a:gd name="connsiteX4" fmla="*/ 1390432 w 2813544"/>
                  <a:gd name="connsiteY4" fmla="*/ 0 h 3504973"/>
                  <a:gd name="connsiteX5" fmla="*/ 1389197 w 2813544"/>
                  <a:gd name="connsiteY5" fmla="*/ 0 h 3504973"/>
                  <a:gd name="connsiteX6" fmla="*/ 1388044 w 2813544"/>
                  <a:gd name="connsiteY6" fmla="*/ 0 h 3504973"/>
                  <a:gd name="connsiteX7" fmla="*/ 1386891 w 2813544"/>
                  <a:gd name="connsiteY7" fmla="*/ 0 h 3504973"/>
                  <a:gd name="connsiteX8" fmla="*/ 1385491 w 2813544"/>
                  <a:gd name="connsiteY8" fmla="*/ 165 h 3504973"/>
                  <a:gd name="connsiteX9" fmla="*/ 421987 w 2813544"/>
                  <a:gd name="connsiteY9" fmla="*/ 384530 h 3504973"/>
                  <a:gd name="connsiteX10" fmla="*/ 1153 w 2813544"/>
                  <a:gd name="connsiteY10" fmla="*/ 1432992 h 3504973"/>
                  <a:gd name="connsiteX11" fmla="*/ 1153 w 2813544"/>
                  <a:gd name="connsiteY11" fmla="*/ 1433404 h 3504973"/>
                  <a:gd name="connsiteX12" fmla="*/ 1153 w 2813544"/>
                  <a:gd name="connsiteY12" fmla="*/ 1433816 h 3504973"/>
                  <a:gd name="connsiteX13" fmla="*/ 0 w 2813544"/>
                  <a:gd name="connsiteY13" fmla="*/ 3472045 h 3504973"/>
                  <a:gd name="connsiteX14" fmla="*/ 0 w 2813544"/>
                  <a:gd name="connsiteY14" fmla="*/ 3504974 h 3504973"/>
                  <a:gd name="connsiteX15" fmla="*/ 32929 w 2813544"/>
                  <a:gd name="connsiteY15" fmla="*/ 3504974 h 3504973"/>
                  <a:gd name="connsiteX16" fmla="*/ 336947 w 2813544"/>
                  <a:gd name="connsiteY16" fmla="*/ 3504974 h 3504973"/>
                  <a:gd name="connsiteX17" fmla="*/ 369876 w 2813544"/>
                  <a:gd name="connsiteY17" fmla="*/ 3504974 h 3504973"/>
                  <a:gd name="connsiteX18" fmla="*/ 369876 w 2813544"/>
                  <a:gd name="connsiteY18" fmla="*/ 3472045 h 3504973"/>
                  <a:gd name="connsiteX19" fmla="*/ 370288 w 2813544"/>
                  <a:gd name="connsiteY19" fmla="*/ 1393477 h 3504973"/>
                  <a:gd name="connsiteX20" fmla="*/ 1406072 w 2813544"/>
                  <a:gd name="connsiteY20" fmla="*/ 377368 h 3504973"/>
                  <a:gd name="connsiteX21" fmla="*/ 2446221 w 2813544"/>
                  <a:gd name="connsiteY21" fmla="*/ 1430523 h 3504973"/>
                  <a:gd name="connsiteX22" fmla="*/ 2447044 w 2813544"/>
                  <a:gd name="connsiteY22" fmla="*/ 3472045 h 3504973"/>
                  <a:gd name="connsiteX23" fmla="*/ 2447044 w 2813544"/>
                  <a:gd name="connsiteY23" fmla="*/ 3504892 h 3504973"/>
                  <a:gd name="connsiteX24" fmla="*/ 2479973 w 2813544"/>
                  <a:gd name="connsiteY24" fmla="*/ 3504892 h 3504973"/>
                  <a:gd name="connsiteX25" fmla="*/ 2780451 w 2813544"/>
                  <a:gd name="connsiteY25" fmla="*/ 3504892 h 3504973"/>
                  <a:gd name="connsiteX26" fmla="*/ 2813380 w 2813544"/>
                  <a:gd name="connsiteY26" fmla="*/ 3504892 h 3504973"/>
                  <a:gd name="connsiteX27" fmla="*/ 2813380 w 2813544"/>
                  <a:gd name="connsiteY27" fmla="*/ 3471963 h 3504973"/>
                  <a:gd name="connsiteX28" fmla="*/ 2813545 w 2813544"/>
                  <a:gd name="connsiteY28" fmla="*/ 1368534 h 3504973"/>
                  <a:gd name="connsiteX29" fmla="*/ 2813545 w 2813544"/>
                  <a:gd name="connsiteY29" fmla="*/ 1367299 h 3504973"/>
                  <a:gd name="connsiteX30" fmla="*/ 2813380 w 2813544"/>
                  <a:gd name="connsiteY30" fmla="*/ 1364253 h 35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3544" h="3504973">
                    <a:moveTo>
                      <a:pt x="2813215" y="1364171"/>
                    </a:moveTo>
                    <a:lnTo>
                      <a:pt x="2813215" y="1363594"/>
                    </a:lnTo>
                    <a:cubicBezTo>
                      <a:pt x="2813215" y="1363594"/>
                      <a:pt x="2813215" y="1363018"/>
                      <a:pt x="2813215" y="1363018"/>
                    </a:cubicBezTo>
                    <a:cubicBezTo>
                      <a:pt x="2782592" y="954532"/>
                      <a:pt x="2622803" y="608695"/>
                      <a:pt x="2350973" y="362879"/>
                    </a:cubicBezTo>
                    <a:cubicBezTo>
                      <a:pt x="2098160" y="134186"/>
                      <a:pt x="1757014" y="5269"/>
                      <a:pt x="1390432" y="0"/>
                    </a:cubicBezTo>
                    <a:lnTo>
                      <a:pt x="1389197" y="0"/>
                    </a:lnTo>
                    <a:cubicBezTo>
                      <a:pt x="1389197" y="0"/>
                      <a:pt x="1388044" y="0"/>
                      <a:pt x="1388044" y="0"/>
                    </a:cubicBezTo>
                    <a:lnTo>
                      <a:pt x="1386891" y="0"/>
                    </a:lnTo>
                    <a:cubicBezTo>
                      <a:pt x="1386891" y="0"/>
                      <a:pt x="1385491" y="165"/>
                      <a:pt x="1385491" y="165"/>
                    </a:cubicBezTo>
                    <a:cubicBezTo>
                      <a:pt x="997834" y="20416"/>
                      <a:pt x="664591" y="153367"/>
                      <a:pt x="421987" y="384530"/>
                    </a:cubicBezTo>
                    <a:cubicBezTo>
                      <a:pt x="157566" y="636437"/>
                      <a:pt x="12101" y="998987"/>
                      <a:pt x="1153" y="1432992"/>
                    </a:cubicBezTo>
                    <a:lnTo>
                      <a:pt x="1153" y="1433404"/>
                    </a:lnTo>
                    <a:cubicBezTo>
                      <a:pt x="1153" y="1433404"/>
                      <a:pt x="1153" y="1433816"/>
                      <a:pt x="1153" y="1433816"/>
                    </a:cubicBezTo>
                    <a:lnTo>
                      <a:pt x="0" y="3472045"/>
                    </a:lnTo>
                    <a:lnTo>
                      <a:pt x="0" y="3504974"/>
                    </a:lnTo>
                    <a:cubicBezTo>
                      <a:pt x="0" y="3504974"/>
                      <a:pt x="32929" y="3504974"/>
                      <a:pt x="32929" y="3504974"/>
                    </a:cubicBezTo>
                    <a:lnTo>
                      <a:pt x="336947" y="3504974"/>
                    </a:lnTo>
                    <a:cubicBezTo>
                      <a:pt x="336947" y="3504974"/>
                      <a:pt x="369876" y="3504974"/>
                      <a:pt x="369876" y="3504974"/>
                    </a:cubicBezTo>
                    <a:lnTo>
                      <a:pt x="369876" y="3472045"/>
                    </a:lnTo>
                    <a:cubicBezTo>
                      <a:pt x="369876" y="3472045"/>
                      <a:pt x="370288" y="1393477"/>
                      <a:pt x="370288" y="1393477"/>
                    </a:cubicBezTo>
                    <a:cubicBezTo>
                      <a:pt x="427255" y="788981"/>
                      <a:pt x="833683" y="390210"/>
                      <a:pt x="1406072" y="377368"/>
                    </a:cubicBezTo>
                    <a:cubicBezTo>
                      <a:pt x="1997973" y="383377"/>
                      <a:pt x="2406212" y="796720"/>
                      <a:pt x="2446221" y="1430523"/>
                    </a:cubicBezTo>
                    <a:lnTo>
                      <a:pt x="2447044" y="3472045"/>
                    </a:lnTo>
                    <a:lnTo>
                      <a:pt x="2447044" y="3504892"/>
                    </a:lnTo>
                    <a:cubicBezTo>
                      <a:pt x="2447044" y="3504892"/>
                      <a:pt x="2479973" y="3504892"/>
                      <a:pt x="2479973" y="3504892"/>
                    </a:cubicBezTo>
                    <a:lnTo>
                      <a:pt x="2780451" y="3504892"/>
                    </a:lnTo>
                    <a:cubicBezTo>
                      <a:pt x="2780451" y="3504892"/>
                      <a:pt x="2813380" y="3504892"/>
                      <a:pt x="2813380" y="3504892"/>
                    </a:cubicBezTo>
                    <a:lnTo>
                      <a:pt x="2813380" y="3471963"/>
                    </a:lnTo>
                    <a:cubicBezTo>
                      <a:pt x="2813380" y="3471963"/>
                      <a:pt x="2813545" y="1368534"/>
                      <a:pt x="2813545" y="1368534"/>
                    </a:cubicBezTo>
                    <a:lnTo>
                      <a:pt x="2813545" y="1367299"/>
                    </a:lnTo>
                    <a:cubicBezTo>
                      <a:pt x="2813545" y="1367299"/>
                      <a:pt x="2813380" y="1364253"/>
                      <a:pt x="2813380" y="1364253"/>
                    </a:cubicBezTo>
                    <a:close/>
                  </a:path>
                </a:pathLst>
              </a:custGeom>
              <a:solidFill>
                <a:srgbClr val="0066A3"/>
              </a:solidFill>
              <a:ln w="8232" cap="flat">
                <a:noFill/>
                <a:prstDash val="solid"/>
                <a:miter/>
              </a:ln>
            </p:spPr>
            <p:txBody>
              <a:bodyPr rtlCol="0" anchor="ctr"/>
              <a:lstStyle/>
              <a:p>
                <a:endParaRPr lang="pt-BR"/>
              </a:p>
            </p:txBody>
          </p:sp>
          <p:sp>
            <p:nvSpPr>
              <p:cNvPr id="10" name="Forma Livre: Forma 9">
                <a:extLst>
                  <a:ext uri="{FF2B5EF4-FFF2-40B4-BE49-F238E27FC236}">
                    <a16:creationId xmlns:a16="http://schemas.microsoft.com/office/drawing/2014/main" id="{47438A0C-4784-256A-C53A-12E252DF0B21}"/>
                  </a:ext>
                </a:extLst>
              </p:cNvPr>
              <p:cNvSpPr/>
              <p:nvPr/>
            </p:nvSpPr>
            <p:spPr>
              <a:xfrm>
                <a:off x="5237456" y="1082307"/>
                <a:ext cx="1081473" cy="3506949"/>
              </a:xfrm>
              <a:custGeom>
                <a:avLst/>
                <a:gdLst>
                  <a:gd name="connsiteX0" fmla="*/ 1080815 w 1081473"/>
                  <a:gd name="connsiteY0" fmla="*/ 520856 h 3506949"/>
                  <a:gd name="connsiteX1" fmla="*/ 1080815 w 1081473"/>
                  <a:gd name="connsiteY1" fmla="*/ 520198 h 3506949"/>
                  <a:gd name="connsiteX2" fmla="*/ 1080651 w 1081473"/>
                  <a:gd name="connsiteY2" fmla="*/ 517069 h 3506949"/>
                  <a:gd name="connsiteX3" fmla="*/ 1080651 w 1081473"/>
                  <a:gd name="connsiteY3" fmla="*/ 516411 h 3506949"/>
                  <a:gd name="connsiteX4" fmla="*/ 1080651 w 1081473"/>
                  <a:gd name="connsiteY4" fmla="*/ 515752 h 3506949"/>
                  <a:gd name="connsiteX5" fmla="*/ 915841 w 1081473"/>
                  <a:gd name="connsiteY5" fmla="*/ 142583 h 3506949"/>
                  <a:gd name="connsiteX6" fmla="*/ 556913 w 1081473"/>
                  <a:gd name="connsiteY6" fmla="*/ 82 h 3506949"/>
                  <a:gd name="connsiteX7" fmla="*/ 555679 w 1081473"/>
                  <a:gd name="connsiteY7" fmla="*/ 82 h 3506949"/>
                  <a:gd name="connsiteX8" fmla="*/ 554691 w 1081473"/>
                  <a:gd name="connsiteY8" fmla="*/ 0 h 3506949"/>
                  <a:gd name="connsiteX9" fmla="*/ 553702 w 1081473"/>
                  <a:gd name="connsiteY9" fmla="*/ 0 h 3506949"/>
                  <a:gd name="connsiteX10" fmla="*/ 552386 w 1081473"/>
                  <a:gd name="connsiteY10" fmla="*/ 0 h 3506949"/>
                  <a:gd name="connsiteX11" fmla="*/ 158307 w 1081473"/>
                  <a:gd name="connsiteY11" fmla="*/ 156743 h 3506949"/>
                  <a:gd name="connsiteX12" fmla="*/ 82 w 1081473"/>
                  <a:gd name="connsiteY12" fmla="*/ 535427 h 3506949"/>
                  <a:gd name="connsiteX13" fmla="*/ 82 w 1081473"/>
                  <a:gd name="connsiteY13" fmla="*/ 536580 h 3506949"/>
                  <a:gd name="connsiteX14" fmla="*/ 82 w 1081473"/>
                  <a:gd name="connsiteY14" fmla="*/ 537732 h 3506949"/>
                  <a:gd name="connsiteX15" fmla="*/ 82 w 1081473"/>
                  <a:gd name="connsiteY15" fmla="*/ 3474021 h 3506949"/>
                  <a:gd name="connsiteX16" fmla="*/ 0 w 1081473"/>
                  <a:gd name="connsiteY16" fmla="*/ 3506950 h 3506949"/>
                  <a:gd name="connsiteX17" fmla="*/ 394573 w 1081473"/>
                  <a:gd name="connsiteY17" fmla="*/ 3506950 h 3506949"/>
                  <a:gd name="connsiteX18" fmla="*/ 394573 w 1081473"/>
                  <a:gd name="connsiteY18" fmla="*/ 2928550 h 3506949"/>
                  <a:gd name="connsiteX19" fmla="*/ 550410 w 1081473"/>
                  <a:gd name="connsiteY19" fmla="*/ 2949872 h 3506949"/>
                  <a:gd name="connsiteX20" fmla="*/ 816066 w 1081473"/>
                  <a:gd name="connsiteY20" fmla="*/ 2879074 h 3506949"/>
                  <a:gd name="connsiteX21" fmla="*/ 1081227 w 1081473"/>
                  <a:gd name="connsiteY21" fmla="*/ 2431485 h 3506949"/>
                  <a:gd name="connsiteX22" fmla="*/ 1081392 w 1081473"/>
                  <a:gd name="connsiteY22" fmla="*/ 2429921 h 3506949"/>
                  <a:gd name="connsiteX23" fmla="*/ 1081392 w 1081473"/>
                  <a:gd name="connsiteY23" fmla="*/ 2428604 h 3506949"/>
                  <a:gd name="connsiteX24" fmla="*/ 1081474 w 1081473"/>
                  <a:gd name="connsiteY24" fmla="*/ 2427287 h 3506949"/>
                  <a:gd name="connsiteX25" fmla="*/ 1081063 w 1081473"/>
                  <a:gd name="connsiteY25" fmla="*/ 521515 h 3506949"/>
                  <a:gd name="connsiteX26" fmla="*/ 1081063 w 1081473"/>
                  <a:gd name="connsiteY26" fmla="*/ 520856 h 3506949"/>
                  <a:gd name="connsiteX27" fmla="*/ 686572 w 1081473"/>
                  <a:gd name="connsiteY27" fmla="*/ 528183 h 3506949"/>
                  <a:gd name="connsiteX28" fmla="*/ 686572 w 1081473"/>
                  <a:gd name="connsiteY28" fmla="*/ 2423747 h 3506949"/>
                  <a:gd name="connsiteX29" fmla="*/ 540366 w 1081473"/>
                  <a:gd name="connsiteY29" fmla="*/ 2569870 h 3506949"/>
                  <a:gd name="connsiteX30" fmla="*/ 540366 w 1081473"/>
                  <a:gd name="connsiteY30" fmla="*/ 2569870 h 3506949"/>
                  <a:gd name="connsiteX31" fmla="*/ 394161 w 1081473"/>
                  <a:gd name="connsiteY31" fmla="*/ 2423747 h 3506949"/>
                  <a:gd name="connsiteX32" fmla="*/ 394161 w 1081473"/>
                  <a:gd name="connsiteY32" fmla="*/ 528183 h 3506949"/>
                  <a:gd name="connsiteX33" fmla="*/ 540366 w 1081473"/>
                  <a:gd name="connsiteY33" fmla="*/ 382060 h 3506949"/>
                  <a:gd name="connsiteX34" fmla="*/ 686572 w 1081473"/>
                  <a:gd name="connsiteY34" fmla="*/ 52818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1473" h="3506949">
                    <a:moveTo>
                      <a:pt x="1080815" y="520856"/>
                    </a:moveTo>
                    <a:lnTo>
                      <a:pt x="1080815" y="520198"/>
                    </a:lnTo>
                    <a:cubicBezTo>
                      <a:pt x="1080815" y="520198"/>
                      <a:pt x="1080651" y="517069"/>
                      <a:pt x="1080651" y="517069"/>
                    </a:cubicBezTo>
                    <a:lnTo>
                      <a:pt x="1080651" y="516411"/>
                    </a:lnTo>
                    <a:cubicBezTo>
                      <a:pt x="1080651" y="516411"/>
                      <a:pt x="1080651" y="515752"/>
                      <a:pt x="1080651" y="515752"/>
                    </a:cubicBezTo>
                    <a:cubicBezTo>
                      <a:pt x="1068796" y="362138"/>
                      <a:pt x="1011746" y="233056"/>
                      <a:pt x="915841" y="142583"/>
                    </a:cubicBezTo>
                    <a:cubicBezTo>
                      <a:pt x="824380" y="56391"/>
                      <a:pt x="700237" y="7080"/>
                      <a:pt x="556913" y="82"/>
                    </a:cubicBezTo>
                    <a:lnTo>
                      <a:pt x="555679" y="82"/>
                    </a:lnTo>
                    <a:cubicBezTo>
                      <a:pt x="555679" y="82"/>
                      <a:pt x="554691" y="0"/>
                      <a:pt x="554691" y="0"/>
                    </a:cubicBezTo>
                    <a:lnTo>
                      <a:pt x="553702" y="0"/>
                    </a:lnTo>
                    <a:cubicBezTo>
                      <a:pt x="553702" y="0"/>
                      <a:pt x="552386" y="0"/>
                      <a:pt x="552386" y="0"/>
                    </a:cubicBezTo>
                    <a:cubicBezTo>
                      <a:pt x="392926" y="2140"/>
                      <a:pt x="256600" y="56391"/>
                      <a:pt x="158307" y="156743"/>
                    </a:cubicBezTo>
                    <a:cubicBezTo>
                      <a:pt x="65446" y="251578"/>
                      <a:pt x="10702" y="382472"/>
                      <a:pt x="82" y="535427"/>
                    </a:cubicBezTo>
                    <a:lnTo>
                      <a:pt x="82" y="536580"/>
                    </a:lnTo>
                    <a:cubicBezTo>
                      <a:pt x="82" y="536580"/>
                      <a:pt x="82" y="537732"/>
                      <a:pt x="82" y="537732"/>
                    </a:cubicBezTo>
                    <a:lnTo>
                      <a:pt x="82" y="3474021"/>
                    </a:lnTo>
                    <a:cubicBezTo>
                      <a:pt x="82" y="3474021"/>
                      <a:pt x="0" y="3506950"/>
                      <a:pt x="0" y="3506950"/>
                    </a:cubicBezTo>
                    <a:lnTo>
                      <a:pt x="394573" y="3506950"/>
                    </a:lnTo>
                    <a:lnTo>
                      <a:pt x="394573" y="2928550"/>
                    </a:lnTo>
                    <a:cubicBezTo>
                      <a:pt x="446354" y="2942710"/>
                      <a:pt x="498629" y="2949872"/>
                      <a:pt x="550410" y="2949872"/>
                    </a:cubicBezTo>
                    <a:cubicBezTo>
                      <a:pt x="644752" y="2949872"/>
                      <a:pt x="736624" y="2925422"/>
                      <a:pt x="816066" y="2879074"/>
                    </a:cubicBezTo>
                    <a:cubicBezTo>
                      <a:pt x="969350" y="2789672"/>
                      <a:pt x="1066080" y="2626508"/>
                      <a:pt x="1081227" y="2431485"/>
                    </a:cubicBezTo>
                    <a:lnTo>
                      <a:pt x="1081392" y="2429921"/>
                    </a:lnTo>
                    <a:lnTo>
                      <a:pt x="1081392" y="2428604"/>
                    </a:lnTo>
                    <a:cubicBezTo>
                      <a:pt x="1081392" y="2428604"/>
                      <a:pt x="1081474" y="2427287"/>
                      <a:pt x="1081474" y="2427287"/>
                    </a:cubicBezTo>
                    <a:lnTo>
                      <a:pt x="1081063" y="521515"/>
                    </a:lnTo>
                    <a:lnTo>
                      <a:pt x="1081063" y="520856"/>
                    </a:lnTo>
                    <a:close/>
                    <a:moveTo>
                      <a:pt x="686572" y="528183"/>
                    </a:moveTo>
                    <a:lnTo>
                      <a:pt x="686572" y="2423747"/>
                    </a:lnTo>
                    <a:cubicBezTo>
                      <a:pt x="686572" y="2504341"/>
                      <a:pt x="620961" y="2569870"/>
                      <a:pt x="540366" y="2569870"/>
                    </a:cubicBezTo>
                    <a:lnTo>
                      <a:pt x="540366" y="2569870"/>
                    </a:lnTo>
                    <a:cubicBezTo>
                      <a:pt x="459772" y="2569870"/>
                      <a:pt x="394161" y="2504341"/>
                      <a:pt x="394161" y="2423747"/>
                    </a:cubicBezTo>
                    <a:lnTo>
                      <a:pt x="394161" y="528183"/>
                    </a:lnTo>
                    <a:cubicBezTo>
                      <a:pt x="394161" y="447589"/>
                      <a:pt x="459772" y="382060"/>
                      <a:pt x="540366" y="382060"/>
                    </a:cubicBezTo>
                    <a:cubicBezTo>
                      <a:pt x="620961" y="382060"/>
                      <a:pt x="686572" y="447589"/>
                      <a:pt x="686572" y="528183"/>
                    </a:cubicBezTo>
                    <a:close/>
                  </a:path>
                </a:pathLst>
              </a:custGeom>
              <a:solidFill>
                <a:srgbClr val="0066A3"/>
              </a:solidFill>
              <a:ln w="8232" cap="flat">
                <a:noFill/>
                <a:prstDash val="solid"/>
                <a:miter/>
              </a:ln>
            </p:spPr>
            <p:txBody>
              <a:bodyPr rtlCol="0" anchor="ctr"/>
              <a:lstStyle/>
              <a:p>
                <a:endParaRPr lang="pt-BR"/>
              </a:p>
            </p:txBody>
          </p:sp>
          <p:sp>
            <p:nvSpPr>
              <p:cNvPr id="11" name="Forma Livre: Forma 10">
                <a:extLst>
                  <a:ext uri="{FF2B5EF4-FFF2-40B4-BE49-F238E27FC236}">
                    <a16:creationId xmlns:a16="http://schemas.microsoft.com/office/drawing/2014/main" id="{B2C0C0B6-1D03-E288-C7AA-D04A3AA25A0F}"/>
                  </a:ext>
                </a:extLst>
              </p:cNvPr>
              <p:cNvSpPr/>
              <p:nvPr/>
            </p:nvSpPr>
            <p:spPr>
              <a:xfrm>
                <a:off x="6604343" y="1084941"/>
                <a:ext cx="1091270" cy="3504232"/>
              </a:xfrm>
              <a:custGeom>
                <a:avLst/>
                <a:gdLst>
                  <a:gd name="connsiteX0" fmla="*/ 1091188 w 1091270"/>
                  <a:gd name="connsiteY0" fmla="*/ 521185 h 3504232"/>
                  <a:gd name="connsiteX1" fmla="*/ 1091188 w 1091270"/>
                  <a:gd name="connsiteY1" fmla="*/ 520280 h 3504232"/>
                  <a:gd name="connsiteX2" fmla="*/ 1091024 w 1091270"/>
                  <a:gd name="connsiteY2" fmla="*/ 519374 h 3504232"/>
                  <a:gd name="connsiteX3" fmla="*/ 914853 w 1091270"/>
                  <a:gd name="connsiteY3" fmla="*/ 142254 h 3504232"/>
                  <a:gd name="connsiteX4" fmla="*/ 538555 w 1091270"/>
                  <a:gd name="connsiteY4" fmla="*/ 0 h 3504232"/>
                  <a:gd name="connsiteX5" fmla="*/ 535180 w 1091270"/>
                  <a:gd name="connsiteY5" fmla="*/ 0 h 3504232"/>
                  <a:gd name="connsiteX6" fmla="*/ 532628 w 1091270"/>
                  <a:gd name="connsiteY6" fmla="*/ 82 h 3504232"/>
                  <a:gd name="connsiteX7" fmla="*/ 532134 w 1091270"/>
                  <a:gd name="connsiteY7" fmla="*/ 82 h 3504232"/>
                  <a:gd name="connsiteX8" fmla="*/ 531641 w 1091270"/>
                  <a:gd name="connsiteY8" fmla="*/ 82 h 3504232"/>
                  <a:gd name="connsiteX9" fmla="*/ 176089 w 1091270"/>
                  <a:gd name="connsiteY9" fmla="*/ 149498 h 3504232"/>
                  <a:gd name="connsiteX10" fmla="*/ 10538 w 1091270"/>
                  <a:gd name="connsiteY10" fmla="*/ 512624 h 3504232"/>
                  <a:gd name="connsiteX11" fmla="*/ 4692 w 1091270"/>
                  <a:gd name="connsiteY11" fmla="*/ 558395 h 3504232"/>
                  <a:gd name="connsiteX12" fmla="*/ 0 w 1091270"/>
                  <a:gd name="connsiteY12" fmla="*/ 595029 h 3504232"/>
                  <a:gd name="connsiteX13" fmla="*/ 36880 w 1091270"/>
                  <a:gd name="connsiteY13" fmla="*/ 595441 h 3504232"/>
                  <a:gd name="connsiteX14" fmla="*/ 366830 w 1091270"/>
                  <a:gd name="connsiteY14" fmla="*/ 599474 h 3504232"/>
                  <a:gd name="connsiteX15" fmla="*/ 396631 w 1091270"/>
                  <a:gd name="connsiteY15" fmla="*/ 599804 h 3504232"/>
                  <a:gd name="connsiteX16" fmla="*/ 399924 w 1091270"/>
                  <a:gd name="connsiteY16" fmla="*/ 570167 h 3504232"/>
                  <a:gd name="connsiteX17" fmla="*/ 404040 w 1091270"/>
                  <a:gd name="connsiteY17" fmla="*/ 533122 h 3504232"/>
                  <a:gd name="connsiteX18" fmla="*/ 550327 w 1091270"/>
                  <a:gd name="connsiteY18" fmla="*/ 391362 h 3504232"/>
                  <a:gd name="connsiteX19" fmla="*/ 550904 w 1091270"/>
                  <a:gd name="connsiteY19" fmla="*/ 391362 h 3504232"/>
                  <a:gd name="connsiteX20" fmla="*/ 696780 w 1091270"/>
                  <a:gd name="connsiteY20" fmla="*/ 530406 h 3504232"/>
                  <a:gd name="connsiteX21" fmla="*/ 696780 w 1091270"/>
                  <a:gd name="connsiteY21" fmla="*/ 650350 h 3504232"/>
                  <a:gd name="connsiteX22" fmla="*/ 538391 w 1091270"/>
                  <a:gd name="connsiteY22" fmla="*/ 628864 h 3504232"/>
                  <a:gd name="connsiteX23" fmla="*/ 265491 w 1091270"/>
                  <a:gd name="connsiteY23" fmla="*/ 703283 h 3504232"/>
                  <a:gd name="connsiteX24" fmla="*/ 10043 w 1091270"/>
                  <a:gd name="connsiteY24" fmla="*/ 1147909 h 3504232"/>
                  <a:gd name="connsiteX25" fmla="*/ 10043 w 1091270"/>
                  <a:gd name="connsiteY25" fmla="*/ 1149144 h 3504232"/>
                  <a:gd name="connsiteX26" fmla="*/ 9879 w 1091270"/>
                  <a:gd name="connsiteY26" fmla="*/ 1150131 h 3504232"/>
                  <a:gd name="connsiteX27" fmla="*/ 9879 w 1091270"/>
                  <a:gd name="connsiteY27" fmla="*/ 1151119 h 3504232"/>
                  <a:gd name="connsiteX28" fmla="*/ 10290 w 1091270"/>
                  <a:gd name="connsiteY28" fmla="*/ 2982554 h 3504232"/>
                  <a:gd name="connsiteX29" fmla="*/ 10290 w 1091270"/>
                  <a:gd name="connsiteY29" fmla="*/ 2983953 h 3504232"/>
                  <a:gd name="connsiteX30" fmla="*/ 10455 w 1091270"/>
                  <a:gd name="connsiteY30" fmla="*/ 2987576 h 3504232"/>
                  <a:gd name="connsiteX31" fmla="*/ 10455 w 1091270"/>
                  <a:gd name="connsiteY31" fmla="*/ 2988316 h 3504232"/>
                  <a:gd name="connsiteX32" fmla="*/ 10538 w 1091270"/>
                  <a:gd name="connsiteY32" fmla="*/ 2989057 h 3504232"/>
                  <a:gd name="connsiteX33" fmla="*/ 167527 w 1091270"/>
                  <a:gd name="connsiteY33" fmla="*/ 3354241 h 3504232"/>
                  <a:gd name="connsiteX34" fmla="*/ 536909 w 1091270"/>
                  <a:gd name="connsiteY34" fmla="*/ 3504069 h 3504232"/>
                  <a:gd name="connsiteX35" fmla="*/ 538720 w 1091270"/>
                  <a:gd name="connsiteY35" fmla="*/ 3504233 h 3504232"/>
                  <a:gd name="connsiteX36" fmla="*/ 540202 w 1091270"/>
                  <a:gd name="connsiteY36" fmla="*/ 3504233 h 3504232"/>
                  <a:gd name="connsiteX37" fmla="*/ 541684 w 1091270"/>
                  <a:gd name="connsiteY37" fmla="*/ 3504233 h 3504232"/>
                  <a:gd name="connsiteX38" fmla="*/ 543577 w 1091270"/>
                  <a:gd name="connsiteY38" fmla="*/ 3504233 h 3504232"/>
                  <a:gd name="connsiteX39" fmla="*/ 926543 w 1091270"/>
                  <a:gd name="connsiteY39" fmla="*/ 3356299 h 3504232"/>
                  <a:gd name="connsiteX40" fmla="*/ 1091024 w 1091270"/>
                  <a:gd name="connsiteY40" fmla="*/ 2969300 h 3504232"/>
                  <a:gd name="connsiteX41" fmla="*/ 1091188 w 1091270"/>
                  <a:gd name="connsiteY41" fmla="*/ 2967736 h 3504232"/>
                  <a:gd name="connsiteX42" fmla="*/ 1091188 w 1091270"/>
                  <a:gd name="connsiteY42" fmla="*/ 2966419 h 3504232"/>
                  <a:gd name="connsiteX43" fmla="*/ 1091270 w 1091270"/>
                  <a:gd name="connsiteY43" fmla="*/ 2965101 h 3504232"/>
                  <a:gd name="connsiteX44" fmla="*/ 1091270 w 1091270"/>
                  <a:gd name="connsiteY44" fmla="*/ 525713 h 3504232"/>
                  <a:gd name="connsiteX45" fmla="*/ 1090941 w 1091270"/>
                  <a:gd name="connsiteY45" fmla="*/ 521185 h 3504232"/>
                  <a:gd name="connsiteX46" fmla="*/ 696944 w 1091270"/>
                  <a:gd name="connsiteY46" fmla="*/ 1163385 h 3504232"/>
                  <a:gd name="connsiteX47" fmla="*/ 696944 w 1091270"/>
                  <a:gd name="connsiteY47" fmla="*/ 2986588 h 3504232"/>
                  <a:gd name="connsiteX48" fmla="*/ 552468 w 1091270"/>
                  <a:gd name="connsiteY48" fmla="*/ 3131064 h 3504232"/>
                  <a:gd name="connsiteX49" fmla="*/ 549011 w 1091270"/>
                  <a:gd name="connsiteY49" fmla="*/ 3131064 h 3504232"/>
                  <a:gd name="connsiteX50" fmla="*/ 404534 w 1091270"/>
                  <a:gd name="connsiteY50" fmla="*/ 2986588 h 3504232"/>
                  <a:gd name="connsiteX51" fmla="*/ 404534 w 1091270"/>
                  <a:gd name="connsiteY51" fmla="*/ 1163385 h 3504232"/>
                  <a:gd name="connsiteX52" fmla="*/ 549011 w 1091270"/>
                  <a:gd name="connsiteY52" fmla="*/ 1018909 h 3504232"/>
                  <a:gd name="connsiteX53" fmla="*/ 552468 w 1091270"/>
                  <a:gd name="connsiteY53" fmla="*/ 1018909 h 3504232"/>
                  <a:gd name="connsiteX54" fmla="*/ 696944 w 1091270"/>
                  <a:gd name="connsiteY54" fmla="*/ 1163385 h 350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1270" h="3504232">
                    <a:moveTo>
                      <a:pt x="1091188" y="521185"/>
                    </a:moveTo>
                    <a:lnTo>
                      <a:pt x="1091188" y="520280"/>
                    </a:lnTo>
                    <a:cubicBezTo>
                      <a:pt x="1091188" y="520280"/>
                      <a:pt x="1091024" y="519374"/>
                      <a:pt x="1091024" y="519374"/>
                    </a:cubicBezTo>
                    <a:cubicBezTo>
                      <a:pt x="1074065" y="365348"/>
                      <a:pt x="1013146" y="234949"/>
                      <a:pt x="914853" y="142254"/>
                    </a:cubicBezTo>
                    <a:cubicBezTo>
                      <a:pt x="816148" y="49147"/>
                      <a:pt x="685996" y="0"/>
                      <a:pt x="538555" y="0"/>
                    </a:cubicBezTo>
                    <a:lnTo>
                      <a:pt x="535180" y="0"/>
                    </a:lnTo>
                    <a:cubicBezTo>
                      <a:pt x="535180" y="0"/>
                      <a:pt x="532628" y="82"/>
                      <a:pt x="532628" y="82"/>
                    </a:cubicBezTo>
                    <a:lnTo>
                      <a:pt x="532134" y="82"/>
                    </a:lnTo>
                    <a:cubicBezTo>
                      <a:pt x="532134" y="82"/>
                      <a:pt x="531641" y="82"/>
                      <a:pt x="531641" y="82"/>
                    </a:cubicBezTo>
                    <a:cubicBezTo>
                      <a:pt x="388728" y="9385"/>
                      <a:pt x="265738" y="61083"/>
                      <a:pt x="176089" y="149498"/>
                    </a:cubicBezTo>
                    <a:cubicBezTo>
                      <a:pt x="85533" y="238818"/>
                      <a:pt x="29801" y="360985"/>
                      <a:pt x="10538" y="512624"/>
                    </a:cubicBezTo>
                    <a:lnTo>
                      <a:pt x="4692" y="558395"/>
                    </a:lnTo>
                    <a:lnTo>
                      <a:pt x="0" y="595029"/>
                    </a:lnTo>
                    <a:lnTo>
                      <a:pt x="36880" y="595441"/>
                    </a:lnTo>
                    <a:lnTo>
                      <a:pt x="366830" y="599474"/>
                    </a:lnTo>
                    <a:lnTo>
                      <a:pt x="396631" y="599804"/>
                    </a:lnTo>
                    <a:lnTo>
                      <a:pt x="399924" y="570167"/>
                    </a:lnTo>
                    <a:lnTo>
                      <a:pt x="404040" y="533122"/>
                    </a:lnTo>
                    <a:cubicBezTo>
                      <a:pt x="415730" y="428490"/>
                      <a:pt x="490150" y="391362"/>
                      <a:pt x="550327" y="391362"/>
                    </a:cubicBezTo>
                    <a:lnTo>
                      <a:pt x="550904" y="391362"/>
                    </a:lnTo>
                    <a:cubicBezTo>
                      <a:pt x="610505" y="391527"/>
                      <a:pt x="684349" y="428078"/>
                      <a:pt x="696780" y="530406"/>
                    </a:cubicBezTo>
                    <a:lnTo>
                      <a:pt x="696780" y="650350"/>
                    </a:lnTo>
                    <a:cubicBezTo>
                      <a:pt x="643928" y="636108"/>
                      <a:pt x="590831" y="628864"/>
                      <a:pt x="538391" y="628864"/>
                    </a:cubicBezTo>
                    <a:cubicBezTo>
                      <a:pt x="440592" y="628864"/>
                      <a:pt x="346250" y="654631"/>
                      <a:pt x="265491" y="703283"/>
                    </a:cubicBezTo>
                    <a:cubicBezTo>
                      <a:pt x="114676" y="794168"/>
                      <a:pt x="21569" y="956179"/>
                      <a:pt x="10043" y="1147909"/>
                    </a:cubicBezTo>
                    <a:lnTo>
                      <a:pt x="10043" y="1149144"/>
                    </a:lnTo>
                    <a:cubicBezTo>
                      <a:pt x="10043" y="1149144"/>
                      <a:pt x="9879" y="1150131"/>
                      <a:pt x="9879" y="1150131"/>
                    </a:cubicBezTo>
                    <a:lnTo>
                      <a:pt x="9879" y="1151119"/>
                    </a:lnTo>
                    <a:lnTo>
                      <a:pt x="10290" y="2982554"/>
                    </a:lnTo>
                    <a:lnTo>
                      <a:pt x="10290" y="2983953"/>
                    </a:lnTo>
                    <a:cubicBezTo>
                      <a:pt x="10290" y="2983953"/>
                      <a:pt x="10455" y="2987576"/>
                      <a:pt x="10455" y="2987576"/>
                    </a:cubicBezTo>
                    <a:lnTo>
                      <a:pt x="10455" y="2988316"/>
                    </a:lnTo>
                    <a:cubicBezTo>
                      <a:pt x="10455" y="2988316"/>
                      <a:pt x="10538" y="2989057"/>
                      <a:pt x="10538" y="2989057"/>
                    </a:cubicBezTo>
                    <a:cubicBezTo>
                      <a:pt x="23956" y="3142589"/>
                      <a:pt x="76807" y="3265497"/>
                      <a:pt x="167527" y="3354241"/>
                    </a:cubicBezTo>
                    <a:cubicBezTo>
                      <a:pt x="258246" y="3442985"/>
                      <a:pt x="382472" y="3493366"/>
                      <a:pt x="536909" y="3504069"/>
                    </a:cubicBezTo>
                    <a:lnTo>
                      <a:pt x="538720" y="3504233"/>
                    </a:lnTo>
                    <a:lnTo>
                      <a:pt x="540202" y="3504233"/>
                    </a:lnTo>
                    <a:cubicBezTo>
                      <a:pt x="540202" y="3504233"/>
                      <a:pt x="541684" y="3504233"/>
                      <a:pt x="541684" y="3504233"/>
                    </a:cubicBezTo>
                    <a:lnTo>
                      <a:pt x="543577" y="3504233"/>
                    </a:lnTo>
                    <a:cubicBezTo>
                      <a:pt x="698591" y="3500940"/>
                      <a:pt x="831048" y="3449735"/>
                      <a:pt x="926543" y="3356299"/>
                    </a:cubicBezTo>
                    <a:cubicBezTo>
                      <a:pt x="1021708" y="3263110"/>
                      <a:pt x="1078593" y="3129335"/>
                      <a:pt x="1091024" y="2969300"/>
                    </a:cubicBezTo>
                    <a:lnTo>
                      <a:pt x="1091188" y="2967736"/>
                    </a:lnTo>
                    <a:lnTo>
                      <a:pt x="1091188" y="2966419"/>
                    </a:lnTo>
                    <a:cubicBezTo>
                      <a:pt x="1091188" y="2966419"/>
                      <a:pt x="1091270" y="2965101"/>
                      <a:pt x="1091270" y="2965101"/>
                    </a:cubicBezTo>
                    <a:lnTo>
                      <a:pt x="1091270" y="525713"/>
                    </a:lnTo>
                    <a:cubicBezTo>
                      <a:pt x="1091270" y="525713"/>
                      <a:pt x="1090941" y="521185"/>
                      <a:pt x="1090941" y="521185"/>
                    </a:cubicBezTo>
                    <a:close/>
                    <a:moveTo>
                      <a:pt x="696944" y="1163385"/>
                    </a:moveTo>
                    <a:lnTo>
                      <a:pt x="696944" y="2986588"/>
                    </a:lnTo>
                    <a:cubicBezTo>
                      <a:pt x="696944" y="3066276"/>
                      <a:pt x="632156" y="3131064"/>
                      <a:pt x="552468" y="3131064"/>
                    </a:cubicBezTo>
                    <a:lnTo>
                      <a:pt x="549011" y="3131064"/>
                    </a:lnTo>
                    <a:cubicBezTo>
                      <a:pt x="469405" y="3131064"/>
                      <a:pt x="404534" y="3066276"/>
                      <a:pt x="404534" y="2986588"/>
                    </a:cubicBezTo>
                    <a:lnTo>
                      <a:pt x="404534" y="1163385"/>
                    </a:lnTo>
                    <a:cubicBezTo>
                      <a:pt x="404534" y="1083697"/>
                      <a:pt x="469322" y="1018909"/>
                      <a:pt x="549011" y="1018909"/>
                    </a:cubicBezTo>
                    <a:lnTo>
                      <a:pt x="552468" y="1018909"/>
                    </a:lnTo>
                    <a:cubicBezTo>
                      <a:pt x="632156" y="1018909"/>
                      <a:pt x="696944" y="1083697"/>
                      <a:pt x="696944" y="1163385"/>
                    </a:cubicBezTo>
                    <a:close/>
                  </a:path>
                </a:pathLst>
              </a:custGeom>
              <a:solidFill>
                <a:srgbClr val="0066A3"/>
              </a:solidFill>
              <a:ln w="8232" cap="flat">
                <a:no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8B870F04-CD7A-7400-F55F-07F6FEC50657}"/>
                  </a:ext>
                </a:extLst>
              </p:cNvPr>
              <p:cNvSpPr/>
              <p:nvPr/>
            </p:nvSpPr>
            <p:spPr>
              <a:xfrm>
                <a:off x="11108385" y="1082225"/>
                <a:ext cx="1081309" cy="3506949"/>
              </a:xfrm>
              <a:custGeom>
                <a:avLst/>
                <a:gdLst>
                  <a:gd name="connsiteX0" fmla="*/ 1048545 w 1081309"/>
                  <a:gd name="connsiteY0" fmla="*/ 0 h 3506949"/>
                  <a:gd name="connsiteX1" fmla="*/ 686902 w 1081309"/>
                  <a:gd name="connsiteY1" fmla="*/ 0 h 3506949"/>
                  <a:gd name="connsiteX2" fmla="*/ 686902 w 1081309"/>
                  <a:gd name="connsiteY2" fmla="*/ 668872 h 3506949"/>
                  <a:gd name="connsiteX3" fmla="*/ 531064 w 1081309"/>
                  <a:gd name="connsiteY3" fmla="*/ 647551 h 3506949"/>
                  <a:gd name="connsiteX4" fmla="*/ 265408 w 1081309"/>
                  <a:gd name="connsiteY4" fmla="*/ 718348 h 3506949"/>
                  <a:gd name="connsiteX5" fmla="*/ 247 w 1081309"/>
                  <a:gd name="connsiteY5" fmla="*/ 1165937 h 3506949"/>
                  <a:gd name="connsiteX6" fmla="*/ 82 w 1081309"/>
                  <a:gd name="connsiteY6" fmla="*/ 1167501 h 3506949"/>
                  <a:gd name="connsiteX7" fmla="*/ 82 w 1081309"/>
                  <a:gd name="connsiteY7" fmla="*/ 1168819 h 3506949"/>
                  <a:gd name="connsiteX8" fmla="*/ 0 w 1081309"/>
                  <a:gd name="connsiteY8" fmla="*/ 1170136 h 3506949"/>
                  <a:gd name="connsiteX9" fmla="*/ 0 w 1081309"/>
                  <a:gd name="connsiteY9" fmla="*/ 1190223 h 3506949"/>
                  <a:gd name="connsiteX10" fmla="*/ 412 w 1081309"/>
                  <a:gd name="connsiteY10" fmla="*/ 2985517 h 3506949"/>
                  <a:gd name="connsiteX11" fmla="*/ 412 w 1081309"/>
                  <a:gd name="connsiteY11" fmla="*/ 2986752 h 3506949"/>
                  <a:gd name="connsiteX12" fmla="*/ 576 w 1081309"/>
                  <a:gd name="connsiteY12" fmla="*/ 2989880 h 3506949"/>
                  <a:gd name="connsiteX13" fmla="*/ 576 w 1081309"/>
                  <a:gd name="connsiteY13" fmla="*/ 2990539 h 3506949"/>
                  <a:gd name="connsiteX14" fmla="*/ 576 w 1081309"/>
                  <a:gd name="connsiteY14" fmla="*/ 2991198 h 3506949"/>
                  <a:gd name="connsiteX15" fmla="*/ 165469 w 1081309"/>
                  <a:gd name="connsiteY15" fmla="*/ 3364367 h 3506949"/>
                  <a:gd name="connsiteX16" fmla="*/ 524396 w 1081309"/>
                  <a:gd name="connsiteY16" fmla="*/ 3506868 h 3506949"/>
                  <a:gd name="connsiteX17" fmla="*/ 525631 w 1081309"/>
                  <a:gd name="connsiteY17" fmla="*/ 3506868 h 3506949"/>
                  <a:gd name="connsiteX18" fmla="*/ 526618 w 1081309"/>
                  <a:gd name="connsiteY18" fmla="*/ 3506950 h 3506949"/>
                  <a:gd name="connsiteX19" fmla="*/ 527689 w 1081309"/>
                  <a:gd name="connsiteY19" fmla="*/ 3506950 h 3506949"/>
                  <a:gd name="connsiteX20" fmla="*/ 529006 w 1081309"/>
                  <a:gd name="connsiteY20" fmla="*/ 3506950 h 3506949"/>
                  <a:gd name="connsiteX21" fmla="*/ 923085 w 1081309"/>
                  <a:gd name="connsiteY21" fmla="*/ 3350207 h 3506949"/>
                  <a:gd name="connsiteX22" fmla="*/ 1081309 w 1081309"/>
                  <a:gd name="connsiteY22" fmla="*/ 2971523 h 3506949"/>
                  <a:gd name="connsiteX23" fmla="*/ 1081309 w 1081309"/>
                  <a:gd name="connsiteY23" fmla="*/ 2970370 h 3506949"/>
                  <a:gd name="connsiteX24" fmla="*/ 1081309 w 1081309"/>
                  <a:gd name="connsiteY24" fmla="*/ 2969217 h 3506949"/>
                  <a:gd name="connsiteX25" fmla="*/ 1081309 w 1081309"/>
                  <a:gd name="connsiteY25" fmla="*/ 2757895 h 3506949"/>
                  <a:gd name="connsiteX26" fmla="*/ 1081309 w 1081309"/>
                  <a:gd name="connsiteY26" fmla="*/ 766178 h 3506949"/>
                  <a:gd name="connsiteX27" fmla="*/ 1081309 w 1081309"/>
                  <a:gd name="connsiteY27" fmla="*/ 32929 h 3506949"/>
                  <a:gd name="connsiteX28" fmla="*/ 1081309 w 1081309"/>
                  <a:gd name="connsiteY28" fmla="*/ 0 h 3506949"/>
                  <a:gd name="connsiteX29" fmla="*/ 1048380 w 1081309"/>
                  <a:gd name="connsiteY29" fmla="*/ 0 h 3506949"/>
                  <a:gd name="connsiteX30" fmla="*/ 686819 w 1081309"/>
                  <a:gd name="connsiteY30" fmla="*/ 1173593 h 3506949"/>
                  <a:gd name="connsiteX31" fmla="*/ 686819 w 1081309"/>
                  <a:gd name="connsiteY31" fmla="*/ 2978685 h 3506949"/>
                  <a:gd name="connsiteX32" fmla="*/ 540614 w 1081309"/>
                  <a:gd name="connsiteY32" fmla="*/ 3124808 h 3506949"/>
                  <a:gd name="connsiteX33" fmla="*/ 394409 w 1081309"/>
                  <a:gd name="connsiteY33" fmla="*/ 2978685 h 3506949"/>
                  <a:gd name="connsiteX34" fmla="*/ 394409 w 1081309"/>
                  <a:gd name="connsiteY34" fmla="*/ 1173593 h 3506949"/>
                  <a:gd name="connsiteX35" fmla="*/ 540614 w 1081309"/>
                  <a:gd name="connsiteY35" fmla="*/ 1027470 h 3506949"/>
                  <a:gd name="connsiteX36" fmla="*/ 686819 w 1081309"/>
                  <a:gd name="connsiteY36" fmla="*/ 117359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1309" h="3506949">
                    <a:moveTo>
                      <a:pt x="1048545" y="0"/>
                    </a:moveTo>
                    <a:lnTo>
                      <a:pt x="686902" y="0"/>
                    </a:lnTo>
                    <a:lnTo>
                      <a:pt x="686902" y="668872"/>
                    </a:lnTo>
                    <a:cubicBezTo>
                      <a:pt x="635120" y="654713"/>
                      <a:pt x="582846" y="647551"/>
                      <a:pt x="531064" y="647551"/>
                    </a:cubicBezTo>
                    <a:cubicBezTo>
                      <a:pt x="436723" y="647551"/>
                      <a:pt x="344850" y="672001"/>
                      <a:pt x="265408" y="718348"/>
                    </a:cubicBezTo>
                    <a:cubicBezTo>
                      <a:pt x="112124" y="807751"/>
                      <a:pt x="15394" y="970915"/>
                      <a:pt x="247" y="1165937"/>
                    </a:cubicBezTo>
                    <a:lnTo>
                      <a:pt x="82" y="1167501"/>
                    </a:lnTo>
                    <a:lnTo>
                      <a:pt x="82" y="1168819"/>
                    </a:lnTo>
                    <a:cubicBezTo>
                      <a:pt x="82" y="1168819"/>
                      <a:pt x="0" y="1170136"/>
                      <a:pt x="0" y="1170136"/>
                    </a:cubicBezTo>
                    <a:lnTo>
                      <a:pt x="0" y="1190223"/>
                    </a:lnTo>
                    <a:cubicBezTo>
                      <a:pt x="0" y="1190223"/>
                      <a:pt x="412" y="2985517"/>
                      <a:pt x="412" y="2985517"/>
                    </a:cubicBezTo>
                    <a:lnTo>
                      <a:pt x="412" y="2986752"/>
                    </a:lnTo>
                    <a:cubicBezTo>
                      <a:pt x="412" y="2986752"/>
                      <a:pt x="576" y="2989880"/>
                      <a:pt x="576" y="2989880"/>
                    </a:cubicBezTo>
                    <a:lnTo>
                      <a:pt x="576" y="2990539"/>
                    </a:lnTo>
                    <a:cubicBezTo>
                      <a:pt x="576" y="2990539"/>
                      <a:pt x="576" y="2991198"/>
                      <a:pt x="576" y="2991198"/>
                    </a:cubicBezTo>
                    <a:cubicBezTo>
                      <a:pt x="12431" y="3144894"/>
                      <a:pt x="69481" y="3273894"/>
                      <a:pt x="165469" y="3364367"/>
                    </a:cubicBezTo>
                    <a:cubicBezTo>
                      <a:pt x="256929" y="3450559"/>
                      <a:pt x="381072" y="3499870"/>
                      <a:pt x="524396" y="3506868"/>
                    </a:cubicBezTo>
                    <a:lnTo>
                      <a:pt x="525631" y="3506868"/>
                    </a:lnTo>
                    <a:cubicBezTo>
                      <a:pt x="525631" y="3506868"/>
                      <a:pt x="526618" y="3506950"/>
                      <a:pt x="526618" y="3506950"/>
                    </a:cubicBezTo>
                    <a:lnTo>
                      <a:pt x="527689" y="3506950"/>
                    </a:lnTo>
                    <a:cubicBezTo>
                      <a:pt x="527689" y="3506950"/>
                      <a:pt x="529006" y="3506950"/>
                      <a:pt x="529006" y="3506950"/>
                    </a:cubicBezTo>
                    <a:cubicBezTo>
                      <a:pt x="688465" y="3504810"/>
                      <a:pt x="824792" y="3450559"/>
                      <a:pt x="923085" y="3350207"/>
                    </a:cubicBezTo>
                    <a:cubicBezTo>
                      <a:pt x="1015945" y="3255371"/>
                      <a:pt x="1070690" y="3124478"/>
                      <a:pt x="1081309" y="2971523"/>
                    </a:cubicBezTo>
                    <a:lnTo>
                      <a:pt x="1081309" y="2970370"/>
                    </a:lnTo>
                    <a:cubicBezTo>
                      <a:pt x="1081309" y="2970370"/>
                      <a:pt x="1081309" y="2969217"/>
                      <a:pt x="1081309" y="2969217"/>
                    </a:cubicBezTo>
                    <a:lnTo>
                      <a:pt x="1081309" y="2757895"/>
                    </a:lnTo>
                    <a:cubicBezTo>
                      <a:pt x="1081309" y="2757895"/>
                      <a:pt x="1081309" y="766178"/>
                      <a:pt x="1081309" y="766178"/>
                    </a:cubicBezTo>
                    <a:lnTo>
                      <a:pt x="1081309" y="32929"/>
                    </a:lnTo>
                    <a:cubicBezTo>
                      <a:pt x="1081309" y="32929"/>
                      <a:pt x="1081309" y="0"/>
                      <a:pt x="1081309" y="0"/>
                    </a:cubicBezTo>
                    <a:lnTo>
                      <a:pt x="1048380" y="0"/>
                    </a:lnTo>
                    <a:close/>
                    <a:moveTo>
                      <a:pt x="686819" y="1173593"/>
                    </a:moveTo>
                    <a:lnTo>
                      <a:pt x="686819" y="2978685"/>
                    </a:lnTo>
                    <a:cubicBezTo>
                      <a:pt x="686819" y="3059279"/>
                      <a:pt x="621207" y="3124808"/>
                      <a:pt x="540614" y="3124808"/>
                    </a:cubicBezTo>
                    <a:cubicBezTo>
                      <a:pt x="460020" y="3124808"/>
                      <a:pt x="394409" y="3059279"/>
                      <a:pt x="394409" y="2978685"/>
                    </a:cubicBezTo>
                    <a:lnTo>
                      <a:pt x="394409" y="1173593"/>
                    </a:lnTo>
                    <a:cubicBezTo>
                      <a:pt x="394409" y="1092999"/>
                      <a:pt x="460020" y="1027470"/>
                      <a:pt x="540614" y="1027470"/>
                    </a:cubicBezTo>
                    <a:cubicBezTo>
                      <a:pt x="621207" y="1027470"/>
                      <a:pt x="686819" y="1092999"/>
                      <a:pt x="686819" y="1173593"/>
                    </a:cubicBezTo>
                    <a:close/>
                  </a:path>
                </a:pathLst>
              </a:custGeom>
              <a:solidFill>
                <a:srgbClr val="0066A3"/>
              </a:solidFill>
              <a:ln w="8232" cap="flat">
                <a:no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id="{0079EABA-2F82-3D1F-5671-1E69D700E16E}"/>
                  </a:ext>
                </a:extLst>
              </p:cNvPr>
              <p:cNvSpPr/>
              <p:nvPr/>
            </p:nvSpPr>
            <p:spPr>
              <a:xfrm>
                <a:off x="4692" y="1074569"/>
                <a:ext cx="394490" cy="3514605"/>
              </a:xfrm>
              <a:custGeom>
                <a:avLst/>
                <a:gdLst>
                  <a:gd name="connsiteX0" fmla="*/ 32847 w 394490"/>
                  <a:gd name="connsiteY0" fmla="*/ 0 h 3514605"/>
                  <a:gd name="connsiteX1" fmla="*/ 0 w 394490"/>
                  <a:gd name="connsiteY1" fmla="*/ 0 h 3514605"/>
                  <a:gd name="connsiteX2" fmla="*/ 0 w 394490"/>
                  <a:gd name="connsiteY2" fmla="*/ 32929 h 3514605"/>
                  <a:gd name="connsiteX3" fmla="*/ 0 w 394490"/>
                  <a:gd name="connsiteY3" fmla="*/ 3481677 h 3514605"/>
                  <a:gd name="connsiteX4" fmla="*/ 0 w 394490"/>
                  <a:gd name="connsiteY4" fmla="*/ 3514606 h 3514605"/>
                  <a:gd name="connsiteX5" fmla="*/ 32847 w 394490"/>
                  <a:gd name="connsiteY5" fmla="*/ 3514606 h 3514605"/>
                  <a:gd name="connsiteX6" fmla="*/ 361644 w 394490"/>
                  <a:gd name="connsiteY6" fmla="*/ 3514606 h 3514605"/>
                  <a:gd name="connsiteX7" fmla="*/ 394491 w 394490"/>
                  <a:gd name="connsiteY7" fmla="*/ 3514606 h 3514605"/>
                  <a:gd name="connsiteX8" fmla="*/ 394491 w 394490"/>
                  <a:gd name="connsiteY8" fmla="*/ 3481677 h 3514605"/>
                  <a:gd name="connsiteX9" fmla="*/ 394491 w 394490"/>
                  <a:gd name="connsiteY9" fmla="*/ 32929 h 3514605"/>
                  <a:gd name="connsiteX10" fmla="*/ 394491 w 394490"/>
                  <a:gd name="connsiteY10" fmla="*/ 0 h 3514605"/>
                  <a:gd name="connsiteX11" fmla="*/ 361644 w 394490"/>
                  <a:gd name="connsiteY11" fmla="*/ 0 h 3514605"/>
                  <a:gd name="connsiteX12" fmla="*/ 32847 w 394490"/>
                  <a:gd name="connsiteY12" fmla="*/ 0 h 35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490" h="3514605">
                    <a:moveTo>
                      <a:pt x="32847" y="0"/>
                    </a:moveTo>
                    <a:lnTo>
                      <a:pt x="0" y="0"/>
                    </a:lnTo>
                    <a:lnTo>
                      <a:pt x="0" y="32929"/>
                    </a:lnTo>
                    <a:lnTo>
                      <a:pt x="0" y="3481677"/>
                    </a:lnTo>
                    <a:lnTo>
                      <a:pt x="0" y="3514606"/>
                    </a:lnTo>
                    <a:lnTo>
                      <a:pt x="32847" y="3514606"/>
                    </a:lnTo>
                    <a:lnTo>
                      <a:pt x="361644" y="3514606"/>
                    </a:lnTo>
                    <a:lnTo>
                      <a:pt x="394491" y="3514606"/>
                    </a:lnTo>
                    <a:lnTo>
                      <a:pt x="394491" y="3481677"/>
                    </a:lnTo>
                    <a:lnTo>
                      <a:pt x="394491" y="32929"/>
                    </a:lnTo>
                    <a:lnTo>
                      <a:pt x="394491" y="0"/>
                    </a:lnTo>
                    <a:lnTo>
                      <a:pt x="361644" y="0"/>
                    </a:lnTo>
                    <a:lnTo>
                      <a:pt x="32847" y="0"/>
                    </a:lnTo>
                    <a:close/>
                  </a:path>
                </a:pathLst>
              </a:custGeom>
              <a:solidFill>
                <a:srgbClr val="0066A3"/>
              </a:solidFill>
              <a:ln w="8232" cap="flat">
                <a:noFill/>
                <a:prstDash val="solid"/>
                <a:miter/>
              </a:ln>
            </p:spPr>
            <p:txBody>
              <a:bodyPr rtlCol="0" anchor="ctr"/>
              <a:lstStyle/>
              <a:p>
                <a:endParaRPr lang="pt-BR"/>
              </a:p>
            </p:txBody>
          </p:sp>
        </p:grpSp>
        <p:grpSp>
          <p:nvGrpSpPr>
            <p:cNvPr id="14" name="Gráfico 4">
              <a:extLst>
                <a:ext uri="{FF2B5EF4-FFF2-40B4-BE49-F238E27FC236}">
                  <a16:creationId xmlns:a16="http://schemas.microsoft.com/office/drawing/2014/main" id="{83E9CC7F-B7BB-59AD-514F-30BCBF82A953}"/>
                </a:ext>
              </a:extLst>
            </p:cNvPr>
            <p:cNvGrpSpPr/>
            <p:nvPr/>
          </p:nvGrpSpPr>
          <p:grpSpPr>
            <a:xfrm>
              <a:off x="0" y="5018076"/>
              <a:ext cx="12184590" cy="762473"/>
              <a:chOff x="0" y="5018076"/>
              <a:chExt cx="12184590" cy="762473"/>
            </a:xfrm>
            <a:solidFill>
              <a:srgbClr val="1D1D1B"/>
            </a:solidFill>
          </p:grpSpPr>
          <p:grpSp>
            <p:nvGrpSpPr>
              <p:cNvPr id="15" name="Gráfico 4">
                <a:extLst>
                  <a:ext uri="{FF2B5EF4-FFF2-40B4-BE49-F238E27FC236}">
                    <a16:creationId xmlns:a16="http://schemas.microsoft.com/office/drawing/2014/main" id="{EDE63BDD-1E83-A1A0-2036-035A028D1664}"/>
                  </a:ext>
                </a:extLst>
              </p:cNvPr>
              <p:cNvGrpSpPr/>
              <p:nvPr/>
            </p:nvGrpSpPr>
            <p:grpSpPr>
              <a:xfrm>
                <a:off x="0" y="5036763"/>
                <a:ext cx="374321" cy="553785"/>
                <a:chOff x="0" y="5036763"/>
                <a:chExt cx="374321" cy="553785"/>
              </a:xfrm>
              <a:solidFill>
                <a:srgbClr val="1D1D1B"/>
              </a:solidFill>
            </p:grpSpPr>
            <p:sp>
              <p:nvSpPr>
                <p:cNvPr id="16" name="Forma Livre: Forma 15">
                  <a:extLst>
                    <a:ext uri="{FF2B5EF4-FFF2-40B4-BE49-F238E27FC236}">
                      <a16:creationId xmlns:a16="http://schemas.microsoft.com/office/drawing/2014/main" id="{89EB9148-776F-1622-CCFC-8EAC8F3BB4F3}"/>
                    </a:ext>
                  </a:extLst>
                </p:cNvPr>
                <p:cNvSpPr/>
                <p:nvPr/>
              </p:nvSpPr>
              <p:spPr>
                <a:xfrm>
                  <a:off x="17370" y="5054133"/>
                  <a:ext cx="339581" cy="519045"/>
                </a:xfrm>
                <a:custGeom>
                  <a:avLst/>
                  <a:gdLst>
                    <a:gd name="connsiteX0" fmla="*/ 0 w 339581"/>
                    <a:gd name="connsiteY0" fmla="*/ 518963 h 519045"/>
                    <a:gd name="connsiteX1" fmla="*/ 0 w 339581"/>
                    <a:gd name="connsiteY1" fmla="*/ 0 h 519045"/>
                    <a:gd name="connsiteX2" fmla="*/ 336206 w 339581"/>
                    <a:gd name="connsiteY2" fmla="*/ 0 h 519045"/>
                    <a:gd name="connsiteX3" fmla="*/ 336206 w 339581"/>
                    <a:gd name="connsiteY3" fmla="*/ 40832 h 519045"/>
                    <a:gd name="connsiteX4" fmla="*/ 45031 w 339581"/>
                    <a:gd name="connsiteY4" fmla="*/ 40832 h 519045"/>
                    <a:gd name="connsiteX5" fmla="*/ 45031 w 339581"/>
                    <a:gd name="connsiteY5" fmla="*/ 241946 h 519045"/>
                    <a:gd name="connsiteX6" fmla="*/ 299161 w 339581"/>
                    <a:gd name="connsiteY6" fmla="*/ 241946 h 519045"/>
                    <a:gd name="connsiteX7" fmla="*/ 299161 w 339581"/>
                    <a:gd name="connsiteY7" fmla="*/ 282038 h 519045"/>
                    <a:gd name="connsiteX8" fmla="*/ 45031 w 339581"/>
                    <a:gd name="connsiteY8" fmla="*/ 282038 h 519045"/>
                    <a:gd name="connsiteX9" fmla="*/ 45031 w 339581"/>
                    <a:gd name="connsiteY9" fmla="*/ 478954 h 519045"/>
                    <a:gd name="connsiteX10" fmla="*/ 339581 w 339581"/>
                    <a:gd name="connsiteY10" fmla="*/ 478954 h 519045"/>
                    <a:gd name="connsiteX11" fmla="*/ 339581 w 339581"/>
                    <a:gd name="connsiteY11" fmla="*/ 519045 h 519045"/>
                    <a:gd name="connsiteX12" fmla="*/ 0 w 339581"/>
                    <a:gd name="connsiteY12" fmla="*/ 519045 h 51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581" h="519045">
                      <a:moveTo>
                        <a:pt x="0" y="518963"/>
                      </a:moveTo>
                      <a:lnTo>
                        <a:pt x="0" y="0"/>
                      </a:lnTo>
                      <a:lnTo>
                        <a:pt x="336206" y="0"/>
                      </a:lnTo>
                      <a:lnTo>
                        <a:pt x="336206" y="40832"/>
                      </a:lnTo>
                      <a:lnTo>
                        <a:pt x="45031" y="40832"/>
                      </a:lnTo>
                      <a:lnTo>
                        <a:pt x="45031" y="241946"/>
                      </a:lnTo>
                      <a:lnTo>
                        <a:pt x="299161" y="241946"/>
                      </a:lnTo>
                      <a:lnTo>
                        <a:pt x="299161" y="282038"/>
                      </a:lnTo>
                      <a:lnTo>
                        <a:pt x="45031" y="282038"/>
                      </a:lnTo>
                      <a:lnTo>
                        <a:pt x="45031" y="478954"/>
                      </a:lnTo>
                      <a:lnTo>
                        <a:pt x="339581" y="478954"/>
                      </a:lnTo>
                      <a:lnTo>
                        <a:pt x="339581" y="519045"/>
                      </a:lnTo>
                      <a:lnTo>
                        <a:pt x="0" y="519045"/>
                      </a:lnTo>
                      <a:close/>
                    </a:path>
                  </a:pathLst>
                </a:custGeom>
                <a:solidFill>
                  <a:srgbClr val="1D1D1B"/>
                </a:solidFill>
                <a:ln w="8232"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E7ABA8DC-DAB7-041B-D783-E34994BFC11F}"/>
                    </a:ext>
                  </a:extLst>
                </p:cNvPr>
                <p:cNvSpPr/>
                <p:nvPr/>
              </p:nvSpPr>
              <p:spPr>
                <a:xfrm>
                  <a:off x="0" y="5036763"/>
                  <a:ext cx="374321" cy="553785"/>
                </a:xfrm>
                <a:custGeom>
                  <a:avLst/>
                  <a:gdLst>
                    <a:gd name="connsiteX0" fmla="*/ 356951 w 374321"/>
                    <a:gd name="connsiteY0" fmla="*/ 553703 h 553785"/>
                    <a:gd name="connsiteX1" fmla="*/ 17370 w 374321"/>
                    <a:gd name="connsiteY1" fmla="*/ 553703 h 553785"/>
                    <a:gd name="connsiteX2" fmla="*/ 0 w 374321"/>
                    <a:gd name="connsiteY2" fmla="*/ 536333 h 553785"/>
                    <a:gd name="connsiteX3" fmla="*/ 0 w 374321"/>
                    <a:gd name="connsiteY3" fmla="*/ 17370 h 553785"/>
                    <a:gd name="connsiteX4" fmla="*/ 17370 w 374321"/>
                    <a:gd name="connsiteY4" fmla="*/ 0 h 553785"/>
                    <a:gd name="connsiteX5" fmla="*/ 353576 w 374321"/>
                    <a:gd name="connsiteY5" fmla="*/ 0 h 553785"/>
                    <a:gd name="connsiteX6" fmla="*/ 370946 w 374321"/>
                    <a:gd name="connsiteY6" fmla="*/ 17370 h 553785"/>
                    <a:gd name="connsiteX7" fmla="*/ 370946 w 374321"/>
                    <a:gd name="connsiteY7" fmla="*/ 58202 h 553785"/>
                    <a:gd name="connsiteX8" fmla="*/ 353576 w 374321"/>
                    <a:gd name="connsiteY8" fmla="*/ 75572 h 553785"/>
                    <a:gd name="connsiteX9" fmla="*/ 79771 w 374321"/>
                    <a:gd name="connsiteY9" fmla="*/ 75572 h 553785"/>
                    <a:gd name="connsiteX10" fmla="*/ 79771 w 374321"/>
                    <a:gd name="connsiteY10" fmla="*/ 241947 h 553785"/>
                    <a:gd name="connsiteX11" fmla="*/ 316531 w 374321"/>
                    <a:gd name="connsiteY11" fmla="*/ 241947 h 553785"/>
                    <a:gd name="connsiteX12" fmla="*/ 333901 w 374321"/>
                    <a:gd name="connsiteY12" fmla="*/ 259317 h 553785"/>
                    <a:gd name="connsiteX13" fmla="*/ 333901 w 374321"/>
                    <a:gd name="connsiteY13" fmla="*/ 299408 h 553785"/>
                    <a:gd name="connsiteX14" fmla="*/ 316531 w 374321"/>
                    <a:gd name="connsiteY14" fmla="*/ 316778 h 553785"/>
                    <a:gd name="connsiteX15" fmla="*/ 79771 w 374321"/>
                    <a:gd name="connsiteY15" fmla="*/ 316778 h 553785"/>
                    <a:gd name="connsiteX16" fmla="*/ 79771 w 374321"/>
                    <a:gd name="connsiteY16" fmla="*/ 478954 h 553785"/>
                    <a:gd name="connsiteX17" fmla="*/ 356951 w 374321"/>
                    <a:gd name="connsiteY17" fmla="*/ 478954 h 553785"/>
                    <a:gd name="connsiteX18" fmla="*/ 374322 w 374321"/>
                    <a:gd name="connsiteY18" fmla="*/ 496324 h 553785"/>
                    <a:gd name="connsiteX19" fmla="*/ 374322 w 374321"/>
                    <a:gd name="connsiteY19" fmla="*/ 536415 h 553785"/>
                    <a:gd name="connsiteX20" fmla="*/ 356951 w 374321"/>
                    <a:gd name="connsiteY20" fmla="*/ 553785 h 553785"/>
                    <a:gd name="connsiteX21" fmla="*/ 34740 w 374321"/>
                    <a:gd name="connsiteY21" fmla="*/ 518963 h 553785"/>
                    <a:gd name="connsiteX22" fmla="*/ 339581 w 374321"/>
                    <a:gd name="connsiteY22" fmla="*/ 518963 h 553785"/>
                    <a:gd name="connsiteX23" fmla="*/ 339581 w 374321"/>
                    <a:gd name="connsiteY23" fmla="*/ 513612 h 553785"/>
                    <a:gd name="connsiteX24" fmla="*/ 62401 w 374321"/>
                    <a:gd name="connsiteY24" fmla="*/ 513612 h 553785"/>
                    <a:gd name="connsiteX25" fmla="*/ 45031 w 374321"/>
                    <a:gd name="connsiteY25" fmla="*/ 496242 h 553785"/>
                    <a:gd name="connsiteX26" fmla="*/ 45031 w 374321"/>
                    <a:gd name="connsiteY26" fmla="*/ 299325 h 553785"/>
                    <a:gd name="connsiteX27" fmla="*/ 62401 w 374321"/>
                    <a:gd name="connsiteY27" fmla="*/ 281955 h 553785"/>
                    <a:gd name="connsiteX28" fmla="*/ 299161 w 374321"/>
                    <a:gd name="connsiteY28" fmla="*/ 281955 h 553785"/>
                    <a:gd name="connsiteX29" fmla="*/ 299161 w 374321"/>
                    <a:gd name="connsiteY29" fmla="*/ 276605 h 553785"/>
                    <a:gd name="connsiteX30" fmla="*/ 62401 w 374321"/>
                    <a:gd name="connsiteY30" fmla="*/ 276605 h 553785"/>
                    <a:gd name="connsiteX31" fmla="*/ 45031 w 374321"/>
                    <a:gd name="connsiteY31" fmla="*/ 259234 h 553785"/>
                    <a:gd name="connsiteX32" fmla="*/ 45031 w 374321"/>
                    <a:gd name="connsiteY32" fmla="*/ 58120 h 553785"/>
                    <a:gd name="connsiteX33" fmla="*/ 62401 w 374321"/>
                    <a:gd name="connsiteY33" fmla="*/ 40750 h 553785"/>
                    <a:gd name="connsiteX34" fmla="*/ 336206 w 374321"/>
                    <a:gd name="connsiteY34" fmla="*/ 40750 h 553785"/>
                    <a:gd name="connsiteX35" fmla="*/ 336206 w 374321"/>
                    <a:gd name="connsiteY35" fmla="*/ 34658 h 553785"/>
                    <a:gd name="connsiteX36" fmla="*/ 34740 w 374321"/>
                    <a:gd name="connsiteY36" fmla="*/ 34658 h 553785"/>
                    <a:gd name="connsiteX37" fmla="*/ 34740 w 374321"/>
                    <a:gd name="connsiteY37" fmla="*/ 518881 h 5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4321" h="553785">
                      <a:moveTo>
                        <a:pt x="356951" y="553703"/>
                      </a:moveTo>
                      <a:lnTo>
                        <a:pt x="17370" y="553703"/>
                      </a:lnTo>
                      <a:cubicBezTo>
                        <a:pt x="7821" y="553703"/>
                        <a:pt x="0" y="545965"/>
                        <a:pt x="0" y="536333"/>
                      </a:cubicBezTo>
                      <a:lnTo>
                        <a:pt x="0" y="17370"/>
                      </a:lnTo>
                      <a:cubicBezTo>
                        <a:pt x="0" y="7821"/>
                        <a:pt x="7738" y="0"/>
                        <a:pt x="17370" y="0"/>
                      </a:cubicBezTo>
                      <a:lnTo>
                        <a:pt x="353576" y="0"/>
                      </a:lnTo>
                      <a:cubicBezTo>
                        <a:pt x="363126" y="0"/>
                        <a:pt x="370946" y="7738"/>
                        <a:pt x="370946" y="17370"/>
                      </a:cubicBezTo>
                      <a:lnTo>
                        <a:pt x="370946" y="58202"/>
                      </a:lnTo>
                      <a:cubicBezTo>
                        <a:pt x="370946" y="67752"/>
                        <a:pt x="363208" y="75572"/>
                        <a:pt x="353576" y="75572"/>
                      </a:cubicBezTo>
                      <a:lnTo>
                        <a:pt x="79771" y="75572"/>
                      </a:lnTo>
                      <a:lnTo>
                        <a:pt x="79771" y="241947"/>
                      </a:lnTo>
                      <a:lnTo>
                        <a:pt x="316531" y="241947"/>
                      </a:lnTo>
                      <a:cubicBezTo>
                        <a:pt x="326080" y="241947"/>
                        <a:pt x="333901" y="249685"/>
                        <a:pt x="333901" y="259317"/>
                      </a:cubicBezTo>
                      <a:lnTo>
                        <a:pt x="333901" y="299408"/>
                      </a:lnTo>
                      <a:cubicBezTo>
                        <a:pt x="333901" y="308958"/>
                        <a:pt x="326163" y="316778"/>
                        <a:pt x="316531" y="316778"/>
                      </a:cubicBezTo>
                      <a:lnTo>
                        <a:pt x="79771" y="316778"/>
                      </a:lnTo>
                      <a:lnTo>
                        <a:pt x="79771" y="478954"/>
                      </a:lnTo>
                      <a:lnTo>
                        <a:pt x="356951" y="478954"/>
                      </a:lnTo>
                      <a:cubicBezTo>
                        <a:pt x="366501" y="478954"/>
                        <a:pt x="374322" y="486692"/>
                        <a:pt x="374322" y="496324"/>
                      </a:cubicBezTo>
                      <a:lnTo>
                        <a:pt x="374322" y="536415"/>
                      </a:lnTo>
                      <a:cubicBezTo>
                        <a:pt x="374322" y="545965"/>
                        <a:pt x="366583" y="553785"/>
                        <a:pt x="356951" y="553785"/>
                      </a:cubicBezTo>
                      <a:close/>
                      <a:moveTo>
                        <a:pt x="34740" y="518963"/>
                      </a:moveTo>
                      <a:lnTo>
                        <a:pt x="339581" y="518963"/>
                      </a:lnTo>
                      <a:lnTo>
                        <a:pt x="339581" y="513612"/>
                      </a:lnTo>
                      <a:lnTo>
                        <a:pt x="62401" y="513612"/>
                      </a:lnTo>
                      <a:cubicBezTo>
                        <a:pt x="52851" y="513612"/>
                        <a:pt x="45031" y="505873"/>
                        <a:pt x="45031" y="496242"/>
                      </a:cubicBezTo>
                      <a:lnTo>
                        <a:pt x="45031" y="299325"/>
                      </a:lnTo>
                      <a:cubicBezTo>
                        <a:pt x="45031" y="289776"/>
                        <a:pt x="52769" y="281955"/>
                        <a:pt x="62401" y="281955"/>
                      </a:cubicBezTo>
                      <a:lnTo>
                        <a:pt x="299161" y="281955"/>
                      </a:lnTo>
                      <a:lnTo>
                        <a:pt x="299161" y="276605"/>
                      </a:lnTo>
                      <a:lnTo>
                        <a:pt x="62401" y="276605"/>
                      </a:lnTo>
                      <a:cubicBezTo>
                        <a:pt x="52851" y="276605"/>
                        <a:pt x="45031" y="268866"/>
                        <a:pt x="45031" y="259234"/>
                      </a:cubicBezTo>
                      <a:lnTo>
                        <a:pt x="45031" y="58120"/>
                      </a:lnTo>
                      <a:cubicBezTo>
                        <a:pt x="45031" y="48571"/>
                        <a:pt x="52769" y="40750"/>
                        <a:pt x="62401" y="40750"/>
                      </a:cubicBezTo>
                      <a:lnTo>
                        <a:pt x="336206" y="40750"/>
                      </a:lnTo>
                      <a:lnTo>
                        <a:pt x="336206" y="34658"/>
                      </a:lnTo>
                      <a:lnTo>
                        <a:pt x="34740" y="34658"/>
                      </a:lnTo>
                      <a:lnTo>
                        <a:pt x="34740" y="518881"/>
                      </a:lnTo>
                      <a:close/>
                    </a:path>
                  </a:pathLst>
                </a:custGeom>
                <a:solidFill>
                  <a:srgbClr val="1D1D1B"/>
                </a:solidFill>
                <a:ln w="8232" cap="flat">
                  <a:noFill/>
                  <a:prstDash val="solid"/>
                  <a:miter/>
                </a:ln>
              </p:spPr>
              <p:txBody>
                <a:bodyPr rtlCol="0" anchor="ctr"/>
                <a:lstStyle/>
                <a:p>
                  <a:endParaRPr lang="pt-BR"/>
                </a:p>
              </p:txBody>
            </p:sp>
          </p:grpSp>
          <p:grpSp>
            <p:nvGrpSpPr>
              <p:cNvPr id="18" name="Gráfico 4">
                <a:extLst>
                  <a:ext uri="{FF2B5EF4-FFF2-40B4-BE49-F238E27FC236}">
                    <a16:creationId xmlns:a16="http://schemas.microsoft.com/office/drawing/2014/main" id="{CA4E438D-C7C1-4B7A-2B87-6BB08209DB43}"/>
                  </a:ext>
                </a:extLst>
              </p:cNvPr>
              <p:cNvGrpSpPr/>
              <p:nvPr/>
            </p:nvGrpSpPr>
            <p:grpSpPr>
              <a:xfrm>
                <a:off x="590665" y="5018487"/>
                <a:ext cx="452692" cy="582268"/>
                <a:chOff x="590665" y="5018487"/>
                <a:chExt cx="452692" cy="582268"/>
              </a:xfrm>
              <a:solidFill>
                <a:srgbClr val="1D1D1B"/>
              </a:solidFill>
            </p:grpSpPr>
            <p:sp>
              <p:nvSpPr>
                <p:cNvPr id="19" name="Forma Livre: Forma 18">
                  <a:extLst>
                    <a:ext uri="{FF2B5EF4-FFF2-40B4-BE49-F238E27FC236}">
                      <a16:creationId xmlns:a16="http://schemas.microsoft.com/office/drawing/2014/main" id="{5250CA43-6734-0FA1-31D8-96807116FC7F}"/>
                    </a:ext>
                  </a:extLst>
                </p:cNvPr>
                <p:cNvSpPr/>
                <p:nvPr/>
              </p:nvSpPr>
              <p:spPr>
                <a:xfrm>
                  <a:off x="607953" y="5035858"/>
                  <a:ext cx="417870" cy="547528"/>
                </a:xfrm>
                <a:custGeom>
                  <a:avLst/>
                  <a:gdLst>
                    <a:gd name="connsiteX0" fmla="*/ 0 w 417870"/>
                    <a:gd name="connsiteY0" fmla="*/ 343780 h 547528"/>
                    <a:gd name="connsiteX1" fmla="*/ 15641 w 417870"/>
                    <a:gd name="connsiteY1" fmla="*/ 264256 h 547528"/>
                    <a:gd name="connsiteX2" fmla="*/ 58943 w 417870"/>
                    <a:gd name="connsiteY2" fmla="*/ 199550 h 547528"/>
                    <a:gd name="connsiteX3" fmla="*/ 124390 w 417870"/>
                    <a:gd name="connsiteY3" fmla="*/ 156249 h 547528"/>
                    <a:gd name="connsiteX4" fmla="*/ 206054 w 417870"/>
                    <a:gd name="connsiteY4" fmla="*/ 140443 h 547528"/>
                    <a:gd name="connsiteX5" fmla="*/ 258740 w 417870"/>
                    <a:gd name="connsiteY5" fmla="*/ 147111 h 547528"/>
                    <a:gd name="connsiteX6" fmla="*/ 304924 w 417870"/>
                    <a:gd name="connsiteY6" fmla="*/ 165386 h 547528"/>
                    <a:gd name="connsiteX7" fmla="*/ 343862 w 417870"/>
                    <a:gd name="connsiteY7" fmla="*/ 193458 h 547528"/>
                    <a:gd name="connsiteX8" fmla="*/ 373992 w 417870"/>
                    <a:gd name="connsiteY8" fmla="*/ 229351 h 547528"/>
                    <a:gd name="connsiteX9" fmla="*/ 373992 w 417870"/>
                    <a:gd name="connsiteY9" fmla="*/ 0 h 547528"/>
                    <a:gd name="connsiteX10" fmla="*/ 417870 w 417870"/>
                    <a:gd name="connsiteY10" fmla="*/ 0 h 547528"/>
                    <a:gd name="connsiteX11" fmla="*/ 417870 w 417870"/>
                    <a:gd name="connsiteY11" fmla="*/ 537238 h 547528"/>
                    <a:gd name="connsiteX12" fmla="*/ 378932 w 417870"/>
                    <a:gd name="connsiteY12" fmla="*/ 537238 h 547528"/>
                    <a:gd name="connsiteX13" fmla="*/ 375474 w 417870"/>
                    <a:gd name="connsiteY13" fmla="*/ 456315 h 547528"/>
                    <a:gd name="connsiteX14" fmla="*/ 345673 w 417870"/>
                    <a:gd name="connsiteY14" fmla="*/ 492784 h 547528"/>
                    <a:gd name="connsiteX15" fmla="*/ 306405 w 417870"/>
                    <a:gd name="connsiteY15" fmla="*/ 521597 h 547528"/>
                    <a:gd name="connsiteX16" fmla="*/ 259481 w 417870"/>
                    <a:gd name="connsiteY16" fmla="*/ 540696 h 547528"/>
                    <a:gd name="connsiteX17" fmla="*/ 206465 w 417870"/>
                    <a:gd name="connsiteY17" fmla="*/ 547529 h 547528"/>
                    <a:gd name="connsiteX18" fmla="*/ 124801 w 417870"/>
                    <a:gd name="connsiteY18" fmla="*/ 531723 h 547528"/>
                    <a:gd name="connsiteX19" fmla="*/ 59355 w 417870"/>
                    <a:gd name="connsiteY19" fmla="*/ 488421 h 547528"/>
                    <a:gd name="connsiteX20" fmla="*/ 15888 w 417870"/>
                    <a:gd name="connsiteY20" fmla="*/ 423715 h 547528"/>
                    <a:gd name="connsiteX21" fmla="*/ 82 w 417870"/>
                    <a:gd name="connsiteY21" fmla="*/ 343780 h 547528"/>
                    <a:gd name="connsiteX22" fmla="*/ 44290 w 417870"/>
                    <a:gd name="connsiteY22" fmla="*/ 343780 h 547528"/>
                    <a:gd name="connsiteX23" fmla="*/ 57297 w 417870"/>
                    <a:gd name="connsiteY23" fmla="*/ 409062 h 547528"/>
                    <a:gd name="connsiteX24" fmla="*/ 92778 w 417870"/>
                    <a:gd name="connsiteY24" fmla="*/ 461172 h 547528"/>
                    <a:gd name="connsiteX25" fmla="*/ 145464 w 417870"/>
                    <a:gd name="connsiteY25" fmla="*/ 495747 h 547528"/>
                    <a:gd name="connsiteX26" fmla="*/ 209923 w 417870"/>
                    <a:gd name="connsiteY26" fmla="*/ 508343 h 547528"/>
                    <a:gd name="connsiteX27" fmla="*/ 274382 w 417870"/>
                    <a:gd name="connsiteY27" fmla="*/ 495912 h 547528"/>
                    <a:gd name="connsiteX28" fmla="*/ 327068 w 417870"/>
                    <a:gd name="connsiteY28" fmla="*/ 461337 h 547528"/>
                    <a:gd name="connsiteX29" fmla="*/ 362549 w 417870"/>
                    <a:gd name="connsiteY29" fmla="*/ 409227 h 547528"/>
                    <a:gd name="connsiteX30" fmla="*/ 375556 w 417870"/>
                    <a:gd name="connsiteY30" fmla="*/ 343780 h 547528"/>
                    <a:gd name="connsiteX31" fmla="*/ 362549 w 417870"/>
                    <a:gd name="connsiteY31" fmla="*/ 278745 h 547528"/>
                    <a:gd name="connsiteX32" fmla="*/ 327068 w 417870"/>
                    <a:gd name="connsiteY32" fmla="*/ 226882 h 547528"/>
                    <a:gd name="connsiteX33" fmla="*/ 274382 w 417870"/>
                    <a:gd name="connsiteY33" fmla="*/ 192388 h 547528"/>
                    <a:gd name="connsiteX34" fmla="*/ 209923 w 417870"/>
                    <a:gd name="connsiteY34" fmla="*/ 179793 h 547528"/>
                    <a:gd name="connsiteX35" fmla="*/ 145217 w 417870"/>
                    <a:gd name="connsiteY35" fmla="*/ 192388 h 547528"/>
                    <a:gd name="connsiteX36" fmla="*/ 92531 w 417870"/>
                    <a:gd name="connsiteY36" fmla="*/ 226882 h 547528"/>
                    <a:gd name="connsiteX37" fmla="*/ 57214 w 417870"/>
                    <a:gd name="connsiteY37" fmla="*/ 278745 h 547528"/>
                    <a:gd name="connsiteX38" fmla="*/ 44207 w 417870"/>
                    <a:gd name="connsiteY38" fmla="*/ 343780 h 5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47528">
                      <a:moveTo>
                        <a:pt x="0" y="343780"/>
                      </a:moveTo>
                      <a:cubicBezTo>
                        <a:pt x="0" y="315543"/>
                        <a:pt x="5186" y="289035"/>
                        <a:pt x="15641" y="264256"/>
                      </a:cubicBezTo>
                      <a:cubicBezTo>
                        <a:pt x="26096" y="239477"/>
                        <a:pt x="40503" y="217908"/>
                        <a:pt x="58943" y="199550"/>
                      </a:cubicBezTo>
                      <a:cubicBezTo>
                        <a:pt x="77383" y="181275"/>
                        <a:pt x="99199" y="166786"/>
                        <a:pt x="124390" y="156249"/>
                      </a:cubicBezTo>
                      <a:cubicBezTo>
                        <a:pt x="149580" y="145711"/>
                        <a:pt x="176829" y="140443"/>
                        <a:pt x="206054" y="140443"/>
                      </a:cubicBezTo>
                      <a:cubicBezTo>
                        <a:pt x="224659" y="140443"/>
                        <a:pt x="242194" y="142665"/>
                        <a:pt x="258740" y="147111"/>
                      </a:cubicBezTo>
                      <a:cubicBezTo>
                        <a:pt x="275287" y="151556"/>
                        <a:pt x="290682" y="157648"/>
                        <a:pt x="304924" y="165386"/>
                      </a:cubicBezTo>
                      <a:cubicBezTo>
                        <a:pt x="319165" y="173125"/>
                        <a:pt x="332172" y="182509"/>
                        <a:pt x="343862" y="193458"/>
                      </a:cubicBezTo>
                      <a:cubicBezTo>
                        <a:pt x="355552" y="204407"/>
                        <a:pt x="365595" y="216344"/>
                        <a:pt x="373992" y="229351"/>
                      </a:cubicBezTo>
                      <a:lnTo>
                        <a:pt x="373992" y="0"/>
                      </a:lnTo>
                      <a:lnTo>
                        <a:pt x="417870" y="0"/>
                      </a:lnTo>
                      <a:lnTo>
                        <a:pt x="417870" y="537238"/>
                      </a:lnTo>
                      <a:lnTo>
                        <a:pt x="378932" y="537238"/>
                      </a:lnTo>
                      <a:lnTo>
                        <a:pt x="375474" y="456315"/>
                      </a:lnTo>
                      <a:cubicBezTo>
                        <a:pt x="367324" y="469569"/>
                        <a:pt x="357445" y="481671"/>
                        <a:pt x="345673" y="492784"/>
                      </a:cubicBezTo>
                      <a:cubicBezTo>
                        <a:pt x="333983" y="503815"/>
                        <a:pt x="320894" y="513447"/>
                        <a:pt x="306405" y="521597"/>
                      </a:cubicBezTo>
                      <a:cubicBezTo>
                        <a:pt x="291916" y="529747"/>
                        <a:pt x="276275" y="536086"/>
                        <a:pt x="259481" y="540696"/>
                      </a:cubicBezTo>
                      <a:cubicBezTo>
                        <a:pt x="242688" y="545306"/>
                        <a:pt x="224988" y="547529"/>
                        <a:pt x="206465" y="547529"/>
                      </a:cubicBezTo>
                      <a:cubicBezTo>
                        <a:pt x="177241" y="547529"/>
                        <a:pt x="149992" y="542260"/>
                        <a:pt x="124801" y="531723"/>
                      </a:cubicBezTo>
                      <a:cubicBezTo>
                        <a:pt x="99611" y="521185"/>
                        <a:pt x="77795" y="506697"/>
                        <a:pt x="59355" y="488421"/>
                      </a:cubicBezTo>
                      <a:cubicBezTo>
                        <a:pt x="40914" y="470145"/>
                        <a:pt x="26426" y="448577"/>
                        <a:pt x="15888" y="423715"/>
                      </a:cubicBezTo>
                      <a:cubicBezTo>
                        <a:pt x="5351" y="398936"/>
                        <a:pt x="82" y="372263"/>
                        <a:pt x="82" y="343780"/>
                      </a:cubicBezTo>
                      <a:close/>
                      <a:moveTo>
                        <a:pt x="44290" y="343780"/>
                      </a:moveTo>
                      <a:cubicBezTo>
                        <a:pt x="44290" y="367159"/>
                        <a:pt x="48653" y="388893"/>
                        <a:pt x="57297" y="409062"/>
                      </a:cubicBezTo>
                      <a:cubicBezTo>
                        <a:pt x="65941" y="429149"/>
                        <a:pt x="77795" y="446519"/>
                        <a:pt x="92778" y="461172"/>
                      </a:cubicBezTo>
                      <a:cubicBezTo>
                        <a:pt x="107761" y="475825"/>
                        <a:pt x="125378" y="487351"/>
                        <a:pt x="145464" y="495747"/>
                      </a:cubicBezTo>
                      <a:cubicBezTo>
                        <a:pt x="165551" y="504145"/>
                        <a:pt x="187037" y="508343"/>
                        <a:pt x="209923" y="508343"/>
                      </a:cubicBezTo>
                      <a:cubicBezTo>
                        <a:pt x="232809" y="508343"/>
                        <a:pt x="254295" y="504227"/>
                        <a:pt x="274382" y="495912"/>
                      </a:cubicBezTo>
                      <a:cubicBezTo>
                        <a:pt x="294469" y="487680"/>
                        <a:pt x="312003" y="476155"/>
                        <a:pt x="327068" y="461337"/>
                      </a:cubicBezTo>
                      <a:cubicBezTo>
                        <a:pt x="342051" y="446601"/>
                        <a:pt x="353906" y="429231"/>
                        <a:pt x="362549" y="409227"/>
                      </a:cubicBezTo>
                      <a:cubicBezTo>
                        <a:pt x="371193" y="389304"/>
                        <a:pt x="375556" y="367407"/>
                        <a:pt x="375556" y="343780"/>
                      </a:cubicBezTo>
                      <a:cubicBezTo>
                        <a:pt x="375556" y="320153"/>
                        <a:pt x="371193" y="298667"/>
                        <a:pt x="362549" y="278745"/>
                      </a:cubicBezTo>
                      <a:cubicBezTo>
                        <a:pt x="353906" y="258823"/>
                        <a:pt x="342051" y="241453"/>
                        <a:pt x="327068" y="226882"/>
                      </a:cubicBezTo>
                      <a:cubicBezTo>
                        <a:pt x="312086" y="212228"/>
                        <a:pt x="294469" y="200785"/>
                        <a:pt x="274382" y="192388"/>
                      </a:cubicBezTo>
                      <a:cubicBezTo>
                        <a:pt x="254295" y="183991"/>
                        <a:pt x="232809" y="179793"/>
                        <a:pt x="209923" y="179793"/>
                      </a:cubicBezTo>
                      <a:cubicBezTo>
                        <a:pt x="187037" y="179793"/>
                        <a:pt x="165469" y="183991"/>
                        <a:pt x="145217" y="192388"/>
                      </a:cubicBezTo>
                      <a:cubicBezTo>
                        <a:pt x="124966" y="200785"/>
                        <a:pt x="107431" y="212310"/>
                        <a:pt x="92531" y="226882"/>
                      </a:cubicBezTo>
                      <a:cubicBezTo>
                        <a:pt x="77630" y="241535"/>
                        <a:pt x="65858" y="258823"/>
                        <a:pt x="57214" y="278745"/>
                      </a:cubicBezTo>
                      <a:cubicBezTo>
                        <a:pt x="48570" y="298749"/>
                        <a:pt x="44207" y="320400"/>
                        <a:pt x="44207" y="343780"/>
                      </a:cubicBezTo>
                      <a:close/>
                    </a:path>
                  </a:pathLst>
                </a:custGeom>
                <a:solidFill>
                  <a:srgbClr val="1D1D1B"/>
                </a:solidFill>
                <a:ln w="8232"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4B17E047-A052-E129-E65C-20917F9E4370}"/>
                    </a:ext>
                  </a:extLst>
                </p:cNvPr>
                <p:cNvSpPr/>
                <p:nvPr/>
              </p:nvSpPr>
              <p:spPr>
                <a:xfrm>
                  <a:off x="590665" y="5018487"/>
                  <a:ext cx="452692" cy="582268"/>
                </a:xfrm>
                <a:custGeom>
                  <a:avLst/>
                  <a:gdLst>
                    <a:gd name="connsiteX0" fmla="*/ 223753 w 452692"/>
                    <a:gd name="connsiteY0" fmla="*/ 582269 h 582268"/>
                    <a:gd name="connsiteX1" fmla="*/ 135421 w 452692"/>
                    <a:gd name="connsiteY1" fmla="*/ 565063 h 582268"/>
                    <a:gd name="connsiteX2" fmla="*/ 64459 w 452692"/>
                    <a:gd name="connsiteY2" fmla="*/ 518057 h 582268"/>
                    <a:gd name="connsiteX3" fmla="*/ 17205 w 452692"/>
                    <a:gd name="connsiteY3" fmla="*/ 447836 h 582268"/>
                    <a:gd name="connsiteX4" fmla="*/ 0 w 452692"/>
                    <a:gd name="connsiteY4" fmla="*/ 361068 h 582268"/>
                    <a:gd name="connsiteX5" fmla="*/ 17041 w 452692"/>
                    <a:gd name="connsiteY5" fmla="*/ 274794 h 582268"/>
                    <a:gd name="connsiteX6" fmla="*/ 64129 w 452692"/>
                    <a:gd name="connsiteY6" fmla="*/ 204572 h 582268"/>
                    <a:gd name="connsiteX7" fmla="*/ 135092 w 452692"/>
                    <a:gd name="connsiteY7" fmla="*/ 157566 h 582268"/>
                    <a:gd name="connsiteX8" fmla="*/ 223506 w 452692"/>
                    <a:gd name="connsiteY8" fmla="*/ 140360 h 582268"/>
                    <a:gd name="connsiteX9" fmla="*/ 280721 w 452692"/>
                    <a:gd name="connsiteY9" fmla="*/ 147605 h 582268"/>
                    <a:gd name="connsiteX10" fmla="*/ 330691 w 452692"/>
                    <a:gd name="connsiteY10" fmla="*/ 167445 h 582268"/>
                    <a:gd name="connsiteX11" fmla="*/ 373169 w 452692"/>
                    <a:gd name="connsiteY11" fmla="*/ 198069 h 582268"/>
                    <a:gd name="connsiteX12" fmla="*/ 374075 w 452692"/>
                    <a:gd name="connsiteY12" fmla="*/ 198974 h 582268"/>
                    <a:gd name="connsiteX13" fmla="*/ 374075 w 452692"/>
                    <a:gd name="connsiteY13" fmla="*/ 17370 h 582268"/>
                    <a:gd name="connsiteX14" fmla="*/ 391445 w 452692"/>
                    <a:gd name="connsiteY14" fmla="*/ 0 h 582268"/>
                    <a:gd name="connsiteX15" fmla="*/ 435323 w 452692"/>
                    <a:gd name="connsiteY15" fmla="*/ 0 h 582268"/>
                    <a:gd name="connsiteX16" fmla="*/ 452693 w 452692"/>
                    <a:gd name="connsiteY16" fmla="*/ 17370 h 582268"/>
                    <a:gd name="connsiteX17" fmla="*/ 452693 w 452692"/>
                    <a:gd name="connsiteY17" fmla="*/ 554609 h 582268"/>
                    <a:gd name="connsiteX18" fmla="*/ 435323 w 452692"/>
                    <a:gd name="connsiteY18" fmla="*/ 571979 h 582268"/>
                    <a:gd name="connsiteX19" fmla="*/ 396384 w 452692"/>
                    <a:gd name="connsiteY19" fmla="*/ 571979 h 582268"/>
                    <a:gd name="connsiteX20" fmla="*/ 379014 w 452692"/>
                    <a:gd name="connsiteY20" fmla="*/ 555349 h 582268"/>
                    <a:gd name="connsiteX21" fmla="*/ 377532 w 452692"/>
                    <a:gd name="connsiteY21" fmla="*/ 520445 h 582268"/>
                    <a:gd name="connsiteX22" fmla="*/ 375145 w 452692"/>
                    <a:gd name="connsiteY22" fmla="*/ 522750 h 582268"/>
                    <a:gd name="connsiteX23" fmla="*/ 332419 w 452692"/>
                    <a:gd name="connsiteY23" fmla="*/ 554115 h 582268"/>
                    <a:gd name="connsiteX24" fmla="*/ 281544 w 452692"/>
                    <a:gd name="connsiteY24" fmla="*/ 574778 h 582268"/>
                    <a:gd name="connsiteX25" fmla="*/ 223918 w 452692"/>
                    <a:gd name="connsiteY25" fmla="*/ 582269 h 582268"/>
                    <a:gd name="connsiteX26" fmla="*/ 223342 w 452692"/>
                    <a:gd name="connsiteY26" fmla="*/ 175183 h 582268"/>
                    <a:gd name="connsiteX27" fmla="*/ 148428 w 452692"/>
                    <a:gd name="connsiteY27" fmla="*/ 189672 h 582268"/>
                    <a:gd name="connsiteX28" fmla="*/ 88497 w 452692"/>
                    <a:gd name="connsiteY28" fmla="*/ 229269 h 582268"/>
                    <a:gd name="connsiteX29" fmla="*/ 48982 w 452692"/>
                    <a:gd name="connsiteY29" fmla="*/ 288377 h 582268"/>
                    <a:gd name="connsiteX30" fmla="*/ 34658 w 452692"/>
                    <a:gd name="connsiteY30" fmla="*/ 361233 h 582268"/>
                    <a:gd name="connsiteX31" fmla="*/ 49147 w 452692"/>
                    <a:gd name="connsiteY31" fmla="*/ 434335 h 582268"/>
                    <a:gd name="connsiteX32" fmla="*/ 88909 w 452692"/>
                    <a:gd name="connsiteY32" fmla="*/ 493525 h 582268"/>
                    <a:gd name="connsiteX33" fmla="*/ 148840 w 452692"/>
                    <a:gd name="connsiteY33" fmla="*/ 533123 h 582268"/>
                    <a:gd name="connsiteX34" fmla="*/ 223753 w 452692"/>
                    <a:gd name="connsiteY34" fmla="*/ 547611 h 582268"/>
                    <a:gd name="connsiteX35" fmla="*/ 272241 w 452692"/>
                    <a:gd name="connsiteY35" fmla="*/ 541355 h 582268"/>
                    <a:gd name="connsiteX36" fmla="*/ 315214 w 452692"/>
                    <a:gd name="connsiteY36" fmla="*/ 523902 h 582268"/>
                    <a:gd name="connsiteX37" fmla="*/ 351107 w 452692"/>
                    <a:gd name="connsiteY37" fmla="*/ 497641 h 582268"/>
                    <a:gd name="connsiteX38" fmla="*/ 371605 w 452692"/>
                    <a:gd name="connsiteY38" fmla="*/ 474262 h 582268"/>
                    <a:gd name="connsiteX39" fmla="*/ 356458 w 452692"/>
                    <a:gd name="connsiteY39" fmla="*/ 491138 h 582268"/>
                    <a:gd name="connsiteX40" fmla="*/ 298255 w 452692"/>
                    <a:gd name="connsiteY40" fmla="*/ 529336 h 582268"/>
                    <a:gd name="connsiteX41" fmla="*/ 227128 w 452692"/>
                    <a:gd name="connsiteY41" fmla="*/ 543001 h 582268"/>
                    <a:gd name="connsiteX42" fmla="*/ 155919 w 452692"/>
                    <a:gd name="connsiteY42" fmla="*/ 529088 h 582268"/>
                    <a:gd name="connsiteX43" fmla="*/ 97799 w 452692"/>
                    <a:gd name="connsiteY43" fmla="*/ 490973 h 582268"/>
                    <a:gd name="connsiteX44" fmla="*/ 58449 w 452692"/>
                    <a:gd name="connsiteY44" fmla="*/ 433347 h 582268"/>
                    <a:gd name="connsiteX45" fmla="*/ 44043 w 452692"/>
                    <a:gd name="connsiteY45" fmla="*/ 361233 h 582268"/>
                    <a:gd name="connsiteX46" fmla="*/ 58449 w 452692"/>
                    <a:gd name="connsiteY46" fmla="*/ 289282 h 582268"/>
                    <a:gd name="connsiteX47" fmla="*/ 97470 w 452692"/>
                    <a:gd name="connsiteY47" fmla="*/ 231903 h 582268"/>
                    <a:gd name="connsiteX48" fmla="*/ 155672 w 452692"/>
                    <a:gd name="connsiteY48" fmla="*/ 193705 h 582268"/>
                    <a:gd name="connsiteX49" fmla="*/ 227046 w 452692"/>
                    <a:gd name="connsiteY49" fmla="*/ 179793 h 582268"/>
                    <a:gd name="connsiteX50" fmla="*/ 298255 w 452692"/>
                    <a:gd name="connsiteY50" fmla="*/ 193705 h 582268"/>
                    <a:gd name="connsiteX51" fmla="*/ 356375 w 452692"/>
                    <a:gd name="connsiteY51" fmla="*/ 231821 h 582268"/>
                    <a:gd name="connsiteX52" fmla="*/ 370370 w 452692"/>
                    <a:gd name="connsiteY52" fmla="*/ 247215 h 582268"/>
                    <a:gd name="connsiteX53" fmla="*/ 349213 w 452692"/>
                    <a:gd name="connsiteY53" fmla="*/ 223589 h 582268"/>
                    <a:gd name="connsiteX54" fmla="*/ 313814 w 452692"/>
                    <a:gd name="connsiteY54" fmla="*/ 198151 h 582268"/>
                    <a:gd name="connsiteX55" fmla="*/ 271418 w 452692"/>
                    <a:gd name="connsiteY55" fmla="*/ 181357 h 582268"/>
                    <a:gd name="connsiteX56" fmla="*/ 223259 w 452692"/>
                    <a:gd name="connsiteY56" fmla="*/ 175265 h 582268"/>
                    <a:gd name="connsiteX57" fmla="*/ 412849 w 452692"/>
                    <a:gd name="connsiteY57" fmla="*/ 537239 h 582268"/>
                    <a:gd name="connsiteX58" fmla="*/ 417788 w 452692"/>
                    <a:gd name="connsiteY58" fmla="*/ 537239 h 582268"/>
                    <a:gd name="connsiteX59" fmla="*/ 417788 w 452692"/>
                    <a:gd name="connsiteY59" fmla="*/ 34740 h 582268"/>
                    <a:gd name="connsiteX60" fmla="*/ 408650 w 452692"/>
                    <a:gd name="connsiteY60" fmla="*/ 34740 h 582268"/>
                    <a:gd name="connsiteX61" fmla="*/ 408650 w 452692"/>
                    <a:gd name="connsiteY61" fmla="*/ 246721 h 582268"/>
                    <a:gd name="connsiteX62" fmla="*/ 396219 w 452692"/>
                    <a:gd name="connsiteY62" fmla="*/ 263351 h 582268"/>
                    <a:gd name="connsiteX63" fmla="*/ 379590 w 452692"/>
                    <a:gd name="connsiteY63" fmla="*/ 259564 h 582268"/>
                    <a:gd name="connsiteX64" fmla="*/ 395725 w 452692"/>
                    <a:gd name="connsiteY64" fmla="*/ 289200 h 582268"/>
                    <a:gd name="connsiteX65" fmla="*/ 410132 w 452692"/>
                    <a:gd name="connsiteY65" fmla="*/ 361150 h 582268"/>
                    <a:gd name="connsiteX66" fmla="*/ 395725 w 452692"/>
                    <a:gd name="connsiteY66" fmla="*/ 433512 h 582268"/>
                    <a:gd name="connsiteX67" fmla="*/ 381072 w 452692"/>
                    <a:gd name="connsiteY67" fmla="*/ 460843 h 582268"/>
                    <a:gd name="connsiteX68" fmla="*/ 397125 w 452692"/>
                    <a:gd name="connsiteY68" fmla="*/ 456892 h 582268"/>
                    <a:gd name="connsiteX69" fmla="*/ 410132 w 452692"/>
                    <a:gd name="connsiteY69" fmla="*/ 472945 h 582268"/>
                    <a:gd name="connsiteX70" fmla="*/ 412849 w 452692"/>
                    <a:gd name="connsiteY70" fmla="*/ 537239 h 582268"/>
                    <a:gd name="connsiteX71" fmla="*/ 227211 w 452692"/>
                    <a:gd name="connsiteY71" fmla="*/ 214451 h 582268"/>
                    <a:gd name="connsiteX72" fmla="*/ 169173 w 452692"/>
                    <a:gd name="connsiteY72" fmla="*/ 225729 h 582268"/>
                    <a:gd name="connsiteX73" fmla="*/ 122002 w 452692"/>
                    <a:gd name="connsiteY73" fmla="*/ 256600 h 582268"/>
                    <a:gd name="connsiteX74" fmla="*/ 90473 w 452692"/>
                    <a:gd name="connsiteY74" fmla="*/ 303030 h 582268"/>
                    <a:gd name="connsiteX75" fmla="*/ 78947 w 452692"/>
                    <a:gd name="connsiteY75" fmla="*/ 361233 h 582268"/>
                    <a:gd name="connsiteX76" fmla="*/ 90473 w 452692"/>
                    <a:gd name="connsiteY76" fmla="*/ 419599 h 582268"/>
                    <a:gd name="connsiteX77" fmla="*/ 122167 w 452692"/>
                    <a:gd name="connsiteY77" fmla="*/ 466112 h 582268"/>
                    <a:gd name="connsiteX78" fmla="*/ 169420 w 452692"/>
                    <a:gd name="connsiteY78" fmla="*/ 497065 h 582268"/>
                    <a:gd name="connsiteX79" fmla="*/ 227211 w 452692"/>
                    <a:gd name="connsiteY79" fmla="*/ 508343 h 582268"/>
                    <a:gd name="connsiteX80" fmla="*/ 285084 w 452692"/>
                    <a:gd name="connsiteY80" fmla="*/ 497229 h 582268"/>
                    <a:gd name="connsiteX81" fmla="*/ 332172 w 452692"/>
                    <a:gd name="connsiteY81" fmla="*/ 466358 h 582268"/>
                    <a:gd name="connsiteX82" fmla="*/ 363867 w 452692"/>
                    <a:gd name="connsiteY82" fmla="*/ 419764 h 582268"/>
                    <a:gd name="connsiteX83" fmla="*/ 375392 w 452692"/>
                    <a:gd name="connsiteY83" fmla="*/ 361233 h 582268"/>
                    <a:gd name="connsiteX84" fmla="*/ 363867 w 452692"/>
                    <a:gd name="connsiteY84" fmla="*/ 303030 h 582268"/>
                    <a:gd name="connsiteX85" fmla="*/ 332172 w 452692"/>
                    <a:gd name="connsiteY85" fmla="*/ 256683 h 582268"/>
                    <a:gd name="connsiteX86" fmla="*/ 284919 w 452692"/>
                    <a:gd name="connsiteY86" fmla="*/ 225729 h 582268"/>
                    <a:gd name="connsiteX87" fmla="*/ 227128 w 452692"/>
                    <a:gd name="connsiteY87" fmla="*/ 214451 h 58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2692" h="582268">
                      <a:moveTo>
                        <a:pt x="223753" y="582269"/>
                      </a:moveTo>
                      <a:cubicBezTo>
                        <a:pt x="192306" y="582269"/>
                        <a:pt x="162587" y="576506"/>
                        <a:pt x="135421" y="565063"/>
                      </a:cubicBezTo>
                      <a:cubicBezTo>
                        <a:pt x="108254" y="553703"/>
                        <a:pt x="84381" y="537897"/>
                        <a:pt x="64459" y="518057"/>
                      </a:cubicBezTo>
                      <a:cubicBezTo>
                        <a:pt x="44454" y="498217"/>
                        <a:pt x="28566" y="474591"/>
                        <a:pt x="17205" y="447836"/>
                      </a:cubicBezTo>
                      <a:cubicBezTo>
                        <a:pt x="5763" y="420998"/>
                        <a:pt x="0" y="391774"/>
                        <a:pt x="0" y="361068"/>
                      </a:cubicBezTo>
                      <a:cubicBezTo>
                        <a:pt x="0" y="330362"/>
                        <a:pt x="5680" y="301630"/>
                        <a:pt x="17041" y="274794"/>
                      </a:cubicBezTo>
                      <a:cubicBezTo>
                        <a:pt x="28319" y="248039"/>
                        <a:pt x="44125" y="224330"/>
                        <a:pt x="64129" y="204572"/>
                      </a:cubicBezTo>
                      <a:cubicBezTo>
                        <a:pt x="84052" y="184732"/>
                        <a:pt x="107925" y="168926"/>
                        <a:pt x="135092" y="157566"/>
                      </a:cubicBezTo>
                      <a:cubicBezTo>
                        <a:pt x="162340" y="146123"/>
                        <a:pt x="192059" y="140360"/>
                        <a:pt x="223506" y="140360"/>
                      </a:cubicBezTo>
                      <a:cubicBezTo>
                        <a:pt x="243511" y="140360"/>
                        <a:pt x="262692" y="142830"/>
                        <a:pt x="280721" y="147605"/>
                      </a:cubicBezTo>
                      <a:cubicBezTo>
                        <a:pt x="298502" y="152380"/>
                        <a:pt x="315296" y="159048"/>
                        <a:pt x="330691" y="167445"/>
                      </a:cubicBezTo>
                      <a:cubicBezTo>
                        <a:pt x="346167" y="175842"/>
                        <a:pt x="360491" y="186214"/>
                        <a:pt x="373169" y="198069"/>
                      </a:cubicBezTo>
                      <a:cubicBezTo>
                        <a:pt x="373498" y="198398"/>
                        <a:pt x="373745" y="198645"/>
                        <a:pt x="374075" y="198974"/>
                      </a:cubicBezTo>
                      <a:lnTo>
                        <a:pt x="374075" y="17370"/>
                      </a:lnTo>
                      <a:cubicBezTo>
                        <a:pt x="374075" y="7821"/>
                        <a:pt x="381813" y="0"/>
                        <a:pt x="391445" y="0"/>
                      </a:cubicBezTo>
                      <a:lnTo>
                        <a:pt x="435323" y="0"/>
                      </a:lnTo>
                      <a:cubicBezTo>
                        <a:pt x="444872" y="0"/>
                        <a:pt x="452693" y="7738"/>
                        <a:pt x="452693" y="17370"/>
                      </a:cubicBezTo>
                      <a:lnTo>
                        <a:pt x="452693" y="554609"/>
                      </a:lnTo>
                      <a:cubicBezTo>
                        <a:pt x="452693" y="564158"/>
                        <a:pt x="444955" y="571979"/>
                        <a:pt x="435323" y="571979"/>
                      </a:cubicBezTo>
                      <a:lnTo>
                        <a:pt x="396384" y="571979"/>
                      </a:lnTo>
                      <a:cubicBezTo>
                        <a:pt x="387082" y="571979"/>
                        <a:pt x="379426" y="564652"/>
                        <a:pt x="379014" y="555349"/>
                      </a:cubicBezTo>
                      <a:lnTo>
                        <a:pt x="377532" y="520445"/>
                      </a:lnTo>
                      <a:cubicBezTo>
                        <a:pt x="376709" y="521186"/>
                        <a:pt x="375886" y="522009"/>
                        <a:pt x="375145" y="522750"/>
                      </a:cubicBezTo>
                      <a:cubicBezTo>
                        <a:pt x="362467" y="534769"/>
                        <a:pt x="348061" y="545306"/>
                        <a:pt x="332419" y="554115"/>
                      </a:cubicBezTo>
                      <a:cubicBezTo>
                        <a:pt x="316778" y="562923"/>
                        <a:pt x="299655" y="569838"/>
                        <a:pt x="281544" y="574778"/>
                      </a:cubicBezTo>
                      <a:cubicBezTo>
                        <a:pt x="263350" y="579717"/>
                        <a:pt x="243922" y="582269"/>
                        <a:pt x="223918" y="582269"/>
                      </a:cubicBezTo>
                      <a:close/>
                      <a:moveTo>
                        <a:pt x="223342" y="175183"/>
                      </a:moveTo>
                      <a:cubicBezTo>
                        <a:pt x="196587" y="175183"/>
                        <a:pt x="171314" y="180040"/>
                        <a:pt x="148428" y="189672"/>
                      </a:cubicBezTo>
                      <a:cubicBezTo>
                        <a:pt x="125460" y="199304"/>
                        <a:pt x="105291" y="212640"/>
                        <a:pt x="88497" y="229269"/>
                      </a:cubicBezTo>
                      <a:cubicBezTo>
                        <a:pt x="71785" y="245898"/>
                        <a:pt x="58449" y="265738"/>
                        <a:pt x="48982" y="288377"/>
                      </a:cubicBezTo>
                      <a:cubicBezTo>
                        <a:pt x="39515" y="310933"/>
                        <a:pt x="34658" y="335383"/>
                        <a:pt x="34658" y="361233"/>
                      </a:cubicBezTo>
                      <a:cubicBezTo>
                        <a:pt x="34658" y="387082"/>
                        <a:pt x="39515" y="411861"/>
                        <a:pt x="49147" y="434335"/>
                      </a:cubicBezTo>
                      <a:cubicBezTo>
                        <a:pt x="58778" y="456974"/>
                        <a:pt x="72115" y="476814"/>
                        <a:pt x="88909" y="493525"/>
                      </a:cubicBezTo>
                      <a:cubicBezTo>
                        <a:pt x="105702" y="510154"/>
                        <a:pt x="125872" y="523490"/>
                        <a:pt x="148840" y="533123"/>
                      </a:cubicBezTo>
                      <a:cubicBezTo>
                        <a:pt x="171808" y="542754"/>
                        <a:pt x="196998" y="547611"/>
                        <a:pt x="223753" y="547611"/>
                      </a:cubicBezTo>
                      <a:cubicBezTo>
                        <a:pt x="240712" y="547611"/>
                        <a:pt x="257012" y="545471"/>
                        <a:pt x="272241" y="541355"/>
                      </a:cubicBezTo>
                      <a:cubicBezTo>
                        <a:pt x="287553" y="537156"/>
                        <a:pt x="302042" y="531311"/>
                        <a:pt x="315214" y="523902"/>
                      </a:cubicBezTo>
                      <a:cubicBezTo>
                        <a:pt x="328385" y="516493"/>
                        <a:pt x="340487" y="507685"/>
                        <a:pt x="351107" y="497641"/>
                      </a:cubicBezTo>
                      <a:cubicBezTo>
                        <a:pt x="358763" y="490397"/>
                        <a:pt x="365595" y="482576"/>
                        <a:pt x="371605" y="474262"/>
                      </a:cubicBezTo>
                      <a:cubicBezTo>
                        <a:pt x="366913" y="480189"/>
                        <a:pt x="361891" y="485869"/>
                        <a:pt x="356458" y="491138"/>
                      </a:cubicBezTo>
                      <a:cubicBezTo>
                        <a:pt x="339911" y="507437"/>
                        <a:pt x="320318" y="520280"/>
                        <a:pt x="298255" y="529336"/>
                      </a:cubicBezTo>
                      <a:cubicBezTo>
                        <a:pt x="276111" y="538391"/>
                        <a:pt x="252237" y="543001"/>
                        <a:pt x="227128" y="543001"/>
                      </a:cubicBezTo>
                      <a:cubicBezTo>
                        <a:pt x="202020" y="543001"/>
                        <a:pt x="178064" y="538308"/>
                        <a:pt x="155919" y="529088"/>
                      </a:cubicBezTo>
                      <a:cubicBezTo>
                        <a:pt x="133857" y="519868"/>
                        <a:pt x="114346" y="507026"/>
                        <a:pt x="97799" y="490973"/>
                      </a:cubicBezTo>
                      <a:cubicBezTo>
                        <a:pt x="81253" y="474838"/>
                        <a:pt x="67999" y="455410"/>
                        <a:pt x="58449" y="433347"/>
                      </a:cubicBezTo>
                      <a:cubicBezTo>
                        <a:pt x="48900" y="411203"/>
                        <a:pt x="44043" y="386917"/>
                        <a:pt x="44043" y="361233"/>
                      </a:cubicBezTo>
                      <a:cubicBezTo>
                        <a:pt x="44043" y="335548"/>
                        <a:pt x="48900" y="311345"/>
                        <a:pt x="58449" y="289282"/>
                      </a:cubicBezTo>
                      <a:cubicBezTo>
                        <a:pt x="67916" y="267384"/>
                        <a:pt x="81088" y="248039"/>
                        <a:pt x="97470" y="231903"/>
                      </a:cubicBezTo>
                      <a:cubicBezTo>
                        <a:pt x="113852" y="215768"/>
                        <a:pt x="133445" y="202926"/>
                        <a:pt x="155672" y="193705"/>
                      </a:cubicBezTo>
                      <a:cubicBezTo>
                        <a:pt x="177899" y="184485"/>
                        <a:pt x="201938" y="179793"/>
                        <a:pt x="227046" y="179793"/>
                      </a:cubicBezTo>
                      <a:cubicBezTo>
                        <a:pt x="252155" y="179793"/>
                        <a:pt x="276111" y="184485"/>
                        <a:pt x="298255" y="193705"/>
                      </a:cubicBezTo>
                      <a:cubicBezTo>
                        <a:pt x="320236" y="202926"/>
                        <a:pt x="339828" y="215768"/>
                        <a:pt x="356375" y="231821"/>
                      </a:cubicBezTo>
                      <a:cubicBezTo>
                        <a:pt x="361315" y="236678"/>
                        <a:pt x="366007" y="241782"/>
                        <a:pt x="370370" y="247215"/>
                      </a:cubicBezTo>
                      <a:cubicBezTo>
                        <a:pt x="364114" y="238818"/>
                        <a:pt x="357034" y="230916"/>
                        <a:pt x="349213" y="223589"/>
                      </a:cubicBezTo>
                      <a:cubicBezTo>
                        <a:pt x="338676" y="213710"/>
                        <a:pt x="326739" y="205148"/>
                        <a:pt x="313814" y="198151"/>
                      </a:cubicBezTo>
                      <a:cubicBezTo>
                        <a:pt x="300807" y="191071"/>
                        <a:pt x="286566" y="185391"/>
                        <a:pt x="271418" y="181357"/>
                      </a:cubicBezTo>
                      <a:cubicBezTo>
                        <a:pt x="256435" y="177323"/>
                        <a:pt x="240218" y="175265"/>
                        <a:pt x="223259" y="175265"/>
                      </a:cubicBezTo>
                      <a:close/>
                      <a:moveTo>
                        <a:pt x="412849" y="537239"/>
                      </a:moveTo>
                      <a:lnTo>
                        <a:pt x="417788" y="537239"/>
                      </a:lnTo>
                      <a:lnTo>
                        <a:pt x="417788" y="34740"/>
                      </a:lnTo>
                      <a:lnTo>
                        <a:pt x="408650" y="34740"/>
                      </a:lnTo>
                      <a:lnTo>
                        <a:pt x="408650" y="246721"/>
                      </a:lnTo>
                      <a:cubicBezTo>
                        <a:pt x="408650" y="254460"/>
                        <a:pt x="403546" y="261210"/>
                        <a:pt x="396219" y="263351"/>
                      </a:cubicBezTo>
                      <a:cubicBezTo>
                        <a:pt x="390292" y="265079"/>
                        <a:pt x="384036" y="263515"/>
                        <a:pt x="379590" y="259564"/>
                      </a:cubicBezTo>
                      <a:cubicBezTo>
                        <a:pt x="385764" y="268784"/>
                        <a:pt x="391198" y="278745"/>
                        <a:pt x="395725" y="289200"/>
                      </a:cubicBezTo>
                      <a:cubicBezTo>
                        <a:pt x="405275" y="311263"/>
                        <a:pt x="410132" y="335466"/>
                        <a:pt x="410132" y="361150"/>
                      </a:cubicBezTo>
                      <a:cubicBezTo>
                        <a:pt x="410132" y="386835"/>
                        <a:pt x="405275" y="411449"/>
                        <a:pt x="395725" y="433512"/>
                      </a:cubicBezTo>
                      <a:cubicBezTo>
                        <a:pt x="391527" y="443143"/>
                        <a:pt x="386670" y="452282"/>
                        <a:pt x="381072" y="460843"/>
                      </a:cubicBezTo>
                      <a:cubicBezTo>
                        <a:pt x="385353" y="456974"/>
                        <a:pt x="391362" y="455410"/>
                        <a:pt x="397125" y="456892"/>
                      </a:cubicBezTo>
                      <a:cubicBezTo>
                        <a:pt x="404534" y="458785"/>
                        <a:pt x="409803" y="465371"/>
                        <a:pt x="410132" y="472945"/>
                      </a:cubicBezTo>
                      <a:lnTo>
                        <a:pt x="412849" y="537239"/>
                      </a:lnTo>
                      <a:close/>
                      <a:moveTo>
                        <a:pt x="227211" y="214451"/>
                      </a:moveTo>
                      <a:cubicBezTo>
                        <a:pt x="206712" y="214451"/>
                        <a:pt x="187202" y="218238"/>
                        <a:pt x="169173" y="225729"/>
                      </a:cubicBezTo>
                      <a:cubicBezTo>
                        <a:pt x="151145" y="233221"/>
                        <a:pt x="135256" y="243593"/>
                        <a:pt x="122002" y="256600"/>
                      </a:cubicBezTo>
                      <a:cubicBezTo>
                        <a:pt x="108831" y="269607"/>
                        <a:pt x="98211" y="285248"/>
                        <a:pt x="90473" y="303030"/>
                      </a:cubicBezTo>
                      <a:cubicBezTo>
                        <a:pt x="82817" y="320729"/>
                        <a:pt x="78947" y="340322"/>
                        <a:pt x="78947" y="361233"/>
                      </a:cubicBezTo>
                      <a:cubicBezTo>
                        <a:pt x="78947" y="382142"/>
                        <a:pt x="82817" y="401818"/>
                        <a:pt x="90473" y="419599"/>
                      </a:cubicBezTo>
                      <a:cubicBezTo>
                        <a:pt x="98211" y="437545"/>
                        <a:pt x="108831" y="453187"/>
                        <a:pt x="122167" y="466112"/>
                      </a:cubicBezTo>
                      <a:cubicBezTo>
                        <a:pt x="135503" y="479119"/>
                        <a:pt x="151392" y="489573"/>
                        <a:pt x="169420" y="497065"/>
                      </a:cubicBezTo>
                      <a:cubicBezTo>
                        <a:pt x="187284" y="504556"/>
                        <a:pt x="206712" y="508343"/>
                        <a:pt x="227211" y="508343"/>
                      </a:cubicBezTo>
                      <a:cubicBezTo>
                        <a:pt x="247709" y="508343"/>
                        <a:pt x="267220" y="504639"/>
                        <a:pt x="285084" y="497229"/>
                      </a:cubicBezTo>
                      <a:cubicBezTo>
                        <a:pt x="302948" y="489821"/>
                        <a:pt x="318836" y="479448"/>
                        <a:pt x="332172" y="466358"/>
                      </a:cubicBezTo>
                      <a:cubicBezTo>
                        <a:pt x="345509" y="453269"/>
                        <a:pt x="356211" y="437545"/>
                        <a:pt x="363867" y="419764"/>
                      </a:cubicBezTo>
                      <a:cubicBezTo>
                        <a:pt x="371523" y="402064"/>
                        <a:pt x="375392" y="382390"/>
                        <a:pt x="375392" y="361233"/>
                      </a:cubicBezTo>
                      <a:cubicBezTo>
                        <a:pt x="375392" y="340076"/>
                        <a:pt x="371523" y="320729"/>
                        <a:pt x="363867" y="303030"/>
                      </a:cubicBezTo>
                      <a:cubicBezTo>
                        <a:pt x="356128" y="285248"/>
                        <a:pt x="345509" y="269689"/>
                        <a:pt x="332172" y="256683"/>
                      </a:cubicBezTo>
                      <a:cubicBezTo>
                        <a:pt x="318836" y="243675"/>
                        <a:pt x="302948" y="233221"/>
                        <a:pt x="284919" y="225729"/>
                      </a:cubicBezTo>
                      <a:cubicBezTo>
                        <a:pt x="267055" y="218238"/>
                        <a:pt x="247627" y="214451"/>
                        <a:pt x="227128" y="214451"/>
                      </a:cubicBezTo>
                      <a:close/>
                    </a:path>
                  </a:pathLst>
                </a:custGeom>
                <a:solidFill>
                  <a:srgbClr val="1D1D1B"/>
                </a:solidFill>
                <a:ln w="8232" cap="flat">
                  <a:noFill/>
                  <a:prstDash val="solid"/>
                  <a:miter/>
                </a:ln>
              </p:spPr>
              <p:txBody>
                <a:bodyPr rtlCol="0" anchor="ctr"/>
                <a:lstStyle/>
                <a:p>
                  <a:endParaRPr lang="pt-BR"/>
                </a:p>
              </p:txBody>
            </p:sp>
          </p:grpSp>
          <p:grpSp>
            <p:nvGrpSpPr>
              <p:cNvPr id="140" name="Gráfico 4">
                <a:extLst>
                  <a:ext uri="{FF2B5EF4-FFF2-40B4-BE49-F238E27FC236}">
                    <a16:creationId xmlns:a16="http://schemas.microsoft.com/office/drawing/2014/main" id="{EA23FB70-9678-438E-222A-54FABC2EEB40}"/>
                  </a:ext>
                </a:extLst>
              </p:cNvPr>
              <p:cNvGrpSpPr/>
              <p:nvPr/>
            </p:nvGrpSpPr>
            <p:grpSpPr>
              <a:xfrm>
                <a:off x="1317081" y="5169138"/>
                <a:ext cx="398771" cy="431618"/>
                <a:chOff x="1317081" y="5169138"/>
                <a:chExt cx="398771" cy="431618"/>
              </a:xfrm>
              <a:solidFill>
                <a:srgbClr val="1D1D1B"/>
              </a:solidFill>
            </p:grpSpPr>
            <p:sp>
              <p:nvSpPr>
                <p:cNvPr id="141" name="Forma Livre: Forma 140">
                  <a:extLst>
                    <a:ext uri="{FF2B5EF4-FFF2-40B4-BE49-F238E27FC236}">
                      <a16:creationId xmlns:a16="http://schemas.microsoft.com/office/drawing/2014/main" id="{357BAACF-9C8A-8825-AA2F-86858A171F9D}"/>
                    </a:ext>
                  </a:extLst>
                </p:cNvPr>
                <p:cNvSpPr/>
                <p:nvPr/>
              </p:nvSpPr>
              <p:spPr>
                <a:xfrm>
                  <a:off x="1334451" y="5186590"/>
                  <a:ext cx="364031" cy="396795"/>
                </a:xfrm>
                <a:custGeom>
                  <a:avLst/>
                  <a:gdLst>
                    <a:gd name="connsiteX0" fmla="*/ 182016 w 364031"/>
                    <a:gd name="connsiteY0" fmla="*/ 357116 h 396795"/>
                    <a:gd name="connsiteX1" fmla="*/ 284837 w 364031"/>
                    <a:gd name="connsiteY1" fmla="*/ 318754 h 396795"/>
                    <a:gd name="connsiteX2" fmla="*/ 320153 w 364031"/>
                    <a:gd name="connsiteY2" fmla="*/ 202596 h 396795"/>
                    <a:gd name="connsiteX3" fmla="*/ 320153 w 364031"/>
                    <a:gd name="connsiteY3" fmla="*/ 0 h 396795"/>
                    <a:gd name="connsiteX4" fmla="*/ 364031 w 364031"/>
                    <a:gd name="connsiteY4" fmla="*/ 0 h 396795"/>
                    <a:gd name="connsiteX5" fmla="*/ 364031 w 364031"/>
                    <a:gd name="connsiteY5" fmla="*/ 203749 h 396795"/>
                    <a:gd name="connsiteX6" fmla="*/ 351436 w 364031"/>
                    <a:gd name="connsiteY6" fmla="*/ 288459 h 396795"/>
                    <a:gd name="connsiteX7" fmla="*/ 315378 w 364031"/>
                    <a:gd name="connsiteY7" fmla="*/ 348719 h 396795"/>
                    <a:gd name="connsiteX8" fmla="*/ 258164 w 364031"/>
                    <a:gd name="connsiteY8" fmla="*/ 384777 h 396795"/>
                    <a:gd name="connsiteX9" fmla="*/ 182016 w 364031"/>
                    <a:gd name="connsiteY9" fmla="*/ 396796 h 396795"/>
                    <a:gd name="connsiteX10" fmla="*/ 105867 w 364031"/>
                    <a:gd name="connsiteY10" fmla="*/ 384777 h 396795"/>
                    <a:gd name="connsiteX11" fmla="*/ 48653 w 364031"/>
                    <a:gd name="connsiteY11" fmla="*/ 348719 h 396795"/>
                    <a:gd name="connsiteX12" fmla="*/ 12595 w 364031"/>
                    <a:gd name="connsiteY12" fmla="*/ 288459 h 396795"/>
                    <a:gd name="connsiteX13" fmla="*/ 0 w 364031"/>
                    <a:gd name="connsiteY13" fmla="*/ 203749 h 396795"/>
                    <a:gd name="connsiteX14" fmla="*/ 0 w 364031"/>
                    <a:gd name="connsiteY14" fmla="*/ 0 h 396795"/>
                    <a:gd name="connsiteX15" fmla="*/ 43878 w 364031"/>
                    <a:gd name="connsiteY15" fmla="*/ 0 h 396795"/>
                    <a:gd name="connsiteX16" fmla="*/ 43878 w 364031"/>
                    <a:gd name="connsiteY16" fmla="*/ 202596 h 396795"/>
                    <a:gd name="connsiteX17" fmla="*/ 78618 w 364031"/>
                    <a:gd name="connsiteY17" fmla="*/ 318178 h 396795"/>
                    <a:gd name="connsiteX18" fmla="*/ 182016 w 364031"/>
                    <a:gd name="connsiteY18" fmla="*/ 357116 h 39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31" h="396795">
                      <a:moveTo>
                        <a:pt x="182016" y="357116"/>
                      </a:moveTo>
                      <a:cubicBezTo>
                        <a:pt x="227046" y="357116"/>
                        <a:pt x="261292" y="344356"/>
                        <a:pt x="284837" y="318754"/>
                      </a:cubicBezTo>
                      <a:cubicBezTo>
                        <a:pt x="308381" y="293234"/>
                        <a:pt x="320153" y="254459"/>
                        <a:pt x="320153" y="202596"/>
                      </a:cubicBezTo>
                      <a:lnTo>
                        <a:pt x="320153" y="0"/>
                      </a:lnTo>
                      <a:lnTo>
                        <a:pt x="364031" y="0"/>
                      </a:lnTo>
                      <a:lnTo>
                        <a:pt x="364031" y="203749"/>
                      </a:lnTo>
                      <a:cubicBezTo>
                        <a:pt x="364031" y="236019"/>
                        <a:pt x="359833" y="264256"/>
                        <a:pt x="351436" y="288459"/>
                      </a:cubicBezTo>
                      <a:cubicBezTo>
                        <a:pt x="343039" y="312662"/>
                        <a:pt x="331020" y="332748"/>
                        <a:pt x="315378" y="348719"/>
                      </a:cubicBezTo>
                      <a:cubicBezTo>
                        <a:pt x="299737" y="364772"/>
                        <a:pt x="280638" y="376791"/>
                        <a:pt x="258164" y="384777"/>
                      </a:cubicBezTo>
                      <a:cubicBezTo>
                        <a:pt x="235690" y="392762"/>
                        <a:pt x="210252" y="396796"/>
                        <a:pt x="182016" y="396796"/>
                      </a:cubicBezTo>
                      <a:cubicBezTo>
                        <a:pt x="153779" y="396796"/>
                        <a:pt x="128423" y="392762"/>
                        <a:pt x="105867" y="384777"/>
                      </a:cubicBezTo>
                      <a:cubicBezTo>
                        <a:pt x="83393" y="376791"/>
                        <a:pt x="64294" y="364772"/>
                        <a:pt x="48653" y="348719"/>
                      </a:cubicBezTo>
                      <a:cubicBezTo>
                        <a:pt x="33011" y="332666"/>
                        <a:pt x="20992" y="312579"/>
                        <a:pt x="12595" y="288459"/>
                      </a:cubicBezTo>
                      <a:cubicBezTo>
                        <a:pt x="4198" y="264256"/>
                        <a:pt x="0" y="236019"/>
                        <a:pt x="0" y="203749"/>
                      </a:cubicBezTo>
                      <a:lnTo>
                        <a:pt x="0" y="0"/>
                      </a:lnTo>
                      <a:lnTo>
                        <a:pt x="43878" y="0"/>
                      </a:lnTo>
                      <a:lnTo>
                        <a:pt x="43878" y="202596"/>
                      </a:lnTo>
                      <a:cubicBezTo>
                        <a:pt x="43878" y="253719"/>
                        <a:pt x="55485" y="292246"/>
                        <a:pt x="78618" y="318178"/>
                      </a:cubicBezTo>
                      <a:cubicBezTo>
                        <a:pt x="101751" y="344109"/>
                        <a:pt x="136244" y="357116"/>
                        <a:pt x="182016" y="357116"/>
                      </a:cubicBezTo>
                      <a:close/>
                    </a:path>
                  </a:pathLst>
                </a:custGeom>
                <a:solidFill>
                  <a:srgbClr val="1D1D1B"/>
                </a:solidFill>
                <a:ln w="8232" cap="flat">
                  <a:noFill/>
                  <a:prstDash val="solid"/>
                  <a:miter/>
                </a:ln>
              </p:spPr>
              <p:txBody>
                <a:bodyPr rtlCol="0" anchor="ctr"/>
                <a:lstStyle/>
                <a:p>
                  <a:endParaRPr lang="pt-BR"/>
                </a:p>
              </p:txBody>
            </p:sp>
            <p:sp>
              <p:nvSpPr>
                <p:cNvPr id="157" name="Forma Livre: Forma 156">
                  <a:extLst>
                    <a:ext uri="{FF2B5EF4-FFF2-40B4-BE49-F238E27FC236}">
                      <a16:creationId xmlns:a16="http://schemas.microsoft.com/office/drawing/2014/main" id="{4034D051-D275-27EB-FA95-738E8FE964B8}"/>
                    </a:ext>
                  </a:extLst>
                </p:cNvPr>
                <p:cNvSpPr/>
                <p:nvPr/>
              </p:nvSpPr>
              <p:spPr>
                <a:xfrm>
                  <a:off x="1317081" y="5169138"/>
                  <a:ext cx="398771" cy="431618"/>
                </a:xfrm>
                <a:custGeom>
                  <a:avLst/>
                  <a:gdLst>
                    <a:gd name="connsiteX0" fmla="*/ 199386 w 398771"/>
                    <a:gd name="connsiteY0" fmla="*/ 431618 h 431618"/>
                    <a:gd name="connsiteX1" fmla="*/ 117474 w 398771"/>
                    <a:gd name="connsiteY1" fmla="*/ 418611 h 431618"/>
                    <a:gd name="connsiteX2" fmla="*/ 53592 w 398771"/>
                    <a:gd name="connsiteY2" fmla="*/ 378356 h 431618"/>
                    <a:gd name="connsiteX3" fmla="*/ 13583 w 398771"/>
                    <a:gd name="connsiteY3" fmla="*/ 311591 h 431618"/>
                    <a:gd name="connsiteX4" fmla="*/ 0 w 398771"/>
                    <a:gd name="connsiteY4" fmla="*/ 221201 h 431618"/>
                    <a:gd name="connsiteX5" fmla="*/ 0 w 398771"/>
                    <a:gd name="connsiteY5" fmla="*/ 17452 h 431618"/>
                    <a:gd name="connsiteX6" fmla="*/ 17370 w 398771"/>
                    <a:gd name="connsiteY6" fmla="*/ 82 h 431618"/>
                    <a:gd name="connsiteX7" fmla="*/ 61248 w 398771"/>
                    <a:gd name="connsiteY7" fmla="*/ 82 h 431618"/>
                    <a:gd name="connsiteX8" fmla="*/ 78618 w 398771"/>
                    <a:gd name="connsiteY8" fmla="*/ 17452 h 431618"/>
                    <a:gd name="connsiteX9" fmla="*/ 78618 w 398771"/>
                    <a:gd name="connsiteY9" fmla="*/ 220049 h 431618"/>
                    <a:gd name="connsiteX10" fmla="*/ 108913 w 398771"/>
                    <a:gd name="connsiteY10" fmla="*/ 324105 h 431618"/>
                    <a:gd name="connsiteX11" fmla="*/ 199386 w 398771"/>
                    <a:gd name="connsiteY11" fmla="*/ 357199 h 431618"/>
                    <a:gd name="connsiteX12" fmla="*/ 289447 w 398771"/>
                    <a:gd name="connsiteY12" fmla="*/ 324434 h 431618"/>
                    <a:gd name="connsiteX13" fmla="*/ 320153 w 398771"/>
                    <a:gd name="connsiteY13" fmla="*/ 219966 h 431618"/>
                    <a:gd name="connsiteX14" fmla="*/ 320153 w 398771"/>
                    <a:gd name="connsiteY14" fmla="*/ 17370 h 431618"/>
                    <a:gd name="connsiteX15" fmla="*/ 337523 w 398771"/>
                    <a:gd name="connsiteY15" fmla="*/ 0 h 431618"/>
                    <a:gd name="connsiteX16" fmla="*/ 381401 w 398771"/>
                    <a:gd name="connsiteY16" fmla="*/ 0 h 431618"/>
                    <a:gd name="connsiteX17" fmla="*/ 398771 w 398771"/>
                    <a:gd name="connsiteY17" fmla="*/ 17370 h 431618"/>
                    <a:gd name="connsiteX18" fmla="*/ 398771 w 398771"/>
                    <a:gd name="connsiteY18" fmla="*/ 221119 h 431618"/>
                    <a:gd name="connsiteX19" fmla="*/ 385188 w 398771"/>
                    <a:gd name="connsiteY19" fmla="*/ 311509 h 431618"/>
                    <a:gd name="connsiteX20" fmla="*/ 345179 w 398771"/>
                    <a:gd name="connsiteY20" fmla="*/ 378273 h 431618"/>
                    <a:gd name="connsiteX21" fmla="*/ 281379 w 398771"/>
                    <a:gd name="connsiteY21" fmla="*/ 418529 h 431618"/>
                    <a:gd name="connsiteX22" fmla="*/ 199386 w 398771"/>
                    <a:gd name="connsiteY22" fmla="*/ 431536 h 431618"/>
                    <a:gd name="connsiteX23" fmla="*/ 34740 w 398771"/>
                    <a:gd name="connsiteY23" fmla="*/ 34822 h 431618"/>
                    <a:gd name="connsiteX24" fmla="*/ 34740 w 398771"/>
                    <a:gd name="connsiteY24" fmla="*/ 221201 h 431618"/>
                    <a:gd name="connsiteX25" fmla="*/ 46348 w 398771"/>
                    <a:gd name="connsiteY25" fmla="*/ 300231 h 431618"/>
                    <a:gd name="connsiteX26" fmla="*/ 78454 w 398771"/>
                    <a:gd name="connsiteY26" fmla="*/ 354070 h 431618"/>
                    <a:gd name="connsiteX27" fmla="*/ 129082 w 398771"/>
                    <a:gd name="connsiteY27" fmla="*/ 385929 h 431618"/>
                    <a:gd name="connsiteX28" fmla="*/ 199386 w 398771"/>
                    <a:gd name="connsiteY28" fmla="*/ 396960 h 431618"/>
                    <a:gd name="connsiteX29" fmla="*/ 269689 w 398771"/>
                    <a:gd name="connsiteY29" fmla="*/ 385929 h 431618"/>
                    <a:gd name="connsiteX30" fmla="*/ 320318 w 398771"/>
                    <a:gd name="connsiteY30" fmla="*/ 354070 h 431618"/>
                    <a:gd name="connsiteX31" fmla="*/ 352424 w 398771"/>
                    <a:gd name="connsiteY31" fmla="*/ 300231 h 431618"/>
                    <a:gd name="connsiteX32" fmla="*/ 364031 w 398771"/>
                    <a:gd name="connsiteY32" fmla="*/ 221201 h 431618"/>
                    <a:gd name="connsiteX33" fmla="*/ 364031 w 398771"/>
                    <a:gd name="connsiteY33" fmla="*/ 34822 h 431618"/>
                    <a:gd name="connsiteX34" fmla="*/ 354893 w 398771"/>
                    <a:gd name="connsiteY34" fmla="*/ 34822 h 431618"/>
                    <a:gd name="connsiteX35" fmla="*/ 354893 w 398771"/>
                    <a:gd name="connsiteY35" fmla="*/ 220049 h 431618"/>
                    <a:gd name="connsiteX36" fmla="*/ 315049 w 398771"/>
                    <a:gd name="connsiteY36" fmla="*/ 347978 h 431618"/>
                    <a:gd name="connsiteX37" fmla="*/ 199468 w 398771"/>
                    <a:gd name="connsiteY37" fmla="*/ 391939 h 431618"/>
                    <a:gd name="connsiteX38" fmla="*/ 83064 w 398771"/>
                    <a:gd name="connsiteY38" fmla="*/ 347237 h 431618"/>
                    <a:gd name="connsiteX39" fmla="*/ 43960 w 398771"/>
                    <a:gd name="connsiteY39" fmla="*/ 220049 h 431618"/>
                    <a:gd name="connsiteX40" fmla="*/ 43960 w 398771"/>
                    <a:gd name="connsiteY40" fmla="*/ 34822 h 431618"/>
                    <a:gd name="connsiteX41" fmla="*/ 34822 w 398771"/>
                    <a:gd name="connsiteY41" fmla="*/ 34822 h 4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8771" h="431618">
                      <a:moveTo>
                        <a:pt x="199386" y="431618"/>
                      </a:moveTo>
                      <a:cubicBezTo>
                        <a:pt x="169338" y="431618"/>
                        <a:pt x="141760" y="427255"/>
                        <a:pt x="117474" y="418611"/>
                      </a:cubicBezTo>
                      <a:cubicBezTo>
                        <a:pt x="92531" y="409721"/>
                        <a:pt x="71044" y="396137"/>
                        <a:pt x="53592" y="378356"/>
                      </a:cubicBezTo>
                      <a:cubicBezTo>
                        <a:pt x="36222" y="360574"/>
                        <a:pt x="22721" y="338100"/>
                        <a:pt x="13583" y="311591"/>
                      </a:cubicBezTo>
                      <a:cubicBezTo>
                        <a:pt x="4610" y="285743"/>
                        <a:pt x="0" y="255283"/>
                        <a:pt x="0" y="221201"/>
                      </a:cubicBezTo>
                      <a:lnTo>
                        <a:pt x="0" y="17452"/>
                      </a:lnTo>
                      <a:cubicBezTo>
                        <a:pt x="0" y="7903"/>
                        <a:pt x="7738" y="82"/>
                        <a:pt x="17370" y="82"/>
                      </a:cubicBezTo>
                      <a:lnTo>
                        <a:pt x="61248" y="82"/>
                      </a:lnTo>
                      <a:cubicBezTo>
                        <a:pt x="70797" y="82"/>
                        <a:pt x="78618" y="7821"/>
                        <a:pt x="78618" y="17452"/>
                      </a:cubicBezTo>
                      <a:lnTo>
                        <a:pt x="78618" y="220049"/>
                      </a:lnTo>
                      <a:cubicBezTo>
                        <a:pt x="78618" y="266561"/>
                        <a:pt x="88826" y="301548"/>
                        <a:pt x="108913" y="324105"/>
                      </a:cubicBezTo>
                      <a:cubicBezTo>
                        <a:pt x="128753" y="346414"/>
                        <a:pt x="158389" y="357199"/>
                        <a:pt x="199386" y="357199"/>
                      </a:cubicBezTo>
                      <a:cubicBezTo>
                        <a:pt x="240382" y="357199"/>
                        <a:pt x="269195" y="346496"/>
                        <a:pt x="289447" y="324434"/>
                      </a:cubicBezTo>
                      <a:cubicBezTo>
                        <a:pt x="309863" y="302289"/>
                        <a:pt x="320153" y="267137"/>
                        <a:pt x="320153" y="219966"/>
                      </a:cubicBezTo>
                      <a:lnTo>
                        <a:pt x="320153" y="17370"/>
                      </a:lnTo>
                      <a:cubicBezTo>
                        <a:pt x="320153" y="7821"/>
                        <a:pt x="327892" y="0"/>
                        <a:pt x="337523" y="0"/>
                      </a:cubicBezTo>
                      <a:lnTo>
                        <a:pt x="381401" y="0"/>
                      </a:lnTo>
                      <a:cubicBezTo>
                        <a:pt x="390951" y="0"/>
                        <a:pt x="398771" y="7738"/>
                        <a:pt x="398771" y="17370"/>
                      </a:cubicBezTo>
                      <a:lnTo>
                        <a:pt x="398771" y="221119"/>
                      </a:lnTo>
                      <a:cubicBezTo>
                        <a:pt x="398771" y="255201"/>
                        <a:pt x="394244" y="285660"/>
                        <a:pt x="385188" y="311509"/>
                      </a:cubicBezTo>
                      <a:cubicBezTo>
                        <a:pt x="375968" y="338017"/>
                        <a:pt x="362549" y="360409"/>
                        <a:pt x="345179" y="378273"/>
                      </a:cubicBezTo>
                      <a:cubicBezTo>
                        <a:pt x="327727" y="396137"/>
                        <a:pt x="306241" y="409721"/>
                        <a:pt x="281379" y="418529"/>
                      </a:cubicBezTo>
                      <a:cubicBezTo>
                        <a:pt x="257094" y="427173"/>
                        <a:pt x="229516" y="431536"/>
                        <a:pt x="199386" y="431536"/>
                      </a:cubicBezTo>
                      <a:close/>
                      <a:moveTo>
                        <a:pt x="34740" y="34822"/>
                      </a:moveTo>
                      <a:lnTo>
                        <a:pt x="34740" y="221201"/>
                      </a:lnTo>
                      <a:cubicBezTo>
                        <a:pt x="34740" y="251414"/>
                        <a:pt x="38692" y="278004"/>
                        <a:pt x="46348" y="300231"/>
                      </a:cubicBezTo>
                      <a:cubicBezTo>
                        <a:pt x="53839" y="321882"/>
                        <a:pt x="64623" y="339993"/>
                        <a:pt x="78454" y="354070"/>
                      </a:cubicBezTo>
                      <a:cubicBezTo>
                        <a:pt x="92119" y="368065"/>
                        <a:pt x="109160" y="378850"/>
                        <a:pt x="129082" y="385929"/>
                      </a:cubicBezTo>
                      <a:cubicBezTo>
                        <a:pt x="149580" y="393256"/>
                        <a:pt x="173289" y="396960"/>
                        <a:pt x="199386" y="396960"/>
                      </a:cubicBezTo>
                      <a:cubicBezTo>
                        <a:pt x="225482" y="396960"/>
                        <a:pt x="249109" y="393256"/>
                        <a:pt x="269689" y="385929"/>
                      </a:cubicBezTo>
                      <a:cubicBezTo>
                        <a:pt x="289611" y="378850"/>
                        <a:pt x="306652" y="368147"/>
                        <a:pt x="320318" y="354070"/>
                      </a:cubicBezTo>
                      <a:cubicBezTo>
                        <a:pt x="334066" y="339993"/>
                        <a:pt x="344850" y="321799"/>
                        <a:pt x="352424" y="300231"/>
                      </a:cubicBezTo>
                      <a:cubicBezTo>
                        <a:pt x="360162" y="278004"/>
                        <a:pt x="364031" y="251414"/>
                        <a:pt x="364031" y="221201"/>
                      </a:cubicBezTo>
                      <a:lnTo>
                        <a:pt x="364031" y="34822"/>
                      </a:lnTo>
                      <a:lnTo>
                        <a:pt x="354893" y="34822"/>
                      </a:lnTo>
                      <a:lnTo>
                        <a:pt x="354893" y="220049"/>
                      </a:lnTo>
                      <a:cubicBezTo>
                        <a:pt x="354893" y="276193"/>
                        <a:pt x="341475" y="319247"/>
                        <a:pt x="315049" y="347978"/>
                      </a:cubicBezTo>
                      <a:cubicBezTo>
                        <a:pt x="288212" y="377121"/>
                        <a:pt x="249273" y="391939"/>
                        <a:pt x="199468" y="391939"/>
                      </a:cubicBezTo>
                      <a:cubicBezTo>
                        <a:pt x="149663" y="391939"/>
                        <a:pt x="109572" y="376873"/>
                        <a:pt x="83064" y="347237"/>
                      </a:cubicBezTo>
                      <a:cubicBezTo>
                        <a:pt x="57132" y="318095"/>
                        <a:pt x="43960" y="275370"/>
                        <a:pt x="43960" y="220049"/>
                      </a:cubicBezTo>
                      <a:lnTo>
                        <a:pt x="43960" y="34822"/>
                      </a:lnTo>
                      <a:lnTo>
                        <a:pt x="34822" y="34822"/>
                      </a:lnTo>
                      <a:close/>
                    </a:path>
                  </a:pathLst>
                </a:custGeom>
                <a:solidFill>
                  <a:srgbClr val="1D1D1B"/>
                </a:solidFill>
                <a:ln w="8232" cap="flat">
                  <a:noFill/>
                  <a:prstDash val="solid"/>
                  <a:miter/>
                </a:ln>
              </p:spPr>
              <p:txBody>
                <a:bodyPr rtlCol="0" anchor="ctr"/>
                <a:lstStyle/>
                <a:p>
                  <a:endParaRPr lang="pt-BR"/>
                </a:p>
              </p:txBody>
            </p:sp>
          </p:grpSp>
          <p:grpSp>
            <p:nvGrpSpPr>
              <p:cNvPr id="158" name="Gráfico 4">
                <a:extLst>
                  <a:ext uri="{FF2B5EF4-FFF2-40B4-BE49-F238E27FC236}">
                    <a16:creationId xmlns:a16="http://schemas.microsoft.com/office/drawing/2014/main" id="{504810C9-5402-AF25-9C3C-03CD2E670676}"/>
                  </a:ext>
                </a:extLst>
              </p:cNvPr>
              <p:cNvGrpSpPr/>
              <p:nvPr/>
            </p:nvGrpSpPr>
            <p:grpSpPr>
              <a:xfrm>
                <a:off x="1958458" y="5158930"/>
                <a:ext cx="434753" cy="441826"/>
                <a:chOff x="1958458" y="5158930"/>
                <a:chExt cx="434753" cy="441826"/>
              </a:xfrm>
              <a:solidFill>
                <a:srgbClr val="1D1D1B"/>
              </a:solidFill>
            </p:grpSpPr>
            <p:sp>
              <p:nvSpPr>
                <p:cNvPr id="159" name="Forma Livre: Forma 158">
                  <a:extLst>
                    <a:ext uri="{FF2B5EF4-FFF2-40B4-BE49-F238E27FC236}">
                      <a16:creationId xmlns:a16="http://schemas.microsoft.com/office/drawing/2014/main" id="{282F9D71-4109-19DC-B0CE-5DD256BC9E4B}"/>
                    </a:ext>
                  </a:extLst>
                </p:cNvPr>
                <p:cNvSpPr/>
                <p:nvPr/>
              </p:nvSpPr>
              <p:spPr>
                <a:xfrm>
                  <a:off x="1975828" y="5176465"/>
                  <a:ext cx="399923" cy="407004"/>
                </a:xfrm>
                <a:custGeom>
                  <a:avLst/>
                  <a:gdLst>
                    <a:gd name="connsiteX0" fmla="*/ 44207 w 399923"/>
                    <a:gd name="connsiteY0" fmla="*/ 203173 h 407004"/>
                    <a:gd name="connsiteX1" fmla="*/ 57955 w 399923"/>
                    <a:gd name="connsiteY1" fmla="*/ 271253 h 407004"/>
                    <a:gd name="connsiteX2" fmla="*/ 94589 w 399923"/>
                    <a:gd name="connsiteY2" fmla="*/ 322952 h 407004"/>
                    <a:gd name="connsiteX3" fmla="*/ 147275 w 399923"/>
                    <a:gd name="connsiteY3" fmla="*/ 355799 h 407004"/>
                    <a:gd name="connsiteX4" fmla="*/ 209100 w 399923"/>
                    <a:gd name="connsiteY4" fmla="*/ 367242 h 407004"/>
                    <a:gd name="connsiteX5" fmla="*/ 254295 w 399923"/>
                    <a:gd name="connsiteY5" fmla="*/ 361314 h 407004"/>
                    <a:gd name="connsiteX6" fmla="*/ 294551 w 399923"/>
                    <a:gd name="connsiteY6" fmla="*/ 344356 h 407004"/>
                    <a:gd name="connsiteX7" fmla="*/ 328550 w 399923"/>
                    <a:gd name="connsiteY7" fmla="*/ 317684 h 407004"/>
                    <a:gd name="connsiteX8" fmla="*/ 354482 w 399923"/>
                    <a:gd name="connsiteY8" fmla="*/ 282202 h 407004"/>
                    <a:gd name="connsiteX9" fmla="*/ 399924 w 399923"/>
                    <a:gd name="connsiteY9" fmla="*/ 282202 h 407004"/>
                    <a:gd name="connsiteX10" fmla="*/ 370535 w 399923"/>
                    <a:gd name="connsiteY10" fmla="*/ 332749 h 407004"/>
                    <a:gd name="connsiteX11" fmla="*/ 326821 w 399923"/>
                    <a:gd name="connsiteY11" fmla="*/ 372264 h 407004"/>
                    <a:gd name="connsiteX12" fmla="*/ 271665 w 399923"/>
                    <a:gd name="connsiteY12" fmla="*/ 397866 h 407004"/>
                    <a:gd name="connsiteX13" fmla="*/ 208359 w 399923"/>
                    <a:gd name="connsiteY13" fmla="*/ 407004 h 407004"/>
                    <a:gd name="connsiteX14" fmla="*/ 126283 w 399923"/>
                    <a:gd name="connsiteY14" fmla="*/ 391198 h 407004"/>
                    <a:gd name="connsiteX15" fmla="*/ 60096 w 399923"/>
                    <a:gd name="connsiteY15" fmla="*/ 347732 h 407004"/>
                    <a:gd name="connsiteX16" fmla="*/ 16053 w 399923"/>
                    <a:gd name="connsiteY16" fmla="*/ 282861 h 407004"/>
                    <a:gd name="connsiteX17" fmla="*/ 0 w 399923"/>
                    <a:gd name="connsiteY17" fmla="*/ 203337 h 407004"/>
                    <a:gd name="connsiteX18" fmla="*/ 16053 w 399923"/>
                    <a:gd name="connsiteY18" fmla="*/ 123814 h 407004"/>
                    <a:gd name="connsiteX19" fmla="*/ 60096 w 399923"/>
                    <a:gd name="connsiteY19" fmla="*/ 59108 h 407004"/>
                    <a:gd name="connsiteX20" fmla="*/ 126283 w 399923"/>
                    <a:gd name="connsiteY20" fmla="*/ 15806 h 407004"/>
                    <a:gd name="connsiteX21" fmla="*/ 208359 w 399923"/>
                    <a:gd name="connsiteY21" fmla="*/ 0 h 407004"/>
                    <a:gd name="connsiteX22" fmla="*/ 271500 w 399923"/>
                    <a:gd name="connsiteY22" fmla="*/ 8973 h 407004"/>
                    <a:gd name="connsiteX23" fmla="*/ 326245 w 399923"/>
                    <a:gd name="connsiteY23" fmla="*/ 34329 h 407004"/>
                    <a:gd name="connsiteX24" fmla="*/ 369959 w 399923"/>
                    <a:gd name="connsiteY24" fmla="*/ 73844 h 407004"/>
                    <a:gd name="connsiteX25" fmla="*/ 399924 w 399923"/>
                    <a:gd name="connsiteY25" fmla="*/ 124801 h 407004"/>
                    <a:gd name="connsiteX26" fmla="*/ 354482 w 399923"/>
                    <a:gd name="connsiteY26" fmla="*/ 124801 h 407004"/>
                    <a:gd name="connsiteX27" fmla="*/ 328879 w 399923"/>
                    <a:gd name="connsiteY27" fmla="*/ 89156 h 407004"/>
                    <a:gd name="connsiteX28" fmla="*/ 294880 w 399923"/>
                    <a:gd name="connsiteY28" fmla="*/ 62236 h 407004"/>
                    <a:gd name="connsiteX29" fmla="*/ 254460 w 399923"/>
                    <a:gd name="connsiteY29" fmla="*/ 45278 h 407004"/>
                    <a:gd name="connsiteX30" fmla="*/ 209017 w 399923"/>
                    <a:gd name="connsiteY30" fmla="*/ 39350 h 407004"/>
                    <a:gd name="connsiteX31" fmla="*/ 146781 w 399923"/>
                    <a:gd name="connsiteY31" fmla="*/ 50958 h 407004"/>
                    <a:gd name="connsiteX32" fmla="*/ 94095 w 399923"/>
                    <a:gd name="connsiteY32" fmla="*/ 83969 h 407004"/>
                    <a:gd name="connsiteX33" fmla="*/ 57626 w 399923"/>
                    <a:gd name="connsiteY33" fmla="*/ 135668 h 407004"/>
                    <a:gd name="connsiteX34" fmla="*/ 44043 w 399923"/>
                    <a:gd name="connsiteY34" fmla="*/ 203419 h 4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9923" h="40700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6"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3"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0" y="8973"/>
                      </a:cubicBezTo>
                      <a:cubicBezTo>
                        <a:pt x="291505" y="14983"/>
                        <a:pt x="309698" y="23380"/>
                        <a:pt x="326245" y="34329"/>
                      </a:cubicBezTo>
                      <a:cubicBezTo>
                        <a:pt x="342792" y="45278"/>
                        <a:pt x="357363" y="58449"/>
                        <a:pt x="369959" y="73844"/>
                      </a:cubicBezTo>
                      <a:cubicBezTo>
                        <a:pt x="382554" y="89238"/>
                        <a:pt x="392515" y="106197"/>
                        <a:pt x="399924" y="124801"/>
                      </a:cubicBezTo>
                      <a:lnTo>
                        <a:pt x="354482" y="124801"/>
                      </a:lnTo>
                      <a:cubicBezTo>
                        <a:pt x="347649" y="111547"/>
                        <a:pt x="339088" y="99693"/>
                        <a:pt x="328879" y="89156"/>
                      </a:cubicBezTo>
                      <a:cubicBezTo>
                        <a:pt x="318671" y="78618"/>
                        <a:pt x="307393" y="69645"/>
                        <a:pt x="294880" y="62236"/>
                      </a:cubicBezTo>
                      <a:cubicBezTo>
                        <a:pt x="282449" y="54827"/>
                        <a:pt x="268948" y="49229"/>
                        <a:pt x="254460" y="45278"/>
                      </a:cubicBezTo>
                      <a:cubicBezTo>
                        <a:pt x="239971" y="41326"/>
                        <a:pt x="224824"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1" y="155920"/>
                        <a:pt x="44043" y="178476"/>
                        <a:pt x="44043" y="203419"/>
                      </a:cubicBezTo>
                      <a:close/>
                    </a:path>
                  </a:pathLst>
                </a:custGeom>
                <a:solidFill>
                  <a:srgbClr val="1D1D1B"/>
                </a:solidFill>
                <a:ln w="8232" cap="flat">
                  <a:noFill/>
                  <a:prstDash val="solid"/>
                  <a:miter/>
                </a:ln>
              </p:spPr>
              <p:txBody>
                <a:bodyPr rtlCol="0" anchor="ctr"/>
                <a:lstStyle/>
                <a:p>
                  <a:endParaRPr lang="pt-BR"/>
                </a:p>
              </p:txBody>
            </p:sp>
            <p:sp>
              <p:nvSpPr>
                <p:cNvPr id="160" name="Forma Livre: Forma 159">
                  <a:extLst>
                    <a:ext uri="{FF2B5EF4-FFF2-40B4-BE49-F238E27FC236}">
                      <a16:creationId xmlns:a16="http://schemas.microsoft.com/office/drawing/2014/main" id="{54B78DB2-2B97-0848-C735-70F8E75BB126}"/>
                    </a:ext>
                  </a:extLst>
                </p:cNvPr>
                <p:cNvSpPr/>
                <p:nvPr/>
              </p:nvSpPr>
              <p:spPr>
                <a:xfrm>
                  <a:off x="1958458" y="5158930"/>
                  <a:ext cx="434753" cy="441826"/>
                </a:xfrm>
                <a:custGeom>
                  <a:avLst/>
                  <a:gdLst>
                    <a:gd name="connsiteX0" fmla="*/ 225729 w 434753"/>
                    <a:gd name="connsiteY0" fmla="*/ 441826 h 441826"/>
                    <a:gd name="connsiteX1" fmla="*/ 137067 w 434753"/>
                    <a:gd name="connsiteY1" fmla="*/ 424703 h 441826"/>
                    <a:gd name="connsiteX2" fmla="*/ 65282 w 434753"/>
                    <a:gd name="connsiteY2" fmla="*/ 377532 h 441826"/>
                    <a:gd name="connsiteX3" fmla="*/ 17453 w 434753"/>
                    <a:gd name="connsiteY3" fmla="*/ 307146 h 441826"/>
                    <a:gd name="connsiteX4" fmla="*/ 0 w 434753"/>
                    <a:gd name="connsiteY4" fmla="*/ 220707 h 441826"/>
                    <a:gd name="connsiteX5" fmla="*/ 17453 w 434753"/>
                    <a:gd name="connsiteY5" fmla="*/ 134268 h 441826"/>
                    <a:gd name="connsiteX6" fmla="*/ 65364 w 434753"/>
                    <a:gd name="connsiteY6" fmla="*/ 64047 h 441826"/>
                    <a:gd name="connsiteX7" fmla="*/ 137067 w 434753"/>
                    <a:gd name="connsiteY7" fmla="*/ 17123 h 441826"/>
                    <a:gd name="connsiteX8" fmla="*/ 225729 w 434753"/>
                    <a:gd name="connsiteY8" fmla="*/ 0 h 441826"/>
                    <a:gd name="connsiteX9" fmla="*/ 293892 w 434753"/>
                    <a:gd name="connsiteY9" fmla="*/ 9714 h 441826"/>
                    <a:gd name="connsiteX10" fmla="*/ 353247 w 434753"/>
                    <a:gd name="connsiteY10" fmla="*/ 37210 h 441826"/>
                    <a:gd name="connsiteX11" fmla="*/ 400830 w 434753"/>
                    <a:gd name="connsiteY11" fmla="*/ 80182 h 441826"/>
                    <a:gd name="connsiteX12" fmla="*/ 433512 w 434753"/>
                    <a:gd name="connsiteY12" fmla="*/ 135668 h 441826"/>
                    <a:gd name="connsiteX13" fmla="*/ 431783 w 434753"/>
                    <a:gd name="connsiteY13" fmla="*/ 151803 h 441826"/>
                    <a:gd name="connsiteX14" fmla="*/ 417376 w 434753"/>
                    <a:gd name="connsiteY14" fmla="*/ 159377 h 441826"/>
                    <a:gd name="connsiteX15" fmla="*/ 371934 w 434753"/>
                    <a:gd name="connsiteY15" fmla="*/ 159377 h 441826"/>
                    <a:gd name="connsiteX16" fmla="*/ 356540 w 434753"/>
                    <a:gd name="connsiteY16" fmla="*/ 149992 h 441826"/>
                    <a:gd name="connsiteX17" fmla="*/ 333901 w 434753"/>
                    <a:gd name="connsiteY17" fmla="*/ 118380 h 441826"/>
                    <a:gd name="connsiteX18" fmla="*/ 303606 w 434753"/>
                    <a:gd name="connsiteY18" fmla="*/ 94342 h 441826"/>
                    <a:gd name="connsiteX19" fmla="*/ 267467 w 434753"/>
                    <a:gd name="connsiteY19" fmla="*/ 79194 h 441826"/>
                    <a:gd name="connsiteX20" fmla="*/ 226635 w 434753"/>
                    <a:gd name="connsiteY20" fmla="*/ 73926 h 441826"/>
                    <a:gd name="connsiteX21" fmla="*/ 170738 w 434753"/>
                    <a:gd name="connsiteY21" fmla="*/ 84381 h 441826"/>
                    <a:gd name="connsiteX22" fmla="*/ 123567 w 434753"/>
                    <a:gd name="connsiteY22" fmla="*/ 113935 h 441826"/>
                    <a:gd name="connsiteX23" fmla="*/ 91131 w 434753"/>
                    <a:gd name="connsiteY23" fmla="*/ 160035 h 441826"/>
                    <a:gd name="connsiteX24" fmla="*/ 79112 w 434753"/>
                    <a:gd name="connsiteY24" fmla="*/ 220707 h 441826"/>
                    <a:gd name="connsiteX25" fmla="*/ 91296 w 434753"/>
                    <a:gd name="connsiteY25" fmla="*/ 281626 h 441826"/>
                    <a:gd name="connsiteX26" fmla="*/ 123978 w 434753"/>
                    <a:gd name="connsiteY26" fmla="*/ 327809 h 441826"/>
                    <a:gd name="connsiteX27" fmla="*/ 170985 w 434753"/>
                    <a:gd name="connsiteY27" fmla="*/ 357116 h 441826"/>
                    <a:gd name="connsiteX28" fmla="*/ 226552 w 434753"/>
                    <a:gd name="connsiteY28" fmla="*/ 367407 h 441826"/>
                    <a:gd name="connsiteX29" fmla="*/ 267137 w 434753"/>
                    <a:gd name="connsiteY29" fmla="*/ 362138 h 441826"/>
                    <a:gd name="connsiteX30" fmla="*/ 303112 w 434753"/>
                    <a:gd name="connsiteY30" fmla="*/ 346990 h 441826"/>
                    <a:gd name="connsiteX31" fmla="*/ 333490 w 434753"/>
                    <a:gd name="connsiteY31" fmla="*/ 323117 h 441826"/>
                    <a:gd name="connsiteX32" fmla="*/ 356540 w 434753"/>
                    <a:gd name="connsiteY32" fmla="*/ 291505 h 441826"/>
                    <a:gd name="connsiteX33" fmla="*/ 371852 w 434753"/>
                    <a:gd name="connsiteY33" fmla="*/ 282367 h 441826"/>
                    <a:gd name="connsiteX34" fmla="*/ 417294 w 434753"/>
                    <a:gd name="connsiteY34" fmla="*/ 282367 h 441826"/>
                    <a:gd name="connsiteX35" fmla="*/ 431618 w 434753"/>
                    <a:gd name="connsiteY35" fmla="*/ 289941 h 441826"/>
                    <a:gd name="connsiteX36" fmla="*/ 433429 w 434753"/>
                    <a:gd name="connsiteY36" fmla="*/ 306076 h 441826"/>
                    <a:gd name="connsiteX37" fmla="*/ 401323 w 434753"/>
                    <a:gd name="connsiteY37" fmla="*/ 361232 h 441826"/>
                    <a:gd name="connsiteX38" fmla="*/ 353659 w 434753"/>
                    <a:gd name="connsiteY38" fmla="*/ 404287 h 441826"/>
                    <a:gd name="connsiteX39" fmla="*/ 294057 w 434753"/>
                    <a:gd name="connsiteY39" fmla="*/ 431947 h 441826"/>
                    <a:gd name="connsiteX40" fmla="*/ 225647 w 434753"/>
                    <a:gd name="connsiteY40" fmla="*/ 441826 h 441826"/>
                    <a:gd name="connsiteX41" fmla="*/ 225729 w 434753"/>
                    <a:gd name="connsiteY41" fmla="*/ 34740 h 441826"/>
                    <a:gd name="connsiteX42" fmla="*/ 150321 w 434753"/>
                    <a:gd name="connsiteY42" fmla="*/ 49229 h 441826"/>
                    <a:gd name="connsiteX43" fmla="*/ 89649 w 434753"/>
                    <a:gd name="connsiteY43" fmla="*/ 88908 h 441826"/>
                    <a:gd name="connsiteX44" fmla="*/ 49394 w 434753"/>
                    <a:gd name="connsiteY44" fmla="*/ 148016 h 441826"/>
                    <a:gd name="connsiteX45" fmla="*/ 34823 w 434753"/>
                    <a:gd name="connsiteY45" fmla="*/ 220707 h 441826"/>
                    <a:gd name="connsiteX46" fmla="*/ 49394 w 434753"/>
                    <a:gd name="connsiteY46" fmla="*/ 293398 h 441826"/>
                    <a:gd name="connsiteX47" fmla="*/ 89732 w 434753"/>
                    <a:gd name="connsiteY47" fmla="*/ 352753 h 441826"/>
                    <a:gd name="connsiteX48" fmla="*/ 150404 w 434753"/>
                    <a:gd name="connsiteY48" fmla="*/ 392597 h 441826"/>
                    <a:gd name="connsiteX49" fmla="*/ 225811 w 434753"/>
                    <a:gd name="connsiteY49" fmla="*/ 407086 h 441826"/>
                    <a:gd name="connsiteX50" fmla="*/ 284096 w 434753"/>
                    <a:gd name="connsiteY50" fmla="*/ 398689 h 441826"/>
                    <a:gd name="connsiteX51" fmla="*/ 334724 w 434753"/>
                    <a:gd name="connsiteY51" fmla="*/ 375227 h 441826"/>
                    <a:gd name="connsiteX52" fmla="*/ 374486 w 434753"/>
                    <a:gd name="connsiteY52" fmla="*/ 339334 h 441826"/>
                    <a:gd name="connsiteX53" fmla="*/ 389798 w 434753"/>
                    <a:gd name="connsiteY53" fmla="*/ 317107 h 441826"/>
                    <a:gd name="connsiteX54" fmla="*/ 381978 w 434753"/>
                    <a:gd name="connsiteY54" fmla="*/ 317107 h 441826"/>
                    <a:gd name="connsiteX55" fmla="*/ 358433 w 434753"/>
                    <a:gd name="connsiteY55" fmla="*/ 347320 h 441826"/>
                    <a:gd name="connsiteX56" fmla="*/ 320894 w 434753"/>
                    <a:gd name="connsiteY56" fmla="*/ 376873 h 441826"/>
                    <a:gd name="connsiteX57" fmla="*/ 276358 w 434753"/>
                    <a:gd name="connsiteY57" fmla="*/ 395643 h 441826"/>
                    <a:gd name="connsiteX58" fmla="*/ 226552 w 434753"/>
                    <a:gd name="connsiteY58" fmla="*/ 402147 h 441826"/>
                    <a:gd name="connsiteX59" fmla="*/ 158471 w 434753"/>
                    <a:gd name="connsiteY59" fmla="*/ 389551 h 441826"/>
                    <a:gd name="connsiteX60" fmla="*/ 100187 w 434753"/>
                    <a:gd name="connsiteY60" fmla="*/ 353247 h 441826"/>
                    <a:gd name="connsiteX61" fmla="*/ 59602 w 434753"/>
                    <a:gd name="connsiteY61" fmla="*/ 296032 h 441826"/>
                    <a:gd name="connsiteX62" fmla="*/ 44290 w 434753"/>
                    <a:gd name="connsiteY62" fmla="*/ 220790 h 441826"/>
                    <a:gd name="connsiteX63" fmla="*/ 59355 w 434753"/>
                    <a:gd name="connsiteY63" fmla="*/ 145958 h 441826"/>
                    <a:gd name="connsiteX64" fmla="*/ 99775 w 434753"/>
                    <a:gd name="connsiteY64" fmla="*/ 88662 h 441826"/>
                    <a:gd name="connsiteX65" fmla="*/ 157977 w 434753"/>
                    <a:gd name="connsiteY65" fmla="*/ 52193 h 441826"/>
                    <a:gd name="connsiteX66" fmla="*/ 226470 w 434753"/>
                    <a:gd name="connsiteY66" fmla="*/ 39350 h 441826"/>
                    <a:gd name="connsiteX67" fmla="*/ 276440 w 434753"/>
                    <a:gd name="connsiteY67" fmla="*/ 45854 h 441826"/>
                    <a:gd name="connsiteX68" fmla="*/ 321224 w 434753"/>
                    <a:gd name="connsiteY68" fmla="*/ 64623 h 441826"/>
                    <a:gd name="connsiteX69" fmla="*/ 358845 w 434753"/>
                    <a:gd name="connsiteY69" fmla="*/ 94424 h 441826"/>
                    <a:gd name="connsiteX70" fmla="*/ 382060 w 434753"/>
                    <a:gd name="connsiteY70" fmla="*/ 124801 h 441826"/>
                    <a:gd name="connsiteX71" fmla="*/ 389551 w 434753"/>
                    <a:gd name="connsiteY71" fmla="*/ 124801 h 441826"/>
                    <a:gd name="connsiteX72" fmla="*/ 373910 w 434753"/>
                    <a:gd name="connsiteY72" fmla="*/ 102245 h 441826"/>
                    <a:gd name="connsiteX73" fmla="*/ 334066 w 434753"/>
                    <a:gd name="connsiteY73" fmla="*/ 66270 h 441826"/>
                    <a:gd name="connsiteX74" fmla="*/ 283931 w 434753"/>
                    <a:gd name="connsiteY74" fmla="*/ 43055 h 441826"/>
                    <a:gd name="connsiteX75" fmla="*/ 225729 w 434753"/>
                    <a:gd name="connsiteY75" fmla="*/ 34822 h 4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4753" h="441826">
                      <a:moveTo>
                        <a:pt x="225729" y="441826"/>
                      </a:moveTo>
                      <a:cubicBezTo>
                        <a:pt x="194364" y="441826"/>
                        <a:pt x="164481" y="436063"/>
                        <a:pt x="137067"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7" y="17123"/>
                      </a:cubicBezTo>
                      <a:cubicBezTo>
                        <a:pt x="164481" y="5762"/>
                        <a:pt x="194364" y="0"/>
                        <a:pt x="225729" y="0"/>
                      </a:cubicBezTo>
                      <a:cubicBezTo>
                        <a:pt x="249438" y="0"/>
                        <a:pt x="272324" y="3293"/>
                        <a:pt x="293892" y="9714"/>
                      </a:cubicBezTo>
                      <a:cubicBezTo>
                        <a:pt x="315378" y="16135"/>
                        <a:pt x="335383" y="25438"/>
                        <a:pt x="353247" y="37210"/>
                      </a:cubicBezTo>
                      <a:cubicBezTo>
                        <a:pt x="371193" y="49064"/>
                        <a:pt x="387164" y="63553"/>
                        <a:pt x="400830" y="80182"/>
                      </a:cubicBezTo>
                      <a:cubicBezTo>
                        <a:pt x="414495" y="96894"/>
                        <a:pt x="425444" y="115581"/>
                        <a:pt x="433512" y="135668"/>
                      </a:cubicBezTo>
                      <a:cubicBezTo>
                        <a:pt x="435652" y="141019"/>
                        <a:pt x="434993" y="147028"/>
                        <a:pt x="431783" y="151803"/>
                      </a:cubicBezTo>
                      <a:cubicBezTo>
                        <a:pt x="428572"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1"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1" y="340487"/>
                        <a:pt x="153367" y="350283"/>
                        <a:pt x="170985" y="357116"/>
                      </a:cubicBezTo>
                      <a:cubicBezTo>
                        <a:pt x="188766" y="363949"/>
                        <a:pt x="207453" y="367407"/>
                        <a:pt x="226552" y="367407"/>
                      </a:cubicBezTo>
                      <a:cubicBezTo>
                        <a:pt x="240712" y="367407"/>
                        <a:pt x="254377"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29" y="306076"/>
                      </a:cubicBezTo>
                      <a:cubicBezTo>
                        <a:pt x="425691" y="325998"/>
                        <a:pt x="414907" y="344521"/>
                        <a:pt x="401323" y="361232"/>
                      </a:cubicBezTo>
                      <a:cubicBezTo>
                        <a:pt x="387823" y="377944"/>
                        <a:pt x="371770" y="392432"/>
                        <a:pt x="353659" y="404287"/>
                      </a:cubicBezTo>
                      <a:cubicBezTo>
                        <a:pt x="335712" y="416059"/>
                        <a:pt x="315625" y="425362"/>
                        <a:pt x="294057" y="431947"/>
                      </a:cubicBezTo>
                      <a:cubicBezTo>
                        <a:pt x="272406" y="438533"/>
                        <a:pt x="249438" y="441826"/>
                        <a:pt x="225647" y="441826"/>
                      </a:cubicBezTo>
                      <a:close/>
                      <a:moveTo>
                        <a:pt x="225729" y="34740"/>
                      </a:moveTo>
                      <a:cubicBezTo>
                        <a:pt x="198892" y="34740"/>
                        <a:pt x="173537" y="39597"/>
                        <a:pt x="150321" y="49229"/>
                      </a:cubicBezTo>
                      <a:cubicBezTo>
                        <a:pt x="127024" y="58861"/>
                        <a:pt x="106608" y="72197"/>
                        <a:pt x="89649" y="88908"/>
                      </a:cubicBezTo>
                      <a:cubicBezTo>
                        <a:pt x="72691" y="105538"/>
                        <a:pt x="59108" y="125460"/>
                        <a:pt x="49394" y="148016"/>
                      </a:cubicBezTo>
                      <a:cubicBezTo>
                        <a:pt x="39680" y="170490"/>
                        <a:pt x="34823" y="195023"/>
                        <a:pt x="34823" y="220707"/>
                      </a:cubicBezTo>
                      <a:cubicBezTo>
                        <a:pt x="34823" y="246392"/>
                        <a:pt x="39762" y="270924"/>
                        <a:pt x="49394" y="293398"/>
                      </a:cubicBezTo>
                      <a:cubicBezTo>
                        <a:pt x="59108" y="316037"/>
                        <a:pt x="72691" y="335959"/>
                        <a:pt x="89732" y="352753"/>
                      </a:cubicBezTo>
                      <a:cubicBezTo>
                        <a:pt x="106773" y="369547"/>
                        <a:pt x="127189" y="382965"/>
                        <a:pt x="150404" y="392597"/>
                      </a:cubicBezTo>
                      <a:cubicBezTo>
                        <a:pt x="173619" y="402229"/>
                        <a:pt x="198974" y="407086"/>
                        <a:pt x="225811" y="407086"/>
                      </a:cubicBezTo>
                      <a:cubicBezTo>
                        <a:pt x="246145" y="407086"/>
                        <a:pt x="265738" y="404287"/>
                        <a:pt x="284096" y="398689"/>
                      </a:cubicBezTo>
                      <a:cubicBezTo>
                        <a:pt x="302536" y="393091"/>
                        <a:pt x="319577" y="385188"/>
                        <a:pt x="334724" y="375227"/>
                      </a:cubicBezTo>
                      <a:cubicBezTo>
                        <a:pt x="349790" y="365348"/>
                        <a:pt x="363208" y="353247"/>
                        <a:pt x="374486" y="339334"/>
                      </a:cubicBezTo>
                      <a:cubicBezTo>
                        <a:pt x="380166" y="332255"/>
                        <a:pt x="385353" y="324845"/>
                        <a:pt x="389798" y="317107"/>
                      </a:cubicBezTo>
                      <a:lnTo>
                        <a:pt x="381978" y="317107"/>
                      </a:lnTo>
                      <a:cubicBezTo>
                        <a:pt x="375227" y="328138"/>
                        <a:pt x="367324" y="338264"/>
                        <a:pt x="358433" y="347320"/>
                      </a:cubicBezTo>
                      <a:cubicBezTo>
                        <a:pt x="347237" y="358762"/>
                        <a:pt x="334642" y="368723"/>
                        <a:pt x="320894" y="376873"/>
                      </a:cubicBezTo>
                      <a:cubicBezTo>
                        <a:pt x="307146" y="385023"/>
                        <a:pt x="292164" y="391362"/>
                        <a:pt x="276358" y="395643"/>
                      </a:cubicBezTo>
                      <a:cubicBezTo>
                        <a:pt x="260551" y="400006"/>
                        <a:pt x="243840" y="402147"/>
                        <a:pt x="226552" y="402147"/>
                      </a:cubicBezTo>
                      <a:cubicBezTo>
                        <a:pt x="203173" y="402147"/>
                        <a:pt x="180287" y="397866"/>
                        <a:pt x="158471" y="389551"/>
                      </a:cubicBezTo>
                      <a:cubicBezTo>
                        <a:pt x="136656" y="381154"/>
                        <a:pt x="117063" y="368888"/>
                        <a:pt x="100187" y="353247"/>
                      </a:cubicBezTo>
                      <a:cubicBezTo>
                        <a:pt x="83311" y="337523"/>
                        <a:pt x="69645" y="318260"/>
                        <a:pt x="59602" y="296032"/>
                      </a:cubicBezTo>
                      <a:cubicBezTo>
                        <a:pt x="49476" y="273641"/>
                        <a:pt x="44290" y="248285"/>
                        <a:pt x="44290" y="220790"/>
                      </a:cubicBezTo>
                      <a:cubicBezTo>
                        <a:pt x="44290" y="193294"/>
                        <a:pt x="49394" y="168350"/>
                        <a:pt x="59355" y="145958"/>
                      </a:cubicBezTo>
                      <a:cubicBezTo>
                        <a:pt x="69316" y="123731"/>
                        <a:pt x="82899" y="104385"/>
                        <a:pt x="99775" y="88662"/>
                      </a:cubicBezTo>
                      <a:cubicBezTo>
                        <a:pt x="116569" y="73020"/>
                        <a:pt x="136162" y="60672"/>
                        <a:pt x="157977" y="52193"/>
                      </a:cubicBezTo>
                      <a:cubicBezTo>
                        <a:pt x="179793" y="43631"/>
                        <a:pt x="202843" y="39350"/>
                        <a:pt x="226470" y="39350"/>
                      </a:cubicBezTo>
                      <a:cubicBezTo>
                        <a:pt x="243675" y="39350"/>
                        <a:pt x="260469" y="41573"/>
                        <a:pt x="276440" y="45854"/>
                      </a:cubicBezTo>
                      <a:cubicBezTo>
                        <a:pt x="292411" y="50217"/>
                        <a:pt x="307476" y="56556"/>
                        <a:pt x="321224" y="64623"/>
                      </a:cubicBezTo>
                      <a:cubicBezTo>
                        <a:pt x="334971" y="72773"/>
                        <a:pt x="347649" y="82817"/>
                        <a:pt x="358845" y="94424"/>
                      </a:cubicBezTo>
                      <a:cubicBezTo>
                        <a:pt x="367653" y="103562"/>
                        <a:pt x="375474" y="113770"/>
                        <a:pt x="382060" y="124801"/>
                      </a:cubicBezTo>
                      <a:lnTo>
                        <a:pt x="389551" y="124801"/>
                      </a:lnTo>
                      <a:cubicBezTo>
                        <a:pt x="384941" y="116898"/>
                        <a:pt x="379673" y="109325"/>
                        <a:pt x="373910" y="102245"/>
                      </a:cubicBezTo>
                      <a:cubicBezTo>
                        <a:pt x="362467" y="88250"/>
                        <a:pt x="349048" y="76149"/>
                        <a:pt x="334066" y="66270"/>
                      </a:cubicBezTo>
                      <a:cubicBezTo>
                        <a:pt x="319001" y="56309"/>
                        <a:pt x="302125" y="48488"/>
                        <a:pt x="283931" y="43055"/>
                      </a:cubicBezTo>
                      <a:cubicBezTo>
                        <a:pt x="265656" y="37621"/>
                        <a:pt x="246063" y="34822"/>
                        <a:pt x="225729" y="34822"/>
                      </a:cubicBezTo>
                      <a:close/>
                    </a:path>
                  </a:pathLst>
                </a:custGeom>
                <a:solidFill>
                  <a:srgbClr val="1D1D1B"/>
                </a:solidFill>
                <a:ln w="8232" cap="flat">
                  <a:noFill/>
                  <a:prstDash val="solid"/>
                  <a:miter/>
                </a:ln>
              </p:spPr>
              <p:txBody>
                <a:bodyPr rtlCol="0" anchor="ctr"/>
                <a:lstStyle/>
                <a:p>
                  <a:endParaRPr lang="pt-BR"/>
                </a:p>
              </p:txBody>
            </p:sp>
          </p:grpSp>
          <p:grpSp>
            <p:nvGrpSpPr>
              <p:cNvPr id="161" name="Gráfico 4">
                <a:extLst>
                  <a:ext uri="{FF2B5EF4-FFF2-40B4-BE49-F238E27FC236}">
                    <a16:creationId xmlns:a16="http://schemas.microsoft.com/office/drawing/2014/main" id="{5D8C8114-9F80-888C-C36D-683CC0BA97C2}"/>
                  </a:ext>
                </a:extLst>
              </p:cNvPr>
              <p:cNvGrpSpPr/>
              <p:nvPr/>
            </p:nvGrpSpPr>
            <p:grpSpPr>
              <a:xfrm>
                <a:off x="2611277" y="5158848"/>
                <a:ext cx="452692" cy="441908"/>
                <a:chOff x="2611277" y="5158848"/>
                <a:chExt cx="452692" cy="441908"/>
              </a:xfrm>
              <a:solidFill>
                <a:srgbClr val="1D1D1B"/>
              </a:solidFill>
            </p:grpSpPr>
            <p:sp>
              <p:nvSpPr>
                <p:cNvPr id="162" name="Forma Livre: Forma 161">
                  <a:extLst>
                    <a:ext uri="{FF2B5EF4-FFF2-40B4-BE49-F238E27FC236}">
                      <a16:creationId xmlns:a16="http://schemas.microsoft.com/office/drawing/2014/main" id="{76F392D7-7AB2-7D6B-5551-FF0C3B4BD1E7}"/>
                    </a:ext>
                  </a:extLst>
                </p:cNvPr>
                <p:cNvSpPr/>
                <p:nvPr/>
              </p:nvSpPr>
              <p:spPr>
                <a:xfrm>
                  <a:off x="2628647" y="5176300"/>
                  <a:ext cx="417787" cy="407003"/>
                </a:xfrm>
                <a:custGeom>
                  <a:avLst/>
                  <a:gdLst>
                    <a:gd name="connsiteX0" fmla="*/ 0 w 417787"/>
                    <a:gd name="connsiteY0" fmla="*/ 203337 h 407003"/>
                    <a:gd name="connsiteX1" fmla="*/ 15641 w 417787"/>
                    <a:gd name="connsiteY1" fmla="*/ 123813 h 407003"/>
                    <a:gd name="connsiteX2" fmla="*/ 59108 w 417787"/>
                    <a:gd name="connsiteY2" fmla="*/ 59108 h 407003"/>
                    <a:gd name="connsiteX3" fmla="*/ 124719 w 417787"/>
                    <a:gd name="connsiteY3" fmla="*/ 15806 h 407003"/>
                    <a:gd name="connsiteX4" fmla="*/ 206383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6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2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3 w 417787"/>
                    <a:gd name="connsiteY30" fmla="*/ 203337 h 407003"/>
                    <a:gd name="connsiteX31" fmla="*/ 362632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9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1" y="123813"/>
                      </a:cubicBezTo>
                      <a:cubicBezTo>
                        <a:pt x="26096" y="99034"/>
                        <a:pt x="40585" y="77466"/>
                        <a:pt x="59108" y="59108"/>
                      </a:cubicBezTo>
                      <a:cubicBezTo>
                        <a:pt x="77713" y="40832"/>
                        <a:pt x="99528" y="26343"/>
                        <a:pt x="124719" y="15806"/>
                      </a:cubicBezTo>
                      <a:cubicBezTo>
                        <a:pt x="149910" y="5269"/>
                        <a:pt x="177158" y="0"/>
                        <a:pt x="206383" y="0"/>
                      </a:cubicBezTo>
                      <a:cubicBezTo>
                        <a:pt x="225235" y="0"/>
                        <a:pt x="243017" y="2305"/>
                        <a:pt x="259811" y="6833"/>
                      </a:cubicBezTo>
                      <a:cubicBezTo>
                        <a:pt x="276605" y="11443"/>
                        <a:pt x="292246" y="17699"/>
                        <a:pt x="306735" y="25685"/>
                      </a:cubicBezTo>
                      <a:cubicBezTo>
                        <a:pt x="321223" y="33670"/>
                        <a:pt x="334230" y="43137"/>
                        <a:pt x="345838" y="54086"/>
                      </a:cubicBezTo>
                      <a:cubicBezTo>
                        <a:pt x="357446" y="65035"/>
                        <a:pt x="367242" y="76889"/>
                        <a:pt x="375392" y="89567"/>
                      </a:cubicBezTo>
                      <a:lnTo>
                        <a:pt x="378849" y="10208"/>
                      </a:lnTo>
                      <a:lnTo>
                        <a:pt x="417788" y="10208"/>
                      </a:lnTo>
                      <a:lnTo>
                        <a:pt x="417788" y="396713"/>
                      </a:lnTo>
                      <a:lnTo>
                        <a:pt x="378849" y="396713"/>
                      </a:lnTo>
                      <a:lnTo>
                        <a:pt x="375392" y="317766"/>
                      </a:lnTo>
                      <a:cubicBezTo>
                        <a:pt x="367242" y="330526"/>
                        <a:pt x="357363" y="342216"/>
                        <a:pt x="345591" y="353082"/>
                      </a:cubicBezTo>
                      <a:cubicBezTo>
                        <a:pt x="333901" y="363867"/>
                        <a:pt x="320812" y="373334"/>
                        <a:pt x="306323" y="381319"/>
                      </a:cubicBezTo>
                      <a:cubicBezTo>
                        <a:pt x="291834" y="389304"/>
                        <a:pt x="276193" y="395643"/>
                        <a:pt x="259399" y="400171"/>
                      </a:cubicBezTo>
                      <a:cubicBezTo>
                        <a:pt x="242605" y="404781"/>
                        <a:pt x="224906" y="407004"/>
                        <a:pt x="206383" y="407004"/>
                      </a:cubicBezTo>
                      <a:cubicBezTo>
                        <a:pt x="177158" y="407004"/>
                        <a:pt x="149910" y="401735"/>
                        <a:pt x="124719" y="391198"/>
                      </a:cubicBezTo>
                      <a:cubicBezTo>
                        <a:pt x="99528" y="380660"/>
                        <a:pt x="77713" y="366172"/>
                        <a:pt x="59272" y="347896"/>
                      </a:cubicBezTo>
                      <a:cubicBezTo>
                        <a:pt x="40832" y="329620"/>
                        <a:pt x="26343" y="308052"/>
                        <a:pt x="15806" y="283191"/>
                      </a:cubicBezTo>
                      <a:cubicBezTo>
                        <a:pt x="5269" y="258411"/>
                        <a:pt x="0" y="231739"/>
                        <a:pt x="0" y="203255"/>
                      </a:cubicBezTo>
                      <a:close/>
                      <a:moveTo>
                        <a:pt x="44207" y="203337"/>
                      </a:moveTo>
                      <a:cubicBezTo>
                        <a:pt x="44207" y="226717"/>
                        <a:pt x="48570" y="248450"/>
                        <a:pt x="57214" y="268619"/>
                      </a:cubicBezTo>
                      <a:cubicBezTo>
                        <a:pt x="65858" y="288706"/>
                        <a:pt x="77713" y="306076"/>
                        <a:pt x="92696" y="320730"/>
                      </a:cubicBezTo>
                      <a:cubicBezTo>
                        <a:pt x="107678" y="335383"/>
                        <a:pt x="125295" y="346908"/>
                        <a:pt x="145382" y="355305"/>
                      </a:cubicBezTo>
                      <a:cubicBezTo>
                        <a:pt x="165469" y="363702"/>
                        <a:pt x="186955" y="367900"/>
                        <a:pt x="209841" y="367900"/>
                      </a:cubicBezTo>
                      <a:cubicBezTo>
                        <a:pt x="232726" y="367900"/>
                        <a:pt x="254213" y="363784"/>
                        <a:pt x="274299" y="355470"/>
                      </a:cubicBezTo>
                      <a:cubicBezTo>
                        <a:pt x="294386" y="347237"/>
                        <a:pt x="312003" y="335712"/>
                        <a:pt x="327151" y="320894"/>
                      </a:cubicBezTo>
                      <a:cubicBezTo>
                        <a:pt x="342298" y="306158"/>
                        <a:pt x="354152" y="288788"/>
                        <a:pt x="362796" y="268784"/>
                      </a:cubicBezTo>
                      <a:cubicBezTo>
                        <a:pt x="371440" y="248862"/>
                        <a:pt x="375803" y="226964"/>
                        <a:pt x="375803" y="203337"/>
                      </a:cubicBezTo>
                      <a:cubicBezTo>
                        <a:pt x="375803" y="179711"/>
                        <a:pt x="371440" y="158224"/>
                        <a:pt x="362632" y="138302"/>
                      </a:cubicBezTo>
                      <a:cubicBezTo>
                        <a:pt x="353823" y="118380"/>
                        <a:pt x="341969" y="101010"/>
                        <a:pt x="326986" y="86439"/>
                      </a:cubicBezTo>
                      <a:cubicBezTo>
                        <a:pt x="312003" y="71785"/>
                        <a:pt x="294386" y="60342"/>
                        <a:pt x="274299" y="51946"/>
                      </a:cubicBezTo>
                      <a:cubicBezTo>
                        <a:pt x="254213" y="43549"/>
                        <a:pt x="232726" y="39350"/>
                        <a:pt x="209841" y="39350"/>
                      </a:cubicBezTo>
                      <a:cubicBezTo>
                        <a:pt x="186955" y="39350"/>
                        <a:pt x="165386" y="43549"/>
                        <a:pt x="145135" y="51946"/>
                      </a:cubicBezTo>
                      <a:cubicBezTo>
                        <a:pt x="124884" y="60342"/>
                        <a:pt x="107349" y="71868"/>
                        <a:pt x="92449" y="86439"/>
                      </a:cubicBezTo>
                      <a:cubicBezTo>
                        <a:pt x="77548"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pt-BR"/>
                </a:p>
              </p:txBody>
            </p:sp>
            <p:sp>
              <p:nvSpPr>
                <p:cNvPr id="163" name="Forma Livre: Forma 162">
                  <a:extLst>
                    <a:ext uri="{FF2B5EF4-FFF2-40B4-BE49-F238E27FC236}">
                      <a16:creationId xmlns:a16="http://schemas.microsoft.com/office/drawing/2014/main" id="{98A2EF8B-C650-3E24-FB80-84D36EA7FFE3}"/>
                    </a:ext>
                  </a:extLst>
                </p:cNvPr>
                <p:cNvSpPr/>
                <p:nvPr/>
              </p:nvSpPr>
              <p:spPr>
                <a:xfrm>
                  <a:off x="2611277" y="5158848"/>
                  <a:ext cx="452692" cy="441908"/>
                </a:xfrm>
                <a:custGeom>
                  <a:avLst/>
                  <a:gdLst>
                    <a:gd name="connsiteX0" fmla="*/ 223753 w 452692"/>
                    <a:gd name="connsiteY0" fmla="*/ 441909 h 441908"/>
                    <a:gd name="connsiteX1" fmla="*/ 135421 w 452692"/>
                    <a:gd name="connsiteY1" fmla="*/ 424703 h 441908"/>
                    <a:gd name="connsiteX2" fmla="*/ 64459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6 w 452692"/>
                    <a:gd name="connsiteY6" fmla="*/ 64130 h 441908"/>
                    <a:gd name="connsiteX7" fmla="*/ 135503 w 452692"/>
                    <a:gd name="connsiteY7" fmla="*/ 17205 h 441908"/>
                    <a:gd name="connsiteX8" fmla="*/ 223918 w 452692"/>
                    <a:gd name="connsiteY8" fmla="*/ 0 h 441908"/>
                    <a:gd name="connsiteX9" fmla="*/ 281873 w 452692"/>
                    <a:gd name="connsiteY9" fmla="*/ 7491 h 441908"/>
                    <a:gd name="connsiteX10" fmla="*/ 332666 w 452692"/>
                    <a:gd name="connsiteY10" fmla="*/ 27907 h 441908"/>
                    <a:gd name="connsiteX11" fmla="*/ 375309 w 452692"/>
                    <a:gd name="connsiteY11" fmla="*/ 58861 h 441908"/>
                    <a:gd name="connsiteX12" fmla="*/ 377532 w 452692"/>
                    <a:gd name="connsiteY12" fmla="*/ 61001 h 441908"/>
                    <a:gd name="connsiteX13" fmla="*/ 379014 w 452692"/>
                    <a:gd name="connsiteY13" fmla="*/ 26837 h 441908"/>
                    <a:gd name="connsiteX14" fmla="*/ 396384 w 452692"/>
                    <a:gd name="connsiteY14" fmla="*/ 10208 h 441908"/>
                    <a:gd name="connsiteX15" fmla="*/ 435323 w 452692"/>
                    <a:gd name="connsiteY15" fmla="*/ 10208 h 441908"/>
                    <a:gd name="connsiteX16" fmla="*/ 452693 w 452692"/>
                    <a:gd name="connsiteY16" fmla="*/ 27578 h 441908"/>
                    <a:gd name="connsiteX17" fmla="*/ 452693 w 452692"/>
                    <a:gd name="connsiteY17" fmla="*/ 414083 h 441908"/>
                    <a:gd name="connsiteX18" fmla="*/ 435323 w 452692"/>
                    <a:gd name="connsiteY18" fmla="*/ 431453 h 441908"/>
                    <a:gd name="connsiteX19" fmla="*/ 396384 w 452692"/>
                    <a:gd name="connsiteY19" fmla="*/ 431453 h 441908"/>
                    <a:gd name="connsiteX20" fmla="*/ 379014 w 452692"/>
                    <a:gd name="connsiteY20" fmla="*/ 414825 h 441908"/>
                    <a:gd name="connsiteX21" fmla="*/ 377532 w 452692"/>
                    <a:gd name="connsiteY21" fmla="*/ 380743 h 441908"/>
                    <a:gd name="connsiteX22" fmla="*/ 374980 w 452692"/>
                    <a:gd name="connsiteY22" fmla="*/ 383130 h 441908"/>
                    <a:gd name="connsiteX23" fmla="*/ 332337 w 452692"/>
                    <a:gd name="connsiteY23" fmla="*/ 413837 h 441908"/>
                    <a:gd name="connsiteX24" fmla="*/ 281544 w 452692"/>
                    <a:gd name="connsiteY24" fmla="*/ 434253 h 441908"/>
                    <a:gd name="connsiteX25" fmla="*/ 223918 w 452692"/>
                    <a:gd name="connsiteY25" fmla="*/ 441744 h 441908"/>
                    <a:gd name="connsiteX26" fmla="*/ 223753 w 452692"/>
                    <a:gd name="connsiteY26" fmla="*/ 34822 h 441908"/>
                    <a:gd name="connsiteX27" fmla="*/ 148839 w 452692"/>
                    <a:gd name="connsiteY27" fmla="*/ 49311 h 441908"/>
                    <a:gd name="connsiteX28" fmla="*/ 88662 w 452692"/>
                    <a:gd name="connsiteY28" fmla="*/ 88991 h 441908"/>
                    <a:gd name="connsiteX29" fmla="*/ 48982 w 452692"/>
                    <a:gd name="connsiteY29" fmla="*/ 148016 h 441908"/>
                    <a:gd name="connsiteX30" fmla="*/ 34658 w 452692"/>
                    <a:gd name="connsiteY30" fmla="*/ 220872 h 441908"/>
                    <a:gd name="connsiteX31" fmla="*/ 49147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1 w 452692"/>
                    <a:gd name="connsiteY38" fmla="*/ 325916 h 441908"/>
                    <a:gd name="connsiteX39" fmla="*/ 397289 w 452692"/>
                    <a:gd name="connsiteY39" fmla="*/ 318507 h 441908"/>
                    <a:gd name="connsiteX40" fmla="*/ 410132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2 w 452692"/>
                    <a:gd name="connsiteY45" fmla="*/ 107843 h 441908"/>
                    <a:gd name="connsiteX46" fmla="*/ 397289 w 452692"/>
                    <a:gd name="connsiteY46" fmla="*/ 123896 h 441908"/>
                    <a:gd name="connsiteX47" fmla="*/ 378191 w 452692"/>
                    <a:gd name="connsiteY47" fmla="*/ 116487 h 441908"/>
                    <a:gd name="connsiteX48" fmla="*/ 351353 w 452692"/>
                    <a:gd name="connsiteY48" fmla="*/ 84216 h 441908"/>
                    <a:gd name="connsiteX49" fmla="*/ 315790 w 452692"/>
                    <a:gd name="connsiteY49" fmla="*/ 58367 h 441908"/>
                    <a:gd name="connsiteX50" fmla="*/ 272653 w 452692"/>
                    <a:gd name="connsiteY50" fmla="*/ 40997 h 441908"/>
                    <a:gd name="connsiteX51" fmla="*/ 223836 w 452692"/>
                    <a:gd name="connsiteY51" fmla="*/ 34740 h 441908"/>
                    <a:gd name="connsiteX52" fmla="*/ 227211 w 452692"/>
                    <a:gd name="connsiteY52" fmla="*/ 402640 h 441908"/>
                    <a:gd name="connsiteX53" fmla="*/ 156001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172 w 452692"/>
                    <a:gd name="connsiteY83" fmla="*/ 116404 h 441908"/>
                    <a:gd name="connsiteX84" fmla="*/ 284919 w 452692"/>
                    <a:gd name="connsiteY84" fmla="*/ 85451 h 441908"/>
                    <a:gd name="connsiteX85" fmla="*/ 227128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9" y="377697"/>
                      </a:cubicBezTo>
                      <a:cubicBezTo>
                        <a:pt x="44454" y="357857"/>
                        <a:pt x="28566" y="334230"/>
                        <a:pt x="17205" y="307475"/>
                      </a:cubicBezTo>
                      <a:cubicBezTo>
                        <a:pt x="5762" y="280638"/>
                        <a:pt x="0" y="251414"/>
                        <a:pt x="0" y="220707"/>
                      </a:cubicBezTo>
                      <a:cubicBezTo>
                        <a:pt x="0" y="190001"/>
                        <a:pt x="5680" y="161270"/>
                        <a:pt x="17041" y="134433"/>
                      </a:cubicBezTo>
                      <a:cubicBezTo>
                        <a:pt x="28319" y="107596"/>
                        <a:pt x="44207" y="83969"/>
                        <a:pt x="64376" y="64130"/>
                      </a:cubicBezTo>
                      <a:cubicBezTo>
                        <a:pt x="84463" y="44372"/>
                        <a:pt x="108337" y="28566"/>
                        <a:pt x="135503" y="17205"/>
                      </a:cubicBezTo>
                      <a:cubicBezTo>
                        <a:pt x="162752" y="5762"/>
                        <a:pt x="192470" y="0"/>
                        <a:pt x="223918" y="0"/>
                      </a:cubicBezTo>
                      <a:cubicBezTo>
                        <a:pt x="244169" y="0"/>
                        <a:pt x="263680" y="2552"/>
                        <a:pt x="281873" y="7491"/>
                      </a:cubicBezTo>
                      <a:cubicBezTo>
                        <a:pt x="299902" y="12431"/>
                        <a:pt x="317025" y="19263"/>
                        <a:pt x="332666" y="27907"/>
                      </a:cubicBezTo>
                      <a:cubicBezTo>
                        <a:pt x="348308" y="36551"/>
                        <a:pt x="362714" y="47006"/>
                        <a:pt x="375309" y="58861"/>
                      </a:cubicBezTo>
                      <a:cubicBezTo>
                        <a:pt x="376050" y="59602"/>
                        <a:pt x="376791" y="60342"/>
                        <a:pt x="377532" y="61001"/>
                      </a:cubicBezTo>
                      <a:lnTo>
                        <a:pt x="379014" y="26837"/>
                      </a:lnTo>
                      <a:cubicBezTo>
                        <a:pt x="379426" y="17535"/>
                        <a:pt x="387082" y="10208"/>
                        <a:pt x="396384" y="10208"/>
                      </a:cubicBezTo>
                      <a:lnTo>
                        <a:pt x="435323" y="10208"/>
                      </a:lnTo>
                      <a:cubicBezTo>
                        <a:pt x="444872" y="10208"/>
                        <a:pt x="452693" y="17946"/>
                        <a:pt x="452693" y="27578"/>
                      </a:cubicBezTo>
                      <a:lnTo>
                        <a:pt x="452693" y="414083"/>
                      </a:lnTo>
                      <a:cubicBezTo>
                        <a:pt x="452693" y="423633"/>
                        <a:pt x="444954" y="431453"/>
                        <a:pt x="435323" y="431453"/>
                      </a:cubicBezTo>
                      <a:lnTo>
                        <a:pt x="396384" y="431453"/>
                      </a:lnTo>
                      <a:cubicBezTo>
                        <a:pt x="387082" y="431453"/>
                        <a:pt x="379426" y="424127"/>
                        <a:pt x="379014" y="414825"/>
                      </a:cubicBezTo>
                      <a:lnTo>
                        <a:pt x="377532" y="380743"/>
                      </a:lnTo>
                      <a:cubicBezTo>
                        <a:pt x="376709" y="381566"/>
                        <a:pt x="375803" y="382389"/>
                        <a:pt x="374980" y="383130"/>
                      </a:cubicBezTo>
                      <a:cubicBezTo>
                        <a:pt x="362302" y="394820"/>
                        <a:pt x="347978" y="405111"/>
                        <a:pt x="332337" y="413837"/>
                      </a:cubicBezTo>
                      <a:cubicBezTo>
                        <a:pt x="316696" y="422480"/>
                        <a:pt x="299572" y="429395"/>
                        <a:pt x="281544" y="434253"/>
                      </a:cubicBezTo>
                      <a:cubicBezTo>
                        <a:pt x="263350" y="439192"/>
                        <a:pt x="243922" y="441744"/>
                        <a:pt x="223918" y="441744"/>
                      </a:cubicBezTo>
                      <a:close/>
                      <a:moveTo>
                        <a:pt x="223753" y="34822"/>
                      </a:moveTo>
                      <a:cubicBezTo>
                        <a:pt x="196998" y="34822"/>
                        <a:pt x="171725" y="39680"/>
                        <a:pt x="148839" y="49311"/>
                      </a:cubicBezTo>
                      <a:cubicBezTo>
                        <a:pt x="125789" y="58943"/>
                        <a:pt x="105538" y="72279"/>
                        <a:pt x="88662" y="88991"/>
                      </a:cubicBezTo>
                      <a:cubicBezTo>
                        <a:pt x="71785" y="105620"/>
                        <a:pt x="58449" y="125460"/>
                        <a:pt x="48982" y="148016"/>
                      </a:cubicBezTo>
                      <a:cubicBezTo>
                        <a:pt x="39515" y="170573"/>
                        <a:pt x="34658" y="195023"/>
                        <a:pt x="34658" y="220872"/>
                      </a:cubicBezTo>
                      <a:cubicBezTo>
                        <a:pt x="34658" y="246721"/>
                        <a:pt x="39515" y="271500"/>
                        <a:pt x="49147" y="293975"/>
                      </a:cubicBezTo>
                      <a:cubicBezTo>
                        <a:pt x="58778" y="316614"/>
                        <a:pt x="72115" y="336453"/>
                        <a:pt x="88908" y="353165"/>
                      </a:cubicBezTo>
                      <a:cubicBezTo>
                        <a:pt x="105702" y="369794"/>
                        <a:pt x="125871" y="383130"/>
                        <a:pt x="148839" y="392762"/>
                      </a:cubicBezTo>
                      <a:cubicBezTo>
                        <a:pt x="171808" y="402394"/>
                        <a:pt x="196998" y="407250"/>
                        <a:pt x="223753" y="407250"/>
                      </a:cubicBezTo>
                      <a:cubicBezTo>
                        <a:pt x="240712" y="407250"/>
                        <a:pt x="257012" y="405111"/>
                        <a:pt x="272241" y="400994"/>
                      </a:cubicBezTo>
                      <a:cubicBezTo>
                        <a:pt x="287636" y="396796"/>
                        <a:pt x="302124" y="390951"/>
                        <a:pt x="315378" y="383624"/>
                      </a:cubicBezTo>
                      <a:cubicBezTo>
                        <a:pt x="328632" y="376298"/>
                        <a:pt x="340651" y="367653"/>
                        <a:pt x="351271" y="357857"/>
                      </a:cubicBezTo>
                      <a:cubicBezTo>
                        <a:pt x="361808" y="348143"/>
                        <a:pt x="370864" y="337359"/>
                        <a:pt x="378191" y="325916"/>
                      </a:cubicBezTo>
                      <a:cubicBezTo>
                        <a:pt x="382307" y="319577"/>
                        <a:pt x="390045" y="316531"/>
                        <a:pt x="397289" y="318507"/>
                      </a:cubicBezTo>
                      <a:cubicBezTo>
                        <a:pt x="404616" y="320482"/>
                        <a:pt x="409803" y="326986"/>
                        <a:pt x="410132" y="334560"/>
                      </a:cubicBezTo>
                      <a:lnTo>
                        <a:pt x="412849" y="396960"/>
                      </a:lnTo>
                      <a:lnTo>
                        <a:pt x="417788" y="396960"/>
                      </a:lnTo>
                      <a:lnTo>
                        <a:pt x="417788" y="45113"/>
                      </a:lnTo>
                      <a:lnTo>
                        <a:pt x="412849" y="45113"/>
                      </a:lnTo>
                      <a:lnTo>
                        <a:pt x="410132" y="107843"/>
                      </a:lnTo>
                      <a:cubicBezTo>
                        <a:pt x="409803" y="115416"/>
                        <a:pt x="404616" y="121920"/>
                        <a:pt x="397289" y="123896"/>
                      </a:cubicBezTo>
                      <a:cubicBezTo>
                        <a:pt x="389963" y="125872"/>
                        <a:pt x="382225" y="122825"/>
                        <a:pt x="378191" y="116487"/>
                      </a:cubicBezTo>
                      <a:cubicBezTo>
                        <a:pt x="370864" y="105044"/>
                        <a:pt x="361808" y="94177"/>
                        <a:pt x="351353" y="84216"/>
                      </a:cubicBezTo>
                      <a:cubicBezTo>
                        <a:pt x="340898" y="74337"/>
                        <a:pt x="328879" y="65611"/>
                        <a:pt x="315790" y="58367"/>
                      </a:cubicBezTo>
                      <a:cubicBezTo>
                        <a:pt x="302618" y="51040"/>
                        <a:pt x="288047" y="45195"/>
                        <a:pt x="272653" y="40997"/>
                      </a:cubicBezTo>
                      <a:cubicBezTo>
                        <a:pt x="257423" y="36880"/>
                        <a:pt x="240959" y="34740"/>
                        <a:pt x="223836" y="34740"/>
                      </a:cubicBezTo>
                      <a:close/>
                      <a:moveTo>
                        <a:pt x="227211" y="402640"/>
                      </a:moveTo>
                      <a:cubicBezTo>
                        <a:pt x="202102" y="402640"/>
                        <a:pt x="178146" y="397948"/>
                        <a:pt x="156001" y="388728"/>
                      </a:cubicBezTo>
                      <a:cubicBezTo>
                        <a:pt x="133939" y="379508"/>
                        <a:pt x="114429" y="366665"/>
                        <a:pt x="97882" y="350612"/>
                      </a:cubicBezTo>
                      <a:cubicBezTo>
                        <a:pt x="81335" y="334477"/>
                        <a:pt x="68081" y="315049"/>
                        <a:pt x="58531" y="292986"/>
                      </a:cubicBezTo>
                      <a:cubicBezTo>
                        <a:pt x="48982" y="270842"/>
                        <a:pt x="44125" y="246557"/>
                        <a:pt x="44125" y="220872"/>
                      </a:cubicBezTo>
                      <a:cubicBezTo>
                        <a:pt x="44125" y="195187"/>
                        <a:pt x="48982" y="170985"/>
                        <a:pt x="58531" y="148922"/>
                      </a:cubicBezTo>
                      <a:cubicBezTo>
                        <a:pt x="67998" y="127024"/>
                        <a:pt x="81170" y="107678"/>
                        <a:pt x="97552" y="91543"/>
                      </a:cubicBezTo>
                      <a:cubicBezTo>
                        <a:pt x="113935" y="75408"/>
                        <a:pt x="133528" y="62565"/>
                        <a:pt x="155755" y="53345"/>
                      </a:cubicBezTo>
                      <a:cubicBezTo>
                        <a:pt x="177982" y="44125"/>
                        <a:pt x="202020" y="39433"/>
                        <a:pt x="227128" y="39433"/>
                      </a:cubicBezTo>
                      <a:cubicBezTo>
                        <a:pt x="252237" y="39433"/>
                        <a:pt x="276193" y="44125"/>
                        <a:pt x="298338" y="53345"/>
                      </a:cubicBezTo>
                      <a:cubicBezTo>
                        <a:pt x="320318" y="62565"/>
                        <a:pt x="339910" y="75408"/>
                        <a:pt x="356457" y="91460"/>
                      </a:cubicBezTo>
                      <a:cubicBezTo>
                        <a:pt x="373004" y="107596"/>
                        <a:pt x="386258" y="126859"/>
                        <a:pt x="395890" y="148840"/>
                      </a:cubicBezTo>
                      <a:cubicBezTo>
                        <a:pt x="405604" y="170985"/>
                        <a:pt x="410544" y="195187"/>
                        <a:pt x="410544" y="220872"/>
                      </a:cubicBezTo>
                      <a:cubicBezTo>
                        <a:pt x="410544" y="246557"/>
                        <a:pt x="405687" y="271171"/>
                        <a:pt x="396137" y="293234"/>
                      </a:cubicBezTo>
                      <a:cubicBezTo>
                        <a:pt x="386670" y="315214"/>
                        <a:pt x="373334" y="334560"/>
                        <a:pt x="356622" y="350860"/>
                      </a:cubicBezTo>
                      <a:cubicBezTo>
                        <a:pt x="339993" y="367077"/>
                        <a:pt x="320318" y="379920"/>
                        <a:pt x="298255" y="389057"/>
                      </a:cubicBezTo>
                      <a:cubicBezTo>
                        <a:pt x="276110" y="398113"/>
                        <a:pt x="252237" y="402723"/>
                        <a:pt x="227128" y="402723"/>
                      </a:cubicBezTo>
                      <a:close/>
                      <a:moveTo>
                        <a:pt x="227211" y="74090"/>
                      </a:moveTo>
                      <a:cubicBezTo>
                        <a:pt x="206712" y="74090"/>
                        <a:pt x="187202" y="77877"/>
                        <a:pt x="169173" y="85369"/>
                      </a:cubicBezTo>
                      <a:cubicBezTo>
                        <a:pt x="151144" y="92860"/>
                        <a:pt x="135256" y="103233"/>
                        <a:pt x="122002" y="116240"/>
                      </a:cubicBezTo>
                      <a:cubicBezTo>
                        <a:pt x="108831" y="129247"/>
                        <a:pt x="98211" y="144888"/>
                        <a:pt x="90473" y="162670"/>
                      </a:cubicBezTo>
                      <a:cubicBezTo>
                        <a:pt x="82817" y="180369"/>
                        <a:pt x="78947" y="199962"/>
                        <a:pt x="78947" y="220872"/>
                      </a:cubicBezTo>
                      <a:cubicBezTo>
                        <a:pt x="78947" y="241782"/>
                        <a:pt x="82817" y="261457"/>
                        <a:pt x="90473" y="279239"/>
                      </a:cubicBezTo>
                      <a:cubicBezTo>
                        <a:pt x="98211" y="297185"/>
                        <a:pt x="108831" y="312827"/>
                        <a:pt x="122167" y="325751"/>
                      </a:cubicBezTo>
                      <a:cubicBezTo>
                        <a:pt x="135503" y="338758"/>
                        <a:pt x="151391" y="349213"/>
                        <a:pt x="169420" y="356705"/>
                      </a:cubicBezTo>
                      <a:cubicBezTo>
                        <a:pt x="187284" y="364196"/>
                        <a:pt x="206712" y="367983"/>
                        <a:pt x="227211" y="367983"/>
                      </a:cubicBezTo>
                      <a:cubicBezTo>
                        <a:pt x="247709" y="367983"/>
                        <a:pt x="267220" y="364278"/>
                        <a:pt x="285084" y="356869"/>
                      </a:cubicBezTo>
                      <a:cubicBezTo>
                        <a:pt x="303030" y="349460"/>
                        <a:pt x="318918" y="339087"/>
                        <a:pt x="332419" y="325916"/>
                      </a:cubicBezTo>
                      <a:cubicBezTo>
                        <a:pt x="345838" y="312827"/>
                        <a:pt x="356622" y="297185"/>
                        <a:pt x="364278" y="279403"/>
                      </a:cubicBezTo>
                      <a:cubicBezTo>
                        <a:pt x="371934" y="261704"/>
                        <a:pt x="375803" y="242029"/>
                        <a:pt x="375803" y="220872"/>
                      </a:cubicBezTo>
                      <a:cubicBezTo>
                        <a:pt x="375803" y="199715"/>
                        <a:pt x="371852" y="180451"/>
                        <a:pt x="364113" y="162834"/>
                      </a:cubicBezTo>
                      <a:cubicBezTo>
                        <a:pt x="356293" y="145053"/>
                        <a:pt x="345509" y="129411"/>
                        <a:pt x="332172" y="116404"/>
                      </a:cubicBezTo>
                      <a:cubicBezTo>
                        <a:pt x="318836" y="103397"/>
                        <a:pt x="302948" y="92942"/>
                        <a:pt x="284919" y="85451"/>
                      </a:cubicBezTo>
                      <a:cubicBezTo>
                        <a:pt x="267055" y="77960"/>
                        <a:pt x="247627" y="74173"/>
                        <a:pt x="227128" y="74173"/>
                      </a:cubicBezTo>
                      <a:close/>
                    </a:path>
                  </a:pathLst>
                </a:custGeom>
                <a:solidFill>
                  <a:srgbClr val="1D1D1B"/>
                </a:solidFill>
                <a:ln w="8232" cap="flat">
                  <a:noFill/>
                  <a:prstDash val="solid"/>
                  <a:miter/>
                </a:ln>
              </p:spPr>
              <p:txBody>
                <a:bodyPr rtlCol="0" anchor="ctr"/>
                <a:lstStyle/>
                <a:p>
                  <a:endParaRPr lang="pt-BR"/>
                </a:p>
              </p:txBody>
            </p:sp>
          </p:grpSp>
          <p:grpSp>
            <p:nvGrpSpPr>
              <p:cNvPr id="164" name="Gráfico 4">
                <a:extLst>
                  <a:ext uri="{FF2B5EF4-FFF2-40B4-BE49-F238E27FC236}">
                    <a16:creationId xmlns:a16="http://schemas.microsoft.com/office/drawing/2014/main" id="{CF1EBCF4-C43A-529D-97A6-0C4F55EF3FD3}"/>
                  </a:ext>
                </a:extLst>
              </p:cNvPr>
              <p:cNvGrpSpPr/>
              <p:nvPr/>
            </p:nvGrpSpPr>
            <p:grpSpPr>
              <a:xfrm>
                <a:off x="3320570" y="5158930"/>
                <a:ext cx="434753" cy="621619"/>
                <a:chOff x="3320570" y="5158930"/>
                <a:chExt cx="434753" cy="621619"/>
              </a:xfrm>
              <a:solidFill>
                <a:srgbClr val="1D1D1B"/>
              </a:solidFill>
            </p:grpSpPr>
            <p:sp>
              <p:nvSpPr>
                <p:cNvPr id="165" name="Forma Livre: Forma 164">
                  <a:extLst>
                    <a:ext uri="{FF2B5EF4-FFF2-40B4-BE49-F238E27FC236}">
                      <a16:creationId xmlns:a16="http://schemas.microsoft.com/office/drawing/2014/main" id="{53190C18-EA4C-C889-D1CE-21282FF9A592}"/>
                    </a:ext>
                  </a:extLst>
                </p:cNvPr>
                <p:cNvSpPr/>
                <p:nvPr/>
              </p:nvSpPr>
              <p:spPr>
                <a:xfrm>
                  <a:off x="3337940" y="5176465"/>
                  <a:ext cx="399923" cy="586714"/>
                </a:xfrm>
                <a:custGeom>
                  <a:avLst/>
                  <a:gdLst>
                    <a:gd name="connsiteX0" fmla="*/ 44207 w 399923"/>
                    <a:gd name="connsiteY0" fmla="*/ 203173 h 586714"/>
                    <a:gd name="connsiteX1" fmla="*/ 57955 w 399923"/>
                    <a:gd name="connsiteY1" fmla="*/ 271253 h 586714"/>
                    <a:gd name="connsiteX2" fmla="*/ 94589 w 399923"/>
                    <a:gd name="connsiteY2" fmla="*/ 322952 h 586714"/>
                    <a:gd name="connsiteX3" fmla="*/ 147275 w 399923"/>
                    <a:gd name="connsiteY3" fmla="*/ 355799 h 586714"/>
                    <a:gd name="connsiteX4" fmla="*/ 209100 w 399923"/>
                    <a:gd name="connsiteY4" fmla="*/ 367242 h 586714"/>
                    <a:gd name="connsiteX5" fmla="*/ 254295 w 399923"/>
                    <a:gd name="connsiteY5" fmla="*/ 361314 h 586714"/>
                    <a:gd name="connsiteX6" fmla="*/ 294551 w 399923"/>
                    <a:gd name="connsiteY6" fmla="*/ 344356 h 586714"/>
                    <a:gd name="connsiteX7" fmla="*/ 328550 w 399923"/>
                    <a:gd name="connsiteY7" fmla="*/ 317684 h 586714"/>
                    <a:gd name="connsiteX8" fmla="*/ 354482 w 399923"/>
                    <a:gd name="connsiteY8" fmla="*/ 282202 h 586714"/>
                    <a:gd name="connsiteX9" fmla="*/ 399924 w 399923"/>
                    <a:gd name="connsiteY9" fmla="*/ 282202 h 586714"/>
                    <a:gd name="connsiteX10" fmla="*/ 370535 w 399923"/>
                    <a:gd name="connsiteY10" fmla="*/ 332749 h 586714"/>
                    <a:gd name="connsiteX11" fmla="*/ 326821 w 399923"/>
                    <a:gd name="connsiteY11" fmla="*/ 372264 h 586714"/>
                    <a:gd name="connsiteX12" fmla="*/ 271665 w 399923"/>
                    <a:gd name="connsiteY12" fmla="*/ 397866 h 586714"/>
                    <a:gd name="connsiteX13" fmla="*/ 208359 w 399923"/>
                    <a:gd name="connsiteY13" fmla="*/ 407004 h 586714"/>
                    <a:gd name="connsiteX14" fmla="*/ 126283 w 399923"/>
                    <a:gd name="connsiteY14" fmla="*/ 391198 h 586714"/>
                    <a:gd name="connsiteX15" fmla="*/ 60096 w 399923"/>
                    <a:gd name="connsiteY15" fmla="*/ 347732 h 586714"/>
                    <a:gd name="connsiteX16" fmla="*/ 16053 w 399923"/>
                    <a:gd name="connsiteY16" fmla="*/ 282861 h 586714"/>
                    <a:gd name="connsiteX17" fmla="*/ 0 w 399923"/>
                    <a:gd name="connsiteY17" fmla="*/ 203337 h 586714"/>
                    <a:gd name="connsiteX18" fmla="*/ 16053 w 399923"/>
                    <a:gd name="connsiteY18" fmla="*/ 123814 h 586714"/>
                    <a:gd name="connsiteX19" fmla="*/ 60096 w 399923"/>
                    <a:gd name="connsiteY19" fmla="*/ 59108 h 586714"/>
                    <a:gd name="connsiteX20" fmla="*/ 126283 w 399923"/>
                    <a:gd name="connsiteY20" fmla="*/ 15806 h 586714"/>
                    <a:gd name="connsiteX21" fmla="*/ 208359 w 399923"/>
                    <a:gd name="connsiteY21" fmla="*/ 0 h 586714"/>
                    <a:gd name="connsiteX22" fmla="*/ 271501 w 399923"/>
                    <a:gd name="connsiteY22" fmla="*/ 8973 h 586714"/>
                    <a:gd name="connsiteX23" fmla="*/ 326245 w 399923"/>
                    <a:gd name="connsiteY23" fmla="*/ 34329 h 586714"/>
                    <a:gd name="connsiteX24" fmla="*/ 369958 w 399923"/>
                    <a:gd name="connsiteY24" fmla="*/ 73844 h 586714"/>
                    <a:gd name="connsiteX25" fmla="*/ 399924 w 399923"/>
                    <a:gd name="connsiteY25" fmla="*/ 124801 h 586714"/>
                    <a:gd name="connsiteX26" fmla="*/ 354482 w 399923"/>
                    <a:gd name="connsiteY26" fmla="*/ 124801 h 586714"/>
                    <a:gd name="connsiteX27" fmla="*/ 328880 w 399923"/>
                    <a:gd name="connsiteY27" fmla="*/ 89156 h 586714"/>
                    <a:gd name="connsiteX28" fmla="*/ 294880 w 399923"/>
                    <a:gd name="connsiteY28" fmla="*/ 62236 h 586714"/>
                    <a:gd name="connsiteX29" fmla="*/ 254460 w 399923"/>
                    <a:gd name="connsiteY29" fmla="*/ 45278 h 586714"/>
                    <a:gd name="connsiteX30" fmla="*/ 209017 w 399923"/>
                    <a:gd name="connsiteY30" fmla="*/ 39350 h 586714"/>
                    <a:gd name="connsiteX31" fmla="*/ 146781 w 399923"/>
                    <a:gd name="connsiteY31" fmla="*/ 50958 h 586714"/>
                    <a:gd name="connsiteX32" fmla="*/ 94095 w 399923"/>
                    <a:gd name="connsiteY32" fmla="*/ 83969 h 586714"/>
                    <a:gd name="connsiteX33" fmla="*/ 57626 w 399923"/>
                    <a:gd name="connsiteY33" fmla="*/ 135668 h 586714"/>
                    <a:gd name="connsiteX34" fmla="*/ 44043 w 399923"/>
                    <a:gd name="connsiteY34" fmla="*/ 203419 h 586714"/>
                    <a:gd name="connsiteX35" fmla="*/ 181604 w 399923"/>
                    <a:gd name="connsiteY35" fmla="*/ 463395 h 586714"/>
                    <a:gd name="connsiteX36" fmla="*/ 207536 w 399923"/>
                    <a:gd name="connsiteY36" fmla="*/ 393914 h 586714"/>
                    <a:gd name="connsiteX37" fmla="*/ 234208 w 399923"/>
                    <a:gd name="connsiteY37" fmla="*/ 394326 h 586714"/>
                    <a:gd name="connsiteX38" fmla="*/ 215933 w 399923"/>
                    <a:gd name="connsiteY38" fmla="*/ 441662 h 586714"/>
                    <a:gd name="connsiteX39" fmla="*/ 237913 w 399923"/>
                    <a:gd name="connsiteY39" fmla="*/ 448742 h 586714"/>
                    <a:gd name="connsiteX40" fmla="*/ 256435 w 399923"/>
                    <a:gd name="connsiteY40" fmla="*/ 461337 h 586714"/>
                    <a:gd name="connsiteX41" fmla="*/ 269196 w 399923"/>
                    <a:gd name="connsiteY41" fmla="*/ 480189 h 586714"/>
                    <a:gd name="connsiteX42" fmla="*/ 273970 w 399923"/>
                    <a:gd name="connsiteY42" fmla="*/ 505791 h 586714"/>
                    <a:gd name="connsiteX43" fmla="*/ 266726 w 399923"/>
                    <a:gd name="connsiteY43" fmla="*/ 537485 h 586714"/>
                    <a:gd name="connsiteX44" fmla="*/ 247627 w 399923"/>
                    <a:gd name="connsiteY44" fmla="*/ 563252 h 586714"/>
                    <a:gd name="connsiteX45" fmla="*/ 221119 w 399923"/>
                    <a:gd name="connsiteY45" fmla="*/ 580458 h 586714"/>
                    <a:gd name="connsiteX46" fmla="*/ 191565 w 399923"/>
                    <a:gd name="connsiteY46" fmla="*/ 586714 h 586714"/>
                    <a:gd name="connsiteX47" fmla="*/ 164316 w 399923"/>
                    <a:gd name="connsiteY47" fmla="*/ 584821 h 586714"/>
                    <a:gd name="connsiteX48" fmla="*/ 140443 w 399923"/>
                    <a:gd name="connsiteY48" fmla="*/ 576836 h 586714"/>
                    <a:gd name="connsiteX49" fmla="*/ 150404 w 399923"/>
                    <a:gd name="connsiteY49" fmla="*/ 550163 h 586714"/>
                    <a:gd name="connsiteX50" fmla="*/ 169256 w 399923"/>
                    <a:gd name="connsiteY50" fmla="*/ 555679 h 586714"/>
                    <a:gd name="connsiteX51" fmla="*/ 188931 w 399923"/>
                    <a:gd name="connsiteY51" fmla="*/ 556996 h 586714"/>
                    <a:gd name="connsiteX52" fmla="*/ 206877 w 399923"/>
                    <a:gd name="connsiteY52" fmla="*/ 552962 h 586714"/>
                    <a:gd name="connsiteX53" fmla="*/ 223506 w 399923"/>
                    <a:gd name="connsiteY53" fmla="*/ 542095 h 586714"/>
                    <a:gd name="connsiteX54" fmla="*/ 235937 w 399923"/>
                    <a:gd name="connsiteY54" fmla="*/ 526042 h 586714"/>
                    <a:gd name="connsiteX55" fmla="*/ 240876 w 399923"/>
                    <a:gd name="connsiteY55" fmla="*/ 506614 h 586714"/>
                    <a:gd name="connsiteX56" fmla="*/ 235361 w 399923"/>
                    <a:gd name="connsiteY56" fmla="*/ 485622 h 586714"/>
                    <a:gd name="connsiteX57" fmla="*/ 221201 w 399923"/>
                    <a:gd name="connsiteY57" fmla="*/ 472450 h 586714"/>
                    <a:gd name="connsiteX58" fmla="*/ 202349 w 399923"/>
                    <a:gd name="connsiteY58" fmla="*/ 465618 h 586714"/>
                    <a:gd name="connsiteX59" fmla="*/ 182098 w 399923"/>
                    <a:gd name="connsiteY59" fmla="*/ 463560 h 586714"/>
                    <a:gd name="connsiteX60" fmla="*/ 182098 w 399923"/>
                    <a:gd name="connsiteY60" fmla="*/ 463148 h 586714"/>
                    <a:gd name="connsiteX61" fmla="*/ 181686 w 399923"/>
                    <a:gd name="connsiteY61" fmla="*/ 463560 h 5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9923" h="58671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5"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2"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1" y="8973"/>
                      </a:cubicBezTo>
                      <a:cubicBezTo>
                        <a:pt x="291505" y="14983"/>
                        <a:pt x="309698" y="23380"/>
                        <a:pt x="326245" y="34329"/>
                      </a:cubicBezTo>
                      <a:cubicBezTo>
                        <a:pt x="342792" y="45278"/>
                        <a:pt x="357363" y="58449"/>
                        <a:pt x="369958" y="73844"/>
                      </a:cubicBezTo>
                      <a:cubicBezTo>
                        <a:pt x="382554" y="89238"/>
                        <a:pt x="392515" y="106197"/>
                        <a:pt x="399924" y="124801"/>
                      </a:cubicBezTo>
                      <a:lnTo>
                        <a:pt x="354482" y="124801"/>
                      </a:lnTo>
                      <a:cubicBezTo>
                        <a:pt x="347649" y="111547"/>
                        <a:pt x="339087" y="99693"/>
                        <a:pt x="328880" y="89156"/>
                      </a:cubicBezTo>
                      <a:cubicBezTo>
                        <a:pt x="318671" y="78618"/>
                        <a:pt x="307393" y="69645"/>
                        <a:pt x="294880" y="62236"/>
                      </a:cubicBezTo>
                      <a:cubicBezTo>
                        <a:pt x="282449" y="54827"/>
                        <a:pt x="268949" y="49229"/>
                        <a:pt x="254460" y="45278"/>
                      </a:cubicBezTo>
                      <a:cubicBezTo>
                        <a:pt x="239971" y="41326"/>
                        <a:pt x="224823"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0" y="155920"/>
                        <a:pt x="44043" y="178476"/>
                        <a:pt x="44043" y="203419"/>
                      </a:cubicBezTo>
                      <a:close/>
                      <a:moveTo>
                        <a:pt x="181604" y="463395"/>
                      </a:moveTo>
                      <a:lnTo>
                        <a:pt x="207536" y="393914"/>
                      </a:lnTo>
                      <a:lnTo>
                        <a:pt x="234208" y="394326"/>
                      </a:lnTo>
                      <a:lnTo>
                        <a:pt x="215933" y="441662"/>
                      </a:lnTo>
                      <a:cubicBezTo>
                        <a:pt x="223589" y="443226"/>
                        <a:pt x="230833" y="445531"/>
                        <a:pt x="237913" y="448742"/>
                      </a:cubicBezTo>
                      <a:cubicBezTo>
                        <a:pt x="244910" y="451952"/>
                        <a:pt x="251084" y="456150"/>
                        <a:pt x="256435" y="461337"/>
                      </a:cubicBezTo>
                      <a:cubicBezTo>
                        <a:pt x="261786" y="466523"/>
                        <a:pt x="266067" y="472862"/>
                        <a:pt x="269196" y="480189"/>
                      </a:cubicBezTo>
                      <a:cubicBezTo>
                        <a:pt x="272406" y="487598"/>
                        <a:pt x="273970" y="496077"/>
                        <a:pt x="273970" y="505791"/>
                      </a:cubicBezTo>
                      <a:cubicBezTo>
                        <a:pt x="273970" y="516987"/>
                        <a:pt x="271583" y="527524"/>
                        <a:pt x="266726" y="537485"/>
                      </a:cubicBezTo>
                      <a:cubicBezTo>
                        <a:pt x="261869" y="547447"/>
                        <a:pt x="255530" y="556008"/>
                        <a:pt x="247627" y="563252"/>
                      </a:cubicBezTo>
                      <a:cubicBezTo>
                        <a:pt x="239724" y="570497"/>
                        <a:pt x="230915" y="576260"/>
                        <a:pt x="221119" y="580458"/>
                      </a:cubicBezTo>
                      <a:cubicBezTo>
                        <a:pt x="211323" y="584656"/>
                        <a:pt x="201444" y="586714"/>
                        <a:pt x="191565" y="586714"/>
                      </a:cubicBezTo>
                      <a:cubicBezTo>
                        <a:pt x="181686" y="586714"/>
                        <a:pt x="172795" y="586056"/>
                        <a:pt x="164316" y="584821"/>
                      </a:cubicBezTo>
                      <a:cubicBezTo>
                        <a:pt x="155755" y="583586"/>
                        <a:pt x="147852" y="580870"/>
                        <a:pt x="140443" y="576836"/>
                      </a:cubicBezTo>
                      <a:lnTo>
                        <a:pt x="150404" y="550163"/>
                      </a:lnTo>
                      <a:cubicBezTo>
                        <a:pt x="156743" y="552962"/>
                        <a:pt x="163081" y="554773"/>
                        <a:pt x="169256" y="555679"/>
                      </a:cubicBezTo>
                      <a:cubicBezTo>
                        <a:pt x="175512" y="556584"/>
                        <a:pt x="182015" y="556996"/>
                        <a:pt x="188931" y="556996"/>
                      </a:cubicBezTo>
                      <a:cubicBezTo>
                        <a:pt x="194776" y="556996"/>
                        <a:pt x="200785" y="555679"/>
                        <a:pt x="206877" y="552962"/>
                      </a:cubicBezTo>
                      <a:cubicBezTo>
                        <a:pt x="212969" y="550245"/>
                        <a:pt x="218485" y="546623"/>
                        <a:pt x="223506" y="542095"/>
                      </a:cubicBezTo>
                      <a:cubicBezTo>
                        <a:pt x="228528" y="537568"/>
                        <a:pt x="232562" y="532134"/>
                        <a:pt x="235937" y="526042"/>
                      </a:cubicBezTo>
                      <a:cubicBezTo>
                        <a:pt x="239230" y="519951"/>
                        <a:pt x="240876" y="513447"/>
                        <a:pt x="240876" y="506614"/>
                      </a:cubicBezTo>
                      <a:cubicBezTo>
                        <a:pt x="240876" y="498217"/>
                        <a:pt x="239065" y="491220"/>
                        <a:pt x="235361" y="485622"/>
                      </a:cubicBezTo>
                      <a:cubicBezTo>
                        <a:pt x="231656" y="480024"/>
                        <a:pt x="226964" y="475661"/>
                        <a:pt x="221201" y="472450"/>
                      </a:cubicBezTo>
                      <a:cubicBezTo>
                        <a:pt x="215439" y="469240"/>
                        <a:pt x="209182" y="467017"/>
                        <a:pt x="202349" y="465618"/>
                      </a:cubicBezTo>
                      <a:cubicBezTo>
                        <a:pt x="195517" y="464218"/>
                        <a:pt x="188766" y="463560"/>
                        <a:pt x="182098" y="463560"/>
                      </a:cubicBezTo>
                      <a:lnTo>
                        <a:pt x="182098" y="463148"/>
                      </a:lnTo>
                      <a:lnTo>
                        <a:pt x="181686" y="463560"/>
                      </a:lnTo>
                      <a:close/>
                    </a:path>
                  </a:pathLst>
                </a:custGeom>
                <a:solidFill>
                  <a:srgbClr val="1D1D1B"/>
                </a:solidFill>
                <a:ln w="8232" cap="flat">
                  <a:noFill/>
                  <a:prstDash val="solid"/>
                  <a:miter/>
                </a:ln>
              </p:spPr>
              <p:txBody>
                <a:bodyPr rtlCol="0" anchor="ctr"/>
                <a:lstStyle/>
                <a:p>
                  <a:endParaRPr lang="pt-BR"/>
                </a:p>
              </p:txBody>
            </p:sp>
            <p:sp>
              <p:nvSpPr>
                <p:cNvPr id="166" name="Forma Livre: Forma 165">
                  <a:extLst>
                    <a:ext uri="{FF2B5EF4-FFF2-40B4-BE49-F238E27FC236}">
                      <a16:creationId xmlns:a16="http://schemas.microsoft.com/office/drawing/2014/main" id="{1117E6FB-7DE1-167B-9C7D-A9FFC646779F}"/>
                    </a:ext>
                  </a:extLst>
                </p:cNvPr>
                <p:cNvSpPr/>
                <p:nvPr/>
              </p:nvSpPr>
              <p:spPr>
                <a:xfrm>
                  <a:off x="3320570" y="5158930"/>
                  <a:ext cx="434753" cy="621619"/>
                </a:xfrm>
                <a:custGeom>
                  <a:avLst/>
                  <a:gdLst>
                    <a:gd name="connsiteX0" fmla="*/ 208853 w 434753"/>
                    <a:gd name="connsiteY0" fmla="*/ 621537 h 621619"/>
                    <a:gd name="connsiteX1" fmla="*/ 178970 w 434753"/>
                    <a:gd name="connsiteY1" fmla="*/ 619479 h 621619"/>
                    <a:gd name="connsiteX2" fmla="*/ 149334 w 434753"/>
                    <a:gd name="connsiteY2" fmla="*/ 609518 h 621619"/>
                    <a:gd name="connsiteX3" fmla="*/ 141431 w 434753"/>
                    <a:gd name="connsiteY3" fmla="*/ 588278 h 621619"/>
                    <a:gd name="connsiteX4" fmla="*/ 151392 w 434753"/>
                    <a:gd name="connsiteY4" fmla="*/ 561606 h 621619"/>
                    <a:gd name="connsiteX5" fmla="*/ 160941 w 434753"/>
                    <a:gd name="connsiteY5" fmla="*/ 551645 h 621619"/>
                    <a:gd name="connsiteX6" fmla="*/ 174689 w 434753"/>
                    <a:gd name="connsiteY6" fmla="*/ 551727 h 621619"/>
                    <a:gd name="connsiteX7" fmla="*/ 189013 w 434753"/>
                    <a:gd name="connsiteY7" fmla="*/ 555925 h 621619"/>
                    <a:gd name="connsiteX8" fmla="*/ 206219 w 434753"/>
                    <a:gd name="connsiteY8" fmla="*/ 557078 h 621619"/>
                    <a:gd name="connsiteX9" fmla="*/ 217250 w 434753"/>
                    <a:gd name="connsiteY9" fmla="*/ 554526 h 621619"/>
                    <a:gd name="connsiteX10" fmla="*/ 229022 w 434753"/>
                    <a:gd name="connsiteY10" fmla="*/ 546788 h 621619"/>
                    <a:gd name="connsiteX11" fmla="*/ 237913 w 434753"/>
                    <a:gd name="connsiteY11" fmla="*/ 535262 h 621619"/>
                    <a:gd name="connsiteX12" fmla="*/ 240794 w 434753"/>
                    <a:gd name="connsiteY12" fmla="*/ 524066 h 621619"/>
                    <a:gd name="connsiteX13" fmla="*/ 238160 w 434753"/>
                    <a:gd name="connsiteY13" fmla="*/ 512624 h 621619"/>
                    <a:gd name="connsiteX14" fmla="*/ 230092 w 434753"/>
                    <a:gd name="connsiteY14" fmla="*/ 505050 h 621619"/>
                    <a:gd name="connsiteX15" fmla="*/ 216180 w 434753"/>
                    <a:gd name="connsiteY15" fmla="*/ 500028 h 621619"/>
                    <a:gd name="connsiteX16" fmla="*/ 199386 w 434753"/>
                    <a:gd name="connsiteY16" fmla="*/ 498299 h 621619"/>
                    <a:gd name="connsiteX17" fmla="*/ 187531 w 434753"/>
                    <a:gd name="connsiteY17" fmla="*/ 493607 h 621619"/>
                    <a:gd name="connsiteX18" fmla="*/ 182757 w 434753"/>
                    <a:gd name="connsiteY18" fmla="*/ 474838 h 621619"/>
                    <a:gd name="connsiteX19" fmla="*/ 195764 w 434753"/>
                    <a:gd name="connsiteY19" fmla="*/ 440015 h 621619"/>
                    <a:gd name="connsiteX20" fmla="*/ 137068 w 434753"/>
                    <a:gd name="connsiteY20" fmla="*/ 424703 h 621619"/>
                    <a:gd name="connsiteX21" fmla="*/ 65282 w 434753"/>
                    <a:gd name="connsiteY21" fmla="*/ 377532 h 621619"/>
                    <a:gd name="connsiteX22" fmla="*/ 17453 w 434753"/>
                    <a:gd name="connsiteY22" fmla="*/ 307146 h 621619"/>
                    <a:gd name="connsiteX23" fmla="*/ 0 w 434753"/>
                    <a:gd name="connsiteY23" fmla="*/ 220707 h 621619"/>
                    <a:gd name="connsiteX24" fmla="*/ 17453 w 434753"/>
                    <a:gd name="connsiteY24" fmla="*/ 134268 h 621619"/>
                    <a:gd name="connsiteX25" fmla="*/ 65364 w 434753"/>
                    <a:gd name="connsiteY25" fmla="*/ 64047 h 621619"/>
                    <a:gd name="connsiteX26" fmla="*/ 137068 w 434753"/>
                    <a:gd name="connsiteY26" fmla="*/ 17123 h 621619"/>
                    <a:gd name="connsiteX27" fmla="*/ 225729 w 434753"/>
                    <a:gd name="connsiteY27" fmla="*/ 0 h 621619"/>
                    <a:gd name="connsiteX28" fmla="*/ 293892 w 434753"/>
                    <a:gd name="connsiteY28" fmla="*/ 9714 h 621619"/>
                    <a:gd name="connsiteX29" fmla="*/ 353247 w 434753"/>
                    <a:gd name="connsiteY29" fmla="*/ 37210 h 621619"/>
                    <a:gd name="connsiteX30" fmla="*/ 400830 w 434753"/>
                    <a:gd name="connsiteY30" fmla="*/ 80182 h 621619"/>
                    <a:gd name="connsiteX31" fmla="*/ 433512 w 434753"/>
                    <a:gd name="connsiteY31" fmla="*/ 135668 h 621619"/>
                    <a:gd name="connsiteX32" fmla="*/ 431783 w 434753"/>
                    <a:gd name="connsiteY32" fmla="*/ 151803 h 621619"/>
                    <a:gd name="connsiteX33" fmla="*/ 417376 w 434753"/>
                    <a:gd name="connsiteY33" fmla="*/ 159377 h 621619"/>
                    <a:gd name="connsiteX34" fmla="*/ 371934 w 434753"/>
                    <a:gd name="connsiteY34" fmla="*/ 159377 h 621619"/>
                    <a:gd name="connsiteX35" fmla="*/ 356540 w 434753"/>
                    <a:gd name="connsiteY35" fmla="*/ 149992 h 621619"/>
                    <a:gd name="connsiteX36" fmla="*/ 333901 w 434753"/>
                    <a:gd name="connsiteY36" fmla="*/ 118380 h 621619"/>
                    <a:gd name="connsiteX37" fmla="*/ 303606 w 434753"/>
                    <a:gd name="connsiteY37" fmla="*/ 94342 h 621619"/>
                    <a:gd name="connsiteX38" fmla="*/ 267467 w 434753"/>
                    <a:gd name="connsiteY38" fmla="*/ 79194 h 621619"/>
                    <a:gd name="connsiteX39" fmla="*/ 226635 w 434753"/>
                    <a:gd name="connsiteY39" fmla="*/ 73926 h 621619"/>
                    <a:gd name="connsiteX40" fmla="*/ 170738 w 434753"/>
                    <a:gd name="connsiteY40" fmla="*/ 84381 h 621619"/>
                    <a:gd name="connsiteX41" fmla="*/ 123567 w 434753"/>
                    <a:gd name="connsiteY41" fmla="*/ 113935 h 621619"/>
                    <a:gd name="connsiteX42" fmla="*/ 91131 w 434753"/>
                    <a:gd name="connsiteY42" fmla="*/ 160035 h 621619"/>
                    <a:gd name="connsiteX43" fmla="*/ 79112 w 434753"/>
                    <a:gd name="connsiteY43" fmla="*/ 220707 h 621619"/>
                    <a:gd name="connsiteX44" fmla="*/ 91296 w 434753"/>
                    <a:gd name="connsiteY44" fmla="*/ 281626 h 621619"/>
                    <a:gd name="connsiteX45" fmla="*/ 123978 w 434753"/>
                    <a:gd name="connsiteY45" fmla="*/ 327809 h 621619"/>
                    <a:gd name="connsiteX46" fmla="*/ 170985 w 434753"/>
                    <a:gd name="connsiteY46" fmla="*/ 357116 h 621619"/>
                    <a:gd name="connsiteX47" fmla="*/ 226552 w 434753"/>
                    <a:gd name="connsiteY47" fmla="*/ 367407 h 621619"/>
                    <a:gd name="connsiteX48" fmla="*/ 267137 w 434753"/>
                    <a:gd name="connsiteY48" fmla="*/ 362138 h 621619"/>
                    <a:gd name="connsiteX49" fmla="*/ 303112 w 434753"/>
                    <a:gd name="connsiteY49" fmla="*/ 346990 h 621619"/>
                    <a:gd name="connsiteX50" fmla="*/ 333490 w 434753"/>
                    <a:gd name="connsiteY50" fmla="*/ 323117 h 621619"/>
                    <a:gd name="connsiteX51" fmla="*/ 356540 w 434753"/>
                    <a:gd name="connsiteY51" fmla="*/ 291505 h 621619"/>
                    <a:gd name="connsiteX52" fmla="*/ 371852 w 434753"/>
                    <a:gd name="connsiteY52" fmla="*/ 282367 h 621619"/>
                    <a:gd name="connsiteX53" fmla="*/ 417294 w 434753"/>
                    <a:gd name="connsiteY53" fmla="*/ 282367 h 621619"/>
                    <a:gd name="connsiteX54" fmla="*/ 431618 w 434753"/>
                    <a:gd name="connsiteY54" fmla="*/ 289941 h 621619"/>
                    <a:gd name="connsiteX55" fmla="*/ 433430 w 434753"/>
                    <a:gd name="connsiteY55" fmla="*/ 306076 h 621619"/>
                    <a:gd name="connsiteX56" fmla="*/ 401323 w 434753"/>
                    <a:gd name="connsiteY56" fmla="*/ 361232 h 621619"/>
                    <a:gd name="connsiteX57" fmla="*/ 353659 w 434753"/>
                    <a:gd name="connsiteY57" fmla="*/ 404287 h 621619"/>
                    <a:gd name="connsiteX58" fmla="*/ 294057 w 434753"/>
                    <a:gd name="connsiteY58" fmla="*/ 431947 h 621619"/>
                    <a:gd name="connsiteX59" fmla="*/ 259564 w 434753"/>
                    <a:gd name="connsiteY59" fmla="*/ 439521 h 621619"/>
                    <a:gd name="connsiteX60" fmla="*/ 256353 w 434753"/>
                    <a:gd name="connsiteY60" fmla="*/ 447918 h 621619"/>
                    <a:gd name="connsiteX61" fmla="*/ 262445 w 434753"/>
                    <a:gd name="connsiteY61" fmla="*/ 450470 h 621619"/>
                    <a:gd name="connsiteX62" fmla="*/ 285907 w 434753"/>
                    <a:gd name="connsiteY62" fmla="*/ 466441 h 621619"/>
                    <a:gd name="connsiteX63" fmla="*/ 302454 w 434753"/>
                    <a:gd name="connsiteY63" fmla="*/ 490891 h 621619"/>
                    <a:gd name="connsiteX64" fmla="*/ 308628 w 434753"/>
                    <a:gd name="connsiteY64" fmla="*/ 523326 h 621619"/>
                    <a:gd name="connsiteX65" fmla="*/ 299655 w 434753"/>
                    <a:gd name="connsiteY65" fmla="*/ 562594 h 621619"/>
                    <a:gd name="connsiteX66" fmla="*/ 276687 w 434753"/>
                    <a:gd name="connsiteY66" fmla="*/ 593547 h 621619"/>
                    <a:gd name="connsiteX67" fmla="*/ 245240 w 434753"/>
                    <a:gd name="connsiteY67" fmla="*/ 613881 h 621619"/>
                    <a:gd name="connsiteX68" fmla="*/ 208771 w 434753"/>
                    <a:gd name="connsiteY68" fmla="*/ 621619 h 621619"/>
                    <a:gd name="connsiteX69" fmla="*/ 225647 w 434753"/>
                    <a:gd name="connsiteY69" fmla="*/ 34740 h 621619"/>
                    <a:gd name="connsiteX70" fmla="*/ 150239 w 434753"/>
                    <a:gd name="connsiteY70" fmla="*/ 49229 h 621619"/>
                    <a:gd name="connsiteX71" fmla="*/ 89567 w 434753"/>
                    <a:gd name="connsiteY71" fmla="*/ 88908 h 621619"/>
                    <a:gd name="connsiteX72" fmla="*/ 49312 w 434753"/>
                    <a:gd name="connsiteY72" fmla="*/ 148016 h 621619"/>
                    <a:gd name="connsiteX73" fmla="*/ 34740 w 434753"/>
                    <a:gd name="connsiteY73" fmla="*/ 220707 h 621619"/>
                    <a:gd name="connsiteX74" fmla="*/ 49312 w 434753"/>
                    <a:gd name="connsiteY74" fmla="*/ 293398 h 621619"/>
                    <a:gd name="connsiteX75" fmla="*/ 89650 w 434753"/>
                    <a:gd name="connsiteY75" fmla="*/ 352753 h 621619"/>
                    <a:gd name="connsiteX76" fmla="*/ 150321 w 434753"/>
                    <a:gd name="connsiteY76" fmla="*/ 392597 h 621619"/>
                    <a:gd name="connsiteX77" fmla="*/ 208277 w 434753"/>
                    <a:gd name="connsiteY77" fmla="*/ 406427 h 621619"/>
                    <a:gd name="connsiteX78" fmla="*/ 208606 w 434753"/>
                    <a:gd name="connsiteY78" fmla="*/ 405440 h 621619"/>
                    <a:gd name="connsiteX79" fmla="*/ 210664 w 434753"/>
                    <a:gd name="connsiteY79" fmla="*/ 401570 h 621619"/>
                    <a:gd name="connsiteX80" fmla="*/ 158389 w 434753"/>
                    <a:gd name="connsiteY80" fmla="*/ 389633 h 621619"/>
                    <a:gd name="connsiteX81" fmla="*/ 100105 w 434753"/>
                    <a:gd name="connsiteY81" fmla="*/ 353329 h 621619"/>
                    <a:gd name="connsiteX82" fmla="*/ 59519 w 434753"/>
                    <a:gd name="connsiteY82" fmla="*/ 296115 h 621619"/>
                    <a:gd name="connsiteX83" fmla="*/ 44208 w 434753"/>
                    <a:gd name="connsiteY83" fmla="*/ 220872 h 621619"/>
                    <a:gd name="connsiteX84" fmla="*/ 59272 w 434753"/>
                    <a:gd name="connsiteY84" fmla="*/ 146041 h 621619"/>
                    <a:gd name="connsiteX85" fmla="*/ 99693 w 434753"/>
                    <a:gd name="connsiteY85" fmla="*/ 88744 h 621619"/>
                    <a:gd name="connsiteX86" fmla="*/ 157895 w 434753"/>
                    <a:gd name="connsiteY86" fmla="*/ 52275 h 621619"/>
                    <a:gd name="connsiteX87" fmla="*/ 226388 w 434753"/>
                    <a:gd name="connsiteY87" fmla="*/ 39432 h 621619"/>
                    <a:gd name="connsiteX88" fmla="*/ 276358 w 434753"/>
                    <a:gd name="connsiteY88" fmla="*/ 45936 h 621619"/>
                    <a:gd name="connsiteX89" fmla="*/ 321141 w 434753"/>
                    <a:gd name="connsiteY89" fmla="*/ 64706 h 621619"/>
                    <a:gd name="connsiteX90" fmla="*/ 358763 w 434753"/>
                    <a:gd name="connsiteY90" fmla="*/ 94506 h 621619"/>
                    <a:gd name="connsiteX91" fmla="*/ 381978 w 434753"/>
                    <a:gd name="connsiteY91" fmla="*/ 124883 h 621619"/>
                    <a:gd name="connsiteX92" fmla="*/ 389469 w 434753"/>
                    <a:gd name="connsiteY92" fmla="*/ 124883 h 621619"/>
                    <a:gd name="connsiteX93" fmla="*/ 373828 w 434753"/>
                    <a:gd name="connsiteY93" fmla="*/ 102327 h 621619"/>
                    <a:gd name="connsiteX94" fmla="*/ 333983 w 434753"/>
                    <a:gd name="connsiteY94" fmla="*/ 66352 h 621619"/>
                    <a:gd name="connsiteX95" fmla="*/ 283849 w 434753"/>
                    <a:gd name="connsiteY95" fmla="*/ 43137 h 621619"/>
                    <a:gd name="connsiteX96" fmla="*/ 225647 w 434753"/>
                    <a:gd name="connsiteY96" fmla="*/ 34905 h 621619"/>
                    <a:gd name="connsiteX97" fmla="*/ 262939 w 434753"/>
                    <a:gd name="connsiteY97" fmla="*/ 398771 h 621619"/>
                    <a:gd name="connsiteX98" fmla="*/ 265985 w 434753"/>
                    <a:gd name="connsiteY98" fmla="*/ 402229 h 621619"/>
                    <a:gd name="connsiteX99" fmla="*/ 266561 w 434753"/>
                    <a:gd name="connsiteY99" fmla="*/ 403134 h 621619"/>
                    <a:gd name="connsiteX100" fmla="*/ 283931 w 434753"/>
                    <a:gd name="connsiteY100" fmla="*/ 398771 h 621619"/>
                    <a:gd name="connsiteX101" fmla="*/ 334560 w 434753"/>
                    <a:gd name="connsiteY101" fmla="*/ 375309 h 621619"/>
                    <a:gd name="connsiteX102" fmla="*/ 374322 w 434753"/>
                    <a:gd name="connsiteY102" fmla="*/ 339417 h 621619"/>
                    <a:gd name="connsiteX103" fmla="*/ 389634 w 434753"/>
                    <a:gd name="connsiteY103" fmla="*/ 317189 h 621619"/>
                    <a:gd name="connsiteX104" fmla="*/ 381813 w 434753"/>
                    <a:gd name="connsiteY104" fmla="*/ 317189 h 621619"/>
                    <a:gd name="connsiteX105" fmla="*/ 358269 w 434753"/>
                    <a:gd name="connsiteY105" fmla="*/ 347402 h 621619"/>
                    <a:gd name="connsiteX106" fmla="*/ 320730 w 434753"/>
                    <a:gd name="connsiteY106" fmla="*/ 376956 h 621619"/>
                    <a:gd name="connsiteX107" fmla="*/ 276193 w 434753"/>
                    <a:gd name="connsiteY107" fmla="*/ 395726 h 621619"/>
                    <a:gd name="connsiteX108" fmla="*/ 262939 w 434753"/>
                    <a:gd name="connsiteY108" fmla="*/ 398854 h 6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34753" h="621619">
                      <a:moveTo>
                        <a:pt x="208853" y="621537"/>
                      </a:moveTo>
                      <a:cubicBezTo>
                        <a:pt x="198398" y="621537"/>
                        <a:pt x="188355" y="620796"/>
                        <a:pt x="178970" y="619479"/>
                      </a:cubicBezTo>
                      <a:cubicBezTo>
                        <a:pt x="168433" y="617915"/>
                        <a:pt x="158471" y="614539"/>
                        <a:pt x="149334" y="609518"/>
                      </a:cubicBezTo>
                      <a:cubicBezTo>
                        <a:pt x="141842" y="605401"/>
                        <a:pt x="138467" y="596346"/>
                        <a:pt x="141431" y="588278"/>
                      </a:cubicBezTo>
                      <a:lnTo>
                        <a:pt x="151392" y="561606"/>
                      </a:lnTo>
                      <a:cubicBezTo>
                        <a:pt x="153038" y="557160"/>
                        <a:pt x="156496" y="553538"/>
                        <a:pt x="160941" y="551645"/>
                      </a:cubicBezTo>
                      <a:cubicBezTo>
                        <a:pt x="165387" y="549751"/>
                        <a:pt x="170326" y="549834"/>
                        <a:pt x="174689" y="551727"/>
                      </a:cubicBezTo>
                      <a:cubicBezTo>
                        <a:pt x="179546" y="553867"/>
                        <a:pt x="184403" y="555267"/>
                        <a:pt x="189013" y="555925"/>
                      </a:cubicBezTo>
                      <a:cubicBezTo>
                        <a:pt x="194447" y="556667"/>
                        <a:pt x="200209" y="557078"/>
                        <a:pt x="206219" y="557078"/>
                      </a:cubicBezTo>
                      <a:cubicBezTo>
                        <a:pt x="209594" y="557078"/>
                        <a:pt x="213298" y="556255"/>
                        <a:pt x="217250" y="554526"/>
                      </a:cubicBezTo>
                      <a:cubicBezTo>
                        <a:pt x="221613" y="552633"/>
                        <a:pt x="225482" y="550081"/>
                        <a:pt x="229022" y="546788"/>
                      </a:cubicBezTo>
                      <a:cubicBezTo>
                        <a:pt x="232644" y="543495"/>
                        <a:pt x="235526" y="539708"/>
                        <a:pt x="237913" y="535262"/>
                      </a:cubicBezTo>
                      <a:cubicBezTo>
                        <a:pt x="239806" y="531722"/>
                        <a:pt x="240794" y="528018"/>
                        <a:pt x="240794" y="524066"/>
                      </a:cubicBezTo>
                      <a:cubicBezTo>
                        <a:pt x="240794" y="519210"/>
                        <a:pt x="239889" y="515340"/>
                        <a:pt x="238160" y="512624"/>
                      </a:cubicBezTo>
                      <a:cubicBezTo>
                        <a:pt x="236019" y="509413"/>
                        <a:pt x="233385" y="506861"/>
                        <a:pt x="230092" y="505050"/>
                      </a:cubicBezTo>
                      <a:cubicBezTo>
                        <a:pt x="225976" y="502745"/>
                        <a:pt x="221284" y="501016"/>
                        <a:pt x="216180" y="500028"/>
                      </a:cubicBezTo>
                      <a:cubicBezTo>
                        <a:pt x="210499" y="498876"/>
                        <a:pt x="204819" y="498299"/>
                        <a:pt x="199386" y="498299"/>
                      </a:cubicBezTo>
                      <a:cubicBezTo>
                        <a:pt x="194776" y="498299"/>
                        <a:pt x="190660" y="496489"/>
                        <a:pt x="187531" y="493607"/>
                      </a:cubicBezTo>
                      <a:cubicBezTo>
                        <a:pt x="182263" y="488915"/>
                        <a:pt x="180205" y="481588"/>
                        <a:pt x="182757" y="474838"/>
                      </a:cubicBezTo>
                      <a:lnTo>
                        <a:pt x="195764" y="440015"/>
                      </a:lnTo>
                      <a:cubicBezTo>
                        <a:pt x="175265" y="437463"/>
                        <a:pt x="155590" y="432359"/>
                        <a:pt x="137068"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8" y="17123"/>
                      </a:cubicBezTo>
                      <a:cubicBezTo>
                        <a:pt x="164481" y="5762"/>
                        <a:pt x="194364" y="0"/>
                        <a:pt x="225729" y="0"/>
                      </a:cubicBezTo>
                      <a:cubicBezTo>
                        <a:pt x="249438" y="0"/>
                        <a:pt x="272324" y="3293"/>
                        <a:pt x="293892" y="9714"/>
                      </a:cubicBezTo>
                      <a:cubicBezTo>
                        <a:pt x="315379" y="16135"/>
                        <a:pt x="335383" y="25438"/>
                        <a:pt x="353247" y="37210"/>
                      </a:cubicBezTo>
                      <a:cubicBezTo>
                        <a:pt x="371194" y="49064"/>
                        <a:pt x="387164" y="63553"/>
                        <a:pt x="400830" y="80182"/>
                      </a:cubicBezTo>
                      <a:cubicBezTo>
                        <a:pt x="414495" y="96894"/>
                        <a:pt x="425444" y="115581"/>
                        <a:pt x="433512" y="135668"/>
                      </a:cubicBezTo>
                      <a:cubicBezTo>
                        <a:pt x="435652" y="141019"/>
                        <a:pt x="434994" y="147028"/>
                        <a:pt x="431783" y="151803"/>
                      </a:cubicBezTo>
                      <a:cubicBezTo>
                        <a:pt x="428573"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2"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2" y="340487"/>
                        <a:pt x="153367" y="350283"/>
                        <a:pt x="170985" y="357116"/>
                      </a:cubicBezTo>
                      <a:cubicBezTo>
                        <a:pt x="188766" y="363949"/>
                        <a:pt x="207453" y="367407"/>
                        <a:pt x="226552" y="367407"/>
                      </a:cubicBezTo>
                      <a:cubicBezTo>
                        <a:pt x="240712" y="367407"/>
                        <a:pt x="254378"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30" y="306076"/>
                      </a:cubicBezTo>
                      <a:cubicBezTo>
                        <a:pt x="425691" y="325998"/>
                        <a:pt x="414907" y="344521"/>
                        <a:pt x="401323" y="361232"/>
                      </a:cubicBezTo>
                      <a:cubicBezTo>
                        <a:pt x="387823" y="377944"/>
                        <a:pt x="371770" y="392432"/>
                        <a:pt x="353659" y="404287"/>
                      </a:cubicBezTo>
                      <a:cubicBezTo>
                        <a:pt x="335712" y="416059"/>
                        <a:pt x="315626" y="425362"/>
                        <a:pt x="294057" y="431947"/>
                      </a:cubicBezTo>
                      <a:cubicBezTo>
                        <a:pt x="282861" y="435323"/>
                        <a:pt x="271336" y="437875"/>
                        <a:pt x="259564" y="439521"/>
                      </a:cubicBezTo>
                      <a:lnTo>
                        <a:pt x="256353" y="447918"/>
                      </a:lnTo>
                      <a:cubicBezTo>
                        <a:pt x="258411" y="448741"/>
                        <a:pt x="260469" y="449564"/>
                        <a:pt x="262445" y="450470"/>
                      </a:cubicBezTo>
                      <a:cubicBezTo>
                        <a:pt x="271254" y="454504"/>
                        <a:pt x="279157" y="459855"/>
                        <a:pt x="285907" y="466441"/>
                      </a:cubicBezTo>
                      <a:cubicBezTo>
                        <a:pt x="292822" y="473191"/>
                        <a:pt x="298420" y="481423"/>
                        <a:pt x="302454" y="490891"/>
                      </a:cubicBezTo>
                      <a:cubicBezTo>
                        <a:pt x="306570" y="500440"/>
                        <a:pt x="308628" y="511307"/>
                        <a:pt x="308628" y="523326"/>
                      </a:cubicBezTo>
                      <a:cubicBezTo>
                        <a:pt x="308628" y="537074"/>
                        <a:pt x="305582" y="550327"/>
                        <a:pt x="299655" y="562594"/>
                      </a:cubicBezTo>
                      <a:cubicBezTo>
                        <a:pt x="293892" y="574448"/>
                        <a:pt x="286154" y="584821"/>
                        <a:pt x="276687" y="593547"/>
                      </a:cubicBezTo>
                      <a:cubicBezTo>
                        <a:pt x="267467" y="602109"/>
                        <a:pt x="256847" y="608941"/>
                        <a:pt x="245240" y="613881"/>
                      </a:cubicBezTo>
                      <a:cubicBezTo>
                        <a:pt x="233303" y="618985"/>
                        <a:pt x="221037" y="621619"/>
                        <a:pt x="208771" y="621619"/>
                      </a:cubicBezTo>
                      <a:close/>
                      <a:moveTo>
                        <a:pt x="225647" y="34740"/>
                      </a:moveTo>
                      <a:cubicBezTo>
                        <a:pt x="198810" y="34740"/>
                        <a:pt x="173454" y="39597"/>
                        <a:pt x="150239" y="49229"/>
                      </a:cubicBezTo>
                      <a:cubicBezTo>
                        <a:pt x="126942" y="58861"/>
                        <a:pt x="106526" y="72197"/>
                        <a:pt x="89567" y="88908"/>
                      </a:cubicBezTo>
                      <a:cubicBezTo>
                        <a:pt x="72609" y="105538"/>
                        <a:pt x="59026" y="125460"/>
                        <a:pt x="49312" y="148016"/>
                      </a:cubicBezTo>
                      <a:cubicBezTo>
                        <a:pt x="39597" y="170490"/>
                        <a:pt x="34740" y="195023"/>
                        <a:pt x="34740" y="220707"/>
                      </a:cubicBezTo>
                      <a:cubicBezTo>
                        <a:pt x="34740" y="246392"/>
                        <a:pt x="39680" y="270924"/>
                        <a:pt x="49312" y="293398"/>
                      </a:cubicBezTo>
                      <a:cubicBezTo>
                        <a:pt x="59026" y="316037"/>
                        <a:pt x="72609" y="335959"/>
                        <a:pt x="89650" y="352753"/>
                      </a:cubicBezTo>
                      <a:cubicBezTo>
                        <a:pt x="106690" y="369547"/>
                        <a:pt x="127106" y="382965"/>
                        <a:pt x="150321" y="392597"/>
                      </a:cubicBezTo>
                      <a:cubicBezTo>
                        <a:pt x="168433" y="400088"/>
                        <a:pt x="187861" y="404781"/>
                        <a:pt x="208277" y="406427"/>
                      </a:cubicBezTo>
                      <a:lnTo>
                        <a:pt x="208606" y="405440"/>
                      </a:lnTo>
                      <a:cubicBezTo>
                        <a:pt x="209100" y="404040"/>
                        <a:pt x="209841" y="402723"/>
                        <a:pt x="210664" y="401570"/>
                      </a:cubicBezTo>
                      <a:cubicBezTo>
                        <a:pt x="192718" y="400088"/>
                        <a:pt x="175183" y="396055"/>
                        <a:pt x="158389" y="389633"/>
                      </a:cubicBezTo>
                      <a:cubicBezTo>
                        <a:pt x="136574" y="381237"/>
                        <a:pt x="116981" y="368971"/>
                        <a:pt x="100105" y="353329"/>
                      </a:cubicBezTo>
                      <a:cubicBezTo>
                        <a:pt x="83228" y="337606"/>
                        <a:pt x="69563" y="318342"/>
                        <a:pt x="59519" y="296115"/>
                      </a:cubicBezTo>
                      <a:cubicBezTo>
                        <a:pt x="49394" y="273723"/>
                        <a:pt x="44208" y="248368"/>
                        <a:pt x="44208" y="220872"/>
                      </a:cubicBezTo>
                      <a:cubicBezTo>
                        <a:pt x="44208" y="193376"/>
                        <a:pt x="49312" y="168432"/>
                        <a:pt x="59272" y="146041"/>
                      </a:cubicBezTo>
                      <a:cubicBezTo>
                        <a:pt x="69233" y="123813"/>
                        <a:pt x="82817" y="104467"/>
                        <a:pt x="99693" y="88744"/>
                      </a:cubicBezTo>
                      <a:cubicBezTo>
                        <a:pt x="116487" y="73102"/>
                        <a:pt x="136080" y="60754"/>
                        <a:pt x="157895" y="52275"/>
                      </a:cubicBezTo>
                      <a:cubicBezTo>
                        <a:pt x="179711" y="43713"/>
                        <a:pt x="202761" y="39432"/>
                        <a:pt x="226388" y="39432"/>
                      </a:cubicBezTo>
                      <a:cubicBezTo>
                        <a:pt x="243593" y="39432"/>
                        <a:pt x="260387" y="41655"/>
                        <a:pt x="276358" y="45936"/>
                      </a:cubicBezTo>
                      <a:cubicBezTo>
                        <a:pt x="292328" y="50299"/>
                        <a:pt x="307393" y="56638"/>
                        <a:pt x="321141" y="64706"/>
                      </a:cubicBezTo>
                      <a:cubicBezTo>
                        <a:pt x="334889" y="72855"/>
                        <a:pt x="347567" y="82899"/>
                        <a:pt x="358763" y="94506"/>
                      </a:cubicBezTo>
                      <a:cubicBezTo>
                        <a:pt x="367571" y="103644"/>
                        <a:pt x="375392" y="113852"/>
                        <a:pt x="381978" y="124883"/>
                      </a:cubicBezTo>
                      <a:lnTo>
                        <a:pt x="389469" y="124883"/>
                      </a:lnTo>
                      <a:cubicBezTo>
                        <a:pt x="384859" y="116981"/>
                        <a:pt x="379590" y="109407"/>
                        <a:pt x="373828" y="102327"/>
                      </a:cubicBezTo>
                      <a:cubicBezTo>
                        <a:pt x="362385" y="88332"/>
                        <a:pt x="348966" y="76231"/>
                        <a:pt x="333983" y="66352"/>
                      </a:cubicBezTo>
                      <a:cubicBezTo>
                        <a:pt x="318919" y="56391"/>
                        <a:pt x="302042" y="48570"/>
                        <a:pt x="283849" y="43137"/>
                      </a:cubicBezTo>
                      <a:cubicBezTo>
                        <a:pt x="265573" y="37704"/>
                        <a:pt x="245980" y="34905"/>
                        <a:pt x="225647" y="34905"/>
                      </a:cubicBezTo>
                      <a:close/>
                      <a:moveTo>
                        <a:pt x="262939" y="398771"/>
                      </a:moveTo>
                      <a:cubicBezTo>
                        <a:pt x="264092" y="399759"/>
                        <a:pt x="265162" y="400912"/>
                        <a:pt x="265985" y="402229"/>
                      </a:cubicBezTo>
                      <a:cubicBezTo>
                        <a:pt x="266150" y="402558"/>
                        <a:pt x="266397" y="402805"/>
                        <a:pt x="266561" y="403134"/>
                      </a:cubicBezTo>
                      <a:cubicBezTo>
                        <a:pt x="272488" y="401900"/>
                        <a:pt x="278251" y="400500"/>
                        <a:pt x="283931" y="398771"/>
                      </a:cubicBezTo>
                      <a:cubicBezTo>
                        <a:pt x="302372" y="393174"/>
                        <a:pt x="319412" y="385270"/>
                        <a:pt x="334560" y="375309"/>
                      </a:cubicBezTo>
                      <a:cubicBezTo>
                        <a:pt x="349625" y="365431"/>
                        <a:pt x="363043" y="353329"/>
                        <a:pt x="374322" y="339417"/>
                      </a:cubicBezTo>
                      <a:cubicBezTo>
                        <a:pt x="380002" y="332337"/>
                        <a:pt x="385188" y="324928"/>
                        <a:pt x="389634" y="317189"/>
                      </a:cubicBezTo>
                      <a:lnTo>
                        <a:pt x="381813" y="317189"/>
                      </a:lnTo>
                      <a:cubicBezTo>
                        <a:pt x="375063" y="328221"/>
                        <a:pt x="367160" y="338346"/>
                        <a:pt x="358269" y="347402"/>
                      </a:cubicBezTo>
                      <a:cubicBezTo>
                        <a:pt x="347073" y="358845"/>
                        <a:pt x="334477" y="368806"/>
                        <a:pt x="320730" y="376956"/>
                      </a:cubicBezTo>
                      <a:cubicBezTo>
                        <a:pt x="306982" y="385106"/>
                        <a:pt x="291999" y="391445"/>
                        <a:pt x="276193" y="395726"/>
                      </a:cubicBezTo>
                      <a:cubicBezTo>
                        <a:pt x="271830" y="396960"/>
                        <a:pt x="267384" y="397948"/>
                        <a:pt x="262939" y="398854"/>
                      </a:cubicBezTo>
                      <a:close/>
                    </a:path>
                  </a:pathLst>
                </a:custGeom>
                <a:solidFill>
                  <a:srgbClr val="1D1D1B"/>
                </a:solidFill>
                <a:ln w="8232" cap="flat">
                  <a:noFill/>
                  <a:prstDash val="solid"/>
                  <a:miter/>
                </a:ln>
              </p:spPr>
              <p:txBody>
                <a:bodyPr rtlCol="0" anchor="ctr"/>
                <a:lstStyle/>
                <a:p>
                  <a:endParaRPr lang="pt-BR"/>
                </a:p>
              </p:txBody>
            </p:sp>
          </p:grpSp>
          <p:grpSp>
            <p:nvGrpSpPr>
              <p:cNvPr id="167" name="Gráfico 4">
                <a:extLst>
                  <a:ext uri="{FF2B5EF4-FFF2-40B4-BE49-F238E27FC236}">
                    <a16:creationId xmlns:a16="http://schemas.microsoft.com/office/drawing/2014/main" id="{D8766488-E9E5-BFEC-9C1F-421412B1587D}"/>
                  </a:ext>
                </a:extLst>
              </p:cNvPr>
              <p:cNvGrpSpPr/>
              <p:nvPr/>
            </p:nvGrpSpPr>
            <p:grpSpPr>
              <a:xfrm>
                <a:off x="3973390" y="5041116"/>
                <a:ext cx="452693" cy="559640"/>
                <a:chOff x="3973390" y="5041116"/>
                <a:chExt cx="452693" cy="559640"/>
              </a:xfrm>
              <a:solidFill>
                <a:srgbClr val="1D1D1B"/>
              </a:solidFill>
            </p:grpSpPr>
            <p:sp>
              <p:nvSpPr>
                <p:cNvPr id="168" name="Forma Livre: Forma 167">
                  <a:extLst>
                    <a:ext uri="{FF2B5EF4-FFF2-40B4-BE49-F238E27FC236}">
                      <a16:creationId xmlns:a16="http://schemas.microsoft.com/office/drawing/2014/main" id="{68430839-8345-FAE0-E495-65919E5ABB8F}"/>
                    </a:ext>
                  </a:extLst>
                </p:cNvPr>
                <p:cNvSpPr/>
                <p:nvPr/>
              </p:nvSpPr>
              <p:spPr>
                <a:xfrm>
                  <a:off x="3990677" y="5058249"/>
                  <a:ext cx="417787" cy="525054"/>
                </a:xfrm>
                <a:custGeom>
                  <a:avLst/>
                  <a:gdLst>
                    <a:gd name="connsiteX0" fmla="*/ 0 w 417787"/>
                    <a:gd name="connsiteY0" fmla="*/ 321388 h 525054"/>
                    <a:gd name="connsiteX1" fmla="*/ 15641 w 417787"/>
                    <a:gd name="connsiteY1" fmla="*/ 241864 h 525054"/>
                    <a:gd name="connsiteX2" fmla="*/ 59108 w 417787"/>
                    <a:gd name="connsiteY2" fmla="*/ 177159 h 525054"/>
                    <a:gd name="connsiteX3" fmla="*/ 124719 w 417787"/>
                    <a:gd name="connsiteY3" fmla="*/ 133857 h 525054"/>
                    <a:gd name="connsiteX4" fmla="*/ 206383 w 417787"/>
                    <a:gd name="connsiteY4" fmla="*/ 118051 h 525054"/>
                    <a:gd name="connsiteX5" fmla="*/ 259811 w 417787"/>
                    <a:gd name="connsiteY5" fmla="*/ 124883 h 525054"/>
                    <a:gd name="connsiteX6" fmla="*/ 306735 w 417787"/>
                    <a:gd name="connsiteY6" fmla="*/ 143735 h 525054"/>
                    <a:gd name="connsiteX7" fmla="*/ 345838 w 417787"/>
                    <a:gd name="connsiteY7" fmla="*/ 172137 h 525054"/>
                    <a:gd name="connsiteX8" fmla="*/ 375392 w 417787"/>
                    <a:gd name="connsiteY8" fmla="*/ 207618 h 525054"/>
                    <a:gd name="connsiteX9" fmla="*/ 378849 w 417787"/>
                    <a:gd name="connsiteY9" fmla="*/ 128259 h 525054"/>
                    <a:gd name="connsiteX10" fmla="*/ 417788 w 417787"/>
                    <a:gd name="connsiteY10" fmla="*/ 128259 h 525054"/>
                    <a:gd name="connsiteX11" fmla="*/ 417788 w 417787"/>
                    <a:gd name="connsiteY11" fmla="*/ 514764 h 525054"/>
                    <a:gd name="connsiteX12" fmla="*/ 378849 w 417787"/>
                    <a:gd name="connsiteY12" fmla="*/ 514764 h 525054"/>
                    <a:gd name="connsiteX13" fmla="*/ 375392 w 417787"/>
                    <a:gd name="connsiteY13" fmla="*/ 435816 h 525054"/>
                    <a:gd name="connsiteX14" fmla="*/ 345591 w 417787"/>
                    <a:gd name="connsiteY14" fmla="*/ 471133 h 525054"/>
                    <a:gd name="connsiteX15" fmla="*/ 306323 w 417787"/>
                    <a:gd name="connsiteY15" fmla="*/ 499370 h 525054"/>
                    <a:gd name="connsiteX16" fmla="*/ 259399 w 417787"/>
                    <a:gd name="connsiteY16" fmla="*/ 518222 h 525054"/>
                    <a:gd name="connsiteX17" fmla="*/ 206383 w 417787"/>
                    <a:gd name="connsiteY17" fmla="*/ 525055 h 525054"/>
                    <a:gd name="connsiteX18" fmla="*/ 124719 w 417787"/>
                    <a:gd name="connsiteY18" fmla="*/ 509249 h 525054"/>
                    <a:gd name="connsiteX19" fmla="*/ 59272 w 417787"/>
                    <a:gd name="connsiteY19" fmla="*/ 465947 h 525054"/>
                    <a:gd name="connsiteX20" fmla="*/ 15806 w 417787"/>
                    <a:gd name="connsiteY20" fmla="*/ 401241 h 525054"/>
                    <a:gd name="connsiteX21" fmla="*/ 0 w 417787"/>
                    <a:gd name="connsiteY21" fmla="*/ 321306 h 525054"/>
                    <a:gd name="connsiteX22" fmla="*/ 44290 w 417787"/>
                    <a:gd name="connsiteY22" fmla="*/ 321388 h 525054"/>
                    <a:gd name="connsiteX23" fmla="*/ 57297 w 417787"/>
                    <a:gd name="connsiteY23" fmla="*/ 386670 h 525054"/>
                    <a:gd name="connsiteX24" fmla="*/ 92778 w 417787"/>
                    <a:gd name="connsiteY24" fmla="*/ 438780 h 525054"/>
                    <a:gd name="connsiteX25" fmla="*/ 145464 w 417787"/>
                    <a:gd name="connsiteY25" fmla="*/ 473356 h 525054"/>
                    <a:gd name="connsiteX26" fmla="*/ 209923 w 417787"/>
                    <a:gd name="connsiteY26" fmla="*/ 485951 h 525054"/>
                    <a:gd name="connsiteX27" fmla="*/ 274382 w 417787"/>
                    <a:gd name="connsiteY27" fmla="*/ 473520 h 525054"/>
                    <a:gd name="connsiteX28" fmla="*/ 327233 w 417787"/>
                    <a:gd name="connsiteY28" fmla="*/ 438945 h 525054"/>
                    <a:gd name="connsiteX29" fmla="*/ 362879 w 417787"/>
                    <a:gd name="connsiteY29" fmla="*/ 386835 h 525054"/>
                    <a:gd name="connsiteX30" fmla="*/ 375885 w 417787"/>
                    <a:gd name="connsiteY30" fmla="*/ 321388 h 525054"/>
                    <a:gd name="connsiteX31" fmla="*/ 362714 w 417787"/>
                    <a:gd name="connsiteY31" fmla="*/ 256353 h 525054"/>
                    <a:gd name="connsiteX32" fmla="*/ 327068 w 417787"/>
                    <a:gd name="connsiteY32" fmla="*/ 204490 h 525054"/>
                    <a:gd name="connsiteX33" fmla="*/ 274382 w 417787"/>
                    <a:gd name="connsiteY33" fmla="*/ 169996 h 525054"/>
                    <a:gd name="connsiteX34" fmla="*/ 209923 w 417787"/>
                    <a:gd name="connsiteY34" fmla="*/ 157401 h 525054"/>
                    <a:gd name="connsiteX35" fmla="*/ 145217 w 417787"/>
                    <a:gd name="connsiteY35" fmla="*/ 169996 h 525054"/>
                    <a:gd name="connsiteX36" fmla="*/ 92531 w 417787"/>
                    <a:gd name="connsiteY36" fmla="*/ 204490 h 525054"/>
                    <a:gd name="connsiteX37" fmla="*/ 57214 w 417787"/>
                    <a:gd name="connsiteY37" fmla="*/ 256353 h 525054"/>
                    <a:gd name="connsiteX38" fmla="*/ 44207 w 417787"/>
                    <a:gd name="connsiteY38" fmla="*/ 321388 h 525054"/>
                    <a:gd name="connsiteX39" fmla="*/ 314061 w 417787"/>
                    <a:gd name="connsiteY39" fmla="*/ 82 h 525054"/>
                    <a:gd name="connsiteX40" fmla="*/ 336206 w 417787"/>
                    <a:gd name="connsiteY40" fmla="*/ 15312 h 525054"/>
                    <a:gd name="connsiteX41" fmla="*/ 298255 w 417787"/>
                    <a:gd name="connsiteY41" fmla="*/ 59355 h 525054"/>
                    <a:gd name="connsiteX42" fmla="*/ 255365 w 417787"/>
                    <a:gd name="connsiteY42" fmla="*/ 72938 h 525054"/>
                    <a:gd name="connsiteX43" fmla="*/ 224659 w 417787"/>
                    <a:gd name="connsiteY43" fmla="*/ 68328 h 525054"/>
                    <a:gd name="connsiteX44" fmla="*/ 196587 w 417787"/>
                    <a:gd name="connsiteY44" fmla="*/ 58202 h 525054"/>
                    <a:gd name="connsiteX45" fmla="*/ 171231 w 417787"/>
                    <a:gd name="connsiteY45" fmla="*/ 48076 h 525054"/>
                    <a:gd name="connsiteX46" fmla="*/ 148181 w 417787"/>
                    <a:gd name="connsiteY46" fmla="*/ 43466 h 525054"/>
                    <a:gd name="connsiteX47" fmla="*/ 127765 w 417787"/>
                    <a:gd name="connsiteY47" fmla="*/ 48817 h 525054"/>
                    <a:gd name="connsiteX48" fmla="*/ 108501 w 417787"/>
                    <a:gd name="connsiteY48" fmla="*/ 69069 h 525054"/>
                    <a:gd name="connsiteX49" fmla="*/ 86768 w 417787"/>
                    <a:gd name="connsiteY49" fmla="*/ 53839 h 525054"/>
                    <a:gd name="connsiteX50" fmla="*/ 114429 w 417787"/>
                    <a:gd name="connsiteY50" fmla="*/ 22968 h 525054"/>
                    <a:gd name="connsiteX51" fmla="*/ 151227 w 417787"/>
                    <a:gd name="connsiteY51" fmla="*/ 11937 h 525054"/>
                    <a:gd name="connsiteX52" fmla="*/ 169914 w 417787"/>
                    <a:gd name="connsiteY52" fmla="*/ 14242 h 525054"/>
                    <a:gd name="connsiteX53" fmla="*/ 192388 w 417787"/>
                    <a:gd name="connsiteY53" fmla="*/ 21075 h 525054"/>
                    <a:gd name="connsiteX54" fmla="*/ 214121 w 417787"/>
                    <a:gd name="connsiteY54" fmla="*/ 29883 h 525054"/>
                    <a:gd name="connsiteX55" fmla="*/ 235114 w 417787"/>
                    <a:gd name="connsiteY55" fmla="*/ 37292 h 525054"/>
                    <a:gd name="connsiteX56" fmla="*/ 255694 w 417787"/>
                    <a:gd name="connsiteY56" fmla="*/ 40503 h 525054"/>
                    <a:gd name="connsiteX57" fmla="*/ 284919 w 417787"/>
                    <a:gd name="connsiteY57" fmla="*/ 31694 h 525054"/>
                    <a:gd name="connsiteX58" fmla="*/ 314143 w 417787"/>
                    <a:gd name="connsiteY58" fmla="*/ 0 h 52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787" h="525054">
                      <a:moveTo>
                        <a:pt x="0" y="321388"/>
                      </a:moveTo>
                      <a:cubicBezTo>
                        <a:pt x="0" y="293152"/>
                        <a:pt x="5186" y="266643"/>
                        <a:pt x="15641" y="241864"/>
                      </a:cubicBezTo>
                      <a:cubicBezTo>
                        <a:pt x="26096" y="217085"/>
                        <a:pt x="40585" y="195517"/>
                        <a:pt x="59108" y="177159"/>
                      </a:cubicBezTo>
                      <a:cubicBezTo>
                        <a:pt x="77713" y="158883"/>
                        <a:pt x="99528" y="144394"/>
                        <a:pt x="124719" y="133857"/>
                      </a:cubicBezTo>
                      <a:cubicBezTo>
                        <a:pt x="149910" y="123320"/>
                        <a:pt x="177158" y="118051"/>
                        <a:pt x="206383" y="118051"/>
                      </a:cubicBezTo>
                      <a:cubicBezTo>
                        <a:pt x="225235" y="118051"/>
                        <a:pt x="243017" y="120356"/>
                        <a:pt x="259811" y="124883"/>
                      </a:cubicBezTo>
                      <a:cubicBezTo>
                        <a:pt x="276604" y="129494"/>
                        <a:pt x="292246" y="135750"/>
                        <a:pt x="306735" y="143735"/>
                      </a:cubicBezTo>
                      <a:cubicBezTo>
                        <a:pt x="321224" y="151721"/>
                        <a:pt x="334230" y="161188"/>
                        <a:pt x="345838" y="172137"/>
                      </a:cubicBezTo>
                      <a:cubicBezTo>
                        <a:pt x="357445" y="183086"/>
                        <a:pt x="367242" y="194940"/>
                        <a:pt x="375392" y="207618"/>
                      </a:cubicBezTo>
                      <a:lnTo>
                        <a:pt x="378849" y="128259"/>
                      </a:lnTo>
                      <a:lnTo>
                        <a:pt x="417788" y="128259"/>
                      </a:lnTo>
                      <a:lnTo>
                        <a:pt x="417788" y="514764"/>
                      </a:lnTo>
                      <a:lnTo>
                        <a:pt x="378849" y="514764"/>
                      </a:lnTo>
                      <a:lnTo>
                        <a:pt x="375392" y="435816"/>
                      </a:lnTo>
                      <a:cubicBezTo>
                        <a:pt x="367242" y="448577"/>
                        <a:pt x="357363" y="460267"/>
                        <a:pt x="345591" y="471133"/>
                      </a:cubicBezTo>
                      <a:cubicBezTo>
                        <a:pt x="333901" y="481918"/>
                        <a:pt x="320812" y="491384"/>
                        <a:pt x="306323" y="499370"/>
                      </a:cubicBezTo>
                      <a:cubicBezTo>
                        <a:pt x="291834" y="507355"/>
                        <a:pt x="276193" y="513694"/>
                        <a:pt x="259399" y="518222"/>
                      </a:cubicBezTo>
                      <a:cubicBezTo>
                        <a:pt x="242605" y="522832"/>
                        <a:pt x="224906" y="525055"/>
                        <a:pt x="206383" y="525055"/>
                      </a:cubicBezTo>
                      <a:cubicBezTo>
                        <a:pt x="177158" y="525055"/>
                        <a:pt x="149910" y="519786"/>
                        <a:pt x="124719" y="509249"/>
                      </a:cubicBezTo>
                      <a:cubicBezTo>
                        <a:pt x="99528" y="498711"/>
                        <a:pt x="77713" y="484222"/>
                        <a:pt x="59272" y="465947"/>
                      </a:cubicBezTo>
                      <a:cubicBezTo>
                        <a:pt x="40832" y="447671"/>
                        <a:pt x="26343" y="426102"/>
                        <a:pt x="15806" y="401241"/>
                      </a:cubicBezTo>
                      <a:cubicBezTo>
                        <a:pt x="5269" y="376462"/>
                        <a:pt x="0" y="349790"/>
                        <a:pt x="0" y="321306"/>
                      </a:cubicBezTo>
                      <a:close/>
                      <a:moveTo>
                        <a:pt x="44290" y="321388"/>
                      </a:moveTo>
                      <a:cubicBezTo>
                        <a:pt x="44290" y="344768"/>
                        <a:pt x="48653" y="366501"/>
                        <a:pt x="57297" y="386670"/>
                      </a:cubicBezTo>
                      <a:cubicBezTo>
                        <a:pt x="65940" y="406757"/>
                        <a:pt x="77795" y="424127"/>
                        <a:pt x="92778" y="438780"/>
                      </a:cubicBezTo>
                      <a:cubicBezTo>
                        <a:pt x="107760" y="453434"/>
                        <a:pt x="125377" y="464959"/>
                        <a:pt x="145464" y="473356"/>
                      </a:cubicBezTo>
                      <a:cubicBezTo>
                        <a:pt x="165551" y="481753"/>
                        <a:pt x="187037" y="485951"/>
                        <a:pt x="209923" y="485951"/>
                      </a:cubicBezTo>
                      <a:cubicBezTo>
                        <a:pt x="232808" y="485951"/>
                        <a:pt x="254295" y="481835"/>
                        <a:pt x="274382" y="473520"/>
                      </a:cubicBezTo>
                      <a:cubicBezTo>
                        <a:pt x="294469" y="465288"/>
                        <a:pt x="312085" y="453763"/>
                        <a:pt x="327233" y="438945"/>
                      </a:cubicBezTo>
                      <a:cubicBezTo>
                        <a:pt x="342380" y="424209"/>
                        <a:pt x="354235" y="406839"/>
                        <a:pt x="362879" y="386835"/>
                      </a:cubicBezTo>
                      <a:cubicBezTo>
                        <a:pt x="371523" y="366912"/>
                        <a:pt x="375885" y="345015"/>
                        <a:pt x="375885" y="321388"/>
                      </a:cubicBezTo>
                      <a:cubicBezTo>
                        <a:pt x="375885" y="297762"/>
                        <a:pt x="371523" y="276275"/>
                        <a:pt x="362714" y="256353"/>
                      </a:cubicBezTo>
                      <a:cubicBezTo>
                        <a:pt x="353905" y="236431"/>
                        <a:pt x="342051" y="219061"/>
                        <a:pt x="327068" y="204490"/>
                      </a:cubicBezTo>
                      <a:cubicBezTo>
                        <a:pt x="312085" y="189836"/>
                        <a:pt x="294469" y="178393"/>
                        <a:pt x="274382" y="169996"/>
                      </a:cubicBezTo>
                      <a:cubicBezTo>
                        <a:pt x="254295" y="161600"/>
                        <a:pt x="232808" y="157401"/>
                        <a:pt x="209923" y="157401"/>
                      </a:cubicBezTo>
                      <a:cubicBezTo>
                        <a:pt x="187037" y="157401"/>
                        <a:pt x="165469" y="161600"/>
                        <a:pt x="145217" y="169996"/>
                      </a:cubicBezTo>
                      <a:cubicBezTo>
                        <a:pt x="124966" y="178393"/>
                        <a:pt x="107431" y="189919"/>
                        <a:pt x="92531" y="204490"/>
                      </a:cubicBezTo>
                      <a:cubicBezTo>
                        <a:pt x="77630" y="219143"/>
                        <a:pt x="65858" y="236431"/>
                        <a:pt x="57214" y="256353"/>
                      </a:cubicBezTo>
                      <a:cubicBezTo>
                        <a:pt x="48570" y="276357"/>
                        <a:pt x="44207" y="298008"/>
                        <a:pt x="44207" y="321388"/>
                      </a:cubicBezTo>
                      <a:close/>
                      <a:moveTo>
                        <a:pt x="314061" y="82"/>
                      </a:moveTo>
                      <a:lnTo>
                        <a:pt x="336206" y="15312"/>
                      </a:lnTo>
                      <a:cubicBezTo>
                        <a:pt x="324269" y="35646"/>
                        <a:pt x="311591" y="50381"/>
                        <a:pt x="298255" y="59355"/>
                      </a:cubicBezTo>
                      <a:cubicBezTo>
                        <a:pt x="284919" y="68410"/>
                        <a:pt x="270595" y="72938"/>
                        <a:pt x="255365" y="72938"/>
                      </a:cubicBezTo>
                      <a:cubicBezTo>
                        <a:pt x="244663" y="72938"/>
                        <a:pt x="234455" y="71374"/>
                        <a:pt x="224659" y="68328"/>
                      </a:cubicBezTo>
                      <a:cubicBezTo>
                        <a:pt x="214862" y="65282"/>
                        <a:pt x="205478" y="61907"/>
                        <a:pt x="196587" y="58202"/>
                      </a:cubicBezTo>
                      <a:cubicBezTo>
                        <a:pt x="187696" y="54498"/>
                        <a:pt x="179217" y="51122"/>
                        <a:pt x="171231" y="48076"/>
                      </a:cubicBezTo>
                      <a:cubicBezTo>
                        <a:pt x="163246" y="45031"/>
                        <a:pt x="155508" y="43466"/>
                        <a:pt x="148181" y="43466"/>
                      </a:cubicBezTo>
                      <a:cubicBezTo>
                        <a:pt x="140854" y="43466"/>
                        <a:pt x="134268" y="45278"/>
                        <a:pt x="127765" y="48817"/>
                      </a:cubicBezTo>
                      <a:cubicBezTo>
                        <a:pt x="121261" y="52357"/>
                        <a:pt x="114840" y="59108"/>
                        <a:pt x="108501" y="69069"/>
                      </a:cubicBezTo>
                      <a:lnTo>
                        <a:pt x="86768" y="53839"/>
                      </a:lnTo>
                      <a:cubicBezTo>
                        <a:pt x="94424" y="40585"/>
                        <a:pt x="103644" y="30295"/>
                        <a:pt x="114429" y="22968"/>
                      </a:cubicBezTo>
                      <a:cubicBezTo>
                        <a:pt x="125213" y="15559"/>
                        <a:pt x="137479" y="11937"/>
                        <a:pt x="151227" y="11937"/>
                      </a:cubicBezTo>
                      <a:cubicBezTo>
                        <a:pt x="157319" y="11937"/>
                        <a:pt x="163575" y="12678"/>
                        <a:pt x="169914" y="14242"/>
                      </a:cubicBezTo>
                      <a:cubicBezTo>
                        <a:pt x="177570" y="15806"/>
                        <a:pt x="185061" y="18029"/>
                        <a:pt x="192388" y="21075"/>
                      </a:cubicBezTo>
                      <a:cubicBezTo>
                        <a:pt x="199797" y="24121"/>
                        <a:pt x="207042" y="27084"/>
                        <a:pt x="214121" y="29883"/>
                      </a:cubicBezTo>
                      <a:cubicBezTo>
                        <a:pt x="221201" y="32682"/>
                        <a:pt x="228281" y="35152"/>
                        <a:pt x="235114" y="37292"/>
                      </a:cubicBezTo>
                      <a:cubicBezTo>
                        <a:pt x="241947" y="39433"/>
                        <a:pt x="248862" y="40503"/>
                        <a:pt x="255694" y="40503"/>
                      </a:cubicBezTo>
                      <a:cubicBezTo>
                        <a:pt x="265326" y="40503"/>
                        <a:pt x="275123" y="37539"/>
                        <a:pt x="284919" y="31694"/>
                      </a:cubicBezTo>
                      <a:cubicBezTo>
                        <a:pt x="294715" y="25849"/>
                        <a:pt x="304429" y="15312"/>
                        <a:pt x="314143" y="0"/>
                      </a:cubicBezTo>
                      <a:close/>
                    </a:path>
                  </a:pathLst>
                </a:custGeom>
                <a:solidFill>
                  <a:srgbClr val="1D1D1B"/>
                </a:solidFill>
                <a:ln w="8232" cap="flat">
                  <a:noFill/>
                  <a:prstDash val="solid"/>
                  <a:miter/>
                </a:ln>
              </p:spPr>
              <p:txBody>
                <a:bodyPr rtlCol="0" anchor="ctr"/>
                <a:lstStyle/>
                <a:p>
                  <a:endParaRPr lang="pt-BR"/>
                </a:p>
              </p:txBody>
            </p:sp>
            <p:sp>
              <p:nvSpPr>
                <p:cNvPr id="169" name="Forma Livre: Forma 168">
                  <a:extLst>
                    <a:ext uri="{FF2B5EF4-FFF2-40B4-BE49-F238E27FC236}">
                      <a16:creationId xmlns:a16="http://schemas.microsoft.com/office/drawing/2014/main" id="{FE240A40-92B8-AA48-A907-E382DD149DCA}"/>
                    </a:ext>
                  </a:extLst>
                </p:cNvPr>
                <p:cNvSpPr/>
                <p:nvPr/>
              </p:nvSpPr>
              <p:spPr>
                <a:xfrm>
                  <a:off x="3973390" y="5041116"/>
                  <a:ext cx="452693" cy="559640"/>
                </a:xfrm>
                <a:custGeom>
                  <a:avLst/>
                  <a:gdLst>
                    <a:gd name="connsiteX0" fmla="*/ 223753 w 452693"/>
                    <a:gd name="connsiteY0" fmla="*/ 559640 h 559640"/>
                    <a:gd name="connsiteX1" fmla="*/ 135421 w 452693"/>
                    <a:gd name="connsiteY1" fmla="*/ 542435 h 559640"/>
                    <a:gd name="connsiteX2" fmla="*/ 64459 w 452693"/>
                    <a:gd name="connsiteY2" fmla="*/ 495429 h 559640"/>
                    <a:gd name="connsiteX3" fmla="*/ 17205 w 452693"/>
                    <a:gd name="connsiteY3" fmla="*/ 425207 h 559640"/>
                    <a:gd name="connsiteX4" fmla="*/ 0 w 452693"/>
                    <a:gd name="connsiteY4" fmla="*/ 338439 h 559640"/>
                    <a:gd name="connsiteX5" fmla="*/ 17041 w 452693"/>
                    <a:gd name="connsiteY5" fmla="*/ 252165 h 559640"/>
                    <a:gd name="connsiteX6" fmla="*/ 64376 w 452693"/>
                    <a:gd name="connsiteY6" fmla="*/ 181861 h 559640"/>
                    <a:gd name="connsiteX7" fmla="*/ 135503 w 452693"/>
                    <a:gd name="connsiteY7" fmla="*/ 134937 h 559640"/>
                    <a:gd name="connsiteX8" fmla="*/ 223918 w 452693"/>
                    <a:gd name="connsiteY8" fmla="*/ 117732 h 559640"/>
                    <a:gd name="connsiteX9" fmla="*/ 281873 w 452693"/>
                    <a:gd name="connsiteY9" fmla="*/ 125223 h 559640"/>
                    <a:gd name="connsiteX10" fmla="*/ 332666 w 452693"/>
                    <a:gd name="connsiteY10" fmla="*/ 145639 h 559640"/>
                    <a:gd name="connsiteX11" fmla="*/ 375309 w 452693"/>
                    <a:gd name="connsiteY11" fmla="*/ 176593 h 559640"/>
                    <a:gd name="connsiteX12" fmla="*/ 377532 w 452693"/>
                    <a:gd name="connsiteY12" fmla="*/ 178733 h 559640"/>
                    <a:gd name="connsiteX13" fmla="*/ 379014 w 452693"/>
                    <a:gd name="connsiteY13" fmla="*/ 144569 h 559640"/>
                    <a:gd name="connsiteX14" fmla="*/ 396384 w 452693"/>
                    <a:gd name="connsiteY14" fmla="*/ 127940 h 559640"/>
                    <a:gd name="connsiteX15" fmla="*/ 435323 w 452693"/>
                    <a:gd name="connsiteY15" fmla="*/ 127940 h 559640"/>
                    <a:gd name="connsiteX16" fmla="*/ 452693 w 452693"/>
                    <a:gd name="connsiteY16" fmla="*/ 145310 h 559640"/>
                    <a:gd name="connsiteX17" fmla="*/ 452693 w 452693"/>
                    <a:gd name="connsiteY17" fmla="*/ 531815 h 559640"/>
                    <a:gd name="connsiteX18" fmla="*/ 435323 w 452693"/>
                    <a:gd name="connsiteY18" fmla="*/ 549185 h 559640"/>
                    <a:gd name="connsiteX19" fmla="*/ 396384 w 452693"/>
                    <a:gd name="connsiteY19" fmla="*/ 549185 h 559640"/>
                    <a:gd name="connsiteX20" fmla="*/ 379014 w 452693"/>
                    <a:gd name="connsiteY20" fmla="*/ 532556 h 559640"/>
                    <a:gd name="connsiteX21" fmla="*/ 377532 w 452693"/>
                    <a:gd name="connsiteY21" fmla="*/ 498475 h 559640"/>
                    <a:gd name="connsiteX22" fmla="*/ 374980 w 452693"/>
                    <a:gd name="connsiteY22" fmla="*/ 500862 h 559640"/>
                    <a:gd name="connsiteX23" fmla="*/ 332337 w 452693"/>
                    <a:gd name="connsiteY23" fmla="*/ 531569 h 559640"/>
                    <a:gd name="connsiteX24" fmla="*/ 281544 w 452693"/>
                    <a:gd name="connsiteY24" fmla="*/ 551984 h 559640"/>
                    <a:gd name="connsiteX25" fmla="*/ 223918 w 452693"/>
                    <a:gd name="connsiteY25" fmla="*/ 559476 h 559640"/>
                    <a:gd name="connsiteX26" fmla="*/ 223753 w 452693"/>
                    <a:gd name="connsiteY26" fmla="*/ 152554 h 559640"/>
                    <a:gd name="connsiteX27" fmla="*/ 148839 w 452693"/>
                    <a:gd name="connsiteY27" fmla="*/ 167043 h 559640"/>
                    <a:gd name="connsiteX28" fmla="*/ 88662 w 452693"/>
                    <a:gd name="connsiteY28" fmla="*/ 206723 h 559640"/>
                    <a:gd name="connsiteX29" fmla="*/ 48982 w 452693"/>
                    <a:gd name="connsiteY29" fmla="*/ 265748 h 559640"/>
                    <a:gd name="connsiteX30" fmla="*/ 34658 w 452693"/>
                    <a:gd name="connsiteY30" fmla="*/ 338604 h 559640"/>
                    <a:gd name="connsiteX31" fmla="*/ 49147 w 452693"/>
                    <a:gd name="connsiteY31" fmla="*/ 411707 h 559640"/>
                    <a:gd name="connsiteX32" fmla="*/ 88908 w 452693"/>
                    <a:gd name="connsiteY32" fmla="*/ 470897 h 559640"/>
                    <a:gd name="connsiteX33" fmla="*/ 148839 w 452693"/>
                    <a:gd name="connsiteY33" fmla="*/ 510494 h 559640"/>
                    <a:gd name="connsiteX34" fmla="*/ 223753 w 452693"/>
                    <a:gd name="connsiteY34" fmla="*/ 524982 h 559640"/>
                    <a:gd name="connsiteX35" fmla="*/ 272241 w 452693"/>
                    <a:gd name="connsiteY35" fmla="*/ 518726 h 559640"/>
                    <a:gd name="connsiteX36" fmla="*/ 315378 w 452693"/>
                    <a:gd name="connsiteY36" fmla="*/ 501356 h 559640"/>
                    <a:gd name="connsiteX37" fmla="*/ 351271 w 452693"/>
                    <a:gd name="conn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ame="connsiteX41" fmla="*/ 412849 w 452693"/>
                    <a:gd name="connsiteY41" fmla="*/ 514692 h 559640"/>
                    <a:gd name="connsiteX42" fmla="*/ 417788 w 452693"/>
                    <a:gd name="connsiteY42" fmla="*/ 514692 h 559640"/>
                    <a:gd name="connsiteX43" fmla="*/ 417788 w 452693"/>
                    <a:gd name="connsiteY43" fmla="*/ 162845 h 559640"/>
                    <a:gd name="connsiteX44" fmla="*/ 412849 w 452693"/>
                    <a:gd name="connsiteY44" fmla="*/ 162845 h 559640"/>
                    <a:gd name="connsiteX45" fmla="*/ 410132 w 452693"/>
                    <a:gd name="connsiteY45" fmla="*/ 225575 h 559640"/>
                    <a:gd name="connsiteX46" fmla="*/ 397289 w 452693"/>
                    <a:gd name="connsiteY46" fmla="*/ 241545 h 559640"/>
                    <a:gd name="connsiteX47" fmla="*/ 378191 w 452693"/>
                    <a:gd name="connsiteY47" fmla="*/ 234136 h 559640"/>
                    <a:gd name="connsiteX48" fmla="*/ 351354 w 452693"/>
                    <a:gd name="connsiteY48" fmla="*/ 201866 h 559640"/>
                    <a:gd name="connsiteX49" fmla="*/ 315790 w 452693"/>
                    <a:gd name="connsiteY49" fmla="*/ 176016 h 559640"/>
                    <a:gd name="connsiteX50" fmla="*/ 272653 w 452693"/>
                    <a:gd name="connsiteY50" fmla="*/ 158646 h 559640"/>
                    <a:gd name="connsiteX51" fmla="*/ 223836 w 452693"/>
                    <a:gd name="connsiteY51" fmla="*/ 152390 h 559640"/>
                    <a:gd name="connsiteX52" fmla="*/ 227211 w 452693"/>
                    <a:gd name="connsiteY52" fmla="*/ 520372 h 559640"/>
                    <a:gd name="connsiteX53" fmla="*/ 156001 w 452693"/>
                    <a:gd name="connsiteY53" fmla="*/ 506460 h 559640"/>
                    <a:gd name="connsiteX54" fmla="*/ 97882 w 452693"/>
                    <a:gd name="connsiteY54" fmla="*/ 468344 h 559640"/>
                    <a:gd name="connsiteX55" fmla="*/ 58531 w 452693"/>
                    <a:gd name="connsiteY55" fmla="*/ 410718 h 559640"/>
                    <a:gd name="connsiteX56" fmla="*/ 44125 w 452693"/>
                    <a:gd name="connsiteY56" fmla="*/ 338604 h 559640"/>
                    <a:gd name="connsiteX57" fmla="*/ 58531 w 452693"/>
                    <a:gd name="connsiteY57" fmla="*/ 266653 h 559640"/>
                    <a:gd name="connsiteX58" fmla="*/ 97553 w 452693"/>
                    <a:gd name="connsiteY58" fmla="*/ 209275 h 559640"/>
                    <a:gd name="connsiteX59" fmla="*/ 155755 w 452693"/>
                    <a:gd name="connsiteY59" fmla="*/ 171077 h 559640"/>
                    <a:gd name="connsiteX60" fmla="*/ 227128 w 452693"/>
                    <a:gd name="connsiteY60" fmla="*/ 157165 h 559640"/>
                    <a:gd name="connsiteX61" fmla="*/ 298338 w 452693"/>
                    <a:gd name="connsiteY61" fmla="*/ 171077 h 559640"/>
                    <a:gd name="connsiteX62" fmla="*/ 356458 w 452693"/>
                    <a:gd name="connsiteY62" fmla="*/ 209192 h 559640"/>
                    <a:gd name="connsiteX63" fmla="*/ 395890 w 452693"/>
                    <a:gd name="connsiteY63" fmla="*/ 266572 h 559640"/>
                    <a:gd name="connsiteX64" fmla="*/ 410544 w 452693"/>
                    <a:gd name="connsiteY64" fmla="*/ 338604 h 559640"/>
                    <a:gd name="connsiteX65" fmla="*/ 396137 w 452693"/>
                    <a:gd name="connsiteY65" fmla="*/ 410966 h 559640"/>
                    <a:gd name="connsiteX66" fmla="*/ 356622 w 452693"/>
                    <a:gd name="connsiteY66" fmla="*/ 468591 h 559640"/>
                    <a:gd name="connsiteX67" fmla="*/ 298255 w 452693"/>
                    <a:gd name="connsiteY67" fmla="*/ 506789 h 559640"/>
                    <a:gd name="connsiteX68" fmla="*/ 227128 w 452693"/>
                    <a:gd name="connsiteY68" fmla="*/ 520455 h 559640"/>
                    <a:gd name="connsiteX69" fmla="*/ 227211 w 452693"/>
                    <a:gd name="connsiteY69" fmla="*/ 191822 h 559640"/>
                    <a:gd name="connsiteX70" fmla="*/ 169173 w 452693"/>
                    <a:gd name="connsiteY70" fmla="*/ 203101 h 559640"/>
                    <a:gd name="connsiteX71" fmla="*/ 122002 w 452693"/>
                    <a:gd name="connsiteY71" fmla="*/ 233972 h 559640"/>
                    <a:gd name="connsiteX72" fmla="*/ 90473 w 452693"/>
                    <a:gd name="connsiteY72" fmla="*/ 280402 h 559640"/>
                    <a:gd name="connsiteX73" fmla="*/ 78947 w 452693"/>
                    <a:gd name="connsiteY73" fmla="*/ 338604 h 559640"/>
                    <a:gd name="connsiteX74" fmla="*/ 90473 w 452693"/>
                    <a:gd name="connsiteY74" fmla="*/ 396971 h 559640"/>
                    <a:gd name="connsiteX75" fmla="*/ 122167 w 452693"/>
                    <a:gd name="connsiteY75" fmla="*/ 443483 h 559640"/>
                    <a:gd name="connsiteX76" fmla="*/ 169420 w 452693"/>
                    <a:gd name="connsiteY76" fmla="*/ 474437 h 559640"/>
                    <a:gd name="connsiteX77" fmla="*/ 227211 w 452693"/>
                    <a:gd name="connsiteY77" fmla="*/ 485715 h 559640"/>
                    <a:gd name="connsiteX78" fmla="*/ 285084 w 452693"/>
                    <a:gd name="connsiteY78" fmla="*/ 474601 h 559640"/>
                    <a:gd name="connsiteX79" fmla="*/ 332419 w 452693"/>
                    <a:gd name="connsiteY79" fmla="*/ 443647 h 559640"/>
                    <a:gd name="connsiteX80" fmla="*/ 364278 w 452693"/>
                    <a:gd name="connsiteY80" fmla="*/ 397135 h 559640"/>
                    <a:gd name="connsiteX81" fmla="*/ 375803 w 452693"/>
                    <a:gd name="connsiteY81" fmla="*/ 338604 h 559640"/>
                    <a:gd name="connsiteX82" fmla="*/ 364114 w 452693"/>
                    <a:gd name="connsiteY82" fmla="*/ 280566 h 559640"/>
                    <a:gd name="connsiteX83" fmla="*/ 332172 w 452693"/>
                    <a:gd name="connsiteY83" fmla="*/ 234136 h 559640"/>
                    <a:gd name="connsiteX84" fmla="*/ 284919 w 452693"/>
                    <a:gd name="connsiteY84" fmla="*/ 203183 h 559640"/>
                    <a:gd name="connsiteX85" fmla="*/ 227128 w 452693"/>
                    <a:gd name="connsiteY85" fmla="*/ 191905 h 559640"/>
                    <a:gd name="connsiteX86" fmla="*/ 272571 w 452693"/>
                    <a:gd name="connsiteY86" fmla="*/ 107524 h 559640"/>
                    <a:gd name="connsiteX87" fmla="*/ 236678 w 452693"/>
                    <a:gd name="connsiteY87" fmla="*/ 102173 h 559640"/>
                    <a:gd name="connsiteX88" fmla="*/ 207124 w 452693"/>
                    <a:gd name="connsiteY88" fmla="*/ 91553 h 559640"/>
                    <a:gd name="connsiteX89" fmla="*/ 182180 w 452693"/>
                    <a:gd name="connsiteY89" fmla="*/ 81592 h 559640"/>
                    <a:gd name="connsiteX90" fmla="*/ 153203 w 452693"/>
                    <a:gd name="connsiteY90" fmla="*/ 81345 h 559640"/>
                    <a:gd name="connsiteX91" fmla="*/ 140196 w 452693"/>
                    <a:gd name="connsiteY91" fmla="*/ 95752 h 559640"/>
                    <a:gd name="connsiteX92" fmla="*/ 128917 w 452693"/>
                    <a:gd name="connsiteY92" fmla="*/ 103408 h 559640"/>
                    <a:gd name="connsiteX93" fmla="*/ 115581 w 452693"/>
                    <a:gd name="connsiteY93" fmla="*/ 100609 h 559640"/>
                    <a:gd name="connsiteX94" fmla="*/ 93848 w 452693"/>
                    <a:gd name="connsiteY94" fmla="*/ 85379 h 559640"/>
                    <a:gd name="connsiteX95" fmla="*/ 88744 w 452693"/>
                    <a:gd name="connsiteY95" fmla="*/ 62493 h 559640"/>
                    <a:gd name="connsiteX96" fmla="*/ 121673 w 452693"/>
                    <a:gd name="connsiteY96" fmla="*/ 25942 h 559640"/>
                    <a:gd name="connsiteX97" fmla="*/ 191071 w 452693"/>
                    <a:gd name="connsiteY97" fmla="*/ 14664 h 559640"/>
                    <a:gd name="connsiteX98" fmla="*/ 216180 w 452693"/>
                    <a:gd name="connsiteY98" fmla="*/ 22402 h 559640"/>
                    <a:gd name="connsiteX99" fmla="*/ 237666 w 452693"/>
                    <a:gd name="connsiteY99" fmla="*/ 31046 h 559640"/>
                    <a:gd name="connsiteX100" fmla="*/ 257506 w 452693"/>
                    <a:gd name="connsiteY100" fmla="*/ 38043 h 559640"/>
                    <a:gd name="connsiteX101" fmla="*/ 293234 w 452693"/>
                    <a:gd name="connsiteY101" fmla="*/ 34174 h 559640"/>
                    <a:gd name="connsiteX102" fmla="*/ 316696 w 452693"/>
                    <a:gd name="connsiteY102" fmla="*/ 8078 h 559640"/>
                    <a:gd name="connsiteX103" fmla="*/ 327891 w 452693"/>
                    <a:gd name="connsiteY103" fmla="*/ 340 h 559640"/>
                    <a:gd name="connsiteX104" fmla="*/ 341228 w 452693"/>
                    <a:gd name="connsiteY104" fmla="*/ 3056 h 559640"/>
                    <a:gd name="connsiteX105" fmla="*/ 363373 w 452693"/>
                    <a:gd name="connsiteY105" fmla="*/ 18286 h 559640"/>
                    <a:gd name="connsiteX106" fmla="*/ 368476 w 452693"/>
                    <a:gd name="connsiteY106" fmla="*/ 41419 h 559640"/>
                    <a:gd name="connsiteX107" fmla="*/ 325257 w 452693"/>
                    <a:gd name="connsiteY107" fmla="*/ 91059 h 559640"/>
                    <a:gd name="connsiteX108" fmla="*/ 272571 w 452693"/>
                    <a:gd name="connsiteY108" fmla="*/ 107606 h 5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52693" h="559640">
                      <a:moveTo>
                        <a:pt x="223753" y="559640"/>
                      </a:moveTo>
                      <a:cubicBezTo>
                        <a:pt x="192306" y="559640"/>
                        <a:pt x="162587" y="553878"/>
                        <a:pt x="135421" y="542435"/>
                      </a:cubicBezTo>
                      <a:cubicBezTo>
                        <a:pt x="108254" y="531075"/>
                        <a:pt x="84381" y="515268"/>
                        <a:pt x="64459" y="495429"/>
                      </a:cubicBezTo>
                      <a:cubicBezTo>
                        <a:pt x="44454" y="475589"/>
                        <a:pt x="28566" y="451962"/>
                        <a:pt x="17205" y="425207"/>
                      </a:cubicBezTo>
                      <a:cubicBezTo>
                        <a:pt x="5762" y="398370"/>
                        <a:pt x="0" y="369145"/>
                        <a:pt x="0" y="338439"/>
                      </a:cubicBezTo>
                      <a:cubicBezTo>
                        <a:pt x="0" y="307733"/>
                        <a:pt x="5680" y="279002"/>
                        <a:pt x="17041" y="252165"/>
                      </a:cubicBezTo>
                      <a:cubicBezTo>
                        <a:pt x="28319" y="225328"/>
                        <a:pt x="44207" y="201701"/>
                        <a:pt x="64376" y="181861"/>
                      </a:cubicBezTo>
                      <a:cubicBezTo>
                        <a:pt x="84463" y="162104"/>
                        <a:pt x="108337" y="146298"/>
                        <a:pt x="135503" y="134937"/>
                      </a:cubicBezTo>
                      <a:cubicBezTo>
                        <a:pt x="162752" y="123494"/>
                        <a:pt x="192471" y="117732"/>
                        <a:pt x="223918" y="117732"/>
                      </a:cubicBezTo>
                      <a:cubicBezTo>
                        <a:pt x="244169" y="117732"/>
                        <a:pt x="263680" y="120284"/>
                        <a:pt x="281873" y="125223"/>
                      </a:cubicBezTo>
                      <a:cubicBezTo>
                        <a:pt x="299902" y="130163"/>
                        <a:pt x="317025" y="136995"/>
                        <a:pt x="332666" y="145639"/>
                      </a:cubicBezTo>
                      <a:cubicBezTo>
                        <a:pt x="348307" y="154283"/>
                        <a:pt x="362714" y="164738"/>
                        <a:pt x="375309" y="176593"/>
                      </a:cubicBezTo>
                      <a:cubicBezTo>
                        <a:pt x="376051" y="177333"/>
                        <a:pt x="376791" y="178074"/>
                        <a:pt x="377532" y="178733"/>
                      </a:cubicBezTo>
                      <a:lnTo>
                        <a:pt x="379014" y="144569"/>
                      </a:lnTo>
                      <a:cubicBezTo>
                        <a:pt x="379426" y="135267"/>
                        <a:pt x="387082" y="127940"/>
                        <a:pt x="396384" y="127940"/>
                      </a:cubicBezTo>
                      <a:lnTo>
                        <a:pt x="435323" y="127940"/>
                      </a:lnTo>
                      <a:cubicBezTo>
                        <a:pt x="444872" y="127940"/>
                        <a:pt x="452693" y="135678"/>
                        <a:pt x="452693" y="145310"/>
                      </a:cubicBezTo>
                      <a:lnTo>
                        <a:pt x="452693" y="531815"/>
                      </a:lnTo>
                      <a:cubicBezTo>
                        <a:pt x="452693" y="541365"/>
                        <a:pt x="444955" y="549185"/>
                        <a:pt x="435323" y="549185"/>
                      </a:cubicBezTo>
                      <a:lnTo>
                        <a:pt x="396384" y="549185"/>
                      </a:lnTo>
                      <a:cubicBezTo>
                        <a:pt x="387082" y="549185"/>
                        <a:pt x="379426" y="541859"/>
                        <a:pt x="379014" y="532556"/>
                      </a:cubicBezTo>
                      <a:lnTo>
                        <a:pt x="377532" y="498475"/>
                      </a:lnTo>
                      <a:cubicBezTo>
                        <a:pt x="376709" y="499298"/>
                        <a:pt x="375803" y="500121"/>
                        <a:pt x="374980" y="500862"/>
                      </a:cubicBezTo>
                      <a:cubicBezTo>
                        <a:pt x="362302" y="512552"/>
                        <a:pt x="347978" y="522842"/>
                        <a:pt x="332337" y="531569"/>
                      </a:cubicBezTo>
                      <a:cubicBezTo>
                        <a:pt x="316696" y="540212"/>
                        <a:pt x="299572" y="547127"/>
                        <a:pt x="281544" y="551984"/>
                      </a:cubicBezTo>
                      <a:cubicBezTo>
                        <a:pt x="263351" y="556924"/>
                        <a:pt x="243922" y="559476"/>
                        <a:pt x="223918" y="559476"/>
                      </a:cubicBezTo>
                      <a:close/>
                      <a:moveTo>
                        <a:pt x="223753" y="152554"/>
                      </a:moveTo>
                      <a:cubicBezTo>
                        <a:pt x="196998" y="152554"/>
                        <a:pt x="171725" y="157412"/>
                        <a:pt x="148839" y="167043"/>
                      </a:cubicBezTo>
                      <a:cubicBezTo>
                        <a:pt x="125789" y="176675"/>
                        <a:pt x="105538" y="190011"/>
                        <a:pt x="88662" y="206723"/>
                      </a:cubicBezTo>
                      <a:cubicBezTo>
                        <a:pt x="71785" y="223352"/>
                        <a:pt x="58449" y="243192"/>
                        <a:pt x="48982" y="265748"/>
                      </a:cubicBezTo>
                      <a:cubicBezTo>
                        <a:pt x="39515" y="288304"/>
                        <a:pt x="34658" y="312755"/>
                        <a:pt x="34658" y="338604"/>
                      </a:cubicBezTo>
                      <a:cubicBezTo>
                        <a:pt x="34658" y="364453"/>
                        <a:pt x="39515" y="389232"/>
                        <a:pt x="49147" y="411707"/>
                      </a:cubicBezTo>
                      <a:cubicBezTo>
                        <a:pt x="58778" y="434345"/>
                        <a:pt x="72115" y="454185"/>
                        <a:pt x="88908" y="470897"/>
                      </a:cubicBezTo>
                      <a:cubicBezTo>
                        <a:pt x="105702" y="487526"/>
                        <a:pt x="125872" y="500862"/>
                        <a:pt x="148839" y="510494"/>
                      </a:cubicBezTo>
                      <a:cubicBezTo>
                        <a:pt x="171808" y="520126"/>
                        <a:pt x="196998" y="524982"/>
                        <a:pt x="223753" y="524982"/>
                      </a:cubicBezTo>
                      <a:cubicBezTo>
                        <a:pt x="240712" y="524982"/>
                        <a:pt x="257012" y="522842"/>
                        <a:pt x="272241" y="518726"/>
                      </a:cubicBezTo>
                      <a:cubicBezTo>
                        <a:pt x="287635" y="514528"/>
                        <a:pt x="302124" y="508683"/>
                        <a:pt x="315378" y="501356"/>
                      </a:cubicBezTo>
                      <a:cubicBezTo>
                        <a:pt x="328633" y="494029"/>
                        <a:pt x="340651" y="485385"/>
                        <a:pt x="351271" y="475589"/>
                      </a:cubicBezTo>
                      <a:cubicBezTo>
                        <a:pt x="361808" y="465875"/>
                        <a:pt x="370864" y="455090"/>
                        <a:pt x="378191" y="443647"/>
                      </a:cubicBezTo>
                      <a:cubicBezTo>
                        <a:pt x="382307" y="437309"/>
                        <a:pt x="390045" y="434263"/>
                        <a:pt x="397289" y="436239"/>
                      </a:cubicBezTo>
                      <a:cubicBezTo>
                        <a:pt x="404616" y="438214"/>
                        <a:pt x="409803" y="444718"/>
                        <a:pt x="410132" y="452292"/>
                      </a:cubicBezTo>
                      <a:lnTo>
                        <a:pt x="412849" y="514692"/>
                      </a:lnTo>
                      <a:lnTo>
                        <a:pt x="417788" y="514692"/>
                      </a:lnTo>
                      <a:lnTo>
                        <a:pt x="417788" y="162845"/>
                      </a:lnTo>
                      <a:lnTo>
                        <a:pt x="412849" y="162845"/>
                      </a:lnTo>
                      <a:lnTo>
                        <a:pt x="410132" y="225575"/>
                      </a:lnTo>
                      <a:cubicBezTo>
                        <a:pt x="409803" y="233148"/>
                        <a:pt x="404616" y="239652"/>
                        <a:pt x="397289" y="241545"/>
                      </a:cubicBezTo>
                      <a:cubicBezTo>
                        <a:pt x="389963" y="243521"/>
                        <a:pt x="382225" y="240557"/>
                        <a:pt x="378191" y="234136"/>
                      </a:cubicBezTo>
                      <a:cubicBezTo>
                        <a:pt x="370864" y="222693"/>
                        <a:pt x="361808" y="211827"/>
                        <a:pt x="351354" y="201866"/>
                      </a:cubicBezTo>
                      <a:cubicBezTo>
                        <a:pt x="340899" y="191987"/>
                        <a:pt x="328879" y="183261"/>
                        <a:pt x="315790" y="176016"/>
                      </a:cubicBezTo>
                      <a:cubicBezTo>
                        <a:pt x="302618" y="168690"/>
                        <a:pt x="288048" y="162845"/>
                        <a:pt x="272653" y="158646"/>
                      </a:cubicBezTo>
                      <a:cubicBezTo>
                        <a:pt x="257423" y="154530"/>
                        <a:pt x="240959" y="152390"/>
                        <a:pt x="223836" y="152390"/>
                      </a:cubicBezTo>
                      <a:close/>
                      <a:moveTo>
                        <a:pt x="227211" y="520372"/>
                      </a:moveTo>
                      <a:cubicBezTo>
                        <a:pt x="202102" y="520372"/>
                        <a:pt x="178146" y="515680"/>
                        <a:pt x="156001" y="506460"/>
                      </a:cubicBezTo>
                      <a:cubicBezTo>
                        <a:pt x="133939" y="497240"/>
                        <a:pt x="114429" y="484397"/>
                        <a:pt x="97882" y="468344"/>
                      </a:cubicBezTo>
                      <a:cubicBezTo>
                        <a:pt x="81335" y="452209"/>
                        <a:pt x="68081" y="432781"/>
                        <a:pt x="58531" y="410718"/>
                      </a:cubicBezTo>
                      <a:cubicBezTo>
                        <a:pt x="48982" y="388574"/>
                        <a:pt x="44125" y="364289"/>
                        <a:pt x="44125" y="338604"/>
                      </a:cubicBezTo>
                      <a:cubicBezTo>
                        <a:pt x="44125" y="312919"/>
                        <a:pt x="48982" y="288716"/>
                        <a:pt x="58531" y="266653"/>
                      </a:cubicBezTo>
                      <a:cubicBezTo>
                        <a:pt x="67999" y="244756"/>
                        <a:pt x="81170" y="225410"/>
                        <a:pt x="97553" y="209275"/>
                      </a:cubicBezTo>
                      <a:cubicBezTo>
                        <a:pt x="113935" y="193140"/>
                        <a:pt x="133528" y="180297"/>
                        <a:pt x="155755" y="171077"/>
                      </a:cubicBezTo>
                      <a:cubicBezTo>
                        <a:pt x="177982" y="161857"/>
                        <a:pt x="202020" y="157165"/>
                        <a:pt x="227128" y="157165"/>
                      </a:cubicBezTo>
                      <a:cubicBezTo>
                        <a:pt x="252237" y="157165"/>
                        <a:pt x="276193" y="161857"/>
                        <a:pt x="298338" y="171077"/>
                      </a:cubicBezTo>
                      <a:cubicBezTo>
                        <a:pt x="320318" y="180297"/>
                        <a:pt x="339911" y="193140"/>
                        <a:pt x="356458" y="209192"/>
                      </a:cubicBezTo>
                      <a:cubicBezTo>
                        <a:pt x="373004" y="225328"/>
                        <a:pt x="386258" y="244591"/>
                        <a:pt x="395890" y="266572"/>
                      </a:cubicBezTo>
                      <a:cubicBezTo>
                        <a:pt x="405604" y="288716"/>
                        <a:pt x="410544" y="312919"/>
                        <a:pt x="410544" y="338604"/>
                      </a:cubicBezTo>
                      <a:cubicBezTo>
                        <a:pt x="410544" y="364289"/>
                        <a:pt x="405687" y="388903"/>
                        <a:pt x="396137" y="410966"/>
                      </a:cubicBezTo>
                      <a:cubicBezTo>
                        <a:pt x="386670" y="432946"/>
                        <a:pt x="373334" y="452292"/>
                        <a:pt x="356622" y="468591"/>
                      </a:cubicBezTo>
                      <a:cubicBezTo>
                        <a:pt x="339993" y="484809"/>
                        <a:pt x="320318" y="497652"/>
                        <a:pt x="298255" y="506789"/>
                      </a:cubicBezTo>
                      <a:cubicBezTo>
                        <a:pt x="276111" y="515845"/>
                        <a:pt x="252237" y="520455"/>
                        <a:pt x="227128" y="520455"/>
                      </a:cubicBezTo>
                      <a:close/>
                      <a:moveTo>
                        <a:pt x="227211" y="191822"/>
                      </a:moveTo>
                      <a:cubicBezTo>
                        <a:pt x="206712" y="191822"/>
                        <a:pt x="187202" y="195609"/>
                        <a:pt x="169173" y="203101"/>
                      </a:cubicBezTo>
                      <a:cubicBezTo>
                        <a:pt x="151144" y="210592"/>
                        <a:pt x="135256" y="220965"/>
                        <a:pt x="122002" y="233972"/>
                      </a:cubicBezTo>
                      <a:cubicBezTo>
                        <a:pt x="108831" y="246978"/>
                        <a:pt x="98211" y="262620"/>
                        <a:pt x="90473" y="280402"/>
                      </a:cubicBezTo>
                      <a:cubicBezTo>
                        <a:pt x="82817" y="298101"/>
                        <a:pt x="78947" y="317694"/>
                        <a:pt x="78947" y="338604"/>
                      </a:cubicBezTo>
                      <a:cubicBezTo>
                        <a:pt x="78947" y="359514"/>
                        <a:pt x="82817" y="379189"/>
                        <a:pt x="90473" y="396971"/>
                      </a:cubicBezTo>
                      <a:cubicBezTo>
                        <a:pt x="98211" y="414917"/>
                        <a:pt x="108831" y="430558"/>
                        <a:pt x="122167" y="443483"/>
                      </a:cubicBezTo>
                      <a:cubicBezTo>
                        <a:pt x="135503" y="456490"/>
                        <a:pt x="151391" y="466945"/>
                        <a:pt x="169420" y="474437"/>
                      </a:cubicBezTo>
                      <a:cubicBezTo>
                        <a:pt x="187284" y="481928"/>
                        <a:pt x="206712" y="485715"/>
                        <a:pt x="227211" y="485715"/>
                      </a:cubicBezTo>
                      <a:cubicBezTo>
                        <a:pt x="247709" y="485715"/>
                        <a:pt x="267220" y="482010"/>
                        <a:pt x="285084" y="474601"/>
                      </a:cubicBezTo>
                      <a:cubicBezTo>
                        <a:pt x="303030" y="467192"/>
                        <a:pt x="318919" y="456819"/>
                        <a:pt x="332419" y="443647"/>
                      </a:cubicBezTo>
                      <a:cubicBezTo>
                        <a:pt x="345838" y="430558"/>
                        <a:pt x="356622" y="414917"/>
                        <a:pt x="364278" y="397135"/>
                      </a:cubicBezTo>
                      <a:cubicBezTo>
                        <a:pt x="371934" y="379436"/>
                        <a:pt x="375803" y="359761"/>
                        <a:pt x="375803" y="338604"/>
                      </a:cubicBezTo>
                      <a:cubicBezTo>
                        <a:pt x="375803" y="317447"/>
                        <a:pt x="371852" y="298183"/>
                        <a:pt x="364114" y="280566"/>
                      </a:cubicBezTo>
                      <a:cubicBezTo>
                        <a:pt x="356293" y="262785"/>
                        <a:pt x="345509" y="247143"/>
                        <a:pt x="332172" y="234136"/>
                      </a:cubicBezTo>
                      <a:cubicBezTo>
                        <a:pt x="318836" y="221129"/>
                        <a:pt x="302948" y="210674"/>
                        <a:pt x="284919" y="203183"/>
                      </a:cubicBezTo>
                      <a:cubicBezTo>
                        <a:pt x="267055" y="195692"/>
                        <a:pt x="247627" y="191905"/>
                        <a:pt x="227128" y="191905"/>
                      </a:cubicBezTo>
                      <a:close/>
                      <a:moveTo>
                        <a:pt x="272571" y="107524"/>
                      </a:moveTo>
                      <a:cubicBezTo>
                        <a:pt x="260140" y="107524"/>
                        <a:pt x="248121" y="105713"/>
                        <a:pt x="236678" y="102173"/>
                      </a:cubicBezTo>
                      <a:cubicBezTo>
                        <a:pt x="226388" y="98962"/>
                        <a:pt x="216509" y="95422"/>
                        <a:pt x="207124" y="91553"/>
                      </a:cubicBezTo>
                      <a:cubicBezTo>
                        <a:pt x="198398" y="87931"/>
                        <a:pt x="190083" y="84638"/>
                        <a:pt x="182180" y="81592"/>
                      </a:cubicBezTo>
                      <a:cubicBezTo>
                        <a:pt x="171396" y="77476"/>
                        <a:pt x="162011" y="76488"/>
                        <a:pt x="153203" y="81345"/>
                      </a:cubicBezTo>
                      <a:cubicBezTo>
                        <a:pt x="150980" y="82580"/>
                        <a:pt x="146452" y="86038"/>
                        <a:pt x="140196" y="95752"/>
                      </a:cubicBezTo>
                      <a:cubicBezTo>
                        <a:pt x="137644" y="99703"/>
                        <a:pt x="133610" y="102502"/>
                        <a:pt x="128917" y="103408"/>
                      </a:cubicBezTo>
                      <a:cubicBezTo>
                        <a:pt x="124307" y="104313"/>
                        <a:pt x="119450" y="103325"/>
                        <a:pt x="115581" y="100609"/>
                      </a:cubicBezTo>
                      <a:lnTo>
                        <a:pt x="93848" y="85379"/>
                      </a:lnTo>
                      <a:cubicBezTo>
                        <a:pt x="86521" y="80193"/>
                        <a:pt x="84298" y="70314"/>
                        <a:pt x="88744" y="62493"/>
                      </a:cubicBezTo>
                      <a:cubicBezTo>
                        <a:pt x="97635" y="47017"/>
                        <a:pt x="108748" y="34750"/>
                        <a:pt x="121673" y="25942"/>
                      </a:cubicBezTo>
                      <a:cubicBezTo>
                        <a:pt x="141266" y="12523"/>
                        <a:pt x="165633" y="8572"/>
                        <a:pt x="191071" y="14664"/>
                      </a:cubicBezTo>
                      <a:cubicBezTo>
                        <a:pt x="199139" y="16228"/>
                        <a:pt x="207783" y="18862"/>
                        <a:pt x="216180" y="22402"/>
                      </a:cubicBezTo>
                      <a:cubicBezTo>
                        <a:pt x="223424" y="25448"/>
                        <a:pt x="230586" y="28329"/>
                        <a:pt x="237666" y="31046"/>
                      </a:cubicBezTo>
                      <a:cubicBezTo>
                        <a:pt x="244416" y="33680"/>
                        <a:pt x="251084" y="36068"/>
                        <a:pt x="257506" y="38043"/>
                      </a:cubicBezTo>
                      <a:cubicBezTo>
                        <a:pt x="269278" y="41748"/>
                        <a:pt x="280556" y="41748"/>
                        <a:pt x="293234" y="34174"/>
                      </a:cubicBezTo>
                      <a:cubicBezTo>
                        <a:pt x="298338" y="31128"/>
                        <a:pt x="306488" y="24131"/>
                        <a:pt x="316696" y="8078"/>
                      </a:cubicBezTo>
                      <a:cubicBezTo>
                        <a:pt x="319248" y="4044"/>
                        <a:pt x="323281" y="1327"/>
                        <a:pt x="327891" y="340"/>
                      </a:cubicBezTo>
                      <a:cubicBezTo>
                        <a:pt x="332501" y="-566"/>
                        <a:pt x="337359" y="340"/>
                        <a:pt x="341228" y="3056"/>
                      </a:cubicBezTo>
                      <a:lnTo>
                        <a:pt x="363373" y="18286"/>
                      </a:lnTo>
                      <a:cubicBezTo>
                        <a:pt x="370864" y="23472"/>
                        <a:pt x="373087" y="33516"/>
                        <a:pt x="368476" y="41419"/>
                      </a:cubicBezTo>
                      <a:cubicBezTo>
                        <a:pt x="355058" y="64222"/>
                        <a:pt x="340899" y="80522"/>
                        <a:pt x="325257" y="91059"/>
                      </a:cubicBezTo>
                      <a:cubicBezTo>
                        <a:pt x="309040" y="102008"/>
                        <a:pt x="291340" y="107606"/>
                        <a:pt x="272571" y="107606"/>
                      </a:cubicBezTo>
                      <a:close/>
                    </a:path>
                  </a:pathLst>
                </a:custGeom>
                <a:solidFill>
                  <a:srgbClr val="1D1D1B"/>
                </a:solidFill>
                <a:ln w="8232" cap="flat">
                  <a:noFill/>
                  <a:prstDash val="solid"/>
                  <a:miter/>
                </a:ln>
              </p:spPr>
              <p:txBody>
                <a:bodyPr rtlCol="0" anchor="ctr"/>
                <a:lstStyle/>
                <a:p>
                  <a:endParaRPr lang="pt-BR"/>
                </a:p>
              </p:txBody>
            </p:sp>
          </p:grpSp>
          <p:grpSp>
            <p:nvGrpSpPr>
              <p:cNvPr id="170" name="Gráfico 4">
                <a:extLst>
                  <a:ext uri="{FF2B5EF4-FFF2-40B4-BE49-F238E27FC236}">
                    <a16:creationId xmlns:a16="http://schemas.microsoft.com/office/drawing/2014/main" id="{D6BB2E39-DB1B-425B-0611-F0784F47295C}"/>
                  </a:ext>
                </a:extLst>
              </p:cNvPr>
              <p:cNvGrpSpPr/>
              <p:nvPr/>
            </p:nvGrpSpPr>
            <p:grpSpPr>
              <a:xfrm>
                <a:off x="4683012" y="5159012"/>
                <a:ext cx="452528" cy="441743"/>
                <a:chOff x="4683012" y="5159012"/>
                <a:chExt cx="452528" cy="441743"/>
              </a:xfrm>
              <a:solidFill>
                <a:srgbClr val="1D1D1B"/>
              </a:solidFill>
            </p:grpSpPr>
            <p:sp>
              <p:nvSpPr>
                <p:cNvPr id="171" name="Forma Livre: Forma 170">
                  <a:extLst>
                    <a:ext uri="{FF2B5EF4-FFF2-40B4-BE49-F238E27FC236}">
                      <a16:creationId xmlns:a16="http://schemas.microsoft.com/office/drawing/2014/main" id="{D5D2BAE0-2B82-5B9F-D753-31D16D3B5A59}"/>
                    </a:ext>
                  </a:extLst>
                </p:cNvPr>
                <p:cNvSpPr/>
                <p:nvPr/>
              </p:nvSpPr>
              <p:spPr>
                <a:xfrm>
                  <a:off x="4700382" y="5176300"/>
                  <a:ext cx="418035" cy="407086"/>
                </a:xfrm>
                <a:custGeom>
                  <a:avLst/>
                  <a:gdLst>
                    <a:gd name="connsiteX0" fmla="*/ 0 w 418035"/>
                    <a:gd name="connsiteY0" fmla="*/ 203337 h 407086"/>
                    <a:gd name="connsiteX1" fmla="*/ 16053 w 418035"/>
                    <a:gd name="connsiteY1" fmla="*/ 123813 h 407086"/>
                    <a:gd name="connsiteX2" fmla="*/ 60343 w 418035"/>
                    <a:gd name="connsiteY2" fmla="*/ 59108 h 407086"/>
                    <a:gd name="connsiteX3" fmla="*/ 126777 w 418035"/>
                    <a:gd name="connsiteY3" fmla="*/ 15806 h 407086"/>
                    <a:gd name="connsiteX4" fmla="*/ 208853 w 418035"/>
                    <a:gd name="connsiteY4" fmla="*/ 0 h 407086"/>
                    <a:gd name="connsiteX5" fmla="*/ 291258 w 418035"/>
                    <a:gd name="connsiteY5" fmla="*/ 15806 h 407086"/>
                    <a:gd name="connsiteX6" fmla="*/ 357692 w 418035"/>
                    <a:gd name="connsiteY6" fmla="*/ 59108 h 407086"/>
                    <a:gd name="connsiteX7" fmla="*/ 401982 w 418035"/>
                    <a:gd name="connsiteY7" fmla="*/ 123813 h 407086"/>
                    <a:gd name="connsiteX8" fmla="*/ 418035 w 418035"/>
                    <a:gd name="connsiteY8" fmla="*/ 203337 h 407086"/>
                    <a:gd name="connsiteX9" fmla="*/ 401982 w 418035"/>
                    <a:gd name="connsiteY9" fmla="*/ 283272 h 407086"/>
                    <a:gd name="connsiteX10" fmla="*/ 357692 w 418035"/>
                    <a:gd name="connsiteY10" fmla="*/ 347978 h 407086"/>
                    <a:gd name="connsiteX11" fmla="*/ 291258 w 418035"/>
                    <a:gd name="connsiteY11" fmla="*/ 391280 h 407086"/>
                    <a:gd name="connsiteX12" fmla="*/ 208853 w 418035"/>
                    <a:gd name="connsiteY12" fmla="*/ 407086 h 407086"/>
                    <a:gd name="connsiteX13" fmla="*/ 126777 w 418035"/>
                    <a:gd name="connsiteY13" fmla="*/ 391280 h 407086"/>
                    <a:gd name="connsiteX14" fmla="*/ 60590 w 418035"/>
                    <a:gd name="connsiteY14" fmla="*/ 347978 h 407086"/>
                    <a:gd name="connsiteX15" fmla="*/ 16300 w 418035"/>
                    <a:gd name="connsiteY15" fmla="*/ 283272 h 407086"/>
                    <a:gd name="connsiteX16" fmla="*/ 82 w 418035"/>
                    <a:gd name="connsiteY16" fmla="*/ 203337 h 407086"/>
                    <a:gd name="connsiteX17" fmla="*/ 44290 w 418035"/>
                    <a:gd name="connsiteY17" fmla="*/ 203337 h 407086"/>
                    <a:gd name="connsiteX18" fmla="*/ 57297 w 418035"/>
                    <a:gd name="connsiteY18" fmla="*/ 268619 h 407086"/>
                    <a:gd name="connsiteX19" fmla="*/ 92613 w 418035"/>
                    <a:gd name="connsiteY19" fmla="*/ 320730 h 407086"/>
                    <a:gd name="connsiteX20" fmla="*/ 145053 w 418035"/>
                    <a:gd name="connsiteY20" fmla="*/ 355058 h 407086"/>
                    <a:gd name="connsiteX21" fmla="*/ 209512 w 418035"/>
                    <a:gd name="connsiteY21" fmla="*/ 367489 h 407086"/>
                    <a:gd name="connsiteX22" fmla="*/ 273806 w 418035"/>
                    <a:gd name="connsiteY22" fmla="*/ 355058 h 407086"/>
                    <a:gd name="connsiteX23" fmla="*/ 326081 w 418035"/>
                    <a:gd name="connsiteY23" fmla="*/ 320730 h 407086"/>
                    <a:gd name="connsiteX24" fmla="*/ 361397 w 418035"/>
                    <a:gd name="connsiteY24" fmla="*/ 268619 h 407086"/>
                    <a:gd name="connsiteX25" fmla="*/ 374404 w 418035"/>
                    <a:gd name="connsiteY25" fmla="*/ 203337 h 407086"/>
                    <a:gd name="connsiteX26" fmla="*/ 361397 w 418035"/>
                    <a:gd name="connsiteY26" fmla="*/ 138302 h 407086"/>
                    <a:gd name="connsiteX27" fmla="*/ 325916 w 418035"/>
                    <a:gd name="connsiteY27" fmla="*/ 86439 h 407086"/>
                    <a:gd name="connsiteX28" fmla="*/ 273476 w 418035"/>
                    <a:gd name="connsiteY28" fmla="*/ 51946 h 407086"/>
                    <a:gd name="connsiteX29" fmla="*/ 209182 w 418035"/>
                    <a:gd name="connsiteY29" fmla="*/ 39350 h 407086"/>
                    <a:gd name="connsiteX30" fmla="*/ 144888 w 418035"/>
                    <a:gd name="connsiteY30" fmla="*/ 51946 h 407086"/>
                    <a:gd name="connsiteX31" fmla="*/ 92613 w 418035"/>
                    <a:gd name="connsiteY31" fmla="*/ 86439 h 407086"/>
                    <a:gd name="connsiteX32" fmla="*/ 57297 w 418035"/>
                    <a:gd name="connsiteY32" fmla="*/ 138302 h 407086"/>
                    <a:gd name="connsiteX33" fmla="*/ 44290 w 418035"/>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5" h="407086">
                      <a:moveTo>
                        <a:pt x="0" y="203337"/>
                      </a:moveTo>
                      <a:cubicBezTo>
                        <a:pt x="0" y="175101"/>
                        <a:pt x="5351" y="148592"/>
                        <a:pt x="16053" y="123813"/>
                      </a:cubicBezTo>
                      <a:cubicBezTo>
                        <a:pt x="26755" y="99034"/>
                        <a:pt x="41491" y="77466"/>
                        <a:pt x="60343" y="59108"/>
                      </a:cubicBezTo>
                      <a:cubicBezTo>
                        <a:pt x="79195" y="40832"/>
                        <a:pt x="101340" y="26343"/>
                        <a:pt x="126777" y="15806"/>
                      </a:cubicBezTo>
                      <a:cubicBezTo>
                        <a:pt x="152215" y="5269"/>
                        <a:pt x="179546" y="0"/>
                        <a:pt x="208853" y="0"/>
                      </a:cubicBezTo>
                      <a:cubicBezTo>
                        <a:pt x="238160" y="0"/>
                        <a:pt x="265821" y="5269"/>
                        <a:pt x="291258" y="15806"/>
                      </a:cubicBezTo>
                      <a:cubicBezTo>
                        <a:pt x="316696" y="26343"/>
                        <a:pt x="338841"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1" y="366254"/>
                        <a:pt x="316696" y="380743"/>
                        <a:pt x="291258" y="391280"/>
                      </a:cubicBezTo>
                      <a:cubicBezTo>
                        <a:pt x="265821" y="401817"/>
                        <a:pt x="238324" y="407086"/>
                        <a:pt x="208853" y="407086"/>
                      </a:cubicBezTo>
                      <a:cubicBezTo>
                        <a:pt x="179382" y="407086"/>
                        <a:pt x="152215" y="401817"/>
                        <a:pt x="126777" y="391280"/>
                      </a:cubicBezTo>
                      <a:cubicBezTo>
                        <a:pt x="101340" y="380743"/>
                        <a:pt x="79277" y="366254"/>
                        <a:pt x="60590" y="347978"/>
                      </a:cubicBezTo>
                      <a:cubicBezTo>
                        <a:pt x="41903" y="329703"/>
                        <a:pt x="27167" y="308134"/>
                        <a:pt x="16300" y="283272"/>
                      </a:cubicBezTo>
                      <a:cubicBezTo>
                        <a:pt x="5516" y="258494"/>
                        <a:pt x="82" y="231821"/>
                        <a:pt x="82" y="203337"/>
                      </a:cubicBezTo>
                      <a:close/>
                      <a:moveTo>
                        <a:pt x="44290" y="203337"/>
                      </a:moveTo>
                      <a:cubicBezTo>
                        <a:pt x="44290" y="226717"/>
                        <a:pt x="48653" y="248450"/>
                        <a:pt x="57297" y="268619"/>
                      </a:cubicBezTo>
                      <a:cubicBezTo>
                        <a:pt x="65941" y="288706"/>
                        <a:pt x="77713" y="306076"/>
                        <a:pt x="92613" y="320730"/>
                      </a:cubicBezTo>
                      <a:cubicBezTo>
                        <a:pt x="107514" y="335383"/>
                        <a:pt x="124966" y="346826"/>
                        <a:pt x="145053" y="355058"/>
                      </a:cubicBezTo>
                      <a:cubicBezTo>
                        <a:pt x="165140" y="363373"/>
                        <a:pt x="186626" y="367489"/>
                        <a:pt x="209512" y="367489"/>
                      </a:cubicBezTo>
                      <a:cubicBezTo>
                        <a:pt x="232397" y="367489"/>
                        <a:pt x="253801" y="363373"/>
                        <a:pt x="273806" y="355058"/>
                      </a:cubicBezTo>
                      <a:cubicBezTo>
                        <a:pt x="293810" y="346826"/>
                        <a:pt x="311180" y="335383"/>
                        <a:pt x="326081" y="320730"/>
                      </a:cubicBezTo>
                      <a:cubicBezTo>
                        <a:pt x="340981" y="306076"/>
                        <a:pt x="352753" y="288706"/>
                        <a:pt x="361397" y="268619"/>
                      </a:cubicBezTo>
                      <a:cubicBezTo>
                        <a:pt x="370041" y="248532"/>
                        <a:pt x="374404" y="226799"/>
                        <a:pt x="374404" y="203337"/>
                      </a:cubicBezTo>
                      <a:cubicBezTo>
                        <a:pt x="374404" y="179875"/>
                        <a:pt x="370041" y="158224"/>
                        <a:pt x="361397" y="138302"/>
                      </a:cubicBezTo>
                      <a:cubicBezTo>
                        <a:pt x="352753" y="118380"/>
                        <a:pt x="340899" y="101010"/>
                        <a:pt x="325916" y="86439"/>
                      </a:cubicBezTo>
                      <a:cubicBezTo>
                        <a:pt x="310933" y="71785"/>
                        <a:pt x="293398" y="60342"/>
                        <a:pt x="273476" y="51946"/>
                      </a:cubicBezTo>
                      <a:cubicBezTo>
                        <a:pt x="253472" y="43549"/>
                        <a:pt x="232068" y="39350"/>
                        <a:pt x="209182" y="39350"/>
                      </a:cubicBezTo>
                      <a:cubicBezTo>
                        <a:pt x="186296" y="39350"/>
                        <a:pt x="164893" y="43549"/>
                        <a:pt x="144888" y="51946"/>
                      </a:cubicBezTo>
                      <a:cubicBezTo>
                        <a:pt x="124884" y="60342"/>
                        <a:pt x="107514" y="71868"/>
                        <a:pt x="92613" y="86439"/>
                      </a:cubicBezTo>
                      <a:cubicBezTo>
                        <a:pt x="77713" y="101092"/>
                        <a:pt x="65941" y="118380"/>
                        <a:pt x="57297"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pt-BR"/>
                </a:p>
              </p:txBody>
            </p:sp>
            <p:sp>
              <p:nvSpPr>
                <p:cNvPr id="172" name="Forma Livre: Forma 171">
                  <a:extLst>
                    <a:ext uri="{FF2B5EF4-FFF2-40B4-BE49-F238E27FC236}">
                      <a16:creationId xmlns:a16="http://schemas.microsoft.com/office/drawing/2014/main" id="{16ED1B05-844C-E508-A79E-D70A6A77E97F}"/>
                    </a:ext>
                  </a:extLst>
                </p:cNvPr>
                <p:cNvSpPr/>
                <p:nvPr/>
              </p:nvSpPr>
              <p:spPr>
                <a:xfrm>
                  <a:off x="4683012"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700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651 w 452528"/>
                    <a:gd name="connsiteY24" fmla="*/ 392515 h 441743"/>
                    <a:gd name="connsiteX25" fmla="*/ 226058 w 452528"/>
                    <a:gd name="connsiteY25" fmla="*/ 407004 h 441743"/>
                    <a:gd name="connsiteX26" fmla="*/ 301796 w 452528"/>
                    <a:gd name="connsiteY26" fmla="*/ 392515 h 441743"/>
                    <a:gd name="connsiteX27" fmla="*/ 362714 w 452528"/>
                    <a:gd name="connsiteY27" fmla="*/ 352836 h 441743"/>
                    <a:gd name="connsiteX28" fmla="*/ 403135 w 452528"/>
                    <a:gd name="connsiteY28" fmla="*/ 293728 h 441743"/>
                    <a:gd name="connsiteX29" fmla="*/ 417706 w 452528"/>
                    <a:gd name="connsiteY29" fmla="*/ 220625 h 441743"/>
                    <a:gd name="connsiteX30" fmla="*/ 403135 w 452528"/>
                    <a:gd name="connsiteY30" fmla="*/ 147934 h 441743"/>
                    <a:gd name="connsiteX31" fmla="*/ 362714 w 452528"/>
                    <a:gd name="connsiteY31" fmla="*/ 88826 h 441743"/>
                    <a:gd name="connsiteX32" fmla="*/ 301796 w 452528"/>
                    <a:gd name="connsiteY32" fmla="*/ 49147 h 441743"/>
                    <a:gd name="connsiteX33" fmla="*/ 226058 w 452528"/>
                    <a:gd name="connsiteY33" fmla="*/ 34658 h 441743"/>
                    <a:gd name="connsiteX34" fmla="*/ 226882 w 452528"/>
                    <a:gd name="connsiteY34" fmla="*/ 402064 h 441743"/>
                    <a:gd name="connsiteX35" fmla="*/ 155755 w 452528"/>
                    <a:gd name="connsiteY35" fmla="*/ 388317 h 441743"/>
                    <a:gd name="connsiteX36" fmla="*/ 97717 w 452528"/>
                    <a:gd name="connsiteY36" fmla="*/ 350284 h 441743"/>
                    <a:gd name="connsiteX37" fmla="*/ 58614 w 452528"/>
                    <a:gd name="connsiteY37" fmla="*/ 292658 h 441743"/>
                    <a:gd name="connsiteX38" fmla="*/ 44207 w 452528"/>
                    <a:gd name="connsiteY38" fmla="*/ 220543 h 441743"/>
                    <a:gd name="connsiteX39" fmla="*/ 58614 w 452528"/>
                    <a:gd name="connsiteY39" fmla="*/ 148593 h 441743"/>
                    <a:gd name="connsiteX40" fmla="*/ 97635 w 452528"/>
                    <a:gd name="connsiteY40" fmla="*/ 91214 h 441743"/>
                    <a:gd name="connsiteX41" fmla="*/ 155343 w 452528"/>
                    <a:gd name="connsiteY41" fmla="*/ 53016 h 441743"/>
                    <a:gd name="connsiteX42" fmla="*/ 226388 w 452528"/>
                    <a:gd name="connsiteY42" fmla="*/ 39103 h 441743"/>
                    <a:gd name="connsiteX43" fmla="*/ 297432 w 452528"/>
                    <a:gd name="connsiteY43" fmla="*/ 53016 h 441743"/>
                    <a:gd name="connsiteX44" fmla="*/ 355305 w 452528"/>
                    <a:gd name="connsiteY44" fmla="*/ 91131 h 441743"/>
                    <a:gd name="connsiteX45" fmla="*/ 394573 w 452528"/>
                    <a:gd name="connsiteY45" fmla="*/ 148593 h 441743"/>
                    <a:gd name="connsiteX46" fmla="*/ 408979 w 452528"/>
                    <a:gd name="connsiteY46" fmla="*/ 220543 h 441743"/>
                    <a:gd name="connsiteX47" fmla="*/ 394573 w 452528"/>
                    <a:gd name="connsiteY47" fmla="*/ 292658 h 441743"/>
                    <a:gd name="connsiteX48" fmla="*/ 355470 w 452528"/>
                    <a:gd name="connsiteY48" fmla="*/ 350284 h 441743"/>
                    <a:gd name="connsiteX49" fmla="*/ 297679 w 452528"/>
                    <a:gd name="connsiteY49" fmla="*/ 388317 h 441743"/>
                    <a:gd name="connsiteX50" fmla="*/ 226717 w 452528"/>
                    <a:gd name="connsiteY50" fmla="*/ 402064 h 441743"/>
                    <a:gd name="connsiteX51" fmla="*/ 226470 w 452528"/>
                    <a:gd name="connsiteY51" fmla="*/ 73926 h 441743"/>
                    <a:gd name="connsiteX52" fmla="*/ 168926 w 452528"/>
                    <a:gd name="connsiteY52" fmla="*/ 85122 h 441743"/>
                    <a:gd name="connsiteX53" fmla="*/ 122085 w 452528"/>
                    <a:gd name="connsiteY53" fmla="*/ 115993 h 441743"/>
                    <a:gd name="connsiteX54" fmla="*/ 90555 w 452528"/>
                    <a:gd name="connsiteY54" fmla="*/ 162423 h 441743"/>
                    <a:gd name="connsiteX55" fmla="*/ 79030 w 452528"/>
                    <a:gd name="connsiteY55" fmla="*/ 220625 h 441743"/>
                    <a:gd name="connsiteX56" fmla="*/ 90555 w 452528"/>
                    <a:gd name="connsiteY56" fmla="*/ 278992 h 441743"/>
                    <a:gd name="connsiteX57" fmla="*/ 122085 w 452528"/>
                    <a:gd name="connsiteY57" fmla="*/ 325587 h 441743"/>
                    <a:gd name="connsiteX58" fmla="*/ 169009 w 452528"/>
                    <a:gd name="connsiteY58" fmla="*/ 356293 h 441743"/>
                    <a:gd name="connsiteX59" fmla="*/ 226882 w 452528"/>
                    <a:gd name="connsiteY59" fmla="*/ 367407 h 441743"/>
                    <a:gd name="connsiteX60" fmla="*/ 284507 w 452528"/>
                    <a:gd name="connsiteY60" fmla="*/ 356293 h 441743"/>
                    <a:gd name="connsiteX61" fmla="*/ 331267 w 452528"/>
                    <a:gd name="connsiteY61" fmla="*/ 325587 h 441743"/>
                    <a:gd name="connsiteX62" fmla="*/ 362796 w 452528"/>
                    <a:gd name="connsiteY62" fmla="*/ 278992 h 441743"/>
                    <a:gd name="connsiteX63" fmla="*/ 374322 w 452528"/>
                    <a:gd name="connsiteY63" fmla="*/ 220625 h 441743"/>
                    <a:gd name="connsiteX64" fmla="*/ 362796 w 452528"/>
                    <a:gd name="connsiteY64" fmla="*/ 162423 h 441743"/>
                    <a:gd name="connsiteX65" fmla="*/ 331102 w 452528"/>
                    <a:gd name="connsiteY65" fmla="*/ 116075 h 441743"/>
                    <a:gd name="connsiteX66" fmla="*/ 284014 w 452528"/>
                    <a:gd name="connsiteY66" fmla="*/ 85122 h 441743"/>
                    <a:gd name="connsiteX67" fmla="*/ 226470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3" y="413260"/>
                        <a:pt x="85863" y="397454"/>
                        <a:pt x="65694" y="377697"/>
                      </a:cubicBezTo>
                      <a:cubicBezTo>
                        <a:pt x="45442" y="357857"/>
                        <a:pt x="29307" y="334313"/>
                        <a:pt x="17700" y="307558"/>
                      </a:cubicBezTo>
                      <a:cubicBezTo>
                        <a:pt x="6010" y="280721"/>
                        <a:pt x="0" y="251496"/>
                        <a:pt x="0" y="220708"/>
                      </a:cubicBezTo>
                      <a:cubicBezTo>
                        <a:pt x="0" y="189918"/>
                        <a:pt x="5845" y="161188"/>
                        <a:pt x="17452" y="134269"/>
                      </a:cubicBezTo>
                      <a:cubicBezTo>
                        <a:pt x="28978" y="107431"/>
                        <a:pt x="45195" y="83805"/>
                        <a:pt x="65529" y="64047"/>
                      </a:cubicBezTo>
                      <a:cubicBezTo>
                        <a:pt x="85863" y="44290"/>
                        <a:pt x="109983"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463"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295"/>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651" y="392515"/>
                      </a:cubicBezTo>
                      <a:cubicBezTo>
                        <a:pt x="173866" y="402147"/>
                        <a:pt x="199221" y="407004"/>
                        <a:pt x="226058" y="407004"/>
                      </a:cubicBezTo>
                      <a:cubicBezTo>
                        <a:pt x="252896" y="407004"/>
                        <a:pt x="278580" y="402147"/>
                        <a:pt x="301796" y="392515"/>
                      </a:cubicBezTo>
                      <a:cubicBezTo>
                        <a:pt x="325092" y="382883"/>
                        <a:pt x="345591" y="369465"/>
                        <a:pt x="362714" y="352836"/>
                      </a:cubicBezTo>
                      <a:cubicBezTo>
                        <a:pt x="379837" y="336206"/>
                        <a:pt x="393421" y="316284"/>
                        <a:pt x="403135" y="293728"/>
                      </a:cubicBezTo>
                      <a:cubicBezTo>
                        <a:pt x="412849" y="271253"/>
                        <a:pt x="417706" y="246639"/>
                        <a:pt x="417706" y="220625"/>
                      </a:cubicBezTo>
                      <a:cubicBezTo>
                        <a:pt x="417706" y="194611"/>
                        <a:pt x="412766" y="170408"/>
                        <a:pt x="403135" y="147934"/>
                      </a:cubicBezTo>
                      <a:cubicBezTo>
                        <a:pt x="393421" y="125378"/>
                        <a:pt x="379837" y="105455"/>
                        <a:pt x="362714" y="88826"/>
                      </a:cubicBezTo>
                      <a:cubicBezTo>
                        <a:pt x="345591" y="72115"/>
                        <a:pt x="325092" y="58779"/>
                        <a:pt x="301796" y="49147"/>
                      </a:cubicBezTo>
                      <a:cubicBezTo>
                        <a:pt x="278580" y="39515"/>
                        <a:pt x="253060" y="34658"/>
                        <a:pt x="226058" y="34658"/>
                      </a:cubicBezTo>
                      <a:close/>
                      <a:moveTo>
                        <a:pt x="226882" y="402064"/>
                      </a:moveTo>
                      <a:cubicBezTo>
                        <a:pt x="201773" y="402064"/>
                        <a:pt x="177899" y="397454"/>
                        <a:pt x="155755" y="388317"/>
                      </a:cubicBezTo>
                      <a:cubicBezTo>
                        <a:pt x="133692" y="379261"/>
                        <a:pt x="114182" y="366418"/>
                        <a:pt x="97717" y="350284"/>
                      </a:cubicBezTo>
                      <a:cubicBezTo>
                        <a:pt x="81253" y="334148"/>
                        <a:pt x="68163" y="314802"/>
                        <a:pt x="58614" y="292658"/>
                      </a:cubicBezTo>
                      <a:cubicBezTo>
                        <a:pt x="49065" y="270513"/>
                        <a:pt x="44207" y="246227"/>
                        <a:pt x="44207" y="220543"/>
                      </a:cubicBezTo>
                      <a:cubicBezTo>
                        <a:pt x="44207" y="194858"/>
                        <a:pt x="49065" y="170655"/>
                        <a:pt x="58614" y="148593"/>
                      </a:cubicBezTo>
                      <a:cubicBezTo>
                        <a:pt x="68081" y="126695"/>
                        <a:pt x="81253" y="107349"/>
                        <a:pt x="97635" y="91214"/>
                      </a:cubicBezTo>
                      <a:cubicBezTo>
                        <a:pt x="114017" y="75078"/>
                        <a:pt x="133445" y="62236"/>
                        <a:pt x="155343" y="53016"/>
                      </a:cubicBezTo>
                      <a:cubicBezTo>
                        <a:pt x="177324" y="43796"/>
                        <a:pt x="201279" y="39103"/>
                        <a:pt x="226388" y="39103"/>
                      </a:cubicBezTo>
                      <a:cubicBezTo>
                        <a:pt x="251496" y="39103"/>
                        <a:pt x="275370" y="43796"/>
                        <a:pt x="297432" y="53016"/>
                      </a:cubicBezTo>
                      <a:cubicBezTo>
                        <a:pt x="319330" y="62236"/>
                        <a:pt x="338758" y="74996"/>
                        <a:pt x="355305" y="91131"/>
                      </a:cubicBezTo>
                      <a:cubicBezTo>
                        <a:pt x="371852" y="107267"/>
                        <a:pt x="385106" y="126612"/>
                        <a:pt x="394573" y="148593"/>
                      </a:cubicBezTo>
                      <a:cubicBezTo>
                        <a:pt x="404123" y="170655"/>
                        <a:pt x="408979" y="194858"/>
                        <a:pt x="408979" y="220543"/>
                      </a:cubicBezTo>
                      <a:cubicBezTo>
                        <a:pt x="408979" y="246227"/>
                        <a:pt x="404123" y="270430"/>
                        <a:pt x="394573" y="292658"/>
                      </a:cubicBezTo>
                      <a:cubicBezTo>
                        <a:pt x="385024" y="314720"/>
                        <a:pt x="371934" y="334148"/>
                        <a:pt x="355470" y="350284"/>
                      </a:cubicBezTo>
                      <a:cubicBezTo>
                        <a:pt x="339087" y="366418"/>
                        <a:pt x="319577" y="379179"/>
                        <a:pt x="297679" y="388317"/>
                      </a:cubicBezTo>
                      <a:cubicBezTo>
                        <a:pt x="275699" y="397454"/>
                        <a:pt x="251826" y="402064"/>
                        <a:pt x="226717" y="402064"/>
                      </a:cubicBezTo>
                      <a:close/>
                      <a:moveTo>
                        <a:pt x="226470" y="73926"/>
                      </a:moveTo>
                      <a:cubicBezTo>
                        <a:pt x="205972" y="73926"/>
                        <a:pt x="186626" y="77713"/>
                        <a:pt x="168926" y="85122"/>
                      </a:cubicBezTo>
                      <a:cubicBezTo>
                        <a:pt x="151063" y="92613"/>
                        <a:pt x="135339" y="102986"/>
                        <a:pt x="122085" y="115993"/>
                      </a:cubicBezTo>
                      <a:cubicBezTo>
                        <a:pt x="108913" y="129000"/>
                        <a:pt x="98293" y="144641"/>
                        <a:pt x="90555" y="162423"/>
                      </a:cubicBezTo>
                      <a:cubicBezTo>
                        <a:pt x="82899" y="180123"/>
                        <a:pt x="79030" y="199715"/>
                        <a:pt x="79030" y="220625"/>
                      </a:cubicBezTo>
                      <a:cubicBezTo>
                        <a:pt x="79030" y="241535"/>
                        <a:pt x="82899" y="261210"/>
                        <a:pt x="90555" y="278992"/>
                      </a:cubicBezTo>
                      <a:cubicBezTo>
                        <a:pt x="98293" y="296938"/>
                        <a:pt x="108831" y="312580"/>
                        <a:pt x="122085" y="325587"/>
                      </a:cubicBezTo>
                      <a:cubicBezTo>
                        <a:pt x="135256" y="338594"/>
                        <a:pt x="151063" y="348884"/>
                        <a:pt x="169009" y="356293"/>
                      </a:cubicBezTo>
                      <a:cubicBezTo>
                        <a:pt x="186873" y="363702"/>
                        <a:pt x="206383" y="367407"/>
                        <a:pt x="226882" y="367407"/>
                      </a:cubicBezTo>
                      <a:cubicBezTo>
                        <a:pt x="247380" y="367407"/>
                        <a:pt x="266808" y="363702"/>
                        <a:pt x="284507" y="356293"/>
                      </a:cubicBezTo>
                      <a:cubicBezTo>
                        <a:pt x="302289" y="348884"/>
                        <a:pt x="318013" y="338594"/>
                        <a:pt x="331267" y="325587"/>
                      </a:cubicBezTo>
                      <a:cubicBezTo>
                        <a:pt x="344439" y="312662"/>
                        <a:pt x="355058" y="296938"/>
                        <a:pt x="362796" y="278992"/>
                      </a:cubicBezTo>
                      <a:cubicBezTo>
                        <a:pt x="370452" y="261128"/>
                        <a:pt x="374322" y="241535"/>
                        <a:pt x="374322" y="220625"/>
                      </a:cubicBezTo>
                      <a:cubicBezTo>
                        <a:pt x="374322" y="199715"/>
                        <a:pt x="370452" y="180123"/>
                        <a:pt x="362796" y="162423"/>
                      </a:cubicBezTo>
                      <a:cubicBezTo>
                        <a:pt x="355058" y="144641"/>
                        <a:pt x="344439" y="129082"/>
                        <a:pt x="331102" y="116075"/>
                      </a:cubicBezTo>
                      <a:cubicBezTo>
                        <a:pt x="317684" y="103068"/>
                        <a:pt x="301878" y="92613"/>
                        <a:pt x="284014" y="85122"/>
                      </a:cubicBezTo>
                      <a:cubicBezTo>
                        <a:pt x="266314" y="77630"/>
                        <a:pt x="246886" y="73926"/>
                        <a:pt x="226470" y="73926"/>
                      </a:cubicBezTo>
                      <a:close/>
                    </a:path>
                  </a:pathLst>
                </a:custGeom>
                <a:solidFill>
                  <a:srgbClr val="1D1D1B"/>
                </a:solidFill>
                <a:ln w="8232" cap="flat">
                  <a:noFill/>
                  <a:prstDash val="solid"/>
                  <a:miter/>
                </a:ln>
              </p:spPr>
              <p:txBody>
                <a:bodyPr rtlCol="0" anchor="ctr"/>
                <a:lstStyle/>
                <a:p>
                  <a:endParaRPr lang="pt-BR"/>
                </a:p>
              </p:txBody>
            </p:sp>
          </p:grpSp>
          <p:grpSp>
            <p:nvGrpSpPr>
              <p:cNvPr id="173" name="Gráfico 4">
                <a:extLst>
                  <a:ext uri="{FF2B5EF4-FFF2-40B4-BE49-F238E27FC236}">
                    <a16:creationId xmlns:a16="http://schemas.microsoft.com/office/drawing/2014/main" id="{75C3D9F2-4C55-4D8E-0AB9-052FAA5E542C}"/>
                  </a:ext>
                </a:extLst>
              </p:cNvPr>
              <p:cNvGrpSpPr/>
              <p:nvPr/>
            </p:nvGrpSpPr>
            <p:grpSpPr>
              <a:xfrm>
                <a:off x="5709659" y="5025814"/>
                <a:ext cx="561941" cy="574201"/>
                <a:chOff x="5709659" y="5025814"/>
                <a:chExt cx="561941" cy="574201"/>
              </a:xfrm>
              <a:solidFill>
                <a:srgbClr val="1D1D1B"/>
              </a:solidFill>
            </p:grpSpPr>
            <p:sp>
              <p:nvSpPr>
                <p:cNvPr id="175" name="Forma Livre: Forma 174">
                  <a:extLst>
                    <a:ext uri="{FF2B5EF4-FFF2-40B4-BE49-F238E27FC236}">
                      <a16:creationId xmlns:a16="http://schemas.microsoft.com/office/drawing/2014/main" id="{56A46FD8-FC71-0163-B490-A9E6DCC3D3F0}"/>
                    </a:ext>
                  </a:extLst>
                </p:cNvPr>
                <p:cNvSpPr/>
                <p:nvPr/>
              </p:nvSpPr>
              <p:spPr>
                <a:xfrm>
                  <a:off x="5727194" y="5042855"/>
                  <a:ext cx="526948" cy="539707"/>
                </a:xfrm>
                <a:custGeom>
                  <a:avLst/>
                  <a:gdLst>
                    <a:gd name="connsiteX0" fmla="*/ 526454 w 526948"/>
                    <a:gd name="connsiteY0" fmla="*/ 163905 h 539707"/>
                    <a:gd name="connsiteX1" fmla="*/ 479530 w 526948"/>
                    <a:gd name="connsiteY1" fmla="*/ 163905 h 539707"/>
                    <a:gd name="connsiteX2" fmla="*/ 444213 w 526948"/>
                    <a:gd name="connsiteY2" fmla="*/ 112782 h 539707"/>
                    <a:gd name="connsiteX3" fmla="*/ 396549 w 526948"/>
                    <a:gd name="connsiteY3" fmla="*/ 73844 h 539707"/>
                    <a:gd name="connsiteX4" fmla="*/ 339334 w 526948"/>
                    <a:gd name="connsiteY4" fmla="*/ 49064 h 539707"/>
                    <a:gd name="connsiteX5" fmla="*/ 275452 w 526948"/>
                    <a:gd name="connsiteY5" fmla="*/ 40256 h 539707"/>
                    <a:gd name="connsiteX6" fmla="*/ 185555 w 526948"/>
                    <a:gd name="connsiteY6" fmla="*/ 57955 h 539707"/>
                    <a:gd name="connsiteX7" fmla="*/ 112124 w 526948"/>
                    <a:gd name="connsiteY7" fmla="*/ 106773 h 539707"/>
                    <a:gd name="connsiteX8" fmla="*/ 62730 w 526948"/>
                    <a:gd name="connsiteY8" fmla="*/ 179875 h 539707"/>
                    <a:gd name="connsiteX9" fmla="*/ 44619 w 526948"/>
                    <a:gd name="connsiteY9" fmla="*/ 270348 h 539707"/>
                    <a:gd name="connsiteX10" fmla="*/ 62730 w 526948"/>
                    <a:gd name="connsiteY10" fmla="*/ 360409 h 539707"/>
                    <a:gd name="connsiteX11" fmla="*/ 112124 w 526948"/>
                    <a:gd name="connsiteY11" fmla="*/ 433265 h 539707"/>
                    <a:gd name="connsiteX12" fmla="*/ 185555 w 526948"/>
                    <a:gd name="connsiteY12" fmla="*/ 481918 h 539707"/>
                    <a:gd name="connsiteX13" fmla="*/ 275452 w 526948"/>
                    <a:gd name="connsiteY13" fmla="*/ 499617 h 539707"/>
                    <a:gd name="connsiteX14" fmla="*/ 339005 w 526948"/>
                    <a:gd name="connsiteY14" fmla="*/ 491055 h 539707"/>
                    <a:gd name="connsiteX15" fmla="*/ 396219 w 526948"/>
                    <a:gd name="connsiteY15" fmla="*/ 466441 h 539707"/>
                    <a:gd name="connsiteX16" fmla="*/ 444131 w 526948"/>
                    <a:gd name="connsiteY16" fmla="*/ 427502 h 539707"/>
                    <a:gd name="connsiteX17" fmla="*/ 479612 w 526948"/>
                    <a:gd name="connsiteY17" fmla="*/ 376380 h 539707"/>
                    <a:gd name="connsiteX18" fmla="*/ 526948 w 526948"/>
                    <a:gd name="connsiteY18" fmla="*/ 376380 h 539707"/>
                    <a:gd name="connsiteX19" fmla="*/ 485539 w 526948"/>
                    <a:gd name="connsiteY19" fmla="*/ 444461 h 539707"/>
                    <a:gd name="connsiteX20" fmla="*/ 426185 w 526948"/>
                    <a:gd name="connsiteY20" fmla="*/ 495994 h 539707"/>
                    <a:gd name="connsiteX21" fmla="*/ 354482 w 526948"/>
                    <a:gd name="connsiteY21" fmla="*/ 528430 h 539707"/>
                    <a:gd name="connsiteX22" fmla="*/ 275534 w 526948"/>
                    <a:gd name="connsiteY22" fmla="*/ 539708 h 539707"/>
                    <a:gd name="connsiteX23" fmla="*/ 168103 w 526948"/>
                    <a:gd name="connsiteY23" fmla="*/ 518716 h 539707"/>
                    <a:gd name="connsiteX24" fmla="*/ 80511 w 526948"/>
                    <a:gd name="connsiteY24" fmla="*/ 461254 h 539707"/>
                    <a:gd name="connsiteX25" fmla="*/ 21569 w 526948"/>
                    <a:gd name="connsiteY25" fmla="*/ 375556 h 539707"/>
                    <a:gd name="connsiteX26" fmla="*/ 0 w 526948"/>
                    <a:gd name="connsiteY26" fmla="*/ 270266 h 539707"/>
                    <a:gd name="connsiteX27" fmla="*/ 21569 w 526948"/>
                    <a:gd name="connsiteY27" fmla="*/ 164152 h 539707"/>
                    <a:gd name="connsiteX28" fmla="*/ 80511 w 526948"/>
                    <a:gd name="connsiteY28" fmla="*/ 78454 h 539707"/>
                    <a:gd name="connsiteX29" fmla="*/ 168103 w 526948"/>
                    <a:gd name="connsiteY29" fmla="*/ 20992 h 539707"/>
                    <a:gd name="connsiteX30" fmla="*/ 275534 w 526948"/>
                    <a:gd name="connsiteY30" fmla="*/ 0 h 539707"/>
                    <a:gd name="connsiteX31" fmla="*/ 354482 w 526948"/>
                    <a:gd name="connsiteY31" fmla="*/ 11278 h 539707"/>
                    <a:gd name="connsiteX32" fmla="*/ 426185 w 526948"/>
                    <a:gd name="connsiteY32" fmla="*/ 43549 h 539707"/>
                    <a:gd name="connsiteX33" fmla="*/ 485293 w 526948"/>
                    <a:gd name="connsiteY33" fmla="*/ 94836 h 539707"/>
                    <a:gd name="connsiteX34" fmla="*/ 526536 w 526948"/>
                    <a:gd name="connsiteY34" fmla="*/ 163740 h 5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6948" h="539707">
                      <a:moveTo>
                        <a:pt x="526454" y="163905"/>
                      </a:moveTo>
                      <a:lnTo>
                        <a:pt x="479530" y="163905"/>
                      </a:lnTo>
                      <a:cubicBezTo>
                        <a:pt x="470145" y="145053"/>
                        <a:pt x="458373" y="128012"/>
                        <a:pt x="444213" y="112782"/>
                      </a:cubicBezTo>
                      <a:cubicBezTo>
                        <a:pt x="430136" y="97553"/>
                        <a:pt x="414166" y="84545"/>
                        <a:pt x="396549" y="73844"/>
                      </a:cubicBezTo>
                      <a:cubicBezTo>
                        <a:pt x="378849" y="63141"/>
                        <a:pt x="359751" y="54909"/>
                        <a:pt x="339334" y="49064"/>
                      </a:cubicBezTo>
                      <a:cubicBezTo>
                        <a:pt x="318836" y="43219"/>
                        <a:pt x="297515" y="40256"/>
                        <a:pt x="275452" y="40256"/>
                      </a:cubicBezTo>
                      <a:cubicBezTo>
                        <a:pt x="243675" y="40256"/>
                        <a:pt x="213710" y="46183"/>
                        <a:pt x="185555" y="57955"/>
                      </a:cubicBezTo>
                      <a:cubicBezTo>
                        <a:pt x="157483" y="69810"/>
                        <a:pt x="132951" y="86110"/>
                        <a:pt x="112124" y="106773"/>
                      </a:cubicBezTo>
                      <a:cubicBezTo>
                        <a:pt x="91296" y="127518"/>
                        <a:pt x="74749" y="151885"/>
                        <a:pt x="62730" y="179875"/>
                      </a:cubicBezTo>
                      <a:cubicBezTo>
                        <a:pt x="50628" y="207865"/>
                        <a:pt x="44619" y="237995"/>
                        <a:pt x="44619" y="270348"/>
                      </a:cubicBezTo>
                      <a:cubicBezTo>
                        <a:pt x="44619" y="302701"/>
                        <a:pt x="50628" y="332419"/>
                        <a:pt x="62730" y="360409"/>
                      </a:cubicBezTo>
                      <a:cubicBezTo>
                        <a:pt x="74831" y="388398"/>
                        <a:pt x="91296" y="412684"/>
                        <a:pt x="112124" y="433265"/>
                      </a:cubicBezTo>
                      <a:cubicBezTo>
                        <a:pt x="132951" y="453845"/>
                        <a:pt x="157483" y="470063"/>
                        <a:pt x="185555" y="481918"/>
                      </a:cubicBezTo>
                      <a:cubicBezTo>
                        <a:pt x="213628" y="493772"/>
                        <a:pt x="243593" y="499617"/>
                        <a:pt x="275452" y="499617"/>
                      </a:cubicBezTo>
                      <a:cubicBezTo>
                        <a:pt x="297350" y="499617"/>
                        <a:pt x="318507" y="496736"/>
                        <a:pt x="339005" y="491055"/>
                      </a:cubicBezTo>
                      <a:cubicBezTo>
                        <a:pt x="359503" y="485293"/>
                        <a:pt x="378602" y="477143"/>
                        <a:pt x="396219" y="466441"/>
                      </a:cubicBezTo>
                      <a:cubicBezTo>
                        <a:pt x="413919" y="455739"/>
                        <a:pt x="429889" y="442814"/>
                        <a:pt x="444131" y="427502"/>
                      </a:cubicBezTo>
                      <a:cubicBezTo>
                        <a:pt x="458373" y="412272"/>
                        <a:pt x="470228" y="395231"/>
                        <a:pt x="479612" y="376380"/>
                      </a:cubicBezTo>
                      <a:lnTo>
                        <a:pt x="526948" y="376380"/>
                      </a:lnTo>
                      <a:cubicBezTo>
                        <a:pt x="516740" y="401570"/>
                        <a:pt x="502992" y="424292"/>
                        <a:pt x="485539" y="444461"/>
                      </a:cubicBezTo>
                      <a:cubicBezTo>
                        <a:pt x="468087" y="464712"/>
                        <a:pt x="448329" y="481835"/>
                        <a:pt x="426185" y="495994"/>
                      </a:cubicBezTo>
                      <a:cubicBezTo>
                        <a:pt x="404040" y="510154"/>
                        <a:pt x="380166" y="520938"/>
                        <a:pt x="354482" y="528430"/>
                      </a:cubicBezTo>
                      <a:cubicBezTo>
                        <a:pt x="328797" y="535921"/>
                        <a:pt x="302454" y="539708"/>
                        <a:pt x="275534" y="539708"/>
                      </a:cubicBezTo>
                      <a:cubicBezTo>
                        <a:pt x="237337" y="539708"/>
                        <a:pt x="201526" y="532711"/>
                        <a:pt x="168103" y="518716"/>
                      </a:cubicBezTo>
                      <a:cubicBezTo>
                        <a:pt x="134680" y="504721"/>
                        <a:pt x="105455" y="485622"/>
                        <a:pt x="80511" y="461254"/>
                      </a:cubicBezTo>
                      <a:cubicBezTo>
                        <a:pt x="55568" y="436969"/>
                        <a:pt x="35893" y="408403"/>
                        <a:pt x="21569" y="375556"/>
                      </a:cubicBezTo>
                      <a:cubicBezTo>
                        <a:pt x="7162" y="342709"/>
                        <a:pt x="0" y="307640"/>
                        <a:pt x="0" y="270266"/>
                      </a:cubicBezTo>
                      <a:cubicBezTo>
                        <a:pt x="0" y="232891"/>
                        <a:pt x="7162" y="196998"/>
                        <a:pt x="21569" y="164152"/>
                      </a:cubicBezTo>
                      <a:cubicBezTo>
                        <a:pt x="35975" y="131305"/>
                        <a:pt x="55568" y="102821"/>
                        <a:pt x="80511" y="78454"/>
                      </a:cubicBezTo>
                      <a:cubicBezTo>
                        <a:pt x="105455" y="54168"/>
                        <a:pt x="134598" y="34987"/>
                        <a:pt x="168103" y="20992"/>
                      </a:cubicBezTo>
                      <a:cubicBezTo>
                        <a:pt x="201526" y="6997"/>
                        <a:pt x="237337" y="0"/>
                        <a:pt x="275534" y="0"/>
                      </a:cubicBezTo>
                      <a:cubicBezTo>
                        <a:pt x="302536" y="0"/>
                        <a:pt x="328797" y="3787"/>
                        <a:pt x="354482" y="11278"/>
                      </a:cubicBezTo>
                      <a:cubicBezTo>
                        <a:pt x="380166" y="18770"/>
                        <a:pt x="404122" y="29554"/>
                        <a:pt x="426185" y="43549"/>
                      </a:cubicBezTo>
                      <a:cubicBezTo>
                        <a:pt x="448329" y="57544"/>
                        <a:pt x="468005" y="74667"/>
                        <a:pt x="485293" y="94836"/>
                      </a:cubicBezTo>
                      <a:cubicBezTo>
                        <a:pt x="502580" y="115087"/>
                        <a:pt x="516328" y="137973"/>
                        <a:pt x="526536" y="163740"/>
                      </a:cubicBezTo>
                      <a:close/>
                    </a:path>
                  </a:pathLst>
                </a:custGeom>
                <a:solidFill>
                  <a:srgbClr val="1D1D1B"/>
                </a:solidFill>
                <a:ln w="8232" cap="flat">
                  <a:noFill/>
                  <a:prstDash val="solid"/>
                  <a:miter/>
                </a:ln>
              </p:spPr>
              <p:txBody>
                <a:bodyPr rtlCol="0" anchor="ctr"/>
                <a:lstStyle/>
                <a:p>
                  <a:endParaRPr lang="pt-BR"/>
                </a:p>
              </p:txBody>
            </p:sp>
            <p:sp>
              <p:nvSpPr>
                <p:cNvPr id="177" name="Forma Livre: Forma 176">
                  <a:extLst>
                    <a:ext uri="{FF2B5EF4-FFF2-40B4-BE49-F238E27FC236}">
                      <a16:creationId xmlns:a16="http://schemas.microsoft.com/office/drawing/2014/main" id="{63B6F193-9876-B0F9-638F-7516EF5C4F02}"/>
                    </a:ext>
                  </a:extLst>
                </p:cNvPr>
                <p:cNvSpPr/>
                <p:nvPr/>
              </p:nvSpPr>
              <p:spPr>
                <a:xfrm>
                  <a:off x="5709659" y="5025814"/>
                  <a:ext cx="561941" cy="574201"/>
                </a:xfrm>
                <a:custGeom>
                  <a:avLst/>
                  <a:gdLst>
                    <a:gd name="connsiteX0" fmla="*/ 292905 w 561941"/>
                    <a:gd name="connsiteY0" fmla="*/ 574201 h 574201"/>
                    <a:gd name="connsiteX1" fmla="*/ 178805 w 561941"/>
                    <a:gd name="connsiteY1" fmla="*/ 551892 h 574201"/>
                    <a:gd name="connsiteX2" fmla="*/ 85780 w 561941"/>
                    <a:gd name="connsiteY2" fmla="*/ 490890 h 574201"/>
                    <a:gd name="connsiteX3" fmla="*/ 23050 w 561941"/>
                    <a:gd name="connsiteY3" fmla="*/ 399760 h 574201"/>
                    <a:gd name="connsiteX4" fmla="*/ 0 w 561941"/>
                    <a:gd name="connsiteY4" fmla="*/ 287471 h 574201"/>
                    <a:gd name="connsiteX5" fmla="*/ 23050 w 561941"/>
                    <a:gd name="connsiteY5" fmla="*/ 174442 h 574201"/>
                    <a:gd name="connsiteX6" fmla="*/ 85780 w 561941"/>
                    <a:gd name="connsiteY6" fmla="*/ 83311 h 574201"/>
                    <a:gd name="connsiteX7" fmla="*/ 178805 w 561941"/>
                    <a:gd name="connsiteY7" fmla="*/ 22309 h 574201"/>
                    <a:gd name="connsiteX8" fmla="*/ 292905 w 561941"/>
                    <a:gd name="connsiteY8" fmla="*/ 0 h 574201"/>
                    <a:gd name="connsiteX9" fmla="*/ 376791 w 561941"/>
                    <a:gd name="connsiteY9" fmla="*/ 11937 h 574201"/>
                    <a:gd name="connsiteX10" fmla="*/ 452940 w 561941"/>
                    <a:gd name="connsiteY10" fmla="*/ 46183 h 574201"/>
                    <a:gd name="connsiteX11" fmla="*/ 515999 w 561941"/>
                    <a:gd name="connsiteY11" fmla="*/ 100928 h 574201"/>
                    <a:gd name="connsiteX12" fmla="*/ 560124 w 561941"/>
                    <a:gd name="connsiteY12" fmla="*/ 174689 h 574201"/>
                    <a:gd name="connsiteX13" fmla="*/ 558313 w 561941"/>
                    <a:gd name="connsiteY13" fmla="*/ 190824 h 574201"/>
                    <a:gd name="connsiteX14" fmla="*/ 543989 w 561941"/>
                    <a:gd name="connsiteY14" fmla="*/ 198398 h 574201"/>
                    <a:gd name="connsiteX15" fmla="*/ 497065 w 561941"/>
                    <a:gd name="connsiteY15" fmla="*/ 198398 h 574201"/>
                    <a:gd name="connsiteX16" fmla="*/ 481506 w 561941"/>
                    <a:gd name="connsiteY16" fmla="*/ 188766 h 574201"/>
                    <a:gd name="connsiteX17" fmla="*/ 448988 w 561941"/>
                    <a:gd name="connsiteY17" fmla="*/ 141677 h 574201"/>
                    <a:gd name="connsiteX18" fmla="*/ 405028 w 561941"/>
                    <a:gd name="connsiteY18" fmla="*/ 105785 h 574201"/>
                    <a:gd name="connsiteX19" fmla="*/ 352012 w 561941"/>
                    <a:gd name="connsiteY19" fmla="*/ 82817 h 574201"/>
                    <a:gd name="connsiteX20" fmla="*/ 292905 w 561941"/>
                    <a:gd name="connsiteY20" fmla="*/ 74749 h 574201"/>
                    <a:gd name="connsiteX21" fmla="*/ 209758 w 561941"/>
                    <a:gd name="connsiteY21" fmla="*/ 91131 h 574201"/>
                    <a:gd name="connsiteX22" fmla="*/ 141842 w 561941"/>
                    <a:gd name="connsiteY22" fmla="*/ 136244 h 574201"/>
                    <a:gd name="connsiteX23" fmla="*/ 96153 w 561941"/>
                    <a:gd name="connsiteY23" fmla="*/ 203913 h 574201"/>
                    <a:gd name="connsiteX24" fmla="*/ 79441 w 561941"/>
                    <a:gd name="connsiteY24" fmla="*/ 287471 h 574201"/>
                    <a:gd name="connsiteX25" fmla="*/ 96153 w 561941"/>
                    <a:gd name="connsiteY25" fmla="*/ 370617 h 574201"/>
                    <a:gd name="connsiteX26" fmla="*/ 141842 w 561941"/>
                    <a:gd name="connsiteY26" fmla="*/ 438039 h 574201"/>
                    <a:gd name="connsiteX27" fmla="*/ 209841 w 561941"/>
                    <a:gd name="connsiteY27" fmla="*/ 483070 h 574201"/>
                    <a:gd name="connsiteX28" fmla="*/ 292986 w 561941"/>
                    <a:gd name="connsiteY28" fmla="*/ 499452 h 574201"/>
                    <a:gd name="connsiteX29" fmla="*/ 351847 w 561941"/>
                    <a:gd name="connsiteY29" fmla="*/ 491467 h 574201"/>
                    <a:gd name="connsiteX30" fmla="*/ 404781 w 561941"/>
                    <a:gd name="connsiteY30" fmla="*/ 468746 h 574201"/>
                    <a:gd name="connsiteX31" fmla="*/ 448988 w 561941"/>
                    <a:gd name="connsiteY31" fmla="*/ 432853 h 574201"/>
                    <a:gd name="connsiteX32" fmla="*/ 481671 w 561941"/>
                    <a:gd name="connsiteY32" fmla="*/ 385765 h 574201"/>
                    <a:gd name="connsiteX33" fmla="*/ 497229 w 561941"/>
                    <a:gd name="connsiteY33" fmla="*/ 376132 h 574201"/>
                    <a:gd name="connsiteX34" fmla="*/ 544565 w 561941"/>
                    <a:gd name="connsiteY34" fmla="*/ 376132 h 574201"/>
                    <a:gd name="connsiteX35" fmla="*/ 558971 w 561941"/>
                    <a:gd name="connsiteY35" fmla="*/ 383789 h 574201"/>
                    <a:gd name="connsiteX36" fmla="*/ 560700 w 561941"/>
                    <a:gd name="connsiteY36" fmla="*/ 400006 h 574201"/>
                    <a:gd name="connsiteX37" fmla="*/ 516328 w 561941"/>
                    <a:gd name="connsiteY37" fmla="*/ 472944 h 574201"/>
                    <a:gd name="connsiteX38" fmla="*/ 453187 w 561941"/>
                    <a:gd name="connsiteY38" fmla="*/ 527771 h 574201"/>
                    <a:gd name="connsiteX39" fmla="*/ 376956 w 561941"/>
                    <a:gd name="connsiteY39" fmla="*/ 562265 h 574201"/>
                    <a:gd name="connsiteX40" fmla="*/ 293069 w 561941"/>
                    <a:gd name="connsiteY40" fmla="*/ 574201 h 574201"/>
                    <a:gd name="connsiteX41" fmla="*/ 292905 w 561941"/>
                    <a:gd name="connsiteY41" fmla="*/ 34658 h 574201"/>
                    <a:gd name="connsiteX42" fmla="*/ 192223 w 561941"/>
                    <a:gd name="connsiteY42" fmla="*/ 54333 h 574201"/>
                    <a:gd name="connsiteX43" fmla="*/ 110065 w 561941"/>
                    <a:gd name="connsiteY43" fmla="*/ 108172 h 574201"/>
                    <a:gd name="connsiteX44" fmla="*/ 54909 w 561941"/>
                    <a:gd name="connsiteY44" fmla="*/ 188355 h 574201"/>
                    <a:gd name="connsiteX45" fmla="*/ 34822 w 561941"/>
                    <a:gd name="connsiteY45" fmla="*/ 287471 h 574201"/>
                    <a:gd name="connsiteX46" fmla="*/ 54909 w 561941"/>
                    <a:gd name="connsiteY46" fmla="*/ 385847 h 574201"/>
                    <a:gd name="connsiteX47" fmla="*/ 110065 w 561941"/>
                    <a:gd name="connsiteY47" fmla="*/ 466029 h 574201"/>
                    <a:gd name="connsiteX48" fmla="*/ 192223 w 561941"/>
                    <a:gd name="connsiteY48" fmla="*/ 519868 h 574201"/>
                    <a:gd name="connsiteX49" fmla="*/ 292905 w 561941"/>
                    <a:gd name="connsiteY49" fmla="*/ 539543 h 574201"/>
                    <a:gd name="connsiteX50" fmla="*/ 366995 w 561941"/>
                    <a:gd name="connsiteY50" fmla="*/ 529006 h 574201"/>
                    <a:gd name="connsiteX51" fmla="*/ 434253 w 561941"/>
                    <a:gd name="connsiteY51" fmla="*/ 498629 h 574201"/>
                    <a:gd name="connsiteX52" fmla="*/ 489738 w 561941"/>
                    <a:gd name="connsiteY52" fmla="*/ 450388 h 574201"/>
                    <a:gd name="connsiteX53" fmla="*/ 516987 w 561941"/>
                    <a:gd name="connsiteY53" fmla="*/ 410955 h 574201"/>
                    <a:gd name="connsiteX54" fmla="*/ 507519 w 561941"/>
                    <a:gd name="connsiteY54" fmla="*/ 410955 h 574201"/>
                    <a:gd name="connsiteX55" fmla="*/ 474261 w 561941"/>
                    <a:gd name="connsiteY55" fmla="*/ 456562 h 574201"/>
                    <a:gd name="connsiteX56" fmla="*/ 422645 w 561941"/>
                    <a:gd name="connsiteY56" fmla="*/ 498464 h 574201"/>
                    <a:gd name="connsiteX57" fmla="*/ 361150 w 561941"/>
                    <a:gd name="connsiteY57" fmla="*/ 524972 h 574201"/>
                    <a:gd name="connsiteX58" fmla="*/ 292905 w 561941"/>
                    <a:gd name="connsiteY58" fmla="*/ 534192 h 574201"/>
                    <a:gd name="connsiteX59" fmla="*/ 196340 w 561941"/>
                    <a:gd name="connsiteY59" fmla="*/ 515093 h 574201"/>
                    <a:gd name="connsiteX60" fmla="*/ 117392 w 561941"/>
                    <a:gd name="connsiteY60" fmla="*/ 462819 h 574201"/>
                    <a:gd name="connsiteX61" fmla="*/ 64212 w 561941"/>
                    <a:gd name="connsiteY61" fmla="*/ 384447 h 574201"/>
                    <a:gd name="connsiteX62" fmla="*/ 44701 w 561941"/>
                    <a:gd name="connsiteY62" fmla="*/ 287471 h 574201"/>
                    <a:gd name="connsiteX63" fmla="*/ 64212 w 561941"/>
                    <a:gd name="connsiteY63" fmla="*/ 190166 h 574201"/>
                    <a:gd name="connsiteX64" fmla="*/ 117310 w 561941"/>
                    <a:gd name="connsiteY64" fmla="*/ 111630 h 574201"/>
                    <a:gd name="connsiteX65" fmla="*/ 196257 w 561941"/>
                    <a:gd name="connsiteY65" fmla="*/ 59108 h 574201"/>
                    <a:gd name="connsiteX66" fmla="*/ 292822 w 561941"/>
                    <a:gd name="connsiteY66" fmla="*/ 40009 h 574201"/>
                    <a:gd name="connsiteX67" fmla="*/ 361479 w 561941"/>
                    <a:gd name="connsiteY67" fmla="*/ 49476 h 574201"/>
                    <a:gd name="connsiteX68" fmla="*/ 422892 w 561941"/>
                    <a:gd name="connsiteY68" fmla="*/ 76149 h 574201"/>
                    <a:gd name="connsiteX69" fmla="*/ 474344 w 561941"/>
                    <a:gd name="connsiteY69" fmla="*/ 118133 h 574201"/>
                    <a:gd name="connsiteX70" fmla="*/ 507355 w 561941"/>
                    <a:gd name="connsiteY70" fmla="*/ 163658 h 574201"/>
                    <a:gd name="connsiteX71" fmla="*/ 516740 w 561941"/>
                    <a:gd name="connsiteY71" fmla="*/ 163658 h 574201"/>
                    <a:gd name="connsiteX72" fmla="*/ 489409 w 561941"/>
                    <a:gd name="connsiteY72" fmla="*/ 123484 h 574201"/>
                    <a:gd name="connsiteX73" fmla="*/ 434170 w 561941"/>
                    <a:gd name="connsiteY73" fmla="*/ 75572 h 574201"/>
                    <a:gd name="connsiteX74" fmla="*/ 366830 w 561941"/>
                    <a:gd name="connsiteY74" fmla="*/ 45278 h 574201"/>
                    <a:gd name="connsiteX75" fmla="*/ 292740 w 561941"/>
                    <a:gd name="connsiteY75" fmla="*/ 34740 h 5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1941" h="574201">
                      <a:moveTo>
                        <a:pt x="292905" y="574201"/>
                      </a:moveTo>
                      <a:cubicBezTo>
                        <a:pt x="252649" y="574201"/>
                        <a:pt x="214204" y="566710"/>
                        <a:pt x="178805" y="551892"/>
                      </a:cubicBezTo>
                      <a:cubicBezTo>
                        <a:pt x="143489" y="537156"/>
                        <a:pt x="112206" y="516575"/>
                        <a:pt x="85780" y="490890"/>
                      </a:cubicBezTo>
                      <a:cubicBezTo>
                        <a:pt x="59355" y="465123"/>
                        <a:pt x="38280" y="434500"/>
                        <a:pt x="23050" y="399760"/>
                      </a:cubicBezTo>
                      <a:cubicBezTo>
                        <a:pt x="7738" y="364854"/>
                        <a:pt x="0" y="327151"/>
                        <a:pt x="0" y="287471"/>
                      </a:cubicBezTo>
                      <a:cubicBezTo>
                        <a:pt x="0" y="247792"/>
                        <a:pt x="7738" y="209265"/>
                        <a:pt x="23050" y="174442"/>
                      </a:cubicBezTo>
                      <a:cubicBezTo>
                        <a:pt x="38280" y="139702"/>
                        <a:pt x="59355" y="109078"/>
                        <a:pt x="85780" y="83311"/>
                      </a:cubicBezTo>
                      <a:cubicBezTo>
                        <a:pt x="112206" y="57626"/>
                        <a:pt x="143489" y="37045"/>
                        <a:pt x="178805" y="22309"/>
                      </a:cubicBezTo>
                      <a:cubicBezTo>
                        <a:pt x="214204" y="7491"/>
                        <a:pt x="252649" y="0"/>
                        <a:pt x="292905" y="0"/>
                      </a:cubicBezTo>
                      <a:cubicBezTo>
                        <a:pt x="321388" y="0"/>
                        <a:pt x="349543" y="4034"/>
                        <a:pt x="376791" y="11937"/>
                      </a:cubicBezTo>
                      <a:cubicBezTo>
                        <a:pt x="403958" y="19840"/>
                        <a:pt x="429560" y="31365"/>
                        <a:pt x="452940" y="46183"/>
                      </a:cubicBezTo>
                      <a:cubicBezTo>
                        <a:pt x="476402" y="61001"/>
                        <a:pt x="497641" y="79441"/>
                        <a:pt x="515999" y="100928"/>
                      </a:cubicBezTo>
                      <a:cubicBezTo>
                        <a:pt x="534439" y="122496"/>
                        <a:pt x="549340" y="147358"/>
                        <a:pt x="560124" y="174689"/>
                      </a:cubicBezTo>
                      <a:cubicBezTo>
                        <a:pt x="562264" y="180040"/>
                        <a:pt x="561606" y="186050"/>
                        <a:pt x="558313" y="190824"/>
                      </a:cubicBezTo>
                      <a:cubicBezTo>
                        <a:pt x="555020" y="195599"/>
                        <a:pt x="549669" y="198398"/>
                        <a:pt x="543989" y="198398"/>
                      </a:cubicBezTo>
                      <a:lnTo>
                        <a:pt x="497065" y="198398"/>
                      </a:lnTo>
                      <a:cubicBezTo>
                        <a:pt x="490479" y="198398"/>
                        <a:pt x="484469" y="194693"/>
                        <a:pt x="481506" y="188766"/>
                      </a:cubicBezTo>
                      <a:cubicBezTo>
                        <a:pt x="472862" y="171478"/>
                        <a:pt x="461913" y="155672"/>
                        <a:pt x="448988" y="141677"/>
                      </a:cubicBezTo>
                      <a:cubicBezTo>
                        <a:pt x="436063" y="127683"/>
                        <a:pt x="421245" y="115663"/>
                        <a:pt x="405028" y="105785"/>
                      </a:cubicBezTo>
                      <a:cubicBezTo>
                        <a:pt x="388728" y="95906"/>
                        <a:pt x="370864" y="88250"/>
                        <a:pt x="352012" y="82817"/>
                      </a:cubicBezTo>
                      <a:cubicBezTo>
                        <a:pt x="333160" y="77466"/>
                        <a:pt x="313320" y="74749"/>
                        <a:pt x="292905" y="74749"/>
                      </a:cubicBezTo>
                      <a:cubicBezTo>
                        <a:pt x="263598" y="74749"/>
                        <a:pt x="235608" y="80265"/>
                        <a:pt x="209758" y="91131"/>
                      </a:cubicBezTo>
                      <a:cubicBezTo>
                        <a:pt x="183827" y="102080"/>
                        <a:pt x="160941" y="117228"/>
                        <a:pt x="141842" y="136244"/>
                      </a:cubicBezTo>
                      <a:cubicBezTo>
                        <a:pt x="122661" y="155343"/>
                        <a:pt x="107266" y="178064"/>
                        <a:pt x="96153" y="203913"/>
                      </a:cubicBezTo>
                      <a:cubicBezTo>
                        <a:pt x="85040" y="229598"/>
                        <a:pt x="79441" y="257670"/>
                        <a:pt x="79441" y="287471"/>
                      </a:cubicBezTo>
                      <a:cubicBezTo>
                        <a:pt x="79441" y="317272"/>
                        <a:pt x="85040" y="344932"/>
                        <a:pt x="96153" y="370617"/>
                      </a:cubicBezTo>
                      <a:cubicBezTo>
                        <a:pt x="107266" y="396384"/>
                        <a:pt x="122661" y="419105"/>
                        <a:pt x="141842" y="438039"/>
                      </a:cubicBezTo>
                      <a:cubicBezTo>
                        <a:pt x="161023" y="456973"/>
                        <a:pt x="183909" y="472121"/>
                        <a:pt x="209841" y="483070"/>
                      </a:cubicBezTo>
                      <a:cubicBezTo>
                        <a:pt x="235690" y="493936"/>
                        <a:pt x="263680" y="499452"/>
                        <a:pt x="292986" y="499452"/>
                      </a:cubicBezTo>
                      <a:cubicBezTo>
                        <a:pt x="313156" y="499452"/>
                        <a:pt x="332996" y="496818"/>
                        <a:pt x="351847" y="491467"/>
                      </a:cubicBezTo>
                      <a:cubicBezTo>
                        <a:pt x="370699" y="486198"/>
                        <a:pt x="388564" y="478542"/>
                        <a:pt x="404781" y="468746"/>
                      </a:cubicBezTo>
                      <a:cubicBezTo>
                        <a:pt x="420999" y="458949"/>
                        <a:pt x="435899" y="446848"/>
                        <a:pt x="448988" y="432853"/>
                      </a:cubicBezTo>
                      <a:cubicBezTo>
                        <a:pt x="462078" y="418858"/>
                        <a:pt x="473027" y="403052"/>
                        <a:pt x="481671" y="385765"/>
                      </a:cubicBezTo>
                      <a:cubicBezTo>
                        <a:pt x="484634" y="379920"/>
                        <a:pt x="490643" y="376132"/>
                        <a:pt x="497229" y="376132"/>
                      </a:cubicBezTo>
                      <a:lnTo>
                        <a:pt x="544565" y="376132"/>
                      </a:lnTo>
                      <a:cubicBezTo>
                        <a:pt x="550327" y="376132"/>
                        <a:pt x="555761" y="379014"/>
                        <a:pt x="558971" y="383789"/>
                      </a:cubicBezTo>
                      <a:cubicBezTo>
                        <a:pt x="562182" y="388563"/>
                        <a:pt x="562841" y="394655"/>
                        <a:pt x="560700" y="400006"/>
                      </a:cubicBezTo>
                      <a:cubicBezTo>
                        <a:pt x="549834" y="426844"/>
                        <a:pt x="534933" y="451376"/>
                        <a:pt x="516328" y="472944"/>
                      </a:cubicBezTo>
                      <a:cubicBezTo>
                        <a:pt x="497888" y="494348"/>
                        <a:pt x="476648" y="512789"/>
                        <a:pt x="453187" y="527771"/>
                      </a:cubicBezTo>
                      <a:cubicBezTo>
                        <a:pt x="429807" y="542672"/>
                        <a:pt x="404122" y="554279"/>
                        <a:pt x="376956" y="562265"/>
                      </a:cubicBezTo>
                      <a:cubicBezTo>
                        <a:pt x="349789" y="570167"/>
                        <a:pt x="321553" y="574201"/>
                        <a:pt x="293069" y="574201"/>
                      </a:cubicBezTo>
                      <a:close/>
                      <a:moveTo>
                        <a:pt x="292905" y="34658"/>
                      </a:moveTo>
                      <a:cubicBezTo>
                        <a:pt x="257259" y="34658"/>
                        <a:pt x="223342" y="41244"/>
                        <a:pt x="192223" y="54333"/>
                      </a:cubicBezTo>
                      <a:cubicBezTo>
                        <a:pt x="160941" y="67422"/>
                        <a:pt x="133281" y="85533"/>
                        <a:pt x="110065" y="108172"/>
                      </a:cubicBezTo>
                      <a:cubicBezTo>
                        <a:pt x="86850" y="130811"/>
                        <a:pt x="68328" y="157813"/>
                        <a:pt x="54909" y="188355"/>
                      </a:cubicBezTo>
                      <a:cubicBezTo>
                        <a:pt x="41573" y="218814"/>
                        <a:pt x="34822" y="252155"/>
                        <a:pt x="34822" y="287471"/>
                      </a:cubicBezTo>
                      <a:cubicBezTo>
                        <a:pt x="34822" y="322787"/>
                        <a:pt x="41573" y="355387"/>
                        <a:pt x="54909" y="385847"/>
                      </a:cubicBezTo>
                      <a:cubicBezTo>
                        <a:pt x="68328" y="416471"/>
                        <a:pt x="86850" y="443473"/>
                        <a:pt x="110065" y="466029"/>
                      </a:cubicBezTo>
                      <a:cubicBezTo>
                        <a:pt x="133281" y="488668"/>
                        <a:pt x="160941" y="506779"/>
                        <a:pt x="192223" y="519868"/>
                      </a:cubicBezTo>
                      <a:cubicBezTo>
                        <a:pt x="223342" y="532875"/>
                        <a:pt x="257259" y="539543"/>
                        <a:pt x="292905" y="539543"/>
                      </a:cubicBezTo>
                      <a:cubicBezTo>
                        <a:pt x="318095" y="539543"/>
                        <a:pt x="343039" y="536004"/>
                        <a:pt x="366995" y="529006"/>
                      </a:cubicBezTo>
                      <a:cubicBezTo>
                        <a:pt x="391033" y="522009"/>
                        <a:pt x="413589" y="511801"/>
                        <a:pt x="434253" y="498629"/>
                      </a:cubicBezTo>
                      <a:cubicBezTo>
                        <a:pt x="454833" y="485540"/>
                        <a:pt x="473521" y="469322"/>
                        <a:pt x="489738" y="450388"/>
                      </a:cubicBezTo>
                      <a:cubicBezTo>
                        <a:pt x="500193" y="438287"/>
                        <a:pt x="509248" y="425115"/>
                        <a:pt x="516987" y="410955"/>
                      </a:cubicBezTo>
                      <a:lnTo>
                        <a:pt x="507519" y="410955"/>
                      </a:lnTo>
                      <a:cubicBezTo>
                        <a:pt x="498299" y="427502"/>
                        <a:pt x="487104" y="442814"/>
                        <a:pt x="474261" y="456562"/>
                      </a:cubicBezTo>
                      <a:cubicBezTo>
                        <a:pt x="458949" y="472944"/>
                        <a:pt x="441579" y="487022"/>
                        <a:pt x="422645" y="498464"/>
                      </a:cubicBezTo>
                      <a:cubicBezTo>
                        <a:pt x="403711" y="509907"/>
                        <a:pt x="383048" y="518798"/>
                        <a:pt x="361150" y="524972"/>
                      </a:cubicBezTo>
                      <a:cubicBezTo>
                        <a:pt x="339252" y="531064"/>
                        <a:pt x="316284" y="534192"/>
                        <a:pt x="292905" y="534192"/>
                      </a:cubicBezTo>
                      <a:cubicBezTo>
                        <a:pt x="258905" y="534192"/>
                        <a:pt x="226470" y="527771"/>
                        <a:pt x="196340" y="515093"/>
                      </a:cubicBezTo>
                      <a:cubicBezTo>
                        <a:pt x="166292" y="502416"/>
                        <a:pt x="139701" y="484799"/>
                        <a:pt x="117392" y="462819"/>
                      </a:cubicBezTo>
                      <a:cubicBezTo>
                        <a:pt x="95000" y="440756"/>
                        <a:pt x="77136" y="414330"/>
                        <a:pt x="64212" y="384447"/>
                      </a:cubicBezTo>
                      <a:cubicBezTo>
                        <a:pt x="51205" y="354400"/>
                        <a:pt x="44701" y="321800"/>
                        <a:pt x="44701" y="287471"/>
                      </a:cubicBezTo>
                      <a:cubicBezTo>
                        <a:pt x="44701" y="253143"/>
                        <a:pt x="51287" y="220213"/>
                        <a:pt x="64212" y="190166"/>
                      </a:cubicBezTo>
                      <a:cubicBezTo>
                        <a:pt x="77136" y="160282"/>
                        <a:pt x="95000" y="133857"/>
                        <a:pt x="117310" y="111630"/>
                      </a:cubicBezTo>
                      <a:cubicBezTo>
                        <a:pt x="139620" y="89402"/>
                        <a:pt x="166210" y="71785"/>
                        <a:pt x="196257" y="59108"/>
                      </a:cubicBezTo>
                      <a:cubicBezTo>
                        <a:pt x="226388" y="46430"/>
                        <a:pt x="258905" y="40009"/>
                        <a:pt x="292822" y="40009"/>
                      </a:cubicBezTo>
                      <a:cubicBezTo>
                        <a:pt x="316449" y="40009"/>
                        <a:pt x="339581" y="43219"/>
                        <a:pt x="361479" y="49476"/>
                      </a:cubicBezTo>
                      <a:cubicBezTo>
                        <a:pt x="383295" y="55732"/>
                        <a:pt x="404040" y="64706"/>
                        <a:pt x="422892" y="76149"/>
                      </a:cubicBezTo>
                      <a:cubicBezTo>
                        <a:pt x="441909" y="87674"/>
                        <a:pt x="459196" y="101751"/>
                        <a:pt x="474344" y="118133"/>
                      </a:cubicBezTo>
                      <a:cubicBezTo>
                        <a:pt x="487104" y="131881"/>
                        <a:pt x="498135" y="147193"/>
                        <a:pt x="507355" y="163658"/>
                      </a:cubicBezTo>
                      <a:lnTo>
                        <a:pt x="516740" y="163658"/>
                      </a:lnTo>
                      <a:cubicBezTo>
                        <a:pt x="509002" y="149169"/>
                        <a:pt x="499864" y="135668"/>
                        <a:pt x="489409" y="123484"/>
                      </a:cubicBezTo>
                      <a:cubicBezTo>
                        <a:pt x="473356" y="104632"/>
                        <a:pt x="454751" y="88579"/>
                        <a:pt x="434170" y="75572"/>
                      </a:cubicBezTo>
                      <a:cubicBezTo>
                        <a:pt x="413507" y="62483"/>
                        <a:pt x="390868" y="52357"/>
                        <a:pt x="366830" y="45278"/>
                      </a:cubicBezTo>
                      <a:cubicBezTo>
                        <a:pt x="342792" y="38280"/>
                        <a:pt x="317848" y="34740"/>
                        <a:pt x="292740" y="34740"/>
                      </a:cubicBezTo>
                      <a:close/>
                    </a:path>
                  </a:pathLst>
                </a:custGeom>
                <a:solidFill>
                  <a:srgbClr val="1D1D1B"/>
                </a:solidFill>
                <a:ln w="8232" cap="flat">
                  <a:noFill/>
                  <a:prstDash val="solid"/>
                  <a:miter/>
                </a:ln>
              </p:spPr>
              <p:txBody>
                <a:bodyPr rtlCol="0" anchor="ctr"/>
                <a:lstStyle/>
                <a:p>
                  <a:endParaRPr lang="pt-BR"/>
                </a:p>
              </p:txBody>
            </p:sp>
          </p:grpSp>
          <p:grpSp>
            <p:nvGrpSpPr>
              <p:cNvPr id="179" name="Gráfico 4">
                <a:extLst>
                  <a:ext uri="{FF2B5EF4-FFF2-40B4-BE49-F238E27FC236}">
                    <a16:creationId xmlns:a16="http://schemas.microsoft.com/office/drawing/2014/main" id="{C172B21D-D671-E136-DA5D-AA2B51219DCB}"/>
                  </a:ext>
                </a:extLst>
              </p:cNvPr>
              <p:cNvGrpSpPr/>
              <p:nvPr/>
            </p:nvGrpSpPr>
            <p:grpSpPr>
              <a:xfrm>
                <a:off x="6504896" y="5159012"/>
                <a:ext cx="452528" cy="441743"/>
                <a:chOff x="6504896" y="5159012"/>
                <a:chExt cx="452528" cy="441743"/>
              </a:xfrm>
              <a:solidFill>
                <a:srgbClr val="1D1D1B"/>
              </a:solidFill>
            </p:grpSpPr>
            <p:sp>
              <p:nvSpPr>
                <p:cNvPr id="181" name="Forma Livre: Forma 180">
                  <a:extLst>
                    <a:ext uri="{FF2B5EF4-FFF2-40B4-BE49-F238E27FC236}">
                      <a16:creationId xmlns:a16="http://schemas.microsoft.com/office/drawing/2014/main" id="{032567BE-EA9F-8C48-A4A1-8E2CAB33EC23}"/>
                    </a:ext>
                  </a:extLst>
                </p:cNvPr>
                <p:cNvSpPr/>
                <p:nvPr/>
              </p:nvSpPr>
              <p:spPr>
                <a:xfrm>
                  <a:off x="6522185" y="5176300"/>
                  <a:ext cx="417952" cy="407086"/>
                </a:xfrm>
                <a:custGeom>
                  <a:avLst/>
                  <a:gdLst>
                    <a:gd name="connsiteX0" fmla="*/ 0 w 417952"/>
                    <a:gd name="connsiteY0" fmla="*/ 203337 h 407086"/>
                    <a:gd name="connsiteX1" fmla="*/ 16053 w 417952"/>
                    <a:gd name="connsiteY1" fmla="*/ 123813 h 407086"/>
                    <a:gd name="connsiteX2" fmla="*/ 60342 w 417952"/>
                    <a:gd name="connsiteY2" fmla="*/ 59108 h 407086"/>
                    <a:gd name="connsiteX3" fmla="*/ 126777 w 417952"/>
                    <a:gd name="connsiteY3" fmla="*/ 15806 h 407086"/>
                    <a:gd name="connsiteX4" fmla="*/ 208770 w 417952"/>
                    <a:gd name="connsiteY4" fmla="*/ 0 h 407086"/>
                    <a:gd name="connsiteX5" fmla="*/ 291176 w 417952"/>
                    <a:gd name="connsiteY5" fmla="*/ 15806 h 407086"/>
                    <a:gd name="connsiteX6" fmla="*/ 357610 w 417952"/>
                    <a:gd name="connsiteY6" fmla="*/ 59108 h 407086"/>
                    <a:gd name="connsiteX7" fmla="*/ 401900 w 417952"/>
                    <a:gd name="connsiteY7" fmla="*/ 123813 h 407086"/>
                    <a:gd name="connsiteX8" fmla="*/ 417952 w 417952"/>
                    <a:gd name="connsiteY8" fmla="*/ 203337 h 407086"/>
                    <a:gd name="connsiteX9" fmla="*/ 401900 w 417952"/>
                    <a:gd name="connsiteY9" fmla="*/ 283272 h 407086"/>
                    <a:gd name="connsiteX10" fmla="*/ 357610 w 417952"/>
                    <a:gd name="connsiteY10" fmla="*/ 347978 h 407086"/>
                    <a:gd name="connsiteX11" fmla="*/ 291176 w 417952"/>
                    <a:gd name="connsiteY11" fmla="*/ 391280 h 407086"/>
                    <a:gd name="connsiteX12" fmla="*/ 208770 w 417952"/>
                    <a:gd name="connsiteY12" fmla="*/ 407086 h 407086"/>
                    <a:gd name="connsiteX13" fmla="*/ 126777 w 417952"/>
                    <a:gd name="connsiteY13" fmla="*/ 391280 h 407086"/>
                    <a:gd name="connsiteX14" fmla="*/ 60589 w 417952"/>
                    <a:gd name="connsiteY14" fmla="*/ 347978 h 407086"/>
                    <a:gd name="connsiteX15" fmla="*/ 16300 w 417952"/>
                    <a:gd name="connsiteY15" fmla="*/ 283272 h 407086"/>
                    <a:gd name="connsiteX16" fmla="*/ 82 w 417952"/>
                    <a:gd name="connsiteY16" fmla="*/ 203337 h 407086"/>
                    <a:gd name="connsiteX17" fmla="*/ 44290 w 417952"/>
                    <a:gd name="connsiteY17" fmla="*/ 203337 h 407086"/>
                    <a:gd name="connsiteX18" fmla="*/ 57296 w 417952"/>
                    <a:gd name="connsiteY18" fmla="*/ 268619 h 407086"/>
                    <a:gd name="connsiteX19" fmla="*/ 92613 w 417952"/>
                    <a:gd name="connsiteY19" fmla="*/ 320730 h 407086"/>
                    <a:gd name="connsiteX20" fmla="*/ 145053 w 417952"/>
                    <a:gd name="connsiteY20" fmla="*/ 355058 h 407086"/>
                    <a:gd name="connsiteX21" fmla="*/ 209511 w 417952"/>
                    <a:gd name="connsiteY21" fmla="*/ 367489 h 407086"/>
                    <a:gd name="connsiteX22" fmla="*/ 273806 w 417952"/>
                    <a:gd name="connsiteY22" fmla="*/ 355058 h 407086"/>
                    <a:gd name="connsiteX23" fmla="*/ 326080 w 417952"/>
                    <a:gd name="connsiteY23" fmla="*/ 320730 h 407086"/>
                    <a:gd name="connsiteX24" fmla="*/ 361397 w 417952"/>
                    <a:gd name="connsiteY24" fmla="*/ 268619 h 407086"/>
                    <a:gd name="connsiteX25" fmla="*/ 374404 w 417952"/>
                    <a:gd name="connsiteY25" fmla="*/ 203337 h 407086"/>
                    <a:gd name="connsiteX26" fmla="*/ 361397 w 417952"/>
                    <a:gd name="connsiteY26" fmla="*/ 138302 h 407086"/>
                    <a:gd name="connsiteX27" fmla="*/ 325916 w 417952"/>
                    <a:gd name="connsiteY27" fmla="*/ 86439 h 407086"/>
                    <a:gd name="connsiteX28" fmla="*/ 273476 w 417952"/>
                    <a:gd name="connsiteY28" fmla="*/ 51946 h 407086"/>
                    <a:gd name="connsiteX29" fmla="*/ 209182 w 417952"/>
                    <a:gd name="connsiteY29" fmla="*/ 39350 h 407086"/>
                    <a:gd name="connsiteX30" fmla="*/ 144888 w 417952"/>
                    <a:gd name="connsiteY30" fmla="*/ 51946 h 407086"/>
                    <a:gd name="connsiteX31" fmla="*/ 92613 w 417952"/>
                    <a:gd name="connsiteY31" fmla="*/ 86439 h 407086"/>
                    <a:gd name="connsiteX32" fmla="*/ 57296 w 417952"/>
                    <a:gd name="connsiteY32" fmla="*/ 138302 h 407086"/>
                    <a:gd name="connsiteX33" fmla="*/ 44290 w 417952"/>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7952" h="407086">
                      <a:moveTo>
                        <a:pt x="0" y="203337"/>
                      </a:moveTo>
                      <a:cubicBezTo>
                        <a:pt x="0" y="175101"/>
                        <a:pt x="5351" y="148592"/>
                        <a:pt x="16053" y="123813"/>
                      </a:cubicBezTo>
                      <a:cubicBezTo>
                        <a:pt x="26755" y="99034"/>
                        <a:pt x="41490" y="77466"/>
                        <a:pt x="60342" y="59108"/>
                      </a:cubicBezTo>
                      <a:cubicBezTo>
                        <a:pt x="79194" y="40750"/>
                        <a:pt x="101339" y="26343"/>
                        <a:pt x="126777" y="15806"/>
                      </a:cubicBezTo>
                      <a:cubicBezTo>
                        <a:pt x="152215" y="5269"/>
                        <a:pt x="179546" y="0"/>
                        <a:pt x="208770" y="0"/>
                      </a:cubicBezTo>
                      <a:cubicBezTo>
                        <a:pt x="237995" y="0"/>
                        <a:pt x="265738" y="5269"/>
                        <a:pt x="291176" y="15806"/>
                      </a:cubicBezTo>
                      <a:cubicBezTo>
                        <a:pt x="316613" y="26343"/>
                        <a:pt x="338758" y="40832"/>
                        <a:pt x="357610" y="59108"/>
                      </a:cubicBezTo>
                      <a:cubicBezTo>
                        <a:pt x="376462" y="77383"/>
                        <a:pt x="391197" y="98952"/>
                        <a:pt x="401900" y="123813"/>
                      </a:cubicBezTo>
                      <a:cubicBezTo>
                        <a:pt x="412602" y="148592"/>
                        <a:pt x="417952" y="175101"/>
                        <a:pt x="417952" y="203337"/>
                      </a:cubicBezTo>
                      <a:cubicBezTo>
                        <a:pt x="417952" y="231574"/>
                        <a:pt x="412602" y="258494"/>
                        <a:pt x="401900" y="283272"/>
                      </a:cubicBezTo>
                      <a:cubicBezTo>
                        <a:pt x="391197" y="308052"/>
                        <a:pt x="376462" y="329620"/>
                        <a:pt x="357610" y="347978"/>
                      </a:cubicBezTo>
                      <a:cubicBezTo>
                        <a:pt x="338758" y="366336"/>
                        <a:pt x="316613" y="380743"/>
                        <a:pt x="291176" y="391280"/>
                      </a:cubicBezTo>
                      <a:cubicBezTo>
                        <a:pt x="265738" y="401817"/>
                        <a:pt x="238242" y="407086"/>
                        <a:pt x="208770" y="407086"/>
                      </a:cubicBezTo>
                      <a:cubicBezTo>
                        <a:pt x="179299" y="407086"/>
                        <a:pt x="152215" y="401817"/>
                        <a:pt x="126777" y="391280"/>
                      </a:cubicBezTo>
                      <a:cubicBezTo>
                        <a:pt x="101339" y="380743"/>
                        <a:pt x="79277" y="366254"/>
                        <a:pt x="60589" y="347978"/>
                      </a:cubicBezTo>
                      <a:cubicBezTo>
                        <a:pt x="41902" y="329703"/>
                        <a:pt x="27166" y="308134"/>
                        <a:pt x="16300" y="283272"/>
                      </a:cubicBezTo>
                      <a:cubicBezTo>
                        <a:pt x="5515" y="258494"/>
                        <a:pt x="82" y="231821"/>
                        <a:pt x="82" y="203337"/>
                      </a:cubicBezTo>
                      <a:close/>
                      <a:moveTo>
                        <a:pt x="44290" y="203337"/>
                      </a:moveTo>
                      <a:cubicBezTo>
                        <a:pt x="44290" y="226717"/>
                        <a:pt x="48653" y="248450"/>
                        <a:pt x="57296" y="268619"/>
                      </a:cubicBezTo>
                      <a:cubicBezTo>
                        <a:pt x="65941" y="288706"/>
                        <a:pt x="77713" y="306076"/>
                        <a:pt x="92613" y="320730"/>
                      </a:cubicBezTo>
                      <a:cubicBezTo>
                        <a:pt x="107514" y="335383"/>
                        <a:pt x="124966" y="346826"/>
                        <a:pt x="145053" y="355058"/>
                      </a:cubicBezTo>
                      <a:cubicBezTo>
                        <a:pt x="165139" y="363373"/>
                        <a:pt x="186626" y="367489"/>
                        <a:pt x="209511" y="367489"/>
                      </a:cubicBezTo>
                      <a:cubicBezTo>
                        <a:pt x="232397" y="367489"/>
                        <a:pt x="253883" y="363373"/>
                        <a:pt x="273806" y="355058"/>
                      </a:cubicBezTo>
                      <a:cubicBezTo>
                        <a:pt x="293810" y="346826"/>
                        <a:pt x="311180" y="335383"/>
                        <a:pt x="326080" y="320730"/>
                      </a:cubicBezTo>
                      <a:cubicBezTo>
                        <a:pt x="340981" y="306076"/>
                        <a:pt x="352753" y="288706"/>
                        <a:pt x="361397" y="268619"/>
                      </a:cubicBezTo>
                      <a:cubicBezTo>
                        <a:pt x="370040" y="248532"/>
                        <a:pt x="374404" y="226799"/>
                        <a:pt x="374404" y="203337"/>
                      </a:cubicBezTo>
                      <a:cubicBezTo>
                        <a:pt x="374404" y="179875"/>
                        <a:pt x="370040" y="158224"/>
                        <a:pt x="361397" y="138302"/>
                      </a:cubicBezTo>
                      <a:cubicBezTo>
                        <a:pt x="352753" y="118380"/>
                        <a:pt x="340898" y="101010"/>
                        <a:pt x="325916" y="86439"/>
                      </a:cubicBezTo>
                      <a:cubicBezTo>
                        <a:pt x="310933" y="71785"/>
                        <a:pt x="293398" y="60342"/>
                        <a:pt x="273476" y="51946"/>
                      </a:cubicBezTo>
                      <a:cubicBezTo>
                        <a:pt x="253472" y="43549"/>
                        <a:pt x="232068" y="39350"/>
                        <a:pt x="209182" y="39350"/>
                      </a:cubicBezTo>
                      <a:cubicBezTo>
                        <a:pt x="186296" y="39350"/>
                        <a:pt x="164810" y="43549"/>
                        <a:pt x="144888" y="51946"/>
                      </a:cubicBezTo>
                      <a:cubicBezTo>
                        <a:pt x="124966" y="60342"/>
                        <a:pt x="107514" y="71868"/>
                        <a:pt x="92613" y="86439"/>
                      </a:cubicBezTo>
                      <a:cubicBezTo>
                        <a:pt x="77713" y="101092"/>
                        <a:pt x="65941" y="118380"/>
                        <a:pt x="57296"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pt-BR"/>
                </a:p>
              </p:txBody>
            </p:sp>
            <p:sp>
              <p:nvSpPr>
                <p:cNvPr id="183" name="Forma Livre: Forma 182">
                  <a:extLst>
                    <a:ext uri="{FF2B5EF4-FFF2-40B4-BE49-F238E27FC236}">
                      <a16:creationId xmlns:a16="http://schemas.microsoft.com/office/drawing/2014/main" id="{F2C1E3A3-793E-8DF4-33E9-536871C65446}"/>
                    </a:ext>
                  </a:extLst>
                </p:cNvPr>
                <p:cNvSpPr/>
                <p:nvPr/>
              </p:nvSpPr>
              <p:spPr>
                <a:xfrm>
                  <a:off x="6504896"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617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733 w 452528"/>
                    <a:gd name="connsiteY24" fmla="*/ 392515 h 441743"/>
                    <a:gd name="connsiteX25" fmla="*/ 226141 w 452528"/>
                    <a:gd name="connsiteY25" fmla="*/ 407004 h 441743"/>
                    <a:gd name="connsiteX26" fmla="*/ 301878 w 452528"/>
                    <a:gd name="connsiteY26" fmla="*/ 392515 h 441743"/>
                    <a:gd name="connsiteX27" fmla="*/ 362796 w 452528"/>
                    <a:gd name="connsiteY27" fmla="*/ 352836 h 441743"/>
                    <a:gd name="connsiteX28" fmla="*/ 403217 w 452528"/>
                    <a:gd name="connsiteY28" fmla="*/ 293728 h 441743"/>
                    <a:gd name="connsiteX29" fmla="*/ 417788 w 452528"/>
                    <a:gd name="connsiteY29" fmla="*/ 220625 h 441743"/>
                    <a:gd name="connsiteX30" fmla="*/ 403217 w 452528"/>
                    <a:gd name="connsiteY30" fmla="*/ 147934 h 441743"/>
                    <a:gd name="connsiteX31" fmla="*/ 362796 w 452528"/>
                    <a:gd name="connsiteY31" fmla="*/ 88826 h 441743"/>
                    <a:gd name="connsiteX32" fmla="*/ 301878 w 452528"/>
                    <a:gd name="connsiteY32" fmla="*/ 49147 h 441743"/>
                    <a:gd name="connsiteX33" fmla="*/ 226141 w 452528"/>
                    <a:gd name="connsiteY33" fmla="*/ 34658 h 441743"/>
                    <a:gd name="connsiteX34" fmla="*/ 226799 w 452528"/>
                    <a:gd name="connsiteY34" fmla="*/ 402064 h 441743"/>
                    <a:gd name="connsiteX35" fmla="*/ 155673 w 452528"/>
                    <a:gd name="connsiteY35" fmla="*/ 388317 h 441743"/>
                    <a:gd name="connsiteX36" fmla="*/ 97635 w 452528"/>
                    <a:gd name="connsiteY36" fmla="*/ 350284 h 441743"/>
                    <a:gd name="connsiteX37" fmla="*/ 58532 w 452528"/>
                    <a:gd name="connsiteY37" fmla="*/ 292658 h 441743"/>
                    <a:gd name="connsiteX38" fmla="*/ 44125 w 452528"/>
                    <a:gd name="connsiteY38" fmla="*/ 220543 h 441743"/>
                    <a:gd name="connsiteX39" fmla="*/ 58532 w 452528"/>
                    <a:gd name="connsiteY39" fmla="*/ 148593 h 441743"/>
                    <a:gd name="connsiteX40" fmla="*/ 97553 w 452528"/>
                    <a:gd name="connsiteY40" fmla="*/ 91214 h 441743"/>
                    <a:gd name="connsiteX41" fmla="*/ 155261 w 452528"/>
                    <a:gd name="connsiteY41" fmla="*/ 53098 h 441743"/>
                    <a:gd name="connsiteX42" fmla="*/ 226305 w 452528"/>
                    <a:gd name="connsiteY42" fmla="*/ 39186 h 441743"/>
                    <a:gd name="connsiteX43" fmla="*/ 297350 w 452528"/>
                    <a:gd name="connsiteY43" fmla="*/ 53098 h 441743"/>
                    <a:gd name="connsiteX44" fmla="*/ 355223 w 452528"/>
                    <a:gd name="connsiteY44" fmla="*/ 91214 h 441743"/>
                    <a:gd name="connsiteX45" fmla="*/ 394491 w 452528"/>
                    <a:gd name="connsiteY45" fmla="*/ 148675 h 441743"/>
                    <a:gd name="connsiteX46" fmla="*/ 408898 w 452528"/>
                    <a:gd name="connsiteY46" fmla="*/ 220625 h 441743"/>
                    <a:gd name="connsiteX47" fmla="*/ 394491 w 452528"/>
                    <a:gd name="connsiteY47" fmla="*/ 292740 h 441743"/>
                    <a:gd name="connsiteX48" fmla="*/ 355388 w 452528"/>
                    <a:gd name="connsiteY48" fmla="*/ 350366 h 441743"/>
                    <a:gd name="connsiteX49" fmla="*/ 297597 w 452528"/>
                    <a:gd name="connsiteY49" fmla="*/ 388399 h 441743"/>
                    <a:gd name="connsiteX50" fmla="*/ 226635 w 452528"/>
                    <a:gd name="connsiteY50" fmla="*/ 402147 h 441743"/>
                    <a:gd name="connsiteX51" fmla="*/ 226388 w 452528"/>
                    <a:gd name="connsiteY51" fmla="*/ 73926 h 441743"/>
                    <a:gd name="connsiteX52" fmla="*/ 168762 w 452528"/>
                    <a:gd name="connsiteY52" fmla="*/ 85122 h 441743"/>
                    <a:gd name="connsiteX53" fmla="*/ 121920 w 452528"/>
                    <a:gd name="connsiteY53" fmla="*/ 115993 h 441743"/>
                    <a:gd name="connsiteX54" fmla="*/ 90391 w 452528"/>
                    <a:gd name="connsiteY54" fmla="*/ 162423 h 441743"/>
                    <a:gd name="connsiteX55" fmla="*/ 78865 w 452528"/>
                    <a:gd name="connsiteY55" fmla="*/ 220625 h 441743"/>
                    <a:gd name="connsiteX56" fmla="*/ 90391 w 452528"/>
                    <a:gd name="connsiteY56" fmla="*/ 278992 h 441743"/>
                    <a:gd name="connsiteX57" fmla="*/ 121920 w 452528"/>
                    <a:gd name="connsiteY57" fmla="*/ 325587 h 441743"/>
                    <a:gd name="connsiteX58" fmla="*/ 168844 w 452528"/>
                    <a:gd name="connsiteY58" fmla="*/ 356293 h 441743"/>
                    <a:gd name="connsiteX59" fmla="*/ 226717 w 452528"/>
                    <a:gd name="connsiteY59" fmla="*/ 367407 h 441743"/>
                    <a:gd name="connsiteX60" fmla="*/ 284343 w 452528"/>
                    <a:gd name="connsiteY60" fmla="*/ 356293 h 441743"/>
                    <a:gd name="connsiteX61" fmla="*/ 331102 w 452528"/>
                    <a:gd name="connsiteY61" fmla="*/ 325587 h 441743"/>
                    <a:gd name="connsiteX62" fmla="*/ 362632 w 452528"/>
                    <a:gd name="connsiteY62" fmla="*/ 278992 h 441743"/>
                    <a:gd name="connsiteX63" fmla="*/ 374157 w 452528"/>
                    <a:gd name="connsiteY63" fmla="*/ 220625 h 441743"/>
                    <a:gd name="connsiteX64" fmla="*/ 362632 w 452528"/>
                    <a:gd name="connsiteY64" fmla="*/ 162423 h 441743"/>
                    <a:gd name="connsiteX65" fmla="*/ 330938 w 452528"/>
                    <a:gd name="connsiteY65" fmla="*/ 116075 h 441743"/>
                    <a:gd name="connsiteX66" fmla="*/ 283849 w 452528"/>
                    <a:gd name="connsiteY66" fmla="*/ 85122 h 441743"/>
                    <a:gd name="connsiteX67" fmla="*/ 226305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4" y="413260"/>
                        <a:pt x="85863" y="397454"/>
                        <a:pt x="65694" y="377697"/>
                      </a:cubicBezTo>
                      <a:cubicBezTo>
                        <a:pt x="45442" y="357857"/>
                        <a:pt x="29307" y="334313"/>
                        <a:pt x="17617" y="307558"/>
                      </a:cubicBezTo>
                      <a:cubicBezTo>
                        <a:pt x="5927" y="280721"/>
                        <a:pt x="0" y="251496"/>
                        <a:pt x="0" y="220708"/>
                      </a:cubicBezTo>
                      <a:cubicBezTo>
                        <a:pt x="0" y="189918"/>
                        <a:pt x="5845" y="161188"/>
                        <a:pt x="17452" y="134269"/>
                      </a:cubicBezTo>
                      <a:cubicBezTo>
                        <a:pt x="28978" y="107514"/>
                        <a:pt x="45195" y="83805"/>
                        <a:pt x="65529" y="64047"/>
                      </a:cubicBezTo>
                      <a:cubicBezTo>
                        <a:pt x="85863" y="44290"/>
                        <a:pt x="109984"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545"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378"/>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733" y="392515"/>
                      </a:cubicBezTo>
                      <a:cubicBezTo>
                        <a:pt x="173948" y="402147"/>
                        <a:pt x="199304" y="407004"/>
                        <a:pt x="226141" y="407004"/>
                      </a:cubicBezTo>
                      <a:cubicBezTo>
                        <a:pt x="252978" y="407004"/>
                        <a:pt x="278663" y="402147"/>
                        <a:pt x="301878" y="392515"/>
                      </a:cubicBezTo>
                      <a:cubicBezTo>
                        <a:pt x="325175" y="382883"/>
                        <a:pt x="345673" y="369465"/>
                        <a:pt x="362796" y="352836"/>
                      </a:cubicBezTo>
                      <a:cubicBezTo>
                        <a:pt x="379920" y="336206"/>
                        <a:pt x="393503" y="316284"/>
                        <a:pt x="403217" y="293728"/>
                      </a:cubicBezTo>
                      <a:cubicBezTo>
                        <a:pt x="412931" y="271253"/>
                        <a:pt x="417788" y="246639"/>
                        <a:pt x="417788" y="220625"/>
                      </a:cubicBezTo>
                      <a:cubicBezTo>
                        <a:pt x="417788" y="194611"/>
                        <a:pt x="412849" y="170408"/>
                        <a:pt x="403217" y="147934"/>
                      </a:cubicBezTo>
                      <a:cubicBezTo>
                        <a:pt x="393503" y="125378"/>
                        <a:pt x="379920" y="105455"/>
                        <a:pt x="362796" y="88826"/>
                      </a:cubicBezTo>
                      <a:cubicBezTo>
                        <a:pt x="345673" y="72115"/>
                        <a:pt x="325175" y="58779"/>
                        <a:pt x="301878" y="49147"/>
                      </a:cubicBezTo>
                      <a:cubicBezTo>
                        <a:pt x="278663" y="39515"/>
                        <a:pt x="253142" y="34658"/>
                        <a:pt x="226141" y="34658"/>
                      </a:cubicBezTo>
                      <a:close/>
                      <a:moveTo>
                        <a:pt x="226799" y="402064"/>
                      </a:moveTo>
                      <a:cubicBezTo>
                        <a:pt x="201691" y="402064"/>
                        <a:pt x="177817" y="397454"/>
                        <a:pt x="155673" y="388317"/>
                      </a:cubicBezTo>
                      <a:cubicBezTo>
                        <a:pt x="133610" y="379261"/>
                        <a:pt x="114017" y="366418"/>
                        <a:pt x="97635" y="350284"/>
                      </a:cubicBezTo>
                      <a:cubicBezTo>
                        <a:pt x="81253" y="334148"/>
                        <a:pt x="68081" y="314802"/>
                        <a:pt x="58532" y="292658"/>
                      </a:cubicBezTo>
                      <a:cubicBezTo>
                        <a:pt x="48982" y="270430"/>
                        <a:pt x="44125" y="246227"/>
                        <a:pt x="44125" y="220543"/>
                      </a:cubicBezTo>
                      <a:cubicBezTo>
                        <a:pt x="44125" y="194858"/>
                        <a:pt x="48982" y="170655"/>
                        <a:pt x="58532" y="148593"/>
                      </a:cubicBezTo>
                      <a:cubicBezTo>
                        <a:pt x="67999" y="126612"/>
                        <a:pt x="81171" y="107349"/>
                        <a:pt x="97553" y="91214"/>
                      </a:cubicBezTo>
                      <a:cubicBezTo>
                        <a:pt x="113935" y="75078"/>
                        <a:pt x="133363" y="62318"/>
                        <a:pt x="155261" y="53098"/>
                      </a:cubicBezTo>
                      <a:cubicBezTo>
                        <a:pt x="177324" y="43878"/>
                        <a:pt x="201197" y="39186"/>
                        <a:pt x="226305" y="39186"/>
                      </a:cubicBezTo>
                      <a:cubicBezTo>
                        <a:pt x="251414" y="39186"/>
                        <a:pt x="275287" y="43878"/>
                        <a:pt x="297350" y="53098"/>
                      </a:cubicBezTo>
                      <a:cubicBezTo>
                        <a:pt x="319248" y="62318"/>
                        <a:pt x="338676" y="75161"/>
                        <a:pt x="355223" y="91214"/>
                      </a:cubicBezTo>
                      <a:cubicBezTo>
                        <a:pt x="371770" y="107349"/>
                        <a:pt x="385024" y="126695"/>
                        <a:pt x="394491" y="148675"/>
                      </a:cubicBezTo>
                      <a:cubicBezTo>
                        <a:pt x="404040" y="170738"/>
                        <a:pt x="408898" y="194940"/>
                        <a:pt x="408898" y="220625"/>
                      </a:cubicBezTo>
                      <a:cubicBezTo>
                        <a:pt x="408898" y="246310"/>
                        <a:pt x="404040" y="270513"/>
                        <a:pt x="394491" y="292740"/>
                      </a:cubicBezTo>
                      <a:cubicBezTo>
                        <a:pt x="385024" y="314802"/>
                        <a:pt x="371852" y="334230"/>
                        <a:pt x="355388" y="350366"/>
                      </a:cubicBezTo>
                      <a:cubicBezTo>
                        <a:pt x="338923" y="366501"/>
                        <a:pt x="319495" y="379261"/>
                        <a:pt x="297597" y="388399"/>
                      </a:cubicBezTo>
                      <a:cubicBezTo>
                        <a:pt x="275617" y="397537"/>
                        <a:pt x="251743" y="402147"/>
                        <a:pt x="226635" y="402147"/>
                      </a:cubicBezTo>
                      <a:close/>
                      <a:moveTo>
                        <a:pt x="226388" y="73926"/>
                      </a:moveTo>
                      <a:cubicBezTo>
                        <a:pt x="205889" y="73926"/>
                        <a:pt x="186544" y="77713"/>
                        <a:pt x="168762" y="85122"/>
                      </a:cubicBezTo>
                      <a:cubicBezTo>
                        <a:pt x="150898" y="92613"/>
                        <a:pt x="135174" y="102986"/>
                        <a:pt x="121920" y="115993"/>
                      </a:cubicBezTo>
                      <a:cubicBezTo>
                        <a:pt x="108749" y="128917"/>
                        <a:pt x="98129" y="144559"/>
                        <a:pt x="90391" y="162423"/>
                      </a:cubicBezTo>
                      <a:cubicBezTo>
                        <a:pt x="82734" y="180123"/>
                        <a:pt x="78865" y="199715"/>
                        <a:pt x="78865" y="220625"/>
                      </a:cubicBezTo>
                      <a:cubicBezTo>
                        <a:pt x="78865" y="241535"/>
                        <a:pt x="82734" y="261210"/>
                        <a:pt x="90391" y="278992"/>
                      </a:cubicBezTo>
                      <a:cubicBezTo>
                        <a:pt x="98129" y="296938"/>
                        <a:pt x="108749" y="312580"/>
                        <a:pt x="121920" y="325587"/>
                      </a:cubicBezTo>
                      <a:cubicBezTo>
                        <a:pt x="135092" y="338594"/>
                        <a:pt x="150898" y="348884"/>
                        <a:pt x="168844" y="356293"/>
                      </a:cubicBezTo>
                      <a:cubicBezTo>
                        <a:pt x="186708" y="363702"/>
                        <a:pt x="206218" y="367407"/>
                        <a:pt x="226717" y="367407"/>
                      </a:cubicBezTo>
                      <a:cubicBezTo>
                        <a:pt x="247215" y="367407"/>
                        <a:pt x="266644" y="363702"/>
                        <a:pt x="284343" y="356293"/>
                      </a:cubicBezTo>
                      <a:cubicBezTo>
                        <a:pt x="302125" y="348966"/>
                        <a:pt x="317849" y="338594"/>
                        <a:pt x="331102" y="325587"/>
                      </a:cubicBezTo>
                      <a:cubicBezTo>
                        <a:pt x="344274" y="312662"/>
                        <a:pt x="354894" y="296938"/>
                        <a:pt x="362632" y="278992"/>
                      </a:cubicBezTo>
                      <a:cubicBezTo>
                        <a:pt x="370288" y="261210"/>
                        <a:pt x="374157" y="241535"/>
                        <a:pt x="374157" y="220625"/>
                      </a:cubicBezTo>
                      <a:cubicBezTo>
                        <a:pt x="374157" y="199715"/>
                        <a:pt x="370288" y="180123"/>
                        <a:pt x="362632" y="162423"/>
                      </a:cubicBezTo>
                      <a:cubicBezTo>
                        <a:pt x="354894" y="144641"/>
                        <a:pt x="344274" y="129000"/>
                        <a:pt x="330938" y="116075"/>
                      </a:cubicBezTo>
                      <a:cubicBezTo>
                        <a:pt x="317601" y="103068"/>
                        <a:pt x="301713" y="92613"/>
                        <a:pt x="283849" y="85122"/>
                      </a:cubicBezTo>
                      <a:cubicBezTo>
                        <a:pt x="266150" y="77630"/>
                        <a:pt x="246722" y="73926"/>
                        <a:pt x="226305" y="73926"/>
                      </a:cubicBezTo>
                      <a:close/>
                    </a:path>
                  </a:pathLst>
                </a:custGeom>
                <a:solidFill>
                  <a:srgbClr val="1D1D1B"/>
                </a:solidFill>
                <a:ln w="8232" cap="flat">
                  <a:noFill/>
                  <a:prstDash val="solid"/>
                  <a:miter/>
                </a:ln>
              </p:spPr>
              <p:txBody>
                <a:bodyPr rtlCol="0" anchor="ctr"/>
                <a:lstStyle/>
                <a:p>
                  <a:endParaRPr lang="pt-BR"/>
                </a:p>
              </p:txBody>
            </p:sp>
          </p:grpSp>
          <p:grpSp>
            <p:nvGrpSpPr>
              <p:cNvPr id="185" name="Gráfico 4">
                <a:extLst>
                  <a:ext uri="{FF2B5EF4-FFF2-40B4-BE49-F238E27FC236}">
                    <a16:creationId xmlns:a16="http://schemas.microsoft.com/office/drawing/2014/main" id="{BD112568-8024-2338-F75A-72852C9B3D2B}"/>
                  </a:ext>
                </a:extLst>
              </p:cNvPr>
              <p:cNvGrpSpPr/>
              <p:nvPr/>
            </p:nvGrpSpPr>
            <p:grpSpPr>
              <a:xfrm>
                <a:off x="7213778" y="5169220"/>
                <a:ext cx="264008" cy="421327"/>
                <a:chOff x="7213778" y="5169220"/>
                <a:chExt cx="264008" cy="421327"/>
              </a:xfrm>
              <a:solidFill>
                <a:srgbClr val="1D1D1B"/>
              </a:solidFill>
            </p:grpSpPr>
            <p:sp>
              <p:nvSpPr>
                <p:cNvPr id="187" name="Forma Livre: Forma 186">
                  <a:extLst>
                    <a:ext uri="{FF2B5EF4-FFF2-40B4-BE49-F238E27FC236}">
                      <a16:creationId xmlns:a16="http://schemas.microsoft.com/office/drawing/2014/main" id="{1A937173-D89F-2A7B-FCF1-0A78DCAE786C}"/>
                    </a:ext>
                  </a:extLst>
                </p:cNvPr>
                <p:cNvSpPr/>
                <p:nvPr/>
              </p:nvSpPr>
              <p:spPr>
                <a:xfrm>
                  <a:off x="7231066" y="5186590"/>
                  <a:ext cx="229351" cy="386505"/>
                </a:xfrm>
                <a:custGeom>
                  <a:avLst/>
                  <a:gdLst>
                    <a:gd name="connsiteX0" fmla="*/ 229351 w 229351"/>
                    <a:gd name="connsiteY0" fmla="*/ 0 h 386505"/>
                    <a:gd name="connsiteX1" fmla="*/ 229351 w 229351"/>
                    <a:gd name="connsiteY1" fmla="*/ 40091 h 386505"/>
                    <a:gd name="connsiteX2" fmla="*/ 190001 w 229351"/>
                    <a:gd name="connsiteY2" fmla="*/ 40091 h 386505"/>
                    <a:gd name="connsiteX3" fmla="*/ 131058 w 229351"/>
                    <a:gd name="connsiteY3" fmla="*/ 49805 h 386505"/>
                    <a:gd name="connsiteX4" fmla="*/ 84875 w 229351"/>
                    <a:gd name="connsiteY4" fmla="*/ 78454 h 386505"/>
                    <a:gd name="connsiteX5" fmla="*/ 54745 w 229351"/>
                    <a:gd name="connsiteY5" fmla="*/ 125542 h 386505"/>
                    <a:gd name="connsiteX6" fmla="*/ 43878 w 229351"/>
                    <a:gd name="connsiteY6" fmla="*/ 191153 h 386505"/>
                    <a:gd name="connsiteX7" fmla="*/ 43878 w 229351"/>
                    <a:gd name="connsiteY7" fmla="*/ 386505 h 386505"/>
                    <a:gd name="connsiteX8" fmla="*/ 0 w 229351"/>
                    <a:gd name="connsiteY8" fmla="*/ 386505 h 386505"/>
                    <a:gd name="connsiteX9" fmla="*/ 0 w 229351"/>
                    <a:gd name="connsiteY9" fmla="*/ 0 h 386505"/>
                    <a:gd name="connsiteX10" fmla="*/ 37374 w 229351"/>
                    <a:gd name="connsiteY10" fmla="*/ 0 h 386505"/>
                    <a:gd name="connsiteX11" fmla="*/ 41984 w 229351"/>
                    <a:gd name="connsiteY11" fmla="*/ 74420 h 386505"/>
                    <a:gd name="connsiteX12" fmla="*/ 66187 w 229351"/>
                    <a:gd name="connsiteY12" fmla="*/ 44619 h 386505"/>
                    <a:gd name="connsiteX13" fmla="*/ 99199 w 229351"/>
                    <a:gd name="connsiteY13" fmla="*/ 20992 h 386505"/>
                    <a:gd name="connsiteX14" fmla="*/ 140195 w 229351"/>
                    <a:gd name="connsiteY14" fmla="*/ 5516 h 386505"/>
                    <a:gd name="connsiteX15" fmla="*/ 188437 w 229351"/>
                    <a:gd name="connsiteY15" fmla="*/ 0 h 386505"/>
                    <a:gd name="connsiteX16" fmla="*/ 229269 w 229351"/>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1" h="386505">
                      <a:moveTo>
                        <a:pt x="229351" y="0"/>
                      </a:moveTo>
                      <a:lnTo>
                        <a:pt x="229351" y="40091"/>
                      </a:lnTo>
                      <a:lnTo>
                        <a:pt x="190001" y="40091"/>
                      </a:lnTo>
                      <a:cubicBezTo>
                        <a:pt x="168597" y="40091"/>
                        <a:pt x="149004" y="43302"/>
                        <a:pt x="131058" y="49805"/>
                      </a:cubicBezTo>
                      <a:cubicBezTo>
                        <a:pt x="113111" y="56309"/>
                        <a:pt x="97717" y="65858"/>
                        <a:pt x="84875" y="78454"/>
                      </a:cubicBezTo>
                      <a:cubicBezTo>
                        <a:pt x="72032" y="91049"/>
                        <a:pt x="61989" y="106772"/>
                        <a:pt x="54745" y="125542"/>
                      </a:cubicBezTo>
                      <a:cubicBezTo>
                        <a:pt x="47500" y="144394"/>
                        <a:pt x="43878" y="166210"/>
                        <a:pt x="43878" y="191153"/>
                      </a:cubicBezTo>
                      <a:lnTo>
                        <a:pt x="43878" y="386505"/>
                      </a:lnTo>
                      <a:lnTo>
                        <a:pt x="0" y="386505"/>
                      </a:lnTo>
                      <a:lnTo>
                        <a:pt x="0" y="0"/>
                      </a:lnTo>
                      <a:lnTo>
                        <a:pt x="37374" y="0"/>
                      </a:lnTo>
                      <a:lnTo>
                        <a:pt x="41984" y="74420"/>
                      </a:lnTo>
                      <a:cubicBezTo>
                        <a:pt x="48571" y="63718"/>
                        <a:pt x="56721" y="53839"/>
                        <a:pt x="66187" y="44619"/>
                      </a:cubicBezTo>
                      <a:cubicBezTo>
                        <a:pt x="75737" y="35481"/>
                        <a:pt x="86686" y="27578"/>
                        <a:pt x="99199" y="20992"/>
                      </a:cubicBezTo>
                      <a:cubicBezTo>
                        <a:pt x="111712" y="14406"/>
                        <a:pt x="125377" y="9220"/>
                        <a:pt x="140195" y="5516"/>
                      </a:cubicBezTo>
                      <a:cubicBezTo>
                        <a:pt x="155096" y="1811"/>
                        <a:pt x="171149" y="0"/>
                        <a:pt x="188437" y="0"/>
                      </a:cubicBezTo>
                      <a:lnTo>
                        <a:pt x="229269" y="0"/>
                      </a:lnTo>
                      <a:close/>
                    </a:path>
                  </a:pathLst>
                </a:custGeom>
                <a:solidFill>
                  <a:srgbClr val="1D1D1B"/>
                </a:solidFill>
                <a:ln w="8232" cap="flat">
                  <a:noFill/>
                  <a:prstDash val="solid"/>
                  <a:miter/>
                </a:ln>
              </p:spPr>
              <p:txBody>
                <a:bodyPr rtlCol="0" anchor="ctr"/>
                <a:lstStyle/>
                <a:p>
                  <a:endParaRPr lang="pt-BR"/>
                </a:p>
              </p:txBody>
            </p:sp>
            <p:sp>
              <p:nvSpPr>
                <p:cNvPr id="189" name="Forma Livre: Forma 188">
                  <a:extLst>
                    <a:ext uri="{FF2B5EF4-FFF2-40B4-BE49-F238E27FC236}">
                      <a16:creationId xmlns:a16="http://schemas.microsoft.com/office/drawing/2014/main" id="{A8C72719-1E0B-CA73-4658-D4C41855DD8F}"/>
                    </a:ext>
                  </a:extLst>
                </p:cNvPr>
                <p:cNvSpPr/>
                <p:nvPr/>
              </p:nvSpPr>
              <p:spPr>
                <a:xfrm>
                  <a:off x="7213778" y="5169220"/>
                  <a:ext cx="264008" cy="421327"/>
                </a:xfrm>
                <a:custGeom>
                  <a:avLst/>
                  <a:gdLst>
                    <a:gd name="connsiteX0" fmla="*/ 61248 w 264008"/>
                    <a:gd name="connsiteY0" fmla="*/ 421245 h 421327"/>
                    <a:gd name="connsiteX1" fmla="*/ 17370 w 264008"/>
                    <a:gd name="connsiteY1" fmla="*/ 421245 h 421327"/>
                    <a:gd name="connsiteX2" fmla="*/ 0 w 264008"/>
                    <a:gd name="connsiteY2" fmla="*/ 403875 h 421327"/>
                    <a:gd name="connsiteX3" fmla="*/ 0 w 264008"/>
                    <a:gd name="connsiteY3" fmla="*/ 17370 h 421327"/>
                    <a:gd name="connsiteX4" fmla="*/ 17370 w 264008"/>
                    <a:gd name="connsiteY4" fmla="*/ 0 h 421327"/>
                    <a:gd name="connsiteX5" fmla="*/ 54744 w 264008"/>
                    <a:gd name="connsiteY5" fmla="*/ 0 h 421327"/>
                    <a:gd name="connsiteX6" fmla="*/ 72114 w 264008"/>
                    <a:gd name="connsiteY6" fmla="*/ 16300 h 421327"/>
                    <a:gd name="connsiteX7" fmla="*/ 74008 w 264008"/>
                    <a:gd name="connsiteY7" fmla="*/ 47171 h 421327"/>
                    <a:gd name="connsiteX8" fmla="*/ 108419 w 264008"/>
                    <a:gd name="connsiteY8" fmla="*/ 22968 h 421327"/>
                    <a:gd name="connsiteX9" fmla="*/ 153367 w 264008"/>
                    <a:gd name="connsiteY9" fmla="*/ 6009 h 421327"/>
                    <a:gd name="connsiteX10" fmla="*/ 205807 w 264008"/>
                    <a:gd name="connsiteY10" fmla="*/ 0 h 421327"/>
                    <a:gd name="connsiteX11" fmla="*/ 246639 w 264008"/>
                    <a:gd name="connsiteY11" fmla="*/ 0 h 421327"/>
                    <a:gd name="connsiteX12" fmla="*/ 264009 w 264008"/>
                    <a:gd name="connsiteY12" fmla="*/ 17370 h 421327"/>
                    <a:gd name="connsiteX13" fmla="*/ 264009 w 264008"/>
                    <a:gd name="connsiteY13" fmla="*/ 57461 h 421327"/>
                    <a:gd name="connsiteX14" fmla="*/ 246639 w 264008"/>
                    <a:gd name="connsiteY14" fmla="*/ 74831 h 421327"/>
                    <a:gd name="connsiteX15" fmla="*/ 207289 w 264008"/>
                    <a:gd name="connsiteY15" fmla="*/ 74831 h 421327"/>
                    <a:gd name="connsiteX16" fmla="*/ 154273 w 264008"/>
                    <a:gd name="connsiteY16" fmla="*/ 83558 h 421327"/>
                    <a:gd name="connsiteX17" fmla="*/ 114346 w 264008"/>
                    <a:gd name="connsiteY17" fmla="*/ 108254 h 421327"/>
                    <a:gd name="connsiteX18" fmla="*/ 88250 w 264008"/>
                    <a:gd name="connsiteY18" fmla="*/ 149251 h 421327"/>
                    <a:gd name="connsiteX19" fmla="*/ 78536 w 264008"/>
                    <a:gd name="connsiteY19" fmla="*/ 208606 h 421327"/>
                    <a:gd name="connsiteX20" fmla="*/ 78536 w 264008"/>
                    <a:gd name="connsiteY20" fmla="*/ 403958 h 421327"/>
                    <a:gd name="connsiteX21" fmla="*/ 61166 w 264008"/>
                    <a:gd name="connsiteY21" fmla="*/ 421328 h 421327"/>
                    <a:gd name="connsiteX22" fmla="*/ 34740 w 264008"/>
                    <a:gd name="connsiteY22" fmla="*/ 386505 h 421327"/>
                    <a:gd name="connsiteX23" fmla="*/ 43878 w 264008"/>
                    <a:gd name="connsiteY23" fmla="*/ 386505 h 421327"/>
                    <a:gd name="connsiteX24" fmla="*/ 43878 w 264008"/>
                    <a:gd name="connsiteY24" fmla="*/ 208523 h 421327"/>
                    <a:gd name="connsiteX25" fmla="*/ 55897 w 264008"/>
                    <a:gd name="connsiteY25" fmla="*/ 136656 h 421327"/>
                    <a:gd name="connsiteX26" fmla="*/ 90061 w 264008"/>
                    <a:gd name="connsiteY26" fmla="*/ 83393 h 421327"/>
                    <a:gd name="connsiteX27" fmla="*/ 142501 w 264008"/>
                    <a:gd name="connsiteY27" fmla="*/ 50875 h 421327"/>
                    <a:gd name="connsiteX28" fmla="*/ 207371 w 264008"/>
                    <a:gd name="connsiteY28" fmla="*/ 40091 h 421327"/>
                    <a:gd name="connsiteX29" fmla="*/ 229351 w 264008"/>
                    <a:gd name="connsiteY29" fmla="*/ 40091 h 421327"/>
                    <a:gd name="connsiteX30" fmla="*/ 229351 w 264008"/>
                    <a:gd name="connsiteY30" fmla="*/ 34740 h 421327"/>
                    <a:gd name="connsiteX31" fmla="*/ 205889 w 264008"/>
                    <a:gd name="connsiteY31" fmla="*/ 34740 h 421327"/>
                    <a:gd name="connsiteX32" fmla="*/ 161764 w 264008"/>
                    <a:gd name="connsiteY32" fmla="*/ 39762 h 421327"/>
                    <a:gd name="connsiteX33" fmla="*/ 124719 w 264008"/>
                    <a:gd name="connsiteY33" fmla="*/ 53674 h 421327"/>
                    <a:gd name="connsiteX34" fmla="*/ 95577 w 264008"/>
                    <a:gd name="connsiteY34" fmla="*/ 74502 h 421327"/>
                    <a:gd name="connsiteX35" fmla="*/ 74090 w 264008"/>
                    <a:gd name="connsiteY35" fmla="*/ 100845 h 421327"/>
                    <a:gd name="connsiteX36" fmla="*/ 55073 w 264008"/>
                    <a:gd name="connsiteY36" fmla="*/ 108583 h 421327"/>
                    <a:gd name="connsiteX37" fmla="*/ 41984 w 264008"/>
                    <a:gd name="connsiteY37" fmla="*/ 92778 h 421327"/>
                    <a:gd name="connsiteX38" fmla="*/ 38445 w 264008"/>
                    <a:gd name="connsiteY38" fmla="*/ 34658 h 421327"/>
                    <a:gd name="connsiteX39" fmla="*/ 34740 w 264008"/>
                    <a:gd name="connsiteY39" fmla="*/ 34658 h 421327"/>
                    <a:gd name="connsiteX40" fmla="*/ 34740 w 264008"/>
                    <a:gd name="connsiteY40" fmla="*/ 386505 h 4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8" h="421327">
                      <a:moveTo>
                        <a:pt x="61248" y="421245"/>
                      </a:moveTo>
                      <a:lnTo>
                        <a:pt x="17370" y="421245"/>
                      </a:lnTo>
                      <a:cubicBezTo>
                        <a:pt x="7820" y="421245"/>
                        <a:pt x="0" y="413507"/>
                        <a:pt x="0" y="403875"/>
                      </a:cubicBezTo>
                      <a:lnTo>
                        <a:pt x="0" y="17370"/>
                      </a:lnTo>
                      <a:cubicBezTo>
                        <a:pt x="0" y="7821"/>
                        <a:pt x="7738" y="0"/>
                        <a:pt x="17370" y="0"/>
                      </a:cubicBezTo>
                      <a:lnTo>
                        <a:pt x="54744" y="0"/>
                      </a:lnTo>
                      <a:cubicBezTo>
                        <a:pt x="63882" y="0"/>
                        <a:pt x="71538" y="7162"/>
                        <a:pt x="72114" y="16300"/>
                      </a:cubicBezTo>
                      <a:lnTo>
                        <a:pt x="74008" y="47171"/>
                      </a:lnTo>
                      <a:cubicBezTo>
                        <a:pt x="84134" y="37868"/>
                        <a:pt x="95659" y="29801"/>
                        <a:pt x="108419" y="22968"/>
                      </a:cubicBezTo>
                      <a:cubicBezTo>
                        <a:pt x="122084" y="15723"/>
                        <a:pt x="137149" y="10043"/>
                        <a:pt x="153367" y="6009"/>
                      </a:cubicBezTo>
                      <a:cubicBezTo>
                        <a:pt x="169585" y="1976"/>
                        <a:pt x="187202" y="0"/>
                        <a:pt x="205807" y="0"/>
                      </a:cubicBezTo>
                      <a:lnTo>
                        <a:pt x="246639" y="0"/>
                      </a:lnTo>
                      <a:cubicBezTo>
                        <a:pt x="256188" y="0"/>
                        <a:pt x="264009" y="7738"/>
                        <a:pt x="264009" y="17370"/>
                      </a:cubicBezTo>
                      <a:lnTo>
                        <a:pt x="264009" y="57461"/>
                      </a:lnTo>
                      <a:cubicBezTo>
                        <a:pt x="264009" y="67011"/>
                        <a:pt x="256270" y="74831"/>
                        <a:pt x="246639" y="74831"/>
                      </a:cubicBezTo>
                      <a:lnTo>
                        <a:pt x="207289" y="74831"/>
                      </a:lnTo>
                      <a:cubicBezTo>
                        <a:pt x="188025" y="74831"/>
                        <a:pt x="170161" y="77795"/>
                        <a:pt x="154273" y="83558"/>
                      </a:cubicBezTo>
                      <a:cubicBezTo>
                        <a:pt x="138796" y="89155"/>
                        <a:pt x="125377" y="97470"/>
                        <a:pt x="114346" y="108254"/>
                      </a:cubicBezTo>
                      <a:cubicBezTo>
                        <a:pt x="103315" y="119039"/>
                        <a:pt x="94589" y="132787"/>
                        <a:pt x="88250" y="149251"/>
                      </a:cubicBezTo>
                      <a:cubicBezTo>
                        <a:pt x="81828" y="165962"/>
                        <a:pt x="78536" y="185967"/>
                        <a:pt x="78536" y="208606"/>
                      </a:cubicBezTo>
                      <a:lnTo>
                        <a:pt x="78536" y="403958"/>
                      </a:lnTo>
                      <a:cubicBezTo>
                        <a:pt x="78536" y="413507"/>
                        <a:pt x="70797" y="421328"/>
                        <a:pt x="61166" y="421328"/>
                      </a:cubicBezTo>
                      <a:close/>
                      <a:moveTo>
                        <a:pt x="34740" y="386505"/>
                      </a:moveTo>
                      <a:lnTo>
                        <a:pt x="43878" y="386505"/>
                      </a:lnTo>
                      <a:lnTo>
                        <a:pt x="43878" y="208523"/>
                      </a:lnTo>
                      <a:cubicBezTo>
                        <a:pt x="43878" y="181604"/>
                        <a:pt x="47911" y="157401"/>
                        <a:pt x="55897" y="136656"/>
                      </a:cubicBezTo>
                      <a:cubicBezTo>
                        <a:pt x="64047" y="115581"/>
                        <a:pt x="75572" y="97635"/>
                        <a:pt x="90061" y="83393"/>
                      </a:cubicBezTo>
                      <a:cubicBezTo>
                        <a:pt x="104632" y="69069"/>
                        <a:pt x="122249" y="58120"/>
                        <a:pt x="142501" y="50875"/>
                      </a:cubicBezTo>
                      <a:cubicBezTo>
                        <a:pt x="162258" y="43713"/>
                        <a:pt x="184074" y="40091"/>
                        <a:pt x="207371" y="40091"/>
                      </a:cubicBezTo>
                      <a:lnTo>
                        <a:pt x="229351" y="40091"/>
                      </a:lnTo>
                      <a:lnTo>
                        <a:pt x="229351" y="34740"/>
                      </a:lnTo>
                      <a:lnTo>
                        <a:pt x="205889" y="34740"/>
                      </a:lnTo>
                      <a:cubicBezTo>
                        <a:pt x="190083" y="34740"/>
                        <a:pt x="175265" y="36387"/>
                        <a:pt x="161764" y="39762"/>
                      </a:cubicBezTo>
                      <a:cubicBezTo>
                        <a:pt x="148345" y="43055"/>
                        <a:pt x="135833" y="47747"/>
                        <a:pt x="124719" y="53674"/>
                      </a:cubicBezTo>
                      <a:cubicBezTo>
                        <a:pt x="113770" y="59519"/>
                        <a:pt x="103973" y="66517"/>
                        <a:pt x="95577" y="74502"/>
                      </a:cubicBezTo>
                      <a:cubicBezTo>
                        <a:pt x="87097" y="82652"/>
                        <a:pt x="79853" y="91543"/>
                        <a:pt x="74090" y="100845"/>
                      </a:cubicBezTo>
                      <a:cubicBezTo>
                        <a:pt x="70139" y="107267"/>
                        <a:pt x="62400" y="110395"/>
                        <a:pt x="55073" y="108583"/>
                      </a:cubicBezTo>
                      <a:cubicBezTo>
                        <a:pt x="47747" y="106772"/>
                        <a:pt x="42478" y="100351"/>
                        <a:pt x="41984" y="92778"/>
                      </a:cubicBezTo>
                      <a:lnTo>
                        <a:pt x="38445" y="34658"/>
                      </a:lnTo>
                      <a:lnTo>
                        <a:pt x="34740" y="34658"/>
                      </a:lnTo>
                      <a:lnTo>
                        <a:pt x="34740" y="386505"/>
                      </a:lnTo>
                      <a:close/>
                    </a:path>
                  </a:pathLst>
                </a:custGeom>
                <a:solidFill>
                  <a:srgbClr val="1D1D1B"/>
                </a:solidFill>
                <a:ln w="8232" cap="flat">
                  <a:noFill/>
                  <a:prstDash val="solid"/>
                  <a:miter/>
                </a:ln>
              </p:spPr>
              <p:txBody>
                <a:bodyPr rtlCol="0" anchor="ctr"/>
                <a:lstStyle/>
                <a:p>
                  <a:endParaRPr lang="pt-BR"/>
                </a:p>
              </p:txBody>
            </p:sp>
          </p:grpSp>
          <p:grpSp>
            <p:nvGrpSpPr>
              <p:cNvPr id="191" name="Gráfico 4">
                <a:extLst>
                  <a:ext uri="{FF2B5EF4-FFF2-40B4-BE49-F238E27FC236}">
                    <a16:creationId xmlns:a16="http://schemas.microsoft.com/office/drawing/2014/main" id="{205BFC62-D625-3085-3300-4E3F5F5F68B3}"/>
                  </a:ext>
                </a:extLst>
              </p:cNvPr>
              <p:cNvGrpSpPr/>
              <p:nvPr/>
            </p:nvGrpSpPr>
            <p:grpSpPr>
              <a:xfrm>
                <a:off x="7710513" y="5158848"/>
                <a:ext cx="452610" cy="563663"/>
                <a:chOff x="7710513" y="5158848"/>
                <a:chExt cx="452610" cy="563663"/>
              </a:xfrm>
              <a:solidFill>
                <a:srgbClr val="1D1D1B"/>
              </a:solidFill>
            </p:grpSpPr>
            <p:sp>
              <p:nvSpPr>
                <p:cNvPr id="193" name="Forma Livre: Forma 192">
                  <a:extLst>
                    <a:ext uri="{FF2B5EF4-FFF2-40B4-BE49-F238E27FC236}">
                      <a16:creationId xmlns:a16="http://schemas.microsoft.com/office/drawing/2014/main" id="{2C37A862-BDD8-89B0-D9C0-3A9A5531997A}"/>
                    </a:ext>
                  </a:extLst>
                </p:cNvPr>
                <p:cNvSpPr/>
                <p:nvPr/>
              </p:nvSpPr>
              <p:spPr>
                <a:xfrm>
                  <a:off x="7727883" y="5176300"/>
                  <a:ext cx="417870" cy="528841"/>
                </a:xfrm>
                <a:custGeom>
                  <a:avLst/>
                  <a:gdLst>
                    <a:gd name="connsiteX0" fmla="*/ 417788 w 417870"/>
                    <a:gd name="connsiteY0" fmla="*/ 203337 h 528841"/>
                    <a:gd name="connsiteX1" fmla="*/ 402147 w 417870"/>
                    <a:gd name="connsiteY1" fmla="*/ 282861 h 528841"/>
                    <a:gd name="connsiteX2" fmla="*/ 358845 w 417870"/>
                    <a:gd name="connsiteY2" fmla="*/ 347731 h 528841"/>
                    <a:gd name="connsiteX3" fmla="*/ 293563 w 417870"/>
                    <a:gd name="connsiteY3" fmla="*/ 391198 h 528841"/>
                    <a:gd name="connsiteX4" fmla="*/ 211734 w 417870"/>
                    <a:gd name="connsiteY4" fmla="*/ 407004 h 528841"/>
                    <a:gd name="connsiteX5" fmla="*/ 158883 w 417870"/>
                    <a:gd name="connsiteY5" fmla="*/ 400336 h 528841"/>
                    <a:gd name="connsiteX6" fmla="*/ 112536 w 417870"/>
                    <a:gd name="connsiteY6" fmla="*/ 382060 h 528841"/>
                    <a:gd name="connsiteX7" fmla="*/ 73844 w 417870"/>
                    <a:gd name="connsiteY7" fmla="*/ 354235 h 528841"/>
                    <a:gd name="connsiteX8" fmla="*/ 43878 w 417870"/>
                    <a:gd name="connsiteY8" fmla="*/ 318589 h 528841"/>
                    <a:gd name="connsiteX9" fmla="*/ 43878 w 417870"/>
                    <a:gd name="connsiteY9" fmla="*/ 528841 h 528841"/>
                    <a:gd name="connsiteX10" fmla="*/ 0 w 417870"/>
                    <a:gd name="connsiteY10" fmla="*/ 528841 h 528841"/>
                    <a:gd name="connsiteX11" fmla="*/ 0 w 417870"/>
                    <a:gd name="connsiteY11" fmla="*/ 10290 h 528841"/>
                    <a:gd name="connsiteX12" fmla="*/ 37375 w 417870"/>
                    <a:gd name="connsiteY12" fmla="*/ 10290 h 528841"/>
                    <a:gd name="connsiteX13" fmla="*/ 41573 w 417870"/>
                    <a:gd name="connsiteY13" fmla="*/ 90061 h 528841"/>
                    <a:gd name="connsiteX14" fmla="*/ 71374 w 417870"/>
                    <a:gd name="connsiteY14" fmla="*/ 54580 h 528841"/>
                    <a:gd name="connsiteX15" fmla="*/ 110724 w 417870"/>
                    <a:gd name="connsiteY15" fmla="*/ 25932 h 528841"/>
                    <a:gd name="connsiteX16" fmla="*/ 158060 w 417870"/>
                    <a:gd name="connsiteY16" fmla="*/ 6833 h 528841"/>
                    <a:gd name="connsiteX17" fmla="*/ 211487 w 417870"/>
                    <a:gd name="connsiteY17" fmla="*/ 0 h 528841"/>
                    <a:gd name="connsiteX18" fmla="*/ 293152 w 417870"/>
                    <a:gd name="connsiteY18" fmla="*/ 15806 h 528841"/>
                    <a:gd name="connsiteX19" fmla="*/ 358598 w 417870"/>
                    <a:gd name="connsiteY19" fmla="*/ 59108 h 528841"/>
                    <a:gd name="connsiteX20" fmla="*/ 402065 w 417870"/>
                    <a:gd name="connsiteY20" fmla="*/ 123567 h 528841"/>
                    <a:gd name="connsiteX21" fmla="*/ 417870 w 417870"/>
                    <a:gd name="connsiteY21" fmla="*/ 203337 h 528841"/>
                    <a:gd name="connsiteX22" fmla="*/ 373169 w 417870"/>
                    <a:gd name="connsiteY22" fmla="*/ 203337 h 528841"/>
                    <a:gd name="connsiteX23" fmla="*/ 360162 w 417870"/>
                    <a:gd name="connsiteY23" fmla="*/ 138302 h 528841"/>
                    <a:gd name="connsiteX24" fmla="*/ 324846 w 417870"/>
                    <a:gd name="connsiteY24" fmla="*/ 86192 h 528841"/>
                    <a:gd name="connsiteX25" fmla="*/ 272406 w 417870"/>
                    <a:gd name="connsiteY25" fmla="*/ 51699 h 528841"/>
                    <a:gd name="connsiteX26" fmla="*/ 207947 w 417870"/>
                    <a:gd name="connsiteY26" fmla="*/ 39268 h 528841"/>
                    <a:gd name="connsiteX27" fmla="*/ 143489 w 417870"/>
                    <a:gd name="connsiteY27" fmla="*/ 51699 h 528841"/>
                    <a:gd name="connsiteX28" fmla="*/ 90802 w 417870"/>
                    <a:gd name="connsiteY28" fmla="*/ 86192 h 528841"/>
                    <a:gd name="connsiteX29" fmla="*/ 55321 w 417870"/>
                    <a:gd name="connsiteY29" fmla="*/ 138302 h 528841"/>
                    <a:gd name="connsiteX30" fmla="*/ 42314 w 417870"/>
                    <a:gd name="connsiteY30" fmla="*/ 203337 h 528841"/>
                    <a:gd name="connsiteX31" fmla="*/ 55321 w 417870"/>
                    <a:gd name="connsiteY31" fmla="*/ 268372 h 528841"/>
                    <a:gd name="connsiteX32" fmla="*/ 90802 w 417870"/>
                    <a:gd name="connsiteY32" fmla="*/ 320482 h 528841"/>
                    <a:gd name="connsiteX33" fmla="*/ 143489 w 417870"/>
                    <a:gd name="connsiteY33" fmla="*/ 354976 h 528841"/>
                    <a:gd name="connsiteX34" fmla="*/ 207947 w 417870"/>
                    <a:gd name="connsiteY34" fmla="*/ 367407 h 528841"/>
                    <a:gd name="connsiteX35" fmla="*/ 272406 w 417870"/>
                    <a:gd name="connsiteY35" fmla="*/ 354976 h 528841"/>
                    <a:gd name="connsiteX36" fmla="*/ 324846 w 417870"/>
                    <a:gd name="connsiteY36" fmla="*/ 320482 h 528841"/>
                    <a:gd name="connsiteX37" fmla="*/ 360162 w 417870"/>
                    <a:gd name="connsiteY37" fmla="*/ 268372 h 528841"/>
                    <a:gd name="connsiteX38" fmla="*/ 373169 w 417870"/>
                    <a:gd name="connsiteY38" fmla="*/ 203337 h 5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28841">
                      <a:moveTo>
                        <a:pt x="417788" y="203337"/>
                      </a:moveTo>
                      <a:cubicBezTo>
                        <a:pt x="417788" y="231574"/>
                        <a:pt x="412602" y="258082"/>
                        <a:pt x="402147" y="282861"/>
                      </a:cubicBezTo>
                      <a:cubicBezTo>
                        <a:pt x="391692" y="307640"/>
                        <a:pt x="377285" y="329291"/>
                        <a:pt x="358845" y="347731"/>
                      </a:cubicBezTo>
                      <a:cubicBezTo>
                        <a:pt x="340405" y="366172"/>
                        <a:pt x="318672" y="380660"/>
                        <a:pt x="293563" y="391198"/>
                      </a:cubicBezTo>
                      <a:cubicBezTo>
                        <a:pt x="268537" y="401735"/>
                        <a:pt x="241206" y="407004"/>
                        <a:pt x="211734" y="407004"/>
                      </a:cubicBezTo>
                      <a:cubicBezTo>
                        <a:pt x="193129" y="407004"/>
                        <a:pt x="175512" y="404781"/>
                        <a:pt x="158883" y="400336"/>
                      </a:cubicBezTo>
                      <a:cubicBezTo>
                        <a:pt x="142172" y="395890"/>
                        <a:pt x="126777" y="389798"/>
                        <a:pt x="112536" y="382060"/>
                      </a:cubicBezTo>
                      <a:cubicBezTo>
                        <a:pt x="98293" y="374321"/>
                        <a:pt x="85369" y="365019"/>
                        <a:pt x="73844" y="354235"/>
                      </a:cubicBezTo>
                      <a:cubicBezTo>
                        <a:pt x="62236" y="343450"/>
                        <a:pt x="52275" y="331514"/>
                        <a:pt x="43878" y="318589"/>
                      </a:cubicBezTo>
                      <a:lnTo>
                        <a:pt x="43878" y="528841"/>
                      </a:lnTo>
                      <a:lnTo>
                        <a:pt x="0" y="528841"/>
                      </a:lnTo>
                      <a:lnTo>
                        <a:pt x="0" y="10290"/>
                      </a:lnTo>
                      <a:lnTo>
                        <a:pt x="37375" y="10290"/>
                      </a:lnTo>
                      <a:lnTo>
                        <a:pt x="41573" y="90061"/>
                      </a:lnTo>
                      <a:cubicBezTo>
                        <a:pt x="49723" y="77301"/>
                        <a:pt x="59602" y="65529"/>
                        <a:pt x="71374" y="54580"/>
                      </a:cubicBezTo>
                      <a:cubicBezTo>
                        <a:pt x="83064" y="43631"/>
                        <a:pt x="96153" y="34082"/>
                        <a:pt x="110724" y="25932"/>
                      </a:cubicBezTo>
                      <a:cubicBezTo>
                        <a:pt x="125213" y="17782"/>
                        <a:pt x="141019" y="11443"/>
                        <a:pt x="158060" y="6833"/>
                      </a:cubicBezTo>
                      <a:cubicBezTo>
                        <a:pt x="175101" y="2223"/>
                        <a:pt x="192882" y="0"/>
                        <a:pt x="211487" y="0"/>
                      </a:cubicBezTo>
                      <a:cubicBezTo>
                        <a:pt x="240712" y="0"/>
                        <a:pt x="267961" y="5269"/>
                        <a:pt x="293152" y="15806"/>
                      </a:cubicBezTo>
                      <a:cubicBezTo>
                        <a:pt x="318342" y="26343"/>
                        <a:pt x="340158" y="40832"/>
                        <a:pt x="358598" y="59108"/>
                      </a:cubicBezTo>
                      <a:cubicBezTo>
                        <a:pt x="377039" y="77383"/>
                        <a:pt x="391527" y="98952"/>
                        <a:pt x="402065" y="123567"/>
                      </a:cubicBezTo>
                      <a:cubicBezTo>
                        <a:pt x="412602" y="148263"/>
                        <a:pt x="417870" y="174853"/>
                        <a:pt x="417870" y="203337"/>
                      </a:cubicBezTo>
                      <a:close/>
                      <a:moveTo>
                        <a:pt x="373169" y="203337"/>
                      </a:moveTo>
                      <a:cubicBezTo>
                        <a:pt x="373169" y="179957"/>
                        <a:pt x="368806" y="158224"/>
                        <a:pt x="360162" y="138302"/>
                      </a:cubicBezTo>
                      <a:cubicBezTo>
                        <a:pt x="351518" y="118380"/>
                        <a:pt x="339746" y="101010"/>
                        <a:pt x="324846" y="86192"/>
                      </a:cubicBezTo>
                      <a:cubicBezTo>
                        <a:pt x="309945" y="71456"/>
                        <a:pt x="292493" y="59931"/>
                        <a:pt x="272406" y="51699"/>
                      </a:cubicBezTo>
                      <a:cubicBezTo>
                        <a:pt x="252319" y="43466"/>
                        <a:pt x="230833" y="39268"/>
                        <a:pt x="207947" y="39268"/>
                      </a:cubicBezTo>
                      <a:cubicBezTo>
                        <a:pt x="185062" y="39268"/>
                        <a:pt x="163575" y="43384"/>
                        <a:pt x="143489" y="51699"/>
                      </a:cubicBezTo>
                      <a:cubicBezTo>
                        <a:pt x="123402" y="59931"/>
                        <a:pt x="105867" y="71456"/>
                        <a:pt x="90802" y="86192"/>
                      </a:cubicBezTo>
                      <a:cubicBezTo>
                        <a:pt x="75819" y="100928"/>
                        <a:pt x="63965" y="118298"/>
                        <a:pt x="55321" y="138302"/>
                      </a:cubicBezTo>
                      <a:cubicBezTo>
                        <a:pt x="46677" y="158307"/>
                        <a:pt x="42314" y="179957"/>
                        <a:pt x="42314" y="203337"/>
                      </a:cubicBezTo>
                      <a:cubicBezTo>
                        <a:pt x="42314" y="226717"/>
                        <a:pt x="46677" y="248450"/>
                        <a:pt x="55321" y="268372"/>
                      </a:cubicBezTo>
                      <a:cubicBezTo>
                        <a:pt x="63965" y="288377"/>
                        <a:pt x="75819" y="305664"/>
                        <a:pt x="90802" y="320482"/>
                      </a:cubicBezTo>
                      <a:cubicBezTo>
                        <a:pt x="105785" y="335300"/>
                        <a:pt x="123402" y="346743"/>
                        <a:pt x="143489" y="354976"/>
                      </a:cubicBezTo>
                      <a:cubicBezTo>
                        <a:pt x="163575" y="363290"/>
                        <a:pt x="185062" y="367407"/>
                        <a:pt x="207947" y="367407"/>
                      </a:cubicBezTo>
                      <a:cubicBezTo>
                        <a:pt x="230833" y="367407"/>
                        <a:pt x="252319" y="363290"/>
                        <a:pt x="272406" y="354976"/>
                      </a:cubicBezTo>
                      <a:cubicBezTo>
                        <a:pt x="292493" y="346743"/>
                        <a:pt x="310028" y="335218"/>
                        <a:pt x="324846" y="320482"/>
                      </a:cubicBezTo>
                      <a:cubicBezTo>
                        <a:pt x="339746" y="305747"/>
                        <a:pt x="351518" y="288377"/>
                        <a:pt x="360162" y="268372"/>
                      </a:cubicBezTo>
                      <a:cubicBezTo>
                        <a:pt x="368806" y="248368"/>
                        <a:pt x="373169" y="226717"/>
                        <a:pt x="373169" y="203337"/>
                      </a:cubicBezTo>
                      <a:close/>
                    </a:path>
                  </a:pathLst>
                </a:custGeom>
                <a:solidFill>
                  <a:srgbClr val="1D1D1B"/>
                </a:solidFill>
                <a:ln w="8232" cap="flat">
                  <a:noFill/>
                  <a:prstDash val="solid"/>
                  <a:miter/>
                </a:ln>
              </p:spPr>
              <p:txBody>
                <a:bodyPr rtlCol="0" anchor="ctr"/>
                <a:lstStyle/>
                <a:p>
                  <a:endParaRPr lang="pt-BR"/>
                </a:p>
              </p:txBody>
            </p:sp>
            <p:sp>
              <p:nvSpPr>
                <p:cNvPr id="195" name="Forma Livre: Forma 194">
                  <a:extLst>
                    <a:ext uri="{FF2B5EF4-FFF2-40B4-BE49-F238E27FC236}">
                      <a16:creationId xmlns:a16="http://schemas.microsoft.com/office/drawing/2014/main" id="{D25BD078-079B-1732-C0AE-192CABDCECD2}"/>
                    </a:ext>
                  </a:extLst>
                </p:cNvPr>
                <p:cNvSpPr/>
                <p:nvPr/>
              </p:nvSpPr>
              <p:spPr>
                <a:xfrm>
                  <a:off x="7710513" y="5158848"/>
                  <a:ext cx="452610" cy="563663"/>
                </a:xfrm>
                <a:custGeom>
                  <a:avLst/>
                  <a:gdLst>
                    <a:gd name="connsiteX0" fmla="*/ 61248 w 452610"/>
                    <a:gd name="connsiteY0" fmla="*/ 563664 h 563663"/>
                    <a:gd name="connsiteX1" fmla="*/ 17370 w 452610"/>
                    <a:gd name="connsiteY1" fmla="*/ 563664 h 563663"/>
                    <a:gd name="connsiteX2" fmla="*/ 0 w 452610"/>
                    <a:gd name="connsiteY2" fmla="*/ 546294 h 563663"/>
                    <a:gd name="connsiteX3" fmla="*/ 0 w 452610"/>
                    <a:gd name="connsiteY3" fmla="*/ 27743 h 563663"/>
                    <a:gd name="connsiteX4" fmla="*/ 17370 w 452610"/>
                    <a:gd name="connsiteY4" fmla="*/ 10373 h 563663"/>
                    <a:gd name="connsiteX5" fmla="*/ 54745 w 452610"/>
                    <a:gd name="connsiteY5" fmla="*/ 10373 h 563663"/>
                    <a:gd name="connsiteX6" fmla="*/ 72115 w 452610"/>
                    <a:gd name="connsiteY6" fmla="*/ 26837 h 563663"/>
                    <a:gd name="connsiteX7" fmla="*/ 74008 w 452610"/>
                    <a:gd name="connsiteY7" fmla="*/ 62071 h 563663"/>
                    <a:gd name="connsiteX8" fmla="*/ 76890 w 452610"/>
                    <a:gd name="connsiteY8" fmla="*/ 59355 h 563663"/>
                    <a:gd name="connsiteX9" fmla="*/ 119533 w 452610"/>
                    <a:gd name="connsiteY9" fmla="*/ 28237 h 563663"/>
                    <a:gd name="connsiteX10" fmla="*/ 170820 w 452610"/>
                    <a:gd name="connsiteY10" fmla="*/ 7491 h 563663"/>
                    <a:gd name="connsiteX11" fmla="*/ 228775 w 452610"/>
                    <a:gd name="connsiteY11" fmla="*/ 0 h 563663"/>
                    <a:gd name="connsiteX12" fmla="*/ 317190 w 452610"/>
                    <a:gd name="connsiteY12" fmla="*/ 17205 h 563663"/>
                    <a:gd name="connsiteX13" fmla="*/ 388152 w 452610"/>
                    <a:gd name="connsiteY13" fmla="*/ 64212 h 563663"/>
                    <a:gd name="connsiteX14" fmla="*/ 435405 w 452610"/>
                    <a:gd name="connsiteY14" fmla="*/ 134186 h 563663"/>
                    <a:gd name="connsiteX15" fmla="*/ 452610 w 452610"/>
                    <a:gd name="connsiteY15" fmla="*/ 220790 h 563663"/>
                    <a:gd name="connsiteX16" fmla="*/ 435652 w 452610"/>
                    <a:gd name="connsiteY16" fmla="*/ 307064 h 563663"/>
                    <a:gd name="connsiteX17" fmla="*/ 388646 w 452610"/>
                    <a:gd name="connsiteY17" fmla="*/ 377450 h 563663"/>
                    <a:gd name="connsiteX18" fmla="*/ 317848 w 452610"/>
                    <a:gd name="connsiteY18" fmla="*/ 424703 h 563663"/>
                    <a:gd name="connsiteX19" fmla="*/ 229269 w 452610"/>
                    <a:gd name="connsiteY19" fmla="*/ 441909 h 563663"/>
                    <a:gd name="connsiteX20" fmla="*/ 171972 w 452610"/>
                    <a:gd name="connsiteY20" fmla="*/ 434664 h 563663"/>
                    <a:gd name="connsiteX21" fmla="*/ 121755 w 452610"/>
                    <a:gd name="connsiteY21" fmla="*/ 414825 h 563663"/>
                    <a:gd name="connsiteX22" fmla="*/ 79524 w 452610"/>
                    <a:gd name="connsiteY22" fmla="*/ 384365 h 563663"/>
                    <a:gd name="connsiteX23" fmla="*/ 78783 w 452610"/>
                    <a:gd name="connsiteY23" fmla="*/ 383706 h 563663"/>
                    <a:gd name="connsiteX24" fmla="*/ 78783 w 452610"/>
                    <a:gd name="connsiteY24" fmla="*/ 546294 h 563663"/>
                    <a:gd name="connsiteX25" fmla="*/ 61413 w 452610"/>
                    <a:gd name="connsiteY25" fmla="*/ 563664 h 563663"/>
                    <a:gd name="connsiteX26" fmla="*/ 34740 w 452610"/>
                    <a:gd name="connsiteY26" fmla="*/ 528924 h 563663"/>
                    <a:gd name="connsiteX27" fmla="*/ 43878 w 452610"/>
                    <a:gd name="connsiteY27" fmla="*/ 528924 h 563663"/>
                    <a:gd name="connsiteX28" fmla="*/ 43878 w 452610"/>
                    <a:gd name="connsiteY28" fmla="*/ 336042 h 563663"/>
                    <a:gd name="connsiteX29" fmla="*/ 56309 w 452610"/>
                    <a:gd name="connsiteY29" fmla="*/ 319412 h 563663"/>
                    <a:gd name="connsiteX30" fmla="*/ 74667 w 452610"/>
                    <a:gd name="connsiteY30" fmla="*/ 325010 h 563663"/>
                    <a:gd name="connsiteX31" fmla="*/ 56721 w 452610"/>
                    <a:gd name="connsiteY31" fmla="*/ 292740 h 563663"/>
                    <a:gd name="connsiteX32" fmla="*/ 42314 w 452610"/>
                    <a:gd name="connsiteY32" fmla="*/ 220790 h 563663"/>
                    <a:gd name="connsiteX33" fmla="*/ 56721 w 452610"/>
                    <a:gd name="connsiteY33" fmla="*/ 148840 h 563663"/>
                    <a:gd name="connsiteX34" fmla="*/ 95989 w 452610"/>
                    <a:gd name="connsiteY34" fmla="*/ 91296 h 563663"/>
                    <a:gd name="connsiteX35" fmla="*/ 154190 w 452610"/>
                    <a:gd name="connsiteY35" fmla="*/ 53098 h 563663"/>
                    <a:gd name="connsiteX36" fmla="*/ 225235 w 452610"/>
                    <a:gd name="connsiteY36" fmla="*/ 39350 h 563663"/>
                    <a:gd name="connsiteX37" fmla="*/ 296362 w 452610"/>
                    <a:gd name="connsiteY37" fmla="*/ 53098 h 563663"/>
                    <a:gd name="connsiteX38" fmla="*/ 354482 w 452610"/>
                    <a:gd name="connsiteY38" fmla="*/ 91378 h 563663"/>
                    <a:gd name="connsiteX39" fmla="*/ 393503 w 452610"/>
                    <a:gd name="connsiteY39" fmla="*/ 148922 h 563663"/>
                    <a:gd name="connsiteX40" fmla="*/ 407909 w 452610"/>
                    <a:gd name="connsiteY40" fmla="*/ 220872 h 563663"/>
                    <a:gd name="connsiteX41" fmla="*/ 393503 w 452610"/>
                    <a:gd name="connsiteY41" fmla="*/ 292822 h 563663"/>
                    <a:gd name="connsiteX42" fmla="*/ 354482 w 452610"/>
                    <a:gd name="connsiteY42" fmla="*/ 350366 h 563663"/>
                    <a:gd name="connsiteX43" fmla="*/ 296362 w 452610"/>
                    <a:gd name="connsiteY43" fmla="*/ 388646 h 563663"/>
                    <a:gd name="connsiteX44" fmla="*/ 225235 w 452610"/>
                    <a:gd name="connsiteY44" fmla="*/ 402394 h 563663"/>
                    <a:gd name="connsiteX45" fmla="*/ 154108 w 452610"/>
                    <a:gd name="connsiteY45" fmla="*/ 388646 h 563663"/>
                    <a:gd name="connsiteX46" fmla="*/ 95906 w 452610"/>
                    <a:gd name="connsiteY46" fmla="*/ 350448 h 563663"/>
                    <a:gd name="connsiteX47" fmla="*/ 76149 w 452610"/>
                    <a:gd name="connsiteY47" fmla="*/ 327398 h 563663"/>
                    <a:gd name="connsiteX48" fmla="*/ 102986 w 452610"/>
                    <a:gd name="connsiteY48" fmla="*/ 359174 h 563663"/>
                    <a:gd name="connsiteX49" fmla="*/ 138138 w 452610"/>
                    <a:gd name="connsiteY49" fmla="*/ 384447 h 563663"/>
                    <a:gd name="connsiteX50" fmla="*/ 180699 w 452610"/>
                    <a:gd name="connsiteY50" fmla="*/ 401241 h 563663"/>
                    <a:gd name="connsiteX51" fmla="*/ 229104 w 452610"/>
                    <a:gd name="connsiteY51" fmla="*/ 407333 h 563663"/>
                    <a:gd name="connsiteX52" fmla="*/ 304265 w 452610"/>
                    <a:gd name="connsiteY52" fmla="*/ 392844 h 563663"/>
                    <a:gd name="connsiteX53" fmla="*/ 363949 w 452610"/>
                    <a:gd name="connsiteY53" fmla="*/ 353082 h 563663"/>
                    <a:gd name="connsiteX54" fmla="*/ 403546 w 452610"/>
                    <a:gd name="connsiteY54" fmla="*/ 293728 h 563663"/>
                    <a:gd name="connsiteX55" fmla="*/ 417788 w 452610"/>
                    <a:gd name="connsiteY55" fmla="*/ 220872 h 563663"/>
                    <a:gd name="connsiteX56" fmla="*/ 403382 w 452610"/>
                    <a:gd name="connsiteY56" fmla="*/ 147934 h 563663"/>
                    <a:gd name="connsiteX57" fmla="*/ 363619 w 452610"/>
                    <a:gd name="connsiteY57" fmla="*/ 88908 h 563663"/>
                    <a:gd name="connsiteX58" fmla="*/ 303689 w 452610"/>
                    <a:gd name="connsiteY58" fmla="*/ 49311 h 563663"/>
                    <a:gd name="connsiteX59" fmla="*/ 228775 w 452610"/>
                    <a:gd name="connsiteY59" fmla="*/ 34822 h 563663"/>
                    <a:gd name="connsiteX60" fmla="*/ 179875 w 452610"/>
                    <a:gd name="connsiteY60" fmla="*/ 41079 h 563663"/>
                    <a:gd name="connsiteX61" fmla="*/ 136574 w 452610"/>
                    <a:gd name="connsiteY61" fmla="*/ 58531 h 563663"/>
                    <a:gd name="connsiteX62" fmla="*/ 100599 w 452610"/>
                    <a:gd name="connsiteY62" fmla="*/ 84710 h 563663"/>
                    <a:gd name="connsiteX63" fmla="*/ 73597 w 452610"/>
                    <a:gd name="connsiteY63" fmla="*/ 116898 h 563663"/>
                    <a:gd name="connsiteX64" fmla="*/ 54498 w 452610"/>
                    <a:gd name="connsiteY64" fmla="*/ 124307 h 563663"/>
                    <a:gd name="connsiteX65" fmla="*/ 41573 w 452610"/>
                    <a:gd name="connsiteY65" fmla="*/ 108419 h 563663"/>
                    <a:gd name="connsiteX66" fmla="*/ 38280 w 452610"/>
                    <a:gd name="connsiteY66" fmla="*/ 45113 h 563663"/>
                    <a:gd name="connsiteX67" fmla="*/ 34740 w 452610"/>
                    <a:gd name="connsiteY67" fmla="*/ 45113 h 563663"/>
                    <a:gd name="connsiteX68" fmla="*/ 34740 w 452610"/>
                    <a:gd name="connsiteY68" fmla="*/ 528924 h 563663"/>
                    <a:gd name="connsiteX69" fmla="*/ 225317 w 452610"/>
                    <a:gd name="connsiteY69" fmla="*/ 74090 h 563663"/>
                    <a:gd name="connsiteX70" fmla="*/ 167445 w 452610"/>
                    <a:gd name="connsiteY70" fmla="*/ 85204 h 563663"/>
                    <a:gd name="connsiteX71" fmla="*/ 120356 w 452610"/>
                    <a:gd name="connsiteY71" fmla="*/ 116075 h 563663"/>
                    <a:gd name="connsiteX72" fmla="*/ 88579 w 452610"/>
                    <a:gd name="connsiteY72" fmla="*/ 162670 h 563663"/>
                    <a:gd name="connsiteX73" fmla="*/ 77054 w 452610"/>
                    <a:gd name="connsiteY73" fmla="*/ 220872 h 563663"/>
                    <a:gd name="connsiteX74" fmla="*/ 88579 w 452610"/>
                    <a:gd name="connsiteY74" fmla="*/ 279074 h 563663"/>
                    <a:gd name="connsiteX75" fmla="*/ 120356 w 452610"/>
                    <a:gd name="connsiteY75" fmla="*/ 325669 h 563663"/>
                    <a:gd name="connsiteX76" fmla="*/ 167445 w 452610"/>
                    <a:gd name="connsiteY76" fmla="*/ 356540 h 563663"/>
                    <a:gd name="connsiteX77" fmla="*/ 225317 w 452610"/>
                    <a:gd name="connsiteY77" fmla="*/ 367653 h 563663"/>
                    <a:gd name="connsiteX78" fmla="*/ 283190 w 452610"/>
                    <a:gd name="connsiteY78" fmla="*/ 356540 h 563663"/>
                    <a:gd name="connsiteX79" fmla="*/ 330032 w 452610"/>
                    <a:gd name="connsiteY79" fmla="*/ 325751 h 563663"/>
                    <a:gd name="connsiteX80" fmla="*/ 361644 w 452610"/>
                    <a:gd name="connsiteY80" fmla="*/ 279074 h 563663"/>
                    <a:gd name="connsiteX81" fmla="*/ 373169 w 452610"/>
                    <a:gd name="connsiteY81" fmla="*/ 220872 h 563663"/>
                    <a:gd name="connsiteX82" fmla="*/ 361644 w 452610"/>
                    <a:gd name="connsiteY82" fmla="*/ 162670 h 563663"/>
                    <a:gd name="connsiteX83" fmla="*/ 330032 w 452610"/>
                    <a:gd name="connsiteY83" fmla="*/ 115993 h 563663"/>
                    <a:gd name="connsiteX84" fmla="*/ 283190 w 452610"/>
                    <a:gd name="connsiteY84" fmla="*/ 85204 h 563663"/>
                    <a:gd name="connsiteX85" fmla="*/ 225317 w 452610"/>
                    <a:gd name="connsiteY85" fmla="*/ 74090 h 56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10" h="563663">
                      <a:moveTo>
                        <a:pt x="61248" y="563664"/>
                      </a:moveTo>
                      <a:lnTo>
                        <a:pt x="17370" y="563664"/>
                      </a:lnTo>
                      <a:cubicBezTo>
                        <a:pt x="7821" y="563664"/>
                        <a:pt x="0" y="555925"/>
                        <a:pt x="0" y="546294"/>
                      </a:cubicBezTo>
                      <a:lnTo>
                        <a:pt x="0" y="27743"/>
                      </a:lnTo>
                      <a:cubicBezTo>
                        <a:pt x="0" y="18193"/>
                        <a:pt x="7738" y="10373"/>
                        <a:pt x="17370" y="10373"/>
                      </a:cubicBezTo>
                      <a:lnTo>
                        <a:pt x="54745" y="10373"/>
                      </a:lnTo>
                      <a:cubicBezTo>
                        <a:pt x="63965" y="10373"/>
                        <a:pt x="71621" y="17617"/>
                        <a:pt x="72115" y="26837"/>
                      </a:cubicBezTo>
                      <a:lnTo>
                        <a:pt x="74008" y="62071"/>
                      </a:lnTo>
                      <a:cubicBezTo>
                        <a:pt x="74996" y="61166"/>
                        <a:pt x="75902" y="60260"/>
                        <a:pt x="76890" y="59355"/>
                      </a:cubicBezTo>
                      <a:cubicBezTo>
                        <a:pt x="89567" y="47500"/>
                        <a:pt x="103891" y="37045"/>
                        <a:pt x="119533" y="28237"/>
                      </a:cubicBezTo>
                      <a:cubicBezTo>
                        <a:pt x="135256" y="19428"/>
                        <a:pt x="152462" y="12431"/>
                        <a:pt x="170820" y="7491"/>
                      </a:cubicBezTo>
                      <a:cubicBezTo>
                        <a:pt x="189260" y="2552"/>
                        <a:pt x="208770" y="0"/>
                        <a:pt x="228775" y="0"/>
                      </a:cubicBezTo>
                      <a:cubicBezTo>
                        <a:pt x="260222" y="0"/>
                        <a:pt x="289941" y="5762"/>
                        <a:pt x="317190" y="17205"/>
                      </a:cubicBezTo>
                      <a:cubicBezTo>
                        <a:pt x="344356" y="28566"/>
                        <a:pt x="368230" y="44372"/>
                        <a:pt x="388152" y="64212"/>
                      </a:cubicBezTo>
                      <a:cubicBezTo>
                        <a:pt x="408074" y="84051"/>
                        <a:pt x="423962" y="107596"/>
                        <a:pt x="435405" y="134186"/>
                      </a:cubicBezTo>
                      <a:cubicBezTo>
                        <a:pt x="446848" y="160941"/>
                        <a:pt x="452610" y="190083"/>
                        <a:pt x="452610" y="220790"/>
                      </a:cubicBezTo>
                      <a:cubicBezTo>
                        <a:pt x="452610" y="251496"/>
                        <a:pt x="446930" y="280227"/>
                        <a:pt x="435652" y="307064"/>
                      </a:cubicBezTo>
                      <a:cubicBezTo>
                        <a:pt x="424374" y="333819"/>
                        <a:pt x="408568" y="357528"/>
                        <a:pt x="388646" y="377450"/>
                      </a:cubicBezTo>
                      <a:cubicBezTo>
                        <a:pt x="368723" y="397372"/>
                        <a:pt x="344850" y="413260"/>
                        <a:pt x="317848" y="424703"/>
                      </a:cubicBezTo>
                      <a:cubicBezTo>
                        <a:pt x="290764" y="436146"/>
                        <a:pt x="260963" y="441909"/>
                        <a:pt x="229269" y="441909"/>
                      </a:cubicBezTo>
                      <a:cubicBezTo>
                        <a:pt x="209264" y="441909"/>
                        <a:pt x="190001" y="439439"/>
                        <a:pt x="171972" y="434664"/>
                      </a:cubicBezTo>
                      <a:cubicBezTo>
                        <a:pt x="154026" y="429889"/>
                        <a:pt x="137150" y="423221"/>
                        <a:pt x="121755" y="414825"/>
                      </a:cubicBezTo>
                      <a:cubicBezTo>
                        <a:pt x="106279" y="406427"/>
                        <a:pt x="92037" y="396137"/>
                        <a:pt x="79524" y="384365"/>
                      </a:cubicBezTo>
                      <a:cubicBezTo>
                        <a:pt x="79277" y="384118"/>
                        <a:pt x="79030" y="383871"/>
                        <a:pt x="78783" y="383706"/>
                      </a:cubicBezTo>
                      <a:lnTo>
                        <a:pt x="78783" y="546294"/>
                      </a:lnTo>
                      <a:cubicBezTo>
                        <a:pt x="78783" y="555843"/>
                        <a:pt x="71045" y="563664"/>
                        <a:pt x="61413" y="563664"/>
                      </a:cubicBezTo>
                      <a:close/>
                      <a:moveTo>
                        <a:pt x="34740" y="528924"/>
                      </a:moveTo>
                      <a:lnTo>
                        <a:pt x="43878" y="528924"/>
                      </a:lnTo>
                      <a:lnTo>
                        <a:pt x="43878" y="336042"/>
                      </a:lnTo>
                      <a:cubicBezTo>
                        <a:pt x="43878" y="328303"/>
                        <a:pt x="48900" y="321553"/>
                        <a:pt x="56309" y="319412"/>
                      </a:cubicBezTo>
                      <a:cubicBezTo>
                        <a:pt x="63060" y="317437"/>
                        <a:pt x="70303" y="319741"/>
                        <a:pt x="74667" y="325010"/>
                      </a:cubicBezTo>
                      <a:cubicBezTo>
                        <a:pt x="67751" y="315049"/>
                        <a:pt x="61742" y="304265"/>
                        <a:pt x="56721" y="292740"/>
                      </a:cubicBezTo>
                      <a:cubicBezTo>
                        <a:pt x="47171" y="270677"/>
                        <a:pt x="42314" y="246474"/>
                        <a:pt x="42314" y="220790"/>
                      </a:cubicBezTo>
                      <a:cubicBezTo>
                        <a:pt x="42314" y="195105"/>
                        <a:pt x="47171" y="170902"/>
                        <a:pt x="56721" y="148840"/>
                      </a:cubicBezTo>
                      <a:cubicBezTo>
                        <a:pt x="66187" y="126942"/>
                        <a:pt x="79442" y="107514"/>
                        <a:pt x="95989" y="91296"/>
                      </a:cubicBezTo>
                      <a:cubicBezTo>
                        <a:pt x="112535" y="74996"/>
                        <a:pt x="132128" y="62154"/>
                        <a:pt x="154190" y="53098"/>
                      </a:cubicBezTo>
                      <a:cubicBezTo>
                        <a:pt x="176335" y="43960"/>
                        <a:pt x="200209" y="39350"/>
                        <a:pt x="225235" y="39350"/>
                      </a:cubicBezTo>
                      <a:cubicBezTo>
                        <a:pt x="250261" y="39350"/>
                        <a:pt x="274217" y="43960"/>
                        <a:pt x="296362" y="53098"/>
                      </a:cubicBezTo>
                      <a:cubicBezTo>
                        <a:pt x="318507" y="62154"/>
                        <a:pt x="338017" y="75078"/>
                        <a:pt x="354482" y="91378"/>
                      </a:cubicBezTo>
                      <a:cubicBezTo>
                        <a:pt x="370864" y="107678"/>
                        <a:pt x="383953" y="127024"/>
                        <a:pt x="393503" y="148922"/>
                      </a:cubicBezTo>
                      <a:cubicBezTo>
                        <a:pt x="403052" y="170985"/>
                        <a:pt x="407909" y="195187"/>
                        <a:pt x="407909" y="220872"/>
                      </a:cubicBezTo>
                      <a:cubicBezTo>
                        <a:pt x="407909" y="246557"/>
                        <a:pt x="403052" y="270760"/>
                        <a:pt x="393503" y="292822"/>
                      </a:cubicBezTo>
                      <a:cubicBezTo>
                        <a:pt x="384036" y="314720"/>
                        <a:pt x="370864" y="334066"/>
                        <a:pt x="354482" y="350366"/>
                      </a:cubicBezTo>
                      <a:cubicBezTo>
                        <a:pt x="338017" y="366665"/>
                        <a:pt x="318507" y="379508"/>
                        <a:pt x="296362" y="388646"/>
                      </a:cubicBezTo>
                      <a:cubicBezTo>
                        <a:pt x="274299" y="397784"/>
                        <a:pt x="250344" y="402394"/>
                        <a:pt x="225235" y="402394"/>
                      </a:cubicBezTo>
                      <a:cubicBezTo>
                        <a:pt x="200127" y="402394"/>
                        <a:pt x="176253" y="397784"/>
                        <a:pt x="154108" y="388646"/>
                      </a:cubicBezTo>
                      <a:cubicBezTo>
                        <a:pt x="132046" y="379590"/>
                        <a:pt x="112453" y="366748"/>
                        <a:pt x="95906" y="350448"/>
                      </a:cubicBezTo>
                      <a:cubicBezTo>
                        <a:pt x="88662" y="343368"/>
                        <a:pt x="82076" y="335630"/>
                        <a:pt x="76149" y="327398"/>
                      </a:cubicBezTo>
                      <a:cubicBezTo>
                        <a:pt x="83640" y="338923"/>
                        <a:pt x="92696" y="349543"/>
                        <a:pt x="102986" y="359174"/>
                      </a:cubicBezTo>
                      <a:cubicBezTo>
                        <a:pt x="113441" y="368971"/>
                        <a:pt x="125295" y="377450"/>
                        <a:pt x="138138" y="384447"/>
                      </a:cubicBezTo>
                      <a:cubicBezTo>
                        <a:pt x="151144" y="391527"/>
                        <a:pt x="165387" y="397207"/>
                        <a:pt x="180699" y="401241"/>
                      </a:cubicBezTo>
                      <a:cubicBezTo>
                        <a:pt x="195846" y="405275"/>
                        <a:pt x="212146" y="407333"/>
                        <a:pt x="229104" y="407333"/>
                      </a:cubicBezTo>
                      <a:cubicBezTo>
                        <a:pt x="256106" y="407333"/>
                        <a:pt x="281379" y="402476"/>
                        <a:pt x="304265" y="392844"/>
                      </a:cubicBezTo>
                      <a:cubicBezTo>
                        <a:pt x="327068" y="383212"/>
                        <a:pt x="347155" y="369876"/>
                        <a:pt x="363949" y="353082"/>
                      </a:cubicBezTo>
                      <a:cubicBezTo>
                        <a:pt x="380743" y="336288"/>
                        <a:pt x="393997" y="316366"/>
                        <a:pt x="403546" y="293728"/>
                      </a:cubicBezTo>
                      <a:cubicBezTo>
                        <a:pt x="413013" y="271171"/>
                        <a:pt x="417788" y="246721"/>
                        <a:pt x="417788" y="220872"/>
                      </a:cubicBezTo>
                      <a:cubicBezTo>
                        <a:pt x="417788" y="195023"/>
                        <a:pt x="412931" y="170326"/>
                        <a:pt x="403382" y="147934"/>
                      </a:cubicBezTo>
                      <a:cubicBezTo>
                        <a:pt x="393750" y="125460"/>
                        <a:pt x="380331" y="105620"/>
                        <a:pt x="363619" y="88908"/>
                      </a:cubicBezTo>
                      <a:cubicBezTo>
                        <a:pt x="346826" y="72279"/>
                        <a:pt x="326657" y="58943"/>
                        <a:pt x="303689" y="49311"/>
                      </a:cubicBezTo>
                      <a:cubicBezTo>
                        <a:pt x="280720" y="39680"/>
                        <a:pt x="255530" y="34822"/>
                        <a:pt x="228775" y="34822"/>
                      </a:cubicBezTo>
                      <a:cubicBezTo>
                        <a:pt x="211816" y="34822"/>
                        <a:pt x="195352" y="36963"/>
                        <a:pt x="179875" y="41079"/>
                      </a:cubicBezTo>
                      <a:cubicBezTo>
                        <a:pt x="164316" y="45278"/>
                        <a:pt x="149745" y="51122"/>
                        <a:pt x="136574" y="58531"/>
                      </a:cubicBezTo>
                      <a:cubicBezTo>
                        <a:pt x="123319" y="65941"/>
                        <a:pt x="111218" y="74749"/>
                        <a:pt x="100599" y="84710"/>
                      </a:cubicBezTo>
                      <a:cubicBezTo>
                        <a:pt x="89979" y="94589"/>
                        <a:pt x="80923" y="105455"/>
                        <a:pt x="73597" y="116898"/>
                      </a:cubicBezTo>
                      <a:cubicBezTo>
                        <a:pt x="69563" y="123237"/>
                        <a:pt x="61824" y="126283"/>
                        <a:pt x="54498" y="124307"/>
                      </a:cubicBezTo>
                      <a:cubicBezTo>
                        <a:pt x="47171" y="122414"/>
                        <a:pt x="41984" y="115993"/>
                        <a:pt x="41573" y="108419"/>
                      </a:cubicBezTo>
                      <a:lnTo>
                        <a:pt x="38280" y="45113"/>
                      </a:lnTo>
                      <a:lnTo>
                        <a:pt x="34740" y="45113"/>
                      </a:lnTo>
                      <a:lnTo>
                        <a:pt x="34740" y="528924"/>
                      </a:lnTo>
                      <a:close/>
                      <a:moveTo>
                        <a:pt x="225317" y="74090"/>
                      </a:moveTo>
                      <a:cubicBezTo>
                        <a:pt x="204819" y="74090"/>
                        <a:pt x="185309" y="77795"/>
                        <a:pt x="167445" y="85204"/>
                      </a:cubicBezTo>
                      <a:cubicBezTo>
                        <a:pt x="149498" y="92613"/>
                        <a:pt x="133692" y="102986"/>
                        <a:pt x="120356" y="116075"/>
                      </a:cubicBezTo>
                      <a:cubicBezTo>
                        <a:pt x="107020" y="129164"/>
                        <a:pt x="96318" y="144888"/>
                        <a:pt x="88579" y="162670"/>
                      </a:cubicBezTo>
                      <a:cubicBezTo>
                        <a:pt x="80923" y="180369"/>
                        <a:pt x="77054" y="199962"/>
                        <a:pt x="77054" y="220872"/>
                      </a:cubicBezTo>
                      <a:cubicBezTo>
                        <a:pt x="77054" y="241782"/>
                        <a:pt x="80923" y="261375"/>
                        <a:pt x="88579" y="279074"/>
                      </a:cubicBezTo>
                      <a:cubicBezTo>
                        <a:pt x="96318" y="296856"/>
                        <a:pt x="106937" y="312579"/>
                        <a:pt x="120356" y="325669"/>
                      </a:cubicBezTo>
                      <a:cubicBezTo>
                        <a:pt x="133692" y="338758"/>
                        <a:pt x="149498" y="349131"/>
                        <a:pt x="167445" y="356540"/>
                      </a:cubicBezTo>
                      <a:cubicBezTo>
                        <a:pt x="185309" y="363949"/>
                        <a:pt x="204819" y="367653"/>
                        <a:pt x="225317" y="367653"/>
                      </a:cubicBezTo>
                      <a:cubicBezTo>
                        <a:pt x="245816" y="367653"/>
                        <a:pt x="265326" y="363949"/>
                        <a:pt x="283190" y="356540"/>
                      </a:cubicBezTo>
                      <a:cubicBezTo>
                        <a:pt x="301054" y="349213"/>
                        <a:pt x="316860" y="338840"/>
                        <a:pt x="330032" y="325751"/>
                      </a:cubicBezTo>
                      <a:cubicBezTo>
                        <a:pt x="343286" y="312662"/>
                        <a:pt x="353905" y="296938"/>
                        <a:pt x="361644" y="279074"/>
                      </a:cubicBezTo>
                      <a:cubicBezTo>
                        <a:pt x="369300" y="261375"/>
                        <a:pt x="373169" y="241864"/>
                        <a:pt x="373169" y="220872"/>
                      </a:cubicBezTo>
                      <a:cubicBezTo>
                        <a:pt x="373169" y="199879"/>
                        <a:pt x="369300" y="180369"/>
                        <a:pt x="361644" y="162670"/>
                      </a:cubicBezTo>
                      <a:cubicBezTo>
                        <a:pt x="353905" y="144805"/>
                        <a:pt x="343286" y="129164"/>
                        <a:pt x="330032" y="115993"/>
                      </a:cubicBezTo>
                      <a:cubicBezTo>
                        <a:pt x="316860" y="102903"/>
                        <a:pt x="301054" y="92531"/>
                        <a:pt x="283190" y="85204"/>
                      </a:cubicBezTo>
                      <a:cubicBezTo>
                        <a:pt x="265326" y="77795"/>
                        <a:pt x="245816" y="74090"/>
                        <a:pt x="225317" y="74090"/>
                      </a:cubicBezTo>
                      <a:close/>
                    </a:path>
                  </a:pathLst>
                </a:custGeom>
                <a:solidFill>
                  <a:srgbClr val="1D1D1B"/>
                </a:solidFill>
                <a:ln w="8232" cap="flat">
                  <a:noFill/>
                  <a:prstDash val="solid"/>
                  <a:miter/>
                </a:ln>
              </p:spPr>
              <p:txBody>
                <a:bodyPr rtlCol="0" anchor="ctr"/>
                <a:lstStyle/>
                <a:p>
                  <a:endParaRPr lang="pt-BR"/>
                </a:p>
              </p:txBody>
            </p:sp>
          </p:grpSp>
          <p:grpSp>
            <p:nvGrpSpPr>
              <p:cNvPr id="197" name="Gráfico 4">
                <a:extLst>
                  <a:ext uri="{FF2B5EF4-FFF2-40B4-BE49-F238E27FC236}">
                    <a16:creationId xmlns:a16="http://schemas.microsoft.com/office/drawing/2014/main" id="{EFFD263B-1056-476D-A48B-55C2B2EBB86C}"/>
                  </a:ext>
                </a:extLst>
              </p:cNvPr>
              <p:cNvGrpSpPr/>
              <p:nvPr/>
            </p:nvGrpSpPr>
            <p:grpSpPr>
              <a:xfrm>
                <a:off x="8390335" y="5159012"/>
                <a:ext cx="452610" cy="441743"/>
                <a:chOff x="8390335" y="5159012"/>
                <a:chExt cx="452610" cy="441743"/>
              </a:xfrm>
              <a:solidFill>
                <a:srgbClr val="1D1D1B"/>
              </a:solidFill>
            </p:grpSpPr>
            <p:sp>
              <p:nvSpPr>
                <p:cNvPr id="199" name="Forma Livre: Forma 198">
                  <a:extLst>
                    <a:ext uri="{FF2B5EF4-FFF2-40B4-BE49-F238E27FC236}">
                      <a16:creationId xmlns:a16="http://schemas.microsoft.com/office/drawing/2014/main" id="{DCD0EC28-8688-339A-498A-950D3C7E2A02}"/>
                    </a:ext>
                  </a:extLst>
                </p:cNvPr>
                <p:cNvSpPr/>
                <p:nvPr/>
              </p:nvSpPr>
              <p:spPr>
                <a:xfrm>
                  <a:off x="8407787" y="5176300"/>
                  <a:ext cx="418034" cy="407086"/>
                </a:xfrm>
                <a:custGeom>
                  <a:avLst/>
                  <a:gdLst>
                    <a:gd name="connsiteX0" fmla="*/ 0 w 418034"/>
                    <a:gd name="connsiteY0" fmla="*/ 203337 h 407086"/>
                    <a:gd name="connsiteX1" fmla="*/ 16053 w 418034"/>
                    <a:gd name="connsiteY1" fmla="*/ 123813 h 407086"/>
                    <a:gd name="connsiteX2" fmla="*/ 60343 w 418034"/>
                    <a:gd name="connsiteY2" fmla="*/ 59108 h 407086"/>
                    <a:gd name="connsiteX3" fmla="*/ 126777 w 418034"/>
                    <a:gd name="connsiteY3" fmla="*/ 15806 h 407086"/>
                    <a:gd name="connsiteX4" fmla="*/ 208852 w 418034"/>
                    <a:gd name="connsiteY4" fmla="*/ 0 h 407086"/>
                    <a:gd name="connsiteX5" fmla="*/ 291257 w 418034"/>
                    <a:gd name="connsiteY5" fmla="*/ 15806 h 407086"/>
                    <a:gd name="connsiteX6" fmla="*/ 357692 w 418034"/>
                    <a:gd name="connsiteY6" fmla="*/ 59108 h 407086"/>
                    <a:gd name="connsiteX7" fmla="*/ 401982 w 418034"/>
                    <a:gd name="connsiteY7" fmla="*/ 123813 h 407086"/>
                    <a:gd name="connsiteX8" fmla="*/ 418035 w 418034"/>
                    <a:gd name="connsiteY8" fmla="*/ 203337 h 407086"/>
                    <a:gd name="connsiteX9" fmla="*/ 401982 w 418034"/>
                    <a:gd name="connsiteY9" fmla="*/ 283272 h 407086"/>
                    <a:gd name="connsiteX10" fmla="*/ 357692 w 418034"/>
                    <a:gd name="connsiteY10" fmla="*/ 347978 h 407086"/>
                    <a:gd name="connsiteX11" fmla="*/ 291257 w 418034"/>
                    <a:gd name="connsiteY11" fmla="*/ 391280 h 407086"/>
                    <a:gd name="connsiteX12" fmla="*/ 208852 w 418034"/>
                    <a:gd name="connsiteY12" fmla="*/ 407086 h 407086"/>
                    <a:gd name="connsiteX13" fmla="*/ 126777 w 418034"/>
                    <a:gd name="connsiteY13" fmla="*/ 391280 h 407086"/>
                    <a:gd name="connsiteX14" fmla="*/ 60590 w 418034"/>
                    <a:gd name="connsiteY14" fmla="*/ 347978 h 407086"/>
                    <a:gd name="connsiteX15" fmla="*/ 16300 w 418034"/>
                    <a:gd name="connsiteY15" fmla="*/ 283272 h 407086"/>
                    <a:gd name="connsiteX16" fmla="*/ 82 w 418034"/>
                    <a:gd name="connsiteY16" fmla="*/ 203337 h 407086"/>
                    <a:gd name="connsiteX17" fmla="*/ 44207 w 418034"/>
                    <a:gd name="connsiteY17" fmla="*/ 203337 h 407086"/>
                    <a:gd name="connsiteX18" fmla="*/ 57214 w 418034"/>
                    <a:gd name="connsiteY18" fmla="*/ 268619 h 407086"/>
                    <a:gd name="connsiteX19" fmla="*/ 92531 w 418034"/>
                    <a:gd name="connsiteY19" fmla="*/ 320730 h 407086"/>
                    <a:gd name="connsiteX20" fmla="*/ 144971 w 418034"/>
                    <a:gd name="connsiteY20" fmla="*/ 355058 h 407086"/>
                    <a:gd name="connsiteX21" fmla="*/ 209429 w 418034"/>
                    <a:gd name="connsiteY21" fmla="*/ 367489 h 407086"/>
                    <a:gd name="connsiteX22" fmla="*/ 273723 w 418034"/>
                    <a:gd name="connsiteY22" fmla="*/ 355058 h 407086"/>
                    <a:gd name="connsiteX23" fmla="*/ 325998 w 418034"/>
                    <a:gd name="connsiteY23" fmla="*/ 320730 h 407086"/>
                    <a:gd name="connsiteX24" fmla="*/ 361314 w 418034"/>
                    <a:gd name="connsiteY24" fmla="*/ 268619 h 407086"/>
                    <a:gd name="connsiteX25" fmla="*/ 374322 w 418034"/>
                    <a:gd name="connsiteY25" fmla="*/ 203337 h 407086"/>
                    <a:gd name="connsiteX26" fmla="*/ 361314 w 418034"/>
                    <a:gd name="connsiteY26" fmla="*/ 138302 h 407086"/>
                    <a:gd name="connsiteX27" fmla="*/ 325834 w 418034"/>
                    <a:gd name="connsiteY27" fmla="*/ 86439 h 407086"/>
                    <a:gd name="connsiteX28" fmla="*/ 273394 w 418034"/>
                    <a:gd name="connsiteY28" fmla="*/ 51946 h 407086"/>
                    <a:gd name="connsiteX29" fmla="*/ 209100 w 418034"/>
                    <a:gd name="connsiteY29" fmla="*/ 39350 h 407086"/>
                    <a:gd name="connsiteX30" fmla="*/ 144806 w 418034"/>
                    <a:gd name="connsiteY30" fmla="*/ 51946 h 407086"/>
                    <a:gd name="connsiteX31" fmla="*/ 92531 w 418034"/>
                    <a:gd name="connsiteY31" fmla="*/ 86439 h 407086"/>
                    <a:gd name="connsiteX32" fmla="*/ 57214 w 418034"/>
                    <a:gd name="connsiteY32" fmla="*/ 138302 h 407086"/>
                    <a:gd name="connsiteX33" fmla="*/ 44207 w 418034"/>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4" h="407086">
                      <a:moveTo>
                        <a:pt x="0" y="203337"/>
                      </a:moveTo>
                      <a:cubicBezTo>
                        <a:pt x="0" y="175101"/>
                        <a:pt x="5351" y="148592"/>
                        <a:pt x="16053" y="123813"/>
                      </a:cubicBezTo>
                      <a:cubicBezTo>
                        <a:pt x="26754" y="99034"/>
                        <a:pt x="41490" y="77466"/>
                        <a:pt x="60343" y="59108"/>
                      </a:cubicBezTo>
                      <a:cubicBezTo>
                        <a:pt x="79194" y="40750"/>
                        <a:pt x="101339" y="26343"/>
                        <a:pt x="126777" y="15806"/>
                      </a:cubicBezTo>
                      <a:cubicBezTo>
                        <a:pt x="152215" y="5269"/>
                        <a:pt x="179546" y="0"/>
                        <a:pt x="208852" y="0"/>
                      </a:cubicBezTo>
                      <a:cubicBezTo>
                        <a:pt x="238160" y="0"/>
                        <a:pt x="265820" y="5269"/>
                        <a:pt x="291257" y="15806"/>
                      </a:cubicBezTo>
                      <a:cubicBezTo>
                        <a:pt x="316696" y="26343"/>
                        <a:pt x="338840"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0" y="366254"/>
                        <a:pt x="316696" y="380743"/>
                        <a:pt x="291257" y="391280"/>
                      </a:cubicBezTo>
                      <a:cubicBezTo>
                        <a:pt x="265820" y="401817"/>
                        <a:pt x="238324" y="407086"/>
                        <a:pt x="208852" y="407086"/>
                      </a:cubicBezTo>
                      <a:cubicBezTo>
                        <a:pt x="179381" y="407086"/>
                        <a:pt x="152215" y="401817"/>
                        <a:pt x="126777" y="391280"/>
                      </a:cubicBezTo>
                      <a:cubicBezTo>
                        <a:pt x="101339" y="380743"/>
                        <a:pt x="79276" y="366254"/>
                        <a:pt x="60590" y="347978"/>
                      </a:cubicBezTo>
                      <a:cubicBezTo>
                        <a:pt x="41903" y="329703"/>
                        <a:pt x="27166" y="308134"/>
                        <a:pt x="16300" y="283272"/>
                      </a:cubicBezTo>
                      <a:cubicBezTo>
                        <a:pt x="5515" y="258494"/>
                        <a:pt x="82" y="231821"/>
                        <a:pt x="82" y="203337"/>
                      </a:cubicBezTo>
                      <a:close/>
                      <a:moveTo>
                        <a:pt x="44207" y="203337"/>
                      </a:moveTo>
                      <a:cubicBezTo>
                        <a:pt x="44207" y="226717"/>
                        <a:pt x="48570" y="248450"/>
                        <a:pt x="57214" y="268619"/>
                      </a:cubicBezTo>
                      <a:cubicBezTo>
                        <a:pt x="65858" y="288706"/>
                        <a:pt x="77630" y="306076"/>
                        <a:pt x="92531" y="320730"/>
                      </a:cubicBezTo>
                      <a:cubicBezTo>
                        <a:pt x="107431" y="335383"/>
                        <a:pt x="124883" y="346826"/>
                        <a:pt x="144971" y="355058"/>
                      </a:cubicBezTo>
                      <a:cubicBezTo>
                        <a:pt x="165057" y="363373"/>
                        <a:pt x="186543" y="367489"/>
                        <a:pt x="209429" y="367489"/>
                      </a:cubicBezTo>
                      <a:cubicBezTo>
                        <a:pt x="232315" y="367489"/>
                        <a:pt x="253719" y="363373"/>
                        <a:pt x="273723" y="355058"/>
                      </a:cubicBezTo>
                      <a:cubicBezTo>
                        <a:pt x="293645" y="346826"/>
                        <a:pt x="311098" y="335383"/>
                        <a:pt x="325998" y="320730"/>
                      </a:cubicBezTo>
                      <a:cubicBezTo>
                        <a:pt x="340898" y="306076"/>
                        <a:pt x="352671" y="288706"/>
                        <a:pt x="361314" y="268619"/>
                      </a:cubicBezTo>
                      <a:cubicBezTo>
                        <a:pt x="369958" y="248532"/>
                        <a:pt x="374322" y="226799"/>
                        <a:pt x="374322" y="203337"/>
                      </a:cubicBezTo>
                      <a:cubicBezTo>
                        <a:pt x="374322" y="179875"/>
                        <a:pt x="369958" y="158224"/>
                        <a:pt x="361314" y="138302"/>
                      </a:cubicBezTo>
                      <a:cubicBezTo>
                        <a:pt x="352671" y="118380"/>
                        <a:pt x="340816" y="101010"/>
                        <a:pt x="325834" y="86439"/>
                      </a:cubicBezTo>
                      <a:cubicBezTo>
                        <a:pt x="310850" y="71785"/>
                        <a:pt x="293316" y="60342"/>
                        <a:pt x="273394" y="51946"/>
                      </a:cubicBezTo>
                      <a:cubicBezTo>
                        <a:pt x="253389" y="43549"/>
                        <a:pt x="231985" y="39350"/>
                        <a:pt x="209100" y="39350"/>
                      </a:cubicBezTo>
                      <a:cubicBezTo>
                        <a:pt x="186214" y="39350"/>
                        <a:pt x="164727" y="43549"/>
                        <a:pt x="144806" y="51946"/>
                      </a:cubicBezTo>
                      <a:cubicBezTo>
                        <a:pt x="124801" y="60342"/>
                        <a:pt x="107431" y="71868"/>
                        <a:pt x="92531" y="86439"/>
                      </a:cubicBezTo>
                      <a:cubicBezTo>
                        <a:pt x="77630" y="101092"/>
                        <a:pt x="65858" y="118380"/>
                        <a:pt x="57214" y="138302"/>
                      </a:cubicBezTo>
                      <a:cubicBezTo>
                        <a:pt x="48570" y="158307"/>
                        <a:pt x="44207" y="179957"/>
                        <a:pt x="44207" y="203337"/>
                      </a:cubicBezTo>
                      <a:close/>
                    </a:path>
                  </a:pathLst>
                </a:custGeom>
                <a:solidFill>
                  <a:srgbClr val="1D1D1B"/>
                </a:solidFill>
                <a:ln w="8232" cap="flat">
                  <a:noFill/>
                  <a:prstDash val="solid"/>
                  <a:miter/>
                </a:ln>
              </p:spPr>
              <p:txBody>
                <a:bodyPr rtlCol="0" anchor="ctr"/>
                <a:lstStyle/>
                <a:p>
                  <a:endParaRPr lang="pt-BR"/>
                </a:p>
              </p:txBody>
            </p:sp>
            <p:sp>
              <p:nvSpPr>
                <p:cNvPr id="201" name="Forma Livre: Forma 200">
                  <a:extLst>
                    <a:ext uri="{FF2B5EF4-FFF2-40B4-BE49-F238E27FC236}">
                      <a16:creationId xmlns:a16="http://schemas.microsoft.com/office/drawing/2014/main" id="{3B5700BA-5025-2168-E20A-DF5B51DF7587}"/>
                    </a:ext>
                  </a:extLst>
                </p:cNvPr>
                <p:cNvSpPr/>
                <p:nvPr/>
              </p:nvSpPr>
              <p:spPr>
                <a:xfrm>
                  <a:off x="8390335" y="5159012"/>
                  <a:ext cx="452610" cy="441743"/>
                </a:xfrm>
                <a:custGeom>
                  <a:avLst/>
                  <a:gdLst>
                    <a:gd name="connsiteX0" fmla="*/ 226141 w 452610"/>
                    <a:gd name="connsiteY0" fmla="*/ 441744 h 441743"/>
                    <a:gd name="connsiteX1" fmla="*/ 137479 w 452610"/>
                    <a:gd name="connsiteY1" fmla="*/ 424621 h 441743"/>
                    <a:gd name="connsiteX2" fmla="*/ 65775 w 452610"/>
                    <a:gd name="connsiteY2" fmla="*/ 377697 h 441743"/>
                    <a:gd name="connsiteX3" fmla="*/ 17699 w 452610"/>
                    <a:gd name="connsiteY3" fmla="*/ 307558 h 441743"/>
                    <a:gd name="connsiteX4" fmla="*/ 0 w 452610"/>
                    <a:gd name="connsiteY4" fmla="*/ 220708 h 441743"/>
                    <a:gd name="connsiteX5" fmla="*/ 17452 w 452610"/>
                    <a:gd name="connsiteY5" fmla="*/ 134269 h 441743"/>
                    <a:gd name="connsiteX6" fmla="*/ 65529 w 452610"/>
                    <a:gd name="connsiteY6" fmla="*/ 64047 h 441743"/>
                    <a:gd name="connsiteX7" fmla="*/ 137397 w 452610"/>
                    <a:gd name="connsiteY7" fmla="*/ 17123 h 441743"/>
                    <a:gd name="connsiteX8" fmla="*/ 226141 w 452610"/>
                    <a:gd name="connsiteY8" fmla="*/ 0 h 441743"/>
                    <a:gd name="connsiteX9" fmla="*/ 315214 w 452610"/>
                    <a:gd name="connsiteY9" fmla="*/ 17123 h 441743"/>
                    <a:gd name="connsiteX10" fmla="*/ 387081 w 452610"/>
                    <a:gd name="connsiteY10" fmla="*/ 64047 h 441743"/>
                    <a:gd name="connsiteX11" fmla="*/ 435158 w 452610"/>
                    <a:gd name="connsiteY11" fmla="*/ 134269 h 441743"/>
                    <a:gd name="connsiteX12" fmla="*/ 452611 w 452610"/>
                    <a:gd name="connsiteY12" fmla="*/ 220708 h 441743"/>
                    <a:gd name="connsiteX13" fmla="*/ 435158 w 452610"/>
                    <a:gd name="connsiteY13" fmla="*/ 307476 h 441743"/>
                    <a:gd name="connsiteX14" fmla="*/ 387081 w 452610"/>
                    <a:gd name="connsiteY14" fmla="*/ 377697 h 441743"/>
                    <a:gd name="connsiteX15" fmla="*/ 315214 w 452610"/>
                    <a:gd name="connsiteY15" fmla="*/ 424621 h 441743"/>
                    <a:gd name="connsiteX16" fmla="*/ 226141 w 452610"/>
                    <a:gd name="connsiteY16" fmla="*/ 441744 h 441743"/>
                    <a:gd name="connsiteX17" fmla="*/ 226141 w 452610"/>
                    <a:gd name="connsiteY17" fmla="*/ 34658 h 441743"/>
                    <a:gd name="connsiteX18" fmla="*/ 150733 w 452610"/>
                    <a:gd name="connsiteY18" fmla="*/ 49147 h 441743"/>
                    <a:gd name="connsiteX19" fmla="*/ 89814 w 452610"/>
                    <a:gd name="connsiteY19" fmla="*/ 88826 h 441743"/>
                    <a:gd name="connsiteX20" fmla="*/ 49393 w 452610"/>
                    <a:gd name="connsiteY20" fmla="*/ 147934 h 441743"/>
                    <a:gd name="connsiteX21" fmla="*/ 34822 w 452610"/>
                    <a:gd name="connsiteY21" fmla="*/ 220625 h 441743"/>
                    <a:gd name="connsiteX22" fmla="*/ 49640 w 452610"/>
                    <a:gd name="connsiteY22" fmla="*/ 293645 h 441743"/>
                    <a:gd name="connsiteX23" fmla="*/ 90144 w 452610"/>
                    <a:gd name="connsiteY23" fmla="*/ 352836 h 441743"/>
                    <a:gd name="connsiteX24" fmla="*/ 150815 w 452610"/>
                    <a:gd name="connsiteY24" fmla="*/ 392515 h 441743"/>
                    <a:gd name="connsiteX25" fmla="*/ 226223 w 452610"/>
                    <a:gd name="connsiteY25" fmla="*/ 407004 h 441743"/>
                    <a:gd name="connsiteX26" fmla="*/ 301960 w 452610"/>
                    <a:gd name="connsiteY26" fmla="*/ 392515 h 441743"/>
                    <a:gd name="connsiteX27" fmla="*/ 362879 w 452610"/>
                    <a:gd name="connsiteY27" fmla="*/ 352836 h 441743"/>
                    <a:gd name="connsiteX28" fmla="*/ 403299 w 452610"/>
                    <a:gd name="connsiteY28" fmla="*/ 293728 h 441743"/>
                    <a:gd name="connsiteX29" fmla="*/ 417870 w 452610"/>
                    <a:gd name="connsiteY29" fmla="*/ 220625 h 441743"/>
                    <a:gd name="connsiteX30" fmla="*/ 403299 w 452610"/>
                    <a:gd name="connsiteY30" fmla="*/ 147934 h 441743"/>
                    <a:gd name="connsiteX31" fmla="*/ 362879 w 452610"/>
                    <a:gd name="connsiteY31" fmla="*/ 88826 h 441743"/>
                    <a:gd name="connsiteX32" fmla="*/ 301960 w 452610"/>
                    <a:gd name="connsiteY32" fmla="*/ 49147 h 441743"/>
                    <a:gd name="connsiteX33" fmla="*/ 226223 w 452610"/>
                    <a:gd name="connsiteY33" fmla="*/ 34658 h 441743"/>
                    <a:gd name="connsiteX34" fmla="*/ 226964 w 452610"/>
                    <a:gd name="connsiteY34" fmla="*/ 402064 h 441743"/>
                    <a:gd name="connsiteX35" fmla="*/ 155837 w 452610"/>
                    <a:gd name="connsiteY35" fmla="*/ 388317 h 441743"/>
                    <a:gd name="connsiteX36" fmla="*/ 97799 w 452610"/>
                    <a:gd name="connsiteY36" fmla="*/ 350284 h 441743"/>
                    <a:gd name="connsiteX37" fmla="*/ 58696 w 452610"/>
                    <a:gd name="connsiteY37" fmla="*/ 292658 h 441743"/>
                    <a:gd name="connsiteX38" fmla="*/ 44289 w 452610"/>
                    <a:gd name="connsiteY38" fmla="*/ 220543 h 441743"/>
                    <a:gd name="connsiteX39" fmla="*/ 58696 w 452610"/>
                    <a:gd name="connsiteY39" fmla="*/ 148593 h 441743"/>
                    <a:gd name="connsiteX40" fmla="*/ 97799 w 452610"/>
                    <a:gd name="connsiteY40" fmla="*/ 91214 h 441743"/>
                    <a:gd name="connsiteX41" fmla="*/ 155507 w 452610"/>
                    <a:gd name="connsiteY41" fmla="*/ 53098 h 441743"/>
                    <a:gd name="connsiteX42" fmla="*/ 226552 w 452610"/>
                    <a:gd name="connsiteY42" fmla="*/ 39186 h 441743"/>
                    <a:gd name="connsiteX43" fmla="*/ 297596 w 452610"/>
                    <a:gd name="connsiteY43" fmla="*/ 53098 h 441743"/>
                    <a:gd name="connsiteX44" fmla="*/ 355470 w 452610"/>
                    <a:gd name="connsiteY44" fmla="*/ 91214 h 441743"/>
                    <a:gd name="connsiteX45" fmla="*/ 394820 w 452610"/>
                    <a:gd name="connsiteY45" fmla="*/ 148675 h 441743"/>
                    <a:gd name="connsiteX46" fmla="*/ 409227 w 452610"/>
                    <a:gd name="connsiteY46" fmla="*/ 220625 h 441743"/>
                    <a:gd name="connsiteX47" fmla="*/ 394820 w 452610"/>
                    <a:gd name="connsiteY47" fmla="*/ 292740 h 441743"/>
                    <a:gd name="connsiteX48" fmla="*/ 355717 w 452610"/>
                    <a:gd name="connsiteY48" fmla="*/ 350366 h 441743"/>
                    <a:gd name="connsiteX49" fmla="*/ 297926 w 452610"/>
                    <a:gd name="connsiteY49" fmla="*/ 388399 h 441743"/>
                    <a:gd name="connsiteX50" fmla="*/ 226964 w 452610"/>
                    <a:gd name="connsiteY50" fmla="*/ 402147 h 441743"/>
                    <a:gd name="connsiteX51" fmla="*/ 226552 w 452610"/>
                    <a:gd name="connsiteY51" fmla="*/ 73926 h 441743"/>
                    <a:gd name="connsiteX52" fmla="*/ 169008 w 452610"/>
                    <a:gd name="connsiteY52" fmla="*/ 85122 h 441743"/>
                    <a:gd name="connsiteX53" fmla="*/ 122167 w 452610"/>
                    <a:gd name="connsiteY53" fmla="*/ 115993 h 441743"/>
                    <a:gd name="connsiteX54" fmla="*/ 90637 w 452610"/>
                    <a:gd name="connsiteY54" fmla="*/ 162423 h 441743"/>
                    <a:gd name="connsiteX55" fmla="*/ 79113 w 452610"/>
                    <a:gd name="connsiteY55" fmla="*/ 220625 h 441743"/>
                    <a:gd name="connsiteX56" fmla="*/ 90637 w 452610"/>
                    <a:gd name="connsiteY56" fmla="*/ 278992 h 441743"/>
                    <a:gd name="connsiteX57" fmla="*/ 122167 w 452610"/>
                    <a:gd name="connsiteY57" fmla="*/ 325587 h 441743"/>
                    <a:gd name="connsiteX58" fmla="*/ 169091 w 452610"/>
                    <a:gd name="connsiteY58" fmla="*/ 356293 h 441743"/>
                    <a:gd name="connsiteX59" fmla="*/ 226964 w 452610"/>
                    <a:gd name="connsiteY59" fmla="*/ 367407 h 441743"/>
                    <a:gd name="connsiteX60" fmla="*/ 284590 w 452610"/>
                    <a:gd name="connsiteY60" fmla="*/ 356293 h 441743"/>
                    <a:gd name="connsiteX61" fmla="*/ 331349 w 452610"/>
                    <a:gd name="connsiteY61" fmla="*/ 325587 h 441743"/>
                    <a:gd name="connsiteX62" fmla="*/ 362879 w 452610"/>
                    <a:gd name="connsiteY62" fmla="*/ 278992 h 441743"/>
                    <a:gd name="connsiteX63" fmla="*/ 374404 w 452610"/>
                    <a:gd name="connsiteY63" fmla="*/ 220625 h 441743"/>
                    <a:gd name="connsiteX64" fmla="*/ 362879 w 452610"/>
                    <a:gd name="connsiteY64" fmla="*/ 162423 h 441743"/>
                    <a:gd name="connsiteX65" fmla="*/ 331185 w 452610"/>
                    <a:gd name="connsiteY65" fmla="*/ 116075 h 441743"/>
                    <a:gd name="connsiteX66" fmla="*/ 284095 w 452610"/>
                    <a:gd name="connsiteY66" fmla="*/ 85122 h 441743"/>
                    <a:gd name="connsiteX67" fmla="*/ 226552 w 452610"/>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610" h="441743">
                      <a:moveTo>
                        <a:pt x="226141" y="441744"/>
                      </a:moveTo>
                      <a:cubicBezTo>
                        <a:pt x="194693" y="441744"/>
                        <a:pt x="164892" y="435981"/>
                        <a:pt x="137479" y="424621"/>
                      </a:cubicBezTo>
                      <a:cubicBezTo>
                        <a:pt x="110065" y="413260"/>
                        <a:pt x="85945" y="397454"/>
                        <a:pt x="65775" y="377697"/>
                      </a:cubicBezTo>
                      <a:cubicBezTo>
                        <a:pt x="45524" y="357857"/>
                        <a:pt x="29389" y="334313"/>
                        <a:pt x="17699" y="307558"/>
                      </a:cubicBezTo>
                      <a:cubicBezTo>
                        <a:pt x="6009" y="280721"/>
                        <a:pt x="0" y="251496"/>
                        <a:pt x="0" y="220708"/>
                      </a:cubicBezTo>
                      <a:cubicBezTo>
                        <a:pt x="0" y="189918"/>
                        <a:pt x="5845" y="161188"/>
                        <a:pt x="17452" y="134269"/>
                      </a:cubicBezTo>
                      <a:cubicBezTo>
                        <a:pt x="28977" y="107514"/>
                        <a:pt x="45195" y="83805"/>
                        <a:pt x="65529" y="64047"/>
                      </a:cubicBezTo>
                      <a:cubicBezTo>
                        <a:pt x="85863" y="44290"/>
                        <a:pt x="109984" y="28484"/>
                        <a:pt x="137397" y="17123"/>
                      </a:cubicBezTo>
                      <a:cubicBezTo>
                        <a:pt x="164810" y="5763"/>
                        <a:pt x="194693" y="0"/>
                        <a:pt x="226141" y="0"/>
                      </a:cubicBezTo>
                      <a:cubicBezTo>
                        <a:pt x="257588" y="0"/>
                        <a:pt x="287801" y="5763"/>
                        <a:pt x="315214" y="17123"/>
                      </a:cubicBezTo>
                      <a:cubicBezTo>
                        <a:pt x="342545" y="28484"/>
                        <a:pt x="366748" y="44290"/>
                        <a:pt x="387081" y="64047"/>
                      </a:cubicBezTo>
                      <a:cubicBezTo>
                        <a:pt x="407497" y="83887"/>
                        <a:pt x="423633" y="107514"/>
                        <a:pt x="435158" y="134269"/>
                      </a:cubicBezTo>
                      <a:cubicBezTo>
                        <a:pt x="446765" y="161188"/>
                        <a:pt x="452611" y="190248"/>
                        <a:pt x="452611" y="220708"/>
                      </a:cubicBezTo>
                      <a:cubicBezTo>
                        <a:pt x="452611" y="251167"/>
                        <a:pt x="446765" y="280638"/>
                        <a:pt x="435158" y="307476"/>
                      </a:cubicBezTo>
                      <a:cubicBezTo>
                        <a:pt x="423633" y="334230"/>
                        <a:pt x="407415" y="357939"/>
                        <a:pt x="387081" y="377697"/>
                      </a:cubicBezTo>
                      <a:cubicBezTo>
                        <a:pt x="366748" y="397454"/>
                        <a:pt x="342627" y="413260"/>
                        <a:pt x="315214" y="424621"/>
                      </a:cubicBezTo>
                      <a:cubicBezTo>
                        <a:pt x="287718" y="435981"/>
                        <a:pt x="257753" y="441744"/>
                        <a:pt x="226141" y="441744"/>
                      </a:cubicBezTo>
                      <a:close/>
                      <a:moveTo>
                        <a:pt x="226141" y="34658"/>
                      </a:moveTo>
                      <a:cubicBezTo>
                        <a:pt x="199304" y="34658"/>
                        <a:pt x="173948" y="39515"/>
                        <a:pt x="150733" y="49147"/>
                      </a:cubicBezTo>
                      <a:cubicBezTo>
                        <a:pt x="127436" y="58779"/>
                        <a:pt x="106937" y="72197"/>
                        <a:pt x="89814" y="88826"/>
                      </a:cubicBezTo>
                      <a:cubicBezTo>
                        <a:pt x="72691" y="105455"/>
                        <a:pt x="59108" y="125378"/>
                        <a:pt x="49393" y="147934"/>
                      </a:cubicBezTo>
                      <a:cubicBezTo>
                        <a:pt x="39680" y="170408"/>
                        <a:pt x="34822" y="194940"/>
                        <a:pt x="34822" y="220625"/>
                      </a:cubicBezTo>
                      <a:cubicBezTo>
                        <a:pt x="34822" y="246310"/>
                        <a:pt x="39762" y="271171"/>
                        <a:pt x="49640" y="293645"/>
                      </a:cubicBezTo>
                      <a:cubicBezTo>
                        <a:pt x="59520" y="316284"/>
                        <a:pt x="73102" y="336206"/>
                        <a:pt x="90144" y="352836"/>
                      </a:cubicBezTo>
                      <a:cubicBezTo>
                        <a:pt x="107184" y="369547"/>
                        <a:pt x="127600" y="382883"/>
                        <a:pt x="150815" y="392515"/>
                      </a:cubicBezTo>
                      <a:cubicBezTo>
                        <a:pt x="174030" y="402147"/>
                        <a:pt x="199386" y="407004"/>
                        <a:pt x="226223" y="407004"/>
                      </a:cubicBezTo>
                      <a:cubicBezTo>
                        <a:pt x="253060" y="407004"/>
                        <a:pt x="278745" y="402147"/>
                        <a:pt x="301960" y="392515"/>
                      </a:cubicBezTo>
                      <a:cubicBezTo>
                        <a:pt x="325257" y="382883"/>
                        <a:pt x="345755" y="369465"/>
                        <a:pt x="362879" y="352836"/>
                      </a:cubicBezTo>
                      <a:cubicBezTo>
                        <a:pt x="380002" y="336206"/>
                        <a:pt x="393585" y="316284"/>
                        <a:pt x="403299" y="293728"/>
                      </a:cubicBezTo>
                      <a:cubicBezTo>
                        <a:pt x="413013" y="271253"/>
                        <a:pt x="417870" y="246639"/>
                        <a:pt x="417870" y="220625"/>
                      </a:cubicBezTo>
                      <a:cubicBezTo>
                        <a:pt x="417870" y="194611"/>
                        <a:pt x="412931" y="170408"/>
                        <a:pt x="403299" y="147934"/>
                      </a:cubicBezTo>
                      <a:cubicBezTo>
                        <a:pt x="393585" y="125378"/>
                        <a:pt x="380002" y="105455"/>
                        <a:pt x="362879" y="88826"/>
                      </a:cubicBezTo>
                      <a:cubicBezTo>
                        <a:pt x="345755" y="72115"/>
                        <a:pt x="325257" y="58779"/>
                        <a:pt x="301960" y="49147"/>
                      </a:cubicBezTo>
                      <a:cubicBezTo>
                        <a:pt x="278745" y="39515"/>
                        <a:pt x="253224" y="34658"/>
                        <a:pt x="226223" y="34658"/>
                      </a:cubicBezTo>
                      <a:close/>
                      <a:moveTo>
                        <a:pt x="226964" y="402064"/>
                      </a:moveTo>
                      <a:cubicBezTo>
                        <a:pt x="201855" y="402064"/>
                        <a:pt x="177981" y="397454"/>
                        <a:pt x="155837" y="388317"/>
                      </a:cubicBezTo>
                      <a:cubicBezTo>
                        <a:pt x="133774" y="379261"/>
                        <a:pt x="114264" y="366418"/>
                        <a:pt x="97799" y="350284"/>
                      </a:cubicBezTo>
                      <a:cubicBezTo>
                        <a:pt x="81334" y="334148"/>
                        <a:pt x="68245" y="314802"/>
                        <a:pt x="58696" y="292658"/>
                      </a:cubicBezTo>
                      <a:cubicBezTo>
                        <a:pt x="49147" y="270430"/>
                        <a:pt x="44289" y="246227"/>
                        <a:pt x="44289" y="220543"/>
                      </a:cubicBezTo>
                      <a:cubicBezTo>
                        <a:pt x="44289" y="194858"/>
                        <a:pt x="49147" y="170655"/>
                        <a:pt x="58696" y="148593"/>
                      </a:cubicBezTo>
                      <a:cubicBezTo>
                        <a:pt x="68163" y="126695"/>
                        <a:pt x="81334" y="107349"/>
                        <a:pt x="97799" y="91214"/>
                      </a:cubicBezTo>
                      <a:cubicBezTo>
                        <a:pt x="114181" y="75078"/>
                        <a:pt x="133610" y="62236"/>
                        <a:pt x="155507" y="53098"/>
                      </a:cubicBezTo>
                      <a:cubicBezTo>
                        <a:pt x="177488" y="43878"/>
                        <a:pt x="201444" y="39186"/>
                        <a:pt x="226552" y="39186"/>
                      </a:cubicBezTo>
                      <a:cubicBezTo>
                        <a:pt x="251661" y="39186"/>
                        <a:pt x="275535" y="43878"/>
                        <a:pt x="297596" y="53098"/>
                      </a:cubicBezTo>
                      <a:cubicBezTo>
                        <a:pt x="319495" y="62318"/>
                        <a:pt x="338923" y="75078"/>
                        <a:pt x="355470" y="91214"/>
                      </a:cubicBezTo>
                      <a:cubicBezTo>
                        <a:pt x="372017" y="107349"/>
                        <a:pt x="385270" y="126695"/>
                        <a:pt x="394820" y="148675"/>
                      </a:cubicBezTo>
                      <a:cubicBezTo>
                        <a:pt x="404369" y="170738"/>
                        <a:pt x="409227" y="194940"/>
                        <a:pt x="409227" y="220625"/>
                      </a:cubicBezTo>
                      <a:cubicBezTo>
                        <a:pt x="409227" y="246310"/>
                        <a:pt x="404369" y="270513"/>
                        <a:pt x="394820" y="292740"/>
                      </a:cubicBezTo>
                      <a:cubicBezTo>
                        <a:pt x="385353" y="314802"/>
                        <a:pt x="372181" y="334230"/>
                        <a:pt x="355717" y="350366"/>
                      </a:cubicBezTo>
                      <a:cubicBezTo>
                        <a:pt x="339335" y="366501"/>
                        <a:pt x="319824" y="379261"/>
                        <a:pt x="297926" y="388399"/>
                      </a:cubicBezTo>
                      <a:cubicBezTo>
                        <a:pt x="275946" y="397537"/>
                        <a:pt x="252072" y="402147"/>
                        <a:pt x="226964" y="402147"/>
                      </a:cubicBezTo>
                      <a:close/>
                      <a:moveTo>
                        <a:pt x="226552" y="73926"/>
                      </a:moveTo>
                      <a:cubicBezTo>
                        <a:pt x="206054" y="73926"/>
                        <a:pt x="186708" y="77713"/>
                        <a:pt x="169008" y="85122"/>
                      </a:cubicBezTo>
                      <a:cubicBezTo>
                        <a:pt x="151145" y="92613"/>
                        <a:pt x="135421" y="102986"/>
                        <a:pt x="122167" y="115993"/>
                      </a:cubicBezTo>
                      <a:cubicBezTo>
                        <a:pt x="108913" y="129000"/>
                        <a:pt x="98293" y="144559"/>
                        <a:pt x="90637" y="162423"/>
                      </a:cubicBezTo>
                      <a:cubicBezTo>
                        <a:pt x="82981" y="180123"/>
                        <a:pt x="79113" y="199715"/>
                        <a:pt x="79113" y="220625"/>
                      </a:cubicBezTo>
                      <a:cubicBezTo>
                        <a:pt x="79113" y="241535"/>
                        <a:pt x="82981" y="261210"/>
                        <a:pt x="90637" y="278992"/>
                      </a:cubicBezTo>
                      <a:cubicBezTo>
                        <a:pt x="98376" y="296938"/>
                        <a:pt x="108995" y="312580"/>
                        <a:pt x="122167" y="325587"/>
                      </a:cubicBezTo>
                      <a:cubicBezTo>
                        <a:pt x="135339" y="338594"/>
                        <a:pt x="151145" y="348884"/>
                        <a:pt x="169091" y="356293"/>
                      </a:cubicBezTo>
                      <a:cubicBezTo>
                        <a:pt x="186955" y="363702"/>
                        <a:pt x="206466" y="367407"/>
                        <a:pt x="226964" y="367407"/>
                      </a:cubicBezTo>
                      <a:cubicBezTo>
                        <a:pt x="247462" y="367407"/>
                        <a:pt x="266890" y="363702"/>
                        <a:pt x="284590" y="356293"/>
                      </a:cubicBezTo>
                      <a:cubicBezTo>
                        <a:pt x="302372" y="348884"/>
                        <a:pt x="318095" y="338594"/>
                        <a:pt x="331349" y="325587"/>
                      </a:cubicBezTo>
                      <a:cubicBezTo>
                        <a:pt x="344521" y="312662"/>
                        <a:pt x="355140" y="296938"/>
                        <a:pt x="362879" y="278992"/>
                      </a:cubicBezTo>
                      <a:cubicBezTo>
                        <a:pt x="370534" y="261210"/>
                        <a:pt x="374404" y="241535"/>
                        <a:pt x="374404" y="220625"/>
                      </a:cubicBezTo>
                      <a:cubicBezTo>
                        <a:pt x="374404" y="199715"/>
                        <a:pt x="370534" y="180123"/>
                        <a:pt x="362879" y="162423"/>
                      </a:cubicBezTo>
                      <a:cubicBezTo>
                        <a:pt x="355140" y="144641"/>
                        <a:pt x="344521" y="129082"/>
                        <a:pt x="331185" y="116075"/>
                      </a:cubicBezTo>
                      <a:cubicBezTo>
                        <a:pt x="317766" y="103068"/>
                        <a:pt x="301960" y="92613"/>
                        <a:pt x="284095" y="85122"/>
                      </a:cubicBezTo>
                      <a:cubicBezTo>
                        <a:pt x="266397" y="77630"/>
                        <a:pt x="246968" y="73926"/>
                        <a:pt x="226552" y="73926"/>
                      </a:cubicBezTo>
                      <a:close/>
                    </a:path>
                  </a:pathLst>
                </a:custGeom>
                <a:solidFill>
                  <a:srgbClr val="1D1D1B"/>
                </a:solidFill>
                <a:ln w="8232" cap="flat">
                  <a:noFill/>
                  <a:prstDash val="solid"/>
                  <a:miter/>
                </a:ln>
              </p:spPr>
              <p:txBody>
                <a:bodyPr rtlCol="0" anchor="ctr"/>
                <a:lstStyle/>
                <a:p>
                  <a:endParaRPr lang="pt-BR"/>
                </a:p>
              </p:txBody>
            </p:sp>
          </p:grpSp>
          <p:grpSp>
            <p:nvGrpSpPr>
              <p:cNvPr id="203" name="Gráfico 4">
                <a:extLst>
                  <a:ext uri="{FF2B5EF4-FFF2-40B4-BE49-F238E27FC236}">
                    <a16:creationId xmlns:a16="http://schemas.microsoft.com/office/drawing/2014/main" id="{F61279DE-C956-E90A-09C8-743649FDEE8F}"/>
                  </a:ext>
                </a:extLst>
              </p:cNvPr>
              <p:cNvGrpSpPr/>
              <p:nvPr/>
            </p:nvGrpSpPr>
            <p:grpSpPr>
              <a:xfrm>
                <a:off x="9099298" y="5169220"/>
                <a:ext cx="264009" cy="421410"/>
                <a:chOff x="9099298" y="5169220"/>
                <a:chExt cx="264009" cy="421410"/>
              </a:xfrm>
              <a:solidFill>
                <a:srgbClr val="1D1D1B"/>
              </a:solidFill>
            </p:grpSpPr>
            <p:sp>
              <p:nvSpPr>
                <p:cNvPr id="205" name="Forma Livre: Forma 204">
                  <a:extLst>
                    <a:ext uri="{FF2B5EF4-FFF2-40B4-BE49-F238E27FC236}">
                      <a16:creationId xmlns:a16="http://schemas.microsoft.com/office/drawing/2014/main" id="{A1EA6F4B-91D1-C383-1813-7637680E7441}"/>
                    </a:ext>
                  </a:extLst>
                </p:cNvPr>
                <p:cNvSpPr/>
                <p:nvPr/>
              </p:nvSpPr>
              <p:spPr>
                <a:xfrm>
                  <a:off x="9116750" y="5186590"/>
                  <a:ext cx="229352" cy="386505"/>
                </a:xfrm>
                <a:custGeom>
                  <a:avLst/>
                  <a:gdLst>
                    <a:gd name="connsiteX0" fmla="*/ 229270 w 229352"/>
                    <a:gd name="connsiteY0" fmla="*/ 0 h 386505"/>
                    <a:gd name="connsiteX1" fmla="*/ 229270 w 229352"/>
                    <a:gd name="connsiteY1" fmla="*/ 40091 h 386505"/>
                    <a:gd name="connsiteX2" fmla="*/ 190002 w 229352"/>
                    <a:gd name="connsiteY2" fmla="*/ 40091 h 386505"/>
                    <a:gd name="connsiteX3" fmla="*/ 131058 w 229352"/>
                    <a:gd name="connsiteY3" fmla="*/ 49805 h 386505"/>
                    <a:gd name="connsiteX4" fmla="*/ 84875 w 229352"/>
                    <a:gd name="connsiteY4" fmla="*/ 78454 h 386505"/>
                    <a:gd name="connsiteX5" fmla="*/ 54745 w 229352"/>
                    <a:gd name="connsiteY5" fmla="*/ 125542 h 386505"/>
                    <a:gd name="connsiteX6" fmla="*/ 43879 w 229352"/>
                    <a:gd name="connsiteY6" fmla="*/ 191153 h 386505"/>
                    <a:gd name="connsiteX7" fmla="*/ 43879 w 229352"/>
                    <a:gd name="connsiteY7" fmla="*/ 386505 h 386505"/>
                    <a:gd name="connsiteX8" fmla="*/ 0 w 229352"/>
                    <a:gd name="connsiteY8" fmla="*/ 386505 h 386505"/>
                    <a:gd name="connsiteX9" fmla="*/ 0 w 229352"/>
                    <a:gd name="connsiteY9" fmla="*/ 0 h 386505"/>
                    <a:gd name="connsiteX10" fmla="*/ 37375 w 229352"/>
                    <a:gd name="connsiteY10" fmla="*/ 0 h 386505"/>
                    <a:gd name="connsiteX11" fmla="*/ 41985 w 229352"/>
                    <a:gd name="connsiteY11" fmla="*/ 74420 h 386505"/>
                    <a:gd name="connsiteX12" fmla="*/ 66188 w 229352"/>
                    <a:gd name="connsiteY12" fmla="*/ 44619 h 386505"/>
                    <a:gd name="connsiteX13" fmla="*/ 99199 w 229352"/>
                    <a:gd name="connsiteY13" fmla="*/ 20992 h 386505"/>
                    <a:gd name="connsiteX14" fmla="*/ 140196 w 229352"/>
                    <a:gd name="connsiteY14" fmla="*/ 5516 h 386505"/>
                    <a:gd name="connsiteX15" fmla="*/ 188519 w 229352"/>
                    <a:gd name="connsiteY15" fmla="*/ 0 h 386505"/>
                    <a:gd name="connsiteX16" fmla="*/ 229352 w 229352"/>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2" h="386505">
                      <a:moveTo>
                        <a:pt x="229270" y="0"/>
                      </a:moveTo>
                      <a:lnTo>
                        <a:pt x="229270" y="40091"/>
                      </a:lnTo>
                      <a:lnTo>
                        <a:pt x="190002" y="40091"/>
                      </a:lnTo>
                      <a:cubicBezTo>
                        <a:pt x="168598" y="40091"/>
                        <a:pt x="149005" y="43302"/>
                        <a:pt x="131058" y="49805"/>
                      </a:cubicBezTo>
                      <a:cubicBezTo>
                        <a:pt x="113112" y="56309"/>
                        <a:pt x="97718" y="65858"/>
                        <a:pt x="84875" y="78454"/>
                      </a:cubicBezTo>
                      <a:cubicBezTo>
                        <a:pt x="72032" y="91049"/>
                        <a:pt x="61989" y="106772"/>
                        <a:pt x="54745" y="125542"/>
                      </a:cubicBezTo>
                      <a:cubicBezTo>
                        <a:pt x="47500" y="144394"/>
                        <a:pt x="43879" y="166210"/>
                        <a:pt x="43879" y="191153"/>
                      </a:cubicBezTo>
                      <a:lnTo>
                        <a:pt x="43879" y="386505"/>
                      </a:lnTo>
                      <a:lnTo>
                        <a:pt x="0" y="386505"/>
                      </a:lnTo>
                      <a:lnTo>
                        <a:pt x="0" y="0"/>
                      </a:lnTo>
                      <a:lnTo>
                        <a:pt x="37375" y="0"/>
                      </a:lnTo>
                      <a:lnTo>
                        <a:pt x="41985" y="74420"/>
                      </a:lnTo>
                      <a:cubicBezTo>
                        <a:pt x="48571" y="63718"/>
                        <a:pt x="56638" y="53839"/>
                        <a:pt x="66188" y="44619"/>
                      </a:cubicBezTo>
                      <a:cubicBezTo>
                        <a:pt x="75738" y="35481"/>
                        <a:pt x="86769" y="27578"/>
                        <a:pt x="99199" y="20992"/>
                      </a:cubicBezTo>
                      <a:cubicBezTo>
                        <a:pt x="111630" y="14406"/>
                        <a:pt x="125296" y="9220"/>
                        <a:pt x="140196" y="5516"/>
                      </a:cubicBezTo>
                      <a:cubicBezTo>
                        <a:pt x="155097" y="1811"/>
                        <a:pt x="171149" y="0"/>
                        <a:pt x="188519" y="0"/>
                      </a:cubicBezTo>
                      <a:lnTo>
                        <a:pt x="229352" y="0"/>
                      </a:lnTo>
                      <a:close/>
                    </a:path>
                  </a:pathLst>
                </a:custGeom>
                <a:solidFill>
                  <a:srgbClr val="1D1D1B"/>
                </a:solidFill>
                <a:ln w="8232" cap="flat">
                  <a:noFill/>
                  <a:prstDash val="solid"/>
                  <a:miter/>
                </a:ln>
              </p:spPr>
              <p:txBody>
                <a:bodyPr rtlCol="0" anchor="ctr"/>
                <a:lstStyle/>
                <a:p>
                  <a:endParaRPr lang="pt-BR"/>
                </a:p>
              </p:txBody>
            </p:sp>
            <p:sp>
              <p:nvSpPr>
                <p:cNvPr id="207" name="Forma Livre: Forma 206">
                  <a:extLst>
                    <a:ext uri="{FF2B5EF4-FFF2-40B4-BE49-F238E27FC236}">
                      <a16:creationId xmlns:a16="http://schemas.microsoft.com/office/drawing/2014/main" id="{29F1D5F7-2E43-6EB1-7909-1199A206C1B3}"/>
                    </a:ext>
                  </a:extLst>
                </p:cNvPr>
                <p:cNvSpPr/>
                <p:nvPr/>
              </p:nvSpPr>
              <p:spPr>
                <a:xfrm>
                  <a:off x="9099298" y="5169220"/>
                  <a:ext cx="264009" cy="421410"/>
                </a:xfrm>
                <a:custGeom>
                  <a:avLst/>
                  <a:gdLst>
                    <a:gd name="connsiteX0" fmla="*/ 61249 w 264009"/>
                    <a:gd name="connsiteY0" fmla="*/ 421245 h 421410"/>
                    <a:gd name="connsiteX1" fmla="*/ 17371 w 264009"/>
                    <a:gd name="connsiteY1" fmla="*/ 421245 h 421410"/>
                    <a:gd name="connsiteX2" fmla="*/ 0 w 264009"/>
                    <a:gd name="connsiteY2" fmla="*/ 403875 h 421410"/>
                    <a:gd name="connsiteX3" fmla="*/ 0 w 264009"/>
                    <a:gd name="connsiteY3" fmla="*/ 17370 h 421410"/>
                    <a:gd name="connsiteX4" fmla="*/ 17371 w 264009"/>
                    <a:gd name="connsiteY4" fmla="*/ 0 h 421410"/>
                    <a:gd name="connsiteX5" fmla="*/ 54745 w 264009"/>
                    <a:gd name="connsiteY5" fmla="*/ 0 h 421410"/>
                    <a:gd name="connsiteX6" fmla="*/ 72115 w 264009"/>
                    <a:gd name="connsiteY6" fmla="*/ 16300 h 421410"/>
                    <a:gd name="connsiteX7" fmla="*/ 74009 w 264009"/>
                    <a:gd name="connsiteY7" fmla="*/ 47171 h 421410"/>
                    <a:gd name="connsiteX8" fmla="*/ 108419 w 264009"/>
                    <a:gd name="connsiteY8" fmla="*/ 23050 h 421410"/>
                    <a:gd name="connsiteX9" fmla="*/ 153367 w 264009"/>
                    <a:gd name="connsiteY9" fmla="*/ 6092 h 421410"/>
                    <a:gd name="connsiteX10" fmla="*/ 205807 w 264009"/>
                    <a:gd name="connsiteY10" fmla="*/ 82 h 421410"/>
                    <a:gd name="connsiteX11" fmla="*/ 246640 w 264009"/>
                    <a:gd name="connsiteY11" fmla="*/ 82 h 421410"/>
                    <a:gd name="connsiteX12" fmla="*/ 264010 w 264009"/>
                    <a:gd name="connsiteY12" fmla="*/ 17452 h 421410"/>
                    <a:gd name="connsiteX13" fmla="*/ 264010 w 264009"/>
                    <a:gd name="connsiteY13" fmla="*/ 57544 h 421410"/>
                    <a:gd name="connsiteX14" fmla="*/ 246640 w 264009"/>
                    <a:gd name="connsiteY14" fmla="*/ 74914 h 421410"/>
                    <a:gd name="connsiteX15" fmla="*/ 207372 w 264009"/>
                    <a:gd name="connsiteY15" fmla="*/ 74914 h 421410"/>
                    <a:gd name="connsiteX16" fmla="*/ 154355 w 264009"/>
                    <a:gd name="connsiteY16" fmla="*/ 83640 h 421410"/>
                    <a:gd name="connsiteX17" fmla="*/ 114429 w 264009"/>
                    <a:gd name="connsiteY17" fmla="*/ 108337 h 421410"/>
                    <a:gd name="connsiteX18" fmla="*/ 88333 w 264009"/>
                    <a:gd name="connsiteY18" fmla="*/ 149334 h 421410"/>
                    <a:gd name="connsiteX19" fmla="*/ 78619 w 264009"/>
                    <a:gd name="connsiteY19" fmla="*/ 208688 h 421410"/>
                    <a:gd name="connsiteX20" fmla="*/ 78619 w 264009"/>
                    <a:gd name="connsiteY20" fmla="*/ 404040 h 421410"/>
                    <a:gd name="connsiteX21" fmla="*/ 61249 w 264009"/>
                    <a:gd name="connsiteY21" fmla="*/ 421410 h 421410"/>
                    <a:gd name="connsiteX22" fmla="*/ 34741 w 264009"/>
                    <a:gd name="connsiteY22" fmla="*/ 386505 h 421410"/>
                    <a:gd name="connsiteX23" fmla="*/ 43879 w 264009"/>
                    <a:gd name="connsiteY23" fmla="*/ 386505 h 421410"/>
                    <a:gd name="connsiteX24" fmla="*/ 43879 w 264009"/>
                    <a:gd name="connsiteY24" fmla="*/ 208523 h 421410"/>
                    <a:gd name="connsiteX25" fmla="*/ 55897 w 264009"/>
                    <a:gd name="connsiteY25" fmla="*/ 136656 h 421410"/>
                    <a:gd name="connsiteX26" fmla="*/ 90062 w 264009"/>
                    <a:gd name="connsiteY26" fmla="*/ 83393 h 421410"/>
                    <a:gd name="connsiteX27" fmla="*/ 142501 w 264009"/>
                    <a:gd name="connsiteY27" fmla="*/ 50875 h 421410"/>
                    <a:gd name="connsiteX28" fmla="*/ 207372 w 264009"/>
                    <a:gd name="connsiteY28" fmla="*/ 40091 h 421410"/>
                    <a:gd name="connsiteX29" fmla="*/ 229270 w 264009"/>
                    <a:gd name="connsiteY29" fmla="*/ 40091 h 421410"/>
                    <a:gd name="connsiteX30" fmla="*/ 229270 w 264009"/>
                    <a:gd name="connsiteY30" fmla="*/ 34740 h 421410"/>
                    <a:gd name="connsiteX31" fmla="*/ 205807 w 264009"/>
                    <a:gd name="connsiteY31" fmla="*/ 34740 h 421410"/>
                    <a:gd name="connsiteX32" fmla="*/ 161682 w 264009"/>
                    <a:gd name="connsiteY32" fmla="*/ 39762 h 421410"/>
                    <a:gd name="connsiteX33" fmla="*/ 124637 w 264009"/>
                    <a:gd name="connsiteY33" fmla="*/ 53674 h 421410"/>
                    <a:gd name="connsiteX34" fmla="*/ 95495 w 264009"/>
                    <a:gd name="connsiteY34" fmla="*/ 74502 h 421410"/>
                    <a:gd name="connsiteX35" fmla="*/ 74009 w 264009"/>
                    <a:gd name="connsiteY35" fmla="*/ 100845 h 421410"/>
                    <a:gd name="connsiteX36" fmla="*/ 54992 w 264009"/>
                    <a:gd name="connsiteY36" fmla="*/ 108583 h 421410"/>
                    <a:gd name="connsiteX37" fmla="*/ 41903 w 264009"/>
                    <a:gd name="connsiteY37" fmla="*/ 92778 h 421410"/>
                    <a:gd name="connsiteX38" fmla="*/ 38363 w 264009"/>
                    <a:gd name="connsiteY38" fmla="*/ 34658 h 421410"/>
                    <a:gd name="connsiteX39" fmla="*/ 34659 w 264009"/>
                    <a:gd name="connsiteY39" fmla="*/ 34658 h 421410"/>
                    <a:gd name="connsiteX40" fmla="*/ 34659 w 264009"/>
                    <a:gd name="connsiteY40" fmla="*/ 386505 h 42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9" h="421410">
                      <a:moveTo>
                        <a:pt x="61249" y="421245"/>
                      </a:moveTo>
                      <a:lnTo>
                        <a:pt x="17371" y="421245"/>
                      </a:lnTo>
                      <a:cubicBezTo>
                        <a:pt x="7821" y="421245"/>
                        <a:pt x="0" y="413507"/>
                        <a:pt x="0" y="403875"/>
                      </a:cubicBezTo>
                      <a:lnTo>
                        <a:pt x="0" y="17370"/>
                      </a:lnTo>
                      <a:cubicBezTo>
                        <a:pt x="0" y="7821"/>
                        <a:pt x="7739" y="0"/>
                        <a:pt x="17371" y="0"/>
                      </a:cubicBezTo>
                      <a:lnTo>
                        <a:pt x="54745" y="0"/>
                      </a:lnTo>
                      <a:cubicBezTo>
                        <a:pt x="63883" y="0"/>
                        <a:pt x="71539" y="7162"/>
                        <a:pt x="72115" y="16300"/>
                      </a:cubicBezTo>
                      <a:lnTo>
                        <a:pt x="74009" y="47171"/>
                      </a:lnTo>
                      <a:cubicBezTo>
                        <a:pt x="84135" y="37868"/>
                        <a:pt x="95659" y="29801"/>
                        <a:pt x="108419" y="23050"/>
                      </a:cubicBezTo>
                      <a:cubicBezTo>
                        <a:pt x="122085" y="15806"/>
                        <a:pt x="137232" y="10126"/>
                        <a:pt x="153367" y="6092"/>
                      </a:cubicBezTo>
                      <a:cubicBezTo>
                        <a:pt x="169586" y="2058"/>
                        <a:pt x="187203" y="82"/>
                        <a:pt x="205807" y="82"/>
                      </a:cubicBezTo>
                      <a:lnTo>
                        <a:pt x="246640" y="82"/>
                      </a:lnTo>
                      <a:cubicBezTo>
                        <a:pt x="256188" y="82"/>
                        <a:pt x="264010" y="7821"/>
                        <a:pt x="264010" y="17452"/>
                      </a:cubicBezTo>
                      <a:lnTo>
                        <a:pt x="264010" y="57544"/>
                      </a:lnTo>
                      <a:cubicBezTo>
                        <a:pt x="264010" y="67093"/>
                        <a:pt x="256271" y="74914"/>
                        <a:pt x="246640" y="74914"/>
                      </a:cubicBezTo>
                      <a:lnTo>
                        <a:pt x="207372" y="74914"/>
                      </a:lnTo>
                      <a:cubicBezTo>
                        <a:pt x="188108" y="74914"/>
                        <a:pt x="170244" y="77877"/>
                        <a:pt x="154355" y="83640"/>
                      </a:cubicBezTo>
                      <a:cubicBezTo>
                        <a:pt x="138878" y="89238"/>
                        <a:pt x="125461" y="97552"/>
                        <a:pt x="114429" y="108337"/>
                      </a:cubicBezTo>
                      <a:cubicBezTo>
                        <a:pt x="103398" y="119121"/>
                        <a:pt x="94671" y="132869"/>
                        <a:pt x="88333" y="149334"/>
                      </a:cubicBezTo>
                      <a:cubicBezTo>
                        <a:pt x="81912" y="166045"/>
                        <a:pt x="78619" y="186049"/>
                        <a:pt x="78619" y="208688"/>
                      </a:cubicBezTo>
                      <a:lnTo>
                        <a:pt x="78619" y="404040"/>
                      </a:lnTo>
                      <a:cubicBezTo>
                        <a:pt x="78619" y="413589"/>
                        <a:pt x="70881" y="421410"/>
                        <a:pt x="61249" y="421410"/>
                      </a:cubicBezTo>
                      <a:close/>
                      <a:moveTo>
                        <a:pt x="34741" y="386505"/>
                      </a:moveTo>
                      <a:lnTo>
                        <a:pt x="43879" y="386505"/>
                      </a:lnTo>
                      <a:lnTo>
                        <a:pt x="43879" y="208523"/>
                      </a:lnTo>
                      <a:cubicBezTo>
                        <a:pt x="43879" y="181604"/>
                        <a:pt x="47912" y="157401"/>
                        <a:pt x="55897" y="136656"/>
                      </a:cubicBezTo>
                      <a:cubicBezTo>
                        <a:pt x="64047" y="115581"/>
                        <a:pt x="75573" y="97635"/>
                        <a:pt x="90062" y="83393"/>
                      </a:cubicBezTo>
                      <a:cubicBezTo>
                        <a:pt x="104633" y="69069"/>
                        <a:pt x="122250" y="58120"/>
                        <a:pt x="142501" y="50875"/>
                      </a:cubicBezTo>
                      <a:cubicBezTo>
                        <a:pt x="162259" y="43713"/>
                        <a:pt x="184075" y="40091"/>
                        <a:pt x="207372" y="40091"/>
                      </a:cubicBezTo>
                      <a:lnTo>
                        <a:pt x="229270" y="40091"/>
                      </a:lnTo>
                      <a:lnTo>
                        <a:pt x="229270" y="34740"/>
                      </a:lnTo>
                      <a:lnTo>
                        <a:pt x="205807" y="34740"/>
                      </a:lnTo>
                      <a:cubicBezTo>
                        <a:pt x="190002" y="34740"/>
                        <a:pt x="175183" y="36387"/>
                        <a:pt x="161682" y="39762"/>
                      </a:cubicBezTo>
                      <a:cubicBezTo>
                        <a:pt x="148263" y="43055"/>
                        <a:pt x="135751" y="47747"/>
                        <a:pt x="124637" y="53674"/>
                      </a:cubicBezTo>
                      <a:cubicBezTo>
                        <a:pt x="113688" y="59519"/>
                        <a:pt x="103810" y="66517"/>
                        <a:pt x="95495" y="74502"/>
                      </a:cubicBezTo>
                      <a:cubicBezTo>
                        <a:pt x="87098" y="82570"/>
                        <a:pt x="79854" y="91460"/>
                        <a:pt x="74009" y="100845"/>
                      </a:cubicBezTo>
                      <a:cubicBezTo>
                        <a:pt x="70057" y="107267"/>
                        <a:pt x="62401" y="110395"/>
                        <a:pt x="54992" y="108583"/>
                      </a:cubicBezTo>
                      <a:cubicBezTo>
                        <a:pt x="47665" y="106772"/>
                        <a:pt x="42396" y="100351"/>
                        <a:pt x="41903" y="92778"/>
                      </a:cubicBezTo>
                      <a:lnTo>
                        <a:pt x="38363" y="34658"/>
                      </a:lnTo>
                      <a:lnTo>
                        <a:pt x="34659" y="34658"/>
                      </a:lnTo>
                      <a:lnTo>
                        <a:pt x="34659" y="386505"/>
                      </a:lnTo>
                      <a:close/>
                    </a:path>
                  </a:pathLst>
                </a:custGeom>
                <a:solidFill>
                  <a:srgbClr val="1D1D1B"/>
                </a:solidFill>
                <a:ln w="8232" cap="flat">
                  <a:noFill/>
                  <a:prstDash val="solid"/>
                  <a:miter/>
                </a:ln>
              </p:spPr>
              <p:txBody>
                <a:bodyPr rtlCol="0" anchor="ctr"/>
                <a:lstStyle/>
                <a:p>
                  <a:endParaRPr lang="pt-BR"/>
                </a:p>
              </p:txBody>
            </p:sp>
          </p:grpSp>
          <p:grpSp>
            <p:nvGrpSpPr>
              <p:cNvPr id="209" name="Gráfico 4">
                <a:extLst>
                  <a:ext uri="{FF2B5EF4-FFF2-40B4-BE49-F238E27FC236}">
                    <a16:creationId xmlns:a16="http://schemas.microsoft.com/office/drawing/2014/main" id="{F65B3C13-DAA2-51AF-45CA-FF79A6D5041F}"/>
                  </a:ext>
                </a:extLst>
              </p:cNvPr>
              <p:cNvGrpSpPr/>
              <p:nvPr/>
            </p:nvGrpSpPr>
            <p:grpSpPr>
              <a:xfrm>
                <a:off x="9566316" y="5158848"/>
                <a:ext cx="452692" cy="441908"/>
                <a:chOff x="9566316" y="5158848"/>
                <a:chExt cx="452692" cy="441908"/>
              </a:xfrm>
              <a:solidFill>
                <a:srgbClr val="1D1D1B"/>
              </a:solidFill>
            </p:grpSpPr>
            <p:sp>
              <p:nvSpPr>
                <p:cNvPr id="211" name="Forma Livre: Forma 210">
                  <a:extLst>
                    <a:ext uri="{FF2B5EF4-FFF2-40B4-BE49-F238E27FC236}">
                      <a16:creationId xmlns:a16="http://schemas.microsoft.com/office/drawing/2014/main" id="{43355211-3E5F-4D36-BDFD-B8E05C86B7F8}"/>
                    </a:ext>
                  </a:extLst>
                </p:cNvPr>
                <p:cNvSpPr/>
                <p:nvPr/>
              </p:nvSpPr>
              <p:spPr>
                <a:xfrm>
                  <a:off x="9583686" y="5176300"/>
                  <a:ext cx="417787" cy="407003"/>
                </a:xfrm>
                <a:custGeom>
                  <a:avLst/>
                  <a:gdLst>
                    <a:gd name="connsiteX0" fmla="*/ 0 w 417787"/>
                    <a:gd name="connsiteY0" fmla="*/ 203337 h 407003"/>
                    <a:gd name="connsiteX1" fmla="*/ 15642 w 417787"/>
                    <a:gd name="connsiteY1" fmla="*/ 123813 h 407003"/>
                    <a:gd name="connsiteX2" fmla="*/ 59107 w 417787"/>
                    <a:gd name="connsiteY2" fmla="*/ 59108 h 407003"/>
                    <a:gd name="connsiteX3" fmla="*/ 124719 w 417787"/>
                    <a:gd name="connsiteY3" fmla="*/ 15806 h 407003"/>
                    <a:gd name="connsiteX4" fmla="*/ 206383 w 417787"/>
                    <a:gd name="connsiteY4" fmla="*/ 0 h 407003"/>
                    <a:gd name="connsiteX5" fmla="*/ 259810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5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1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4 w 417787"/>
                    <a:gd name="connsiteY30" fmla="*/ 203337 h 407003"/>
                    <a:gd name="connsiteX31" fmla="*/ 362631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8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6" y="99034"/>
                        <a:pt x="40585" y="77466"/>
                        <a:pt x="59107" y="59108"/>
                      </a:cubicBezTo>
                      <a:cubicBezTo>
                        <a:pt x="77630" y="40750"/>
                        <a:pt x="99528" y="26343"/>
                        <a:pt x="124719" y="15806"/>
                      </a:cubicBezTo>
                      <a:cubicBezTo>
                        <a:pt x="149909" y="5269"/>
                        <a:pt x="177159" y="0"/>
                        <a:pt x="206383" y="0"/>
                      </a:cubicBezTo>
                      <a:cubicBezTo>
                        <a:pt x="225235" y="0"/>
                        <a:pt x="243017" y="2305"/>
                        <a:pt x="259810" y="6833"/>
                      </a:cubicBezTo>
                      <a:cubicBezTo>
                        <a:pt x="276604" y="11443"/>
                        <a:pt x="292246" y="17699"/>
                        <a:pt x="306735" y="25685"/>
                      </a:cubicBezTo>
                      <a:cubicBezTo>
                        <a:pt x="321224" y="33670"/>
                        <a:pt x="334313" y="43137"/>
                        <a:pt x="345838" y="54086"/>
                      </a:cubicBezTo>
                      <a:cubicBezTo>
                        <a:pt x="357445" y="65035"/>
                        <a:pt x="367242" y="76889"/>
                        <a:pt x="375392" y="89567"/>
                      </a:cubicBezTo>
                      <a:lnTo>
                        <a:pt x="378849" y="10208"/>
                      </a:lnTo>
                      <a:lnTo>
                        <a:pt x="417788" y="10208"/>
                      </a:lnTo>
                      <a:lnTo>
                        <a:pt x="417788" y="396713"/>
                      </a:lnTo>
                      <a:lnTo>
                        <a:pt x="378849" y="396713"/>
                      </a:lnTo>
                      <a:lnTo>
                        <a:pt x="375392" y="317766"/>
                      </a:lnTo>
                      <a:cubicBezTo>
                        <a:pt x="367242" y="330526"/>
                        <a:pt x="357362" y="342216"/>
                        <a:pt x="345591" y="353082"/>
                      </a:cubicBezTo>
                      <a:cubicBezTo>
                        <a:pt x="333901" y="363867"/>
                        <a:pt x="320812" y="373334"/>
                        <a:pt x="306323" y="381319"/>
                      </a:cubicBezTo>
                      <a:cubicBezTo>
                        <a:pt x="291834" y="389304"/>
                        <a:pt x="276192" y="395643"/>
                        <a:pt x="259399" y="400171"/>
                      </a:cubicBezTo>
                      <a:cubicBezTo>
                        <a:pt x="242605" y="404781"/>
                        <a:pt x="224905" y="407004"/>
                        <a:pt x="206383" y="407004"/>
                      </a:cubicBezTo>
                      <a:cubicBezTo>
                        <a:pt x="177159" y="407004"/>
                        <a:pt x="149909" y="401735"/>
                        <a:pt x="124719" y="391198"/>
                      </a:cubicBezTo>
                      <a:cubicBezTo>
                        <a:pt x="99528" y="380660"/>
                        <a:pt x="77712" y="366172"/>
                        <a:pt x="59272" y="347896"/>
                      </a:cubicBezTo>
                      <a:cubicBezTo>
                        <a:pt x="40832" y="329620"/>
                        <a:pt x="26343" y="308052"/>
                        <a:pt x="15805" y="283191"/>
                      </a:cubicBezTo>
                      <a:cubicBezTo>
                        <a:pt x="5269" y="258411"/>
                        <a:pt x="0" y="231739"/>
                        <a:pt x="0" y="203255"/>
                      </a:cubicBezTo>
                      <a:close/>
                      <a:moveTo>
                        <a:pt x="44207" y="203337"/>
                      </a:moveTo>
                      <a:cubicBezTo>
                        <a:pt x="44207" y="226717"/>
                        <a:pt x="48571" y="248450"/>
                        <a:pt x="57214" y="268619"/>
                      </a:cubicBezTo>
                      <a:cubicBezTo>
                        <a:pt x="65858" y="288788"/>
                        <a:pt x="77712" y="306076"/>
                        <a:pt x="92696" y="320730"/>
                      </a:cubicBezTo>
                      <a:cubicBezTo>
                        <a:pt x="107678" y="335383"/>
                        <a:pt x="125295" y="346908"/>
                        <a:pt x="145381" y="355305"/>
                      </a:cubicBezTo>
                      <a:cubicBezTo>
                        <a:pt x="165469" y="363702"/>
                        <a:pt x="186955" y="367900"/>
                        <a:pt x="209841" y="367900"/>
                      </a:cubicBezTo>
                      <a:cubicBezTo>
                        <a:pt x="232727" y="367900"/>
                        <a:pt x="254213" y="363784"/>
                        <a:pt x="274299" y="355470"/>
                      </a:cubicBezTo>
                      <a:cubicBezTo>
                        <a:pt x="294386" y="347237"/>
                        <a:pt x="312003" y="335712"/>
                        <a:pt x="327151" y="320894"/>
                      </a:cubicBezTo>
                      <a:cubicBezTo>
                        <a:pt x="342298" y="306158"/>
                        <a:pt x="354153" y="288788"/>
                        <a:pt x="362796" y="268784"/>
                      </a:cubicBezTo>
                      <a:cubicBezTo>
                        <a:pt x="371440" y="248862"/>
                        <a:pt x="375804" y="226964"/>
                        <a:pt x="375804" y="203337"/>
                      </a:cubicBezTo>
                      <a:cubicBezTo>
                        <a:pt x="375804" y="179711"/>
                        <a:pt x="371440" y="158224"/>
                        <a:pt x="362631" y="138302"/>
                      </a:cubicBezTo>
                      <a:cubicBezTo>
                        <a:pt x="353823" y="118380"/>
                        <a:pt x="341968" y="101010"/>
                        <a:pt x="326986" y="86439"/>
                      </a:cubicBezTo>
                      <a:cubicBezTo>
                        <a:pt x="312003" y="71785"/>
                        <a:pt x="294386" y="60342"/>
                        <a:pt x="274299" y="51946"/>
                      </a:cubicBezTo>
                      <a:cubicBezTo>
                        <a:pt x="254213" y="43549"/>
                        <a:pt x="232727" y="39350"/>
                        <a:pt x="209841" y="39350"/>
                      </a:cubicBezTo>
                      <a:cubicBezTo>
                        <a:pt x="186955" y="39350"/>
                        <a:pt x="165386" y="43549"/>
                        <a:pt x="145135" y="51946"/>
                      </a:cubicBezTo>
                      <a:cubicBezTo>
                        <a:pt x="124883" y="60342"/>
                        <a:pt x="107348" y="71868"/>
                        <a:pt x="92448" y="86439"/>
                      </a:cubicBezTo>
                      <a:cubicBezTo>
                        <a:pt x="77547"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pt-BR"/>
                </a:p>
              </p:txBody>
            </p:sp>
            <p:sp>
              <p:nvSpPr>
                <p:cNvPr id="213" name="Forma Livre: Forma 212">
                  <a:extLst>
                    <a:ext uri="{FF2B5EF4-FFF2-40B4-BE49-F238E27FC236}">
                      <a16:creationId xmlns:a16="http://schemas.microsoft.com/office/drawing/2014/main" id="{E2875465-5032-39C7-4119-0FB942FFFE87}"/>
                    </a:ext>
                  </a:extLst>
                </p:cNvPr>
                <p:cNvSpPr/>
                <p:nvPr/>
              </p:nvSpPr>
              <p:spPr>
                <a:xfrm>
                  <a:off x="9566316" y="5158848"/>
                  <a:ext cx="452692" cy="441908"/>
                </a:xfrm>
                <a:custGeom>
                  <a:avLst/>
                  <a:gdLst>
                    <a:gd name="connsiteX0" fmla="*/ 223753 w 452692"/>
                    <a:gd name="connsiteY0" fmla="*/ 441909 h 441908"/>
                    <a:gd name="connsiteX1" fmla="*/ 135421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0 w 452692"/>
                    <a:gd name="connsiteY5" fmla="*/ 134433 h 441908"/>
                    <a:gd name="connsiteX6" fmla="*/ 64376 w 452692"/>
                    <a:gd name="connsiteY6" fmla="*/ 64130 h 441908"/>
                    <a:gd name="connsiteX7" fmla="*/ 135503 w 452692"/>
                    <a:gd name="connsiteY7" fmla="*/ 17205 h 441908"/>
                    <a:gd name="connsiteX8" fmla="*/ 223917 w 452692"/>
                    <a:gd name="connsiteY8" fmla="*/ 0 h 441908"/>
                    <a:gd name="connsiteX9" fmla="*/ 281873 w 452692"/>
                    <a:gd name="connsiteY9" fmla="*/ 7491 h 441908"/>
                    <a:gd name="connsiteX10" fmla="*/ 332666 w 452692"/>
                    <a:gd name="connsiteY10" fmla="*/ 27907 h 441908"/>
                    <a:gd name="connsiteX11" fmla="*/ 375309 w 452692"/>
                    <a:gd name="connsiteY11" fmla="*/ 58943 h 441908"/>
                    <a:gd name="connsiteX12" fmla="*/ 377532 w 452692"/>
                    <a:gd name="connsiteY12" fmla="*/ 61083 h 441908"/>
                    <a:gd name="connsiteX13" fmla="*/ 379013 w 452692"/>
                    <a:gd name="connsiteY13" fmla="*/ 26919 h 441908"/>
                    <a:gd name="connsiteX14" fmla="*/ 396383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3 w 452692"/>
                    <a:gd name="connsiteY19" fmla="*/ 431536 h 441908"/>
                    <a:gd name="connsiteX20" fmla="*/ 379013 w 452692"/>
                    <a:gd name="connsiteY20" fmla="*/ 414907 h 441908"/>
                    <a:gd name="connsiteX21" fmla="*/ 377532 w 452692"/>
                    <a:gd name="connsiteY21" fmla="*/ 380825 h 441908"/>
                    <a:gd name="connsiteX22" fmla="*/ 374980 w 452692"/>
                    <a:gd name="connsiteY22" fmla="*/ 383212 h 441908"/>
                    <a:gd name="connsiteX23" fmla="*/ 332337 w 452692"/>
                    <a:gd name="connsiteY23" fmla="*/ 413919 h 441908"/>
                    <a:gd name="connsiteX24" fmla="*/ 281543 w 452692"/>
                    <a:gd name="connsiteY24" fmla="*/ 434335 h 441908"/>
                    <a:gd name="connsiteX25" fmla="*/ 223917 w 452692"/>
                    <a:gd name="connsiteY25" fmla="*/ 441826 h 441908"/>
                    <a:gd name="connsiteX26" fmla="*/ 223753 w 452692"/>
                    <a:gd name="connsiteY26" fmla="*/ 34822 h 441908"/>
                    <a:gd name="connsiteX27" fmla="*/ 148839 w 452692"/>
                    <a:gd name="connsiteY27" fmla="*/ 49311 h 441908"/>
                    <a:gd name="connsiteX28" fmla="*/ 88661 w 452692"/>
                    <a:gd name="connsiteY28" fmla="*/ 88991 h 441908"/>
                    <a:gd name="connsiteX29" fmla="*/ 48982 w 452692"/>
                    <a:gd name="connsiteY29" fmla="*/ 148016 h 441908"/>
                    <a:gd name="connsiteX30" fmla="*/ 34658 w 452692"/>
                    <a:gd name="connsiteY30" fmla="*/ 220872 h 441908"/>
                    <a:gd name="connsiteX31" fmla="*/ 49146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0 w 452692"/>
                    <a:gd name="connsiteY38" fmla="*/ 325916 h 441908"/>
                    <a:gd name="connsiteX39" fmla="*/ 397290 w 452692"/>
                    <a:gd name="connsiteY39" fmla="*/ 318507 h 441908"/>
                    <a:gd name="connsiteX40" fmla="*/ 410132 w 452692"/>
                    <a:gd name="connsiteY40" fmla="*/ 334560 h 441908"/>
                    <a:gd name="connsiteX41" fmla="*/ 412848 w 452692"/>
                    <a:gd name="connsiteY41" fmla="*/ 396960 h 441908"/>
                    <a:gd name="connsiteX42" fmla="*/ 417788 w 452692"/>
                    <a:gd name="connsiteY42" fmla="*/ 396960 h 441908"/>
                    <a:gd name="connsiteX43" fmla="*/ 417788 w 452692"/>
                    <a:gd name="connsiteY43" fmla="*/ 45113 h 441908"/>
                    <a:gd name="connsiteX44" fmla="*/ 412848 w 452692"/>
                    <a:gd name="connsiteY44" fmla="*/ 45113 h 441908"/>
                    <a:gd name="connsiteX45" fmla="*/ 410132 w 452692"/>
                    <a:gd name="connsiteY45" fmla="*/ 107843 h 441908"/>
                    <a:gd name="connsiteX46" fmla="*/ 397290 w 452692"/>
                    <a:gd name="connsiteY46" fmla="*/ 123896 h 441908"/>
                    <a:gd name="connsiteX47" fmla="*/ 378190 w 452692"/>
                    <a:gd name="connsiteY47" fmla="*/ 116487 h 441908"/>
                    <a:gd name="connsiteX48" fmla="*/ 351353 w 452692"/>
                    <a:gd name="connsiteY48" fmla="*/ 84298 h 441908"/>
                    <a:gd name="connsiteX49" fmla="*/ 315790 w 452692"/>
                    <a:gd name="connsiteY49" fmla="*/ 58449 h 441908"/>
                    <a:gd name="connsiteX50" fmla="*/ 272653 w 452692"/>
                    <a:gd name="connsiteY50" fmla="*/ 41079 h 441908"/>
                    <a:gd name="connsiteX51" fmla="*/ 223835 w 452692"/>
                    <a:gd name="connsiteY51" fmla="*/ 34822 h 441908"/>
                    <a:gd name="connsiteX52" fmla="*/ 227211 w 452692"/>
                    <a:gd name="connsiteY52" fmla="*/ 402640 h 441908"/>
                    <a:gd name="connsiteX53" fmla="*/ 156001 w 452692"/>
                    <a:gd name="connsiteY53" fmla="*/ 388728 h 441908"/>
                    <a:gd name="connsiteX54" fmla="*/ 97881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4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8" y="377697"/>
                      </a:cubicBezTo>
                      <a:cubicBezTo>
                        <a:pt x="44453" y="357857"/>
                        <a:pt x="28566" y="334230"/>
                        <a:pt x="17205" y="307475"/>
                      </a:cubicBezTo>
                      <a:cubicBezTo>
                        <a:pt x="5762" y="280638"/>
                        <a:pt x="0" y="251496"/>
                        <a:pt x="0" y="220707"/>
                      </a:cubicBezTo>
                      <a:cubicBezTo>
                        <a:pt x="0" y="189919"/>
                        <a:pt x="5762" y="161270"/>
                        <a:pt x="17040" y="134433"/>
                      </a:cubicBezTo>
                      <a:cubicBezTo>
                        <a:pt x="28319" y="107596"/>
                        <a:pt x="44207" y="83969"/>
                        <a:pt x="64376" y="64130"/>
                      </a:cubicBezTo>
                      <a:cubicBezTo>
                        <a:pt x="84463" y="44372"/>
                        <a:pt x="108336" y="28566"/>
                        <a:pt x="135503" y="17205"/>
                      </a:cubicBezTo>
                      <a:cubicBezTo>
                        <a:pt x="162751" y="5762"/>
                        <a:pt x="192471" y="0"/>
                        <a:pt x="223917" y="0"/>
                      </a:cubicBezTo>
                      <a:cubicBezTo>
                        <a:pt x="244169" y="0"/>
                        <a:pt x="263679" y="2552"/>
                        <a:pt x="281873" y="7491"/>
                      </a:cubicBezTo>
                      <a:cubicBezTo>
                        <a:pt x="299901" y="12431"/>
                        <a:pt x="317025" y="19263"/>
                        <a:pt x="332666" y="27907"/>
                      </a:cubicBezTo>
                      <a:cubicBezTo>
                        <a:pt x="348389" y="36551"/>
                        <a:pt x="362714" y="47006"/>
                        <a:pt x="375309" y="58943"/>
                      </a:cubicBezTo>
                      <a:cubicBezTo>
                        <a:pt x="376050" y="59684"/>
                        <a:pt x="376790" y="60342"/>
                        <a:pt x="377532" y="61083"/>
                      </a:cubicBezTo>
                      <a:lnTo>
                        <a:pt x="379013" y="26919"/>
                      </a:lnTo>
                      <a:cubicBezTo>
                        <a:pt x="379425" y="17617"/>
                        <a:pt x="387081" y="10290"/>
                        <a:pt x="396383" y="10290"/>
                      </a:cubicBezTo>
                      <a:lnTo>
                        <a:pt x="435323" y="10290"/>
                      </a:lnTo>
                      <a:cubicBezTo>
                        <a:pt x="444871" y="10290"/>
                        <a:pt x="452693" y="18029"/>
                        <a:pt x="452693" y="27660"/>
                      </a:cubicBezTo>
                      <a:lnTo>
                        <a:pt x="452693" y="414166"/>
                      </a:lnTo>
                      <a:cubicBezTo>
                        <a:pt x="452693" y="423715"/>
                        <a:pt x="444954" y="431536"/>
                        <a:pt x="435323" y="431536"/>
                      </a:cubicBezTo>
                      <a:lnTo>
                        <a:pt x="396383" y="431536"/>
                      </a:lnTo>
                      <a:cubicBezTo>
                        <a:pt x="387081" y="431536"/>
                        <a:pt x="379425" y="424209"/>
                        <a:pt x="379013" y="414907"/>
                      </a:cubicBezTo>
                      <a:lnTo>
                        <a:pt x="377532" y="380825"/>
                      </a:lnTo>
                      <a:cubicBezTo>
                        <a:pt x="376709" y="381648"/>
                        <a:pt x="375803" y="382472"/>
                        <a:pt x="374980" y="383212"/>
                      </a:cubicBezTo>
                      <a:cubicBezTo>
                        <a:pt x="362303" y="394902"/>
                        <a:pt x="347977" y="405192"/>
                        <a:pt x="332337" y="413919"/>
                      </a:cubicBezTo>
                      <a:cubicBezTo>
                        <a:pt x="316695" y="422563"/>
                        <a:pt x="299572" y="429478"/>
                        <a:pt x="281543" y="434335"/>
                      </a:cubicBezTo>
                      <a:cubicBezTo>
                        <a:pt x="263350" y="439274"/>
                        <a:pt x="243922" y="441826"/>
                        <a:pt x="223917" y="441826"/>
                      </a:cubicBezTo>
                      <a:close/>
                      <a:moveTo>
                        <a:pt x="223753" y="34822"/>
                      </a:moveTo>
                      <a:cubicBezTo>
                        <a:pt x="196998" y="34822"/>
                        <a:pt x="171725" y="39680"/>
                        <a:pt x="148839" y="49311"/>
                      </a:cubicBezTo>
                      <a:cubicBezTo>
                        <a:pt x="125788" y="58943"/>
                        <a:pt x="105537" y="72279"/>
                        <a:pt x="88661" y="88991"/>
                      </a:cubicBezTo>
                      <a:cubicBezTo>
                        <a:pt x="71785" y="105620"/>
                        <a:pt x="58449" y="125460"/>
                        <a:pt x="48982" y="148016"/>
                      </a:cubicBezTo>
                      <a:cubicBezTo>
                        <a:pt x="39514" y="170573"/>
                        <a:pt x="34658" y="195105"/>
                        <a:pt x="34658" y="220872"/>
                      </a:cubicBezTo>
                      <a:cubicBezTo>
                        <a:pt x="34658" y="246639"/>
                        <a:pt x="39514" y="271500"/>
                        <a:pt x="49146" y="293975"/>
                      </a:cubicBezTo>
                      <a:cubicBezTo>
                        <a:pt x="58778" y="316614"/>
                        <a:pt x="72115" y="336536"/>
                        <a:pt x="88908" y="353165"/>
                      </a:cubicBezTo>
                      <a:cubicBezTo>
                        <a:pt x="105702" y="369794"/>
                        <a:pt x="125788" y="383130"/>
                        <a:pt x="148839" y="392762"/>
                      </a:cubicBezTo>
                      <a:cubicBezTo>
                        <a:pt x="171808" y="402394"/>
                        <a:pt x="196998" y="407250"/>
                        <a:pt x="223753" y="407250"/>
                      </a:cubicBezTo>
                      <a:cubicBezTo>
                        <a:pt x="240712" y="407250"/>
                        <a:pt x="257011" y="405111"/>
                        <a:pt x="272241" y="400994"/>
                      </a:cubicBezTo>
                      <a:cubicBezTo>
                        <a:pt x="287635" y="396796"/>
                        <a:pt x="302124" y="390951"/>
                        <a:pt x="315378" y="383624"/>
                      </a:cubicBezTo>
                      <a:cubicBezTo>
                        <a:pt x="328549" y="376298"/>
                        <a:pt x="340652" y="367653"/>
                        <a:pt x="351271" y="357857"/>
                      </a:cubicBezTo>
                      <a:cubicBezTo>
                        <a:pt x="361808" y="348143"/>
                        <a:pt x="370863" y="337359"/>
                        <a:pt x="378190" y="325916"/>
                      </a:cubicBezTo>
                      <a:cubicBezTo>
                        <a:pt x="382306" y="319577"/>
                        <a:pt x="390045" y="316531"/>
                        <a:pt x="397290" y="318507"/>
                      </a:cubicBezTo>
                      <a:cubicBezTo>
                        <a:pt x="404616" y="320482"/>
                        <a:pt x="409802" y="326986"/>
                        <a:pt x="410132" y="334560"/>
                      </a:cubicBezTo>
                      <a:lnTo>
                        <a:pt x="412848" y="396960"/>
                      </a:lnTo>
                      <a:lnTo>
                        <a:pt x="417788" y="396960"/>
                      </a:lnTo>
                      <a:lnTo>
                        <a:pt x="417788" y="45113"/>
                      </a:lnTo>
                      <a:lnTo>
                        <a:pt x="412848" y="45113"/>
                      </a:lnTo>
                      <a:lnTo>
                        <a:pt x="410132" y="107843"/>
                      </a:lnTo>
                      <a:cubicBezTo>
                        <a:pt x="409802" y="115416"/>
                        <a:pt x="404616" y="121920"/>
                        <a:pt x="397290" y="123896"/>
                      </a:cubicBezTo>
                      <a:cubicBezTo>
                        <a:pt x="390045" y="125872"/>
                        <a:pt x="382224" y="122825"/>
                        <a:pt x="378190" y="116487"/>
                      </a:cubicBezTo>
                      <a:cubicBezTo>
                        <a:pt x="370863" y="105044"/>
                        <a:pt x="361808" y="94177"/>
                        <a:pt x="351353" y="84298"/>
                      </a:cubicBezTo>
                      <a:cubicBezTo>
                        <a:pt x="340898" y="74420"/>
                        <a:pt x="328961" y="65693"/>
                        <a:pt x="315790" y="58449"/>
                      </a:cubicBezTo>
                      <a:cubicBezTo>
                        <a:pt x="302536" y="51122"/>
                        <a:pt x="288047" y="45278"/>
                        <a:pt x="272653" y="41079"/>
                      </a:cubicBezTo>
                      <a:cubicBezTo>
                        <a:pt x="257422" y="36963"/>
                        <a:pt x="240958" y="34822"/>
                        <a:pt x="223835" y="34822"/>
                      </a:cubicBezTo>
                      <a:close/>
                      <a:moveTo>
                        <a:pt x="227211" y="402640"/>
                      </a:moveTo>
                      <a:cubicBezTo>
                        <a:pt x="202102" y="402640"/>
                        <a:pt x="178146" y="397948"/>
                        <a:pt x="156001" y="388728"/>
                      </a:cubicBezTo>
                      <a:cubicBezTo>
                        <a:pt x="133938" y="379508"/>
                        <a:pt x="114428" y="366665"/>
                        <a:pt x="97881" y="350612"/>
                      </a:cubicBezTo>
                      <a:cubicBezTo>
                        <a:pt x="81335" y="334477"/>
                        <a:pt x="68080" y="315049"/>
                        <a:pt x="58531" y="292986"/>
                      </a:cubicBezTo>
                      <a:cubicBezTo>
                        <a:pt x="48982" y="270760"/>
                        <a:pt x="44125" y="246557"/>
                        <a:pt x="44125" y="220872"/>
                      </a:cubicBezTo>
                      <a:cubicBezTo>
                        <a:pt x="44125" y="195187"/>
                        <a:pt x="48982" y="170985"/>
                        <a:pt x="58531" y="148922"/>
                      </a:cubicBezTo>
                      <a:cubicBezTo>
                        <a:pt x="67999" y="127024"/>
                        <a:pt x="81170" y="107678"/>
                        <a:pt x="97552" y="91543"/>
                      </a:cubicBezTo>
                      <a:cubicBezTo>
                        <a:pt x="114017" y="75408"/>
                        <a:pt x="133527" y="62565"/>
                        <a:pt x="155754" y="53345"/>
                      </a:cubicBezTo>
                      <a:cubicBezTo>
                        <a:pt x="177982" y="44125"/>
                        <a:pt x="202019" y="39433"/>
                        <a:pt x="227128" y="39433"/>
                      </a:cubicBezTo>
                      <a:cubicBezTo>
                        <a:pt x="252236" y="39433"/>
                        <a:pt x="276192" y="44125"/>
                        <a:pt x="298338" y="53345"/>
                      </a:cubicBezTo>
                      <a:cubicBezTo>
                        <a:pt x="320400" y="62565"/>
                        <a:pt x="339910" y="75408"/>
                        <a:pt x="356457" y="91460"/>
                      </a:cubicBezTo>
                      <a:cubicBezTo>
                        <a:pt x="373004" y="107596"/>
                        <a:pt x="386258" y="126859"/>
                        <a:pt x="395890" y="148840"/>
                      </a:cubicBezTo>
                      <a:cubicBezTo>
                        <a:pt x="405603" y="170902"/>
                        <a:pt x="410544" y="195187"/>
                        <a:pt x="410544" y="220872"/>
                      </a:cubicBezTo>
                      <a:cubicBezTo>
                        <a:pt x="410544" y="246557"/>
                        <a:pt x="405686" y="271171"/>
                        <a:pt x="396137" y="293234"/>
                      </a:cubicBezTo>
                      <a:cubicBezTo>
                        <a:pt x="386670" y="315131"/>
                        <a:pt x="373334" y="334560"/>
                        <a:pt x="356622" y="350860"/>
                      </a:cubicBezTo>
                      <a:cubicBezTo>
                        <a:pt x="339910" y="367159"/>
                        <a:pt x="320317" y="380002"/>
                        <a:pt x="298255" y="389057"/>
                      </a:cubicBezTo>
                      <a:cubicBezTo>
                        <a:pt x="276192" y="398113"/>
                        <a:pt x="252236" y="402723"/>
                        <a:pt x="227128" y="402723"/>
                      </a:cubicBezTo>
                      <a:close/>
                      <a:moveTo>
                        <a:pt x="227211" y="74090"/>
                      </a:moveTo>
                      <a:cubicBezTo>
                        <a:pt x="206712" y="74090"/>
                        <a:pt x="187202" y="77877"/>
                        <a:pt x="169173" y="85369"/>
                      </a:cubicBezTo>
                      <a:cubicBezTo>
                        <a:pt x="151144" y="92860"/>
                        <a:pt x="135256" y="103233"/>
                        <a:pt x="122002" y="116240"/>
                      </a:cubicBezTo>
                      <a:cubicBezTo>
                        <a:pt x="108830" y="129247"/>
                        <a:pt x="98210" y="144888"/>
                        <a:pt x="90473" y="162670"/>
                      </a:cubicBezTo>
                      <a:cubicBezTo>
                        <a:pt x="82816" y="180369"/>
                        <a:pt x="78947" y="199962"/>
                        <a:pt x="78947" y="220872"/>
                      </a:cubicBezTo>
                      <a:cubicBezTo>
                        <a:pt x="78947" y="241782"/>
                        <a:pt x="82816" y="261457"/>
                        <a:pt x="90473" y="279239"/>
                      </a:cubicBezTo>
                      <a:cubicBezTo>
                        <a:pt x="98210" y="297103"/>
                        <a:pt x="108830" y="312827"/>
                        <a:pt x="122167" y="325751"/>
                      </a:cubicBezTo>
                      <a:cubicBezTo>
                        <a:pt x="135503" y="338758"/>
                        <a:pt x="151391" y="349213"/>
                        <a:pt x="169420" y="356705"/>
                      </a:cubicBezTo>
                      <a:cubicBezTo>
                        <a:pt x="187284" y="364196"/>
                        <a:pt x="206712" y="367983"/>
                        <a:pt x="227211" y="367983"/>
                      </a:cubicBezTo>
                      <a:cubicBezTo>
                        <a:pt x="247709" y="367983"/>
                        <a:pt x="267219" y="364278"/>
                        <a:pt x="285084" y="356869"/>
                      </a:cubicBezTo>
                      <a:cubicBezTo>
                        <a:pt x="303030" y="349460"/>
                        <a:pt x="318918" y="339087"/>
                        <a:pt x="332419" y="325916"/>
                      </a:cubicBezTo>
                      <a:cubicBezTo>
                        <a:pt x="345838" y="312827"/>
                        <a:pt x="356622" y="297103"/>
                        <a:pt x="364278" y="279403"/>
                      </a:cubicBezTo>
                      <a:cubicBezTo>
                        <a:pt x="371934" y="261704"/>
                        <a:pt x="375803" y="242029"/>
                        <a:pt x="375803" y="220872"/>
                      </a:cubicBezTo>
                      <a:cubicBezTo>
                        <a:pt x="375803" y="199715"/>
                        <a:pt x="371851" y="180451"/>
                        <a:pt x="364113" y="162834"/>
                      </a:cubicBezTo>
                      <a:cubicBezTo>
                        <a:pt x="356292" y="145053"/>
                        <a:pt x="345591" y="129411"/>
                        <a:pt x="332255" y="116404"/>
                      </a:cubicBezTo>
                      <a:cubicBezTo>
                        <a:pt x="318918" y="103397"/>
                        <a:pt x="303030" y="92942"/>
                        <a:pt x="285001" y="85451"/>
                      </a:cubicBezTo>
                      <a:cubicBezTo>
                        <a:pt x="267137" y="77960"/>
                        <a:pt x="247709" y="74173"/>
                        <a:pt x="227211" y="74173"/>
                      </a:cubicBezTo>
                      <a:close/>
                    </a:path>
                  </a:pathLst>
                </a:custGeom>
                <a:solidFill>
                  <a:srgbClr val="1D1D1B"/>
                </a:solidFill>
                <a:ln w="8232" cap="flat">
                  <a:noFill/>
                  <a:prstDash val="solid"/>
                  <a:miter/>
                </a:ln>
              </p:spPr>
              <p:txBody>
                <a:bodyPr rtlCol="0" anchor="ctr"/>
                <a:lstStyle/>
                <a:p>
                  <a:endParaRPr lang="pt-BR"/>
                </a:p>
              </p:txBody>
            </p:sp>
          </p:grpSp>
          <p:grpSp>
            <p:nvGrpSpPr>
              <p:cNvPr id="215" name="Gráfico 4">
                <a:extLst>
                  <a:ext uri="{FF2B5EF4-FFF2-40B4-BE49-F238E27FC236}">
                    <a16:creationId xmlns:a16="http://schemas.microsoft.com/office/drawing/2014/main" id="{F58FFF80-9FCB-AB64-AE4F-4FDCC73F11D2}"/>
                  </a:ext>
                </a:extLst>
              </p:cNvPr>
              <p:cNvGrpSpPr/>
              <p:nvPr/>
            </p:nvGrpSpPr>
            <p:grpSpPr>
              <a:xfrm>
                <a:off x="10251488" y="5053557"/>
                <a:ext cx="312252" cy="544153"/>
                <a:chOff x="10251488" y="5053557"/>
                <a:chExt cx="312252" cy="544153"/>
              </a:xfrm>
              <a:solidFill>
                <a:srgbClr val="1D1D1B"/>
              </a:solidFill>
            </p:grpSpPr>
            <p:sp>
              <p:nvSpPr>
                <p:cNvPr id="217" name="Forma Livre: Forma 216">
                  <a:extLst>
                    <a:ext uri="{FF2B5EF4-FFF2-40B4-BE49-F238E27FC236}">
                      <a16:creationId xmlns:a16="http://schemas.microsoft.com/office/drawing/2014/main" id="{7C1BC1B1-8C20-7764-6CCA-B41861391A06}"/>
                    </a:ext>
                  </a:extLst>
                </p:cNvPr>
                <p:cNvSpPr/>
                <p:nvPr/>
              </p:nvSpPr>
              <p:spPr>
                <a:xfrm>
                  <a:off x="10268940" y="5070927"/>
                  <a:ext cx="277427" cy="509413"/>
                </a:xfrm>
                <a:custGeom>
                  <a:avLst/>
                  <a:gdLst>
                    <a:gd name="connsiteX0" fmla="*/ 70139 w 277427"/>
                    <a:gd name="connsiteY0" fmla="*/ 112206 h 509413"/>
                    <a:gd name="connsiteX1" fmla="*/ 80429 w 277427"/>
                    <a:gd name="connsiteY1" fmla="*/ 412 h 509413"/>
                    <a:gd name="connsiteX2" fmla="*/ 114757 w 277427"/>
                    <a:gd name="connsiteY2" fmla="*/ 0 h 509413"/>
                    <a:gd name="connsiteX3" fmla="*/ 114757 w 277427"/>
                    <a:gd name="connsiteY3" fmla="*/ 115581 h 509413"/>
                    <a:gd name="connsiteX4" fmla="*/ 260880 w 277427"/>
                    <a:gd name="connsiteY4" fmla="*/ 115581 h 509413"/>
                    <a:gd name="connsiteX5" fmla="*/ 260880 w 277427"/>
                    <a:gd name="connsiteY5" fmla="*/ 154849 h 509413"/>
                    <a:gd name="connsiteX6" fmla="*/ 114757 w 277427"/>
                    <a:gd name="connsiteY6" fmla="*/ 154849 h 509413"/>
                    <a:gd name="connsiteX7" fmla="*/ 114757 w 277427"/>
                    <a:gd name="connsiteY7" fmla="*/ 357857 h 509413"/>
                    <a:gd name="connsiteX8" fmla="*/ 122579 w 277427"/>
                    <a:gd name="connsiteY8" fmla="*/ 413589 h 509413"/>
                    <a:gd name="connsiteX9" fmla="*/ 143406 w 277427"/>
                    <a:gd name="connsiteY9" fmla="*/ 448494 h 509413"/>
                    <a:gd name="connsiteX10" fmla="*/ 173206 w 277427"/>
                    <a:gd name="connsiteY10" fmla="*/ 466441 h 509413"/>
                    <a:gd name="connsiteX11" fmla="*/ 207947 w 277427"/>
                    <a:gd name="connsiteY11" fmla="*/ 471627 h 509413"/>
                    <a:gd name="connsiteX12" fmla="*/ 277427 w 277427"/>
                    <a:gd name="connsiteY12" fmla="*/ 471627 h 509413"/>
                    <a:gd name="connsiteX13" fmla="*/ 277016 w 277427"/>
                    <a:gd name="connsiteY13" fmla="*/ 509413 h 509413"/>
                    <a:gd name="connsiteX14" fmla="*/ 204489 w 277427"/>
                    <a:gd name="connsiteY14" fmla="*/ 509413 h 509413"/>
                    <a:gd name="connsiteX15" fmla="*/ 151474 w 277427"/>
                    <a:gd name="connsiteY15" fmla="*/ 501593 h 509413"/>
                    <a:gd name="connsiteX16" fmla="*/ 109160 w 277427"/>
                    <a:gd name="connsiteY16" fmla="*/ 476073 h 509413"/>
                    <a:gd name="connsiteX17" fmla="*/ 81088 w 277427"/>
                    <a:gd name="connsiteY17" fmla="*/ 429313 h 509413"/>
                    <a:gd name="connsiteX18" fmla="*/ 70962 w 277427"/>
                    <a:gd name="connsiteY18" fmla="*/ 357939 h 509413"/>
                    <a:gd name="connsiteX19" fmla="*/ 70962 w 277427"/>
                    <a:gd name="connsiteY19" fmla="*/ 154931 h 509413"/>
                    <a:gd name="connsiteX20" fmla="*/ 0 w 277427"/>
                    <a:gd name="connsiteY20" fmla="*/ 154931 h 509413"/>
                    <a:gd name="connsiteX21" fmla="*/ 0 w 277427"/>
                    <a:gd name="connsiteY21" fmla="*/ 118709 h 509413"/>
                    <a:gd name="connsiteX22" fmla="*/ 70222 w 277427"/>
                    <a:gd name="connsiteY22" fmla="*/ 112206 h 50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7427" h="509413">
                      <a:moveTo>
                        <a:pt x="70139" y="112206"/>
                      </a:moveTo>
                      <a:lnTo>
                        <a:pt x="80429" y="412"/>
                      </a:lnTo>
                      <a:lnTo>
                        <a:pt x="114757" y="0"/>
                      </a:lnTo>
                      <a:lnTo>
                        <a:pt x="114757" y="115581"/>
                      </a:lnTo>
                      <a:lnTo>
                        <a:pt x="260880" y="115581"/>
                      </a:lnTo>
                      <a:lnTo>
                        <a:pt x="260880" y="154849"/>
                      </a:lnTo>
                      <a:lnTo>
                        <a:pt x="114757" y="154849"/>
                      </a:lnTo>
                      <a:lnTo>
                        <a:pt x="114757" y="357857"/>
                      </a:lnTo>
                      <a:cubicBezTo>
                        <a:pt x="114757" y="380249"/>
                        <a:pt x="117392" y="398854"/>
                        <a:pt x="122579" y="413589"/>
                      </a:cubicBezTo>
                      <a:cubicBezTo>
                        <a:pt x="127765" y="428325"/>
                        <a:pt x="134762" y="440015"/>
                        <a:pt x="143406" y="448494"/>
                      </a:cubicBezTo>
                      <a:cubicBezTo>
                        <a:pt x="152050" y="456974"/>
                        <a:pt x="162011" y="462983"/>
                        <a:pt x="173206" y="466441"/>
                      </a:cubicBezTo>
                      <a:cubicBezTo>
                        <a:pt x="184403" y="469898"/>
                        <a:pt x="195928" y="471627"/>
                        <a:pt x="207947" y="471627"/>
                      </a:cubicBezTo>
                      <a:lnTo>
                        <a:pt x="277427" y="471627"/>
                      </a:lnTo>
                      <a:lnTo>
                        <a:pt x="277016" y="509413"/>
                      </a:lnTo>
                      <a:lnTo>
                        <a:pt x="204489" y="509413"/>
                      </a:lnTo>
                      <a:cubicBezTo>
                        <a:pt x="185391" y="509413"/>
                        <a:pt x="167691" y="506779"/>
                        <a:pt x="151474" y="501593"/>
                      </a:cubicBezTo>
                      <a:cubicBezTo>
                        <a:pt x="135173" y="496406"/>
                        <a:pt x="121096" y="487845"/>
                        <a:pt x="109160" y="476073"/>
                      </a:cubicBezTo>
                      <a:cubicBezTo>
                        <a:pt x="97223" y="464218"/>
                        <a:pt x="87838" y="448659"/>
                        <a:pt x="81088" y="429313"/>
                      </a:cubicBezTo>
                      <a:cubicBezTo>
                        <a:pt x="74338" y="409967"/>
                        <a:pt x="70962" y="386176"/>
                        <a:pt x="70962" y="357939"/>
                      </a:cubicBezTo>
                      <a:lnTo>
                        <a:pt x="70962" y="154931"/>
                      </a:lnTo>
                      <a:lnTo>
                        <a:pt x="0" y="154931"/>
                      </a:lnTo>
                      <a:lnTo>
                        <a:pt x="0" y="118709"/>
                      </a:lnTo>
                      <a:lnTo>
                        <a:pt x="70222" y="112206"/>
                      </a:lnTo>
                      <a:close/>
                    </a:path>
                  </a:pathLst>
                </a:custGeom>
                <a:solidFill>
                  <a:srgbClr val="1D1D1B"/>
                </a:solidFill>
                <a:ln w="8232" cap="flat">
                  <a:noFill/>
                  <a:prstDash val="solid"/>
                  <a:miter/>
                </a:ln>
              </p:spPr>
              <p:txBody>
                <a:bodyPr rtlCol="0" anchor="ctr"/>
                <a:lstStyle/>
                <a:p>
                  <a:endParaRPr lang="pt-BR"/>
                </a:p>
              </p:txBody>
            </p:sp>
            <p:sp>
              <p:nvSpPr>
                <p:cNvPr id="219" name="Forma Livre: Forma 218">
                  <a:extLst>
                    <a:ext uri="{FF2B5EF4-FFF2-40B4-BE49-F238E27FC236}">
                      <a16:creationId xmlns:a16="http://schemas.microsoft.com/office/drawing/2014/main" id="{659FC594-1F8D-493D-4C95-04E81CFB6C2E}"/>
                    </a:ext>
                  </a:extLst>
                </p:cNvPr>
                <p:cNvSpPr/>
                <p:nvPr/>
              </p:nvSpPr>
              <p:spPr>
                <a:xfrm>
                  <a:off x="10251488" y="5053557"/>
                  <a:ext cx="312252" cy="544153"/>
                </a:xfrm>
                <a:custGeom>
                  <a:avLst/>
                  <a:gdLst>
                    <a:gd name="connsiteX0" fmla="*/ 294469 w 312252"/>
                    <a:gd name="connsiteY0" fmla="*/ 544154 h 544153"/>
                    <a:gd name="connsiteX1" fmla="*/ 221942 w 312252"/>
                    <a:gd name="connsiteY1" fmla="*/ 544154 h 544153"/>
                    <a:gd name="connsiteX2" fmla="*/ 163575 w 312252"/>
                    <a:gd name="connsiteY2" fmla="*/ 535510 h 544153"/>
                    <a:gd name="connsiteX3" fmla="*/ 114346 w 312252"/>
                    <a:gd name="connsiteY3" fmla="*/ 505791 h 544153"/>
                    <a:gd name="connsiteX4" fmla="*/ 82076 w 312252"/>
                    <a:gd name="connsiteY4" fmla="*/ 452446 h 544153"/>
                    <a:gd name="connsiteX5" fmla="*/ 70962 w 312252"/>
                    <a:gd name="connsiteY5" fmla="*/ 375392 h 544153"/>
                    <a:gd name="connsiteX6" fmla="*/ 70962 w 312252"/>
                    <a:gd name="connsiteY6" fmla="*/ 189754 h 544153"/>
                    <a:gd name="connsiteX7" fmla="*/ 17370 w 312252"/>
                    <a:gd name="connsiteY7" fmla="*/ 189754 h 544153"/>
                    <a:gd name="connsiteX8" fmla="*/ 0 w 312252"/>
                    <a:gd name="connsiteY8" fmla="*/ 172384 h 544153"/>
                    <a:gd name="connsiteX9" fmla="*/ 0 w 312252"/>
                    <a:gd name="connsiteY9" fmla="*/ 136162 h 544153"/>
                    <a:gd name="connsiteX10" fmla="*/ 15805 w 312252"/>
                    <a:gd name="connsiteY10" fmla="*/ 118874 h 544153"/>
                    <a:gd name="connsiteX11" fmla="*/ 71620 w 312252"/>
                    <a:gd name="connsiteY11" fmla="*/ 113688 h 544153"/>
                    <a:gd name="connsiteX12" fmla="*/ 80593 w 312252"/>
                    <a:gd name="connsiteY12" fmla="*/ 16218 h 544153"/>
                    <a:gd name="connsiteX13" fmla="*/ 97717 w 312252"/>
                    <a:gd name="connsiteY13" fmla="*/ 412 h 544153"/>
                    <a:gd name="connsiteX14" fmla="*/ 132045 w 312252"/>
                    <a:gd name="connsiteY14" fmla="*/ 0 h 544153"/>
                    <a:gd name="connsiteX15" fmla="*/ 144476 w 312252"/>
                    <a:gd name="connsiteY15" fmla="*/ 5022 h 544153"/>
                    <a:gd name="connsiteX16" fmla="*/ 149662 w 312252"/>
                    <a:gd name="connsiteY16" fmla="*/ 17370 h 544153"/>
                    <a:gd name="connsiteX17" fmla="*/ 149662 w 312252"/>
                    <a:gd name="connsiteY17" fmla="*/ 115664 h 544153"/>
                    <a:gd name="connsiteX18" fmla="*/ 278415 w 312252"/>
                    <a:gd name="connsiteY18" fmla="*/ 115664 h 544153"/>
                    <a:gd name="connsiteX19" fmla="*/ 295785 w 312252"/>
                    <a:gd name="connsiteY19" fmla="*/ 133034 h 544153"/>
                    <a:gd name="connsiteX20" fmla="*/ 295785 w 312252"/>
                    <a:gd name="connsiteY20" fmla="*/ 172301 h 544153"/>
                    <a:gd name="connsiteX21" fmla="*/ 278415 w 312252"/>
                    <a:gd name="connsiteY21" fmla="*/ 189672 h 544153"/>
                    <a:gd name="connsiteX22" fmla="*/ 149662 w 312252"/>
                    <a:gd name="connsiteY22" fmla="*/ 189672 h 544153"/>
                    <a:gd name="connsiteX23" fmla="*/ 149662 w 312252"/>
                    <a:gd name="connsiteY23" fmla="*/ 375309 h 544153"/>
                    <a:gd name="connsiteX24" fmla="*/ 156496 w 312252"/>
                    <a:gd name="connsiteY24" fmla="*/ 425279 h 544153"/>
                    <a:gd name="connsiteX25" fmla="*/ 173125 w 312252"/>
                    <a:gd name="connsiteY25" fmla="*/ 453598 h 544153"/>
                    <a:gd name="connsiteX26" fmla="*/ 195764 w 312252"/>
                    <a:gd name="connsiteY26" fmla="*/ 467264 h 544153"/>
                    <a:gd name="connsiteX27" fmla="*/ 225400 w 312252"/>
                    <a:gd name="connsiteY27" fmla="*/ 471627 h 544153"/>
                    <a:gd name="connsiteX28" fmla="*/ 294880 w 312252"/>
                    <a:gd name="connsiteY28" fmla="*/ 471627 h 544153"/>
                    <a:gd name="connsiteX29" fmla="*/ 307228 w 312252"/>
                    <a:gd name="connsiteY29" fmla="*/ 476814 h 544153"/>
                    <a:gd name="connsiteX30" fmla="*/ 312250 w 312252"/>
                    <a:gd name="connsiteY30" fmla="*/ 489162 h 544153"/>
                    <a:gd name="connsiteX31" fmla="*/ 311839 w 312252"/>
                    <a:gd name="connsiteY31" fmla="*/ 526948 h 544153"/>
                    <a:gd name="connsiteX32" fmla="*/ 294469 w 312252"/>
                    <a:gd name="connsiteY32" fmla="*/ 544154 h 544153"/>
                    <a:gd name="connsiteX33" fmla="*/ 34822 w 312252"/>
                    <a:gd name="connsiteY33" fmla="*/ 154932 h 544153"/>
                    <a:gd name="connsiteX34" fmla="*/ 88415 w 312252"/>
                    <a:gd name="connsiteY34" fmla="*/ 154932 h 544153"/>
                    <a:gd name="connsiteX35" fmla="*/ 105785 w 312252"/>
                    <a:gd name="connsiteY35" fmla="*/ 172301 h 544153"/>
                    <a:gd name="connsiteX36" fmla="*/ 105785 w 312252"/>
                    <a:gd name="connsiteY36" fmla="*/ 375309 h 544153"/>
                    <a:gd name="connsiteX37" fmla="*/ 114922 w 312252"/>
                    <a:gd name="connsiteY37" fmla="*/ 440921 h 544153"/>
                    <a:gd name="connsiteX38" fmla="*/ 138796 w 312252"/>
                    <a:gd name="connsiteY38" fmla="*/ 481095 h 544153"/>
                    <a:gd name="connsiteX39" fmla="*/ 174194 w 312252"/>
                    <a:gd name="connsiteY39" fmla="*/ 502416 h 544153"/>
                    <a:gd name="connsiteX40" fmla="*/ 221942 w 312252"/>
                    <a:gd name="connsiteY40" fmla="*/ 509413 h 544153"/>
                    <a:gd name="connsiteX41" fmla="*/ 277262 w 312252"/>
                    <a:gd name="connsiteY41" fmla="*/ 509413 h 544153"/>
                    <a:gd name="connsiteX42" fmla="*/ 277262 w 312252"/>
                    <a:gd name="connsiteY42" fmla="*/ 506367 h 544153"/>
                    <a:gd name="connsiteX43" fmla="*/ 225400 w 312252"/>
                    <a:gd name="connsiteY43" fmla="*/ 506367 h 544153"/>
                    <a:gd name="connsiteX44" fmla="*/ 185555 w 312252"/>
                    <a:gd name="connsiteY44" fmla="*/ 500440 h 544153"/>
                    <a:gd name="connsiteX45" fmla="*/ 148674 w 312252"/>
                    <a:gd name="connsiteY45" fmla="*/ 478295 h 544153"/>
                    <a:gd name="connsiteX46" fmla="*/ 123649 w 312252"/>
                    <a:gd name="connsiteY46" fmla="*/ 436805 h 544153"/>
                    <a:gd name="connsiteX47" fmla="*/ 114840 w 312252"/>
                    <a:gd name="connsiteY47" fmla="*/ 375309 h 544153"/>
                    <a:gd name="connsiteX48" fmla="*/ 114840 w 312252"/>
                    <a:gd name="connsiteY48" fmla="*/ 172301 h 544153"/>
                    <a:gd name="connsiteX49" fmla="*/ 132210 w 312252"/>
                    <a:gd name="connsiteY49" fmla="*/ 154932 h 544153"/>
                    <a:gd name="connsiteX50" fmla="*/ 260963 w 312252"/>
                    <a:gd name="connsiteY50" fmla="*/ 154932 h 544153"/>
                    <a:gd name="connsiteX51" fmla="*/ 260963 w 312252"/>
                    <a:gd name="connsiteY51" fmla="*/ 150321 h 544153"/>
                    <a:gd name="connsiteX52" fmla="*/ 132210 w 312252"/>
                    <a:gd name="connsiteY52" fmla="*/ 150321 h 544153"/>
                    <a:gd name="connsiteX53" fmla="*/ 114840 w 312252"/>
                    <a:gd name="connsiteY53" fmla="*/ 132951 h 544153"/>
                    <a:gd name="connsiteX54" fmla="*/ 114840 w 312252"/>
                    <a:gd name="connsiteY54" fmla="*/ 34905 h 544153"/>
                    <a:gd name="connsiteX55" fmla="*/ 113687 w 312252"/>
                    <a:gd name="connsiteY55" fmla="*/ 34905 h 544153"/>
                    <a:gd name="connsiteX56" fmla="*/ 104797 w 312252"/>
                    <a:gd name="connsiteY56" fmla="*/ 131140 h 544153"/>
                    <a:gd name="connsiteX57" fmla="*/ 89073 w 312252"/>
                    <a:gd name="connsiteY57" fmla="*/ 146864 h 544153"/>
                    <a:gd name="connsiteX58" fmla="*/ 34658 w 312252"/>
                    <a:gd name="connsiteY58" fmla="*/ 151886 h 544153"/>
                    <a:gd name="connsiteX59" fmla="*/ 34658 w 312252"/>
                    <a:gd name="connsiteY59" fmla="*/ 154932 h 5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2252" h="544153">
                      <a:moveTo>
                        <a:pt x="294469" y="544154"/>
                      </a:moveTo>
                      <a:lnTo>
                        <a:pt x="221942" y="544154"/>
                      </a:lnTo>
                      <a:cubicBezTo>
                        <a:pt x="201196" y="544154"/>
                        <a:pt x="181521" y="541272"/>
                        <a:pt x="163575" y="535510"/>
                      </a:cubicBezTo>
                      <a:cubicBezTo>
                        <a:pt x="144805" y="529500"/>
                        <a:pt x="128176" y="519457"/>
                        <a:pt x="114346" y="505791"/>
                      </a:cubicBezTo>
                      <a:cubicBezTo>
                        <a:pt x="100516" y="492125"/>
                        <a:pt x="89650" y="474179"/>
                        <a:pt x="82076" y="452446"/>
                      </a:cubicBezTo>
                      <a:cubicBezTo>
                        <a:pt x="74749" y="431371"/>
                        <a:pt x="70962" y="405440"/>
                        <a:pt x="70962" y="375392"/>
                      </a:cubicBezTo>
                      <a:lnTo>
                        <a:pt x="70962" y="189754"/>
                      </a:lnTo>
                      <a:lnTo>
                        <a:pt x="17370" y="189754"/>
                      </a:lnTo>
                      <a:cubicBezTo>
                        <a:pt x="7820" y="189754"/>
                        <a:pt x="0" y="182016"/>
                        <a:pt x="0" y="172384"/>
                      </a:cubicBezTo>
                      <a:lnTo>
                        <a:pt x="0" y="136162"/>
                      </a:lnTo>
                      <a:cubicBezTo>
                        <a:pt x="0" y="127189"/>
                        <a:pt x="6832" y="119697"/>
                        <a:pt x="15805" y="118874"/>
                      </a:cubicBezTo>
                      <a:lnTo>
                        <a:pt x="71620" y="113688"/>
                      </a:lnTo>
                      <a:lnTo>
                        <a:pt x="80593" y="16218"/>
                      </a:lnTo>
                      <a:cubicBezTo>
                        <a:pt x="81417" y="7327"/>
                        <a:pt x="88826" y="576"/>
                        <a:pt x="97717" y="412"/>
                      </a:cubicBezTo>
                      <a:lnTo>
                        <a:pt x="132045" y="0"/>
                      </a:lnTo>
                      <a:cubicBezTo>
                        <a:pt x="136573" y="329"/>
                        <a:pt x="141184" y="1729"/>
                        <a:pt x="144476" y="5022"/>
                      </a:cubicBezTo>
                      <a:cubicBezTo>
                        <a:pt x="147769" y="8315"/>
                        <a:pt x="149662" y="12760"/>
                        <a:pt x="149662" y="17370"/>
                      </a:cubicBezTo>
                      <a:lnTo>
                        <a:pt x="149662" y="115664"/>
                      </a:lnTo>
                      <a:lnTo>
                        <a:pt x="278415" y="115664"/>
                      </a:lnTo>
                      <a:cubicBezTo>
                        <a:pt x="287965" y="115664"/>
                        <a:pt x="295785" y="123402"/>
                        <a:pt x="295785" y="133034"/>
                      </a:cubicBezTo>
                      <a:lnTo>
                        <a:pt x="295785" y="172301"/>
                      </a:lnTo>
                      <a:cubicBezTo>
                        <a:pt x="295785" y="181851"/>
                        <a:pt x="288047" y="189672"/>
                        <a:pt x="278415" y="189672"/>
                      </a:cubicBezTo>
                      <a:lnTo>
                        <a:pt x="149662" y="189672"/>
                      </a:lnTo>
                      <a:lnTo>
                        <a:pt x="149662" y="375309"/>
                      </a:lnTo>
                      <a:cubicBezTo>
                        <a:pt x="149662" y="395561"/>
                        <a:pt x="151967" y="412437"/>
                        <a:pt x="156496" y="425279"/>
                      </a:cubicBezTo>
                      <a:cubicBezTo>
                        <a:pt x="160777" y="437463"/>
                        <a:pt x="166374" y="447013"/>
                        <a:pt x="173125" y="453598"/>
                      </a:cubicBezTo>
                      <a:cubicBezTo>
                        <a:pt x="179793" y="460184"/>
                        <a:pt x="187202" y="464712"/>
                        <a:pt x="195764" y="467264"/>
                      </a:cubicBezTo>
                      <a:cubicBezTo>
                        <a:pt x="205230" y="470145"/>
                        <a:pt x="215192" y="471627"/>
                        <a:pt x="225400" y="471627"/>
                      </a:cubicBezTo>
                      <a:lnTo>
                        <a:pt x="294880" y="471627"/>
                      </a:lnTo>
                      <a:cubicBezTo>
                        <a:pt x="299490" y="471627"/>
                        <a:pt x="303935" y="473520"/>
                        <a:pt x="307228" y="476814"/>
                      </a:cubicBezTo>
                      <a:cubicBezTo>
                        <a:pt x="310521" y="480106"/>
                        <a:pt x="312332" y="484552"/>
                        <a:pt x="312250" y="489162"/>
                      </a:cubicBezTo>
                      <a:lnTo>
                        <a:pt x="311839" y="526948"/>
                      </a:lnTo>
                      <a:cubicBezTo>
                        <a:pt x="311756" y="536498"/>
                        <a:pt x="304017" y="544154"/>
                        <a:pt x="294469" y="544154"/>
                      </a:cubicBezTo>
                      <a:close/>
                      <a:moveTo>
                        <a:pt x="34822" y="154932"/>
                      </a:moveTo>
                      <a:lnTo>
                        <a:pt x="88415" y="154932"/>
                      </a:lnTo>
                      <a:cubicBezTo>
                        <a:pt x="97964" y="154932"/>
                        <a:pt x="105785" y="162670"/>
                        <a:pt x="105785" y="172301"/>
                      </a:cubicBezTo>
                      <a:lnTo>
                        <a:pt x="105785" y="375309"/>
                      </a:lnTo>
                      <a:cubicBezTo>
                        <a:pt x="105785" y="401488"/>
                        <a:pt x="108830" y="423550"/>
                        <a:pt x="114922" y="440921"/>
                      </a:cubicBezTo>
                      <a:cubicBezTo>
                        <a:pt x="120767" y="457632"/>
                        <a:pt x="128753" y="471133"/>
                        <a:pt x="138796" y="481095"/>
                      </a:cubicBezTo>
                      <a:cubicBezTo>
                        <a:pt x="148922" y="491055"/>
                        <a:pt x="160447" y="498053"/>
                        <a:pt x="174194" y="502416"/>
                      </a:cubicBezTo>
                      <a:cubicBezTo>
                        <a:pt x="188683" y="507026"/>
                        <a:pt x="204737" y="509413"/>
                        <a:pt x="221942" y="509413"/>
                      </a:cubicBezTo>
                      <a:lnTo>
                        <a:pt x="277262" y="509413"/>
                      </a:lnTo>
                      <a:lnTo>
                        <a:pt x="277262" y="506367"/>
                      </a:lnTo>
                      <a:cubicBezTo>
                        <a:pt x="277262" y="506367"/>
                        <a:pt x="225400" y="506367"/>
                        <a:pt x="225400" y="506367"/>
                      </a:cubicBezTo>
                      <a:cubicBezTo>
                        <a:pt x="211734" y="506367"/>
                        <a:pt x="198398" y="504391"/>
                        <a:pt x="185555" y="500440"/>
                      </a:cubicBezTo>
                      <a:cubicBezTo>
                        <a:pt x="171725" y="496242"/>
                        <a:pt x="159377" y="488750"/>
                        <a:pt x="148674" y="478295"/>
                      </a:cubicBezTo>
                      <a:cubicBezTo>
                        <a:pt x="138138" y="467923"/>
                        <a:pt x="129741" y="454010"/>
                        <a:pt x="123649" y="436805"/>
                      </a:cubicBezTo>
                      <a:cubicBezTo>
                        <a:pt x="117803" y="420258"/>
                        <a:pt x="114840" y="399512"/>
                        <a:pt x="114840" y="375309"/>
                      </a:cubicBezTo>
                      <a:lnTo>
                        <a:pt x="114840" y="172301"/>
                      </a:lnTo>
                      <a:cubicBezTo>
                        <a:pt x="114840" y="162752"/>
                        <a:pt x="122579" y="154932"/>
                        <a:pt x="132210" y="154932"/>
                      </a:cubicBezTo>
                      <a:lnTo>
                        <a:pt x="260963" y="154932"/>
                      </a:lnTo>
                      <a:lnTo>
                        <a:pt x="260963" y="150321"/>
                      </a:lnTo>
                      <a:lnTo>
                        <a:pt x="132210" y="150321"/>
                      </a:lnTo>
                      <a:cubicBezTo>
                        <a:pt x="122661" y="150321"/>
                        <a:pt x="114840" y="142583"/>
                        <a:pt x="114840" y="132951"/>
                      </a:cubicBezTo>
                      <a:lnTo>
                        <a:pt x="114840" y="34905"/>
                      </a:lnTo>
                      <a:lnTo>
                        <a:pt x="113687" y="34905"/>
                      </a:lnTo>
                      <a:cubicBezTo>
                        <a:pt x="113687" y="34905"/>
                        <a:pt x="104797" y="131140"/>
                        <a:pt x="104797" y="131140"/>
                      </a:cubicBezTo>
                      <a:cubicBezTo>
                        <a:pt x="104056" y="139455"/>
                        <a:pt x="97470" y="146041"/>
                        <a:pt x="89073" y="146864"/>
                      </a:cubicBezTo>
                      <a:lnTo>
                        <a:pt x="34658" y="151886"/>
                      </a:lnTo>
                      <a:lnTo>
                        <a:pt x="34658" y="154932"/>
                      </a:lnTo>
                      <a:close/>
                    </a:path>
                  </a:pathLst>
                </a:custGeom>
                <a:solidFill>
                  <a:srgbClr val="1D1D1B"/>
                </a:solidFill>
                <a:ln w="8232" cap="flat">
                  <a:noFill/>
                  <a:prstDash val="solid"/>
                  <a:miter/>
                </a:ln>
              </p:spPr>
              <p:txBody>
                <a:bodyPr rtlCol="0" anchor="ctr"/>
                <a:lstStyle/>
                <a:p>
                  <a:endParaRPr lang="pt-BR"/>
                </a:p>
              </p:txBody>
            </p:sp>
          </p:grpSp>
          <p:grpSp>
            <p:nvGrpSpPr>
              <p:cNvPr id="221" name="Gráfico 4">
                <a:extLst>
                  <a:ext uri="{FF2B5EF4-FFF2-40B4-BE49-F238E27FC236}">
                    <a16:creationId xmlns:a16="http://schemas.microsoft.com/office/drawing/2014/main" id="{7AA308AB-C7EA-EAD8-E498-FBE8FFEE34A6}"/>
                  </a:ext>
                </a:extLst>
              </p:cNvPr>
              <p:cNvGrpSpPr/>
              <p:nvPr/>
            </p:nvGrpSpPr>
            <p:grpSpPr>
              <a:xfrm>
                <a:off x="10806261" y="5018076"/>
                <a:ext cx="102573" cy="572390"/>
                <a:chOff x="10806261" y="5018076"/>
                <a:chExt cx="102573" cy="572390"/>
              </a:xfrm>
              <a:solidFill>
                <a:srgbClr val="1D1D1B"/>
              </a:solidFill>
            </p:grpSpPr>
            <p:sp>
              <p:nvSpPr>
                <p:cNvPr id="223" name="Forma Livre: Forma 222">
                  <a:extLst>
                    <a:ext uri="{FF2B5EF4-FFF2-40B4-BE49-F238E27FC236}">
                      <a16:creationId xmlns:a16="http://schemas.microsoft.com/office/drawing/2014/main" id="{9C1EDCAC-E2D2-0F3F-0B01-AA87804E68A8}"/>
                    </a:ext>
                  </a:extLst>
                </p:cNvPr>
                <p:cNvSpPr/>
                <p:nvPr/>
              </p:nvSpPr>
              <p:spPr>
                <a:xfrm>
                  <a:off x="10823631" y="5035446"/>
                  <a:ext cx="67916" cy="537649"/>
                </a:xfrm>
                <a:custGeom>
                  <a:avLst/>
                  <a:gdLst>
                    <a:gd name="connsiteX0" fmla="*/ 0 w 67916"/>
                    <a:gd name="connsiteY0" fmla="*/ 31283 h 537649"/>
                    <a:gd name="connsiteX1" fmla="*/ 9549 w 67916"/>
                    <a:gd name="connsiteY1" fmla="*/ 9385 h 537649"/>
                    <a:gd name="connsiteX2" fmla="*/ 33999 w 67916"/>
                    <a:gd name="connsiteY2" fmla="*/ 0 h 537649"/>
                    <a:gd name="connsiteX3" fmla="*/ 58202 w 67916"/>
                    <a:gd name="connsiteY3" fmla="*/ 9385 h 537649"/>
                    <a:gd name="connsiteX4" fmla="*/ 67916 w 67916"/>
                    <a:gd name="connsiteY4" fmla="*/ 31283 h 537649"/>
                    <a:gd name="connsiteX5" fmla="*/ 58202 w 67916"/>
                    <a:gd name="connsiteY5" fmla="*/ 53592 h 537649"/>
                    <a:gd name="connsiteX6" fmla="*/ 33587 w 67916"/>
                    <a:gd name="connsiteY6" fmla="*/ 62565 h 537649"/>
                    <a:gd name="connsiteX7" fmla="*/ 9549 w 67916"/>
                    <a:gd name="connsiteY7" fmla="*/ 53427 h 537649"/>
                    <a:gd name="connsiteX8" fmla="*/ 0 w 67916"/>
                    <a:gd name="connsiteY8" fmla="*/ 31283 h 537649"/>
                    <a:gd name="connsiteX9" fmla="*/ 11443 w 67916"/>
                    <a:gd name="connsiteY9" fmla="*/ 537650 h 537649"/>
                    <a:gd name="connsiteX10" fmla="*/ 11443 w 67916"/>
                    <a:gd name="connsiteY10" fmla="*/ 151144 h 537649"/>
                    <a:gd name="connsiteX11" fmla="*/ 55733 w 67916"/>
                    <a:gd name="connsiteY11" fmla="*/ 151144 h 537649"/>
                    <a:gd name="connsiteX12" fmla="*/ 55733 w 67916"/>
                    <a:gd name="connsiteY12" fmla="*/ 537650 h 537649"/>
                    <a:gd name="connsiteX13" fmla="*/ 11443 w 67916"/>
                    <a:gd name="connsiteY13" fmla="*/ 537650 h 5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16" h="537649">
                      <a:moveTo>
                        <a:pt x="0" y="31283"/>
                      </a:moveTo>
                      <a:cubicBezTo>
                        <a:pt x="0" y="22886"/>
                        <a:pt x="3211" y="15559"/>
                        <a:pt x="9549" y="9385"/>
                      </a:cubicBezTo>
                      <a:cubicBezTo>
                        <a:pt x="15888" y="3210"/>
                        <a:pt x="24038" y="0"/>
                        <a:pt x="33999" y="0"/>
                      </a:cubicBezTo>
                      <a:cubicBezTo>
                        <a:pt x="43960" y="0"/>
                        <a:pt x="51699" y="3128"/>
                        <a:pt x="58202" y="9385"/>
                      </a:cubicBezTo>
                      <a:cubicBezTo>
                        <a:pt x="64706" y="15641"/>
                        <a:pt x="67916" y="22886"/>
                        <a:pt x="67916" y="31283"/>
                      </a:cubicBezTo>
                      <a:cubicBezTo>
                        <a:pt x="67916" y="40173"/>
                        <a:pt x="64706" y="47665"/>
                        <a:pt x="58202" y="53592"/>
                      </a:cubicBezTo>
                      <a:cubicBezTo>
                        <a:pt x="51699" y="59602"/>
                        <a:pt x="43548" y="62565"/>
                        <a:pt x="33587" y="62565"/>
                      </a:cubicBezTo>
                      <a:cubicBezTo>
                        <a:pt x="23627" y="62565"/>
                        <a:pt x="15888" y="59519"/>
                        <a:pt x="9549" y="53427"/>
                      </a:cubicBezTo>
                      <a:cubicBezTo>
                        <a:pt x="3211" y="47336"/>
                        <a:pt x="0" y="39926"/>
                        <a:pt x="0" y="31283"/>
                      </a:cubicBezTo>
                      <a:close/>
                      <a:moveTo>
                        <a:pt x="11443" y="537650"/>
                      </a:moveTo>
                      <a:lnTo>
                        <a:pt x="11443" y="151144"/>
                      </a:lnTo>
                      <a:lnTo>
                        <a:pt x="55733" y="151144"/>
                      </a:lnTo>
                      <a:lnTo>
                        <a:pt x="55733" y="537650"/>
                      </a:lnTo>
                      <a:lnTo>
                        <a:pt x="11443" y="537650"/>
                      </a:lnTo>
                      <a:close/>
                    </a:path>
                  </a:pathLst>
                </a:custGeom>
                <a:solidFill>
                  <a:srgbClr val="1D1D1B"/>
                </a:solidFill>
                <a:ln w="8232" cap="flat">
                  <a:noFill/>
                  <a:prstDash val="solid"/>
                  <a:miter/>
                </a:ln>
              </p:spPr>
              <p:txBody>
                <a:bodyPr rtlCol="0" anchor="ctr"/>
                <a:lstStyle/>
                <a:p>
                  <a:endParaRPr lang="pt-BR"/>
                </a:p>
              </p:txBody>
            </p:sp>
            <p:sp>
              <p:nvSpPr>
                <p:cNvPr id="225" name="Forma Livre: Forma 224">
                  <a:extLst>
                    <a:ext uri="{FF2B5EF4-FFF2-40B4-BE49-F238E27FC236}">
                      <a16:creationId xmlns:a16="http://schemas.microsoft.com/office/drawing/2014/main" id="{12982170-208B-362A-4522-9F359921442D}"/>
                    </a:ext>
                  </a:extLst>
                </p:cNvPr>
                <p:cNvSpPr/>
                <p:nvPr/>
              </p:nvSpPr>
              <p:spPr>
                <a:xfrm>
                  <a:off x="10806261" y="5018076"/>
                  <a:ext cx="102573" cy="572390"/>
                </a:xfrm>
                <a:custGeom>
                  <a:avLst/>
                  <a:gdLst>
                    <a:gd name="connsiteX0" fmla="*/ 73103 w 102573"/>
                    <a:gd name="connsiteY0" fmla="*/ 572390 h 572390"/>
                    <a:gd name="connsiteX1" fmla="*/ 28813 w 102573"/>
                    <a:gd name="connsiteY1" fmla="*/ 572390 h 572390"/>
                    <a:gd name="connsiteX2" fmla="*/ 11443 w 102573"/>
                    <a:gd name="connsiteY2" fmla="*/ 555020 h 572390"/>
                    <a:gd name="connsiteX3" fmla="*/ 11443 w 102573"/>
                    <a:gd name="connsiteY3" fmla="*/ 168515 h 572390"/>
                    <a:gd name="connsiteX4" fmla="*/ 28813 w 102573"/>
                    <a:gd name="connsiteY4" fmla="*/ 151145 h 572390"/>
                    <a:gd name="connsiteX5" fmla="*/ 73103 w 102573"/>
                    <a:gd name="connsiteY5" fmla="*/ 151145 h 572390"/>
                    <a:gd name="connsiteX6" fmla="*/ 90473 w 102573"/>
                    <a:gd name="connsiteY6" fmla="*/ 168515 h 572390"/>
                    <a:gd name="connsiteX7" fmla="*/ 90473 w 102573"/>
                    <a:gd name="connsiteY7" fmla="*/ 555020 h 572390"/>
                    <a:gd name="connsiteX8" fmla="*/ 73103 w 102573"/>
                    <a:gd name="connsiteY8" fmla="*/ 572390 h 572390"/>
                    <a:gd name="connsiteX9" fmla="*/ 46183 w 102573"/>
                    <a:gd name="connsiteY9" fmla="*/ 537650 h 572390"/>
                    <a:gd name="connsiteX10" fmla="*/ 55732 w 102573"/>
                    <a:gd name="connsiteY10" fmla="*/ 537650 h 572390"/>
                    <a:gd name="connsiteX11" fmla="*/ 55732 w 102573"/>
                    <a:gd name="connsiteY11" fmla="*/ 185803 h 572390"/>
                    <a:gd name="connsiteX12" fmla="*/ 46183 w 102573"/>
                    <a:gd name="connsiteY12" fmla="*/ 185803 h 572390"/>
                    <a:gd name="connsiteX13" fmla="*/ 46183 w 102573"/>
                    <a:gd name="connsiteY13" fmla="*/ 537650 h 572390"/>
                    <a:gd name="connsiteX14" fmla="*/ 50957 w 102573"/>
                    <a:gd name="connsiteY14" fmla="*/ 97306 h 572390"/>
                    <a:gd name="connsiteX15" fmla="*/ 14900 w 102573"/>
                    <a:gd name="connsiteY15" fmla="*/ 83311 h 572390"/>
                    <a:gd name="connsiteX16" fmla="*/ 0 w 102573"/>
                    <a:gd name="connsiteY16" fmla="*/ 48653 h 572390"/>
                    <a:gd name="connsiteX17" fmla="*/ 14735 w 102573"/>
                    <a:gd name="connsiteY17" fmla="*/ 14324 h 572390"/>
                    <a:gd name="connsiteX18" fmla="*/ 51287 w 102573"/>
                    <a:gd name="connsiteY18" fmla="*/ 0 h 572390"/>
                    <a:gd name="connsiteX19" fmla="*/ 87509 w 102573"/>
                    <a:gd name="connsiteY19" fmla="*/ 14242 h 572390"/>
                    <a:gd name="connsiteX20" fmla="*/ 102574 w 102573"/>
                    <a:gd name="connsiteY20" fmla="*/ 48735 h 572390"/>
                    <a:gd name="connsiteX21" fmla="*/ 87262 w 102573"/>
                    <a:gd name="connsiteY21" fmla="*/ 83805 h 572390"/>
                    <a:gd name="connsiteX22" fmla="*/ 50875 w 102573"/>
                    <a:gd name="connsiteY22" fmla="*/ 97388 h 572390"/>
                    <a:gd name="connsiteX23" fmla="*/ 51369 w 102573"/>
                    <a:gd name="connsiteY23" fmla="*/ 34740 h 572390"/>
                    <a:gd name="connsiteX24" fmla="*/ 39103 w 102573"/>
                    <a:gd name="connsiteY24" fmla="*/ 39103 h 572390"/>
                    <a:gd name="connsiteX25" fmla="*/ 34740 w 102573"/>
                    <a:gd name="connsiteY25" fmla="*/ 48653 h 572390"/>
                    <a:gd name="connsiteX26" fmla="*/ 38939 w 102573"/>
                    <a:gd name="connsiteY26" fmla="*/ 58284 h 572390"/>
                    <a:gd name="connsiteX27" fmla="*/ 50957 w 102573"/>
                    <a:gd name="connsiteY27" fmla="*/ 62565 h 572390"/>
                    <a:gd name="connsiteX28" fmla="*/ 63800 w 102573"/>
                    <a:gd name="connsiteY28" fmla="*/ 58202 h 572390"/>
                    <a:gd name="connsiteX29" fmla="*/ 67916 w 102573"/>
                    <a:gd name="connsiteY29" fmla="*/ 48653 h 572390"/>
                    <a:gd name="connsiteX30" fmla="*/ 63553 w 102573"/>
                    <a:gd name="connsiteY30" fmla="*/ 39268 h 572390"/>
                    <a:gd name="connsiteX31" fmla="*/ 51369 w 102573"/>
                    <a:gd name="connsiteY31" fmla="*/ 34740 h 5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573" h="572390">
                      <a:moveTo>
                        <a:pt x="73103" y="572390"/>
                      </a:moveTo>
                      <a:lnTo>
                        <a:pt x="28813" y="572390"/>
                      </a:lnTo>
                      <a:cubicBezTo>
                        <a:pt x="19263" y="572390"/>
                        <a:pt x="11443" y="564652"/>
                        <a:pt x="11443" y="555020"/>
                      </a:cubicBezTo>
                      <a:lnTo>
                        <a:pt x="11443" y="168515"/>
                      </a:lnTo>
                      <a:cubicBezTo>
                        <a:pt x="11443" y="158965"/>
                        <a:pt x="19181" y="151145"/>
                        <a:pt x="28813" y="151145"/>
                      </a:cubicBezTo>
                      <a:lnTo>
                        <a:pt x="73103" y="151145"/>
                      </a:lnTo>
                      <a:cubicBezTo>
                        <a:pt x="82651" y="151145"/>
                        <a:pt x="90473" y="158883"/>
                        <a:pt x="90473" y="168515"/>
                      </a:cubicBezTo>
                      <a:lnTo>
                        <a:pt x="90473" y="555020"/>
                      </a:lnTo>
                      <a:cubicBezTo>
                        <a:pt x="90473" y="564569"/>
                        <a:pt x="82734" y="572390"/>
                        <a:pt x="73103" y="572390"/>
                      </a:cubicBezTo>
                      <a:close/>
                      <a:moveTo>
                        <a:pt x="46183" y="537650"/>
                      </a:moveTo>
                      <a:lnTo>
                        <a:pt x="55732" y="537650"/>
                      </a:lnTo>
                      <a:lnTo>
                        <a:pt x="55732" y="185803"/>
                      </a:lnTo>
                      <a:lnTo>
                        <a:pt x="46183" y="185803"/>
                      </a:lnTo>
                      <a:lnTo>
                        <a:pt x="46183" y="537650"/>
                      </a:lnTo>
                      <a:close/>
                      <a:moveTo>
                        <a:pt x="50957" y="97306"/>
                      </a:moveTo>
                      <a:cubicBezTo>
                        <a:pt x="36880" y="97306"/>
                        <a:pt x="24450" y="92449"/>
                        <a:pt x="14900" y="83311"/>
                      </a:cubicBezTo>
                      <a:cubicBezTo>
                        <a:pt x="5186" y="73926"/>
                        <a:pt x="0" y="61989"/>
                        <a:pt x="0" y="48653"/>
                      </a:cubicBezTo>
                      <a:cubicBezTo>
                        <a:pt x="0" y="35317"/>
                        <a:pt x="5104" y="23791"/>
                        <a:pt x="14735" y="14324"/>
                      </a:cubicBezTo>
                      <a:cubicBezTo>
                        <a:pt x="24285" y="4939"/>
                        <a:pt x="36963" y="0"/>
                        <a:pt x="51287" y="0"/>
                      </a:cubicBezTo>
                      <a:cubicBezTo>
                        <a:pt x="65611" y="0"/>
                        <a:pt x="77877" y="4939"/>
                        <a:pt x="87509" y="14242"/>
                      </a:cubicBezTo>
                      <a:cubicBezTo>
                        <a:pt x="97387" y="23709"/>
                        <a:pt x="102574" y="35646"/>
                        <a:pt x="102574" y="48735"/>
                      </a:cubicBezTo>
                      <a:cubicBezTo>
                        <a:pt x="102574" y="62483"/>
                        <a:pt x="97305" y="74584"/>
                        <a:pt x="87262" y="83805"/>
                      </a:cubicBezTo>
                      <a:cubicBezTo>
                        <a:pt x="77547" y="92778"/>
                        <a:pt x="65281" y="97388"/>
                        <a:pt x="50875" y="97388"/>
                      </a:cubicBezTo>
                      <a:close/>
                      <a:moveTo>
                        <a:pt x="51369" y="34740"/>
                      </a:moveTo>
                      <a:cubicBezTo>
                        <a:pt x="44453" y="34740"/>
                        <a:pt x="41161" y="37128"/>
                        <a:pt x="39103" y="39103"/>
                      </a:cubicBezTo>
                      <a:cubicBezTo>
                        <a:pt x="36057" y="42067"/>
                        <a:pt x="34740" y="44948"/>
                        <a:pt x="34740" y="48653"/>
                      </a:cubicBezTo>
                      <a:cubicBezTo>
                        <a:pt x="34740" y="52522"/>
                        <a:pt x="35975" y="55403"/>
                        <a:pt x="38939" y="58284"/>
                      </a:cubicBezTo>
                      <a:cubicBezTo>
                        <a:pt x="40997" y="60260"/>
                        <a:pt x="44290" y="62565"/>
                        <a:pt x="50957" y="62565"/>
                      </a:cubicBezTo>
                      <a:cubicBezTo>
                        <a:pt x="58202" y="62565"/>
                        <a:pt x="61742" y="60096"/>
                        <a:pt x="63800" y="58202"/>
                      </a:cubicBezTo>
                      <a:cubicBezTo>
                        <a:pt x="66764" y="55485"/>
                        <a:pt x="67916" y="52687"/>
                        <a:pt x="67916" y="48653"/>
                      </a:cubicBezTo>
                      <a:cubicBezTo>
                        <a:pt x="67916" y="46101"/>
                        <a:pt x="67422" y="42972"/>
                        <a:pt x="63553" y="39268"/>
                      </a:cubicBezTo>
                      <a:cubicBezTo>
                        <a:pt x="60260" y="36140"/>
                        <a:pt x="56556" y="34740"/>
                        <a:pt x="51369" y="34740"/>
                      </a:cubicBezTo>
                      <a:close/>
                    </a:path>
                  </a:pathLst>
                </a:custGeom>
                <a:solidFill>
                  <a:srgbClr val="1D1D1B"/>
                </a:solidFill>
                <a:ln w="8232" cap="flat">
                  <a:noFill/>
                  <a:prstDash val="solid"/>
                  <a:miter/>
                </a:ln>
              </p:spPr>
              <p:txBody>
                <a:bodyPr rtlCol="0" anchor="ctr"/>
                <a:lstStyle/>
                <a:p>
                  <a:endParaRPr lang="pt-BR"/>
                </a:p>
              </p:txBody>
            </p:sp>
          </p:grpSp>
          <p:grpSp>
            <p:nvGrpSpPr>
              <p:cNvPr id="227" name="Gráfico 4">
                <a:extLst>
                  <a:ext uri="{FF2B5EF4-FFF2-40B4-BE49-F238E27FC236}">
                    <a16:creationId xmlns:a16="http://schemas.microsoft.com/office/drawing/2014/main" id="{F915AAC9-498D-FAD7-61A0-A9C48B1CF9F6}"/>
                  </a:ext>
                </a:extLst>
              </p:cNvPr>
              <p:cNvGrpSpPr/>
              <p:nvPr/>
            </p:nvGrpSpPr>
            <p:grpSpPr>
              <a:xfrm>
                <a:off x="11127536" y="5169220"/>
                <a:ext cx="413649" cy="421245"/>
                <a:chOff x="11127536" y="5169220"/>
                <a:chExt cx="413649" cy="421245"/>
              </a:xfrm>
              <a:solidFill>
                <a:srgbClr val="1D1D1B"/>
              </a:solidFill>
            </p:grpSpPr>
            <p:sp>
              <p:nvSpPr>
                <p:cNvPr id="229" name="Forma Livre: Forma 228">
                  <a:extLst>
                    <a:ext uri="{FF2B5EF4-FFF2-40B4-BE49-F238E27FC236}">
                      <a16:creationId xmlns:a16="http://schemas.microsoft.com/office/drawing/2014/main" id="{52B5081F-FA43-8146-29A2-7581F84B2BE8}"/>
                    </a:ext>
                  </a:extLst>
                </p:cNvPr>
                <p:cNvSpPr/>
                <p:nvPr/>
              </p:nvSpPr>
              <p:spPr>
                <a:xfrm>
                  <a:off x="11144854" y="5186590"/>
                  <a:ext cx="378930" cy="386505"/>
                </a:xfrm>
                <a:custGeom>
                  <a:avLst/>
                  <a:gdLst>
                    <a:gd name="connsiteX0" fmla="*/ 331595 w 378930"/>
                    <a:gd name="connsiteY0" fmla="*/ 0 h 386505"/>
                    <a:gd name="connsiteX1" fmla="*/ 378931 w 378930"/>
                    <a:gd name="connsiteY1" fmla="*/ 0 h 386505"/>
                    <a:gd name="connsiteX2" fmla="*/ 210664 w 378930"/>
                    <a:gd name="connsiteY2" fmla="*/ 386505 h 386505"/>
                    <a:gd name="connsiteX3" fmla="*/ 168267 w 378930"/>
                    <a:gd name="connsiteY3" fmla="*/ 386505 h 386505"/>
                    <a:gd name="connsiteX4" fmla="*/ 0 w 378930"/>
                    <a:gd name="connsiteY4" fmla="*/ 0 h 386505"/>
                    <a:gd name="connsiteX5" fmla="*/ 47336 w 378930"/>
                    <a:gd name="connsiteY5" fmla="*/ 0 h 386505"/>
                    <a:gd name="connsiteX6" fmla="*/ 189260 w 378930"/>
                    <a:gd name="connsiteY6" fmla="*/ 330032 h 386505"/>
                    <a:gd name="connsiteX7" fmla="*/ 331595 w 378930"/>
                    <a:gd name="connsiteY7"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930" h="386505">
                      <a:moveTo>
                        <a:pt x="331595" y="0"/>
                      </a:moveTo>
                      <a:lnTo>
                        <a:pt x="378931" y="0"/>
                      </a:lnTo>
                      <a:lnTo>
                        <a:pt x="210664" y="386505"/>
                      </a:lnTo>
                      <a:lnTo>
                        <a:pt x="168267" y="386505"/>
                      </a:lnTo>
                      <a:lnTo>
                        <a:pt x="0" y="0"/>
                      </a:lnTo>
                      <a:lnTo>
                        <a:pt x="47336" y="0"/>
                      </a:lnTo>
                      <a:lnTo>
                        <a:pt x="189260" y="330032"/>
                      </a:lnTo>
                      <a:lnTo>
                        <a:pt x="331595" y="0"/>
                      </a:lnTo>
                      <a:close/>
                    </a:path>
                  </a:pathLst>
                </a:custGeom>
                <a:solidFill>
                  <a:srgbClr val="1D1D1B"/>
                </a:solidFill>
                <a:ln w="8232" cap="flat">
                  <a:noFill/>
                  <a:prstDash val="solid"/>
                  <a:miter/>
                </a:ln>
              </p:spPr>
              <p:txBody>
                <a:bodyPr rtlCol="0" anchor="ctr"/>
                <a:lstStyle/>
                <a:p>
                  <a:endParaRPr lang="pt-BR"/>
                </a:p>
              </p:txBody>
            </p:sp>
            <p:sp>
              <p:nvSpPr>
                <p:cNvPr id="231" name="Forma Livre: Forma 230">
                  <a:extLst>
                    <a:ext uri="{FF2B5EF4-FFF2-40B4-BE49-F238E27FC236}">
                      <a16:creationId xmlns:a16="http://schemas.microsoft.com/office/drawing/2014/main" id="{B60F439C-3F1C-800D-2E7B-B3D4BE064E72}"/>
                    </a:ext>
                  </a:extLst>
                </p:cNvPr>
                <p:cNvSpPr/>
                <p:nvPr/>
              </p:nvSpPr>
              <p:spPr>
                <a:xfrm>
                  <a:off x="11127536" y="5169220"/>
                  <a:ext cx="413649" cy="421245"/>
                </a:xfrm>
                <a:custGeom>
                  <a:avLst/>
                  <a:gdLst>
                    <a:gd name="connsiteX0" fmla="*/ 227982 w 413649"/>
                    <a:gd name="connsiteY0" fmla="*/ 421245 h 421245"/>
                    <a:gd name="connsiteX1" fmla="*/ 185585 w 413649"/>
                    <a:gd name="connsiteY1" fmla="*/ 421245 h 421245"/>
                    <a:gd name="connsiteX2" fmla="*/ 169698 w 413649"/>
                    <a:gd name="connsiteY2" fmla="*/ 410790 h 421245"/>
                    <a:gd name="connsiteX3" fmla="*/ 1430 w 413649"/>
                    <a:gd name="connsiteY3" fmla="*/ 24285 h 421245"/>
                    <a:gd name="connsiteX4" fmla="*/ 2829 w 413649"/>
                    <a:gd name="connsiteY4" fmla="*/ 7821 h 421245"/>
                    <a:gd name="connsiteX5" fmla="*/ 17318 w 413649"/>
                    <a:gd name="connsiteY5" fmla="*/ 0 h 421245"/>
                    <a:gd name="connsiteX6" fmla="*/ 64654 w 413649"/>
                    <a:gd name="connsiteY6" fmla="*/ 0 h 421245"/>
                    <a:gd name="connsiteX7" fmla="*/ 80624 w 413649"/>
                    <a:gd name="connsiteY7" fmla="*/ 10537 h 421245"/>
                    <a:gd name="connsiteX8" fmla="*/ 206661 w 413649"/>
                    <a:gd name="connsiteY8" fmla="*/ 303524 h 421245"/>
                    <a:gd name="connsiteX9" fmla="*/ 333026 w 413649"/>
                    <a:gd name="connsiteY9" fmla="*/ 10455 h 421245"/>
                    <a:gd name="connsiteX10" fmla="*/ 348996 w 413649"/>
                    <a:gd name="connsiteY10" fmla="*/ 0 h 421245"/>
                    <a:gd name="connsiteX11" fmla="*/ 396332 w 413649"/>
                    <a:gd name="connsiteY11" fmla="*/ 0 h 421245"/>
                    <a:gd name="connsiteX12" fmla="*/ 410820 w 413649"/>
                    <a:gd name="connsiteY12" fmla="*/ 7821 h 421245"/>
                    <a:gd name="connsiteX13" fmla="*/ 412220 w 413649"/>
                    <a:gd name="connsiteY13" fmla="*/ 24285 h 421245"/>
                    <a:gd name="connsiteX14" fmla="*/ 243952 w 413649"/>
                    <a:gd name="connsiteY14" fmla="*/ 410790 h 421245"/>
                    <a:gd name="connsiteX15" fmla="*/ 228064 w 413649"/>
                    <a:gd name="connsiteY15" fmla="*/ 421245 h 421245"/>
                    <a:gd name="connsiteX16" fmla="*/ 196946 w 413649"/>
                    <a:gd name="connsiteY16" fmla="*/ 386505 h 421245"/>
                    <a:gd name="connsiteX17" fmla="*/ 216539 w 413649"/>
                    <a:gd name="connsiteY17" fmla="*/ 386505 h 421245"/>
                    <a:gd name="connsiteX18" fmla="*/ 369659 w 413649"/>
                    <a:gd name="connsiteY18" fmla="*/ 34658 h 421245"/>
                    <a:gd name="connsiteX19" fmla="*/ 360274 w 413649"/>
                    <a:gd name="connsiteY19" fmla="*/ 34658 h 421245"/>
                    <a:gd name="connsiteX20" fmla="*/ 222466 w 413649"/>
                    <a:gd name="connsiteY20" fmla="*/ 354235 h 421245"/>
                    <a:gd name="connsiteX21" fmla="*/ 206496 w 413649"/>
                    <a:gd name="connsiteY21" fmla="*/ 364690 h 421245"/>
                    <a:gd name="connsiteX22" fmla="*/ 206496 w 413649"/>
                    <a:gd name="connsiteY22" fmla="*/ 364690 h 421245"/>
                    <a:gd name="connsiteX23" fmla="*/ 190525 w 413649"/>
                    <a:gd name="connsiteY23" fmla="*/ 354152 h 421245"/>
                    <a:gd name="connsiteX24" fmla="*/ 53128 w 413649"/>
                    <a:gd name="connsiteY24" fmla="*/ 34575 h 421245"/>
                    <a:gd name="connsiteX25" fmla="*/ 43744 w 413649"/>
                    <a:gd name="connsiteY25" fmla="*/ 34575 h 421245"/>
                    <a:gd name="connsiteX26" fmla="*/ 196864 w 413649"/>
                    <a:gd name="connsiteY26" fmla="*/ 386423 h 42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649" h="421245">
                      <a:moveTo>
                        <a:pt x="227982" y="421245"/>
                      </a:moveTo>
                      <a:lnTo>
                        <a:pt x="185585" y="421245"/>
                      </a:lnTo>
                      <a:cubicBezTo>
                        <a:pt x="178671" y="421245"/>
                        <a:pt x="172414" y="417129"/>
                        <a:pt x="169698" y="410790"/>
                      </a:cubicBezTo>
                      <a:lnTo>
                        <a:pt x="1430" y="24285"/>
                      </a:lnTo>
                      <a:cubicBezTo>
                        <a:pt x="-876" y="18934"/>
                        <a:pt x="-381" y="12760"/>
                        <a:pt x="2829" y="7821"/>
                      </a:cubicBezTo>
                      <a:cubicBezTo>
                        <a:pt x="6040" y="2963"/>
                        <a:pt x="11473" y="0"/>
                        <a:pt x="17318" y="0"/>
                      </a:cubicBezTo>
                      <a:lnTo>
                        <a:pt x="64654" y="0"/>
                      </a:lnTo>
                      <a:cubicBezTo>
                        <a:pt x="71569" y="0"/>
                        <a:pt x="77825" y="4116"/>
                        <a:pt x="80624" y="10537"/>
                      </a:cubicBezTo>
                      <a:lnTo>
                        <a:pt x="206661" y="303524"/>
                      </a:lnTo>
                      <a:lnTo>
                        <a:pt x="333026" y="10455"/>
                      </a:lnTo>
                      <a:cubicBezTo>
                        <a:pt x="335742" y="4116"/>
                        <a:pt x="341999" y="0"/>
                        <a:pt x="348996" y="0"/>
                      </a:cubicBezTo>
                      <a:lnTo>
                        <a:pt x="396332" y="0"/>
                      </a:lnTo>
                      <a:cubicBezTo>
                        <a:pt x="402177" y="0"/>
                        <a:pt x="407610" y="2963"/>
                        <a:pt x="410820" y="7821"/>
                      </a:cubicBezTo>
                      <a:cubicBezTo>
                        <a:pt x="414031" y="12760"/>
                        <a:pt x="414526" y="18934"/>
                        <a:pt x="412220" y="24285"/>
                      </a:cubicBezTo>
                      <a:lnTo>
                        <a:pt x="243952" y="410790"/>
                      </a:lnTo>
                      <a:cubicBezTo>
                        <a:pt x="241153" y="417129"/>
                        <a:pt x="234979" y="421245"/>
                        <a:pt x="228064" y="421245"/>
                      </a:cubicBezTo>
                      <a:close/>
                      <a:moveTo>
                        <a:pt x="196946" y="386505"/>
                      </a:moveTo>
                      <a:lnTo>
                        <a:pt x="216539" y="386505"/>
                      </a:lnTo>
                      <a:lnTo>
                        <a:pt x="369659" y="34658"/>
                      </a:lnTo>
                      <a:lnTo>
                        <a:pt x="360274" y="34658"/>
                      </a:lnTo>
                      <a:lnTo>
                        <a:pt x="222466" y="354235"/>
                      </a:lnTo>
                      <a:cubicBezTo>
                        <a:pt x="219750" y="360574"/>
                        <a:pt x="213493" y="364690"/>
                        <a:pt x="206496" y="364690"/>
                      </a:cubicBezTo>
                      <a:lnTo>
                        <a:pt x="206496" y="364690"/>
                      </a:lnTo>
                      <a:cubicBezTo>
                        <a:pt x="199580" y="364690"/>
                        <a:pt x="193324" y="360574"/>
                        <a:pt x="190525" y="354152"/>
                      </a:cubicBezTo>
                      <a:lnTo>
                        <a:pt x="53128" y="34575"/>
                      </a:lnTo>
                      <a:lnTo>
                        <a:pt x="43744" y="34575"/>
                      </a:lnTo>
                      <a:lnTo>
                        <a:pt x="196864" y="386423"/>
                      </a:lnTo>
                      <a:close/>
                    </a:path>
                  </a:pathLst>
                </a:custGeom>
                <a:solidFill>
                  <a:srgbClr val="1D1D1B"/>
                </a:solidFill>
                <a:ln w="8232" cap="flat">
                  <a:noFill/>
                  <a:prstDash val="solid"/>
                  <a:miter/>
                </a:ln>
              </p:spPr>
              <p:txBody>
                <a:bodyPr rtlCol="0" anchor="ctr"/>
                <a:lstStyle/>
                <a:p>
                  <a:endParaRPr lang="pt-BR"/>
                </a:p>
              </p:txBody>
            </p:sp>
          </p:grpSp>
          <p:grpSp>
            <p:nvGrpSpPr>
              <p:cNvPr id="233" name="Gráfico 4">
                <a:extLst>
                  <a:ext uri="{FF2B5EF4-FFF2-40B4-BE49-F238E27FC236}">
                    <a16:creationId xmlns:a16="http://schemas.microsoft.com/office/drawing/2014/main" id="{3A432D30-3480-791B-29CF-536268C6FB83}"/>
                  </a:ext>
                </a:extLst>
              </p:cNvPr>
              <p:cNvGrpSpPr/>
              <p:nvPr/>
            </p:nvGrpSpPr>
            <p:grpSpPr>
              <a:xfrm>
                <a:off x="11731898" y="5158848"/>
                <a:ext cx="452692" cy="441908"/>
                <a:chOff x="11731898" y="5158848"/>
                <a:chExt cx="452692" cy="441908"/>
              </a:xfrm>
              <a:solidFill>
                <a:srgbClr val="1D1D1B"/>
              </a:solidFill>
            </p:grpSpPr>
            <p:sp>
              <p:nvSpPr>
                <p:cNvPr id="235" name="Forma Livre: Forma 234">
                  <a:extLst>
                    <a:ext uri="{FF2B5EF4-FFF2-40B4-BE49-F238E27FC236}">
                      <a16:creationId xmlns:a16="http://schemas.microsoft.com/office/drawing/2014/main" id="{E6A85535-BA7F-FC92-5C39-F84B0EC8C9D1}"/>
                    </a:ext>
                  </a:extLst>
                </p:cNvPr>
                <p:cNvSpPr/>
                <p:nvPr/>
              </p:nvSpPr>
              <p:spPr>
                <a:xfrm>
                  <a:off x="11749185" y="5176300"/>
                  <a:ext cx="417787" cy="407003"/>
                </a:xfrm>
                <a:custGeom>
                  <a:avLst/>
                  <a:gdLst>
                    <a:gd name="connsiteX0" fmla="*/ 0 w 417787"/>
                    <a:gd name="connsiteY0" fmla="*/ 203337 h 407003"/>
                    <a:gd name="connsiteX1" fmla="*/ 15642 w 417787"/>
                    <a:gd name="connsiteY1" fmla="*/ 123813 h 407003"/>
                    <a:gd name="connsiteX2" fmla="*/ 59108 w 417787"/>
                    <a:gd name="connsiteY2" fmla="*/ 59108 h 407003"/>
                    <a:gd name="connsiteX3" fmla="*/ 124719 w 417787"/>
                    <a:gd name="connsiteY3" fmla="*/ 15806 h 407003"/>
                    <a:gd name="connsiteX4" fmla="*/ 206384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3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3 w 417787"/>
                    <a:gd name="connsiteY13" fmla="*/ 317766 h 407003"/>
                    <a:gd name="connsiteX14" fmla="*/ 345591 w 417787"/>
                    <a:gd name="connsiteY14" fmla="*/ 353082 h 407003"/>
                    <a:gd name="connsiteX15" fmla="*/ 306324 w 417787"/>
                    <a:gd name="connsiteY15" fmla="*/ 381319 h 407003"/>
                    <a:gd name="connsiteX16" fmla="*/ 259399 w 417787"/>
                    <a:gd name="connsiteY16" fmla="*/ 400171 h 407003"/>
                    <a:gd name="connsiteX17" fmla="*/ 206384 w 417787"/>
                    <a:gd name="connsiteY17" fmla="*/ 407004 h 407003"/>
                    <a:gd name="connsiteX18" fmla="*/ 124719 w 417787"/>
                    <a:gd name="connsiteY18" fmla="*/ 391198 h 407003"/>
                    <a:gd name="connsiteX19" fmla="*/ 59273 w 417787"/>
                    <a:gd name="connsiteY19" fmla="*/ 347896 h 407003"/>
                    <a:gd name="connsiteX20" fmla="*/ 15806 w 417787"/>
                    <a:gd name="connsiteY20" fmla="*/ 283191 h 407003"/>
                    <a:gd name="connsiteX21" fmla="*/ 0 w 417787"/>
                    <a:gd name="connsiteY21" fmla="*/ 203255 h 407003"/>
                    <a:gd name="connsiteX22" fmla="*/ 44290 w 417787"/>
                    <a:gd name="connsiteY22" fmla="*/ 203337 h 407003"/>
                    <a:gd name="connsiteX23" fmla="*/ 57297 w 417787"/>
                    <a:gd name="connsiteY23" fmla="*/ 268619 h 407003"/>
                    <a:gd name="connsiteX24" fmla="*/ 92778 w 417787"/>
                    <a:gd name="connsiteY24" fmla="*/ 320730 h 407003"/>
                    <a:gd name="connsiteX25" fmla="*/ 145465 w 417787"/>
                    <a:gd name="connsiteY25" fmla="*/ 355305 h 407003"/>
                    <a:gd name="connsiteX26" fmla="*/ 209923 w 417787"/>
                    <a:gd name="connsiteY26" fmla="*/ 367900 h 407003"/>
                    <a:gd name="connsiteX27" fmla="*/ 274382 w 417787"/>
                    <a:gd name="connsiteY27" fmla="*/ 355470 h 407003"/>
                    <a:gd name="connsiteX28" fmla="*/ 327233 w 417787"/>
                    <a:gd name="connsiteY28" fmla="*/ 320894 h 407003"/>
                    <a:gd name="connsiteX29" fmla="*/ 362879 w 417787"/>
                    <a:gd name="connsiteY29" fmla="*/ 268784 h 407003"/>
                    <a:gd name="connsiteX30" fmla="*/ 375886 w 417787"/>
                    <a:gd name="connsiteY30" fmla="*/ 203337 h 407003"/>
                    <a:gd name="connsiteX31" fmla="*/ 362715 w 417787"/>
                    <a:gd name="connsiteY31" fmla="*/ 138302 h 407003"/>
                    <a:gd name="connsiteX32" fmla="*/ 327068 w 417787"/>
                    <a:gd name="connsiteY32" fmla="*/ 86439 h 407003"/>
                    <a:gd name="connsiteX33" fmla="*/ 274382 w 417787"/>
                    <a:gd name="connsiteY33" fmla="*/ 51946 h 407003"/>
                    <a:gd name="connsiteX34" fmla="*/ 209923 w 417787"/>
                    <a:gd name="connsiteY34" fmla="*/ 39350 h 407003"/>
                    <a:gd name="connsiteX35" fmla="*/ 145217 w 417787"/>
                    <a:gd name="connsiteY35" fmla="*/ 51946 h 407003"/>
                    <a:gd name="connsiteX36" fmla="*/ 92531 w 417787"/>
                    <a:gd name="connsiteY36" fmla="*/ 86439 h 407003"/>
                    <a:gd name="connsiteX37" fmla="*/ 57215 w 417787"/>
                    <a:gd name="connsiteY37" fmla="*/ 138302 h 407003"/>
                    <a:gd name="connsiteX38" fmla="*/ 44207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7" y="99034"/>
                        <a:pt x="40586" y="77466"/>
                        <a:pt x="59108" y="59108"/>
                      </a:cubicBezTo>
                      <a:cubicBezTo>
                        <a:pt x="77631" y="40750"/>
                        <a:pt x="99529" y="26343"/>
                        <a:pt x="124719" y="15806"/>
                      </a:cubicBezTo>
                      <a:cubicBezTo>
                        <a:pt x="149910" y="5269"/>
                        <a:pt x="177159" y="0"/>
                        <a:pt x="206384" y="0"/>
                      </a:cubicBezTo>
                      <a:cubicBezTo>
                        <a:pt x="225235" y="0"/>
                        <a:pt x="243017" y="2305"/>
                        <a:pt x="259811" y="6833"/>
                      </a:cubicBezTo>
                      <a:cubicBezTo>
                        <a:pt x="276605" y="11443"/>
                        <a:pt x="292246" y="17699"/>
                        <a:pt x="306735" y="25685"/>
                      </a:cubicBezTo>
                      <a:cubicBezTo>
                        <a:pt x="321224" y="33670"/>
                        <a:pt x="334313" y="43137"/>
                        <a:pt x="345838" y="54086"/>
                      </a:cubicBezTo>
                      <a:cubicBezTo>
                        <a:pt x="357446" y="65035"/>
                        <a:pt x="367242" y="76889"/>
                        <a:pt x="375393" y="89567"/>
                      </a:cubicBezTo>
                      <a:lnTo>
                        <a:pt x="378849" y="10208"/>
                      </a:lnTo>
                      <a:lnTo>
                        <a:pt x="417788" y="10208"/>
                      </a:lnTo>
                      <a:lnTo>
                        <a:pt x="417788" y="396713"/>
                      </a:lnTo>
                      <a:lnTo>
                        <a:pt x="378849" y="396713"/>
                      </a:lnTo>
                      <a:lnTo>
                        <a:pt x="375393" y="317766"/>
                      </a:lnTo>
                      <a:cubicBezTo>
                        <a:pt x="367242" y="330526"/>
                        <a:pt x="357363" y="342216"/>
                        <a:pt x="345591" y="353082"/>
                      </a:cubicBezTo>
                      <a:cubicBezTo>
                        <a:pt x="333902" y="363867"/>
                        <a:pt x="320813" y="373334"/>
                        <a:pt x="306324" y="381319"/>
                      </a:cubicBezTo>
                      <a:cubicBezTo>
                        <a:pt x="291835" y="389304"/>
                        <a:pt x="276193" y="395643"/>
                        <a:pt x="259399" y="400171"/>
                      </a:cubicBezTo>
                      <a:cubicBezTo>
                        <a:pt x="242606" y="404781"/>
                        <a:pt x="224906" y="407004"/>
                        <a:pt x="206384" y="407004"/>
                      </a:cubicBezTo>
                      <a:cubicBezTo>
                        <a:pt x="177159" y="407004"/>
                        <a:pt x="149910" y="401735"/>
                        <a:pt x="124719" y="391198"/>
                      </a:cubicBezTo>
                      <a:cubicBezTo>
                        <a:pt x="99529" y="380660"/>
                        <a:pt x="77713" y="366172"/>
                        <a:pt x="59273" y="347896"/>
                      </a:cubicBezTo>
                      <a:cubicBezTo>
                        <a:pt x="40833" y="329620"/>
                        <a:pt x="26344" y="308052"/>
                        <a:pt x="15806" y="283191"/>
                      </a:cubicBezTo>
                      <a:cubicBezTo>
                        <a:pt x="5269" y="258411"/>
                        <a:pt x="0" y="231739"/>
                        <a:pt x="0" y="203255"/>
                      </a:cubicBezTo>
                      <a:close/>
                      <a:moveTo>
                        <a:pt x="44290" y="203337"/>
                      </a:moveTo>
                      <a:cubicBezTo>
                        <a:pt x="44290" y="226717"/>
                        <a:pt x="48653" y="248450"/>
                        <a:pt x="57297" y="268619"/>
                      </a:cubicBezTo>
                      <a:cubicBezTo>
                        <a:pt x="65941" y="288788"/>
                        <a:pt x="77796" y="306076"/>
                        <a:pt x="92778" y="320730"/>
                      </a:cubicBezTo>
                      <a:cubicBezTo>
                        <a:pt x="107761" y="335383"/>
                        <a:pt x="125377" y="346908"/>
                        <a:pt x="145465" y="355305"/>
                      </a:cubicBezTo>
                      <a:cubicBezTo>
                        <a:pt x="165551" y="363702"/>
                        <a:pt x="187038" y="367900"/>
                        <a:pt x="209923" y="367900"/>
                      </a:cubicBezTo>
                      <a:cubicBezTo>
                        <a:pt x="232809" y="367900"/>
                        <a:pt x="254295" y="363784"/>
                        <a:pt x="274382" y="355470"/>
                      </a:cubicBezTo>
                      <a:cubicBezTo>
                        <a:pt x="294469" y="347155"/>
                        <a:pt x="312086" y="335712"/>
                        <a:pt x="327233" y="320894"/>
                      </a:cubicBezTo>
                      <a:cubicBezTo>
                        <a:pt x="342381" y="306158"/>
                        <a:pt x="354235" y="288788"/>
                        <a:pt x="362879" y="268784"/>
                      </a:cubicBezTo>
                      <a:cubicBezTo>
                        <a:pt x="371523" y="248862"/>
                        <a:pt x="375886" y="226964"/>
                        <a:pt x="375886" y="203337"/>
                      </a:cubicBezTo>
                      <a:cubicBezTo>
                        <a:pt x="375886" y="179711"/>
                        <a:pt x="371523" y="158224"/>
                        <a:pt x="362715" y="138302"/>
                      </a:cubicBezTo>
                      <a:cubicBezTo>
                        <a:pt x="353905" y="118380"/>
                        <a:pt x="342051" y="101010"/>
                        <a:pt x="327068" y="86439"/>
                      </a:cubicBezTo>
                      <a:cubicBezTo>
                        <a:pt x="312086" y="71785"/>
                        <a:pt x="294469" y="60342"/>
                        <a:pt x="274382" y="51946"/>
                      </a:cubicBezTo>
                      <a:cubicBezTo>
                        <a:pt x="254295" y="43549"/>
                        <a:pt x="232809" y="39350"/>
                        <a:pt x="209923" y="39350"/>
                      </a:cubicBezTo>
                      <a:cubicBezTo>
                        <a:pt x="187038" y="39350"/>
                        <a:pt x="165470" y="43549"/>
                        <a:pt x="145217" y="51946"/>
                      </a:cubicBezTo>
                      <a:cubicBezTo>
                        <a:pt x="124966" y="60342"/>
                        <a:pt x="107432" y="71868"/>
                        <a:pt x="92531" y="86439"/>
                      </a:cubicBezTo>
                      <a:cubicBezTo>
                        <a:pt x="77631" y="101092"/>
                        <a:pt x="65858" y="118380"/>
                        <a:pt x="57215" y="138302"/>
                      </a:cubicBezTo>
                      <a:cubicBezTo>
                        <a:pt x="48571" y="158307"/>
                        <a:pt x="44207" y="179957"/>
                        <a:pt x="44207" y="203337"/>
                      </a:cubicBezTo>
                      <a:close/>
                    </a:path>
                  </a:pathLst>
                </a:custGeom>
                <a:solidFill>
                  <a:srgbClr val="1D1D1B"/>
                </a:solidFill>
                <a:ln w="8232" cap="flat">
                  <a:noFill/>
                  <a:prstDash val="solid"/>
                  <a:miter/>
                </a:ln>
              </p:spPr>
              <p:txBody>
                <a:bodyPr rtlCol="0" anchor="ctr"/>
                <a:lstStyle/>
                <a:p>
                  <a:endParaRPr lang="pt-BR"/>
                </a:p>
              </p:txBody>
            </p:sp>
            <p:sp>
              <p:nvSpPr>
                <p:cNvPr id="237" name="Forma Livre: Forma 236">
                  <a:extLst>
                    <a:ext uri="{FF2B5EF4-FFF2-40B4-BE49-F238E27FC236}">
                      <a16:creationId xmlns:a16="http://schemas.microsoft.com/office/drawing/2014/main" id="{FC6EA576-A915-15DF-36CA-A0812B0F6013}"/>
                    </a:ext>
                  </a:extLst>
                </p:cNvPr>
                <p:cNvSpPr/>
                <p:nvPr/>
              </p:nvSpPr>
              <p:spPr>
                <a:xfrm>
                  <a:off x="11731898" y="5158848"/>
                  <a:ext cx="452692" cy="441908"/>
                </a:xfrm>
                <a:custGeom>
                  <a:avLst/>
                  <a:gdLst>
                    <a:gd name="connsiteX0" fmla="*/ 223754 w 452692"/>
                    <a:gd name="connsiteY0" fmla="*/ 441909 h 441908"/>
                    <a:gd name="connsiteX1" fmla="*/ 135422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7 w 452692"/>
                    <a:gd name="connsiteY6" fmla="*/ 64130 h 441908"/>
                    <a:gd name="connsiteX7" fmla="*/ 135503 w 452692"/>
                    <a:gd name="connsiteY7" fmla="*/ 17205 h 441908"/>
                    <a:gd name="connsiteX8" fmla="*/ 223919 w 452692"/>
                    <a:gd name="connsiteY8" fmla="*/ 0 h 441908"/>
                    <a:gd name="connsiteX9" fmla="*/ 281873 w 452692"/>
                    <a:gd name="connsiteY9" fmla="*/ 7491 h 441908"/>
                    <a:gd name="connsiteX10" fmla="*/ 332667 w 452692"/>
                    <a:gd name="connsiteY10" fmla="*/ 27907 h 441908"/>
                    <a:gd name="connsiteX11" fmla="*/ 375309 w 452692"/>
                    <a:gd name="connsiteY11" fmla="*/ 58943 h 441908"/>
                    <a:gd name="connsiteX12" fmla="*/ 377532 w 452692"/>
                    <a:gd name="connsiteY12" fmla="*/ 61083 h 441908"/>
                    <a:gd name="connsiteX13" fmla="*/ 379014 w 452692"/>
                    <a:gd name="connsiteY13" fmla="*/ 26919 h 441908"/>
                    <a:gd name="connsiteX14" fmla="*/ 396384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4 w 452692"/>
                    <a:gd name="connsiteY19" fmla="*/ 431536 h 441908"/>
                    <a:gd name="connsiteX20" fmla="*/ 379014 w 452692"/>
                    <a:gd name="connsiteY20" fmla="*/ 414907 h 441908"/>
                    <a:gd name="connsiteX21" fmla="*/ 377532 w 452692"/>
                    <a:gd name="connsiteY21" fmla="*/ 380825 h 441908"/>
                    <a:gd name="connsiteX22" fmla="*/ 374981 w 452692"/>
                    <a:gd name="connsiteY22" fmla="*/ 383212 h 441908"/>
                    <a:gd name="connsiteX23" fmla="*/ 332337 w 452692"/>
                    <a:gd name="connsiteY23" fmla="*/ 413919 h 441908"/>
                    <a:gd name="connsiteX24" fmla="*/ 281544 w 452692"/>
                    <a:gd name="connsiteY24" fmla="*/ 434335 h 441908"/>
                    <a:gd name="connsiteX25" fmla="*/ 223919 w 452692"/>
                    <a:gd name="connsiteY25" fmla="*/ 441826 h 441908"/>
                    <a:gd name="connsiteX26" fmla="*/ 223754 w 452692"/>
                    <a:gd name="connsiteY26" fmla="*/ 34822 h 441908"/>
                    <a:gd name="connsiteX27" fmla="*/ 148839 w 452692"/>
                    <a:gd name="connsiteY27" fmla="*/ 49311 h 441908"/>
                    <a:gd name="connsiteX28" fmla="*/ 88662 w 452692"/>
                    <a:gd name="connsiteY28" fmla="*/ 88991 h 441908"/>
                    <a:gd name="connsiteX29" fmla="*/ 48983 w 452692"/>
                    <a:gd name="connsiteY29" fmla="*/ 148016 h 441908"/>
                    <a:gd name="connsiteX30" fmla="*/ 34658 w 452692"/>
                    <a:gd name="connsiteY30" fmla="*/ 220872 h 441908"/>
                    <a:gd name="connsiteX31" fmla="*/ 49146 w 452692"/>
                    <a:gd name="connsiteY31" fmla="*/ 293975 h 441908"/>
                    <a:gd name="connsiteX32" fmla="*/ 88909 w 452692"/>
                    <a:gd name="connsiteY32" fmla="*/ 353165 h 441908"/>
                    <a:gd name="connsiteX33" fmla="*/ 148839 w 452692"/>
                    <a:gd name="connsiteY33" fmla="*/ 392762 h 441908"/>
                    <a:gd name="connsiteX34" fmla="*/ 223754 w 452692"/>
                    <a:gd name="connsiteY34" fmla="*/ 407250 h 441908"/>
                    <a:gd name="connsiteX35" fmla="*/ 272242 w 452692"/>
                    <a:gd name="connsiteY35" fmla="*/ 400994 h 441908"/>
                    <a:gd name="connsiteX36" fmla="*/ 315379 w 452692"/>
                    <a:gd name="connsiteY36" fmla="*/ 383624 h 441908"/>
                    <a:gd name="connsiteX37" fmla="*/ 351272 w 452692"/>
                    <a:gd name="connsiteY37" fmla="*/ 357857 h 441908"/>
                    <a:gd name="connsiteX38" fmla="*/ 378191 w 452692"/>
                    <a:gd name="connsiteY38" fmla="*/ 325916 h 441908"/>
                    <a:gd name="connsiteX39" fmla="*/ 397290 w 452692"/>
                    <a:gd name="connsiteY39" fmla="*/ 318507 h 441908"/>
                    <a:gd name="connsiteX40" fmla="*/ 410133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3 w 452692"/>
                    <a:gd name="connsiteY45" fmla="*/ 107843 h 441908"/>
                    <a:gd name="connsiteX46" fmla="*/ 397290 w 452692"/>
                    <a:gd name="connsiteY46" fmla="*/ 123896 h 441908"/>
                    <a:gd name="connsiteX47" fmla="*/ 378191 w 452692"/>
                    <a:gd name="connsiteY47" fmla="*/ 116487 h 441908"/>
                    <a:gd name="connsiteX48" fmla="*/ 351354 w 452692"/>
                    <a:gd name="connsiteY48" fmla="*/ 84298 h 441908"/>
                    <a:gd name="connsiteX49" fmla="*/ 315790 w 452692"/>
                    <a:gd name="connsiteY49" fmla="*/ 58449 h 441908"/>
                    <a:gd name="connsiteX50" fmla="*/ 272653 w 452692"/>
                    <a:gd name="connsiteY50" fmla="*/ 41079 h 441908"/>
                    <a:gd name="connsiteX51" fmla="*/ 223836 w 452692"/>
                    <a:gd name="connsiteY51" fmla="*/ 34822 h 441908"/>
                    <a:gd name="connsiteX52" fmla="*/ 227211 w 452692"/>
                    <a:gd name="connsiteY52" fmla="*/ 402640 h 441908"/>
                    <a:gd name="connsiteX53" fmla="*/ 156002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8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3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4 w 452692"/>
                    <a:gd name="connsiteY70" fmla="*/ 85369 h 441908"/>
                    <a:gd name="connsiteX71" fmla="*/ 122003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4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4" y="441909"/>
                      </a:moveTo>
                      <a:cubicBezTo>
                        <a:pt x="192306" y="441909"/>
                        <a:pt x="162587" y="436146"/>
                        <a:pt x="135422" y="424703"/>
                      </a:cubicBezTo>
                      <a:cubicBezTo>
                        <a:pt x="108255" y="413343"/>
                        <a:pt x="84381" y="397536"/>
                        <a:pt x="64458" y="377697"/>
                      </a:cubicBezTo>
                      <a:cubicBezTo>
                        <a:pt x="44454" y="357857"/>
                        <a:pt x="28566" y="334230"/>
                        <a:pt x="17205" y="307475"/>
                      </a:cubicBezTo>
                      <a:cubicBezTo>
                        <a:pt x="5763" y="280638"/>
                        <a:pt x="0" y="251496"/>
                        <a:pt x="0" y="220707"/>
                      </a:cubicBezTo>
                      <a:cubicBezTo>
                        <a:pt x="0" y="189919"/>
                        <a:pt x="5763" y="161270"/>
                        <a:pt x="17041" y="134433"/>
                      </a:cubicBezTo>
                      <a:cubicBezTo>
                        <a:pt x="28320" y="107596"/>
                        <a:pt x="44207" y="83969"/>
                        <a:pt x="64377" y="64130"/>
                      </a:cubicBezTo>
                      <a:cubicBezTo>
                        <a:pt x="84463" y="44372"/>
                        <a:pt x="108337" y="28566"/>
                        <a:pt x="135503" y="17205"/>
                      </a:cubicBezTo>
                      <a:cubicBezTo>
                        <a:pt x="162752" y="5762"/>
                        <a:pt x="192471" y="0"/>
                        <a:pt x="223919" y="0"/>
                      </a:cubicBezTo>
                      <a:cubicBezTo>
                        <a:pt x="244170" y="0"/>
                        <a:pt x="263680" y="2552"/>
                        <a:pt x="281873" y="7491"/>
                      </a:cubicBezTo>
                      <a:cubicBezTo>
                        <a:pt x="299902" y="12431"/>
                        <a:pt x="317025" y="19263"/>
                        <a:pt x="332667" y="27907"/>
                      </a:cubicBezTo>
                      <a:cubicBezTo>
                        <a:pt x="348390" y="36551"/>
                        <a:pt x="362715" y="47006"/>
                        <a:pt x="375309" y="58943"/>
                      </a:cubicBezTo>
                      <a:cubicBezTo>
                        <a:pt x="376051" y="59684"/>
                        <a:pt x="376791" y="60342"/>
                        <a:pt x="377532" y="61083"/>
                      </a:cubicBezTo>
                      <a:lnTo>
                        <a:pt x="379014" y="26919"/>
                      </a:lnTo>
                      <a:cubicBezTo>
                        <a:pt x="379425" y="17617"/>
                        <a:pt x="387082" y="10290"/>
                        <a:pt x="396384" y="10290"/>
                      </a:cubicBezTo>
                      <a:lnTo>
                        <a:pt x="435323" y="10290"/>
                      </a:lnTo>
                      <a:cubicBezTo>
                        <a:pt x="444873" y="10290"/>
                        <a:pt x="452693" y="18029"/>
                        <a:pt x="452693" y="27660"/>
                      </a:cubicBezTo>
                      <a:lnTo>
                        <a:pt x="452693" y="414166"/>
                      </a:lnTo>
                      <a:cubicBezTo>
                        <a:pt x="452693" y="423715"/>
                        <a:pt x="444955" y="431536"/>
                        <a:pt x="435323" y="431536"/>
                      </a:cubicBezTo>
                      <a:lnTo>
                        <a:pt x="396384" y="431536"/>
                      </a:lnTo>
                      <a:cubicBezTo>
                        <a:pt x="387082" y="431536"/>
                        <a:pt x="379425" y="424209"/>
                        <a:pt x="379014" y="414907"/>
                      </a:cubicBezTo>
                      <a:lnTo>
                        <a:pt x="377532" y="380825"/>
                      </a:lnTo>
                      <a:cubicBezTo>
                        <a:pt x="376709" y="381648"/>
                        <a:pt x="375804" y="382472"/>
                        <a:pt x="374981" y="383212"/>
                      </a:cubicBezTo>
                      <a:cubicBezTo>
                        <a:pt x="362303" y="394902"/>
                        <a:pt x="347978" y="405192"/>
                        <a:pt x="332337" y="413919"/>
                      </a:cubicBezTo>
                      <a:cubicBezTo>
                        <a:pt x="316695" y="422563"/>
                        <a:pt x="299573" y="429478"/>
                        <a:pt x="281544" y="434335"/>
                      </a:cubicBezTo>
                      <a:cubicBezTo>
                        <a:pt x="263350" y="439274"/>
                        <a:pt x="243922" y="441826"/>
                        <a:pt x="223919" y="441826"/>
                      </a:cubicBezTo>
                      <a:close/>
                      <a:moveTo>
                        <a:pt x="223754" y="34822"/>
                      </a:moveTo>
                      <a:cubicBezTo>
                        <a:pt x="196999" y="34822"/>
                        <a:pt x="171725" y="39680"/>
                        <a:pt x="148839" y="49311"/>
                      </a:cubicBezTo>
                      <a:cubicBezTo>
                        <a:pt x="125789" y="58943"/>
                        <a:pt x="105538" y="72279"/>
                        <a:pt x="88662" y="88991"/>
                      </a:cubicBezTo>
                      <a:cubicBezTo>
                        <a:pt x="71785" y="105620"/>
                        <a:pt x="58449" y="125460"/>
                        <a:pt x="48983" y="148016"/>
                      </a:cubicBezTo>
                      <a:cubicBezTo>
                        <a:pt x="39515" y="170573"/>
                        <a:pt x="34658" y="195105"/>
                        <a:pt x="34658" y="220872"/>
                      </a:cubicBezTo>
                      <a:cubicBezTo>
                        <a:pt x="34658" y="246639"/>
                        <a:pt x="39515" y="271500"/>
                        <a:pt x="49146" y="293975"/>
                      </a:cubicBezTo>
                      <a:cubicBezTo>
                        <a:pt x="58779" y="316614"/>
                        <a:pt x="72115" y="336536"/>
                        <a:pt x="88909" y="353165"/>
                      </a:cubicBezTo>
                      <a:cubicBezTo>
                        <a:pt x="105702" y="369794"/>
                        <a:pt x="125789" y="383130"/>
                        <a:pt x="148839" y="392762"/>
                      </a:cubicBezTo>
                      <a:cubicBezTo>
                        <a:pt x="171808" y="402394"/>
                        <a:pt x="196999" y="407250"/>
                        <a:pt x="223754" y="407250"/>
                      </a:cubicBezTo>
                      <a:cubicBezTo>
                        <a:pt x="240712" y="407250"/>
                        <a:pt x="257011" y="405111"/>
                        <a:pt x="272242" y="400994"/>
                      </a:cubicBezTo>
                      <a:cubicBezTo>
                        <a:pt x="287636" y="396796"/>
                        <a:pt x="302125" y="390951"/>
                        <a:pt x="315379" y="383624"/>
                      </a:cubicBezTo>
                      <a:cubicBezTo>
                        <a:pt x="328550" y="376298"/>
                        <a:pt x="340652" y="367653"/>
                        <a:pt x="351272" y="357857"/>
                      </a:cubicBezTo>
                      <a:cubicBezTo>
                        <a:pt x="361809" y="348143"/>
                        <a:pt x="370864" y="337359"/>
                        <a:pt x="378191" y="325916"/>
                      </a:cubicBezTo>
                      <a:cubicBezTo>
                        <a:pt x="382307" y="319577"/>
                        <a:pt x="390045" y="316531"/>
                        <a:pt x="397290" y="318507"/>
                      </a:cubicBezTo>
                      <a:cubicBezTo>
                        <a:pt x="404617" y="320482"/>
                        <a:pt x="409803" y="326986"/>
                        <a:pt x="410133" y="334560"/>
                      </a:cubicBezTo>
                      <a:lnTo>
                        <a:pt x="412849" y="396960"/>
                      </a:lnTo>
                      <a:lnTo>
                        <a:pt x="417788" y="396960"/>
                      </a:lnTo>
                      <a:lnTo>
                        <a:pt x="417788" y="45113"/>
                      </a:lnTo>
                      <a:lnTo>
                        <a:pt x="412849" y="45113"/>
                      </a:lnTo>
                      <a:lnTo>
                        <a:pt x="410133" y="107843"/>
                      </a:lnTo>
                      <a:cubicBezTo>
                        <a:pt x="409803" y="115416"/>
                        <a:pt x="404617" y="121920"/>
                        <a:pt x="397290" y="123896"/>
                      </a:cubicBezTo>
                      <a:cubicBezTo>
                        <a:pt x="390045" y="125872"/>
                        <a:pt x="382225" y="122825"/>
                        <a:pt x="378191" y="116487"/>
                      </a:cubicBezTo>
                      <a:cubicBezTo>
                        <a:pt x="370864" y="105044"/>
                        <a:pt x="361809" y="94177"/>
                        <a:pt x="351354" y="84298"/>
                      </a:cubicBezTo>
                      <a:cubicBezTo>
                        <a:pt x="340899" y="74420"/>
                        <a:pt x="328961" y="65693"/>
                        <a:pt x="315790" y="58449"/>
                      </a:cubicBezTo>
                      <a:cubicBezTo>
                        <a:pt x="302536" y="51122"/>
                        <a:pt x="288047" y="45278"/>
                        <a:pt x="272653" y="41079"/>
                      </a:cubicBezTo>
                      <a:cubicBezTo>
                        <a:pt x="257423" y="36963"/>
                        <a:pt x="240959" y="34822"/>
                        <a:pt x="223836" y="34822"/>
                      </a:cubicBezTo>
                      <a:close/>
                      <a:moveTo>
                        <a:pt x="227211" y="402640"/>
                      </a:moveTo>
                      <a:cubicBezTo>
                        <a:pt x="202103" y="402640"/>
                        <a:pt x="178147" y="397948"/>
                        <a:pt x="156002" y="388728"/>
                      </a:cubicBezTo>
                      <a:cubicBezTo>
                        <a:pt x="133939" y="379508"/>
                        <a:pt x="114429" y="366665"/>
                        <a:pt x="97882" y="350612"/>
                      </a:cubicBezTo>
                      <a:cubicBezTo>
                        <a:pt x="81335" y="334477"/>
                        <a:pt x="68081" y="315049"/>
                        <a:pt x="58531" y="292986"/>
                      </a:cubicBezTo>
                      <a:cubicBezTo>
                        <a:pt x="48983" y="270760"/>
                        <a:pt x="44125" y="246557"/>
                        <a:pt x="44125" y="220872"/>
                      </a:cubicBezTo>
                      <a:cubicBezTo>
                        <a:pt x="44125" y="195187"/>
                        <a:pt x="48983" y="170985"/>
                        <a:pt x="58531" y="148922"/>
                      </a:cubicBezTo>
                      <a:cubicBezTo>
                        <a:pt x="67999" y="127024"/>
                        <a:pt x="81170" y="107678"/>
                        <a:pt x="97552" y="91543"/>
                      </a:cubicBezTo>
                      <a:cubicBezTo>
                        <a:pt x="114017" y="75408"/>
                        <a:pt x="133527" y="62565"/>
                        <a:pt x="155755" y="53345"/>
                      </a:cubicBezTo>
                      <a:cubicBezTo>
                        <a:pt x="177982" y="44125"/>
                        <a:pt x="202020" y="39433"/>
                        <a:pt x="227128" y="39433"/>
                      </a:cubicBezTo>
                      <a:cubicBezTo>
                        <a:pt x="252237" y="39433"/>
                        <a:pt x="276193" y="44125"/>
                        <a:pt x="298338" y="53345"/>
                      </a:cubicBezTo>
                      <a:cubicBezTo>
                        <a:pt x="320401" y="62565"/>
                        <a:pt x="339911" y="75408"/>
                        <a:pt x="356458" y="91460"/>
                      </a:cubicBezTo>
                      <a:cubicBezTo>
                        <a:pt x="373005" y="107596"/>
                        <a:pt x="386259" y="126859"/>
                        <a:pt x="395890" y="148840"/>
                      </a:cubicBezTo>
                      <a:cubicBezTo>
                        <a:pt x="405604" y="170902"/>
                        <a:pt x="410544" y="195187"/>
                        <a:pt x="410544" y="220872"/>
                      </a:cubicBezTo>
                      <a:cubicBezTo>
                        <a:pt x="410544" y="246557"/>
                        <a:pt x="405687" y="271171"/>
                        <a:pt x="396137" y="293234"/>
                      </a:cubicBezTo>
                      <a:cubicBezTo>
                        <a:pt x="386670" y="315131"/>
                        <a:pt x="373334" y="334560"/>
                        <a:pt x="356623" y="350860"/>
                      </a:cubicBezTo>
                      <a:cubicBezTo>
                        <a:pt x="339911" y="367159"/>
                        <a:pt x="320318" y="380002"/>
                        <a:pt x="298255" y="389057"/>
                      </a:cubicBezTo>
                      <a:cubicBezTo>
                        <a:pt x="276193" y="398113"/>
                        <a:pt x="252237" y="402723"/>
                        <a:pt x="227128" y="402723"/>
                      </a:cubicBezTo>
                      <a:close/>
                      <a:moveTo>
                        <a:pt x="227211" y="74090"/>
                      </a:moveTo>
                      <a:cubicBezTo>
                        <a:pt x="206712" y="74090"/>
                        <a:pt x="187202" y="77877"/>
                        <a:pt x="169174" y="85369"/>
                      </a:cubicBezTo>
                      <a:cubicBezTo>
                        <a:pt x="151144" y="92860"/>
                        <a:pt x="135257" y="103233"/>
                        <a:pt x="122003" y="116240"/>
                      </a:cubicBezTo>
                      <a:cubicBezTo>
                        <a:pt x="108830" y="129247"/>
                        <a:pt x="98211" y="144888"/>
                        <a:pt x="90473" y="162670"/>
                      </a:cubicBezTo>
                      <a:cubicBezTo>
                        <a:pt x="82817" y="180369"/>
                        <a:pt x="78947" y="199962"/>
                        <a:pt x="78947" y="220872"/>
                      </a:cubicBezTo>
                      <a:cubicBezTo>
                        <a:pt x="78947" y="241782"/>
                        <a:pt x="82817" y="261457"/>
                        <a:pt x="90473" y="279239"/>
                      </a:cubicBezTo>
                      <a:cubicBezTo>
                        <a:pt x="98211" y="297103"/>
                        <a:pt x="108830" y="312827"/>
                        <a:pt x="122167" y="325751"/>
                      </a:cubicBezTo>
                      <a:cubicBezTo>
                        <a:pt x="135503" y="338758"/>
                        <a:pt x="151392" y="349213"/>
                        <a:pt x="169420" y="356705"/>
                      </a:cubicBezTo>
                      <a:cubicBezTo>
                        <a:pt x="187284" y="364196"/>
                        <a:pt x="206712" y="367983"/>
                        <a:pt x="227211" y="367983"/>
                      </a:cubicBezTo>
                      <a:cubicBezTo>
                        <a:pt x="247709" y="367983"/>
                        <a:pt x="267219" y="364278"/>
                        <a:pt x="285084" y="356869"/>
                      </a:cubicBezTo>
                      <a:cubicBezTo>
                        <a:pt x="303031" y="349460"/>
                        <a:pt x="318918" y="339087"/>
                        <a:pt x="332419" y="325916"/>
                      </a:cubicBezTo>
                      <a:cubicBezTo>
                        <a:pt x="345838" y="312827"/>
                        <a:pt x="356623" y="297103"/>
                        <a:pt x="364278" y="279403"/>
                      </a:cubicBezTo>
                      <a:cubicBezTo>
                        <a:pt x="371935" y="261704"/>
                        <a:pt x="375804" y="242029"/>
                        <a:pt x="375804" y="220872"/>
                      </a:cubicBezTo>
                      <a:cubicBezTo>
                        <a:pt x="375804" y="199715"/>
                        <a:pt x="371852" y="180451"/>
                        <a:pt x="364113" y="162834"/>
                      </a:cubicBezTo>
                      <a:cubicBezTo>
                        <a:pt x="356293" y="145053"/>
                        <a:pt x="345591" y="129411"/>
                        <a:pt x="332255" y="116404"/>
                      </a:cubicBezTo>
                      <a:cubicBezTo>
                        <a:pt x="318918" y="103397"/>
                        <a:pt x="303031" y="92942"/>
                        <a:pt x="285001" y="85451"/>
                      </a:cubicBezTo>
                      <a:cubicBezTo>
                        <a:pt x="267138" y="77960"/>
                        <a:pt x="247709" y="74173"/>
                        <a:pt x="227211" y="74173"/>
                      </a:cubicBezTo>
                      <a:close/>
                    </a:path>
                  </a:pathLst>
                </a:custGeom>
                <a:solidFill>
                  <a:srgbClr val="1D1D1B"/>
                </a:solidFill>
                <a:ln w="8232" cap="flat">
                  <a:noFill/>
                  <a:prstDash val="solid"/>
                  <a:miter/>
                </a:ln>
              </p:spPr>
              <p:txBody>
                <a:bodyPr rtlCol="0" anchor="ctr"/>
                <a:lstStyle/>
                <a:p>
                  <a:endParaRPr lang="pt-BR"/>
                </a:p>
              </p:txBody>
            </p:sp>
          </p:grpSp>
        </p:grpSp>
      </p:grpSp>
      <p:grpSp>
        <p:nvGrpSpPr>
          <p:cNvPr id="278" name="Agrupar 277">
            <a:extLst>
              <a:ext uri="{FF2B5EF4-FFF2-40B4-BE49-F238E27FC236}">
                <a16:creationId xmlns:a16="http://schemas.microsoft.com/office/drawing/2014/main" id="{2246F349-59E0-41A2-897E-6A9E9BFC8862}"/>
              </a:ext>
            </a:extLst>
          </p:cNvPr>
          <p:cNvGrpSpPr/>
          <p:nvPr/>
        </p:nvGrpSpPr>
        <p:grpSpPr>
          <a:xfrm>
            <a:off x="4086438" y="1929748"/>
            <a:ext cx="2612887" cy="422575"/>
            <a:chOff x="3171825" y="2957512"/>
            <a:chExt cx="5843967" cy="945128"/>
          </a:xfrm>
        </p:grpSpPr>
        <p:sp>
          <p:nvSpPr>
            <p:cNvPr id="251" name="Forma Livre: Forma 250">
              <a:extLst>
                <a:ext uri="{FF2B5EF4-FFF2-40B4-BE49-F238E27FC236}">
                  <a16:creationId xmlns:a16="http://schemas.microsoft.com/office/drawing/2014/main" id="{2618B603-A701-47F9-BDA6-0960DBDC8E94}"/>
                </a:ext>
              </a:extLst>
            </p:cNvPr>
            <p:cNvSpPr/>
            <p:nvPr/>
          </p:nvSpPr>
          <p:spPr>
            <a:xfrm>
              <a:off x="4924234" y="3250119"/>
              <a:ext cx="530256" cy="611885"/>
            </a:xfrm>
            <a:custGeom>
              <a:avLst/>
              <a:gdLst>
                <a:gd name="connsiteX0" fmla="*/ 530257 w 530256"/>
                <a:gd name="connsiteY0" fmla="*/ 611886 h 611885"/>
                <a:gd name="connsiteX1" fmla="*/ 450437 w 530256"/>
                <a:gd name="connsiteY1" fmla="*/ 611886 h 611885"/>
                <a:gd name="connsiteX2" fmla="*/ 450437 w 530256"/>
                <a:gd name="connsiteY2" fmla="*/ 262414 h 611885"/>
                <a:gd name="connsiteX3" fmla="*/ 395002 w 530256"/>
                <a:gd name="connsiteY3" fmla="*/ 132302 h 611885"/>
                <a:gd name="connsiteX4" fmla="*/ 265652 w 530256"/>
                <a:gd name="connsiteY4" fmla="*/ 77724 h 611885"/>
                <a:gd name="connsiteX5" fmla="*/ 135255 w 530256"/>
                <a:gd name="connsiteY5" fmla="*/ 132302 h 611885"/>
                <a:gd name="connsiteX6" fmla="*/ 79820 w 530256"/>
                <a:gd name="connsiteY6" fmla="*/ 262414 h 611885"/>
                <a:gd name="connsiteX7" fmla="*/ 79820 w 530256"/>
                <a:gd name="connsiteY7" fmla="*/ 611886 h 611885"/>
                <a:gd name="connsiteX8" fmla="*/ 0 w 530256"/>
                <a:gd name="connsiteY8" fmla="*/ 611886 h 611885"/>
                <a:gd name="connsiteX9" fmla="*/ 0 w 530256"/>
                <a:gd name="connsiteY9" fmla="*/ 270796 h 611885"/>
                <a:gd name="connsiteX10" fmla="*/ 75533 w 530256"/>
                <a:gd name="connsiteY10" fmla="*/ 77153 h 611885"/>
                <a:gd name="connsiteX11" fmla="*/ 265462 w 530256"/>
                <a:gd name="connsiteY11" fmla="*/ 0 h 611885"/>
                <a:gd name="connsiteX12" fmla="*/ 454342 w 530256"/>
                <a:gd name="connsiteY12" fmla="*/ 77153 h 611885"/>
                <a:gd name="connsiteX13" fmla="*/ 529876 w 530256"/>
                <a:gd name="connsiteY13" fmla="*/ 270796 h 611885"/>
                <a:gd name="connsiteX14" fmla="*/ 529876 w 530256"/>
                <a:gd name="connsiteY14" fmla="*/ 611886 h 61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0256" h="611885">
                  <a:moveTo>
                    <a:pt x="530257" y="611886"/>
                  </a:moveTo>
                  <a:lnTo>
                    <a:pt x="450437" y="611886"/>
                  </a:lnTo>
                  <a:lnTo>
                    <a:pt x="450437" y="262414"/>
                  </a:lnTo>
                  <a:cubicBezTo>
                    <a:pt x="450437" y="212027"/>
                    <a:pt x="431959" y="168688"/>
                    <a:pt x="395002" y="132302"/>
                  </a:cubicBezTo>
                  <a:cubicBezTo>
                    <a:pt x="358045" y="95917"/>
                    <a:pt x="314992" y="77724"/>
                    <a:pt x="265652" y="77724"/>
                  </a:cubicBezTo>
                  <a:cubicBezTo>
                    <a:pt x="216313" y="77724"/>
                    <a:pt x="172212" y="95917"/>
                    <a:pt x="135255" y="132302"/>
                  </a:cubicBezTo>
                  <a:cubicBezTo>
                    <a:pt x="98298" y="168688"/>
                    <a:pt x="79820" y="212122"/>
                    <a:pt x="79820" y="262414"/>
                  </a:cubicBezTo>
                  <a:lnTo>
                    <a:pt x="79820" y="611886"/>
                  </a:lnTo>
                  <a:lnTo>
                    <a:pt x="0" y="611886"/>
                  </a:lnTo>
                  <a:lnTo>
                    <a:pt x="0" y="270796"/>
                  </a:lnTo>
                  <a:cubicBezTo>
                    <a:pt x="0" y="193167"/>
                    <a:pt x="25241" y="128588"/>
                    <a:pt x="75533" y="77153"/>
                  </a:cubicBezTo>
                  <a:cubicBezTo>
                    <a:pt x="125825" y="25717"/>
                    <a:pt x="189262" y="0"/>
                    <a:pt x="265462" y="0"/>
                  </a:cubicBezTo>
                  <a:cubicBezTo>
                    <a:pt x="341662" y="0"/>
                    <a:pt x="404050" y="25717"/>
                    <a:pt x="454342" y="77153"/>
                  </a:cubicBezTo>
                  <a:cubicBezTo>
                    <a:pt x="504730" y="128588"/>
                    <a:pt x="529876" y="193167"/>
                    <a:pt x="529876" y="270796"/>
                  </a:cubicBezTo>
                  <a:lnTo>
                    <a:pt x="529876" y="611886"/>
                  </a:lnTo>
                  <a:close/>
                </a:path>
              </a:pathLst>
            </a:custGeom>
            <a:solidFill>
              <a:srgbClr val="325157"/>
            </a:solidFill>
            <a:ln w="9525" cap="flat">
              <a:noFill/>
              <a:prstDash val="solid"/>
              <a:miter/>
            </a:ln>
          </p:spPr>
          <p:txBody>
            <a:bodyPr rtlCol="0" anchor="ctr"/>
            <a:lstStyle/>
            <a:p>
              <a:endParaRPr lang="pt-BR"/>
            </a:p>
          </p:txBody>
        </p:sp>
        <p:sp>
          <p:nvSpPr>
            <p:cNvPr id="253" name="Forma Livre: Forma 252">
              <a:extLst>
                <a:ext uri="{FF2B5EF4-FFF2-40B4-BE49-F238E27FC236}">
                  <a16:creationId xmlns:a16="http://schemas.microsoft.com/office/drawing/2014/main" id="{E13BEC82-2124-4E69-C68D-44E7D5D06AED}"/>
                </a:ext>
              </a:extLst>
            </p:cNvPr>
            <p:cNvSpPr/>
            <p:nvPr/>
          </p:nvSpPr>
          <p:spPr>
            <a:xfrm>
              <a:off x="5538308" y="3246467"/>
              <a:ext cx="619413" cy="630350"/>
            </a:xfrm>
            <a:custGeom>
              <a:avLst/>
              <a:gdLst>
                <a:gd name="connsiteX0" fmla="*/ 619318 w 619413"/>
                <a:gd name="connsiteY0" fmla="*/ 343695 h 630350"/>
                <a:gd name="connsiteX1" fmla="*/ 81917 w 619413"/>
                <a:gd name="connsiteY1" fmla="*/ 343695 h 630350"/>
                <a:gd name="connsiteX2" fmla="*/ 158498 w 619413"/>
                <a:gd name="connsiteY2" fmla="*/ 492761 h 630350"/>
                <a:gd name="connsiteX3" fmla="*/ 316994 w 619413"/>
                <a:gd name="connsiteY3" fmla="*/ 550483 h 630350"/>
                <a:gd name="connsiteX4" fmla="*/ 519591 w 619413"/>
                <a:gd name="connsiteY4" fmla="*/ 419323 h 630350"/>
                <a:gd name="connsiteX5" fmla="*/ 604649 w 619413"/>
                <a:gd name="connsiteY5" fmla="*/ 419323 h 630350"/>
                <a:gd name="connsiteX6" fmla="*/ 491302 w 619413"/>
                <a:gd name="connsiteY6" fmla="*/ 572581 h 630350"/>
                <a:gd name="connsiteX7" fmla="*/ 313946 w 619413"/>
                <a:gd name="connsiteY7" fmla="*/ 630302 h 630350"/>
                <a:gd name="connsiteX8" fmla="*/ 96681 w 619413"/>
                <a:gd name="connsiteY8" fmla="*/ 540577 h 630350"/>
                <a:gd name="connsiteX9" fmla="*/ 98 w 619413"/>
                <a:gd name="connsiteY9" fmla="*/ 321692 h 630350"/>
                <a:gd name="connsiteX10" fmla="*/ 95062 w 619413"/>
                <a:gd name="connsiteY10" fmla="*/ 90235 h 630350"/>
                <a:gd name="connsiteX11" fmla="*/ 326519 w 619413"/>
                <a:gd name="connsiteY11" fmla="*/ 509 h 630350"/>
                <a:gd name="connsiteX12" fmla="*/ 534355 w 619413"/>
                <a:gd name="connsiteY12" fmla="*/ 99188 h 630350"/>
                <a:gd name="connsiteX13" fmla="*/ 619413 w 619413"/>
                <a:gd name="connsiteY13" fmla="*/ 300737 h 630350"/>
                <a:gd name="connsiteX14" fmla="*/ 619413 w 619413"/>
                <a:gd name="connsiteY14" fmla="*/ 343790 h 630350"/>
                <a:gd name="connsiteX15" fmla="*/ 540641 w 619413"/>
                <a:gd name="connsiteY15" fmla="*/ 270257 h 630350"/>
                <a:gd name="connsiteX16" fmla="*/ 461965 w 619413"/>
                <a:gd name="connsiteY16" fmla="*/ 134335 h 630350"/>
                <a:gd name="connsiteX17" fmla="*/ 313946 w 619413"/>
                <a:gd name="connsiteY17" fmla="*/ 81376 h 630350"/>
                <a:gd name="connsiteX18" fmla="*/ 163356 w 619413"/>
                <a:gd name="connsiteY18" fmla="*/ 132811 h 630350"/>
                <a:gd name="connsiteX19" fmla="*/ 82013 w 619413"/>
                <a:gd name="connsiteY19" fmla="*/ 270257 h 630350"/>
                <a:gd name="connsiteX20" fmla="*/ 540641 w 619413"/>
                <a:gd name="connsiteY20" fmla="*/ 270257 h 6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413" h="630350">
                  <a:moveTo>
                    <a:pt x="619318" y="343695"/>
                  </a:moveTo>
                  <a:lnTo>
                    <a:pt x="81917" y="343695"/>
                  </a:lnTo>
                  <a:cubicBezTo>
                    <a:pt x="88204" y="403893"/>
                    <a:pt x="113731" y="453518"/>
                    <a:pt x="158498" y="492761"/>
                  </a:cubicBezTo>
                  <a:cubicBezTo>
                    <a:pt x="203266" y="532004"/>
                    <a:pt x="256130" y="551149"/>
                    <a:pt x="316994" y="550483"/>
                  </a:cubicBezTo>
                  <a:cubicBezTo>
                    <a:pt x="411482" y="549054"/>
                    <a:pt x="479015" y="505334"/>
                    <a:pt x="519591" y="419323"/>
                  </a:cubicBezTo>
                  <a:lnTo>
                    <a:pt x="604649" y="419323"/>
                  </a:lnTo>
                  <a:cubicBezTo>
                    <a:pt x="582266" y="483712"/>
                    <a:pt x="544451" y="534766"/>
                    <a:pt x="491302" y="572581"/>
                  </a:cubicBezTo>
                  <a:cubicBezTo>
                    <a:pt x="438152" y="610395"/>
                    <a:pt x="379002" y="629635"/>
                    <a:pt x="313946" y="630302"/>
                  </a:cubicBezTo>
                  <a:cubicBezTo>
                    <a:pt x="232031" y="631731"/>
                    <a:pt x="159641" y="601822"/>
                    <a:pt x="96681" y="540577"/>
                  </a:cubicBezTo>
                  <a:cubicBezTo>
                    <a:pt x="33721" y="479331"/>
                    <a:pt x="1526" y="406369"/>
                    <a:pt x="98" y="321692"/>
                  </a:cubicBezTo>
                  <a:cubicBezTo>
                    <a:pt x="-1998" y="232157"/>
                    <a:pt x="29625" y="155005"/>
                    <a:pt x="95062" y="90235"/>
                  </a:cubicBezTo>
                  <a:cubicBezTo>
                    <a:pt x="160498" y="25560"/>
                    <a:pt x="237651" y="-4349"/>
                    <a:pt x="326519" y="509"/>
                  </a:cubicBezTo>
                  <a:cubicBezTo>
                    <a:pt x="406244" y="5367"/>
                    <a:pt x="475586" y="38323"/>
                    <a:pt x="534355" y="99188"/>
                  </a:cubicBezTo>
                  <a:cubicBezTo>
                    <a:pt x="591029" y="159386"/>
                    <a:pt x="619413" y="226537"/>
                    <a:pt x="619413" y="300737"/>
                  </a:cubicBezTo>
                  <a:lnTo>
                    <a:pt x="619413" y="343790"/>
                  </a:lnTo>
                  <a:close/>
                  <a:moveTo>
                    <a:pt x="540641" y="270257"/>
                  </a:moveTo>
                  <a:cubicBezTo>
                    <a:pt x="529402" y="214250"/>
                    <a:pt x="503208" y="169006"/>
                    <a:pt x="461965" y="134335"/>
                  </a:cubicBezTo>
                  <a:cubicBezTo>
                    <a:pt x="420626" y="99664"/>
                    <a:pt x="371382" y="82043"/>
                    <a:pt x="313946" y="81376"/>
                  </a:cubicBezTo>
                  <a:cubicBezTo>
                    <a:pt x="256606" y="80710"/>
                    <a:pt x="206409" y="97855"/>
                    <a:pt x="163356" y="132811"/>
                  </a:cubicBezTo>
                  <a:cubicBezTo>
                    <a:pt x="120303" y="167768"/>
                    <a:pt x="93157" y="213583"/>
                    <a:pt x="82013" y="270257"/>
                  </a:cubicBezTo>
                  <a:lnTo>
                    <a:pt x="540641" y="270257"/>
                  </a:lnTo>
                  <a:close/>
                </a:path>
              </a:pathLst>
            </a:custGeom>
            <a:solidFill>
              <a:srgbClr val="548089"/>
            </a:solidFill>
            <a:ln w="9525" cap="flat">
              <a:noFill/>
              <a:prstDash val="solid"/>
              <a:miter/>
            </a:ln>
          </p:spPr>
          <p:txBody>
            <a:bodyPr rtlCol="0" anchor="ctr"/>
            <a:lstStyle/>
            <a:p>
              <a:endParaRPr lang="pt-BR"/>
            </a:p>
          </p:txBody>
        </p:sp>
        <p:sp>
          <p:nvSpPr>
            <p:cNvPr id="255" name="Forma Livre: Forma 254">
              <a:extLst>
                <a:ext uri="{FF2B5EF4-FFF2-40B4-BE49-F238E27FC236}">
                  <a16:creationId xmlns:a16="http://schemas.microsoft.com/office/drawing/2014/main" id="{476316BE-0CCF-516F-05BC-18F5EF4577E0}"/>
                </a:ext>
              </a:extLst>
            </p:cNvPr>
            <p:cNvSpPr/>
            <p:nvPr/>
          </p:nvSpPr>
          <p:spPr>
            <a:xfrm>
              <a:off x="6229064" y="3248801"/>
              <a:ext cx="615124" cy="627011"/>
            </a:xfrm>
            <a:custGeom>
              <a:avLst/>
              <a:gdLst>
                <a:gd name="connsiteX0" fmla="*/ 615029 w 615124"/>
                <a:gd name="connsiteY0" fmla="*/ 314024 h 627011"/>
                <a:gd name="connsiteX1" fmla="*/ 521113 w 615124"/>
                <a:gd name="connsiteY1" fmla="*/ 537099 h 627011"/>
                <a:gd name="connsiteX2" fmla="*/ 298037 w 615124"/>
                <a:gd name="connsiteY2" fmla="*/ 626825 h 627011"/>
                <a:gd name="connsiteX3" fmla="*/ 86582 w 615124"/>
                <a:gd name="connsiteY3" fmla="*/ 532337 h 627011"/>
                <a:gd name="connsiteX4" fmla="*/ 0 w 615124"/>
                <a:gd name="connsiteY4" fmla="*/ 315072 h 627011"/>
                <a:gd name="connsiteX5" fmla="*/ 93440 w 615124"/>
                <a:gd name="connsiteY5" fmla="*/ 89901 h 627011"/>
                <a:gd name="connsiteX6" fmla="*/ 315944 w 615124"/>
                <a:gd name="connsiteY6" fmla="*/ 175 h 627011"/>
                <a:gd name="connsiteX7" fmla="*/ 527971 w 615124"/>
                <a:gd name="connsiteY7" fmla="*/ 96187 h 627011"/>
                <a:gd name="connsiteX8" fmla="*/ 615124 w 615124"/>
                <a:gd name="connsiteY8" fmla="*/ 314024 h 627011"/>
                <a:gd name="connsiteX9" fmla="*/ 535210 w 615124"/>
                <a:gd name="connsiteY9" fmla="*/ 307737 h 627011"/>
                <a:gd name="connsiteX10" fmla="*/ 467392 w 615124"/>
                <a:gd name="connsiteY10" fmla="*/ 145431 h 627011"/>
                <a:gd name="connsiteX11" fmla="*/ 311182 w 615124"/>
                <a:gd name="connsiteY11" fmla="*/ 77994 h 627011"/>
                <a:gd name="connsiteX12" fmla="*/ 148114 w 615124"/>
                <a:gd name="connsiteY12" fmla="*/ 144955 h 627011"/>
                <a:gd name="connsiteX13" fmla="*/ 79724 w 615124"/>
                <a:gd name="connsiteY13" fmla="*/ 308880 h 627011"/>
                <a:gd name="connsiteX14" fmla="*/ 141827 w 615124"/>
                <a:gd name="connsiteY14" fmla="*/ 474901 h 627011"/>
                <a:gd name="connsiteX15" fmla="*/ 298609 w 615124"/>
                <a:gd name="connsiteY15" fmla="*/ 549196 h 627011"/>
                <a:gd name="connsiteX16" fmla="*/ 467487 w 615124"/>
                <a:gd name="connsiteY16" fmla="*/ 480616 h 627011"/>
                <a:gd name="connsiteX17" fmla="*/ 535305 w 615124"/>
                <a:gd name="connsiteY17" fmla="*/ 307737 h 6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5124" h="627011">
                  <a:moveTo>
                    <a:pt x="615029" y="314024"/>
                  </a:moveTo>
                  <a:cubicBezTo>
                    <a:pt x="615029" y="400130"/>
                    <a:pt x="583692" y="474425"/>
                    <a:pt x="521113" y="537099"/>
                  </a:cubicBezTo>
                  <a:cubicBezTo>
                    <a:pt x="458438" y="599774"/>
                    <a:pt x="384143" y="629682"/>
                    <a:pt x="298037" y="626825"/>
                  </a:cubicBezTo>
                  <a:cubicBezTo>
                    <a:pt x="214789" y="624729"/>
                    <a:pt x="144304" y="593202"/>
                    <a:pt x="86582" y="532337"/>
                  </a:cubicBezTo>
                  <a:cubicBezTo>
                    <a:pt x="28861" y="471472"/>
                    <a:pt x="0" y="398987"/>
                    <a:pt x="0" y="315072"/>
                  </a:cubicBezTo>
                  <a:cubicBezTo>
                    <a:pt x="0" y="231156"/>
                    <a:pt x="31147" y="152575"/>
                    <a:pt x="93440" y="89901"/>
                  </a:cubicBezTo>
                  <a:cubicBezTo>
                    <a:pt x="155734" y="27321"/>
                    <a:pt x="229933" y="-2587"/>
                    <a:pt x="315944" y="175"/>
                  </a:cubicBezTo>
                  <a:cubicBezTo>
                    <a:pt x="399193" y="2937"/>
                    <a:pt x="469868" y="35037"/>
                    <a:pt x="527971" y="96187"/>
                  </a:cubicBezTo>
                  <a:cubicBezTo>
                    <a:pt x="586073" y="157433"/>
                    <a:pt x="615124" y="230013"/>
                    <a:pt x="615124" y="314024"/>
                  </a:cubicBezTo>
                  <a:close/>
                  <a:moveTo>
                    <a:pt x="535210" y="307737"/>
                  </a:moveTo>
                  <a:cubicBezTo>
                    <a:pt x="533114" y="244491"/>
                    <a:pt x="510445" y="190389"/>
                    <a:pt x="467392" y="145431"/>
                  </a:cubicBezTo>
                  <a:cubicBezTo>
                    <a:pt x="424339" y="100473"/>
                    <a:pt x="372142" y="77994"/>
                    <a:pt x="311182" y="77994"/>
                  </a:cubicBezTo>
                  <a:cubicBezTo>
                    <a:pt x="247364" y="77328"/>
                    <a:pt x="192977" y="99616"/>
                    <a:pt x="148114" y="144955"/>
                  </a:cubicBezTo>
                  <a:cubicBezTo>
                    <a:pt x="103251" y="190294"/>
                    <a:pt x="80391" y="244968"/>
                    <a:pt x="79724" y="308880"/>
                  </a:cubicBezTo>
                  <a:cubicBezTo>
                    <a:pt x="78296" y="372126"/>
                    <a:pt x="98965" y="427467"/>
                    <a:pt x="141827" y="474901"/>
                  </a:cubicBezTo>
                  <a:cubicBezTo>
                    <a:pt x="184595" y="522336"/>
                    <a:pt x="236887" y="547101"/>
                    <a:pt x="298609" y="549196"/>
                  </a:cubicBezTo>
                  <a:cubicBezTo>
                    <a:pt x="364522" y="552720"/>
                    <a:pt x="420814" y="529860"/>
                    <a:pt x="467487" y="480616"/>
                  </a:cubicBezTo>
                  <a:cubicBezTo>
                    <a:pt x="514160" y="431372"/>
                    <a:pt x="536734" y="373746"/>
                    <a:pt x="535305" y="307737"/>
                  </a:cubicBezTo>
                  <a:close/>
                </a:path>
              </a:pathLst>
            </a:custGeom>
            <a:solidFill>
              <a:srgbClr val="70A9B6"/>
            </a:solidFill>
            <a:ln w="9525" cap="flat">
              <a:noFill/>
              <a:prstDash val="solid"/>
              <a:miter/>
            </a:ln>
          </p:spPr>
          <p:txBody>
            <a:bodyPr rtlCol="0" anchor="ctr"/>
            <a:lstStyle/>
            <a:p>
              <a:endParaRPr lang="pt-BR"/>
            </a:p>
          </p:txBody>
        </p:sp>
        <p:sp>
          <p:nvSpPr>
            <p:cNvPr id="257" name="Forma Livre: Forma 256">
              <a:extLst>
                <a:ext uri="{FF2B5EF4-FFF2-40B4-BE49-F238E27FC236}">
                  <a16:creationId xmlns:a16="http://schemas.microsoft.com/office/drawing/2014/main" id="{2D7AF25F-0D90-3398-B2D5-E1234612C2C9}"/>
                </a:ext>
              </a:extLst>
            </p:cNvPr>
            <p:cNvSpPr/>
            <p:nvPr/>
          </p:nvSpPr>
          <p:spPr>
            <a:xfrm>
              <a:off x="6924960" y="2957512"/>
              <a:ext cx="79724" cy="904493"/>
            </a:xfrm>
            <a:custGeom>
              <a:avLst/>
              <a:gdLst>
                <a:gd name="connsiteX0" fmla="*/ 79724 w 79724"/>
                <a:gd name="connsiteY0" fmla="*/ 904494 h 904493"/>
                <a:gd name="connsiteX1" fmla="*/ 0 w 79724"/>
                <a:gd name="connsiteY1" fmla="*/ 904494 h 904493"/>
                <a:gd name="connsiteX2" fmla="*/ 0 w 79724"/>
                <a:gd name="connsiteY2" fmla="*/ 0 h 904493"/>
                <a:gd name="connsiteX3" fmla="*/ 79724 w 79724"/>
                <a:gd name="connsiteY3" fmla="*/ 0 h 904493"/>
                <a:gd name="connsiteX4" fmla="*/ 79724 w 79724"/>
                <a:gd name="connsiteY4" fmla="*/ 904494 h 90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24" h="904493">
                  <a:moveTo>
                    <a:pt x="79724" y="904494"/>
                  </a:moveTo>
                  <a:lnTo>
                    <a:pt x="0" y="904494"/>
                  </a:lnTo>
                  <a:lnTo>
                    <a:pt x="0" y="0"/>
                  </a:lnTo>
                  <a:lnTo>
                    <a:pt x="79724" y="0"/>
                  </a:lnTo>
                  <a:lnTo>
                    <a:pt x="79724" y="904494"/>
                  </a:lnTo>
                  <a:close/>
                </a:path>
              </a:pathLst>
            </a:custGeom>
            <a:solidFill>
              <a:srgbClr val="000000"/>
            </a:solidFill>
            <a:ln w="9525" cap="flat">
              <a:noFill/>
              <a:prstDash val="solid"/>
              <a:miter/>
            </a:ln>
          </p:spPr>
          <p:txBody>
            <a:bodyPr rtlCol="0" anchor="ctr"/>
            <a:lstStyle/>
            <a:p>
              <a:endParaRPr lang="pt-BR"/>
            </a:p>
          </p:txBody>
        </p:sp>
        <p:sp>
          <p:nvSpPr>
            <p:cNvPr id="259" name="Forma Livre: Forma 258">
              <a:extLst>
                <a:ext uri="{FF2B5EF4-FFF2-40B4-BE49-F238E27FC236}">
                  <a16:creationId xmlns:a16="http://schemas.microsoft.com/office/drawing/2014/main" id="{C66D2223-784B-511B-BEB8-ACD7D68707E3}"/>
                </a:ext>
              </a:extLst>
            </p:cNvPr>
            <p:cNvSpPr/>
            <p:nvPr/>
          </p:nvSpPr>
          <p:spPr>
            <a:xfrm>
              <a:off x="7094886" y="3263740"/>
              <a:ext cx="529018" cy="612933"/>
            </a:xfrm>
            <a:custGeom>
              <a:avLst/>
              <a:gdLst>
                <a:gd name="connsiteX0" fmla="*/ 529019 w 529018"/>
                <a:gd name="connsiteY0" fmla="*/ 341090 h 612933"/>
                <a:gd name="connsiteX1" fmla="*/ 453962 w 529018"/>
                <a:gd name="connsiteY1" fmla="*/ 535305 h 612933"/>
                <a:gd name="connsiteX2" fmla="*/ 264509 w 529018"/>
                <a:gd name="connsiteY2" fmla="*/ 612934 h 612933"/>
                <a:gd name="connsiteX3" fmla="*/ 75057 w 529018"/>
                <a:gd name="connsiteY3" fmla="*/ 535305 h 612933"/>
                <a:gd name="connsiteX4" fmla="*/ 0 w 529018"/>
                <a:gd name="connsiteY4" fmla="*/ 341090 h 612933"/>
                <a:gd name="connsiteX5" fmla="*/ 0 w 529018"/>
                <a:gd name="connsiteY5" fmla="*/ 0 h 612933"/>
                <a:gd name="connsiteX6" fmla="*/ 79724 w 529018"/>
                <a:gd name="connsiteY6" fmla="*/ 0 h 612933"/>
                <a:gd name="connsiteX7" fmla="*/ 79724 w 529018"/>
                <a:gd name="connsiteY7" fmla="*/ 351282 h 612933"/>
                <a:gd name="connsiteX8" fmla="*/ 135160 w 529018"/>
                <a:gd name="connsiteY8" fmla="*/ 481203 h 612933"/>
                <a:gd name="connsiteX9" fmla="*/ 264509 w 529018"/>
                <a:gd name="connsiteY9" fmla="*/ 535400 h 612933"/>
                <a:gd name="connsiteX10" fmla="*/ 393859 w 529018"/>
                <a:gd name="connsiteY10" fmla="*/ 481203 h 612933"/>
                <a:gd name="connsiteX11" fmla="*/ 449294 w 529018"/>
                <a:gd name="connsiteY11" fmla="*/ 351282 h 612933"/>
                <a:gd name="connsiteX12" fmla="*/ 449294 w 529018"/>
                <a:gd name="connsiteY12" fmla="*/ 0 h 612933"/>
                <a:gd name="connsiteX13" fmla="*/ 529019 w 529018"/>
                <a:gd name="connsiteY13" fmla="*/ 0 h 612933"/>
                <a:gd name="connsiteX14" fmla="*/ 529019 w 529018"/>
                <a:gd name="connsiteY14" fmla="*/ 341090 h 61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018" h="612933">
                  <a:moveTo>
                    <a:pt x="529019" y="341090"/>
                  </a:moveTo>
                  <a:cubicBezTo>
                    <a:pt x="529019" y="418719"/>
                    <a:pt x="503968" y="483489"/>
                    <a:pt x="453962" y="535305"/>
                  </a:cubicBezTo>
                  <a:cubicBezTo>
                    <a:pt x="403955" y="587121"/>
                    <a:pt x="340805" y="612934"/>
                    <a:pt x="264509" y="612934"/>
                  </a:cubicBezTo>
                  <a:cubicBezTo>
                    <a:pt x="188214" y="612934"/>
                    <a:pt x="125063" y="587026"/>
                    <a:pt x="75057" y="535305"/>
                  </a:cubicBezTo>
                  <a:cubicBezTo>
                    <a:pt x="25051" y="483489"/>
                    <a:pt x="0" y="418814"/>
                    <a:pt x="0" y="341090"/>
                  </a:cubicBezTo>
                  <a:lnTo>
                    <a:pt x="0" y="0"/>
                  </a:lnTo>
                  <a:lnTo>
                    <a:pt x="79724" y="0"/>
                  </a:lnTo>
                  <a:lnTo>
                    <a:pt x="79724" y="351282"/>
                  </a:lnTo>
                  <a:cubicBezTo>
                    <a:pt x="79724" y="401765"/>
                    <a:pt x="98203" y="445103"/>
                    <a:pt x="135160" y="481203"/>
                  </a:cubicBezTo>
                  <a:cubicBezTo>
                    <a:pt x="172117" y="517303"/>
                    <a:pt x="215170" y="535400"/>
                    <a:pt x="264509" y="535400"/>
                  </a:cubicBezTo>
                  <a:cubicBezTo>
                    <a:pt x="313849" y="535400"/>
                    <a:pt x="356902" y="517398"/>
                    <a:pt x="393859" y="481203"/>
                  </a:cubicBezTo>
                  <a:cubicBezTo>
                    <a:pt x="430816" y="445103"/>
                    <a:pt x="449294" y="401765"/>
                    <a:pt x="449294" y="351282"/>
                  </a:cubicBezTo>
                  <a:lnTo>
                    <a:pt x="449294" y="0"/>
                  </a:lnTo>
                  <a:lnTo>
                    <a:pt x="529019" y="0"/>
                  </a:lnTo>
                  <a:lnTo>
                    <a:pt x="529019" y="341090"/>
                  </a:lnTo>
                  <a:close/>
                </a:path>
              </a:pathLst>
            </a:custGeom>
            <a:solidFill>
              <a:srgbClr val="000000"/>
            </a:solidFill>
            <a:ln w="9525" cap="flat">
              <a:noFill/>
              <a:prstDash val="solid"/>
              <a:miter/>
            </a:ln>
          </p:spPr>
          <p:txBody>
            <a:bodyPr rtlCol="0" anchor="ctr"/>
            <a:lstStyle/>
            <a:p>
              <a:endParaRPr lang="pt-BR"/>
            </a:p>
          </p:txBody>
        </p:sp>
        <p:sp>
          <p:nvSpPr>
            <p:cNvPr id="261" name="Forma Livre: Forma 260">
              <a:extLst>
                <a:ext uri="{FF2B5EF4-FFF2-40B4-BE49-F238E27FC236}">
                  <a16:creationId xmlns:a16="http://schemas.microsoft.com/office/drawing/2014/main" id="{423E19A1-A20D-3AEE-D70C-C580C038D475}"/>
                </a:ext>
              </a:extLst>
            </p:cNvPr>
            <p:cNvSpPr/>
            <p:nvPr/>
          </p:nvSpPr>
          <p:spPr>
            <a:xfrm>
              <a:off x="7696390" y="2961702"/>
              <a:ext cx="615129" cy="917253"/>
            </a:xfrm>
            <a:custGeom>
              <a:avLst/>
              <a:gdLst>
                <a:gd name="connsiteX0" fmla="*/ 615030 w 615129"/>
                <a:gd name="connsiteY0" fmla="*/ 604266 h 917253"/>
                <a:gd name="connsiteX1" fmla="*/ 522637 w 615129"/>
                <a:gd name="connsiteY1" fmla="*/ 827342 h 917253"/>
                <a:gd name="connsiteX2" fmla="*/ 298037 w 615129"/>
                <a:gd name="connsiteY2" fmla="*/ 917067 h 917253"/>
                <a:gd name="connsiteX3" fmla="*/ 86582 w 615129"/>
                <a:gd name="connsiteY3" fmla="*/ 822579 h 917253"/>
                <a:gd name="connsiteX4" fmla="*/ 0 w 615129"/>
                <a:gd name="connsiteY4" fmla="*/ 605314 h 917253"/>
                <a:gd name="connsiteX5" fmla="*/ 93250 w 615129"/>
                <a:gd name="connsiteY5" fmla="*/ 380143 h 917253"/>
                <a:gd name="connsiteX6" fmla="*/ 315278 w 615129"/>
                <a:gd name="connsiteY6" fmla="*/ 290417 h 917253"/>
                <a:gd name="connsiteX7" fmla="*/ 535305 w 615129"/>
                <a:gd name="connsiteY7" fmla="*/ 396431 h 917253"/>
                <a:gd name="connsiteX8" fmla="*/ 535305 w 615129"/>
                <a:gd name="connsiteY8" fmla="*/ 0 h 917253"/>
                <a:gd name="connsiteX9" fmla="*/ 615030 w 615129"/>
                <a:gd name="connsiteY9" fmla="*/ 0 h 917253"/>
                <a:gd name="connsiteX10" fmla="*/ 615030 w 615129"/>
                <a:gd name="connsiteY10" fmla="*/ 604266 h 917253"/>
                <a:gd name="connsiteX11" fmla="*/ 535210 w 615129"/>
                <a:gd name="connsiteY11" fmla="*/ 597980 h 917253"/>
                <a:gd name="connsiteX12" fmla="*/ 468440 w 615129"/>
                <a:gd name="connsiteY12" fmla="*/ 435674 h 917253"/>
                <a:gd name="connsiteX13" fmla="*/ 311182 w 615129"/>
                <a:gd name="connsiteY13" fmla="*/ 368237 h 917253"/>
                <a:gd name="connsiteX14" fmla="*/ 148590 w 615129"/>
                <a:gd name="connsiteY14" fmla="*/ 435197 h 917253"/>
                <a:gd name="connsiteX15" fmla="*/ 79724 w 615129"/>
                <a:gd name="connsiteY15" fmla="*/ 599123 h 917253"/>
                <a:gd name="connsiteX16" fmla="*/ 142875 w 615129"/>
                <a:gd name="connsiteY16" fmla="*/ 765143 h 917253"/>
                <a:gd name="connsiteX17" fmla="*/ 299657 w 615129"/>
                <a:gd name="connsiteY17" fmla="*/ 839438 h 917253"/>
                <a:gd name="connsiteX18" fmla="*/ 468535 w 615129"/>
                <a:gd name="connsiteY18" fmla="*/ 770954 h 917253"/>
                <a:gd name="connsiteX19" fmla="*/ 535305 w 615129"/>
                <a:gd name="connsiteY19" fmla="*/ 598075 h 91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5129" h="917253">
                  <a:moveTo>
                    <a:pt x="615030" y="604266"/>
                  </a:moveTo>
                  <a:cubicBezTo>
                    <a:pt x="617125" y="690372"/>
                    <a:pt x="586359" y="764667"/>
                    <a:pt x="522637" y="827342"/>
                  </a:cubicBezTo>
                  <a:cubicBezTo>
                    <a:pt x="458915" y="890016"/>
                    <a:pt x="384048" y="919924"/>
                    <a:pt x="298037" y="917067"/>
                  </a:cubicBezTo>
                  <a:cubicBezTo>
                    <a:pt x="214789" y="914972"/>
                    <a:pt x="144304" y="883444"/>
                    <a:pt x="86582" y="822579"/>
                  </a:cubicBezTo>
                  <a:cubicBezTo>
                    <a:pt x="28861" y="761714"/>
                    <a:pt x="0" y="689324"/>
                    <a:pt x="0" y="605314"/>
                  </a:cubicBezTo>
                  <a:cubicBezTo>
                    <a:pt x="0" y="521303"/>
                    <a:pt x="31052" y="442817"/>
                    <a:pt x="93250" y="380143"/>
                  </a:cubicBezTo>
                  <a:cubicBezTo>
                    <a:pt x="155448" y="317564"/>
                    <a:pt x="229457" y="287655"/>
                    <a:pt x="315278" y="290417"/>
                  </a:cubicBezTo>
                  <a:cubicBezTo>
                    <a:pt x="403288" y="293942"/>
                    <a:pt x="476631" y="329279"/>
                    <a:pt x="535305" y="396431"/>
                  </a:cubicBezTo>
                  <a:lnTo>
                    <a:pt x="535305" y="0"/>
                  </a:lnTo>
                  <a:lnTo>
                    <a:pt x="615030" y="0"/>
                  </a:lnTo>
                  <a:lnTo>
                    <a:pt x="615030" y="604266"/>
                  </a:lnTo>
                  <a:close/>
                  <a:moveTo>
                    <a:pt x="535210" y="597980"/>
                  </a:moveTo>
                  <a:cubicBezTo>
                    <a:pt x="533781" y="534734"/>
                    <a:pt x="511588" y="480632"/>
                    <a:pt x="468440" y="435674"/>
                  </a:cubicBezTo>
                  <a:cubicBezTo>
                    <a:pt x="425291" y="390716"/>
                    <a:pt x="372904" y="368237"/>
                    <a:pt x="311182" y="368237"/>
                  </a:cubicBezTo>
                  <a:cubicBezTo>
                    <a:pt x="248031" y="367570"/>
                    <a:pt x="193834" y="389858"/>
                    <a:pt x="148590" y="435197"/>
                  </a:cubicBezTo>
                  <a:cubicBezTo>
                    <a:pt x="103346" y="480536"/>
                    <a:pt x="80391" y="535210"/>
                    <a:pt x="79724" y="599123"/>
                  </a:cubicBezTo>
                  <a:cubicBezTo>
                    <a:pt x="79058" y="662369"/>
                    <a:pt x="100108" y="717709"/>
                    <a:pt x="142875" y="765143"/>
                  </a:cubicBezTo>
                  <a:cubicBezTo>
                    <a:pt x="185642" y="812578"/>
                    <a:pt x="237935" y="837343"/>
                    <a:pt x="299657" y="839438"/>
                  </a:cubicBezTo>
                  <a:cubicBezTo>
                    <a:pt x="365570" y="842963"/>
                    <a:pt x="421862" y="820103"/>
                    <a:pt x="468535" y="770954"/>
                  </a:cubicBezTo>
                  <a:cubicBezTo>
                    <a:pt x="515207" y="721709"/>
                    <a:pt x="537401" y="664083"/>
                    <a:pt x="535305" y="598075"/>
                  </a:cubicBezTo>
                  <a:close/>
                </a:path>
              </a:pathLst>
            </a:custGeom>
            <a:solidFill>
              <a:srgbClr val="000000"/>
            </a:solidFill>
            <a:ln w="9525" cap="flat">
              <a:noFill/>
              <a:prstDash val="solid"/>
              <a:miter/>
            </a:ln>
          </p:spPr>
          <p:txBody>
            <a:bodyPr rtlCol="0" anchor="ctr"/>
            <a:lstStyle/>
            <a:p>
              <a:endParaRPr lang="pt-BR"/>
            </a:p>
          </p:txBody>
        </p:sp>
        <p:sp>
          <p:nvSpPr>
            <p:cNvPr id="263" name="Forma Livre: Forma 262">
              <a:extLst>
                <a:ext uri="{FF2B5EF4-FFF2-40B4-BE49-F238E27FC236}">
                  <a16:creationId xmlns:a16="http://schemas.microsoft.com/office/drawing/2014/main" id="{E9537CB9-7B15-79CC-D64A-5D2DB9937D73}"/>
                </a:ext>
              </a:extLst>
            </p:cNvPr>
            <p:cNvSpPr/>
            <p:nvPr/>
          </p:nvSpPr>
          <p:spPr>
            <a:xfrm>
              <a:off x="8396380" y="3246467"/>
              <a:ext cx="619412" cy="630350"/>
            </a:xfrm>
            <a:custGeom>
              <a:avLst/>
              <a:gdLst>
                <a:gd name="connsiteX0" fmla="*/ 619318 w 619412"/>
                <a:gd name="connsiteY0" fmla="*/ 343695 h 630350"/>
                <a:gd name="connsiteX1" fmla="*/ 81917 w 619412"/>
                <a:gd name="connsiteY1" fmla="*/ 343695 h 630350"/>
                <a:gd name="connsiteX2" fmla="*/ 158499 w 619412"/>
                <a:gd name="connsiteY2" fmla="*/ 492761 h 630350"/>
                <a:gd name="connsiteX3" fmla="*/ 316994 w 619412"/>
                <a:gd name="connsiteY3" fmla="*/ 550483 h 630350"/>
                <a:gd name="connsiteX4" fmla="*/ 519591 w 619412"/>
                <a:gd name="connsiteY4" fmla="*/ 419323 h 630350"/>
                <a:gd name="connsiteX5" fmla="*/ 604649 w 619412"/>
                <a:gd name="connsiteY5" fmla="*/ 419323 h 630350"/>
                <a:gd name="connsiteX6" fmla="*/ 491302 w 619412"/>
                <a:gd name="connsiteY6" fmla="*/ 572581 h 630350"/>
                <a:gd name="connsiteX7" fmla="*/ 313946 w 619412"/>
                <a:gd name="connsiteY7" fmla="*/ 630302 h 630350"/>
                <a:gd name="connsiteX8" fmla="*/ 96681 w 619412"/>
                <a:gd name="connsiteY8" fmla="*/ 540577 h 630350"/>
                <a:gd name="connsiteX9" fmla="*/ 98 w 619412"/>
                <a:gd name="connsiteY9" fmla="*/ 321692 h 630350"/>
                <a:gd name="connsiteX10" fmla="*/ 95062 w 619412"/>
                <a:gd name="connsiteY10" fmla="*/ 90235 h 630350"/>
                <a:gd name="connsiteX11" fmla="*/ 326519 w 619412"/>
                <a:gd name="connsiteY11" fmla="*/ 509 h 630350"/>
                <a:gd name="connsiteX12" fmla="*/ 534355 w 619412"/>
                <a:gd name="connsiteY12" fmla="*/ 99188 h 630350"/>
                <a:gd name="connsiteX13" fmla="*/ 619413 w 619412"/>
                <a:gd name="connsiteY13" fmla="*/ 300737 h 630350"/>
                <a:gd name="connsiteX14" fmla="*/ 619413 w 619412"/>
                <a:gd name="connsiteY14" fmla="*/ 343790 h 630350"/>
                <a:gd name="connsiteX15" fmla="*/ 540546 w 619412"/>
                <a:gd name="connsiteY15" fmla="*/ 270257 h 630350"/>
                <a:gd name="connsiteX16" fmla="*/ 461870 w 619412"/>
                <a:gd name="connsiteY16" fmla="*/ 134335 h 630350"/>
                <a:gd name="connsiteX17" fmla="*/ 313851 w 619412"/>
                <a:gd name="connsiteY17" fmla="*/ 81376 h 630350"/>
                <a:gd name="connsiteX18" fmla="*/ 163261 w 619412"/>
                <a:gd name="connsiteY18" fmla="*/ 132811 h 630350"/>
                <a:gd name="connsiteX19" fmla="*/ 81917 w 619412"/>
                <a:gd name="connsiteY19" fmla="*/ 270257 h 630350"/>
                <a:gd name="connsiteX20" fmla="*/ 540546 w 619412"/>
                <a:gd name="connsiteY20" fmla="*/ 270257 h 6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412" h="630350">
                  <a:moveTo>
                    <a:pt x="619318" y="343695"/>
                  </a:moveTo>
                  <a:lnTo>
                    <a:pt x="81917" y="343695"/>
                  </a:lnTo>
                  <a:cubicBezTo>
                    <a:pt x="88204" y="403893"/>
                    <a:pt x="113731" y="453518"/>
                    <a:pt x="158499" y="492761"/>
                  </a:cubicBezTo>
                  <a:cubicBezTo>
                    <a:pt x="203266" y="532004"/>
                    <a:pt x="256130" y="551149"/>
                    <a:pt x="316994" y="550483"/>
                  </a:cubicBezTo>
                  <a:cubicBezTo>
                    <a:pt x="411482" y="549054"/>
                    <a:pt x="479014" y="505334"/>
                    <a:pt x="519591" y="419323"/>
                  </a:cubicBezTo>
                  <a:lnTo>
                    <a:pt x="604649" y="419323"/>
                  </a:lnTo>
                  <a:cubicBezTo>
                    <a:pt x="582266" y="483712"/>
                    <a:pt x="544451" y="534766"/>
                    <a:pt x="491302" y="572581"/>
                  </a:cubicBezTo>
                  <a:cubicBezTo>
                    <a:pt x="438152" y="610395"/>
                    <a:pt x="379002" y="629635"/>
                    <a:pt x="313946" y="630302"/>
                  </a:cubicBezTo>
                  <a:cubicBezTo>
                    <a:pt x="232031" y="631731"/>
                    <a:pt x="159641" y="601822"/>
                    <a:pt x="96681" y="540577"/>
                  </a:cubicBezTo>
                  <a:cubicBezTo>
                    <a:pt x="33721" y="479331"/>
                    <a:pt x="1526" y="406369"/>
                    <a:pt x="98" y="321692"/>
                  </a:cubicBezTo>
                  <a:cubicBezTo>
                    <a:pt x="-1998" y="232157"/>
                    <a:pt x="29625" y="155005"/>
                    <a:pt x="95062" y="90235"/>
                  </a:cubicBezTo>
                  <a:cubicBezTo>
                    <a:pt x="160498" y="25560"/>
                    <a:pt x="237651" y="-4349"/>
                    <a:pt x="326519" y="509"/>
                  </a:cubicBezTo>
                  <a:cubicBezTo>
                    <a:pt x="406243" y="5367"/>
                    <a:pt x="475586" y="38323"/>
                    <a:pt x="534355" y="99188"/>
                  </a:cubicBezTo>
                  <a:cubicBezTo>
                    <a:pt x="591029" y="159386"/>
                    <a:pt x="619413" y="226537"/>
                    <a:pt x="619413" y="300737"/>
                  </a:cubicBezTo>
                  <a:lnTo>
                    <a:pt x="619413" y="343790"/>
                  </a:lnTo>
                  <a:close/>
                  <a:moveTo>
                    <a:pt x="540546" y="270257"/>
                  </a:moveTo>
                  <a:cubicBezTo>
                    <a:pt x="529307" y="214250"/>
                    <a:pt x="503113" y="169006"/>
                    <a:pt x="461870" y="134335"/>
                  </a:cubicBezTo>
                  <a:cubicBezTo>
                    <a:pt x="420531" y="99664"/>
                    <a:pt x="371287" y="82043"/>
                    <a:pt x="313851" y="81376"/>
                  </a:cubicBezTo>
                  <a:cubicBezTo>
                    <a:pt x="256511" y="80710"/>
                    <a:pt x="206314" y="97855"/>
                    <a:pt x="163261" y="132811"/>
                  </a:cubicBezTo>
                  <a:cubicBezTo>
                    <a:pt x="120208" y="167768"/>
                    <a:pt x="93062" y="213583"/>
                    <a:pt x="81917" y="270257"/>
                  </a:cubicBezTo>
                  <a:lnTo>
                    <a:pt x="540546" y="270257"/>
                  </a:lnTo>
                  <a:close/>
                </a:path>
              </a:pathLst>
            </a:custGeom>
            <a:solidFill>
              <a:srgbClr val="000000"/>
            </a:solidFill>
            <a:ln w="9525" cap="flat">
              <a:noFill/>
              <a:prstDash val="solid"/>
              <a:miter/>
            </a:ln>
          </p:spPr>
          <p:txBody>
            <a:bodyPr rtlCol="0" anchor="ctr"/>
            <a:lstStyle/>
            <a:p>
              <a:endParaRPr lang="pt-BR"/>
            </a:p>
          </p:txBody>
        </p:sp>
        <p:grpSp>
          <p:nvGrpSpPr>
            <p:cNvPr id="265" name="Gráfico 246">
              <a:extLst>
                <a:ext uri="{FF2B5EF4-FFF2-40B4-BE49-F238E27FC236}">
                  <a16:creationId xmlns:a16="http://schemas.microsoft.com/office/drawing/2014/main" id="{315CB940-28D2-63BA-441C-412636BD4FB2}"/>
                </a:ext>
              </a:extLst>
            </p:cNvPr>
            <p:cNvGrpSpPr/>
            <p:nvPr/>
          </p:nvGrpSpPr>
          <p:grpSpPr>
            <a:xfrm>
              <a:off x="3171825" y="3007232"/>
              <a:ext cx="1905762" cy="895408"/>
              <a:chOff x="3171825" y="3007232"/>
              <a:chExt cx="1905762" cy="895408"/>
            </a:xfrm>
          </p:grpSpPr>
          <p:sp>
            <p:nvSpPr>
              <p:cNvPr id="267" name="Forma Livre: Forma 266">
                <a:extLst>
                  <a:ext uri="{FF2B5EF4-FFF2-40B4-BE49-F238E27FC236}">
                    <a16:creationId xmlns:a16="http://schemas.microsoft.com/office/drawing/2014/main" id="{5CA7AEBA-C26E-63FC-DFE7-99F5C8911252}"/>
                  </a:ext>
                </a:extLst>
              </p:cNvPr>
              <p:cNvSpPr/>
              <p:nvPr/>
            </p:nvSpPr>
            <p:spPr>
              <a:xfrm>
                <a:off x="4314158" y="3475957"/>
                <a:ext cx="205740" cy="205739"/>
              </a:xfrm>
              <a:custGeom>
                <a:avLst/>
                <a:gdLst>
                  <a:gd name="connsiteX0" fmla="*/ 205740 w 205740"/>
                  <a:gd name="connsiteY0" fmla="*/ 102870 h 205739"/>
                  <a:gd name="connsiteX1" fmla="*/ 102870 w 205740"/>
                  <a:gd name="connsiteY1" fmla="*/ 205740 h 205739"/>
                  <a:gd name="connsiteX2" fmla="*/ 0 w 205740"/>
                  <a:gd name="connsiteY2" fmla="*/ 102870 h 205739"/>
                  <a:gd name="connsiteX3" fmla="*/ 102870 w 205740"/>
                  <a:gd name="connsiteY3" fmla="*/ 0 h 205739"/>
                  <a:gd name="connsiteX4" fmla="*/ 205740 w 205740"/>
                  <a:gd name="connsiteY4" fmla="*/ 102870 h 20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 h="205739">
                    <a:moveTo>
                      <a:pt x="205740" y="102870"/>
                    </a:moveTo>
                    <a:cubicBezTo>
                      <a:pt x="205740" y="159684"/>
                      <a:pt x="159684" y="205740"/>
                      <a:pt x="102870" y="205740"/>
                    </a:cubicBezTo>
                    <a:cubicBezTo>
                      <a:pt x="46056" y="205740"/>
                      <a:pt x="0" y="159684"/>
                      <a:pt x="0" y="102870"/>
                    </a:cubicBezTo>
                    <a:cubicBezTo>
                      <a:pt x="0" y="46056"/>
                      <a:pt x="46056" y="0"/>
                      <a:pt x="102870" y="0"/>
                    </a:cubicBezTo>
                    <a:cubicBezTo>
                      <a:pt x="159684" y="0"/>
                      <a:pt x="205740" y="46056"/>
                      <a:pt x="205740" y="102870"/>
                    </a:cubicBezTo>
                    <a:close/>
                  </a:path>
                </a:pathLst>
              </a:custGeom>
              <a:solidFill>
                <a:srgbClr val="70A9B6"/>
              </a:solidFill>
              <a:ln w="9525" cap="flat">
                <a:noFill/>
                <a:prstDash val="solid"/>
                <a:miter/>
              </a:ln>
            </p:spPr>
            <p:txBody>
              <a:bodyPr rtlCol="0" anchor="ctr"/>
              <a:lstStyle/>
              <a:p>
                <a:endParaRPr lang="pt-BR"/>
              </a:p>
            </p:txBody>
          </p:sp>
          <p:sp>
            <p:nvSpPr>
              <p:cNvPr id="269" name="Forma Livre: Forma 268">
                <a:extLst>
                  <a:ext uri="{FF2B5EF4-FFF2-40B4-BE49-F238E27FC236}">
                    <a16:creationId xmlns:a16="http://schemas.microsoft.com/office/drawing/2014/main" id="{CBA16DE4-2DCE-1972-CD5A-38ADFBA62BEE}"/>
                  </a:ext>
                </a:extLst>
              </p:cNvPr>
              <p:cNvSpPr/>
              <p:nvPr/>
            </p:nvSpPr>
            <p:spPr>
              <a:xfrm>
                <a:off x="3686175" y="3475957"/>
                <a:ext cx="205739" cy="205739"/>
              </a:xfrm>
              <a:custGeom>
                <a:avLst/>
                <a:gdLst>
                  <a:gd name="connsiteX0" fmla="*/ 205740 w 205739"/>
                  <a:gd name="connsiteY0" fmla="*/ 102870 h 205739"/>
                  <a:gd name="connsiteX1" fmla="*/ 102870 w 205739"/>
                  <a:gd name="connsiteY1" fmla="*/ 205740 h 205739"/>
                  <a:gd name="connsiteX2" fmla="*/ 0 w 205739"/>
                  <a:gd name="connsiteY2" fmla="*/ 102870 h 205739"/>
                  <a:gd name="connsiteX3" fmla="*/ 102870 w 205739"/>
                  <a:gd name="connsiteY3" fmla="*/ 0 h 205739"/>
                  <a:gd name="connsiteX4" fmla="*/ 205740 w 205739"/>
                  <a:gd name="connsiteY4" fmla="*/ 102870 h 20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39" h="205739">
                    <a:moveTo>
                      <a:pt x="205740" y="102870"/>
                    </a:moveTo>
                    <a:cubicBezTo>
                      <a:pt x="205740" y="159684"/>
                      <a:pt x="159684" y="205740"/>
                      <a:pt x="102870" y="205740"/>
                    </a:cubicBezTo>
                    <a:cubicBezTo>
                      <a:pt x="46056" y="205740"/>
                      <a:pt x="0" y="159684"/>
                      <a:pt x="0" y="102870"/>
                    </a:cubicBezTo>
                    <a:cubicBezTo>
                      <a:pt x="0" y="46056"/>
                      <a:pt x="46056" y="0"/>
                      <a:pt x="102870" y="0"/>
                    </a:cubicBezTo>
                    <a:cubicBezTo>
                      <a:pt x="159684" y="0"/>
                      <a:pt x="205740" y="46056"/>
                      <a:pt x="205740" y="102870"/>
                    </a:cubicBezTo>
                    <a:close/>
                  </a:path>
                </a:pathLst>
              </a:custGeom>
              <a:solidFill>
                <a:srgbClr val="70A9B6"/>
              </a:solidFill>
              <a:ln w="9525" cap="flat">
                <a:noFill/>
                <a:prstDash val="solid"/>
                <a:miter/>
              </a:ln>
            </p:spPr>
            <p:txBody>
              <a:bodyPr rtlCol="0" anchor="ctr"/>
              <a:lstStyle/>
              <a:p>
                <a:endParaRPr lang="pt-BR"/>
              </a:p>
            </p:txBody>
          </p:sp>
          <p:sp>
            <p:nvSpPr>
              <p:cNvPr id="271" name="Forma Livre: Forma 270">
                <a:extLst>
                  <a:ext uri="{FF2B5EF4-FFF2-40B4-BE49-F238E27FC236}">
                    <a16:creationId xmlns:a16="http://schemas.microsoft.com/office/drawing/2014/main" id="{F2C83B86-B664-99B1-F332-0116BDFAF23F}"/>
                  </a:ext>
                </a:extLst>
              </p:cNvPr>
              <p:cNvSpPr/>
              <p:nvPr/>
            </p:nvSpPr>
            <p:spPr>
              <a:xfrm>
                <a:off x="3171825" y="3007232"/>
                <a:ext cx="1905762" cy="456056"/>
              </a:xfrm>
              <a:custGeom>
                <a:avLst/>
                <a:gdLst>
                  <a:gd name="connsiteX0" fmla="*/ 0 w 1905762"/>
                  <a:gd name="connsiteY0" fmla="*/ 0 h 456056"/>
                  <a:gd name="connsiteX1" fmla="*/ 0 w 1905762"/>
                  <a:gd name="connsiteY1" fmla="*/ 77343 h 456056"/>
                  <a:gd name="connsiteX2" fmla="*/ 64770 w 1905762"/>
                  <a:gd name="connsiteY2" fmla="*/ 77343 h 456056"/>
                  <a:gd name="connsiteX3" fmla="*/ 64770 w 1905762"/>
                  <a:gd name="connsiteY3" fmla="*/ 350806 h 456056"/>
                  <a:gd name="connsiteX4" fmla="*/ 40005 w 1905762"/>
                  <a:gd name="connsiteY4" fmla="*/ 360712 h 456056"/>
                  <a:gd name="connsiteX5" fmla="*/ 40005 w 1905762"/>
                  <a:gd name="connsiteY5" fmla="*/ 440150 h 456056"/>
                  <a:gd name="connsiteX6" fmla="*/ 79724 w 1905762"/>
                  <a:gd name="connsiteY6" fmla="*/ 456057 h 456056"/>
                  <a:gd name="connsiteX7" fmla="*/ 119444 w 1905762"/>
                  <a:gd name="connsiteY7" fmla="*/ 440150 h 456056"/>
                  <a:gd name="connsiteX8" fmla="*/ 119444 w 1905762"/>
                  <a:gd name="connsiteY8" fmla="*/ 360712 h 456056"/>
                  <a:gd name="connsiteX9" fmla="*/ 94678 w 1905762"/>
                  <a:gd name="connsiteY9" fmla="*/ 350806 h 456056"/>
                  <a:gd name="connsiteX10" fmla="*/ 94678 w 1905762"/>
                  <a:gd name="connsiteY10" fmla="*/ 77343 h 456056"/>
                  <a:gd name="connsiteX11" fmla="*/ 324898 w 1905762"/>
                  <a:gd name="connsiteY11" fmla="*/ 77343 h 456056"/>
                  <a:gd name="connsiteX12" fmla="*/ 324898 w 1905762"/>
                  <a:gd name="connsiteY12" fmla="*/ 184499 h 456056"/>
                  <a:gd name="connsiteX13" fmla="*/ 361950 w 1905762"/>
                  <a:gd name="connsiteY13" fmla="*/ 185547 h 456056"/>
                  <a:gd name="connsiteX14" fmla="*/ 437007 w 1905762"/>
                  <a:gd name="connsiteY14" fmla="*/ 183452 h 456056"/>
                  <a:gd name="connsiteX15" fmla="*/ 521589 w 1905762"/>
                  <a:gd name="connsiteY15" fmla="*/ 181166 h 456056"/>
                  <a:gd name="connsiteX16" fmla="*/ 806006 w 1905762"/>
                  <a:gd name="connsiteY16" fmla="*/ 254127 h 456056"/>
                  <a:gd name="connsiteX17" fmla="*/ 816769 w 1905762"/>
                  <a:gd name="connsiteY17" fmla="*/ 261271 h 456056"/>
                  <a:gd name="connsiteX18" fmla="*/ 934117 w 1905762"/>
                  <a:gd name="connsiteY18" fmla="*/ 378809 h 456056"/>
                  <a:gd name="connsiteX19" fmla="*/ 1051465 w 1905762"/>
                  <a:gd name="connsiteY19" fmla="*/ 261271 h 456056"/>
                  <a:gd name="connsiteX20" fmla="*/ 1062228 w 1905762"/>
                  <a:gd name="connsiteY20" fmla="*/ 254127 h 456056"/>
                  <a:gd name="connsiteX21" fmla="*/ 1346645 w 1905762"/>
                  <a:gd name="connsiteY21" fmla="*/ 181166 h 456056"/>
                  <a:gd name="connsiteX22" fmla="*/ 1431227 w 1905762"/>
                  <a:gd name="connsiteY22" fmla="*/ 183452 h 456056"/>
                  <a:gd name="connsiteX23" fmla="*/ 1506284 w 1905762"/>
                  <a:gd name="connsiteY23" fmla="*/ 185547 h 456056"/>
                  <a:gd name="connsiteX24" fmla="*/ 1565529 w 1905762"/>
                  <a:gd name="connsiteY24" fmla="*/ 182594 h 456056"/>
                  <a:gd name="connsiteX25" fmla="*/ 1565529 w 1905762"/>
                  <a:gd name="connsiteY25" fmla="*/ 77343 h 456056"/>
                  <a:gd name="connsiteX26" fmla="*/ 1905762 w 1905762"/>
                  <a:gd name="connsiteY26" fmla="*/ 77343 h 456056"/>
                  <a:gd name="connsiteX27" fmla="*/ 1905762 w 1905762"/>
                  <a:gd name="connsiteY27" fmla="*/ 0 h 456056"/>
                  <a:gd name="connsiteX28" fmla="*/ 0 w 1905762"/>
                  <a:gd name="connsiteY28" fmla="*/ 0 h 45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05762" h="456056">
                    <a:moveTo>
                      <a:pt x="0" y="0"/>
                    </a:moveTo>
                    <a:lnTo>
                      <a:pt x="0" y="77343"/>
                    </a:lnTo>
                    <a:lnTo>
                      <a:pt x="64770" y="77343"/>
                    </a:lnTo>
                    <a:lnTo>
                      <a:pt x="64770" y="350806"/>
                    </a:lnTo>
                    <a:lnTo>
                      <a:pt x="40005" y="360712"/>
                    </a:lnTo>
                    <a:lnTo>
                      <a:pt x="40005" y="440150"/>
                    </a:lnTo>
                    <a:lnTo>
                      <a:pt x="79724" y="456057"/>
                    </a:lnTo>
                    <a:lnTo>
                      <a:pt x="119444" y="440150"/>
                    </a:lnTo>
                    <a:lnTo>
                      <a:pt x="119444" y="360712"/>
                    </a:lnTo>
                    <a:lnTo>
                      <a:pt x="94678" y="350806"/>
                    </a:lnTo>
                    <a:lnTo>
                      <a:pt x="94678" y="77343"/>
                    </a:lnTo>
                    <a:lnTo>
                      <a:pt x="324898" y="77343"/>
                    </a:lnTo>
                    <a:lnTo>
                      <a:pt x="324898" y="184499"/>
                    </a:lnTo>
                    <a:cubicBezTo>
                      <a:pt x="336518" y="185166"/>
                      <a:pt x="348806" y="185547"/>
                      <a:pt x="361950" y="185547"/>
                    </a:cubicBezTo>
                    <a:cubicBezTo>
                      <a:pt x="386048" y="185547"/>
                      <a:pt x="410813" y="184499"/>
                      <a:pt x="437007" y="183452"/>
                    </a:cubicBezTo>
                    <a:cubicBezTo>
                      <a:pt x="464439" y="182309"/>
                      <a:pt x="492728" y="181166"/>
                      <a:pt x="521589" y="181166"/>
                    </a:cubicBezTo>
                    <a:cubicBezTo>
                      <a:pt x="600932" y="181166"/>
                      <a:pt x="704945" y="189452"/>
                      <a:pt x="806006" y="254127"/>
                    </a:cubicBezTo>
                    <a:cubicBezTo>
                      <a:pt x="809815" y="256604"/>
                      <a:pt x="813435" y="258985"/>
                      <a:pt x="816769" y="261271"/>
                    </a:cubicBezTo>
                    <a:cubicBezTo>
                      <a:pt x="865061" y="291560"/>
                      <a:pt x="904970" y="331851"/>
                      <a:pt x="934117" y="378809"/>
                    </a:cubicBezTo>
                    <a:cubicBezTo>
                      <a:pt x="963263" y="331851"/>
                      <a:pt x="1003078" y="291560"/>
                      <a:pt x="1051465" y="261271"/>
                    </a:cubicBezTo>
                    <a:cubicBezTo>
                      <a:pt x="1054894" y="258985"/>
                      <a:pt x="1058418" y="256604"/>
                      <a:pt x="1062228" y="254127"/>
                    </a:cubicBezTo>
                    <a:cubicBezTo>
                      <a:pt x="1163193" y="189452"/>
                      <a:pt x="1267301" y="181166"/>
                      <a:pt x="1346645" y="181166"/>
                    </a:cubicBezTo>
                    <a:cubicBezTo>
                      <a:pt x="1375505" y="181166"/>
                      <a:pt x="1403890" y="182309"/>
                      <a:pt x="1431227" y="183452"/>
                    </a:cubicBezTo>
                    <a:cubicBezTo>
                      <a:pt x="1457420" y="184499"/>
                      <a:pt x="1482185" y="185547"/>
                      <a:pt x="1506284" y="185547"/>
                    </a:cubicBezTo>
                    <a:cubicBezTo>
                      <a:pt x="1528191" y="185547"/>
                      <a:pt x="1547813" y="184595"/>
                      <a:pt x="1565529" y="182594"/>
                    </a:cubicBezTo>
                    <a:lnTo>
                      <a:pt x="1565529" y="77343"/>
                    </a:lnTo>
                    <a:lnTo>
                      <a:pt x="1905762" y="77343"/>
                    </a:lnTo>
                    <a:lnTo>
                      <a:pt x="1905762" y="0"/>
                    </a:lnTo>
                    <a:lnTo>
                      <a:pt x="0" y="0"/>
                    </a:lnTo>
                    <a:close/>
                  </a:path>
                </a:pathLst>
              </a:custGeom>
              <a:solidFill>
                <a:srgbClr val="325157"/>
              </a:solidFill>
              <a:ln w="9525" cap="flat">
                <a:noFill/>
                <a:prstDash val="solid"/>
                <a:miter/>
              </a:ln>
            </p:spPr>
            <p:txBody>
              <a:bodyPr rtlCol="0" anchor="ctr"/>
              <a:lstStyle/>
              <a:p>
                <a:endParaRPr lang="pt-BR"/>
              </a:p>
            </p:txBody>
          </p:sp>
          <p:sp>
            <p:nvSpPr>
              <p:cNvPr id="273" name="Forma Livre: Forma 272">
                <a:extLst>
                  <a:ext uri="{FF2B5EF4-FFF2-40B4-BE49-F238E27FC236}">
                    <a16:creationId xmlns:a16="http://schemas.microsoft.com/office/drawing/2014/main" id="{22545634-5DEC-5F50-7274-F235FBA8C99C}"/>
                  </a:ext>
                </a:extLst>
              </p:cNvPr>
              <p:cNvSpPr/>
              <p:nvPr/>
            </p:nvSpPr>
            <p:spPr>
              <a:xfrm>
                <a:off x="3333654" y="3192303"/>
                <a:ext cx="1544383" cy="707326"/>
              </a:xfrm>
              <a:custGeom>
                <a:avLst/>
                <a:gdLst>
                  <a:gd name="connsiteX0" fmla="*/ 1544384 w 1544383"/>
                  <a:gd name="connsiteY0" fmla="*/ 0 h 707326"/>
                  <a:gd name="connsiteX1" fmla="*/ 928402 w 1544383"/>
                  <a:gd name="connsiteY1" fmla="*/ 112776 h 707326"/>
                  <a:gd name="connsiteX2" fmla="*/ 918020 w 1544383"/>
                  <a:gd name="connsiteY2" fmla="*/ 119634 h 707326"/>
                  <a:gd name="connsiteX3" fmla="*/ 772192 w 1544383"/>
                  <a:gd name="connsiteY3" fmla="*/ 345091 h 707326"/>
                  <a:gd name="connsiteX4" fmla="*/ 626364 w 1544383"/>
                  <a:gd name="connsiteY4" fmla="*/ 119634 h 707326"/>
                  <a:gd name="connsiteX5" fmla="*/ 615982 w 1544383"/>
                  <a:gd name="connsiteY5" fmla="*/ 112776 h 707326"/>
                  <a:gd name="connsiteX6" fmla="*/ 0 w 1544383"/>
                  <a:gd name="connsiteY6" fmla="*/ 0 h 707326"/>
                  <a:gd name="connsiteX7" fmla="*/ 226695 w 1544383"/>
                  <a:gd name="connsiteY7" fmla="*/ 177641 h 707326"/>
                  <a:gd name="connsiteX8" fmla="*/ 147066 w 1544383"/>
                  <a:gd name="connsiteY8" fmla="*/ 386525 h 707326"/>
                  <a:gd name="connsiteX9" fmla="*/ 461010 w 1544383"/>
                  <a:gd name="connsiteY9" fmla="*/ 700469 h 707326"/>
                  <a:gd name="connsiteX10" fmla="*/ 680561 w 1544383"/>
                  <a:gd name="connsiteY10" fmla="*/ 610934 h 707326"/>
                  <a:gd name="connsiteX11" fmla="*/ 772192 w 1544383"/>
                  <a:gd name="connsiteY11" fmla="*/ 707327 h 707326"/>
                  <a:gd name="connsiteX12" fmla="*/ 863822 w 1544383"/>
                  <a:gd name="connsiteY12" fmla="*/ 610934 h 707326"/>
                  <a:gd name="connsiteX13" fmla="*/ 1083374 w 1544383"/>
                  <a:gd name="connsiteY13" fmla="*/ 700469 h 707326"/>
                  <a:gd name="connsiteX14" fmla="*/ 1397318 w 1544383"/>
                  <a:gd name="connsiteY14" fmla="*/ 386525 h 707326"/>
                  <a:gd name="connsiteX15" fmla="*/ 1317689 w 1544383"/>
                  <a:gd name="connsiteY15" fmla="*/ 177641 h 707326"/>
                  <a:gd name="connsiteX16" fmla="*/ 1544384 w 1544383"/>
                  <a:gd name="connsiteY16" fmla="*/ 0 h 707326"/>
                  <a:gd name="connsiteX17" fmla="*/ 461010 w 1544383"/>
                  <a:gd name="connsiteY17" fmla="*/ 636556 h 707326"/>
                  <a:gd name="connsiteX18" fmla="*/ 210979 w 1544383"/>
                  <a:gd name="connsiteY18" fmla="*/ 386525 h 707326"/>
                  <a:gd name="connsiteX19" fmla="*/ 461010 w 1544383"/>
                  <a:gd name="connsiteY19" fmla="*/ 136493 h 707326"/>
                  <a:gd name="connsiteX20" fmla="*/ 711041 w 1544383"/>
                  <a:gd name="connsiteY20" fmla="*/ 386525 h 707326"/>
                  <a:gd name="connsiteX21" fmla="*/ 461010 w 1544383"/>
                  <a:gd name="connsiteY21" fmla="*/ 636556 h 707326"/>
                  <a:gd name="connsiteX22" fmla="*/ 1333310 w 1544383"/>
                  <a:gd name="connsiteY22" fmla="*/ 386525 h 707326"/>
                  <a:gd name="connsiteX23" fmla="*/ 1083278 w 1544383"/>
                  <a:gd name="connsiteY23" fmla="*/ 636556 h 707326"/>
                  <a:gd name="connsiteX24" fmla="*/ 833247 w 1544383"/>
                  <a:gd name="connsiteY24" fmla="*/ 386525 h 707326"/>
                  <a:gd name="connsiteX25" fmla="*/ 1083278 w 1544383"/>
                  <a:gd name="connsiteY25" fmla="*/ 136493 h 707326"/>
                  <a:gd name="connsiteX26" fmla="*/ 1333310 w 1544383"/>
                  <a:gd name="connsiteY26" fmla="*/ 386525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44383" h="707326">
                    <a:moveTo>
                      <a:pt x="1544384" y="0"/>
                    </a:moveTo>
                    <a:cubicBezTo>
                      <a:pt x="1379506" y="121444"/>
                      <a:pt x="1145286" y="-26003"/>
                      <a:pt x="928402" y="112776"/>
                    </a:cubicBezTo>
                    <a:cubicBezTo>
                      <a:pt x="924687" y="115157"/>
                      <a:pt x="921258" y="117443"/>
                      <a:pt x="918020" y="119634"/>
                    </a:cubicBezTo>
                    <a:cubicBezTo>
                      <a:pt x="840010" y="168116"/>
                      <a:pt x="784765" y="249841"/>
                      <a:pt x="772192" y="345091"/>
                    </a:cubicBezTo>
                    <a:cubicBezTo>
                      <a:pt x="759619" y="249841"/>
                      <a:pt x="704374" y="168116"/>
                      <a:pt x="626364" y="119634"/>
                    </a:cubicBezTo>
                    <a:cubicBezTo>
                      <a:pt x="623126" y="117443"/>
                      <a:pt x="619697" y="115157"/>
                      <a:pt x="615982" y="112776"/>
                    </a:cubicBezTo>
                    <a:cubicBezTo>
                      <a:pt x="399098" y="-26003"/>
                      <a:pt x="164878" y="121444"/>
                      <a:pt x="0" y="0"/>
                    </a:cubicBezTo>
                    <a:cubicBezTo>
                      <a:pt x="95441" y="164878"/>
                      <a:pt x="221361" y="129921"/>
                      <a:pt x="226695" y="177641"/>
                    </a:cubicBezTo>
                    <a:cubicBezTo>
                      <a:pt x="177165" y="233172"/>
                      <a:pt x="147066" y="306324"/>
                      <a:pt x="147066" y="386525"/>
                    </a:cubicBezTo>
                    <a:cubicBezTo>
                      <a:pt x="147066" y="559880"/>
                      <a:pt x="287655" y="700469"/>
                      <a:pt x="461010" y="700469"/>
                    </a:cubicBezTo>
                    <a:cubicBezTo>
                      <a:pt x="546449" y="700469"/>
                      <a:pt x="623888" y="666274"/>
                      <a:pt x="680561" y="610934"/>
                    </a:cubicBezTo>
                    <a:lnTo>
                      <a:pt x="772192" y="707327"/>
                    </a:lnTo>
                    <a:lnTo>
                      <a:pt x="863822" y="610934"/>
                    </a:lnTo>
                    <a:cubicBezTo>
                      <a:pt x="920401" y="666369"/>
                      <a:pt x="997839" y="700469"/>
                      <a:pt x="1083374" y="700469"/>
                    </a:cubicBezTo>
                    <a:cubicBezTo>
                      <a:pt x="1256728" y="700469"/>
                      <a:pt x="1397318" y="559880"/>
                      <a:pt x="1397318" y="386525"/>
                    </a:cubicBezTo>
                    <a:cubicBezTo>
                      <a:pt x="1397318" y="306324"/>
                      <a:pt x="1367219" y="233077"/>
                      <a:pt x="1317689" y="177641"/>
                    </a:cubicBezTo>
                    <a:cubicBezTo>
                      <a:pt x="1323023" y="129921"/>
                      <a:pt x="1448943" y="164878"/>
                      <a:pt x="1544384" y="0"/>
                    </a:cubicBezTo>
                    <a:close/>
                    <a:moveTo>
                      <a:pt x="461010" y="636556"/>
                    </a:moveTo>
                    <a:cubicBezTo>
                      <a:pt x="322898" y="636556"/>
                      <a:pt x="210979" y="524637"/>
                      <a:pt x="210979" y="386525"/>
                    </a:cubicBezTo>
                    <a:cubicBezTo>
                      <a:pt x="210979" y="248412"/>
                      <a:pt x="322898" y="136493"/>
                      <a:pt x="461010" y="136493"/>
                    </a:cubicBezTo>
                    <a:cubicBezTo>
                      <a:pt x="599123" y="136493"/>
                      <a:pt x="711041" y="248412"/>
                      <a:pt x="711041" y="386525"/>
                    </a:cubicBezTo>
                    <a:cubicBezTo>
                      <a:pt x="711041" y="524637"/>
                      <a:pt x="599123" y="636556"/>
                      <a:pt x="461010" y="636556"/>
                    </a:cubicBezTo>
                    <a:close/>
                    <a:moveTo>
                      <a:pt x="1333310" y="386525"/>
                    </a:moveTo>
                    <a:cubicBezTo>
                      <a:pt x="1333310" y="524637"/>
                      <a:pt x="1221391" y="636556"/>
                      <a:pt x="1083278" y="636556"/>
                    </a:cubicBezTo>
                    <a:cubicBezTo>
                      <a:pt x="945166" y="636556"/>
                      <a:pt x="833247" y="524637"/>
                      <a:pt x="833247" y="386525"/>
                    </a:cubicBezTo>
                    <a:cubicBezTo>
                      <a:pt x="833247" y="248412"/>
                      <a:pt x="945166" y="136493"/>
                      <a:pt x="1083278" y="136493"/>
                    </a:cubicBezTo>
                    <a:cubicBezTo>
                      <a:pt x="1221391" y="136493"/>
                      <a:pt x="1333310" y="248412"/>
                      <a:pt x="1333310" y="386525"/>
                    </a:cubicBezTo>
                    <a:close/>
                  </a:path>
                </a:pathLst>
              </a:custGeom>
              <a:solidFill>
                <a:srgbClr val="548089"/>
              </a:solidFill>
              <a:ln w="9525" cap="flat">
                <a:noFill/>
                <a:prstDash val="solid"/>
                <a:miter/>
              </a:ln>
            </p:spPr>
            <p:txBody>
              <a:bodyPr rtlCol="0" anchor="ctr"/>
              <a:lstStyle/>
              <a:p>
                <a:endParaRPr lang="pt-BR"/>
              </a:p>
            </p:txBody>
          </p:sp>
          <p:sp>
            <p:nvSpPr>
              <p:cNvPr id="274" name="Forma Livre: Forma 273">
                <a:extLst>
                  <a:ext uri="{FF2B5EF4-FFF2-40B4-BE49-F238E27FC236}">
                    <a16:creationId xmlns:a16="http://schemas.microsoft.com/office/drawing/2014/main" id="{196E945A-8381-210A-2977-ABFE4FC4F954}"/>
                  </a:ext>
                </a:extLst>
              </p:cNvPr>
              <p:cNvSpPr/>
              <p:nvPr/>
            </p:nvSpPr>
            <p:spPr>
              <a:xfrm>
                <a:off x="3718940" y="3531964"/>
                <a:ext cx="140208" cy="140207"/>
              </a:xfrm>
              <a:custGeom>
                <a:avLst/>
                <a:gdLst>
                  <a:gd name="connsiteX0" fmla="*/ 70104 w 140208"/>
                  <a:gd name="connsiteY0" fmla="*/ 0 h 140207"/>
                  <a:gd name="connsiteX1" fmla="*/ 50959 w 140208"/>
                  <a:gd name="connsiteY1" fmla="*/ 2762 h 140207"/>
                  <a:gd name="connsiteX2" fmla="*/ 65913 w 140208"/>
                  <a:gd name="connsiteY2" fmla="*/ 26575 h 140207"/>
                  <a:gd name="connsiteX3" fmla="*/ 39338 w 140208"/>
                  <a:gd name="connsiteY3" fmla="*/ 53149 h 140207"/>
                  <a:gd name="connsiteX4" fmla="*/ 12954 w 140208"/>
                  <a:gd name="connsiteY4" fmla="*/ 29623 h 140207"/>
                  <a:gd name="connsiteX5" fmla="*/ 0 w 140208"/>
                  <a:gd name="connsiteY5" fmla="*/ 70104 h 140207"/>
                  <a:gd name="connsiteX6" fmla="*/ 70104 w 140208"/>
                  <a:gd name="connsiteY6" fmla="*/ 140208 h 140207"/>
                  <a:gd name="connsiteX7" fmla="*/ 140208 w 140208"/>
                  <a:gd name="connsiteY7" fmla="*/ 70104 h 140207"/>
                  <a:gd name="connsiteX8" fmla="*/ 70104 w 140208"/>
                  <a:gd name="connsiteY8" fmla="*/ 0 h 14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08" h="140207">
                    <a:moveTo>
                      <a:pt x="70104" y="0"/>
                    </a:moveTo>
                    <a:cubicBezTo>
                      <a:pt x="63437" y="0"/>
                      <a:pt x="57055" y="952"/>
                      <a:pt x="50959" y="2762"/>
                    </a:cubicBezTo>
                    <a:cubicBezTo>
                      <a:pt x="59817" y="7048"/>
                      <a:pt x="65913" y="16097"/>
                      <a:pt x="65913" y="26575"/>
                    </a:cubicBezTo>
                    <a:cubicBezTo>
                      <a:pt x="65913" y="41243"/>
                      <a:pt x="54007" y="53149"/>
                      <a:pt x="39338" y="53149"/>
                    </a:cubicBezTo>
                    <a:cubicBezTo>
                      <a:pt x="25718" y="53149"/>
                      <a:pt x="14478" y="42862"/>
                      <a:pt x="12954" y="29623"/>
                    </a:cubicBezTo>
                    <a:cubicBezTo>
                      <a:pt x="4858" y="41053"/>
                      <a:pt x="0" y="55054"/>
                      <a:pt x="0" y="70104"/>
                    </a:cubicBezTo>
                    <a:cubicBezTo>
                      <a:pt x="0" y="108871"/>
                      <a:pt x="31433" y="140208"/>
                      <a:pt x="70104" y="140208"/>
                    </a:cubicBezTo>
                    <a:cubicBezTo>
                      <a:pt x="108776" y="140208"/>
                      <a:pt x="140208" y="108776"/>
                      <a:pt x="140208" y="70104"/>
                    </a:cubicBezTo>
                    <a:cubicBezTo>
                      <a:pt x="140208" y="31432"/>
                      <a:pt x="108776" y="0"/>
                      <a:pt x="70104" y="0"/>
                    </a:cubicBezTo>
                    <a:close/>
                  </a:path>
                </a:pathLst>
              </a:custGeom>
              <a:solidFill>
                <a:srgbClr val="325157"/>
              </a:solidFill>
              <a:ln w="9525" cap="flat">
                <a:noFill/>
                <a:prstDash val="solid"/>
                <a:miter/>
              </a:ln>
            </p:spPr>
            <p:txBody>
              <a:bodyPr rtlCol="0" anchor="ctr"/>
              <a:lstStyle/>
              <a:p>
                <a:endParaRPr lang="pt-BR"/>
              </a:p>
            </p:txBody>
          </p:sp>
          <p:sp>
            <p:nvSpPr>
              <p:cNvPr id="275" name="Forma Livre: Forma 274">
                <a:extLst>
                  <a:ext uri="{FF2B5EF4-FFF2-40B4-BE49-F238E27FC236}">
                    <a16:creationId xmlns:a16="http://schemas.microsoft.com/office/drawing/2014/main" id="{92591BB2-6DB9-D450-4AEA-38B71FEDBAA4}"/>
                  </a:ext>
                </a:extLst>
              </p:cNvPr>
              <p:cNvSpPr/>
              <p:nvPr/>
            </p:nvSpPr>
            <p:spPr>
              <a:xfrm>
                <a:off x="4346924" y="3531964"/>
                <a:ext cx="140207" cy="140207"/>
              </a:xfrm>
              <a:custGeom>
                <a:avLst/>
                <a:gdLst>
                  <a:gd name="connsiteX0" fmla="*/ 70104 w 140207"/>
                  <a:gd name="connsiteY0" fmla="*/ 0 h 140207"/>
                  <a:gd name="connsiteX1" fmla="*/ 50959 w 140207"/>
                  <a:gd name="connsiteY1" fmla="*/ 2762 h 140207"/>
                  <a:gd name="connsiteX2" fmla="*/ 65913 w 140207"/>
                  <a:gd name="connsiteY2" fmla="*/ 26575 h 140207"/>
                  <a:gd name="connsiteX3" fmla="*/ 39338 w 140207"/>
                  <a:gd name="connsiteY3" fmla="*/ 53149 h 140207"/>
                  <a:gd name="connsiteX4" fmla="*/ 12954 w 140207"/>
                  <a:gd name="connsiteY4" fmla="*/ 29623 h 140207"/>
                  <a:gd name="connsiteX5" fmla="*/ 0 w 140207"/>
                  <a:gd name="connsiteY5" fmla="*/ 70104 h 140207"/>
                  <a:gd name="connsiteX6" fmla="*/ 70104 w 140207"/>
                  <a:gd name="connsiteY6" fmla="*/ 140208 h 140207"/>
                  <a:gd name="connsiteX7" fmla="*/ 140208 w 140207"/>
                  <a:gd name="connsiteY7" fmla="*/ 70104 h 140207"/>
                  <a:gd name="connsiteX8" fmla="*/ 70104 w 140207"/>
                  <a:gd name="connsiteY8" fmla="*/ 0 h 14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07" h="140207">
                    <a:moveTo>
                      <a:pt x="70104" y="0"/>
                    </a:moveTo>
                    <a:cubicBezTo>
                      <a:pt x="63436" y="0"/>
                      <a:pt x="57055" y="952"/>
                      <a:pt x="50959" y="2762"/>
                    </a:cubicBezTo>
                    <a:cubicBezTo>
                      <a:pt x="59817" y="7048"/>
                      <a:pt x="65913" y="16097"/>
                      <a:pt x="65913" y="26575"/>
                    </a:cubicBezTo>
                    <a:cubicBezTo>
                      <a:pt x="65913" y="41243"/>
                      <a:pt x="54007" y="53149"/>
                      <a:pt x="39338" y="53149"/>
                    </a:cubicBezTo>
                    <a:cubicBezTo>
                      <a:pt x="25717" y="53149"/>
                      <a:pt x="14478" y="42862"/>
                      <a:pt x="12954" y="29623"/>
                    </a:cubicBezTo>
                    <a:cubicBezTo>
                      <a:pt x="4858" y="41053"/>
                      <a:pt x="0" y="55054"/>
                      <a:pt x="0" y="70104"/>
                    </a:cubicBezTo>
                    <a:cubicBezTo>
                      <a:pt x="0" y="108871"/>
                      <a:pt x="31432" y="140208"/>
                      <a:pt x="70104" y="140208"/>
                    </a:cubicBezTo>
                    <a:cubicBezTo>
                      <a:pt x="108775" y="140208"/>
                      <a:pt x="140208" y="108776"/>
                      <a:pt x="140208" y="70104"/>
                    </a:cubicBezTo>
                    <a:cubicBezTo>
                      <a:pt x="140208" y="31432"/>
                      <a:pt x="108775" y="0"/>
                      <a:pt x="70104" y="0"/>
                    </a:cubicBezTo>
                    <a:close/>
                  </a:path>
                </a:pathLst>
              </a:custGeom>
              <a:solidFill>
                <a:srgbClr val="325157"/>
              </a:solidFill>
              <a:ln w="9525" cap="flat">
                <a:noFill/>
                <a:prstDash val="solid"/>
                <a:miter/>
              </a:ln>
            </p:spPr>
            <p:txBody>
              <a:bodyPr rtlCol="0" anchor="ctr"/>
              <a:lstStyle/>
              <a:p>
                <a:endParaRPr lang="pt-BR"/>
              </a:p>
            </p:txBody>
          </p:sp>
          <p:sp>
            <p:nvSpPr>
              <p:cNvPr id="276" name="Forma Livre: Forma 275">
                <a:extLst>
                  <a:ext uri="{FF2B5EF4-FFF2-40B4-BE49-F238E27FC236}">
                    <a16:creationId xmlns:a16="http://schemas.microsoft.com/office/drawing/2014/main" id="{FD8DEC44-0F93-D668-641D-786EF5966F98}"/>
                  </a:ext>
                </a:extLst>
              </p:cNvPr>
              <p:cNvSpPr/>
              <p:nvPr/>
            </p:nvSpPr>
            <p:spPr>
              <a:xfrm rot="2700000">
                <a:off x="4009209" y="3673836"/>
                <a:ext cx="189547" cy="189547"/>
              </a:xfrm>
              <a:custGeom>
                <a:avLst/>
                <a:gdLst>
                  <a:gd name="connsiteX0" fmla="*/ 0 w 189547"/>
                  <a:gd name="connsiteY0" fmla="*/ 0 h 189547"/>
                  <a:gd name="connsiteX1" fmla="*/ 189548 w 189547"/>
                  <a:gd name="connsiteY1" fmla="*/ 0 h 189547"/>
                  <a:gd name="connsiteX2" fmla="*/ 189548 w 189547"/>
                  <a:gd name="connsiteY2" fmla="*/ 189548 h 189547"/>
                  <a:gd name="connsiteX3" fmla="*/ 0 w 189547"/>
                  <a:gd name="connsiteY3" fmla="*/ 189548 h 189547"/>
                </a:gdLst>
                <a:ahLst/>
                <a:cxnLst>
                  <a:cxn ang="0">
                    <a:pos x="connsiteX0" y="connsiteY0"/>
                  </a:cxn>
                  <a:cxn ang="0">
                    <a:pos x="connsiteX1" y="connsiteY1"/>
                  </a:cxn>
                  <a:cxn ang="0">
                    <a:pos x="connsiteX2" y="connsiteY2"/>
                  </a:cxn>
                  <a:cxn ang="0">
                    <a:pos x="connsiteX3" y="connsiteY3"/>
                  </a:cxn>
                </a:cxnLst>
                <a:rect l="l" t="t" r="r" b="b"/>
                <a:pathLst>
                  <a:path w="189547" h="189547">
                    <a:moveTo>
                      <a:pt x="0" y="0"/>
                    </a:moveTo>
                    <a:lnTo>
                      <a:pt x="189548" y="0"/>
                    </a:lnTo>
                    <a:lnTo>
                      <a:pt x="189548" y="189548"/>
                    </a:lnTo>
                    <a:lnTo>
                      <a:pt x="0" y="189548"/>
                    </a:lnTo>
                    <a:close/>
                  </a:path>
                </a:pathLst>
              </a:custGeom>
              <a:solidFill>
                <a:srgbClr val="548089"/>
              </a:solidFill>
              <a:ln w="9525" cap="flat">
                <a:noFill/>
                <a:prstDash val="solid"/>
                <a:miter/>
              </a:ln>
            </p:spPr>
            <p:txBody>
              <a:bodyPr rtlCol="0" anchor="ctr"/>
              <a:lstStyle/>
              <a:p>
                <a:endParaRPr lang="pt-BR"/>
              </a:p>
            </p:txBody>
          </p:sp>
        </p:grpSp>
        <p:sp>
          <p:nvSpPr>
            <p:cNvPr id="277" name="Forma Livre: Forma 276">
              <a:extLst>
                <a:ext uri="{FF2B5EF4-FFF2-40B4-BE49-F238E27FC236}">
                  <a16:creationId xmlns:a16="http://schemas.microsoft.com/office/drawing/2014/main" id="{9D9BC75B-D2B3-6ED3-A8EF-8EE1B4B17883}"/>
                </a:ext>
              </a:extLst>
            </p:cNvPr>
            <p:cNvSpPr/>
            <p:nvPr/>
          </p:nvSpPr>
          <p:spPr>
            <a:xfrm>
              <a:off x="4022979" y="3783520"/>
              <a:ext cx="161925" cy="80962"/>
            </a:xfrm>
            <a:custGeom>
              <a:avLst/>
              <a:gdLst>
                <a:gd name="connsiteX0" fmla="*/ 80963 w 161925"/>
                <a:gd name="connsiteY0" fmla="*/ 80963 h 80962"/>
                <a:gd name="connsiteX1" fmla="*/ 0 w 161925"/>
                <a:gd name="connsiteY1" fmla="*/ 0 h 80962"/>
                <a:gd name="connsiteX2" fmla="*/ 80963 w 161925"/>
                <a:gd name="connsiteY2" fmla="*/ 42863 h 80962"/>
                <a:gd name="connsiteX3" fmla="*/ 161925 w 161925"/>
                <a:gd name="connsiteY3" fmla="*/ 0 h 80962"/>
                <a:gd name="connsiteX4" fmla="*/ 80963 w 161925"/>
                <a:gd name="connsiteY4" fmla="*/ 80963 h 8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80962">
                  <a:moveTo>
                    <a:pt x="80963" y="80963"/>
                  </a:moveTo>
                  <a:lnTo>
                    <a:pt x="0" y="0"/>
                  </a:lnTo>
                  <a:lnTo>
                    <a:pt x="80963" y="42863"/>
                  </a:lnTo>
                  <a:lnTo>
                    <a:pt x="161925" y="0"/>
                  </a:lnTo>
                  <a:lnTo>
                    <a:pt x="80963" y="80963"/>
                  </a:lnTo>
                  <a:close/>
                </a:path>
              </a:pathLst>
            </a:custGeom>
            <a:solidFill>
              <a:srgbClr val="325157"/>
            </a:solidFill>
            <a:ln w="9525" cap="flat">
              <a:noFill/>
              <a:prstDash val="solid"/>
              <a:miter/>
            </a:ln>
          </p:spPr>
          <p:txBody>
            <a:bodyPr rtlCol="0" anchor="ctr"/>
            <a:lstStyle/>
            <a:p>
              <a:endParaRPr lang="pt-BR"/>
            </a:p>
          </p:txBody>
        </p:sp>
      </p:grpSp>
      <p:grpSp>
        <p:nvGrpSpPr>
          <p:cNvPr id="304" name="Agrupar 303">
            <a:extLst>
              <a:ext uri="{FF2B5EF4-FFF2-40B4-BE49-F238E27FC236}">
                <a16:creationId xmlns:a16="http://schemas.microsoft.com/office/drawing/2014/main" id="{86D247B0-BDA7-0B6C-B48F-D502F4E2F864}"/>
              </a:ext>
            </a:extLst>
          </p:cNvPr>
          <p:cNvGrpSpPr/>
          <p:nvPr/>
        </p:nvGrpSpPr>
        <p:grpSpPr>
          <a:xfrm>
            <a:off x="6978367" y="1650450"/>
            <a:ext cx="1390873" cy="981170"/>
            <a:chOff x="2762328" y="1076325"/>
            <a:chExt cx="6670278" cy="4705445"/>
          </a:xfrm>
        </p:grpSpPr>
        <p:grpSp>
          <p:nvGrpSpPr>
            <p:cNvPr id="282" name="Gráfico 279">
              <a:extLst>
                <a:ext uri="{FF2B5EF4-FFF2-40B4-BE49-F238E27FC236}">
                  <a16:creationId xmlns:a16="http://schemas.microsoft.com/office/drawing/2014/main" id="{AD1759A8-53C7-55EA-B42A-1B3E1A2FCB43}"/>
                </a:ext>
              </a:extLst>
            </p:cNvPr>
            <p:cNvGrpSpPr/>
            <p:nvPr/>
          </p:nvGrpSpPr>
          <p:grpSpPr>
            <a:xfrm>
              <a:off x="2762328" y="1076325"/>
              <a:ext cx="6670183" cy="4705445"/>
              <a:chOff x="2762328" y="1076325"/>
              <a:chExt cx="6670183" cy="4705445"/>
            </a:xfrm>
            <a:solidFill>
              <a:srgbClr val="1B364C"/>
            </a:solidFill>
          </p:grpSpPr>
          <p:sp>
            <p:nvSpPr>
              <p:cNvPr id="283" name="Forma Livre: Forma 282">
                <a:extLst>
                  <a:ext uri="{FF2B5EF4-FFF2-40B4-BE49-F238E27FC236}">
                    <a16:creationId xmlns:a16="http://schemas.microsoft.com/office/drawing/2014/main" id="{D2784DCB-B4DE-A904-D937-6BF33D459C0A}"/>
                  </a:ext>
                </a:extLst>
              </p:cNvPr>
              <p:cNvSpPr/>
              <p:nvPr/>
            </p:nvSpPr>
            <p:spPr>
              <a:xfrm>
                <a:off x="8099535" y="1076345"/>
                <a:ext cx="1332976" cy="3697870"/>
              </a:xfrm>
              <a:custGeom>
                <a:avLst/>
                <a:gdLst>
                  <a:gd name="connsiteX0" fmla="*/ 765287 w 1332976"/>
                  <a:gd name="connsiteY0" fmla="*/ 3592048 h 3697870"/>
                  <a:gd name="connsiteX1" fmla="*/ 792909 w 1332976"/>
                  <a:gd name="connsiteY1" fmla="*/ 3697871 h 3697870"/>
                  <a:gd name="connsiteX2" fmla="*/ 1160670 w 1332976"/>
                  <a:gd name="connsiteY2" fmla="*/ 3496988 h 3697870"/>
                  <a:gd name="connsiteX3" fmla="*/ 1320499 w 1332976"/>
                  <a:gd name="connsiteY3" fmla="*/ 3553757 h 3697870"/>
                  <a:gd name="connsiteX4" fmla="*/ 1332977 w 1332976"/>
                  <a:gd name="connsiteY4" fmla="*/ 3557567 h 3697870"/>
                  <a:gd name="connsiteX5" fmla="*/ 1332977 w 1332976"/>
                  <a:gd name="connsiteY5" fmla="*/ 139521 h 3697870"/>
                  <a:gd name="connsiteX6" fmla="*/ 907304 w 1332976"/>
                  <a:gd name="connsiteY6" fmla="*/ 1789 h 3697870"/>
                  <a:gd name="connsiteX7" fmla="*/ 456200 w 1332976"/>
                  <a:gd name="connsiteY7" fmla="*/ 75894 h 3697870"/>
                  <a:gd name="connsiteX8" fmla="*/ 73105 w 1332976"/>
                  <a:gd name="connsiteY8" fmla="*/ 366978 h 3697870"/>
                  <a:gd name="connsiteX9" fmla="*/ 77105 w 1332976"/>
                  <a:gd name="connsiteY9" fmla="*/ 650251 h 3697870"/>
                  <a:gd name="connsiteX10" fmla="*/ 388859 w 1332976"/>
                  <a:gd name="connsiteY10" fmla="*/ 815320 h 3697870"/>
                  <a:gd name="connsiteX11" fmla="*/ 765191 w 1332976"/>
                  <a:gd name="connsiteY11" fmla="*/ 534427 h 3697870"/>
                  <a:gd name="connsiteX12" fmla="*/ 765191 w 1332976"/>
                  <a:gd name="connsiteY12" fmla="*/ 3592143 h 369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976" h="3697870">
                    <a:moveTo>
                      <a:pt x="765287" y="3592048"/>
                    </a:moveTo>
                    <a:cubicBezTo>
                      <a:pt x="768906" y="3631100"/>
                      <a:pt x="778527" y="3666152"/>
                      <a:pt x="792909" y="3697871"/>
                    </a:cubicBezTo>
                    <a:cubicBezTo>
                      <a:pt x="874062" y="3578141"/>
                      <a:pt x="1015413" y="3496988"/>
                      <a:pt x="1160670" y="3496988"/>
                    </a:cubicBezTo>
                    <a:cubicBezTo>
                      <a:pt x="1217153" y="3496988"/>
                      <a:pt x="1272112" y="3534517"/>
                      <a:pt x="1320499" y="3553757"/>
                    </a:cubicBezTo>
                    <a:lnTo>
                      <a:pt x="1332977" y="3557567"/>
                    </a:lnTo>
                    <a:lnTo>
                      <a:pt x="1332977" y="139521"/>
                    </a:lnTo>
                    <a:cubicBezTo>
                      <a:pt x="1203818" y="71608"/>
                      <a:pt x="1063705" y="20173"/>
                      <a:pt x="907304" y="1789"/>
                    </a:cubicBezTo>
                    <a:cubicBezTo>
                      <a:pt x="760810" y="-6688"/>
                      <a:pt x="610886" y="14458"/>
                      <a:pt x="456200" y="75894"/>
                    </a:cubicBezTo>
                    <a:cubicBezTo>
                      <a:pt x="308372" y="138854"/>
                      <a:pt x="179595" y="234009"/>
                      <a:pt x="73105" y="366978"/>
                    </a:cubicBezTo>
                    <a:cubicBezTo>
                      <a:pt x="-28622" y="479468"/>
                      <a:pt x="-21288" y="591101"/>
                      <a:pt x="77105" y="650251"/>
                    </a:cubicBezTo>
                    <a:lnTo>
                      <a:pt x="388859" y="815320"/>
                    </a:lnTo>
                    <a:cubicBezTo>
                      <a:pt x="499349" y="623105"/>
                      <a:pt x="626412" y="540523"/>
                      <a:pt x="765191" y="534427"/>
                    </a:cubicBezTo>
                    <a:lnTo>
                      <a:pt x="765191" y="3592143"/>
                    </a:lnTo>
                    <a:close/>
                  </a:path>
                </a:pathLst>
              </a:custGeom>
              <a:solidFill>
                <a:srgbClr val="1B364C"/>
              </a:solidFill>
              <a:ln w="9525" cap="flat">
                <a:noFill/>
                <a:prstDash val="solid"/>
                <a:miter/>
              </a:ln>
            </p:spPr>
            <p:txBody>
              <a:bodyPr rtlCol="0" anchor="ctr"/>
              <a:lstStyle/>
              <a:p>
                <a:endParaRPr lang="pt-BR"/>
              </a:p>
            </p:txBody>
          </p:sp>
          <p:sp>
            <p:nvSpPr>
              <p:cNvPr id="284" name="Forma Livre: Forma 283">
                <a:extLst>
                  <a:ext uri="{FF2B5EF4-FFF2-40B4-BE49-F238E27FC236}">
                    <a16:creationId xmlns:a16="http://schemas.microsoft.com/office/drawing/2014/main" id="{B7C25CDB-4F9E-3FE2-AC06-1284E903B7E4}"/>
                  </a:ext>
                </a:extLst>
              </p:cNvPr>
              <p:cNvSpPr/>
              <p:nvPr/>
            </p:nvSpPr>
            <p:spPr>
              <a:xfrm>
                <a:off x="2762328" y="1076325"/>
                <a:ext cx="2966212" cy="4020788"/>
              </a:xfrm>
              <a:custGeom>
                <a:avLst/>
                <a:gdLst>
                  <a:gd name="connsiteX0" fmla="*/ 2862088 w 2966212"/>
                  <a:gd name="connsiteY0" fmla="*/ 2108073 h 4020788"/>
                  <a:gd name="connsiteX1" fmla="*/ 2595388 w 2966212"/>
                  <a:gd name="connsiteY1" fmla="*/ 1622393 h 4020788"/>
                  <a:gd name="connsiteX2" fmla="*/ 2475564 w 2966212"/>
                  <a:gd name="connsiteY2" fmla="*/ 1428369 h 4020788"/>
                  <a:gd name="connsiteX3" fmla="*/ 2499948 w 2966212"/>
                  <a:gd name="connsiteY3" fmla="*/ 1070610 h 4020788"/>
                  <a:gd name="connsiteX4" fmla="*/ 2500615 w 2966212"/>
                  <a:gd name="connsiteY4" fmla="*/ 1068134 h 4020788"/>
                  <a:gd name="connsiteX5" fmla="*/ 2525856 w 2966212"/>
                  <a:gd name="connsiteY5" fmla="*/ 771335 h 4020788"/>
                  <a:gd name="connsiteX6" fmla="*/ 1596311 w 2966212"/>
                  <a:gd name="connsiteY6" fmla="*/ 0 h 4020788"/>
                  <a:gd name="connsiteX7" fmla="*/ 762588 w 2966212"/>
                  <a:gd name="connsiteY7" fmla="*/ 457391 h 4020788"/>
                  <a:gd name="connsiteX8" fmla="*/ 763255 w 2966212"/>
                  <a:gd name="connsiteY8" fmla="*/ 459486 h 4020788"/>
                  <a:gd name="connsiteX9" fmla="*/ 740395 w 2966212"/>
                  <a:gd name="connsiteY9" fmla="*/ 628460 h 4020788"/>
                  <a:gd name="connsiteX10" fmla="*/ 855171 w 2966212"/>
                  <a:gd name="connsiteY10" fmla="*/ 741807 h 4020788"/>
                  <a:gd name="connsiteX11" fmla="*/ 1171496 w 2966212"/>
                  <a:gd name="connsiteY11" fmla="*/ 861536 h 4020788"/>
                  <a:gd name="connsiteX12" fmla="*/ 1177687 w 2966212"/>
                  <a:gd name="connsiteY12" fmla="*/ 848011 h 4020788"/>
                  <a:gd name="connsiteX13" fmla="*/ 1578499 w 2966212"/>
                  <a:gd name="connsiteY13" fmla="*/ 549021 h 4020788"/>
                  <a:gd name="connsiteX14" fmla="*/ 1974358 w 2966212"/>
                  <a:gd name="connsiteY14" fmla="*/ 826484 h 4020788"/>
                  <a:gd name="connsiteX15" fmla="*/ 1974644 w 2966212"/>
                  <a:gd name="connsiteY15" fmla="*/ 827151 h 4020788"/>
                  <a:gd name="connsiteX16" fmla="*/ 1974930 w 2966212"/>
                  <a:gd name="connsiteY16" fmla="*/ 828675 h 4020788"/>
                  <a:gd name="connsiteX17" fmla="*/ 1985122 w 2966212"/>
                  <a:gd name="connsiteY17" fmla="*/ 897827 h 4020788"/>
                  <a:gd name="connsiteX18" fmla="*/ 1945498 w 2966212"/>
                  <a:gd name="connsiteY18" fmla="*/ 1121569 h 4020788"/>
                  <a:gd name="connsiteX19" fmla="*/ 2009982 w 2966212"/>
                  <a:gd name="connsiteY19" fmla="*/ 1741646 h 4020788"/>
                  <a:gd name="connsiteX20" fmla="*/ 2013506 w 2966212"/>
                  <a:gd name="connsiteY20" fmla="*/ 1747361 h 4020788"/>
                  <a:gd name="connsiteX21" fmla="*/ 2020174 w 2966212"/>
                  <a:gd name="connsiteY21" fmla="*/ 1755077 h 4020788"/>
                  <a:gd name="connsiteX22" fmla="*/ 2362597 w 2966212"/>
                  <a:gd name="connsiteY22" fmla="*/ 2362295 h 4020788"/>
                  <a:gd name="connsiteX23" fmla="*/ 2363455 w 2966212"/>
                  <a:gd name="connsiteY23" fmla="*/ 2365343 h 4020788"/>
                  <a:gd name="connsiteX24" fmla="*/ 2384219 w 2966212"/>
                  <a:gd name="connsiteY24" fmla="*/ 2795302 h 4020788"/>
                  <a:gd name="connsiteX25" fmla="*/ 1911493 w 2966212"/>
                  <a:gd name="connsiteY25" fmla="*/ 3382518 h 4020788"/>
                  <a:gd name="connsiteX26" fmla="*/ 1477915 w 2966212"/>
                  <a:gd name="connsiteY26" fmla="*/ 3476911 h 4020788"/>
                  <a:gd name="connsiteX27" fmla="*/ 1210644 w 2966212"/>
                  <a:gd name="connsiteY27" fmla="*/ 3442430 h 4020788"/>
                  <a:gd name="connsiteX28" fmla="*/ 946039 w 2966212"/>
                  <a:gd name="connsiteY28" fmla="*/ 3329273 h 4020788"/>
                  <a:gd name="connsiteX29" fmla="*/ 938038 w 2966212"/>
                  <a:gd name="connsiteY29" fmla="*/ 3324130 h 4020788"/>
                  <a:gd name="connsiteX30" fmla="*/ 932800 w 2966212"/>
                  <a:gd name="connsiteY30" fmla="*/ 3320510 h 4020788"/>
                  <a:gd name="connsiteX31" fmla="*/ 816214 w 2966212"/>
                  <a:gd name="connsiteY31" fmla="*/ 3224498 h 4020788"/>
                  <a:gd name="connsiteX32" fmla="*/ 570659 w 2966212"/>
                  <a:gd name="connsiteY32" fmla="*/ 2527649 h 4020788"/>
                  <a:gd name="connsiteX33" fmla="*/ 560467 w 2966212"/>
                  <a:gd name="connsiteY33" fmla="*/ 2409920 h 4020788"/>
                  <a:gd name="connsiteX34" fmla="*/ 498936 w 2966212"/>
                  <a:gd name="connsiteY34" fmla="*/ 2300383 h 4020788"/>
                  <a:gd name="connsiteX35" fmla="*/ 318342 w 2966212"/>
                  <a:gd name="connsiteY35" fmla="*/ 2240756 h 4020788"/>
                  <a:gd name="connsiteX36" fmla="*/ 44689 w 2966212"/>
                  <a:gd name="connsiteY36" fmla="*/ 2273332 h 4020788"/>
                  <a:gd name="connsiteX37" fmla="*/ 31068 w 2966212"/>
                  <a:gd name="connsiteY37" fmla="*/ 2336292 h 4020788"/>
                  <a:gd name="connsiteX38" fmla="*/ 32592 w 2966212"/>
                  <a:gd name="connsiteY38" fmla="*/ 2926080 h 4020788"/>
                  <a:gd name="connsiteX39" fmla="*/ 33163 w 2966212"/>
                  <a:gd name="connsiteY39" fmla="*/ 2928747 h 4020788"/>
                  <a:gd name="connsiteX40" fmla="*/ 284814 w 2966212"/>
                  <a:gd name="connsiteY40" fmla="*/ 3478530 h 4020788"/>
                  <a:gd name="connsiteX41" fmla="*/ 701437 w 2966212"/>
                  <a:gd name="connsiteY41" fmla="*/ 3834289 h 4020788"/>
                  <a:gd name="connsiteX42" fmla="*/ 1395334 w 2966212"/>
                  <a:gd name="connsiteY42" fmla="*/ 4017836 h 4020788"/>
                  <a:gd name="connsiteX43" fmla="*/ 1497918 w 2966212"/>
                  <a:gd name="connsiteY43" fmla="*/ 4020788 h 4020788"/>
                  <a:gd name="connsiteX44" fmla="*/ 1948641 w 2966212"/>
                  <a:gd name="connsiteY44" fmla="*/ 3965258 h 4020788"/>
                  <a:gd name="connsiteX45" fmla="*/ 2497567 w 2966212"/>
                  <a:gd name="connsiteY45" fmla="*/ 3665220 h 4020788"/>
                  <a:gd name="connsiteX46" fmla="*/ 2849992 w 2966212"/>
                  <a:gd name="connsiteY46" fmla="*/ 3175826 h 4020788"/>
                  <a:gd name="connsiteX47" fmla="*/ 2850659 w 2966212"/>
                  <a:gd name="connsiteY47" fmla="*/ 3174302 h 4020788"/>
                  <a:gd name="connsiteX48" fmla="*/ 2862088 w 2966212"/>
                  <a:gd name="connsiteY48" fmla="*/ 2108168 h 402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66212" h="4020788">
                    <a:moveTo>
                      <a:pt x="2862088" y="2108073"/>
                    </a:moveTo>
                    <a:cubicBezTo>
                      <a:pt x="2801224" y="1945672"/>
                      <a:pt x="2691972" y="1774031"/>
                      <a:pt x="2595388" y="1622393"/>
                    </a:cubicBezTo>
                    <a:cubicBezTo>
                      <a:pt x="2551383" y="1553337"/>
                      <a:pt x="2509854" y="1487996"/>
                      <a:pt x="2475564" y="1428369"/>
                    </a:cubicBezTo>
                    <a:cubicBezTo>
                      <a:pt x="2436797" y="1354646"/>
                      <a:pt x="2443560" y="1254443"/>
                      <a:pt x="2499948" y="1070610"/>
                    </a:cubicBezTo>
                    <a:lnTo>
                      <a:pt x="2500615" y="1068134"/>
                    </a:lnTo>
                    <a:cubicBezTo>
                      <a:pt x="2521855" y="989838"/>
                      <a:pt x="2541096" y="890397"/>
                      <a:pt x="2525856" y="771335"/>
                    </a:cubicBezTo>
                    <a:cubicBezTo>
                      <a:pt x="2493947" y="340614"/>
                      <a:pt x="2090087" y="0"/>
                      <a:pt x="1596311" y="0"/>
                    </a:cubicBezTo>
                    <a:cubicBezTo>
                      <a:pt x="1231218" y="0"/>
                      <a:pt x="915559" y="186309"/>
                      <a:pt x="762588" y="457391"/>
                    </a:cubicBezTo>
                    <a:cubicBezTo>
                      <a:pt x="762874" y="458057"/>
                      <a:pt x="762969" y="458819"/>
                      <a:pt x="763255" y="459486"/>
                    </a:cubicBezTo>
                    <a:cubicBezTo>
                      <a:pt x="730298" y="519589"/>
                      <a:pt x="722488" y="576453"/>
                      <a:pt x="740395" y="628460"/>
                    </a:cubicBezTo>
                    <a:cubicBezTo>
                      <a:pt x="752396" y="663226"/>
                      <a:pt x="781924" y="711137"/>
                      <a:pt x="855171" y="741807"/>
                    </a:cubicBezTo>
                    <a:lnTo>
                      <a:pt x="1171496" y="861536"/>
                    </a:lnTo>
                    <a:lnTo>
                      <a:pt x="1177687" y="848011"/>
                    </a:lnTo>
                    <a:cubicBezTo>
                      <a:pt x="1210739" y="678180"/>
                      <a:pt x="1377617" y="549021"/>
                      <a:pt x="1578499" y="549021"/>
                    </a:cubicBezTo>
                    <a:cubicBezTo>
                      <a:pt x="1779382" y="549021"/>
                      <a:pt x="1931877" y="667417"/>
                      <a:pt x="1974358" y="826484"/>
                    </a:cubicBezTo>
                    <a:cubicBezTo>
                      <a:pt x="1974358" y="826675"/>
                      <a:pt x="1974549" y="826865"/>
                      <a:pt x="1974644" y="827151"/>
                    </a:cubicBezTo>
                    <a:cubicBezTo>
                      <a:pt x="1974739" y="827627"/>
                      <a:pt x="1974835" y="828104"/>
                      <a:pt x="1974930" y="828675"/>
                    </a:cubicBezTo>
                    <a:cubicBezTo>
                      <a:pt x="1980740" y="851059"/>
                      <a:pt x="1984169" y="874109"/>
                      <a:pt x="1985122" y="897827"/>
                    </a:cubicBezTo>
                    <a:cubicBezTo>
                      <a:pt x="1990360" y="972598"/>
                      <a:pt x="1974358" y="1035558"/>
                      <a:pt x="1945498" y="1121569"/>
                    </a:cubicBezTo>
                    <a:cubicBezTo>
                      <a:pt x="1858630" y="1331214"/>
                      <a:pt x="1879680" y="1534001"/>
                      <a:pt x="2009982" y="1741646"/>
                    </a:cubicBezTo>
                    <a:lnTo>
                      <a:pt x="2013506" y="1747361"/>
                    </a:lnTo>
                    <a:lnTo>
                      <a:pt x="2020174" y="1755077"/>
                    </a:lnTo>
                    <a:cubicBezTo>
                      <a:pt x="2236486" y="1988630"/>
                      <a:pt x="2325736" y="2213991"/>
                      <a:pt x="2362597" y="2362295"/>
                    </a:cubicBezTo>
                    <a:lnTo>
                      <a:pt x="2363455" y="2365343"/>
                    </a:lnTo>
                    <a:cubicBezTo>
                      <a:pt x="2404412" y="2506218"/>
                      <a:pt x="2411080" y="2647188"/>
                      <a:pt x="2384219" y="2795302"/>
                    </a:cubicBezTo>
                    <a:cubicBezTo>
                      <a:pt x="2317354" y="3079147"/>
                      <a:pt x="2158477" y="3276600"/>
                      <a:pt x="1911493" y="3382518"/>
                    </a:cubicBezTo>
                    <a:cubicBezTo>
                      <a:pt x="1779001" y="3444335"/>
                      <a:pt x="1629077" y="3476911"/>
                      <a:pt x="1477915" y="3476911"/>
                    </a:cubicBezTo>
                    <a:cubicBezTo>
                      <a:pt x="1387237" y="3476911"/>
                      <a:pt x="1297417" y="3465386"/>
                      <a:pt x="1210644" y="3442430"/>
                    </a:cubicBezTo>
                    <a:cubicBezTo>
                      <a:pt x="1113679" y="3418141"/>
                      <a:pt x="1024716" y="3380137"/>
                      <a:pt x="946039" y="3329273"/>
                    </a:cubicBezTo>
                    <a:cubicBezTo>
                      <a:pt x="943944" y="3327940"/>
                      <a:pt x="940705" y="3325940"/>
                      <a:pt x="938038" y="3324130"/>
                    </a:cubicBezTo>
                    <a:lnTo>
                      <a:pt x="932800" y="3320510"/>
                    </a:lnTo>
                    <a:cubicBezTo>
                      <a:pt x="890890" y="3292221"/>
                      <a:pt x="851551" y="3259836"/>
                      <a:pt x="816214" y="3224498"/>
                    </a:cubicBezTo>
                    <a:cubicBezTo>
                      <a:pt x="614760" y="3018091"/>
                      <a:pt x="534369" y="2790349"/>
                      <a:pt x="570659" y="2527649"/>
                    </a:cubicBezTo>
                    <a:cubicBezTo>
                      <a:pt x="577231" y="2461451"/>
                      <a:pt x="568087" y="2433542"/>
                      <a:pt x="560467" y="2409920"/>
                    </a:cubicBezTo>
                    <a:cubicBezTo>
                      <a:pt x="548656" y="2365439"/>
                      <a:pt x="527987" y="2328577"/>
                      <a:pt x="498936" y="2300383"/>
                    </a:cubicBezTo>
                    <a:cubicBezTo>
                      <a:pt x="467599" y="2269903"/>
                      <a:pt x="411211" y="2234756"/>
                      <a:pt x="318342" y="2240756"/>
                    </a:cubicBezTo>
                    <a:lnTo>
                      <a:pt x="44689" y="2273332"/>
                    </a:lnTo>
                    <a:lnTo>
                      <a:pt x="31068" y="2336292"/>
                    </a:lnTo>
                    <a:cubicBezTo>
                      <a:pt x="-10842" y="2530221"/>
                      <a:pt x="-10366" y="2723007"/>
                      <a:pt x="32592" y="2926080"/>
                    </a:cubicBezTo>
                    <a:lnTo>
                      <a:pt x="33163" y="2928747"/>
                    </a:lnTo>
                    <a:cubicBezTo>
                      <a:pt x="85932" y="3141726"/>
                      <a:pt x="170609" y="3326702"/>
                      <a:pt x="284814" y="3478530"/>
                    </a:cubicBezTo>
                    <a:cubicBezTo>
                      <a:pt x="394256" y="3623977"/>
                      <a:pt x="534083" y="3743516"/>
                      <a:pt x="701437" y="3834289"/>
                    </a:cubicBezTo>
                    <a:cubicBezTo>
                      <a:pt x="907082" y="3942779"/>
                      <a:pt x="1127491" y="4001072"/>
                      <a:pt x="1395334" y="4017836"/>
                    </a:cubicBezTo>
                    <a:cubicBezTo>
                      <a:pt x="1415717" y="4019074"/>
                      <a:pt x="1451341" y="4020788"/>
                      <a:pt x="1497918" y="4020788"/>
                    </a:cubicBezTo>
                    <a:cubicBezTo>
                      <a:pt x="1607836" y="4020788"/>
                      <a:pt x="1778143" y="4011454"/>
                      <a:pt x="1948641" y="3965258"/>
                    </a:cubicBezTo>
                    <a:cubicBezTo>
                      <a:pt x="2153047" y="3909917"/>
                      <a:pt x="2337832" y="3808953"/>
                      <a:pt x="2497567" y="3665220"/>
                    </a:cubicBezTo>
                    <a:cubicBezTo>
                      <a:pt x="2640918" y="3536252"/>
                      <a:pt x="2759504" y="3371660"/>
                      <a:pt x="2849992" y="3175826"/>
                    </a:cubicBezTo>
                    <a:lnTo>
                      <a:pt x="2850659" y="3174302"/>
                    </a:lnTo>
                    <a:cubicBezTo>
                      <a:pt x="3000772" y="2830735"/>
                      <a:pt x="3004678" y="2472023"/>
                      <a:pt x="2862088" y="2108168"/>
                    </a:cubicBezTo>
                    <a:close/>
                  </a:path>
                </a:pathLst>
              </a:custGeom>
              <a:solidFill>
                <a:srgbClr val="1B364C"/>
              </a:solidFill>
              <a:ln w="9525" cap="flat">
                <a:noFill/>
                <a:prstDash val="solid"/>
                <a:miter/>
              </a:ln>
            </p:spPr>
            <p:txBody>
              <a:bodyPr rtlCol="0" anchor="ctr"/>
              <a:lstStyle/>
              <a:p>
                <a:endParaRPr lang="pt-BR"/>
              </a:p>
            </p:txBody>
          </p:sp>
          <p:sp>
            <p:nvSpPr>
              <p:cNvPr id="285" name="Forma Livre: Forma 284">
                <a:extLst>
                  <a:ext uri="{FF2B5EF4-FFF2-40B4-BE49-F238E27FC236}">
                    <a16:creationId xmlns:a16="http://schemas.microsoft.com/office/drawing/2014/main" id="{EA70CAC1-5C71-3F1D-1DF5-519FC658F5AF}"/>
                  </a:ext>
                </a:extLst>
              </p:cNvPr>
              <p:cNvSpPr/>
              <p:nvPr/>
            </p:nvSpPr>
            <p:spPr>
              <a:xfrm>
                <a:off x="2958560" y="5404484"/>
                <a:ext cx="491489" cy="377285"/>
              </a:xfrm>
              <a:custGeom>
                <a:avLst/>
                <a:gdLst>
                  <a:gd name="connsiteX0" fmla="*/ 350520 w 491489"/>
                  <a:gd name="connsiteY0" fmla="*/ 95 h 377285"/>
                  <a:gd name="connsiteX1" fmla="*/ 0 w 491489"/>
                  <a:gd name="connsiteY1" fmla="*/ 95 h 377285"/>
                  <a:gd name="connsiteX2" fmla="*/ 0 w 491489"/>
                  <a:gd name="connsiteY2" fmla="*/ 377285 h 377285"/>
                  <a:gd name="connsiteX3" fmla="*/ 350520 w 491489"/>
                  <a:gd name="connsiteY3" fmla="*/ 377285 h 377285"/>
                  <a:gd name="connsiteX4" fmla="*/ 491490 w 491489"/>
                  <a:gd name="connsiteY4" fmla="*/ 236315 h 377285"/>
                  <a:gd name="connsiteX5" fmla="*/ 491490 w 491489"/>
                  <a:gd name="connsiteY5" fmla="*/ 140970 h 377285"/>
                  <a:gd name="connsiteX6" fmla="*/ 350520 w 491489"/>
                  <a:gd name="connsiteY6" fmla="*/ 0 h 377285"/>
                  <a:gd name="connsiteX7" fmla="*/ 350520 w 491489"/>
                  <a:gd name="connsiteY7" fmla="*/ 307277 h 377285"/>
                  <a:gd name="connsiteX8" fmla="*/ 70009 w 491489"/>
                  <a:gd name="connsiteY8" fmla="*/ 307277 h 377285"/>
                  <a:gd name="connsiteX9" fmla="*/ 70009 w 491489"/>
                  <a:gd name="connsiteY9" fmla="*/ 70104 h 377285"/>
                  <a:gd name="connsiteX10" fmla="*/ 350520 w 491489"/>
                  <a:gd name="connsiteY10" fmla="*/ 70104 h 377285"/>
                  <a:gd name="connsiteX11" fmla="*/ 421481 w 491489"/>
                  <a:gd name="connsiteY11" fmla="*/ 140970 h 377285"/>
                  <a:gd name="connsiteX12" fmla="*/ 421481 w 491489"/>
                  <a:gd name="connsiteY12" fmla="*/ 236315 h 377285"/>
                  <a:gd name="connsiteX13" fmla="*/ 350520 w 491489"/>
                  <a:gd name="connsiteY13" fmla="*/ 307277 h 37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489" h="377285">
                    <a:moveTo>
                      <a:pt x="350520" y="95"/>
                    </a:moveTo>
                    <a:lnTo>
                      <a:pt x="0" y="95"/>
                    </a:lnTo>
                    <a:lnTo>
                      <a:pt x="0" y="377285"/>
                    </a:lnTo>
                    <a:lnTo>
                      <a:pt x="350520" y="377285"/>
                    </a:lnTo>
                    <a:cubicBezTo>
                      <a:pt x="428244" y="377285"/>
                      <a:pt x="491490" y="314039"/>
                      <a:pt x="491490" y="236315"/>
                    </a:cubicBezTo>
                    <a:lnTo>
                      <a:pt x="491490" y="140970"/>
                    </a:lnTo>
                    <a:cubicBezTo>
                      <a:pt x="491490" y="63246"/>
                      <a:pt x="428244" y="0"/>
                      <a:pt x="350520" y="0"/>
                    </a:cubicBezTo>
                    <a:close/>
                    <a:moveTo>
                      <a:pt x="350520" y="307277"/>
                    </a:moveTo>
                    <a:lnTo>
                      <a:pt x="70009" y="307277"/>
                    </a:lnTo>
                    <a:lnTo>
                      <a:pt x="70009" y="70104"/>
                    </a:lnTo>
                    <a:lnTo>
                      <a:pt x="350520" y="70104"/>
                    </a:lnTo>
                    <a:cubicBezTo>
                      <a:pt x="389668" y="70104"/>
                      <a:pt x="421481" y="101918"/>
                      <a:pt x="421481" y="140970"/>
                    </a:cubicBezTo>
                    <a:lnTo>
                      <a:pt x="421481" y="236315"/>
                    </a:lnTo>
                    <a:cubicBezTo>
                      <a:pt x="421481" y="275463"/>
                      <a:pt x="389668" y="307277"/>
                      <a:pt x="350520" y="307277"/>
                    </a:cubicBezTo>
                    <a:close/>
                  </a:path>
                </a:pathLst>
              </a:custGeom>
              <a:solidFill>
                <a:srgbClr val="1B364C"/>
              </a:solidFill>
              <a:ln w="9525" cap="flat">
                <a:noFill/>
                <a:prstDash val="solid"/>
                <a:miter/>
              </a:ln>
            </p:spPr>
            <p:txBody>
              <a:bodyPr rtlCol="0" anchor="ctr"/>
              <a:lstStyle/>
              <a:p>
                <a:endParaRPr lang="pt-BR"/>
              </a:p>
            </p:txBody>
          </p:sp>
          <p:sp>
            <p:nvSpPr>
              <p:cNvPr id="286" name="Forma Livre: Forma 285">
                <a:extLst>
                  <a:ext uri="{FF2B5EF4-FFF2-40B4-BE49-F238E27FC236}">
                    <a16:creationId xmlns:a16="http://schemas.microsoft.com/office/drawing/2014/main" id="{6A8C5FB4-A1F1-9374-37B3-6B113BCC158A}"/>
                  </a:ext>
                </a:extLst>
              </p:cNvPr>
              <p:cNvSpPr/>
              <p:nvPr/>
            </p:nvSpPr>
            <p:spPr>
              <a:xfrm>
                <a:off x="5647086" y="5404484"/>
                <a:ext cx="457676" cy="377190"/>
              </a:xfrm>
              <a:custGeom>
                <a:avLst/>
                <a:gdLst>
                  <a:gd name="connsiteX0" fmla="*/ 345853 w 457676"/>
                  <a:gd name="connsiteY0" fmla="*/ 153638 h 377190"/>
                  <a:gd name="connsiteX1" fmla="*/ 111157 w 457676"/>
                  <a:gd name="connsiteY1" fmla="*/ 153638 h 377190"/>
                  <a:gd name="connsiteX2" fmla="*/ 70009 w 457676"/>
                  <a:gd name="connsiteY2" fmla="*/ 112586 h 377190"/>
                  <a:gd name="connsiteX3" fmla="*/ 70009 w 457676"/>
                  <a:gd name="connsiteY3" fmla="*/ 111157 h 377190"/>
                  <a:gd name="connsiteX4" fmla="*/ 111823 w 457676"/>
                  <a:gd name="connsiteY4" fmla="*/ 70009 h 377190"/>
                  <a:gd name="connsiteX5" fmla="*/ 429482 w 457676"/>
                  <a:gd name="connsiteY5" fmla="*/ 70009 h 377190"/>
                  <a:gd name="connsiteX6" fmla="*/ 429482 w 457676"/>
                  <a:gd name="connsiteY6" fmla="*/ 0 h 377190"/>
                  <a:gd name="connsiteX7" fmla="*/ 111823 w 457676"/>
                  <a:gd name="connsiteY7" fmla="*/ 0 h 377190"/>
                  <a:gd name="connsiteX8" fmla="*/ 73533 w 457676"/>
                  <a:gd name="connsiteY8" fmla="*/ 6763 h 377190"/>
                  <a:gd name="connsiteX9" fmla="*/ 0 w 457676"/>
                  <a:gd name="connsiteY9" fmla="*/ 111728 h 377190"/>
                  <a:gd name="connsiteX10" fmla="*/ 111823 w 457676"/>
                  <a:gd name="connsiteY10" fmla="*/ 223552 h 377190"/>
                  <a:gd name="connsiteX11" fmla="*/ 346520 w 457676"/>
                  <a:gd name="connsiteY11" fmla="*/ 223552 h 377190"/>
                  <a:gd name="connsiteX12" fmla="*/ 387668 w 457676"/>
                  <a:gd name="connsiteY12" fmla="*/ 264605 h 377190"/>
                  <a:gd name="connsiteX13" fmla="*/ 387668 w 457676"/>
                  <a:gd name="connsiteY13" fmla="*/ 266033 h 377190"/>
                  <a:gd name="connsiteX14" fmla="*/ 345853 w 457676"/>
                  <a:gd name="connsiteY14" fmla="*/ 307181 h 377190"/>
                  <a:gd name="connsiteX15" fmla="*/ 28194 w 457676"/>
                  <a:gd name="connsiteY15" fmla="*/ 307181 h 377190"/>
                  <a:gd name="connsiteX16" fmla="*/ 28194 w 457676"/>
                  <a:gd name="connsiteY16" fmla="*/ 377190 h 377190"/>
                  <a:gd name="connsiteX17" fmla="*/ 345853 w 457676"/>
                  <a:gd name="connsiteY17" fmla="*/ 377190 h 377190"/>
                  <a:gd name="connsiteX18" fmla="*/ 384143 w 457676"/>
                  <a:gd name="connsiteY18" fmla="*/ 370427 h 377190"/>
                  <a:gd name="connsiteX19" fmla="*/ 457676 w 457676"/>
                  <a:gd name="connsiteY19" fmla="*/ 265367 h 377190"/>
                  <a:gd name="connsiteX20" fmla="*/ 345853 w 457676"/>
                  <a:gd name="connsiteY20" fmla="*/ 153543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676" h="377190">
                    <a:moveTo>
                      <a:pt x="345853" y="153638"/>
                    </a:moveTo>
                    <a:lnTo>
                      <a:pt x="111157" y="153638"/>
                    </a:lnTo>
                    <a:cubicBezTo>
                      <a:pt x="88773" y="153257"/>
                      <a:pt x="70295" y="134874"/>
                      <a:pt x="70009" y="112586"/>
                    </a:cubicBezTo>
                    <a:lnTo>
                      <a:pt x="70009" y="111157"/>
                    </a:lnTo>
                    <a:cubicBezTo>
                      <a:pt x="70295" y="88487"/>
                      <a:pt x="89059" y="70009"/>
                      <a:pt x="111823" y="70009"/>
                    </a:cubicBezTo>
                    <a:lnTo>
                      <a:pt x="429482" y="70009"/>
                    </a:lnTo>
                    <a:lnTo>
                      <a:pt x="429482" y="0"/>
                    </a:lnTo>
                    <a:lnTo>
                      <a:pt x="111823" y="0"/>
                    </a:lnTo>
                    <a:cubicBezTo>
                      <a:pt x="98679" y="0"/>
                      <a:pt x="85820" y="2286"/>
                      <a:pt x="73533" y="6763"/>
                    </a:cubicBezTo>
                    <a:cubicBezTo>
                      <a:pt x="29528" y="22860"/>
                      <a:pt x="0" y="65151"/>
                      <a:pt x="0" y="111728"/>
                    </a:cubicBezTo>
                    <a:cubicBezTo>
                      <a:pt x="0" y="173355"/>
                      <a:pt x="50197" y="223552"/>
                      <a:pt x="111823" y="223552"/>
                    </a:cubicBezTo>
                    <a:lnTo>
                      <a:pt x="346520" y="223552"/>
                    </a:lnTo>
                    <a:cubicBezTo>
                      <a:pt x="368903" y="223933"/>
                      <a:pt x="387382" y="242316"/>
                      <a:pt x="387668" y="264605"/>
                    </a:cubicBezTo>
                    <a:lnTo>
                      <a:pt x="387668" y="266033"/>
                    </a:lnTo>
                    <a:cubicBezTo>
                      <a:pt x="387287" y="288703"/>
                      <a:pt x="368618" y="307181"/>
                      <a:pt x="345853" y="307181"/>
                    </a:cubicBezTo>
                    <a:lnTo>
                      <a:pt x="28194" y="307181"/>
                    </a:lnTo>
                    <a:lnTo>
                      <a:pt x="28194" y="377190"/>
                    </a:lnTo>
                    <a:lnTo>
                      <a:pt x="345853" y="377190"/>
                    </a:lnTo>
                    <a:cubicBezTo>
                      <a:pt x="358997" y="377190"/>
                      <a:pt x="371856" y="374904"/>
                      <a:pt x="384143" y="370427"/>
                    </a:cubicBezTo>
                    <a:cubicBezTo>
                      <a:pt x="428149" y="354235"/>
                      <a:pt x="457676" y="312039"/>
                      <a:pt x="457676" y="265367"/>
                    </a:cubicBezTo>
                    <a:cubicBezTo>
                      <a:pt x="457676" y="203740"/>
                      <a:pt x="407480" y="153543"/>
                      <a:pt x="345853" y="153543"/>
                    </a:cubicBezTo>
                    <a:close/>
                  </a:path>
                </a:pathLst>
              </a:custGeom>
              <a:solidFill>
                <a:srgbClr val="1B364C"/>
              </a:solidFill>
              <a:ln w="9525" cap="flat">
                <a:noFill/>
                <a:prstDash val="solid"/>
                <a:miter/>
              </a:ln>
            </p:spPr>
            <p:txBody>
              <a:bodyPr rtlCol="0" anchor="ctr"/>
              <a:lstStyle/>
              <a:p>
                <a:endParaRPr lang="pt-BR"/>
              </a:p>
            </p:txBody>
          </p:sp>
          <p:sp>
            <p:nvSpPr>
              <p:cNvPr id="287" name="Forma Livre: Forma 286">
                <a:extLst>
                  <a:ext uri="{FF2B5EF4-FFF2-40B4-BE49-F238E27FC236}">
                    <a16:creationId xmlns:a16="http://schemas.microsoft.com/office/drawing/2014/main" id="{EE35E5FF-8F31-0EF8-21A0-A4394B3CFAD5}"/>
                  </a:ext>
                </a:extLst>
              </p:cNvPr>
              <p:cNvSpPr/>
              <p:nvPr/>
            </p:nvSpPr>
            <p:spPr>
              <a:xfrm>
                <a:off x="5978372" y="2175930"/>
                <a:ext cx="941158" cy="957692"/>
              </a:xfrm>
              <a:custGeom>
                <a:avLst/>
                <a:gdLst>
                  <a:gd name="connsiteX0" fmla="*/ 797331 w 941158"/>
                  <a:gd name="connsiteY0" fmla="*/ 121214 h 957692"/>
                  <a:gd name="connsiteX1" fmla="*/ 858767 w 941158"/>
                  <a:gd name="connsiteY1" fmla="*/ 187222 h 957692"/>
                  <a:gd name="connsiteX2" fmla="*/ 770375 w 941158"/>
                  <a:gd name="connsiteY2" fmla="*/ 246753 h 957692"/>
                  <a:gd name="connsiteX3" fmla="*/ 787901 w 941158"/>
                  <a:gd name="connsiteY3" fmla="*/ 550029 h 957692"/>
                  <a:gd name="connsiteX4" fmla="*/ 941159 w 941158"/>
                  <a:gd name="connsiteY4" fmla="*/ 604131 h 957692"/>
                  <a:gd name="connsiteX5" fmla="*/ 836479 w 941158"/>
                  <a:gd name="connsiteY5" fmla="*/ 797298 h 957692"/>
                  <a:gd name="connsiteX6" fmla="*/ 160394 w 941158"/>
                  <a:gd name="connsiteY6" fmla="*/ 836446 h 957692"/>
                  <a:gd name="connsiteX7" fmla="*/ 121247 w 941158"/>
                  <a:gd name="connsiteY7" fmla="*/ 160362 h 957692"/>
                  <a:gd name="connsiteX8" fmla="*/ 797331 w 941158"/>
                  <a:gd name="connsiteY8" fmla="*/ 121214 h 95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1158" h="957692">
                    <a:moveTo>
                      <a:pt x="797331" y="121214"/>
                    </a:moveTo>
                    <a:cubicBezTo>
                      <a:pt x="820191" y="141597"/>
                      <a:pt x="840670" y="163695"/>
                      <a:pt x="858767" y="187222"/>
                    </a:cubicBezTo>
                    <a:cubicBezTo>
                      <a:pt x="825811" y="198938"/>
                      <a:pt x="795236" y="218845"/>
                      <a:pt x="770375" y="246753"/>
                    </a:cubicBezTo>
                    <a:cubicBezTo>
                      <a:pt x="691508" y="335336"/>
                      <a:pt x="699319" y="471162"/>
                      <a:pt x="787901" y="550029"/>
                    </a:cubicBezTo>
                    <a:cubicBezTo>
                      <a:pt x="831621" y="588987"/>
                      <a:pt x="886866" y="606798"/>
                      <a:pt x="941159" y="604131"/>
                    </a:cubicBezTo>
                    <a:cubicBezTo>
                      <a:pt x="922394" y="673664"/>
                      <a:pt x="887628" y="739958"/>
                      <a:pt x="836479" y="797298"/>
                    </a:cubicBezTo>
                    <a:cubicBezTo>
                      <a:pt x="660552" y="994847"/>
                      <a:pt x="357848" y="1012278"/>
                      <a:pt x="160394" y="836446"/>
                    </a:cubicBezTo>
                    <a:cubicBezTo>
                      <a:pt x="-37154" y="660519"/>
                      <a:pt x="-54585" y="357815"/>
                      <a:pt x="121247" y="160362"/>
                    </a:cubicBezTo>
                    <a:cubicBezTo>
                      <a:pt x="297173" y="-37092"/>
                      <a:pt x="599878" y="-54618"/>
                      <a:pt x="797331" y="121214"/>
                    </a:cubicBezTo>
                  </a:path>
                </a:pathLst>
              </a:custGeom>
              <a:solidFill>
                <a:srgbClr val="1B364C"/>
              </a:solidFill>
              <a:ln w="9525" cap="flat">
                <a:noFill/>
                <a:prstDash val="solid"/>
                <a:miter/>
              </a:ln>
            </p:spPr>
            <p:txBody>
              <a:bodyPr rtlCol="0" anchor="ctr"/>
              <a:lstStyle/>
              <a:p>
                <a:endParaRPr lang="pt-BR"/>
              </a:p>
            </p:txBody>
          </p:sp>
        </p:grpSp>
        <p:grpSp>
          <p:nvGrpSpPr>
            <p:cNvPr id="288" name="Gráfico 279">
              <a:extLst>
                <a:ext uri="{FF2B5EF4-FFF2-40B4-BE49-F238E27FC236}">
                  <a16:creationId xmlns:a16="http://schemas.microsoft.com/office/drawing/2014/main" id="{AF062E8C-31F2-F1EA-1B97-F6997C07A3BA}"/>
                </a:ext>
              </a:extLst>
            </p:cNvPr>
            <p:cNvGrpSpPr/>
            <p:nvPr/>
          </p:nvGrpSpPr>
          <p:grpSpPr>
            <a:xfrm>
              <a:off x="3507295" y="1076325"/>
              <a:ext cx="5925311" cy="4705445"/>
              <a:chOff x="3507295" y="1076325"/>
              <a:chExt cx="5925311" cy="4705445"/>
            </a:xfrm>
            <a:solidFill>
              <a:srgbClr val="82152D"/>
            </a:solidFill>
          </p:grpSpPr>
          <p:sp>
            <p:nvSpPr>
              <p:cNvPr id="289" name="Forma Livre: Forma 288">
                <a:extLst>
                  <a:ext uri="{FF2B5EF4-FFF2-40B4-BE49-F238E27FC236}">
                    <a16:creationId xmlns:a16="http://schemas.microsoft.com/office/drawing/2014/main" id="{F1B8542A-683D-7FA2-056E-AF9F596ED39C}"/>
                  </a:ext>
                </a:extLst>
              </p:cNvPr>
              <p:cNvSpPr/>
              <p:nvPr/>
            </p:nvSpPr>
            <p:spPr>
              <a:xfrm>
                <a:off x="5412092" y="1076325"/>
                <a:ext cx="4020514" cy="3916108"/>
              </a:xfrm>
              <a:custGeom>
                <a:avLst/>
                <a:gdLst>
                  <a:gd name="connsiteX0" fmla="*/ 3453397 w 4020514"/>
                  <a:gd name="connsiteY0" fmla="*/ 3160395 h 3916108"/>
                  <a:gd name="connsiteX1" fmla="*/ 3079064 w 4020514"/>
                  <a:gd name="connsiteY1" fmla="*/ 3360230 h 3916108"/>
                  <a:gd name="connsiteX2" fmla="*/ 2465940 w 4020514"/>
                  <a:gd name="connsiteY2" fmla="*/ 3360230 h 3916108"/>
                  <a:gd name="connsiteX3" fmla="*/ 2465940 w 4020514"/>
                  <a:gd name="connsiteY3" fmla="*/ 3360325 h 3916108"/>
                  <a:gd name="connsiteX4" fmla="*/ 1508392 w 4020514"/>
                  <a:gd name="connsiteY4" fmla="*/ 3360325 h 3916108"/>
                  <a:gd name="connsiteX5" fmla="*/ 2465463 w 4020514"/>
                  <a:gd name="connsiteY5" fmla="*/ 2330768 h 3916108"/>
                  <a:gd name="connsiteX6" fmla="*/ 2640152 w 4020514"/>
                  <a:gd name="connsiteY6" fmla="*/ 1602486 h 3916108"/>
                  <a:gd name="connsiteX7" fmla="*/ 1037761 w 4020514"/>
                  <a:gd name="connsiteY7" fmla="*/ 0 h 3916108"/>
                  <a:gd name="connsiteX8" fmla="*/ 118313 w 4020514"/>
                  <a:gd name="connsiteY8" fmla="*/ 289941 h 3916108"/>
                  <a:gd name="connsiteX9" fmla="*/ 50400 w 4020514"/>
                  <a:gd name="connsiteY9" fmla="*/ 677037 h 3916108"/>
                  <a:gd name="connsiteX10" fmla="*/ 437496 w 4020514"/>
                  <a:gd name="connsiteY10" fmla="*/ 744950 h 3916108"/>
                  <a:gd name="connsiteX11" fmla="*/ 1037761 w 4020514"/>
                  <a:gd name="connsiteY11" fmla="*/ 555879 h 3916108"/>
                  <a:gd name="connsiteX12" fmla="*/ 2084559 w 4020514"/>
                  <a:gd name="connsiteY12" fmla="*/ 1602677 h 3916108"/>
                  <a:gd name="connsiteX13" fmla="*/ 1966925 w 4020514"/>
                  <a:gd name="connsiteY13" fmla="*/ 2085308 h 3916108"/>
                  <a:gd name="connsiteX14" fmla="*/ 1954352 w 4020514"/>
                  <a:gd name="connsiteY14" fmla="*/ 2111978 h 3916108"/>
                  <a:gd name="connsiteX15" fmla="*/ 510457 w 4020514"/>
                  <a:gd name="connsiteY15" fmla="*/ 3409569 h 3916108"/>
                  <a:gd name="connsiteX16" fmla="*/ 356057 w 4020514"/>
                  <a:gd name="connsiteY16" fmla="*/ 3728276 h 3916108"/>
                  <a:gd name="connsiteX17" fmla="*/ 354533 w 4020514"/>
                  <a:gd name="connsiteY17" fmla="*/ 3916109 h 3916108"/>
                  <a:gd name="connsiteX18" fmla="*/ 3003626 w 4020514"/>
                  <a:gd name="connsiteY18" fmla="*/ 3916109 h 3916108"/>
                  <a:gd name="connsiteX19" fmla="*/ 3002198 w 4020514"/>
                  <a:gd name="connsiteY19" fmla="*/ 3915156 h 3916108"/>
                  <a:gd name="connsiteX20" fmla="*/ 3344812 w 4020514"/>
                  <a:gd name="connsiteY20" fmla="*/ 3914299 h 3916108"/>
                  <a:gd name="connsiteX21" fmla="*/ 4020515 w 4020514"/>
                  <a:gd name="connsiteY21" fmla="*/ 3557683 h 3916108"/>
                  <a:gd name="connsiteX22" fmla="*/ 3453492 w 4020514"/>
                  <a:gd name="connsiteY22" fmla="*/ 3160490 h 391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20514" h="3916108">
                    <a:moveTo>
                      <a:pt x="3453397" y="3160395"/>
                    </a:moveTo>
                    <a:cubicBezTo>
                      <a:pt x="3447587" y="3319939"/>
                      <a:pt x="3284995" y="3365659"/>
                      <a:pt x="3079064" y="3360230"/>
                    </a:cubicBezTo>
                    <a:lnTo>
                      <a:pt x="2465940" y="3360230"/>
                    </a:lnTo>
                    <a:cubicBezTo>
                      <a:pt x="2465940" y="3360230"/>
                      <a:pt x="2465940" y="3360230"/>
                      <a:pt x="2465940" y="3360325"/>
                    </a:cubicBezTo>
                    <a:lnTo>
                      <a:pt x="1508392" y="3360325"/>
                    </a:lnTo>
                    <a:cubicBezTo>
                      <a:pt x="2227244" y="2779871"/>
                      <a:pt x="2419267" y="2437257"/>
                      <a:pt x="2465463" y="2330768"/>
                    </a:cubicBezTo>
                    <a:cubicBezTo>
                      <a:pt x="2579763" y="2106835"/>
                      <a:pt x="2640152" y="1855280"/>
                      <a:pt x="2640152" y="1602486"/>
                    </a:cubicBezTo>
                    <a:cubicBezTo>
                      <a:pt x="2640343" y="718852"/>
                      <a:pt x="1921396" y="0"/>
                      <a:pt x="1037761" y="0"/>
                    </a:cubicBezTo>
                    <a:cubicBezTo>
                      <a:pt x="706577" y="0"/>
                      <a:pt x="388633" y="100203"/>
                      <a:pt x="118313" y="289941"/>
                    </a:cubicBezTo>
                    <a:cubicBezTo>
                      <a:pt x="-7322" y="378047"/>
                      <a:pt x="-37707" y="551402"/>
                      <a:pt x="50400" y="677037"/>
                    </a:cubicBezTo>
                    <a:cubicBezTo>
                      <a:pt x="138506" y="802672"/>
                      <a:pt x="311766" y="833057"/>
                      <a:pt x="437496" y="744950"/>
                    </a:cubicBezTo>
                    <a:cubicBezTo>
                      <a:pt x="613804" y="621221"/>
                      <a:pt x="821449" y="555879"/>
                      <a:pt x="1037761" y="555879"/>
                    </a:cubicBezTo>
                    <a:cubicBezTo>
                      <a:pt x="1614976" y="555879"/>
                      <a:pt x="2084559" y="1025462"/>
                      <a:pt x="2084559" y="1602677"/>
                    </a:cubicBezTo>
                    <a:cubicBezTo>
                      <a:pt x="2084559" y="1773079"/>
                      <a:pt x="2045030" y="1935480"/>
                      <a:pt x="1966925" y="2085308"/>
                    </a:cubicBezTo>
                    <a:cubicBezTo>
                      <a:pt x="1959496" y="2099596"/>
                      <a:pt x="1958257" y="2099691"/>
                      <a:pt x="1954352" y="2111978"/>
                    </a:cubicBezTo>
                    <a:cubicBezTo>
                      <a:pt x="1928825" y="2161127"/>
                      <a:pt x="1675746" y="2604992"/>
                      <a:pt x="510457" y="3409569"/>
                    </a:cubicBezTo>
                    <a:cubicBezTo>
                      <a:pt x="410350" y="3478625"/>
                      <a:pt x="356057" y="3536537"/>
                      <a:pt x="356057" y="3728276"/>
                    </a:cubicBezTo>
                    <a:lnTo>
                      <a:pt x="354533" y="3916109"/>
                    </a:lnTo>
                    <a:lnTo>
                      <a:pt x="3003626" y="3916109"/>
                    </a:lnTo>
                    <a:cubicBezTo>
                      <a:pt x="3003150" y="3915823"/>
                      <a:pt x="3002674" y="3915442"/>
                      <a:pt x="3002198" y="3915156"/>
                    </a:cubicBezTo>
                    <a:lnTo>
                      <a:pt x="3344812" y="3914299"/>
                    </a:lnTo>
                    <a:cubicBezTo>
                      <a:pt x="3668281" y="3895154"/>
                      <a:pt x="3886975" y="3757422"/>
                      <a:pt x="4020515" y="3557683"/>
                    </a:cubicBezTo>
                    <a:lnTo>
                      <a:pt x="3453492" y="3160490"/>
                    </a:lnTo>
                    <a:close/>
                  </a:path>
                </a:pathLst>
              </a:custGeom>
              <a:solidFill>
                <a:srgbClr val="82152D"/>
              </a:solidFill>
              <a:ln w="9525" cap="flat">
                <a:noFill/>
                <a:prstDash val="solid"/>
                <a:miter/>
              </a:ln>
            </p:spPr>
            <p:txBody>
              <a:bodyPr rtlCol="0" anchor="ctr"/>
              <a:lstStyle/>
              <a:p>
                <a:endParaRPr lang="pt-BR"/>
              </a:p>
            </p:txBody>
          </p:sp>
          <p:sp>
            <p:nvSpPr>
              <p:cNvPr id="290" name="Forma Livre: Forma 289">
                <a:extLst>
                  <a:ext uri="{FF2B5EF4-FFF2-40B4-BE49-F238E27FC236}">
                    <a16:creationId xmlns:a16="http://schemas.microsoft.com/office/drawing/2014/main" id="{B1162047-3C3D-5B59-8F49-E34E02C22521}"/>
                  </a:ext>
                </a:extLst>
              </p:cNvPr>
              <p:cNvSpPr/>
              <p:nvPr/>
            </p:nvSpPr>
            <p:spPr>
              <a:xfrm>
                <a:off x="3507295" y="5455539"/>
                <a:ext cx="66389" cy="326231"/>
              </a:xfrm>
              <a:custGeom>
                <a:avLst/>
                <a:gdLst>
                  <a:gd name="connsiteX0" fmla="*/ 0 w 66389"/>
                  <a:gd name="connsiteY0" fmla="*/ 0 h 326231"/>
                  <a:gd name="connsiteX1" fmla="*/ 66389 w 66389"/>
                  <a:gd name="connsiteY1" fmla="*/ 0 h 326231"/>
                  <a:gd name="connsiteX2" fmla="*/ 66389 w 66389"/>
                  <a:gd name="connsiteY2" fmla="*/ 326231 h 326231"/>
                  <a:gd name="connsiteX3" fmla="*/ 0 w 66389"/>
                  <a:gd name="connsiteY3" fmla="*/ 326231 h 326231"/>
                </a:gdLst>
                <a:ahLst/>
                <a:cxnLst>
                  <a:cxn ang="0">
                    <a:pos x="connsiteX0" y="connsiteY0"/>
                  </a:cxn>
                  <a:cxn ang="0">
                    <a:pos x="connsiteX1" y="connsiteY1"/>
                  </a:cxn>
                  <a:cxn ang="0">
                    <a:pos x="connsiteX2" y="connsiteY2"/>
                  </a:cxn>
                  <a:cxn ang="0">
                    <a:pos x="connsiteX3" y="connsiteY3"/>
                  </a:cxn>
                </a:cxnLst>
                <a:rect l="l" t="t" r="r" b="b"/>
                <a:pathLst>
                  <a:path w="66389" h="326231">
                    <a:moveTo>
                      <a:pt x="0" y="0"/>
                    </a:moveTo>
                    <a:lnTo>
                      <a:pt x="66389" y="0"/>
                    </a:lnTo>
                    <a:lnTo>
                      <a:pt x="66389" y="326231"/>
                    </a:lnTo>
                    <a:lnTo>
                      <a:pt x="0" y="326231"/>
                    </a:lnTo>
                    <a:close/>
                  </a:path>
                </a:pathLst>
              </a:custGeom>
              <a:solidFill>
                <a:srgbClr val="82152D"/>
              </a:solidFill>
              <a:ln w="9525" cap="flat">
                <a:noFill/>
                <a:prstDash val="solid"/>
                <a:miter/>
              </a:ln>
            </p:spPr>
            <p:txBody>
              <a:bodyPr rtlCol="0" anchor="ctr"/>
              <a:lstStyle/>
              <a:p>
                <a:endParaRPr lang="pt-BR"/>
              </a:p>
            </p:txBody>
          </p:sp>
          <p:sp>
            <p:nvSpPr>
              <p:cNvPr id="291" name="Forma Livre: Forma 290">
                <a:extLst>
                  <a:ext uri="{FF2B5EF4-FFF2-40B4-BE49-F238E27FC236}">
                    <a16:creationId xmlns:a16="http://schemas.microsoft.com/office/drawing/2014/main" id="{FC389783-C4E5-89F1-64C3-B0519B4B8665}"/>
                  </a:ext>
                </a:extLst>
              </p:cNvPr>
              <p:cNvSpPr/>
              <p:nvPr/>
            </p:nvSpPr>
            <p:spPr>
              <a:xfrm>
                <a:off x="3628834" y="5455443"/>
                <a:ext cx="412051" cy="326231"/>
              </a:xfrm>
              <a:custGeom>
                <a:avLst/>
                <a:gdLst>
                  <a:gd name="connsiteX0" fmla="*/ 201549 w 412051"/>
                  <a:gd name="connsiteY0" fmla="*/ 196787 h 326231"/>
                  <a:gd name="connsiteX1" fmla="*/ 345567 w 412051"/>
                  <a:gd name="connsiteY1" fmla="*/ 196787 h 326231"/>
                  <a:gd name="connsiteX2" fmla="*/ 345567 w 412051"/>
                  <a:gd name="connsiteY2" fmla="*/ 203454 h 326231"/>
                  <a:gd name="connsiteX3" fmla="*/ 289179 w 412051"/>
                  <a:gd name="connsiteY3" fmla="*/ 259842 h 326231"/>
                  <a:gd name="connsiteX4" fmla="*/ 122682 w 412051"/>
                  <a:gd name="connsiteY4" fmla="*/ 259842 h 326231"/>
                  <a:gd name="connsiteX5" fmla="*/ 66294 w 412051"/>
                  <a:gd name="connsiteY5" fmla="*/ 203454 h 326231"/>
                  <a:gd name="connsiteX6" fmla="*/ 66294 w 412051"/>
                  <a:gd name="connsiteY6" fmla="*/ 122777 h 326231"/>
                  <a:gd name="connsiteX7" fmla="*/ 122682 w 412051"/>
                  <a:gd name="connsiteY7" fmla="*/ 66389 h 326231"/>
                  <a:gd name="connsiteX8" fmla="*/ 289179 w 412051"/>
                  <a:gd name="connsiteY8" fmla="*/ 66389 h 326231"/>
                  <a:gd name="connsiteX9" fmla="*/ 338233 w 412051"/>
                  <a:gd name="connsiteY9" fmla="*/ 94964 h 326231"/>
                  <a:gd name="connsiteX10" fmla="*/ 341852 w 412051"/>
                  <a:gd name="connsiteY10" fmla="*/ 101251 h 326231"/>
                  <a:gd name="connsiteX11" fmla="*/ 411385 w 412051"/>
                  <a:gd name="connsiteY11" fmla="*/ 101251 h 326231"/>
                  <a:gd name="connsiteX12" fmla="*/ 406051 w 412051"/>
                  <a:gd name="connsiteY12" fmla="*/ 84868 h 326231"/>
                  <a:gd name="connsiteX13" fmla="*/ 289274 w 412051"/>
                  <a:gd name="connsiteY13" fmla="*/ 0 h 326231"/>
                  <a:gd name="connsiteX14" fmla="*/ 122777 w 412051"/>
                  <a:gd name="connsiteY14" fmla="*/ 0 h 326231"/>
                  <a:gd name="connsiteX15" fmla="*/ 0 w 412051"/>
                  <a:gd name="connsiteY15" fmla="*/ 122777 h 326231"/>
                  <a:gd name="connsiteX16" fmla="*/ 0 w 412051"/>
                  <a:gd name="connsiteY16" fmla="*/ 203454 h 326231"/>
                  <a:gd name="connsiteX17" fmla="*/ 122777 w 412051"/>
                  <a:gd name="connsiteY17" fmla="*/ 326231 h 326231"/>
                  <a:gd name="connsiteX18" fmla="*/ 289274 w 412051"/>
                  <a:gd name="connsiteY18" fmla="*/ 326231 h 326231"/>
                  <a:gd name="connsiteX19" fmla="*/ 412052 w 412051"/>
                  <a:gd name="connsiteY19" fmla="*/ 203454 h 326231"/>
                  <a:gd name="connsiteX20" fmla="*/ 412052 w 412051"/>
                  <a:gd name="connsiteY20" fmla="*/ 130397 h 326231"/>
                  <a:gd name="connsiteX21" fmla="*/ 201644 w 412051"/>
                  <a:gd name="connsiteY21" fmla="*/ 130397 h 326231"/>
                  <a:gd name="connsiteX22" fmla="*/ 201644 w 412051"/>
                  <a:gd name="connsiteY22" fmla="*/ 196787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2051" h="326231">
                    <a:moveTo>
                      <a:pt x="201549" y="196787"/>
                    </a:moveTo>
                    <a:lnTo>
                      <a:pt x="345567" y="196787"/>
                    </a:lnTo>
                    <a:lnTo>
                      <a:pt x="345567" y="203454"/>
                    </a:lnTo>
                    <a:cubicBezTo>
                      <a:pt x="345567" y="234505"/>
                      <a:pt x="320230" y="259842"/>
                      <a:pt x="289179" y="259842"/>
                    </a:cubicBezTo>
                    <a:lnTo>
                      <a:pt x="122682" y="259842"/>
                    </a:lnTo>
                    <a:cubicBezTo>
                      <a:pt x="91535" y="259842"/>
                      <a:pt x="66294" y="234505"/>
                      <a:pt x="66294" y="203454"/>
                    </a:cubicBezTo>
                    <a:lnTo>
                      <a:pt x="66294" y="122777"/>
                    </a:lnTo>
                    <a:cubicBezTo>
                      <a:pt x="66294" y="91726"/>
                      <a:pt x="91630" y="66389"/>
                      <a:pt x="122682" y="66389"/>
                    </a:cubicBezTo>
                    <a:lnTo>
                      <a:pt x="289179" y="66389"/>
                    </a:lnTo>
                    <a:cubicBezTo>
                      <a:pt x="309372" y="66389"/>
                      <a:pt x="328136" y="77343"/>
                      <a:pt x="338233" y="94964"/>
                    </a:cubicBezTo>
                    <a:lnTo>
                      <a:pt x="341852" y="101251"/>
                    </a:lnTo>
                    <a:lnTo>
                      <a:pt x="411385" y="101251"/>
                    </a:lnTo>
                    <a:lnTo>
                      <a:pt x="406051" y="84868"/>
                    </a:lnTo>
                    <a:cubicBezTo>
                      <a:pt x="389477" y="34099"/>
                      <a:pt x="342519" y="0"/>
                      <a:pt x="289274" y="0"/>
                    </a:cubicBezTo>
                    <a:lnTo>
                      <a:pt x="122777" y="0"/>
                    </a:lnTo>
                    <a:cubicBezTo>
                      <a:pt x="55054" y="0"/>
                      <a:pt x="0" y="55054"/>
                      <a:pt x="0" y="122777"/>
                    </a:cubicBezTo>
                    <a:lnTo>
                      <a:pt x="0" y="203454"/>
                    </a:lnTo>
                    <a:cubicBezTo>
                      <a:pt x="0" y="271177"/>
                      <a:pt x="55054" y="326231"/>
                      <a:pt x="122777" y="326231"/>
                    </a:cubicBezTo>
                    <a:lnTo>
                      <a:pt x="289274" y="326231"/>
                    </a:lnTo>
                    <a:cubicBezTo>
                      <a:pt x="356997" y="326231"/>
                      <a:pt x="412052" y="271177"/>
                      <a:pt x="412052" y="203454"/>
                    </a:cubicBezTo>
                    <a:lnTo>
                      <a:pt x="412052" y="130397"/>
                    </a:lnTo>
                    <a:lnTo>
                      <a:pt x="201644" y="130397"/>
                    </a:lnTo>
                    <a:lnTo>
                      <a:pt x="201644" y="196787"/>
                    </a:lnTo>
                    <a:close/>
                  </a:path>
                </a:pathLst>
              </a:custGeom>
              <a:solidFill>
                <a:srgbClr val="82152D"/>
              </a:solidFill>
              <a:ln w="9525" cap="flat">
                <a:noFill/>
                <a:prstDash val="solid"/>
                <a:miter/>
              </a:ln>
            </p:spPr>
            <p:txBody>
              <a:bodyPr rtlCol="0" anchor="ctr"/>
              <a:lstStyle/>
              <a:p>
                <a:endParaRPr lang="pt-BR"/>
              </a:p>
            </p:txBody>
          </p:sp>
          <p:sp>
            <p:nvSpPr>
              <p:cNvPr id="292" name="Forma Livre: Forma 291">
                <a:extLst>
                  <a:ext uri="{FF2B5EF4-FFF2-40B4-BE49-F238E27FC236}">
                    <a16:creationId xmlns:a16="http://schemas.microsoft.com/office/drawing/2014/main" id="{153C140C-58B8-0994-4A9A-FA8A01339ABD}"/>
                  </a:ext>
                </a:extLst>
              </p:cNvPr>
              <p:cNvSpPr/>
              <p:nvPr/>
            </p:nvSpPr>
            <p:spPr>
              <a:xfrm>
                <a:off x="4096035" y="5455539"/>
                <a:ext cx="66389" cy="326231"/>
              </a:xfrm>
              <a:custGeom>
                <a:avLst/>
                <a:gdLst>
                  <a:gd name="connsiteX0" fmla="*/ 0 w 66389"/>
                  <a:gd name="connsiteY0" fmla="*/ 0 h 326231"/>
                  <a:gd name="connsiteX1" fmla="*/ 66389 w 66389"/>
                  <a:gd name="connsiteY1" fmla="*/ 0 h 326231"/>
                  <a:gd name="connsiteX2" fmla="*/ 66389 w 66389"/>
                  <a:gd name="connsiteY2" fmla="*/ 326231 h 326231"/>
                  <a:gd name="connsiteX3" fmla="*/ 0 w 66389"/>
                  <a:gd name="connsiteY3" fmla="*/ 326231 h 326231"/>
                </a:gdLst>
                <a:ahLst/>
                <a:cxnLst>
                  <a:cxn ang="0">
                    <a:pos x="connsiteX0" y="connsiteY0"/>
                  </a:cxn>
                  <a:cxn ang="0">
                    <a:pos x="connsiteX1" y="connsiteY1"/>
                  </a:cxn>
                  <a:cxn ang="0">
                    <a:pos x="connsiteX2" y="connsiteY2"/>
                  </a:cxn>
                  <a:cxn ang="0">
                    <a:pos x="connsiteX3" y="connsiteY3"/>
                  </a:cxn>
                </a:cxnLst>
                <a:rect l="l" t="t" r="r" b="b"/>
                <a:pathLst>
                  <a:path w="66389" h="326231">
                    <a:moveTo>
                      <a:pt x="0" y="0"/>
                    </a:moveTo>
                    <a:lnTo>
                      <a:pt x="66389" y="0"/>
                    </a:lnTo>
                    <a:lnTo>
                      <a:pt x="66389" y="326231"/>
                    </a:lnTo>
                    <a:lnTo>
                      <a:pt x="0" y="326231"/>
                    </a:lnTo>
                    <a:close/>
                  </a:path>
                </a:pathLst>
              </a:custGeom>
              <a:solidFill>
                <a:srgbClr val="82152D"/>
              </a:solidFill>
              <a:ln w="9525" cap="flat">
                <a:noFill/>
                <a:prstDash val="solid"/>
                <a:miter/>
              </a:ln>
            </p:spPr>
            <p:txBody>
              <a:bodyPr rtlCol="0" anchor="ctr"/>
              <a:lstStyle/>
              <a:p>
                <a:endParaRPr lang="pt-BR"/>
              </a:p>
            </p:txBody>
          </p:sp>
          <p:sp>
            <p:nvSpPr>
              <p:cNvPr id="293" name="Forma Livre: Forma 292">
                <a:extLst>
                  <a:ext uri="{FF2B5EF4-FFF2-40B4-BE49-F238E27FC236}">
                    <a16:creationId xmlns:a16="http://schemas.microsoft.com/office/drawing/2014/main" id="{DE3B7802-F4B6-1D1D-0777-391F0756F90B}"/>
                  </a:ext>
                </a:extLst>
              </p:cNvPr>
              <p:cNvSpPr/>
              <p:nvPr/>
            </p:nvSpPr>
            <p:spPr>
              <a:xfrm>
                <a:off x="4217574" y="5455539"/>
                <a:ext cx="386238" cy="326231"/>
              </a:xfrm>
              <a:custGeom>
                <a:avLst/>
                <a:gdLst>
                  <a:gd name="connsiteX0" fmla="*/ 0 w 386238"/>
                  <a:gd name="connsiteY0" fmla="*/ 66389 h 326231"/>
                  <a:gd name="connsiteX1" fmla="*/ 159925 w 386238"/>
                  <a:gd name="connsiteY1" fmla="*/ 66389 h 326231"/>
                  <a:gd name="connsiteX2" fmla="*/ 159925 w 386238"/>
                  <a:gd name="connsiteY2" fmla="*/ 326231 h 326231"/>
                  <a:gd name="connsiteX3" fmla="*/ 226314 w 386238"/>
                  <a:gd name="connsiteY3" fmla="*/ 326231 h 326231"/>
                  <a:gd name="connsiteX4" fmla="*/ 226314 w 386238"/>
                  <a:gd name="connsiteY4" fmla="*/ 66389 h 326231"/>
                  <a:gd name="connsiteX5" fmla="*/ 386239 w 386238"/>
                  <a:gd name="connsiteY5" fmla="*/ 66389 h 326231"/>
                  <a:gd name="connsiteX6" fmla="*/ 386239 w 386238"/>
                  <a:gd name="connsiteY6" fmla="*/ 0 h 326231"/>
                  <a:gd name="connsiteX7" fmla="*/ 0 w 386238"/>
                  <a:gd name="connsiteY7" fmla="*/ 0 h 326231"/>
                  <a:gd name="connsiteX8" fmla="*/ 0 w 386238"/>
                  <a:gd name="connsiteY8" fmla="*/ 66389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238" h="326231">
                    <a:moveTo>
                      <a:pt x="0" y="66389"/>
                    </a:moveTo>
                    <a:lnTo>
                      <a:pt x="159925" y="66389"/>
                    </a:lnTo>
                    <a:lnTo>
                      <a:pt x="159925" y="326231"/>
                    </a:lnTo>
                    <a:lnTo>
                      <a:pt x="226314" y="326231"/>
                    </a:lnTo>
                    <a:lnTo>
                      <a:pt x="226314" y="66389"/>
                    </a:lnTo>
                    <a:lnTo>
                      <a:pt x="386239" y="66389"/>
                    </a:lnTo>
                    <a:lnTo>
                      <a:pt x="386239" y="0"/>
                    </a:lnTo>
                    <a:lnTo>
                      <a:pt x="0" y="0"/>
                    </a:lnTo>
                    <a:lnTo>
                      <a:pt x="0" y="66389"/>
                    </a:lnTo>
                    <a:close/>
                  </a:path>
                </a:pathLst>
              </a:custGeom>
              <a:solidFill>
                <a:srgbClr val="82152D"/>
              </a:solidFill>
              <a:ln w="9525" cap="flat">
                <a:noFill/>
                <a:prstDash val="solid"/>
                <a:miter/>
              </a:ln>
            </p:spPr>
            <p:txBody>
              <a:bodyPr rtlCol="0" anchor="ctr"/>
              <a:lstStyle/>
              <a:p>
                <a:endParaRPr lang="pt-BR"/>
              </a:p>
            </p:txBody>
          </p:sp>
          <p:sp>
            <p:nvSpPr>
              <p:cNvPr id="294" name="Forma Livre: Forma 293">
                <a:extLst>
                  <a:ext uri="{FF2B5EF4-FFF2-40B4-BE49-F238E27FC236}">
                    <a16:creationId xmlns:a16="http://schemas.microsoft.com/office/drawing/2014/main" id="{06F8FB0D-3389-40E9-6A1F-BF9AB3920403}"/>
                  </a:ext>
                </a:extLst>
              </p:cNvPr>
              <p:cNvSpPr/>
              <p:nvPr/>
            </p:nvSpPr>
            <p:spPr>
              <a:xfrm>
                <a:off x="5102161" y="5455539"/>
                <a:ext cx="354520" cy="326231"/>
              </a:xfrm>
              <a:custGeom>
                <a:avLst/>
                <a:gdLst>
                  <a:gd name="connsiteX0" fmla="*/ 66389 w 354520"/>
                  <a:gd name="connsiteY0" fmla="*/ 0 h 326231"/>
                  <a:gd name="connsiteX1" fmla="*/ 0 w 354520"/>
                  <a:gd name="connsiteY1" fmla="*/ 0 h 326231"/>
                  <a:gd name="connsiteX2" fmla="*/ 0 w 354520"/>
                  <a:gd name="connsiteY2" fmla="*/ 326231 h 326231"/>
                  <a:gd name="connsiteX3" fmla="*/ 354521 w 354520"/>
                  <a:gd name="connsiteY3" fmla="*/ 326231 h 326231"/>
                  <a:gd name="connsiteX4" fmla="*/ 354521 w 354520"/>
                  <a:gd name="connsiteY4" fmla="*/ 259842 h 326231"/>
                  <a:gd name="connsiteX5" fmla="*/ 66389 w 354520"/>
                  <a:gd name="connsiteY5" fmla="*/ 259842 h 326231"/>
                  <a:gd name="connsiteX6" fmla="*/ 66389 w 354520"/>
                  <a:gd name="connsiteY6" fmla="*/ 0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520" h="326231">
                    <a:moveTo>
                      <a:pt x="66389" y="0"/>
                    </a:moveTo>
                    <a:lnTo>
                      <a:pt x="0" y="0"/>
                    </a:lnTo>
                    <a:lnTo>
                      <a:pt x="0" y="326231"/>
                    </a:lnTo>
                    <a:lnTo>
                      <a:pt x="354521" y="326231"/>
                    </a:lnTo>
                    <a:lnTo>
                      <a:pt x="354521" y="259842"/>
                    </a:lnTo>
                    <a:lnTo>
                      <a:pt x="66389" y="259842"/>
                    </a:lnTo>
                    <a:lnTo>
                      <a:pt x="66389" y="0"/>
                    </a:lnTo>
                    <a:close/>
                  </a:path>
                </a:pathLst>
              </a:custGeom>
              <a:solidFill>
                <a:srgbClr val="82152D"/>
              </a:solidFill>
              <a:ln w="9525" cap="flat">
                <a:noFill/>
                <a:prstDash val="solid"/>
                <a:miter/>
              </a:ln>
            </p:spPr>
            <p:txBody>
              <a:bodyPr rtlCol="0" anchor="ctr"/>
              <a:lstStyle/>
              <a:p>
                <a:endParaRPr lang="pt-BR"/>
              </a:p>
            </p:txBody>
          </p:sp>
          <p:sp>
            <p:nvSpPr>
              <p:cNvPr id="295" name="Forma Livre: Forma 294">
                <a:extLst>
                  <a:ext uri="{FF2B5EF4-FFF2-40B4-BE49-F238E27FC236}">
                    <a16:creationId xmlns:a16="http://schemas.microsoft.com/office/drawing/2014/main" id="{F78338C9-B266-A86B-76EB-88A4308DBF77}"/>
                  </a:ext>
                </a:extLst>
              </p:cNvPr>
              <p:cNvSpPr/>
              <p:nvPr/>
            </p:nvSpPr>
            <p:spPr>
              <a:xfrm>
                <a:off x="6160198" y="5455539"/>
                <a:ext cx="438816" cy="326231"/>
              </a:xfrm>
              <a:custGeom>
                <a:avLst/>
                <a:gdLst>
                  <a:gd name="connsiteX0" fmla="*/ 316040 w 438816"/>
                  <a:gd name="connsiteY0" fmla="*/ 0 h 326231"/>
                  <a:gd name="connsiteX1" fmla="*/ 122777 w 438816"/>
                  <a:gd name="connsiteY1" fmla="*/ 0 h 326231"/>
                  <a:gd name="connsiteX2" fmla="*/ 0 w 438816"/>
                  <a:gd name="connsiteY2" fmla="*/ 122777 h 326231"/>
                  <a:gd name="connsiteX3" fmla="*/ 0 w 438816"/>
                  <a:gd name="connsiteY3" fmla="*/ 203454 h 326231"/>
                  <a:gd name="connsiteX4" fmla="*/ 122777 w 438816"/>
                  <a:gd name="connsiteY4" fmla="*/ 326231 h 326231"/>
                  <a:gd name="connsiteX5" fmla="*/ 316040 w 438816"/>
                  <a:gd name="connsiteY5" fmla="*/ 326231 h 326231"/>
                  <a:gd name="connsiteX6" fmla="*/ 438817 w 438816"/>
                  <a:gd name="connsiteY6" fmla="*/ 203454 h 326231"/>
                  <a:gd name="connsiteX7" fmla="*/ 438817 w 438816"/>
                  <a:gd name="connsiteY7" fmla="*/ 122777 h 326231"/>
                  <a:gd name="connsiteX8" fmla="*/ 316040 w 438816"/>
                  <a:gd name="connsiteY8" fmla="*/ 0 h 326231"/>
                  <a:gd name="connsiteX9" fmla="*/ 316040 w 438816"/>
                  <a:gd name="connsiteY9" fmla="*/ 259842 h 326231"/>
                  <a:gd name="connsiteX10" fmla="*/ 122777 w 438816"/>
                  <a:gd name="connsiteY10" fmla="*/ 259842 h 326231"/>
                  <a:gd name="connsiteX11" fmla="*/ 66389 w 438816"/>
                  <a:gd name="connsiteY11" fmla="*/ 203454 h 326231"/>
                  <a:gd name="connsiteX12" fmla="*/ 66389 w 438816"/>
                  <a:gd name="connsiteY12" fmla="*/ 122777 h 326231"/>
                  <a:gd name="connsiteX13" fmla="*/ 122777 w 438816"/>
                  <a:gd name="connsiteY13" fmla="*/ 66389 h 326231"/>
                  <a:gd name="connsiteX14" fmla="*/ 316040 w 438816"/>
                  <a:gd name="connsiteY14" fmla="*/ 66389 h 326231"/>
                  <a:gd name="connsiteX15" fmla="*/ 372428 w 438816"/>
                  <a:gd name="connsiteY15" fmla="*/ 122777 h 326231"/>
                  <a:gd name="connsiteX16" fmla="*/ 372428 w 438816"/>
                  <a:gd name="connsiteY16" fmla="*/ 203454 h 326231"/>
                  <a:gd name="connsiteX17" fmla="*/ 316040 w 438816"/>
                  <a:gd name="connsiteY17" fmla="*/ 259842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816" h="326231">
                    <a:moveTo>
                      <a:pt x="316040" y="0"/>
                    </a:moveTo>
                    <a:lnTo>
                      <a:pt x="122777" y="0"/>
                    </a:lnTo>
                    <a:cubicBezTo>
                      <a:pt x="55054" y="0"/>
                      <a:pt x="0" y="55054"/>
                      <a:pt x="0" y="122777"/>
                    </a:cubicBezTo>
                    <a:lnTo>
                      <a:pt x="0" y="203454"/>
                    </a:lnTo>
                    <a:cubicBezTo>
                      <a:pt x="0" y="271177"/>
                      <a:pt x="55054" y="326231"/>
                      <a:pt x="122777" y="326231"/>
                    </a:cubicBezTo>
                    <a:lnTo>
                      <a:pt x="316040" y="326231"/>
                    </a:lnTo>
                    <a:cubicBezTo>
                      <a:pt x="383762" y="326231"/>
                      <a:pt x="438817" y="271177"/>
                      <a:pt x="438817" y="203454"/>
                    </a:cubicBezTo>
                    <a:lnTo>
                      <a:pt x="438817" y="122777"/>
                    </a:lnTo>
                    <a:cubicBezTo>
                      <a:pt x="438817" y="55054"/>
                      <a:pt x="383762" y="0"/>
                      <a:pt x="316040" y="0"/>
                    </a:cubicBezTo>
                    <a:close/>
                    <a:moveTo>
                      <a:pt x="316040" y="259842"/>
                    </a:moveTo>
                    <a:lnTo>
                      <a:pt x="122777" y="259842"/>
                    </a:lnTo>
                    <a:cubicBezTo>
                      <a:pt x="91726" y="259842"/>
                      <a:pt x="66389" y="234505"/>
                      <a:pt x="66389" y="203454"/>
                    </a:cubicBezTo>
                    <a:lnTo>
                      <a:pt x="66389" y="122777"/>
                    </a:lnTo>
                    <a:cubicBezTo>
                      <a:pt x="66389" y="91726"/>
                      <a:pt x="91726" y="66389"/>
                      <a:pt x="122777" y="66389"/>
                    </a:cubicBezTo>
                    <a:lnTo>
                      <a:pt x="316040" y="66389"/>
                    </a:lnTo>
                    <a:cubicBezTo>
                      <a:pt x="347091" y="66389"/>
                      <a:pt x="372428" y="91726"/>
                      <a:pt x="372428" y="122777"/>
                    </a:cubicBezTo>
                    <a:lnTo>
                      <a:pt x="372428" y="203454"/>
                    </a:lnTo>
                    <a:cubicBezTo>
                      <a:pt x="372428" y="234505"/>
                      <a:pt x="347091" y="259842"/>
                      <a:pt x="316040" y="259842"/>
                    </a:cubicBezTo>
                    <a:close/>
                  </a:path>
                </a:pathLst>
              </a:custGeom>
              <a:solidFill>
                <a:srgbClr val="82152D"/>
              </a:solidFill>
              <a:ln w="9525" cap="flat">
                <a:noFill/>
                <a:prstDash val="solid"/>
                <a:miter/>
              </a:ln>
            </p:spPr>
            <p:txBody>
              <a:bodyPr rtlCol="0" anchor="ctr"/>
              <a:lstStyle/>
              <a:p>
                <a:endParaRPr lang="pt-BR"/>
              </a:p>
            </p:txBody>
          </p:sp>
          <p:sp>
            <p:nvSpPr>
              <p:cNvPr id="296" name="Forma Livre: Forma 295">
                <a:extLst>
                  <a:ext uri="{FF2B5EF4-FFF2-40B4-BE49-F238E27FC236}">
                    <a16:creationId xmlns:a16="http://schemas.microsoft.com/office/drawing/2014/main" id="{9712F04C-B49E-FD13-1D71-92F306FCAF0D}"/>
                  </a:ext>
                </a:extLst>
              </p:cNvPr>
              <p:cNvSpPr/>
              <p:nvPr/>
            </p:nvSpPr>
            <p:spPr>
              <a:xfrm>
                <a:off x="6654165" y="5455539"/>
                <a:ext cx="354425" cy="326231"/>
              </a:xfrm>
              <a:custGeom>
                <a:avLst/>
                <a:gdLst>
                  <a:gd name="connsiteX0" fmla="*/ 66389 w 354425"/>
                  <a:gd name="connsiteY0" fmla="*/ 0 h 326231"/>
                  <a:gd name="connsiteX1" fmla="*/ 0 w 354425"/>
                  <a:gd name="connsiteY1" fmla="*/ 0 h 326231"/>
                  <a:gd name="connsiteX2" fmla="*/ 0 w 354425"/>
                  <a:gd name="connsiteY2" fmla="*/ 326231 h 326231"/>
                  <a:gd name="connsiteX3" fmla="*/ 354425 w 354425"/>
                  <a:gd name="connsiteY3" fmla="*/ 326231 h 326231"/>
                  <a:gd name="connsiteX4" fmla="*/ 354425 w 354425"/>
                  <a:gd name="connsiteY4" fmla="*/ 259842 h 326231"/>
                  <a:gd name="connsiteX5" fmla="*/ 66389 w 354425"/>
                  <a:gd name="connsiteY5" fmla="*/ 259842 h 326231"/>
                  <a:gd name="connsiteX6" fmla="*/ 66389 w 354425"/>
                  <a:gd name="connsiteY6" fmla="*/ 0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425" h="326231">
                    <a:moveTo>
                      <a:pt x="66389" y="0"/>
                    </a:moveTo>
                    <a:lnTo>
                      <a:pt x="0" y="0"/>
                    </a:lnTo>
                    <a:lnTo>
                      <a:pt x="0" y="326231"/>
                    </a:lnTo>
                    <a:lnTo>
                      <a:pt x="354425" y="326231"/>
                    </a:lnTo>
                    <a:lnTo>
                      <a:pt x="354425" y="259842"/>
                    </a:lnTo>
                    <a:lnTo>
                      <a:pt x="66389" y="259842"/>
                    </a:lnTo>
                    <a:lnTo>
                      <a:pt x="66389" y="0"/>
                    </a:lnTo>
                    <a:close/>
                  </a:path>
                </a:pathLst>
              </a:custGeom>
              <a:solidFill>
                <a:srgbClr val="82152D"/>
              </a:solidFill>
              <a:ln w="9525" cap="flat">
                <a:noFill/>
                <a:prstDash val="solid"/>
                <a:miter/>
              </a:ln>
            </p:spPr>
            <p:txBody>
              <a:bodyPr rtlCol="0" anchor="ctr"/>
              <a:lstStyle/>
              <a:p>
                <a:endParaRPr lang="pt-BR"/>
              </a:p>
            </p:txBody>
          </p:sp>
          <p:sp>
            <p:nvSpPr>
              <p:cNvPr id="297" name="Forma Livre: Forma 296">
                <a:extLst>
                  <a:ext uri="{FF2B5EF4-FFF2-40B4-BE49-F238E27FC236}">
                    <a16:creationId xmlns:a16="http://schemas.microsoft.com/office/drawing/2014/main" id="{6CB8FA55-EEEC-3CD9-6F43-2F81DF57924A}"/>
                  </a:ext>
                </a:extLst>
              </p:cNvPr>
              <p:cNvSpPr/>
              <p:nvPr/>
            </p:nvSpPr>
            <p:spPr>
              <a:xfrm>
                <a:off x="7063740" y="5455443"/>
                <a:ext cx="418147" cy="326231"/>
              </a:xfrm>
              <a:custGeom>
                <a:avLst/>
                <a:gdLst>
                  <a:gd name="connsiteX0" fmla="*/ 351758 w 418147"/>
                  <a:gd name="connsiteY0" fmla="*/ 203454 h 326231"/>
                  <a:gd name="connsiteX1" fmla="*/ 295370 w 418147"/>
                  <a:gd name="connsiteY1" fmla="*/ 259842 h 326231"/>
                  <a:gd name="connsiteX2" fmla="*/ 122777 w 418147"/>
                  <a:gd name="connsiteY2" fmla="*/ 259842 h 326231"/>
                  <a:gd name="connsiteX3" fmla="*/ 66389 w 418147"/>
                  <a:gd name="connsiteY3" fmla="*/ 203454 h 326231"/>
                  <a:gd name="connsiteX4" fmla="*/ 66389 w 418147"/>
                  <a:gd name="connsiteY4" fmla="*/ 0 h 326231"/>
                  <a:gd name="connsiteX5" fmla="*/ 0 w 418147"/>
                  <a:gd name="connsiteY5" fmla="*/ 0 h 326231"/>
                  <a:gd name="connsiteX6" fmla="*/ 0 w 418147"/>
                  <a:gd name="connsiteY6" fmla="*/ 203454 h 326231"/>
                  <a:gd name="connsiteX7" fmla="*/ 122777 w 418147"/>
                  <a:gd name="connsiteY7" fmla="*/ 326231 h 326231"/>
                  <a:gd name="connsiteX8" fmla="*/ 295370 w 418147"/>
                  <a:gd name="connsiteY8" fmla="*/ 326231 h 326231"/>
                  <a:gd name="connsiteX9" fmla="*/ 418147 w 418147"/>
                  <a:gd name="connsiteY9" fmla="*/ 203454 h 326231"/>
                  <a:gd name="connsiteX10" fmla="*/ 418147 w 418147"/>
                  <a:gd name="connsiteY10" fmla="*/ 0 h 326231"/>
                  <a:gd name="connsiteX11" fmla="*/ 351758 w 418147"/>
                  <a:gd name="connsiteY11" fmla="*/ 0 h 326231"/>
                  <a:gd name="connsiteX12" fmla="*/ 351758 w 418147"/>
                  <a:gd name="connsiteY12" fmla="*/ 203454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147" h="326231">
                    <a:moveTo>
                      <a:pt x="351758" y="203454"/>
                    </a:moveTo>
                    <a:cubicBezTo>
                      <a:pt x="351758" y="234505"/>
                      <a:pt x="326422" y="259842"/>
                      <a:pt x="295370" y="259842"/>
                    </a:cubicBezTo>
                    <a:lnTo>
                      <a:pt x="122777" y="259842"/>
                    </a:lnTo>
                    <a:cubicBezTo>
                      <a:pt x="91630" y="259842"/>
                      <a:pt x="66389" y="234505"/>
                      <a:pt x="66389" y="203454"/>
                    </a:cubicBezTo>
                    <a:lnTo>
                      <a:pt x="66389" y="0"/>
                    </a:lnTo>
                    <a:lnTo>
                      <a:pt x="0" y="0"/>
                    </a:lnTo>
                    <a:lnTo>
                      <a:pt x="0" y="203454"/>
                    </a:lnTo>
                    <a:cubicBezTo>
                      <a:pt x="0" y="271177"/>
                      <a:pt x="55054" y="326231"/>
                      <a:pt x="122777" y="326231"/>
                    </a:cubicBezTo>
                    <a:lnTo>
                      <a:pt x="295370" y="326231"/>
                    </a:lnTo>
                    <a:cubicBezTo>
                      <a:pt x="363093" y="326231"/>
                      <a:pt x="418147" y="271177"/>
                      <a:pt x="418147" y="203454"/>
                    </a:cubicBezTo>
                    <a:lnTo>
                      <a:pt x="418147" y="0"/>
                    </a:lnTo>
                    <a:lnTo>
                      <a:pt x="351758" y="0"/>
                    </a:lnTo>
                    <a:lnTo>
                      <a:pt x="351758" y="203454"/>
                    </a:lnTo>
                    <a:close/>
                  </a:path>
                </a:pathLst>
              </a:custGeom>
              <a:solidFill>
                <a:srgbClr val="82152D"/>
              </a:solidFill>
              <a:ln w="9525" cap="flat">
                <a:noFill/>
                <a:prstDash val="solid"/>
                <a:miter/>
              </a:ln>
            </p:spPr>
            <p:txBody>
              <a:bodyPr rtlCol="0" anchor="ctr"/>
              <a:lstStyle/>
              <a:p>
                <a:endParaRPr lang="pt-BR"/>
              </a:p>
            </p:txBody>
          </p:sp>
          <p:sp>
            <p:nvSpPr>
              <p:cNvPr id="298" name="Forma Livre: Forma 297">
                <a:extLst>
                  <a:ext uri="{FF2B5EF4-FFF2-40B4-BE49-F238E27FC236}">
                    <a16:creationId xmlns:a16="http://schemas.microsoft.com/office/drawing/2014/main" id="{15F47FD8-81D5-B380-869B-173CB163C4CC}"/>
                  </a:ext>
                </a:extLst>
              </p:cNvPr>
              <p:cNvSpPr/>
              <p:nvPr/>
            </p:nvSpPr>
            <p:spPr>
              <a:xfrm>
                <a:off x="7537037" y="5455539"/>
                <a:ext cx="386333" cy="326231"/>
              </a:xfrm>
              <a:custGeom>
                <a:avLst/>
                <a:gdLst>
                  <a:gd name="connsiteX0" fmla="*/ 0 w 386333"/>
                  <a:gd name="connsiteY0" fmla="*/ 66389 h 326231"/>
                  <a:gd name="connsiteX1" fmla="*/ 159925 w 386333"/>
                  <a:gd name="connsiteY1" fmla="*/ 66389 h 326231"/>
                  <a:gd name="connsiteX2" fmla="*/ 159925 w 386333"/>
                  <a:gd name="connsiteY2" fmla="*/ 326231 h 326231"/>
                  <a:gd name="connsiteX3" fmla="*/ 226314 w 386333"/>
                  <a:gd name="connsiteY3" fmla="*/ 326231 h 326231"/>
                  <a:gd name="connsiteX4" fmla="*/ 226314 w 386333"/>
                  <a:gd name="connsiteY4" fmla="*/ 66389 h 326231"/>
                  <a:gd name="connsiteX5" fmla="*/ 386334 w 386333"/>
                  <a:gd name="connsiteY5" fmla="*/ 66389 h 326231"/>
                  <a:gd name="connsiteX6" fmla="*/ 386334 w 386333"/>
                  <a:gd name="connsiteY6" fmla="*/ 0 h 326231"/>
                  <a:gd name="connsiteX7" fmla="*/ 0 w 386333"/>
                  <a:gd name="connsiteY7" fmla="*/ 0 h 326231"/>
                  <a:gd name="connsiteX8" fmla="*/ 0 w 386333"/>
                  <a:gd name="connsiteY8" fmla="*/ 66389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333" h="326231">
                    <a:moveTo>
                      <a:pt x="0" y="66389"/>
                    </a:moveTo>
                    <a:lnTo>
                      <a:pt x="159925" y="66389"/>
                    </a:lnTo>
                    <a:lnTo>
                      <a:pt x="159925" y="326231"/>
                    </a:lnTo>
                    <a:lnTo>
                      <a:pt x="226314" y="326231"/>
                    </a:lnTo>
                    <a:lnTo>
                      <a:pt x="226314" y="66389"/>
                    </a:lnTo>
                    <a:lnTo>
                      <a:pt x="386334" y="66389"/>
                    </a:lnTo>
                    <a:lnTo>
                      <a:pt x="386334" y="0"/>
                    </a:lnTo>
                    <a:lnTo>
                      <a:pt x="0" y="0"/>
                    </a:lnTo>
                    <a:lnTo>
                      <a:pt x="0" y="66389"/>
                    </a:lnTo>
                    <a:close/>
                  </a:path>
                </a:pathLst>
              </a:custGeom>
              <a:solidFill>
                <a:srgbClr val="82152D"/>
              </a:solidFill>
              <a:ln w="9525" cap="flat">
                <a:noFill/>
                <a:prstDash val="solid"/>
                <a:miter/>
              </a:ln>
            </p:spPr>
            <p:txBody>
              <a:bodyPr rtlCol="0" anchor="ctr"/>
              <a:lstStyle/>
              <a:p>
                <a:endParaRPr lang="pt-BR"/>
              </a:p>
            </p:txBody>
          </p:sp>
          <p:sp>
            <p:nvSpPr>
              <p:cNvPr id="299" name="Forma Livre: Forma 298">
                <a:extLst>
                  <a:ext uri="{FF2B5EF4-FFF2-40B4-BE49-F238E27FC236}">
                    <a16:creationId xmlns:a16="http://schemas.microsoft.com/office/drawing/2014/main" id="{5ACF5AE7-48FA-0496-B258-D7DF2434CD78}"/>
                  </a:ext>
                </a:extLst>
              </p:cNvPr>
              <p:cNvSpPr/>
              <p:nvPr/>
            </p:nvSpPr>
            <p:spPr>
              <a:xfrm>
                <a:off x="7978711" y="5455539"/>
                <a:ext cx="66389" cy="326231"/>
              </a:xfrm>
              <a:custGeom>
                <a:avLst/>
                <a:gdLst>
                  <a:gd name="connsiteX0" fmla="*/ 0 w 66389"/>
                  <a:gd name="connsiteY0" fmla="*/ 0 h 326231"/>
                  <a:gd name="connsiteX1" fmla="*/ 66389 w 66389"/>
                  <a:gd name="connsiteY1" fmla="*/ 0 h 326231"/>
                  <a:gd name="connsiteX2" fmla="*/ 66389 w 66389"/>
                  <a:gd name="connsiteY2" fmla="*/ 326231 h 326231"/>
                  <a:gd name="connsiteX3" fmla="*/ 0 w 66389"/>
                  <a:gd name="connsiteY3" fmla="*/ 326231 h 326231"/>
                </a:gdLst>
                <a:ahLst/>
                <a:cxnLst>
                  <a:cxn ang="0">
                    <a:pos x="connsiteX0" y="connsiteY0"/>
                  </a:cxn>
                  <a:cxn ang="0">
                    <a:pos x="connsiteX1" y="connsiteY1"/>
                  </a:cxn>
                  <a:cxn ang="0">
                    <a:pos x="connsiteX2" y="connsiteY2"/>
                  </a:cxn>
                  <a:cxn ang="0">
                    <a:pos x="connsiteX3" y="connsiteY3"/>
                  </a:cxn>
                </a:cxnLst>
                <a:rect l="l" t="t" r="r" b="b"/>
                <a:pathLst>
                  <a:path w="66389" h="326231">
                    <a:moveTo>
                      <a:pt x="0" y="0"/>
                    </a:moveTo>
                    <a:lnTo>
                      <a:pt x="66389" y="0"/>
                    </a:lnTo>
                    <a:lnTo>
                      <a:pt x="66389" y="326231"/>
                    </a:lnTo>
                    <a:lnTo>
                      <a:pt x="0" y="326231"/>
                    </a:lnTo>
                    <a:close/>
                  </a:path>
                </a:pathLst>
              </a:custGeom>
              <a:solidFill>
                <a:srgbClr val="82152D"/>
              </a:solidFill>
              <a:ln w="9525" cap="flat">
                <a:noFill/>
                <a:prstDash val="solid"/>
                <a:miter/>
              </a:ln>
            </p:spPr>
            <p:txBody>
              <a:bodyPr rtlCol="0" anchor="ctr"/>
              <a:lstStyle/>
              <a:p>
                <a:endParaRPr lang="pt-BR"/>
              </a:p>
            </p:txBody>
          </p:sp>
          <p:sp>
            <p:nvSpPr>
              <p:cNvPr id="300" name="Forma Livre: Forma 299">
                <a:extLst>
                  <a:ext uri="{FF2B5EF4-FFF2-40B4-BE49-F238E27FC236}">
                    <a16:creationId xmlns:a16="http://schemas.microsoft.com/office/drawing/2014/main" id="{B4BBE4B6-C636-0684-7907-517B77043273}"/>
                  </a:ext>
                </a:extLst>
              </p:cNvPr>
              <p:cNvSpPr/>
              <p:nvPr/>
            </p:nvSpPr>
            <p:spPr>
              <a:xfrm>
                <a:off x="8100154" y="5455539"/>
                <a:ext cx="438816" cy="326231"/>
              </a:xfrm>
              <a:custGeom>
                <a:avLst/>
                <a:gdLst>
                  <a:gd name="connsiteX0" fmla="*/ 316040 w 438816"/>
                  <a:gd name="connsiteY0" fmla="*/ 0 h 326231"/>
                  <a:gd name="connsiteX1" fmla="*/ 122777 w 438816"/>
                  <a:gd name="connsiteY1" fmla="*/ 0 h 326231"/>
                  <a:gd name="connsiteX2" fmla="*/ 0 w 438816"/>
                  <a:gd name="connsiteY2" fmla="*/ 122777 h 326231"/>
                  <a:gd name="connsiteX3" fmla="*/ 0 w 438816"/>
                  <a:gd name="connsiteY3" fmla="*/ 203454 h 326231"/>
                  <a:gd name="connsiteX4" fmla="*/ 122777 w 438816"/>
                  <a:gd name="connsiteY4" fmla="*/ 326231 h 326231"/>
                  <a:gd name="connsiteX5" fmla="*/ 316040 w 438816"/>
                  <a:gd name="connsiteY5" fmla="*/ 326231 h 326231"/>
                  <a:gd name="connsiteX6" fmla="*/ 438817 w 438816"/>
                  <a:gd name="connsiteY6" fmla="*/ 203454 h 326231"/>
                  <a:gd name="connsiteX7" fmla="*/ 438817 w 438816"/>
                  <a:gd name="connsiteY7" fmla="*/ 122777 h 326231"/>
                  <a:gd name="connsiteX8" fmla="*/ 316040 w 438816"/>
                  <a:gd name="connsiteY8" fmla="*/ 0 h 326231"/>
                  <a:gd name="connsiteX9" fmla="*/ 316040 w 438816"/>
                  <a:gd name="connsiteY9" fmla="*/ 259842 h 326231"/>
                  <a:gd name="connsiteX10" fmla="*/ 122777 w 438816"/>
                  <a:gd name="connsiteY10" fmla="*/ 259842 h 326231"/>
                  <a:gd name="connsiteX11" fmla="*/ 66390 w 438816"/>
                  <a:gd name="connsiteY11" fmla="*/ 203454 h 326231"/>
                  <a:gd name="connsiteX12" fmla="*/ 66390 w 438816"/>
                  <a:gd name="connsiteY12" fmla="*/ 122777 h 326231"/>
                  <a:gd name="connsiteX13" fmla="*/ 122777 w 438816"/>
                  <a:gd name="connsiteY13" fmla="*/ 66389 h 326231"/>
                  <a:gd name="connsiteX14" fmla="*/ 316040 w 438816"/>
                  <a:gd name="connsiteY14" fmla="*/ 66389 h 326231"/>
                  <a:gd name="connsiteX15" fmla="*/ 372428 w 438816"/>
                  <a:gd name="connsiteY15" fmla="*/ 122777 h 326231"/>
                  <a:gd name="connsiteX16" fmla="*/ 372428 w 438816"/>
                  <a:gd name="connsiteY16" fmla="*/ 203454 h 326231"/>
                  <a:gd name="connsiteX17" fmla="*/ 316040 w 438816"/>
                  <a:gd name="connsiteY17" fmla="*/ 259842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816" h="326231">
                    <a:moveTo>
                      <a:pt x="316040" y="0"/>
                    </a:moveTo>
                    <a:lnTo>
                      <a:pt x="122777" y="0"/>
                    </a:lnTo>
                    <a:cubicBezTo>
                      <a:pt x="55055" y="0"/>
                      <a:pt x="0" y="55054"/>
                      <a:pt x="0" y="122777"/>
                    </a:cubicBezTo>
                    <a:lnTo>
                      <a:pt x="0" y="203454"/>
                    </a:lnTo>
                    <a:cubicBezTo>
                      <a:pt x="0" y="271177"/>
                      <a:pt x="55055" y="326231"/>
                      <a:pt x="122777" y="326231"/>
                    </a:cubicBezTo>
                    <a:lnTo>
                      <a:pt x="316040" y="326231"/>
                    </a:lnTo>
                    <a:cubicBezTo>
                      <a:pt x="383763" y="326231"/>
                      <a:pt x="438817" y="271177"/>
                      <a:pt x="438817" y="203454"/>
                    </a:cubicBezTo>
                    <a:lnTo>
                      <a:pt x="438817" y="122777"/>
                    </a:lnTo>
                    <a:cubicBezTo>
                      <a:pt x="438817" y="55054"/>
                      <a:pt x="383763" y="0"/>
                      <a:pt x="316040" y="0"/>
                    </a:cubicBezTo>
                    <a:close/>
                    <a:moveTo>
                      <a:pt x="316040" y="259842"/>
                    </a:moveTo>
                    <a:lnTo>
                      <a:pt x="122777" y="259842"/>
                    </a:lnTo>
                    <a:cubicBezTo>
                      <a:pt x="91726" y="259842"/>
                      <a:pt x="66390" y="234505"/>
                      <a:pt x="66390" y="203454"/>
                    </a:cubicBezTo>
                    <a:lnTo>
                      <a:pt x="66390" y="122777"/>
                    </a:lnTo>
                    <a:cubicBezTo>
                      <a:pt x="66390" y="91726"/>
                      <a:pt x="91726" y="66389"/>
                      <a:pt x="122777" y="66389"/>
                    </a:cubicBezTo>
                    <a:lnTo>
                      <a:pt x="316040" y="66389"/>
                    </a:lnTo>
                    <a:cubicBezTo>
                      <a:pt x="347091" y="66389"/>
                      <a:pt x="372428" y="91726"/>
                      <a:pt x="372428" y="122777"/>
                    </a:cubicBezTo>
                    <a:lnTo>
                      <a:pt x="372428" y="203454"/>
                    </a:lnTo>
                    <a:cubicBezTo>
                      <a:pt x="372428" y="234505"/>
                      <a:pt x="347091" y="259842"/>
                      <a:pt x="316040" y="259842"/>
                    </a:cubicBezTo>
                    <a:close/>
                  </a:path>
                </a:pathLst>
              </a:custGeom>
              <a:solidFill>
                <a:srgbClr val="82152D"/>
              </a:solidFill>
              <a:ln w="9525" cap="flat">
                <a:noFill/>
                <a:prstDash val="solid"/>
                <a:miter/>
              </a:ln>
            </p:spPr>
            <p:txBody>
              <a:bodyPr rtlCol="0" anchor="ctr"/>
              <a:lstStyle/>
              <a:p>
                <a:endParaRPr lang="pt-BR"/>
              </a:p>
            </p:txBody>
          </p:sp>
          <p:sp>
            <p:nvSpPr>
              <p:cNvPr id="301" name="Forma Livre: Forma 300">
                <a:extLst>
                  <a:ext uri="{FF2B5EF4-FFF2-40B4-BE49-F238E27FC236}">
                    <a16:creationId xmlns:a16="http://schemas.microsoft.com/office/drawing/2014/main" id="{5B464F0B-CEA3-58C3-AE30-60D19C404D54}"/>
                  </a:ext>
                </a:extLst>
              </p:cNvPr>
              <p:cNvSpPr/>
              <p:nvPr/>
            </p:nvSpPr>
            <p:spPr>
              <a:xfrm>
                <a:off x="8594121" y="5455539"/>
                <a:ext cx="389096" cy="326231"/>
              </a:xfrm>
              <a:custGeom>
                <a:avLst/>
                <a:gdLst>
                  <a:gd name="connsiteX0" fmla="*/ 322707 w 389096"/>
                  <a:gd name="connsiteY0" fmla="*/ 246221 h 326231"/>
                  <a:gd name="connsiteX1" fmla="*/ 80867 w 389096"/>
                  <a:gd name="connsiteY1" fmla="*/ 0 h 326231"/>
                  <a:gd name="connsiteX2" fmla="*/ 0 w 389096"/>
                  <a:gd name="connsiteY2" fmla="*/ 0 h 326231"/>
                  <a:gd name="connsiteX3" fmla="*/ 0 w 389096"/>
                  <a:gd name="connsiteY3" fmla="*/ 326231 h 326231"/>
                  <a:gd name="connsiteX4" fmla="*/ 66389 w 389096"/>
                  <a:gd name="connsiteY4" fmla="*/ 326231 h 326231"/>
                  <a:gd name="connsiteX5" fmla="*/ 66389 w 389096"/>
                  <a:gd name="connsiteY5" fmla="*/ 80010 h 326231"/>
                  <a:gd name="connsiteX6" fmla="*/ 308324 w 389096"/>
                  <a:gd name="connsiteY6" fmla="*/ 326231 h 326231"/>
                  <a:gd name="connsiteX7" fmla="*/ 389096 w 389096"/>
                  <a:gd name="connsiteY7" fmla="*/ 326231 h 326231"/>
                  <a:gd name="connsiteX8" fmla="*/ 389096 w 389096"/>
                  <a:gd name="connsiteY8" fmla="*/ 0 h 326231"/>
                  <a:gd name="connsiteX9" fmla="*/ 322707 w 389096"/>
                  <a:gd name="connsiteY9" fmla="*/ 0 h 326231"/>
                  <a:gd name="connsiteX10" fmla="*/ 322707 w 389096"/>
                  <a:gd name="connsiteY10" fmla="*/ 246221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096" h="326231">
                    <a:moveTo>
                      <a:pt x="322707" y="246221"/>
                    </a:moveTo>
                    <a:lnTo>
                      <a:pt x="80867" y="0"/>
                    </a:lnTo>
                    <a:lnTo>
                      <a:pt x="0" y="0"/>
                    </a:lnTo>
                    <a:lnTo>
                      <a:pt x="0" y="326231"/>
                    </a:lnTo>
                    <a:lnTo>
                      <a:pt x="66389" y="326231"/>
                    </a:lnTo>
                    <a:lnTo>
                      <a:pt x="66389" y="80010"/>
                    </a:lnTo>
                    <a:lnTo>
                      <a:pt x="308324" y="326231"/>
                    </a:lnTo>
                    <a:lnTo>
                      <a:pt x="389096" y="326231"/>
                    </a:lnTo>
                    <a:lnTo>
                      <a:pt x="389096" y="0"/>
                    </a:lnTo>
                    <a:lnTo>
                      <a:pt x="322707" y="0"/>
                    </a:lnTo>
                    <a:lnTo>
                      <a:pt x="322707" y="246221"/>
                    </a:lnTo>
                    <a:close/>
                  </a:path>
                </a:pathLst>
              </a:custGeom>
              <a:solidFill>
                <a:srgbClr val="82152D"/>
              </a:solidFill>
              <a:ln w="9525" cap="flat">
                <a:noFill/>
                <a:prstDash val="solid"/>
                <a:miter/>
              </a:ln>
            </p:spPr>
            <p:txBody>
              <a:bodyPr rtlCol="0" anchor="ctr"/>
              <a:lstStyle/>
              <a:p>
                <a:endParaRPr lang="pt-BR"/>
              </a:p>
            </p:txBody>
          </p:sp>
          <p:sp>
            <p:nvSpPr>
              <p:cNvPr id="302" name="Forma Livre: Forma 301">
                <a:extLst>
                  <a:ext uri="{FF2B5EF4-FFF2-40B4-BE49-F238E27FC236}">
                    <a16:creationId xmlns:a16="http://schemas.microsoft.com/office/drawing/2014/main" id="{B7E6768E-3CCC-1945-5B8A-A040F61C0D2A}"/>
                  </a:ext>
                </a:extLst>
              </p:cNvPr>
              <p:cNvSpPr/>
              <p:nvPr/>
            </p:nvSpPr>
            <p:spPr>
              <a:xfrm>
                <a:off x="9038177" y="5455443"/>
                <a:ext cx="394334" cy="326326"/>
              </a:xfrm>
              <a:custGeom>
                <a:avLst/>
                <a:gdLst>
                  <a:gd name="connsiteX0" fmla="*/ 296227 w 394334"/>
                  <a:gd name="connsiteY0" fmla="*/ 130016 h 326326"/>
                  <a:gd name="connsiteX1" fmla="*/ 97821 w 394334"/>
                  <a:gd name="connsiteY1" fmla="*/ 130016 h 326326"/>
                  <a:gd name="connsiteX2" fmla="*/ 66484 w 394334"/>
                  <a:gd name="connsiteY2" fmla="*/ 98870 h 326326"/>
                  <a:gd name="connsiteX3" fmla="*/ 66484 w 394334"/>
                  <a:gd name="connsiteY3" fmla="*/ 97727 h 326326"/>
                  <a:gd name="connsiteX4" fmla="*/ 98203 w 394334"/>
                  <a:gd name="connsiteY4" fmla="*/ 66389 h 326326"/>
                  <a:gd name="connsiteX5" fmla="*/ 370427 w 394334"/>
                  <a:gd name="connsiteY5" fmla="*/ 66389 h 326326"/>
                  <a:gd name="connsiteX6" fmla="*/ 370427 w 394334"/>
                  <a:gd name="connsiteY6" fmla="*/ 0 h 326326"/>
                  <a:gd name="connsiteX7" fmla="*/ 98203 w 394334"/>
                  <a:gd name="connsiteY7" fmla="*/ 0 h 326326"/>
                  <a:gd name="connsiteX8" fmla="*/ 64579 w 394334"/>
                  <a:gd name="connsiteY8" fmla="*/ 6001 h 326326"/>
                  <a:gd name="connsiteX9" fmla="*/ 0 w 394334"/>
                  <a:gd name="connsiteY9" fmla="*/ 98203 h 326326"/>
                  <a:gd name="connsiteX10" fmla="*/ 98107 w 394334"/>
                  <a:gd name="connsiteY10" fmla="*/ 196310 h 326326"/>
                  <a:gd name="connsiteX11" fmla="*/ 296513 w 394334"/>
                  <a:gd name="connsiteY11" fmla="*/ 196310 h 326326"/>
                  <a:gd name="connsiteX12" fmla="*/ 327850 w 394334"/>
                  <a:gd name="connsiteY12" fmla="*/ 227647 h 326326"/>
                  <a:gd name="connsiteX13" fmla="*/ 327850 w 394334"/>
                  <a:gd name="connsiteY13" fmla="*/ 228600 h 326326"/>
                  <a:gd name="connsiteX14" fmla="*/ 296132 w 394334"/>
                  <a:gd name="connsiteY14" fmla="*/ 259937 h 326326"/>
                  <a:gd name="connsiteX15" fmla="*/ 23908 w 394334"/>
                  <a:gd name="connsiteY15" fmla="*/ 259937 h 326326"/>
                  <a:gd name="connsiteX16" fmla="*/ 23908 w 394334"/>
                  <a:gd name="connsiteY16" fmla="*/ 326327 h 326326"/>
                  <a:gd name="connsiteX17" fmla="*/ 296132 w 394334"/>
                  <a:gd name="connsiteY17" fmla="*/ 326327 h 326326"/>
                  <a:gd name="connsiteX18" fmla="*/ 329755 w 394334"/>
                  <a:gd name="connsiteY18" fmla="*/ 320326 h 326326"/>
                  <a:gd name="connsiteX19" fmla="*/ 394335 w 394334"/>
                  <a:gd name="connsiteY19" fmla="*/ 228124 h 326326"/>
                  <a:gd name="connsiteX20" fmla="*/ 296227 w 394334"/>
                  <a:gd name="connsiteY20" fmla="*/ 130016 h 3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334" h="326326">
                    <a:moveTo>
                      <a:pt x="296227" y="130016"/>
                    </a:moveTo>
                    <a:lnTo>
                      <a:pt x="97821" y="130016"/>
                    </a:lnTo>
                    <a:cubicBezTo>
                      <a:pt x="80772" y="129730"/>
                      <a:pt x="66770" y="115729"/>
                      <a:pt x="66484" y="98870"/>
                    </a:cubicBezTo>
                    <a:lnTo>
                      <a:pt x="66484" y="97727"/>
                    </a:lnTo>
                    <a:cubicBezTo>
                      <a:pt x="66770" y="80486"/>
                      <a:pt x="80963" y="66389"/>
                      <a:pt x="98203" y="66389"/>
                    </a:cubicBezTo>
                    <a:lnTo>
                      <a:pt x="370427" y="66389"/>
                    </a:lnTo>
                    <a:lnTo>
                      <a:pt x="370427" y="0"/>
                    </a:lnTo>
                    <a:lnTo>
                      <a:pt x="98203" y="0"/>
                    </a:lnTo>
                    <a:cubicBezTo>
                      <a:pt x="86677" y="0"/>
                      <a:pt x="75342" y="2000"/>
                      <a:pt x="64579" y="6001"/>
                    </a:cubicBezTo>
                    <a:cubicBezTo>
                      <a:pt x="26003" y="20193"/>
                      <a:pt x="0" y="57245"/>
                      <a:pt x="0" y="98203"/>
                    </a:cubicBezTo>
                    <a:cubicBezTo>
                      <a:pt x="0" y="152305"/>
                      <a:pt x="44005" y="196310"/>
                      <a:pt x="98107" y="196310"/>
                    </a:cubicBezTo>
                    <a:lnTo>
                      <a:pt x="296513" y="196310"/>
                    </a:lnTo>
                    <a:cubicBezTo>
                      <a:pt x="313563" y="196596"/>
                      <a:pt x="327565" y="210598"/>
                      <a:pt x="327850" y="227647"/>
                    </a:cubicBezTo>
                    <a:lnTo>
                      <a:pt x="327850" y="228600"/>
                    </a:lnTo>
                    <a:cubicBezTo>
                      <a:pt x="327565" y="245840"/>
                      <a:pt x="313372" y="259937"/>
                      <a:pt x="296132" y="259937"/>
                    </a:cubicBezTo>
                    <a:lnTo>
                      <a:pt x="23908" y="259937"/>
                    </a:lnTo>
                    <a:lnTo>
                      <a:pt x="23908" y="326327"/>
                    </a:lnTo>
                    <a:lnTo>
                      <a:pt x="296132" y="326327"/>
                    </a:lnTo>
                    <a:cubicBezTo>
                      <a:pt x="307657" y="326327"/>
                      <a:pt x="318992" y="324326"/>
                      <a:pt x="329755" y="320326"/>
                    </a:cubicBezTo>
                    <a:cubicBezTo>
                      <a:pt x="368332" y="306134"/>
                      <a:pt x="394335" y="269081"/>
                      <a:pt x="394335" y="228124"/>
                    </a:cubicBezTo>
                    <a:cubicBezTo>
                      <a:pt x="394335" y="174022"/>
                      <a:pt x="350329" y="130016"/>
                      <a:pt x="296227" y="130016"/>
                    </a:cubicBezTo>
                    <a:close/>
                  </a:path>
                </a:pathLst>
              </a:custGeom>
              <a:solidFill>
                <a:srgbClr val="82152D"/>
              </a:solidFill>
              <a:ln w="9525" cap="flat">
                <a:noFill/>
                <a:prstDash val="solid"/>
                <a:miter/>
              </a:ln>
            </p:spPr>
            <p:txBody>
              <a:bodyPr rtlCol="0" anchor="ctr"/>
              <a:lstStyle/>
              <a:p>
                <a:endParaRPr lang="pt-BR"/>
              </a:p>
            </p:txBody>
          </p:sp>
          <p:sp>
            <p:nvSpPr>
              <p:cNvPr id="303" name="Forma Livre: Forma 302">
                <a:extLst>
                  <a:ext uri="{FF2B5EF4-FFF2-40B4-BE49-F238E27FC236}">
                    <a16:creationId xmlns:a16="http://schemas.microsoft.com/office/drawing/2014/main" id="{746FC328-3EEB-2B25-4C82-98FAD9F516EB}"/>
                  </a:ext>
                </a:extLst>
              </p:cNvPr>
              <p:cNvSpPr/>
              <p:nvPr/>
            </p:nvSpPr>
            <p:spPr>
              <a:xfrm>
                <a:off x="4547806" y="5455539"/>
                <a:ext cx="510635" cy="326231"/>
              </a:xfrm>
              <a:custGeom>
                <a:avLst/>
                <a:gdLst>
                  <a:gd name="connsiteX0" fmla="*/ 285274 w 510635"/>
                  <a:gd name="connsiteY0" fmla="*/ 0 h 326231"/>
                  <a:gd name="connsiteX1" fmla="*/ 255270 w 510635"/>
                  <a:gd name="connsiteY1" fmla="*/ 0 h 326231"/>
                  <a:gd name="connsiteX2" fmla="*/ 255270 w 510635"/>
                  <a:gd name="connsiteY2" fmla="*/ 0 h 326231"/>
                  <a:gd name="connsiteX3" fmla="*/ 225361 w 510635"/>
                  <a:gd name="connsiteY3" fmla="*/ 0 h 326231"/>
                  <a:gd name="connsiteX4" fmla="*/ 0 w 510635"/>
                  <a:gd name="connsiteY4" fmla="*/ 326231 h 326231"/>
                  <a:gd name="connsiteX5" fmla="*/ 80677 w 510635"/>
                  <a:gd name="connsiteY5" fmla="*/ 326231 h 326231"/>
                  <a:gd name="connsiteX6" fmla="*/ 255270 w 510635"/>
                  <a:gd name="connsiteY6" fmla="*/ 73342 h 326231"/>
                  <a:gd name="connsiteX7" fmla="*/ 255270 w 510635"/>
                  <a:gd name="connsiteY7" fmla="*/ 73342 h 326231"/>
                  <a:gd name="connsiteX8" fmla="*/ 429959 w 510635"/>
                  <a:gd name="connsiteY8" fmla="*/ 326231 h 326231"/>
                  <a:gd name="connsiteX9" fmla="*/ 510635 w 510635"/>
                  <a:gd name="connsiteY9" fmla="*/ 326231 h 326231"/>
                  <a:gd name="connsiteX10" fmla="*/ 285274 w 510635"/>
                  <a:gd name="connsiteY10" fmla="*/ 0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0635" h="326231">
                    <a:moveTo>
                      <a:pt x="285274" y="0"/>
                    </a:moveTo>
                    <a:lnTo>
                      <a:pt x="255270" y="0"/>
                    </a:lnTo>
                    <a:lnTo>
                      <a:pt x="255270" y="0"/>
                    </a:lnTo>
                    <a:lnTo>
                      <a:pt x="225361" y="0"/>
                    </a:lnTo>
                    <a:lnTo>
                      <a:pt x="0" y="326231"/>
                    </a:lnTo>
                    <a:lnTo>
                      <a:pt x="80677" y="326231"/>
                    </a:lnTo>
                    <a:lnTo>
                      <a:pt x="255270" y="73342"/>
                    </a:lnTo>
                    <a:lnTo>
                      <a:pt x="255270" y="73342"/>
                    </a:lnTo>
                    <a:lnTo>
                      <a:pt x="429959" y="326231"/>
                    </a:lnTo>
                    <a:lnTo>
                      <a:pt x="510635" y="326231"/>
                    </a:lnTo>
                    <a:lnTo>
                      <a:pt x="285274" y="0"/>
                    </a:lnTo>
                    <a:close/>
                  </a:path>
                </a:pathLst>
              </a:custGeom>
              <a:solidFill>
                <a:srgbClr val="82152D"/>
              </a:solidFill>
              <a:ln w="9525" cap="flat">
                <a:noFill/>
                <a:prstDash val="solid"/>
                <a:miter/>
              </a:ln>
            </p:spPr>
            <p:txBody>
              <a:bodyPr rtlCol="0" anchor="ctr"/>
              <a:lstStyle/>
              <a:p>
                <a:endParaRPr lang="pt-BR"/>
              </a:p>
            </p:txBody>
          </p:sp>
        </p:grpSp>
      </p:grpSp>
      <p:grpSp>
        <p:nvGrpSpPr>
          <p:cNvPr id="318" name="Agrupar 317">
            <a:extLst>
              <a:ext uri="{FF2B5EF4-FFF2-40B4-BE49-F238E27FC236}">
                <a16:creationId xmlns:a16="http://schemas.microsoft.com/office/drawing/2014/main" id="{B93D7C2F-BF2C-6469-37BD-58B1F576E0F5}"/>
              </a:ext>
            </a:extLst>
          </p:cNvPr>
          <p:cNvGrpSpPr/>
          <p:nvPr/>
        </p:nvGrpSpPr>
        <p:grpSpPr>
          <a:xfrm>
            <a:off x="8677016" y="1991899"/>
            <a:ext cx="2602824" cy="298273"/>
            <a:chOff x="3119341" y="3086100"/>
            <a:chExt cx="5956843" cy="682630"/>
          </a:xfrm>
        </p:grpSpPr>
        <p:sp>
          <p:nvSpPr>
            <p:cNvPr id="308" name="Forma Livre: Forma 307">
              <a:extLst>
                <a:ext uri="{FF2B5EF4-FFF2-40B4-BE49-F238E27FC236}">
                  <a16:creationId xmlns:a16="http://schemas.microsoft.com/office/drawing/2014/main" id="{EC5ACA2E-7DA3-60B2-1D40-85F973E4A8E7}"/>
                </a:ext>
              </a:extLst>
            </p:cNvPr>
            <p:cNvSpPr/>
            <p:nvPr/>
          </p:nvSpPr>
          <p:spPr>
            <a:xfrm>
              <a:off x="4518849" y="3115436"/>
              <a:ext cx="672750" cy="653294"/>
            </a:xfrm>
            <a:custGeom>
              <a:avLst/>
              <a:gdLst>
                <a:gd name="connsiteX0" fmla="*/ 191 w 672750"/>
                <a:gd name="connsiteY0" fmla="*/ 0 h 653294"/>
                <a:gd name="connsiteX1" fmla="*/ 191 w 672750"/>
                <a:gd name="connsiteY1" fmla="*/ 453104 h 653294"/>
                <a:gd name="connsiteX2" fmla="*/ 64961 w 672750"/>
                <a:gd name="connsiteY2" fmla="*/ 453104 h 653294"/>
                <a:gd name="connsiteX3" fmla="*/ 64961 w 672750"/>
                <a:gd name="connsiteY3" fmla="*/ 423005 h 653294"/>
                <a:gd name="connsiteX4" fmla="*/ 265271 w 672750"/>
                <a:gd name="connsiteY4" fmla="*/ 357188 h 653294"/>
                <a:gd name="connsiteX5" fmla="*/ 336518 w 672750"/>
                <a:gd name="connsiteY5" fmla="*/ 453200 h 653294"/>
                <a:gd name="connsiteX6" fmla="*/ 406241 w 672750"/>
                <a:gd name="connsiteY6" fmla="*/ 359283 h 653294"/>
                <a:gd name="connsiteX7" fmla="*/ 608076 w 672750"/>
                <a:gd name="connsiteY7" fmla="*/ 425863 h 653294"/>
                <a:gd name="connsiteX8" fmla="*/ 608267 w 672750"/>
                <a:gd name="connsiteY8" fmla="*/ 621316 h 653294"/>
                <a:gd name="connsiteX9" fmla="*/ 672560 w 672750"/>
                <a:gd name="connsiteY9" fmla="*/ 620840 h 653294"/>
                <a:gd name="connsiteX10" fmla="*/ 672751 w 672750"/>
                <a:gd name="connsiteY10" fmla="*/ 286 h 653294"/>
                <a:gd name="connsiteX11" fmla="*/ 591979 w 672750"/>
                <a:gd name="connsiteY11" fmla="*/ 286 h 653294"/>
                <a:gd name="connsiteX12" fmla="*/ 425196 w 672750"/>
                <a:gd name="connsiteY12" fmla="*/ 224790 h 653294"/>
                <a:gd name="connsiteX13" fmla="*/ 246602 w 672750"/>
                <a:gd name="connsiteY13" fmla="*/ 223742 h 653294"/>
                <a:gd name="connsiteX14" fmla="*/ 80582 w 672750"/>
                <a:gd name="connsiteY14" fmla="*/ 95 h 653294"/>
                <a:gd name="connsiteX15" fmla="*/ 0 w 672750"/>
                <a:gd name="connsiteY15" fmla="*/ 95 h 65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2750" h="653294">
                  <a:moveTo>
                    <a:pt x="191" y="0"/>
                  </a:moveTo>
                  <a:lnTo>
                    <a:pt x="191" y="453104"/>
                  </a:lnTo>
                  <a:lnTo>
                    <a:pt x="64961" y="453104"/>
                  </a:lnTo>
                  <a:lnTo>
                    <a:pt x="64961" y="423005"/>
                  </a:lnTo>
                  <a:cubicBezTo>
                    <a:pt x="73914" y="300419"/>
                    <a:pt x="201454" y="281083"/>
                    <a:pt x="265271" y="357188"/>
                  </a:cubicBezTo>
                  <a:lnTo>
                    <a:pt x="336518" y="453200"/>
                  </a:lnTo>
                  <a:lnTo>
                    <a:pt x="406241" y="359283"/>
                  </a:lnTo>
                  <a:cubicBezTo>
                    <a:pt x="464153" y="279463"/>
                    <a:pt x="601313" y="299276"/>
                    <a:pt x="608076" y="425863"/>
                  </a:cubicBezTo>
                  <a:lnTo>
                    <a:pt x="608267" y="621316"/>
                  </a:lnTo>
                  <a:cubicBezTo>
                    <a:pt x="610457" y="660940"/>
                    <a:pt x="670465" y="667036"/>
                    <a:pt x="672560" y="620840"/>
                  </a:cubicBezTo>
                  <a:lnTo>
                    <a:pt x="672751" y="286"/>
                  </a:lnTo>
                  <a:lnTo>
                    <a:pt x="591979" y="286"/>
                  </a:lnTo>
                  <a:cubicBezTo>
                    <a:pt x="591979" y="286"/>
                    <a:pt x="425196" y="224790"/>
                    <a:pt x="425196" y="224790"/>
                  </a:cubicBezTo>
                  <a:cubicBezTo>
                    <a:pt x="376238" y="284988"/>
                    <a:pt x="301276" y="286893"/>
                    <a:pt x="246602" y="223742"/>
                  </a:cubicBezTo>
                  <a:lnTo>
                    <a:pt x="80582" y="95"/>
                  </a:lnTo>
                  <a:lnTo>
                    <a:pt x="0" y="95"/>
                  </a:lnTo>
                  <a:close/>
                </a:path>
              </a:pathLst>
            </a:custGeom>
            <a:solidFill>
              <a:srgbClr val="231F20"/>
            </a:solidFill>
            <a:ln w="9525" cap="flat">
              <a:noFill/>
              <a:prstDash val="solid"/>
              <a:miter/>
            </a:ln>
          </p:spPr>
          <p:txBody>
            <a:bodyPr rtlCol="0" anchor="ctr"/>
            <a:lstStyle/>
            <a:p>
              <a:endParaRPr lang="pt-BR"/>
            </a:p>
          </p:txBody>
        </p:sp>
        <p:sp>
          <p:nvSpPr>
            <p:cNvPr id="309" name="Forma Livre: Forma 308">
              <a:extLst>
                <a:ext uri="{FF2B5EF4-FFF2-40B4-BE49-F238E27FC236}">
                  <a16:creationId xmlns:a16="http://schemas.microsoft.com/office/drawing/2014/main" id="{27C123D3-DB9A-5F43-C483-25F226A4E02B}"/>
                </a:ext>
              </a:extLst>
            </p:cNvPr>
            <p:cNvSpPr/>
            <p:nvPr/>
          </p:nvSpPr>
          <p:spPr>
            <a:xfrm>
              <a:off x="5306377" y="3116675"/>
              <a:ext cx="449045" cy="651868"/>
            </a:xfrm>
            <a:custGeom>
              <a:avLst/>
              <a:gdLst>
                <a:gd name="connsiteX0" fmla="*/ 0 w 449045"/>
                <a:gd name="connsiteY0" fmla="*/ 0 h 651868"/>
                <a:gd name="connsiteX1" fmla="*/ 0 w 449045"/>
                <a:gd name="connsiteY1" fmla="*/ 621411 h 651868"/>
                <a:gd name="connsiteX2" fmla="*/ 64770 w 449045"/>
                <a:gd name="connsiteY2" fmla="*/ 620459 h 651868"/>
                <a:gd name="connsiteX3" fmla="*/ 64770 w 449045"/>
                <a:gd name="connsiteY3" fmla="*/ 228505 h 651868"/>
                <a:gd name="connsiteX4" fmla="*/ 281369 w 449045"/>
                <a:gd name="connsiteY4" fmla="*/ 79629 h 651868"/>
                <a:gd name="connsiteX5" fmla="*/ 310896 w 449045"/>
                <a:gd name="connsiteY5" fmla="*/ 380429 h 651868"/>
                <a:gd name="connsiteX6" fmla="*/ 348139 w 449045"/>
                <a:gd name="connsiteY6" fmla="*/ 433006 h 651868"/>
                <a:gd name="connsiteX7" fmla="*/ 212122 w 449045"/>
                <a:gd name="connsiteY7" fmla="*/ 286 h 651868"/>
                <a:gd name="connsiteX8" fmla="*/ 0 w 449045"/>
                <a:gd name="connsiteY8" fmla="*/ 0 h 65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045" h="651868">
                  <a:moveTo>
                    <a:pt x="0" y="0"/>
                  </a:moveTo>
                  <a:lnTo>
                    <a:pt x="0" y="621411"/>
                  </a:lnTo>
                  <a:cubicBezTo>
                    <a:pt x="2953" y="662178"/>
                    <a:pt x="61722" y="662178"/>
                    <a:pt x="64770" y="620459"/>
                  </a:cubicBezTo>
                  <a:lnTo>
                    <a:pt x="64770" y="228505"/>
                  </a:lnTo>
                  <a:cubicBezTo>
                    <a:pt x="71914" y="103537"/>
                    <a:pt x="158210" y="39719"/>
                    <a:pt x="281369" y="79629"/>
                  </a:cubicBezTo>
                  <a:cubicBezTo>
                    <a:pt x="406717" y="134493"/>
                    <a:pt x="409765" y="306229"/>
                    <a:pt x="310896" y="380429"/>
                  </a:cubicBezTo>
                  <a:lnTo>
                    <a:pt x="348139" y="433006"/>
                  </a:lnTo>
                  <a:cubicBezTo>
                    <a:pt x="534067" y="293656"/>
                    <a:pt x="448151" y="7429"/>
                    <a:pt x="212122" y="286"/>
                  </a:cubicBezTo>
                  <a:lnTo>
                    <a:pt x="0" y="0"/>
                  </a:lnTo>
                  <a:close/>
                </a:path>
              </a:pathLst>
            </a:custGeom>
            <a:solidFill>
              <a:srgbClr val="231F20"/>
            </a:solidFill>
            <a:ln w="9525" cap="flat">
              <a:noFill/>
              <a:prstDash val="solid"/>
              <a:miter/>
            </a:ln>
          </p:spPr>
          <p:txBody>
            <a:bodyPr rtlCol="0" anchor="ctr"/>
            <a:lstStyle/>
            <a:p>
              <a:endParaRPr lang="pt-BR"/>
            </a:p>
          </p:txBody>
        </p:sp>
        <p:sp>
          <p:nvSpPr>
            <p:cNvPr id="310" name="Forma Livre: Forma 309">
              <a:extLst>
                <a:ext uri="{FF2B5EF4-FFF2-40B4-BE49-F238E27FC236}">
                  <a16:creationId xmlns:a16="http://schemas.microsoft.com/office/drawing/2014/main" id="{FD7764A0-55AB-C924-D9B8-25B43D2F86FF}"/>
                </a:ext>
              </a:extLst>
            </p:cNvPr>
            <p:cNvSpPr/>
            <p:nvPr/>
          </p:nvSpPr>
          <p:spPr>
            <a:xfrm>
              <a:off x="3119341" y="3115436"/>
              <a:ext cx="517302" cy="653129"/>
            </a:xfrm>
            <a:custGeom>
              <a:avLst/>
              <a:gdLst>
                <a:gd name="connsiteX0" fmla="*/ 95 w 517302"/>
                <a:gd name="connsiteY0" fmla="*/ 0 h 653129"/>
                <a:gd name="connsiteX1" fmla="*/ 95 w 517302"/>
                <a:gd name="connsiteY1" fmla="*/ 527495 h 653129"/>
                <a:gd name="connsiteX2" fmla="*/ 38100 w 517302"/>
                <a:gd name="connsiteY2" fmla="*/ 567595 h 653129"/>
                <a:gd name="connsiteX3" fmla="*/ 46768 w 517302"/>
                <a:gd name="connsiteY3" fmla="*/ 567595 h 653129"/>
                <a:gd name="connsiteX4" fmla="*/ 78677 w 517302"/>
                <a:gd name="connsiteY4" fmla="*/ 550259 h 653129"/>
                <a:gd name="connsiteX5" fmla="*/ 78677 w 517302"/>
                <a:gd name="connsiteY5" fmla="*/ 550259 h 653129"/>
                <a:gd name="connsiteX6" fmla="*/ 126111 w 517302"/>
                <a:gd name="connsiteY6" fmla="*/ 490728 h 653129"/>
                <a:gd name="connsiteX7" fmla="*/ 301657 w 517302"/>
                <a:gd name="connsiteY7" fmla="*/ 489680 h 653129"/>
                <a:gd name="connsiteX8" fmla="*/ 431483 w 517302"/>
                <a:gd name="connsiteY8" fmla="*/ 653129 h 653129"/>
                <a:gd name="connsiteX9" fmla="*/ 514255 w 517302"/>
                <a:gd name="connsiteY9" fmla="*/ 653129 h 653129"/>
                <a:gd name="connsiteX10" fmla="*/ 312230 w 517302"/>
                <a:gd name="connsiteY10" fmla="*/ 399002 h 653129"/>
                <a:gd name="connsiteX11" fmla="*/ 312801 w 517302"/>
                <a:gd name="connsiteY11" fmla="*/ 257270 h 653129"/>
                <a:gd name="connsiteX12" fmla="*/ 517303 w 517302"/>
                <a:gd name="connsiteY12" fmla="*/ 190 h 653129"/>
                <a:gd name="connsiteX13" fmla="*/ 434531 w 517302"/>
                <a:gd name="connsiteY13" fmla="*/ 190 h 653129"/>
                <a:gd name="connsiteX14" fmla="*/ 262033 w 517302"/>
                <a:gd name="connsiteY14" fmla="*/ 216789 h 653129"/>
                <a:gd name="connsiteX15" fmla="*/ 64770 w 517302"/>
                <a:gd name="connsiteY15" fmla="*/ 149924 h 653129"/>
                <a:gd name="connsiteX16" fmla="*/ 64770 w 517302"/>
                <a:gd name="connsiteY16" fmla="*/ 190 h 653129"/>
                <a:gd name="connsiteX17" fmla="*/ 0 w 517302"/>
                <a:gd name="connsiteY17" fmla="*/ 0 h 65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7302" h="653129">
                  <a:moveTo>
                    <a:pt x="95" y="0"/>
                  </a:moveTo>
                  <a:lnTo>
                    <a:pt x="95" y="527495"/>
                  </a:lnTo>
                  <a:cubicBezTo>
                    <a:pt x="4096" y="550736"/>
                    <a:pt x="19717" y="565595"/>
                    <a:pt x="38100" y="567595"/>
                  </a:cubicBezTo>
                  <a:lnTo>
                    <a:pt x="46768" y="567595"/>
                  </a:lnTo>
                  <a:cubicBezTo>
                    <a:pt x="57531" y="566452"/>
                    <a:pt x="68675" y="560927"/>
                    <a:pt x="78677" y="550259"/>
                  </a:cubicBezTo>
                  <a:lnTo>
                    <a:pt x="78677" y="550259"/>
                  </a:lnTo>
                  <a:cubicBezTo>
                    <a:pt x="78677" y="550259"/>
                    <a:pt x="126111" y="490728"/>
                    <a:pt x="126111" y="490728"/>
                  </a:cubicBezTo>
                  <a:cubicBezTo>
                    <a:pt x="170117" y="438626"/>
                    <a:pt x="247745" y="430054"/>
                    <a:pt x="301657" y="489680"/>
                  </a:cubicBezTo>
                  <a:lnTo>
                    <a:pt x="431483" y="653129"/>
                  </a:lnTo>
                  <a:lnTo>
                    <a:pt x="514255" y="653129"/>
                  </a:lnTo>
                  <a:cubicBezTo>
                    <a:pt x="514255" y="653129"/>
                    <a:pt x="312230" y="399002"/>
                    <a:pt x="312230" y="399002"/>
                  </a:cubicBezTo>
                  <a:cubicBezTo>
                    <a:pt x="281273" y="358712"/>
                    <a:pt x="275939" y="307658"/>
                    <a:pt x="312801" y="257270"/>
                  </a:cubicBezTo>
                  <a:lnTo>
                    <a:pt x="517303" y="190"/>
                  </a:lnTo>
                  <a:lnTo>
                    <a:pt x="434531" y="190"/>
                  </a:lnTo>
                  <a:cubicBezTo>
                    <a:pt x="434531" y="190"/>
                    <a:pt x="262033" y="216789"/>
                    <a:pt x="262033" y="216789"/>
                  </a:cubicBezTo>
                  <a:cubicBezTo>
                    <a:pt x="191072" y="296513"/>
                    <a:pt x="70390" y="258509"/>
                    <a:pt x="64770" y="149924"/>
                  </a:cubicBezTo>
                  <a:lnTo>
                    <a:pt x="64770" y="190"/>
                  </a:lnTo>
                  <a:cubicBezTo>
                    <a:pt x="64770" y="190"/>
                    <a:pt x="0" y="0"/>
                    <a:pt x="0" y="0"/>
                  </a:cubicBezTo>
                  <a:close/>
                </a:path>
              </a:pathLst>
            </a:custGeom>
            <a:solidFill>
              <a:srgbClr val="231F20"/>
            </a:solidFill>
            <a:ln w="9525" cap="flat">
              <a:noFill/>
              <a:prstDash val="solid"/>
              <a:miter/>
            </a:ln>
          </p:spPr>
          <p:txBody>
            <a:bodyPr rtlCol="0" anchor="ctr"/>
            <a:lstStyle/>
            <a:p>
              <a:endParaRPr lang="pt-BR"/>
            </a:p>
          </p:txBody>
        </p:sp>
        <p:sp>
          <p:nvSpPr>
            <p:cNvPr id="311" name="Forma Livre: Forma 310">
              <a:extLst>
                <a:ext uri="{FF2B5EF4-FFF2-40B4-BE49-F238E27FC236}">
                  <a16:creationId xmlns:a16="http://schemas.microsoft.com/office/drawing/2014/main" id="{BDD61428-6D0F-C3EF-6584-D9DA6081D0D5}"/>
                </a:ext>
              </a:extLst>
            </p:cNvPr>
            <p:cNvSpPr/>
            <p:nvPr/>
          </p:nvSpPr>
          <p:spPr>
            <a:xfrm>
              <a:off x="5863970" y="3331790"/>
              <a:ext cx="436149" cy="436871"/>
            </a:xfrm>
            <a:custGeom>
              <a:avLst/>
              <a:gdLst>
                <a:gd name="connsiteX0" fmla="*/ 0 w 436149"/>
                <a:gd name="connsiteY0" fmla="*/ 30820 h 436871"/>
                <a:gd name="connsiteX1" fmla="*/ 0 w 436149"/>
                <a:gd name="connsiteY1" fmla="*/ 436871 h 436871"/>
                <a:gd name="connsiteX2" fmla="*/ 436150 w 436149"/>
                <a:gd name="connsiteY2" fmla="*/ 436300 h 436871"/>
                <a:gd name="connsiteX3" fmla="*/ 436150 w 436149"/>
                <a:gd name="connsiteY3" fmla="*/ 371530 h 436871"/>
                <a:gd name="connsiteX4" fmla="*/ 222218 w 436149"/>
                <a:gd name="connsiteY4" fmla="*/ 371530 h 436871"/>
                <a:gd name="connsiteX5" fmla="*/ 64770 w 436149"/>
                <a:gd name="connsiteY5" fmla="*/ 215320 h 436871"/>
                <a:gd name="connsiteX6" fmla="*/ 64770 w 436149"/>
                <a:gd name="connsiteY6" fmla="*/ 31297 h 436871"/>
                <a:gd name="connsiteX7" fmla="*/ 0 w 436149"/>
                <a:gd name="connsiteY7" fmla="*/ 30820 h 43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49" h="436871">
                  <a:moveTo>
                    <a:pt x="0" y="30820"/>
                  </a:moveTo>
                  <a:lnTo>
                    <a:pt x="0" y="436871"/>
                  </a:lnTo>
                  <a:cubicBezTo>
                    <a:pt x="0" y="436871"/>
                    <a:pt x="436150" y="436300"/>
                    <a:pt x="436150" y="436300"/>
                  </a:cubicBezTo>
                  <a:lnTo>
                    <a:pt x="436150" y="371530"/>
                  </a:lnTo>
                  <a:lnTo>
                    <a:pt x="222218" y="371530"/>
                  </a:lnTo>
                  <a:cubicBezTo>
                    <a:pt x="131064" y="369720"/>
                    <a:pt x="65532" y="301711"/>
                    <a:pt x="64770" y="215320"/>
                  </a:cubicBezTo>
                  <a:lnTo>
                    <a:pt x="64770" y="31297"/>
                  </a:lnTo>
                  <a:cubicBezTo>
                    <a:pt x="61626" y="-12614"/>
                    <a:pt x="2857" y="-8042"/>
                    <a:pt x="0" y="30820"/>
                  </a:cubicBezTo>
                  <a:close/>
                </a:path>
              </a:pathLst>
            </a:custGeom>
            <a:solidFill>
              <a:srgbClr val="231F20"/>
            </a:solidFill>
            <a:ln w="9525" cap="flat">
              <a:noFill/>
              <a:prstDash val="solid"/>
              <a:miter/>
            </a:ln>
          </p:spPr>
          <p:txBody>
            <a:bodyPr rtlCol="0" anchor="ctr"/>
            <a:lstStyle/>
            <a:p>
              <a:endParaRPr lang="pt-BR"/>
            </a:p>
          </p:txBody>
        </p:sp>
        <p:sp>
          <p:nvSpPr>
            <p:cNvPr id="312" name="Forma Livre: Forma 311">
              <a:extLst>
                <a:ext uri="{FF2B5EF4-FFF2-40B4-BE49-F238E27FC236}">
                  <a16:creationId xmlns:a16="http://schemas.microsoft.com/office/drawing/2014/main" id="{9AD7EE3C-BDAF-8CAE-F98F-1C263F3BA33D}"/>
                </a:ext>
              </a:extLst>
            </p:cNvPr>
            <p:cNvSpPr/>
            <p:nvPr/>
          </p:nvSpPr>
          <p:spPr>
            <a:xfrm>
              <a:off x="3712177" y="3086100"/>
              <a:ext cx="683894" cy="682561"/>
            </a:xfrm>
            <a:custGeom>
              <a:avLst/>
              <a:gdLst>
                <a:gd name="connsiteX0" fmla="*/ 341947 w 683894"/>
                <a:gd name="connsiteY0" fmla="*/ 0 h 682561"/>
                <a:gd name="connsiteX1" fmla="*/ 683895 w 683894"/>
                <a:gd name="connsiteY1" fmla="*/ 341281 h 682561"/>
                <a:gd name="connsiteX2" fmla="*/ 341947 w 683894"/>
                <a:gd name="connsiteY2" fmla="*/ 682562 h 682561"/>
                <a:gd name="connsiteX3" fmla="*/ 0 w 683894"/>
                <a:gd name="connsiteY3" fmla="*/ 341281 h 682561"/>
                <a:gd name="connsiteX4" fmla="*/ 341947 w 683894"/>
                <a:gd name="connsiteY4" fmla="*/ 0 h 682561"/>
                <a:gd name="connsiteX5" fmla="*/ 341947 w 683894"/>
                <a:gd name="connsiteY5" fmla="*/ 0 h 682561"/>
                <a:gd name="connsiteX6" fmla="*/ 341947 w 683894"/>
                <a:gd name="connsiteY6" fmla="*/ 122873 h 682561"/>
                <a:gd name="connsiteX7" fmla="*/ 64294 w 683894"/>
                <a:gd name="connsiteY7" fmla="*/ 341186 h 682561"/>
                <a:gd name="connsiteX8" fmla="*/ 341947 w 683894"/>
                <a:gd name="connsiteY8" fmla="*/ 559499 h 682561"/>
                <a:gd name="connsiteX9" fmla="*/ 619601 w 683894"/>
                <a:gd name="connsiteY9" fmla="*/ 341186 h 682561"/>
                <a:gd name="connsiteX10" fmla="*/ 341947 w 683894"/>
                <a:gd name="connsiteY10" fmla="*/ 122873 h 68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3894" h="682561">
                  <a:moveTo>
                    <a:pt x="341947" y="0"/>
                  </a:moveTo>
                  <a:cubicBezTo>
                    <a:pt x="530828" y="0"/>
                    <a:pt x="683895" y="152781"/>
                    <a:pt x="683895" y="341281"/>
                  </a:cubicBezTo>
                  <a:cubicBezTo>
                    <a:pt x="683895" y="529781"/>
                    <a:pt x="530733" y="682562"/>
                    <a:pt x="341947" y="682562"/>
                  </a:cubicBezTo>
                  <a:cubicBezTo>
                    <a:pt x="153162" y="682562"/>
                    <a:pt x="0" y="529781"/>
                    <a:pt x="0" y="341281"/>
                  </a:cubicBezTo>
                  <a:cubicBezTo>
                    <a:pt x="0" y="152781"/>
                    <a:pt x="153067" y="0"/>
                    <a:pt x="341947" y="0"/>
                  </a:cubicBezTo>
                  <a:lnTo>
                    <a:pt x="341947" y="0"/>
                  </a:lnTo>
                  <a:close/>
                  <a:moveTo>
                    <a:pt x="341947" y="122873"/>
                  </a:moveTo>
                  <a:cubicBezTo>
                    <a:pt x="188595" y="122873"/>
                    <a:pt x="64294" y="220599"/>
                    <a:pt x="64294" y="341186"/>
                  </a:cubicBezTo>
                  <a:cubicBezTo>
                    <a:pt x="64294" y="461772"/>
                    <a:pt x="188595" y="559499"/>
                    <a:pt x="341947" y="559499"/>
                  </a:cubicBezTo>
                  <a:cubicBezTo>
                    <a:pt x="495300" y="559499"/>
                    <a:pt x="619601" y="461772"/>
                    <a:pt x="619601" y="341186"/>
                  </a:cubicBezTo>
                  <a:cubicBezTo>
                    <a:pt x="619601" y="220599"/>
                    <a:pt x="495300" y="122873"/>
                    <a:pt x="341947" y="122873"/>
                  </a:cubicBezTo>
                  <a:close/>
                </a:path>
              </a:pathLst>
            </a:custGeom>
            <a:solidFill>
              <a:srgbClr val="231F20"/>
            </a:solidFill>
            <a:ln w="9525" cap="flat">
              <a:noFill/>
              <a:prstDash val="solid"/>
              <a:miter/>
            </a:ln>
          </p:spPr>
          <p:txBody>
            <a:bodyPr rtlCol="0" anchor="ctr"/>
            <a:lstStyle/>
            <a:p>
              <a:endParaRPr lang="pt-BR"/>
            </a:p>
          </p:txBody>
        </p:sp>
        <p:sp>
          <p:nvSpPr>
            <p:cNvPr id="313" name="Forma Livre: Forma 312">
              <a:extLst>
                <a:ext uri="{FF2B5EF4-FFF2-40B4-BE49-F238E27FC236}">
                  <a16:creationId xmlns:a16="http://schemas.microsoft.com/office/drawing/2014/main" id="{21459615-148C-D5C9-734E-6DB1AA8959A2}"/>
                </a:ext>
              </a:extLst>
            </p:cNvPr>
            <p:cNvSpPr/>
            <p:nvPr/>
          </p:nvSpPr>
          <p:spPr>
            <a:xfrm>
              <a:off x="6859618" y="3115246"/>
              <a:ext cx="539305" cy="452677"/>
            </a:xfrm>
            <a:custGeom>
              <a:avLst/>
              <a:gdLst>
                <a:gd name="connsiteX0" fmla="*/ 0 w 539305"/>
                <a:gd name="connsiteY0" fmla="*/ 0 h 452677"/>
                <a:gd name="connsiteX1" fmla="*/ 0 w 539305"/>
                <a:gd name="connsiteY1" fmla="*/ 64770 h 452677"/>
                <a:gd name="connsiteX2" fmla="*/ 108394 w 539305"/>
                <a:gd name="connsiteY2" fmla="*/ 64770 h 452677"/>
                <a:gd name="connsiteX3" fmla="*/ 237268 w 539305"/>
                <a:gd name="connsiteY3" fmla="*/ 194501 h 452677"/>
                <a:gd name="connsiteX4" fmla="*/ 237268 w 539305"/>
                <a:gd name="connsiteY4" fmla="*/ 421196 h 452677"/>
                <a:gd name="connsiteX5" fmla="*/ 302038 w 539305"/>
                <a:gd name="connsiteY5" fmla="*/ 420148 h 452677"/>
                <a:gd name="connsiteX6" fmla="*/ 302038 w 539305"/>
                <a:gd name="connsiteY6" fmla="*/ 195453 h 452677"/>
                <a:gd name="connsiteX7" fmla="*/ 430530 w 539305"/>
                <a:gd name="connsiteY7" fmla="*/ 64675 h 452677"/>
                <a:gd name="connsiteX8" fmla="*/ 539305 w 539305"/>
                <a:gd name="connsiteY8" fmla="*/ 64675 h 452677"/>
                <a:gd name="connsiteX9" fmla="*/ 539305 w 539305"/>
                <a:gd name="connsiteY9" fmla="*/ 0 h 452677"/>
                <a:gd name="connsiteX10" fmla="*/ 95 w 539305"/>
                <a:gd name="connsiteY10" fmla="*/ 0 h 45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9305" h="452677">
                  <a:moveTo>
                    <a:pt x="0" y="0"/>
                  </a:moveTo>
                  <a:lnTo>
                    <a:pt x="0" y="64770"/>
                  </a:lnTo>
                  <a:lnTo>
                    <a:pt x="108394" y="64770"/>
                  </a:lnTo>
                  <a:cubicBezTo>
                    <a:pt x="174593" y="67437"/>
                    <a:pt x="235458" y="115253"/>
                    <a:pt x="237268" y="194501"/>
                  </a:cubicBezTo>
                  <a:lnTo>
                    <a:pt x="237268" y="421196"/>
                  </a:lnTo>
                  <a:cubicBezTo>
                    <a:pt x="239363" y="462248"/>
                    <a:pt x="301085" y="464439"/>
                    <a:pt x="302038" y="420148"/>
                  </a:cubicBezTo>
                  <a:lnTo>
                    <a:pt x="302038" y="195453"/>
                  </a:lnTo>
                  <a:cubicBezTo>
                    <a:pt x="304609" y="123920"/>
                    <a:pt x="358902" y="67437"/>
                    <a:pt x="430530" y="64675"/>
                  </a:cubicBezTo>
                  <a:lnTo>
                    <a:pt x="539305" y="64675"/>
                  </a:lnTo>
                  <a:lnTo>
                    <a:pt x="539305" y="0"/>
                  </a:lnTo>
                  <a:lnTo>
                    <a:pt x="95" y="0"/>
                  </a:lnTo>
                  <a:close/>
                </a:path>
              </a:pathLst>
            </a:custGeom>
            <a:solidFill>
              <a:srgbClr val="231F20"/>
            </a:solidFill>
            <a:ln w="9525" cap="flat">
              <a:noFill/>
              <a:prstDash val="solid"/>
              <a:miter/>
            </a:ln>
          </p:spPr>
          <p:txBody>
            <a:bodyPr rtlCol="0" anchor="ctr"/>
            <a:lstStyle/>
            <a:p>
              <a:endParaRPr lang="pt-BR"/>
            </a:p>
          </p:txBody>
        </p:sp>
        <p:sp>
          <p:nvSpPr>
            <p:cNvPr id="314" name="Forma Livre: Forma 313">
              <a:extLst>
                <a:ext uri="{FF2B5EF4-FFF2-40B4-BE49-F238E27FC236}">
                  <a16:creationId xmlns:a16="http://schemas.microsoft.com/office/drawing/2014/main" id="{3E36541B-5AF2-26D6-9E23-619D60F31E51}"/>
                </a:ext>
              </a:extLst>
            </p:cNvPr>
            <p:cNvSpPr/>
            <p:nvPr/>
          </p:nvSpPr>
          <p:spPr>
            <a:xfrm>
              <a:off x="7960137" y="3115246"/>
              <a:ext cx="672941" cy="653415"/>
            </a:xfrm>
            <a:custGeom>
              <a:avLst/>
              <a:gdLst>
                <a:gd name="connsiteX0" fmla="*/ 191 w 672941"/>
                <a:gd name="connsiteY0" fmla="*/ 286 h 653415"/>
                <a:gd name="connsiteX1" fmla="*/ 191 w 672941"/>
                <a:gd name="connsiteY1" fmla="*/ 653225 h 653415"/>
                <a:gd name="connsiteX2" fmla="*/ 64389 w 672941"/>
                <a:gd name="connsiteY2" fmla="*/ 653415 h 653415"/>
                <a:gd name="connsiteX3" fmla="*/ 64961 w 672941"/>
                <a:gd name="connsiteY3" fmla="*/ 425863 h 653415"/>
                <a:gd name="connsiteX4" fmla="*/ 262414 w 672941"/>
                <a:gd name="connsiteY4" fmla="*/ 353854 h 653415"/>
                <a:gd name="connsiteX5" fmla="*/ 336518 w 672941"/>
                <a:gd name="connsiteY5" fmla="*/ 453104 h 653415"/>
                <a:gd name="connsiteX6" fmla="*/ 409861 w 672941"/>
                <a:gd name="connsiteY6" fmla="*/ 354521 h 653415"/>
                <a:gd name="connsiteX7" fmla="*/ 607886 w 672941"/>
                <a:gd name="connsiteY7" fmla="*/ 421958 h 653415"/>
                <a:gd name="connsiteX8" fmla="*/ 608362 w 672941"/>
                <a:gd name="connsiteY8" fmla="*/ 620935 h 653415"/>
                <a:gd name="connsiteX9" fmla="*/ 672751 w 672941"/>
                <a:gd name="connsiteY9" fmla="*/ 620459 h 653415"/>
                <a:gd name="connsiteX10" fmla="*/ 672941 w 672941"/>
                <a:gd name="connsiteY10" fmla="*/ 286 h 653415"/>
                <a:gd name="connsiteX11" fmla="*/ 592169 w 672941"/>
                <a:gd name="connsiteY11" fmla="*/ 286 h 653415"/>
                <a:gd name="connsiteX12" fmla="*/ 425387 w 672941"/>
                <a:gd name="connsiteY12" fmla="*/ 224790 h 653415"/>
                <a:gd name="connsiteX13" fmla="*/ 243935 w 672941"/>
                <a:gd name="connsiteY13" fmla="*/ 219932 h 653415"/>
                <a:gd name="connsiteX14" fmla="*/ 80677 w 672941"/>
                <a:gd name="connsiteY14" fmla="*/ 0 h 653415"/>
                <a:gd name="connsiteX15" fmla="*/ 0 w 672941"/>
                <a:gd name="connsiteY15" fmla="*/ 286 h 65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2941" h="653415">
                  <a:moveTo>
                    <a:pt x="191" y="286"/>
                  </a:moveTo>
                  <a:lnTo>
                    <a:pt x="191" y="653225"/>
                  </a:lnTo>
                  <a:lnTo>
                    <a:pt x="64389" y="653415"/>
                  </a:lnTo>
                  <a:lnTo>
                    <a:pt x="64961" y="425863"/>
                  </a:lnTo>
                  <a:cubicBezTo>
                    <a:pt x="67628" y="314801"/>
                    <a:pt x="194691" y="276701"/>
                    <a:pt x="262414" y="353854"/>
                  </a:cubicBezTo>
                  <a:lnTo>
                    <a:pt x="336518" y="453104"/>
                  </a:lnTo>
                  <a:lnTo>
                    <a:pt x="409861" y="354521"/>
                  </a:lnTo>
                  <a:cubicBezTo>
                    <a:pt x="471011" y="282797"/>
                    <a:pt x="599504" y="306800"/>
                    <a:pt x="607886" y="421958"/>
                  </a:cubicBezTo>
                  <a:lnTo>
                    <a:pt x="608362" y="620935"/>
                  </a:lnTo>
                  <a:cubicBezTo>
                    <a:pt x="614458" y="664845"/>
                    <a:pt x="669226" y="663226"/>
                    <a:pt x="672751" y="620459"/>
                  </a:cubicBezTo>
                  <a:lnTo>
                    <a:pt x="672941" y="286"/>
                  </a:lnTo>
                  <a:lnTo>
                    <a:pt x="592169" y="286"/>
                  </a:lnTo>
                  <a:cubicBezTo>
                    <a:pt x="592169" y="286"/>
                    <a:pt x="425387" y="224790"/>
                    <a:pt x="425387" y="224790"/>
                  </a:cubicBezTo>
                  <a:cubicBezTo>
                    <a:pt x="373380" y="284893"/>
                    <a:pt x="298418" y="283178"/>
                    <a:pt x="243935" y="219932"/>
                  </a:cubicBezTo>
                  <a:lnTo>
                    <a:pt x="80677" y="0"/>
                  </a:lnTo>
                  <a:lnTo>
                    <a:pt x="0" y="286"/>
                  </a:lnTo>
                  <a:close/>
                </a:path>
              </a:pathLst>
            </a:custGeom>
            <a:solidFill>
              <a:srgbClr val="231F20"/>
            </a:solidFill>
            <a:ln w="9525" cap="flat">
              <a:noFill/>
              <a:prstDash val="solid"/>
              <a:miter/>
            </a:ln>
          </p:spPr>
          <p:txBody>
            <a:bodyPr rtlCol="0" anchor="ctr"/>
            <a:lstStyle/>
            <a:p>
              <a:endParaRPr lang="pt-BR"/>
            </a:p>
          </p:txBody>
        </p:sp>
        <p:sp>
          <p:nvSpPr>
            <p:cNvPr id="315" name="Forma Livre: Forma 314">
              <a:extLst>
                <a:ext uri="{FF2B5EF4-FFF2-40B4-BE49-F238E27FC236}">
                  <a16:creationId xmlns:a16="http://schemas.microsoft.com/office/drawing/2014/main" id="{2F43B00F-25BA-C3FF-AA9A-A196716E7962}"/>
                </a:ext>
              </a:extLst>
            </p:cNvPr>
            <p:cNvSpPr/>
            <p:nvPr/>
          </p:nvSpPr>
          <p:spPr>
            <a:xfrm>
              <a:off x="6414610" y="3115246"/>
              <a:ext cx="319281" cy="652843"/>
            </a:xfrm>
            <a:custGeom>
              <a:avLst/>
              <a:gdLst>
                <a:gd name="connsiteX0" fmla="*/ 0 w 319281"/>
                <a:gd name="connsiteY0" fmla="*/ 0 h 652843"/>
                <a:gd name="connsiteX1" fmla="*/ 0 w 319281"/>
                <a:gd name="connsiteY1" fmla="*/ 652844 h 652843"/>
                <a:gd name="connsiteX2" fmla="*/ 288512 w 319281"/>
                <a:gd name="connsiteY2" fmla="*/ 652844 h 652843"/>
                <a:gd name="connsiteX3" fmla="*/ 288036 w 319281"/>
                <a:gd name="connsiteY3" fmla="*/ 588169 h 652843"/>
                <a:gd name="connsiteX4" fmla="*/ 182975 w 319281"/>
                <a:gd name="connsiteY4" fmla="*/ 587978 h 652843"/>
                <a:gd name="connsiteX5" fmla="*/ 179165 w 319281"/>
                <a:gd name="connsiteY5" fmla="*/ 357664 h 652843"/>
                <a:gd name="connsiteX6" fmla="*/ 249174 w 319281"/>
                <a:gd name="connsiteY6" fmla="*/ 357854 h 652843"/>
                <a:gd name="connsiteX7" fmla="*/ 249174 w 319281"/>
                <a:gd name="connsiteY7" fmla="*/ 293275 h 652843"/>
                <a:gd name="connsiteX8" fmla="*/ 175165 w 319281"/>
                <a:gd name="connsiteY8" fmla="*/ 293275 h 652843"/>
                <a:gd name="connsiteX9" fmla="*/ 177355 w 319281"/>
                <a:gd name="connsiteY9" fmla="*/ 64675 h 652843"/>
                <a:gd name="connsiteX10" fmla="*/ 287941 w 319281"/>
                <a:gd name="connsiteY10" fmla="*/ 64675 h 652843"/>
                <a:gd name="connsiteX11" fmla="*/ 287941 w 319281"/>
                <a:gd name="connsiteY11" fmla="*/ 0 h 652843"/>
                <a:gd name="connsiteX12" fmla="*/ 0 w 319281"/>
                <a:gd name="connsiteY12" fmla="*/ 0 h 65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281" h="652843">
                  <a:moveTo>
                    <a:pt x="0" y="0"/>
                  </a:moveTo>
                  <a:lnTo>
                    <a:pt x="0" y="652844"/>
                  </a:lnTo>
                  <a:lnTo>
                    <a:pt x="288512" y="652844"/>
                  </a:lnTo>
                  <a:cubicBezTo>
                    <a:pt x="331375" y="649796"/>
                    <a:pt x="327088" y="590455"/>
                    <a:pt x="288036" y="588169"/>
                  </a:cubicBezTo>
                  <a:lnTo>
                    <a:pt x="182975" y="587978"/>
                  </a:lnTo>
                  <a:cubicBezTo>
                    <a:pt x="33147" y="579501"/>
                    <a:pt x="35623" y="370427"/>
                    <a:pt x="179165" y="357664"/>
                  </a:cubicBezTo>
                  <a:lnTo>
                    <a:pt x="249174" y="357854"/>
                  </a:lnTo>
                  <a:lnTo>
                    <a:pt x="249174" y="293275"/>
                  </a:lnTo>
                  <a:lnTo>
                    <a:pt x="175165" y="293275"/>
                  </a:lnTo>
                  <a:cubicBezTo>
                    <a:pt x="38576" y="285179"/>
                    <a:pt x="34766" y="73724"/>
                    <a:pt x="177355" y="64675"/>
                  </a:cubicBezTo>
                  <a:lnTo>
                    <a:pt x="287941" y="64675"/>
                  </a:lnTo>
                  <a:cubicBezTo>
                    <a:pt x="331565" y="61436"/>
                    <a:pt x="327850" y="3143"/>
                    <a:pt x="287941" y="0"/>
                  </a:cubicBezTo>
                  <a:lnTo>
                    <a:pt x="0" y="0"/>
                  </a:lnTo>
                  <a:close/>
                </a:path>
              </a:pathLst>
            </a:custGeom>
            <a:solidFill>
              <a:srgbClr val="231F20"/>
            </a:solidFill>
            <a:ln w="9525" cap="flat">
              <a:noFill/>
              <a:prstDash val="solid"/>
              <a:miter/>
            </a:ln>
          </p:spPr>
          <p:txBody>
            <a:bodyPr rtlCol="0" anchor="ctr"/>
            <a:lstStyle/>
            <a:p>
              <a:endParaRPr lang="pt-BR"/>
            </a:p>
          </p:txBody>
        </p:sp>
        <p:sp>
          <p:nvSpPr>
            <p:cNvPr id="316" name="Forma Livre: Forma 315">
              <a:extLst>
                <a:ext uri="{FF2B5EF4-FFF2-40B4-BE49-F238E27FC236}">
                  <a16:creationId xmlns:a16="http://schemas.microsoft.com/office/drawing/2014/main" id="{96FA0AFA-41B4-8C48-D0D6-E3AF8D9AA90D}"/>
                </a:ext>
              </a:extLst>
            </p:cNvPr>
            <p:cNvSpPr/>
            <p:nvPr/>
          </p:nvSpPr>
          <p:spPr>
            <a:xfrm>
              <a:off x="7518272" y="3115246"/>
              <a:ext cx="319281" cy="652843"/>
            </a:xfrm>
            <a:custGeom>
              <a:avLst/>
              <a:gdLst>
                <a:gd name="connsiteX0" fmla="*/ 0 w 319281"/>
                <a:gd name="connsiteY0" fmla="*/ 0 h 652843"/>
                <a:gd name="connsiteX1" fmla="*/ 0 w 319281"/>
                <a:gd name="connsiteY1" fmla="*/ 652844 h 652843"/>
                <a:gd name="connsiteX2" fmla="*/ 288512 w 319281"/>
                <a:gd name="connsiteY2" fmla="*/ 652844 h 652843"/>
                <a:gd name="connsiteX3" fmla="*/ 288036 w 319281"/>
                <a:gd name="connsiteY3" fmla="*/ 588169 h 652843"/>
                <a:gd name="connsiteX4" fmla="*/ 182975 w 319281"/>
                <a:gd name="connsiteY4" fmla="*/ 587978 h 652843"/>
                <a:gd name="connsiteX5" fmla="*/ 179165 w 319281"/>
                <a:gd name="connsiteY5" fmla="*/ 357664 h 652843"/>
                <a:gd name="connsiteX6" fmla="*/ 249174 w 319281"/>
                <a:gd name="connsiteY6" fmla="*/ 357854 h 652843"/>
                <a:gd name="connsiteX7" fmla="*/ 249174 w 319281"/>
                <a:gd name="connsiteY7" fmla="*/ 293275 h 652843"/>
                <a:gd name="connsiteX8" fmla="*/ 175165 w 319281"/>
                <a:gd name="connsiteY8" fmla="*/ 293275 h 652843"/>
                <a:gd name="connsiteX9" fmla="*/ 177355 w 319281"/>
                <a:gd name="connsiteY9" fmla="*/ 64675 h 652843"/>
                <a:gd name="connsiteX10" fmla="*/ 287941 w 319281"/>
                <a:gd name="connsiteY10" fmla="*/ 64675 h 652843"/>
                <a:gd name="connsiteX11" fmla="*/ 287941 w 319281"/>
                <a:gd name="connsiteY11" fmla="*/ 0 h 652843"/>
                <a:gd name="connsiteX12" fmla="*/ 0 w 319281"/>
                <a:gd name="connsiteY12" fmla="*/ 0 h 65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281" h="652843">
                  <a:moveTo>
                    <a:pt x="0" y="0"/>
                  </a:moveTo>
                  <a:lnTo>
                    <a:pt x="0" y="652844"/>
                  </a:lnTo>
                  <a:lnTo>
                    <a:pt x="288512" y="652844"/>
                  </a:lnTo>
                  <a:cubicBezTo>
                    <a:pt x="331375" y="649796"/>
                    <a:pt x="327088" y="590455"/>
                    <a:pt x="288036" y="588169"/>
                  </a:cubicBezTo>
                  <a:lnTo>
                    <a:pt x="182975" y="587978"/>
                  </a:lnTo>
                  <a:cubicBezTo>
                    <a:pt x="33147" y="579501"/>
                    <a:pt x="35623" y="370427"/>
                    <a:pt x="179165" y="357664"/>
                  </a:cubicBezTo>
                  <a:lnTo>
                    <a:pt x="249174" y="357854"/>
                  </a:lnTo>
                  <a:lnTo>
                    <a:pt x="249174" y="293275"/>
                  </a:lnTo>
                  <a:lnTo>
                    <a:pt x="175165" y="293275"/>
                  </a:lnTo>
                  <a:cubicBezTo>
                    <a:pt x="38576" y="285179"/>
                    <a:pt x="34766" y="73724"/>
                    <a:pt x="177355" y="64675"/>
                  </a:cubicBezTo>
                  <a:lnTo>
                    <a:pt x="287941" y="64675"/>
                  </a:lnTo>
                  <a:cubicBezTo>
                    <a:pt x="331565" y="61436"/>
                    <a:pt x="327850" y="3143"/>
                    <a:pt x="287941" y="0"/>
                  </a:cubicBezTo>
                  <a:lnTo>
                    <a:pt x="0" y="0"/>
                  </a:lnTo>
                  <a:close/>
                </a:path>
              </a:pathLst>
            </a:custGeom>
            <a:solidFill>
              <a:srgbClr val="231F20"/>
            </a:solidFill>
            <a:ln w="9525" cap="flat">
              <a:noFill/>
              <a:prstDash val="solid"/>
              <a:miter/>
            </a:ln>
          </p:spPr>
          <p:txBody>
            <a:bodyPr rtlCol="0" anchor="ctr"/>
            <a:lstStyle/>
            <a:p>
              <a:endParaRPr lang="pt-BR"/>
            </a:p>
          </p:txBody>
        </p:sp>
        <p:sp>
          <p:nvSpPr>
            <p:cNvPr id="317" name="Forma Livre: Forma 316">
              <a:extLst>
                <a:ext uri="{FF2B5EF4-FFF2-40B4-BE49-F238E27FC236}">
                  <a16:creationId xmlns:a16="http://schemas.microsoft.com/office/drawing/2014/main" id="{BFB5B822-41C9-CC52-FE57-B77A23D2CFFF}"/>
                </a:ext>
              </a:extLst>
            </p:cNvPr>
            <p:cNvSpPr/>
            <p:nvPr/>
          </p:nvSpPr>
          <p:spPr>
            <a:xfrm>
              <a:off x="8756903" y="3115246"/>
              <a:ext cx="319281" cy="652843"/>
            </a:xfrm>
            <a:custGeom>
              <a:avLst/>
              <a:gdLst>
                <a:gd name="connsiteX0" fmla="*/ 0 w 319281"/>
                <a:gd name="connsiteY0" fmla="*/ 0 h 652843"/>
                <a:gd name="connsiteX1" fmla="*/ 0 w 319281"/>
                <a:gd name="connsiteY1" fmla="*/ 652844 h 652843"/>
                <a:gd name="connsiteX2" fmla="*/ 288513 w 319281"/>
                <a:gd name="connsiteY2" fmla="*/ 652844 h 652843"/>
                <a:gd name="connsiteX3" fmla="*/ 288036 w 319281"/>
                <a:gd name="connsiteY3" fmla="*/ 588169 h 652843"/>
                <a:gd name="connsiteX4" fmla="*/ 182975 w 319281"/>
                <a:gd name="connsiteY4" fmla="*/ 587978 h 652843"/>
                <a:gd name="connsiteX5" fmla="*/ 179165 w 319281"/>
                <a:gd name="connsiteY5" fmla="*/ 357664 h 652843"/>
                <a:gd name="connsiteX6" fmla="*/ 249174 w 319281"/>
                <a:gd name="connsiteY6" fmla="*/ 357854 h 652843"/>
                <a:gd name="connsiteX7" fmla="*/ 249174 w 319281"/>
                <a:gd name="connsiteY7" fmla="*/ 293275 h 652843"/>
                <a:gd name="connsiteX8" fmla="*/ 175165 w 319281"/>
                <a:gd name="connsiteY8" fmla="*/ 293275 h 652843"/>
                <a:gd name="connsiteX9" fmla="*/ 177355 w 319281"/>
                <a:gd name="connsiteY9" fmla="*/ 64675 h 652843"/>
                <a:gd name="connsiteX10" fmla="*/ 287941 w 319281"/>
                <a:gd name="connsiteY10" fmla="*/ 64675 h 652843"/>
                <a:gd name="connsiteX11" fmla="*/ 287941 w 319281"/>
                <a:gd name="connsiteY11" fmla="*/ 0 h 652843"/>
                <a:gd name="connsiteX12" fmla="*/ 0 w 319281"/>
                <a:gd name="connsiteY12" fmla="*/ 0 h 65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281" h="652843">
                  <a:moveTo>
                    <a:pt x="0" y="0"/>
                  </a:moveTo>
                  <a:lnTo>
                    <a:pt x="0" y="652844"/>
                  </a:lnTo>
                  <a:lnTo>
                    <a:pt x="288513" y="652844"/>
                  </a:lnTo>
                  <a:cubicBezTo>
                    <a:pt x="331375" y="649796"/>
                    <a:pt x="327089" y="590455"/>
                    <a:pt x="288036" y="588169"/>
                  </a:cubicBezTo>
                  <a:lnTo>
                    <a:pt x="182975" y="587978"/>
                  </a:lnTo>
                  <a:cubicBezTo>
                    <a:pt x="33147" y="579501"/>
                    <a:pt x="35623" y="370427"/>
                    <a:pt x="179165" y="357664"/>
                  </a:cubicBezTo>
                  <a:lnTo>
                    <a:pt x="249174" y="357854"/>
                  </a:lnTo>
                  <a:lnTo>
                    <a:pt x="249174" y="293275"/>
                  </a:lnTo>
                  <a:lnTo>
                    <a:pt x="175165" y="293275"/>
                  </a:lnTo>
                  <a:cubicBezTo>
                    <a:pt x="38576" y="285179"/>
                    <a:pt x="34766" y="73724"/>
                    <a:pt x="177355" y="64675"/>
                  </a:cubicBezTo>
                  <a:lnTo>
                    <a:pt x="287941" y="64675"/>
                  </a:lnTo>
                  <a:cubicBezTo>
                    <a:pt x="331565" y="61436"/>
                    <a:pt x="327851" y="3143"/>
                    <a:pt x="287941" y="0"/>
                  </a:cubicBezTo>
                  <a:lnTo>
                    <a:pt x="0" y="0"/>
                  </a:lnTo>
                  <a:close/>
                </a:path>
              </a:pathLst>
            </a:custGeom>
            <a:solidFill>
              <a:srgbClr val="231F20"/>
            </a:solidFill>
            <a:ln w="9525" cap="flat">
              <a:noFill/>
              <a:prstDash val="solid"/>
              <a:miter/>
            </a:ln>
          </p:spPr>
          <p:txBody>
            <a:bodyPr rtlCol="0" anchor="ctr"/>
            <a:lstStyle/>
            <a:p>
              <a:endParaRPr lang="pt-BR"/>
            </a:p>
          </p:txBody>
        </p:sp>
      </p:grpSp>
      <p:grpSp>
        <p:nvGrpSpPr>
          <p:cNvPr id="321" name="Agrupar 320">
            <a:extLst>
              <a:ext uri="{FF2B5EF4-FFF2-40B4-BE49-F238E27FC236}">
                <a16:creationId xmlns:a16="http://schemas.microsoft.com/office/drawing/2014/main" id="{84D81D35-AB40-EE02-3797-38E60D688A0A}"/>
              </a:ext>
            </a:extLst>
          </p:cNvPr>
          <p:cNvGrpSpPr/>
          <p:nvPr/>
        </p:nvGrpSpPr>
        <p:grpSpPr>
          <a:xfrm>
            <a:off x="912160" y="3064288"/>
            <a:ext cx="2822883" cy="1089808"/>
            <a:chOff x="0" y="1074569"/>
            <a:chExt cx="12189694" cy="4705980"/>
          </a:xfrm>
          <a:solidFill>
            <a:schemeClr val="bg1"/>
          </a:solidFill>
        </p:grpSpPr>
        <p:grpSp>
          <p:nvGrpSpPr>
            <p:cNvPr id="373" name="Gráfico 4">
              <a:extLst>
                <a:ext uri="{FF2B5EF4-FFF2-40B4-BE49-F238E27FC236}">
                  <a16:creationId xmlns:a16="http://schemas.microsoft.com/office/drawing/2014/main" id="{91126E73-F79B-B017-3402-F84FA78E0268}"/>
                </a:ext>
              </a:extLst>
            </p:cNvPr>
            <p:cNvGrpSpPr/>
            <p:nvPr/>
          </p:nvGrpSpPr>
          <p:grpSpPr>
            <a:xfrm>
              <a:off x="4692" y="1074569"/>
              <a:ext cx="12185002" cy="3514688"/>
              <a:chOff x="4692" y="1074569"/>
              <a:chExt cx="12185002" cy="3514688"/>
            </a:xfrm>
            <a:grpFill/>
          </p:grpSpPr>
          <p:sp>
            <p:nvSpPr>
              <p:cNvPr id="432" name="Forma Livre: Forma 431">
                <a:extLst>
                  <a:ext uri="{FF2B5EF4-FFF2-40B4-BE49-F238E27FC236}">
                    <a16:creationId xmlns:a16="http://schemas.microsoft.com/office/drawing/2014/main" id="{AF0E1247-6477-5711-180F-4D22DE60F6B3}"/>
                  </a:ext>
                </a:extLst>
              </p:cNvPr>
              <p:cNvSpPr/>
              <p:nvPr/>
            </p:nvSpPr>
            <p:spPr>
              <a:xfrm>
                <a:off x="698508" y="1084365"/>
                <a:ext cx="4241103" cy="3504891"/>
              </a:xfrm>
              <a:custGeom>
                <a:avLst/>
                <a:gdLst>
                  <a:gd name="connsiteX0" fmla="*/ 4075141 w 4241103"/>
                  <a:gd name="connsiteY0" fmla="*/ 148510 h 3504891"/>
                  <a:gd name="connsiteX1" fmla="*/ 3709793 w 4241103"/>
                  <a:gd name="connsiteY1" fmla="*/ 165 h 3504891"/>
                  <a:gd name="connsiteX2" fmla="*/ 3708558 w 4241103"/>
                  <a:gd name="connsiteY2" fmla="*/ 165 h 3504891"/>
                  <a:gd name="connsiteX3" fmla="*/ 3707570 w 4241103"/>
                  <a:gd name="connsiteY3" fmla="*/ 82 h 3504891"/>
                  <a:gd name="connsiteX4" fmla="*/ 3706582 w 4241103"/>
                  <a:gd name="connsiteY4" fmla="*/ 82 h 3504891"/>
                  <a:gd name="connsiteX5" fmla="*/ 3705265 w 4241103"/>
                  <a:gd name="connsiteY5" fmla="*/ 82 h 3504891"/>
                  <a:gd name="connsiteX6" fmla="*/ 3317607 w 4241103"/>
                  <a:gd name="connsiteY6" fmla="*/ 152462 h 3504891"/>
                  <a:gd name="connsiteX7" fmla="*/ 3158395 w 4241103"/>
                  <a:gd name="connsiteY7" fmla="*/ 502416 h 3504891"/>
                  <a:gd name="connsiteX8" fmla="*/ 3158395 w 4241103"/>
                  <a:gd name="connsiteY8" fmla="*/ 503568 h 3504891"/>
                  <a:gd name="connsiteX9" fmla="*/ 3158313 w 4241103"/>
                  <a:gd name="connsiteY9" fmla="*/ 504392 h 3504891"/>
                  <a:gd name="connsiteX10" fmla="*/ 3158313 w 4241103"/>
                  <a:gd name="connsiteY10" fmla="*/ 505215 h 3504891"/>
                  <a:gd name="connsiteX11" fmla="*/ 3159794 w 4241103"/>
                  <a:gd name="connsiteY11" fmla="*/ 1230231 h 3504891"/>
                  <a:gd name="connsiteX12" fmla="*/ 3159794 w 4241103"/>
                  <a:gd name="connsiteY12" fmla="*/ 1230808 h 3504891"/>
                  <a:gd name="connsiteX13" fmla="*/ 3159794 w 4241103"/>
                  <a:gd name="connsiteY13" fmla="*/ 1231384 h 3504891"/>
                  <a:gd name="connsiteX14" fmla="*/ 3159794 w 4241103"/>
                  <a:gd name="connsiteY14" fmla="*/ 1234101 h 3504891"/>
                  <a:gd name="connsiteX15" fmla="*/ 3159877 w 4241103"/>
                  <a:gd name="connsiteY15" fmla="*/ 1234595 h 3504891"/>
                  <a:gd name="connsiteX16" fmla="*/ 3159877 w 4241103"/>
                  <a:gd name="connsiteY16" fmla="*/ 1235088 h 3504891"/>
                  <a:gd name="connsiteX17" fmla="*/ 3553462 w 4241103"/>
                  <a:gd name="connsiteY17" fmla="*/ 1882392 h 3504891"/>
                  <a:gd name="connsiteX18" fmla="*/ 3553791 w 4241103"/>
                  <a:gd name="connsiteY18" fmla="*/ 1882639 h 3504891"/>
                  <a:gd name="connsiteX19" fmla="*/ 3554121 w 4241103"/>
                  <a:gd name="connsiteY19" fmla="*/ 1882886 h 3504891"/>
                  <a:gd name="connsiteX20" fmla="*/ 3555767 w 4241103"/>
                  <a:gd name="connsiteY20" fmla="*/ 1884039 h 3504891"/>
                  <a:gd name="connsiteX21" fmla="*/ 3556096 w 4241103"/>
                  <a:gd name="connsiteY21" fmla="*/ 1884286 h 3504891"/>
                  <a:gd name="connsiteX22" fmla="*/ 3556425 w 4241103"/>
                  <a:gd name="connsiteY22" fmla="*/ 1884533 h 3504891"/>
                  <a:gd name="connsiteX23" fmla="*/ 3843732 w 4241103"/>
                  <a:gd name="connsiteY23" fmla="*/ 2323807 h 3504891"/>
                  <a:gd name="connsiteX24" fmla="*/ 3843732 w 4241103"/>
                  <a:gd name="connsiteY24" fmla="*/ 2626343 h 3504891"/>
                  <a:gd name="connsiteX25" fmla="*/ 3312997 w 4241103"/>
                  <a:gd name="connsiteY25" fmla="*/ 3135263 h 3504891"/>
                  <a:gd name="connsiteX26" fmla="*/ 2813051 w 4241103"/>
                  <a:gd name="connsiteY26" fmla="*/ 2657708 h 3504891"/>
                  <a:gd name="connsiteX27" fmla="*/ 2812804 w 4241103"/>
                  <a:gd name="connsiteY27" fmla="*/ 2475528 h 3504891"/>
                  <a:gd name="connsiteX28" fmla="*/ 2808029 w 4241103"/>
                  <a:gd name="connsiteY28" fmla="*/ 1330665 h 3504891"/>
                  <a:gd name="connsiteX29" fmla="*/ 2808029 w 4241103"/>
                  <a:gd name="connsiteY29" fmla="*/ 1330007 h 3504891"/>
                  <a:gd name="connsiteX30" fmla="*/ 2808029 w 4241103"/>
                  <a:gd name="connsiteY30" fmla="*/ 1329348 h 3504891"/>
                  <a:gd name="connsiteX31" fmla="*/ 2807865 w 4241103"/>
                  <a:gd name="connsiteY31" fmla="*/ 1326055 h 3504891"/>
                  <a:gd name="connsiteX32" fmla="*/ 2807865 w 4241103"/>
                  <a:gd name="connsiteY32" fmla="*/ 1325397 h 3504891"/>
                  <a:gd name="connsiteX33" fmla="*/ 2807782 w 4241103"/>
                  <a:gd name="connsiteY33" fmla="*/ 1324738 h 3504891"/>
                  <a:gd name="connsiteX34" fmla="*/ 2388019 w 4241103"/>
                  <a:gd name="connsiteY34" fmla="*/ 393914 h 3504891"/>
                  <a:gd name="connsiteX35" fmla="*/ 1387468 w 4241103"/>
                  <a:gd name="connsiteY35" fmla="*/ 0 h 3504891"/>
                  <a:gd name="connsiteX36" fmla="*/ 1385904 w 4241103"/>
                  <a:gd name="connsiteY36" fmla="*/ 0 h 3504891"/>
                  <a:gd name="connsiteX37" fmla="*/ 1384751 w 4241103"/>
                  <a:gd name="connsiteY37" fmla="*/ 0 h 3504891"/>
                  <a:gd name="connsiteX38" fmla="*/ 1383599 w 4241103"/>
                  <a:gd name="connsiteY38" fmla="*/ 0 h 3504891"/>
                  <a:gd name="connsiteX39" fmla="*/ 1382117 w 4241103"/>
                  <a:gd name="connsiteY39" fmla="*/ 165 h 3504891"/>
                  <a:gd name="connsiteX40" fmla="*/ 376462 w 4241103"/>
                  <a:gd name="connsiteY40" fmla="*/ 449482 h 3504891"/>
                  <a:gd name="connsiteX41" fmla="*/ 1235 w 4241103"/>
                  <a:gd name="connsiteY41" fmla="*/ 1412741 h 3504891"/>
                  <a:gd name="connsiteX42" fmla="*/ 1235 w 4241103"/>
                  <a:gd name="connsiteY42" fmla="*/ 1413317 h 3504891"/>
                  <a:gd name="connsiteX43" fmla="*/ 1235 w 4241103"/>
                  <a:gd name="connsiteY43" fmla="*/ 1413894 h 3504891"/>
                  <a:gd name="connsiteX44" fmla="*/ 0 w 4241103"/>
                  <a:gd name="connsiteY44" fmla="*/ 3471963 h 3504891"/>
                  <a:gd name="connsiteX45" fmla="*/ 0 w 4241103"/>
                  <a:gd name="connsiteY45" fmla="*/ 3504892 h 3504891"/>
                  <a:gd name="connsiteX46" fmla="*/ 32929 w 4241103"/>
                  <a:gd name="connsiteY46" fmla="*/ 3504892 h 3504891"/>
                  <a:gd name="connsiteX47" fmla="*/ 336947 w 4241103"/>
                  <a:gd name="connsiteY47" fmla="*/ 3504892 h 3504891"/>
                  <a:gd name="connsiteX48" fmla="*/ 369876 w 4241103"/>
                  <a:gd name="connsiteY48" fmla="*/ 3504892 h 3504891"/>
                  <a:gd name="connsiteX49" fmla="*/ 369876 w 4241103"/>
                  <a:gd name="connsiteY49" fmla="*/ 3471963 h 3504891"/>
                  <a:gd name="connsiteX50" fmla="*/ 370288 w 4241103"/>
                  <a:gd name="connsiteY50" fmla="*/ 1392654 h 3504891"/>
                  <a:gd name="connsiteX51" fmla="*/ 1407472 w 4241103"/>
                  <a:gd name="connsiteY51" fmla="*/ 377203 h 3504891"/>
                  <a:gd name="connsiteX52" fmla="*/ 2441940 w 4241103"/>
                  <a:gd name="connsiteY52" fmla="*/ 1395865 h 3504891"/>
                  <a:gd name="connsiteX53" fmla="*/ 2447950 w 4241103"/>
                  <a:gd name="connsiteY53" fmla="*/ 2646759 h 3504891"/>
                  <a:gd name="connsiteX54" fmla="*/ 2447950 w 4241103"/>
                  <a:gd name="connsiteY54" fmla="*/ 2647088 h 3504891"/>
                  <a:gd name="connsiteX55" fmla="*/ 2447950 w 4241103"/>
                  <a:gd name="connsiteY55" fmla="*/ 2647418 h 3504891"/>
                  <a:gd name="connsiteX56" fmla="*/ 2447950 w 4241103"/>
                  <a:gd name="connsiteY56" fmla="*/ 2649147 h 3504891"/>
                  <a:gd name="connsiteX57" fmla="*/ 2447950 w 4241103"/>
                  <a:gd name="connsiteY57" fmla="*/ 2649476 h 3504891"/>
                  <a:gd name="connsiteX58" fmla="*/ 2447950 w 4241103"/>
                  <a:gd name="connsiteY58" fmla="*/ 2649805 h 3504891"/>
                  <a:gd name="connsiteX59" fmla="*/ 3311104 w 4241103"/>
                  <a:gd name="connsiteY59" fmla="*/ 3503904 h 3504891"/>
                  <a:gd name="connsiteX60" fmla="*/ 3311515 w 4241103"/>
                  <a:gd name="connsiteY60" fmla="*/ 3503904 h 3504891"/>
                  <a:gd name="connsiteX61" fmla="*/ 3311927 w 4241103"/>
                  <a:gd name="connsiteY61" fmla="*/ 3503904 h 3504891"/>
                  <a:gd name="connsiteX62" fmla="*/ 3314150 w 4241103"/>
                  <a:gd name="connsiteY62" fmla="*/ 3503904 h 3504891"/>
                  <a:gd name="connsiteX63" fmla="*/ 3314643 w 4241103"/>
                  <a:gd name="connsiteY63" fmla="*/ 3503904 h 3504891"/>
                  <a:gd name="connsiteX64" fmla="*/ 3315137 w 4241103"/>
                  <a:gd name="connsiteY64" fmla="*/ 3503904 h 3504891"/>
                  <a:gd name="connsiteX65" fmla="*/ 3965570 w 4241103"/>
                  <a:gd name="connsiteY65" fmla="*/ 3256442 h 3504891"/>
                  <a:gd name="connsiteX66" fmla="*/ 4238634 w 4241103"/>
                  <a:gd name="connsiteY66" fmla="*/ 2611937 h 3504891"/>
                  <a:gd name="connsiteX67" fmla="*/ 4238634 w 4241103"/>
                  <a:gd name="connsiteY67" fmla="*/ 2611278 h 3504891"/>
                  <a:gd name="connsiteX68" fmla="*/ 4238634 w 4241103"/>
                  <a:gd name="connsiteY68" fmla="*/ 2610620 h 3504891"/>
                  <a:gd name="connsiteX69" fmla="*/ 4239952 w 4241103"/>
                  <a:gd name="connsiteY69" fmla="*/ 2329158 h 3504891"/>
                  <a:gd name="connsiteX70" fmla="*/ 4239952 w 4241103"/>
                  <a:gd name="connsiteY70" fmla="*/ 2328335 h 3504891"/>
                  <a:gd name="connsiteX71" fmla="*/ 4239952 w 4241103"/>
                  <a:gd name="connsiteY71" fmla="*/ 2327512 h 3504891"/>
                  <a:gd name="connsiteX72" fmla="*/ 4239952 w 4241103"/>
                  <a:gd name="connsiteY72" fmla="*/ 2326441 h 3504891"/>
                  <a:gd name="connsiteX73" fmla="*/ 3820928 w 4241103"/>
                  <a:gd name="connsiteY73" fmla="*/ 1607352 h 3504891"/>
                  <a:gd name="connsiteX74" fmla="*/ 3552968 w 4241103"/>
                  <a:gd name="connsiteY74" fmla="*/ 1164785 h 3504891"/>
                  <a:gd name="connsiteX75" fmla="*/ 3554121 w 4241103"/>
                  <a:gd name="connsiteY75" fmla="*/ 499205 h 3504891"/>
                  <a:gd name="connsiteX76" fmla="*/ 3695633 w 4241103"/>
                  <a:gd name="connsiteY76" fmla="*/ 369218 h 3504891"/>
                  <a:gd name="connsiteX77" fmla="*/ 3844802 w 4241103"/>
                  <a:gd name="connsiteY77" fmla="*/ 511389 h 3504891"/>
                  <a:gd name="connsiteX78" fmla="*/ 3844802 w 4241103"/>
                  <a:gd name="connsiteY78" fmla="*/ 989190 h 3504891"/>
                  <a:gd name="connsiteX79" fmla="*/ 3844802 w 4241103"/>
                  <a:gd name="connsiteY79" fmla="*/ 1022119 h 3504891"/>
                  <a:gd name="connsiteX80" fmla="*/ 3877731 w 4241103"/>
                  <a:gd name="connsiteY80" fmla="*/ 1022119 h 3504891"/>
                  <a:gd name="connsiteX81" fmla="*/ 4208257 w 4241103"/>
                  <a:gd name="connsiteY81" fmla="*/ 1021872 h 3504891"/>
                  <a:gd name="connsiteX82" fmla="*/ 4241104 w 4241103"/>
                  <a:gd name="connsiteY82" fmla="*/ 1021872 h 3504891"/>
                  <a:gd name="connsiteX83" fmla="*/ 4241104 w 4241103"/>
                  <a:gd name="connsiteY83" fmla="*/ 508425 h 3504891"/>
                  <a:gd name="connsiteX84" fmla="*/ 4241104 w 4241103"/>
                  <a:gd name="connsiteY84" fmla="*/ 506532 h 3504891"/>
                  <a:gd name="connsiteX85" fmla="*/ 4240939 w 4241103"/>
                  <a:gd name="connsiteY85" fmla="*/ 504639 h 3504891"/>
                  <a:gd name="connsiteX86" fmla="*/ 4075224 w 4241103"/>
                  <a:gd name="connsiteY86" fmla="*/ 148510 h 3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41103" h="3504891">
                    <a:moveTo>
                      <a:pt x="4075141" y="148510"/>
                    </a:moveTo>
                    <a:cubicBezTo>
                      <a:pt x="3980305" y="58449"/>
                      <a:pt x="3854022" y="7162"/>
                      <a:pt x="3709793" y="165"/>
                    </a:cubicBezTo>
                    <a:lnTo>
                      <a:pt x="3708558" y="165"/>
                    </a:lnTo>
                    <a:cubicBezTo>
                      <a:pt x="3708558" y="165"/>
                      <a:pt x="3707570" y="82"/>
                      <a:pt x="3707570" y="82"/>
                    </a:cubicBezTo>
                    <a:lnTo>
                      <a:pt x="3706582" y="82"/>
                    </a:lnTo>
                    <a:cubicBezTo>
                      <a:pt x="3706582" y="82"/>
                      <a:pt x="3705265" y="82"/>
                      <a:pt x="3705265" y="82"/>
                    </a:cubicBezTo>
                    <a:cubicBezTo>
                      <a:pt x="3553215" y="2223"/>
                      <a:pt x="3419193" y="54909"/>
                      <a:pt x="3317607" y="152462"/>
                    </a:cubicBezTo>
                    <a:cubicBezTo>
                      <a:pt x="3221536" y="244746"/>
                      <a:pt x="3164981" y="369053"/>
                      <a:pt x="3158395" y="502416"/>
                    </a:cubicBezTo>
                    <a:lnTo>
                      <a:pt x="3158395" y="503568"/>
                    </a:lnTo>
                    <a:cubicBezTo>
                      <a:pt x="3158395" y="503568"/>
                      <a:pt x="3158313" y="504392"/>
                      <a:pt x="3158313" y="504392"/>
                    </a:cubicBezTo>
                    <a:lnTo>
                      <a:pt x="3158313" y="505215"/>
                    </a:lnTo>
                    <a:cubicBezTo>
                      <a:pt x="3158313" y="505215"/>
                      <a:pt x="3159794" y="1230231"/>
                      <a:pt x="3159794" y="1230231"/>
                    </a:cubicBezTo>
                    <a:lnTo>
                      <a:pt x="3159794" y="1230808"/>
                    </a:lnTo>
                    <a:cubicBezTo>
                      <a:pt x="3159794" y="1230808"/>
                      <a:pt x="3159794" y="1231384"/>
                      <a:pt x="3159794" y="1231384"/>
                    </a:cubicBezTo>
                    <a:lnTo>
                      <a:pt x="3159794" y="1234101"/>
                    </a:lnTo>
                    <a:cubicBezTo>
                      <a:pt x="3159794" y="1234101"/>
                      <a:pt x="3159877" y="1234595"/>
                      <a:pt x="3159877" y="1234595"/>
                    </a:cubicBezTo>
                    <a:lnTo>
                      <a:pt x="3159877" y="1235088"/>
                    </a:lnTo>
                    <a:cubicBezTo>
                      <a:pt x="3176588" y="1480575"/>
                      <a:pt x="3305341" y="1692309"/>
                      <a:pt x="3553462" y="1882392"/>
                    </a:cubicBezTo>
                    <a:lnTo>
                      <a:pt x="3553791" y="1882639"/>
                    </a:lnTo>
                    <a:lnTo>
                      <a:pt x="3554121" y="1882886"/>
                    </a:lnTo>
                    <a:lnTo>
                      <a:pt x="3555767" y="1884039"/>
                    </a:lnTo>
                    <a:lnTo>
                      <a:pt x="3556096" y="1884286"/>
                    </a:lnTo>
                    <a:lnTo>
                      <a:pt x="3556425" y="1884533"/>
                    </a:lnTo>
                    <a:cubicBezTo>
                      <a:pt x="3806440" y="2057575"/>
                      <a:pt x="3842003" y="2203698"/>
                      <a:pt x="3843732" y="2323807"/>
                    </a:cubicBezTo>
                    <a:lnTo>
                      <a:pt x="3843732" y="2626343"/>
                    </a:lnTo>
                    <a:cubicBezTo>
                      <a:pt x="3820023" y="2934066"/>
                      <a:pt x="3616768" y="3128924"/>
                      <a:pt x="3312997" y="3135263"/>
                    </a:cubicBezTo>
                    <a:cubicBezTo>
                      <a:pt x="3095253" y="3123984"/>
                      <a:pt x="2846556" y="2969876"/>
                      <a:pt x="2813051" y="2657708"/>
                    </a:cubicBezTo>
                    <a:lnTo>
                      <a:pt x="2812804" y="2475528"/>
                    </a:lnTo>
                    <a:lnTo>
                      <a:pt x="2808029" y="1330665"/>
                    </a:lnTo>
                    <a:lnTo>
                      <a:pt x="2808029" y="1330007"/>
                    </a:lnTo>
                    <a:cubicBezTo>
                      <a:pt x="2808029" y="1330007"/>
                      <a:pt x="2808029" y="1329348"/>
                      <a:pt x="2808029" y="1329348"/>
                    </a:cubicBezTo>
                    <a:lnTo>
                      <a:pt x="2807865" y="1326055"/>
                    </a:lnTo>
                    <a:lnTo>
                      <a:pt x="2807865" y="1325397"/>
                    </a:lnTo>
                    <a:cubicBezTo>
                      <a:pt x="2807865" y="1325397"/>
                      <a:pt x="2807782" y="1324738"/>
                      <a:pt x="2807782" y="1324738"/>
                    </a:cubicBezTo>
                    <a:cubicBezTo>
                      <a:pt x="2776253" y="952886"/>
                      <a:pt x="2631035" y="631086"/>
                      <a:pt x="2388019" y="393914"/>
                    </a:cubicBezTo>
                    <a:cubicBezTo>
                      <a:pt x="2133230" y="145382"/>
                      <a:pt x="1787309" y="9220"/>
                      <a:pt x="1387468" y="0"/>
                    </a:cubicBezTo>
                    <a:lnTo>
                      <a:pt x="1385904" y="0"/>
                    </a:lnTo>
                    <a:cubicBezTo>
                      <a:pt x="1385904" y="0"/>
                      <a:pt x="1384751" y="0"/>
                      <a:pt x="1384751" y="0"/>
                    </a:cubicBezTo>
                    <a:lnTo>
                      <a:pt x="1383599" y="0"/>
                    </a:lnTo>
                    <a:cubicBezTo>
                      <a:pt x="1383599" y="0"/>
                      <a:pt x="1382117" y="165"/>
                      <a:pt x="1382117" y="165"/>
                    </a:cubicBezTo>
                    <a:cubicBezTo>
                      <a:pt x="973467" y="20663"/>
                      <a:pt x="625735" y="176006"/>
                      <a:pt x="376462" y="449482"/>
                    </a:cubicBezTo>
                    <a:cubicBezTo>
                      <a:pt x="147605" y="700567"/>
                      <a:pt x="14406" y="1042618"/>
                      <a:pt x="1235" y="1412741"/>
                    </a:cubicBezTo>
                    <a:lnTo>
                      <a:pt x="1235" y="1413317"/>
                    </a:lnTo>
                    <a:cubicBezTo>
                      <a:pt x="1235" y="1413317"/>
                      <a:pt x="1235" y="1413894"/>
                      <a:pt x="1235" y="1413894"/>
                    </a:cubicBezTo>
                    <a:lnTo>
                      <a:pt x="0" y="3471963"/>
                    </a:lnTo>
                    <a:lnTo>
                      <a:pt x="0" y="3504892"/>
                    </a:lnTo>
                    <a:cubicBezTo>
                      <a:pt x="0" y="3504892"/>
                      <a:pt x="32929" y="3504892"/>
                      <a:pt x="32929" y="3504892"/>
                    </a:cubicBezTo>
                    <a:lnTo>
                      <a:pt x="336947" y="3504892"/>
                    </a:lnTo>
                    <a:cubicBezTo>
                      <a:pt x="336947" y="3504892"/>
                      <a:pt x="369876" y="3504892"/>
                      <a:pt x="369876" y="3504892"/>
                    </a:cubicBezTo>
                    <a:lnTo>
                      <a:pt x="369876" y="3471963"/>
                    </a:lnTo>
                    <a:cubicBezTo>
                      <a:pt x="369876" y="3471963"/>
                      <a:pt x="370288" y="1392654"/>
                      <a:pt x="370288" y="1392654"/>
                    </a:cubicBezTo>
                    <a:cubicBezTo>
                      <a:pt x="420505" y="709458"/>
                      <a:pt x="942843" y="387493"/>
                      <a:pt x="1407472" y="377203"/>
                    </a:cubicBezTo>
                    <a:cubicBezTo>
                      <a:pt x="1987518" y="393750"/>
                      <a:pt x="2412798" y="812526"/>
                      <a:pt x="2441940" y="1395865"/>
                    </a:cubicBezTo>
                    <a:lnTo>
                      <a:pt x="2447950" y="2646759"/>
                    </a:lnTo>
                    <a:lnTo>
                      <a:pt x="2447950" y="2647088"/>
                    </a:lnTo>
                    <a:cubicBezTo>
                      <a:pt x="2447950" y="2647088"/>
                      <a:pt x="2447950" y="2647418"/>
                      <a:pt x="2447950" y="2647418"/>
                    </a:cubicBezTo>
                    <a:lnTo>
                      <a:pt x="2447950" y="2649147"/>
                    </a:lnTo>
                    <a:cubicBezTo>
                      <a:pt x="2447950" y="2649147"/>
                      <a:pt x="2447950" y="2649476"/>
                      <a:pt x="2447950" y="2649476"/>
                    </a:cubicBezTo>
                    <a:lnTo>
                      <a:pt x="2447950" y="2649805"/>
                    </a:lnTo>
                    <a:cubicBezTo>
                      <a:pt x="2466308" y="3043143"/>
                      <a:pt x="2775018" y="3476161"/>
                      <a:pt x="3311104" y="3503904"/>
                    </a:cubicBezTo>
                    <a:lnTo>
                      <a:pt x="3311515" y="3503904"/>
                    </a:lnTo>
                    <a:cubicBezTo>
                      <a:pt x="3311515" y="3503904"/>
                      <a:pt x="3311927" y="3503904"/>
                      <a:pt x="3311927" y="3503904"/>
                    </a:cubicBezTo>
                    <a:lnTo>
                      <a:pt x="3314150" y="3503904"/>
                    </a:lnTo>
                    <a:cubicBezTo>
                      <a:pt x="3314150" y="3503904"/>
                      <a:pt x="3314643" y="3503904"/>
                      <a:pt x="3314643" y="3503904"/>
                    </a:cubicBezTo>
                    <a:lnTo>
                      <a:pt x="3315137" y="3503904"/>
                    </a:lnTo>
                    <a:cubicBezTo>
                      <a:pt x="3573713" y="3503245"/>
                      <a:pt x="3798619" y="3417712"/>
                      <a:pt x="3965570" y="3256442"/>
                    </a:cubicBezTo>
                    <a:cubicBezTo>
                      <a:pt x="4132356" y="3095254"/>
                      <a:pt x="4226780" y="2872406"/>
                      <a:pt x="4238634" y="2611937"/>
                    </a:cubicBezTo>
                    <a:lnTo>
                      <a:pt x="4238634" y="2611278"/>
                    </a:lnTo>
                    <a:cubicBezTo>
                      <a:pt x="4238634" y="2611278"/>
                      <a:pt x="4238634" y="2610620"/>
                      <a:pt x="4238634" y="2610620"/>
                    </a:cubicBezTo>
                    <a:lnTo>
                      <a:pt x="4239952" y="2329158"/>
                    </a:lnTo>
                    <a:lnTo>
                      <a:pt x="4239952" y="2328335"/>
                    </a:lnTo>
                    <a:cubicBezTo>
                      <a:pt x="4239952" y="2328335"/>
                      <a:pt x="4239952" y="2327512"/>
                      <a:pt x="4239952" y="2327512"/>
                    </a:cubicBezTo>
                    <a:lnTo>
                      <a:pt x="4239952" y="2326441"/>
                    </a:lnTo>
                    <a:cubicBezTo>
                      <a:pt x="4225545" y="2020365"/>
                      <a:pt x="4084526" y="1778501"/>
                      <a:pt x="3820928" y="1607352"/>
                    </a:cubicBezTo>
                    <a:cubicBezTo>
                      <a:pt x="3639242" y="1470943"/>
                      <a:pt x="3554038" y="1330254"/>
                      <a:pt x="3552968" y="1164785"/>
                    </a:cubicBezTo>
                    <a:lnTo>
                      <a:pt x="3554121" y="499205"/>
                    </a:lnTo>
                    <a:cubicBezTo>
                      <a:pt x="3567127" y="421493"/>
                      <a:pt x="3618497" y="374239"/>
                      <a:pt x="3695633" y="369218"/>
                    </a:cubicBezTo>
                    <a:cubicBezTo>
                      <a:pt x="3782237" y="372922"/>
                      <a:pt x="3835170" y="423304"/>
                      <a:pt x="3844802" y="511389"/>
                    </a:cubicBezTo>
                    <a:lnTo>
                      <a:pt x="3844802" y="989190"/>
                    </a:lnTo>
                    <a:cubicBezTo>
                      <a:pt x="3844802" y="989190"/>
                      <a:pt x="3844802" y="1022119"/>
                      <a:pt x="3844802" y="1022119"/>
                    </a:cubicBezTo>
                    <a:lnTo>
                      <a:pt x="3877731" y="1022119"/>
                    </a:lnTo>
                    <a:cubicBezTo>
                      <a:pt x="3877731" y="1022119"/>
                      <a:pt x="4208257" y="1021872"/>
                      <a:pt x="4208257" y="1021872"/>
                    </a:cubicBezTo>
                    <a:lnTo>
                      <a:pt x="4241104" y="1021872"/>
                    </a:lnTo>
                    <a:lnTo>
                      <a:pt x="4241104" y="508425"/>
                    </a:lnTo>
                    <a:cubicBezTo>
                      <a:pt x="4241104" y="508425"/>
                      <a:pt x="4241104" y="506532"/>
                      <a:pt x="4241104" y="506532"/>
                    </a:cubicBezTo>
                    <a:lnTo>
                      <a:pt x="4240939" y="504639"/>
                    </a:lnTo>
                    <a:cubicBezTo>
                      <a:pt x="4227438" y="361726"/>
                      <a:pt x="4170141" y="238571"/>
                      <a:pt x="4075224" y="148510"/>
                    </a:cubicBezTo>
                    <a:close/>
                  </a:path>
                </a:pathLst>
              </a:custGeom>
              <a:grpFill/>
              <a:ln w="8232" cap="flat">
                <a:noFill/>
                <a:prstDash val="solid"/>
                <a:miter/>
              </a:ln>
            </p:spPr>
            <p:txBody>
              <a:bodyPr rtlCol="0" anchor="ctr"/>
              <a:lstStyle/>
              <a:p>
                <a:endParaRPr lang="pt-BR"/>
              </a:p>
            </p:txBody>
          </p:sp>
          <p:sp>
            <p:nvSpPr>
              <p:cNvPr id="433" name="Forma Livre: Forma 432">
                <a:extLst>
                  <a:ext uri="{FF2B5EF4-FFF2-40B4-BE49-F238E27FC236}">
                    <a16:creationId xmlns:a16="http://schemas.microsoft.com/office/drawing/2014/main" id="{668AB499-BB1B-70FD-8485-995D632BC5D5}"/>
                  </a:ext>
                </a:extLst>
              </p:cNvPr>
              <p:cNvSpPr/>
              <p:nvPr/>
            </p:nvSpPr>
            <p:spPr>
              <a:xfrm>
                <a:off x="7996750" y="1084283"/>
                <a:ext cx="2813544" cy="3504973"/>
              </a:xfrm>
              <a:custGeom>
                <a:avLst/>
                <a:gdLst>
                  <a:gd name="connsiteX0" fmla="*/ 2813215 w 2813544"/>
                  <a:gd name="connsiteY0" fmla="*/ 1364171 h 3504973"/>
                  <a:gd name="connsiteX1" fmla="*/ 2813215 w 2813544"/>
                  <a:gd name="connsiteY1" fmla="*/ 1363594 h 3504973"/>
                  <a:gd name="connsiteX2" fmla="*/ 2813215 w 2813544"/>
                  <a:gd name="connsiteY2" fmla="*/ 1363018 h 3504973"/>
                  <a:gd name="connsiteX3" fmla="*/ 2350973 w 2813544"/>
                  <a:gd name="connsiteY3" fmla="*/ 362879 h 3504973"/>
                  <a:gd name="connsiteX4" fmla="*/ 1390432 w 2813544"/>
                  <a:gd name="connsiteY4" fmla="*/ 0 h 3504973"/>
                  <a:gd name="connsiteX5" fmla="*/ 1389197 w 2813544"/>
                  <a:gd name="connsiteY5" fmla="*/ 0 h 3504973"/>
                  <a:gd name="connsiteX6" fmla="*/ 1388044 w 2813544"/>
                  <a:gd name="connsiteY6" fmla="*/ 0 h 3504973"/>
                  <a:gd name="connsiteX7" fmla="*/ 1386891 w 2813544"/>
                  <a:gd name="connsiteY7" fmla="*/ 0 h 3504973"/>
                  <a:gd name="connsiteX8" fmla="*/ 1385491 w 2813544"/>
                  <a:gd name="connsiteY8" fmla="*/ 165 h 3504973"/>
                  <a:gd name="connsiteX9" fmla="*/ 421987 w 2813544"/>
                  <a:gd name="connsiteY9" fmla="*/ 384530 h 3504973"/>
                  <a:gd name="connsiteX10" fmla="*/ 1153 w 2813544"/>
                  <a:gd name="connsiteY10" fmla="*/ 1432992 h 3504973"/>
                  <a:gd name="connsiteX11" fmla="*/ 1153 w 2813544"/>
                  <a:gd name="connsiteY11" fmla="*/ 1433404 h 3504973"/>
                  <a:gd name="connsiteX12" fmla="*/ 1153 w 2813544"/>
                  <a:gd name="connsiteY12" fmla="*/ 1433816 h 3504973"/>
                  <a:gd name="connsiteX13" fmla="*/ 0 w 2813544"/>
                  <a:gd name="connsiteY13" fmla="*/ 3472045 h 3504973"/>
                  <a:gd name="connsiteX14" fmla="*/ 0 w 2813544"/>
                  <a:gd name="connsiteY14" fmla="*/ 3504974 h 3504973"/>
                  <a:gd name="connsiteX15" fmla="*/ 32929 w 2813544"/>
                  <a:gd name="connsiteY15" fmla="*/ 3504974 h 3504973"/>
                  <a:gd name="connsiteX16" fmla="*/ 336947 w 2813544"/>
                  <a:gd name="connsiteY16" fmla="*/ 3504974 h 3504973"/>
                  <a:gd name="connsiteX17" fmla="*/ 369876 w 2813544"/>
                  <a:gd name="connsiteY17" fmla="*/ 3504974 h 3504973"/>
                  <a:gd name="connsiteX18" fmla="*/ 369876 w 2813544"/>
                  <a:gd name="connsiteY18" fmla="*/ 3472045 h 3504973"/>
                  <a:gd name="connsiteX19" fmla="*/ 370288 w 2813544"/>
                  <a:gd name="connsiteY19" fmla="*/ 1393477 h 3504973"/>
                  <a:gd name="connsiteX20" fmla="*/ 1406072 w 2813544"/>
                  <a:gd name="connsiteY20" fmla="*/ 377368 h 3504973"/>
                  <a:gd name="connsiteX21" fmla="*/ 2446221 w 2813544"/>
                  <a:gd name="connsiteY21" fmla="*/ 1430523 h 3504973"/>
                  <a:gd name="connsiteX22" fmla="*/ 2447044 w 2813544"/>
                  <a:gd name="connsiteY22" fmla="*/ 3472045 h 3504973"/>
                  <a:gd name="connsiteX23" fmla="*/ 2447044 w 2813544"/>
                  <a:gd name="connsiteY23" fmla="*/ 3504892 h 3504973"/>
                  <a:gd name="connsiteX24" fmla="*/ 2479973 w 2813544"/>
                  <a:gd name="connsiteY24" fmla="*/ 3504892 h 3504973"/>
                  <a:gd name="connsiteX25" fmla="*/ 2780451 w 2813544"/>
                  <a:gd name="connsiteY25" fmla="*/ 3504892 h 3504973"/>
                  <a:gd name="connsiteX26" fmla="*/ 2813380 w 2813544"/>
                  <a:gd name="connsiteY26" fmla="*/ 3504892 h 3504973"/>
                  <a:gd name="connsiteX27" fmla="*/ 2813380 w 2813544"/>
                  <a:gd name="connsiteY27" fmla="*/ 3471963 h 3504973"/>
                  <a:gd name="connsiteX28" fmla="*/ 2813545 w 2813544"/>
                  <a:gd name="connsiteY28" fmla="*/ 1368534 h 3504973"/>
                  <a:gd name="connsiteX29" fmla="*/ 2813545 w 2813544"/>
                  <a:gd name="connsiteY29" fmla="*/ 1367299 h 3504973"/>
                  <a:gd name="connsiteX30" fmla="*/ 2813380 w 2813544"/>
                  <a:gd name="connsiteY30" fmla="*/ 1364253 h 35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3544" h="3504973">
                    <a:moveTo>
                      <a:pt x="2813215" y="1364171"/>
                    </a:moveTo>
                    <a:lnTo>
                      <a:pt x="2813215" y="1363594"/>
                    </a:lnTo>
                    <a:cubicBezTo>
                      <a:pt x="2813215" y="1363594"/>
                      <a:pt x="2813215" y="1363018"/>
                      <a:pt x="2813215" y="1363018"/>
                    </a:cubicBezTo>
                    <a:cubicBezTo>
                      <a:pt x="2782592" y="954532"/>
                      <a:pt x="2622803" y="608695"/>
                      <a:pt x="2350973" y="362879"/>
                    </a:cubicBezTo>
                    <a:cubicBezTo>
                      <a:pt x="2098160" y="134186"/>
                      <a:pt x="1757014" y="5269"/>
                      <a:pt x="1390432" y="0"/>
                    </a:cubicBezTo>
                    <a:lnTo>
                      <a:pt x="1389197" y="0"/>
                    </a:lnTo>
                    <a:cubicBezTo>
                      <a:pt x="1389197" y="0"/>
                      <a:pt x="1388044" y="0"/>
                      <a:pt x="1388044" y="0"/>
                    </a:cubicBezTo>
                    <a:lnTo>
                      <a:pt x="1386891" y="0"/>
                    </a:lnTo>
                    <a:cubicBezTo>
                      <a:pt x="1386891" y="0"/>
                      <a:pt x="1385491" y="165"/>
                      <a:pt x="1385491" y="165"/>
                    </a:cubicBezTo>
                    <a:cubicBezTo>
                      <a:pt x="997834" y="20416"/>
                      <a:pt x="664591" y="153367"/>
                      <a:pt x="421987" y="384530"/>
                    </a:cubicBezTo>
                    <a:cubicBezTo>
                      <a:pt x="157566" y="636437"/>
                      <a:pt x="12101" y="998987"/>
                      <a:pt x="1153" y="1432992"/>
                    </a:cubicBezTo>
                    <a:lnTo>
                      <a:pt x="1153" y="1433404"/>
                    </a:lnTo>
                    <a:cubicBezTo>
                      <a:pt x="1153" y="1433404"/>
                      <a:pt x="1153" y="1433816"/>
                      <a:pt x="1153" y="1433816"/>
                    </a:cubicBezTo>
                    <a:lnTo>
                      <a:pt x="0" y="3472045"/>
                    </a:lnTo>
                    <a:lnTo>
                      <a:pt x="0" y="3504974"/>
                    </a:lnTo>
                    <a:cubicBezTo>
                      <a:pt x="0" y="3504974"/>
                      <a:pt x="32929" y="3504974"/>
                      <a:pt x="32929" y="3504974"/>
                    </a:cubicBezTo>
                    <a:lnTo>
                      <a:pt x="336947" y="3504974"/>
                    </a:lnTo>
                    <a:cubicBezTo>
                      <a:pt x="336947" y="3504974"/>
                      <a:pt x="369876" y="3504974"/>
                      <a:pt x="369876" y="3504974"/>
                    </a:cubicBezTo>
                    <a:lnTo>
                      <a:pt x="369876" y="3472045"/>
                    </a:lnTo>
                    <a:cubicBezTo>
                      <a:pt x="369876" y="3472045"/>
                      <a:pt x="370288" y="1393477"/>
                      <a:pt x="370288" y="1393477"/>
                    </a:cubicBezTo>
                    <a:cubicBezTo>
                      <a:pt x="427255" y="788981"/>
                      <a:pt x="833683" y="390210"/>
                      <a:pt x="1406072" y="377368"/>
                    </a:cubicBezTo>
                    <a:cubicBezTo>
                      <a:pt x="1997973" y="383377"/>
                      <a:pt x="2406212" y="796720"/>
                      <a:pt x="2446221" y="1430523"/>
                    </a:cubicBezTo>
                    <a:lnTo>
                      <a:pt x="2447044" y="3472045"/>
                    </a:lnTo>
                    <a:lnTo>
                      <a:pt x="2447044" y="3504892"/>
                    </a:lnTo>
                    <a:cubicBezTo>
                      <a:pt x="2447044" y="3504892"/>
                      <a:pt x="2479973" y="3504892"/>
                      <a:pt x="2479973" y="3504892"/>
                    </a:cubicBezTo>
                    <a:lnTo>
                      <a:pt x="2780451" y="3504892"/>
                    </a:lnTo>
                    <a:cubicBezTo>
                      <a:pt x="2780451" y="3504892"/>
                      <a:pt x="2813380" y="3504892"/>
                      <a:pt x="2813380" y="3504892"/>
                    </a:cubicBezTo>
                    <a:lnTo>
                      <a:pt x="2813380" y="3471963"/>
                    </a:lnTo>
                    <a:cubicBezTo>
                      <a:pt x="2813380" y="3471963"/>
                      <a:pt x="2813545" y="1368534"/>
                      <a:pt x="2813545" y="1368534"/>
                    </a:cubicBezTo>
                    <a:lnTo>
                      <a:pt x="2813545" y="1367299"/>
                    </a:lnTo>
                    <a:cubicBezTo>
                      <a:pt x="2813545" y="1367299"/>
                      <a:pt x="2813380" y="1364253"/>
                      <a:pt x="2813380" y="1364253"/>
                    </a:cubicBezTo>
                    <a:close/>
                  </a:path>
                </a:pathLst>
              </a:custGeom>
              <a:grpFill/>
              <a:ln w="8232" cap="flat">
                <a:noFill/>
                <a:prstDash val="solid"/>
                <a:miter/>
              </a:ln>
            </p:spPr>
            <p:txBody>
              <a:bodyPr rtlCol="0" anchor="ctr"/>
              <a:lstStyle/>
              <a:p>
                <a:endParaRPr lang="pt-BR"/>
              </a:p>
            </p:txBody>
          </p:sp>
          <p:sp>
            <p:nvSpPr>
              <p:cNvPr id="434" name="Forma Livre: Forma 433">
                <a:extLst>
                  <a:ext uri="{FF2B5EF4-FFF2-40B4-BE49-F238E27FC236}">
                    <a16:creationId xmlns:a16="http://schemas.microsoft.com/office/drawing/2014/main" id="{EBC7251F-BAED-5B8A-926B-A071270C23A2}"/>
                  </a:ext>
                </a:extLst>
              </p:cNvPr>
              <p:cNvSpPr/>
              <p:nvPr/>
            </p:nvSpPr>
            <p:spPr>
              <a:xfrm>
                <a:off x="5237456" y="1082307"/>
                <a:ext cx="1081473" cy="3506949"/>
              </a:xfrm>
              <a:custGeom>
                <a:avLst/>
                <a:gdLst>
                  <a:gd name="connsiteX0" fmla="*/ 1080815 w 1081473"/>
                  <a:gd name="connsiteY0" fmla="*/ 520856 h 3506949"/>
                  <a:gd name="connsiteX1" fmla="*/ 1080815 w 1081473"/>
                  <a:gd name="connsiteY1" fmla="*/ 520198 h 3506949"/>
                  <a:gd name="connsiteX2" fmla="*/ 1080651 w 1081473"/>
                  <a:gd name="connsiteY2" fmla="*/ 517069 h 3506949"/>
                  <a:gd name="connsiteX3" fmla="*/ 1080651 w 1081473"/>
                  <a:gd name="connsiteY3" fmla="*/ 516411 h 3506949"/>
                  <a:gd name="connsiteX4" fmla="*/ 1080651 w 1081473"/>
                  <a:gd name="connsiteY4" fmla="*/ 515752 h 3506949"/>
                  <a:gd name="connsiteX5" fmla="*/ 915841 w 1081473"/>
                  <a:gd name="connsiteY5" fmla="*/ 142583 h 3506949"/>
                  <a:gd name="connsiteX6" fmla="*/ 556913 w 1081473"/>
                  <a:gd name="connsiteY6" fmla="*/ 82 h 3506949"/>
                  <a:gd name="connsiteX7" fmla="*/ 555679 w 1081473"/>
                  <a:gd name="connsiteY7" fmla="*/ 82 h 3506949"/>
                  <a:gd name="connsiteX8" fmla="*/ 554691 w 1081473"/>
                  <a:gd name="connsiteY8" fmla="*/ 0 h 3506949"/>
                  <a:gd name="connsiteX9" fmla="*/ 553702 w 1081473"/>
                  <a:gd name="connsiteY9" fmla="*/ 0 h 3506949"/>
                  <a:gd name="connsiteX10" fmla="*/ 552386 w 1081473"/>
                  <a:gd name="connsiteY10" fmla="*/ 0 h 3506949"/>
                  <a:gd name="connsiteX11" fmla="*/ 158307 w 1081473"/>
                  <a:gd name="connsiteY11" fmla="*/ 156743 h 3506949"/>
                  <a:gd name="connsiteX12" fmla="*/ 82 w 1081473"/>
                  <a:gd name="connsiteY12" fmla="*/ 535427 h 3506949"/>
                  <a:gd name="connsiteX13" fmla="*/ 82 w 1081473"/>
                  <a:gd name="connsiteY13" fmla="*/ 536580 h 3506949"/>
                  <a:gd name="connsiteX14" fmla="*/ 82 w 1081473"/>
                  <a:gd name="connsiteY14" fmla="*/ 537732 h 3506949"/>
                  <a:gd name="connsiteX15" fmla="*/ 82 w 1081473"/>
                  <a:gd name="connsiteY15" fmla="*/ 3474021 h 3506949"/>
                  <a:gd name="connsiteX16" fmla="*/ 0 w 1081473"/>
                  <a:gd name="connsiteY16" fmla="*/ 3506950 h 3506949"/>
                  <a:gd name="connsiteX17" fmla="*/ 394573 w 1081473"/>
                  <a:gd name="connsiteY17" fmla="*/ 3506950 h 3506949"/>
                  <a:gd name="connsiteX18" fmla="*/ 394573 w 1081473"/>
                  <a:gd name="connsiteY18" fmla="*/ 2928550 h 3506949"/>
                  <a:gd name="connsiteX19" fmla="*/ 550410 w 1081473"/>
                  <a:gd name="connsiteY19" fmla="*/ 2949872 h 3506949"/>
                  <a:gd name="connsiteX20" fmla="*/ 816066 w 1081473"/>
                  <a:gd name="connsiteY20" fmla="*/ 2879074 h 3506949"/>
                  <a:gd name="connsiteX21" fmla="*/ 1081227 w 1081473"/>
                  <a:gd name="connsiteY21" fmla="*/ 2431485 h 3506949"/>
                  <a:gd name="connsiteX22" fmla="*/ 1081392 w 1081473"/>
                  <a:gd name="connsiteY22" fmla="*/ 2429921 h 3506949"/>
                  <a:gd name="connsiteX23" fmla="*/ 1081392 w 1081473"/>
                  <a:gd name="connsiteY23" fmla="*/ 2428604 h 3506949"/>
                  <a:gd name="connsiteX24" fmla="*/ 1081474 w 1081473"/>
                  <a:gd name="connsiteY24" fmla="*/ 2427287 h 3506949"/>
                  <a:gd name="connsiteX25" fmla="*/ 1081063 w 1081473"/>
                  <a:gd name="connsiteY25" fmla="*/ 521515 h 3506949"/>
                  <a:gd name="connsiteX26" fmla="*/ 1081063 w 1081473"/>
                  <a:gd name="connsiteY26" fmla="*/ 520856 h 3506949"/>
                  <a:gd name="connsiteX27" fmla="*/ 686572 w 1081473"/>
                  <a:gd name="connsiteY27" fmla="*/ 528183 h 3506949"/>
                  <a:gd name="connsiteX28" fmla="*/ 686572 w 1081473"/>
                  <a:gd name="connsiteY28" fmla="*/ 2423747 h 3506949"/>
                  <a:gd name="connsiteX29" fmla="*/ 540366 w 1081473"/>
                  <a:gd name="connsiteY29" fmla="*/ 2569870 h 3506949"/>
                  <a:gd name="connsiteX30" fmla="*/ 540366 w 1081473"/>
                  <a:gd name="connsiteY30" fmla="*/ 2569870 h 3506949"/>
                  <a:gd name="connsiteX31" fmla="*/ 394161 w 1081473"/>
                  <a:gd name="connsiteY31" fmla="*/ 2423747 h 3506949"/>
                  <a:gd name="connsiteX32" fmla="*/ 394161 w 1081473"/>
                  <a:gd name="connsiteY32" fmla="*/ 528183 h 3506949"/>
                  <a:gd name="connsiteX33" fmla="*/ 540366 w 1081473"/>
                  <a:gd name="connsiteY33" fmla="*/ 382060 h 3506949"/>
                  <a:gd name="connsiteX34" fmla="*/ 686572 w 1081473"/>
                  <a:gd name="connsiteY34" fmla="*/ 52818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1473" h="3506949">
                    <a:moveTo>
                      <a:pt x="1080815" y="520856"/>
                    </a:moveTo>
                    <a:lnTo>
                      <a:pt x="1080815" y="520198"/>
                    </a:lnTo>
                    <a:cubicBezTo>
                      <a:pt x="1080815" y="520198"/>
                      <a:pt x="1080651" y="517069"/>
                      <a:pt x="1080651" y="517069"/>
                    </a:cubicBezTo>
                    <a:lnTo>
                      <a:pt x="1080651" y="516411"/>
                    </a:lnTo>
                    <a:cubicBezTo>
                      <a:pt x="1080651" y="516411"/>
                      <a:pt x="1080651" y="515752"/>
                      <a:pt x="1080651" y="515752"/>
                    </a:cubicBezTo>
                    <a:cubicBezTo>
                      <a:pt x="1068796" y="362138"/>
                      <a:pt x="1011746" y="233056"/>
                      <a:pt x="915841" y="142583"/>
                    </a:cubicBezTo>
                    <a:cubicBezTo>
                      <a:pt x="824380" y="56391"/>
                      <a:pt x="700237" y="7080"/>
                      <a:pt x="556913" y="82"/>
                    </a:cubicBezTo>
                    <a:lnTo>
                      <a:pt x="555679" y="82"/>
                    </a:lnTo>
                    <a:cubicBezTo>
                      <a:pt x="555679" y="82"/>
                      <a:pt x="554691" y="0"/>
                      <a:pt x="554691" y="0"/>
                    </a:cubicBezTo>
                    <a:lnTo>
                      <a:pt x="553702" y="0"/>
                    </a:lnTo>
                    <a:cubicBezTo>
                      <a:pt x="553702" y="0"/>
                      <a:pt x="552386" y="0"/>
                      <a:pt x="552386" y="0"/>
                    </a:cubicBezTo>
                    <a:cubicBezTo>
                      <a:pt x="392926" y="2140"/>
                      <a:pt x="256600" y="56391"/>
                      <a:pt x="158307" y="156743"/>
                    </a:cubicBezTo>
                    <a:cubicBezTo>
                      <a:pt x="65446" y="251578"/>
                      <a:pt x="10702" y="382472"/>
                      <a:pt x="82" y="535427"/>
                    </a:cubicBezTo>
                    <a:lnTo>
                      <a:pt x="82" y="536580"/>
                    </a:lnTo>
                    <a:cubicBezTo>
                      <a:pt x="82" y="536580"/>
                      <a:pt x="82" y="537732"/>
                      <a:pt x="82" y="537732"/>
                    </a:cubicBezTo>
                    <a:lnTo>
                      <a:pt x="82" y="3474021"/>
                    </a:lnTo>
                    <a:cubicBezTo>
                      <a:pt x="82" y="3474021"/>
                      <a:pt x="0" y="3506950"/>
                      <a:pt x="0" y="3506950"/>
                    </a:cubicBezTo>
                    <a:lnTo>
                      <a:pt x="394573" y="3506950"/>
                    </a:lnTo>
                    <a:lnTo>
                      <a:pt x="394573" y="2928550"/>
                    </a:lnTo>
                    <a:cubicBezTo>
                      <a:pt x="446354" y="2942710"/>
                      <a:pt x="498629" y="2949872"/>
                      <a:pt x="550410" y="2949872"/>
                    </a:cubicBezTo>
                    <a:cubicBezTo>
                      <a:pt x="644752" y="2949872"/>
                      <a:pt x="736624" y="2925422"/>
                      <a:pt x="816066" y="2879074"/>
                    </a:cubicBezTo>
                    <a:cubicBezTo>
                      <a:pt x="969350" y="2789672"/>
                      <a:pt x="1066080" y="2626508"/>
                      <a:pt x="1081227" y="2431485"/>
                    </a:cubicBezTo>
                    <a:lnTo>
                      <a:pt x="1081392" y="2429921"/>
                    </a:lnTo>
                    <a:lnTo>
                      <a:pt x="1081392" y="2428604"/>
                    </a:lnTo>
                    <a:cubicBezTo>
                      <a:pt x="1081392" y="2428604"/>
                      <a:pt x="1081474" y="2427287"/>
                      <a:pt x="1081474" y="2427287"/>
                    </a:cubicBezTo>
                    <a:lnTo>
                      <a:pt x="1081063" y="521515"/>
                    </a:lnTo>
                    <a:lnTo>
                      <a:pt x="1081063" y="520856"/>
                    </a:lnTo>
                    <a:close/>
                    <a:moveTo>
                      <a:pt x="686572" y="528183"/>
                    </a:moveTo>
                    <a:lnTo>
                      <a:pt x="686572" y="2423747"/>
                    </a:lnTo>
                    <a:cubicBezTo>
                      <a:pt x="686572" y="2504341"/>
                      <a:pt x="620961" y="2569870"/>
                      <a:pt x="540366" y="2569870"/>
                    </a:cubicBezTo>
                    <a:lnTo>
                      <a:pt x="540366" y="2569870"/>
                    </a:lnTo>
                    <a:cubicBezTo>
                      <a:pt x="459772" y="2569870"/>
                      <a:pt x="394161" y="2504341"/>
                      <a:pt x="394161" y="2423747"/>
                    </a:cubicBezTo>
                    <a:lnTo>
                      <a:pt x="394161" y="528183"/>
                    </a:lnTo>
                    <a:cubicBezTo>
                      <a:pt x="394161" y="447589"/>
                      <a:pt x="459772" y="382060"/>
                      <a:pt x="540366" y="382060"/>
                    </a:cubicBezTo>
                    <a:cubicBezTo>
                      <a:pt x="620961" y="382060"/>
                      <a:pt x="686572" y="447589"/>
                      <a:pt x="686572" y="528183"/>
                    </a:cubicBezTo>
                    <a:close/>
                  </a:path>
                </a:pathLst>
              </a:custGeom>
              <a:grpFill/>
              <a:ln w="8232" cap="flat">
                <a:noFill/>
                <a:prstDash val="solid"/>
                <a:miter/>
              </a:ln>
            </p:spPr>
            <p:txBody>
              <a:bodyPr rtlCol="0" anchor="ctr"/>
              <a:lstStyle/>
              <a:p>
                <a:endParaRPr lang="pt-BR"/>
              </a:p>
            </p:txBody>
          </p:sp>
          <p:sp>
            <p:nvSpPr>
              <p:cNvPr id="435" name="Forma Livre: Forma 434">
                <a:extLst>
                  <a:ext uri="{FF2B5EF4-FFF2-40B4-BE49-F238E27FC236}">
                    <a16:creationId xmlns:a16="http://schemas.microsoft.com/office/drawing/2014/main" id="{6E290C6D-B797-077C-DE3C-65C824B16E30}"/>
                  </a:ext>
                </a:extLst>
              </p:cNvPr>
              <p:cNvSpPr/>
              <p:nvPr/>
            </p:nvSpPr>
            <p:spPr>
              <a:xfrm>
                <a:off x="6604343" y="1084941"/>
                <a:ext cx="1091270" cy="3504232"/>
              </a:xfrm>
              <a:custGeom>
                <a:avLst/>
                <a:gdLst>
                  <a:gd name="connsiteX0" fmla="*/ 1091188 w 1091270"/>
                  <a:gd name="connsiteY0" fmla="*/ 521185 h 3504232"/>
                  <a:gd name="connsiteX1" fmla="*/ 1091188 w 1091270"/>
                  <a:gd name="connsiteY1" fmla="*/ 520280 h 3504232"/>
                  <a:gd name="connsiteX2" fmla="*/ 1091024 w 1091270"/>
                  <a:gd name="connsiteY2" fmla="*/ 519374 h 3504232"/>
                  <a:gd name="connsiteX3" fmla="*/ 914853 w 1091270"/>
                  <a:gd name="connsiteY3" fmla="*/ 142254 h 3504232"/>
                  <a:gd name="connsiteX4" fmla="*/ 538555 w 1091270"/>
                  <a:gd name="connsiteY4" fmla="*/ 0 h 3504232"/>
                  <a:gd name="connsiteX5" fmla="*/ 535180 w 1091270"/>
                  <a:gd name="connsiteY5" fmla="*/ 0 h 3504232"/>
                  <a:gd name="connsiteX6" fmla="*/ 532628 w 1091270"/>
                  <a:gd name="connsiteY6" fmla="*/ 82 h 3504232"/>
                  <a:gd name="connsiteX7" fmla="*/ 532134 w 1091270"/>
                  <a:gd name="connsiteY7" fmla="*/ 82 h 3504232"/>
                  <a:gd name="connsiteX8" fmla="*/ 531641 w 1091270"/>
                  <a:gd name="connsiteY8" fmla="*/ 82 h 3504232"/>
                  <a:gd name="connsiteX9" fmla="*/ 176089 w 1091270"/>
                  <a:gd name="connsiteY9" fmla="*/ 149498 h 3504232"/>
                  <a:gd name="connsiteX10" fmla="*/ 10538 w 1091270"/>
                  <a:gd name="connsiteY10" fmla="*/ 512624 h 3504232"/>
                  <a:gd name="connsiteX11" fmla="*/ 4692 w 1091270"/>
                  <a:gd name="connsiteY11" fmla="*/ 558395 h 3504232"/>
                  <a:gd name="connsiteX12" fmla="*/ 0 w 1091270"/>
                  <a:gd name="connsiteY12" fmla="*/ 595029 h 3504232"/>
                  <a:gd name="connsiteX13" fmla="*/ 36880 w 1091270"/>
                  <a:gd name="connsiteY13" fmla="*/ 595441 h 3504232"/>
                  <a:gd name="connsiteX14" fmla="*/ 366830 w 1091270"/>
                  <a:gd name="connsiteY14" fmla="*/ 599474 h 3504232"/>
                  <a:gd name="connsiteX15" fmla="*/ 396631 w 1091270"/>
                  <a:gd name="connsiteY15" fmla="*/ 599804 h 3504232"/>
                  <a:gd name="connsiteX16" fmla="*/ 399924 w 1091270"/>
                  <a:gd name="connsiteY16" fmla="*/ 570167 h 3504232"/>
                  <a:gd name="connsiteX17" fmla="*/ 404040 w 1091270"/>
                  <a:gd name="connsiteY17" fmla="*/ 533122 h 3504232"/>
                  <a:gd name="connsiteX18" fmla="*/ 550327 w 1091270"/>
                  <a:gd name="connsiteY18" fmla="*/ 391362 h 3504232"/>
                  <a:gd name="connsiteX19" fmla="*/ 550904 w 1091270"/>
                  <a:gd name="connsiteY19" fmla="*/ 391362 h 3504232"/>
                  <a:gd name="connsiteX20" fmla="*/ 696780 w 1091270"/>
                  <a:gd name="connsiteY20" fmla="*/ 530406 h 3504232"/>
                  <a:gd name="connsiteX21" fmla="*/ 696780 w 1091270"/>
                  <a:gd name="connsiteY21" fmla="*/ 650350 h 3504232"/>
                  <a:gd name="connsiteX22" fmla="*/ 538391 w 1091270"/>
                  <a:gd name="connsiteY22" fmla="*/ 628864 h 3504232"/>
                  <a:gd name="connsiteX23" fmla="*/ 265491 w 1091270"/>
                  <a:gd name="connsiteY23" fmla="*/ 703283 h 3504232"/>
                  <a:gd name="connsiteX24" fmla="*/ 10043 w 1091270"/>
                  <a:gd name="connsiteY24" fmla="*/ 1147909 h 3504232"/>
                  <a:gd name="connsiteX25" fmla="*/ 10043 w 1091270"/>
                  <a:gd name="connsiteY25" fmla="*/ 1149144 h 3504232"/>
                  <a:gd name="connsiteX26" fmla="*/ 9879 w 1091270"/>
                  <a:gd name="connsiteY26" fmla="*/ 1150131 h 3504232"/>
                  <a:gd name="connsiteX27" fmla="*/ 9879 w 1091270"/>
                  <a:gd name="connsiteY27" fmla="*/ 1151119 h 3504232"/>
                  <a:gd name="connsiteX28" fmla="*/ 10290 w 1091270"/>
                  <a:gd name="connsiteY28" fmla="*/ 2982554 h 3504232"/>
                  <a:gd name="connsiteX29" fmla="*/ 10290 w 1091270"/>
                  <a:gd name="connsiteY29" fmla="*/ 2983953 h 3504232"/>
                  <a:gd name="connsiteX30" fmla="*/ 10455 w 1091270"/>
                  <a:gd name="connsiteY30" fmla="*/ 2987576 h 3504232"/>
                  <a:gd name="connsiteX31" fmla="*/ 10455 w 1091270"/>
                  <a:gd name="connsiteY31" fmla="*/ 2988316 h 3504232"/>
                  <a:gd name="connsiteX32" fmla="*/ 10538 w 1091270"/>
                  <a:gd name="connsiteY32" fmla="*/ 2989057 h 3504232"/>
                  <a:gd name="connsiteX33" fmla="*/ 167527 w 1091270"/>
                  <a:gd name="connsiteY33" fmla="*/ 3354241 h 3504232"/>
                  <a:gd name="connsiteX34" fmla="*/ 536909 w 1091270"/>
                  <a:gd name="connsiteY34" fmla="*/ 3504069 h 3504232"/>
                  <a:gd name="connsiteX35" fmla="*/ 538720 w 1091270"/>
                  <a:gd name="connsiteY35" fmla="*/ 3504233 h 3504232"/>
                  <a:gd name="connsiteX36" fmla="*/ 540202 w 1091270"/>
                  <a:gd name="connsiteY36" fmla="*/ 3504233 h 3504232"/>
                  <a:gd name="connsiteX37" fmla="*/ 541684 w 1091270"/>
                  <a:gd name="connsiteY37" fmla="*/ 3504233 h 3504232"/>
                  <a:gd name="connsiteX38" fmla="*/ 543577 w 1091270"/>
                  <a:gd name="connsiteY38" fmla="*/ 3504233 h 3504232"/>
                  <a:gd name="connsiteX39" fmla="*/ 926543 w 1091270"/>
                  <a:gd name="connsiteY39" fmla="*/ 3356299 h 3504232"/>
                  <a:gd name="connsiteX40" fmla="*/ 1091024 w 1091270"/>
                  <a:gd name="connsiteY40" fmla="*/ 2969300 h 3504232"/>
                  <a:gd name="connsiteX41" fmla="*/ 1091188 w 1091270"/>
                  <a:gd name="connsiteY41" fmla="*/ 2967736 h 3504232"/>
                  <a:gd name="connsiteX42" fmla="*/ 1091188 w 1091270"/>
                  <a:gd name="connsiteY42" fmla="*/ 2966419 h 3504232"/>
                  <a:gd name="connsiteX43" fmla="*/ 1091270 w 1091270"/>
                  <a:gd name="connsiteY43" fmla="*/ 2965101 h 3504232"/>
                  <a:gd name="connsiteX44" fmla="*/ 1091270 w 1091270"/>
                  <a:gd name="connsiteY44" fmla="*/ 525713 h 3504232"/>
                  <a:gd name="connsiteX45" fmla="*/ 1090941 w 1091270"/>
                  <a:gd name="connsiteY45" fmla="*/ 521185 h 3504232"/>
                  <a:gd name="connsiteX46" fmla="*/ 696944 w 1091270"/>
                  <a:gd name="connsiteY46" fmla="*/ 1163385 h 3504232"/>
                  <a:gd name="connsiteX47" fmla="*/ 696944 w 1091270"/>
                  <a:gd name="connsiteY47" fmla="*/ 2986588 h 3504232"/>
                  <a:gd name="connsiteX48" fmla="*/ 552468 w 1091270"/>
                  <a:gd name="connsiteY48" fmla="*/ 3131064 h 3504232"/>
                  <a:gd name="connsiteX49" fmla="*/ 549011 w 1091270"/>
                  <a:gd name="connsiteY49" fmla="*/ 3131064 h 3504232"/>
                  <a:gd name="connsiteX50" fmla="*/ 404534 w 1091270"/>
                  <a:gd name="connsiteY50" fmla="*/ 2986588 h 3504232"/>
                  <a:gd name="connsiteX51" fmla="*/ 404534 w 1091270"/>
                  <a:gd name="connsiteY51" fmla="*/ 1163385 h 3504232"/>
                  <a:gd name="connsiteX52" fmla="*/ 549011 w 1091270"/>
                  <a:gd name="connsiteY52" fmla="*/ 1018909 h 3504232"/>
                  <a:gd name="connsiteX53" fmla="*/ 552468 w 1091270"/>
                  <a:gd name="connsiteY53" fmla="*/ 1018909 h 3504232"/>
                  <a:gd name="connsiteX54" fmla="*/ 696944 w 1091270"/>
                  <a:gd name="connsiteY54" fmla="*/ 1163385 h 350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1270" h="3504232">
                    <a:moveTo>
                      <a:pt x="1091188" y="521185"/>
                    </a:moveTo>
                    <a:lnTo>
                      <a:pt x="1091188" y="520280"/>
                    </a:lnTo>
                    <a:cubicBezTo>
                      <a:pt x="1091188" y="520280"/>
                      <a:pt x="1091024" y="519374"/>
                      <a:pt x="1091024" y="519374"/>
                    </a:cubicBezTo>
                    <a:cubicBezTo>
                      <a:pt x="1074065" y="365348"/>
                      <a:pt x="1013146" y="234949"/>
                      <a:pt x="914853" y="142254"/>
                    </a:cubicBezTo>
                    <a:cubicBezTo>
                      <a:pt x="816148" y="49147"/>
                      <a:pt x="685996" y="0"/>
                      <a:pt x="538555" y="0"/>
                    </a:cubicBezTo>
                    <a:lnTo>
                      <a:pt x="535180" y="0"/>
                    </a:lnTo>
                    <a:cubicBezTo>
                      <a:pt x="535180" y="0"/>
                      <a:pt x="532628" y="82"/>
                      <a:pt x="532628" y="82"/>
                    </a:cubicBezTo>
                    <a:lnTo>
                      <a:pt x="532134" y="82"/>
                    </a:lnTo>
                    <a:cubicBezTo>
                      <a:pt x="532134" y="82"/>
                      <a:pt x="531641" y="82"/>
                      <a:pt x="531641" y="82"/>
                    </a:cubicBezTo>
                    <a:cubicBezTo>
                      <a:pt x="388728" y="9385"/>
                      <a:pt x="265738" y="61083"/>
                      <a:pt x="176089" y="149498"/>
                    </a:cubicBezTo>
                    <a:cubicBezTo>
                      <a:pt x="85533" y="238818"/>
                      <a:pt x="29801" y="360985"/>
                      <a:pt x="10538" y="512624"/>
                    </a:cubicBezTo>
                    <a:lnTo>
                      <a:pt x="4692" y="558395"/>
                    </a:lnTo>
                    <a:lnTo>
                      <a:pt x="0" y="595029"/>
                    </a:lnTo>
                    <a:lnTo>
                      <a:pt x="36880" y="595441"/>
                    </a:lnTo>
                    <a:lnTo>
                      <a:pt x="366830" y="599474"/>
                    </a:lnTo>
                    <a:lnTo>
                      <a:pt x="396631" y="599804"/>
                    </a:lnTo>
                    <a:lnTo>
                      <a:pt x="399924" y="570167"/>
                    </a:lnTo>
                    <a:lnTo>
                      <a:pt x="404040" y="533122"/>
                    </a:lnTo>
                    <a:cubicBezTo>
                      <a:pt x="415730" y="428490"/>
                      <a:pt x="490150" y="391362"/>
                      <a:pt x="550327" y="391362"/>
                    </a:cubicBezTo>
                    <a:lnTo>
                      <a:pt x="550904" y="391362"/>
                    </a:lnTo>
                    <a:cubicBezTo>
                      <a:pt x="610505" y="391527"/>
                      <a:pt x="684349" y="428078"/>
                      <a:pt x="696780" y="530406"/>
                    </a:cubicBezTo>
                    <a:lnTo>
                      <a:pt x="696780" y="650350"/>
                    </a:lnTo>
                    <a:cubicBezTo>
                      <a:pt x="643928" y="636108"/>
                      <a:pt x="590831" y="628864"/>
                      <a:pt x="538391" y="628864"/>
                    </a:cubicBezTo>
                    <a:cubicBezTo>
                      <a:pt x="440592" y="628864"/>
                      <a:pt x="346250" y="654631"/>
                      <a:pt x="265491" y="703283"/>
                    </a:cubicBezTo>
                    <a:cubicBezTo>
                      <a:pt x="114676" y="794168"/>
                      <a:pt x="21569" y="956179"/>
                      <a:pt x="10043" y="1147909"/>
                    </a:cubicBezTo>
                    <a:lnTo>
                      <a:pt x="10043" y="1149144"/>
                    </a:lnTo>
                    <a:cubicBezTo>
                      <a:pt x="10043" y="1149144"/>
                      <a:pt x="9879" y="1150131"/>
                      <a:pt x="9879" y="1150131"/>
                    </a:cubicBezTo>
                    <a:lnTo>
                      <a:pt x="9879" y="1151119"/>
                    </a:lnTo>
                    <a:lnTo>
                      <a:pt x="10290" y="2982554"/>
                    </a:lnTo>
                    <a:lnTo>
                      <a:pt x="10290" y="2983953"/>
                    </a:lnTo>
                    <a:cubicBezTo>
                      <a:pt x="10290" y="2983953"/>
                      <a:pt x="10455" y="2987576"/>
                      <a:pt x="10455" y="2987576"/>
                    </a:cubicBezTo>
                    <a:lnTo>
                      <a:pt x="10455" y="2988316"/>
                    </a:lnTo>
                    <a:cubicBezTo>
                      <a:pt x="10455" y="2988316"/>
                      <a:pt x="10538" y="2989057"/>
                      <a:pt x="10538" y="2989057"/>
                    </a:cubicBezTo>
                    <a:cubicBezTo>
                      <a:pt x="23956" y="3142589"/>
                      <a:pt x="76807" y="3265497"/>
                      <a:pt x="167527" y="3354241"/>
                    </a:cubicBezTo>
                    <a:cubicBezTo>
                      <a:pt x="258246" y="3442985"/>
                      <a:pt x="382472" y="3493366"/>
                      <a:pt x="536909" y="3504069"/>
                    </a:cubicBezTo>
                    <a:lnTo>
                      <a:pt x="538720" y="3504233"/>
                    </a:lnTo>
                    <a:lnTo>
                      <a:pt x="540202" y="3504233"/>
                    </a:lnTo>
                    <a:cubicBezTo>
                      <a:pt x="540202" y="3504233"/>
                      <a:pt x="541684" y="3504233"/>
                      <a:pt x="541684" y="3504233"/>
                    </a:cubicBezTo>
                    <a:lnTo>
                      <a:pt x="543577" y="3504233"/>
                    </a:lnTo>
                    <a:cubicBezTo>
                      <a:pt x="698591" y="3500940"/>
                      <a:pt x="831048" y="3449735"/>
                      <a:pt x="926543" y="3356299"/>
                    </a:cubicBezTo>
                    <a:cubicBezTo>
                      <a:pt x="1021708" y="3263110"/>
                      <a:pt x="1078593" y="3129335"/>
                      <a:pt x="1091024" y="2969300"/>
                    </a:cubicBezTo>
                    <a:lnTo>
                      <a:pt x="1091188" y="2967736"/>
                    </a:lnTo>
                    <a:lnTo>
                      <a:pt x="1091188" y="2966419"/>
                    </a:lnTo>
                    <a:cubicBezTo>
                      <a:pt x="1091188" y="2966419"/>
                      <a:pt x="1091270" y="2965101"/>
                      <a:pt x="1091270" y="2965101"/>
                    </a:cubicBezTo>
                    <a:lnTo>
                      <a:pt x="1091270" y="525713"/>
                    </a:lnTo>
                    <a:cubicBezTo>
                      <a:pt x="1091270" y="525713"/>
                      <a:pt x="1090941" y="521185"/>
                      <a:pt x="1090941" y="521185"/>
                    </a:cubicBezTo>
                    <a:close/>
                    <a:moveTo>
                      <a:pt x="696944" y="1163385"/>
                    </a:moveTo>
                    <a:lnTo>
                      <a:pt x="696944" y="2986588"/>
                    </a:lnTo>
                    <a:cubicBezTo>
                      <a:pt x="696944" y="3066276"/>
                      <a:pt x="632156" y="3131064"/>
                      <a:pt x="552468" y="3131064"/>
                    </a:cubicBezTo>
                    <a:lnTo>
                      <a:pt x="549011" y="3131064"/>
                    </a:lnTo>
                    <a:cubicBezTo>
                      <a:pt x="469405" y="3131064"/>
                      <a:pt x="404534" y="3066276"/>
                      <a:pt x="404534" y="2986588"/>
                    </a:cubicBezTo>
                    <a:lnTo>
                      <a:pt x="404534" y="1163385"/>
                    </a:lnTo>
                    <a:cubicBezTo>
                      <a:pt x="404534" y="1083697"/>
                      <a:pt x="469322" y="1018909"/>
                      <a:pt x="549011" y="1018909"/>
                    </a:cubicBezTo>
                    <a:lnTo>
                      <a:pt x="552468" y="1018909"/>
                    </a:lnTo>
                    <a:cubicBezTo>
                      <a:pt x="632156" y="1018909"/>
                      <a:pt x="696944" y="1083697"/>
                      <a:pt x="696944" y="1163385"/>
                    </a:cubicBezTo>
                    <a:close/>
                  </a:path>
                </a:pathLst>
              </a:custGeom>
              <a:grpFill/>
              <a:ln w="8232" cap="flat">
                <a:noFill/>
                <a:prstDash val="solid"/>
                <a:miter/>
              </a:ln>
            </p:spPr>
            <p:txBody>
              <a:bodyPr rtlCol="0" anchor="ctr"/>
              <a:lstStyle/>
              <a:p>
                <a:endParaRPr lang="pt-BR"/>
              </a:p>
            </p:txBody>
          </p:sp>
          <p:sp>
            <p:nvSpPr>
              <p:cNvPr id="436" name="Forma Livre: Forma 435">
                <a:extLst>
                  <a:ext uri="{FF2B5EF4-FFF2-40B4-BE49-F238E27FC236}">
                    <a16:creationId xmlns:a16="http://schemas.microsoft.com/office/drawing/2014/main" id="{AEA20787-8712-D079-7126-FB2AA12ECB9E}"/>
                  </a:ext>
                </a:extLst>
              </p:cNvPr>
              <p:cNvSpPr/>
              <p:nvPr/>
            </p:nvSpPr>
            <p:spPr>
              <a:xfrm>
                <a:off x="11108385" y="1082225"/>
                <a:ext cx="1081309" cy="3506949"/>
              </a:xfrm>
              <a:custGeom>
                <a:avLst/>
                <a:gdLst>
                  <a:gd name="connsiteX0" fmla="*/ 1048545 w 1081309"/>
                  <a:gd name="connsiteY0" fmla="*/ 0 h 3506949"/>
                  <a:gd name="connsiteX1" fmla="*/ 686902 w 1081309"/>
                  <a:gd name="connsiteY1" fmla="*/ 0 h 3506949"/>
                  <a:gd name="connsiteX2" fmla="*/ 686902 w 1081309"/>
                  <a:gd name="connsiteY2" fmla="*/ 668872 h 3506949"/>
                  <a:gd name="connsiteX3" fmla="*/ 531064 w 1081309"/>
                  <a:gd name="connsiteY3" fmla="*/ 647551 h 3506949"/>
                  <a:gd name="connsiteX4" fmla="*/ 265408 w 1081309"/>
                  <a:gd name="connsiteY4" fmla="*/ 718348 h 3506949"/>
                  <a:gd name="connsiteX5" fmla="*/ 247 w 1081309"/>
                  <a:gd name="connsiteY5" fmla="*/ 1165937 h 3506949"/>
                  <a:gd name="connsiteX6" fmla="*/ 82 w 1081309"/>
                  <a:gd name="connsiteY6" fmla="*/ 1167501 h 3506949"/>
                  <a:gd name="connsiteX7" fmla="*/ 82 w 1081309"/>
                  <a:gd name="connsiteY7" fmla="*/ 1168819 h 3506949"/>
                  <a:gd name="connsiteX8" fmla="*/ 0 w 1081309"/>
                  <a:gd name="connsiteY8" fmla="*/ 1170136 h 3506949"/>
                  <a:gd name="connsiteX9" fmla="*/ 0 w 1081309"/>
                  <a:gd name="connsiteY9" fmla="*/ 1190223 h 3506949"/>
                  <a:gd name="connsiteX10" fmla="*/ 412 w 1081309"/>
                  <a:gd name="connsiteY10" fmla="*/ 2985517 h 3506949"/>
                  <a:gd name="connsiteX11" fmla="*/ 412 w 1081309"/>
                  <a:gd name="connsiteY11" fmla="*/ 2986752 h 3506949"/>
                  <a:gd name="connsiteX12" fmla="*/ 576 w 1081309"/>
                  <a:gd name="connsiteY12" fmla="*/ 2989880 h 3506949"/>
                  <a:gd name="connsiteX13" fmla="*/ 576 w 1081309"/>
                  <a:gd name="connsiteY13" fmla="*/ 2990539 h 3506949"/>
                  <a:gd name="connsiteX14" fmla="*/ 576 w 1081309"/>
                  <a:gd name="connsiteY14" fmla="*/ 2991198 h 3506949"/>
                  <a:gd name="connsiteX15" fmla="*/ 165469 w 1081309"/>
                  <a:gd name="connsiteY15" fmla="*/ 3364367 h 3506949"/>
                  <a:gd name="connsiteX16" fmla="*/ 524396 w 1081309"/>
                  <a:gd name="connsiteY16" fmla="*/ 3506868 h 3506949"/>
                  <a:gd name="connsiteX17" fmla="*/ 525631 w 1081309"/>
                  <a:gd name="connsiteY17" fmla="*/ 3506868 h 3506949"/>
                  <a:gd name="connsiteX18" fmla="*/ 526618 w 1081309"/>
                  <a:gd name="connsiteY18" fmla="*/ 3506950 h 3506949"/>
                  <a:gd name="connsiteX19" fmla="*/ 527689 w 1081309"/>
                  <a:gd name="connsiteY19" fmla="*/ 3506950 h 3506949"/>
                  <a:gd name="connsiteX20" fmla="*/ 529006 w 1081309"/>
                  <a:gd name="connsiteY20" fmla="*/ 3506950 h 3506949"/>
                  <a:gd name="connsiteX21" fmla="*/ 923085 w 1081309"/>
                  <a:gd name="connsiteY21" fmla="*/ 3350207 h 3506949"/>
                  <a:gd name="connsiteX22" fmla="*/ 1081309 w 1081309"/>
                  <a:gd name="connsiteY22" fmla="*/ 2971523 h 3506949"/>
                  <a:gd name="connsiteX23" fmla="*/ 1081309 w 1081309"/>
                  <a:gd name="connsiteY23" fmla="*/ 2970370 h 3506949"/>
                  <a:gd name="connsiteX24" fmla="*/ 1081309 w 1081309"/>
                  <a:gd name="connsiteY24" fmla="*/ 2969217 h 3506949"/>
                  <a:gd name="connsiteX25" fmla="*/ 1081309 w 1081309"/>
                  <a:gd name="connsiteY25" fmla="*/ 2757895 h 3506949"/>
                  <a:gd name="connsiteX26" fmla="*/ 1081309 w 1081309"/>
                  <a:gd name="connsiteY26" fmla="*/ 766178 h 3506949"/>
                  <a:gd name="connsiteX27" fmla="*/ 1081309 w 1081309"/>
                  <a:gd name="connsiteY27" fmla="*/ 32929 h 3506949"/>
                  <a:gd name="connsiteX28" fmla="*/ 1081309 w 1081309"/>
                  <a:gd name="connsiteY28" fmla="*/ 0 h 3506949"/>
                  <a:gd name="connsiteX29" fmla="*/ 1048380 w 1081309"/>
                  <a:gd name="connsiteY29" fmla="*/ 0 h 3506949"/>
                  <a:gd name="connsiteX30" fmla="*/ 686819 w 1081309"/>
                  <a:gd name="connsiteY30" fmla="*/ 1173593 h 3506949"/>
                  <a:gd name="connsiteX31" fmla="*/ 686819 w 1081309"/>
                  <a:gd name="connsiteY31" fmla="*/ 2978685 h 3506949"/>
                  <a:gd name="connsiteX32" fmla="*/ 540614 w 1081309"/>
                  <a:gd name="connsiteY32" fmla="*/ 3124808 h 3506949"/>
                  <a:gd name="connsiteX33" fmla="*/ 394409 w 1081309"/>
                  <a:gd name="connsiteY33" fmla="*/ 2978685 h 3506949"/>
                  <a:gd name="connsiteX34" fmla="*/ 394409 w 1081309"/>
                  <a:gd name="connsiteY34" fmla="*/ 1173593 h 3506949"/>
                  <a:gd name="connsiteX35" fmla="*/ 540614 w 1081309"/>
                  <a:gd name="connsiteY35" fmla="*/ 1027470 h 3506949"/>
                  <a:gd name="connsiteX36" fmla="*/ 686819 w 1081309"/>
                  <a:gd name="connsiteY36" fmla="*/ 117359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1309" h="3506949">
                    <a:moveTo>
                      <a:pt x="1048545" y="0"/>
                    </a:moveTo>
                    <a:lnTo>
                      <a:pt x="686902" y="0"/>
                    </a:lnTo>
                    <a:lnTo>
                      <a:pt x="686902" y="668872"/>
                    </a:lnTo>
                    <a:cubicBezTo>
                      <a:pt x="635120" y="654713"/>
                      <a:pt x="582846" y="647551"/>
                      <a:pt x="531064" y="647551"/>
                    </a:cubicBezTo>
                    <a:cubicBezTo>
                      <a:pt x="436723" y="647551"/>
                      <a:pt x="344850" y="672001"/>
                      <a:pt x="265408" y="718348"/>
                    </a:cubicBezTo>
                    <a:cubicBezTo>
                      <a:pt x="112124" y="807751"/>
                      <a:pt x="15394" y="970915"/>
                      <a:pt x="247" y="1165937"/>
                    </a:cubicBezTo>
                    <a:lnTo>
                      <a:pt x="82" y="1167501"/>
                    </a:lnTo>
                    <a:lnTo>
                      <a:pt x="82" y="1168819"/>
                    </a:lnTo>
                    <a:cubicBezTo>
                      <a:pt x="82" y="1168819"/>
                      <a:pt x="0" y="1170136"/>
                      <a:pt x="0" y="1170136"/>
                    </a:cubicBezTo>
                    <a:lnTo>
                      <a:pt x="0" y="1190223"/>
                    </a:lnTo>
                    <a:cubicBezTo>
                      <a:pt x="0" y="1190223"/>
                      <a:pt x="412" y="2985517"/>
                      <a:pt x="412" y="2985517"/>
                    </a:cubicBezTo>
                    <a:lnTo>
                      <a:pt x="412" y="2986752"/>
                    </a:lnTo>
                    <a:cubicBezTo>
                      <a:pt x="412" y="2986752"/>
                      <a:pt x="576" y="2989880"/>
                      <a:pt x="576" y="2989880"/>
                    </a:cubicBezTo>
                    <a:lnTo>
                      <a:pt x="576" y="2990539"/>
                    </a:lnTo>
                    <a:cubicBezTo>
                      <a:pt x="576" y="2990539"/>
                      <a:pt x="576" y="2991198"/>
                      <a:pt x="576" y="2991198"/>
                    </a:cubicBezTo>
                    <a:cubicBezTo>
                      <a:pt x="12431" y="3144894"/>
                      <a:pt x="69481" y="3273894"/>
                      <a:pt x="165469" y="3364367"/>
                    </a:cubicBezTo>
                    <a:cubicBezTo>
                      <a:pt x="256929" y="3450559"/>
                      <a:pt x="381072" y="3499870"/>
                      <a:pt x="524396" y="3506868"/>
                    </a:cubicBezTo>
                    <a:lnTo>
                      <a:pt x="525631" y="3506868"/>
                    </a:lnTo>
                    <a:cubicBezTo>
                      <a:pt x="525631" y="3506868"/>
                      <a:pt x="526618" y="3506950"/>
                      <a:pt x="526618" y="3506950"/>
                    </a:cubicBezTo>
                    <a:lnTo>
                      <a:pt x="527689" y="3506950"/>
                    </a:lnTo>
                    <a:cubicBezTo>
                      <a:pt x="527689" y="3506950"/>
                      <a:pt x="529006" y="3506950"/>
                      <a:pt x="529006" y="3506950"/>
                    </a:cubicBezTo>
                    <a:cubicBezTo>
                      <a:pt x="688465" y="3504810"/>
                      <a:pt x="824792" y="3450559"/>
                      <a:pt x="923085" y="3350207"/>
                    </a:cubicBezTo>
                    <a:cubicBezTo>
                      <a:pt x="1015945" y="3255371"/>
                      <a:pt x="1070690" y="3124478"/>
                      <a:pt x="1081309" y="2971523"/>
                    </a:cubicBezTo>
                    <a:lnTo>
                      <a:pt x="1081309" y="2970370"/>
                    </a:lnTo>
                    <a:cubicBezTo>
                      <a:pt x="1081309" y="2970370"/>
                      <a:pt x="1081309" y="2969217"/>
                      <a:pt x="1081309" y="2969217"/>
                    </a:cubicBezTo>
                    <a:lnTo>
                      <a:pt x="1081309" y="2757895"/>
                    </a:lnTo>
                    <a:cubicBezTo>
                      <a:pt x="1081309" y="2757895"/>
                      <a:pt x="1081309" y="766178"/>
                      <a:pt x="1081309" y="766178"/>
                    </a:cubicBezTo>
                    <a:lnTo>
                      <a:pt x="1081309" y="32929"/>
                    </a:lnTo>
                    <a:cubicBezTo>
                      <a:pt x="1081309" y="32929"/>
                      <a:pt x="1081309" y="0"/>
                      <a:pt x="1081309" y="0"/>
                    </a:cubicBezTo>
                    <a:lnTo>
                      <a:pt x="1048380" y="0"/>
                    </a:lnTo>
                    <a:close/>
                    <a:moveTo>
                      <a:pt x="686819" y="1173593"/>
                    </a:moveTo>
                    <a:lnTo>
                      <a:pt x="686819" y="2978685"/>
                    </a:lnTo>
                    <a:cubicBezTo>
                      <a:pt x="686819" y="3059279"/>
                      <a:pt x="621207" y="3124808"/>
                      <a:pt x="540614" y="3124808"/>
                    </a:cubicBezTo>
                    <a:cubicBezTo>
                      <a:pt x="460020" y="3124808"/>
                      <a:pt x="394409" y="3059279"/>
                      <a:pt x="394409" y="2978685"/>
                    </a:cubicBezTo>
                    <a:lnTo>
                      <a:pt x="394409" y="1173593"/>
                    </a:lnTo>
                    <a:cubicBezTo>
                      <a:pt x="394409" y="1092999"/>
                      <a:pt x="460020" y="1027470"/>
                      <a:pt x="540614" y="1027470"/>
                    </a:cubicBezTo>
                    <a:cubicBezTo>
                      <a:pt x="621207" y="1027470"/>
                      <a:pt x="686819" y="1092999"/>
                      <a:pt x="686819" y="1173593"/>
                    </a:cubicBezTo>
                    <a:close/>
                  </a:path>
                </a:pathLst>
              </a:custGeom>
              <a:grpFill/>
              <a:ln w="8232" cap="flat">
                <a:noFill/>
                <a:prstDash val="solid"/>
                <a:miter/>
              </a:ln>
            </p:spPr>
            <p:txBody>
              <a:bodyPr rtlCol="0" anchor="ctr"/>
              <a:lstStyle/>
              <a:p>
                <a:endParaRPr lang="pt-BR"/>
              </a:p>
            </p:txBody>
          </p:sp>
          <p:sp>
            <p:nvSpPr>
              <p:cNvPr id="437" name="Forma Livre: Forma 436">
                <a:extLst>
                  <a:ext uri="{FF2B5EF4-FFF2-40B4-BE49-F238E27FC236}">
                    <a16:creationId xmlns:a16="http://schemas.microsoft.com/office/drawing/2014/main" id="{3F498267-CEAE-7134-53BE-6E73D4B9E99A}"/>
                  </a:ext>
                </a:extLst>
              </p:cNvPr>
              <p:cNvSpPr/>
              <p:nvPr/>
            </p:nvSpPr>
            <p:spPr>
              <a:xfrm>
                <a:off x="4692" y="1074569"/>
                <a:ext cx="394490" cy="3514605"/>
              </a:xfrm>
              <a:custGeom>
                <a:avLst/>
                <a:gdLst>
                  <a:gd name="connsiteX0" fmla="*/ 32847 w 394490"/>
                  <a:gd name="connsiteY0" fmla="*/ 0 h 3514605"/>
                  <a:gd name="connsiteX1" fmla="*/ 0 w 394490"/>
                  <a:gd name="connsiteY1" fmla="*/ 0 h 3514605"/>
                  <a:gd name="connsiteX2" fmla="*/ 0 w 394490"/>
                  <a:gd name="connsiteY2" fmla="*/ 32929 h 3514605"/>
                  <a:gd name="connsiteX3" fmla="*/ 0 w 394490"/>
                  <a:gd name="connsiteY3" fmla="*/ 3481677 h 3514605"/>
                  <a:gd name="connsiteX4" fmla="*/ 0 w 394490"/>
                  <a:gd name="connsiteY4" fmla="*/ 3514606 h 3514605"/>
                  <a:gd name="connsiteX5" fmla="*/ 32847 w 394490"/>
                  <a:gd name="connsiteY5" fmla="*/ 3514606 h 3514605"/>
                  <a:gd name="connsiteX6" fmla="*/ 361644 w 394490"/>
                  <a:gd name="connsiteY6" fmla="*/ 3514606 h 3514605"/>
                  <a:gd name="connsiteX7" fmla="*/ 394491 w 394490"/>
                  <a:gd name="connsiteY7" fmla="*/ 3514606 h 3514605"/>
                  <a:gd name="connsiteX8" fmla="*/ 394491 w 394490"/>
                  <a:gd name="connsiteY8" fmla="*/ 3481677 h 3514605"/>
                  <a:gd name="connsiteX9" fmla="*/ 394491 w 394490"/>
                  <a:gd name="connsiteY9" fmla="*/ 32929 h 3514605"/>
                  <a:gd name="connsiteX10" fmla="*/ 394491 w 394490"/>
                  <a:gd name="connsiteY10" fmla="*/ 0 h 3514605"/>
                  <a:gd name="connsiteX11" fmla="*/ 361644 w 394490"/>
                  <a:gd name="connsiteY11" fmla="*/ 0 h 3514605"/>
                  <a:gd name="connsiteX12" fmla="*/ 32847 w 394490"/>
                  <a:gd name="connsiteY12" fmla="*/ 0 h 35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490" h="3514605">
                    <a:moveTo>
                      <a:pt x="32847" y="0"/>
                    </a:moveTo>
                    <a:lnTo>
                      <a:pt x="0" y="0"/>
                    </a:lnTo>
                    <a:lnTo>
                      <a:pt x="0" y="32929"/>
                    </a:lnTo>
                    <a:lnTo>
                      <a:pt x="0" y="3481677"/>
                    </a:lnTo>
                    <a:lnTo>
                      <a:pt x="0" y="3514606"/>
                    </a:lnTo>
                    <a:lnTo>
                      <a:pt x="32847" y="3514606"/>
                    </a:lnTo>
                    <a:lnTo>
                      <a:pt x="361644" y="3514606"/>
                    </a:lnTo>
                    <a:lnTo>
                      <a:pt x="394491" y="3514606"/>
                    </a:lnTo>
                    <a:lnTo>
                      <a:pt x="394491" y="3481677"/>
                    </a:lnTo>
                    <a:lnTo>
                      <a:pt x="394491" y="32929"/>
                    </a:lnTo>
                    <a:lnTo>
                      <a:pt x="394491" y="0"/>
                    </a:lnTo>
                    <a:lnTo>
                      <a:pt x="361644" y="0"/>
                    </a:lnTo>
                    <a:lnTo>
                      <a:pt x="32847" y="0"/>
                    </a:lnTo>
                    <a:close/>
                  </a:path>
                </a:pathLst>
              </a:custGeom>
              <a:grpFill/>
              <a:ln w="8232" cap="flat">
                <a:noFill/>
                <a:prstDash val="solid"/>
                <a:miter/>
              </a:ln>
            </p:spPr>
            <p:txBody>
              <a:bodyPr rtlCol="0" anchor="ctr"/>
              <a:lstStyle/>
              <a:p>
                <a:endParaRPr lang="pt-BR"/>
              </a:p>
            </p:txBody>
          </p:sp>
        </p:grpSp>
        <p:grpSp>
          <p:nvGrpSpPr>
            <p:cNvPr id="374" name="Gráfico 4">
              <a:extLst>
                <a:ext uri="{FF2B5EF4-FFF2-40B4-BE49-F238E27FC236}">
                  <a16:creationId xmlns:a16="http://schemas.microsoft.com/office/drawing/2014/main" id="{1BBE8388-97A3-1FD0-EB99-4F68DA2F4655}"/>
                </a:ext>
              </a:extLst>
            </p:cNvPr>
            <p:cNvGrpSpPr/>
            <p:nvPr/>
          </p:nvGrpSpPr>
          <p:grpSpPr>
            <a:xfrm>
              <a:off x="0" y="5018076"/>
              <a:ext cx="12184590" cy="762473"/>
              <a:chOff x="0" y="5018076"/>
              <a:chExt cx="12184590" cy="762473"/>
            </a:xfrm>
            <a:grpFill/>
          </p:grpSpPr>
          <p:grpSp>
            <p:nvGrpSpPr>
              <p:cNvPr id="375" name="Gráfico 4">
                <a:extLst>
                  <a:ext uri="{FF2B5EF4-FFF2-40B4-BE49-F238E27FC236}">
                    <a16:creationId xmlns:a16="http://schemas.microsoft.com/office/drawing/2014/main" id="{5E5FC345-FF74-7FEE-57D0-90A089BC5613}"/>
                  </a:ext>
                </a:extLst>
              </p:cNvPr>
              <p:cNvGrpSpPr/>
              <p:nvPr/>
            </p:nvGrpSpPr>
            <p:grpSpPr>
              <a:xfrm>
                <a:off x="0" y="5036763"/>
                <a:ext cx="374321" cy="553785"/>
                <a:chOff x="0" y="5036763"/>
                <a:chExt cx="374321" cy="553785"/>
              </a:xfrm>
              <a:grpFill/>
            </p:grpSpPr>
            <p:sp>
              <p:nvSpPr>
                <p:cNvPr id="430" name="Forma Livre: Forma 429">
                  <a:extLst>
                    <a:ext uri="{FF2B5EF4-FFF2-40B4-BE49-F238E27FC236}">
                      <a16:creationId xmlns:a16="http://schemas.microsoft.com/office/drawing/2014/main" id="{448C55FE-19D8-9EF1-0561-ECF9EBF9F4E2}"/>
                    </a:ext>
                  </a:extLst>
                </p:cNvPr>
                <p:cNvSpPr/>
                <p:nvPr/>
              </p:nvSpPr>
              <p:spPr>
                <a:xfrm>
                  <a:off x="17370" y="5054133"/>
                  <a:ext cx="339581" cy="519045"/>
                </a:xfrm>
                <a:custGeom>
                  <a:avLst/>
                  <a:gdLst>
                    <a:gd name="connsiteX0" fmla="*/ 0 w 339581"/>
                    <a:gd name="connsiteY0" fmla="*/ 518963 h 519045"/>
                    <a:gd name="connsiteX1" fmla="*/ 0 w 339581"/>
                    <a:gd name="connsiteY1" fmla="*/ 0 h 519045"/>
                    <a:gd name="connsiteX2" fmla="*/ 336206 w 339581"/>
                    <a:gd name="connsiteY2" fmla="*/ 0 h 519045"/>
                    <a:gd name="connsiteX3" fmla="*/ 336206 w 339581"/>
                    <a:gd name="connsiteY3" fmla="*/ 40832 h 519045"/>
                    <a:gd name="connsiteX4" fmla="*/ 45031 w 339581"/>
                    <a:gd name="connsiteY4" fmla="*/ 40832 h 519045"/>
                    <a:gd name="connsiteX5" fmla="*/ 45031 w 339581"/>
                    <a:gd name="connsiteY5" fmla="*/ 241946 h 519045"/>
                    <a:gd name="connsiteX6" fmla="*/ 299161 w 339581"/>
                    <a:gd name="connsiteY6" fmla="*/ 241946 h 519045"/>
                    <a:gd name="connsiteX7" fmla="*/ 299161 w 339581"/>
                    <a:gd name="connsiteY7" fmla="*/ 282038 h 519045"/>
                    <a:gd name="connsiteX8" fmla="*/ 45031 w 339581"/>
                    <a:gd name="connsiteY8" fmla="*/ 282038 h 519045"/>
                    <a:gd name="connsiteX9" fmla="*/ 45031 w 339581"/>
                    <a:gd name="connsiteY9" fmla="*/ 478954 h 519045"/>
                    <a:gd name="connsiteX10" fmla="*/ 339581 w 339581"/>
                    <a:gd name="connsiteY10" fmla="*/ 478954 h 519045"/>
                    <a:gd name="connsiteX11" fmla="*/ 339581 w 339581"/>
                    <a:gd name="connsiteY11" fmla="*/ 519045 h 519045"/>
                    <a:gd name="connsiteX12" fmla="*/ 0 w 339581"/>
                    <a:gd name="connsiteY12" fmla="*/ 519045 h 51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581" h="519045">
                      <a:moveTo>
                        <a:pt x="0" y="518963"/>
                      </a:moveTo>
                      <a:lnTo>
                        <a:pt x="0" y="0"/>
                      </a:lnTo>
                      <a:lnTo>
                        <a:pt x="336206" y="0"/>
                      </a:lnTo>
                      <a:lnTo>
                        <a:pt x="336206" y="40832"/>
                      </a:lnTo>
                      <a:lnTo>
                        <a:pt x="45031" y="40832"/>
                      </a:lnTo>
                      <a:lnTo>
                        <a:pt x="45031" y="241946"/>
                      </a:lnTo>
                      <a:lnTo>
                        <a:pt x="299161" y="241946"/>
                      </a:lnTo>
                      <a:lnTo>
                        <a:pt x="299161" y="282038"/>
                      </a:lnTo>
                      <a:lnTo>
                        <a:pt x="45031" y="282038"/>
                      </a:lnTo>
                      <a:lnTo>
                        <a:pt x="45031" y="478954"/>
                      </a:lnTo>
                      <a:lnTo>
                        <a:pt x="339581" y="478954"/>
                      </a:lnTo>
                      <a:lnTo>
                        <a:pt x="339581" y="519045"/>
                      </a:lnTo>
                      <a:lnTo>
                        <a:pt x="0" y="519045"/>
                      </a:lnTo>
                      <a:close/>
                    </a:path>
                  </a:pathLst>
                </a:custGeom>
                <a:grpFill/>
                <a:ln w="8232" cap="flat">
                  <a:noFill/>
                  <a:prstDash val="solid"/>
                  <a:miter/>
                </a:ln>
              </p:spPr>
              <p:txBody>
                <a:bodyPr rtlCol="0" anchor="ctr"/>
                <a:lstStyle/>
                <a:p>
                  <a:endParaRPr lang="pt-BR"/>
                </a:p>
              </p:txBody>
            </p:sp>
            <p:sp>
              <p:nvSpPr>
                <p:cNvPr id="431" name="Forma Livre: Forma 430">
                  <a:extLst>
                    <a:ext uri="{FF2B5EF4-FFF2-40B4-BE49-F238E27FC236}">
                      <a16:creationId xmlns:a16="http://schemas.microsoft.com/office/drawing/2014/main" id="{DBA7EBE2-61AD-0CA4-B747-7EE0DA66F98F}"/>
                    </a:ext>
                  </a:extLst>
                </p:cNvPr>
                <p:cNvSpPr/>
                <p:nvPr/>
              </p:nvSpPr>
              <p:spPr>
                <a:xfrm>
                  <a:off x="0" y="5036763"/>
                  <a:ext cx="374321" cy="553785"/>
                </a:xfrm>
                <a:custGeom>
                  <a:avLst/>
                  <a:gdLst>
                    <a:gd name="connsiteX0" fmla="*/ 356951 w 374321"/>
                    <a:gd name="connsiteY0" fmla="*/ 553703 h 553785"/>
                    <a:gd name="connsiteX1" fmla="*/ 17370 w 374321"/>
                    <a:gd name="connsiteY1" fmla="*/ 553703 h 553785"/>
                    <a:gd name="connsiteX2" fmla="*/ 0 w 374321"/>
                    <a:gd name="connsiteY2" fmla="*/ 536333 h 553785"/>
                    <a:gd name="connsiteX3" fmla="*/ 0 w 374321"/>
                    <a:gd name="connsiteY3" fmla="*/ 17370 h 553785"/>
                    <a:gd name="connsiteX4" fmla="*/ 17370 w 374321"/>
                    <a:gd name="connsiteY4" fmla="*/ 0 h 553785"/>
                    <a:gd name="connsiteX5" fmla="*/ 353576 w 374321"/>
                    <a:gd name="connsiteY5" fmla="*/ 0 h 553785"/>
                    <a:gd name="connsiteX6" fmla="*/ 370946 w 374321"/>
                    <a:gd name="connsiteY6" fmla="*/ 17370 h 553785"/>
                    <a:gd name="connsiteX7" fmla="*/ 370946 w 374321"/>
                    <a:gd name="connsiteY7" fmla="*/ 58202 h 553785"/>
                    <a:gd name="connsiteX8" fmla="*/ 353576 w 374321"/>
                    <a:gd name="connsiteY8" fmla="*/ 75572 h 553785"/>
                    <a:gd name="connsiteX9" fmla="*/ 79771 w 374321"/>
                    <a:gd name="connsiteY9" fmla="*/ 75572 h 553785"/>
                    <a:gd name="connsiteX10" fmla="*/ 79771 w 374321"/>
                    <a:gd name="connsiteY10" fmla="*/ 241947 h 553785"/>
                    <a:gd name="connsiteX11" fmla="*/ 316531 w 374321"/>
                    <a:gd name="connsiteY11" fmla="*/ 241947 h 553785"/>
                    <a:gd name="connsiteX12" fmla="*/ 333901 w 374321"/>
                    <a:gd name="connsiteY12" fmla="*/ 259317 h 553785"/>
                    <a:gd name="connsiteX13" fmla="*/ 333901 w 374321"/>
                    <a:gd name="connsiteY13" fmla="*/ 299408 h 553785"/>
                    <a:gd name="connsiteX14" fmla="*/ 316531 w 374321"/>
                    <a:gd name="connsiteY14" fmla="*/ 316778 h 553785"/>
                    <a:gd name="connsiteX15" fmla="*/ 79771 w 374321"/>
                    <a:gd name="connsiteY15" fmla="*/ 316778 h 553785"/>
                    <a:gd name="connsiteX16" fmla="*/ 79771 w 374321"/>
                    <a:gd name="connsiteY16" fmla="*/ 478954 h 553785"/>
                    <a:gd name="connsiteX17" fmla="*/ 356951 w 374321"/>
                    <a:gd name="connsiteY17" fmla="*/ 478954 h 553785"/>
                    <a:gd name="connsiteX18" fmla="*/ 374322 w 374321"/>
                    <a:gd name="connsiteY18" fmla="*/ 496324 h 553785"/>
                    <a:gd name="connsiteX19" fmla="*/ 374322 w 374321"/>
                    <a:gd name="connsiteY19" fmla="*/ 536415 h 553785"/>
                    <a:gd name="connsiteX20" fmla="*/ 356951 w 374321"/>
                    <a:gd name="connsiteY20" fmla="*/ 553785 h 553785"/>
                    <a:gd name="connsiteX21" fmla="*/ 34740 w 374321"/>
                    <a:gd name="connsiteY21" fmla="*/ 518963 h 553785"/>
                    <a:gd name="connsiteX22" fmla="*/ 339581 w 374321"/>
                    <a:gd name="connsiteY22" fmla="*/ 518963 h 553785"/>
                    <a:gd name="connsiteX23" fmla="*/ 339581 w 374321"/>
                    <a:gd name="connsiteY23" fmla="*/ 513612 h 553785"/>
                    <a:gd name="connsiteX24" fmla="*/ 62401 w 374321"/>
                    <a:gd name="connsiteY24" fmla="*/ 513612 h 553785"/>
                    <a:gd name="connsiteX25" fmla="*/ 45031 w 374321"/>
                    <a:gd name="connsiteY25" fmla="*/ 496242 h 553785"/>
                    <a:gd name="connsiteX26" fmla="*/ 45031 w 374321"/>
                    <a:gd name="connsiteY26" fmla="*/ 299325 h 553785"/>
                    <a:gd name="connsiteX27" fmla="*/ 62401 w 374321"/>
                    <a:gd name="connsiteY27" fmla="*/ 281955 h 553785"/>
                    <a:gd name="connsiteX28" fmla="*/ 299161 w 374321"/>
                    <a:gd name="connsiteY28" fmla="*/ 281955 h 553785"/>
                    <a:gd name="connsiteX29" fmla="*/ 299161 w 374321"/>
                    <a:gd name="connsiteY29" fmla="*/ 276605 h 553785"/>
                    <a:gd name="connsiteX30" fmla="*/ 62401 w 374321"/>
                    <a:gd name="connsiteY30" fmla="*/ 276605 h 553785"/>
                    <a:gd name="connsiteX31" fmla="*/ 45031 w 374321"/>
                    <a:gd name="connsiteY31" fmla="*/ 259234 h 553785"/>
                    <a:gd name="connsiteX32" fmla="*/ 45031 w 374321"/>
                    <a:gd name="connsiteY32" fmla="*/ 58120 h 553785"/>
                    <a:gd name="connsiteX33" fmla="*/ 62401 w 374321"/>
                    <a:gd name="connsiteY33" fmla="*/ 40750 h 553785"/>
                    <a:gd name="connsiteX34" fmla="*/ 336206 w 374321"/>
                    <a:gd name="connsiteY34" fmla="*/ 40750 h 553785"/>
                    <a:gd name="connsiteX35" fmla="*/ 336206 w 374321"/>
                    <a:gd name="connsiteY35" fmla="*/ 34658 h 553785"/>
                    <a:gd name="connsiteX36" fmla="*/ 34740 w 374321"/>
                    <a:gd name="connsiteY36" fmla="*/ 34658 h 553785"/>
                    <a:gd name="connsiteX37" fmla="*/ 34740 w 374321"/>
                    <a:gd name="connsiteY37" fmla="*/ 518881 h 5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4321" h="553785">
                      <a:moveTo>
                        <a:pt x="356951" y="553703"/>
                      </a:moveTo>
                      <a:lnTo>
                        <a:pt x="17370" y="553703"/>
                      </a:lnTo>
                      <a:cubicBezTo>
                        <a:pt x="7821" y="553703"/>
                        <a:pt x="0" y="545965"/>
                        <a:pt x="0" y="536333"/>
                      </a:cubicBezTo>
                      <a:lnTo>
                        <a:pt x="0" y="17370"/>
                      </a:lnTo>
                      <a:cubicBezTo>
                        <a:pt x="0" y="7821"/>
                        <a:pt x="7738" y="0"/>
                        <a:pt x="17370" y="0"/>
                      </a:cubicBezTo>
                      <a:lnTo>
                        <a:pt x="353576" y="0"/>
                      </a:lnTo>
                      <a:cubicBezTo>
                        <a:pt x="363126" y="0"/>
                        <a:pt x="370946" y="7738"/>
                        <a:pt x="370946" y="17370"/>
                      </a:cubicBezTo>
                      <a:lnTo>
                        <a:pt x="370946" y="58202"/>
                      </a:lnTo>
                      <a:cubicBezTo>
                        <a:pt x="370946" y="67752"/>
                        <a:pt x="363208" y="75572"/>
                        <a:pt x="353576" y="75572"/>
                      </a:cubicBezTo>
                      <a:lnTo>
                        <a:pt x="79771" y="75572"/>
                      </a:lnTo>
                      <a:lnTo>
                        <a:pt x="79771" y="241947"/>
                      </a:lnTo>
                      <a:lnTo>
                        <a:pt x="316531" y="241947"/>
                      </a:lnTo>
                      <a:cubicBezTo>
                        <a:pt x="326080" y="241947"/>
                        <a:pt x="333901" y="249685"/>
                        <a:pt x="333901" y="259317"/>
                      </a:cubicBezTo>
                      <a:lnTo>
                        <a:pt x="333901" y="299408"/>
                      </a:lnTo>
                      <a:cubicBezTo>
                        <a:pt x="333901" y="308958"/>
                        <a:pt x="326163" y="316778"/>
                        <a:pt x="316531" y="316778"/>
                      </a:cubicBezTo>
                      <a:lnTo>
                        <a:pt x="79771" y="316778"/>
                      </a:lnTo>
                      <a:lnTo>
                        <a:pt x="79771" y="478954"/>
                      </a:lnTo>
                      <a:lnTo>
                        <a:pt x="356951" y="478954"/>
                      </a:lnTo>
                      <a:cubicBezTo>
                        <a:pt x="366501" y="478954"/>
                        <a:pt x="374322" y="486692"/>
                        <a:pt x="374322" y="496324"/>
                      </a:cubicBezTo>
                      <a:lnTo>
                        <a:pt x="374322" y="536415"/>
                      </a:lnTo>
                      <a:cubicBezTo>
                        <a:pt x="374322" y="545965"/>
                        <a:pt x="366583" y="553785"/>
                        <a:pt x="356951" y="553785"/>
                      </a:cubicBezTo>
                      <a:close/>
                      <a:moveTo>
                        <a:pt x="34740" y="518963"/>
                      </a:moveTo>
                      <a:lnTo>
                        <a:pt x="339581" y="518963"/>
                      </a:lnTo>
                      <a:lnTo>
                        <a:pt x="339581" y="513612"/>
                      </a:lnTo>
                      <a:lnTo>
                        <a:pt x="62401" y="513612"/>
                      </a:lnTo>
                      <a:cubicBezTo>
                        <a:pt x="52851" y="513612"/>
                        <a:pt x="45031" y="505873"/>
                        <a:pt x="45031" y="496242"/>
                      </a:cubicBezTo>
                      <a:lnTo>
                        <a:pt x="45031" y="299325"/>
                      </a:lnTo>
                      <a:cubicBezTo>
                        <a:pt x="45031" y="289776"/>
                        <a:pt x="52769" y="281955"/>
                        <a:pt x="62401" y="281955"/>
                      </a:cubicBezTo>
                      <a:lnTo>
                        <a:pt x="299161" y="281955"/>
                      </a:lnTo>
                      <a:lnTo>
                        <a:pt x="299161" y="276605"/>
                      </a:lnTo>
                      <a:lnTo>
                        <a:pt x="62401" y="276605"/>
                      </a:lnTo>
                      <a:cubicBezTo>
                        <a:pt x="52851" y="276605"/>
                        <a:pt x="45031" y="268866"/>
                        <a:pt x="45031" y="259234"/>
                      </a:cubicBezTo>
                      <a:lnTo>
                        <a:pt x="45031" y="58120"/>
                      </a:lnTo>
                      <a:cubicBezTo>
                        <a:pt x="45031" y="48571"/>
                        <a:pt x="52769" y="40750"/>
                        <a:pt x="62401" y="40750"/>
                      </a:cubicBezTo>
                      <a:lnTo>
                        <a:pt x="336206" y="40750"/>
                      </a:lnTo>
                      <a:lnTo>
                        <a:pt x="336206" y="34658"/>
                      </a:lnTo>
                      <a:lnTo>
                        <a:pt x="34740" y="34658"/>
                      </a:lnTo>
                      <a:lnTo>
                        <a:pt x="34740" y="518881"/>
                      </a:lnTo>
                      <a:close/>
                    </a:path>
                  </a:pathLst>
                </a:custGeom>
                <a:grpFill/>
                <a:ln w="8232" cap="flat">
                  <a:noFill/>
                  <a:prstDash val="solid"/>
                  <a:miter/>
                </a:ln>
              </p:spPr>
              <p:txBody>
                <a:bodyPr rtlCol="0" anchor="ctr"/>
                <a:lstStyle/>
                <a:p>
                  <a:endParaRPr lang="pt-BR"/>
                </a:p>
              </p:txBody>
            </p:sp>
          </p:grpSp>
          <p:grpSp>
            <p:nvGrpSpPr>
              <p:cNvPr id="376" name="Gráfico 4">
                <a:extLst>
                  <a:ext uri="{FF2B5EF4-FFF2-40B4-BE49-F238E27FC236}">
                    <a16:creationId xmlns:a16="http://schemas.microsoft.com/office/drawing/2014/main" id="{A0AC850B-38D6-D538-E439-0D9CAFFB739C}"/>
                  </a:ext>
                </a:extLst>
              </p:cNvPr>
              <p:cNvGrpSpPr/>
              <p:nvPr/>
            </p:nvGrpSpPr>
            <p:grpSpPr>
              <a:xfrm>
                <a:off x="590665" y="5018487"/>
                <a:ext cx="452692" cy="582268"/>
                <a:chOff x="590665" y="5018487"/>
                <a:chExt cx="452692" cy="582268"/>
              </a:xfrm>
              <a:grpFill/>
            </p:grpSpPr>
            <p:sp>
              <p:nvSpPr>
                <p:cNvPr id="428" name="Forma Livre: Forma 427">
                  <a:extLst>
                    <a:ext uri="{FF2B5EF4-FFF2-40B4-BE49-F238E27FC236}">
                      <a16:creationId xmlns:a16="http://schemas.microsoft.com/office/drawing/2014/main" id="{58ACD32C-3CB1-8F25-A170-C20DBDF978B8}"/>
                    </a:ext>
                  </a:extLst>
                </p:cNvPr>
                <p:cNvSpPr/>
                <p:nvPr/>
              </p:nvSpPr>
              <p:spPr>
                <a:xfrm>
                  <a:off x="607953" y="5035858"/>
                  <a:ext cx="417870" cy="547528"/>
                </a:xfrm>
                <a:custGeom>
                  <a:avLst/>
                  <a:gdLst>
                    <a:gd name="connsiteX0" fmla="*/ 0 w 417870"/>
                    <a:gd name="connsiteY0" fmla="*/ 343780 h 547528"/>
                    <a:gd name="connsiteX1" fmla="*/ 15641 w 417870"/>
                    <a:gd name="connsiteY1" fmla="*/ 264256 h 547528"/>
                    <a:gd name="connsiteX2" fmla="*/ 58943 w 417870"/>
                    <a:gd name="connsiteY2" fmla="*/ 199550 h 547528"/>
                    <a:gd name="connsiteX3" fmla="*/ 124390 w 417870"/>
                    <a:gd name="connsiteY3" fmla="*/ 156249 h 547528"/>
                    <a:gd name="connsiteX4" fmla="*/ 206054 w 417870"/>
                    <a:gd name="connsiteY4" fmla="*/ 140443 h 547528"/>
                    <a:gd name="connsiteX5" fmla="*/ 258740 w 417870"/>
                    <a:gd name="connsiteY5" fmla="*/ 147111 h 547528"/>
                    <a:gd name="connsiteX6" fmla="*/ 304924 w 417870"/>
                    <a:gd name="connsiteY6" fmla="*/ 165386 h 547528"/>
                    <a:gd name="connsiteX7" fmla="*/ 343862 w 417870"/>
                    <a:gd name="connsiteY7" fmla="*/ 193458 h 547528"/>
                    <a:gd name="connsiteX8" fmla="*/ 373992 w 417870"/>
                    <a:gd name="connsiteY8" fmla="*/ 229351 h 547528"/>
                    <a:gd name="connsiteX9" fmla="*/ 373992 w 417870"/>
                    <a:gd name="connsiteY9" fmla="*/ 0 h 547528"/>
                    <a:gd name="connsiteX10" fmla="*/ 417870 w 417870"/>
                    <a:gd name="connsiteY10" fmla="*/ 0 h 547528"/>
                    <a:gd name="connsiteX11" fmla="*/ 417870 w 417870"/>
                    <a:gd name="connsiteY11" fmla="*/ 537238 h 547528"/>
                    <a:gd name="connsiteX12" fmla="*/ 378932 w 417870"/>
                    <a:gd name="connsiteY12" fmla="*/ 537238 h 547528"/>
                    <a:gd name="connsiteX13" fmla="*/ 375474 w 417870"/>
                    <a:gd name="connsiteY13" fmla="*/ 456315 h 547528"/>
                    <a:gd name="connsiteX14" fmla="*/ 345673 w 417870"/>
                    <a:gd name="connsiteY14" fmla="*/ 492784 h 547528"/>
                    <a:gd name="connsiteX15" fmla="*/ 306405 w 417870"/>
                    <a:gd name="connsiteY15" fmla="*/ 521597 h 547528"/>
                    <a:gd name="connsiteX16" fmla="*/ 259481 w 417870"/>
                    <a:gd name="connsiteY16" fmla="*/ 540696 h 547528"/>
                    <a:gd name="connsiteX17" fmla="*/ 206465 w 417870"/>
                    <a:gd name="connsiteY17" fmla="*/ 547529 h 547528"/>
                    <a:gd name="connsiteX18" fmla="*/ 124801 w 417870"/>
                    <a:gd name="connsiteY18" fmla="*/ 531723 h 547528"/>
                    <a:gd name="connsiteX19" fmla="*/ 59355 w 417870"/>
                    <a:gd name="connsiteY19" fmla="*/ 488421 h 547528"/>
                    <a:gd name="connsiteX20" fmla="*/ 15888 w 417870"/>
                    <a:gd name="connsiteY20" fmla="*/ 423715 h 547528"/>
                    <a:gd name="connsiteX21" fmla="*/ 82 w 417870"/>
                    <a:gd name="connsiteY21" fmla="*/ 343780 h 547528"/>
                    <a:gd name="connsiteX22" fmla="*/ 44290 w 417870"/>
                    <a:gd name="connsiteY22" fmla="*/ 343780 h 547528"/>
                    <a:gd name="connsiteX23" fmla="*/ 57297 w 417870"/>
                    <a:gd name="connsiteY23" fmla="*/ 409062 h 547528"/>
                    <a:gd name="connsiteX24" fmla="*/ 92778 w 417870"/>
                    <a:gd name="connsiteY24" fmla="*/ 461172 h 547528"/>
                    <a:gd name="connsiteX25" fmla="*/ 145464 w 417870"/>
                    <a:gd name="connsiteY25" fmla="*/ 495747 h 547528"/>
                    <a:gd name="connsiteX26" fmla="*/ 209923 w 417870"/>
                    <a:gd name="connsiteY26" fmla="*/ 508343 h 547528"/>
                    <a:gd name="connsiteX27" fmla="*/ 274382 w 417870"/>
                    <a:gd name="connsiteY27" fmla="*/ 495912 h 547528"/>
                    <a:gd name="connsiteX28" fmla="*/ 327068 w 417870"/>
                    <a:gd name="connsiteY28" fmla="*/ 461337 h 547528"/>
                    <a:gd name="connsiteX29" fmla="*/ 362549 w 417870"/>
                    <a:gd name="connsiteY29" fmla="*/ 409227 h 547528"/>
                    <a:gd name="connsiteX30" fmla="*/ 375556 w 417870"/>
                    <a:gd name="connsiteY30" fmla="*/ 343780 h 547528"/>
                    <a:gd name="connsiteX31" fmla="*/ 362549 w 417870"/>
                    <a:gd name="connsiteY31" fmla="*/ 278745 h 547528"/>
                    <a:gd name="connsiteX32" fmla="*/ 327068 w 417870"/>
                    <a:gd name="connsiteY32" fmla="*/ 226882 h 547528"/>
                    <a:gd name="connsiteX33" fmla="*/ 274382 w 417870"/>
                    <a:gd name="connsiteY33" fmla="*/ 192388 h 547528"/>
                    <a:gd name="connsiteX34" fmla="*/ 209923 w 417870"/>
                    <a:gd name="connsiteY34" fmla="*/ 179793 h 547528"/>
                    <a:gd name="connsiteX35" fmla="*/ 145217 w 417870"/>
                    <a:gd name="connsiteY35" fmla="*/ 192388 h 547528"/>
                    <a:gd name="connsiteX36" fmla="*/ 92531 w 417870"/>
                    <a:gd name="connsiteY36" fmla="*/ 226882 h 547528"/>
                    <a:gd name="connsiteX37" fmla="*/ 57214 w 417870"/>
                    <a:gd name="connsiteY37" fmla="*/ 278745 h 547528"/>
                    <a:gd name="connsiteX38" fmla="*/ 44207 w 417870"/>
                    <a:gd name="connsiteY38" fmla="*/ 343780 h 5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47528">
                      <a:moveTo>
                        <a:pt x="0" y="343780"/>
                      </a:moveTo>
                      <a:cubicBezTo>
                        <a:pt x="0" y="315543"/>
                        <a:pt x="5186" y="289035"/>
                        <a:pt x="15641" y="264256"/>
                      </a:cubicBezTo>
                      <a:cubicBezTo>
                        <a:pt x="26096" y="239477"/>
                        <a:pt x="40503" y="217908"/>
                        <a:pt x="58943" y="199550"/>
                      </a:cubicBezTo>
                      <a:cubicBezTo>
                        <a:pt x="77383" y="181275"/>
                        <a:pt x="99199" y="166786"/>
                        <a:pt x="124390" y="156249"/>
                      </a:cubicBezTo>
                      <a:cubicBezTo>
                        <a:pt x="149580" y="145711"/>
                        <a:pt x="176829" y="140443"/>
                        <a:pt x="206054" y="140443"/>
                      </a:cubicBezTo>
                      <a:cubicBezTo>
                        <a:pt x="224659" y="140443"/>
                        <a:pt x="242194" y="142665"/>
                        <a:pt x="258740" y="147111"/>
                      </a:cubicBezTo>
                      <a:cubicBezTo>
                        <a:pt x="275287" y="151556"/>
                        <a:pt x="290682" y="157648"/>
                        <a:pt x="304924" y="165386"/>
                      </a:cubicBezTo>
                      <a:cubicBezTo>
                        <a:pt x="319165" y="173125"/>
                        <a:pt x="332172" y="182509"/>
                        <a:pt x="343862" y="193458"/>
                      </a:cubicBezTo>
                      <a:cubicBezTo>
                        <a:pt x="355552" y="204407"/>
                        <a:pt x="365595" y="216344"/>
                        <a:pt x="373992" y="229351"/>
                      </a:cubicBezTo>
                      <a:lnTo>
                        <a:pt x="373992" y="0"/>
                      </a:lnTo>
                      <a:lnTo>
                        <a:pt x="417870" y="0"/>
                      </a:lnTo>
                      <a:lnTo>
                        <a:pt x="417870" y="537238"/>
                      </a:lnTo>
                      <a:lnTo>
                        <a:pt x="378932" y="537238"/>
                      </a:lnTo>
                      <a:lnTo>
                        <a:pt x="375474" y="456315"/>
                      </a:lnTo>
                      <a:cubicBezTo>
                        <a:pt x="367324" y="469569"/>
                        <a:pt x="357445" y="481671"/>
                        <a:pt x="345673" y="492784"/>
                      </a:cubicBezTo>
                      <a:cubicBezTo>
                        <a:pt x="333983" y="503815"/>
                        <a:pt x="320894" y="513447"/>
                        <a:pt x="306405" y="521597"/>
                      </a:cubicBezTo>
                      <a:cubicBezTo>
                        <a:pt x="291916" y="529747"/>
                        <a:pt x="276275" y="536086"/>
                        <a:pt x="259481" y="540696"/>
                      </a:cubicBezTo>
                      <a:cubicBezTo>
                        <a:pt x="242688" y="545306"/>
                        <a:pt x="224988" y="547529"/>
                        <a:pt x="206465" y="547529"/>
                      </a:cubicBezTo>
                      <a:cubicBezTo>
                        <a:pt x="177241" y="547529"/>
                        <a:pt x="149992" y="542260"/>
                        <a:pt x="124801" y="531723"/>
                      </a:cubicBezTo>
                      <a:cubicBezTo>
                        <a:pt x="99611" y="521185"/>
                        <a:pt x="77795" y="506697"/>
                        <a:pt x="59355" y="488421"/>
                      </a:cubicBezTo>
                      <a:cubicBezTo>
                        <a:pt x="40914" y="470145"/>
                        <a:pt x="26426" y="448577"/>
                        <a:pt x="15888" y="423715"/>
                      </a:cubicBezTo>
                      <a:cubicBezTo>
                        <a:pt x="5351" y="398936"/>
                        <a:pt x="82" y="372263"/>
                        <a:pt x="82" y="343780"/>
                      </a:cubicBezTo>
                      <a:close/>
                      <a:moveTo>
                        <a:pt x="44290" y="343780"/>
                      </a:moveTo>
                      <a:cubicBezTo>
                        <a:pt x="44290" y="367159"/>
                        <a:pt x="48653" y="388893"/>
                        <a:pt x="57297" y="409062"/>
                      </a:cubicBezTo>
                      <a:cubicBezTo>
                        <a:pt x="65941" y="429149"/>
                        <a:pt x="77795" y="446519"/>
                        <a:pt x="92778" y="461172"/>
                      </a:cubicBezTo>
                      <a:cubicBezTo>
                        <a:pt x="107761" y="475825"/>
                        <a:pt x="125378" y="487351"/>
                        <a:pt x="145464" y="495747"/>
                      </a:cubicBezTo>
                      <a:cubicBezTo>
                        <a:pt x="165551" y="504145"/>
                        <a:pt x="187037" y="508343"/>
                        <a:pt x="209923" y="508343"/>
                      </a:cubicBezTo>
                      <a:cubicBezTo>
                        <a:pt x="232809" y="508343"/>
                        <a:pt x="254295" y="504227"/>
                        <a:pt x="274382" y="495912"/>
                      </a:cubicBezTo>
                      <a:cubicBezTo>
                        <a:pt x="294469" y="487680"/>
                        <a:pt x="312003" y="476155"/>
                        <a:pt x="327068" y="461337"/>
                      </a:cubicBezTo>
                      <a:cubicBezTo>
                        <a:pt x="342051" y="446601"/>
                        <a:pt x="353906" y="429231"/>
                        <a:pt x="362549" y="409227"/>
                      </a:cubicBezTo>
                      <a:cubicBezTo>
                        <a:pt x="371193" y="389304"/>
                        <a:pt x="375556" y="367407"/>
                        <a:pt x="375556" y="343780"/>
                      </a:cubicBezTo>
                      <a:cubicBezTo>
                        <a:pt x="375556" y="320153"/>
                        <a:pt x="371193" y="298667"/>
                        <a:pt x="362549" y="278745"/>
                      </a:cubicBezTo>
                      <a:cubicBezTo>
                        <a:pt x="353906" y="258823"/>
                        <a:pt x="342051" y="241453"/>
                        <a:pt x="327068" y="226882"/>
                      </a:cubicBezTo>
                      <a:cubicBezTo>
                        <a:pt x="312086" y="212228"/>
                        <a:pt x="294469" y="200785"/>
                        <a:pt x="274382" y="192388"/>
                      </a:cubicBezTo>
                      <a:cubicBezTo>
                        <a:pt x="254295" y="183991"/>
                        <a:pt x="232809" y="179793"/>
                        <a:pt x="209923" y="179793"/>
                      </a:cubicBezTo>
                      <a:cubicBezTo>
                        <a:pt x="187037" y="179793"/>
                        <a:pt x="165469" y="183991"/>
                        <a:pt x="145217" y="192388"/>
                      </a:cubicBezTo>
                      <a:cubicBezTo>
                        <a:pt x="124966" y="200785"/>
                        <a:pt x="107431" y="212310"/>
                        <a:pt x="92531" y="226882"/>
                      </a:cubicBezTo>
                      <a:cubicBezTo>
                        <a:pt x="77630" y="241535"/>
                        <a:pt x="65858" y="258823"/>
                        <a:pt x="57214" y="278745"/>
                      </a:cubicBezTo>
                      <a:cubicBezTo>
                        <a:pt x="48570" y="298749"/>
                        <a:pt x="44207" y="320400"/>
                        <a:pt x="44207" y="343780"/>
                      </a:cubicBezTo>
                      <a:close/>
                    </a:path>
                  </a:pathLst>
                </a:custGeom>
                <a:grpFill/>
                <a:ln w="8232" cap="flat">
                  <a:noFill/>
                  <a:prstDash val="solid"/>
                  <a:miter/>
                </a:ln>
              </p:spPr>
              <p:txBody>
                <a:bodyPr rtlCol="0" anchor="ctr"/>
                <a:lstStyle/>
                <a:p>
                  <a:endParaRPr lang="pt-BR"/>
                </a:p>
              </p:txBody>
            </p:sp>
            <p:sp>
              <p:nvSpPr>
                <p:cNvPr id="429" name="Forma Livre: Forma 428">
                  <a:extLst>
                    <a:ext uri="{FF2B5EF4-FFF2-40B4-BE49-F238E27FC236}">
                      <a16:creationId xmlns:a16="http://schemas.microsoft.com/office/drawing/2014/main" id="{AF879F28-095E-9DD1-4702-4DC4640DFB0B}"/>
                    </a:ext>
                  </a:extLst>
                </p:cNvPr>
                <p:cNvSpPr/>
                <p:nvPr/>
              </p:nvSpPr>
              <p:spPr>
                <a:xfrm>
                  <a:off x="590665" y="5018487"/>
                  <a:ext cx="452692" cy="582268"/>
                </a:xfrm>
                <a:custGeom>
                  <a:avLst/>
                  <a:gdLst>
                    <a:gd name="connsiteX0" fmla="*/ 223753 w 452692"/>
                    <a:gd name="connsiteY0" fmla="*/ 582269 h 582268"/>
                    <a:gd name="connsiteX1" fmla="*/ 135421 w 452692"/>
                    <a:gd name="connsiteY1" fmla="*/ 565063 h 582268"/>
                    <a:gd name="connsiteX2" fmla="*/ 64459 w 452692"/>
                    <a:gd name="connsiteY2" fmla="*/ 518057 h 582268"/>
                    <a:gd name="connsiteX3" fmla="*/ 17205 w 452692"/>
                    <a:gd name="connsiteY3" fmla="*/ 447836 h 582268"/>
                    <a:gd name="connsiteX4" fmla="*/ 0 w 452692"/>
                    <a:gd name="connsiteY4" fmla="*/ 361068 h 582268"/>
                    <a:gd name="connsiteX5" fmla="*/ 17041 w 452692"/>
                    <a:gd name="connsiteY5" fmla="*/ 274794 h 582268"/>
                    <a:gd name="connsiteX6" fmla="*/ 64129 w 452692"/>
                    <a:gd name="connsiteY6" fmla="*/ 204572 h 582268"/>
                    <a:gd name="connsiteX7" fmla="*/ 135092 w 452692"/>
                    <a:gd name="connsiteY7" fmla="*/ 157566 h 582268"/>
                    <a:gd name="connsiteX8" fmla="*/ 223506 w 452692"/>
                    <a:gd name="connsiteY8" fmla="*/ 140360 h 582268"/>
                    <a:gd name="connsiteX9" fmla="*/ 280721 w 452692"/>
                    <a:gd name="connsiteY9" fmla="*/ 147605 h 582268"/>
                    <a:gd name="connsiteX10" fmla="*/ 330691 w 452692"/>
                    <a:gd name="connsiteY10" fmla="*/ 167445 h 582268"/>
                    <a:gd name="connsiteX11" fmla="*/ 373169 w 452692"/>
                    <a:gd name="connsiteY11" fmla="*/ 198069 h 582268"/>
                    <a:gd name="connsiteX12" fmla="*/ 374075 w 452692"/>
                    <a:gd name="connsiteY12" fmla="*/ 198974 h 582268"/>
                    <a:gd name="connsiteX13" fmla="*/ 374075 w 452692"/>
                    <a:gd name="connsiteY13" fmla="*/ 17370 h 582268"/>
                    <a:gd name="connsiteX14" fmla="*/ 391445 w 452692"/>
                    <a:gd name="connsiteY14" fmla="*/ 0 h 582268"/>
                    <a:gd name="connsiteX15" fmla="*/ 435323 w 452692"/>
                    <a:gd name="connsiteY15" fmla="*/ 0 h 582268"/>
                    <a:gd name="connsiteX16" fmla="*/ 452693 w 452692"/>
                    <a:gd name="connsiteY16" fmla="*/ 17370 h 582268"/>
                    <a:gd name="connsiteX17" fmla="*/ 452693 w 452692"/>
                    <a:gd name="connsiteY17" fmla="*/ 554609 h 582268"/>
                    <a:gd name="connsiteX18" fmla="*/ 435323 w 452692"/>
                    <a:gd name="connsiteY18" fmla="*/ 571979 h 582268"/>
                    <a:gd name="connsiteX19" fmla="*/ 396384 w 452692"/>
                    <a:gd name="connsiteY19" fmla="*/ 571979 h 582268"/>
                    <a:gd name="connsiteX20" fmla="*/ 379014 w 452692"/>
                    <a:gd name="connsiteY20" fmla="*/ 555349 h 582268"/>
                    <a:gd name="connsiteX21" fmla="*/ 377532 w 452692"/>
                    <a:gd name="connsiteY21" fmla="*/ 520445 h 582268"/>
                    <a:gd name="connsiteX22" fmla="*/ 375145 w 452692"/>
                    <a:gd name="connsiteY22" fmla="*/ 522750 h 582268"/>
                    <a:gd name="connsiteX23" fmla="*/ 332419 w 452692"/>
                    <a:gd name="connsiteY23" fmla="*/ 554115 h 582268"/>
                    <a:gd name="connsiteX24" fmla="*/ 281544 w 452692"/>
                    <a:gd name="connsiteY24" fmla="*/ 574778 h 582268"/>
                    <a:gd name="connsiteX25" fmla="*/ 223918 w 452692"/>
                    <a:gd name="connsiteY25" fmla="*/ 582269 h 582268"/>
                    <a:gd name="connsiteX26" fmla="*/ 223342 w 452692"/>
                    <a:gd name="connsiteY26" fmla="*/ 175183 h 582268"/>
                    <a:gd name="connsiteX27" fmla="*/ 148428 w 452692"/>
                    <a:gd name="connsiteY27" fmla="*/ 189672 h 582268"/>
                    <a:gd name="connsiteX28" fmla="*/ 88497 w 452692"/>
                    <a:gd name="connsiteY28" fmla="*/ 229269 h 582268"/>
                    <a:gd name="connsiteX29" fmla="*/ 48982 w 452692"/>
                    <a:gd name="connsiteY29" fmla="*/ 288377 h 582268"/>
                    <a:gd name="connsiteX30" fmla="*/ 34658 w 452692"/>
                    <a:gd name="connsiteY30" fmla="*/ 361233 h 582268"/>
                    <a:gd name="connsiteX31" fmla="*/ 49147 w 452692"/>
                    <a:gd name="connsiteY31" fmla="*/ 434335 h 582268"/>
                    <a:gd name="connsiteX32" fmla="*/ 88909 w 452692"/>
                    <a:gd name="connsiteY32" fmla="*/ 493525 h 582268"/>
                    <a:gd name="connsiteX33" fmla="*/ 148840 w 452692"/>
                    <a:gd name="connsiteY33" fmla="*/ 533123 h 582268"/>
                    <a:gd name="connsiteX34" fmla="*/ 223753 w 452692"/>
                    <a:gd name="connsiteY34" fmla="*/ 547611 h 582268"/>
                    <a:gd name="connsiteX35" fmla="*/ 272241 w 452692"/>
                    <a:gd name="connsiteY35" fmla="*/ 541355 h 582268"/>
                    <a:gd name="connsiteX36" fmla="*/ 315214 w 452692"/>
                    <a:gd name="connsiteY36" fmla="*/ 523902 h 582268"/>
                    <a:gd name="connsiteX37" fmla="*/ 351107 w 452692"/>
                    <a:gd name="connsiteY37" fmla="*/ 497641 h 582268"/>
                    <a:gd name="connsiteX38" fmla="*/ 371605 w 452692"/>
                    <a:gd name="connsiteY38" fmla="*/ 474262 h 582268"/>
                    <a:gd name="connsiteX39" fmla="*/ 356458 w 452692"/>
                    <a:gd name="connsiteY39" fmla="*/ 491138 h 582268"/>
                    <a:gd name="connsiteX40" fmla="*/ 298255 w 452692"/>
                    <a:gd name="connsiteY40" fmla="*/ 529336 h 582268"/>
                    <a:gd name="connsiteX41" fmla="*/ 227128 w 452692"/>
                    <a:gd name="connsiteY41" fmla="*/ 543001 h 582268"/>
                    <a:gd name="connsiteX42" fmla="*/ 155919 w 452692"/>
                    <a:gd name="connsiteY42" fmla="*/ 529088 h 582268"/>
                    <a:gd name="connsiteX43" fmla="*/ 97799 w 452692"/>
                    <a:gd name="connsiteY43" fmla="*/ 490973 h 582268"/>
                    <a:gd name="connsiteX44" fmla="*/ 58449 w 452692"/>
                    <a:gd name="connsiteY44" fmla="*/ 433347 h 582268"/>
                    <a:gd name="connsiteX45" fmla="*/ 44043 w 452692"/>
                    <a:gd name="connsiteY45" fmla="*/ 361233 h 582268"/>
                    <a:gd name="connsiteX46" fmla="*/ 58449 w 452692"/>
                    <a:gd name="connsiteY46" fmla="*/ 289282 h 582268"/>
                    <a:gd name="connsiteX47" fmla="*/ 97470 w 452692"/>
                    <a:gd name="connsiteY47" fmla="*/ 231903 h 582268"/>
                    <a:gd name="connsiteX48" fmla="*/ 155672 w 452692"/>
                    <a:gd name="connsiteY48" fmla="*/ 193705 h 582268"/>
                    <a:gd name="connsiteX49" fmla="*/ 227046 w 452692"/>
                    <a:gd name="connsiteY49" fmla="*/ 179793 h 582268"/>
                    <a:gd name="connsiteX50" fmla="*/ 298255 w 452692"/>
                    <a:gd name="connsiteY50" fmla="*/ 193705 h 582268"/>
                    <a:gd name="connsiteX51" fmla="*/ 356375 w 452692"/>
                    <a:gd name="connsiteY51" fmla="*/ 231821 h 582268"/>
                    <a:gd name="connsiteX52" fmla="*/ 370370 w 452692"/>
                    <a:gd name="connsiteY52" fmla="*/ 247215 h 582268"/>
                    <a:gd name="connsiteX53" fmla="*/ 349213 w 452692"/>
                    <a:gd name="connsiteY53" fmla="*/ 223589 h 582268"/>
                    <a:gd name="connsiteX54" fmla="*/ 313814 w 452692"/>
                    <a:gd name="connsiteY54" fmla="*/ 198151 h 582268"/>
                    <a:gd name="connsiteX55" fmla="*/ 271418 w 452692"/>
                    <a:gd name="connsiteY55" fmla="*/ 181357 h 582268"/>
                    <a:gd name="connsiteX56" fmla="*/ 223259 w 452692"/>
                    <a:gd name="connsiteY56" fmla="*/ 175265 h 582268"/>
                    <a:gd name="connsiteX57" fmla="*/ 412849 w 452692"/>
                    <a:gd name="connsiteY57" fmla="*/ 537239 h 582268"/>
                    <a:gd name="connsiteX58" fmla="*/ 417788 w 452692"/>
                    <a:gd name="connsiteY58" fmla="*/ 537239 h 582268"/>
                    <a:gd name="connsiteX59" fmla="*/ 417788 w 452692"/>
                    <a:gd name="connsiteY59" fmla="*/ 34740 h 582268"/>
                    <a:gd name="connsiteX60" fmla="*/ 408650 w 452692"/>
                    <a:gd name="connsiteY60" fmla="*/ 34740 h 582268"/>
                    <a:gd name="connsiteX61" fmla="*/ 408650 w 452692"/>
                    <a:gd name="connsiteY61" fmla="*/ 246721 h 582268"/>
                    <a:gd name="connsiteX62" fmla="*/ 396219 w 452692"/>
                    <a:gd name="connsiteY62" fmla="*/ 263351 h 582268"/>
                    <a:gd name="connsiteX63" fmla="*/ 379590 w 452692"/>
                    <a:gd name="connsiteY63" fmla="*/ 259564 h 582268"/>
                    <a:gd name="connsiteX64" fmla="*/ 395725 w 452692"/>
                    <a:gd name="connsiteY64" fmla="*/ 289200 h 582268"/>
                    <a:gd name="connsiteX65" fmla="*/ 410132 w 452692"/>
                    <a:gd name="connsiteY65" fmla="*/ 361150 h 582268"/>
                    <a:gd name="connsiteX66" fmla="*/ 395725 w 452692"/>
                    <a:gd name="connsiteY66" fmla="*/ 433512 h 582268"/>
                    <a:gd name="connsiteX67" fmla="*/ 381072 w 452692"/>
                    <a:gd name="connsiteY67" fmla="*/ 460843 h 582268"/>
                    <a:gd name="connsiteX68" fmla="*/ 397125 w 452692"/>
                    <a:gd name="connsiteY68" fmla="*/ 456892 h 582268"/>
                    <a:gd name="connsiteX69" fmla="*/ 410132 w 452692"/>
                    <a:gd name="connsiteY69" fmla="*/ 472945 h 582268"/>
                    <a:gd name="connsiteX70" fmla="*/ 412849 w 452692"/>
                    <a:gd name="connsiteY70" fmla="*/ 537239 h 582268"/>
                    <a:gd name="connsiteX71" fmla="*/ 227211 w 452692"/>
                    <a:gd name="connsiteY71" fmla="*/ 214451 h 582268"/>
                    <a:gd name="connsiteX72" fmla="*/ 169173 w 452692"/>
                    <a:gd name="connsiteY72" fmla="*/ 225729 h 582268"/>
                    <a:gd name="connsiteX73" fmla="*/ 122002 w 452692"/>
                    <a:gd name="connsiteY73" fmla="*/ 256600 h 582268"/>
                    <a:gd name="connsiteX74" fmla="*/ 90473 w 452692"/>
                    <a:gd name="connsiteY74" fmla="*/ 303030 h 582268"/>
                    <a:gd name="connsiteX75" fmla="*/ 78947 w 452692"/>
                    <a:gd name="connsiteY75" fmla="*/ 361233 h 582268"/>
                    <a:gd name="connsiteX76" fmla="*/ 90473 w 452692"/>
                    <a:gd name="connsiteY76" fmla="*/ 419599 h 582268"/>
                    <a:gd name="connsiteX77" fmla="*/ 122167 w 452692"/>
                    <a:gd name="connsiteY77" fmla="*/ 466112 h 582268"/>
                    <a:gd name="connsiteX78" fmla="*/ 169420 w 452692"/>
                    <a:gd name="connsiteY78" fmla="*/ 497065 h 582268"/>
                    <a:gd name="connsiteX79" fmla="*/ 227211 w 452692"/>
                    <a:gd name="connsiteY79" fmla="*/ 508343 h 582268"/>
                    <a:gd name="connsiteX80" fmla="*/ 285084 w 452692"/>
                    <a:gd name="connsiteY80" fmla="*/ 497229 h 582268"/>
                    <a:gd name="connsiteX81" fmla="*/ 332172 w 452692"/>
                    <a:gd name="connsiteY81" fmla="*/ 466358 h 582268"/>
                    <a:gd name="connsiteX82" fmla="*/ 363867 w 452692"/>
                    <a:gd name="connsiteY82" fmla="*/ 419764 h 582268"/>
                    <a:gd name="connsiteX83" fmla="*/ 375392 w 452692"/>
                    <a:gd name="connsiteY83" fmla="*/ 361233 h 582268"/>
                    <a:gd name="connsiteX84" fmla="*/ 363867 w 452692"/>
                    <a:gd name="connsiteY84" fmla="*/ 303030 h 582268"/>
                    <a:gd name="connsiteX85" fmla="*/ 332172 w 452692"/>
                    <a:gd name="connsiteY85" fmla="*/ 256683 h 582268"/>
                    <a:gd name="connsiteX86" fmla="*/ 284919 w 452692"/>
                    <a:gd name="connsiteY86" fmla="*/ 225729 h 582268"/>
                    <a:gd name="connsiteX87" fmla="*/ 227128 w 452692"/>
                    <a:gd name="connsiteY87" fmla="*/ 214451 h 58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2692" h="582268">
                      <a:moveTo>
                        <a:pt x="223753" y="582269"/>
                      </a:moveTo>
                      <a:cubicBezTo>
                        <a:pt x="192306" y="582269"/>
                        <a:pt x="162587" y="576506"/>
                        <a:pt x="135421" y="565063"/>
                      </a:cubicBezTo>
                      <a:cubicBezTo>
                        <a:pt x="108254" y="553703"/>
                        <a:pt x="84381" y="537897"/>
                        <a:pt x="64459" y="518057"/>
                      </a:cubicBezTo>
                      <a:cubicBezTo>
                        <a:pt x="44454" y="498217"/>
                        <a:pt x="28566" y="474591"/>
                        <a:pt x="17205" y="447836"/>
                      </a:cubicBezTo>
                      <a:cubicBezTo>
                        <a:pt x="5763" y="420998"/>
                        <a:pt x="0" y="391774"/>
                        <a:pt x="0" y="361068"/>
                      </a:cubicBezTo>
                      <a:cubicBezTo>
                        <a:pt x="0" y="330362"/>
                        <a:pt x="5680" y="301630"/>
                        <a:pt x="17041" y="274794"/>
                      </a:cubicBezTo>
                      <a:cubicBezTo>
                        <a:pt x="28319" y="248039"/>
                        <a:pt x="44125" y="224330"/>
                        <a:pt x="64129" y="204572"/>
                      </a:cubicBezTo>
                      <a:cubicBezTo>
                        <a:pt x="84052" y="184732"/>
                        <a:pt x="107925" y="168926"/>
                        <a:pt x="135092" y="157566"/>
                      </a:cubicBezTo>
                      <a:cubicBezTo>
                        <a:pt x="162340" y="146123"/>
                        <a:pt x="192059" y="140360"/>
                        <a:pt x="223506" y="140360"/>
                      </a:cubicBezTo>
                      <a:cubicBezTo>
                        <a:pt x="243511" y="140360"/>
                        <a:pt x="262692" y="142830"/>
                        <a:pt x="280721" y="147605"/>
                      </a:cubicBezTo>
                      <a:cubicBezTo>
                        <a:pt x="298502" y="152380"/>
                        <a:pt x="315296" y="159048"/>
                        <a:pt x="330691" y="167445"/>
                      </a:cubicBezTo>
                      <a:cubicBezTo>
                        <a:pt x="346167" y="175842"/>
                        <a:pt x="360491" y="186214"/>
                        <a:pt x="373169" y="198069"/>
                      </a:cubicBezTo>
                      <a:cubicBezTo>
                        <a:pt x="373498" y="198398"/>
                        <a:pt x="373745" y="198645"/>
                        <a:pt x="374075" y="198974"/>
                      </a:cubicBezTo>
                      <a:lnTo>
                        <a:pt x="374075" y="17370"/>
                      </a:lnTo>
                      <a:cubicBezTo>
                        <a:pt x="374075" y="7821"/>
                        <a:pt x="381813" y="0"/>
                        <a:pt x="391445" y="0"/>
                      </a:cubicBezTo>
                      <a:lnTo>
                        <a:pt x="435323" y="0"/>
                      </a:lnTo>
                      <a:cubicBezTo>
                        <a:pt x="444872" y="0"/>
                        <a:pt x="452693" y="7738"/>
                        <a:pt x="452693" y="17370"/>
                      </a:cubicBezTo>
                      <a:lnTo>
                        <a:pt x="452693" y="554609"/>
                      </a:lnTo>
                      <a:cubicBezTo>
                        <a:pt x="452693" y="564158"/>
                        <a:pt x="444955" y="571979"/>
                        <a:pt x="435323" y="571979"/>
                      </a:cubicBezTo>
                      <a:lnTo>
                        <a:pt x="396384" y="571979"/>
                      </a:lnTo>
                      <a:cubicBezTo>
                        <a:pt x="387082" y="571979"/>
                        <a:pt x="379426" y="564652"/>
                        <a:pt x="379014" y="555349"/>
                      </a:cubicBezTo>
                      <a:lnTo>
                        <a:pt x="377532" y="520445"/>
                      </a:lnTo>
                      <a:cubicBezTo>
                        <a:pt x="376709" y="521186"/>
                        <a:pt x="375886" y="522009"/>
                        <a:pt x="375145" y="522750"/>
                      </a:cubicBezTo>
                      <a:cubicBezTo>
                        <a:pt x="362467" y="534769"/>
                        <a:pt x="348061" y="545306"/>
                        <a:pt x="332419" y="554115"/>
                      </a:cubicBezTo>
                      <a:cubicBezTo>
                        <a:pt x="316778" y="562923"/>
                        <a:pt x="299655" y="569838"/>
                        <a:pt x="281544" y="574778"/>
                      </a:cubicBezTo>
                      <a:cubicBezTo>
                        <a:pt x="263350" y="579717"/>
                        <a:pt x="243922" y="582269"/>
                        <a:pt x="223918" y="582269"/>
                      </a:cubicBezTo>
                      <a:close/>
                      <a:moveTo>
                        <a:pt x="223342" y="175183"/>
                      </a:moveTo>
                      <a:cubicBezTo>
                        <a:pt x="196587" y="175183"/>
                        <a:pt x="171314" y="180040"/>
                        <a:pt x="148428" y="189672"/>
                      </a:cubicBezTo>
                      <a:cubicBezTo>
                        <a:pt x="125460" y="199304"/>
                        <a:pt x="105291" y="212640"/>
                        <a:pt x="88497" y="229269"/>
                      </a:cubicBezTo>
                      <a:cubicBezTo>
                        <a:pt x="71785" y="245898"/>
                        <a:pt x="58449" y="265738"/>
                        <a:pt x="48982" y="288377"/>
                      </a:cubicBezTo>
                      <a:cubicBezTo>
                        <a:pt x="39515" y="310933"/>
                        <a:pt x="34658" y="335383"/>
                        <a:pt x="34658" y="361233"/>
                      </a:cubicBezTo>
                      <a:cubicBezTo>
                        <a:pt x="34658" y="387082"/>
                        <a:pt x="39515" y="411861"/>
                        <a:pt x="49147" y="434335"/>
                      </a:cubicBezTo>
                      <a:cubicBezTo>
                        <a:pt x="58778" y="456974"/>
                        <a:pt x="72115" y="476814"/>
                        <a:pt x="88909" y="493525"/>
                      </a:cubicBezTo>
                      <a:cubicBezTo>
                        <a:pt x="105702" y="510154"/>
                        <a:pt x="125872" y="523490"/>
                        <a:pt x="148840" y="533123"/>
                      </a:cubicBezTo>
                      <a:cubicBezTo>
                        <a:pt x="171808" y="542754"/>
                        <a:pt x="196998" y="547611"/>
                        <a:pt x="223753" y="547611"/>
                      </a:cubicBezTo>
                      <a:cubicBezTo>
                        <a:pt x="240712" y="547611"/>
                        <a:pt x="257012" y="545471"/>
                        <a:pt x="272241" y="541355"/>
                      </a:cubicBezTo>
                      <a:cubicBezTo>
                        <a:pt x="287553" y="537156"/>
                        <a:pt x="302042" y="531311"/>
                        <a:pt x="315214" y="523902"/>
                      </a:cubicBezTo>
                      <a:cubicBezTo>
                        <a:pt x="328385" y="516493"/>
                        <a:pt x="340487" y="507685"/>
                        <a:pt x="351107" y="497641"/>
                      </a:cubicBezTo>
                      <a:cubicBezTo>
                        <a:pt x="358763" y="490397"/>
                        <a:pt x="365595" y="482576"/>
                        <a:pt x="371605" y="474262"/>
                      </a:cubicBezTo>
                      <a:cubicBezTo>
                        <a:pt x="366913" y="480189"/>
                        <a:pt x="361891" y="485869"/>
                        <a:pt x="356458" y="491138"/>
                      </a:cubicBezTo>
                      <a:cubicBezTo>
                        <a:pt x="339911" y="507437"/>
                        <a:pt x="320318" y="520280"/>
                        <a:pt x="298255" y="529336"/>
                      </a:cubicBezTo>
                      <a:cubicBezTo>
                        <a:pt x="276111" y="538391"/>
                        <a:pt x="252237" y="543001"/>
                        <a:pt x="227128" y="543001"/>
                      </a:cubicBezTo>
                      <a:cubicBezTo>
                        <a:pt x="202020" y="543001"/>
                        <a:pt x="178064" y="538308"/>
                        <a:pt x="155919" y="529088"/>
                      </a:cubicBezTo>
                      <a:cubicBezTo>
                        <a:pt x="133857" y="519868"/>
                        <a:pt x="114346" y="507026"/>
                        <a:pt x="97799" y="490973"/>
                      </a:cubicBezTo>
                      <a:cubicBezTo>
                        <a:pt x="81253" y="474838"/>
                        <a:pt x="67999" y="455410"/>
                        <a:pt x="58449" y="433347"/>
                      </a:cubicBezTo>
                      <a:cubicBezTo>
                        <a:pt x="48900" y="411203"/>
                        <a:pt x="44043" y="386917"/>
                        <a:pt x="44043" y="361233"/>
                      </a:cubicBezTo>
                      <a:cubicBezTo>
                        <a:pt x="44043" y="335548"/>
                        <a:pt x="48900" y="311345"/>
                        <a:pt x="58449" y="289282"/>
                      </a:cubicBezTo>
                      <a:cubicBezTo>
                        <a:pt x="67916" y="267384"/>
                        <a:pt x="81088" y="248039"/>
                        <a:pt x="97470" y="231903"/>
                      </a:cubicBezTo>
                      <a:cubicBezTo>
                        <a:pt x="113852" y="215768"/>
                        <a:pt x="133445" y="202926"/>
                        <a:pt x="155672" y="193705"/>
                      </a:cubicBezTo>
                      <a:cubicBezTo>
                        <a:pt x="177899" y="184485"/>
                        <a:pt x="201938" y="179793"/>
                        <a:pt x="227046" y="179793"/>
                      </a:cubicBezTo>
                      <a:cubicBezTo>
                        <a:pt x="252155" y="179793"/>
                        <a:pt x="276111" y="184485"/>
                        <a:pt x="298255" y="193705"/>
                      </a:cubicBezTo>
                      <a:cubicBezTo>
                        <a:pt x="320236" y="202926"/>
                        <a:pt x="339828" y="215768"/>
                        <a:pt x="356375" y="231821"/>
                      </a:cubicBezTo>
                      <a:cubicBezTo>
                        <a:pt x="361315" y="236678"/>
                        <a:pt x="366007" y="241782"/>
                        <a:pt x="370370" y="247215"/>
                      </a:cubicBezTo>
                      <a:cubicBezTo>
                        <a:pt x="364114" y="238818"/>
                        <a:pt x="357034" y="230916"/>
                        <a:pt x="349213" y="223589"/>
                      </a:cubicBezTo>
                      <a:cubicBezTo>
                        <a:pt x="338676" y="213710"/>
                        <a:pt x="326739" y="205148"/>
                        <a:pt x="313814" y="198151"/>
                      </a:cubicBezTo>
                      <a:cubicBezTo>
                        <a:pt x="300807" y="191071"/>
                        <a:pt x="286566" y="185391"/>
                        <a:pt x="271418" y="181357"/>
                      </a:cubicBezTo>
                      <a:cubicBezTo>
                        <a:pt x="256435" y="177323"/>
                        <a:pt x="240218" y="175265"/>
                        <a:pt x="223259" y="175265"/>
                      </a:cubicBezTo>
                      <a:close/>
                      <a:moveTo>
                        <a:pt x="412849" y="537239"/>
                      </a:moveTo>
                      <a:lnTo>
                        <a:pt x="417788" y="537239"/>
                      </a:lnTo>
                      <a:lnTo>
                        <a:pt x="417788" y="34740"/>
                      </a:lnTo>
                      <a:lnTo>
                        <a:pt x="408650" y="34740"/>
                      </a:lnTo>
                      <a:lnTo>
                        <a:pt x="408650" y="246721"/>
                      </a:lnTo>
                      <a:cubicBezTo>
                        <a:pt x="408650" y="254460"/>
                        <a:pt x="403546" y="261210"/>
                        <a:pt x="396219" y="263351"/>
                      </a:cubicBezTo>
                      <a:cubicBezTo>
                        <a:pt x="390292" y="265079"/>
                        <a:pt x="384036" y="263515"/>
                        <a:pt x="379590" y="259564"/>
                      </a:cubicBezTo>
                      <a:cubicBezTo>
                        <a:pt x="385764" y="268784"/>
                        <a:pt x="391198" y="278745"/>
                        <a:pt x="395725" y="289200"/>
                      </a:cubicBezTo>
                      <a:cubicBezTo>
                        <a:pt x="405275" y="311263"/>
                        <a:pt x="410132" y="335466"/>
                        <a:pt x="410132" y="361150"/>
                      </a:cubicBezTo>
                      <a:cubicBezTo>
                        <a:pt x="410132" y="386835"/>
                        <a:pt x="405275" y="411449"/>
                        <a:pt x="395725" y="433512"/>
                      </a:cubicBezTo>
                      <a:cubicBezTo>
                        <a:pt x="391527" y="443143"/>
                        <a:pt x="386670" y="452282"/>
                        <a:pt x="381072" y="460843"/>
                      </a:cubicBezTo>
                      <a:cubicBezTo>
                        <a:pt x="385353" y="456974"/>
                        <a:pt x="391362" y="455410"/>
                        <a:pt x="397125" y="456892"/>
                      </a:cubicBezTo>
                      <a:cubicBezTo>
                        <a:pt x="404534" y="458785"/>
                        <a:pt x="409803" y="465371"/>
                        <a:pt x="410132" y="472945"/>
                      </a:cubicBezTo>
                      <a:lnTo>
                        <a:pt x="412849" y="537239"/>
                      </a:lnTo>
                      <a:close/>
                      <a:moveTo>
                        <a:pt x="227211" y="214451"/>
                      </a:moveTo>
                      <a:cubicBezTo>
                        <a:pt x="206712" y="214451"/>
                        <a:pt x="187202" y="218238"/>
                        <a:pt x="169173" y="225729"/>
                      </a:cubicBezTo>
                      <a:cubicBezTo>
                        <a:pt x="151145" y="233221"/>
                        <a:pt x="135256" y="243593"/>
                        <a:pt x="122002" y="256600"/>
                      </a:cubicBezTo>
                      <a:cubicBezTo>
                        <a:pt x="108831" y="269607"/>
                        <a:pt x="98211" y="285248"/>
                        <a:pt x="90473" y="303030"/>
                      </a:cubicBezTo>
                      <a:cubicBezTo>
                        <a:pt x="82817" y="320729"/>
                        <a:pt x="78947" y="340322"/>
                        <a:pt x="78947" y="361233"/>
                      </a:cubicBezTo>
                      <a:cubicBezTo>
                        <a:pt x="78947" y="382142"/>
                        <a:pt x="82817" y="401818"/>
                        <a:pt x="90473" y="419599"/>
                      </a:cubicBezTo>
                      <a:cubicBezTo>
                        <a:pt x="98211" y="437545"/>
                        <a:pt x="108831" y="453187"/>
                        <a:pt x="122167" y="466112"/>
                      </a:cubicBezTo>
                      <a:cubicBezTo>
                        <a:pt x="135503" y="479119"/>
                        <a:pt x="151392" y="489573"/>
                        <a:pt x="169420" y="497065"/>
                      </a:cubicBezTo>
                      <a:cubicBezTo>
                        <a:pt x="187284" y="504556"/>
                        <a:pt x="206712" y="508343"/>
                        <a:pt x="227211" y="508343"/>
                      </a:cubicBezTo>
                      <a:cubicBezTo>
                        <a:pt x="247709" y="508343"/>
                        <a:pt x="267220" y="504639"/>
                        <a:pt x="285084" y="497229"/>
                      </a:cubicBezTo>
                      <a:cubicBezTo>
                        <a:pt x="302948" y="489821"/>
                        <a:pt x="318836" y="479448"/>
                        <a:pt x="332172" y="466358"/>
                      </a:cubicBezTo>
                      <a:cubicBezTo>
                        <a:pt x="345509" y="453269"/>
                        <a:pt x="356211" y="437545"/>
                        <a:pt x="363867" y="419764"/>
                      </a:cubicBezTo>
                      <a:cubicBezTo>
                        <a:pt x="371523" y="402064"/>
                        <a:pt x="375392" y="382390"/>
                        <a:pt x="375392" y="361233"/>
                      </a:cubicBezTo>
                      <a:cubicBezTo>
                        <a:pt x="375392" y="340076"/>
                        <a:pt x="371523" y="320729"/>
                        <a:pt x="363867" y="303030"/>
                      </a:cubicBezTo>
                      <a:cubicBezTo>
                        <a:pt x="356128" y="285248"/>
                        <a:pt x="345509" y="269689"/>
                        <a:pt x="332172" y="256683"/>
                      </a:cubicBezTo>
                      <a:cubicBezTo>
                        <a:pt x="318836" y="243675"/>
                        <a:pt x="302948" y="233221"/>
                        <a:pt x="284919" y="225729"/>
                      </a:cubicBezTo>
                      <a:cubicBezTo>
                        <a:pt x="267055" y="218238"/>
                        <a:pt x="247627" y="214451"/>
                        <a:pt x="227128" y="214451"/>
                      </a:cubicBezTo>
                      <a:close/>
                    </a:path>
                  </a:pathLst>
                </a:custGeom>
                <a:grpFill/>
                <a:ln w="8232" cap="flat">
                  <a:noFill/>
                  <a:prstDash val="solid"/>
                  <a:miter/>
                </a:ln>
              </p:spPr>
              <p:txBody>
                <a:bodyPr rtlCol="0" anchor="ctr"/>
                <a:lstStyle/>
                <a:p>
                  <a:endParaRPr lang="pt-BR"/>
                </a:p>
              </p:txBody>
            </p:sp>
          </p:grpSp>
          <p:grpSp>
            <p:nvGrpSpPr>
              <p:cNvPr id="377" name="Gráfico 4">
                <a:extLst>
                  <a:ext uri="{FF2B5EF4-FFF2-40B4-BE49-F238E27FC236}">
                    <a16:creationId xmlns:a16="http://schemas.microsoft.com/office/drawing/2014/main" id="{3F157C27-84D8-1398-0A65-2E822A980C86}"/>
                  </a:ext>
                </a:extLst>
              </p:cNvPr>
              <p:cNvGrpSpPr/>
              <p:nvPr/>
            </p:nvGrpSpPr>
            <p:grpSpPr>
              <a:xfrm>
                <a:off x="1317081" y="5169138"/>
                <a:ext cx="398771" cy="431618"/>
                <a:chOff x="1317081" y="5169138"/>
                <a:chExt cx="398771" cy="431618"/>
              </a:xfrm>
              <a:grpFill/>
            </p:grpSpPr>
            <p:sp>
              <p:nvSpPr>
                <p:cNvPr id="426" name="Forma Livre: Forma 425">
                  <a:extLst>
                    <a:ext uri="{FF2B5EF4-FFF2-40B4-BE49-F238E27FC236}">
                      <a16:creationId xmlns:a16="http://schemas.microsoft.com/office/drawing/2014/main" id="{DF144355-C8EB-0B6F-D8B2-9FCCF193F707}"/>
                    </a:ext>
                  </a:extLst>
                </p:cNvPr>
                <p:cNvSpPr/>
                <p:nvPr/>
              </p:nvSpPr>
              <p:spPr>
                <a:xfrm>
                  <a:off x="1334451" y="5186590"/>
                  <a:ext cx="364031" cy="396795"/>
                </a:xfrm>
                <a:custGeom>
                  <a:avLst/>
                  <a:gdLst>
                    <a:gd name="connsiteX0" fmla="*/ 182016 w 364031"/>
                    <a:gd name="connsiteY0" fmla="*/ 357116 h 396795"/>
                    <a:gd name="connsiteX1" fmla="*/ 284837 w 364031"/>
                    <a:gd name="connsiteY1" fmla="*/ 318754 h 396795"/>
                    <a:gd name="connsiteX2" fmla="*/ 320153 w 364031"/>
                    <a:gd name="connsiteY2" fmla="*/ 202596 h 396795"/>
                    <a:gd name="connsiteX3" fmla="*/ 320153 w 364031"/>
                    <a:gd name="connsiteY3" fmla="*/ 0 h 396795"/>
                    <a:gd name="connsiteX4" fmla="*/ 364031 w 364031"/>
                    <a:gd name="connsiteY4" fmla="*/ 0 h 396795"/>
                    <a:gd name="connsiteX5" fmla="*/ 364031 w 364031"/>
                    <a:gd name="connsiteY5" fmla="*/ 203749 h 396795"/>
                    <a:gd name="connsiteX6" fmla="*/ 351436 w 364031"/>
                    <a:gd name="connsiteY6" fmla="*/ 288459 h 396795"/>
                    <a:gd name="connsiteX7" fmla="*/ 315378 w 364031"/>
                    <a:gd name="connsiteY7" fmla="*/ 348719 h 396795"/>
                    <a:gd name="connsiteX8" fmla="*/ 258164 w 364031"/>
                    <a:gd name="connsiteY8" fmla="*/ 384777 h 396795"/>
                    <a:gd name="connsiteX9" fmla="*/ 182016 w 364031"/>
                    <a:gd name="connsiteY9" fmla="*/ 396796 h 396795"/>
                    <a:gd name="connsiteX10" fmla="*/ 105867 w 364031"/>
                    <a:gd name="connsiteY10" fmla="*/ 384777 h 396795"/>
                    <a:gd name="connsiteX11" fmla="*/ 48653 w 364031"/>
                    <a:gd name="connsiteY11" fmla="*/ 348719 h 396795"/>
                    <a:gd name="connsiteX12" fmla="*/ 12595 w 364031"/>
                    <a:gd name="connsiteY12" fmla="*/ 288459 h 396795"/>
                    <a:gd name="connsiteX13" fmla="*/ 0 w 364031"/>
                    <a:gd name="connsiteY13" fmla="*/ 203749 h 396795"/>
                    <a:gd name="connsiteX14" fmla="*/ 0 w 364031"/>
                    <a:gd name="connsiteY14" fmla="*/ 0 h 396795"/>
                    <a:gd name="connsiteX15" fmla="*/ 43878 w 364031"/>
                    <a:gd name="connsiteY15" fmla="*/ 0 h 396795"/>
                    <a:gd name="connsiteX16" fmla="*/ 43878 w 364031"/>
                    <a:gd name="connsiteY16" fmla="*/ 202596 h 396795"/>
                    <a:gd name="connsiteX17" fmla="*/ 78618 w 364031"/>
                    <a:gd name="connsiteY17" fmla="*/ 318178 h 396795"/>
                    <a:gd name="connsiteX18" fmla="*/ 182016 w 364031"/>
                    <a:gd name="connsiteY18" fmla="*/ 357116 h 39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31" h="396795">
                      <a:moveTo>
                        <a:pt x="182016" y="357116"/>
                      </a:moveTo>
                      <a:cubicBezTo>
                        <a:pt x="227046" y="357116"/>
                        <a:pt x="261292" y="344356"/>
                        <a:pt x="284837" y="318754"/>
                      </a:cubicBezTo>
                      <a:cubicBezTo>
                        <a:pt x="308381" y="293234"/>
                        <a:pt x="320153" y="254459"/>
                        <a:pt x="320153" y="202596"/>
                      </a:cubicBezTo>
                      <a:lnTo>
                        <a:pt x="320153" y="0"/>
                      </a:lnTo>
                      <a:lnTo>
                        <a:pt x="364031" y="0"/>
                      </a:lnTo>
                      <a:lnTo>
                        <a:pt x="364031" y="203749"/>
                      </a:lnTo>
                      <a:cubicBezTo>
                        <a:pt x="364031" y="236019"/>
                        <a:pt x="359833" y="264256"/>
                        <a:pt x="351436" y="288459"/>
                      </a:cubicBezTo>
                      <a:cubicBezTo>
                        <a:pt x="343039" y="312662"/>
                        <a:pt x="331020" y="332748"/>
                        <a:pt x="315378" y="348719"/>
                      </a:cubicBezTo>
                      <a:cubicBezTo>
                        <a:pt x="299737" y="364772"/>
                        <a:pt x="280638" y="376791"/>
                        <a:pt x="258164" y="384777"/>
                      </a:cubicBezTo>
                      <a:cubicBezTo>
                        <a:pt x="235690" y="392762"/>
                        <a:pt x="210252" y="396796"/>
                        <a:pt x="182016" y="396796"/>
                      </a:cubicBezTo>
                      <a:cubicBezTo>
                        <a:pt x="153779" y="396796"/>
                        <a:pt x="128423" y="392762"/>
                        <a:pt x="105867" y="384777"/>
                      </a:cubicBezTo>
                      <a:cubicBezTo>
                        <a:pt x="83393" y="376791"/>
                        <a:pt x="64294" y="364772"/>
                        <a:pt x="48653" y="348719"/>
                      </a:cubicBezTo>
                      <a:cubicBezTo>
                        <a:pt x="33011" y="332666"/>
                        <a:pt x="20992" y="312579"/>
                        <a:pt x="12595" y="288459"/>
                      </a:cubicBezTo>
                      <a:cubicBezTo>
                        <a:pt x="4198" y="264256"/>
                        <a:pt x="0" y="236019"/>
                        <a:pt x="0" y="203749"/>
                      </a:cubicBezTo>
                      <a:lnTo>
                        <a:pt x="0" y="0"/>
                      </a:lnTo>
                      <a:lnTo>
                        <a:pt x="43878" y="0"/>
                      </a:lnTo>
                      <a:lnTo>
                        <a:pt x="43878" y="202596"/>
                      </a:lnTo>
                      <a:cubicBezTo>
                        <a:pt x="43878" y="253719"/>
                        <a:pt x="55485" y="292246"/>
                        <a:pt x="78618" y="318178"/>
                      </a:cubicBezTo>
                      <a:cubicBezTo>
                        <a:pt x="101751" y="344109"/>
                        <a:pt x="136244" y="357116"/>
                        <a:pt x="182016" y="357116"/>
                      </a:cubicBezTo>
                      <a:close/>
                    </a:path>
                  </a:pathLst>
                </a:custGeom>
                <a:grpFill/>
                <a:ln w="8232" cap="flat">
                  <a:noFill/>
                  <a:prstDash val="solid"/>
                  <a:miter/>
                </a:ln>
              </p:spPr>
              <p:txBody>
                <a:bodyPr rtlCol="0" anchor="ctr"/>
                <a:lstStyle/>
                <a:p>
                  <a:endParaRPr lang="pt-BR"/>
                </a:p>
              </p:txBody>
            </p:sp>
            <p:sp>
              <p:nvSpPr>
                <p:cNvPr id="427" name="Forma Livre: Forma 426">
                  <a:extLst>
                    <a:ext uri="{FF2B5EF4-FFF2-40B4-BE49-F238E27FC236}">
                      <a16:creationId xmlns:a16="http://schemas.microsoft.com/office/drawing/2014/main" id="{159410A8-06EE-0B66-4BCE-2623798216AB}"/>
                    </a:ext>
                  </a:extLst>
                </p:cNvPr>
                <p:cNvSpPr/>
                <p:nvPr/>
              </p:nvSpPr>
              <p:spPr>
                <a:xfrm>
                  <a:off x="1317081" y="5169138"/>
                  <a:ext cx="398771" cy="431618"/>
                </a:xfrm>
                <a:custGeom>
                  <a:avLst/>
                  <a:gdLst>
                    <a:gd name="connsiteX0" fmla="*/ 199386 w 398771"/>
                    <a:gd name="connsiteY0" fmla="*/ 431618 h 431618"/>
                    <a:gd name="connsiteX1" fmla="*/ 117474 w 398771"/>
                    <a:gd name="connsiteY1" fmla="*/ 418611 h 431618"/>
                    <a:gd name="connsiteX2" fmla="*/ 53592 w 398771"/>
                    <a:gd name="connsiteY2" fmla="*/ 378356 h 431618"/>
                    <a:gd name="connsiteX3" fmla="*/ 13583 w 398771"/>
                    <a:gd name="connsiteY3" fmla="*/ 311591 h 431618"/>
                    <a:gd name="connsiteX4" fmla="*/ 0 w 398771"/>
                    <a:gd name="connsiteY4" fmla="*/ 221201 h 431618"/>
                    <a:gd name="connsiteX5" fmla="*/ 0 w 398771"/>
                    <a:gd name="connsiteY5" fmla="*/ 17452 h 431618"/>
                    <a:gd name="connsiteX6" fmla="*/ 17370 w 398771"/>
                    <a:gd name="connsiteY6" fmla="*/ 82 h 431618"/>
                    <a:gd name="connsiteX7" fmla="*/ 61248 w 398771"/>
                    <a:gd name="connsiteY7" fmla="*/ 82 h 431618"/>
                    <a:gd name="connsiteX8" fmla="*/ 78618 w 398771"/>
                    <a:gd name="connsiteY8" fmla="*/ 17452 h 431618"/>
                    <a:gd name="connsiteX9" fmla="*/ 78618 w 398771"/>
                    <a:gd name="connsiteY9" fmla="*/ 220049 h 431618"/>
                    <a:gd name="connsiteX10" fmla="*/ 108913 w 398771"/>
                    <a:gd name="connsiteY10" fmla="*/ 324105 h 431618"/>
                    <a:gd name="connsiteX11" fmla="*/ 199386 w 398771"/>
                    <a:gd name="connsiteY11" fmla="*/ 357199 h 431618"/>
                    <a:gd name="connsiteX12" fmla="*/ 289447 w 398771"/>
                    <a:gd name="connsiteY12" fmla="*/ 324434 h 431618"/>
                    <a:gd name="connsiteX13" fmla="*/ 320153 w 398771"/>
                    <a:gd name="connsiteY13" fmla="*/ 219966 h 431618"/>
                    <a:gd name="connsiteX14" fmla="*/ 320153 w 398771"/>
                    <a:gd name="connsiteY14" fmla="*/ 17370 h 431618"/>
                    <a:gd name="connsiteX15" fmla="*/ 337523 w 398771"/>
                    <a:gd name="connsiteY15" fmla="*/ 0 h 431618"/>
                    <a:gd name="connsiteX16" fmla="*/ 381401 w 398771"/>
                    <a:gd name="connsiteY16" fmla="*/ 0 h 431618"/>
                    <a:gd name="connsiteX17" fmla="*/ 398771 w 398771"/>
                    <a:gd name="connsiteY17" fmla="*/ 17370 h 431618"/>
                    <a:gd name="connsiteX18" fmla="*/ 398771 w 398771"/>
                    <a:gd name="connsiteY18" fmla="*/ 221119 h 431618"/>
                    <a:gd name="connsiteX19" fmla="*/ 385188 w 398771"/>
                    <a:gd name="connsiteY19" fmla="*/ 311509 h 431618"/>
                    <a:gd name="connsiteX20" fmla="*/ 345179 w 398771"/>
                    <a:gd name="connsiteY20" fmla="*/ 378273 h 431618"/>
                    <a:gd name="connsiteX21" fmla="*/ 281379 w 398771"/>
                    <a:gd name="connsiteY21" fmla="*/ 418529 h 431618"/>
                    <a:gd name="connsiteX22" fmla="*/ 199386 w 398771"/>
                    <a:gd name="connsiteY22" fmla="*/ 431536 h 431618"/>
                    <a:gd name="connsiteX23" fmla="*/ 34740 w 398771"/>
                    <a:gd name="connsiteY23" fmla="*/ 34822 h 431618"/>
                    <a:gd name="connsiteX24" fmla="*/ 34740 w 398771"/>
                    <a:gd name="connsiteY24" fmla="*/ 221201 h 431618"/>
                    <a:gd name="connsiteX25" fmla="*/ 46348 w 398771"/>
                    <a:gd name="connsiteY25" fmla="*/ 300231 h 431618"/>
                    <a:gd name="connsiteX26" fmla="*/ 78454 w 398771"/>
                    <a:gd name="connsiteY26" fmla="*/ 354070 h 431618"/>
                    <a:gd name="connsiteX27" fmla="*/ 129082 w 398771"/>
                    <a:gd name="connsiteY27" fmla="*/ 385929 h 431618"/>
                    <a:gd name="connsiteX28" fmla="*/ 199386 w 398771"/>
                    <a:gd name="connsiteY28" fmla="*/ 396960 h 431618"/>
                    <a:gd name="connsiteX29" fmla="*/ 269689 w 398771"/>
                    <a:gd name="connsiteY29" fmla="*/ 385929 h 431618"/>
                    <a:gd name="connsiteX30" fmla="*/ 320318 w 398771"/>
                    <a:gd name="connsiteY30" fmla="*/ 354070 h 431618"/>
                    <a:gd name="connsiteX31" fmla="*/ 352424 w 398771"/>
                    <a:gd name="connsiteY31" fmla="*/ 300231 h 431618"/>
                    <a:gd name="connsiteX32" fmla="*/ 364031 w 398771"/>
                    <a:gd name="connsiteY32" fmla="*/ 221201 h 431618"/>
                    <a:gd name="connsiteX33" fmla="*/ 364031 w 398771"/>
                    <a:gd name="connsiteY33" fmla="*/ 34822 h 431618"/>
                    <a:gd name="connsiteX34" fmla="*/ 354893 w 398771"/>
                    <a:gd name="connsiteY34" fmla="*/ 34822 h 431618"/>
                    <a:gd name="connsiteX35" fmla="*/ 354893 w 398771"/>
                    <a:gd name="connsiteY35" fmla="*/ 220049 h 431618"/>
                    <a:gd name="connsiteX36" fmla="*/ 315049 w 398771"/>
                    <a:gd name="connsiteY36" fmla="*/ 347978 h 431618"/>
                    <a:gd name="connsiteX37" fmla="*/ 199468 w 398771"/>
                    <a:gd name="connsiteY37" fmla="*/ 391939 h 431618"/>
                    <a:gd name="connsiteX38" fmla="*/ 83064 w 398771"/>
                    <a:gd name="connsiteY38" fmla="*/ 347237 h 431618"/>
                    <a:gd name="connsiteX39" fmla="*/ 43960 w 398771"/>
                    <a:gd name="connsiteY39" fmla="*/ 220049 h 431618"/>
                    <a:gd name="connsiteX40" fmla="*/ 43960 w 398771"/>
                    <a:gd name="connsiteY40" fmla="*/ 34822 h 431618"/>
                    <a:gd name="connsiteX41" fmla="*/ 34822 w 398771"/>
                    <a:gd name="connsiteY41" fmla="*/ 34822 h 4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8771" h="431618">
                      <a:moveTo>
                        <a:pt x="199386" y="431618"/>
                      </a:moveTo>
                      <a:cubicBezTo>
                        <a:pt x="169338" y="431618"/>
                        <a:pt x="141760" y="427255"/>
                        <a:pt x="117474" y="418611"/>
                      </a:cubicBezTo>
                      <a:cubicBezTo>
                        <a:pt x="92531" y="409721"/>
                        <a:pt x="71044" y="396137"/>
                        <a:pt x="53592" y="378356"/>
                      </a:cubicBezTo>
                      <a:cubicBezTo>
                        <a:pt x="36222" y="360574"/>
                        <a:pt x="22721" y="338100"/>
                        <a:pt x="13583" y="311591"/>
                      </a:cubicBezTo>
                      <a:cubicBezTo>
                        <a:pt x="4610" y="285743"/>
                        <a:pt x="0" y="255283"/>
                        <a:pt x="0" y="221201"/>
                      </a:cubicBezTo>
                      <a:lnTo>
                        <a:pt x="0" y="17452"/>
                      </a:lnTo>
                      <a:cubicBezTo>
                        <a:pt x="0" y="7903"/>
                        <a:pt x="7738" y="82"/>
                        <a:pt x="17370" y="82"/>
                      </a:cubicBezTo>
                      <a:lnTo>
                        <a:pt x="61248" y="82"/>
                      </a:lnTo>
                      <a:cubicBezTo>
                        <a:pt x="70797" y="82"/>
                        <a:pt x="78618" y="7821"/>
                        <a:pt x="78618" y="17452"/>
                      </a:cubicBezTo>
                      <a:lnTo>
                        <a:pt x="78618" y="220049"/>
                      </a:lnTo>
                      <a:cubicBezTo>
                        <a:pt x="78618" y="266561"/>
                        <a:pt x="88826" y="301548"/>
                        <a:pt x="108913" y="324105"/>
                      </a:cubicBezTo>
                      <a:cubicBezTo>
                        <a:pt x="128753" y="346414"/>
                        <a:pt x="158389" y="357199"/>
                        <a:pt x="199386" y="357199"/>
                      </a:cubicBezTo>
                      <a:cubicBezTo>
                        <a:pt x="240382" y="357199"/>
                        <a:pt x="269195" y="346496"/>
                        <a:pt x="289447" y="324434"/>
                      </a:cubicBezTo>
                      <a:cubicBezTo>
                        <a:pt x="309863" y="302289"/>
                        <a:pt x="320153" y="267137"/>
                        <a:pt x="320153" y="219966"/>
                      </a:cubicBezTo>
                      <a:lnTo>
                        <a:pt x="320153" y="17370"/>
                      </a:lnTo>
                      <a:cubicBezTo>
                        <a:pt x="320153" y="7821"/>
                        <a:pt x="327892" y="0"/>
                        <a:pt x="337523" y="0"/>
                      </a:cubicBezTo>
                      <a:lnTo>
                        <a:pt x="381401" y="0"/>
                      </a:lnTo>
                      <a:cubicBezTo>
                        <a:pt x="390951" y="0"/>
                        <a:pt x="398771" y="7738"/>
                        <a:pt x="398771" y="17370"/>
                      </a:cubicBezTo>
                      <a:lnTo>
                        <a:pt x="398771" y="221119"/>
                      </a:lnTo>
                      <a:cubicBezTo>
                        <a:pt x="398771" y="255201"/>
                        <a:pt x="394244" y="285660"/>
                        <a:pt x="385188" y="311509"/>
                      </a:cubicBezTo>
                      <a:cubicBezTo>
                        <a:pt x="375968" y="338017"/>
                        <a:pt x="362549" y="360409"/>
                        <a:pt x="345179" y="378273"/>
                      </a:cubicBezTo>
                      <a:cubicBezTo>
                        <a:pt x="327727" y="396137"/>
                        <a:pt x="306241" y="409721"/>
                        <a:pt x="281379" y="418529"/>
                      </a:cubicBezTo>
                      <a:cubicBezTo>
                        <a:pt x="257094" y="427173"/>
                        <a:pt x="229516" y="431536"/>
                        <a:pt x="199386" y="431536"/>
                      </a:cubicBezTo>
                      <a:close/>
                      <a:moveTo>
                        <a:pt x="34740" y="34822"/>
                      </a:moveTo>
                      <a:lnTo>
                        <a:pt x="34740" y="221201"/>
                      </a:lnTo>
                      <a:cubicBezTo>
                        <a:pt x="34740" y="251414"/>
                        <a:pt x="38692" y="278004"/>
                        <a:pt x="46348" y="300231"/>
                      </a:cubicBezTo>
                      <a:cubicBezTo>
                        <a:pt x="53839" y="321882"/>
                        <a:pt x="64623" y="339993"/>
                        <a:pt x="78454" y="354070"/>
                      </a:cubicBezTo>
                      <a:cubicBezTo>
                        <a:pt x="92119" y="368065"/>
                        <a:pt x="109160" y="378850"/>
                        <a:pt x="129082" y="385929"/>
                      </a:cubicBezTo>
                      <a:cubicBezTo>
                        <a:pt x="149580" y="393256"/>
                        <a:pt x="173289" y="396960"/>
                        <a:pt x="199386" y="396960"/>
                      </a:cubicBezTo>
                      <a:cubicBezTo>
                        <a:pt x="225482" y="396960"/>
                        <a:pt x="249109" y="393256"/>
                        <a:pt x="269689" y="385929"/>
                      </a:cubicBezTo>
                      <a:cubicBezTo>
                        <a:pt x="289611" y="378850"/>
                        <a:pt x="306652" y="368147"/>
                        <a:pt x="320318" y="354070"/>
                      </a:cubicBezTo>
                      <a:cubicBezTo>
                        <a:pt x="334066" y="339993"/>
                        <a:pt x="344850" y="321799"/>
                        <a:pt x="352424" y="300231"/>
                      </a:cubicBezTo>
                      <a:cubicBezTo>
                        <a:pt x="360162" y="278004"/>
                        <a:pt x="364031" y="251414"/>
                        <a:pt x="364031" y="221201"/>
                      </a:cubicBezTo>
                      <a:lnTo>
                        <a:pt x="364031" y="34822"/>
                      </a:lnTo>
                      <a:lnTo>
                        <a:pt x="354893" y="34822"/>
                      </a:lnTo>
                      <a:lnTo>
                        <a:pt x="354893" y="220049"/>
                      </a:lnTo>
                      <a:cubicBezTo>
                        <a:pt x="354893" y="276193"/>
                        <a:pt x="341475" y="319247"/>
                        <a:pt x="315049" y="347978"/>
                      </a:cubicBezTo>
                      <a:cubicBezTo>
                        <a:pt x="288212" y="377121"/>
                        <a:pt x="249273" y="391939"/>
                        <a:pt x="199468" y="391939"/>
                      </a:cubicBezTo>
                      <a:cubicBezTo>
                        <a:pt x="149663" y="391939"/>
                        <a:pt x="109572" y="376873"/>
                        <a:pt x="83064" y="347237"/>
                      </a:cubicBezTo>
                      <a:cubicBezTo>
                        <a:pt x="57132" y="318095"/>
                        <a:pt x="43960" y="275370"/>
                        <a:pt x="43960" y="220049"/>
                      </a:cubicBezTo>
                      <a:lnTo>
                        <a:pt x="43960" y="34822"/>
                      </a:lnTo>
                      <a:lnTo>
                        <a:pt x="34822" y="34822"/>
                      </a:lnTo>
                      <a:close/>
                    </a:path>
                  </a:pathLst>
                </a:custGeom>
                <a:grpFill/>
                <a:ln w="8232" cap="flat">
                  <a:noFill/>
                  <a:prstDash val="solid"/>
                  <a:miter/>
                </a:ln>
              </p:spPr>
              <p:txBody>
                <a:bodyPr rtlCol="0" anchor="ctr"/>
                <a:lstStyle/>
                <a:p>
                  <a:endParaRPr lang="pt-BR"/>
                </a:p>
              </p:txBody>
            </p:sp>
          </p:grpSp>
          <p:grpSp>
            <p:nvGrpSpPr>
              <p:cNvPr id="378" name="Gráfico 4">
                <a:extLst>
                  <a:ext uri="{FF2B5EF4-FFF2-40B4-BE49-F238E27FC236}">
                    <a16:creationId xmlns:a16="http://schemas.microsoft.com/office/drawing/2014/main" id="{DFA563F9-E7C2-6066-FA01-D224990FF6B4}"/>
                  </a:ext>
                </a:extLst>
              </p:cNvPr>
              <p:cNvGrpSpPr/>
              <p:nvPr/>
            </p:nvGrpSpPr>
            <p:grpSpPr>
              <a:xfrm>
                <a:off x="1958458" y="5158930"/>
                <a:ext cx="434753" cy="441826"/>
                <a:chOff x="1958458" y="5158930"/>
                <a:chExt cx="434753" cy="441826"/>
              </a:xfrm>
              <a:grpFill/>
            </p:grpSpPr>
            <p:sp>
              <p:nvSpPr>
                <p:cNvPr id="424" name="Forma Livre: Forma 423">
                  <a:extLst>
                    <a:ext uri="{FF2B5EF4-FFF2-40B4-BE49-F238E27FC236}">
                      <a16:creationId xmlns:a16="http://schemas.microsoft.com/office/drawing/2014/main" id="{C2187BD2-5A0A-05F5-1266-97A0AF409464}"/>
                    </a:ext>
                  </a:extLst>
                </p:cNvPr>
                <p:cNvSpPr/>
                <p:nvPr/>
              </p:nvSpPr>
              <p:spPr>
                <a:xfrm>
                  <a:off x="1975828" y="5176465"/>
                  <a:ext cx="399923" cy="407004"/>
                </a:xfrm>
                <a:custGeom>
                  <a:avLst/>
                  <a:gdLst>
                    <a:gd name="connsiteX0" fmla="*/ 44207 w 399923"/>
                    <a:gd name="connsiteY0" fmla="*/ 203173 h 407004"/>
                    <a:gd name="connsiteX1" fmla="*/ 57955 w 399923"/>
                    <a:gd name="connsiteY1" fmla="*/ 271253 h 407004"/>
                    <a:gd name="connsiteX2" fmla="*/ 94589 w 399923"/>
                    <a:gd name="connsiteY2" fmla="*/ 322952 h 407004"/>
                    <a:gd name="connsiteX3" fmla="*/ 147275 w 399923"/>
                    <a:gd name="connsiteY3" fmla="*/ 355799 h 407004"/>
                    <a:gd name="connsiteX4" fmla="*/ 209100 w 399923"/>
                    <a:gd name="connsiteY4" fmla="*/ 367242 h 407004"/>
                    <a:gd name="connsiteX5" fmla="*/ 254295 w 399923"/>
                    <a:gd name="connsiteY5" fmla="*/ 361314 h 407004"/>
                    <a:gd name="connsiteX6" fmla="*/ 294551 w 399923"/>
                    <a:gd name="connsiteY6" fmla="*/ 344356 h 407004"/>
                    <a:gd name="connsiteX7" fmla="*/ 328550 w 399923"/>
                    <a:gd name="connsiteY7" fmla="*/ 317684 h 407004"/>
                    <a:gd name="connsiteX8" fmla="*/ 354482 w 399923"/>
                    <a:gd name="connsiteY8" fmla="*/ 282202 h 407004"/>
                    <a:gd name="connsiteX9" fmla="*/ 399924 w 399923"/>
                    <a:gd name="connsiteY9" fmla="*/ 282202 h 407004"/>
                    <a:gd name="connsiteX10" fmla="*/ 370535 w 399923"/>
                    <a:gd name="connsiteY10" fmla="*/ 332749 h 407004"/>
                    <a:gd name="connsiteX11" fmla="*/ 326821 w 399923"/>
                    <a:gd name="connsiteY11" fmla="*/ 372264 h 407004"/>
                    <a:gd name="connsiteX12" fmla="*/ 271665 w 399923"/>
                    <a:gd name="connsiteY12" fmla="*/ 397866 h 407004"/>
                    <a:gd name="connsiteX13" fmla="*/ 208359 w 399923"/>
                    <a:gd name="connsiteY13" fmla="*/ 407004 h 407004"/>
                    <a:gd name="connsiteX14" fmla="*/ 126283 w 399923"/>
                    <a:gd name="connsiteY14" fmla="*/ 391198 h 407004"/>
                    <a:gd name="connsiteX15" fmla="*/ 60096 w 399923"/>
                    <a:gd name="connsiteY15" fmla="*/ 347732 h 407004"/>
                    <a:gd name="connsiteX16" fmla="*/ 16053 w 399923"/>
                    <a:gd name="connsiteY16" fmla="*/ 282861 h 407004"/>
                    <a:gd name="connsiteX17" fmla="*/ 0 w 399923"/>
                    <a:gd name="connsiteY17" fmla="*/ 203337 h 407004"/>
                    <a:gd name="connsiteX18" fmla="*/ 16053 w 399923"/>
                    <a:gd name="connsiteY18" fmla="*/ 123814 h 407004"/>
                    <a:gd name="connsiteX19" fmla="*/ 60096 w 399923"/>
                    <a:gd name="connsiteY19" fmla="*/ 59108 h 407004"/>
                    <a:gd name="connsiteX20" fmla="*/ 126283 w 399923"/>
                    <a:gd name="connsiteY20" fmla="*/ 15806 h 407004"/>
                    <a:gd name="connsiteX21" fmla="*/ 208359 w 399923"/>
                    <a:gd name="connsiteY21" fmla="*/ 0 h 407004"/>
                    <a:gd name="connsiteX22" fmla="*/ 271500 w 399923"/>
                    <a:gd name="connsiteY22" fmla="*/ 8973 h 407004"/>
                    <a:gd name="connsiteX23" fmla="*/ 326245 w 399923"/>
                    <a:gd name="connsiteY23" fmla="*/ 34329 h 407004"/>
                    <a:gd name="connsiteX24" fmla="*/ 369959 w 399923"/>
                    <a:gd name="connsiteY24" fmla="*/ 73844 h 407004"/>
                    <a:gd name="connsiteX25" fmla="*/ 399924 w 399923"/>
                    <a:gd name="connsiteY25" fmla="*/ 124801 h 407004"/>
                    <a:gd name="connsiteX26" fmla="*/ 354482 w 399923"/>
                    <a:gd name="connsiteY26" fmla="*/ 124801 h 407004"/>
                    <a:gd name="connsiteX27" fmla="*/ 328879 w 399923"/>
                    <a:gd name="connsiteY27" fmla="*/ 89156 h 407004"/>
                    <a:gd name="connsiteX28" fmla="*/ 294880 w 399923"/>
                    <a:gd name="connsiteY28" fmla="*/ 62236 h 407004"/>
                    <a:gd name="connsiteX29" fmla="*/ 254460 w 399923"/>
                    <a:gd name="connsiteY29" fmla="*/ 45278 h 407004"/>
                    <a:gd name="connsiteX30" fmla="*/ 209017 w 399923"/>
                    <a:gd name="connsiteY30" fmla="*/ 39350 h 407004"/>
                    <a:gd name="connsiteX31" fmla="*/ 146781 w 399923"/>
                    <a:gd name="connsiteY31" fmla="*/ 50958 h 407004"/>
                    <a:gd name="connsiteX32" fmla="*/ 94095 w 399923"/>
                    <a:gd name="connsiteY32" fmla="*/ 83969 h 407004"/>
                    <a:gd name="connsiteX33" fmla="*/ 57626 w 399923"/>
                    <a:gd name="connsiteY33" fmla="*/ 135668 h 407004"/>
                    <a:gd name="connsiteX34" fmla="*/ 44043 w 399923"/>
                    <a:gd name="connsiteY34" fmla="*/ 203419 h 4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9923" h="40700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6"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3"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0" y="8973"/>
                      </a:cubicBezTo>
                      <a:cubicBezTo>
                        <a:pt x="291505" y="14983"/>
                        <a:pt x="309698" y="23380"/>
                        <a:pt x="326245" y="34329"/>
                      </a:cubicBezTo>
                      <a:cubicBezTo>
                        <a:pt x="342792" y="45278"/>
                        <a:pt x="357363" y="58449"/>
                        <a:pt x="369959" y="73844"/>
                      </a:cubicBezTo>
                      <a:cubicBezTo>
                        <a:pt x="382554" y="89238"/>
                        <a:pt x="392515" y="106197"/>
                        <a:pt x="399924" y="124801"/>
                      </a:cubicBezTo>
                      <a:lnTo>
                        <a:pt x="354482" y="124801"/>
                      </a:lnTo>
                      <a:cubicBezTo>
                        <a:pt x="347649" y="111547"/>
                        <a:pt x="339088" y="99693"/>
                        <a:pt x="328879" y="89156"/>
                      </a:cubicBezTo>
                      <a:cubicBezTo>
                        <a:pt x="318671" y="78618"/>
                        <a:pt x="307393" y="69645"/>
                        <a:pt x="294880" y="62236"/>
                      </a:cubicBezTo>
                      <a:cubicBezTo>
                        <a:pt x="282449" y="54827"/>
                        <a:pt x="268948" y="49229"/>
                        <a:pt x="254460" y="45278"/>
                      </a:cubicBezTo>
                      <a:cubicBezTo>
                        <a:pt x="239971" y="41326"/>
                        <a:pt x="224824"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1" y="155920"/>
                        <a:pt x="44043" y="178476"/>
                        <a:pt x="44043" y="203419"/>
                      </a:cubicBezTo>
                      <a:close/>
                    </a:path>
                  </a:pathLst>
                </a:custGeom>
                <a:grpFill/>
                <a:ln w="8232" cap="flat">
                  <a:noFill/>
                  <a:prstDash val="solid"/>
                  <a:miter/>
                </a:ln>
              </p:spPr>
              <p:txBody>
                <a:bodyPr rtlCol="0" anchor="ctr"/>
                <a:lstStyle/>
                <a:p>
                  <a:endParaRPr lang="pt-BR"/>
                </a:p>
              </p:txBody>
            </p:sp>
            <p:sp>
              <p:nvSpPr>
                <p:cNvPr id="425" name="Forma Livre: Forma 424">
                  <a:extLst>
                    <a:ext uri="{FF2B5EF4-FFF2-40B4-BE49-F238E27FC236}">
                      <a16:creationId xmlns:a16="http://schemas.microsoft.com/office/drawing/2014/main" id="{6AAF25A0-182C-943F-8D29-EB4709D603F8}"/>
                    </a:ext>
                  </a:extLst>
                </p:cNvPr>
                <p:cNvSpPr/>
                <p:nvPr/>
              </p:nvSpPr>
              <p:spPr>
                <a:xfrm>
                  <a:off x="1958458" y="5158930"/>
                  <a:ext cx="434753" cy="441826"/>
                </a:xfrm>
                <a:custGeom>
                  <a:avLst/>
                  <a:gdLst>
                    <a:gd name="connsiteX0" fmla="*/ 225729 w 434753"/>
                    <a:gd name="connsiteY0" fmla="*/ 441826 h 441826"/>
                    <a:gd name="connsiteX1" fmla="*/ 137067 w 434753"/>
                    <a:gd name="connsiteY1" fmla="*/ 424703 h 441826"/>
                    <a:gd name="connsiteX2" fmla="*/ 65282 w 434753"/>
                    <a:gd name="connsiteY2" fmla="*/ 377532 h 441826"/>
                    <a:gd name="connsiteX3" fmla="*/ 17453 w 434753"/>
                    <a:gd name="connsiteY3" fmla="*/ 307146 h 441826"/>
                    <a:gd name="connsiteX4" fmla="*/ 0 w 434753"/>
                    <a:gd name="connsiteY4" fmla="*/ 220707 h 441826"/>
                    <a:gd name="connsiteX5" fmla="*/ 17453 w 434753"/>
                    <a:gd name="connsiteY5" fmla="*/ 134268 h 441826"/>
                    <a:gd name="connsiteX6" fmla="*/ 65364 w 434753"/>
                    <a:gd name="connsiteY6" fmla="*/ 64047 h 441826"/>
                    <a:gd name="connsiteX7" fmla="*/ 137067 w 434753"/>
                    <a:gd name="connsiteY7" fmla="*/ 17123 h 441826"/>
                    <a:gd name="connsiteX8" fmla="*/ 225729 w 434753"/>
                    <a:gd name="connsiteY8" fmla="*/ 0 h 441826"/>
                    <a:gd name="connsiteX9" fmla="*/ 293892 w 434753"/>
                    <a:gd name="connsiteY9" fmla="*/ 9714 h 441826"/>
                    <a:gd name="connsiteX10" fmla="*/ 353247 w 434753"/>
                    <a:gd name="connsiteY10" fmla="*/ 37210 h 441826"/>
                    <a:gd name="connsiteX11" fmla="*/ 400830 w 434753"/>
                    <a:gd name="connsiteY11" fmla="*/ 80182 h 441826"/>
                    <a:gd name="connsiteX12" fmla="*/ 433512 w 434753"/>
                    <a:gd name="connsiteY12" fmla="*/ 135668 h 441826"/>
                    <a:gd name="connsiteX13" fmla="*/ 431783 w 434753"/>
                    <a:gd name="connsiteY13" fmla="*/ 151803 h 441826"/>
                    <a:gd name="connsiteX14" fmla="*/ 417376 w 434753"/>
                    <a:gd name="connsiteY14" fmla="*/ 159377 h 441826"/>
                    <a:gd name="connsiteX15" fmla="*/ 371934 w 434753"/>
                    <a:gd name="connsiteY15" fmla="*/ 159377 h 441826"/>
                    <a:gd name="connsiteX16" fmla="*/ 356540 w 434753"/>
                    <a:gd name="connsiteY16" fmla="*/ 149992 h 441826"/>
                    <a:gd name="connsiteX17" fmla="*/ 333901 w 434753"/>
                    <a:gd name="connsiteY17" fmla="*/ 118380 h 441826"/>
                    <a:gd name="connsiteX18" fmla="*/ 303606 w 434753"/>
                    <a:gd name="connsiteY18" fmla="*/ 94342 h 441826"/>
                    <a:gd name="connsiteX19" fmla="*/ 267467 w 434753"/>
                    <a:gd name="connsiteY19" fmla="*/ 79194 h 441826"/>
                    <a:gd name="connsiteX20" fmla="*/ 226635 w 434753"/>
                    <a:gd name="connsiteY20" fmla="*/ 73926 h 441826"/>
                    <a:gd name="connsiteX21" fmla="*/ 170738 w 434753"/>
                    <a:gd name="connsiteY21" fmla="*/ 84381 h 441826"/>
                    <a:gd name="connsiteX22" fmla="*/ 123567 w 434753"/>
                    <a:gd name="connsiteY22" fmla="*/ 113935 h 441826"/>
                    <a:gd name="connsiteX23" fmla="*/ 91131 w 434753"/>
                    <a:gd name="connsiteY23" fmla="*/ 160035 h 441826"/>
                    <a:gd name="connsiteX24" fmla="*/ 79112 w 434753"/>
                    <a:gd name="connsiteY24" fmla="*/ 220707 h 441826"/>
                    <a:gd name="connsiteX25" fmla="*/ 91296 w 434753"/>
                    <a:gd name="connsiteY25" fmla="*/ 281626 h 441826"/>
                    <a:gd name="connsiteX26" fmla="*/ 123978 w 434753"/>
                    <a:gd name="connsiteY26" fmla="*/ 327809 h 441826"/>
                    <a:gd name="connsiteX27" fmla="*/ 170985 w 434753"/>
                    <a:gd name="connsiteY27" fmla="*/ 357116 h 441826"/>
                    <a:gd name="connsiteX28" fmla="*/ 226552 w 434753"/>
                    <a:gd name="connsiteY28" fmla="*/ 367407 h 441826"/>
                    <a:gd name="connsiteX29" fmla="*/ 267137 w 434753"/>
                    <a:gd name="connsiteY29" fmla="*/ 362138 h 441826"/>
                    <a:gd name="connsiteX30" fmla="*/ 303112 w 434753"/>
                    <a:gd name="connsiteY30" fmla="*/ 346990 h 441826"/>
                    <a:gd name="connsiteX31" fmla="*/ 333490 w 434753"/>
                    <a:gd name="connsiteY31" fmla="*/ 323117 h 441826"/>
                    <a:gd name="connsiteX32" fmla="*/ 356540 w 434753"/>
                    <a:gd name="connsiteY32" fmla="*/ 291505 h 441826"/>
                    <a:gd name="connsiteX33" fmla="*/ 371852 w 434753"/>
                    <a:gd name="connsiteY33" fmla="*/ 282367 h 441826"/>
                    <a:gd name="connsiteX34" fmla="*/ 417294 w 434753"/>
                    <a:gd name="connsiteY34" fmla="*/ 282367 h 441826"/>
                    <a:gd name="connsiteX35" fmla="*/ 431618 w 434753"/>
                    <a:gd name="connsiteY35" fmla="*/ 289941 h 441826"/>
                    <a:gd name="connsiteX36" fmla="*/ 433429 w 434753"/>
                    <a:gd name="connsiteY36" fmla="*/ 306076 h 441826"/>
                    <a:gd name="connsiteX37" fmla="*/ 401323 w 434753"/>
                    <a:gd name="connsiteY37" fmla="*/ 361232 h 441826"/>
                    <a:gd name="connsiteX38" fmla="*/ 353659 w 434753"/>
                    <a:gd name="connsiteY38" fmla="*/ 404287 h 441826"/>
                    <a:gd name="connsiteX39" fmla="*/ 294057 w 434753"/>
                    <a:gd name="connsiteY39" fmla="*/ 431947 h 441826"/>
                    <a:gd name="connsiteX40" fmla="*/ 225647 w 434753"/>
                    <a:gd name="connsiteY40" fmla="*/ 441826 h 441826"/>
                    <a:gd name="connsiteX41" fmla="*/ 225729 w 434753"/>
                    <a:gd name="connsiteY41" fmla="*/ 34740 h 441826"/>
                    <a:gd name="connsiteX42" fmla="*/ 150321 w 434753"/>
                    <a:gd name="connsiteY42" fmla="*/ 49229 h 441826"/>
                    <a:gd name="connsiteX43" fmla="*/ 89649 w 434753"/>
                    <a:gd name="connsiteY43" fmla="*/ 88908 h 441826"/>
                    <a:gd name="connsiteX44" fmla="*/ 49394 w 434753"/>
                    <a:gd name="connsiteY44" fmla="*/ 148016 h 441826"/>
                    <a:gd name="connsiteX45" fmla="*/ 34823 w 434753"/>
                    <a:gd name="connsiteY45" fmla="*/ 220707 h 441826"/>
                    <a:gd name="connsiteX46" fmla="*/ 49394 w 434753"/>
                    <a:gd name="connsiteY46" fmla="*/ 293398 h 441826"/>
                    <a:gd name="connsiteX47" fmla="*/ 89732 w 434753"/>
                    <a:gd name="connsiteY47" fmla="*/ 352753 h 441826"/>
                    <a:gd name="connsiteX48" fmla="*/ 150404 w 434753"/>
                    <a:gd name="connsiteY48" fmla="*/ 392597 h 441826"/>
                    <a:gd name="connsiteX49" fmla="*/ 225811 w 434753"/>
                    <a:gd name="connsiteY49" fmla="*/ 407086 h 441826"/>
                    <a:gd name="connsiteX50" fmla="*/ 284096 w 434753"/>
                    <a:gd name="connsiteY50" fmla="*/ 398689 h 441826"/>
                    <a:gd name="connsiteX51" fmla="*/ 334724 w 434753"/>
                    <a:gd name="connsiteY51" fmla="*/ 375227 h 441826"/>
                    <a:gd name="connsiteX52" fmla="*/ 374486 w 434753"/>
                    <a:gd name="connsiteY52" fmla="*/ 339334 h 441826"/>
                    <a:gd name="connsiteX53" fmla="*/ 389798 w 434753"/>
                    <a:gd name="connsiteY53" fmla="*/ 317107 h 441826"/>
                    <a:gd name="connsiteX54" fmla="*/ 381978 w 434753"/>
                    <a:gd name="connsiteY54" fmla="*/ 317107 h 441826"/>
                    <a:gd name="connsiteX55" fmla="*/ 358433 w 434753"/>
                    <a:gd name="connsiteY55" fmla="*/ 347320 h 441826"/>
                    <a:gd name="connsiteX56" fmla="*/ 320894 w 434753"/>
                    <a:gd name="connsiteY56" fmla="*/ 376873 h 441826"/>
                    <a:gd name="connsiteX57" fmla="*/ 276358 w 434753"/>
                    <a:gd name="connsiteY57" fmla="*/ 395643 h 441826"/>
                    <a:gd name="connsiteX58" fmla="*/ 226552 w 434753"/>
                    <a:gd name="connsiteY58" fmla="*/ 402147 h 441826"/>
                    <a:gd name="connsiteX59" fmla="*/ 158471 w 434753"/>
                    <a:gd name="connsiteY59" fmla="*/ 389551 h 441826"/>
                    <a:gd name="connsiteX60" fmla="*/ 100187 w 434753"/>
                    <a:gd name="connsiteY60" fmla="*/ 353247 h 441826"/>
                    <a:gd name="connsiteX61" fmla="*/ 59602 w 434753"/>
                    <a:gd name="connsiteY61" fmla="*/ 296032 h 441826"/>
                    <a:gd name="connsiteX62" fmla="*/ 44290 w 434753"/>
                    <a:gd name="connsiteY62" fmla="*/ 220790 h 441826"/>
                    <a:gd name="connsiteX63" fmla="*/ 59355 w 434753"/>
                    <a:gd name="connsiteY63" fmla="*/ 145958 h 441826"/>
                    <a:gd name="connsiteX64" fmla="*/ 99775 w 434753"/>
                    <a:gd name="connsiteY64" fmla="*/ 88662 h 441826"/>
                    <a:gd name="connsiteX65" fmla="*/ 157977 w 434753"/>
                    <a:gd name="connsiteY65" fmla="*/ 52193 h 441826"/>
                    <a:gd name="connsiteX66" fmla="*/ 226470 w 434753"/>
                    <a:gd name="connsiteY66" fmla="*/ 39350 h 441826"/>
                    <a:gd name="connsiteX67" fmla="*/ 276440 w 434753"/>
                    <a:gd name="connsiteY67" fmla="*/ 45854 h 441826"/>
                    <a:gd name="connsiteX68" fmla="*/ 321224 w 434753"/>
                    <a:gd name="connsiteY68" fmla="*/ 64623 h 441826"/>
                    <a:gd name="connsiteX69" fmla="*/ 358845 w 434753"/>
                    <a:gd name="connsiteY69" fmla="*/ 94424 h 441826"/>
                    <a:gd name="connsiteX70" fmla="*/ 382060 w 434753"/>
                    <a:gd name="connsiteY70" fmla="*/ 124801 h 441826"/>
                    <a:gd name="connsiteX71" fmla="*/ 389551 w 434753"/>
                    <a:gd name="connsiteY71" fmla="*/ 124801 h 441826"/>
                    <a:gd name="connsiteX72" fmla="*/ 373910 w 434753"/>
                    <a:gd name="connsiteY72" fmla="*/ 102245 h 441826"/>
                    <a:gd name="connsiteX73" fmla="*/ 334066 w 434753"/>
                    <a:gd name="connsiteY73" fmla="*/ 66270 h 441826"/>
                    <a:gd name="connsiteX74" fmla="*/ 283931 w 434753"/>
                    <a:gd name="connsiteY74" fmla="*/ 43055 h 441826"/>
                    <a:gd name="connsiteX75" fmla="*/ 225729 w 434753"/>
                    <a:gd name="connsiteY75" fmla="*/ 34822 h 4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4753" h="441826">
                      <a:moveTo>
                        <a:pt x="225729" y="441826"/>
                      </a:moveTo>
                      <a:cubicBezTo>
                        <a:pt x="194364" y="441826"/>
                        <a:pt x="164481" y="436063"/>
                        <a:pt x="137067"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7" y="17123"/>
                      </a:cubicBezTo>
                      <a:cubicBezTo>
                        <a:pt x="164481" y="5762"/>
                        <a:pt x="194364" y="0"/>
                        <a:pt x="225729" y="0"/>
                      </a:cubicBezTo>
                      <a:cubicBezTo>
                        <a:pt x="249438" y="0"/>
                        <a:pt x="272324" y="3293"/>
                        <a:pt x="293892" y="9714"/>
                      </a:cubicBezTo>
                      <a:cubicBezTo>
                        <a:pt x="315378" y="16135"/>
                        <a:pt x="335383" y="25438"/>
                        <a:pt x="353247" y="37210"/>
                      </a:cubicBezTo>
                      <a:cubicBezTo>
                        <a:pt x="371193" y="49064"/>
                        <a:pt x="387164" y="63553"/>
                        <a:pt x="400830" y="80182"/>
                      </a:cubicBezTo>
                      <a:cubicBezTo>
                        <a:pt x="414495" y="96894"/>
                        <a:pt x="425444" y="115581"/>
                        <a:pt x="433512" y="135668"/>
                      </a:cubicBezTo>
                      <a:cubicBezTo>
                        <a:pt x="435652" y="141019"/>
                        <a:pt x="434993" y="147028"/>
                        <a:pt x="431783" y="151803"/>
                      </a:cubicBezTo>
                      <a:cubicBezTo>
                        <a:pt x="428572"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1"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1" y="340487"/>
                        <a:pt x="153367" y="350283"/>
                        <a:pt x="170985" y="357116"/>
                      </a:cubicBezTo>
                      <a:cubicBezTo>
                        <a:pt x="188766" y="363949"/>
                        <a:pt x="207453" y="367407"/>
                        <a:pt x="226552" y="367407"/>
                      </a:cubicBezTo>
                      <a:cubicBezTo>
                        <a:pt x="240712" y="367407"/>
                        <a:pt x="254377"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29" y="306076"/>
                      </a:cubicBezTo>
                      <a:cubicBezTo>
                        <a:pt x="425691" y="325998"/>
                        <a:pt x="414907" y="344521"/>
                        <a:pt x="401323" y="361232"/>
                      </a:cubicBezTo>
                      <a:cubicBezTo>
                        <a:pt x="387823" y="377944"/>
                        <a:pt x="371770" y="392432"/>
                        <a:pt x="353659" y="404287"/>
                      </a:cubicBezTo>
                      <a:cubicBezTo>
                        <a:pt x="335712" y="416059"/>
                        <a:pt x="315625" y="425362"/>
                        <a:pt x="294057" y="431947"/>
                      </a:cubicBezTo>
                      <a:cubicBezTo>
                        <a:pt x="272406" y="438533"/>
                        <a:pt x="249438" y="441826"/>
                        <a:pt x="225647" y="441826"/>
                      </a:cubicBezTo>
                      <a:close/>
                      <a:moveTo>
                        <a:pt x="225729" y="34740"/>
                      </a:moveTo>
                      <a:cubicBezTo>
                        <a:pt x="198892" y="34740"/>
                        <a:pt x="173537" y="39597"/>
                        <a:pt x="150321" y="49229"/>
                      </a:cubicBezTo>
                      <a:cubicBezTo>
                        <a:pt x="127024" y="58861"/>
                        <a:pt x="106608" y="72197"/>
                        <a:pt x="89649" y="88908"/>
                      </a:cubicBezTo>
                      <a:cubicBezTo>
                        <a:pt x="72691" y="105538"/>
                        <a:pt x="59108" y="125460"/>
                        <a:pt x="49394" y="148016"/>
                      </a:cubicBezTo>
                      <a:cubicBezTo>
                        <a:pt x="39680" y="170490"/>
                        <a:pt x="34823" y="195023"/>
                        <a:pt x="34823" y="220707"/>
                      </a:cubicBezTo>
                      <a:cubicBezTo>
                        <a:pt x="34823" y="246392"/>
                        <a:pt x="39762" y="270924"/>
                        <a:pt x="49394" y="293398"/>
                      </a:cubicBezTo>
                      <a:cubicBezTo>
                        <a:pt x="59108" y="316037"/>
                        <a:pt x="72691" y="335959"/>
                        <a:pt x="89732" y="352753"/>
                      </a:cubicBezTo>
                      <a:cubicBezTo>
                        <a:pt x="106773" y="369547"/>
                        <a:pt x="127189" y="382965"/>
                        <a:pt x="150404" y="392597"/>
                      </a:cubicBezTo>
                      <a:cubicBezTo>
                        <a:pt x="173619" y="402229"/>
                        <a:pt x="198974" y="407086"/>
                        <a:pt x="225811" y="407086"/>
                      </a:cubicBezTo>
                      <a:cubicBezTo>
                        <a:pt x="246145" y="407086"/>
                        <a:pt x="265738" y="404287"/>
                        <a:pt x="284096" y="398689"/>
                      </a:cubicBezTo>
                      <a:cubicBezTo>
                        <a:pt x="302536" y="393091"/>
                        <a:pt x="319577" y="385188"/>
                        <a:pt x="334724" y="375227"/>
                      </a:cubicBezTo>
                      <a:cubicBezTo>
                        <a:pt x="349790" y="365348"/>
                        <a:pt x="363208" y="353247"/>
                        <a:pt x="374486" y="339334"/>
                      </a:cubicBezTo>
                      <a:cubicBezTo>
                        <a:pt x="380166" y="332255"/>
                        <a:pt x="385353" y="324845"/>
                        <a:pt x="389798" y="317107"/>
                      </a:cubicBezTo>
                      <a:lnTo>
                        <a:pt x="381978" y="317107"/>
                      </a:lnTo>
                      <a:cubicBezTo>
                        <a:pt x="375227" y="328138"/>
                        <a:pt x="367324" y="338264"/>
                        <a:pt x="358433" y="347320"/>
                      </a:cubicBezTo>
                      <a:cubicBezTo>
                        <a:pt x="347237" y="358762"/>
                        <a:pt x="334642" y="368723"/>
                        <a:pt x="320894" y="376873"/>
                      </a:cubicBezTo>
                      <a:cubicBezTo>
                        <a:pt x="307146" y="385023"/>
                        <a:pt x="292164" y="391362"/>
                        <a:pt x="276358" y="395643"/>
                      </a:cubicBezTo>
                      <a:cubicBezTo>
                        <a:pt x="260551" y="400006"/>
                        <a:pt x="243840" y="402147"/>
                        <a:pt x="226552" y="402147"/>
                      </a:cubicBezTo>
                      <a:cubicBezTo>
                        <a:pt x="203173" y="402147"/>
                        <a:pt x="180287" y="397866"/>
                        <a:pt x="158471" y="389551"/>
                      </a:cubicBezTo>
                      <a:cubicBezTo>
                        <a:pt x="136656" y="381154"/>
                        <a:pt x="117063" y="368888"/>
                        <a:pt x="100187" y="353247"/>
                      </a:cubicBezTo>
                      <a:cubicBezTo>
                        <a:pt x="83311" y="337523"/>
                        <a:pt x="69645" y="318260"/>
                        <a:pt x="59602" y="296032"/>
                      </a:cubicBezTo>
                      <a:cubicBezTo>
                        <a:pt x="49476" y="273641"/>
                        <a:pt x="44290" y="248285"/>
                        <a:pt x="44290" y="220790"/>
                      </a:cubicBezTo>
                      <a:cubicBezTo>
                        <a:pt x="44290" y="193294"/>
                        <a:pt x="49394" y="168350"/>
                        <a:pt x="59355" y="145958"/>
                      </a:cubicBezTo>
                      <a:cubicBezTo>
                        <a:pt x="69316" y="123731"/>
                        <a:pt x="82899" y="104385"/>
                        <a:pt x="99775" y="88662"/>
                      </a:cubicBezTo>
                      <a:cubicBezTo>
                        <a:pt x="116569" y="73020"/>
                        <a:pt x="136162" y="60672"/>
                        <a:pt x="157977" y="52193"/>
                      </a:cubicBezTo>
                      <a:cubicBezTo>
                        <a:pt x="179793" y="43631"/>
                        <a:pt x="202843" y="39350"/>
                        <a:pt x="226470" y="39350"/>
                      </a:cubicBezTo>
                      <a:cubicBezTo>
                        <a:pt x="243675" y="39350"/>
                        <a:pt x="260469" y="41573"/>
                        <a:pt x="276440" y="45854"/>
                      </a:cubicBezTo>
                      <a:cubicBezTo>
                        <a:pt x="292411" y="50217"/>
                        <a:pt x="307476" y="56556"/>
                        <a:pt x="321224" y="64623"/>
                      </a:cubicBezTo>
                      <a:cubicBezTo>
                        <a:pt x="334971" y="72773"/>
                        <a:pt x="347649" y="82817"/>
                        <a:pt x="358845" y="94424"/>
                      </a:cubicBezTo>
                      <a:cubicBezTo>
                        <a:pt x="367653" y="103562"/>
                        <a:pt x="375474" y="113770"/>
                        <a:pt x="382060" y="124801"/>
                      </a:cubicBezTo>
                      <a:lnTo>
                        <a:pt x="389551" y="124801"/>
                      </a:lnTo>
                      <a:cubicBezTo>
                        <a:pt x="384941" y="116898"/>
                        <a:pt x="379673" y="109325"/>
                        <a:pt x="373910" y="102245"/>
                      </a:cubicBezTo>
                      <a:cubicBezTo>
                        <a:pt x="362467" y="88250"/>
                        <a:pt x="349048" y="76149"/>
                        <a:pt x="334066" y="66270"/>
                      </a:cubicBezTo>
                      <a:cubicBezTo>
                        <a:pt x="319001" y="56309"/>
                        <a:pt x="302125" y="48488"/>
                        <a:pt x="283931" y="43055"/>
                      </a:cubicBezTo>
                      <a:cubicBezTo>
                        <a:pt x="265656" y="37621"/>
                        <a:pt x="246063" y="34822"/>
                        <a:pt x="225729" y="34822"/>
                      </a:cubicBezTo>
                      <a:close/>
                    </a:path>
                  </a:pathLst>
                </a:custGeom>
                <a:grpFill/>
                <a:ln w="8232" cap="flat">
                  <a:noFill/>
                  <a:prstDash val="solid"/>
                  <a:miter/>
                </a:ln>
              </p:spPr>
              <p:txBody>
                <a:bodyPr rtlCol="0" anchor="ctr"/>
                <a:lstStyle/>
                <a:p>
                  <a:endParaRPr lang="pt-BR"/>
                </a:p>
              </p:txBody>
            </p:sp>
          </p:grpSp>
          <p:grpSp>
            <p:nvGrpSpPr>
              <p:cNvPr id="379" name="Gráfico 4">
                <a:extLst>
                  <a:ext uri="{FF2B5EF4-FFF2-40B4-BE49-F238E27FC236}">
                    <a16:creationId xmlns:a16="http://schemas.microsoft.com/office/drawing/2014/main" id="{BC7FB40D-D094-BF4F-4900-7F5A36045C6B}"/>
                  </a:ext>
                </a:extLst>
              </p:cNvPr>
              <p:cNvGrpSpPr/>
              <p:nvPr/>
            </p:nvGrpSpPr>
            <p:grpSpPr>
              <a:xfrm>
                <a:off x="2611277" y="5158848"/>
                <a:ext cx="452692" cy="441908"/>
                <a:chOff x="2611277" y="5158848"/>
                <a:chExt cx="452692" cy="441908"/>
              </a:xfrm>
              <a:grpFill/>
            </p:grpSpPr>
            <p:sp>
              <p:nvSpPr>
                <p:cNvPr id="422" name="Forma Livre: Forma 421">
                  <a:extLst>
                    <a:ext uri="{FF2B5EF4-FFF2-40B4-BE49-F238E27FC236}">
                      <a16:creationId xmlns:a16="http://schemas.microsoft.com/office/drawing/2014/main" id="{5354AD1C-D4A3-94FB-BD6C-F0F8AFAA7CD4}"/>
                    </a:ext>
                  </a:extLst>
                </p:cNvPr>
                <p:cNvSpPr/>
                <p:nvPr/>
              </p:nvSpPr>
              <p:spPr>
                <a:xfrm>
                  <a:off x="2628647" y="5176300"/>
                  <a:ext cx="417787" cy="407003"/>
                </a:xfrm>
                <a:custGeom>
                  <a:avLst/>
                  <a:gdLst>
                    <a:gd name="connsiteX0" fmla="*/ 0 w 417787"/>
                    <a:gd name="connsiteY0" fmla="*/ 203337 h 407003"/>
                    <a:gd name="connsiteX1" fmla="*/ 15641 w 417787"/>
                    <a:gd name="connsiteY1" fmla="*/ 123813 h 407003"/>
                    <a:gd name="connsiteX2" fmla="*/ 59108 w 417787"/>
                    <a:gd name="connsiteY2" fmla="*/ 59108 h 407003"/>
                    <a:gd name="connsiteX3" fmla="*/ 124719 w 417787"/>
                    <a:gd name="connsiteY3" fmla="*/ 15806 h 407003"/>
                    <a:gd name="connsiteX4" fmla="*/ 206383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6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2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3 w 417787"/>
                    <a:gd name="connsiteY30" fmla="*/ 203337 h 407003"/>
                    <a:gd name="connsiteX31" fmla="*/ 362632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9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1" y="123813"/>
                      </a:cubicBezTo>
                      <a:cubicBezTo>
                        <a:pt x="26096" y="99034"/>
                        <a:pt x="40585" y="77466"/>
                        <a:pt x="59108" y="59108"/>
                      </a:cubicBezTo>
                      <a:cubicBezTo>
                        <a:pt x="77713" y="40832"/>
                        <a:pt x="99528" y="26343"/>
                        <a:pt x="124719" y="15806"/>
                      </a:cubicBezTo>
                      <a:cubicBezTo>
                        <a:pt x="149910" y="5269"/>
                        <a:pt x="177158" y="0"/>
                        <a:pt x="206383" y="0"/>
                      </a:cubicBezTo>
                      <a:cubicBezTo>
                        <a:pt x="225235" y="0"/>
                        <a:pt x="243017" y="2305"/>
                        <a:pt x="259811" y="6833"/>
                      </a:cubicBezTo>
                      <a:cubicBezTo>
                        <a:pt x="276605" y="11443"/>
                        <a:pt x="292246" y="17699"/>
                        <a:pt x="306735" y="25685"/>
                      </a:cubicBezTo>
                      <a:cubicBezTo>
                        <a:pt x="321223" y="33670"/>
                        <a:pt x="334230" y="43137"/>
                        <a:pt x="345838" y="54086"/>
                      </a:cubicBezTo>
                      <a:cubicBezTo>
                        <a:pt x="357446" y="65035"/>
                        <a:pt x="367242" y="76889"/>
                        <a:pt x="375392" y="89567"/>
                      </a:cubicBezTo>
                      <a:lnTo>
                        <a:pt x="378849" y="10208"/>
                      </a:lnTo>
                      <a:lnTo>
                        <a:pt x="417788" y="10208"/>
                      </a:lnTo>
                      <a:lnTo>
                        <a:pt x="417788" y="396713"/>
                      </a:lnTo>
                      <a:lnTo>
                        <a:pt x="378849" y="396713"/>
                      </a:lnTo>
                      <a:lnTo>
                        <a:pt x="375392" y="317766"/>
                      </a:lnTo>
                      <a:cubicBezTo>
                        <a:pt x="367242" y="330526"/>
                        <a:pt x="357363" y="342216"/>
                        <a:pt x="345591" y="353082"/>
                      </a:cubicBezTo>
                      <a:cubicBezTo>
                        <a:pt x="333901" y="363867"/>
                        <a:pt x="320812" y="373334"/>
                        <a:pt x="306323" y="381319"/>
                      </a:cubicBezTo>
                      <a:cubicBezTo>
                        <a:pt x="291834" y="389304"/>
                        <a:pt x="276193" y="395643"/>
                        <a:pt x="259399" y="400171"/>
                      </a:cubicBezTo>
                      <a:cubicBezTo>
                        <a:pt x="242605" y="404781"/>
                        <a:pt x="224906" y="407004"/>
                        <a:pt x="206383" y="407004"/>
                      </a:cubicBezTo>
                      <a:cubicBezTo>
                        <a:pt x="177158" y="407004"/>
                        <a:pt x="149910" y="401735"/>
                        <a:pt x="124719" y="391198"/>
                      </a:cubicBezTo>
                      <a:cubicBezTo>
                        <a:pt x="99528" y="380660"/>
                        <a:pt x="77713" y="366172"/>
                        <a:pt x="59272" y="347896"/>
                      </a:cubicBezTo>
                      <a:cubicBezTo>
                        <a:pt x="40832" y="329620"/>
                        <a:pt x="26343" y="308052"/>
                        <a:pt x="15806" y="283191"/>
                      </a:cubicBezTo>
                      <a:cubicBezTo>
                        <a:pt x="5269" y="258411"/>
                        <a:pt x="0" y="231739"/>
                        <a:pt x="0" y="203255"/>
                      </a:cubicBezTo>
                      <a:close/>
                      <a:moveTo>
                        <a:pt x="44207" y="203337"/>
                      </a:moveTo>
                      <a:cubicBezTo>
                        <a:pt x="44207" y="226717"/>
                        <a:pt x="48570" y="248450"/>
                        <a:pt x="57214" y="268619"/>
                      </a:cubicBezTo>
                      <a:cubicBezTo>
                        <a:pt x="65858" y="288706"/>
                        <a:pt x="77713" y="306076"/>
                        <a:pt x="92696" y="320730"/>
                      </a:cubicBezTo>
                      <a:cubicBezTo>
                        <a:pt x="107678" y="335383"/>
                        <a:pt x="125295" y="346908"/>
                        <a:pt x="145382" y="355305"/>
                      </a:cubicBezTo>
                      <a:cubicBezTo>
                        <a:pt x="165469" y="363702"/>
                        <a:pt x="186955" y="367900"/>
                        <a:pt x="209841" y="367900"/>
                      </a:cubicBezTo>
                      <a:cubicBezTo>
                        <a:pt x="232726" y="367900"/>
                        <a:pt x="254213" y="363784"/>
                        <a:pt x="274299" y="355470"/>
                      </a:cubicBezTo>
                      <a:cubicBezTo>
                        <a:pt x="294386" y="347237"/>
                        <a:pt x="312003" y="335712"/>
                        <a:pt x="327151" y="320894"/>
                      </a:cubicBezTo>
                      <a:cubicBezTo>
                        <a:pt x="342298" y="306158"/>
                        <a:pt x="354152" y="288788"/>
                        <a:pt x="362796" y="268784"/>
                      </a:cubicBezTo>
                      <a:cubicBezTo>
                        <a:pt x="371440" y="248862"/>
                        <a:pt x="375803" y="226964"/>
                        <a:pt x="375803" y="203337"/>
                      </a:cubicBezTo>
                      <a:cubicBezTo>
                        <a:pt x="375803" y="179711"/>
                        <a:pt x="371440" y="158224"/>
                        <a:pt x="362632" y="138302"/>
                      </a:cubicBezTo>
                      <a:cubicBezTo>
                        <a:pt x="353823" y="118380"/>
                        <a:pt x="341969" y="101010"/>
                        <a:pt x="326986" y="86439"/>
                      </a:cubicBezTo>
                      <a:cubicBezTo>
                        <a:pt x="312003" y="71785"/>
                        <a:pt x="294386" y="60342"/>
                        <a:pt x="274299" y="51946"/>
                      </a:cubicBezTo>
                      <a:cubicBezTo>
                        <a:pt x="254213" y="43549"/>
                        <a:pt x="232726" y="39350"/>
                        <a:pt x="209841" y="39350"/>
                      </a:cubicBezTo>
                      <a:cubicBezTo>
                        <a:pt x="186955" y="39350"/>
                        <a:pt x="165386" y="43549"/>
                        <a:pt x="145135" y="51946"/>
                      </a:cubicBezTo>
                      <a:cubicBezTo>
                        <a:pt x="124884" y="60342"/>
                        <a:pt x="107349" y="71868"/>
                        <a:pt x="92449" y="86439"/>
                      </a:cubicBezTo>
                      <a:cubicBezTo>
                        <a:pt x="77548" y="101092"/>
                        <a:pt x="65776" y="118380"/>
                        <a:pt x="57132" y="138302"/>
                      </a:cubicBezTo>
                      <a:cubicBezTo>
                        <a:pt x="48488" y="158307"/>
                        <a:pt x="44125" y="179957"/>
                        <a:pt x="44125" y="203337"/>
                      </a:cubicBezTo>
                      <a:close/>
                    </a:path>
                  </a:pathLst>
                </a:custGeom>
                <a:grpFill/>
                <a:ln w="8232" cap="flat">
                  <a:noFill/>
                  <a:prstDash val="solid"/>
                  <a:miter/>
                </a:ln>
              </p:spPr>
              <p:txBody>
                <a:bodyPr rtlCol="0" anchor="ctr"/>
                <a:lstStyle/>
                <a:p>
                  <a:endParaRPr lang="pt-BR"/>
                </a:p>
              </p:txBody>
            </p:sp>
            <p:sp>
              <p:nvSpPr>
                <p:cNvPr id="423" name="Forma Livre: Forma 422">
                  <a:extLst>
                    <a:ext uri="{FF2B5EF4-FFF2-40B4-BE49-F238E27FC236}">
                      <a16:creationId xmlns:a16="http://schemas.microsoft.com/office/drawing/2014/main" id="{B364A478-188F-635E-A7EC-B280C586AAAB}"/>
                    </a:ext>
                  </a:extLst>
                </p:cNvPr>
                <p:cNvSpPr/>
                <p:nvPr/>
              </p:nvSpPr>
              <p:spPr>
                <a:xfrm>
                  <a:off x="2611277" y="5158848"/>
                  <a:ext cx="452692" cy="441908"/>
                </a:xfrm>
                <a:custGeom>
                  <a:avLst/>
                  <a:gdLst>
                    <a:gd name="connsiteX0" fmla="*/ 223753 w 452692"/>
                    <a:gd name="connsiteY0" fmla="*/ 441909 h 441908"/>
                    <a:gd name="connsiteX1" fmla="*/ 135421 w 452692"/>
                    <a:gd name="connsiteY1" fmla="*/ 424703 h 441908"/>
                    <a:gd name="connsiteX2" fmla="*/ 64459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6 w 452692"/>
                    <a:gd name="connsiteY6" fmla="*/ 64130 h 441908"/>
                    <a:gd name="connsiteX7" fmla="*/ 135503 w 452692"/>
                    <a:gd name="connsiteY7" fmla="*/ 17205 h 441908"/>
                    <a:gd name="connsiteX8" fmla="*/ 223918 w 452692"/>
                    <a:gd name="connsiteY8" fmla="*/ 0 h 441908"/>
                    <a:gd name="connsiteX9" fmla="*/ 281873 w 452692"/>
                    <a:gd name="connsiteY9" fmla="*/ 7491 h 441908"/>
                    <a:gd name="connsiteX10" fmla="*/ 332666 w 452692"/>
                    <a:gd name="connsiteY10" fmla="*/ 27907 h 441908"/>
                    <a:gd name="connsiteX11" fmla="*/ 375309 w 452692"/>
                    <a:gd name="connsiteY11" fmla="*/ 58861 h 441908"/>
                    <a:gd name="connsiteX12" fmla="*/ 377532 w 452692"/>
                    <a:gd name="connsiteY12" fmla="*/ 61001 h 441908"/>
                    <a:gd name="connsiteX13" fmla="*/ 379014 w 452692"/>
                    <a:gd name="connsiteY13" fmla="*/ 26837 h 441908"/>
                    <a:gd name="connsiteX14" fmla="*/ 396384 w 452692"/>
                    <a:gd name="connsiteY14" fmla="*/ 10208 h 441908"/>
                    <a:gd name="connsiteX15" fmla="*/ 435323 w 452692"/>
                    <a:gd name="connsiteY15" fmla="*/ 10208 h 441908"/>
                    <a:gd name="connsiteX16" fmla="*/ 452693 w 452692"/>
                    <a:gd name="connsiteY16" fmla="*/ 27578 h 441908"/>
                    <a:gd name="connsiteX17" fmla="*/ 452693 w 452692"/>
                    <a:gd name="connsiteY17" fmla="*/ 414083 h 441908"/>
                    <a:gd name="connsiteX18" fmla="*/ 435323 w 452692"/>
                    <a:gd name="connsiteY18" fmla="*/ 431453 h 441908"/>
                    <a:gd name="connsiteX19" fmla="*/ 396384 w 452692"/>
                    <a:gd name="connsiteY19" fmla="*/ 431453 h 441908"/>
                    <a:gd name="connsiteX20" fmla="*/ 379014 w 452692"/>
                    <a:gd name="connsiteY20" fmla="*/ 414825 h 441908"/>
                    <a:gd name="connsiteX21" fmla="*/ 377532 w 452692"/>
                    <a:gd name="connsiteY21" fmla="*/ 380743 h 441908"/>
                    <a:gd name="connsiteX22" fmla="*/ 374980 w 452692"/>
                    <a:gd name="connsiteY22" fmla="*/ 383130 h 441908"/>
                    <a:gd name="connsiteX23" fmla="*/ 332337 w 452692"/>
                    <a:gd name="connsiteY23" fmla="*/ 413837 h 441908"/>
                    <a:gd name="connsiteX24" fmla="*/ 281544 w 452692"/>
                    <a:gd name="connsiteY24" fmla="*/ 434253 h 441908"/>
                    <a:gd name="connsiteX25" fmla="*/ 223918 w 452692"/>
                    <a:gd name="connsiteY25" fmla="*/ 441744 h 441908"/>
                    <a:gd name="connsiteX26" fmla="*/ 223753 w 452692"/>
                    <a:gd name="connsiteY26" fmla="*/ 34822 h 441908"/>
                    <a:gd name="connsiteX27" fmla="*/ 148839 w 452692"/>
                    <a:gd name="connsiteY27" fmla="*/ 49311 h 441908"/>
                    <a:gd name="connsiteX28" fmla="*/ 88662 w 452692"/>
                    <a:gd name="connsiteY28" fmla="*/ 88991 h 441908"/>
                    <a:gd name="connsiteX29" fmla="*/ 48982 w 452692"/>
                    <a:gd name="connsiteY29" fmla="*/ 148016 h 441908"/>
                    <a:gd name="connsiteX30" fmla="*/ 34658 w 452692"/>
                    <a:gd name="connsiteY30" fmla="*/ 220872 h 441908"/>
                    <a:gd name="connsiteX31" fmla="*/ 49147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1 w 452692"/>
                    <a:gd name="connsiteY38" fmla="*/ 325916 h 441908"/>
                    <a:gd name="connsiteX39" fmla="*/ 397289 w 452692"/>
                    <a:gd name="connsiteY39" fmla="*/ 318507 h 441908"/>
                    <a:gd name="connsiteX40" fmla="*/ 410132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2 w 452692"/>
                    <a:gd name="connsiteY45" fmla="*/ 107843 h 441908"/>
                    <a:gd name="connsiteX46" fmla="*/ 397289 w 452692"/>
                    <a:gd name="connsiteY46" fmla="*/ 123896 h 441908"/>
                    <a:gd name="connsiteX47" fmla="*/ 378191 w 452692"/>
                    <a:gd name="connsiteY47" fmla="*/ 116487 h 441908"/>
                    <a:gd name="connsiteX48" fmla="*/ 351353 w 452692"/>
                    <a:gd name="connsiteY48" fmla="*/ 84216 h 441908"/>
                    <a:gd name="connsiteX49" fmla="*/ 315790 w 452692"/>
                    <a:gd name="connsiteY49" fmla="*/ 58367 h 441908"/>
                    <a:gd name="connsiteX50" fmla="*/ 272653 w 452692"/>
                    <a:gd name="connsiteY50" fmla="*/ 40997 h 441908"/>
                    <a:gd name="connsiteX51" fmla="*/ 223836 w 452692"/>
                    <a:gd name="connsiteY51" fmla="*/ 34740 h 441908"/>
                    <a:gd name="connsiteX52" fmla="*/ 227211 w 452692"/>
                    <a:gd name="connsiteY52" fmla="*/ 402640 h 441908"/>
                    <a:gd name="connsiteX53" fmla="*/ 156001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172 w 452692"/>
                    <a:gd name="connsiteY83" fmla="*/ 116404 h 441908"/>
                    <a:gd name="connsiteX84" fmla="*/ 284919 w 452692"/>
                    <a:gd name="connsiteY84" fmla="*/ 85451 h 441908"/>
                    <a:gd name="connsiteX85" fmla="*/ 227128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9" y="377697"/>
                      </a:cubicBezTo>
                      <a:cubicBezTo>
                        <a:pt x="44454" y="357857"/>
                        <a:pt x="28566" y="334230"/>
                        <a:pt x="17205" y="307475"/>
                      </a:cubicBezTo>
                      <a:cubicBezTo>
                        <a:pt x="5762" y="280638"/>
                        <a:pt x="0" y="251414"/>
                        <a:pt x="0" y="220707"/>
                      </a:cubicBezTo>
                      <a:cubicBezTo>
                        <a:pt x="0" y="190001"/>
                        <a:pt x="5680" y="161270"/>
                        <a:pt x="17041" y="134433"/>
                      </a:cubicBezTo>
                      <a:cubicBezTo>
                        <a:pt x="28319" y="107596"/>
                        <a:pt x="44207" y="83969"/>
                        <a:pt x="64376" y="64130"/>
                      </a:cubicBezTo>
                      <a:cubicBezTo>
                        <a:pt x="84463" y="44372"/>
                        <a:pt x="108337" y="28566"/>
                        <a:pt x="135503" y="17205"/>
                      </a:cubicBezTo>
                      <a:cubicBezTo>
                        <a:pt x="162752" y="5762"/>
                        <a:pt x="192470" y="0"/>
                        <a:pt x="223918" y="0"/>
                      </a:cubicBezTo>
                      <a:cubicBezTo>
                        <a:pt x="244169" y="0"/>
                        <a:pt x="263680" y="2552"/>
                        <a:pt x="281873" y="7491"/>
                      </a:cubicBezTo>
                      <a:cubicBezTo>
                        <a:pt x="299902" y="12431"/>
                        <a:pt x="317025" y="19263"/>
                        <a:pt x="332666" y="27907"/>
                      </a:cubicBezTo>
                      <a:cubicBezTo>
                        <a:pt x="348308" y="36551"/>
                        <a:pt x="362714" y="47006"/>
                        <a:pt x="375309" y="58861"/>
                      </a:cubicBezTo>
                      <a:cubicBezTo>
                        <a:pt x="376050" y="59602"/>
                        <a:pt x="376791" y="60342"/>
                        <a:pt x="377532" y="61001"/>
                      </a:cubicBezTo>
                      <a:lnTo>
                        <a:pt x="379014" y="26837"/>
                      </a:lnTo>
                      <a:cubicBezTo>
                        <a:pt x="379426" y="17535"/>
                        <a:pt x="387082" y="10208"/>
                        <a:pt x="396384" y="10208"/>
                      </a:cubicBezTo>
                      <a:lnTo>
                        <a:pt x="435323" y="10208"/>
                      </a:lnTo>
                      <a:cubicBezTo>
                        <a:pt x="444872" y="10208"/>
                        <a:pt x="452693" y="17946"/>
                        <a:pt x="452693" y="27578"/>
                      </a:cubicBezTo>
                      <a:lnTo>
                        <a:pt x="452693" y="414083"/>
                      </a:lnTo>
                      <a:cubicBezTo>
                        <a:pt x="452693" y="423633"/>
                        <a:pt x="444954" y="431453"/>
                        <a:pt x="435323" y="431453"/>
                      </a:cubicBezTo>
                      <a:lnTo>
                        <a:pt x="396384" y="431453"/>
                      </a:lnTo>
                      <a:cubicBezTo>
                        <a:pt x="387082" y="431453"/>
                        <a:pt x="379426" y="424127"/>
                        <a:pt x="379014" y="414825"/>
                      </a:cubicBezTo>
                      <a:lnTo>
                        <a:pt x="377532" y="380743"/>
                      </a:lnTo>
                      <a:cubicBezTo>
                        <a:pt x="376709" y="381566"/>
                        <a:pt x="375803" y="382389"/>
                        <a:pt x="374980" y="383130"/>
                      </a:cubicBezTo>
                      <a:cubicBezTo>
                        <a:pt x="362302" y="394820"/>
                        <a:pt x="347978" y="405111"/>
                        <a:pt x="332337" y="413837"/>
                      </a:cubicBezTo>
                      <a:cubicBezTo>
                        <a:pt x="316696" y="422480"/>
                        <a:pt x="299572" y="429395"/>
                        <a:pt x="281544" y="434253"/>
                      </a:cubicBezTo>
                      <a:cubicBezTo>
                        <a:pt x="263350" y="439192"/>
                        <a:pt x="243922" y="441744"/>
                        <a:pt x="223918" y="441744"/>
                      </a:cubicBezTo>
                      <a:close/>
                      <a:moveTo>
                        <a:pt x="223753" y="34822"/>
                      </a:moveTo>
                      <a:cubicBezTo>
                        <a:pt x="196998" y="34822"/>
                        <a:pt x="171725" y="39680"/>
                        <a:pt x="148839" y="49311"/>
                      </a:cubicBezTo>
                      <a:cubicBezTo>
                        <a:pt x="125789" y="58943"/>
                        <a:pt x="105538" y="72279"/>
                        <a:pt x="88662" y="88991"/>
                      </a:cubicBezTo>
                      <a:cubicBezTo>
                        <a:pt x="71785" y="105620"/>
                        <a:pt x="58449" y="125460"/>
                        <a:pt x="48982" y="148016"/>
                      </a:cubicBezTo>
                      <a:cubicBezTo>
                        <a:pt x="39515" y="170573"/>
                        <a:pt x="34658" y="195023"/>
                        <a:pt x="34658" y="220872"/>
                      </a:cubicBezTo>
                      <a:cubicBezTo>
                        <a:pt x="34658" y="246721"/>
                        <a:pt x="39515" y="271500"/>
                        <a:pt x="49147" y="293975"/>
                      </a:cubicBezTo>
                      <a:cubicBezTo>
                        <a:pt x="58778" y="316614"/>
                        <a:pt x="72115" y="336453"/>
                        <a:pt x="88908" y="353165"/>
                      </a:cubicBezTo>
                      <a:cubicBezTo>
                        <a:pt x="105702" y="369794"/>
                        <a:pt x="125871" y="383130"/>
                        <a:pt x="148839" y="392762"/>
                      </a:cubicBezTo>
                      <a:cubicBezTo>
                        <a:pt x="171808" y="402394"/>
                        <a:pt x="196998" y="407250"/>
                        <a:pt x="223753" y="407250"/>
                      </a:cubicBezTo>
                      <a:cubicBezTo>
                        <a:pt x="240712" y="407250"/>
                        <a:pt x="257012" y="405111"/>
                        <a:pt x="272241" y="400994"/>
                      </a:cubicBezTo>
                      <a:cubicBezTo>
                        <a:pt x="287636" y="396796"/>
                        <a:pt x="302124" y="390951"/>
                        <a:pt x="315378" y="383624"/>
                      </a:cubicBezTo>
                      <a:cubicBezTo>
                        <a:pt x="328632" y="376298"/>
                        <a:pt x="340651" y="367653"/>
                        <a:pt x="351271" y="357857"/>
                      </a:cubicBezTo>
                      <a:cubicBezTo>
                        <a:pt x="361808" y="348143"/>
                        <a:pt x="370864" y="337359"/>
                        <a:pt x="378191" y="325916"/>
                      </a:cubicBezTo>
                      <a:cubicBezTo>
                        <a:pt x="382307" y="319577"/>
                        <a:pt x="390045" y="316531"/>
                        <a:pt x="397289" y="318507"/>
                      </a:cubicBezTo>
                      <a:cubicBezTo>
                        <a:pt x="404616" y="320482"/>
                        <a:pt x="409803" y="326986"/>
                        <a:pt x="410132" y="334560"/>
                      </a:cubicBezTo>
                      <a:lnTo>
                        <a:pt x="412849" y="396960"/>
                      </a:lnTo>
                      <a:lnTo>
                        <a:pt x="417788" y="396960"/>
                      </a:lnTo>
                      <a:lnTo>
                        <a:pt x="417788" y="45113"/>
                      </a:lnTo>
                      <a:lnTo>
                        <a:pt x="412849" y="45113"/>
                      </a:lnTo>
                      <a:lnTo>
                        <a:pt x="410132" y="107843"/>
                      </a:lnTo>
                      <a:cubicBezTo>
                        <a:pt x="409803" y="115416"/>
                        <a:pt x="404616" y="121920"/>
                        <a:pt x="397289" y="123896"/>
                      </a:cubicBezTo>
                      <a:cubicBezTo>
                        <a:pt x="389963" y="125872"/>
                        <a:pt x="382225" y="122825"/>
                        <a:pt x="378191" y="116487"/>
                      </a:cubicBezTo>
                      <a:cubicBezTo>
                        <a:pt x="370864" y="105044"/>
                        <a:pt x="361808" y="94177"/>
                        <a:pt x="351353" y="84216"/>
                      </a:cubicBezTo>
                      <a:cubicBezTo>
                        <a:pt x="340898" y="74337"/>
                        <a:pt x="328879" y="65611"/>
                        <a:pt x="315790" y="58367"/>
                      </a:cubicBezTo>
                      <a:cubicBezTo>
                        <a:pt x="302618" y="51040"/>
                        <a:pt x="288047" y="45195"/>
                        <a:pt x="272653" y="40997"/>
                      </a:cubicBezTo>
                      <a:cubicBezTo>
                        <a:pt x="257423" y="36880"/>
                        <a:pt x="240959" y="34740"/>
                        <a:pt x="223836" y="34740"/>
                      </a:cubicBezTo>
                      <a:close/>
                      <a:moveTo>
                        <a:pt x="227211" y="402640"/>
                      </a:moveTo>
                      <a:cubicBezTo>
                        <a:pt x="202102" y="402640"/>
                        <a:pt x="178146" y="397948"/>
                        <a:pt x="156001" y="388728"/>
                      </a:cubicBezTo>
                      <a:cubicBezTo>
                        <a:pt x="133939" y="379508"/>
                        <a:pt x="114429" y="366665"/>
                        <a:pt x="97882" y="350612"/>
                      </a:cubicBezTo>
                      <a:cubicBezTo>
                        <a:pt x="81335" y="334477"/>
                        <a:pt x="68081" y="315049"/>
                        <a:pt x="58531" y="292986"/>
                      </a:cubicBezTo>
                      <a:cubicBezTo>
                        <a:pt x="48982" y="270842"/>
                        <a:pt x="44125" y="246557"/>
                        <a:pt x="44125" y="220872"/>
                      </a:cubicBezTo>
                      <a:cubicBezTo>
                        <a:pt x="44125" y="195187"/>
                        <a:pt x="48982" y="170985"/>
                        <a:pt x="58531" y="148922"/>
                      </a:cubicBezTo>
                      <a:cubicBezTo>
                        <a:pt x="67998" y="127024"/>
                        <a:pt x="81170" y="107678"/>
                        <a:pt x="97552" y="91543"/>
                      </a:cubicBezTo>
                      <a:cubicBezTo>
                        <a:pt x="113935" y="75408"/>
                        <a:pt x="133528" y="62565"/>
                        <a:pt x="155755" y="53345"/>
                      </a:cubicBezTo>
                      <a:cubicBezTo>
                        <a:pt x="177982" y="44125"/>
                        <a:pt x="202020" y="39433"/>
                        <a:pt x="227128" y="39433"/>
                      </a:cubicBezTo>
                      <a:cubicBezTo>
                        <a:pt x="252237" y="39433"/>
                        <a:pt x="276193" y="44125"/>
                        <a:pt x="298338" y="53345"/>
                      </a:cubicBezTo>
                      <a:cubicBezTo>
                        <a:pt x="320318" y="62565"/>
                        <a:pt x="339910" y="75408"/>
                        <a:pt x="356457" y="91460"/>
                      </a:cubicBezTo>
                      <a:cubicBezTo>
                        <a:pt x="373004" y="107596"/>
                        <a:pt x="386258" y="126859"/>
                        <a:pt x="395890" y="148840"/>
                      </a:cubicBezTo>
                      <a:cubicBezTo>
                        <a:pt x="405604" y="170985"/>
                        <a:pt x="410544" y="195187"/>
                        <a:pt x="410544" y="220872"/>
                      </a:cubicBezTo>
                      <a:cubicBezTo>
                        <a:pt x="410544" y="246557"/>
                        <a:pt x="405687" y="271171"/>
                        <a:pt x="396137" y="293234"/>
                      </a:cubicBezTo>
                      <a:cubicBezTo>
                        <a:pt x="386670" y="315214"/>
                        <a:pt x="373334" y="334560"/>
                        <a:pt x="356622" y="350860"/>
                      </a:cubicBezTo>
                      <a:cubicBezTo>
                        <a:pt x="339993" y="367077"/>
                        <a:pt x="320318" y="379920"/>
                        <a:pt x="298255" y="389057"/>
                      </a:cubicBezTo>
                      <a:cubicBezTo>
                        <a:pt x="276110" y="398113"/>
                        <a:pt x="252237" y="402723"/>
                        <a:pt x="227128" y="402723"/>
                      </a:cubicBezTo>
                      <a:close/>
                      <a:moveTo>
                        <a:pt x="227211" y="74090"/>
                      </a:moveTo>
                      <a:cubicBezTo>
                        <a:pt x="206712" y="74090"/>
                        <a:pt x="187202" y="77877"/>
                        <a:pt x="169173" y="85369"/>
                      </a:cubicBezTo>
                      <a:cubicBezTo>
                        <a:pt x="151144" y="92860"/>
                        <a:pt x="135256" y="103233"/>
                        <a:pt x="122002" y="116240"/>
                      </a:cubicBezTo>
                      <a:cubicBezTo>
                        <a:pt x="108831" y="129247"/>
                        <a:pt x="98211" y="144888"/>
                        <a:pt x="90473" y="162670"/>
                      </a:cubicBezTo>
                      <a:cubicBezTo>
                        <a:pt x="82817" y="180369"/>
                        <a:pt x="78947" y="199962"/>
                        <a:pt x="78947" y="220872"/>
                      </a:cubicBezTo>
                      <a:cubicBezTo>
                        <a:pt x="78947" y="241782"/>
                        <a:pt x="82817" y="261457"/>
                        <a:pt x="90473" y="279239"/>
                      </a:cubicBezTo>
                      <a:cubicBezTo>
                        <a:pt x="98211" y="297185"/>
                        <a:pt x="108831" y="312827"/>
                        <a:pt x="122167" y="325751"/>
                      </a:cubicBezTo>
                      <a:cubicBezTo>
                        <a:pt x="135503" y="338758"/>
                        <a:pt x="151391" y="349213"/>
                        <a:pt x="169420" y="356705"/>
                      </a:cubicBezTo>
                      <a:cubicBezTo>
                        <a:pt x="187284" y="364196"/>
                        <a:pt x="206712" y="367983"/>
                        <a:pt x="227211" y="367983"/>
                      </a:cubicBezTo>
                      <a:cubicBezTo>
                        <a:pt x="247709" y="367983"/>
                        <a:pt x="267220" y="364278"/>
                        <a:pt x="285084" y="356869"/>
                      </a:cubicBezTo>
                      <a:cubicBezTo>
                        <a:pt x="303030" y="349460"/>
                        <a:pt x="318918" y="339087"/>
                        <a:pt x="332419" y="325916"/>
                      </a:cubicBezTo>
                      <a:cubicBezTo>
                        <a:pt x="345838" y="312827"/>
                        <a:pt x="356622" y="297185"/>
                        <a:pt x="364278" y="279403"/>
                      </a:cubicBezTo>
                      <a:cubicBezTo>
                        <a:pt x="371934" y="261704"/>
                        <a:pt x="375803" y="242029"/>
                        <a:pt x="375803" y="220872"/>
                      </a:cubicBezTo>
                      <a:cubicBezTo>
                        <a:pt x="375803" y="199715"/>
                        <a:pt x="371852" y="180451"/>
                        <a:pt x="364113" y="162834"/>
                      </a:cubicBezTo>
                      <a:cubicBezTo>
                        <a:pt x="356293" y="145053"/>
                        <a:pt x="345509" y="129411"/>
                        <a:pt x="332172" y="116404"/>
                      </a:cubicBezTo>
                      <a:cubicBezTo>
                        <a:pt x="318836" y="103397"/>
                        <a:pt x="302948" y="92942"/>
                        <a:pt x="284919" y="85451"/>
                      </a:cubicBezTo>
                      <a:cubicBezTo>
                        <a:pt x="267055" y="77960"/>
                        <a:pt x="247627" y="74173"/>
                        <a:pt x="227128" y="74173"/>
                      </a:cubicBezTo>
                      <a:close/>
                    </a:path>
                  </a:pathLst>
                </a:custGeom>
                <a:grpFill/>
                <a:ln w="8232" cap="flat">
                  <a:noFill/>
                  <a:prstDash val="solid"/>
                  <a:miter/>
                </a:ln>
              </p:spPr>
              <p:txBody>
                <a:bodyPr rtlCol="0" anchor="ctr"/>
                <a:lstStyle/>
                <a:p>
                  <a:endParaRPr lang="pt-BR"/>
                </a:p>
              </p:txBody>
            </p:sp>
          </p:grpSp>
          <p:grpSp>
            <p:nvGrpSpPr>
              <p:cNvPr id="380" name="Gráfico 4">
                <a:extLst>
                  <a:ext uri="{FF2B5EF4-FFF2-40B4-BE49-F238E27FC236}">
                    <a16:creationId xmlns:a16="http://schemas.microsoft.com/office/drawing/2014/main" id="{6164D877-0F62-4156-DD00-F826C1658A37}"/>
                  </a:ext>
                </a:extLst>
              </p:cNvPr>
              <p:cNvGrpSpPr/>
              <p:nvPr/>
            </p:nvGrpSpPr>
            <p:grpSpPr>
              <a:xfrm>
                <a:off x="3320570" y="5158930"/>
                <a:ext cx="434753" cy="621619"/>
                <a:chOff x="3320570" y="5158930"/>
                <a:chExt cx="434753" cy="621619"/>
              </a:xfrm>
              <a:grpFill/>
            </p:grpSpPr>
            <p:sp>
              <p:nvSpPr>
                <p:cNvPr id="420" name="Forma Livre: Forma 419">
                  <a:extLst>
                    <a:ext uri="{FF2B5EF4-FFF2-40B4-BE49-F238E27FC236}">
                      <a16:creationId xmlns:a16="http://schemas.microsoft.com/office/drawing/2014/main" id="{2FAD76EC-14D1-011D-1217-158E3E902796}"/>
                    </a:ext>
                  </a:extLst>
                </p:cNvPr>
                <p:cNvSpPr/>
                <p:nvPr/>
              </p:nvSpPr>
              <p:spPr>
                <a:xfrm>
                  <a:off x="3337940" y="5176465"/>
                  <a:ext cx="399923" cy="586714"/>
                </a:xfrm>
                <a:custGeom>
                  <a:avLst/>
                  <a:gdLst>
                    <a:gd name="connsiteX0" fmla="*/ 44207 w 399923"/>
                    <a:gd name="connsiteY0" fmla="*/ 203173 h 586714"/>
                    <a:gd name="connsiteX1" fmla="*/ 57955 w 399923"/>
                    <a:gd name="connsiteY1" fmla="*/ 271253 h 586714"/>
                    <a:gd name="connsiteX2" fmla="*/ 94589 w 399923"/>
                    <a:gd name="connsiteY2" fmla="*/ 322952 h 586714"/>
                    <a:gd name="connsiteX3" fmla="*/ 147275 w 399923"/>
                    <a:gd name="connsiteY3" fmla="*/ 355799 h 586714"/>
                    <a:gd name="connsiteX4" fmla="*/ 209100 w 399923"/>
                    <a:gd name="connsiteY4" fmla="*/ 367242 h 586714"/>
                    <a:gd name="connsiteX5" fmla="*/ 254295 w 399923"/>
                    <a:gd name="connsiteY5" fmla="*/ 361314 h 586714"/>
                    <a:gd name="connsiteX6" fmla="*/ 294551 w 399923"/>
                    <a:gd name="connsiteY6" fmla="*/ 344356 h 586714"/>
                    <a:gd name="connsiteX7" fmla="*/ 328550 w 399923"/>
                    <a:gd name="connsiteY7" fmla="*/ 317684 h 586714"/>
                    <a:gd name="connsiteX8" fmla="*/ 354482 w 399923"/>
                    <a:gd name="connsiteY8" fmla="*/ 282202 h 586714"/>
                    <a:gd name="connsiteX9" fmla="*/ 399924 w 399923"/>
                    <a:gd name="connsiteY9" fmla="*/ 282202 h 586714"/>
                    <a:gd name="connsiteX10" fmla="*/ 370535 w 399923"/>
                    <a:gd name="connsiteY10" fmla="*/ 332749 h 586714"/>
                    <a:gd name="connsiteX11" fmla="*/ 326821 w 399923"/>
                    <a:gd name="connsiteY11" fmla="*/ 372264 h 586714"/>
                    <a:gd name="connsiteX12" fmla="*/ 271665 w 399923"/>
                    <a:gd name="connsiteY12" fmla="*/ 397866 h 586714"/>
                    <a:gd name="connsiteX13" fmla="*/ 208359 w 399923"/>
                    <a:gd name="connsiteY13" fmla="*/ 407004 h 586714"/>
                    <a:gd name="connsiteX14" fmla="*/ 126283 w 399923"/>
                    <a:gd name="connsiteY14" fmla="*/ 391198 h 586714"/>
                    <a:gd name="connsiteX15" fmla="*/ 60096 w 399923"/>
                    <a:gd name="connsiteY15" fmla="*/ 347732 h 586714"/>
                    <a:gd name="connsiteX16" fmla="*/ 16053 w 399923"/>
                    <a:gd name="connsiteY16" fmla="*/ 282861 h 586714"/>
                    <a:gd name="connsiteX17" fmla="*/ 0 w 399923"/>
                    <a:gd name="connsiteY17" fmla="*/ 203337 h 586714"/>
                    <a:gd name="connsiteX18" fmla="*/ 16053 w 399923"/>
                    <a:gd name="connsiteY18" fmla="*/ 123814 h 586714"/>
                    <a:gd name="connsiteX19" fmla="*/ 60096 w 399923"/>
                    <a:gd name="connsiteY19" fmla="*/ 59108 h 586714"/>
                    <a:gd name="connsiteX20" fmla="*/ 126283 w 399923"/>
                    <a:gd name="connsiteY20" fmla="*/ 15806 h 586714"/>
                    <a:gd name="connsiteX21" fmla="*/ 208359 w 399923"/>
                    <a:gd name="connsiteY21" fmla="*/ 0 h 586714"/>
                    <a:gd name="connsiteX22" fmla="*/ 271501 w 399923"/>
                    <a:gd name="connsiteY22" fmla="*/ 8973 h 586714"/>
                    <a:gd name="connsiteX23" fmla="*/ 326245 w 399923"/>
                    <a:gd name="connsiteY23" fmla="*/ 34329 h 586714"/>
                    <a:gd name="connsiteX24" fmla="*/ 369958 w 399923"/>
                    <a:gd name="connsiteY24" fmla="*/ 73844 h 586714"/>
                    <a:gd name="connsiteX25" fmla="*/ 399924 w 399923"/>
                    <a:gd name="connsiteY25" fmla="*/ 124801 h 586714"/>
                    <a:gd name="connsiteX26" fmla="*/ 354482 w 399923"/>
                    <a:gd name="connsiteY26" fmla="*/ 124801 h 586714"/>
                    <a:gd name="connsiteX27" fmla="*/ 328880 w 399923"/>
                    <a:gd name="connsiteY27" fmla="*/ 89156 h 586714"/>
                    <a:gd name="connsiteX28" fmla="*/ 294880 w 399923"/>
                    <a:gd name="connsiteY28" fmla="*/ 62236 h 586714"/>
                    <a:gd name="connsiteX29" fmla="*/ 254460 w 399923"/>
                    <a:gd name="connsiteY29" fmla="*/ 45278 h 586714"/>
                    <a:gd name="connsiteX30" fmla="*/ 209017 w 399923"/>
                    <a:gd name="connsiteY30" fmla="*/ 39350 h 586714"/>
                    <a:gd name="connsiteX31" fmla="*/ 146781 w 399923"/>
                    <a:gd name="connsiteY31" fmla="*/ 50958 h 586714"/>
                    <a:gd name="connsiteX32" fmla="*/ 94095 w 399923"/>
                    <a:gd name="connsiteY32" fmla="*/ 83969 h 586714"/>
                    <a:gd name="connsiteX33" fmla="*/ 57626 w 399923"/>
                    <a:gd name="connsiteY33" fmla="*/ 135668 h 586714"/>
                    <a:gd name="connsiteX34" fmla="*/ 44043 w 399923"/>
                    <a:gd name="connsiteY34" fmla="*/ 203419 h 586714"/>
                    <a:gd name="connsiteX35" fmla="*/ 181604 w 399923"/>
                    <a:gd name="connsiteY35" fmla="*/ 463395 h 586714"/>
                    <a:gd name="connsiteX36" fmla="*/ 207536 w 399923"/>
                    <a:gd name="connsiteY36" fmla="*/ 393914 h 586714"/>
                    <a:gd name="connsiteX37" fmla="*/ 234208 w 399923"/>
                    <a:gd name="connsiteY37" fmla="*/ 394326 h 586714"/>
                    <a:gd name="connsiteX38" fmla="*/ 215933 w 399923"/>
                    <a:gd name="connsiteY38" fmla="*/ 441662 h 586714"/>
                    <a:gd name="connsiteX39" fmla="*/ 237913 w 399923"/>
                    <a:gd name="connsiteY39" fmla="*/ 448742 h 586714"/>
                    <a:gd name="connsiteX40" fmla="*/ 256435 w 399923"/>
                    <a:gd name="connsiteY40" fmla="*/ 461337 h 586714"/>
                    <a:gd name="connsiteX41" fmla="*/ 269196 w 399923"/>
                    <a:gd name="connsiteY41" fmla="*/ 480189 h 586714"/>
                    <a:gd name="connsiteX42" fmla="*/ 273970 w 399923"/>
                    <a:gd name="connsiteY42" fmla="*/ 505791 h 586714"/>
                    <a:gd name="connsiteX43" fmla="*/ 266726 w 399923"/>
                    <a:gd name="connsiteY43" fmla="*/ 537485 h 586714"/>
                    <a:gd name="connsiteX44" fmla="*/ 247627 w 399923"/>
                    <a:gd name="connsiteY44" fmla="*/ 563252 h 586714"/>
                    <a:gd name="connsiteX45" fmla="*/ 221119 w 399923"/>
                    <a:gd name="connsiteY45" fmla="*/ 580458 h 586714"/>
                    <a:gd name="connsiteX46" fmla="*/ 191565 w 399923"/>
                    <a:gd name="connsiteY46" fmla="*/ 586714 h 586714"/>
                    <a:gd name="connsiteX47" fmla="*/ 164316 w 399923"/>
                    <a:gd name="connsiteY47" fmla="*/ 584821 h 586714"/>
                    <a:gd name="connsiteX48" fmla="*/ 140443 w 399923"/>
                    <a:gd name="connsiteY48" fmla="*/ 576836 h 586714"/>
                    <a:gd name="connsiteX49" fmla="*/ 150404 w 399923"/>
                    <a:gd name="connsiteY49" fmla="*/ 550163 h 586714"/>
                    <a:gd name="connsiteX50" fmla="*/ 169256 w 399923"/>
                    <a:gd name="connsiteY50" fmla="*/ 555679 h 586714"/>
                    <a:gd name="connsiteX51" fmla="*/ 188931 w 399923"/>
                    <a:gd name="connsiteY51" fmla="*/ 556996 h 586714"/>
                    <a:gd name="connsiteX52" fmla="*/ 206877 w 399923"/>
                    <a:gd name="connsiteY52" fmla="*/ 552962 h 586714"/>
                    <a:gd name="connsiteX53" fmla="*/ 223506 w 399923"/>
                    <a:gd name="connsiteY53" fmla="*/ 542095 h 586714"/>
                    <a:gd name="connsiteX54" fmla="*/ 235937 w 399923"/>
                    <a:gd name="connsiteY54" fmla="*/ 526042 h 586714"/>
                    <a:gd name="connsiteX55" fmla="*/ 240876 w 399923"/>
                    <a:gd name="connsiteY55" fmla="*/ 506614 h 586714"/>
                    <a:gd name="connsiteX56" fmla="*/ 235361 w 399923"/>
                    <a:gd name="connsiteY56" fmla="*/ 485622 h 586714"/>
                    <a:gd name="connsiteX57" fmla="*/ 221201 w 399923"/>
                    <a:gd name="connsiteY57" fmla="*/ 472450 h 586714"/>
                    <a:gd name="connsiteX58" fmla="*/ 202349 w 399923"/>
                    <a:gd name="connsiteY58" fmla="*/ 465618 h 586714"/>
                    <a:gd name="connsiteX59" fmla="*/ 182098 w 399923"/>
                    <a:gd name="connsiteY59" fmla="*/ 463560 h 586714"/>
                    <a:gd name="connsiteX60" fmla="*/ 182098 w 399923"/>
                    <a:gd name="connsiteY60" fmla="*/ 463148 h 586714"/>
                    <a:gd name="connsiteX61" fmla="*/ 181686 w 399923"/>
                    <a:gd name="connsiteY61" fmla="*/ 463560 h 5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9923" h="58671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5"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2"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1" y="8973"/>
                      </a:cubicBezTo>
                      <a:cubicBezTo>
                        <a:pt x="291505" y="14983"/>
                        <a:pt x="309698" y="23380"/>
                        <a:pt x="326245" y="34329"/>
                      </a:cubicBezTo>
                      <a:cubicBezTo>
                        <a:pt x="342792" y="45278"/>
                        <a:pt x="357363" y="58449"/>
                        <a:pt x="369958" y="73844"/>
                      </a:cubicBezTo>
                      <a:cubicBezTo>
                        <a:pt x="382554" y="89238"/>
                        <a:pt x="392515" y="106197"/>
                        <a:pt x="399924" y="124801"/>
                      </a:cubicBezTo>
                      <a:lnTo>
                        <a:pt x="354482" y="124801"/>
                      </a:lnTo>
                      <a:cubicBezTo>
                        <a:pt x="347649" y="111547"/>
                        <a:pt x="339087" y="99693"/>
                        <a:pt x="328880" y="89156"/>
                      </a:cubicBezTo>
                      <a:cubicBezTo>
                        <a:pt x="318671" y="78618"/>
                        <a:pt x="307393" y="69645"/>
                        <a:pt x="294880" y="62236"/>
                      </a:cubicBezTo>
                      <a:cubicBezTo>
                        <a:pt x="282449" y="54827"/>
                        <a:pt x="268949" y="49229"/>
                        <a:pt x="254460" y="45278"/>
                      </a:cubicBezTo>
                      <a:cubicBezTo>
                        <a:pt x="239971" y="41326"/>
                        <a:pt x="224823"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0" y="155920"/>
                        <a:pt x="44043" y="178476"/>
                        <a:pt x="44043" y="203419"/>
                      </a:cubicBezTo>
                      <a:close/>
                      <a:moveTo>
                        <a:pt x="181604" y="463395"/>
                      </a:moveTo>
                      <a:lnTo>
                        <a:pt x="207536" y="393914"/>
                      </a:lnTo>
                      <a:lnTo>
                        <a:pt x="234208" y="394326"/>
                      </a:lnTo>
                      <a:lnTo>
                        <a:pt x="215933" y="441662"/>
                      </a:lnTo>
                      <a:cubicBezTo>
                        <a:pt x="223589" y="443226"/>
                        <a:pt x="230833" y="445531"/>
                        <a:pt x="237913" y="448742"/>
                      </a:cubicBezTo>
                      <a:cubicBezTo>
                        <a:pt x="244910" y="451952"/>
                        <a:pt x="251084" y="456150"/>
                        <a:pt x="256435" y="461337"/>
                      </a:cubicBezTo>
                      <a:cubicBezTo>
                        <a:pt x="261786" y="466523"/>
                        <a:pt x="266067" y="472862"/>
                        <a:pt x="269196" y="480189"/>
                      </a:cubicBezTo>
                      <a:cubicBezTo>
                        <a:pt x="272406" y="487598"/>
                        <a:pt x="273970" y="496077"/>
                        <a:pt x="273970" y="505791"/>
                      </a:cubicBezTo>
                      <a:cubicBezTo>
                        <a:pt x="273970" y="516987"/>
                        <a:pt x="271583" y="527524"/>
                        <a:pt x="266726" y="537485"/>
                      </a:cubicBezTo>
                      <a:cubicBezTo>
                        <a:pt x="261869" y="547447"/>
                        <a:pt x="255530" y="556008"/>
                        <a:pt x="247627" y="563252"/>
                      </a:cubicBezTo>
                      <a:cubicBezTo>
                        <a:pt x="239724" y="570497"/>
                        <a:pt x="230915" y="576260"/>
                        <a:pt x="221119" y="580458"/>
                      </a:cubicBezTo>
                      <a:cubicBezTo>
                        <a:pt x="211323" y="584656"/>
                        <a:pt x="201444" y="586714"/>
                        <a:pt x="191565" y="586714"/>
                      </a:cubicBezTo>
                      <a:cubicBezTo>
                        <a:pt x="181686" y="586714"/>
                        <a:pt x="172795" y="586056"/>
                        <a:pt x="164316" y="584821"/>
                      </a:cubicBezTo>
                      <a:cubicBezTo>
                        <a:pt x="155755" y="583586"/>
                        <a:pt x="147852" y="580870"/>
                        <a:pt x="140443" y="576836"/>
                      </a:cubicBezTo>
                      <a:lnTo>
                        <a:pt x="150404" y="550163"/>
                      </a:lnTo>
                      <a:cubicBezTo>
                        <a:pt x="156743" y="552962"/>
                        <a:pt x="163081" y="554773"/>
                        <a:pt x="169256" y="555679"/>
                      </a:cubicBezTo>
                      <a:cubicBezTo>
                        <a:pt x="175512" y="556584"/>
                        <a:pt x="182015" y="556996"/>
                        <a:pt x="188931" y="556996"/>
                      </a:cubicBezTo>
                      <a:cubicBezTo>
                        <a:pt x="194776" y="556996"/>
                        <a:pt x="200785" y="555679"/>
                        <a:pt x="206877" y="552962"/>
                      </a:cubicBezTo>
                      <a:cubicBezTo>
                        <a:pt x="212969" y="550245"/>
                        <a:pt x="218485" y="546623"/>
                        <a:pt x="223506" y="542095"/>
                      </a:cubicBezTo>
                      <a:cubicBezTo>
                        <a:pt x="228528" y="537568"/>
                        <a:pt x="232562" y="532134"/>
                        <a:pt x="235937" y="526042"/>
                      </a:cubicBezTo>
                      <a:cubicBezTo>
                        <a:pt x="239230" y="519951"/>
                        <a:pt x="240876" y="513447"/>
                        <a:pt x="240876" y="506614"/>
                      </a:cubicBezTo>
                      <a:cubicBezTo>
                        <a:pt x="240876" y="498217"/>
                        <a:pt x="239065" y="491220"/>
                        <a:pt x="235361" y="485622"/>
                      </a:cubicBezTo>
                      <a:cubicBezTo>
                        <a:pt x="231656" y="480024"/>
                        <a:pt x="226964" y="475661"/>
                        <a:pt x="221201" y="472450"/>
                      </a:cubicBezTo>
                      <a:cubicBezTo>
                        <a:pt x="215439" y="469240"/>
                        <a:pt x="209182" y="467017"/>
                        <a:pt x="202349" y="465618"/>
                      </a:cubicBezTo>
                      <a:cubicBezTo>
                        <a:pt x="195517" y="464218"/>
                        <a:pt x="188766" y="463560"/>
                        <a:pt x="182098" y="463560"/>
                      </a:cubicBezTo>
                      <a:lnTo>
                        <a:pt x="182098" y="463148"/>
                      </a:lnTo>
                      <a:lnTo>
                        <a:pt x="181686" y="463560"/>
                      </a:lnTo>
                      <a:close/>
                    </a:path>
                  </a:pathLst>
                </a:custGeom>
                <a:grpFill/>
                <a:ln w="8232" cap="flat">
                  <a:noFill/>
                  <a:prstDash val="solid"/>
                  <a:miter/>
                </a:ln>
              </p:spPr>
              <p:txBody>
                <a:bodyPr rtlCol="0" anchor="ctr"/>
                <a:lstStyle/>
                <a:p>
                  <a:endParaRPr lang="pt-BR"/>
                </a:p>
              </p:txBody>
            </p:sp>
            <p:sp>
              <p:nvSpPr>
                <p:cNvPr id="421" name="Forma Livre: Forma 420">
                  <a:extLst>
                    <a:ext uri="{FF2B5EF4-FFF2-40B4-BE49-F238E27FC236}">
                      <a16:creationId xmlns:a16="http://schemas.microsoft.com/office/drawing/2014/main" id="{76B422EA-85EF-DFCC-8C21-BD7557C1D4DC}"/>
                    </a:ext>
                  </a:extLst>
                </p:cNvPr>
                <p:cNvSpPr/>
                <p:nvPr/>
              </p:nvSpPr>
              <p:spPr>
                <a:xfrm>
                  <a:off x="3320570" y="5158930"/>
                  <a:ext cx="434753" cy="621619"/>
                </a:xfrm>
                <a:custGeom>
                  <a:avLst/>
                  <a:gdLst>
                    <a:gd name="connsiteX0" fmla="*/ 208853 w 434753"/>
                    <a:gd name="connsiteY0" fmla="*/ 621537 h 621619"/>
                    <a:gd name="connsiteX1" fmla="*/ 178970 w 434753"/>
                    <a:gd name="connsiteY1" fmla="*/ 619479 h 621619"/>
                    <a:gd name="connsiteX2" fmla="*/ 149334 w 434753"/>
                    <a:gd name="connsiteY2" fmla="*/ 609518 h 621619"/>
                    <a:gd name="connsiteX3" fmla="*/ 141431 w 434753"/>
                    <a:gd name="connsiteY3" fmla="*/ 588278 h 621619"/>
                    <a:gd name="connsiteX4" fmla="*/ 151392 w 434753"/>
                    <a:gd name="connsiteY4" fmla="*/ 561606 h 621619"/>
                    <a:gd name="connsiteX5" fmla="*/ 160941 w 434753"/>
                    <a:gd name="connsiteY5" fmla="*/ 551645 h 621619"/>
                    <a:gd name="connsiteX6" fmla="*/ 174689 w 434753"/>
                    <a:gd name="connsiteY6" fmla="*/ 551727 h 621619"/>
                    <a:gd name="connsiteX7" fmla="*/ 189013 w 434753"/>
                    <a:gd name="connsiteY7" fmla="*/ 555925 h 621619"/>
                    <a:gd name="connsiteX8" fmla="*/ 206219 w 434753"/>
                    <a:gd name="connsiteY8" fmla="*/ 557078 h 621619"/>
                    <a:gd name="connsiteX9" fmla="*/ 217250 w 434753"/>
                    <a:gd name="connsiteY9" fmla="*/ 554526 h 621619"/>
                    <a:gd name="connsiteX10" fmla="*/ 229022 w 434753"/>
                    <a:gd name="connsiteY10" fmla="*/ 546788 h 621619"/>
                    <a:gd name="connsiteX11" fmla="*/ 237913 w 434753"/>
                    <a:gd name="connsiteY11" fmla="*/ 535262 h 621619"/>
                    <a:gd name="connsiteX12" fmla="*/ 240794 w 434753"/>
                    <a:gd name="connsiteY12" fmla="*/ 524066 h 621619"/>
                    <a:gd name="connsiteX13" fmla="*/ 238160 w 434753"/>
                    <a:gd name="connsiteY13" fmla="*/ 512624 h 621619"/>
                    <a:gd name="connsiteX14" fmla="*/ 230092 w 434753"/>
                    <a:gd name="connsiteY14" fmla="*/ 505050 h 621619"/>
                    <a:gd name="connsiteX15" fmla="*/ 216180 w 434753"/>
                    <a:gd name="connsiteY15" fmla="*/ 500028 h 621619"/>
                    <a:gd name="connsiteX16" fmla="*/ 199386 w 434753"/>
                    <a:gd name="connsiteY16" fmla="*/ 498299 h 621619"/>
                    <a:gd name="connsiteX17" fmla="*/ 187531 w 434753"/>
                    <a:gd name="connsiteY17" fmla="*/ 493607 h 621619"/>
                    <a:gd name="connsiteX18" fmla="*/ 182757 w 434753"/>
                    <a:gd name="connsiteY18" fmla="*/ 474838 h 621619"/>
                    <a:gd name="connsiteX19" fmla="*/ 195764 w 434753"/>
                    <a:gd name="connsiteY19" fmla="*/ 440015 h 621619"/>
                    <a:gd name="connsiteX20" fmla="*/ 137068 w 434753"/>
                    <a:gd name="connsiteY20" fmla="*/ 424703 h 621619"/>
                    <a:gd name="connsiteX21" fmla="*/ 65282 w 434753"/>
                    <a:gd name="connsiteY21" fmla="*/ 377532 h 621619"/>
                    <a:gd name="connsiteX22" fmla="*/ 17453 w 434753"/>
                    <a:gd name="connsiteY22" fmla="*/ 307146 h 621619"/>
                    <a:gd name="connsiteX23" fmla="*/ 0 w 434753"/>
                    <a:gd name="connsiteY23" fmla="*/ 220707 h 621619"/>
                    <a:gd name="connsiteX24" fmla="*/ 17453 w 434753"/>
                    <a:gd name="connsiteY24" fmla="*/ 134268 h 621619"/>
                    <a:gd name="connsiteX25" fmla="*/ 65364 w 434753"/>
                    <a:gd name="connsiteY25" fmla="*/ 64047 h 621619"/>
                    <a:gd name="connsiteX26" fmla="*/ 137068 w 434753"/>
                    <a:gd name="connsiteY26" fmla="*/ 17123 h 621619"/>
                    <a:gd name="connsiteX27" fmla="*/ 225729 w 434753"/>
                    <a:gd name="connsiteY27" fmla="*/ 0 h 621619"/>
                    <a:gd name="connsiteX28" fmla="*/ 293892 w 434753"/>
                    <a:gd name="connsiteY28" fmla="*/ 9714 h 621619"/>
                    <a:gd name="connsiteX29" fmla="*/ 353247 w 434753"/>
                    <a:gd name="connsiteY29" fmla="*/ 37210 h 621619"/>
                    <a:gd name="connsiteX30" fmla="*/ 400830 w 434753"/>
                    <a:gd name="connsiteY30" fmla="*/ 80182 h 621619"/>
                    <a:gd name="connsiteX31" fmla="*/ 433512 w 434753"/>
                    <a:gd name="connsiteY31" fmla="*/ 135668 h 621619"/>
                    <a:gd name="connsiteX32" fmla="*/ 431783 w 434753"/>
                    <a:gd name="connsiteY32" fmla="*/ 151803 h 621619"/>
                    <a:gd name="connsiteX33" fmla="*/ 417376 w 434753"/>
                    <a:gd name="connsiteY33" fmla="*/ 159377 h 621619"/>
                    <a:gd name="connsiteX34" fmla="*/ 371934 w 434753"/>
                    <a:gd name="connsiteY34" fmla="*/ 159377 h 621619"/>
                    <a:gd name="connsiteX35" fmla="*/ 356540 w 434753"/>
                    <a:gd name="connsiteY35" fmla="*/ 149992 h 621619"/>
                    <a:gd name="connsiteX36" fmla="*/ 333901 w 434753"/>
                    <a:gd name="connsiteY36" fmla="*/ 118380 h 621619"/>
                    <a:gd name="connsiteX37" fmla="*/ 303606 w 434753"/>
                    <a:gd name="connsiteY37" fmla="*/ 94342 h 621619"/>
                    <a:gd name="connsiteX38" fmla="*/ 267467 w 434753"/>
                    <a:gd name="connsiteY38" fmla="*/ 79194 h 621619"/>
                    <a:gd name="connsiteX39" fmla="*/ 226635 w 434753"/>
                    <a:gd name="connsiteY39" fmla="*/ 73926 h 621619"/>
                    <a:gd name="connsiteX40" fmla="*/ 170738 w 434753"/>
                    <a:gd name="connsiteY40" fmla="*/ 84381 h 621619"/>
                    <a:gd name="connsiteX41" fmla="*/ 123567 w 434753"/>
                    <a:gd name="connsiteY41" fmla="*/ 113935 h 621619"/>
                    <a:gd name="connsiteX42" fmla="*/ 91131 w 434753"/>
                    <a:gd name="connsiteY42" fmla="*/ 160035 h 621619"/>
                    <a:gd name="connsiteX43" fmla="*/ 79112 w 434753"/>
                    <a:gd name="connsiteY43" fmla="*/ 220707 h 621619"/>
                    <a:gd name="connsiteX44" fmla="*/ 91296 w 434753"/>
                    <a:gd name="connsiteY44" fmla="*/ 281626 h 621619"/>
                    <a:gd name="connsiteX45" fmla="*/ 123978 w 434753"/>
                    <a:gd name="connsiteY45" fmla="*/ 327809 h 621619"/>
                    <a:gd name="connsiteX46" fmla="*/ 170985 w 434753"/>
                    <a:gd name="connsiteY46" fmla="*/ 357116 h 621619"/>
                    <a:gd name="connsiteX47" fmla="*/ 226552 w 434753"/>
                    <a:gd name="connsiteY47" fmla="*/ 367407 h 621619"/>
                    <a:gd name="connsiteX48" fmla="*/ 267137 w 434753"/>
                    <a:gd name="connsiteY48" fmla="*/ 362138 h 621619"/>
                    <a:gd name="connsiteX49" fmla="*/ 303112 w 434753"/>
                    <a:gd name="connsiteY49" fmla="*/ 346990 h 621619"/>
                    <a:gd name="connsiteX50" fmla="*/ 333490 w 434753"/>
                    <a:gd name="connsiteY50" fmla="*/ 323117 h 621619"/>
                    <a:gd name="connsiteX51" fmla="*/ 356540 w 434753"/>
                    <a:gd name="connsiteY51" fmla="*/ 291505 h 621619"/>
                    <a:gd name="connsiteX52" fmla="*/ 371852 w 434753"/>
                    <a:gd name="connsiteY52" fmla="*/ 282367 h 621619"/>
                    <a:gd name="connsiteX53" fmla="*/ 417294 w 434753"/>
                    <a:gd name="connsiteY53" fmla="*/ 282367 h 621619"/>
                    <a:gd name="connsiteX54" fmla="*/ 431618 w 434753"/>
                    <a:gd name="connsiteY54" fmla="*/ 289941 h 621619"/>
                    <a:gd name="connsiteX55" fmla="*/ 433430 w 434753"/>
                    <a:gd name="connsiteY55" fmla="*/ 306076 h 621619"/>
                    <a:gd name="connsiteX56" fmla="*/ 401323 w 434753"/>
                    <a:gd name="connsiteY56" fmla="*/ 361232 h 621619"/>
                    <a:gd name="connsiteX57" fmla="*/ 353659 w 434753"/>
                    <a:gd name="connsiteY57" fmla="*/ 404287 h 621619"/>
                    <a:gd name="connsiteX58" fmla="*/ 294057 w 434753"/>
                    <a:gd name="connsiteY58" fmla="*/ 431947 h 621619"/>
                    <a:gd name="connsiteX59" fmla="*/ 259564 w 434753"/>
                    <a:gd name="connsiteY59" fmla="*/ 439521 h 621619"/>
                    <a:gd name="connsiteX60" fmla="*/ 256353 w 434753"/>
                    <a:gd name="connsiteY60" fmla="*/ 447918 h 621619"/>
                    <a:gd name="connsiteX61" fmla="*/ 262445 w 434753"/>
                    <a:gd name="connsiteY61" fmla="*/ 450470 h 621619"/>
                    <a:gd name="connsiteX62" fmla="*/ 285907 w 434753"/>
                    <a:gd name="connsiteY62" fmla="*/ 466441 h 621619"/>
                    <a:gd name="connsiteX63" fmla="*/ 302454 w 434753"/>
                    <a:gd name="connsiteY63" fmla="*/ 490891 h 621619"/>
                    <a:gd name="connsiteX64" fmla="*/ 308628 w 434753"/>
                    <a:gd name="connsiteY64" fmla="*/ 523326 h 621619"/>
                    <a:gd name="connsiteX65" fmla="*/ 299655 w 434753"/>
                    <a:gd name="connsiteY65" fmla="*/ 562594 h 621619"/>
                    <a:gd name="connsiteX66" fmla="*/ 276687 w 434753"/>
                    <a:gd name="connsiteY66" fmla="*/ 593547 h 621619"/>
                    <a:gd name="connsiteX67" fmla="*/ 245240 w 434753"/>
                    <a:gd name="connsiteY67" fmla="*/ 613881 h 621619"/>
                    <a:gd name="connsiteX68" fmla="*/ 208771 w 434753"/>
                    <a:gd name="connsiteY68" fmla="*/ 621619 h 621619"/>
                    <a:gd name="connsiteX69" fmla="*/ 225647 w 434753"/>
                    <a:gd name="connsiteY69" fmla="*/ 34740 h 621619"/>
                    <a:gd name="connsiteX70" fmla="*/ 150239 w 434753"/>
                    <a:gd name="connsiteY70" fmla="*/ 49229 h 621619"/>
                    <a:gd name="connsiteX71" fmla="*/ 89567 w 434753"/>
                    <a:gd name="connsiteY71" fmla="*/ 88908 h 621619"/>
                    <a:gd name="connsiteX72" fmla="*/ 49312 w 434753"/>
                    <a:gd name="connsiteY72" fmla="*/ 148016 h 621619"/>
                    <a:gd name="connsiteX73" fmla="*/ 34740 w 434753"/>
                    <a:gd name="connsiteY73" fmla="*/ 220707 h 621619"/>
                    <a:gd name="connsiteX74" fmla="*/ 49312 w 434753"/>
                    <a:gd name="connsiteY74" fmla="*/ 293398 h 621619"/>
                    <a:gd name="connsiteX75" fmla="*/ 89650 w 434753"/>
                    <a:gd name="connsiteY75" fmla="*/ 352753 h 621619"/>
                    <a:gd name="connsiteX76" fmla="*/ 150321 w 434753"/>
                    <a:gd name="connsiteY76" fmla="*/ 392597 h 621619"/>
                    <a:gd name="connsiteX77" fmla="*/ 208277 w 434753"/>
                    <a:gd name="connsiteY77" fmla="*/ 406427 h 621619"/>
                    <a:gd name="connsiteX78" fmla="*/ 208606 w 434753"/>
                    <a:gd name="connsiteY78" fmla="*/ 405440 h 621619"/>
                    <a:gd name="connsiteX79" fmla="*/ 210664 w 434753"/>
                    <a:gd name="connsiteY79" fmla="*/ 401570 h 621619"/>
                    <a:gd name="connsiteX80" fmla="*/ 158389 w 434753"/>
                    <a:gd name="connsiteY80" fmla="*/ 389633 h 621619"/>
                    <a:gd name="connsiteX81" fmla="*/ 100105 w 434753"/>
                    <a:gd name="connsiteY81" fmla="*/ 353329 h 621619"/>
                    <a:gd name="connsiteX82" fmla="*/ 59519 w 434753"/>
                    <a:gd name="connsiteY82" fmla="*/ 296115 h 621619"/>
                    <a:gd name="connsiteX83" fmla="*/ 44208 w 434753"/>
                    <a:gd name="connsiteY83" fmla="*/ 220872 h 621619"/>
                    <a:gd name="connsiteX84" fmla="*/ 59272 w 434753"/>
                    <a:gd name="connsiteY84" fmla="*/ 146041 h 621619"/>
                    <a:gd name="connsiteX85" fmla="*/ 99693 w 434753"/>
                    <a:gd name="connsiteY85" fmla="*/ 88744 h 621619"/>
                    <a:gd name="connsiteX86" fmla="*/ 157895 w 434753"/>
                    <a:gd name="connsiteY86" fmla="*/ 52275 h 621619"/>
                    <a:gd name="connsiteX87" fmla="*/ 226388 w 434753"/>
                    <a:gd name="connsiteY87" fmla="*/ 39432 h 621619"/>
                    <a:gd name="connsiteX88" fmla="*/ 276358 w 434753"/>
                    <a:gd name="connsiteY88" fmla="*/ 45936 h 621619"/>
                    <a:gd name="connsiteX89" fmla="*/ 321141 w 434753"/>
                    <a:gd name="connsiteY89" fmla="*/ 64706 h 621619"/>
                    <a:gd name="connsiteX90" fmla="*/ 358763 w 434753"/>
                    <a:gd name="connsiteY90" fmla="*/ 94506 h 621619"/>
                    <a:gd name="connsiteX91" fmla="*/ 381978 w 434753"/>
                    <a:gd name="connsiteY91" fmla="*/ 124883 h 621619"/>
                    <a:gd name="connsiteX92" fmla="*/ 389469 w 434753"/>
                    <a:gd name="connsiteY92" fmla="*/ 124883 h 621619"/>
                    <a:gd name="connsiteX93" fmla="*/ 373828 w 434753"/>
                    <a:gd name="connsiteY93" fmla="*/ 102327 h 621619"/>
                    <a:gd name="connsiteX94" fmla="*/ 333983 w 434753"/>
                    <a:gd name="connsiteY94" fmla="*/ 66352 h 621619"/>
                    <a:gd name="connsiteX95" fmla="*/ 283849 w 434753"/>
                    <a:gd name="connsiteY95" fmla="*/ 43137 h 621619"/>
                    <a:gd name="connsiteX96" fmla="*/ 225647 w 434753"/>
                    <a:gd name="connsiteY96" fmla="*/ 34905 h 621619"/>
                    <a:gd name="connsiteX97" fmla="*/ 262939 w 434753"/>
                    <a:gd name="connsiteY97" fmla="*/ 398771 h 621619"/>
                    <a:gd name="connsiteX98" fmla="*/ 265985 w 434753"/>
                    <a:gd name="connsiteY98" fmla="*/ 402229 h 621619"/>
                    <a:gd name="connsiteX99" fmla="*/ 266561 w 434753"/>
                    <a:gd name="connsiteY99" fmla="*/ 403134 h 621619"/>
                    <a:gd name="connsiteX100" fmla="*/ 283931 w 434753"/>
                    <a:gd name="connsiteY100" fmla="*/ 398771 h 621619"/>
                    <a:gd name="connsiteX101" fmla="*/ 334560 w 434753"/>
                    <a:gd name="connsiteY101" fmla="*/ 375309 h 621619"/>
                    <a:gd name="connsiteX102" fmla="*/ 374322 w 434753"/>
                    <a:gd name="connsiteY102" fmla="*/ 339417 h 621619"/>
                    <a:gd name="connsiteX103" fmla="*/ 389634 w 434753"/>
                    <a:gd name="connsiteY103" fmla="*/ 317189 h 621619"/>
                    <a:gd name="connsiteX104" fmla="*/ 381813 w 434753"/>
                    <a:gd name="connsiteY104" fmla="*/ 317189 h 621619"/>
                    <a:gd name="connsiteX105" fmla="*/ 358269 w 434753"/>
                    <a:gd name="connsiteY105" fmla="*/ 347402 h 621619"/>
                    <a:gd name="connsiteX106" fmla="*/ 320730 w 434753"/>
                    <a:gd name="connsiteY106" fmla="*/ 376956 h 621619"/>
                    <a:gd name="connsiteX107" fmla="*/ 276193 w 434753"/>
                    <a:gd name="connsiteY107" fmla="*/ 395726 h 621619"/>
                    <a:gd name="connsiteX108" fmla="*/ 262939 w 434753"/>
                    <a:gd name="connsiteY108" fmla="*/ 398854 h 6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34753" h="621619">
                      <a:moveTo>
                        <a:pt x="208853" y="621537"/>
                      </a:moveTo>
                      <a:cubicBezTo>
                        <a:pt x="198398" y="621537"/>
                        <a:pt x="188355" y="620796"/>
                        <a:pt x="178970" y="619479"/>
                      </a:cubicBezTo>
                      <a:cubicBezTo>
                        <a:pt x="168433" y="617915"/>
                        <a:pt x="158471" y="614539"/>
                        <a:pt x="149334" y="609518"/>
                      </a:cubicBezTo>
                      <a:cubicBezTo>
                        <a:pt x="141842" y="605401"/>
                        <a:pt x="138467" y="596346"/>
                        <a:pt x="141431" y="588278"/>
                      </a:cubicBezTo>
                      <a:lnTo>
                        <a:pt x="151392" y="561606"/>
                      </a:lnTo>
                      <a:cubicBezTo>
                        <a:pt x="153038" y="557160"/>
                        <a:pt x="156496" y="553538"/>
                        <a:pt x="160941" y="551645"/>
                      </a:cubicBezTo>
                      <a:cubicBezTo>
                        <a:pt x="165387" y="549751"/>
                        <a:pt x="170326" y="549834"/>
                        <a:pt x="174689" y="551727"/>
                      </a:cubicBezTo>
                      <a:cubicBezTo>
                        <a:pt x="179546" y="553867"/>
                        <a:pt x="184403" y="555267"/>
                        <a:pt x="189013" y="555925"/>
                      </a:cubicBezTo>
                      <a:cubicBezTo>
                        <a:pt x="194447" y="556667"/>
                        <a:pt x="200209" y="557078"/>
                        <a:pt x="206219" y="557078"/>
                      </a:cubicBezTo>
                      <a:cubicBezTo>
                        <a:pt x="209594" y="557078"/>
                        <a:pt x="213298" y="556255"/>
                        <a:pt x="217250" y="554526"/>
                      </a:cubicBezTo>
                      <a:cubicBezTo>
                        <a:pt x="221613" y="552633"/>
                        <a:pt x="225482" y="550081"/>
                        <a:pt x="229022" y="546788"/>
                      </a:cubicBezTo>
                      <a:cubicBezTo>
                        <a:pt x="232644" y="543495"/>
                        <a:pt x="235526" y="539708"/>
                        <a:pt x="237913" y="535262"/>
                      </a:cubicBezTo>
                      <a:cubicBezTo>
                        <a:pt x="239806" y="531722"/>
                        <a:pt x="240794" y="528018"/>
                        <a:pt x="240794" y="524066"/>
                      </a:cubicBezTo>
                      <a:cubicBezTo>
                        <a:pt x="240794" y="519210"/>
                        <a:pt x="239889" y="515340"/>
                        <a:pt x="238160" y="512624"/>
                      </a:cubicBezTo>
                      <a:cubicBezTo>
                        <a:pt x="236019" y="509413"/>
                        <a:pt x="233385" y="506861"/>
                        <a:pt x="230092" y="505050"/>
                      </a:cubicBezTo>
                      <a:cubicBezTo>
                        <a:pt x="225976" y="502745"/>
                        <a:pt x="221284" y="501016"/>
                        <a:pt x="216180" y="500028"/>
                      </a:cubicBezTo>
                      <a:cubicBezTo>
                        <a:pt x="210499" y="498876"/>
                        <a:pt x="204819" y="498299"/>
                        <a:pt x="199386" y="498299"/>
                      </a:cubicBezTo>
                      <a:cubicBezTo>
                        <a:pt x="194776" y="498299"/>
                        <a:pt x="190660" y="496489"/>
                        <a:pt x="187531" y="493607"/>
                      </a:cubicBezTo>
                      <a:cubicBezTo>
                        <a:pt x="182263" y="488915"/>
                        <a:pt x="180205" y="481588"/>
                        <a:pt x="182757" y="474838"/>
                      </a:cubicBezTo>
                      <a:lnTo>
                        <a:pt x="195764" y="440015"/>
                      </a:lnTo>
                      <a:cubicBezTo>
                        <a:pt x="175265" y="437463"/>
                        <a:pt x="155590" y="432359"/>
                        <a:pt x="137068"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8" y="17123"/>
                      </a:cubicBezTo>
                      <a:cubicBezTo>
                        <a:pt x="164481" y="5762"/>
                        <a:pt x="194364" y="0"/>
                        <a:pt x="225729" y="0"/>
                      </a:cubicBezTo>
                      <a:cubicBezTo>
                        <a:pt x="249438" y="0"/>
                        <a:pt x="272324" y="3293"/>
                        <a:pt x="293892" y="9714"/>
                      </a:cubicBezTo>
                      <a:cubicBezTo>
                        <a:pt x="315379" y="16135"/>
                        <a:pt x="335383" y="25438"/>
                        <a:pt x="353247" y="37210"/>
                      </a:cubicBezTo>
                      <a:cubicBezTo>
                        <a:pt x="371194" y="49064"/>
                        <a:pt x="387164" y="63553"/>
                        <a:pt x="400830" y="80182"/>
                      </a:cubicBezTo>
                      <a:cubicBezTo>
                        <a:pt x="414495" y="96894"/>
                        <a:pt x="425444" y="115581"/>
                        <a:pt x="433512" y="135668"/>
                      </a:cubicBezTo>
                      <a:cubicBezTo>
                        <a:pt x="435652" y="141019"/>
                        <a:pt x="434994" y="147028"/>
                        <a:pt x="431783" y="151803"/>
                      </a:cubicBezTo>
                      <a:cubicBezTo>
                        <a:pt x="428573"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2"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2" y="340487"/>
                        <a:pt x="153367" y="350283"/>
                        <a:pt x="170985" y="357116"/>
                      </a:cubicBezTo>
                      <a:cubicBezTo>
                        <a:pt x="188766" y="363949"/>
                        <a:pt x="207453" y="367407"/>
                        <a:pt x="226552" y="367407"/>
                      </a:cubicBezTo>
                      <a:cubicBezTo>
                        <a:pt x="240712" y="367407"/>
                        <a:pt x="254378"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30" y="306076"/>
                      </a:cubicBezTo>
                      <a:cubicBezTo>
                        <a:pt x="425691" y="325998"/>
                        <a:pt x="414907" y="344521"/>
                        <a:pt x="401323" y="361232"/>
                      </a:cubicBezTo>
                      <a:cubicBezTo>
                        <a:pt x="387823" y="377944"/>
                        <a:pt x="371770" y="392432"/>
                        <a:pt x="353659" y="404287"/>
                      </a:cubicBezTo>
                      <a:cubicBezTo>
                        <a:pt x="335712" y="416059"/>
                        <a:pt x="315626" y="425362"/>
                        <a:pt x="294057" y="431947"/>
                      </a:cubicBezTo>
                      <a:cubicBezTo>
                        <a:pt x="282861" y="435323"/>
                        <a:pt x="271336" y="437875"/>
                        <a:pt x="259564" y="439521"/>
                      </a:cubicBezTo>
                      <a:lnTo>
                        <a:pt x="256353" y="447918"/>
                      </a:lnTo>
                      <a:cubicBezTo>
                        <a:pt x="258411" y="448741"/>
                        <a:pt x="260469" y="449564"/>
                        <a:pt x="262445" y="450470"/>
                      </a:cubicBezTo>
                      <a:cubicBezTo>
                        <a:pt x="271254" y="454504"/>
                        <a:pt x="279157" y="459855"/>
                        <a:pt x="285907" y="466441"/>
                      </a:cubicBezTo>
                      <a:cubicBezTo>
                        <a:pt x="292822" y="473191"/>
                        <a:pt x="298420" y="481423"/>
                        <a:pt x="302454" y="490891"/>
                      </a:cubicBezTo>
                      <a:cubicBezTo>
                        <a:pt x="306570" y="500440"/>
                        <a:pt x="308628" y="511307"/>
                        <a:pt x="308628" y="523326"/>
                      </a:cubicBezTo>
                      <a:cubicBezTo>
                        <a:pt x="308628" y="537074"/>
                        <a:pt x="305582" y="550327"/>
                        <a:pt x="299655" y="562594"/>
                      </a:cubicBezTo>
                      <a:cubicBezTo>
                        <a:pt x="293892" y="574448"/>
                        <a:pt x="286154" y="584821"/>
                        <a:pt x="276687" y="593547"/>
                      </a:cubicBezTo>
                      <a:cubicBezTo>
                        <a:pt x="267467" y="602109"/>
                        <a:pt x="256847" y="608941"/>
                        <a:pt x="245240" y="613881"/>
                      </a:cubicBezTo>
                      <a:cubicBezTo>
                        <a:pt x="233303" y="618985"/>
                        <a:pt x="221037" y="621619"/>
                        <a:pt x="208771" y="621619"/>
                      </a:cubicBezTo>
                      <a:close/>
                      <a:moveTo>
                        <a:pt x="225647" y="34740"/>
                      </a:moveTo>
                      <a:cubicBezTo>
                        <a:pt x="198810" y="34740"/>
                        <a:pt x="173454" y="39597"/>
                        <a:pt x="150239" y="49229"/>
                      </a:cubicBezTo>
                      <a:cubicBezTo>
                        <a:pt x="126942" y="58861"/>
                        <a:pt x="106526" y="72197"/>
                        <a:pt x="89567" y="88908"/>
                      </a:cubicBezTo>
                      <a:cubicBezTo>
                        <a:pt x="72609" y="105538"/>
                        <a:pt x="59026" y="125460"/>
                        <a:pt x="49312" y="148016"/>
                      </a:cubicBezTo>
                      <a:cubicBezTo>
                        <a:pt x="39597" y="170490"/>
                        <a:pt x="34740" y="195023"/>
                        <a:pt x="34740" y="220707"/>
                      </a:cubicBezTo>
                      <a:cubicBezTo>
                        <a:pt x="34740" y="246392"/>
                        <a:pt x="39680" y="270924"/>
                        <a:pt x="49312" y="293398"/>
                      </a:cubicBezTo>
                      <a:cubicBezTo>
                        <a:pt x="59026" y="316037"/>
                        <a:pt x="72609" y="335959"/>
                        <a:pt x="89650" y="352753"/>
                      </a:cubicBezTo>
                      <a:cubicBezTo>
                        <a:pt x="106690" y="369547"/>
                        <a:pt x="127106" y="382965"/>
                        <a:pt x="150321" y="392597"/>
                      </a:cubicBezTo>
                      <a:cubicBezTo>
                        <a:pt x="168433" y="400088"/>
                        <a:pt x="187861" y="404781"/>
                        <a:pt x="208277" y="406427"/>
                      </a:cubicBezTo>
                      <a:lnTo>
                        <a:pt x="208606" y="405440"/>
                      </a:lnTo>
                      <a:cubicBezTo>
                        <a:pt x="209100" y="404040"/>
                        <a:pt x="209841" y="402723"/>
                        <a:pt x="210664" y="401570"/>
                      </a:cubicBezTo>
                      <a:cubicBezTo>
                        <a:pt x="192718" y="400088"/>
                        <a:pt x="175183" y="396055"/>
                        <a:pt x="158389" y="389633"/>
                      </a:cubicBezTo>
                      <a:cubicBezTo>
                        <a:pt x="136574" y="381237"/>
                        <a:pt x="116981" y="368971"/>
                        <a:pt x="100105" y="353329"/>
                      </a:cubicBezTo>
                      <a:cubicBezTo>
                        <a:pt x="83228" y="337606"/>
                        <a:pt x="69563" y="318342"/>
                        <a:pt x="59519" y="296115"/>
                      </a:cubicBezTo>
                      <a:cubicBezTo>
                        <a:pt x="49394" y="273723"/>
                        <a:pt x="44208" y="248368"/>
                        <a:pt x="44208" y="220872"/>
                      </a:cubicBezTo>
                      <a:cubicBezTo>
                        <a:pt x="44208" y="193376"/>
                        <a:pt x="49312" y="168432"/>
                        <a:pt x="59272" y="146041"/>
                      </a:cubicBezTo>
                      <a:cubicBezTo>
                        <a:pt x="69233" y="123813"/>
                        <a:pt x="82817" y="104467"/>
                        <a:pt x="99693" y="88744"/>
                      </a:cubicBezTo>
                      <a:cubicBezTo>
                        <a:pt x="116487" y="73102"/>
                        <a:pt x="136080" y="60754"/>
                        <a:pt x="157895" y="52275"/>
                      </a:cubicBezTo>
                      <a:cubicBezTo>
                        <a:pt x="179711" y="43713"/>
                        <a:pt x="202761" y="39432"/>
                        <a:pt x="226388" y="39432"/>
                      </a:cubicBezTo>
                      <a:cubicBezTo>
                        <a:pt x="243593" y="39432"/>
                        <a:pt x="260387" y="41655"/>
                        <a:pt x="276358" y="45936"/>
                      </a:cubicBezTo>
                      <a:cubicBezTo>
                        <a:pt x="292328" y="50299"/>
                        <a:pt x="307393" y="56638"/>
                        <a:pt x="321141" y="64706"/>
                      </a:cubicBezTo>
                      <a:cubicBezTo>
                        <a:pt x="334889" y="72855"/>
                        <a:pt x="347567" y="82899"/>
                        <a:pt x="358763" y="94506"/>
                      </a:cubicBezTo>
                      <a:cubicBezTo>
                        <a:pt x="367571" y="103644"/>
                        <a:pt x="375392" y="113852"/>
                        <a:pt x="381978" y="124883"/>
                      </a:cubicBezTo>
                      <a:lnTo>
                        <a:pt x="389469" y="124883"/>
                      </a:lnTo>
                      <a:cubicBezTo>
                        <a:pt x="384859" y="116981"/>
                        <a:pt x="379590" y="109407"/>
                        <a:pt x="373828" y="102327"/>
                      </a:cubicBezTo>
                      <a:cubicBezTo>
                        <a:pt x="362385" y="88332"/>
                        <a:pt x="348966" y="76231"/>
                        <a:pt x="333983" y="66352"/>
                      </a:cubicBezTo>
                      <a:cubicBezTo>
                        <a:pt x="318919" y="56391"/>
                        <a:pt x="302042" y="48570"/>
                        <a:pt x="283849" y="43137"/>
                      </a:cubicBezTo>
                      <a:cubicBezTo>
                        <a:pt x="265573" y="37704"/>
                        <a:pt x="245980" y="34905"/>
                        <a:pt x="225647" y="34905"/>
                      </a:cubicBezTo>
                      <a:close/>
                      <a:moveTo>
                        <a:pt x="262939" y="398771"/>
                      </a:moveTo>
                      <a:cubicBezTo>
                        <a:pt x="264092" y="399759"/>
                        <a:pt x="265162" y="400912"/>
                        <a:pt x="265985" y="402229"/>
                      </a:cubicBezTo>
                      <a:cubicBezTo>
                        <a:pt x="266150" y="402558"/>
                        <a:pt x="266397" y="402805"/>
                        <a:pt x="266561" y="403134"/>
                      </a:cubicBezTo>
                      <a:cubicBezTo>
                        <a:pt x="272488" y="401900"/>
                        <a:pt x="278251" y="400500"/>
                        <a:pt x="283931" y="398771"/>
                      </a:cubicBezTo>
                      <a:cubicBezTo>
                        <a:pt x="302372" y="393174"/>
                        <a:pt x="319412" y="385270"/>
                        <a:pt x="334560" y="375309"/>
                      </a:cubicBezTo>
                      <a:cubicBezTo>
                        <a:pt x="349625" y="365431"/>
                        <a:pt x="363043" y="353329"/>
                        <a:pt x="374322" y="339417"/>
                      </a:cubicBezTo>
                      <a:cubicBezTo>
                        <a:pt x="380002" y="332337"/>
                        <a:pt x="385188" y="324928"/>
                        <a:pt x="389634" y="317189"/>
                      </a:cubicBezTo>
                      <a:lnTo>
                        <a:pt x="381813" y="317189"/>
                      </a:lnTo>
                      <a:cubicBezTo>
                        <a:pt x="375063" y="328221"/>
                        <a:pt x="367160" y="338346"/>
                        <a:pt x="358269" y="347402"/>
                      </a:cubicBezTo>
                      <a:cubicBezTo>
                        <a:pt x="347073" y="358845"/>
                        <a:pt x="334477" y="368806"/>
                        <a:pt x="320730" y="376956"/>
                      </a:cubicBezTo>
                      <a:cubicBezTo>
                        <a:pt x="306982" y="385106"/>
                        <a:pt x="291999" y="391445"/>
                        <a:pt x="276193" y="395726"/>
                      </a:cubicBezTo>
                      <a:cubicBezTo>
                        <a:pt x="271830" y="396960"/>
                        <a:pt x="267384" y="397948"/>
                        <a:pt x="262939" y="398854"/>
                      </a:cubicBezTo>
                      <a:close/>
                    </a:path>
                  </a:pathLst>
                </a:custGeom>
                <a:grpFill/>
                <a:ln w="8232" cap="flat">
                  <a:noFill/>
                  <a:prstDash val="solid"/>
                  <a:miter/>
                </a:ln>
              </p:spPr>
              <p:txBody>
                <a:bodyPr rtlCol="0" anchor="ctr"/>
                <a:lstStyle/>
                <a:p>
                  <a:endParaRPr lang="pt-BR"/>
                </a:p>
              </p:txBody>
            </p:sp>
          </p:grpSp>
          <p:grpSp>
            <p:nvGrpSpPr>
              <p:cNvPr id="381" name="Gráfico 4">
                <a:extLst>
                  <a:ext uri="{FF2B5EF4-FFF2-40B4-BE49-F238E27FC236}">
                    <a16:creationId xmlns:a16="http://schemas.microsoft.com/office/drawing/2014/main" id="{77A93C35-457A-A154-368C-5C98471E252C}"/>
                  </a:ext>
                </a:extLst>
              </p:cNvPr>
              <p:cNvGrpSpPr/>
              <p:nvPr/>
            </p:nvGrpSpPr>
            <p:grpSpPr>
              <a:xfrm>
                <a:off x="3973390" y="5041116"/>
                <a:ext cx="452693" cy="559640"/>
                <a:chOff x="3973390" y="5041116"/>
                <a:chExt cx="452693" cy="559640"/>
              </a:xfrm>
              <a:grpFill/>
            </p:grpSpPr>
            <p:sp>
              <p:nvSpPr>
                <p:cNvPr id="418" name="Forma Livre: Forma 417">
                  <a:extLst>
                    <a:ext uri="{FF2B5EF4-FFF2-40B4-BE49-F238E27FC236}">
                      <a16:creationId xmlns:a16="http://schemas.microsoft.com/office/drawing/2014/main" id="{F488AE02-7A13-5FEE-3A7C-5DFDD8DB8C5F}"/>
                    </a:ext>
                  </a:extLst>
                </p:cNvPr>
                <p:cNvSpPr/>
                <p:nvPr/>
              </p:nvSpPr>
              <p:spPr>
                <a:xfrm>
                  <a:off x="3990677" y="5058249"/>
                  <a:ext cx="417787" cy="525054"/>
                </a:xfrm>
                <a:custGeom>
                  <a:avLst/>
                  <a:gdLst>
                    <a:gd name="connsiteX0" fmla="*/ 0 w 417787"/>
                    <a:gd name="connsiteY0" fmla="*/ 321388 h 525054"/>
                    <a:gd name="connsiteX1" fmla="*/ 15641 w 417787"/>
                    <a:gd name="connsiteY1" fmla="*/ 241864 h 525054"/>
                    <a:gd name="connsiteX2" fmla="*/ 59108 w 417787"/>
                    <a:gd name="connsiteY2" fmla="*/ 177159 h 525054"/>
                    <a:gd name="connsiteX3" fmla="*/ 124719 w 417787"/>
                    <a:gd name="connsiteY3" fmla="*/ 133857 h 525054"/>
                    <a:gd name="connsiteX4" fmla="*/ 206383 w 417787"/>
                    <a:gd name="connsiteY4" fmla="*/ 118051 h 525054"/>
                    <a:gd name="connsiteX5" fmla="*/ 259811 w 417787"/>
                    <a:gd name="connsiteY5" fmla="*/ 124883 h 525054"/>
                    <a:gd name="connsiteX6" fmla="*/ 306735 w 417787"/>
                    <a:gd name="connsiteY6" fmla="*/ 143735 h 525054"/>
                    <a:gd name="connsiteX7" fmla="*/ 345838 w 417787"/>
                    <a:gd name="connsiteY7" fmla="*/ 172137 h 525054"/>
                    <a:gd name="connsiteX8" fmla="*/ 375392 w 417787"/>
                    <a:gd name="connsiteY8" fmla="*/ 207618 h 525054"/>
                    <a:gd name="connsiteX9" fmla="*/ 378849 w 417787"/>
                    <a:gd name="connsiteY9" fmla="*/ 128259 h 525054"/>
                    <a:gd name="connsiteX10" fmla="*/ 417788 w 417787"/>
                    <a:gd name="connsiteY10" fmla="*/ 128259 h 525054"/>
                    <a:gd name="connsiteX11" fmla="*/ 417788 w 417787"/>
                    <a:gd name="connsiteY11" fmla="*/ 514764 h 525054"/>
                    <a:gd name="connsiteX12" fmla="*/ 378849 w 417787"/>
                    <a:gd name="connsiteY12" fmla="*/ 514764 h 525054"/>
                    <a:gd name="connsiteX13" fmla="*/ 375392 w 417787"/>
                    <a:gd name="connsiteY13" fmla="*/ 435816 h 525054"/>
                    <a:gd name="connsiteX14" fmla="*/ 345591 w 417787"/>
                    <a:gd name="connsiteY14" fmla="*/ 471133 h 525054"/>
                    <a:gd name="connsiteX15" fmla="*/ 306323 w 417787"/>
                    <a:gd name="connsiteY15" fmla="*/ 499370 h 525054"/>
                    <a:gd name="connsiteX16" fmla="*/ 259399 w 417787"/>
                    <a:gd name="connsiteY16" fmla="*/ 518222 h 525054"/>
                    <a:gd name="connsiteX17" fmla="*/ 206383 w 417787"/>
                    <a:gd name="connsiteY17" fmla="*/ 525055 h 525054"/>
                    <a:gd name="connsiteX18" fmla="*/ 124719 w 417787"/>
                    <a:gd name="connsiteY18" fmla="*/ 509249 h 525054"/>
                    <a:gd name="connsiteX19" fmla="*/ 59272 w 417787"/>
                    <a:gd name="connsiteY19" fmla="*/ 465947 h 525054"/>
                    <a:gd name="connsiteX20" fmla="*/ 15806 w 417787"/>
                    <a:gd name="connsiteY20" fmla="*/ 401241 h 525054"/>
                    <a:gd name="connsiteX21" fmla="*/ 0 w 417787"/>
                    <a:gd name="connsiteY21" fmla="*/ 321306 h 525054"/>
                    <a:gd name="connsiteX22" fmla="*/ 44290 w 417787"/>
                    <a:gd name="connsiteY22" fmla="*/ 321388 h 525054"/>
                    <a:gd name="connsiteX23" fmla="*/ 57297 w 417787"/>
                    <a:gd name="connsiteY23" fmla="*/ 386670 h 525054"/>
                    <a:gd name="connsiteX24" fmla="*/ 92778 w 417787"/>
                    <a:gd name="connsiteY24" fmla="*/ 438780 h 525054"/>
                    <a:gd name="connsiteX25" fmla="*/ 145464 w 417787"/>
                    <a:gd name="connsiteY25" fmla="*/ 473356 h 525054"/>
                    <a:gd name="connsiteX26" fmla="*/ 209923 w 417787"/>
                    <a:gd name="connsiteY26" fmla="*/ 485951 h 525054"/>
                    <a:gd name="connsiteX27" fmla="*/ 274382 w 417787"/>
                    <a:gd name="connsiteY27" fmla="*/ 473520 h 525054"/>
                    <a:gd name="connsiteX28" fmla="*/ 327233 w 417787"/>
                    <a:gd name="connsiteY28" fmla="*/ 438945 h 525054"/>
                    <a:gd name="connsiteX29" fmla="*/ 362879 w 417787"/>
                    <a:gd name="connsiteY29" fmla="*/ 386835 h 525054"/>
                    <a:gd name="connsiteX30" fmla="*/ 375885 w 417787"/>
                    <a:gd name="connsiteY30" fmla="*/ 321388 h 525054"/>
                    <a:gd name="connsiteX31" fmla="*/ 362714 w 417787"/>
                    <a:gd name="connsiteY31" fmla="*/ 256353 h 525054"/>
                    <a:gd name="connsiteX32" fmla="*/ 327068 w 417787"/>
                    <a:gd name="connsiteY32" fmla="*/ 204490 h 525054"/>
                    <a:gd name="connsiteX33" fmla="*/ 274382 w 417787"/>
                    <a:gd name="connsiteY33" fmla="*/ 169996 h 525054"/>
                    <a:gd name="connsiteX34" fmla="*/ 209923 w 417787"/>
                    <a:gd name="connsiteY34" fmla="*/ 157401 h 525054"/>
                    <a:gd name="connsiteX35" fmla="*/ 145217 w 417787"/>
                    <a:gd name="connsiteY35" fmla="*/ 169996 h 525054"/>
                    <a:gd name="connsiteX36" fmla="*/ 92531 w 417787"/>
                    <a:gd name="connsiteY36" fmla="*/ 204490 h 525054"/>
                    <a:gd name="connsiteX37" fmla="*/ 57214 w 417787"/>
                    <a:gd name="connsiteY37" fmla="*/ 256353 h 525054"/>
                    <a:gd name="connsiteX38" fmla="*/ 44207 w 417787"/>
                    <a:gd name="connsiteY38" fmla="*/ 321388 h 525054"/>
                    <a:gd name="connsiteX39" fmla="*/ 314061 w 417787"/>
                    <a:gd name="connsiteY39" fmla="*/ 82 h 525054"/>
                    <a:gd name="connsiteX40" fmla="*/ 336206 w 417787"/>
                    <a:gd name="connsiteY40" fmla="*/ 15312 h 525054"/>
                    <a:gd name="connsiteX41" fmla="*/ 298255 w 417787"/>
                    <a:gd name="connsiteY41" fmla="*/ 59355 h 525054"/>
                    <a:gd name="connsiteX42" fmla="*/ 255365 w 417787"/>
                    <a:gd name="connsiteY42" fmla="*/ 72938 h 525054"/>
                    <a:gd name="connsiteX43" fmla="*/ 224659 w 417787"/>
                    <a:gd name="connsiteY43" fmla="*/ 68328 h 525054"/>
                    <a:gd name="connsiteX44" fmla="*/ 196587 w 417787"/>
                    <a:gd name="connsiteY44" fmla="*/ 58202 h 525054"/>
                    <a:gd name="connsiteX45" fmla="*/ 171231 w 417787"/>
                    <a:gd name="connsiteY45" fmla="*/ 48076 h 525054"/>
                    <a:gd name="connsiteX46" fmla="*/ 148181 w 417787"/>
                    <a:gd name="connsiteY46" fmla="*/ 43466 h 525054"/>
                    <a:gd name="connsiteX47" fmla="*/ 127765 w 417787"/>
                    <a:gd name="connsiteY47" fmla="*/ 48817 h 525054"/>
                    <a:gd name="connsiteX48" fmla="*/ 108501 w 417787"/>
                    <a:gd name="connsiteY48" fmla="*/ 69069 h 525054"/>
                    <a:gd name="connsiteX49" fmla="*/ 86768 w 417787"/>
                    <a:gd name="connsiteY49" fmla="*/ 53839 h 525054"/>
                    <a:gd name="connsiteX50" fmla="*/ 114429 w 417787"/>
                    <a:gd name="connsiteY50" fmla="*/ 22968 h 525054"/>
                    <a:gd name="connsiteX51" fmla="*/ 151227 w 417787"/>
                    <a:gd name="connsiteY51" fmla="*/ 11937 h 525054"/>
                    <a:gd name="connsiteX52" fmla="*/ 169914 w 417787"/>
                    <a:gd name="connsiteY52" fmla="*/ 14242 h 525054"/>
                    <a:gd name="connsiteX53" fmla="*/ 192388 w 417787"/>
                    <a:gd name="connsiteY53" fmla="*/ 21075 h 525054"/>
                    <a:gd name="connsiteX54" fmla="*/ 214121 w 417787"/>
                    <a:gd name="connsiteY54" fmla="*/ 29883 h 525054"/>
                    <a:gd name="connsiteX55" fmla="*/ 235114 w 417787"/>
                    <a:gd name="connsiteY55" fmla="*/ 37292 h 525054"/>
                    <a:gd name="connsiteX56" fmla="*/ 255694 w 417787"/>
                    <a:gd name="connsiteY56" fmla="*/ 40503 h 525054"/>
                    <a:gd name="connsiteX57" fmla="*/ 284919 w 417787"/>
                    <a:gd name="connsiteY57" fmla="*/ 31694 h 525054"/>
                    <a:gd name="connsiteX58" fmla="*/ 314143 w 417787"/>
                    <a:gd name="connsiteY58" fmla="*/ 0 h 52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787" h="525054">
                      <a:moveTo>
                        <a:pt x="0" y="321388"/>
                      </a:moveTo>
                      <a:cubicBezTo>
                        <a:pt x="0" y="293152"/>
                        <a:pt x="5186" y="266643"/>
                        <a:pt x="15641" y="241864"/>
                      </a:cubicBezTo>
                      <a:cubicBezTo>
                        <a:pt x="26096" y="217085"/>
                        <a:pt x="40585" y="195517"/>
                        <a:pt x="59108" y="177159"/>
                      </a:cubicBezTo>
                      <a:cubicBezTo>
                        <a:pt x="77713" y="158883"/>
                        <a:pt x="99528" y="144394"/>
                        <a:pt x="124719" y="133857"/>
                      </a:cubicBezTo>
                      <a:cubicBezTo>
                        <a:pt x="149910" y="123320"/>
                        <a:pt x="177158" y="118051"/>
                        <a:pt x="206383" y="118051"/>
                      </a:cubicBezTo>
                      <a:cubicBezTo>
                        <a:pt x="225235" y="118051"/>
                        <a:pt x="243017" y="120356"/>
                        <a:pt x="259811" y="124883"/>
                      </a:cubicBezTo>
                      <a:cubicBezTo>
                        <a:pt x="276604" y="129494"/>
                        <a:pt x="292246" y="135750"/>
                        <a:pt x="306735" y="143735"/>
                      </a:cubicBezTo>
                      <a:cubicBezTo>
                        <a:pt x="321224" y="151721"/>
                        <a:pt x="334230" y="161188"/>
                        <a:pt x="345838" y="172137"/>
                      </a:cubicBezTo>
                      <a:cubicBezTo>
                        <a:pt x="357445" y="183086"/>
                        <a:pt x="367242" y="194940"/>
                        <a:pt x="375392" y="207618"/>
                      </a:cubicBezTo>
                      <a:lnTo>
                        <a:pt x="378849" y="128259"/>
                      </a:lnTo>
                      <a:lnTo>
                        <a:pt x="417788" y="128259"/>
                      </a:lnTo>
                      <a:lnTo>
                        <a:pt x="417788" y="514764"/>
                      </a:lnTo>
                      <a:lnTo>
                        <a:pt x="378849" y="514764"/>
                      </a:lnTo>
                      <a:lnTo>
                        <a:pt x="375392" y="435816"/>
                      </a:lnTo>
                      <a:cubicBezTo>
                        <a:pt x="367242" y="448577"/>
                        <a:pt x="357363" y="460267"/>
                        <a:pt x="345591" y="471133"/>
                      </a:cubicBezTo>
                      <a:cubicBezTo>
                        <a:pt x="333901" y="481918"/>
                        <a:pt x="320812" y="491384"/>
                        <a:pt x="306323" y="499370"/>
                      </a:cubicBezTo>
                      <a:cubicBezTo>
                        <a:pt x="291834" y="507355"/>
                        <a:pt x="276193" y="513694"/>
                        <a:pt x="259399" y="518222"/>
                      </a:cubicBezTo>
                      <a:cubicBezTo>
                        <a:pt x="242605" y="522832"/>
                        <a:pt x="224906" y="525055"/>
                        <a:pt x="206383" y="525055"/>
                      </a:cubicBezTo>
                      <a:cubicBezTo>
                        <a:pt x="177158" y="525055"/>
                        <a:pt x="149910" y="519786"/>
                        <a:pt x="124719" y="509249"/>
                      </a:cubicBezTo>
                      <a:cubicBezTo>
                        <a:pt x="99528" y="498711"/>
                        <a:pt x="77713" y="484222"/>
                        <a:pt x="59272" y="465947"/>
                      </a:cubicBezTo>
                      <a:cubicBezTo>
                        <a:pt x="40832" y="447671"/>
                        <a:pt x="26343" y="426102"/>
                        <a:pt x="15806" y="401241"/>
                      </a:cubicBezTo>
                      <a:cubicBezTo>
                        <a:pt x="5269" y="376462"/>
                        <a:pt x="0" y="349790"/>
                        <a:pt x="0" y="321306"/>
                      </a:cubicBezTo>
                      <a:close/>
                      <a:moveTo>
                        <a:pt x="44290" y="321388"/>
                      </a:moveTo>
                      <a:cubicBezTo>
                        <a:pt x="44290" y="344768"/>
                        <a:pt x="48653" y="366501"/>
                        <a:pt x="57297" y="386670"/>
                      </a:cubicBezTo>
                      <a:cubicBezTo>
                        <a:pt x="65940" y="406757"/>
                        <a:pt x="77795" y="424127"/>
                        <a:pt x="92778" y="438780"/>
                      </a:cubicBezTo>
                      <a:cubicBezTo>
                        <a:pt x="107760" y="453434"/>
                        <a:pt x="125377" y="464959"/>
                        <a:pt x="145464" y="473356"/>
                      </a:cubicBezTo>
                      <a:cubicBezTo>
                        <a:pt x="165551" y="481753"/>
                        <a:pt x="187037" y="485951"/>
                        <a:pt x="209923" y="485951"/>
                      </a:cubicBezTo>
                      <a:cubicBezTo>
                        <a:pt x="232808" y="485951"/>
                        <a:pt x="254295" y="481835"/>
                        <a:pt x="274382" y="473520"/>
                      </a:cubicBezTo>
                      <a:cubicBezTo>
                        <a:pt x="294469" y="465288"/>
                        <a:pt x="312085" y="453763"/>
                        <a:pt x="327233" y="438945"/>
                      </a:cubicBezTo>
                      <a:cubicBezTo>
                        <a:pt x="342380" y="424209"/>
                        <a:pt x="354235" y="406839"/>
                        <a:pt x="362879" y="386835"/>
                      </a:cubicBezTo>
                      <a:cubicBezTo>
                        <a:pt x="371523" y="366912"/>
                        <a:pt x="375885" y="345015"/>
                        <a:pt x="375885" y="321388"/>
                      </a:cubicBezTo>
                      <a:cubicBezTo>
                        <a:pt x="375885" y="297762"/>
                        <a:pt x="371523" y="276275"/>
                        <a:pt x="362714" y="256353"/>
                      </a:cubicBezTo>
                      <a:cubicBezTo>
                        <a:pt x="353905" y="236431"/>
                        <a:pt x="342051" y="219061"/>
                        <a:pt x="327068" y="204490"/>
                      </a:cubicBezTo>
                      <a:cubicBezTo>
                        <a:pt x="312085" y="189836"/>
                        <a:pt x="294469" y="178393"/>
                        <a:pt x="274382" y="169996"/>
                      </a:cubicBezTo>
                      <a:cubicBezTo>
                        <a:pt x="254295" y="161600"/>
                        <a:pt x="232808" y="157401"/>
                        <a:pt x="209923" y="157401"/>
                      </a:cubicBezTo>
                      <a:cubicBezTo>
                        <a:pt x="187037" y="157401"/>
                        <a:pt x="165469" y="161600"/>
                        <a:pt x="145217" y="169996"/>
                      </a:cubicBezTo>
                      <a:cubicBezTo>
                        <a:pt x="124966" y="178393"/>
                        <a:pt x="107431" y="189919"/>
                        <a:pt x="92531" y="204490"/>
                      </a:cubicBezTo>
                      <a:cubicBezTo>
                        <a:pt x="77630" y="219143"/>
                        <a:pt x="65858" y="236431"/>
                        <a:pt x="57214" y="256353"/>
                      </a:cubicBezTo>
                      <a:cubicBezTo>
                        <a:pt x="48570" y="276357"/>
                        <a:pt x="44207" y="298008"/>
                        <a:pt x="44207" y="321388"/>
                      </a:cubicBezTo>
                      <a:close/>
                      <a:moveTo>
                        <a:pt x="314061" y="82"/>
                      </a:moveTo>
                      <a:lnTo>
                        <a:pt x="336206" y="15312"/>
                      </a:lnTo>
                      <a:cubicBezTo>
                        <a:pt x="324269" y="35646"/>
                        <a:pt x="311591" y="50381"/>
                        <a:pt x="298255" y="59355"/>
                      </a:cubicBezTo>
                      <a:cubicBezTo>
                        <a:pt x="284919" y="68410"/>
                        <a:pt x="270595" y="72938"/>
                        <a:pt x="255365" y="72938"/>
                      </a:cubicBezTo>
                      <a:cubicBezTo>
                        <a:pt x="244663" y="72938"/>
                        <a:pt x="234455" y="71374"/>
                        <a:pt x="224659" y="68328"/>
                      </a:cubicBezTo>
                      <a:cubicBezTo>
                        <a:pt x="214862" y="65282"/>
                        <a:pt x="205478" y="61907"/>
                        <a:pt x="196587" y="58202"/>
                      </a:cubicBezTo>
                      <a:cubicBezTo>
                        <a:pt x="187696" y="54498"/>
                        <a:pt x="179217" y="51122"/>
                        <a:pt x="171231" y="48076"/>
                      </a:cubicBezTo>
                      <a:cubicBezTo>
                        <a:pt x="163246" y="45031"/>
                        <a:pt x="155508" y="43466"/>
                        <a:pt x="148181" y="43466"/>
                      </a:cubicBezTo>
                      <a:cubicBezTo>
                        <a:pt x="140854" y="43466"/>
                        <a:pt x="134268" y="45278"/>
                        <a:pt x="127765" y="48817"/>
                      </a:cubicBezTo>
                      <a:cubicBezTo>
                        <a:pt x="121261" y="52357"/>
                        <a:pt x="114840" y="59108"/>
                        <a:pt x="108501" y="69069"/>
                      </a:cubicBezTo>
                      <a:lnTo>
                        <a:pt x="86768" y="53839"/>
                      </a:lnTo>
                      <a:cubicBezTo>
                        <a:pt x="94424" y="40585"/>
                        <a:pt x="103644" y="30295"/>
                        <a:pt x="114429" y="22968"/>
                      </a:cubicBezTo>
                      <a:cubicBezTo>
                        <a:pt x="125213" y="15559"/>
                        <a:pt x="137479" y="11937"/>
                        <a:pt x="151227" y="11937"/>
                      </a:cubicBezTo>
                      <a:cubicBezTo>
                        <a:pt x="157319" y="11937"/>
                        <a:pt x="163575" y="12678"/>
                        <a:pt x="169914" y="14242"/>
                      </a:cubicBezTo>
                      <a:cubicBezTo>
                        <a:pt x="177570" y="15806"/>
                        <a:pt x="185061" y="18029"/>
                        <a:pt x="192388" y="21075"/>
                      </a:cubicBezTo>
                      <a:cubicBezTo>
                        <a:pt x="199797" y="24121"/>
                        <a:pt x="207042" y="27084"/>
                        <a:pt x="214121" y="29883"/>
                      </a:cubicBezTo>
                      <a:cubicBezTo>
                        <a:pt x="221201" y="32682"/>
                        <a:pt x="228281" y="35152"/>
                        <a:pt x="235114" y="37292"/>
                      </a:cubicBezTo>
                      <a:cubicBezTo>
                        <a:pt x="241947" y="39433"/>
                        <a:pt x="248862" y="40503"/>
                        <a:pt x="255694" y="40503"/>
                      </a:cubicBezTo>
                      <a:cubicBezTo>
                        <a:pt x="265326" y="40503"/>
                        <a:pt x="275123" y="37539"/>
                        <a:pt x="284919" y="31694"/>
                      </a:cubicBezTo>
                      <a:cubicBezTo>
                        <a:pt x="294715" y="25849"/>
                        <a:pt x="304429" y="15312"/>
                        <a:pt x="314143" y="0"/>
                      </a:cubicBezTo>
                      <a:close/>
                    </a:path>
                  </a:pathLst>
                </a:custGeom>
                <a:grpFill/>
                <a:ln w="8232" cap="flat">
                  <a:noFill/>
                  <a:prstDash val="solid"/>
                  <a:miter/>
                </a:ln>
              </p:spPr>
              <p:txBody>
                <a:bodyPr rtlCol="0" anchor="ctr"/>
                <a:lstStyle/>
                <a:p>
                  <a:endParaRPr lang="pt-BR"/>
                </a:p>
              </p:txBody>
            </p:sp>
            <p:sp>
              <p:nvSpPr>
                <p:cNvPr id="419" name="Forma Livre: Forma 418">
                  <a:extLst>
                    <a:ext uri="{FF2B5EF4-FFF2-40B4-BE49-F238E27FC236}">
                      <a16:creationId xmlns:a16="http://schemas.microsoft.com/office/drawing/2014/main" id="{0DC7D651-EDF4-D16D-CD74-C5E807BEEB33}"/>
                    </a:ext>
                  </a:extLst>
                </p:cNvPr>
                <p:cNvSpPr/>
                <p:nvPr/>
              </p:nvSpPr>
              <p:spPr>
                <a:xfrm>
                  <a:off x="3973390" y="5041116"/>
                  <a:ext cx="452693" cy="559640"/>
                </a:xfrm>
                <a:custGeom>
                  <a:avLst/>
                  <a:gdLst>
                    <a:gd name="connsiteX0" fmla="*/ 223753 w 452693"/>
                    <a:gd name="connsiteY0" fmla="*/ 559640 h 559640"/>
                    <a:gd name="connsiteX1" fmla="*/ 135421 w 452693"/>
                    <a:gd name="connsiteY1" fmla="*/ 542435 h 559640"/>
                    <a:gd name="connsiteX2" fmla="*/ 64459 w 452693"/>
                    <a:gd name="connsiteY2" fmla="*/ 495429 h 559640"/>
                    <a:gd name="connsiteX3" fmla="*/ 17205 w 452693"/>
                    <a:gd name="connsiteY3" fmla="*/ 425207 h 559640"/>
                    <a:gd name="connsiteX4" fmla="*/ 0 w 452693"/>
                    <a:gd name="connsiteY4" fmla="*/ 338439 h 559640"/>
                    <a:gd name="connsiteX5" fmla="*/ 17041 w 452693"/>
                    <a:gd name="connsiteY5" fmla="*/ 252165 h 559640"/>
                    <a:gd name="connsiteX6" fmla="*/ 64376 w 452693"/>
                    <a:gd name="connsiteY6" fmla="*/ 181861 h 559640"/>
                    <a:gd name="connsiteX7" fmla="*/ 135503 w 452693"/>
                    <a:gd name="connsiteY7" fmla="*/ 134937 h 559640"/>
                    <a:gd name="connsiteX8" fmla="*/ 223918 w 452693"/>
                    <a:gd name="connsiteY8" fmla="*/ 117732 h 559640"/>
                    <a:gd name="connsiteX9" fmla="*/ 281873 w 452693"/>
                    <a:gd name="connsiteY9" fmla="*/ 125223 h 559640"/>
                    <a:gd name="connsiteX10" fmla="*/ 332666 w 452693"/>
                    <a:gd name="connsiteY10" fmla="*/ 145639 h 559640"/>
                    <a:gd name="connsiteX11" fmla="*/ 375309 w 452693"/>
                    <a:gd name="connsiteY11" fmla="*/ 176593 h 559640"/>
                    <a:gd name="connsiteX12" fmla="*/ 377532 w 452693"/>
                    <a:gd name="connsiteY12" fmla="*/ 178733 h 559640"/>
                    <a:gd name="connsiteX13" fmla="*/ 379014 w 452693"/>
                    <a:gd name="connsiteY13" fmla="*/ 144569 h 559640"/>
                    <a:gd name="connsiteX14" fmla="*/ 396384 w 452693"/>
                    <a:gd name="connsiteY14" fmla="*/ 127940 h 559640"/>
                    <a:gd name="connsiteX15" fmla="*/ 435323 w 452693"/>
                    <a:gd name="connsiteY15" fmla="*/ 127940 h 559640"/>
                    <a:gd name="connsiteX16" fmla="*/ 452693 w 452693"/>
                    <a:gd name="connsiteY16" fmla="*/ 145310 h 559640"/>
                    <a:gd name="connsiteX17" fmla="*/ 452693 w 452693"/>
                    <a:gd name="connsiteY17" fmla="*/ 531815 h 559640"/>
                    <a:gd name="connsiteX18" fmla="*/ 435323 w 452693"/>
                    <a:gd name="connsiteY18" fmla="*/ 549185 h 559640"/>
                    <a:gd name="connsiteX19" fmla="*/ 396384 w 452693"/>
                    <a:gd name="connsiteY19" fmla="*/ 549185 h 559640"/>
                    <a:gd name="connsiteX20" fmla="*/ 379014 w 452693"/>
                    <a:gd name="connsiteY20" fmla="*/ 532556 h 559640"/>
                    <a:gd name="connsiteX21" fmla="*/ 377532 w 452693"/>
                    <a:gd name="connsiteY21" fmla="*/ 498475 h 559640"/>
                    <a:gd name="connsiteX22" fmla="*/ 374980 w 452693"/>
                    <a:gd name="connsiteY22" fmla="*/ 500862 h 559640"/>
                    <a:gd name="connsiteX23" fmla="*/ 332337 w 452693"/>
                    <a:gd name="connsiteY23" fmla="*/ 531569 h 559640"/>
                    <a:gd name="connsiteX24" fmla="*/ 281544 w 452693"/>
                    <a:gd name="connsiteY24" fmla="*/ 551984 h 559640"/>
                    <a:gd name="connsiteX25" fmla="*/ 223918 w 452693"/>
                    <a:gd name="connsiteY25" fmla="*/ 559476 h 559640"/>
                    <a:gd name="connsiteX26" fmla="*/ 223753 w 452693"/>
                    <a:gd name="connsiteY26" fmla="*/ 152554 h 559640"/>
                    <a:gd name="connsiteX27" fmla="*/ 148839 w 452693"/>
                    <a:gd name="connsiteY27" fmla="*/ 167043 h 559640"/>
                    <a:gd name="connsiteX28" fmla="*/ 88662 w 452693"/>
                    <a:gd name="connsiteY28" fmla="*/ 206723 h 559640"/>
                    <a:gd name="connsiteX29" fmla="*/ 48982 w 452693"/>
                    <a:gd name="connsiteY29" fmla="*/ 265748 h 559640"/>
                    <a:gd name="connsiteX30" fmla="*/ 34658 w 452693"/>
                    <a:gd name="connsiteY30" fmla="*/ 338604 h 559640"/>
                    <a:gd name="connsiteX31" fmla="*/ 49147 w 452693"/>
                    <a:gd name="connsiteY31" fmla="*/ 411707 h 559640"/>
                    <a:gd name="connsiteX32" fmla="*/ 88908 w 452693"/>
                    <a:gd name="connsiteY32" fmla="*/ 470897 h 559640"/>
                    <a:gd name="connsiteX33" fmla="*/ 148839 w 452693"/>
                    <a:gd name="connsiteY33" fmla="*/ 510494 h 559640"/>
                    <a:gd name="connsiteX34" fmla="*/ 223753 w 452693"/>
                    <a:gd name="connsiteY34" fmla="*/ 524982 h 559640"/>
                    <a:gd name="connsiteX35" fmla="*/ 272241 w 452693"/>
                    <a:gd name="connsiteY35" fmla="*/ 518726 h 559640"/>
                    <a:gd name="connsiteX36" fmla="*/ 315378 w 452693"/>
                    <a:gd name="connsiteY36" fmla="*/ 501356 h 559640"/>
                    <a:gd name="connsiteX37" fmla="*/ 351271 w 452693"/>
                    <a:gd name="conn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ame="connsiteX41" fmla="*/ 412849 w 452693"/>
                    <a:gd name="connsiteY41" fmla="*/ 514692 h 559640"/>
                    <a:gd name="connsiteX42" fmla="*/ 417788 w 452693"/>
                    <a:gd name="connsiteY42" fmla="*/ 514692 h 559640"/>
                    <a:gd name="connsiteX43" fmla="*/ 417788 w 452693"/>
                    <a:gd name="connsiteY43" fmla="*/ 162845 h 559640"/>
                    <a:gd name="connsiteX44" fmla="*/ 412849 w 452693"/>
                    <a:gd name="connsiteY44" fmla="*/ 162845 h 559640"/>
                    <a:gd name="connsiteX45" fmla="*/ 410132 w 452693"/>
                    <a:gd name="connsiteY45" fmla="*/ 225575 h 559640"/>
                    <a:gd name="connsiteX46" fmla="*/ 397289 w 452693"/>
                    <a:gd name="connsiteY46" fmla="*/ 241545 h 559640"/>
                    <a:gd name="connsiteX47" fmla="*/ 378191 w 452693"/>
                    <a:gd name="connsiteY47" fmla="*/ 234136 h 559640"/>
                    <a:gd name="connsiteX48" fmla="*/ 351354 w 452693"/>
                    <a:gd name="connsiteY48" fmla="*/ 201866 h 559640"/>
                    <a:gd name="connsiteX49" fmla="*/ 315790 w 452693"/>
                    <a:gd name="connsiteY49" fmla="*/ 176016 h 559640"/>
                    <a:gd name="connsiteX50" fmla="*/ 272653 w 452693"/>
                    <a:gd name="connsiteY50" fmla="*/ 158646 h 559640"/>
                    <a:gd name="connsiteX51" fmla="*/ 223836 w 452693"/>
                    <a:gd name="connsiteY51" fmla="*/ 152390 h 559640"/>
                    <a:gd name="connsiteX52" fmla="*/ 227211 w 452693"/>
                    <a:gd name="connsiteY52" fmla="*/ 520372 h 559640"/>
                    <a:gd name="connsiteX53" fmla="*/ 156001 w 452693"/>
                    <a:gd name="connsiteY53" fmla="*/ 506460 h 559640"/>
                    <a:gd name="connsiteX54" fmla="*/ 97882 w 452693"/>
                    <a:gd name="connsiteY54" fmla="*/ 468344 h 559640"/>
                    <a:gd name="connsiteX55" fmla="*/ 58531 w 452693"/>
                    <a:gd name="connsiteY55" fmla="*/ 410718 h 559640"/>
                    <a:gd name="connsiteX56" fmla="*/ 44125 w 452693"/>
                    <a:gd name="connsiteY56" fmla="*/ 338604 h 559640"/>
                    <a:gd name="connsiteX57" fmla="*/ 58531 w 452693"/>
                    <a:gd name="connsiteY57" fmla="*/ 266653 h 559640"/>
                    <a:gd name="connsiteX58" fmla="*/ 97553 w 452693"/>
                    <a:gd name="connsiteY58" fmla="*/ 209275 h 559640"/>
                    <a:gd name="connsiteX59" fmla="*/ 155755 w 452693"/>
                    <a:gd name="connsiteY59" fmla="*/ 171077 h 559640"/>
                    <a:gd name="connsiteX60" fmla="*/ 227128 w 452693"/>
                    <a:gd name="connsiteY60" fmla="*/ 157165 h 559640"/>
                    <a:gd name="connsiteX61" fmla="*/ 298338 w 452693"/>
                    <a:gd name="connsiteY61" fmla="*/ 171077 h 559640"/>
                    <a:gd name="connsiteX62" fmla="*/ 356458 w 452693"/>
                    <a:gd name="connsiteY62" fmla="*/ 209192 h 559640"/>
                    <a:gd name="connsiteX63" fmla="*/ 395890 w 452693"/>
                    <a:gd name="connsiteY63" fmla="*/ 266572 h 559640"/>
                    <a:gd name="connsiteX64" fmla="*/ 410544 w 452693"/>
                    <a:gd name="connsiteY64" fmla="*/ 338604 h 559640"/>
                    <a:gd name="connsiteX65" fmla="*/ 396137 w 452693"/>
                    <a:gd name="connsiteY65" fmla="*/ 410966 h 559640"/>
                    <a:gd name="connsiteX66" fmla="*/ 356622 w 452693"/>
                    <a:gd name="connsiteY66" fmla="*/ 468591 h 559640"/>
                    <a:gd name="connsiteX67" fmla="*/ 298255 w 452693"/>
                    <a:gd name="connsiteY67" fmla="*/ 506789 h 559640"/>
                    <a:gd name="connsiteX68" fmla="*/ 227128 w 452693"/>
                    <a:gd name="connsiteY68" fmla="*/ 520455 h 559640"/>
                    <a:gd name="connsiteX69" fmla="*/ 227211 w 452693"/>
                    <a:gd name="connsiteY69" fmla="*/ 191822 h 559640"/>
                    <a:gd name="connsiteX70" fmla="*/ 169173 w 452693"/>
                    <a:gd name="connsiteY70" fmla="*/ 203101 h 559640"/>
                    <a:gd name="connsiteX71" fmla="*/ 122002 w 452693"/>
                    <a:gd name="connsiteY71" fmla="*/ 233972 h 559640"/>
                    <a:gd name="connsiteX72" fmla="*/ 90473 w 452693"/>
                    <a:gd name="connsiteY72" fmla="*/ 280402 h 559640"/>
                    <a:gd name="connsiteX73" fmla="*/ 78947 w 452693"/>
                    <a:gd name="connsiteY73" fmla="*/ 338604 h 559640"/>
                    <a:gd name="connsiteX74" fmla="*/ 90473 w 452693"/>
                    <a:gd name="connsiteY74" fmla="*/ 396971 h 559640"/>
                    <a:gd name="connsiteX75" fmla="*/ 122167 w 452693"/>
                    <a:gd name="connsiteY75" fmla="*/ 443483 h 559640"/>
                    <a:gd name="connsiteX76" fmla="*/ 169420 w 452693"/>
                    <a:gd name="connsiteY76" fmla="*/ 474437 h 559640"/>
                    <a:gd name="connsiteX77" fmla="*/ 227211 w 452693"/>
                    <a:gd name="connsiteY77" fmla="*/ 485715 h 559640"/>
                    <a:gd name="connsiteX78" fmla="*/ 285084 w 452693"/>
                    <a:gd name="connsiteY78" fmla="*/ 474601 h 559640"/>
                    <a:gd name="connsiteX79" fmla="*/ 332419 w 452693"/>
                    <a:gd name="connsiteY79" fmla="*/ 443647 h 559640"/>
                    <a:gd name="connsiteX80" fmla="*/ 364278 w 452693"/>
                    <a:gd name="connsiteY80" fmla="*/ 397135 h 559640"/>
                    <a:gd name="connsiteX81" fmla="*/ 375803 w 452693"/>
                    <a:gd name="connsiteY81" fmla="*/ 338604 h 559640"/>
                    <a:gd name="connsiteX82" fmla="*/ 364114 w 452693"/>
                    <a:gd name="connsiteY82" fmla="*/ 280566 h 559640"/>
                    <a:gd name="connsiteX83" fmla="*/ 332172 w 452693"/>
                    <a:gd name="connsiteY83" fmla="*/ 234136 h 559640"/>
                    <a:gd name="connsiteX84" fmla="*/ 284919 w 452693"/>
                    <a:gd name="connsiteY84" fmla="*/ 203183 h 559640"/>
                    <a:gd name="connsiteX85" fmla="*/ 227128 w 452693"/>
                    <a:gd name="connsiteY85" fmla="*/ 191905 h 559640"/>
                    <a:gd name="connsiteX86" fmla="*/ 272571 w 452693"/>
                    <a:gd name="connsiteY86" fmla="*/ 107524 h 559640"/>
                    <a:gd name="connsiteX87" fmla="*/ 236678 w 452693"/>
                    <a:gd name="connsiteY87" fmla="*/ 102173 h 559640"/>
                    <a:gd name="connsiteX88" fmla="*/ 207124 w 452693"/>
                    <a:gd name="connsiteY88" fmla="*/ 91553 h 559640"/>
                    <a:gd name="connsiteX89" fmla="*/ 182180 w 452693"/>
                    <a:gd name="connsiteY89" fmla="*/ 81592 h 559640"/>
                    <a:gd name="connsiteX90" fmla="*/ 153203 w 452693"/>
                    <a:gd name="connsiteY90" fmla="*/ 81345 h 559640"/>
                    <a:gd name="connsiteX91" fmla="*/ 140196 w 452693"/>
                    <a:gd name="connsiteY91" fmla="*/ 95752 h 559640"/>
                    <a:gd name="connsiteX92" fmla="*/ 128917 w 452693"/>
                    <a:gd name="connsiteY92" fmla="*/ 103408 h 559640"/>
                    <a:gd name="connsiteX93" fmla="*/ 115581 w 452693"/>
                    <a:gd name="connsiteY93" fmla="*/ 100609 h 559640"/>
                    <a:gd name="connsiteX94" fmla="*/ 93848 w 452693"/>
                    <a:gd name="connsiteY94" fmla="*/ 85379 h 559640"/>
                    <a:gd name="connsiteX95" fmla="*/ 88744 w 452693"/>
                    <a:gd name="connsiteY95" fmla="*/ 62493 h 559640"/>
                    <a:gd name="connsiteX96" fmla="*/ 121673 w 452693"/>
                    <a:gd name="connsiteY96" fmla="*/ 25942 h 559640"/>
                    <a:gd name="connsiteX97" fmla="*/ 191071 w 452693"/>
                    <a:gd name="connsiteY97" fmla="*/ 14664 h 559640"/>
                    <a:gd name="connsiteX98" fmla="*/ 216180 w 452693"/>
                    <a:gd name="connsiteY98" fmla="*/ 22402 h 559640"/>
                    <a:gd name="connsiteX99" fmla="*/ 237666 w 452693"/>
                    <a:gd name="connsiteY99" fmla="*/ 31046 h 559640"/>
                    <a:gd name="connsiteX100" fmla="*/ 257506 w 452693"/>
                    <a:gd name="connsiteY100" fmla="*/ 38043 h 559640"/>
                    <a:gd name="connsiteX101" fmla="*/ 293234 w 452693"/>
                    <a:gd name="connsiteY101" fmla="*/ 34174 h 559640"/>
                    <a:gd name="connsiteX102" fmla="*/ 316696 w 452693"/>
                    <a:gd name="connsiteY102" fmla="*/ 8078 h 559640"/>
                    <a:gd name="connsiteX103" fmla="*/ 327891 w 452693"/>
                    <a:gd name="connsiteY103" fmla="*/ 340 h 559640"/>
                    <a:gd name="connsiteX104" fmla="*/ 341228 w 452693"/>
                    <a:gd name="connsiteY104" fmla="*/ 3056 h 559640"/>
                    <a:gd name="connsiteX105" fmla="*/ 363373 w 452693"/>
                    <a:gd name="connsiteY105" fmla="*/ 18286 h 559640"/>
                    <a:gd name="connsiteX106" fmla="*/ 368476 w 452693"/>
                    <a:gd name="connsiteY106" fmla="*/ 41419 h 559640"/>
                    <a:gd name="connsiteX107" fmla="*/ 325257 w 452693"/>
                    <a:gd name="connsiteY107" fmla="*/ 91059 h 559640"/>
                    <a:gd name="connsiteX108" fmla="*/ 272571 w 452693"/>
                    <a:gd name="connsiteY108" fmla="*/ 107606 h 5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52693" h="559640">
                      <a:moveTo>
                        <a:pt x="223753" y="559640"/>
                      </a:moveTo>
                      <a:cubicBezTo>
                        <a:pt x="192306" y="559640"/>
                        <a:pt x="162587" y="553878"/>
                        <a:pt x="135421" y="542435"/>
                      </a:cubicBezTo>
                      <a:cubicBezTo>
                        <a:pt x="108254" y="531075"/>
                        <a:pt x="84381" y="515268"/>
                        <a:pt x="64459" y="495429"/>
                      </a:cubicBezTo>
                      <a:cubicBezTo>
                        <a:pt x="44454" y="475589"/>
                        <a:pt x="28566" y="451962"/>
                        <a:pt x="17205" y="425207"/>
                      </a:cubicBezTo>
                      <a:cubicBezTo>
                        <a:pt x="5762" y="398370"/>
                        <a:pt x="0" y="369145"/>
                        <a:pt x="0" y="338439"/>
                      </a:cubicBezTo>
                      <a:cubicBezTo>
                        <a:pt x="0" y="307733"/>
                        <a:pt x="5680" y="279002"/>
                        <a:pt x="17041" y="252165"/>
                      </a:cubicBezTo>
                      <a:cubicBezTo>
                        <a:pt x="28319" y="225328"/>
                        <a:pt x="44207" y="201701"/>
                        <a:pt x="64376" y="181861"/>
                      </a:cubicBezTo>
                      <a:cubicBezTo>
                        <a:pt x="84463" y="162104"/>
                        <a:pt x="108337" y="146298"/>
                        <a:pt x="135503" y="134937"/>
                      </a:cubicBezTo>
                      <a:cubicBezTo>
                        <a:pt x="162752" y="123494"/>
                        <a:pt x="192471" y="117732"/>
                        <a:pt x="223918" y="117732"/>
                      </a:cubicBezTo>
                      <a:cubicBezTo>
                        <a:pt x="244169" y="117732"/>
                        <a:pt x="263680" y="120284"/>
                        <a:pt x="281873" y="125223"/>
                      </a:cubicBezTo>
                      <a:cubicBezTo>
                        <a:pt x="299902" y="130163"/>
                        <a:pt x="317025" y="136995"/>
                        <a:pt x="332666" y="145639"/>
                      </a:cubicBezTo>
                      <a:cubicBezTo>
                        <a:pt x="348307" y="154283"/>
                        <a:pt x="362714" y="164738"/>
                        <a:pt x="375309" y="176593"/>
                      </a:cubicBezTo>
                      <a:cubicBezTo>
                        <a:pt x="376051" y="177333"/>
                        <a:pt x="376791" y="178074"/>
                        <a:pt x="377532" y="178733"/>
                      </a:cubicBezTo>
                      <a:lnTo>
                        <a:pt x="379014" y="144569"/>
                      </a:lnTo>
                      <a:cubicBezTo>
                        <a:pt x="379426" y="135267"/>
                        <a:pt x="387082" y="127940"/>
                        <a:pt x="396384" y="127940"/>
                      </a:cubicBezTo>
                      <a:lnTo>
                        <a:pt x="435323" y="127940"/>
                      </a:lnTo>
                      <a:cubicBezTo>
                        <a:pt x="444872" y="127940"/>
                        <a:pt x="452693" y="135678"/>
                        <a:pt x="452693" y="145310"/>
                      </a:cubicBezTo>
                      <a:lnTo>
                        <a:pt x="452693" y="531815"/>
                      </a:lnTo>
                      <a:cubicBezTo>
                        <a:pt x="452693" y="541365"/>
                        <a:pt x="444955" y="549185"/>
                        <a:pt x="435323" y="549185"/>
                      </a:cubicBezTo>
                      <a:lnTo>
                        <a:pt x="396384" y="549185"/>
                      </a:lnTo>
                      <a:cubicBezTo>
                        <a:pt x="387082" y="549185"/>
                        <a:pt x="379426" y="541859"/>
                        <a:pt x="379014" y="532556"/>
                      </a:cubicBezTo>
                      <a:lnTo>
                        <a:pt x="377532" y="498475"/>
                      </a:lnTo>
                      <a:cubicBezTo>
                        <a:pt x="376709" y="499298"/>
                        <a:pt x="375803" y="500121"/>
                        <a:pt x="374980" y="500862"/>
                      </a:cubicBezTo>
                      <a:cubicBezTo>
                        <a:pt x="362302" y="512552"/>
                        <a:pt x="347978" y="522842"/>
                        <a:pt x="332337" y="531569"/>
                      </a:cubicBezTo>
                      <a:cubicBezTo>
                        <a:pt x="316696" y="540212"/>
                        <a:pt x="299572" y="547127"/>
                        <a:pt x="281544" y="551984"/>
                      </a:cubicBezTo>
                      <a:cubicBezTo>
                        <a:pt x="263351" y="556924"/>
                        <a:pt x="243922" y="559476"/>
                        <a:pt x="223918" y="559476"/>
                      </a:cubicBezTo>
                      <a:close/>
                      <a:moveTo>
                        <a:pt x="223753" y="152554"/>
                      </a:moveTo>
                      <a:cubicBezTo>
                        <a:pt x="196998" y="152554"/>
                        <a:pt x="171725" y="157412"/>
                        <a:pt x="148839" y="167043"/>
                      </a:cubicBezTo>
                      <a:cubicBezTo>
                        <a:pt x="125789" y="176675"/>
                        <a:pt x="105538" y="190011"/>
                        <a:pt x="88662" y="206723"/>
                      </a:cubicBezTo>
                      <a:cubicBezTo>
                        <a:pt x="71785" y="223352"/>
                        <a:pt x="58449" y="243192"/>
                        <a:pt x="48982" y="265748"/>
                      </a:cubicBezTo>
                      <a:cubicBezTo>
                        <a:pt x="39515" y="288304"/>
                        <a:pt x="34658" y="312755"/>
                        <a:pt x="34658" y="338604"/>
                      </a:cubicBezTo>
                      <a:cubicBezTo>
                        <a:pt x="34658" y="364453"/>
                        <a:pt x="39515" y="389232"/>
                        <a:pt x="49147" y="411707"/>
                      </a:cubicBezTo>
                      <a:cubicBezTo>
                        <a:pt x="58778" y="434345"/>
                        <a:pt x="72115" y="454185"/>
                        <a:pt x="88908" y="470897"/>
                      </a:cubicBezTo>
                      <a:cubicBezTo>
                        <a:pt x="105702" y="487526"/>
                        <a:pt x="125872" y="500862"/>
                        <a:pt x="148839" y="510494"/>
                      </a:cubicBezTo>
                      <a:cubicBezTo>
                        <a:pt x="171808" y="520126"/>
                        <a:pt x="196998" y="524982"/>
                        <a:pt x="223753" y="524982"/>
                      </a:cubicBezTo>
                      <a:cubicBezTo>
                        <a:pt x="240712" y="524982"/>
                        <a:pt x="257012" y="522842"/>
                        <a:pt x="272241" y="518726"/>
                      </a:cubicBezTo>
                      <a:cubicBezTo>
                        <a:pt x="287635" y="514528"/>
                        <a:pt x="302124" y="508683"/>
                        <a:pt x="315378" y="501356"/>
                      </a:cubicBezTo>
                      <a:cubicBezTo>
                        <a:pt x="328633" y="494029"/>
                        <a:pt x="340651" y="485385"/>
                        <a:pt x="351271" y="475589"/>
                      </a:cubicBezTo>
                      <a:cubicBezTo>
                        <a:pt x="361808" y="465875"/>
                        <a:pt x="370864" y="455090"/>
                        <a:pt x="378191" y="443647"/>
                      </a:cubicBezTo>
                      <a:cubicBezTo>
                        <a:pt x="382307" y="437309"/>
                        <a:pt x="390045" y="434263"/>
                        <a:pt x="397289" y="436239"/>
                      </a:cubicBezTo>
                      <a:cubicBezTo>
                        <a:pt x="404616" y="438214"/>
                        <a:pt x="409803" y="444718"/>
                        <a:pt x="410132" y="452292"/>
                      </a:cubicBezTo>
                      <a:lnTo>
                        <a:pt x="412849" y="514692"/>
                      </a:lnTo>
                      <a:lnTo>
                        <a:pt x="417788" y="514692"/>
                      </a:lnTo>
                      <a:lnTo>
                        <a:pt x="417788" y="162845"/>
                      </a:lnTo>
                      <a:lnTo>
                        <a:pt x="412849" y="162845"/>
                      </a:lnTo>
                      <a:lnTo>
                        <a:pt x="410132" y="225575"/>
                      </a:lnTo>
                      <a:cubicBezTo>
                        <a:pt x="409803" y="233148"/>
                        <a:pt x="404616" y="239652"/>
                        <a:pt x="397289" y="241545"/>
                      </a:cubicBezTo>
                      <a:cubicBezTo>
                        <a:pt x="389963" y="243521"/>
                        <a:pt x="382225" y="240557"/>
                        <a:pt x="378191" y="234136"/>
                      </a:cubicBezTo>
                      <a:cubicBezTo>
                        <a:pt x="370864" y="222693"/>
                        <a:pt x="361808" y="211827"/>
                        <a:pt x="351354" y="201866"/>
                      </a:cubicBezTo>
                      <a:cubicBezTo>
                        <a:pt x="340899" y="191987"/>
                        <a:pt x="328879" y="183261"/>
                        <a:pt x="315790" y="176016"/>
                      </a:cubicBezTo>
                      <a:cubicBezTo>
                        <a:pt x="302618" y="168690"/>
                        <a:pt x="288048" y="162845"/>
                        <a:pt x="272653" y="158646"/>
                      </a:cubicBezTo>
                      <a:cubicBezTo>
                        <a:pt x="257423" y="154530"/>
                        <a:pt x="240959" y="152390"/>
                        <a:pt x="223836" y="152390"/>
                      </a:cubicBezTo>
                      <a:close/>
                      <a:moveTo>
                        <a:pt x="227211" y="520372"/>
                      </a:moveTo>
                      <a:cubicBezTo>
                        <a:pt x="202102" y="520372"/>
                        <a:pt x="178146" y="515680"/>
                        <a:pt x="156001" y="506460"/>
                      </a:cubicBezTo>
                      <a:cubicBezTo>
                        <a:pt x="133939" y="497240"/>
                        <a:pt x="114429" y="484397"/>
                        <a:pt x="97882" y="468344"/>
                      </a:cubicBezTo>
                      <a:cubicBezTo>
                        <a:pt x="81335" y="452209"/>
                        <a:pt x="68081" y="432781"/>
                        <a:pt x="58531" y="410718"/>
                      </a:cubicBezTo>
                      <a:cubicBezTo>
                        <a:pt x="48982" y="388574"/>
                        <a:pt x="44125" y="364289"/>
                        <a:pt x="44125" y="338604"/>
                      </a:cubicBezTo>
                      <a:cubicBezTo>
                        <a:pt x="44125" y="312919"/>
                        <a:pt x="48982" y="288716"/>
                        <a:pt x="58531" y="266653"/>
                      </a:cubicBezTo>
                      <a:cubicBezTo>
                        <a:pt x="67999" y="244756"/>
                        <a:pt x="81170" y="225410"/>
                        <a:pt x="97553" y="209275"/>
                      </a:cubicBezTo>
                      <a:cubicBezTo>
                        <a:pt x="113935" y="193140"/>
                        <a:pt x="133528" y="180297"/>
                        <a:pt x="155755" y="171077"/>
                      </a:cubicBezTo>
                      <a:cubicBezTo>
                        <a:pt x="177982" y="161857"/>
                        <a:pt x="202020" y="157165"/>
                        <a:pt x="227128" y="157165"/>
                      </a:cubicBezTo>
                      <a:cubicBezTo>
                        <a:pt x="252237" y="157165"/>
                        <a:pt x="276193" y="161857"/>
                        <a:pt x="298338" y="171077"/>
                      </a:cubicBezTo>
                      <a:cubicBezTo>
                        <a:pt x="320318" y="180297"/>
                        <a:pt x="339911" y="193140"/>
                        <a:pt x="356458" y="209192"/>
                      </a:cubicBezTo>
                      <a:cubicBezTo>
                        <a:pt x="373004" y="225328"/>
                        <a:pt x="386258" y="244591"/>
                        <a:pt x="395890" y="266572"/>
                      </a:cubicBezTo>
                      <a:cubicBezTo>
                        <a:pt x="405604" y="288716"/>
                        <a:pt x="410544" y="312919"/>
                        <a:pt x="410544" y="338604"/>
                      </a:cubicBezTo>
                      <a:cubicBezTo>
                        <a:pt x="410544" y="364289"/>
                        <a:pt x="405687" y="388903"/>
                        <a:pt x="396137" y="410966"/>
                      </a:cubicBezTo>
                      <a:cubicBezTo>
                        <a:pt x="386670" y="432946"/>
                        <a:pt x="373334" y="452292"/>
                        <a:pt x="356622" y="468591"/>
                      </a:cubicBezTo>
                      <a:cubicBezTo>
                        <a:pt x="339993" y="484809"/>
                        <a:pt x="320318" y="497652"/>
                        <a:pt x="298255" y="506789"/>
                      </a:cubicBezTo>
                      <a:cubicBezTo>
                        <a:pt x="276111" y="515845"/>
                        <a:pt x="252237" y="520455"/>
                        <a:pt x="227128" y="520455"/>
                      </a:cubicBezTo>
                      <a:close/>
                      <a:moveTo>
                        <a:pt x="227211" y="191822"/>
                      </a:moveTo>
                      <a:cubicBezTo>
                        <a:pt x="206712" y="191822"/>
                        <a:pt x="187202" y="195609"/>
                        <a:pt x="169173" y="203101"/>
                      </a:cubicBezTo>
                      <a:cubicBezTo>
                        <a:pt x="151144" y="210592"/>
                        <a:pt x="135256" y="220965"/>
                        <a:pt x="122002" y="233972"/>
                      </a:cubicBezTo>
                      <a:cubicBezTo>
                        <a:pt x="108831" y="246978"/>
                        <a:pt x="98211" y="262620"/>
                        <a:pt x="90473" y="280402"/>
                      </a:cubicBezTo>
                      <a:cubicBezTo>
                        <a:pt x="82817" y="298101"/>
                        <a:pt x="78947" y="317694"/>
                        <a:pt x="78947" y="338604"/>
                      </a:cubicBezTo>
                      <a:cubicBezTo>
                        <a:pt x="78947" y="359514"/>
                        <a:pt x="82817" y="379189"/>
                        <a:pt x="90473" y="396971"/>
                      </a:cubicBezTo>
                      <a:cubicBezTo>
                        <a:pt x="98211" y="414917"/>
                        <a:pt x="108831" y="430558"/>
                        <a:pt x="122167" y="443483"/>
                      </a:cubicBezTo>
                      <a:cubicBezTo>
                        <a:pt x="135503" y="456490"/>
                        <a:pt x="151391" y="466945"/>
                        <a:pt x="169420" y="474437"/>
                      </a:cubicBezTo>
                      <a:cubicBezTo>
                        <a:pt x="187284" y="481928"/>
                        <a:pt x="206712" y="485715"/>
                        <a:pt x="227211" y="485715"/>
                      </a:cubicBezTo>
                      <a:cubicBezTo>
                        <a:pt x="247709" y="485715"/>
                        <a:pt x="267220" y="482010"/>
                        <a:pt x="285084" y="474601"/>
                      </a:cubicBezTo>
                      <a:cubicBezTo>
                        <a:pt x="303030" y="467192"/>
                        <a:pt x="318919" y="456819"/>
                        <a:pt x="332419" y="443647"/>
                      </a:cubicBezTo>
                      <a:cubicBezTo>
                        <a:pt x="345838" y="430558"/>
                        <a:pt x="356622" y="414917"/>
                        <a:pt x="364278" y="397135"/>
                      </a:cubicBezTo>
                      <a:cubicBezTo>
                        <a:pt x="371934" y="379436"/>
                        <a:pt x="375803" y="359761"/>
                        <a:pt x="375803" y="338604"/>
                      </a:cubicBezTo>
                      <a:cubicBezTo>
                        <a:pt x="375803" y="317447"/>
                        <a:pt x="371852" y="298183"/>
                        <a:pt x="364114" y="280566"/>
                      </a:cubicBezTo>
                      <a:cubicBezTo>
                        <a:pt x="356293" y="262785"/>
                        <a:pt x="345509" y="247143"/>
                        <a:pt x="332172" y="234136"/>
                      </a:cubicBezTo>
                      <a:cubicBezTo>
                        <a:pt x="318836" y="221129"/>
                        <a:pt x="302948" y="210674"/>
                        <a:pt x="284919" y="203183"/>
                      </a:cubicBezTo>
                      <a:cubicBezTo>
                        <a:pt x="267055" y="195692"/>
                        <a:pt x="247627" y="191905"/>
                        <a:pt x="227128" y="191905"/>
                      </a:cubicBezTo>
                      <a:close/>
                      <a:moveTo>
                        <a:pt x="272571" y="107524"/>
                      </a:moveTo>
                      <a:cubicBezTo>
                        <a:pt x="260140" y="107524"/>
                        <a:pt x="248121" y="105713"/>
                        <a:pt x="236678" y="102173"/>
                      </a:cubicBezTo>
                      <a:cubicBezTo>
                        <a:pt x="226388" y="98962"/>
                        <a:pt x="216509" y="95422"/>
                        <a:pt x="207124" y="91553"/>
                      </a:cubicBezTo>
                      <a:cubicBezTo>
                        <a:pt x="198398" y="87931"/>
                        <a:pt x="190083" y="84638"/>
                        <a:pt x="182180" y="81592"/>
                      </a:cubicBezTo>
                      <a:cubicBezTo>
                        <a:pt x="171396" y="77476"/>
                        <a:pt x="162011" y="76488"/>
                        <a:pt x="153203" y="81345"/>
                      </a:cubicBezTo>
                      <a:cubicBezTo>
                        <a:pt x="150980" y="82580"/>
                        <a:pt x="146452" y="86038"/>
                        <a:pt x="140196" y="95752"/>
                      </a:cubicBezTo>
                      <a:cubicBezTo>
                        <a:pt x="137644" y="99703"/>
                        <a:pt x="133610" y="102502"/>
                        <a:pt x="128917" y="103408"/>
                      </a:cubicBezTo>
                      <a:cubicBezTo>
                        <a:pt x="124307" y="104313"/>
                        <a:pt x="119450" y="103325"/>
                        <a:pt x="115581" y="100609"/>
                      </a:cubicBezTo>
                      <a:lnTo>
                        <a:pt x="93848" y="85379"/>
                      </a:lnTo>
                      <a:cubicBezTo>
                        <a:pt x="86521" y="80193"/>
                        <a:pt x="84298" y="70314"/>
                        <a:pt x="88744" y="62493"/>
                      </a:cubicBezTo>
                      <a:cubicBezTo>
                        <a:pt x="97635" y="47017"/>
                        <a:pt x="108748" y="34750"/>
                        <a:pt x="121673" y="25942"/>
                      </a:cubicBezTo>
                      <a:cubicBezTo>
                        <a:pt x="141266" y="12523"/>
                        <a:pt x="165633" y="8572"/>
                        <a:pt x="191071" y="14664"/>
                      </a:cubicBezTo>
                      <a:cubicBezTo>
                        <a:pt x="199139" y="16228"/>
                        <a:pt x="207783" y="18862"/>
                        <a:pt x="216180" y="22402"/>
                      </a:cubicBezTo>
                      <a:cubicBezTo>
                        <a:pt x="223424" y="25448"/>
                        <a:pt x="230586" y="28329"/>
                        <a:pt x="237666" y="31046"/>
                      </a:cubicBezTo>
                      <a:cubicBezTo>
                        <a:pt x="244416" y="33680"/>
                        <a:pt x="251084" y="36068"/>
                        <a:pt x="257506" y="38043"/>
                      </a:cubicBezTo>
                      <a:cubicBezTo>
                        <a:pt x="269278" y="41748"/>
                        <a:pt x="280556" y="41748"/>
                        <a:pt x="293234" y="34174"/>
                      </a:cubicBezTo>
                      <a:cubicBezTo>
                        <a:pt x="298338" y="31128"/>
                        <a:pt x="306488" y="24131"/>
                        <a:pt x="316696" y="8078"/>
                      </a:cubicBezTo>
                      <a:cubicBezTo>
                        <a:pt x="319248" y="4044"/>
                        <a:pt x="323281" y="1327"/>
                        <a:pt x="327891" y="340"/>
                      </a:cubicBezTo>
                      <a:cubicBezTo>
                        <a:pt x="332501" y="-566"/>
                        <a:pt x="337359" y="340"/>
                        <a:pt x="341228" y="3056"/>
                      </a:cubicBezTo>
                      <a:lnTo>
                        <a:pt x="363373" y="18286"/>
                      </a:lnTo>
                      <a:cubicBezTo>
                        <a:pt x="370864" y="23472"/>
                        <a:pt x="373087" y="33516"/>
                        <a:pt x="368476" y="41419"/>
                      </a:cubicBezTo>
                      <a:cubicBezTo>
                        <a:pt x="355058" y="64222"/>
                        <a:pt x="340899" y="80522"/>
                        <a:pt x="325257" y="91059"/>
                      </a:cubicBezTo>
                      <a:cubicBezTo>
                        <a:pt x="309040" y="102008"/>
                        <a:pt x="291340" y="107606"/>
                        <a:pt x="272571" y="107606"/>
                      </a:cubicBezTo>
                      <a:close/>
                    </a:path>
                  </a:pathLst>
                </a:custGeom>
                <a:grpFill/>
                <a:ln w="8232" cap="flat">
                  <a:noFill/>
                  <a:prstDash val="solid"/>
                  <a:miter/>
                </a:ln>
              </p:spPr>
              <p:txBody>
                <a:bodyPr rtlCol="0" anchor="ctr"/>
                <a:lstStyle/>
                <a:p>
                  <a:endParaRPr lang="pt-BR"/>
                </a:p>
              </p:txBody>
            </p:sp>
          </p:grpSp>
          <p:grpSp>
            <p:nvGrpSpPr>
              <p:cNvPr id="382" name="Gráfico 4">
                <a:extLst>
                  <a:ext uri="{FF2B5EF4-FFF2-40B4-BE49-F238E27FC236}">
                    <a16:creationId xmlns:a16="http://schemas.microsoft.com/office/drawing/2014/main" id="{FB19E231-AC58-A9D1-9EBD-AC070C7123D5}"/>
                  </a:ext>
                </a:extLst>
              </p:cNvPr>
              <p:cNvGrpSpPr/>
              <p:nvPr/>
            </p:nvGrpSpPr>
            <p:grpSpPr>
              <a:xfrm>
                <a:off x="4683012" y="5159012"/>
                <a:ext cx="452528" cy="441743"/>
                <a:chOff x="4683012" y="5159012"/>
                <a:chExt cx="452528" cy="441743"/>
              </a:xfrm>
              <a:grpFill/>
            </p:grpSpPr>
            <p:sp>
              <p:nvSpPr>
                <p:cNvPr id="416" name="Forma Livre: Forma 415">
                  <a:extLst>
                    <a:ext uri="{FF2B5EF4-FFF2-40B4-BE49-F238E27FC236}">
                      <a16:creationId xmlns:a16="http://schemas.microsoft.com/office/drawing/2014/main" id="{AA530CB3-C334-1A72-2555-5ED54E999F3D}"/>
                    </a:ext>
                  </a:extLst>
                </p:cNvPr>
                <p:cNvSpPr/>
                <p:nvPr/>
              </p:nvSpPr>
              <p:spPr>
                <a:xfrm>
                  <a:off x="4700382" y="5176300"/>
                  <a:ext cx="418035" cy="407086"/>
                </a:xfrm>
                <a:custGeom>
                  <a:avLst/>
                  <a:gdLst>
                    <a:gd name="connsiteX0" fmla="*/ 0 w 418035"/>
                    <a:gd name="connsiteY0" fmla="*/ 203337 h 407086"/>
                    <a:gd name="connsiteX1" fmla="*/ 16053 w 418035"/>
                    <a:gd name="connsiteY1" fmla="*/ 123813 h 407086"/>
                    <a:gd name="connsiteX2" fmla="*/ 60343 w 418035"/>
                    <a:gd name="connsiteY2" fmla="*/ 59108 h 407086"/>
                    <a:gd name="connsiteX3" fmla="*/ 126777 w 418035"/>
                    <a:gd name="connsiteY3" fmla="*/ 15806 h 407086"/>
                    <a:gd name="connsiteX4" fmla="*/ 208853 w 418035"/>
                    <a:gd name="connsiteY4" fmla="*/ 0 h 407086"/>
                    <a:gd name="connsiteX5" fmla="*/ 291258 w 418035"/>
                    <a:gd name="connsiteY5" fmla="*/ 15806 h 407086"/>
                    <a:gd name="connsiteX6" fmla="*/ 357692 w 418035"/>
                    <a:gd name="connsiteY6" fmla="*/ 59108 h 407086"/>
                    <a:gd name="connsiteX7" fmla="*/ 401982 w 418035"/>
                    <a:gd name="connsiteY7" fmla="*/ 123813 h 407086"/>
                    <a:gd name="connsiteX8" fmla="*/ 418035 w 418035"/>
                    <a:gd name="connsiteY8" fmla="*/ 203337 h 407086"/>
                    <a:gd name="connsiteX9" fmla="*/ 401982 w 418035"/>
                    <a:gd name="connsiteY9" fmla="*/ 283272 h 407086"/>
                    <a:gd name="connsiteX10" fmla="*/ 357692 w 418035"/>
                    <a:gd name="connsiteY10" fmla="*/ 347978 h 407086"/>
                    <a:gd name="connsiteX11" fmla="*/ 291258 w 418035"/>
                    <a:gd name="connsiteY11" fmla="*/ 391280 h 407086"/>
                    <a:gd name="connsiteX12" fmla="*/ 208853 w 418035"/>
                    <a:gd name="connsiteY12" fmla="*/ 407086 h 407086"/>
                    <a:gd name="connsiteX13" fmla="*/ 126777 w 418035"/>
                    <a:gd name="connsiteY13" fmla="*/ 391280 h 407086"/>
                    <a:gd name="connsiteX14" fmla="*/ 60590 w 418035"/>
                    <a:gd name="connsiteY14" fmla="*/ 347978 h 407086"/>
                    <a:gd name="connsiteX15" fmla="*/ 16300 w 418035"/>
                    <a:gd name="connsiteY15" fmla="*/ 283272 h 407086"/>
                    <a:gd name="connsiteX16" fmla="*/ 82 w 418035"/>
                    <a:gd name="connsiteY16" fmla="*/ 203337 h 407086"/>
                    <a:gd name="connsiteX17" fmla="*/ 44290 w 418035"/>
                    <a:gd name="connsiteY17" fmla="*/ 203337 h 407086"/>
                    <a:gd name="connsiteX18" fmla="*/ 57297 w 418035"/>
                    <a:gd name="connsiteY18" fmla="*/ 268619 h 407086"/>
                    <a:gd name="connsiteX19" fmla="*/ 92613 w 418035"/>
                    <a:gd name="connsiteY19" fmla="*/ 320730 h 407086"/>
                    <a:gd name="connsiteX20" fmla="*/ 145053 w 418035"/>
                    <a:gd name="connsiteY20" fmla="*/ 355058 h 407086"/>
                    <a:gd name="connsiteX21" fmla="*/ 209512 w 418035"/>
                    <a:gd name="connsiteY21" fmla="*/ 367489 h 407086"/>
                    <a:gd name="connsiteX22" fmla="*/ 273806 w 418035"/>
                    <a:gd name="connsiteY22" fmla="*/ 355058 h 407086"/>
                    <a:gd name="connsiteX23" fmla="*/ 326081 w 418035"/>
                    <a:gd name="connsiteY23" fmla="*/ 320730 h 407086"/>
                    <a:gd name="connsiteX24" fmla="*/ 361397 w 418035"/>
                    <a:gd name="connsiteY24" fmla="*/ 268619 h 407086"/>
                    <a:gd name="connsiteX25" fmla="*/ 374404 w 418035"/>
                    <a:gd name="connsiteY25" fmla="*/ 203337 h 407086"/>
                    <a:gd name="connsiteX26" fmla="*/ 361397 w 418035"/>
                    <a:gd name="connsiteY26" fmla="*/ 138302 h 407086"/>
                    <a:gd name="connsiteX27" fmla="*/ 325916 w 418035"/>
                    <a:gd name="connsiteY27" fmla="*/ 86439 h 407086"/>
                    <a:gd name="connsiteX28" fmla="*/ 273476 w 418035"/>
                    <a:gd name="connsiteY28" fmla="*/ 51946 h 407086"/>
                    <a:gd name="connsiteX29" fmla="*/ 209182 w 418035"/>
                    <a:gd name="connsiteY29" fmla="*/ 39350 h 407086"/>
                    <a:gd name="connsiteX30" fmla="*/ 144888 w 418035"/>
                    <a:gd name="connsiteY30" fmla="*/ 51946 h 407086"/>
                    <a:gd name="connsiteX31" fmla="*/ 92613 w 418035"/>
                    <a:gd name="connsiteY31" fmla="*/ 86439 h 407086"/>
                    <a:gd name="connsiteX32" fmla="*/ 57297 w 418035"/>
                    <a:gd name="connsiteY32" fmla="*/ 138302 h 407086"/>
                    <a:gd name="connsiteX33" fmla="*/ 44290 w 418035"/>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5" h="407086">
                      <a:moveTo>
                        <a:pt x="0" y="203337"/>
                      </a:moveTo>
                      <a:cubicBezTo>
                        <a:pt x="0" y="175101"/>
                        <a:pt x="5351" y="148592"/>
                        <a:pt x="16053" y="123813"/>
                      </a:cubicBezTo>
                      <a:cubicBezTo>
                        <a:pt x="26755" y="99034"/>
                        <a:pt x="41491" y="77466"/>
                        <a:pt x="60343" y="59108"/>
                      </a:cubicBezTo>
                      <a:cubicBezTo>
                        <a:pt x="79195" y="40832"/>
                        <a:pt x="101340" y="26343"/>
                        <a:pt x="126777" y="15806"/>
                      </a:cubicBezTo>
                      <a:cubicBezTo>
                        <a:pt x="152215" y="5269"/>
                        <a:pt x="179546" y="0"/>
                        <a:pt x="208853" y="0"/>
                      </a:cubicBezTo>
                      <a:cubicBezTo>
                        <a:pt x="238160" y="0"/>
                        <a:pt x="265821" y="5269"/>
                        <a:pt x="291258" y="15806"/>
                      </a:cubicBezTo>
                      <a:cubicBezTo>
                        <a:pt x="316696" y="26343"/>
                        <a:pt x="338841"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1" y="366254"/>
                        <a:pt x="316696" y="380743"/>
                        <a:pt x="291258" y="391280"/>
                      </a:cubicBezTo>
                      <a:cubicBezTo>
                        <a:pt x="265821" y="401817"/>
                        <a:pt x="238324" y="407086"/>
                        <a:pt x="208853" y="407086"/>
                      </a:cubicBezTo>
                      <a:cubicBezTo>
                        <a:pt x="179382" y="407086"/>
                        <a:pt x="152215" y="401817"/>
                        <a:pt x="126777" y="391280"/>
                      </a:cubicBezTo>
                      <a:cubicBezTo>
                        <a:pt x="101340" y="380743"/>
                        <a:pt x="79277" y="366254"/>
                        <a:pt x="60590" y="347978"/>
                      </a:cubicBezTo>
                      <a:cubicBezTo>
                        <a:pt x="41903" y="329703"/>
                        <a:pt x="27167" y="308134"/>
                        <a:pt x="16300" y="283272"/>
                      </a:cubicBezTo>
                      <a:cubicBezTo>
                        <a:pt x="5516" y="258494"/>
                        <a:pt x="82" y="231821"/>
                        <a:pt x="82" y="203337"/>
                      </a:cubicBezTo>
                      <a:close/>
                      <a:moveTo>
                        <a:pt x="44290" y="203337"/>
                      </a:moveTo>
                      <a:cubicBezTo>
                        <a:pt x="44290" y="226717"/>
                        <a:pt x="48653" y="248450"/>
                        <a:pt x="57297" y="268619"/>
                      </a:cubicBezTo>
                      <a:cubicBezTo>
                        <a:pt x="65941" y="288706"/>
                        <a:pt x="77713" y="306076"/>
                        <a:pt x="92613" y="320730"/>
                      </a:cubicBezTo>
                      <a:cubicBezTo>
                        <a:pt x="107514" y="335383"/>
                        <a:pt x="124966" y="346826"/>
                        <a:pt x="145053" y="355058"/>
                      </a:cubicBezTo>
                      <a:cubicBezTo>
                        <a:pt x="165140" y="363373"/>
                        <a:pt x="186626" y="367489"/>
                        <a:pt x="209512" y="367489"/>
                      </a:cubicBezTo>
                      <a:cubicBezTo>
                        <a:pt x="232397" y="367489"/>
                        <a:pt x="253801" y="363373"/>
                        <a:pt x="273806" y="355058"/>
                      </a:cubicBezTo>
                      <a:cubicBezTo>
                        <a:pt x="293810" y="346826"/>
                        <a:pt x="311180" y="335383"/>
                        <a:pt x="326081" y="320730"/>
                      </a:cubicBezTo>
                      <a:cubicBezTo>
                        <a:pt x="340981" y="306076"/>
                        <a:pt x="352753" y="288706"/>
                        <a:pt x="361397" y="268619"/>
                      </a:cubicBezTo>
                      <a:cubicBezTo>
                        <a:pt x="370041" y="248532"/>
                        <a:pt x="374404" y="226799"/>
                        <a:pt x="374404" y="203337"/>
                      </a:cubicBezTo>
                      <a:cubicBezTo>
                        <a:pt x="374404" y="179875"/>
                        <a:pt x="370041" y="158224"/>
                        <a:pt x="361397" y="138302"/>
                      </a:cubicBezTo>
                      <a:cubicBezTo>
                        <a:pt x="352753" y="118380"/>
                        <a:pt x="340899" y="101010"/>
                        <a:pt x="325916" y="86439"/>
                      </a:cubicBezTo>
                      <a:cubicBezTo>
                        <a:pt x="310933" y="71785"/>
                        <a:pt x="293398" y="60342"/>
                        <a:pt x="273476" y="51946"/>
                      </a:cubicBezTo>
                      <a:cubicBezTo>
                        <a:pt x="253472" y="43549"/>
                        <a:pt x="232068" y="39350"/>
                        <a:pt x="209182" y="39350"/>
                      </a:cubicBezTo>
                      <a:cubicBezTo>
                        <a:pt x="186296" y="39350"/>
                        <a:pt x="164893" y="43549"/>
                        <a:pt x="144888" y="51946"/>
                      </a:cubicBezTo>
                      <a:cubicBezTo>
                        <a:pt x="124884" y="60342"/>
                        <a:pt x="107514" y="71868"/>
                        <a:pt x="92613" y="86439"/>
                      </a:cubicBezTo>
                      <a:cubicBezTo>
                        <a:pt x="77713" y="101092"/>
                        <a:pt x="65941" y="118380"/>
                        <a:pt x="57297" y="138302"/>
                      </a:cubicBezTo>
                      <a:cubicBezTo>
                        <a:pt x="48653" y="158307"/>
                        <a:pt x="44290" y="179957"/>
                        <a:pt x="44290" y="203337"/>
                      </a:cubicBezTo>
                      <a:close/>
                    </a:path>
                  </a:pathLst>
                </a:custGeom>
                <a:grpFill/>
                <a:ln w="8232" cap="flat">
                  <a:noFill/>
                  <a:prstDash val="solid"/>
                  <a:miter/>
                </a:ln>
              </p:spPr>
              <p:txBody>
                <a:bodyPr rtlCol="0" anchor="ctr"/>
                <a:lstStyle/>
                <a:p>
                  <a:endParaRPr lang="pt-BR"/>
                </a:p>
              </p:txBody>
            </p:sp>
            <p:sp>
              <p:nvSpPr>
                <p:cNvPr id="417" name="Forma Livre: Forma 416">
                  <a:extLst>
                    <a:ext uri="{FF2B5EF4-FFF2-40B4-BE49-F238E27FC236}">
                      <a16:creationId xmlns:a16="http://schemas.microsoft.com/office/drawing/2014/main" id="{906B4ECF-810D-4C39-CC65-8FA5649EEA4F}"/>
                    </a:ext>
                  </a:extLst>
                </p:cNvPr>
                <p:cNvSpPr/>
                <p:nvPr/>
              </p:nvSpPr>
              <p:spPr>
                <a:xfrm>
                  <a:off x="4683012"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700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651 w 452528"/>
                    <a:gd name="connsiteY24" fmla="*/ 392515 h 441743"/>
                    <a:gd name="connsiteX25" fmla="*/ 226058 w 452528"/>
                    <a:gd name="connsiteY25" fmla="*/ 407004 h 441743"/>
                    <a:gd name="connsiteX26" fmla="*/ 301796 w 452528"/>
                    <a:gd name="connsiteY26" fmla="*/ 392515 h 441743"/>
                    <a:gd name="connsiteX27" fmla="*/ 362714 w 452528"/>
                    <a:gd name="connsiteY27" fmla="*/ 352836 h 441743"/>
                    <a:gd name="connsiteX28" fmla="*/ 403135 w 452528"/>
                    <a:gd name="connsiteY28" fmla="*/ 293728 h 441743"/>
                    <a:gd name="connsiteX29" fmla="*/ 417706 w 452528"/>
                    <a:gd name="connsiteY29" fmla="*/ 220625 h 441743"/>
                    <a:gd name="connsiteX30" fmla="*/ 403135 w 452528"/>
                    <a:gd name="connsiteY30" fmla="*/ 147934 h 441743"/>
                    <a:gd name="connsiteX31" fmla="*/ 362714 w 452528"/>
                    <a:gd name="connsiteY31" fmla="*/ 88826 h 441743"/>
                    <a:gd name="connsiteX32" fmla="*/ 301796 w 452528"/>
                    <a:gd name="connsiteY32" fmla="*/ 49147 h 441743"/>
                    <a:gd name="connsiteX33" fmla="*/ 226058 w 452528"/>
                    <a:gd name="connsiteY33" fmla="*/ 34658 h 441743"/>
                    <a:gd name="connsiteX34" fmla="*/ 226882 w 452528"/>
                    <a:gd name="connsiteY34" fmla="*/ 402064 h 441743"/>
                    <a:gd name="connsiteX35" fmla="*/ 155755 w 452528"/>
                    <a:gd name="connsiteY35" fmla="*/ 388317 h 441743"/>
                    <a:gd name="connsiteX36" fmla="*/ 97717 w 452528"/>
                    <a:gd name="connsiteY36" fmla="*/ 350284 h 441743"/>
                    <a:gd name="connsiteX37" fmla="*/ 58614 w 452528"/>
                    <a:gd name="connsiteY37" fmla="*/ 292658 h 441743"/>
                    <a:gd name="connsiteX38" fmla="*/ 44207 w 452528"/>
                    <a:gd name="connsiteY38" fmla="*/ 220543 h 441743"/>
                    <a:gd name="connsiteX39" fmla="*/ 58614 w 452528"/>
                    <a:gd name="connsiteY39" fmla="*/ 148593 h 441743"/>
                    <a:gd name="connsiteX40" fmla="*/ 97635 w 452528"/>
                    <a:gd name="connsiteY40" fmla="*/ 91214 h 441743"/>
                    <a:gd name="connsiteX41" fmla="*/ 155343 w 452528"/>
                    <a:gd name="connsiteY41" fmla="*/ 53016 h 441743"/>
                    <a:gd name="connsiteX42" fmla="*/ 226388 w 452528"/>
                    <a:gd name="connsiteY42" fmla="*/ 39103 h 441743"/>
                    <a:gd name="connsiteX43" fmla="*/ 297432 w 452528"/>
                    <a:gd name="connsiteY43" fmla="*/ 53016 h 441743"/>
                    <a:gd name="connsiteX44" fmla="*/ 355305 w 452528"/>
                    <a:gd name="connsiteY44" fmla="*/ 91131 h 441743"/>
                    <a:gd name="connsiteX45" fmla="*/ 394573 w 452528"/>
                    <a:gd name="connsiteY45" fmla="*/ 148593 h 441743"/>
                    <a:gd name="connsiteX46" fmla="*/ 408979 w 452528"/>
                    <a:gd name="connsiteY46" fmla="*/ 220543 h 441743"/>
                    <a:gd name="connsiteX47" fmla="*/ 394573 w 452528"/>
                    <a:gd name="connsiteY47" fmla="*/ 292658 h 441743"/>
                    <a:gd name="connsiteX48" fmla="*/ 355470 w 452528"/>
                    <a:gd name="connsiteY48" fmla="*/ 350284 h 441743"/>
                    <a:gd name="connsiteX49" fmla="*/ 297679 w 452528"/>
                    <a:gd name="connsiteY49" fmla="*/ 388317 h 441743"/>
                    <a:gd name="connsiteX50" fmla="*/ 226717 w 452528"/>
                    <a:gd name="connsiteY50" fmla="*/ 402064 h 441743"/>
                    <a:gd name="connsiteX51" fmla="*/ 226470 w 452528"/>
                    <a:gd name="connsiteY51" fmla="*/ 73926 h 441743"/>
                    <a:gd name="connsiteX52" fmla="*/ 168926 w 452528"/>
                    <a:gd name="connsiteY52" fmla="*/ 85122 h 441743"/>
                    <a:gd name="connsiteX53" fmla="*/ 122085 w 452528"/>
                    <a:gd name="connsiteY53" fmla="*/ 115993 h 441743"/>
                    <a:gd name="connsiteX54" fmla="*/ 90555 w 452528"/>
                    <a:gd name="connsiteY54" fmla="*/ 162423 h 441743"/>
                    <a:gd name="connsiteX55" fmla="*/ 79030 w 452528"/>
                    <a:gd name="connsiteY55" fmla="*/ 220625 h 441743"/>
                    <a:gd name="connsiteX56" fmla="*/ 90555 w 452528"/>
                    <a:gd name="connsiteY56" fmla="*/ 278992 h 441743"/>
                    <a:gd name="connsiteX57" fmla="*/ 122085 w 452528"/>
                    <a:gd name="connsiteY57" fmla="*/ 325587 h 441743"/>
                    <a:gd name="connsiteX58" fmla="*/ 169009 w 452528"/>
                    <a:gd name="connsiteY58" fmla="*/ 356293 h 441743"/>
                    <a:gd name="connsiteX59" fmla="*/ 226882 w 452528"/>
                    <a:gd name="connsiteY59" fmla="*/ 367407 h 441743"/>
                    <a:gd name="connsiteX60" fmla="*/ 284507 w 452528"/>
                    <a:gd name="connsiteY60" fmla="*/ 356293 h 441743"/>
                    <a:gd name="connsiteX61" fmla="*/ 331267 w 452528"/>
                    <a:gd name="connsiteY61" fmla="*/ 325587 h 441743"/>
                    <a:gd name="connsiteX62" fmla="*/ 362796 w 452528"/>
                    <a:gd name="connsiteY62" fmla="*/ 278992 h 441743"/>
                    <a:gd name="connsiteX63" fmla="*/ 374322 w 452528"/>
                    <a:gd name="connsiteY63" fmla="*/ 220625 h 441743"/>
                    <a:gd name="connsiteX64" fmla="*/ 362796 w 452528"/>
                    <a:gd name="connsiteY64" fmla="*/ 162423 h 441743"/>
                    <a:gd name="connsiteX65" fmla="*/ 331102 w 452528"/>
                    <a:gd name="connsiteY65" fmla="*/ 116075 h 441743"/>
                    <a:gd name="connsiteX66" fmla="*/ 284014 w 452528"/>
                    <a:gd name="connsiteY66" fmla="*/ 85122 h 441743"/>
                    <a:gd name="connsiteX67" fmla="*/ 226470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3" y="413260"/>
                        <a:pt x="85863" y="397454"/>
                        <a:pt x="65694" y="377697"/>
                      </a:cubicBezTo>
                      <a:cubicBezTo>
                        <a:pt x="45442" y="357857"/>
                        <a:pt x="29307" y="334313"/>
                        <a:pt x="17700" y="307558"/>
                      </a:cubicBezTo>
                      <a:cubicBezTo>
                        <a:pt x="6010" y="280721"/>
                        <a:pt x="0" y="251496"/>
                        <a:pt x="0" y="220708"/>
                      </a:cubicBezTo>
                      <a:cubicBezTo>
                        <a:pt x="0" y="189918"/>
                        <a:pt x="5845" y="161188"/>
                        <a:pt x="17452" y="134269"/>
                      </a:cubicBezTo>
                      <a:cubicBezTo>
                        <a:pt x="28978" y="107431"/>
                        <a:pt x="45195" y="83805"/>
                        <a:pt x="65529" y="64047"/>
                      </a:cubicBezTo>
                      <a:cubicBezTo>
                        <a:pt x="85863" y="44290"/>
                        <a:pt x="109983"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463"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295"/>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651" y="392515"/>
                      </a:cubicBezTo>
                      <a:cubicBezTo>
                        <a:pt x="173866" y="402147"/>
                        <a:pt x="199221" y="407004"/>
                        <a:pt x="226058" y="407004"/>
                      </a:cubicBezTo>
                      <a:cubicBezTo>
                        <a:pt x="252896" y="407004"/>
                        <a:pt x="278580" y="402147"/>
                        <a:pt x="301796" y="392515"/>
                      </a:cubicBezTo>
                      <a:cubicBezTo>
                        <a:pt x="325092" y="382883"/>
                        <a:pt x="345591" y="369465"/>
                        <a:pt x="362714" y="352836"/>
                      </a:cubicBezTo>
                      <a:cubicBezTo>
                        <a:pt x="379837" y="336206"/>
                        <a:pt x="393421" y="316284"/>
                        <a:pt x="403135" y="293728"/>
                      </a:cubicBezTo>
                      <a:cubicBezTo>
                        <a:pt x="412849" y="271253"/>
                        <a:pt x="417706" y="246639"/>
                        <a:pt x="417706" y="220625"/>
                      </a:cubicBezTo>
                      <a:cubicBezTo>
                        <a:pt x="417706" y="194611"/>
                        <a:pt x="412766" y="170408"/>
                        <a:pt x="403135" y="147934"/>
                      </a:cubicBezTo>
                      <a:cubicBezTo>
                        <a:pt x="393421" y="125378"/>
                        <a:pt x="379837" y="105455"/>
                        <a:pt x="362714" y="88826"/>
                      </a:cubicBezTo>
                      <a:cubicBezTo>
                        <a:pt x="345591" y="72115"/>
                        <a:pt x="325092" y="58779"/>
                        <a:pt x="301796" y="49147"/>
                      </a:cubicBezTo>
                      <a:cubicBezTo>
                        <a:pt x="278580" y="39515"/>
                        <a:pt x="253060" y="34658"/>
                        <a:pt x="226058" y="34658"/>
                      </a:cubicBezTo>
                      <a:close/>
                      <a:moveTo>
                        <a:pt x="226882" y="402064"/>
                      </a:moveTo>
                      <a:cubicBezTo>
                        <a:pt x="201773" y="402064"/>
                        <a:pt x="177899" y="397454"/>
                        <a:pt x="155755" y="388317"/>
                      </a:cubicBezTo>
                      <a:cubicBezTo>
                        <a:pt x="133692" y="379261"/>
                        <a:pt x="114182" y="366418"/>
                        <a:pt x="97717" y="350284"/>
                      </a:cubicBezTo>
                      <a:cubicBezTo>
                        <a:pt x="81253" y="334148"/>
                        <a:pt x="68163" y="314802"/>
                        <a:pt x="58614" y="292658"/>
                      </a:cubicBezTo>
                      <a:cubicBezTo>
                        <a:pt x="49065" y="270513"/>
                        <a:pt x="44207" y="246227"/>
                        <a:pt x="44207" y="220543"/>
                      </a:cubicBezTo>
                      <a:cubicBezTo>
                        <a:pt x="44207" y="194858"/>
                        <a:pt x="49065" y="170655"/>
                        <a:pt x="58614" y="148593"/>
                      </a:cubicBezTo>
                      <a:cubicBezTo>
                        <a:pt x="68081" y="126695"/>
                        <a:pt x="81253" y="107349"/>
                        <a:pt x="97635" y="91214"/>
                      </a:cubicBezTo>
                      <a:cubicBezTo>
                        <a:pt x="114017" y="75078"/>
                        <a:pt x="133445" y="62236"/>
                        <a:pt x="155343" y="53016"/>
                      </a:cubicBezTo>
                      <a:cubicBezTo>
                        <a:pt x="177324" y="43796"/>
                        <a:pt x="201279" y="39103"/>
                        <a:pt x="226388" y="39103"/>
                      </a:cubicBezTo>
                      <a:cubicBezTo>
                        <a:pt x="251496" y="39103"/>
                        <a:pt x="275370" y="43796"/>
                        <a:pt x="297432" y="53016"/>
                      </a:cubicBezTo>
                      <a:cubicBezTo>
                        <a:pt x="319330" y="62236"/>
                        <a:pt x="338758" y="74996"/>
                        <a:pt x="355305" y="91131"/>
                      </a:cubicBezTo>
                      <a:cubicBezTo>
                        <a:pt x="371852" y="107267"/>
                        <a:pt x="385106" y="126612"/>
                        <a:pt x="394573" y="148593"/>
                      </a:cubicBezTo>
                      <a:cubicBezTo>
                        <a:pt x="404123" y="170655"/>
                        <a:pt x="408979" y="194858"/>
                        <a:pt x="408979" y="220543"/>
                      </a:cubicBezTo>
                      <a:cubicBezTo>
                        <a:pt x="408979" y="246227"/>
                        <a:pt x="404123" y="270430"/>
                        <a:pt x="394573" y="292658"/>
                      </a:cubicBezTo>
                      <a:cubicBezTo>
                        <a:pt x="385024" y="314720"/>
                        <a:pt x="371934" y="334148"/>
                        <a:pt x="355470" y="350284"/>
                      </a:cubicBezTo>
                      <a:cubicBezTo>
                        <a:pt x="339087" y="366418"/>
                        <a:pt x="319577" y="379179"/>
                        <a:pt x="297679" y="388317"/>
                      </a:cubicBezTo>
                      <a:cubicBezTo>
                        <a:pt x="275699" y="397454"/>
                        <a:pt x="251826" y="402064"/>
                        <a:pt x="226717" y="402064"/>
                      </a:cubicBezTo>
                      <a:close/>
                      <a:moveTo>
                        <a:pt x="226470" y="73926"/>
                      </a:moveTo>
                      <a:cubicBezTo>
                        <a:pt x="205972" y="73926"/>
                        <a:pt x="186626" y="77713"/>
                        <a:pt x="168926" y="85122"/>
                      </a:cubicBezTo>
                      <a:cubicBezTo>
                        <a:pt x="151063" y="92613"/>
                        <a:pt x="135339" y="102986"/>
                        <a:pt x="122085" y="115993"/>
                      </a:cubicBezTo>
                      <a:cubicBezTo>
                        <a:pt x="108913" y="129000"/>
                        <a:pt x="98293" y="144641"/>
                        <a:pt x="90555" y="162423"/>
                      </a:cubicBezTo>
                      <a:cubicBezTo>
                        <a:pt x="82899" y="180123"/>
                        <a:pt x="79030" y="199715"/>
                        <a:pt x="79030" y="220625"/>
                      </a:cubicBezTo>
                      <a:cubicBezTo>
                        <a:pt x="79030" y="241535"/>
                        <a:pt x="82899" y="261210"/>
                        <a:pt x="90555" y="278992"/>
                      </a:cubicBezTo>
                      <a:cubicBezTo>
                        <a:pt x="98293" y="296938"/>
                        <a:pt x="108831" y="312580"/>
                        <a:pt x="122085" y="325587"/>
                      </a:cubicBezTo>
                      <a:cubicBezTo>
                        <a:pt x="135256" y="338594"/>
                        <a:pt x="151063" y="348884"/>
                        <a:pt x="169009" y="356293"/>
                      </a:cubicBezTo>
                      <a:cubicBezTo>
                        <a:pt x="186873" y="363702"/>
                        <a:pt x="206383" y="367407"/>
                        <a:pt x="226882" y="367407"/>
                      </a:cubicBezTo>
                      <a:cubicBezTo>
                        <a:pt x="247380" y="367407"/>
                        <a:pt x="266808" y="363702"/>
                        <a:pt x="284507" y="356293"/>
                      </a:cubicBezTo>
                      <a:cubicBezTo>
                        <a:pt x="302289" y="348884"/>
                        <a:pt x="318013" y="338594"/>
                        <a:pt x="331267" y="325587"/>
                      </a:cubicBezTo>
                      <a:cubicBezTo>
                        <a:pt x="344439" y="312662"/>
                        <a:pt x="355058" y="296938"/>
                        <a:pt x="362796" y="278992"/>
                      </a:cubicBezTo>
                      <a:cubicBezTo>
                        <a:pt x="370452" y="261128"/>
                        <a:pt x="374322" y="241535"/>
                        <a:pt x="374322" y="220625"/>
                      </a:cubicBezTo>
                      <a:cubicBezTo>
                        <a:pt x="374322" y="199715"/>
                        <a:pt x="370452" y="180123"/>
                        <a:pt x="362796" y="162423"/>
                      </a:cubicBezTo>
                      <a:cubicBezTo>
                        <a:pt x="355058" y="144641"/>
                        <a:pt x="344439" y="129082"/>
                        <a:pt x="331102" y="116075"/>
                      </a:cubicBezTo>
                      <a:cubicBezTo>
                        <a:pt x="317684" y="103068"/>
                        <a:pt x="301878" y="92613"/>
                        <a:pt x="284014" y="85122"/>
                      </a:cubicBezTo>
                      <a:cubicBezTo>
                        <a:pt x="266314" y="77630"/>
                        <a:pt x="246886" y="73926"/>
                        <a:pt x="226470" y="73926"/>
                      </a:cubicBezTo>
                      <a:close/>
                    </a:path>
                  </a:pathLst>
                </a:custGeom>
                <a:grpFill/>
                <a:ln w="8232" cap="flat">
                  <a:noFill/>
                  <a:prstDash val="solid"/>
                  <a:miter/>
                </a:ln>
              </p:spPr>
              <p:txBody>
                <a:bodyPr rtlCol="0" anchor="ctr"/>
                <a:lstStyle/>
                <a:p>
                  <a:endParaRPr lang="pt-BR"/>
                </a:p>
              </p:txBody>
            </p:sp>
          </p:grpSp>
          <p:grpSp>
            <p:nvGrpSpPr>
              <p:cNvPr id="383" name="Gráfico 4">
                <a:extLst>
                  <a:ext uri="{FF2B5EF4-FFF2-40B4-BE49-F238E27FC236}">
                    <a16:creationId xmlns:a16="http://schemas.microsoft.com/office/drawing/2014/main" id="{E607ACDD-D796-039D-DDA9-21B4DF5068B3}"/>
                  </a:ext>
                </a:extLst>
              </p:cNvPr>
              <p:cNvGrpSpPr/>
              <p:nvPr/>
            </p:nvGrpSpPr>
            <p:grpSpPr>
              <a:xfrm>
                <a:off x="5709659" y="5025814"/>
                <a:ext cx="561941" cy="574201"/>
                <a:chOff x="5709659" y="5025814"/>
                <a:chExt cx="561941" cy="574201"/>
              </a:xfrm>
              <a:grpFill/>
            </p:grpSpPr>
            <p:sp>
              <p:nvSpPr>
                <p:cNvPr id="414" name="Forma Livre: Forma 413">
                  <a:extLst>
                    <a:ext uri="{FF2B5EF4-FFF2-40B4-BE49-F238E27FC236}">
                      <a16:creationId xmlns:a16="http://schemas.microsoft.com/office/drawing/2014/main" id="{38A95DBF-18B9-B7B4-809E-82457CCB630E}"/>
                    </a:ext>
                  </a:extLst>
                </p:cNvPr>
                <p:cNvSpPr/>
                <p:nvPr/>
              </p:nvSpPr>
              <p:spPr>
                <a:xfrm>
                  <a:off x="5727194" y="5042855"/>
                  <a:ext cx="526948" cy="539707"/>
                </a:xfrm>
                <a:custGeom>
                  <a:avLst/>
                  <a:gdLst>
                    <a:gd name="connsiteX0" fmla="*/ 526454 w 526948"/>
                    <a:gd name="connsiteY0" fmla="*/ 163905 h 539707"/>
                    <a:gd name="connsiteX1" fmla="*/ 479530 w 526948"/>
                    <a:gd name="connsiteY1" fmla="*/ 163905 h 539707"/>
                    <a:gd name="connsiteX2" fmla="*/ 444213 w 526948"/>
                    <a:gd name="connsiteY2" fmla="*/ 112782 h 539707"/>
                    <a:gd name="connsiteX3" fmla="*/ 396549 w 526948"/>
                    <a:gd name="connsiteY3" fmla="*/ 73844 h 539707"/>
                    <a:gd name="connsiteX4" fmla="*/ 339334 w 526948"/>
                    <a:gd name="connsiteY4" fmla="*/ 49064 h 539707"/>
                    <a:gd name="connsiteX5" fmla="*/ 275452 w 526948"/>
                    <a:gd name="connsiteY5" fmla="*/ 40256 h 539707"/>
                    <a:gd name="connsiteX6" fmla="*/ 185555 w 526948"/>
                    <a:gd name="connsiteY6" fmla="*/ 57955 h 539707"/>
                    <a:gd name="connsiteX7" fmla="*/ 112124 w 526948"/>
                    <a:gd name="connsiteY7" fmla="*/ 106773 h 539707"/>
                    <a:gd name="connsiteX8" fmla="*/ 62730 w 526948"/>
                    <a:gd name="connsiteY8" fmla="*/ 179875 h 539707"/>
                    <a:gd name="connsiteX9" fmla="*/ 44619 w 526948"/>
                    <a:gd name="connsiteY9" fmla="*/ 270348 h 539707"/>
                    <a:gd name="connsiteX10" fmla="*/ 62730 w 526948"/>
                    <a:gd name="connsiteY10" fmla="*/ 360409 h 539707"/>
                    <a:gd name="connsiteX11" fmla="*/ 112124 w 526948"/>
                    <a:gd name="connsiteY11" fmla="*/ 433265 h 539707"/>
                    <a:gd name="connsiteX12" fmla="*/ 185555 w 526948"/>
                    <a:gd name="connsiteY12" fmla="*/ 481918 h 539707"/>
                    <a:gd name="connsiteX13" fmla="*/ 275452 w 526948"/>
                    <a:gd name="connsiteY13" fmla="*/ 499617 h 539707"/>
                    <a:gd name="connsiteX14" fmla="*/ 339005 w 526948"/>
                    <a:gd name="connsiteY14" fmla="*/ 491055 h 539707"/>
                    <a:gd name="connsiteX15" fmla="*/ 396219 w 526948"/>
                    <a:gd name="connsiteY15" fmla="*/ 466441 h 539707"/>
                    <a:gd name="connsiteX16" fmla="*/ 444131 w 526948"/>
                    <a:gd name="connsiteY16" fmla="*/ 427502 h 539707"/>
                    <a:gd name="connsiteX17" fmla="*/ 479612 w 526948"/>
                    <a:gd name="connsiteY17" fmla="*/ 376380 h 539707"/>
                    <a:gd name="connsiteX18" fmla="*/ 526948 w 526948"/>
                    <a:gd name="connsiteY18" fmla="*/ 376380 h 539707"/>
                    <a:gd name="connsiteX19" fmla="*/ 485539 w 526948"/>
                    <a:gd name="connsiteY19" fmla="*/ 444461 h 539707"/>
                    <a:gd name="connsiteX20" fmla="*/ 426185 w 526948"/>
                    <a:gd name="connsiteY20" fmla="*/ 495994 h 539707"/>
                    <a:gd name="connsiteX21" fmla="*/ 354482 w 526948"/>
                    <a:gd name="connsiteY21" fmla="*/ 528430 h 539707"/>
                    <a:gd name="connsiteX22" fmla="*/ 275534 w 526948"/>
                    <a:gd name="connsiteY22" fmla="*/ 539708 h 539707"/>
                    <a:gd name="connsiteX23" fmla="*/ 168103 w 526948"/>
                    <a:gd name="connsiteY23" fmla="*/ 518716 h 539707"/>
                    <a:gd name="connsiteX24" fmla="*/ 80511 w 526948"/>
                    <a:gd name="connsiteY24" fmla="*/ 461254 h 539707"/>
                    <a:gd name="connsiteX25" fmla="*/ 21569 w 526948"/>
                    <a:gd name="connsiteY25" fmla="*/ 375556 h 539707"/>
                    <a:gd name="connsiteX26" fmla="*/ 0 w 526948"/>
                    <a:gd name="connsiteY26" fmla="*/ 270266 h 539707"/>
                    <a:gd name="connsiteX27" fmla="*/ 21569 w 526948"/>
                    <a:gd name="connsiteY27" fmla="*/ 164152 h 539707"/>
                    <a:gd name="connsiteX28" fmla="*/ 80511 w 526948"/>
                    <a:gd name="connsiteY28" fmla="*/ 78454 h 539707"/>
                    <a:gd name="connsiteX29" fmla="*/ 168103 w 526948"/>
                    <a:gd name="connsiteY29" fmla="*/ 20992 h 539707"/>
                    <a:gd name="connsiteX30" fmla="*/ 275534 w 526948"/>
                    <a:gd name="connsiteY30" fmla="*/ 0 h 539707"/>
                    <a:gd name="connsiteX31" fmla="*/ 354482 w 526948"/>
                    <a:gd name="connsiteY31" fmla="*/ 11278 h 539707"/>
                    <a:gd name="connsiteX32" fmla="*/ 426185 w 526948"/>
                    <a:gd name="connsiteY32" fmla="*/ 43549 h 539707"/>
                    <a:gd name="connsiteX33" fmla="*/ 485293 w 526948"/>
                    <a:gd name="connsiteY33" fmla="*/ 94836 h 539707"/>
                    <a:gd name="connsiteX34" fmla="*/ 526536 w 526948"/>
                    <a:gd name="connsiteY34" fmla="*/ 163740 h 5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6948" h="539707">
                      <a:moveTo>
                        <a:pt x="526454" y="163905"/>
                      </a:moveTo>
                      <a:lnTo>
                        <a:pt x="479530" y="163905"/>
                      </a:lnTo>
                      <a:cubicBezTo>
                        <a:pt x="470145" y="145053"/>
                        <a:pt x="458373" y="128012"/>
                        <a:pt x="444213" y="112782"/>
                      </a:cubicBezTo>
                      <a:cubicBezTo>
                        <a:pt x="430136" y="97553"/>
                        <a:pt x="414166" y="84545"/>
                        <a:pt x="396549" y="73844"/>
                      </a:cubicBezTo>
                      <a:cubicBezTo>
                        <a:pt x="378849" y="63141"/>
                        <a:pt x="359751" y="54909"/>
                        <a:pt x="339334" y="49064"/>
                      </a:cubicBezTo>
                      <a:cubicBezTo>
                        <a:pt x="318836" y="43219"/>
                        <a:pt x="297515" y="40256"/>
                        <a:pt x="275452" y="40256"/>
                      </a:cubicBezTo>
                      <a:cubicBezTo>
                        <a:pt x="243675" y="40256"/>
                        <a:pt x="213710" y="46183"/>
                        <a:pt x="185555" y="57955"/>
                      </a:cubicBezTo>
                      <a:cubicBezTo>
                        <a:pt x="157483" y="69810"/>
                        <a:pt x="132951" y="86110"/>
                        <a:pt x="112124" y="106773"/>
                      </a:cubicBezTo>
                      <a:cubicBezTo>
                        <a:pt x="91296" y="127518"/>
                        <a:pt x="74749" y="151885"/>
                        <a:pt x="62730" y="179875"/>
                      </a:cubicBezTo>
                      <a:cubicBezTo>
                        <a:pt x="50628" y="207865"/>
                        <a:pt x="44619" y="237995"/>
                        <a:pt x="44619" y="270348"/>
                      </a:cubicBezTo>
                      <a:cubicBezTo>
                        <a:pt x="44619" y="302701"/>
                        <a:pt x="50628" y="332419"/>
                        <a:pt x="62730" y="360409"/>
                      </a:cubicBezTo>
                      <a:cubicBezTo>
                        <a:pt x="74831" y="388398"/>
                        <a:pt x="91296" y="412684"/>
                        <a:pt x="112124" y="433265"/>
                      </a:cubicBezTo>
                      <a:cubicBezTo>
                        <a:pt x="132951" y="453845"/>
                        <a:pt x="157483" y="470063"/>
                        <a:pt x="185555" y="481918"/>
                      </a:cubicBezTo>
                      <a:cubicBezTo>
                        <a:pt x="213628" y="493772"/>
                        <a:pt x="243593" y="499617"/>
                        <a:pt x="275452" y="499617"/>
                      </a:cubicBezTo>
                      <a:cubicBezTo>
                        <a:pt x="297350" y="499617"/>
                        <a:pt x="318507" y="496736"/>
                        <a:pt x="339005" y="491055"/>
                      </a:cubicBezTo>
                      <a:cubicBezTo>
                        <a:pt x="359503" y="485293"/>
                        <a:pt x="378602" y="477143"/>
                        <a:pt x="396219" y="466441"/>
                      </a:cubicBezTo>
                      <a:cubicBezTo>
                        <a:pt x="413919" y="455739"/>
                        <a:pt x="429889" y="442814"/>
                        <a:pt x="444131" y="427502"/>
                      </a:cubicBezTo>
                      <a:cubicBezTo>
                        <a:pt x="458373" y="412272"/>
                        <a:pt x="470228" y="395231"/>
                        <a:pt x="479612" y="376380"/>
                      </a:cubicBezTo>
                      <a:lnTo>
                        <a:pt x="526948" y="376380"/>
                      </a:lnTo>
                      <a:cubicBezTo>
                        <a:pt x="516740" y="401570"/>
                        <a:pt x="502992" y="424292"/>
                        <a:pt x="485539" y="444461"/>
                      </a:cubicBezTo>
                      <a:cubicBezTo>
                        <a:pt x="468087" y="464712"/>
                        <a:pt x="448329" y="481835"/>
                        <a:pt x="426185" y="495994"/>
                      </a:cubicBezTo>
                      <a:cubicBezTo>
                        <a:pt x="404040" y="510154"/>
                        <a:pt x="380166" y="520938"/>
                        <a:pt x="354482" y="528430"/>
                      </a:cubicBezTo>
                      <a:cubicBezTo>
                        <a:pt x="328797" y="535921"/>
                        <a:pt x="302454" y="539708"/>
                        <a:pt x="275534" y="539708"/>
                      </a:cubicBezTo>
                      <a:cubicBezTo>
                        <a:pt x="237337" y="539708"/>
                        <a:pt x="201526" y="532711"/>
                        <a:pt x="168103" y="518716"/>
                      </a:cubicBezTo>
                      <a:cubicBezTo>
                        <a:pt x="134680" y="504721"/>
                        <a:pt x="105455" y="485622"/>
                        <a:pt x="80511" y="461254"/>
                      </a:cubicBezTo>
                      <a:cubicBezTo>
                        <a:pt x="55568" y="436969"/>
                        <a:pt x="35893" y="408403"/>
                        <a:pt x="21569" y="375556"/>
                      </a:cubicBezTo>
                      <a:cubicBezTo>
                        <a:pt x="7162" y="342709"/>
                        <a:pt x="0" y="307640"/>
                        <a:pt x="0" y="270266"/>
                      </a:cubicBezTo>
                      <a:cubicBezTo>
                        <a:pt x="0" y="232891"/>
                        <a:pt x="7162" y="196998"/>
                        <a:pt x="21569" y="164152"/>
                      </a:cubicBezTo>
                      <a:cubicBezTo>
                        <a:pt x="35975" y="131305"/>
                        <a:pt x="55568" y="102821"/>
                        <a:pt x="80511" y="78454"/>
                      </a:cubicBezTo>
                      <a:cubicBezTo>
                        <a:pt x="105455" y="54168"/>
                        <a:pt x="134598" y="34987"/>
                        <a:pt x="168103" y="20992"/>
                      </a:cubicBezTo>
                      <a:cubicBezTo>
                        <a:pt x="201526" y="6997"/>
                        <a:pt x="237337" y="0"/>
                        <a:pt x="275534" y="0"/>
                      </a:cubicBezTo>
                      <a:cubicBezTo>
                        <a:pt x="302536" y="0"/>
                        <a:pt x="328797" y="3787"/>
                        <a:pt x="354482" y="11278"/>
                      </a:cubicBezTo>
                      <a:cubicBezTo>
                        <a:pt x="380166" y="18770"/>
                        <a:pt x="404122" y="29554"/>
                        <a:pt x="426185" y="43549"/>
                      </a:cubicBezTo>
                      <a:cubicBezTo>
                        <a:pt x="448329" y="57544"/>
                        <a:pt x="468005" y="74667"/>
                        <a:pt x="485293" y="94836"/>
                      </a:cubicBezTo>
                      <a:cubicBezTo>
                        <a:pt x="502580" y="115087"/>
                        <a:pt x="516328" y="137973"/>
                        <a:pt x="526536" y="163740"/>
                      </a:cubicBezTo>
                      <a:close/>
                    </a:path>
                  </a:pathLst>
                </a:custGeom>
                <a:grpFill/>
                <a:ln w="8232" cap="flat">
                  <a:noFill/>
                  <a:prstDash val="solid"/>
                  <a:miter/>
                </a:ln>
              </p:spPr>
              <p:txBody>
                <a:bodyPr rtlCol="0" anchor="ctr"/>
                <a:lstStyle/>
                <a:p>
                  <a:endParaRPr lang="pt-BR"/>
                </a:p>
              </p:txBody>
            </p:sp>
            <p:sp>
              <p:nvSpPr>
                <p:cNvPr id="415" name="Forma Livre: Forma 414">
                  <a:extLst>
                    <a:ext uri="{FF2B5EF4-FFF2-40B4-BE49-F238E27FC236}">
                      <a16:creationId xmlns:a16="http://schemas.microsoft.com/office/drawing/2014/main" id="{1C68F3F1-5BE0-C63E-7340-2D15A9ED7FA6}"/>
                    </a:ext>
                  </a:extLst>
                </p:cNvPr>
                <p:cNvSpPr/>
                <p:nvPr/>
              </p:nvSpPr>
              <p:spPr>
                <a:xfrm>
                  <a:off x="5709659" y="5025814"/>
                  <a:ext cx="561941" cy="574201"/>
                </a:xfrm>
                <a:custGeom>
                  <a:avLst/>
                  <a:gdLst>
                    <a:gd name="connsiteX0" fmla="*/ 292905 w 561941"/>
                    <a:gd name="connsiteY0" fmla="*/ 574201 h 574201"/>
                    <a:gd name="connsiteX1" fmla="*/ 178805 w 561941"/>
                    <a:gd name="connsiteY1" fmla="*/ 551892 h 574201"/>
                    <a:gd name="connsiteX2" fmla="*/ 85780 w 561941"/>
                    <a:gd name="connsiteY2" fmla="*/ 490890 h 574201"/>
                    <a:gd name="connsiteX3" fmla="*/ 23050 w 561941"/>
                    <a:gd name="connsiteY3" fmla="*/ 399760 h 574201"/>
                    <a:gd name="connsiteX4" fmla="*/ 0 w 561941"/>
                    <a:gd name="connsiteY4" fmla="*/ 287471 h 574201"/>
                    <a:gd name="connsiteX5" fmla="*/ 23050 w 561941"/>
                    <a:gd name="connsiteY5" fmla="*/ 174442 h 574201"/>
                    <a:gd name="connsiteX6" fmla="*/ 85780 w 561941"/>
                    <a:gd name="connsiteY6" fmla="*/ 83311 h 574201"/>
                    <a:gd name="connsiteX7" fmla="*/ 178805 w 561941"/>
                    <a:gd name="connsiteY7" fmla="*/ 22309 h 574201"/>
                    <a:gd name="connsiteX8" fmla="*/ 292905 w 561941"/>
                    <a:gd name="connsiteY8" fmla="*/ 0 h 574201"/>
                    <a:gd name="connsiteX9" fmla="*/ 376791 w 561941"/>
                    <a:gd name="connsiteY9" fmla="*/ 11937 h 574201"/>
                    <a:gd name="connsiteX10" fmla="*/ 452940 w 561941"/>
                    <a:gd name="connsiteY10" fmla="*/ 46183 h 574201"/>
                    <a:gd name="connsiteX11" fmla="*/ 515999 w 561941"/>
                    <a:gd name="connsiteY11" fmla="*/ 100928 h 574201"/>
                    <a:gd name="connsiteX12" fmla="*/ 560124 w 561941"/>
                    <a:gd name="connsiteY12" fmla="*/ 174689 h 574201"/>
                    <a:gd name="connsiteX13" fmla="*/ 558313 w 561941"/>
                    <a:gd name="connsiteY13" fmla="*/ 190824 h 574201"/>
                    <a:gd name="connsiteX14" fmla="*/ 543989 w 561941"/>
                    <a:gd name="connsiteY14" fmla="*/ 198398 h 574201"/>
                    <a:gd name="connsiteX15" fmla="*/ 497065 w 561941"/>
                    <a:gd name="connsiteY15" fmla="*/ 198398 h 574201"/>
                    <a:gd name="connsiteX16" fmla="*/ 481506 w 561941"/>
                    <a:gd name="connsiteY16" fmla="*/ 188766 h 574201"/>
                    <a:gd name="connsiteX17" fmla="*/ 448988 w 561941"/>
                    <a:gd name="connsiteY17" fmla="*/ 141677 h 574201"/>
                    <a:gd name="connsiteX18" fmla="*/ 405028 w 561941"/>
                    <a:gd name="connsiteY18" fmla="*/ 105785 h 574201"/>
                    <a:gd name="connsiteX19" fmla="*/ 352012 w 561941"/>
                    <a:gd name="connsiteY19" fmla="*/ 82817 h 574201"/>
                    <a:gd name="connsiteX20" fmla="*/ 292905 w 561941"/>
                    <a:gd name="connsiteY20" fmla="*/ 74749 h 574201"/>
                    <a:gd name="connsiteX21" fmla="*/ 209758 w 561941"/>
                    <a:gd name="connsiteY21" fmla="*/ 91131 h 574201"/>
                    <a:gd name="connsiteX22" fmla="*/ 141842 w 561941"/>
                    <a:gd name="connsiteY22" fmla="*/ 136244 h 574201"/>
                    <a:gd name="connsiteX23" fmla="*/ 96153 w 561941"/>
                    <a:gd name="connsiteY23" fmla="*/ 203913 h 574201"/>
                    <a:gd name="connsiteX24" fmla="*/ 79441 w 561941"/>
                    <a:gd name="connsiteY24" fmla="*/ 287471 h 574201"/>
                    <a:gd name="connsiteX25" fmla="*/ 96153 w 561941"/>
                    <a:gd name="connsiteY25" fmla="*/ 370617 h 574201"/>
                    <a:gd name="connsiteX26" fmla="*/ 141842 w 561941"/>
                    <a:gd name="connsiteY26" fmla="*/ 438039 h 574201"/>
                    <a:gd name="connsiteX27" fmla="*/ 209841 w 561941"/>
                    <a:gd name="connsiteY27" fmla="*/ 483070 h 574201"/>
                    <a:gd name="connsiteX28" fmla="*/ 292986 w 561941"/>
                    <a:gd name="connsiteY28" fmla="*/ 499452 h 574201"/>
                    <a:gd name="connsiteX29" fmla="*/ 351847 w 561941"/>
                    <a:gd name="connsiteY29" fmla="*/ 491467 h 574201"/>
                    <a:gd name="connsiteX30" fmla="*/ 404781 w 561941"/>
                    <a:gd name="connsiteY30" fmla="*/ 468746 h 574201"/>
                    <a:gd name="connsiteX31" fmla="*/ 448988 w 561941"/>
                    <a:gd name="connsiteY31" fmla="*/ 432853 h 574201"/>
                    <a:gd name="connsiteX32" fmla="*/ 481671 w 561941"/>
                    <a:gd name="connsiteY32" fmla="*/ 385765 h 574201"/>
                    <a:gd name="connsiteX33" fmla="*/ 497229 w 561941"/>
                    <a:gd name="connsiteY33" fmla="*/ 376132 h 574201"/>
                    <a:gd name="connsiteX34" fmla="*/ 544565 w 561941"/>
                    <a:gd name="connsiteY34" fmla="*/ 376132 h 574201"/>
                    <a:gd name="connsiteX35" fmla="*/ 558971 w 561941"/>
                    <a:gd name="connsiteY35" fmla="*/ 383789 h 574201"/>
                    <a:gd name="connsiteX36" fmla="*/ 560700 w 561941"/>
                    <a:gd name="connsiteY36" fmla="*/ 400006 h 574201"/>
                    <a:gd name="connsiteX37" fmla="*/ 516328 w 561941"/>
                    <a:gd name="connsiteY37" fmla="*/ 472944 h 574201"/>
                    <a:gd name="connsiteX38" fmla="*/ 453187 w 561941"/>
                    <a:gd name="connsiteY38" fmla="*/ 527771 h 574201"/>
                    <a:gd name="connsiteX39" fmla="*/ 376956 w 561941"/>
                    <a:gd name="connsiteY39" fmla="*/ 562265 h 574201"/>
                    <a:gd name="connsiteX40" fmla="*/ 293069 w 561941"/>
                    <a:gd name="connsiteY40" fmla="*/ 574201 h 574201"/>
                    <a:gd name="connsiteX41" fmla="*/ 292905 w 561941"/>
                    <a:gd name="connsiteY41" fmla="*/ 34658 h 574201"/>
                    <a:gd name="connsiteX42" fmla="*/ 192223 w 561941"/>
                    <a:gd name="connsiteY42" fmla="*/ 54333 h 574201"/>
                    <a:gd name="connsiteX43" fmla="*/ 110065 w 561941"/>
                    <a:gd name="connsiteY43" fmla="*/ 108172 h 574201"/>
                    <a:gd name="connsiteX44" fmla="*/ 54909 w 561941"/>
                    <a:gd name="connsiteY44" fmla="*/ 188355 h 574201"/>
                    <a:gd name="connsiteX45" fmla="*/ 34822 w 561941"/>
                    <a:gd name="connsiteY45" fmla="*/ 287471 h 574201"/>
                    <a:gd name="connsiteX46" fmla="*/ 54909 w 561941"/>
                    <a:gd name="connsiteY46" fmla="*/ 385847 h 574201"/>
                    <a:gd name="connsiteX47" fmla="*/ 110065 w 561941"/>
                    <a:gd name="connsiteY47" fmla="*/ 466029 h 574201"/>
                    <a:gd name="connsiteX48" fmla="*/ 192223 w 561941"/>
                    <a:gd name="connsiteY48" fmla="*/ 519868 h 574201"/>
                    <a:gd name="connsiteX49" fmla="*/ 292905 w 561941"/>
                    <a:gd name="connsiteY49" fmla="*/ 539543 h 574201"/>
                    <a:gd name="connsiteX50" fmla="*/ 366995 w 561941"/>
                    <a:gd name="connsiteY50" fmla="*/ 529006 h 574201"/>
                    <a:gd name="connsiteX51" fmla="*/ 434253 w 561941"/>
                    <a:gd name="connsiteY51" fmla="*/ 498629 h 574201"/>
                    <a:gd name="connsiteX52" fmla="*/ 489738 w 561941"/>
                    <a:gd name="connsiteY52" fmla="*/ 450388 h 574201"/>
                    <a:gd name="connsiteX53" fmla="*/ 516987 w 561941"/>
                    <a:gd name="connsiteY53" fmla="*/ 410955 h 574201"/>
                    <a:gd name="connsiteX54" fmla="*/ 507519 w 561941"/>
                    <a:gd name="connsiteY54" fmla="*/ 410955 h 574201"/>
                    <a:gd name="connsiteX55" fmla="*/ 474261 w 561941"/>
                    <a:gd name="connsiteY55" fmla="*/ 456562 h 574201"/>
                    <a:gd name="connsiteX56" fmla="*/ 422645 w 561941"/>
                    <a:gd name="connsiteY56" fmla="*/ 498464 h 574201"/>
                    <a:gd name="connsiteX57" fmla="*/ 361150 w 561941"/>
                    <a:gd name="connsiteY57" fmla="*/ 524972 h 574201"/>
                    <a:gd name="connsiteX58" fmla="*/ 292905 w 561941"/>
                    <a:gd name="connsiteY58" fmla="*/ 534192 h 574201"/>
                    <a:gd name="connsiteX59" fmla="*/ 196340 w 561941"/>
                    <a:gd name="connsiteY59" fmla="*/ 515093 h 574201"/>
                    <a:gd name="connsiteX60" fmla="*/ 117392 w 561941"/>
                    <a:gd name="connsiteY60" fmla="*/ 462819 h 574201"/>
                    <a:gd name="connsiteX61" fmla="*/ 64212 w 561941"/>
                    <a:gd name="connsiteY61" fmla="*/ 384447 h 574201"/>
                    <a:gd name="connsiteX62" fmla="*/ 44701 w 561941"/>
                    <a:gd name="connsiteY62" fmla="*/ 287471 h 574201"/>
                    <a:gd name="connsiteX63" fmla="*/ 64212 w 561941"/>
                    <a:gd name="connsiteY63" fmla="*/ 190166 h 574201"/>
                    <a:gd name="connsiteX64" fmla="*/ 117310 w 561941"/>
                    <a:gd name="connsiteY64" fmla="*/ 111630 h 574201"/>
                    <a:gd name="connsiteX65" fmla="*/ 196257 w 561941"/>
                    <a:gd name="connsiteY65" fmla="*/ 59108 h 574201"/>
                    <a:gd name="connsiteX66" fmla="*/ 292822 w 561941"/>
                    <a:gd name="connsiteY66" fmla="*/ 40009 h 574201"/>
                    <a:gd name="connsiteX67" fmla="*/ 361479 w 561941"/>
                    <a:gd name="connsiteY67" fmla="*/ 49476 h 574201"/>
                    <a:gd name="connsiteX68" fmla="*/ 422892 w 561941"/>
                    <a:gd name="connsiteY68" fmla="*/ 76149 h 574201"/>
                    <a:gd name="connsiteX69" fmla="*/ 474344 w 561941"/>
                    <a:gd name="connsiteY69" fmla="*/ 118133 h 574201"/>
                    <a:gd name="connsiteX70" fmla="*/ 507355 w 561941"/>
                    <a:gd name="connsiteY70" fmla="*/ 163658 h 574201"/>
                    <a:gd name="connsiteX71" fmla="*/ 516740 w 561941"/>
                    <a:gd name="connsiteY71" fmla="*/ 163658 h 574201"/>
                    <a:gd name="connsiteX72" fmla="*/ 489409 w 561941"/>
                    <a:gd name="connsiteY72" fmla="*/ 123484 h 574201"/>
                    <a:gd name="connsiteX73" fmla="*/ 434170 w 561941"/>
                    <a:gd name="connsiteY73" fmla="*/ 75572 h 574201"/>
                    <a:gd name="connsiteX74" fmla="*/ 366830 w 561941"/>
                    <a:gd name="connsiteY74" fmla="*/ 45278 h 574201"/>
                    <a:gd name="connsiteX75" fmla="*/ 292740 w 561941"/>
                    <a:gd name="connsiteY75" fmla="*/ 34740 h 5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1941" h="574201">
                      <a:moveTo>
                        <a:pt x="292905" y="574201"/>
                      </a:moveTo>
                      <a:cubicBezTo>
                        <a:pt x="252649" y="574201"/>
                        <a:pt x="214204" y="566710"/>
                        <a:pt x="178805" y="551892"/>
                      </a:cubicBezTo>
                      <a:cubicBezTo>
                        <a:pt x="143489" y="537156"/>
                        <a:pt x="112206" y="516575"/>
                        <a:pt x="85780" y="490890"/>
                      </a:cubicBezTo>
                      <a:cubicBezTo>
                        <a:pt x="59355" y="465123"/>
                        <a:pt x="38280" y="434500"/>
                        <a:pt x="23050" y="399760"/>
                      </a:cubicBezTo>
                      <a:cubicBezTo>
                        <a:pt x="7738" y="364854"/>
                        <a:pt x="0" y="327151"/>
                        <a:pt x="0" y="287471"/>
                      </a:cubicBezTo>
                      <a:cubicBezTo>
                        <a:pt x="0" y="247792"/>
                        <a:pt x="7738" y="209265"/>
                        <a:pt x="23050" y="174442"/>
                      </a:cubicBezTo>
                      <a:cubicBezTo>
                        <a:pt x="38280" y="139702"/>
                        <a:pt x="59355" y="109078"/>
                        <a:pt x="85780" y="83311"/>
                      </a:cubicBezTo>
                      <a:cubicBezTo>
                        <a:pt x="112206" y="57626"/>
                        <a:pt x="143489" y="37045"/>
                        <a:pt x="178805" y="22309"/>
                      </a:cubicBezTo>
                      <a:cubicBezTo>
                        <a:pt x="214204" y="7491"/>
                        <a:pt x="252649" y="0"/>
                        <a:pt x="292905" y="0"/>
                      </a:cubicBezTo>
                      <a:cubicBezTo>
                        <a:pt x="321388" y="0"/>
                        <a:pt x="349543" y="4034"/>
                        <a:pt x="376791" y="11937"/>
                      </a:cubicBezTo>
                      <a:cubicBezTo>
                        <a:pt x="403958" y="19840"/>
                        <a:pt x="429560" y="31365"/>
                        <a:pt x="452940" y="46183"/>
                      </a:cubicBezTo>
                      <a:cubicBezTo>
                        <a:pt x="476402" y="61001"/>
                        <a:pt x="497641" y="79441"/>
                        <a:pt x="515999" y="100928"/>
                      </a:cubicBezTo>
                      <a:cubicBezTo>
                        <a:pt x="534439" y="122496"/>
                        <a:pt x="549340" y="147358"/>
                        <a:pt x="560124" y="174689"/>
                      </a:cubicBezTo>
                      <a:cubicBezTo>
                        <a:pt x="562264" y="180040"/>
                        <a:pt x="561606" y="186050"/>
                        <a:pt x="558313" y="190824"/>
                      </a:cubicBezTo>
                      <a:cubicBezTo>
                        <a:pt x="555020" y="195599"/>
                        <a:pt x="549669" y="198398"/>
                        <a:pt x="543989" y="198398"/>
                      </a:cubicBezTo>
                      <a:lnTo>
                        <a:pt x="497065" y="198398"/>
                      </a:lnTo>
                      <a:cubicBezTo>
                        <a:pt x="490479" y="198398"/>
                        <a:pt x="484469" y="194693"/>
                        <a:pt x="481506" y="188766"/>
                      </a:cubicBezTo>
                      <a:cubicBezTo>
                        <a:pt x="472862" y="171478"/>
                        <a:pt x="461913" y="155672"/>
                        <a:pt x="448988" y="141677"/>
                      </a:cubicBezTo>
                      <a:cubicBezTo>
                        <a:pt x="436063" y="127683"/>
                        <a:pt x="421245" y="115663"/>
                        <a:pt x="405028" y="105785"/>
                      </a:cubicBezTo>
                      <a:cubicBezTo>
                        <a:pt x="388728" y="95906"/>
                        <a:pt x="370864" y="88250"/>
                        <a:pt x="352012" y="82817"/>
                      </a:cubicBezTo>
                      <a:cubicBezTo>
                        <a:pt x="333160" y="77466"/>
                        <a:pt x="313320" y="74749"/>
                        <a:pt x="292905" y="74749"/>
                      </a:cubicBezTo>
                      <a:cubicBezTo>
                        <a:pt x="263598" y="74749"/>
                        <a:pt x="235608" y="80265"/>
                        <a:pt x="209758" y="91131"/>
                      </a:cubicBezTo>
                      <a:cubicBezTo>
                        <a:pt x="183827" y="102080"/>
                        <a:pt x="160941" y="117228"/>
                        <a:pt x="141842" y="136244"/>
                      </a:cubicBezTo>
                      <a:cubicBezTo>
                        <a:pt x="122661" y="155343"/>
                        <a:pt x="107266" y="178064"/>
                        <a:pt x="96153" y="203913"/>
                      </a:cubicBezTo>
                      <a:cubicBezTo>
                        <a:pt x="85040" y="229598"/>
                        <a:pt x="79441" y="257670"/>
                        <a:pt x="79441" y="287471"/>
                      </a:cubicBezTo>
                      <a:cubicBezTo>
                        <a:pt x="79441" y="317272"/>
                        <a:pt x="85040" y="344932"/>
                        <a:pt x="96153" y="370617"/>
                      </a:cubicBezTo>
                      <a:cubicBezTo>
                        <a:pt x="107266" y="396384"/>
                        <a:pt x="122661" y="419105"/>
                        <a:pt x="141842" y="438039"/>
                      </a:cubicBezTo>
                      <a:cubicBezTo>
                        <a:pt x="161023" y="456973"/>
                        <a:pt x="183909" y="472121"/>
                        <a:pt x="209841" y="483070"/>
                      </a:cubicBezTo>
                      <a:cubicBezTo>
                        <a:pt x="235690" y="493936"/>
                        <a:pt x="263680" y="499452"/>
                        <a:pt x="292986" y="499452"/>
                      </a:cubicBezTo>
                      <a:cubicBezTo>
                        <a:pt x="313156" y="499452"/>
                        <a:pt x="332996" y="496818"/>
                        <a:pt x="351847" y="491467"/>
                      </a:cubicBezTo>
                      <a:cubicBezTo>
                        <a:pt x="370699" y="486198"/>
                        <a:pt x="388564" y="478542"/>
                        <a:pt x="404781" y="468746"/>
                      </a:cubicBezTo>
                      <a:cubicBezTo>
                        <a:pt x="420999" y="458949"/>
                        <a:pt x="435899" y="446848"/>
                        <a:pt x="448988" y="432853"/>
                      </a:cubicBezTo>
                      <a:cubicBezTo>
                        <a:pt x="462078" y="418858"/>
                        <a:pt x="473027" y="403052"/>
                        <a:pt x="481671" y="385765"/>
                      </a:cubicBezTo>
                      <a:cubicBezTo>
                        <a:pt x="484634" y="379920"/>
                        <a:pt x="490643" y="376132"/>
                        <a:pt x="497229" y="376132"/>
                      </a:cubicBezTo>
                      <a:lnTo>
                        <a:pt x="544565" y="376132"/>
                      </a:lnTo>
                      <a:cubicBezTo>
                        <a:pt x="550327" y="376132"/>
                        <a:pt x="555761" y="379014"/>
                        <a:pt x="558971" y="383789"/>
                      </a:cubicBezTo>
                      <a:cubicBezTo>
                        <a:pt x="562182" y="388563"/>
                        <a:pt x="562841" y="394655"/>
                        <a:pt x="560700" y="400006"/>
                      </a:cubicBezTo>
                      <a:cubicBezTo>
                        <a:pt x="549834" y="426844"/>
                        <a:pt x="534933" y="451376"/>
                        <a:pt x="516328" y="472944"/>
                      </a:cubicBezTo>
                      <a:cubicBezTo>
                        <a:pt x="497888" y="494348"/>
                        <a:pt x="476648" y="512789"/>
                        <a:pt x="453187" y="527771"/>
                      </a:cubicBezTo>
                      <a:cubicBezTo>
                        <a:pt x="429807" y="542672"/>
                        <a:pt x="404122" y="554279"/>
                        <a:pt x="376956" y="562265"/>
                      </a:cubicBezTo>
                      <a:cubicBezTo>
                        <a:pt x="349789" y="570167"/>
                        <a:pt x="321553" y="574201"/>
                        <a:pt x="293069" y="574201"/>
                      </a:cubicBezTo>
                      <a:close/>
                      <a:moveTo>
                        <a:pt x="292905" y="34658"/>
                      </a:moveTo>
                      <a:cubicBezTo>
                        <a:pt x="257259" y="34658"/>
                        <a:pt x="223342" y="41244"/>
                        <a:pt x="192223" y="54333"/>
                      </a:cubicBezTo>
                      <a:cubicBezTo>
                        <a:pt x="160941" y="67422"/>
                        <a:pt x="133281" y="85533"/>
                        <a:pt x="110065" y="108172"/>
                      </a:cubicBezTo>
                      <a:cubicBezTo>
                        <a:pt x="86850" y="130811"/>
                        <a:pt x="68328" y="157813"/>
                        <a:pt x="54909" y="188355"/>
                      </a:cubicBezTo>
                      <a:cubicBezTo>
                        <a:pt x="41573" y="218814"/>
                        <a:pt x="34822" y="252155"/>
                        <a:pt x="34822" y="287471"/>
                      </a:cubicBezTo>
                      <a:cubicBezTo>
                        <a:pt x="34822" y="322787"/>
                        <a:pt x="41573" y="355387"/>
                        <a:pt x="54909" y="385847"/>
                      </a:cubicBezTo>
                      <a:cubicBezTo>
                        <a:pt x="68328" y="416471"/>
                        <a:pt x="86850" y="443473"/>
                        <a:pt x="110065" y="466029"/>
                      </a:cubicBezTo>
                      <a:cubicBezTo>
                        <a:pt x="133281" y="488668"/>
                        <a:pt x="160941" y="506779"/>
                        <a:pt x="192223" y="519868"/>
                      </a:cubicBezTo>
                      <a:cubicBezTo>
                        <a:pt x="223342" y="532875"/>
                        <a:pt x="257259" y="539543"/>
                        <a:pt x="292905" y="539543"/>
                      </a:cubicBezTo>
                      <a:cubicBezTo>
                        <a:pt x="318095" y="539543"/>
                        <a:pt x="343039" y="536004"/>
                        <a:pt x="366995" y="529006"/>
                      </a:cubicBezTo>
                      <a:cubicBezTo>
                        <a:pt x="391033" y="522009"/>
                        <a:pt x="413589" y="511801"/>
                        <a:pt x="434253" y="498629"/>
                      </a:cubicBezTo>
                      <a:cubicBezTo>
                        <a:pt x="454833" y="485540"/>
                        <a:pt x="473521" y="469322"/>
                        <a:pt x="489738" y="450388"/>
                      </a:cubicBezTo>
                      <a:cubicBezTo>
                        <a:pt x="500193" y="438287"/>
                        <a:pt x="509248" y="425115"/>
                        <a:pt x="516987" y="410955"/>
                      </a:cubicBezTo>
                      <a:lnTo>
                        <a:pt x="507519" y="410955"/>
                      </a:lnTo>
                      <a:cubicBezTo>
                        <a:pt x="498299" y="427502"/>
                        <a:pt x="487104" y="442814"/>
                        <a:pt x="474261" y="456562"/>
                      </a:cubicBezTo>
                      <a:cubicBezTo>
                        <a:pt x="458949" y="472944"/>
                        <a:pt x="441579" y="487022"/>
                        <a:pt x="422645" y="498464"/>
                      </a:cubicBezTo>
                      <a:cubicBezTo>
                        <a:pt x="403711" y="509907"/>
                        <a:pt x="383048" y="518798"/>
                        <a:pt x="361150" y="524972"/>
                      </a:cubicBezTo>
                      <a:cubicBezTo>
                        <a:pt x="339252" y="531064"/>
                        <a:pt x="316284" y="534192"/>
                        <a:pt x="292905" y="534192"/>
                      </a:cubicBezTo>
                      <a:cubicBezTo>
                        <a:pt x="258905" y="534192"/>
                        <a:pt x="226470" y="527771"/>
                        <a:pt x="196340" y="515093"/>
                      </a:cubicBezTo>
                      <a:cubicBezTo>
                        <a:pt x="166292" y="502416"/>
                        <a:pt x="139701" y="484799"/>
                        <a:pt x="117392" y="462819"/>
                      </a:cubicBezTo>
                      <a:cubicBezTo>
                        <a:pt x="95000" y="440756"/>
                        <a:pt x="77136" y="414330"/>
                        <a:pt x="64212" y="384447"/>
                      </a:cubicBezTo>
                      <a:cubicBezTo>
                        <a:pt x="51205" y="354400"/>
                        <a:pt x="44701" y="321800"/>
                        <a:pt x="44701" y="287471"/>
                      </a:cubicBezTo>
                      <a:cubicBezTo>
                        <a:pt x="44701" y="253143"/>
                        <a:pt x="51287" y="220213"/>
                        <a:pt x="64212" y="190166"/>
                      </a:cubicBezTo>
                      <a:cubicBezTo>
                        <a:pt x="77136" y="160282"/>
                        <a:pt x="95000" y="133857"/>
                        <a:pt x="117310" y="111630"/>
                      </a:cubicBezTo>
                      <a:cubicBezTo>
                        <a:pt x="139620" y="89402"/>
                        <a:pt x="166210" y="71785"/>
                        <a:pt x="196257" y="59108"/>
                      </a:cubicBezTo>
                      <a:cubicBezTo>
                        <a:pt x="226388" y="46430"/>
                        <a:pt x="258905" y="40009"/>
                        <a:pt x="292822" y="40009"/>
                      </a:cubicBezTo>
                      <a:cubicBezTo>
                        <a:pt x="316449" y="40009"/>
                        <a:pt x="339581" y="43219"/>
                        <a:pt x="361479" y="49476"/>
                      </a:cubicBezTo>
                      <a:cubicBezTo>
                        <a:pt x="383295" y="55732"/>
                        <a:pt x="404040" y="64706"/>
                        <a:pt x="422892" y="76149"/>
                      </a:cubicBezTo>
                      <a:cubicBezTo>
                        <a:pt x="441909" y="87674"/>
                        <a:pt x="459196" y="101751"/>
                        <a:pt x="474344" y="118133"/>
                      </a:cubicBezTo>
                      <a:cubicBezTo>
                        <a:pt x="487104" y="131881"/>
                        <a:pt x="498135" y="147193"/>
                        <a:pt x="507355" y="163658"/>
                      </a:cubicBezTo>
                      <a:lnTo>
                        <a:pt x="516740" y="163658"/>
                      </a:lnTo>
                      <a:cubicBezTo>
                        <a:pt x="509002" y="149169"/>
                        <a:pt x="499864" y="135668"/>
                        <a:pt x="489409" y="123484"/>
                      </a:cubicBezTo>
                      <a:cubicBezTo>
                        <a:pt x="473356" y="104632"/>
                        <a:pt x="454751" y="88579"/>
                        <a:pt x="434170" y="75572"/>
                      </a:cubicBezTo>
                      <a:cubicBezTo>
                        <a:pt x="413507" y="62483"/>
                        <a:pt x="390868" y="52357"/>
                        <a:pt x="366830" y="45278"/>
                      </a:cubicBezTo>
                      <a:cubicBezTo>
                        <a:pt x="342792" y="38280"/>
                        <a:pt x="317848" y="34740"/>
                        <a:pt x="292740" y="34740"/>
                      </a:cubicBezTo>
                      <a:close/>
                    </a:path>
                  </a:pathLst>
                </a:custGeom>
                <a:grpFill/>
                <a:ln w="8232" cap="flat">
                  <a:noFill/>
                  <a:prstDash val="solid"/>
                  <a:miter/>
                </a:ln>
              </p:spPr>
              <p:txBody>
                <a:bodyPr rtlCol="0" anchor="ctr"/>
                <a:lstStyle/>
                <a:p>
                  <a:endParaRPr lang="pt-BR"/>
                </a:p>
              </p:txBody>
            </p:sp>
          </p:grpSp>
          <p:grpSp>
            <p:nvGrpSpPr>
              <p:cNvPr id="384" name="Gráfico 4">
                <a:extLst>
                  <a:ext uri="{FF2B5EF4-FFF2-40B4-BE49-F238E27FC236}">
                    <a16:creationId xmlns:a16="http://schemas.microsoft.com/office/drawing/2014/main" id="{76395DAB-CB31-DF2A-216F-56FBA55F9614}"/>
                  </a:ext>
                </a:extLst>
              </p:cNvPr>
              <p:cNvGrpSpPr/>
              <p:nvPr/>
            </p:nvGrpSpPr>
            <p:grpSpPr>
              <a:xfrm>
                <a:off x="6504896" y="5159012"/>
                <a:ext cx="452528" cy="441743"/>
                <a:chOff x="6504896" y="5159012"/>
                <a:chExt cx="452528" cy="441743"/>
              </a:xfrm>
              <a:grpFill/>
            </p:grpSpPr>
            <p:sp>
              <p:nvSpPr>
                <p:cNvPr id="412" name="Forma Livre: Forma 411">
                  <a:extLst>
                    <a:ext uri="{FF2B5EF4-FFF2-40B4-BE49-F238E27FC236}">
                      <a16:creationId xmlns:a16="http://schemas.microsoft.com/office/drawing/2014/main" id="{716CCFCB-DC98-13FF-4689-9F3F569B8F34}"/>
                    </a:ext>
                  </a:extLst>
                </p:cNvPr>
                <p:cNvSpPr/>
                <p:nvPr/>
              </p:nvSpPr>
              <p:spPr>
                <a:xfrm>
                  <a:off x="6522185" y="5176300"/>
                  <a:ext cx="417952" cy="407086"/>
                </a:xfrm>
                <a:custGeom>
                  <a:avLst/>
                  <a:gdLst>
                    <a:gd name="connsiteX0" fmla="*/ 0 w 417952"/>
                    <a:gd name="connsiteY0" fmla="*/ 203337 h 407086"/>
                    <a:gd name="connsiteX1" fmla="*/ 16053 w 417952"/>
                    <a:gd name="connsiteY1" fmla="*/ 123813 h 407086"/>
                    <a:gd name="connsiteX2" fmla="*/ 60342 w 417952"/>
                    <a:gd name="connsiteY2" fmla="*/ 59108 h 407086"/>
                    <a:gd name="connsiteX3" fmla="*/ 126777 w 417952"/>
                    <a:gd name="connsiteY3" fmla="*/ 15806 h 407086"/>
                    <a:gd name="connsiteX4" fmla="*/ 208770 w 417952"/>
                    <a:gd name="connsiteY4" fmla="*/ 0 h 407086"/>
                    <a:gd name="connsiteX5" fmla="*/ 291176 w 417952"/>
                    <a:gd name="connsiteY5" fmla="*/ 15806 h 407086"/>
                    <a:gd name="connsiteX6" fmla="*/ 357610 w 417952"/>
                    <a:gd name="connsiteY6" fmla="*/ 59108 h 407086"/>
                    <a:gd name="connsiteX7" fmla="*/ 401900 w 417952"/>
                    <a:gd name="connsiteY7" fmla="*/ 123813 h 407086"/>
                    <a:gd name="connsiteX8" fmla="*/ 417952 w 417952"/>
                    <a:gd name="connsiteY8" fmla="*/ 203337 h 407086"/>
                    <a:gd name="connsiteX9" fmla="*/ 401900 w 417952"/>
                    <a:gd name="connsiteY9" fmla="*/ 283272 h 407086"/>
                    <a:gd name="connsiteX10" fmla="*/ 357610 w 417952"/>
                    <a:gd name="connsiteY10" fmla="*/ 347978 h 407086"/>
                    <a:gd name="connsiteX11" fmla="*/ 291176 w 417952"/>
                    <a:gd name="connsiteY11" fmla="*/ 391280 h 407086"/>
                    <a:gd name="connsiteX12" fmla="*/ 208770 w 417952"/>
                    <a:gd name="connsiteY12" fmla="*/ 407086 h 407086"/>
                    <a:gd name="connsiteX13" fmla="*/ 126777 w 417952"/>
                    <a:gd name="connsiteY13" fmla="*/ 391280 h 407086"/>
                    <a:gd name="connsiteX14" fmla="*/ 60589 w 417952"/>
                    <a:gd name="connsiteY14" fmla="*/ 347978 h 407086"/>
                    <a:gd name="connsiteX15" fmla="*/ 16300 w 417952"/>
                    <a:gd name="connsiteY15" fmla="*/ 283272 h 407086"/>
                    <a:gd name="connsiteX16" fmla="*/ 82 w 417952"/>
                    <a:gd name="connsiteY16" fmla="*/ 203337 h 407086"/>
                    <a:gd name="connsiteX17" fmla="*/ 44290 w 417952"/>
                    <a:gd name="connsiteY17" fmla="*/ 203337 h 407086"/>
                    <a:gd name="connsiteX18" fmla="*/ 57296 w 417952"/>
                    <a:gd name="connsiteY18" fmla="*/ 268619 h 407086"/>
                    <a:gd name="connsiteX19" fmla="*/ 92613 w 417952"/>
                    <a:gd name="connsiteY19" fmla="*/ 320730 h 407086"/>
                    <a:gd name="connsiteX20" fmla="*/ 145053 w 417952"/>
                    <a:gd name="connsiteY20" fmla="*/ 355058 h 407086"/>
                    <a:gd name="connsiteX21" fmla="*/ 209511 w 417952"/>
                    <a:gd name="connsiteY21" fmla="*/ 367489 h 407086"/>
                    <a:gd name="connsiteX22" fmla="*/ 273806 w 417952"/>
                    <a:gd name="connsiteY22" fmla="*/ 355058 h 407086"/>
                    <a:gd name="connsiteX23" fmla="*/ 326080 w 417952"/>
                    <a:gd name="connsiteY23" fmla="*/ 320730 h 407086"/>
                    <a:gd name="connsiteX24" fmla="*/ 361397 w 417952"/>
                    <a:gd name="connsiteY24" fmla="*/ 268619 h 407086"/>
                    <a:gd name="connsiteX25" fmla="*/ 374404 w 417952"/>
                    <a:gd name="connsiteY25" fmla="*/ 203337 h 407086"/>
                    <a:gd name="connsiteX26" fmla="*/ 361397 w 417952"/>
                    <a:gd name="connsiteY26" fmla="*/ 138302 h 407086"/>
                    <a:gd name="connsiteX27" fmla="*/ 325916 w 417952"/>
                    <a:gd name="connsiteY27" fmla="*/ 86439 h 407086"/>
                    <a:gd name="connsiteX28" fmla="*/ 273476 w 417952"/>
                    <a:gd name="connsiteY28" fmla="*/ 51946 h 407086"/>
                    <a:gd name="connsiteX29" fmla="*/ 209182 w 417952"/>
                    <a:gd name="connsiteY29" fmla="*/ 39350 h 407086"/>
                    <a:gd name="connsiteX30" fmla="*/ 144888 w 417952"/>
                    <a:gd name="connsiteY30" fmla="*/ 51946 h 407086"/>
                    <a:gd name="connsiteX31" fmla="*/ 92613 w 417952"/>
                    <a:gd name="connsiteY31" fmla="*/ 86439 h 407086"/>
                    <a:gd name="connsiteX32" fmla="*/ 57296 w 417952"/>
                    <a:gd name="connsiteY32" fmla="*/ 138302 h 407086"/>
                    <a:gd name="connsiteX33" fmla="*/ 44290 w 417952"/>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7952" h="407086">
                      <a:moveTo>
                        <a:pt x="0" y="203337"/>
                      </a:moveTo>
                      <a:cubicBezTo>
                        <a:pt x="0" y="175101"/>
                        <a:pt x="5351" y="148592"/>
                        <a:pt x="16053" y="123813"/>
                      </a:cubicBezTo>
                      <a:cubicBezTo>
                        <a:pt x="26755" y="99034"/>
                        <a:pt x="41490" y="77466"/>
                        <a:pt x="60342" y="59108"/>
                      </a:cubicBezTo>
                      <a:cubicBezTo>
                        <a:pt x="79194" y="40750"/>
                        <a:pt x="101339" y="26343"/>
                        <a:pt x="126777" y="15806"/>
                      </a:cubicBezTo>
                      <a:cubicBezTo>
                        <a:pt x="152215" y="5269"/>
                        <a:pt x="179546" y="0"/>
                        <a:pt x="208770" y="0"/>
                      </a:cubicBezTo>
                      <a:cubicBezTo>
                        <a:pt x="237995" y="0"/>
                        <a:pt x="265738" y="5269"/>
                        <a:pt x="291176" y="15806"/>
                      </a:cubicBezTo>
                      <a:cubicBezTo>
                        <a:pt x="316613" y="26343"/>
                        <a:pt x="338758" y="40832"/>
                        <a:pt x="357610" y="59108"/>
                      </a:cubicBezTo>
                      <a:cubicBezTo>
                        <a:pt x="376462" y="77383"/>
                        <a:pt x="391197" y="98952"/>
                        <a:pt x="401900" y="123813"/>
                      </a:cubicBezTo>
                      <a:cubicBezTo>
                        <a:pt x="412602" y="148592"/>
                        <a:pt x="417952" y="175101"/>
                        <a:pt x="417952" y="203337"/>
                      </a:cubicBezTo>
                      <a:cubicBezTo>
                        <a:pt x="417952" y="231574"/>
                        <a:pt x="412602" y="258494"/>
                        <a:pt x="401900" y="283272"/>
                      </a:cubicBezTo>
                      <a:cubicBezTo>
                        <a:pt x="391197" y="308052"/>
                        <a:pt x="376462" y="329620"/>
                        <a:pt x="357610" y="347978"/>
                      </a:cubicBezTo>
                      <a:cubicBezTo>
                        <a:pt x="338758" y="366336"/>
                        <a:pt x="316613" y="380743"/>
                        <a:pt x="291176" y="391280"/>
                      </a:cubicBezTo>
                      <a:cubicBezTo>
                        <a:pt x="265738" y="401817"/>
                        <a:pt x="238242" y="407086"/>
                        <a:pt x="208770" y="407086"/>
                      </a:cubicBezTo>
                      <a:cubicBezTo>
                        <a:pt x="179299" y="407086"/>
                        <a:pt x="152215" y="401817"/>
                        <a:pt x="126777" y="391280"/>
                      </a:cubicBezTo>
                      <a:cubicBezTo>
                        <a:pt x="101339" y="380743"/>
                        <a:pt x="79277" y="366254"/>
                        <a:pt x="60589" y="347978"/>
                      </a:cubicBezTo>
                      <a:cubicBezTo>
                        <a:pt x="41902" y="329703"/>
                        <a:pt x="27166" y="308134"/>
                        <a:pt x="16300" y="283272"/>
                      </a:cubicBezTo>
                      <a:cubicBezTo>
                        <a:pt x="5515" y="258494"/>
                        <a:pt x="82" y="231821"/>
                        <a:pt x="82" y="203337"/>
                      </a:cubicBezTo>
                      <a:close/>
                      <a:moveTo>
                        <a:pt x="44290" y="203337"/>
                      </a:moveTo>
                      <a:cubicBezTo>
                        <a:pt x="44290" y="226717"/>
                        <a:pt x="48653" y="248450"/>
                        <a:pt x="57296" y="268619"/>
                      </a:cubicBezTo>
                      <a:cubicBezTo>
                        <a:pt x="65941" y="288706"/>
                        <a:pt x="77713" y="306076"/>
                        <a:pt x="92613" y="320730"/>
                      </a:cubicBezTo>
                      <a:cubicBezTo>
                        <a:pt x="107514" y="335383"/>
                        <a:pt x="124966" y="346826"/>
                        <a:pt x="145053" y="355058"/>
                      </a:cubicBezTo>
                      <a:cubicBezTo>
                        <a:pt x="165139" y="363373"/>
                        <a:pt x="186626" y="367489"/>
                        <a:pt x="209511" y="367489"/>
                      </a:cubicBezTo>
                      <a:cubicBezTo>
                        <a:pt x="232397" y="367489"/>
                        <a:pt x="253883" y="363373"/>
                        <a:pt x="273806" y="355058"/>
                      </a:cubicBezTo>
                      <a:cubicBezTo>
                        <a:pt x="293810" y="346826"/>
                        <a:pt x="311180" y="335383"/>
                        <a:pt x="326080" y="320730"/>
                      </a:cubicBezTo>
                      <a:cubicBezTo>
                        <a:pt x="340981" y="306076"/>
                        <a:pt x="352753" y="288706"/>
                        <a:pt x="361397" y="268619"/>
                      </a:cubicBezTo>
                      <a:cubicBezTo>
                        <a:pt x="370040" y="248532"/>
                        <a:pt x="374404" y="226799"/>
                        <a:pt x="374404" y="203337"/>
                      </a:cubicBezTo>
                      <a:cubicBezTo>
                        <a:pt x="374404" y="179875"/>
                        <a:pt x="370040" y="158224"/>
                        <a:pt x="361397" y="138302"/>
                      </a:cubicBezTo>
                      <a:cubicBezTo>
                        <a:pt x="352753" y="118380"/>
                        <a:pt x="340898" y="101010"/>
                        <a:pt x="325916" y="86439"/>
                      </a:cubicBezTo>
                      <a:cubicBezTo>
                        <a:pt x="310933" y="71785"/>
                        <a:pt x="293398" y="60342"/>
                        <a:pt x="273476" y="51946"/>
                      </a:cubicBezTo>
                      <a:cubicBezTo>
                        <a:pt x="253472" y="43549"/>
                        <a:pt x="232068" y="39350"/>
                        <a:pt x="209182" y="39350"/>
                      </a:cubicBezTo>
                      <a:cubicBezTo>
                        <a:pt x="186296" y="39350"/>
                        <a:pt x="164810" y="43549"/>
                        <a:pt x="144888" y="51946"/>
                      </a:cubicBezTo>
                      <a:cubicBezTo>
                        <a:pt x="124966" y="60342"/>
                        <a:pt x="107514" y="71868"/>
                        <a:pt x="92613" y="86439"/>
                      </a:cubicBezTo>
                      <a:cubicBezTo>
                        <a:pt x="77713" y="101092"/>
                        <a:pt x="65941" y="118380"/>
                        <a:pt x="57296" y="138302"/>
                      </a:cubicBezTo>
                      <a:cubicBezTo>
                        <a:pt x="48653" y="158307"/>
                        <a:pt x="44290" y="179957"/>
                        <a:pt x="44290" y="203337"/>
                      </a:cubicBezTo>
                      <a:close/>
                    </a:path>
                  </a:pathLst>
                </a:custGeom>
                <a:grpFill/>
                <a:ln w="8232" cap="flat">
                  <a:noFill/>
                  <a:prstDash val="solid"/>
                  <a:miter/>
                </a:ln>
              </p:spPr>
              <p:txBody>
                <a:bodyPr rtlCol="0" anchor="ctr"/>
                <a:lstStyle/>
                <a:p>
                  <a:endParaRPr lang="pt-BR"/>
                </a:p>
              </p:txBody>
            </p:sp>
            <p:sp>
              <p:nvSpPr>
                <p:cNvPr id="413" name="Forma Livre: Forma 412">
                  <a:extLst>
                    <a:ext uri="{FF2B5EF4-FFF2-40B4-BE49-F238E27FC236}">
                      <a16:creationId xmlns:a16="http://schemas.microsoft.com/office/drawing/2014/main" id="{346A2C1B-153C-F2F3-0E37-CC6D93B41D50}"/>
                    </a:ext>
                  </a:extLst>
                </p:cNvPr>
                <p:cNvSpPr/>
                <p:nvPr/>
              </p:nvSpPr>
              <p:spPr>
                <a:xfrm>
                  <a:off x="6504896"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617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733 w 452528"/>
                    <a:gd name="connsiteY24" fmla="*/ 392515 h 441743"/>
                    <a:gd name="connsiteX25" fmla="*/ 226141 w 452528"/>
                    <a:gd name="connsiteY25" fmla="*/ 407004 h 441743"/>
                    <a:gd name="connsiteX26" fmla="*/ 301878 w 452528"/>
                    <a:gd name="connsiteY26" fmla="*/ 392515 h 441743"/>
                    <a:gd name="connsiteX27" fmla="*/ 362796 w 452528"/>
                    <a:gd name="connsiteY27" fmla="*/ 352836 h 441743"/>
                    <a:gd name="connsiteX28" fmla="*/ 403217 w 452528"/>
                    <a:gd name="connsiteY28" fmla="*/ 293728 h 441743"/>
                    <a:gd name="connsiteX29" fmla="*/ 417788 w 452528"/>
                    <a:gd name="connsiteY29" fmla="*/ 220625 h 441743"/>
                    <a:gd name="connsiteX30" fmla="*/ 403217 w 452528"/>
                    <a:gd name="connsiteY30" fmla="*/ 147934 h 441743"/>
                    <a:gd name="connsiteX31" fmla="*/ 362796 w 452528"/>
                    <a:gd name="connsiteY31" fmla="*/ 88826 h 441743"/>
                    <a:gd name="connsiteX32" fmla="*/ 301878 w 452528"/>
                    <a:gd name="connsiteY32" fmla="*/ 49147 h 441743"/>
                    <a:gd name="connsiteX33" fmla="*/ 226141 w 452528"/>
                    <a:gd name="connsiteY33" fmla="*/ 34658 h 441743"/>
                    <a:gd name="connsiteX34" fmla="*/ 226799 w 452528"/>
                    <a:gd name="connsiteY34" fmla="*/ 402064 h 441743"/>
                    <a:gd name="connsiteX35" fmla="*/ 155673 w 452528"/>
                    <a:gd name="connsiteY35" fmla="*/ 388317 h 441743"/>
                    <a:gd name="connsiteX36" fmla="*/ 97635 w 452528"/>
                    <a:gd name="connsiteY36" fmla="*/ 350284 h 441743"/>
                    <a:gd name="connsiteX37" fmla="*/ 58532 w 452528"/>
                    <a:gd name="connsiteY37" fmla="*/ 292658 h 441743"/>
                    <a:gd name="connsiteX38" fmla="*/ 44125 w 452528"/>
                    <a:gd name="connsiteY38" fmla="*/ 220543 h 441743"/>
                    <a:gd name="connsiteX39" fmla="*/ 58532 w 452528"/>
                    <a:gd name="connsiteY39" fmla="*/ 148593 h 441743"/>
                    <a:gd name="connsiteX40" fmla="*/ 97553 w 452528"/>
                    <a:gd name="connsiteY40" fmla="*/ 91214 h 441743"/>
                    <a:gd name="connsiteX41" fmla="*/ 155261 w 452528"/>
                    <a:gd name="connsiteY41" fmla="*/ 53098 h 441743"/>
                    <a:gd name="connsiteX42" fmla="*/ 226305 w 452528"/>
                    <a:gd name="connsiteY42" fmla="*/ 39186 h 441743"/>
                    <a:gd name="connsiteX43" fmla="*/ 297350 w 452528"/>
                    <a:gd name="connsiteY43" fmla="*/ 53098 h 441743"/>
                    <a:gd name="connsiteX44" fmla="*/ 355223 w 452528"/>
                    <a:gd name="connsiteY44" fmla="*/ 91214 h 441743"/>
                    <a:gd name="connsiteX45" fmla="*/ 394491 w 452528"/>
                    <a:gd name="connsiteY45" fmla="*/ 148675 h 441743"/>
                    <a:gd name="connsiteX46" fmla="*/ 408898 w 452528"/>
                    <a:gd name="connsiteY46" fmla="*/ 220625 h 441743"/>
                    <a:gd name="connsiteX47" fmla="*/ 394491 w 452528"/>
                    <a:gd name="connsiteY47" fmla="*/ 292740 h 441743"/>
                    <a:gd name="connsiteX48" fmla="*/ 355388 w 452528"/>
                    <a:gd name="connsiteY48" fmla="*/ 350366 h 441743"/>
                    <a:gd name="connsiteX49" fmla="*/ 297597 w 452528"/>
                    <a:gd name="connsiteY49" fmla="*/ 388399 h 441743"/>
                    <a:gd name="connsiteX50" fmla="*/ 226635 w 452528"/>
                    <a:gd name="connsiteY50" fmla="*/ 402147 h 441743"/>
                    <a:gd name="connsiteX51" fmla="*/ 226388 w 452528"/>
                    <a:gd name="connsiteY51" fmla="*/ 73926 h 441743"/>
                    <a:gd name="connsiteX52" fmla="*/ 168762 w 452528"/>
                    <a:gd name="connsiteY52" fmla="*/ 85122 h 441743"/>
                    <a:gd name="connsiteX53" fmla="*/ 121920 w 452528"/>
                    <a:gd name="connsiteY53" fmla="*/ 115993 h 441743"/>
                    <a:gd name="connsiteX54" fmla="*/ 90391 w 452528"/>
                    <a:gd name="connsiteY54" fmla="*/ 162423 h 441743"/>
                    <a:gd name="connsiteX55" fmla="*/ 78865 w 452528"/>
                    <a:gd name="connsiteY55" fmla="*/ 220625 h 441743"/>
                    <a:gd name="connsiteX56" fmla="*/ 90391 w 452528"/>
                    <a:gd name="connsiteY56" fmla="*/ 278992 h 441743"/>
                    <a:gd name="connsiteX57" fmla="*/ 121920 w 452528"/>
                    <a:gd name="connsiteY57" fmla="*/ 325587 h 441743"/>
                    <a:gd name="connsiteX58" fmla="*/ 168844 w 452528"/>
                    <a:gd name="connsiteY58" fmla="*/ 356293 h 441743"/>
                    <a:gd name="connsiteX59" fmla="*/ 226717 w 452528"/>
                    <a:gd name="connsiteY59" fmla="*/ 367407 h 441743"/>
                    <a:gd name="connsiteX60" fmla="*/ 284343 w 452528"/>
                    <a:gd name="connsiteY60" fmla="*/ 356293 h 441743"/>
                    <a:gd name="connsiteX61" fmla="*/ 331102 w 452528"/>
                    <a:gd name="connsiteY61" fmla="*/ 325587 h 441743"/>
                    <a:gd name="connsiteX62" fmla="*/ 362632 w 452528"/>
                    <a:gd name="connsiteY62" fmla="*/ 278992 h 441743"/>
                    <a:gd name="connsiteX63" fmla="*/ 374157 w 452528"/>
                    <a:gd name="connsiteY63" fmla="*/ 220625 h 441743"/>
                    <a:gd name="connsiteX64" fmla="*/ 362632 w 452528"/>
                    <a:gd name="connsiteY64" fmla="*/ 162423 h 441743"/>
                    <a:gd name="connsiteX65" fmla="*/ 330938 w 452528"/>
                    <a:gd name="connsiteY65" fmla="*/ 116075 h 441743"/>
                    <a:gd name="connsiteX66" fmla="*/ 283849 w 452528"/>
                    <a:gd name="connsiteY66" fmla="*/ 85122 h 441743"/>
                    <a:gd name="connsiteX67" fmla="*/ 226305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4" y="413260"/>
                        <a:pt x="85863" y="397454"/>
                        <a:pt x="65694" y="377697"/>
                      </a:cubicBezTo>
                      <a:cubicBezTo>
                        <a:pt x="45442" y="357857"/>
                        <a:pt x="29307" y="334313"/>
                        <a:pt x="17617" y="307558"/>
                      </a:cubicBezTo>
                      <a:cubicBezTo>
                        <a:pt x="5927" y="280721"/>
                        <a:pt x="0" y="251496"/>
                        <a:pt x="0" y="220708"/>
                      </a:cubicBezTo>
                      <a:cubicBezTo>
                        <a:pt x="0" y="189918"/>
                        <a:pt x="5845" y="161188"/>
                        <a:pt x="17452" y="134269"/>
                      </a:cubicBezTo>
                      <a:cubicBezTo>
                        <a:pt x="28978" y="107514"/>
                        <a:pt x="45195" y="83805"/>
                        <a:pt x="65529" y="64047"/>
                      </a:cubicBezTo>
                      <a:cubicBezTo>
                        <a:pt x="85863" y="44290"/>
                        <a:pt x="109984"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545"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378"/>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733" y="392515"/>
                      </a:cubicBezTo>
                      <a:cubicBezTo>
                        <a:pt x="173948" y="402147"/>
                        <a:pt x="199304" y="407004"/>
                        <a:pt x="226141" y="407004"/>
                      </a:cubicBezTo>
                      <a:cubicBezTo>
                        <a:pt x="252978" y="407004"/>
                        <a:pt x="278663" y="402147"/>
                        <a:pt x="301878" y="392515"/>
                      </a:cubicBezTo>
                      <a:cubicBezTo>
                        <a:pt x="325175" y="382883"/>
                        <a:pt x="345673" y="369465"/>
                        <a:pt x="362796" y="352836"/>
                      </a:cubicBezTo>
                      <a:cubicBezTo>
                        <a:pt x="379920" y="336206"/>
                        <a:pt x="393503" y="316284"/>
                        <a:pt x="403217" y="293728"/>
                      </a:cubicBezTo>
                      <a:cubicBezTo>
                        <a:pt x="412931" y="271253"/>
                        <a:pt x="417788" y="246639"/>
                        <a:pt x="417788" y="220625"/>
                      </a:cubicBezTo>
                      <a:cubicBezTo>
                        <a:pt x="417788" y="194611"/>
                        <a:pt x="412849" y="170408"/>
                        <a:pt x="403217" y="147934"/>
                      </a:cubicBezTo>
                      <a:cubicBezTo>
                        <a:pt x="393503" y="125378"/>
                        <a:pt x="379920" y="105455"/>
                        <a:pt x="362796" y="88826"/>
                      </a:cubicBezTo>
                      <a:cubicBezTo>
                        <a:pt x="345673" y="72115"/>
                        <a:pt x="325175" y="58779"/>
                        <a:pt x="301878" y="49147"/>
                      </a:cubicBezTo>
                      <a:cubicBezTo>
                        <a:pt x="278663" y="39515"/>
                        <a:pt x="253142" y="34658"/>
                        <a:pt x="226141" y="34658"/>
                      </a:cubicBezTo>
                      <a:close/>
                      <a:moveTo>
                        <a:pt x="226799" y="402064"/>
                      </a:moveTo>
                      <a:cubicBezTo>
                        <a:pt x="201691" y="402064"/>
                        <a:pt x="177817" y="397454"/>
                        <a:pt x="155673" y="388317"/>
                      </a:cubicBezTo>
                      <a:cubicBezTo>
                        <a:pt x="133610" y="379261"/>
                        <a:pt x="114017" y="366418"/>
                        <a:pt x="97635" y="350284"/>
                      </a:cubicBezTo>
                      <a:cubicBezTo>
                        <a:pt x="81253" y="334148"/>
                        <a:pt x="68081" y="314802"/>
                        <a:pt x="58532" y="292658"/>
                      </a:cubicBezTo>
                      <a:cubicBezTo>
                        <a:pt x="48982" y="270430"/>
                        <a:pt x="44125" y="246227"/>
                        <a:pt x="44125" y="220543"/>
                      </a:cubicBezTo>
                      <a:cubicBezTo>
                        <a:pt x="44125" y="194858"/>
                        <a:pt x="48982" y="170655"/>
                        <a:pt x="58532" y="148593"/>
                      </a:cubicBezTo>
                      <a:cubicBezTo>
                        <a:pt x="67999" y="126612"/>
                        <a:pt x="81171" y="107349"/>
                        <a:pt x="97553" y="91214"/>
                      </a:cubicBezTo>
                      <a:cubicBezTo>
                        <a:pt x="113935" y="75078"/>
                        <a:pt x="133363" y="62318"/>
                        <a:pt x="155261" y="53098"/>
                      </a:cubicBezTo>
                      <a:cubicBezTo>
                        <a:pt x="177324" y="43878"/>
                        <a:pt x="201197" y="39186"/>
                        <a:pt x="226305" y="39186"/>
                      </a:cubicBezTo>
                      <a:cubicBezTo>
                        <a:pt x="251414" y="39186"/>
                        <a:pt x="275287" y="43878"/>
                        <a:pt x="297350" y="53098"/>
                      </a:cubicBezTo>
                      <a:cubicBezTo>
                        <a:pt x="319248" y="62318"/>
                        <a:pt x="338676" y="75161"/>
                        <a:pt x="355223" y="91214"/>
                      </a:cubicBezTo>
                      <a:cubicBezTo>
                        <a:pt x="371770" y="107349"/>
                        <a:pt x="385024" y="126695"/>
                        <a:pt x="394491" y="148675"/>
                      </a:cubicBezTo>
                      <a:cubicBezTo>
                        <a:pt x="404040" y="170738"/>
                        <a:pt x="408898" y="194940"/>
                        <a:pt x="408898" y="220625"/>
                      </a:cubicBezTo>
                      <a:cubicBezTo>
                        <a:pt x="408898" y="246310"/>
                        <a:pt x="404040" y="270513"/>
                        <a:pt x="394491" y="292740"/>
                      </a:cubicBezTo>
                      <a:cubicBezTo>
                        <a:pt x="385024" y="314802"/>
                        <a:pt x="371852" y="334230"/>
                        <a:pt x="355388" y="350366"/>
                      </a:cubicBezTo>
                      <a:cubicBezTo>
                        <a:pt x="338923" y="366501"/>
                        <a:pt x="319495" y="379261"/>
                        <a:pt x="297597" y="388399"/>
                      </a:cubicBezTo>
                      <a:cubicBezTo>
                        <a:pt x="275617" y="397537"/>
                        <a:pt x="251743" y="402147"/>
                        <a:pt x="226635" y="402147"/>
                      </a:cubicBezTo>
                      <a:close/>
                      <a:moveTo>
                        <a:pt x="226388" y="73926"/>
                      </a:moveTo>
                      <a:cubicBezTo>
                        <a:pt x="205889" y="73926"/>
                        <a:pt x="186544" y="77713"/>
                        <a:pt x="168762" y="85122"/>
                      </a:cubicBezTo>
                      <a:cubicBezTo>
                        <a:pt x="150898" y="92613"/>
                        <a:pt x="135174" y="102986"/>
                        <a:pt x="121920" y="115993"/>
                      </a:cubicBezTo>
                      <a:cubicBezTo>
                        <a:pt x="108749" y="128917"/>
                        <a:pt x="98129" y="144559"/>
                        <a:pt x="90391" y="162423"/>
                      </a:cubicBezTo>
                      <a:cubicBezTo>
                        <a:pt x="82734" y="180123"/>
                        <a:pt x="78865" y="199715"/>
                        <a:pt x="78865" y="220625"/>
                      </a:cubicBezTo>
                      <a:cubicBezTo>
                        <a:pt x="78865" y="241535"/>
                        <a:pt x="82734" y="261210"/>
                        <a:pt x="90391" y="278992"/>
                      </a:cubicBezTo>
                      <a:cubicBezTo>
                        <a:pt x="98129" y="296938"/>
                        <a:pt x="108749" y="312580"/>
                        <a:pt x="121920" y="325587"/>
                      </a:cubicBezTo>
                      <a:cubicBezTo>
                        <a:pt x="135092" y="338594"/>
                        <a:pt x="150898" y="348884"/>
                        <a:pt x="168844" y="356293"/>
                      </a:cubicBezTo>
                      <a:cubicBezTo>
                        <a:pt x="186708" y="363702"/>
                        <a:pt x="206218" y="367407"/>
                        <a:pt x="226717" y="367407"/>
                      </a:cubicBezTo>
                      <a:cubicBezTo>
                        <a:pt x="247215" y="367407"/>
                        <a:pt x="266644" y="363702"/>
                        <a:pt x="284343" y="356293"/>
                      </a:cubicBezTo>
                      <a:cubicBezTo>
                        <a:pt x="302125" y="348966"/>
                        <a:pt x="317849" y="338594"/>
                        <a:pt x="331102" y="325587"/>
                      </a:cubicBezTo>
                      <a:cubicBezTo>
                        <a:pt x="344274" y="312662"/>
                        <a:pt x="354894" y="296938"/>
                        <a:pt x="362632" y="278992"/>
                      </a:cubicBezTo>
                      <a:cubicBezTo>
                        <a:pt x="370288" y="261210"/>
                        <a:pt x="374157" y="241535"/>
                        <a:pt x="374157" y="220625"/>
                      </a:cubicBezTo>
                      <a:cubicBezTo>
                        <a:pt x="374157" y="199715"/>
                        <a:pt x="370288" y="180123"/>
                        <a:pt x="362632" y="162423"/>
                      </a:cubicBezTo>
                      <a:cubicBezTo>
                        <a:pt x="354894" y="144641"/>
                        <a:pt x="344274" y="129000"/>
                        <a:pt x="330938" y="116075"/>
                      </a:cubicBezTo>
                      <a:cubicBezTo>
                        <a:pt x="317601" y="103068"/>
                        <a:pt x="301713" y="92613"/>
                        <a:pt x="283849" y="85122"/>
                      </a:cubicBezTo>
                      <a:cubicBezTo>
                        <a:pt x="266150" y="77630"/>
                        <a:pt x="246722" y="73926"/>
                        <a:pt x="226305" y="73926"/>
                      </a:cubicBezTo>
                      <a:close/>
                    </a:path>
                  </a:pathLst>
                </a:custGeom>
                <a:grpFill/>
                <a:ln w="8232" cap="flat">
                  <a:noFill/>
                  <a:prstDash val="solid"/>
                  <a:miter/>
                </a:ln>
              </p:spPr>
              <p:txBody>
                <a:bodyPr rtlCol="0" anchor="ctr"/>
                <a:lstStyle/>
                <a:p>
                  <a:endParaRPr lang="pt-BR"/>
                </a:p>
              </p:txBody>
            </p:sp>
          </p:grpSp>
          <p:grpSp>
            <p:nvGrpSpPr>
              <p:cNvPr id="385" name="Gráfico 4">
                <a:extLst>
                  <a:ext uri="{FF2B5EF4-FFF2-40B4-BE49-F238E27FC236}">
                    <a16:creationId xmlns:a16="http://schemas.microsoft.com/office/drawing/2014/main" id="{8BB15AA2-0C23-5486-652B-AD4FC2489FF3}"/>
                  </a:ext>
                </a:extLst>
              </p:cNvPr>
              <p:cNvGrpSpPr/>
              <p:nvPr/>
            </p:nvGrpSpPr>
            <p:grpSpPr>
              <a:xfrm>
                <a:off x="7213778" y="5169220"/>
                <a:ext cx="264008" cy="421327"/>
                <a:chOff x="7213778" y="5169220"/>
                <a:chExt cx="264008" cy="421327"/>
              </a:xfrm>
              <a:grpFill/>
            </p:grpSpPr>
            <p:sp>
              <p:nvSpPr>
                <p:cNvPr id="410" name="Forma Livre: Forma 409">
                  <a:extLst>
                    <a:ext uri="{FF2B5EF4-FFF2-40B4-BE49-F238E27FC236}">
                      <a16:creationId xmlns:a16="http://schemas.microsoft.com/office/drawing/2014/main" id="{B0047F4D-384A-C6B4-9882-A536B149DE22}"/>
                    </a:ext>
                  </a:extLst>
                </p:cNvPr>
                <p:cNvSpPr/>
                <p:nvPr/>
              </p:nvSpPr>
              <p:spPr>
                <a:xfrm>
                  <a:off x="7231066" y="5186590"/>
                  <a:ext cx="229351" cy="386505"/>
                </a:xfrm>
                <a:custGeom>
                  <a:avLst/>
                  <a:gdLst>
                    <a:gd name="connsiteX0" fmla="*/ 229351 w 229351"/>
                    <a:gd name="connsiteY0" fmla="*/ 0 h 386505"/>
                    <a:gd name="connsiteX1" fmla="*/ 229351 w 229351"/>
                    <a:gd name="connsiteY1" fmla="*/ 40091 h 386505"/>
                    <a:gd name="connsiteX2" fmla="*/ 190001 w 229351"/>
                    <a:gd name="connsiteY2" fmla="*/ 40091 h 386505"/>
                    <a:gd name="connsiteX3" fmla="*/ 131058 w 229351"/>
                    <a:gd name="connsiteY3" fmla="*/ 49805 h 386505"/>
                    <a:gd name="connsiteX4" fmla="*/ 84875 w 229351"/>
                    <a:gd name="connsiteY4" fmla="*/ 78454 h 386505"/>
                    <a:gd name="connsiteX5" fmla="*/ 54745 w 229351"/>
                    <a:gd name="connsiteY5" fmla="*/ 125542 h 386505"/>
                    <a:gd name="connsiteX6" fmla="*/ 43878 w 229351"/>
                    <a:gd name="connsiteY6" fmla="*/ 191153 h 386505"/>
                    <a:gd name="connsiteX7" fmla="*/ 43878 w 229351"/>
                    <a:gd name="connsiteY7" fmla="*/ 386505 h 386505"/>
                    <a:gd name="connsiteX8" fmla="*/ 0 w 229351"/>
                    <a:gd name="connsiteY8" fmla="*/ 386505 h 386505"/>
                    <a:gd name="connsiteX9" fmla="*/ 0 w 229351"/>
                    <a:gd name="connsiteY9" fmla="*/ 0 h 386505"/>
                    <a:gd name="connsiteX10" fmla="*/ 37374 w 229351"/>
                    <a:gd name="connsiteY10" fmla="*/ 0 h 386505"/>
                    <a:gd name="connsiteX11" fmla="*/ 41984 w 229351"/>
                    <a:gd name="connsiteY11" fmla="*/ 74420 h 386505"/>
                    <a:gd name="connsiteX12" fmla="*/ 66187 w 229351"/>
                    <a:gd name="connsiteY12" fmla="*/ 44619 h 386505"/>
                    <a:gd name="connsiteX13" fmla="*/ 99199 w 229351"/>
                    <a:gd name="connsiteY13" fmla="*/ 20992 h 386505"/>
                    <a:gd name="connsiteX14" fmla="*/ 140195 w 229351"/>
                    <a:gd name="connsiteY14" fmla="*/ 5516 h 386505"/>
                    <a:gd name="connsiteX15" fmla="*/ 188437 w 229351"/>
                    <a:gd name="connsiteY15" fmla="*/ 0 h 386505"/>
                    <a:gd name="connsiteX16" fmla="*/ 229269 w 229351"/>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1" h="386505">
                      <a:moveTo>
                        <a:pt x="229351" y="0"/>
                      </a:moveTo>
                      <a:lnTo>
                        <a:pt x="229351" y="40091"/>
                      </a:lnTo>
                      <a:lnTo>
                        <a:pt x="190001" y="40091"/>
                      </a:lnTo>
                      <a:cubicBezTo>
                        <a:pt x="168597" y="40091"/>
                        <a:pt x="149004" y="43302"/>
                        <a:pt x="131058" y="49805"/>
                      </a:cubicBezTo>
                      <a:cubicBezTo>
                        <a:pt x="113111" y="56309"/>
                        <a:pt x="97717" y="65858"/>
                        <a:pt x="84875" y="78454"/>
                      </a:cubicBezTo>
                      <a:cubicBezTo>
                        <a:pt x="72032" y="91049"/>
                        <a:pt x="61989" y="106772"/>
                        <a:pt x="54745" y="125542"/>
                      </a:cubicBezTo>
                      <a:cubicBezTo>
                        <a:pt x="47500" y="144394"/>
                        <a:pt x="43878" y="166210"/>
                        <a:pt x="43878" y="191153"/>
                      </a:cubicBezTo>
                      <a:lnTo>
                        <a:pt x="43878" y="386505"/>
                      </a:lnTo>
                      <a:lnTo>
                        <a:pt x="0" y="386505"/>
                      </a:lnTo>
                      <a:lnTo>
                        <a:pt x="0" y="0"/>
                      </a:lnTo>
                      <a:lnTo>
                        <a:pt x="37374" y="0"/>
                      </a:lnTo>
                      <a:lnTo>
                        <a:pt x="41984" y="74420"/>
                      </a:lnTo>
                      <a:cubicBezTo>
                        <a:pt x="48571" y="63718"/>
                        <a:pt x="56721" y="53839"/>
                        <a:pt x="66187" y="44619"/>
                      </a:cubicBezTo>
                      <a:cubicBezTo>
                        <a:pt x="75737" y="35481"/>
                        <a:pt x="86686" y="27578"/>
                        <a:pt x="99199" y="20992"/>
                      </a:cubicBezTo>
                      <a:cubicBezTo>
                        <a:pt x="111712" y="14406"/>
                        <a:pt x="125377" y="9220"/>
                        <a:pt x="140195" y="5516"/>
                      </a:cubicBezTo>
                      <a:cubicBezTo>
                        <a:pt x="155096" y="1811"/>
                        <a:pt x="171149" y="0"/>
                        <a:pt x="188437" y="0"/>
                      </a:cubicBezTo>
                      <a:lnTo>
                        <a:pt x="229269" y="0"/>
                      </a:lnTo>
                      <a:close/>
                    </a:path>
                  </a:pathLst>
                </a:custGeom>
                <a:grpFill/>
                <a:ln w="8232" cap="flat">
                  <a:noFill/>
                  <a:prstDash val="solid"/>
                  <a:miter/>
                </a:ln>
              </p:spPr>
              <p:txBody>
                <a:bodyPr rtlCol="0" anchor="ctr"/>
                <a:lstStyle/>
                <a:p>
                  <a:endParaRPr lang="pt-BR"/>
                </a:p>
              </p:txBody>
            </p:sp>
            <p:sp>
              <p:nvSpPr>
                <p:cNvPr id="411" name="Forma Livre: Forma 410">
                  <a:extLst>
                    <a:ext uri="{FF2B5EF4-FFF2-40B4-BE49-F238E27FC236}">
                      <a16:creationId xmlns:a16="http://schemas.microsoft.com/office/drawing/2014/main" id="{7A586203-4125-E0C6-421E-F76738B3A300}"/>
                    </a:ext>
                  </a:extLst>
                </p:cNvPr>
                <p:cNvSpPr/>
                <p:nvPr/>
              </p:nvSpPr>
              <p:spPr>
                <a:xfrm>
                  <a:off x="7213778" y="5169220"/>
                  <a:ext cx="264008" cy="421327"/>
                </a:xfrm>
                <a:custGeom>
                  <a:avLst/>
                  <a:gdLst>
                    <a:gd name="connsiteX0" fmla="*/ 61248 w 264008"/>
                    <a:gd name="connsiteY0" fmla="*/ 421245 h 421327"/>
                    <a:gd name="connsiteX1" fmla="*/ 17370 w 264008"/>
                    <a:gd name="connsiteY1" fmla="*/ 421245 h 421327"/>
                    <a:gd name="connsiteX2" fmla="*/ 0 w 264008"/>
                    <a:gd name="connsiteY2" fmla="*/ 403875 h 421327"/>
                    <a:gd name="connsiteX3" fmla="*/ 0 w 264008"/>
                    <a:gd name="connsiteY3" fmla="*/ 17370 h 421327"/>
                    <a:gd name="connsiteX4" fmla="*/ 17370 w 264008"/>
                    <a:gd name="connsiteY4" fmla="*/ 0 h 421327"/>
                    <a:gd name="connsiteX5" fmla="*/ 54744 w 264008"/>
                    <a:gd name="connsiteY5" fmla="*/ 0 h 421327"/>
                    <a:gd name="connsiteX6" fmla="*/ 72114 w 264008"/>
                    <a:gd name="connsiteY6" fmla="*/ 16300 h 421327"/>
                    <a:gd name="connsiteX7" fmla="*/ 74008 w 264008"/>
                    <a:gd name="connsiteY7" fmla="*/ 47171 h 421327"/>
                    <a:gd name="connsiteX8" fmla="*/ 108419 w 264008"/>
                    <a:gd name="connsiteY8" fmla="*/ 22968 h 421327"/>
                    <a:gd name="connsiteX9" fmla="*/ 153367 w 264008"/>
                    <a:gd name="connsiteY9" fmla="*/ 6009 h 421327"/>
                    <a:gd name="connsiteX10" fmla="*/ 205807 w 264008"/>
                    <a:gd name="connsiteY10" fmla="*/ 0 h 421327"/>
                    <a:gd name="connsiteX11" fmla="*/ 246639 w 264008"/>
                    <a:gd name="connsiteY11" fmla="*/ 0 h 421327"/>
                    <a:gd name="connsiteX12" fmla="*/ 264009 w 264008"/>
                    <a:gd name="connsiteY12" fmla="*/ 17370 h 421327"/>
                    <a:gd name="connsiteX13" fmla="*/ 264009 w 264008"/>
                    <a:gd name="connsiteY13" fmla="*/ 57461 h 421327"/>
                    <a:gd name="connsiteX14" fmla="*/ 246639 w 264008"/>
                    <a:gd name="connsiteY14" fmla="*/ 74831 h 421327"/>
                    <a:gd name="connsiteX15" fmla="*/ 207289 w 264008"/>
                    <a:gd name="connsiteY15" fmla="*/ 74831 h 421327"/>
                    <a:gd name="connsiteX16" fmla="*/ 154273 w 264008"/>
                    <a:gd name="connsiteY16" fmla="*/ 83558 h 421327"/>
                    <a:gd name="connsiteX17" fmla="*/ 114346 w 264008"/>
                    <a:gd name="connsiteY17" fmla="*/ 108254 h 421327"/>
                    <a:gd name="connsiteX18" fmla="*/ 88250 w 264008"/>
                    <a:gd name="connsiteY18" fmla="*/ 149251 h 421327"/>
                    <a:gd name="connsiteX19" fmla="*/ 78536 w 264008"/>
                    <a:gd name="connsiteY19" fmla="*/ 208606 h 421327"/>
                    <a:gd name="connsiteX20" fmla="*/ 78536 w 264008"/>
                    <a:gd name="connsiteY20" fmla="*/ 403958 h 421327"/>
                    <a:gd name="connsiteX21" fmla="*/ 61166 w 264008"/>
                    <a:gd name="connsiteY21" fmla="*/ 421328 h 421327"/>
                    <a:gd name="connsiteX22" fmla="*/ 34740 w 264008"/>
                    <a:gd name="connsiteY22" fmla="*/ 386505 h 421327"/>
                    <a:gd name="connsiteX23" fmla="*/ 43878 w 264008"/>
                    <a:gd name="connsiteY23" fmla="*/ 386505 h 421327"/>
                    <a:gd name="connsiteX24" fmla="*/ 43878 w 264008"/>
                    <a:gd name="connsiteY24" fmla="*/ 208523 h 421327"/>
                    <a:gd name="connsiteX25" fmla="*/ 55897 w 264008"/>
                    <a:gd name="connsiteY25" fmla="*/ 136656 h 421327"/>
                    <a:gd name="connsiteX26" fmla="*/ 90061 w 264008"/>
                    <a:gd name="connsiteY26" fmla="*/ 83393 h 421327"/>
                    <a:gd name="connsiteX27" fmla="*/ 142501 w 264008"/>
                    <a:gd name="connsiteY27" fmla="*/ 50875 h 421327"/>
                    <a:gd name="connsiteX28" fmla="*/ 207371 w 264008"/>
                    <a:gd name="connsiteY28" fmla="*/ 40091 h 421327"/>
                    <a:gd name="connsiteX29" fmla="*/ 229351 w 264008"/>
                    <a:gd name="connsiteY29" fmla="*/ 40091 h 421327"/>
                    <a:gd name="connsiteX30" fmla="*/ 229351 w 264008"/>
                    <a:gd name="connsiteY30" fmla="*/ 34740 h 421327"/>
                    <a:gd name="connsiteX31" fmla="*/ 205889 w 264008"/>
                    <a:gd name="connsiteY31" fmla="*/ 34740 h 421327"/>
                    <a:gd name="connsiteX32" fmla="*/ 161764 w 264008"/>
                    <a:gd name="connsiteY32" fmla="*/ 39762 h 421327"/>
                    <a:gd name="connsiteX33" fmla="*/ 124719 w 264008"/>
                    <a:gd name="connsiteY33" fmla="*/ 53674 h 421327"/>
                    <a:gd name="connsiteX34" fmla="*/ 95577 w 264008"/>
                    <a:gd name="connsiteY34" fmla="*/ 74502 h 421327"/>
                    <a:gd name="connsiteX35" fmla="*/ 74090 w 264008"/>
                    <a:gd name="connsiteY35" fmla="*/ 100845 h 421327"/>
                    <a:gd name="connsiteX36" fmla="*/ 55073 w 264008"/>
                    <a:gd name="connsiteY36" fmla="*/ 108583 h 421327"/>
                    <a:gd name="connsiteX37" fmla="*/ 41984 w 264008"/>
                    <a:gd name="connsiteY37" fmla="*/ 92778 h 421327"/>
                    <a:gd name="connsiteX38" fmla="*/ 38445 w 264008"/>
                    <a:gd name="connsiteY38" fmla="*/ 34658 h 421327"/>
                    <a:gd name="connsiteX39" fmla="*/ 34740 w 264008"/>
                    <a:gd name="connsiteY39" fmla="*/ 34658 h 421327"/>
                    <a:gd name="connsiteX40" fmla="*/ 34740 w 264008"/>
                    <a:gd name="connsiteY40" fmla="*/ 386505 h 4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8" h="421327">
                      <a:moveTo>
                        <a:pt x="61248" y="421245"/>
                      </a:moveTo>
                      <a:lnTo>
                        <a:pt x="17370" y="421245"/>
                      </a:lnTo>
                      <a:cubicBezTo>
                        <a:pt x="7820" y="421245"/>
                        <a:pt x="0" y="413507"/>
                        <a:pt x="0" y="403875"/>
                      </a:cubicBezTo>
                      <a:lnTo>
                        <a:pt x="0" y="17370"/>
                      </a:lnTo>
                      <a:cubicBezTo>
                        <a:pt x="0" y="7821"/>
                        <a:pt x="7738" y="0"/>
                        <a:pt x="17370" y="0"/>
                      </a:cubicBezTo>
                      <a:lnTo>
                        <a:pt x="54744" y="0"/>
                      </a:lnTo>
                      <a:cubicBezTo>
                        <a:pt x="63882" y="0"/>
                        <a:pt x="71538" y="7162"/>
                        <a:pt x="72114" y="16300"/>
                      </a:cubicBezTo>
                      <a:lnTo>
                        <a:pt x="74008" y="47171"/>
                      </a:lnTo>
                      <a:cubicBezTo>
                        <a:pt x="84134" y="37868"/>
                        <a:pt x="95659" y="29801"/>
                        <a:pt x="108419" y="22968"/>
                      </a:cubicBezTo>
                      <a:cubicBezTo>
                        <a:pt x="122084" y="15723"/>
                        <a:pt x="137149" y="10043"/>
                        <a:pt x="153367" y="6009"/>
                      </a:cubicBezTo>
                      <a:cubicBezTo>
                        <a:pt x="169585" y="1976"/>
                        <a:pt x="187202" y="0"/>
                        <a:pt x="205807" y="0"/>
                      </a:cubicBezTo>
                      <a:lnTo>
                        <a:pt x="246639" y="0"/>
                      </a:lnTo>
                      <a:cubicBezTo>
                        <a:pt x="256188" y="0"/>
                        <a:pt x="264009" y="7738"/>
                        <a:pt x="264009" y="17370"/>
                      </a:cubicBezTo>
                      <a:lnTo>
                        <a:pt x="264009" y="57461"/>
                      </a:lnTo>
                      <a:cubicBezTo>
                        <a:pt x="264009" y="67011"/>
                        <a:pt x="256270" y="74831"/>
                        <a:pt x="246639" y="74831"/>
                      </a:cubicBezTo>
                      <a:lnTo>
                        <a:pt x="207289" y="74831"/>
                      </a:lnTo>
                      <a:cubicBezTo>
                        <a:pt x="188025" y="74831"/>
                        <a:pt x="170161" y="77795"/>
                        <a:pt x="154273" y="83558"/>
                      </a:cubicBezTo>
                      <a:cubicBezTo>
                        <a:pt x="138796" y="89155"/>
                        <a:pt x="125377" y="97470"/>
                        <a:pt x="114346" y="108254"/>
                      </a:cubicBezTo>
                      <a:cubicBezTo>
                        <a:pt x="103315" y="119039"/>
                        <a:pt x="94589" y="132787"/>
                        <a:pt x="88250" y="149251"/>
                      </a:cubicBezTo>
                      <a:cubicBezTo>
                        <a:pt x="81828" y="165962"/>
                        <a:pt x="78536" y="185967"/>
                        <a:pt x="78536" y="208606"/>
                      </a:cubicBezTo>
                      <a:lnTo>
                        <a:pt x="78536" y="403958"/>
                      </a:lnTo>
                      <a:cubicBezTo>
                        <a:pt x="78536" y="413507"/>
                        <a:pt x="70797" y="421328"/>
                        <a:pt x="61166" y="421328"/>
                      </a:cubicBezTo>
                      <a:close/>
                      <a:moveTo>
                        <a:pt x="34740" y="386505"/>
                      </a:moveTo>
                      <a:lnTo>
                        <a:pt x="43878" y="386505"/>
                      </a:lnTo>
                      <a:lnTo>
                        <a:pt x="43878" y="208523"/>
                      </a:lnTo>
                      <a:cubicBezTo>
                        <a:pt x="43878" y="181604"/>
                        <a:pt x="47911" y="157401"/>
                        <a:pt x="55897" y="136656"/>
                      </a:cubicBezTo>
                      <a:cubicBezTo>
                        <a:pt x="64047" y="115581"/>
                        <a:pt x="75572" y="97635"/>
                        <a:pt x="90061" y="83393"/>
                      </a:cubicBezTo>
                      <a:cubicBezTo>
                        <a:pt x="104632" y="69069"/>
                        <a:pt x="122249" y="58120"/>
                        <a:pt x="142501" y="50875"/>
                      </a:cubicBezTo>
                      <a:cubicBezTo>
                        <a:pt x="162258" y="43713"/>
                        <a:pt x="184074" y="40091"/>
                        <a:pt x="207371" y="40091"/>
                      </a:cubicBezTo>
                      <a:lnTo>
                        <a:pt x="229351" y="40091"/>
                      </a:lnTo>
                      <a:lnTo>
                        <a:pt x="229351" y="34740"/>
                      </a:lnTo>
                      <a:lnTo>
                        <a:pt x="205889" y="34740"/>
                      </a:lnTo>
                      <a:cubicBezTo>
                        <a:pt x="190083" y="34740"/>
                        <a:pt x="175265" y="36387"/>
                        <a:pt x="161764" y="39762"/>
                      </a:cubicBezTo>
                      <a:cubicBezTo>
                        <a:pt x="148345" y="43055"/>
                        <a:pt x="135833" y="47747"/>
                        <a:pt x="124719" y="53674"/>
                      </a:cubicBezTo>
                      <a:cubicBezTo>
                        <a:pt x="113770" y="59519"/>
                        <a:pt x="103973" y="66517"/>
                        <a:pt x="95577" y="74502"/>
                      </a:cubicBezTo>
                      <a:cubicBezTo>
                        <a:pt x="87097" y="82652"/>
                        <a:pt x="79853" y="91543"/>
                        <a:pt x="74090" y="100845"/>
                      </a:cubicBezTo>
                      <a:cubicBezTo>
                        <a:pt x="70139" y="107267"/>
                        <a:pt x="62400" y="110395"/>
                        <a:pt x="55073" y="108583"/>
                      </a:cubicBezTo>
                      <a:cubicBezTo>
                        <a:pt x="47747" y="106772"/>
                        <a:pt x="42478" y="100351"/>
                        <a:pt x="41984" y="92778"/>
                      </a:cubicBezTo>
                      <a:lnTo>
                        <a:pt x="38445" y="34658"/>
                      </a:lnTo>
                      <a:lnTo>
                        <a:pt x="34740" y="34658"/>
                      </a:lnTo>
                      <a:lnTo>
                        <a:pt x="34740" y="386505"/>
                      </a:lnTo>
                      <a:close/>
                    </a:path>
                  </a:pathLst>
                </a:custGeom>
                <a:grpFill/>
                <a:ln w="8232" cap="flat">
                  <a:noFill/>
                  <a:prstDash val="solid"/>
                  <a:miter/>
                </a:ln>
              </p:spPr>
              <p:txBody>
                <a:bodyPr rtlCol="0" anchor="ctr"/>
                <a:lstStyle/>
                <a:p>
                  <a:endParaRPr lang="pt-BR"/>
                </a:p>
              </p:txBody>
            </p:sp>
          </p:grpSp>
          <p:grpSp>
            <p:nvGrpSpPr>
              <p:cNvPr id="386" name="Gráfico 4">
                <a:extLst>
                  <a:ext uri="{FF2B5EF4-FFF2-40B4-BE49-F238E27FC236}">
                    <a16:creationId xmlns:a16="http://schemas.microsoft.com/office/drawing/2014/main" id="{EFF8C6FE-2C23-4260-6D88-849779CC69F3}"/>
                  </a:ext>
                </a:extLst>
              </p:cNvPr>
              <p:cNvGrpSpPr/>
              <p:nvPr/>
            </p:nvGrpSpPr>
            <p:grpSpPr>
              <a:xfrm>
                <a:off x="7710513" y="5158848"/>
                <a:ext cx="452610" cy="563663"/>
                <a:chOff x="7710513" y="5158848"/>
                <a:chExt cx="452610" cy="563663"/>
              </a:xfrm>
              <a:grpFill/>
            </p:grpSpPr>
            <p:sp>
              <p:nvSpPr>
                <p:cNvPr id="408" name="Forma Livre: Forma 407">
                  <a:extLst>
                    <a:ext uri="{FF2B5EF4-FFF2-40B4-BE49-F238E27FC236}">
                      <a16:creationId xmlns:a16="http://schemas.microsoft.com/office/drawing/2014/main" id="{F3DEB35B-D654-2AC6-429A-71E16F71A02B}"/>
                    </a:ext>
                  </a:extLst>
                </p:cNvPr>
                <p:cNvSpPr/>
                <p:nvPr/>
              </p:nvSpPr>
              <p:spPr>
                <a:xfrm>
                  <a:off x="7727883" y="5176300"/>
                  <a:ext cx="417870" cy="528841"/>
                </a:xfrm>
                <a:custGeom>
                  <a:avLst/>
                  <a:gdLst>
                    <a:gd name="connsiteX0" fmla="*/ 417788 w 417870"/>
                    <a:gd name="connsiteY0" fmla="*/ 203337 h 528841"/>
                    <a:gd name="connsiteX1" fmla="*/ 402147 w 417870"/>
                    <a:gd name="connsiteY1" fmla="*/ 282861 h 528841"/>
                    <a:gd name="connsiteX2" fmla="*/ 358845 w 417870"/>
                    <a:gd name="connsiteY2" fmla="*/ 347731 h 528841"/>
                    <a:gd name="connsiteX3" fmla="*/ 293563 w 417870"/>
                    <a:gd name="connsiteY3" fmla="*/ 391198 h 528841"/>
                    <a:gd name="connsiteX4" fmla="*/ 211734 w 417870"/>
                    <a:gd name="connsiteY4" fmla="*/ 407004 h 528841"/>
                    <a:gd name="connsiteX5" fmla="*/ 158883 w 417870"/>
                    <a:gd name="connsiteY5" fmla="*/ 400336 h 528841"/>
                    <a:gd name="connsiteX6" fmla="*/ 112536 w 417870"/>
                    <a:gd name="connsiteY6" fmla="*/ 382060 h 528841"/>
                    <a:gd name="connsiteX7" fmla="*/ 73844 w 417870"/>
                    <a:gd name="connsiteY7" fmla="*/ 354235 h 528841"/>
                    <a:gd name="connsiteX8" fmla="*/ 43878 w 417870"/>
                    <a:gd name="connsiteY8" fmla="*/ 318589 h 528841"/>
                    <a:gd name="connsiteX9" fmla="*/ 43878 w 417870"/>
                    <a:gd name="connsiteY9" fmla="*/ 528841 h 528841"/>
                    <a:gd name="connsiteX10" fmla="*/ 0 w 417870"/>
                    <a:gd name="connsiteY10" fmla="*/ 528841 h 528841"/>
                    <a:gd name="connsiteX11" fmla="*/ 0 w 417870"/>
                    <a:gd name="connsiteY11" fmla="*/ 10290 h 528841"/>
                    <a:gd name="connsiteX12" fmla="*/ 37375 w 417870"/>
                    <a:gd name="connsiteY12" fmla="*/ 10290 h 528841"/>
                    <a:gd name="connsiteX13" fmla="*/ 41573 w 417870"/>
                    <a:gd name="connsiteY13" fmla="*/ 90061 h 528841"/>
                    <a:gd name="connsiteX14" fmla="*/ 71374 w 417870"/>
                    <a:gd name="connsiteY14" fmla="*/ 54580 h 528841"/>
                    <a:gd name="connsiteX15" fmla="*/ 110724 w 417870"/>
                    <a:gd name="connsiteY15" fmla="*/ 25932 h 528841"/>
                    <a:gd name="connsiteX16" fmla="*/ 158060 w 417870"/>
                    <a:gd name="connsiteY16" fmla="*/ 6833 h 528841"/>
                    <a:gd name="connsiteX17" fmla="*/ 211487 w 417870"/>
                    <a:gd name="connsiteY17" fmla="*/ 0 h 528841"/>
                    <a:gd name="connsiteX18" fmla="*/ 293152 w 417870"/>
                    <a:gd name="connsiteY18" fmla="*/ 15806 h 528841"/>
                    <a:gd name="connsiteX19" fmla="*/ 358598 w 417870"/>
                    <a:gd name="connsiteY19" fmla="*/ 59108 h 528841"/>
                    <a:gd name="connsiteX20" fmla="*/ 402065 w 417870"/>
                    <a:gd name="connsiteY20" fmla="*/ 123567 h 528841"/>
                    <a:gd name="connsiteX21" fmla="*/ 417870 w 417870"/>
                    <a:gd name="connsiteY21" fmla="*/ 203337 h 528841"/>
                    <a:gd name="connsiteX22" fmla="*/ 373169 w 417870"/>
                    <a:gd name="connsiteY22" fmla="*/ 203337 h 528841"/>
                    <a:gd name="connsiteX23" fmla="*/ 360162 w 417870"/>
                    <a:gd name="connsiteY23" fmla="*/ 138302 h 528841"/>
                    <a:gd name="connsiteX24" fmla="*/ 324846 w 417870"/>
                    <a:gd name="connsiteY24" fmla="*/ 86192 h 528841"/>
                    <a:gd name="connsiteX25" fmla="*/ 272406 w 417870"/>
                    <a:gd name="connsiteY25" fmla="*/ 51699 h 528841"/>
                    <a:gd name="connsiteX26" fmla="*/ 207947 w 417870"/>
                    <a:gd name="connsiteY26" fmla="*/ 39268 h 528841"/>
                    <a:gd name="connsiteX27" fmla="*/ 143489 w 417870"/>
                    <a:gd name="connsiteY27" fmla="*/ 51699 h 528841"/>
                    <a:gd name="connsiteX28" fmla="*/ 90802 w 417870"/>
                    <a:gd name="connsiteY28" fmla="*/ 86192 h 528841"/>
                    <a:gd name="connsiteX29" fmla="*/ 55321 w 417870"/>
                    <a:gd name="connsiteY29" fmla="*/ 138302 h 528841"/>
                    <a:gd name="connsiteX30" fmla="*/ 42314 w 417870"/>
                    <a:gd name="connsiteY30" fmla="*/ 203337 h 528841"/>
                    <a:gd name="connsiteX31" fmla="*/ 55321 w 417870"/>
                    <a:gd name="connsiteY31" fmla="*/ 268372 h 528841"/>
                    <a:gd name="connsiteX32" fmla="*/ 90802 w 417870"/>
                    <a:gd name="connsiteY32" fmla="*/ 320482 h 528841"/>
                    <a:gd name="connsiteX33" fmla="*/ 143489 w 417870"/>
                    <a:gd name="connsiteY33" fmla="*/ 354976 h 528841"/>
                    <a:gd name="connsiteX34" fmla="*/ 207947 w 417870"/>
                    <a:gd name="connsiteY34" fmla="*/ 367407 h 528841"/>
                    <a:gd name="connsiteX35" fmla="*/ 272406 w 417870"/>
                    <a:gd name="connsiteY35" fmla="*/ 354976 h 528841"/>
                    <a:gd name="connsiteX36" fmla="*/ 324846 w 417870"/>
                    <a:gd name="connsiteY36" fmla="*/ 320482 h 528841"/>
                    <a:gd name="connsiteX37" fmla="*/ 360162 w 417870"/>
                    <a:gd name="connsiteY37" fmla="*/ 268372 h 528841"/>
                    <a:gd name="connsiteX38" fmla="*/ 373169 w 417870"/>
                    <a:gd name="connsiteY38" fmla="*/ 203337 h 5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28841">
                      <a:moveTo>
                        <a:pt x="417788" y="203337"/>
                      </a:moveTo>
                      <a:cubicBezTo>
                        <a:pt x="417788" y="231574"/>
                        <a:pt x="412602" y="258082"/>
                        <a:pt x="402147" y="282861"/>
                      </a:cubicBezTo>
                      <a:cubicBezTo>
                        <a:pt x="391692" y="307640"/>
                        <a:pt x="377285" y="329291"/>
                        <a:pt x="358845" y="347731"/>
                      </a:cubicBezTo>
                      <a:cubicBezTo>
                        <a:pt x="340405" y="366172"/>
                        <a:pt x="318672" y="380660"/>
                        <a:pt x="293563" y="391198"/>
                      </a:cubicBezTo>
                      <a:cubicBezTo>
                        <a:pt x="268537" y="401735"/>
                        <a:pt x="241206" y="407004"/>
                        <a:pt x="211734" y="407004"/>
                      </a:cubicBezTo>
                      <a:cubicBezTo>
                        <a:pt x="193129" y="407004"/>
                        <a:pt x="175512" y="404781"/>
                        <a:pt x="158883" y="400336"/>
                      </a:cubicBezTo>
                      <a:cubicBezTo>
                        <a:pt x="142172" y="395890"/>
                        <a:pt x="126777" y="389798"/>
                        <a:pt x="112536" y="382060"/>
                      </a:cubicBezTo>
                      <a:cubicBezTo>
                        <a:pt x="98293" y="374321"/>
                        <a:pt x="85369" y="365019"/>
                        <a:pt x="73844" y="354235"/>
                      </a:cubicBezTo>
                      <a:cubicBezTo>
                        <a:pt x="62236" y="343450"/>
                        <a:pt x="52275" y="331514"/>
                        <a:pt x="43878" y="318589"/>
                      </a:cubicBezTo>
                      <a:lnTo>
                        <a:pt x="43878" y="528841"/>
                      </a:lnTo>
                      <a:lnTo>
                        <a:pt x="0" y="528841"/>
                      </a:lnTo>
                      <a:lnTo>
                        <a:pt x="0" y="10290"/>
                      </a:lnTo>
                      <a:lnTo>
                        <a:pt x="37375" y="10290"/>
                      </a:lnTo>
                      <a:lnTo>
                        <a:pt x="41573" y="90061"/>
                      </a:lnTo>
                      <a:cubicBezTo>
                        <a:pt x="49723" y="77301"/>
                        <a:pt x="59602" y="65529"/>
                        <a:pt x="71374" y="54580"/>
                      </a:cubicBezTo>
                      <a:cubicBezTo>
                        <a:pt x="83064" y="43631"/>
                        <a:pt x="96153" y="34082"/>
                        <a:pt x="110724" y="25932"/>
                      </a:cubicBezTo>
                      <a:cubicBezTo>
                        <a:pt x="125213" y="17782"/>
                        <a:pt x="141019" y="11443"/>
                        <a:pt x="158060" y="6833"/>
                      </a:cubicBezTo>
                      <a:cubicBezTo>
                        <a:pt x="175101" y="2223"/>
                        <a:pt x="192882" y="0"/>
                        <a:pt x="211487" y="0"/>
                      </a:cubicBezTo>
                      <a:cubicBezTo>
                        <a:pt x="240712" y="0"/>
                        <a:pt x="267961" y="5269"/>
                        <a:pt x="293152" y="15806"/>
                      </a:cubicBezTo>
                      <a:cubicBezTo>
                        <a:pt x="318342" y="26343"/>
                        <a:pt x="340158" y="40832"/>
                        <a:pt x="358598" y="59108"/>
                      </a:cubicBezTo>
                      <a:cubicBezTo>
                        <a:pt x="377039" y="77383"/>
                        <a:pt x="391527" y="98952"/>
                        <a:pt x="402065" y="123567"/>
                      </a:cubicBezTo>
                      <a:cubicBezTo>
                        <a:pt x="412602" y="148263"/>
                        <a:pt x="417870" y="174853"/>
                        <a:pt x="417870" y="203337"/>
                      </a:cubicBezTo>
                      <a:close/>
                      <a:moveTo>
                        <a:pt x="373169" y="203337"/>
                      </a:moveTo>
                      <a:cubicBezTo>
                        <a:pt x="373169" y="179957"/>
                        <a:pt x="368806" y="158224"/>
                        <a:pt x="360162" y="138302"/>
                      </a:cubicBezTo>
                      <a:cubicBezTo>
                        <a:pt x="351518" y="118380"/>
                        <a:pt x="339746" y="101010"/>
                        <a:pt x="324846" y="86192"/>
                      </a:cubicBezTo>
                      <a:cubicBezTo>
                        <a:pt x="309945" y="71456"/>
                        <a:pt x="292493" y="59931"/>
                        <a:pt x="272406" y="51699"/>
                      </a:cubicBezTo>
                      <a:cubicBezTo>
                        <a:pt x="252319" y="43466"/>
                        <a:pt x="230833" y="39268"/>
                        <a:pt x="207947" y="39268"/>
                      </a:cubicBezTo>
                      <a:cubicBezTo>
                        <a:pt x="185062" y="39268"/>
                        <a:pt x="163575" y="43384"/>
                        <a:pt x="143489" y="51699"/>
                      </a:cubicBezTo>
                      <a:cubicBezTo>
                        <a:pt x="123402" y="59931"/>
                        <a:pt x="105867" y="71456"/>
                        <a:pt x="90802" y="86192"/>
                      </a:cubicBezTo>
                      <a:cubicBezTo>
                        <a:pt x="75819" y="100928"/>
                        <a:pt x="63965" y="118298"/>
                        <a:pt x="55321" y="138302"/>
                      </a:cubicBezTo>
                      <a:cubicBezTo>
                        <a:pt x="46677" y="158307"/>
                        <a:pt x="42314" y="179957"/>
                        <a:pt x="42314" y="203337"/>
                      </a:cubicBezTo>
                      <a:cubicBezTo>
                        <a:pt x="42314" y="226717"/>
                        <a:pt x="46677" y="248450"/>
                        <a:pt x="55321" y="268372"/>
                      </a:cubicBezTo>
                      <a:cubicBezTo>
                        <a:pt x="63965" y="288377"/>
                        <a:pt x="75819" y="305664"/>
                        <a:pt x="90802" y="320482"/>
                      </a:cubicBezTo>
                      <a:cubicBezTo>
                        <a:pt x="105785" y="335300"/>
                        <a:pt x="123402" y="346743"/>
                        <a:pt x="143489" y="354976"/>
                      </a:cubicBezTo>
                      <a:cubicBezTo>
                        <a:pt x="163575" y="363290"/>
                        <a:pt x="185062" y="367407"/>
                        <a:pt x="207947" y="367407"/>
                      </a:cubicBezTo>
                      <a:cubicBezTo>
                        <a:pt x="230833" y="367407"/>
                        <a:pt x="252319" y="363290"/>
                        <a:pt x="272406" y="354976"/>
                      </a:cubicBezTo>
                      <a:cubicBezTo>
                        <a:pt x="292493" y="346743"/>
                        <a:pt x="310028" y="335218"/>
                        <a:pt x="324846" y="320482"/>
                      </a:cubicBezTo>
                      <a:cubicBezTo>
                        <a:pt x="339746" y="305747"/>
                        <a:pt x="351518" y="288377"/>
                        <a:pt x="360162" y="268372"/>
                      </a:cubicBezTo>
                      <a:cubicBezTo>
                        <a:pt x="368806" y="248368"/>
                        <a:pt x="373169" y="226717"/>
                        <a:pt x="373169" y="203337"/>
                      </a:cubicBezTo>
                      <a:close/>
                    </a:path>
                  </a:pathLst>
                </a:custGeom>
                <a:grpFill/>
                <a:ln w="8232" cap="flat">
                  <a:noFill/>
                  <a:prstDash val="solid"/>
                  <a:miter/>
                </a:ln>
              </p:spPr>
              <p:txBody>
                <a:bodyPr rtlCol="0" anchor="ctr"/>
                <a:lstStyle/>
                <a:p>
                  <a:endParaRPr lang="pt-BR"/>
                </a:p>
              </p:txBody>
            </p:sp>
            <p:sp>
              <p:nvSpPr>
                <p:cNvPr id="409" name="Forma Livre: Forma 408">
                  <a:extLst>
                    <a:ext uri="{FF2B5EF4-FFF2-40B4-BE49-F238E27FC236}">
                      <a16:creationId xmlns:a16="http://schemas.microsoft.com/office/drawing/2014/main" id="{FDE9D9A3-1E5E-2B01-F422-7466528E85E0}"/>
                    </a:ext>
                  </a:extLst>
                </p:cNvPr>
                <p:cNvSpPr/>
                <p:nvPr/>
              </p:nvSpPr>
              <p:spPr>
                <a:xfrm>
                  <a:off x="7710513" y="5158848"/>
                  <a:ext cx="452610" cy="563663"/>
                </a:xfrm>
                <a:custGeom>
                  <a:avLst/>
                  <a:gdLst>
                    <a:gd name="connsiteX0" fmla="*/ 61248 w 452610"/>
                    <a:gd name="connsiteY0" fmla="*/ 563664 h 563663"/>
                    <a:gd name="connsiteX1" fmla="*/ 17370 w 452610"/>
                    <a:gd name="connsiteY1" fmla="*/ 563664 h 563663"/>
                    <a:gd name="connsiteX2" fmla="*/ 0 w 452610"/>
                    <a:gd name="connsiteY2" fmla="*/ 546294 h 563663"/>
                    <a:gd name="connsiteX3" fmla="*/ 0 w 452610"/>
                    <a:gd name="connsiteY3" fmla="*/ 27743 h 563663"/>
                    <a:gd name="connsiteX4" fmla="*/ 17370 w 452610"/>
                    <a:gd name="connsiteY4" fmla="*/ 10373 h 563663"/>
                    <a:gd name="connsiteX5" fmla="*/ 54745 w 452610"/>
                    <a:gd name="connsiteY5" fmla="*/ 10373 h 563663"/>
                    <a:gd name="connsiteX6" fmla="*/ 72115 w 452610"/>
                    <a:gd name="connsiteY6" fmla="*/ 26837 h 563663"/>
                    <a:gd name="connsiteX7" fmla="*/ 74008 w 452610"/>
                    <a:gd name="connsiteY7" fmla="*/ 62071 h 563663"/>
                    <a:gd name="connsiteX8" fmla="*/ 76890 w 452610"/>
                    <a:gd name="connsiteY8" fmla="*/ 59355 h 563663"/>
                    <a:gd name="connsiteX9" fmla="*/ 119533 w 452610"/>
                    <a:gd name="connsiteY9" fmla="*/ 28237 h 563663"/>
                    <a:gd name="connsiteX10" fmla="*/ 170820 w 452610"/>
                    <a:gd name="connsiteY10" fmla="*/ 7491 h 563663"/>
                    <a:gd name="connsiteX11" fmla="*/ 228775 w 452610"/>
                    <a:gd name="connsiteY11" fmla="*/ 0 h 563663"/>
                    <a:gd name="connsiteX12" fmla="*/ 317190 w 452610"/>
                    <a:gd name="connsiteY12" fmla="*/ 17205 h 563663"/>
                    <a:gd name="connsiteX13" fmla="*/ 388152 w 452610"/>
                    <a:gd name="connsiteY13" fmla="*/ 64212 h 563663"/>
                    <a:gd name="connsiteX14" fmla="*/ 435405 w 452610"/>
                    <a:gd name="connsiteY14" fmla="*/ 134186 h 563663"/>
                    <a:gd name="connsiteX15" fmla="*/ 452610 w 452610"/>
                    <a:gd name="connsiteY15" fmla="*/ 220790 h 563663"/>
                    <a:gd name="connsiteX16" fmla="*/ 435652 w 452610"/>
                    <a:gd name="connsiteY16" fmla="*/ 307064 h 563663"/>
                    <a:gd name="connsiteX17" fmla="*/ 388646 w 452610"/>
                    <a:gd name="connsiteY17" fmla="*/ 377450 h 563663"/>
                    <a:gd name="connsiteX18" fmla="*/ 317848 w 452610"/>
                    <a:gd name="connsiteY18" fmla="*/ 424703 h 563663"/>
                    <a:gd name="connsiteX19" fmla="*/ 229269 w 452610"/>
                    <a:gd name="connsiteY19" fmla="*/ 441909 h 563663"/>
                    <a:gd name="connsiteX20" fmla="*/ 171972 w 452610"/>
                    <a:gd name="connsiteY20" fmla="*/ 434664 h 563663"/>
                    <a:gd name="connsiteX21" fmla="*/ 121755 w 452610"/>
                    <a:gd name="connsiteY21" fmla="*/ 414825 h 563663"/>
                    <a:gd name="connsiteX22" fmla="*/ 79524 w 452610"/>
                    <a:gd name="connsiteY22" fmla="*/ 384365 h 563663"/>
                    <a:gd name="connsiteX23" fmla="*/ 78783 w 452610"/>
                    <a:gd name="connsiteY23" fmla="*/ 383706 h 563663"/>
                    <a:gd name="connsiteX24" fmla="*/ 78783 w 452610"/>
                    <a:gd name="connsiteY24" fmla="*/ 546294 h 563663"/>
                    <a:gd name="connsiteX25" fmla="*/ 61413 w 452610"/>
                    <a:gd name="connsiteY25" fmla="*/ 563664 h 563663"/>
                    <a:gd name="connsiteX26" fmla="*/ 34740 w 452610"/>
                    <a:gd name="connsiteY26" fmla="*/ 528924 h 563663"/>
                    <a:gd name="connsiteX27" fmla="*/ 43878 w 452610"/>
                    <a:gd name="connsiteY27" fmla="*/ 528924 h 563663"/>
                    <a:gd name="connsiteX28" fmla="*/ 43878 w 452610"/>
                    <a:gd name="connsiteY28" fmla="*/ 336042 h 563663"/>
                    <a:gd name="connsiteX29" fmla="*/ 56309 w 452610"/>
                    <a:gd name="connsiteY29" fmla="*/ 319412 h 563663"/>
                    <a:gd name="connsiteX30" fmla="*/ 74667 w 452610"/>
                    <a:gd name="connsiteY30" fmla="*/ 325010 h 563663"/>
                    <a:gd name="connsiteX31" fmla="*/ 56721 w 452610"/>
                    <a:gd name="connsiteY31" fmla="*/ 292740 h 563663"/>
                    <a:gd name="connsiteX32" fmla="*/ 42314 w 452610"/>
                    <a:gd name="connsiteY32" fmla="*/ 220790 h 563663"/>
                    <a:gd name="connsiteX33" fmla="*/ 56721 w 452610"/>
                    <a:gd name="connsiteY33" fmla="*/ 148840 h 563663"/>
                    <a:gd name="connsiteX34" fmla="*/ 95989 w 452610"/>
                    <a:gd name="connsiteY34" fmla="*/ 91296 h 563663"/>
                    <a:gd name="connsiteX35" fmla="*/ 154190 w 452610"/>
                    <a:gd name="connsiteY35" fmla="*/ 53098 h 563663"/>
                    <a:gd name="connsiteX36" fmla="*/ 225235 w 452610"/>
                    <a:gd name="connsiteY36" fmla="*/ 39350 h 563663"/>
                    <a:gd name="connsiteX37" fmla="*/ 296362 w 452610"/>
                    <a:gd name="connsiteY37" fmla="*/ 53098 h 563663"/>
                    <a:gd name="connsiteX38" fmla="*/ 354482 w 452610"/>
                    <a:gd name="connsiteY38" fmla="*/ 91378 h 563663"/>
                    <a:gd name="connsiteX39" fmla="*/ 393503 w 452610"/>
                    <a:gd name="connsiteY39" fmla="*/ 148922 h 563663"/>
                    <a:gd name="connsiteX40" fmla="*/ 407909 w 452610"/>
                    <a:gd name="connsiteY40" fmla="*/ 220872 h 563663"/>
                    <a:gd name="connsiteX41" fmla="*/ 393503 w 452610"/>
                    <a:gd name="connsiteY41" fmla="*/ 292822 h 563663"/>
                    <a:gd name="connsiteX42" fmla="*/ 354482 w 452610"/>
                    <a:gd name="connsiteY42" fmla="*/ 350366 h 563663"/>
                    <a:gd name="connsiteX43" fmla="*/ 296362 w 452610"/>
                    <a:gd name="connsiteY43" fmla="*/ 388646 h 563663"/>
                    <a:gd name="connsiteX44" fmla="*/ 225235 w 452610"/>
                    <a:gd name="connsiteY44" fmla="*/ 402394 h 563663"/>
                    <a:gd name="connsiteX45" fmla="*/ 154108 w 452610"/>
                    <a:gd name="connsiteY45" fmla="*/ 388646 h 563663"/>
                    <a:gd name="connsiteX46" fmla="*/ 95906 w 452610"/>
                    <a:gd name="connsiteY46" fmla="*/ 350448 h 563663"/>
                    <a:gd name="connsiteX47" fmla="*/ 76149 w 452610"/>
                    <a:gd name="connsiteY47" fmla="*/ 327398 h 563663"/>
                    <a:gd name="connsiteX48" fmla="*/ 102986 w 452610"/>
                    <a:gd name="connsiteY48" fmla="*/ 359174 h 563663"/>
                    <a:gd name="connsiteX49" fmla="*/ 138138 w 452610"/>
                    <a:gd name="connsiteY49" fmla="*/ 384447 h 563663"/>
                    <a:gd name="connsiteX50" fmla="*/ 180699 w 452610"/>
                    <a:gd name="connsiteY50" fmla="*/ 401241 h 563663"/>
                    <a:gd name="connsiteX51" fmla="*/ 229104 w 452610"/>
                    <a:gd name="connsiteY51" fmla="*/ 407333 h 563663"/>
                    <a:gd name="connsiteX52" fmla="*/ 304265 w 452610"/>
                    <a:gd name="connsiteY52" fmla="*/ 392844 h 563663"/>
                    <a:gd name="connsiteX53" fmla="*/ 363949 w 452610"/>
                    <a:gd name="connsiteY53" fmla="*/ 353082 h 563663"/>
                    <a:gd name="connsiteX54" fmla="*/ 403546 w 452610"/>
                    <a:gd name="connsiteY54" fmla="*/ 293728 h 563663"/>
                    <a:gd name="connsiteX55" fmla="*/ 417788 w 452610"/>
                    <a:gd name="connsiteY55" fmla="*/ 220872 h 563663"/>
                    <a:gd name="connsiteX56" fmla="*/ 403382 w 452610"/>
                    <a:gd name="connsiteY56" fmla="*/ 147934 h 563663"/>
                    <a:gd name="connsiteX57" fmla="*/ 363619 w 452610"/>
                    <a:gd name="connsiteY57" fmla="*/ 88908 h 563663"/>
                    <a:gd name="connsiteX58" fmla="*/ 303689 w 452610"/>
                    <a:gd name="connsiteY58" fmla="*/ 49311 h 563663"/>
                    <a:gd name="connsiteX59" fmla="*/ 228775 w 452610"/>
                    <a:gd name="connsiteY59" fmla="*/ 34822 h 563663"/>
                    <a:gd name="connsiteX60" fmla="*/ 179875 w 452610"/>
                    <a:gd name="connsiteY60" fmla="*/ 41079 h 563663"/>
                    <a:gd name="connsiteX61" fmla="*/ 136574 w 452610"/>
                    <a:gd name="connsiteY61" fmla="*/ 58531 h 563663"/>
                    <a:gd name="connsiteX62" fmla="*/ 100599 w 452610"/>
                    <a:gd name="connsiteY62" fmla="*/ 84710 h 563663"/>
                    <a:gd name="connsiteX63" fmla="*/ 73597 w 452610"/>
                    <a:gd name="connsiteY63" fmla="*/ 116898 h 563663"/>
                    <a:gd name="connsiteX64" fmla="*/ 54498 w 452610"/>
                    <a:gd name="connsiteY64" fmla="*/ 124307 h 563663"/>
                    <a:gd name="connsiteX65" fmla="*/ 41573 w 452610"/>
                    <a:gd name="connsiteY65" fmla="*/ 108419 h 563663"/>
                    <a:gd name="connsiteX66" fmla="*/ 38280 w 452610"/>
                    <a:gd name="connsiteY66" fmla="*/ 45113 h 563663"/>
                    <a:gd name="connsiteX67" fmla="*/ 34740 w 452610"/>
                    <a:gd name="connsiteY67" fmla="*/ 45113 h 563663"/>
                    <a:gd name="connsiteX68" fmla="*/ 34740 w 452610"/>
                    <a:gd name="connsiteY68" fmla="*/ 528924 h 563663"/>
                    <a:gd name="connsiteX69" fmla="*/ 225317 w 452610"/>
                    <a:gd name="connsiteY69" fmla="*/ 74090 h 563663"/>
                    <a:gd name="connsiteX70" fmla="*/ 167445 w 452610"/>
                    <a:gd name="connsiteY70" fmla="*/ 85204 h 563663"/>
                    <a:gd name="connsiteX71" fmla="*/ 120356 w 452610"/>
                    <a:gd name="connsiteY71" fmla="*/ 116075 h 563663"/>
                    <a:gd name="connsiteX72" fmla="*/ 88579 w 452610"/>
                    <a:gd name="connsiteY72" fmla="*/ 162670 h 563663"/>
                    <a:gd name="connsiteX73" fmla="*/ 77054 w 452610"/>
                    <a:gd name="connsiteY73" fmla="*/ 220872 h 563663"/>
                    <a:gd name="connsiteX74" fmla="*/ 88579 w 452610"/>
                    <a:gd name="connsiteY74" fmla="*/ 279074 h 563663"/>
                    <a:gd name="connsiteX75" fmla="*/ 120356 w 452610"/>
                    <a:gd name="connsiteY75" fmla="*/ 325669 h 563663"/>
                    <a:gd name="connsiteX76" fmla="*/ 167445 w 452610"/>
                    <a:gd name="connsiteY76" fmla="*/ 356540 h 563663"/>
                    <a:gd name="connsiteX77" fmla="*/ 225317 w 452610"/>
                    <a:gd name="connsiteY77" fmla="*/ 367653 h 563663"/>
                    <a:gd name="connsiteX78" fmla="*/ 283190 w 452610"/>
                    <a:gd name="connsiteY78" fmla="*/ 356540 h 563663"/>
                    <a:gd name="connsiteX79" fmla="*/ 330032 w 452610"/>
                    <a:gd name="connsiteY79" fmla="*/ 325751 h 563663"/>
                    <a:gd name="connsiteX80" fmla="*/ 361644 w 452610"/>
                    <a:gd name="connsiteY80" fmla="*/ 279074 h 563663"/>
                    <a:gd name="connsiteX81" fmla="*/ 373169 w 452610"/>
                    <a:gd name="connsiteY81" fmla="*/ 220872 h 563663"/>
                    <a:gd name="connsiteX82" fmla="*/ 361644 w 452610"/>
                    <a:gd name="connsiteY82" fmla="*/ 162670 h 563663"/>
                    <a:gd name="connsiteX83" fmla="*/ 330032 w 452610"/>
                    <a:gd name="connsiteY83" fmla="*/ 115993 h 563663"/>
                    <a:gd name="connsiteX84" fmla="*/ 283190 w 452610"/>
                    <a:gd name="connsiteY84" fmla="*/ 85204 h 563663"/>
                    <a:gd name="connsiteX85" fmla="*/ 225317 w 452610"/>
                    <a:gd name="connsiteY85" fmla="*/ 74090 h 56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10" h="563663">
                      <a:moveTo>
                        <a:pt x="61248" y="563664"/>
                      </a:moveTo>
                      <a:lnTo>
                        <a:pt x="17370" y="563664"/>
                      </a:lnTo>
                      <a:cubicBezTo>
                        <a:pt x="7821" y="563664"/>
                        <a:pt x="0" y="555925"/>
                        <a:pt x="0" y="546294"/>
                      </a:cubicBezTo>
                      <a:lnTo>
                        <a:pt x="0" y="27743"/>
                      </a:lnTo>
                      <a:cubicBezTo>
                        <a:pt x="0" y="18193"/>
                        <a:pt x="7738" y="10373"/>
                        <a:pt x="17370" y="10373"/>
                      </a:cubicBezTo>
                      <a:lnTo>
                        <a:pt x="54745" y="10373"/>
                      </a:lnTo>
                      <a:cubicBezTo>
                        <a:pt x="63965" y="10373"/>
                        <a:pt x="71621" y="17617"/>
                        <a:pt x="72115" y="26837"/>
                      </a:cubicBezTo>
                      <a:lnTo>
                        <a:pt x="74008" y="62071"/>
                      </a:lnTo>
                      <a:cubicBezTo>
                        <a:pt x="74996" y="61166"/>
                        <a:pt x="75902" y="60260"/>
                        <a:pt x="76890" y="59355"/>
                      </a:cubicBezTo>
                      <a:cubicBezTo>
                        <a:pt x="89567" y="47500"/>
                        <a:pt x="103891" y="37045"/>
                        <a:pt x="119533" y="28237"/>
                      </a:cubicBezTo>
                      <a:cubicBezTo>
                        <a:pt x="135256" y="19428"/>
                        <a:pt x="152462" y="12431"/>
                        <a:pt x="170820" y="7491"/>
                      </a:cubicBezTo>
                      <a:cubicBezTo>
                        <a:pt x="189260" y="2552"/>
                        <a:pt x="208770" y="0"/>
                        <a:pt x="228775" y="0"/>
                      </a:cubicBezTo>
                      <a:cubicBezTo>
                        <a:pt x="260222" y="0"/>
                        <a:pt x="289941" y="5762"/>
                        <a:pt x="317190" y="17205"/>
                      </a:cubicBezTo>
                      <a:cubicBezTo>
                        <a:pt x="344356" y="28566"/>
                        <a:pt x="368230" y="44372"/>
                        <a:pt x="388152" y="64212"/>
                      </a:cubicBezTo>
                      <a:cubicBezTo>
                        <a:pt x="408074" y="84051"/>
                        <a:pt x="423962" y="107596"/>
                        <a:pt x="435405" y="134186"/>
                      </a:cubicBezTo>
                      <a:cubicBezTo>
                        <a:pt x="446848" y="160941"/>
                        <a:pt x="452610" y="190083"/>
                        <a:pt x="452610" y="220790"/>
                      </a:cubicBezTo>
                      <a:cubicBezTo>
                        <a:pt x="452610" y="251496"/>
                        <a:pt x="446930" y="280227"/>
                        <a:pt x="435652" y="307064"/>
                      </a:cubicBezTo>
                      <a:cubicBezTo>
                        <a:pt x="424374" y="333819"/>
                        <a:pt x="408568" y="357528"/>
                        <a:pt x="388646" y="377450"/>
                      </a:cubicBezTo>
                      <a:cubicBezTo>
                        <a:pt x="368723" y="397372"/>
                        <a:pt x="344850" y="413260"/>
                        <a:pt x="317848" y="424703"/>
                      </a:cubicBezTo>
                      <a:cubicBezTo>
                        <a:pt x="290764" y="436146"/>
                        <a:pt x="260963" y="441909"/>
                        <a:pt x="229269" y="441909"/>
                      </a:cubicBezTo>
                      <a:cubicBezTo>
                        <a:pt x="209264" y="441909"/>
                        <a:pt x="190001" y="439439"/>
                        <a:pt x="171972" y="434664"/>
                      </a:cubicBezTo>
                      <a:cubicBezTo>
                        <a:pt x="154026" y="429889"/>
                        <a:pt x="137150" y="423221"/>
                        <a:pt x="121755" y="414825"/>
                      </a:cubicBezTo>
                      <a:cubicBezTo>
                        <a:pt x="106279" y="406427"/>
                        <a:pt x="92037" y="396137"/>
                        <a:pt x="79524" y="384365"/>
                      </a:cubicBezTo>
                      <a:cubicBezTo>
                        <a:pt x="79277" y="384118"/>
                        <a:pt x="79030" y="383871"/>
                        <a:pt x="78783" y="383706"/>
                      </a:cubicBezTo>
                      <a:lnTo>
                        <a:pt x="78783" y="546294"/>
                      </a:lnTo>
                      <a:cubicBezTo>
                        <a:pt x="78783" y="555843"/>
                        <a:pt x="71045" y="563664"/>
                        <a:pt x="61413" y="563664"/>
                      </a:cubicBezTo>
                      <a:close/>
                      <a:moveTo>
                        <a:pt x="34740" y="528924"/>
                      </a:moveTo>
                      <a:lnTo>
                        <a:pt x="43878" y="528924"/>
                      </a:lnTo>
                      <a:lnTo>
                        <a:pt x="43878" y="336042"/>
                      </a:lnTo>
                      <a:cubicBezTo>
                        <a:pt x="43878" y="328303"/>
                        <a:pt x="48900" y="321553"/>
                        <a:pt x="56309" y="319412"/>
                      </a:cubicBezTo>
                      <a:cubicBezTo>
                        <a:pt x="63060" y="317437"/>
                        <a:pt x="70303" y="319741"/>
                        <a:pt x="74667" y="325010"/>
                      </a:cubicBezTo>
                      <a:cubicBezTo>
                        <a:pt x="67751" y="315049"/>
                        <a:pt x="61742" y="304265"/>
                        <a:pt x="56721" y="292740"/>
                      </a:cubicBezTo>
                      <a:cubicBezTo>
                        <a:pt x="47171" y="270677"/>
                        <a:pt x="42314" y="246474"/>
                        <a:pt x="42314" y="220790"/>
                      </a:cubicBezTo>
                      <a:cubicBezTo>
                        <a:pt x="42314" y="195105"/>
                        <a:pt x="47171" y="170902"/>
                        <a:pt x="56721" y="148840"/>
                      </a:cubicBezTo>
                      <a:cubicBezTo>
                        <a:pt x="66187" y="126942"/>
                        <a:pt x="79442" y="107514"/>
                        <a:pt x="95989" y="91296"/>
                      </a:cubicBezTo>
                      <a:cubicBezTo>
                        <a:pt x="112535" y="74996"/>
                        <a:pt x="132128" y="62154"/>
                        <a:pt x="154190" y="53098"/>
                      </a:cubicBezTo>
                      <a:cubicBezTo>
                        <a:pt x="176335" y="43960"/>
                        <a:pt x="200209" y="39350"/>
                        <a:pt x="225235" y="39350"/>
                      </a:cubicBezTo>
                      <a:cubicBezTo>
                        <a:pt x="250261" y="39350"/>
                        <a:pt x="274217" y="43960"/>
                        <a:pt x="296362" y="53098"/>
                      </a:cubicBezTo>
                      <a:cubicBezTo>
                        <a:pt x="318507" y="62154"/>
                        <a:pt x="338017" y="75078"/>
                        <a:pt x="354482" y="91378"/>
                      </a:cubicBezTo>
                      <a:cubicBezTo>
                        <a:pt x="370864" y="107678"/>
                        <a:pt x="383953" y="127024"/>
                        <a:pt x="393503" y="148922"/>
                      </a:cubicBezTo>
                      <a:cubicBezTo>
                        <a:pt x="403052" y="170985"/>
                        <a:pt x="407909" y="195187"/>
                        <a:pt x="407909" y="220872"/>
                      </a:cubicBezTo>
                      <a:cubicBezTo>
                        <a:pt x="407909" y="246557"/>
                        <a:pt x="403052" y="270760"/>
                        <a:pt x="393503" y="292822"/>
                      </a:cubicBezTo>
                      <a:cubicBezTo>
                        <a:pt x="384036" y="314720"/>
                        <a:pt x="370864" y="334066"/>
                        <a:pt x="354482" y="350366"/>
                      </a:cubicBezTo>
                      <a:cubicBezTo>
                        <a:pt x="338017" y="366665"/>
                        <a:pt x="318507" y="379508"/>
                        <a:pt x="296362" y="388646"/>
                      </a:cubicBezTo>
                      <a:cubicBezTo>
                        <a:pt x="274299" y="397784"/>
                        <a:pt x="250344" y="402394"/>
                        <a:pt x="225235" y="402394"/>
                      </a:cubicBezTo>
                      <a:cubicBezTo>
                        <a:pt x="200127" y="402394"/>
                        <a:pt x="176253" y="397784"/>
                        <a:pt x="154108" y="388646"/>
                      </a:cubicBezTo>
                      <a:cubicBezTo>
                        <a:pt x="132046" y="379590"/>
                        <a:pt x="112453" y="366748"/>
                        <a:pt x="95906" y="350448"/>
                      </a:cubicBezTo>
                      <a:cubicBezTo>
                        <a:pt x="88662" y="343368"/>
                        <a:pt x="82076" y="335630"/>
                        <a:pt x="76149" y="327398"/>
                      </a:cubicBezTo>
                      <a:cubicBezTo>
                        <a:pt x="83640" y="338923"/>
                        <a:pt x="92696" y="349543"/>
                        <a:pt x="102986" y="359174"/>
                      </a:cubicBezTo>
                      <a:cubicBezTo>
                        <a:pt x="113441" y="368971"/>
                        <a:pt x="125295" y="377450"/>
                        <a:pt x="138138" y="384447"/>
                      </a:cubicBezTo>
                      <a:cubicBezTo>
                        <a:pt x="151144" y="391527"/>
                        <a:pt x="165387" y="397207"/>
                        <a:pt x="180699" y="401241"/>
                      </a:cubicBezTo>
                      <a:cubicBezTo>
                        <a:pt x="195846" y="405275"/>
                        <a:pt x="212146" y="407333"/>
                        <a:pt x="229104" y="407333"/>
                      </a:cubicBezTo>
                      <a:cubicBezTo>
                        <a:pt x="256106" y="407333"/>
                        <a:pt x="281379" y="402476"/>
                        <a:pt x="304265" y="392844"/>
                      </a:cubicBezTo>
                      <a:cubicBezTo>
                        <a:pt x="327068" y="383212"/>
                        <a:pt x="347155" y="369876"/>
                        <a:pt x="363949" y="353082"/>
                      </a:cubicBezTo>
                      <a:cubicBezTo>
                        <a:pt x="380743" y="336288"/>
                        <a:pt x="393997" y="316366"/>
                        <a:pt x="403546" y="293728"/>
                      </a:cubicBezTo>
                      <a:cubicBezTo>
                        <a:pt x="413013" y="271171"/>
                        <a:pt x="417788" y="246721"/>
                        <a:pt x="417788" y="220872"/>
                      </a:cubicBezTo>
                      <a:cubicBezTo>
                        <a:pt x="417788" y="195023"/>
                        <a:pt x="412931" y="170326"/>
                        <a:pt x="403382" y="147934"/>
                      </a:cubicBezTo>
                      <a:cubicBezTo>
                        <a:pt x="393750" y="125460"/>
                        <a:pt x="380331" y="105620"/>
                        <a:pt x="363619" y="88908"/>
                      </a:cubicBezTo>
                      <a:cubicBezTo>
                        <a:pt x="346826" y="72279"/>
                        <a:pt x="326657" y="58943"/>
                        <a:pt x="303689" y="49311"/>
                      </a:cubicBezTo>
                      <a:cubicBezTo>
                        <a:pt x="280720" y="39680"/>
                        <a:pt x="255530" y="34822"/>
                        <a:pt x="228775" y="34822"/>
                      </a:cubicBezTo>
                      <a:cubicBezTo>
                        <a:pt x="211816" y="34822"/>
                        <a:pt x="195352" y="36963"/>
                        <a:pt x="179875" y="41079"/>
                      </a:cubicBezTo>
                      <a:cubicBezTo>
                        <a:pt x="164316" y="45278"/>
                        <a:pt x="149745" y="51122"/>
                        <a:pt x="136574" y="58531"/>
                      </a:cubicBezTo>
                      <a:cubicBezTo>
                        <a:pt x="123319" y="65941"/>
                        <a:pt x="111218" y="74749"/>
                        <a:pt x="100599" y="84710"/>
                      </a:cubicBezTo>
                      <a:cubicBezTo>
                        <a:pt x="89979" y="94589"/>
                        <a:pt x="80923" y="105455"/>
                        <a:pt x="73597" y="116898"/>
                      </a:cubicBezTo>
                      <a:cubicBezTo>
                        <a:pt x="69563" y="123237"/>
                        <a:pt x="61824" y="126283"/>
                        <a:pt x="54498" y="124307"/>
                      </a:cubicBezTo>
                      <a:cubicBezTo>
                        <a:pt x="47171" y="122414"/>
                        <a:pt x="41984" y="115993"/>
                        <a:pt x="41573" y="108419"/>
                      </a:cubicBezTo>
                      <a:lnTo>
                        <a:pt x="38280" y="45113"/>
                      </a:lnTo>
                      <a:lnTo>
                        <a:pt x="34740" y="45113"/>
                      </a:lnTo>
                      <a:lnTo>
                        <a:pt x="34740" y="528924"/>
                      </a:lnTo>
                      <a:close/>
                      <a:moveTo>
                        <a:pt x="225317" y="74090"/>
                      </a:moveTo>
                      <a:cubicBezTo>
                        <a:pt x="204819" y="74090"/>
                        <a:pt x="185309" y="77795"/>
                        <a:pt x="167445" y="85204"/>
                      </a:cubicBezTo>
                      <a:cubicBezTo>
                        <a:pt x="149498" y="92613"/>
                        <a:pt x="133692" y="102986"/>
                        <a:pt x="120356" y="116075"/>
                      </a:cubicBezTo>
                      <a:cubicBezTo>
                        <a:pt x="107020" y="129164"/>
                        <a:pt x="96318" y="144888"/>
                        <a:pt x="88579" y="162670"/>
                      </a:cubicBezTo>
                      <a:cubicBezTo>
                        <a:pt x="80923" y="180369"/>
                        <a:pt x="77054" y="199962"/>
                        <a:pt x="77054" y="220872"/>
                      </a:cubicBezTo>
                      <a:cubicBezTo>
                        <a:pt x="77054" y="241782"/>
                        <a:pt x="80923" y="261375"/>
                        <a:pt x="88579" y="279074"/>
                      </a:cubicBezTo>
                      <a:cubicBezTo>
                        <a:pt x="96318" y="296856"/>
                        <a:pt x="106937" y="312579"/>
                        <a:pt x="120356" y="325669"/>
                      </a:cubicBezTo>
                      <a:cubicBezTo>
                        <a:pt x="133692" y="338758"/>
                        <a:pt x="149498" y="349131"/>
                        <a:pt x="167445" y="356540"/>
                      </a:cubicBezTo>
                      <a:cubicBezTo>
                        <a:pt x="185309" y="363949"/>
                        <a:pt x="204819" y="367653"/>
                        <a:pt x="225317" y="367653"/>
                      </a:cubicBezTo>
                      <a:cubicBezTo>
                        <a:pt x="245816" y="367653"/>
                        <a:pt x="265326" y="363949"/>
                        <a:pt x="283190" y="356540"/>
                      </a:cubicBezTo>
                      <a:cubicBezTo>
                        <a:pt x="301054" y="349213"/>
                        <a:pt x="316860" y="338840"/>
                        <a:pt x="330032" y="325751"/>
                      </a:cubicBezTo>
                      <a:cubicBezTo>
                        <a:pt x="343286" y="312662"/>
                        <a:pt x="353905" y="296938"/>
                        <a:pt x="361644" y="279074"/>
                      </a:cubicBezTo>
                      <a:cubicBezTo>
                        <a:pt x="369300" y="261375"/>
                        <a:pt x="373169" y="241864"/>
                        <a:pt x="373169" y="220872"/>
                      </a:cubicBezTo>
                      <a:cubicBezTo>
                        <a:pt x="373169" y="199879"/>
                        <a:pt x="369300" y="180369"/>
                        <a:pt x="361644" y="162670"/>
                      </a:cubicBezTo>
                      <a:cubicBezTo>
                        <a:pt x="353905" y="144805"/>
                        <a:pt x="343286" y="129164"/>
                        <a:pt x="330032" y="115993"/>
                      </a:cubicBezTo>
                      <a:cubicBezTo>
                        <a:pt x="316860" y="102903"/>
                        <a:pt x="301054" y="92531"/>
                        <a:pt x="283190" y="85204"/>
                      </a:cubicBezTo>
                      <a:cubicBezTo>
                        <a:pt x="265326" y="77795"/>
                        <a:pt x="245816" y="74090"/>
                        <a:pt x="225317" y="74090"/>
                      </a:cubicBezTo>
                      <a:close/>
                    </a:path>
                  </a:pathLst>
                </a:custGeom>
                <a:grpFill/>
                <a:ln w="8232" cap="flat">
                  <a:noFill/>
                  <a:prstDash val="solid"/>
                  <a:miter/>
                </a:ln>
              </p:spPr>
              <p:txBody>
                <a:bodyPr rtlCol="0" anchor="ctr"/>
                <a:lstStyle/>
                <a:p>
                  <a:endParaRPr lang="pt-BR"/>
                </a:p>
              </p:txBody>
            </p:sp>
          </p:grpSp>
          <p:grpSp>
            <p:nvGrpSpPr>
              <p:cNvPr id="387" name="Gráfico 4">
                <a:extLst>
                  <a:ext uri="{FF2B5EF4-FFF2-40B4-BE49-F238E27FC236}">
                    <a16:creationId xmlns:a16="http://schemas.microsoft.com/office/drawing/2014/main" id="{6241F120-3EC6-0516-BF4F-AB0906E95D4F}"/>
                  </a:ext>
                </a:extLst>
              </p:cNvPr>
              <p:cNvGrpSpPr/>
              <p:nvPr/>
            </p:nvGrpSpPr>
            <p:grpSpPr>
              <a:xfrm>
                <a:off x="8390335" y="5159012"/>
                <a:ext cx="452610" cy="441743"/>
                <a:chOff x="8390335" y="5159012"/>
                <a:chExt cx="452610" cy="441743"/>
              </a:xfrm>
              <a:grpFill/>
            </p:grpSpPr>
            <p:sp>
              <p:nvSpPr>
                <p:cNvPr id="406" name="Forma Livre: Forma 405">
                  <a:extLst>
                    <a:ext uri="{FF2B5EF4-FFF2-40B4-BE49-F238E27FC236}">
                      <a16:creationId xmlns:a16="http://schemas.microsoft.com/office/drawing/2014/main" id="{1E2C482C-EDCD-3040-9B97-1D7DEABFB4EC}"/>
                    </a:ext>
                  </a:extLst>
                </p:cNvPr>
                <p:cNvSpPr/>
                <p:nvPr/>
              </p:nvSpPr>
              <p:spPr>
                <a:xfrm>
                  <a:off x="8407787" y="5176300"/>
                  <a:ext cx="418034" cy="407086"/>
                </a:xfrm>
                <a:custGeom>
                  <a:avLst/>
                  <a:gdLst>
                    <a:gd name="connsiteX0" fmla="*/ 0 w 418034"/>
                    <a:gd name="connsiteY0" fmla="*/ 203337 h 407086"/>
                    <a:gd name="connsiteX1" fmla="*/ 16053 w 418034"/>
                    <a:gd name="connsiteY1" fmla="*/ 123813 h 407086"/>
                    <a:gd name="connsiteX2" fmla="*/ 60343 w 418034"/>
                    <a:gd name="connsiteY2" fmla="*/ 59108 h 407086"/>
                    <a:gd name="connsiteX3" fmla="*/ 126777 w 418034"/>
                    <a:gd name="connsiteY3" fmla="*/ 15806 h 407086"/>
                    <a:gd name="connsiteX4" fmla="*/ 208852 w 418034"/>
                    <a:gd name="connsiteY4" fmla="*/ 0 h 407086"/>
                    <a:gd name="connsiteX5" fmla="*/ 291257 w 418034"/>
                    <a:gd name="connsiteY5" fmla="*/ 15806 h 407086"/>
                    <a:gd name="connsiteX6" fmla="*/ 357692 w 418034"/>
                    <a:gd name="connsiteY6" fmla="*/ 59108 h 407086"/>
                    <a:gd name="connsiteX7" fmla="*/ 401982 w 418034"/>
                    <a:gd name="connsiteY7" fmla="*/ 123813 h 407086"/>
                    <a:gd name="connsiteX8" fmla="*/ 418035 w 418034"/>
                    <a:gd name="connsiteY8" fmla="*/ 203337 h 407086"/>
                    <a:gd name="connsiteX9" fmla="*/ 401982 w 418034"/>
                    <a:gd name="connsiteY9" fmla="*/ 283272 h 407086"/>
                    <a:gd name="connsiteX10" fmla="*/ 357692 w 418034"/>
                    <a:gd name="connsiteY10" fmla="*/ 347978 h 407086"/>
                    <a:gd name="connsiteX11" fmla="*/ 291257 w 418034"/>
                    <a:gd name="connsiteY11" fmla="*/ 391280 h 407086"/>
                    <a:gd name="connsiteX12" fmla="*/ 208852 w 418034"/>
                    <a:gd name="connsiteY12" fmla="*/ 407086 h 407086"/>
                    <a:gd name="connsiteX13" fmla="*/ 126777 w 418034"/>
                    <a:gd name="connsiteY13" fmla="*/ 391280 h 407086"/>
                    <a:gd name="connsiteX14" fmla="*/ 60590 w 418034"/>
                    <a:gd name="connsiteY14" fmla="*/ 347978 h 407086"/>
                    <a:gd name="connsiteX15" fmla="*/ 16300 w 418034"/>
                    <a:gd name="connsiteY15" fmla="*/ 283272 h 407086"/>
                    <a:gd name="connsiteX16" fmla="*/ 82 w 418034"/>
                    <a:gd name="connsiteY16" fmla="*/ 203337 h 407086"/>
                    <a:gd name="connsiteX17" fmla="*/ 44207 w 418034"/>
                    <a:gd name="connsiteY17" fmla="*/ 203337 h 407086"/>
                    <a:gd name="connsiteX18" fmla="*/ 57214 w 418034"/>
                    <a:gd name="connsiteY18" fmla="*/ 268619 h 407086"/>
                    <a:gd name="connsiteX19" fmla="*/ 92531 w 418034"/>
                    <a:gd name="connsiteY19" fmla="*/ 320730 h 407086"/>
                    <a:gd name="connsiteX20" fmla="*/ 144971 w 418034"/>
                    <a:gd name="connsiteY20" fmla="*/ 355058 h 407086"/>
                    <a:gd name="connsiteX21" fmla="*/ 209429 w 418034"/>
                    <a:gd name="connsiteY21" fmla="*/ 367489 h 407086"/>
                    <a:gd name="connsiteX22" fmla="*/ 273723 w 418034"/>
                    <a:gd name="connsiteY22" fmla="*/ 355058 h 407086"/>
                    <a:gd name="connsiteX23" fmla="*/ 325998 w 418034"/>
                    <a:gd name="connsiteY23" fmla="*/ 320730 h 407086"/>
                    <a:gd name="connsiteX24" fmla="*/ 361314 w 418034"/>
                    <a:gd name="connsiteY24" fmla="*/ 268619 h 407086"/>
                    <a:gd name="connsiteX25" fmla="*/ 374322 w 418034"/>
                    <a:gd name="connsiteY25" fmla="*/ 203337 h 407086"/>
                    <a:gd name="connsiteX26" fmla="*/ 361314 w 418034"/>
                    <a:gd name="connsiteY26" fmla="*/ 138302 h 407086"/>
                    <a:gd name="connsiteX27" fmla="*/ 325834 w 418034"/>
                    <a:gd name="connsiteY27" fmla="*/ 86439 h 407086"/>
                    <a:gd name="connsiteX28" fmla="*/ 273394 w 418034"/>
                    <a:gd name="connsiteY28" fmla="*/ 51946 h 407086"/>
                    <a:gd name="connsiteX29" fmla="*/ 209100 w 418034"/>
                    <a:gd name="connsiteY29" fmla="*/ 39350 h 407086"/>
                    <a:gd name="connsiteX30" fmla="*/ 144806 w 418034"/>
                    <a:gd name="connsiteY30" fmla="*/ 51946 h 407086"/>
                    <a:gd name="connsiteX31" fmla="*/ 92531 w 418034"/>
                    <a:gd name="connsiteY31" fmla="*/ 86439 h 407086"/>
                    <a:gd name="connsiteX32" fmla="*/ 57214 w 418034"/>
                    <a:gd name="connsiteY32" fmla="*/ 138302 h 407086"/>
                    <a:gd name="connsiteX33" fmla="*/ 44207 w 418034"/>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4" h="407086">
                      <a:moveTo>
                        <a:pt x="0" y="203337"/>
                      </a:moveTo>
                      <a:cubicBezTo>
                        <a:pt x="0" y="175101"/>
                        <a:pt x="5351" y="148592"/>
                        <a:pt x="16053" y="123813"/>
                      </a:cubicBezTo>
                      <a:cubicBezTo>
                        <a:pt x="26754" y="99034"/>
                        <a:pt x="41490" y="77466"/>
                        <a:pt x="60343" y="59108"/>
                      </a:cubicBezTo>
                      <a:cubicBezTo>
                        <a:pt x="79194" y="40750"/>
                        <a:pt x="101339" y="26343"/>
                        <a:pt x="126777" y="15806"/>
                      </a:cubicBezTo>
                      <a:cubicBezTo>
                        <a:pt x="152215" y="5269"/>
                        <a:pt x="179546" y="0"/>
                        <a:pt x="208852" y="0"/>
                      </a:cubicBezTo>
                      <a:cubicBezTo>
                        <a:pt x="238160" y="0"/>
                        <a:pt x="265820" y="5269"/>
                        <a:pt x="291257" y="15806"/>
                      </a:cubicBezTo>
                      <a:cubicBezTo>
                        <a:pt x="316696" y="26343"/>
                        <a:pt x="338840"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0" y="366254"/>
                        <a:pt x="316696" y="380743"/>
                        <a:pt x="291257" y="391280"/>
                      </a:cubicBezTo>
                      <a:cubicBezTo>
                        <a:pt x="265820" y="401817"/>
                        <a:pt x="238324" y="407086"/>
                        <a:pt x="208852" y="407086"/>
                      </a:cubicBezTo>
                      <a:cubicBezTo>
                        <a:pt x="179381" y="407086"/>
                        <a:pt x="152215" y="401817"/>
                        <a:pt x="126777" y="391280"/>
                      </a:cubicBezTo>
                      <a:cubicBezTo>
                        <a:pt x="101339" y="380743"/>
                        <a:pt x="79276" y="366254"/>
                        <a:pt x="60590" y="347978"/>
                      </a:cubicBezTo>
                      <a:cubicBezTo>
                        <a:pt x="41903" y="329703"/>
                        <a:pt x="27166" y="308134"/>
                        <a:pt x="16300" y="283272"/>
                      </a:cubicBezTo>
                      <a:cubicBezTo>
                        <a:pt x="5515" y="258494"/>
                        <a:pt x="82" y="231821"/>
                        <a:pt x="82" y="203337"/>
                      </a:cubicBezTo>
                      <a:close/>
                      <a:moveTo>
                        <a:pt x="44207" y="203337"/>
                      </a:moveTo>
                      <a:cubicBezTo>
                        <a:pt x="44207" y="226717"/>
                        <a:pt x="48570" y="248450"/>
                        <a:pt x="57214" y="268619"/>
                      </a:cubicBezTo>
                      <a:cubicBezTo>
                        <a:pt x="65858" y="288706"/>
                        <a:pt x="77630" y="306076"/>
                        <a:pt x="92531" y="320730"/>
                      </a:cubicBezTo>
                      <a:cubicBezTo>
                        <a:pt x="107431" y="335383"/>
                        <a:pt x="124883" y="346826"/>
                        <a:pt x="144971" y="355058"/>
                      </a:cubicBezTo>
                      <a:cubicBezTo>
                        <a:pt x="165057" y="363373"/>
                        <a:pt x="186543" y="367489"/>
                        <a:pt x="209429" y="367489"/>
                      </a:cubicBezTo>
                      <a:cubicBezTo>
                        <a:pt x="232315" y="367489"/>
                        <a:pt x="253719" y="363373"/>
                        <a:pt x="273723" y="355058"/>
                      </a:cubicBezTo>
                      <a:cubicBezTo>
                        <a:pt x="293645" y="346826"/>
                        <a:pt x="311098" y="335383"/>
                        <a:pt x="325998" y="320730"/>
                      </a:cubicBezTo>
                      <a:cubicBezTo>
                        <a:pt x="340898" y="306076"/>
                        <a:pt x="352671" y="288706"/>
                        <a:pt x="361314" y="268619"/>
                      </a:cubicBezTo>
                      <a:cubicBezTo>
                        <a:pt x="369958" y="248532"/>
                        <a:pt x="374322" y="226799"/>
                        <a:pt x="374322" y="203337"/>
                      </a:cubicBezTo>
                      <a:cubicBezTo>
                        <a:pt x="374322" y="179875"/>
                        <a:pt x="369958" y="158224"/>
                        <a:pt x="361314" y="138302"/>
                      </a:cubicBezTo>
                      <a:cubicBezTo>
                        <a:pt x="352671" y="118380"/>
                        <a:pt x="340816" y="101010"/>
                        <a:pt x="325834" y="86439"/>
                      </a:cubicBezTo>
                      <a:cubicBezTo>
                        <a:pt x="310850" y="71785"/>
                        <a:pt x="293316" y="60342"/>
                        <a:pt x="273394" y="51946"/>
                      </a:cubicBezTo>
                      <a:cubicBezTo>
                        <a:pt x="253389" y="43549"/>
                        <a:pt x="231985" y="39350"/>
                        <a:pt x="209100" y="39350"/>
                      </a:cubicBezTo>
                      <a:cubicBezTo>
                        <a:pt x="186214" y="39350"/>
                        <a:pt x="164727" y="43549"/>
                        <a:pt x="144806" y="51946"/>
                      </a:cubicBezTo>
                      <a:cubicBezTo>
                        <a:pt x="124801" y="60342"/>
                        <a:pt x="107431" y="71868"/>
                        <a:pt x="92531" y="86439"/>
                      </a:cubicBezTo>
                      <a:cubicBezTo>
                        <a:pt x="77630" y="101092"/>
                        <a:pt x="65858" y="118380"/>
                        <a:pt x="57214" y="138302"/>
                      </a:cubicBezTo>
                      <a:cubicBezTo>
                        <a:pt x="48570" y="158307"/>
                        <a:pt x="44207" y="179957"/>
                        <a:pt x="44207" y="203337"/>
                      </a:cubicBezTo>
                      <a:close/>
                    </a:path>
                  </a:pathLst>
                </a:custGeom>
                <a:grpFill/>
                <a:ln w="8232" cap="flat">
                  <a:noFill/>
                  <a:prstDash val="solid"/>
                  <a:miter/>
                </a:ln>
              </p:spPr>
              <p:txBody>
                <a:bodyPr rtlCol="0" anchor="ctr"/>
                <a:lstStyle/>
                <a:p>
                  <a:endParaRPr lang="pt-BR"/>
                </a:p>
              </p:txBody>
            </p:sp>
            <p:sp>
              <p:nvSpPr>
                <p:cNvPr id="407" name="Forma Livre: Forma 406">
                  <a:extLst>
                    <a:ext uri="{FF2B5EF4-FFF2-40B4-BE49-F238E27FC236}">
                      <a16:creationId xmlns:a16="http://schemas.microsoft.com/office/drawing/2014/main" id="{E8EFD73B-A361-4156-A6C9-4156179419E2}"/>
                    </a:ext>
                  </a:extLst>
                </p:cNvPr>
                <p:cNvSpPr/>
                <p:nvPr/>
              </p:nvSpPr>
              <p:spPr>
                <a:xfrm>
                  <a:off x="8390335" y="5159012"/>
                  <a:ext cx="452610" cy="441743"/>
                </a:xfrm>
                <a:custGeom>
                  <a:avLst/>
                  <a:gdLst>
                    <a:gd name="connsiteX0" fmla="*/ 226141 w 452610"/>
                    <a:gd name="connsiteY0" fmla="*/ 441744 h 441743"/>
                    <a:gd name="connsiteX1" fmla="*/ 137479 w 452610"/>
                    <a:gd name="connsiteY1" fmla="*/ 424621 h 441743"/>
                    <a:gd name="connsiteX2" fmla="*/ 65775 w 452610"/>
                    <a:gd name="connsiteY2" fmla="*/ 377697 h 441743"/>
                    <a:gd name="connsiteX3" fmla="*/ 17699 w 452610"/>
                    <a:gd name="connsiteY3" fmla="*/ 307558 h 441743"/>
                    <a:gd name="connsiteX4" fmla="*/ 0 w 452610"/>
                    <a:gd name="connsiteY4" fmla="*/ 220708 h 441743"/>
                    <a:gd name="connsiteX5" fmla="*/ 17452 w 452610"/>
                    <a:gd name="connsiteY5" fmla="*/ 134269 h 441743"/>
                    <a:gd name="connsiteX6" fmla="*/ 65529 w 452610"/>
                    <a:gd name="connsiteY6" fmla="*/ 64047 h 441743"/>
                    <a:gd name="connsiteX7" fmla="*/ 137397 w 452610"/>
                    <a:gd name="connsiteY7" fmla="*/ 17123 h 441743"/>
                    <a:gd name="connsiteX8" fmla="*/ 226141 w 452610"/>
                    <a:gd name="connsiteY8" fmla="*/ 0 h 441743"/>
                    <a:gd name="connsiteX9" fmla="*/ 315214 w 452610"/>
                    <a:gd name="connsiteY9" fmla="*/ 17123 h 441743"/>
                    <a:gd name="connsiteX10" fmla="*/ 387081 w 452610"/>
                    <a:gd name="connsiteY10" fmla="*/ 64047 h 441743"/>
                    <a:gd name="connsiteX11" fmla="*/ 435158 w 452610"/>
                    <a:gd name="connsiteY11" fmla="*/ 134269 h 441743"/>
                    <a:gd name="connsiteX12" fmla="*/ 452611 w 452610"/>
                    <a:gd name="connsiteY12" fmla="*/ 220708 h 441743"/>
                    <a:gd name="connsiteX13" fmla="*/ 435158 w 452610"/>
                    <a:gd name="connsiteY13" fmla="*/ 307476 h 441743"/>
                    <a:gd name="connsiteX14" fmla="*/ 387081 w 452610"/>
                    <a:gd name="connsiteY14" fmla="*/ 377697 h 441743"/>
                    <a:gd name="connsiteX15" fmla="*/ 315214 w 452610"/>
                    <a:gd name="connsiteY15" fmla="*/ 424621 h 441743"/>
                    <a:gd name="connsiteX16" fmla="*/ 226141 w 452610"/>
                    <a:gd name="connsiteY16" fmla="*/ 441744 h 441743"/>
                    <a:gd name="connsiteX17" fmla="*/ 226141 w 452610"/>
                    <a:gd name="connsiteY17" fmla="*/ 34658 h 441743"/>
                    <a:gd name="connsiteX18" fmla="*/ 150733 w 452610"/>
                    <a:gd name="connsiteY18" fmla="*/ 49147 h 441743"/>
                    <a:gd name="connsiteX19" fmla="*/ 89814 w 452610"/>
                    <a:gd name="connsiteY19" fmla="*/ 88826 h 441743"/>
                    <a:gd name="connsiteX20" fmla="*/ 49393 w 452610"/>
                    <a:gd name="connsiteY20" fmla="*/ 147934 h 441743"/>
                    <a:gd name="connsiteX21" fmla="*/ 34822 w 452610"/>
                    <a:gd name="connsiteY21" fmla="*/ 220625 h 441743"/>
                    <a:gd name="connsiteX22" fmla="*/ 49640 w 452610"/>
                    <a:gd name="connsiteY22" fmla="*/ 293645 h 441743"/>
                    <a:gd name="connsiteX23" fmla="*/ 90144 w 452610"/>
                    <a:gd name="connsiteY23" fmla="*/ 352836 h 441743"/>
                    <a:gd name="connsiteX24" fmla="*/ 150815 w 452610"/>
                    <a:gd name="connsiteY24" fmla="*/ 392515 h 441743"/>
                    <a:gd name="connsiteX25" fmla="*/ 226223 w 452610"/>
                    <a:gd name="connsiteY25" fmla="*/ 407004 h 441743"/>
                    <a:gd name="connsiteX26" fmla="*/ 301960 w 452610"/>
                    <a:gd name="connsiteY26" fmla="*/ 392515 h 441743"/>
                    <a:gd name="connsiteX27" fmla="*/ 362879 w 452610"/>
                    <a:gd name="connsiteY27" fmla="*/ 352836 h 441743"/>
                    <a:gd name="connsiteX28" fmla="*/ 403299 w 452610"/>
                    <a:gd name="connsiteY28" fmla="*/ 293728 h 441743"/>
                    <a:gd name="connsiteX29" fmla="*/ 417870 w 452610"/>
                    <a:gd name="connsiteY29" fmla="*/ 220625 h 441743"/>
                    <a:gd name="connsiteX30" fmla="*/ 403299 w 452610"/>
                    <a:gd name="connsiteY30" fmla="*/ 147934 h 441743"/>
                    <a:gd name="connsiteX31" fmla="*/ 362879 w 452610"/>
                    <a:gd name="connsiteY31" fmla="*/ 88826 h 441743"/>
                    <a:gd name="connsiteX32" fmla="*/ 301960 w 452610"/>
                    <a:gd name="connsiteY32" fmla="*/ 49147 h 441743"/>
                    <a:gd name="connsiteX33" fmla="*/ 226223 w 452610"/>
                    <a:gd name="connsiteY33" fmla="*/ 34658 h 441743"/>
                    <a:gd name="connsiteX34" fmla="*/ 226964 w 452610"/>
                    <a:gd name="connsiteY34" fmla="*/ 402064 h 441743"/>
                    <a:gd name="connsiteX35" fmla="*/ 155837 w 452610"/>
                    <a:gd name="connsiteY35" fmla="*/ 388317 h 441743"/>
                    <a:gd name="connsiteX36" fmla="*/ 97799 w 452610"/>
                    <a:gd name="connsiteY36" fmla="*/ 350284 h 441743"/>
                    <a:gd name="connsiteX37" fmla="*/ 58696 w 452610"/>
                    <a:gd name="connsiteY37" fmla="*/ 292658 h 441743"/>
                    <a:gd name="connsiteX38" fmla="*/ 44289 w 452610"/>
                    <a:gd name="connsiteY38" fmla="*/ 220543 h 441743"/>
                    <a:gd name="connsiteX39" fmla="*/ 58696 w 452610"/>
                    <a:gd name="connsiteY39" fmla="*/ 148593 h 441743"/>
                    <a:gd name="connsiteX40" fmla="*/ 97799 w 452610"/>
                    <a:gd name="connsiteY40" fmla="*/ 91214 h 441743"/>
                    <a:gd name="connsiteX41" fmla="*/ 155507 w 452610"/>
                    <a:gd name="connsiteY41" fmla="*/ 53098 h 441743"/>
                    <a:gd name="connsiteX42" fmla="*/ 226552 w 452610"/>
                    <a:gd name="connsiteY42" fmla="*/ 39186 h 441743"/>
                    <a:gd name="connsiteX43" fmla="*/ 297596 w 452610"/>
                    <a:gd name="connsiteY43" fmla="*/ 53098 h 441743"/>
                    <a:gd name="connsiteX44" fmla="*/ 355470 w 452610"/>
                    <a:gd name="connsiteY44" fmla="*/ 91214 h 441743"/>
                    <a:gd name="connsiteX45" fmla="*/ 394820 w 452610"/>
                    <a:gd name="connsiteY45" fmla="*/ 148675 h 441743"/>
                    <a:gd name="connsiteX46" fmla="*/ 409227 w 452610"/>
                    <a:gd name="connsiteY46" fmla="*/ 220625 h 441743"/>
                    <a:gd name="connsiteX47" fmla="*/ 394820 w 452610"/>
                    <a:gd name="connsiteY47" fmla="*/ 292740 h 441743"/>
                    <a:gd name="connsiteX48" fmla="*/ 355717 w 452610"/>
                    <a:gd name="connsiteY48" fmla="*/ 350366 h 441743"/>
                    <a:gd name="connsiteX49" fmla="*/ 297926 w 452610"/>
                    <a:gd name="connsiteY49" fmla="*/ 388399 h 441743"/>
                    <a:gd name="connsiteX50" fmla="*/ 226964 w 452610"/>
                    <a:gd name="connsiteY50" fmla="*/ 402147 h 441743"/>
                    <a:gd name="connsiteX51" fmla="*/ 226552 w 452610"/>
                    <a:gd name="connsiteY51" fmla="*/ 73926 h 441743"/>
                    <a:gd name="connsiteX52" fmla="*/ 169008 w 452610"/>
                    <a:gd name="connsiteY52" fmla="*/ 85122 h 441743"/>
                    <a:gd name="connsiteX53" fmla="*/ 122167 w 452610"/>
                    <a:gd name="connsiteY53" fmla="*/ 115993 h 441743"/>
                    <a:gd name="connsiteX54" fmla="*/ 90637 w 452610"/>
                    <a:gd name="connsiteY54" fmla="*/ 162423 h 441743"/>
                    <a:gd name="connsiteX55" fmla="*/ 79113 w 452610"/>
                    <a:gd name="connsiteY55" fmla="*/ 220625 h 441743"/>
                    <a:gd name="connsiteX56" fmla="*/ 90637 w 452610"/>
                    <a:gd name="connsiteY56" fmla="*/ 278992 h 441743"/>
                    <a:gd name="connsiteX57" fmla="*/ 122167 w 452610"/>
                    <a:gd name="connsiteY57" fmla="*/ 325587 h 441743"/>
                    <a:gd name="connsiteX58" fmla="*/ 169091 w 452610"/>
                    <a:gd name="connsiteY58" fmla="*/ 356293 h 441743"/>
                    <a:gd name="connsiteX59" fmla="*/ 226964 w 452610"/>
                    <a:gd name="connsiteY59" fmla="*/ 367407 h 441743"/>
                    <a:gd name="connsiteX60" fmla="*/ 284590 w 452610"/>
                    <a:gd name="connsiteY60" fmla="*/ 356293 h 441743"/>
                    <a:gd name="connsiteX61" fmla="*/ 331349 w 452610"/>
                    <a:gd name="connsiteY61" fmla="*/ 325587 h 441743"/>
                    <a:gd name="connsiteX62" fmla="*/ 362879 w 452610"/>
                    <a:gd name="connsiteY62" fmla="*/ 278992 h 441743"/>
                    <a:gd name="connsiteX63" fmla="*/ 374404 w 452610"/>
                    <a:gd name="connsiteY63" fmla="*/ 220625 h 441743"/>
                    <a:gd name="connsiteX64" fmla="*/ 362879 w 452610"/>
                    <a:gd name="connsiteY64" fmla="*/ 162423 h 441743"/>
                    <a:gd name="connsiteX65" fmla="*/ 331185 w 452610"/>
                    <a:gd name="connsiteY65" fmla="*/ 116075 h 441743"/>
                    <a:gd name="connsiteX66" fmla="*/ 284095 w 452610"/>
                    <a:gd name="connsiteY66" fmla="*/ 85122 h 441743"/>
                    <a:gd name="connsiteX67" fmla="*/ 226552 w 452610"/>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610" h="441743">
                      <a:moveTo>
                        <a:pt x="226141" y="441744"/>
                      </a:moveTo>
                      <a:cubicBezTo>
                        <a:pt x="194693" y="441744"/>
                        <a:pt x="164892" y="435981"/>
                        <a:pt x="137479" y="424621"/>
                      </a:cubicBezTo>
                      <a:cubicBezTo>
                        <a:pt x="110065" y="413260"/>
                        <a:pt x="85945" y="397454"/>
                        <a:pt x="65775" y="377697"/>
                      </a:cubicBezTo>
                      <a:cubicBezTo>
                        <a:pt x="45524" y="357857"/>
                        <a:pt x="29389" y="334313"/>
                        <a:pt x="17699" y="307558"/>
                      </a:cubicBezTo>
                      <a:cubicBezTo>
                        <a:pt x="6009" y="280721"/>
                        <a:pt x="0" y="251496"/>
                        <a:pt x="0" y="220708"/>
                      </a:cubicBezTo>
                      <a:cubicBezTo>
                        <a:pt x="0" y="189918"/>
                        <a:pt x="5845" y="161188"/>
                        <a:pt x="17452" y="134269"/>
                      </a:cubicBezTo>
                      <a:cubicBezTo>
                        <a:pt x="28977" y="107514"/>
                        <a:pt x="45195" y="83805"/>
                        <a:pt x="65529" y="64047"/>
                      </a:cubicBezTo>
                      <a:cubicBezTo>
                        <a:pt x="85863" y="44290"/>
                        <a:pt x="109984" y="28484"/>
                        <a:pt x="137397" y="17123"/>
                      </a:cubicBezTo>
                      <a:cubicBezTo>
                        <a:pt x="164810" y="5763"/>
                        <a:pt x="194693" y="0"/>
                        <a:pt x="226141" y="0"/>
                      </a:cubicBezTo>
                      <a:cubicBezTo>
                        <a:pt x="257588" y="0"/>
                        <a:pt x="287801" y="5763"/>
                        <a:pt x="315214" y="17123"/>
                      </a:cubicBezTo>
                      <a:cubicBezTo>
                        <a:pt x="342545" y="28484"/>
                        <a:pt x="366748" y="44290"/>
                        <a:pt x="387081" y="64047"/>
                      </a:cubicBezTo>
                      <a:cubicBezTo>
                        <a:pt x="407497" y="83887"/>
                        <a:pt x="423633" y="107514"/>
                        <a:pt x="435158" y="134269"/>
                      </a:cubicBezTo>
                      <a:cubicBezTo>
                        <a:pt x="446765" y="161188"/>
                        <a:pt x="452611" y="190248"/>
                        <a:pt x="452611" y="220708"/>
                      </a:cubicBezTo>
                      <a:cubicBezTo>
                        <a:pt x="452611" y="251167"/>
                        <a:pt x="446765" y="280638"/>
                        <a:pt x="435158" y="307476"/>
                      </a:cubicBezTo>
                      <a:cubicBezTo>
                        <a:pt x="423633" y="334230"/>
                        <a:pt x="407415" y="357939"/>
                        <a:pt x="387081" y="377697"/>
                      </a:cubicBezTo>
                      <a:cubicBezTo>
                        <a:pt x="366748" y="397454"/>
                        <a:pt x="342627" y="413260"/>
                        <a:pt x="315214" y="424621"/>
                      </a:cubicBezTo>
                      <a:cubicBezTo>
                        <a:pt x="287718" y="435981"/>
                        <a:pt x="257753" y="441744"/>
                        <a:pt x="226141" y="441744"/>
                      </a:cubicBezTo>
                      <a:close/>
                      <a:moveTo>
                        <a:pt x="226141" y="34658"/>
                      </a:moveTo>
                      <a:cubicBezTo>
                        <a:pt x="199304" y="34658"/>
                        <a:pt x="173948" y="39515"/>
                        <a:pt x="150733" y="49147"/>
                      </a:cubicBezTo>
                      <a:cubicBezTo>
                        <a:pt x="127436" y="58779"/>
                        <a:pt x="106937" y="72197"/>
                        <a:pt x="89814" y="88826"/>
                      </a:cubicBezTo>
                      <a:cubicBezTo>
                        <a:pt x="72691" y="105455"/>
                        <a:pt x="59108" y="125378"/>
                        <a:pt x="49393" y="147934"/>
                      </a:cubicBezTo>
                      <a:cubicBezTo>
                        <a:pt x="39680" y="170408"/>
                        <a:pt x="34822" y="194940"/>
                        <a:pt x="34822" y="220625"/>
                      </a:cubicBezTo>
                      <a:cubicBezTo>
                        <a:pt x="34822" y="246310"/>
                        <a:pt x="39762" y="271171"/>
                        <a:pt x="49640" y="293645"/>
                      </a:cubicBezTo>
                      <a:cubicBezTo>
                        <a:pt x="59520" y="316284"/>
                        <a:pt x="73102" y="336206"/>
                        <a:pt x="90144" y="352836"/>
                      </a:cubicBezTo>
                      <a:cubicBezTo>
                        <a:pt x="107184" y="369547"/>
                        <a:pt x="127600" y="382883"/>
                        <a:pt x="150815" y="392515"/>
                      </a:cubicBezTo>
                      <a:cubicBezTo>
                        <a:pt x="174030" y="402147"/>
                        <a:pt x="199386" y="407004"/>
                        <a:pt x="226223" y="407004"/>
                      </a:cubicBezTo>
                      <a:cubicBezTo>
                        <a:pt x="253060" y="407004"/>
                        <a:pt x="278745" y="402147"/>
                        <a:pt x="301960" y="392515"/>
                      </a:cubicBezTo>
                      <a:cubicBezTo>
                        <a:pt x="325257" y="382883"/>
                        <a:pt x="345755" y="369465"/>
                        <a:pt x="362879" y="352836"/>
                      </a:cubicBezTo>
                      <a:cubicBezTo>
                        <a:pt x="380002" y="336206"/>
                        <a:pt x="393585" y="316284"/>
                        <a:pt x="403299" y="293728"/>
                      </a:cubicBezTo>
                      <a:cubicBezTo>
                        <a:pt x="413013" y="271253"/>
                        <a:pt x="417870" y="246639"/>
                        <a:pt x="417870" y="220625"/>
                      </a:cubicBezTo>
                      <a:cubicBezTo>
                        <a:pt x="417870" y="194611"/>
                        <a:pt x="412931" y="170408"/>
                        <a:pt x="403299" y="147934"/>
                      </a:cubicBezTo>
                      <a:cubicBezTo>
                        <a:pt x="393585" y="125378"/>
                        <a:pt x="380002" y="105455"/>
                        <a:pt x="362879" y="88826"/>
                      </a:cubicBezTo>
                      <a:cubicBezTo>
                        <a:pt x="345755" y="72115"/>
                        <a:pt x="325257" y="58779"/>
                        <a:pt x="301960" y="49147"/>
                      </a:cubicBezTo>
                      <a:cubicBezTo>
                        <a:pt x="278745" y="39515"/>
                        <a:pt x="253224" y="34658"/>
                        <a:pt x="226223" y="34658"/>
                      </a:cubicBezTo>
                      <a:close/>
                      <a:moveTo>
                        <a:pt x="226964" y="402064"/>
                      </a:moveTo>
                      <a:cubicBezTo>
                        <a:pt x="201855" y="402064"/>
                        <a:pt x="177981" y="397454"/>
                        <a:pt x="155837" y="388317"/>
                      </a:cubicBezTo>
                      <a:cubicBezTo>
                        <a:pt x="133774" y="379261"/>
                        <a:pt x="114264" y="366418"/>
                        <a:pt x="97799" y="350284"/>
                      </a:cubicBezTo>
                      <a:cubicBezTo>
                        <a:pt x="81334" y="334148"/>
                        <a:pt x="68245" y="314802"/>
                        <a:pt x="58696" y="292658"/>
                      </a:cubicBezTo>
                      <a:cubicBezTo>
                        <a:pt x="49147" y="270430"/>
                        <a:pt x="44289" y="246227"/>
                        <a:pt x="44289" y="220543"/>
                      </a:cubicBezTo>
                      <a:cubicBezTo>
                        <a:pt x="44289" y="194858"/>
                        <a:pt x="49147" y="170655"/>
                        <a:pt x="58696" y="148593"/>
                      </a:cubicBezTo>
                      <a:cubicBezTo>
                        <a:pt x="68163" y="126695"/>
                        <a:pt x="81334" y="107349"/>
                        <a:pt x="97799" y="91214"/>
                      </a:cubicBezTo>
                      <a:cubicBezTo>
                        <a:pt x="114181" y="75078"/>
                        <a:pt x="133610" y="62236"/>
                        <a:pt x="155507" y="53098"/>
                      </a:cubicBezTo>
                      <a:cubicBezTo>
                        <a:pt x="177488" y="43878"/>
                        <a:pt x="201444" y="39186"/>
                        <a:pt x="226552" y="39186"/>
                      </a:cubicBezTo>
                      <a:cubicBezTo>
                        <a:pt x="251661" y="39186"/>
                        <a:pt x="275535" y="43878"/>
                        <a:pt x="297596" y="53098"/>
                      </a:cubicBezTo>
                      <a:cubicBezTo>
                        <a:pt x="319495" y="62318"/>
                        <a:pt x="338923" y="75078"/>
                        <a:pt x="355470" y="91214"/>
                      </a:cubicBezTo>
                      <a:cubicBezTo>
                        <a:pt x="372017" y="107349"/>
                        <a:pt x="385270" y="126695"/>
                        <a:pt x="394820" y="148675"/>
                      </a:cubicBezTo>
                      <a:cubicBezTo>
                        <a:pt x="404369" y="170738"/>
                        <a:pt x="409227" y="194940"/>
                        <a:pt x="409227" y="220625"/>
                      </a:cubicBezTo>
                      <a:cubicBezTo>
                        <a:pt x="409227" y="246310"/>
                        <a:pt x="404369" y="270513"/>
                        <a:pt x="394820" y="292740"/>
                      </a:cubicBezTo>
                      <a:cubicBezTo>
                        <a:pt x="385353" y="314802"/>
                        <a:pt x="372181" y="334230"/>
                        <a:pt x="355717" y="350366"/>
                      </a:cubicBezTo>
                      <a:cubicBezTo>
                        <a:pt x="339335" y="366501"/>
                        <a:pt x="319824" y="379261"/>
                        <a:pt x="297926" y="388399"/>
                      </a:cubicBezTo>
                      <a:cubicBezTo>
                        <a:pt x="275946" y="397537"/>
                        <a:pt x="252072" y="402147"/>
                        <a:pt x="226964" y="402147"/>
                      </a:cubicBezTo>
                      <a:close/>
                      <a:moveTo>
                        <a:pt x="226552" y="73926"/>
                      </a:moveTo>
                      <a:cubicBezTo>
                        <a:pt x="206054" y="73926"/>
                        <a:pt x="186708" y="77713"/>
                        <a:pt x="169008" y="85122"/>
                      </a:cubicBezTo>
                      <a:cubicBezTo>
                        <a:pt x="151145" y="92613"/>
                        <a:pt x="135421" y="102986"/>
                        <a:pt x="122167" y="115993"/>
                      </a:cubicBezTo>
                      <a:cubicBezTo>
                        <a:pt x="108913" y="129000"/>
                        <a:pt x="98293" y="144559"/>
                        <a:pt x="90637" y="162423"/>
                      </a:cubicBezTo>
                      <a:cubicBezTo>
                        <a:pt x="82981" y="180123"/>
                        <a:pt x="79113" y="199715"/>
                        <a:pt x="79113" y="220625"/>
                      </a:cubicBezTo>
                      <a:cubicBezTo>
                        <a:pt x="79113" y="241535"/>
                        <a:pt x="82981" y="261210"/>
                        <a:pt x="90637" y="278992"/>
                      </a:cubicBezTo>
                      <a:cubicBezTo>
                        <a:pt x="98376" y="296938"/>
                        <a:pt x="108995" y="312580"/>
                        <a:pt x="122167" y="325587"/>
                      </a:cubicBezTo>
                      <a:cubicBezTo>
                        <a:pt x="135339" y="338594"/>
                        <a:pt x="151145" y="348884"/>
                        <a:pt x="169091" y="356293"/>
                      </a:cubicBezTo>
                      <a:cubicBezTo>
                        <a:pt x="186955" y="363702"/>
                        <a:pt x="206466" y="367407"/>
                        <a:pt x="226964" y="367407"/>
                      </a:cubicBezTo>
                      <a:cubicBezTo>
                        <a:pt x="247462" y="367407"/>
                        <a:pt x="266890" y="363702"/>
                        <a:pt x="284590" y="356293"/>
                      </a:cubicBezTo>
                      <a:cubicBezTo>
                        <a:pt x="302372" y="348884"/>
                        <a:pt x="318095" y="338594"/>
                        <a:pt x="331349" y="325587"/>
                      </a:cubicBezTo>
                      <a:cubicBezTo>
                        <a:pt x="344521" y="312662"/>
                        <a:pt x="355140" y="296938"/>
                        <a:pt x="362879" y="278992"/>
                      </a:cubicBezTo>
                      <a:cubicBezTo>
                        <a:pt x="370534" y="261210"/>
                        <a:pt x="374404" y="241535"/>
                        <a:pt x="374404" y="220625"/>
                      </a:cubicBezTo>
                      <a:cubicBezTo>
                        <a:pt x="374404" y="199715"/>
                        <a:pt x="370534" y="180123"/>
                        <a:pt x="362879" y="162423"/>
                      </a:cubicBezTo>
                      <a:cubicBezTo>
                        <a:pt x="355140" y="144641"/>
                        <a:pt x="344521" y="129082"/>
                        <a:pt x="331185" y="116075"/>
                      </a:cubicBezTo>
                      <a:cubicBezTo>
                        <a:pt x="317766" y="103068"/>
                        <a:pt x="301960" y="92613"/>
                        <a:pt x="284095" y="85122"/>
                      </a:cubicBezTo>
                      <a:cubicBezTo>
                        <a:pt x="266397" y="77630"/>
                        <a:pt x="246968" y="73926"/>
                        <a:pt x="226552" y="73926"/>
                      </a:cubicBezTo>
                      <a:close/>
                    </a:path>
                  </a:pathLst>
                </a:custGeom>
                <a:grpFill/>
                <a:ln w="8232" cap="flat">
                  <a:noFill/>
                  <a:prstDash val="solid"/>
                  <a:miter/>
                </a:ln>
              </p:spPr>
              <p:txBody>
                <a:bodyPr rtlCol="0" anchor="ctr"/>
                <a:lstStyle/>
                <a:p>
                  <a:endParaRPr lang="pt-BR"/>
                </a:p>
              </p:txBody>
            </p:sp>
          </p:grpSp>
          <p:grpSp>
            <p:nvGrpSpPr>
              <p:cNvPr id="388" name="Gráfico 4">
                <a:extLst>
                  <a:ext uri="{FF2B5EF4-FFF2-40B4-BE49-F238E27FC236}">
                    <a16:creationId xmlns:a16="http://schemas.microsoft.com/office/drawing/2014/main" id="{CDD2475B-FAA5-C1DA-742A-B7DB5AD46309}"/>
                  </a:ext>
                </a:extLst>
              </p:cNvPr>
              <p:cNvGrpSpPr/>
              <p:nvPr/>
            </p:nvGrpSpPr>
            <p:grpSpPr>
              <a:xfrm>
                <a:off x="9099298" y="5169220"/>
                <a:ext cx="264009" cy="421410"/>
                <a:chOff x="9099298" y="5169220"/>
                <a:chExt cx="264009" cy="421410"/>
              </a:xfrm>
              <a:grpFill/>
            </p:grpSpPr>
            <p:sp>
              <p:nvSpPr>
                <p:cNvPr id="404" name="Forma Livre: Forma 403">
                  <a:extLst>
                    <a:ext uri="{FF2B5EF4-FFF2-40B4-BE49-F238E27FC236}">
                      <a16:creationId xmlns:a16="http://schemas.microsoft.com/office/drawing/2014/main" id="{A2BB6081-6A62-0CA6-E1A4-28ACBF0D3BE7}"/>
                    </a:ext>
                  </a:extLst>
                </p:cNvPr>
                <p:cNvSpPr/>
                <p:nvPr/>
              </p:nvSpPr>
              <p:spPr>
                <a:xfrm>
                  <a:off x="9116750" y="5186590"/>
                  <a:ext cx="229352" cy="386505"/>
                </a:xfrm>
                <a:custGeom>
                  <a:avLst/>
                  <a:gdLst>
                    <a:gd name="connsiteX0" fmla="*/ 229270 w 229352"/>
                    <a:gd name="connsiteY0" fmla="*/ 0 h 386505"/>
                    <a:gd name="connsiteX1" fmla="*/ 229270 w 229352"/>
                    <a:gd name="connsiteY1" fmla="*/ 40091 h 386505"/>
                    <a:gd name="connsiteX2" fmla="*/ 190002 w 229352"/>
                    <a:gd name="connsiteY2" fmla="*/ 40091 h 386505"/>
                    <a:gd name="connsiteX3" fmla="*/ 131058 w 229352"/>
                    <a:gd name="connsiteY3" fmla="*/ 49805 h 386505"/>
                    <a:gd name="connsiteX4" fmla="*/ 84875 w 229352"/>
                    <a:gd name="connsiteY4" fmla="*/ 78454 h 386505"/>
                    <a:gd name="connsiteX5" fmla="*/ 54745 w 229352"/>
                    <a:gd name="connsiteY5" fmla="*/ 125542 h 386505"/>
                    <a:gd name="connsiteX6" fmla="*/ 43879 w 229352"/>
                    <a:gd name="connsiteY6" fmla="*/ 191153 h 386505"/>
                    <a:gd name="connsiteX7" fmla="*/ 43879 w 229352"/>
                    <a:gd name="connsiteY7" fmla="*/ 386505 h 386505"/>
                    <a:gd name="connsiteX8" fmla="*/ 0 w 229352"/>
                    <a:gd name="connsiteY8" fmla="*/ 386505 h 386505"/>
                    <a:gd name="connsiteX9" fmla="*/ 0 w 229352"/>
                    <a:gd name="connsiteY9" fmla="*/ 0 h 386505"/>
                    <a:gd name="connsiteX10" fmla="*/ 37375 w 229352"/>
                    <a:gd name="connsiteY10" fmla="*/ 0 h 386505"/>
                    <a:gd name="connsiteX11" fmla="*/ 41985 w 229352"/>
                    <a:gd name="connsiteY11" fmla="*/ 74420 h 386505"/>
                    <a:gd name="connsiteX12" fmla="*/ 66188 w 229352"/>
                    <a:gd name="connsiteY12" fmla="*/ 44619 h 386505"/>
                    <a:gd name="connsiteX13" fmla="*/ 99199 w 229352"/>
                    <a:gd name="connsiteY13" fmla="*/ 20992 h 386505"/>
                    <a:gd name="connsiteX14" fmla="*/ 140196 w 229352"/>
                    <a:gd name="connsiteY14" fmla="*/ 5516 h 386505"/>
                    <a:gd name="connsiteX15" fmla="*/ 188519 w 229352"/>
                    <a:gd name="connsiteY15" fmla="*/ 0 h 386505"/>
                    <a:gd name="connsiteX16" fmla="*/ 229352 w 229352"/>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2" h="386505">
                      <a:moveTo>
                        <a:pt x="229270" y="0"/>
                      </a:moveTo>
                      <a:lnTo>
                        <a:pt x="229270" y="40091"/>
                      </a:lnTo>
                      <a:lnTo>
                        <a:pt x="190002" y="40091"/>
                      </a:lnTo>
                      <a:cubicBezTo>
                        <a:pt x="168598" y="40091"/>
                        <a:pt x="149005" y="43302"/>
                        <a:pt x="131058" y="49805"/>
                      </a:cubicBezTo>
                      <a:cubicBezTo>
                        <a:pt x="113112" y="56309"/>
                        <a:pt x="97718" y="65858"/>
                        <a:pt x="84875" y="78454"/>
                      </a:cubicBezTo>
                      <a:cubicBezTo>
                        <a:pt x="72032" y="91049"/>
                        <a:pt x="61989" y="106772"/>
                        <a:pt x="54745" y="125542"/>
                      </a:cubicBezTo>
                      <a:cubicBezTo>
                        <a:pt x="47500" y="144394"/>
                        <a:pt x="43879" y="166210"/>
                        <a:pt x="43879" y="191153"/>
                      </a:cubicBezTo>
                      <a:lnTo>
                        <a:pt x="43879" y="386505"/>
                      </a:lnTo>
                      <a:lnTo>
                        <a:pt x="0" y="386505"/>
                      </a:lnTo>
                      <a:lnTo>
                        <a:pt x="0" y="0"/>
                      </a:lnTo>
                      <a:lnTo>
                        <a:pt x="37375" y="0"/>
                      </a:lnTo>
                      <a:lnTo>
                        <a:pt x="41985" y="74420"/>
                      </a:lnTo>
                      <a:cubicBezTo>
                        <a:pt x="48571" y="63718"/>
                        <a:pt x="56638" y="53839"/>
                        <a:pt x="66188" y="44619"/>
                      </a:cubicBezTo>
                      <a:cubicBezTo>
                        <a:pt x="75738" y="35481"/>
                        <a:pt x="86769" y="27578"/>
                        <a:pt x="99199" y="20992"/>
                      </a:cubicBezTo>
                      <a:cubicBezTo>
                        <a:pt x="111630" y="14406"/>
                        <a:pt x="125296" y="9220"/>
                        <a:pt x="140196" y="5516"/>
                      </a:cubicBezTo>
                      <a:cubicBezTo>
                        <a:pt x="155097" y="1811"/>
                        <a:pt x="171149" y="0"/>
                        <a:pt x="188519" y="0"/>
                      </a:cubicBezTo>
                      <a:lnTo>
                        <a:pt x="229352" y="0"/>
                      </a:lnTo>
                      <a:close/>
                    </a:path>
                  </a:pathLst>
                </a:custGeom>
                <a:grpFill/>
                <a:ln w="8232" cap="flat">
                  <a:noFill/>
                  <a:prstDash val="solid"/>
                  <a:miter/>
                </a:ln>
              </p:spPr>
              <p:txBody>
                <a:bodyPr rtlCol="0" anchor="ctr"/>
                <a:lstStyle/>
                <a:p>
                  <a:endParaRPr lang="pt-BR"/>
                </a:p>
              </p:txBody>
            </p:sp>
            <p:sp>
              <p:nvSpPr>
                <p:cNvPr id="405" name="Forma Livre: Forma 404">
                  <a:extLst>
                    <a:ext uri="{FF2B5EF4-FFF2-40B4-BE49-F238E27FC236}">
                      <a16:creationId xmlns:a16="http://schemas.microsoft.com/office/drawing/2014/main" id="{A6EA2607-AD84-6AF7-8866-44635B851032}"/>
                    </a:ext>
                  </a:extLst>
                </p:cNvPr>
                <p:cNvSpPr/>
                <p:nvPr/>
              </p:nvSpPr>
              <p:spPr>
                <a:xfrm>
                  <a:off x="9099298" y="5169220"/>
                  <a:ext cx="264009" cy="421410"/>
                </a:xfrm>
                <a:custGeom>
                  <a:avLst/>
                  <a:gdLst>
                    <a:gd name="connsiteX0" fmla="*/ 61249 w 264009"/>
                    <a:gd name="connsiteY0" fmla="*/ 421245 h 421410"/>
                    <a:gd name="connsiteX1" fmla="*/ 17371 w 264009"/>
                    <a:gd name="connsiteY1" fmla="*/ 421245 h 421410"/>
                    <a:gd name="connsiteX2" fmla="*/ 0 w 264009"/>
                    <a:gd name="connsiteY2" fmla="*/ 403875 h 421410"/>
                    <a:gd name="connsiteX3" fmla="*/ 0 w 264009"/>
                    <a:gd name="connsiteY3" fmla="*/ 17370 h 421410"/>
                    <a:gd name="connsiteX4" fmla="*/ 17371 w 264009"/>
                    <a:gd name="connsiteY4" fmla="*/ 0 h 421410"/>
                    <a:gd name="connsiteX5" fmla="*/ 54745 w 264009"/>
                    <a:gd name="connsiteY5" fmla="*/ 0 h 421410"/>
                    <a:gd name="connsiteX6" fmla="*/ 72115 w 264009"/>
                    <a:gd name="connsiteY6" fmla="*/ 16300 h 421410"/>
                    <a:gd name="connsiteX7" fmla="*/ 74009 w 264009"/>
                    <a:gd name="connsiteY7" fmla="*/ 47171 h 421410"/>
                    <a:gd name="connsiteX8" fmla="*/ 108419 w 264009"/>
                    <a:gd name="connsiteY8" fmla="*/ 23050 h 421410"/>
                    <a:gd name="connsiteX9" fmla="*/ 153367 w 264009"/>
                    <a:gd name="connsiteY9" fmla="*/ 6092 h 421410"/>
                    <a:gd name="connsiteX10" fmla="*/ 205807 w 264009"/>
                    <a:gd name="connsiteY10" fmla="*/ 82 h 421410"/>
                    <a:gd name="connsiteX11" fmla="*/ 246640 w 264009"/>
                    <a:gd name="connsiteY11" fmla="*/ 82 h 421410"/>
                    <a:gd name="connsiteX12" fmla="*/ 264010 w 264009"/>
                    <a:gd name="connsiteY12" fmla="*/ 17452 h 421410"/>
                    <a:gd name="connsiteX13" fmla="*/ 264010 w 264009"/>
                    <a:gd name="connsiteY13" fmla="*/ 57544 h 421410"/>
                    <a:gd name="connsiteX14" fmla="*/ 246640 w 264009"/>
                    <a:gd name="connsiteY14" fmla="*/ 74914 h 421410"/>
                    <a:gd name="connsiteX15" fmla="*/ 207372 w 264009"/>
                    <a:gd name="connsiteY15" fmla="*/ 74914 h 421410"/>
                    <a:gd name="connsiteX16" fmla="*/ 154355 w 264009"/>
                    <a:gd name="connsiteY16" fmla="*/ 83640 h 421410"/>
                    <a:gd name="connsiteX17" fmla="*/ 114429 w 264009"/>
                    <a:gd name="connsiteY17" fmla="*/ 108337 h 421410"/>
                    <a:gd name="connsiteX18" fmla="*/ 88333 w 264009"/>
                    <a:gd name="connsiteY18" fmla="*/ 149334 h 421410"/>
                    <a:gd name="connsiteX19" fmla="*/ 78619 w 264009"/>
                    <a:gd name="connsiteY19" fmla="*/ 208688 h 421410"/>
                    <a:gd name="connsiteX20" fmla="*/ 78619 w 264009"/>
                    <a:gd name="connsiteY20" fmla="*/ 404040 h 421410"/>
                    <a:gd name="connsiteX21" fmla="*/ 61249 w 264009"/>
                    <a:gd name="connsiteY21" fmla="*/ 421410 h 421410"/>
                    <a:gd name="connsiteX22" fmla="*/ 34741 w 264009"/>
                    <a:gd name="connsiteY22" fmla="*/ 386505 h 421410"/>
                    <a:gd name="connsiteX23" fmla="*/ 43879 w 264009"/>
                    <a:gd name="connsiteY23" fmla="*/ 386505 h 421410"/>
                    <a:gd name="connsiteX24" fmla="*/ 43879 w 264009"/>
                    <a:gd name="connsiteY24" fmla="*/ 208523 h 421410"/>
                    <a:gd name="connsiteX25" fmla="*/ 55897 w 264009"/>
                    <a:gd name="connsiteY25" fmla="*/ 136656 h 421410"/>
                    <a:gd name="connsiteX26" fmla="*/ 90062 w 264009"/>
                    <a:gd name="connsiteY26" fmla="*/ 83393 h 421410"/>
                    <a:gd name="connsiteX27" fmla="*/ 142501 w 264009"/>
                    <a:gd name="connsiteY27" fmla="*/ 50875 h 421410"/>
                    <a:gd name="connsiteX28" fmla="*/ 207372 w 264009"/>
                    <a:gd name="connsiteY28" fmla="*/ 40091 h 421410"/>
                    <a:gd name="connsiteX29" fmla="*/ 229270 w 264009"/>
                    <a:gd name="connsiteY29" fmla="*/ 40091 h 421410"/>
                    <a:gd name="connsiteX30" fmla="*/ 229270 w 264009"/>
                    <a:gd name="connsiteY30" fmla="*/ 34740 h 421410"/>
                    <a:gd name="connsiteX31" fmla="*/ 205807 w 264009"/>
                    <a:gd name="connsiteY31" fmla="*/ 34740 h 421410"/>
                    <a:gd name="connsiteX32" fmla="*/ 161682 w 264009"/>
                    <a:gd name="connsiteY32" fmla="*/ 39762 h 421410"/>
                    <a:gd name="connsiteX33" fmla="*/ 124637 w 264009"/>
                    <a:gd name="connsiteY33" fmla="*/ 53674 h 421410"/>
                    <a:gd name="connsiteX34" fmla="*/ 95495 w 264009"/>
                    <a:gd name="connsiteY34" fmla="*/ 74502 h 421410"/>
                    <a:gd name="connsiteX35" fmla="*/ 74009 w 264009"/>
                    <a:gd name="connsiteY35" fmla="*/ 100845 h 421410"/>
                    <a:gd name="connsiteX36" fmla="*/ 54992 w 264009"/>
                    <a:gd name="connsiteY36" fmla="*/ 108583 h 421410"/>
                    <a:gd name="connsiteX37" fmla="*/ 41903 w 264009"/>
                    <a:gd name="connsiteY37" fmla="*/ 92778 h 421410"/>
                    <a:gd name="connsiteX38" fmla="*/ 38363 w 264009"/>
                    <a:gd name="connsiteY38" fmla="*/ 34658 h 421410"/>
                    <a:gd name="connsiteX39" fmla="*/ 34659 w 264009"/>
                    <a:gd name="connsiteY39" fmla="*/ 34658 h 421410"/>
                    <a:gd name="connsiteX40" fmla="*/ 34659 w 264009"/>
                    <a:gd name="connsiteY40" fmla="*/ 386505 h 42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9" h="421410">
                      <a:moveTo>
                        <a:pt x="61249" y="421245"/>
                      </a:moveTo>
                      <a:lnTo>
                        <a:pt x="17371" y="421245"/>
                      </a:lnTo>
                      <a:cubicBezTo>
                        <a:pt x="7821" y="421245"/>
                        <a:pt x="0" y="413507"/>
                        <a:pt x="0" y="403875"/>
                      </a:cubicBezTo>
                      <a:lnTo>
                        <a:pt x="0" y="17370"/>
                      </a:lnTo>
                      <a:cubicBezTo>
                        <a:pt x="0" y="7821"/>
                        <a:pt x="7739" y="0"/>
                        <a:pt x="17371" y="0"/>
                      </a:cubicBezTo>
                      <a:lnTo>
                        <a:pt x="54745" y="0"/>
                      </a:lnTo>
                      <a:cubicBezTo>
                        <a:pt x="63883" y="0"/>
                        <a:pt x="71539" y="7162"/>
                        <a:pt x="72115" y="16300"/>
                      </a:cubicBezTo>
                      <a:lnTo>
                        <a:pt x="74009" y="47171"/>
                      </a:lnTo>
                      <a:cubicBezTo>
                        <a:pt x="84135" y="37868"/>
                        <a:pt x="95659" y="29801"/>
                        <a:pt x="108419" y="23050"/>
                      </a:cubicBezTo>
                      <a:cubicBezTo>
                        <a:pt x="122085" y="15806"/>
                        <a:pt x="137232" y="10126"/>
                        <a:pt x="153367" y="6092"/>
                      </a:cubicBezTo>
                      <a:cubicBezTo>
                        <a:pt x="169586" y="2058"/>
                        <a:pt x="187203" y="82"/>
                        <a:pt x="205807" y="82"/>
                      </a:cubicBezTo>
                      <a:lnTo>
                        <a:pt x="246640" y="82"/>
                      </a:lnTo>
                      <a:cubicBezTo>
                        <a:pt x="256188" y="82"/>
                        <a:pt x="264010" y="7821"/>
                        <a:pt x="264010" y="17452"/>
                      </a:cubicBezTo>
                      <a:lnTo>
                        <a:pt x="264010" y="57544"/>
                      </a:lnTo>
                      <a:cubicBezTo>
                        <a:pt x="264010" y="67093"/>
                        <a:pt x="256271" y="74914"/>
                        <a:pt x="246640" y="74914"/>
                      </a:cubicBezTo>
                      <a:lnTo>
                        <a:pt x="207372" y="74914"/>
                      </a:lnTo>
                      <a:cubicBezTo>
                        <a:pt x="188108" y="74914"/>
                        <a:pt x="170244" y="77877"/>
                        <a:pt x="154355" y="83640"/>
                      </a:cubicBezTo>
                      <a:cubicBezTo>
                        <a:pt x="138878" y="89238"/>
                        <a:pt x="125461" y="97552"/>
                        <a:pt x="114429" y="108337"/>
                      </a:cubicBezTo>
                      <a:cubicBezTo>
                        <a:pt x="103398" y="119121"/>
                        <a:pt x="94671" y="132869"/>
                        <a:pt x="88333" y="149334"/>
                      </a:cubicBezTo>
                      <a:cubicBezTo>
                        <a:pt x="81912" y="166045"/>
                        <a:pt x="78619" y="186049"/>
                        <a:pt x="78619" y="208688"/>
                      </a:cubicBezTo>
                      <a:lnTo>
                        <a:pt x="78619" y="404040"/>
                      </a:lnTo>
                      <a:cubicBezTo>
                        <a:pt x="78619" y="413589"/>
                        <a:pt x="70881" y="421410"/>
                        <a:pt x="61249" y="421410"/>
                      </a:cubicBezTo>
                      <a:close/>
                      <a:moveTo>
                        <a:pt x="34741" y="386505"/>
                      </a:moveTo>
                      <a:lnTo>
                        <a:pt x="43879" y="386505"/>
                      </a:lnTo>
                      <a:lnTo>
                        <a:pt x="43879" y="208523"/>
                      </a:lnTo>
                      <a:cubicBezTo>
                        <a:pt x="43879" y="181604"/>
                        <a:pt x="47912" y="157401"/>
                        <a:pt x="55897" y="136656"/>
                      </a:cubicBezTo>
                      <a:cubicBezTo>
                        <a:pt x="64047" y="115581"/>
                        <a:pt x="75573" y="97635"/>
                        <a:pt x="90062" y="83393"/>
                      </a:cubicBezTo>
                      <a:cubicBezTo>
                        <a:pt x="104633" y="69069"/>
                        <a:pt x="122250" y="58120"/>
                        <a:pt x="142501" y="50875"/>
                      </a:cubicBezTo>
                      <a:cubicBezTo>
                        <a:pt x="162259" y="43713"/>
                        <a:pt x="184075" y="40091"/>
                        <a:pt x="207372" y="40091"/>
                      </a:cubicBezTo>
                      <a:lnTo>
                        <a:pt x="229270" y="40091"/>
                      </a:lnTo>
                      <a:lnTo>
                        <a:pt x="229270" y="34740"/>
                      </a:lnTo>
                      <a:lnTo>
                        <a:pt x="205807" y="34740"/>
                      </a:lnTo>
                      <a:cubicBezTo>
                        <a:pt x="190002" y="34740"/>
                        <a:pt x="175183" y="36387"/>
                        <a:pt x="161682" y="39762"/>
                      </a:cubicBezTo>
                      <a:cubicBezTo>
                        <a:pt x="148263" y="43055"/>
                        <a:pt x="135751" y="47747"/>
                        <a:pt x="124637" y="53674"/>
                      </a:cubicBezTo>
                      <a:cubicBezTo>
                        <a:pt x="113688" y="59519"/>
                        <a:pt x="103810" y="66517"/>
                        <a:pt x="95495" y="74502"/>
                      </a:cubicBezTo>
                      <a:cubicBezTo>
                        <a:pt x="87098" y="82570"/>
                        <a:pt x="79854" y="91460"/>
                        <a:pt x="74009" y="100845"/>
                      </a:cubicBezTo>
                      <a:cubicBezTo>
                        <a:pt x="70057" y="107267"/>
                        <a:pt x="62401" y="110395"/>
                        <a:pt x="54992" y="108583"/>
                      </a:cubicBezTo>
                      <a:cubicBezTo>
                        <a:pt x="47665" y="106772"/>
                        <a:pt x="42396" y="100351"/>
                        <a:pt x="41903" y="92778"/>
                      </a:cubicBezTo>
                      <a:lnTo>
                        <a:pt x="38363" y="34658"/>
                      </a:lnTo>
                      <a:lnTo>
                        <a:pt x="34659" y="34658"/>
                      </a:lnTo>
                      <a:lnTo>
                        <a:pt x="34659" y="386505"/>
                      </a:lnTo>
                      <a:close/>
                    </a:path>
                  </a:pathLst>
                </a:custGeom>
                <a:grpFill/>
                <a:ln w="8232" cap="flat">
                  <a:noFill/>
                  <a:prstDash val="solid"/>
                  <a:miter/>
                </a:ln>
              </p:spPr>
              <p:txBody>
                <a:bodyPr rtlCol="0" anchor="ctr"/>
                <a:lstStyle/>
                <a:p>
                  <a:endParaRPr lang="pt-BR"/>
                </a:p>
              </p:txBody>
            </p:sp>
          </p:grpSp>
          <p:grpSp>
            <p:nvGrpSpPr>
              <p:cNvPr id="389" name="Gráfico 4">
                <a:extLst>
                  <a:ext uri="{FF2B5EF4-FFF2-40B4-BE49-F238E27FC236}">
                    <a16:creationId xmlns:a16="http://schemas.microsoft.com/office/drawing/2014/main" id="{3A227E43-7032-F78D-040E-F81ABCD18564}"/>
                  </a:ext>
                </a:extLst>
              </p:cNvPr>
              <p:cNvGrpSpPr/>
              <p:nvPr/>
            </p:nvGrpSpPr>
            <p:grpSpPr>
              <a:xfrm>
                <a:off x="9566316" y="5158848"/>
                <a:ext cx="452692" cy="441908"/>
                <a:chOff x="9566316" y="5158848"/>
                <a:chExt cx="452692" cy="441908"/>
              </a:xfrm>
              <a:grpFill/>
            </p:grpSpPr>
            <p:sp>
              <p:nvSpPr>
                <p:cNvPr id="402" name="Forma Livre: Forma 401">
                  <a:extLst>
                    <a:ext uri="{FF2B5EF4-FFF2-40B4-BE49-F238E27FC236}">
                      <a16:creationId xmlns:a16="http://schemas.microsoft.com/office/drawing/2014/main" id="{EA4690CC-A8CD-1303-4AF8-7582528C4CF0}"/>
                    </a:ext>
                  </a:extLst>
                </p:cNvPr>
                <p:cNvSpPr/>
                <p:nvPr/>
              </p:nvSpPr>
              <p:spPr>
                <a:xfrm>
                  <a:off x="9583686" y="5176300"/>
                  <a:ext cx="417787" cy="407003"/>
                </a:xfrm>
                <a:custGeom>
                  <a:avLst/>
                  <a:gdLst>
                    <a:gd name="connsiteX0" fmla="*/ 0 w 417787"/>
                    <a:gd name="connsiteY0" fmla="*/ 203337 h 407003"/>
                    <a:gd name="connsiteX1" fmla="*/ 15642 w 417787"/>
                    <a:gd name="connsiteY1" fmla="*/ 123813 h 407003"/>
                    <a:gd name="connsiteX2" fmla="*/ 59107 w 417787"/>
                    <a:gd name="connsiteY2" fmla="*/ 59108 h 407003"/>
                    <a:gd name="connsiteX3" fmla="*/ 124719 w 417787"/>
                    <a:gd name="connsiteY3" fmla="*/ 15806 h 407003"/>
                    <a:gd name="connsiteX4" fmla="*/ 206383 w 417787"/>
                    <a:gd name="connsiteY4" fmla="*/ 0 h 407003"/>
                    <a:gd name="connsiteX5" fmla="*/ 259810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5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1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4 w 417787"/>
                    <a:gd name="connsiteY30" fmla="*/ 203337 h 407003"/>
                    <a:gd name="connsiteX31" fmla="*/ 362631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8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6" y="99034"/>
                        <a:pt x="40585" y="77466"/>
                        <a:pt x="59107" y="59108"/>
                      </a:cubicBezTo>
                      <a:cubicBezTo>
                        <a:pt x="77630" y="40750"/>
                        <a:pt x="99528" y="26343"/>
                        <a:pt x="124719" y="15806"/>
                      </a:cubicBezTo>
                      <a:cubicBezTo>
                        <a:pt x="149909" y="5269"/>
                        <a:pt x="177159" y="0"/>
                        <a:pt x="206383" y="0"/>
                      </a:cubicBezTo>
                      <a:cubicBezTo>
                        <a:pt x="225235" y="0"/>
                        <a:pt x="243017" y="2305"/>
                        <a:pt x="259810" y="6833"/>
                      </a:cubicBezTo>
                      <a:cubicBezTo>
                        <a:pt x="276604" y="11443"/>
                        <a:pt x="292246" y="17699"/>
                        <a:pt x="306735" y="25685"/>
                      </a:cubicBezTo>
                      <a:cubicBezTo>
                        <a:pt x="321224" y="33670"/>
                        <a:pt x="334313" y="43137"/>
                        <a:pt x="345838" y="54086"/>
                      </a:cubicBezTo>
                      <a:cubicBezTo>
                        <a:pt x="357445" y="65035"/>
                        <a:pt x="367242" y="76889"/>
                        <a:pt x="375392" y="89567"/>
                      </a:cubicBezTo>
                      <a:lnTo>
                        <a:pt x="378849" y="10208"/>
                      </a:lnTo>
                      <a:lnTo>
                        <a:pt x="417788" y="10208"/>
                      </a:lnTo>
                      <a:lnTo>
                        <a:pt x="417788" y="396713"/>
                      </a:lnTo>
                      <a:lnTo>
                        <a:pt x="378849" y="396713"/>
                      </a:lnTo>
                      <a:lnTo>
                        <a:pt x="375392" y="317766"/>
                      </a:lnTo>
                      <a:cubicBezTo>
                        <a:pt x="367242" y="330526"/>
                        <a:pt x="357362" y="342216"/>
                        <a:pt x="345591" y="353082"/>
                      </a:cubicBezTo>
                      <a:cubicBezTo>
                        <a:pt x="333901" y="363867"/>
                        <a:pt x="320812" y="373334"/>
                        <a:pt x="306323" y="381319"/>
                      </a:cubicBezTo>
                      <a:cubicBezTo>
                        <a:pt x="291834" y="389304"/>
                        <a:pt x="276192" y="395643"/>
                        <a:pt x="259399" y="400171"/>
                      </a:cubicBezTo>
                      <a:cubicBezTo>
                        <a:pt x="242605" y="404781"/>
                        <a:pt x="224905" y="407004"/>
                        <a:pt x="206383" y="407004"/>
                      </a:cubicBezTo>
                      <a:cubicBezTo>
                        <a:pt x="177159" y="407004"/>
                        <a:pt x="149909" y="401735"/>
                        <a:pt x="124719" y="391198"/>
                      </a:cubicBezTo>
                      <a:cubicBezTo>
                        <a:pt x="99528" y="380660"/>
                        <a:pt x="77712" y="366172"/>
                        <a:pt x="59272" y="347896"/>
                      </a:cubicBezTo>
                      <a:cubicBezTo>
                        <a:pt x="40832" y="329620"/>
                        <a:pt x="26343" y="308052"/>
                        <a:pt x="15805" y="283191"/>
                      </a:cubicBezTo>
                      <a:cubicBezTo>
                        <a:pt x="5269" y="258411"/>
                        <a:pt x="0" y="231739"/>
                        <a:pt x="0" y="203255"/>
                      </a:cubicBezTo>
                      <a:close/>
                      <a:moveTo>
                        <a:pt x="44207" y="203337"/>
                      </a:moveTo>
                      <a:cubicBezTo>
                        <a:pt x="44207" y="226717"/>
                        <a:pt x="48571" y="248450"/>
                        <a:pt x="57214" y="268619"/>
                      </a:cubicBezTo>
                      <a:cubicBezTo>
                        <a:pt x="65858" y="288788"/>
                        <a:pt x="77712" y="306076"/>
                        <a:pt x="92696" y="320730"/>
                      </a:cubicBezTo>
                      <a:cubicBezTo>
                        <a:pt x="107678" y="335383"/>
                        <a:pt x="125295" y="346908"/>
                        <a:pt x="145381" y="355305"/>
                      </a:cubicBezTo>
                      <a:cubicBezTo>
                        <a:pt x="165469" y="363702"/>
                        <a:pt x="186955" y="367900"/>
                        <a:pt x="209841" y="367900"/>
                      </a:cubicBezTo>
                      <a:cubicBezTo>
                        <a:pt x="232727" y="367900"/>
                        <a:pt x="254213" y="363784"/>
                        <a:pt x="274299" y="355470"/>
                      </a:cubicBezTo>
                      <a:cubicBezTo>
                        <a:pt x="294386" y="347237"/>
                        <a:pt x="312003" y="335712"/>
                        <a:pt x="327151" y="320894"/>
                      </a:cubicBezTo>
                      <a:cubicBezTo>
                        <a:pt x="342298" y="306158"/>
                        <a:pt x="354153" y="288788"/>
                        <a:pt x="362796" y="268784"/>
                      </a:cubicBezTo>
                      <a:cubicBezTo>
                        <a:pt x="371440" y="248862"/>
                        <a:pt x="375804" y="226964"/>
                        <a:pt x="375804" y="203337"/>
                      </a:cubicBezTo>
                      <a:cubicBezTo>
                        <a:pt x="375804" y="179711"/>
                        <a:pt x="371440" y="158224"/>
                        <a:pt x="362631" y="138302"/>
                      </a:cubicBezTo>
                      <a:cubicBezTo>
                        <a:pt x="353823" y="118380"/>
                        <a:pt x="341968" y="101010"/>
                        <a:pt x="326986" y="86439"/>
                      </a:cubicBezTo>
                      <a:cubicBezTo>
                        <a:pt x="312003" y="71785"/>
                        <a:pt x="294386" y="60342"/>
                        <a:pt x="274299" y="51946"/>
                      </a:cubicBezTo>
                      <a:cubicBezTo>
                        <a:pt x="254213" y="43549"/>
                        <a:pt x="232727" y="39350"/>
                        <a:pt x="209841" y="39350"/>
                      </a:cubicBezTo>
                      <a:cubicBezTo>
                        <a:pt x="186955" y="39350"/>
                        <a:pt x="165386" y="43549"/>
                        <a:pt x="145135" y="51946"/>
                      </a:cubicBezTo>
                      <a:cubicBezTo>
                        <a:pt x="124883" y="60342"/>
                        <a:pt x="107348" y="71868"/>
                        <a:pt x="92448" y="86439"/>
                      </a:cubicBezTo>
                      <a:cubicBezTo>
                        <a:pt x="77547" y="101092"/>
                        <a:pt x="65776" y="118380"/>
                        <a:pt x="57132" y="138302"/>
                      </a:cubicBezTo>
                      <a:cubicBezTo>
                        <a:pt x="48488" y="158307"/>
                        <a:pt x="44125" y="179957"/>
                        <a:pt x="44125" y="203337"/>
                      </a:cubicBezTo>
                      <a:close/>
                    </a:path>
                  </a:pathLst>
                </a:custGeom>
                <a:grpFill/>
                <a:ln w="8232" cap="flat">
                  <a:noFill/>
                  <a:prstDash val="solid"/>
                  <a:miter/>
                </a:ln>
              </p:spPr>
              <p:txBody>
                <a:bodyPr rtlCol="0" anchor="ctr"/>
                <a:lstStyle/>
                <a:p>
                  <a:endParaRPr lang="pt-BR"/>
                </a:p>
              </p:txBody>
            </p:sp>
            <p:sp>
              <p:nvSpPr>
                <p:cNvPr id="403" name="Forma Livre: Forma 402">
                  <a:extLst>
                    <a:ext uri="{FF2B5EF4-FFF2-40B4-BE49-F238E27FC236}">
                      <a16:creationId xmlns:a16="http://schemas.microsoft.com/office/drawing/2014/main" id="{8998FC6E-D3B4-D0A7-9AD3-9EFDDF48C2BC}"/>
                    </a:ext>
                  </a:extLst>
                </p:cNvPr>
                <p:cNvSpPr/>
                <p:nvPr/>
              </p:nvSpPr>
              <p:spPr>
                <a:xfrm>
                  <a:off x="9566316" y="5158848"/>
                  <a:ext cx="452692" cy="441908"/>
                </a:xfrm>
                <a:custGeom>
                  <a:avLst/>
                  <a:gdLst>
                    <a:gd name="connsiteX0" fmla="*/ 223753 w 452692"/>
                    <a:gd name="connsiteY0" fmla="*/ 441909 h 441908"/>
                    <a:gd name="connsiteX1" fmla="*/ 135421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0 w 452692"/>
                    <a:gd name="connsiteY5" fmla="*/ 134433 h 441908"/>
                    <a:gd name="connsiteX6" fmla="*/ 64376 w 452692"/>
                    <a:gd name="connsiteY6" fmla="*/ 64130 h 441908"/>
                    <a:gd name="connsiteX7" fmla="*/ 135503 w 452692"/>
                    <a:gd name="connsiteY7" fmla="*/ 17205 h 441908"/>
                    <a:gd name="connsiteX8" fmla="*/ 223917 w 452692"/>
                    <a:gd name="connsiteY8" fmla="*/ 0 h 441908"/>
                    <a:gd name="connsiteX9" fmla="*/ 281873 w 452692"/>
                    <a:gd name="connsiteY9" fmla="*/ 7491 h 441908"/>
                    <a:gd name="connsiteX10" fmla="*/ 332666 w 452692"/>
                    <a:gd name="connsiteY10" fmla="*/ 27907 h 441908"/>
                    <a:gd name="connsiteX11" fmla="*/ 375309 w 452692"/>
                    <a:gd name="connsiteY11" fmla="*/ 58943 h 441908"/>
                    <a:gd name="connsiteX12" fmla="*/ 377532 w 452692"/>
                    <a:gd name="connsiteY12" fmla="*/ 61083 h 441908"/>
                    <a:gd name="connsiteX13" fmla="*/ 379013 w 452692"/>
                    <a:gd name="connsiteY13" fmla="*/ 26919 h 441908"/>
                    <a:gd name="connsiteX14" fmla="*/ 396383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3 w 452692"/>
                    <a:gd name="connsiteY19" fmla="*/ 431536 h 441908"/>
                    <a:gd name="connsiteX20" fmla="*/ 379013 w 452692"/>
                    <a:gd name="connsiteY20" fmla="*/ 414907 h 441908"/>
                    <a:gd name="connsiteX21" fmla="*/ 377532 w 452692"/>
                    <a:gd name="connsiteY21" fmla="*/ 380825 h 441908"/>
                    <a:gd name="connsiteX22" fmla="*/ 374980 w 452692"/>
                    <a:gd name="connsiteY22" fmla="*/ 383212 h 441908"/>
                    <a:gd name="connsiteX23" fmla="*/ 332337 w 452692"/>
                    <a:gd name="connsiteY23" fmla="*/ 413919 h 441908"/>
                    <a:gd name="connsiteX24" fmla="*/ 281543 w 452692"/>
                    <a:gd name="connsiteY24" fmla="*/ 434335 h 441908"/>
                    <a:gd name="connsiteX25" fmla="*/ 223917 w 452692"/>
                    <a:gd name="connsiteY25" fmla="*/ 441826 h 441908"/>
                    <a:gd name="connsiteX26" fmla="*/ 223753 w 452692"/>
                    <a:gd name="connsiteY26" fmla="*/ 34822 h 441908"/>
                    <a:gd name="connsiteX27" fmla="*/ 148839 w 452692"/>
                    <a:gd name="connsiteY27" fmla="*/ 49311 h 441908"/>
                    <a:gd name="connsiteX28" fmla="*/ 88661 w 452692"/>
                    <a:gd name="connsiteY28" fmla="*/ 88991 h 441908"/>
                    <a:gd name="connsiteX29" fmla="*/ 48982 w 452692"/>
                    <a:gd name="connsiteY29" fmla="*/ 148016 h 441908"/>
                    <a:gd name="connsiteX30" fmla="*/ 34658 w 452692"/>
                    <a:gd name="connsiteY30" fmla="*/ 220872 h 441908"/>
                    <a:gd name="connsiteX31" fmla="*/ 49146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0 w 452692"/>
                    <a:gd name="connsiteY38" fmla="*/ 325916 h 441908"/>
                    <a:gd name="connsiteX39" fmla="*/ 397290 w 452692"/>
                    <a:gd name="connsiteY39" fmla="*/ 318507 h 441908"/>
                    <a:gd name="connsiteX40" fmla="*/ 410132 w 452692"/>
                    <a:gd name="connsiteY40" fmla="*/ 334560 h 441908"/>
                    <a:gd name="connsiteX41" fmla="*/ 412848 w 452692"/>
                    <a:gd name="connsiteY41" fmla="*/ 396960 h 441908"/>
                    <a:gd name="connsiteX42" fmla="*/ 417788 w 452692"/>
                    <a:gd name="connsiteY42" fmla="*/ 396960 h 441908"/>
                    <a:gd name="connsiteX43" fmla="*/ 417788 w 452692"/>
                    <a:gd name="connsiteY43" fmla="*/ 45113 h 441908"/>
                    <a:gd name="connsiteX44" fmla="*/ 412848 w 452692"/>
                    <a:gd name="connsiteY44" fmla="*/ 45113 h 441908"/>
                    <a:gd name="connsiteX45" fmla="*/ 410132 w 452692"/>
                    <a:gd name="connsiteY45" fmla="*/ 107843 h 441908"/>
                    <a:gd name="connsiteX46" fmla="*/ 397290 w 452692"/>
                    <a:gd name="connsiteY46" fmla="*/ 123896 h 441908"/>
                    <a:gd name="connsiteX47" fmla="*/ 378190 w 452692"/>
                    <a:gd name="connsiteY47" fmla="*/ 116487 h 441908"/>
                    <a:gd name="connsiteX48" fmla="*/ 351353 w 452692"/>
                    <a:gd name="connsiteY48" fmla="*/ 84298 h 441908"/>
                    <a:gd name="connsiteX49" fmla="*/ 315790 w 452692"/>
                    <a:gd name="connsiteY49" fmla="*/ 58449 h 441908"/>
                    <a:gd name="connsiteX50" fmla="*/ 272653 w 452692"/>
                    <a:gd name="connsiteY50" fmla="*/ 41079 h 441908"/>
                    <a:gd name="connsiteX51" fmla="*/ 223835 w 452692"/>
                    <a:gd name="connsiteY51" fmla="*/ 34822 h 441908"/>
                    <a:gd name="connsiteX52" fmla="*/ 227211 w 452692"/>
                    <a:gd name="connsiteY52" fmla="*/ 402640 h 441908"/>
                    <a:gd name="connsiteX53" fmla="*/ 156001 w 452692"/>
                    <a:gd name="connsiteY53" fmla="*/ 388728 h 441908"/>
                    <a:gd name="connsiteX54" fmla="*/ 97881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4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8" y="377697"/>
                      </a:cubicBezTo>
                      <a:cubicBezTo>
                        <a:pt x="44453" y="357857"/>
                        <a:pt x="28566" y="334230"/>
                        <a:pt x="17205" y="307475"/>
                      </a:cubicBezTo>
                      <a:cubicBezTo>
                        <a:pt x="5762" y="280638"/>
                        <a:pt x="0" y="251496"/>
                        <a:pt x="0" y="220707"/>
                      </a:cubicBezTo>
                      <a:cubicBezTo>
                        <a:pt x="0" y="189919"/>
                        <a:pt x="5762" y="161270"/>
                        <a:pt x="17040" y="134433"/>
                      </a:cubicBezTo>
                      <a:cubicBezTo>
                        <a:pt x="28319" y="107596"/>
                        <a:pt x="44207" y="83969"/>
                        <a:pt x="64376" y="64130"/>
                      </a:cubicBezTo>
                      <a:cubicBezTo>
                        <a:pt x="84463" y="44372"/>
                        <a:pt x="108336" y="28566"/>
                        <a:pt x="135503" y="17205"/>
                      </a:cubicBezTo>
                      <a:cubicBezTo>
                        <a:pt x="162751" y="5762"/>
                        <a:pt x="192471" y="0"/>
                        <a:pt x="223917" y="0"/>
                      </a:cubicBezTo>
                      <a:cubicBezTo>
                        <a:pt x="244169" y="0"/>
                        <a:pt x="263679" y="2552"/>
                        <a:pt x="281873" y="7491"/>
                      </a:cubicBezTo>
                      <a:cubicBezTo>
                        <a:pt x="299901" y="12431"/>
                        <a:pt x="317025" y="19263"/>
                        <a:pt x="332666" y="27907"/>
                      </a:cubicBezTo>
                      <a:cubicBezTo>
                        <a:pt x="348389" y="36551"/>
                        <a:pt x="362714" y="47006"/>
                        <a:pt x="375309" y="58943"/>
                      </a:cubicBezTo>
                      <a:cubicBezTo>
                        <a:pt x="376050" y="59684"/>
                        <a:pt x="376790" y="60342"/>
                        <a:pt x="377532" y="61083"/>
                      </a:cubicBezTo>
                      <a:lnTo>
                        <a:pt x="379013" y="26919"/>
                      </a:lnTo>
                      <a:cubicBezTo>
                        <a:pt x="379425" y="17617"/>
                        <a:pt x="387081" y="10290"/>
                        <a:pt x="396383" y="10290"/>
                      </a:cubicBezTo>
                      <a:lnTo>
                        <a:pt x="435323" y="10290"/>
                      </a:lnTo>
                      <a:cubicBezTo>
                        <a:pt x="444871" y="10290"/>
                        <a:pt x="452693" y="18029"/>
                        <a:pt x="452693" y="27660"/>
                      </a:cubicBezTo>
                      <a:lnTo>
                        <a:pt x="452693" y="414166"/>
                      </a:lnTo>
                      <a:cubicBezTo>
                        <a:pt x="452693" y="423715"/>
                        <a:pt x="444954" y="431536"/>
                        <a:pt x="435323" y="431536"/>
                      </a:cubicBezTo>
                      <a:lnTo>
                        <a:pt x="396383" y="431536"/>
                      </a:lnTo>
                      <a:cubicBezTo>
                        <a:pt x="387081" y="431536"/>
                        <a:pt x="379425" y="424209"/>
                        <a:pt x="379013" y="414907"/>
                      </a:cubicBezTo>
                      <a:lnTo>
                        <a:pt x="377532" y="380825"/>
                      </a:lnTo>
                      <a:cubicBezTo>
                        <a:pt x="376709" y="381648"/>
                        <a:pt x="375803" y="382472"/>
                        <a:pt x="374980" y="383212"/>
                      </a:cubicBezTo>
                      <a:cubicBezTo>
                        <a:pt x="362303" y="394902"/>
                        <a:pt x="347977" y="405192"/>
                        <a:pt x="332337" y="413919"/>
                      </a:cubicBezTo>
                      <a:cubicBezTo>
                        <a:pt x="316695" y="422563"/>
                        <a:pt x="299572" y="429478"/>
                        <a:pt x="281543" y="434335"/>
                      </a:cubicBezTo>
                      <a:cubicBezTo>
                        <a:pt x="263350" y="439274"/>
                        <a:pt x="243922" y="441826"/>
                        <a:pt x="223917" y="441826"/>
                      </a:cubicBezTo>
                      <a:close/>
                      <a:moveTo>
                        <a:pt x="223753" y="34822"/>
                      </a:moveTo>
                      <a:cubicBezTo>
                        <a:pt x="196998" y="34822"/>
                        <a:pt x="171725" y="39680"/>
                        <a:pt x="148839" y="49311"/>
                      </a:cubicBezTo>
                      <a:cubicBezTo>
                        <a:pt x="125788" y="58943"/>
                        <a:pt x="105537" y="72279"/>
                        <a:pt x="88661" y="88991"/>
                      </a:cubicBezTo>
                      <a:cubicBezTo>
                        <a:pt x="71785" y="105620"/>
                        <a:pt x="58449" y="125460"/>
                        <a:pt x="48982" y="148016"/>
                      </a:cubicBezTo>
                      <a:cubicBezTo>
                        <a:pt x="39514" y="170573"/>
                        <a:pt x="34658" y="195105"/>
                        <a:pt x="34658" y="220872"/>
                      </a:cubicBezTo>
                      <a:cubicBezTo>
                        <a:pt x="34658" y="246639"/>
                        <a:pt x="39514" y="271500"/>
                        <a:pt x="49146" y="293975"/>
                      </a:cubicBezTo>
                      <a:cubicBezTo>
                        <a:pt x="58778" y="316614"/>
                        <a:pt x="72115" y="336536"/>
                        <a:pt x="88908" y="353165"/>
                      </a:cubicBezTo>
                      <a:cubicBezTo>
                        <a:pt x="105702" y="369794"/>
                        <a:pt x="125788" y="383130"/>
                        <a:pt x="148839" y="392762"/>
                      </a:cubicBezTo>
                      <a:cubicBezTo>
                        <a:pt x="171808" y="402394"/>
                        <a:pt x="196998" y="407250"/>
                        <a:pt x="223753" y="407250"/>
                      </a:cubicBezTo>
                      <a:cubicBezTo>
                        <a:pt x="240712" y="407250"/>
                        <a:pt x="257011" y="405111"/>
                        <a:pt x="272241" y="400994"/>
                      </a:cubicBezTo>
                      <a:cubicBezTo>
                        <a:pt x="287635" y="396796"/>
                        <a:pt x="302124" y="390951"/>
                        <a:pt x="315378" y="383624"/>
                      </a:cubicBezTo>
                      <a:cubicBezTo>
                        <a:pt x="328549" y="376298"/>
                        <a:pt x="340652" y="367653"/>
                        <a:pt x="351271" y="357857"/>
                      </a:cubicBezTo>
                      <a:cubicBezTo>
                        <a:pt x="361808" y="348143"/>
                        <a:pt x="370863" y="337359"/>
                        <a:pt x="378190" y="325916"/>
                      </a:cubicBezTo>
                      <a:cubicBezTo>
                        <a:pt x="382306" y="319577"/>
                        <a:pt x="390045" y="316531"/>
                        <a:pt x="397290" y="318507"/>
                      </a:cubicBezTo>
                      <a:cubicBezTo>
                        <a:pt x="404616" y="320482"/>
                        <a:pt x="409802" y="326986"/>
                        <a:pt x="410132" y="334560"/>
                      </a:cubicBezTo>
                      <a:lnTo>
                        <a:pt x="412848" y="396960"/>
                      </a:lnTo>
                      <a:lnTo>
                        <a:pt x="417788" y="396960"/>
                      </a:lnTo>
                      <a:lnTo>
                        <a:pt x="417788" y="45113"/>
                      </a:lnTo>
                      <a:lnTo>
                        <a:pt x="412848" y="45113"/>
                      </a:lnTo>
                      <a:lnTo>
                        <a:pt x="410132" y="107843"/>
                      </a:lnTo>
                      <a:cubicBezTo>
                        <a:pt x="409802" y="115416"/>
                        <a:pt x="404616" y="121920"/>
                        <a:pt x="397290" y="123896"/>
                      </a:cubicBezTo>
                      <a:cubicBezTo>
                        <a:pt x="390045" y="125872"/>
                        <a:pt x="382224" y="122825"/>
                        <a:pt x="378190" y="116487"/>
                      </a:cubicBezTo>
                      <a:cubicBezTo>
                        <a:pt x="370863" y="105044"/>
                        <a:pt x="361808" y="94177"/>
                        <a:pt x="351353" y="84298"/>
                      </a:cubicBezTo>
                      <a:cubicBezTo>
                        <a:pt x="340898" y="74420"/>
                        <a:pt x="328961" y="65693"/>
                        <a:pt x="315790" y="58449"/>
                      </a:cubicBezTo>
                      <a:cubicBezTo>
                        <a:pt x="302536" y="51122"/>
                        <a:pt x="288047" y="45278"/>
                        <a:pt x="272653" y="41079"/>
                      </a:cubicBezTo>
                      <a:cubicBezTo>
                        <a:pt x="257422" y="36963"/>
                        <a:pt x="240958" y="34822"/>
                        <a:pt x="223835" y="34822"/>
                      </a:cubicBezTo>
                      <a:close/>
                      <a:moveTo>
                        <a:pt x="227211" y="402640"/>
                      </a:moveTo>
                      <a:cubicBezTo>
                        <a:pt x="202102" y="402640"/>
                        <a:pt x="178146" y="397948"/>
                        <a:pt x="156001" y="388728"/>
                      </a:cubicBezTo>
                      <a:cubicBezTo>
                        <a:pt x="133938" y="379508"/>
                        <a:pt x="114428" y="366665"/>
                        <a:pt x="97881" y="350612"/>
                      </a:cubicBezTo>
                      <a:cubicBezTo>
                        <a:pt x="81335" y="334477"/>
                        <a:pt x="68080" y="315049"/>
                        <a:pt x="58531" y="292986"/>
                      </a:cubicBezTo>
                      <a:cubicBezTo>
                        <a:pt x="48982" y="270760"/>
                        <a:pt x="44125" y="246557"/>
                        <a:pt x="44125" y="220872"/>
                      </a:cubicBezTo>
                      <a:cubicBezTo>
                        <a:pt x="44125" y="195187"/>
                        <a:pt x="48982" y="170985"/>
                        <a:pt x="58531" y="148922"/>
                      </a:cubicBezTo>
                      <a:cubicBezTo>
                        <a:pt x="67999" y="127024"/>
                        <a:pt x="81170" y="107678"/>
                        <a:pt x="97552" y="91543"/>
                      </a:cubicBezTo>
                      <a:cubicBezTo>
                        <a:pt x="114017" y="75408"/>
                        <a:pt x="133527" y="62565"/>
                        <a:pt x="155754" y="53345"/>
                      </a:cubicBezTo>
                      <a:cubicBezTo>
                        <a:pt x="177982" y="44125"/>
                        <a:pt x="202019" y="39433"/>
                        <a:pt x="227128" y="39433"/>
                      </a:cubicBezTo>
                      <a:cubicBezTo>
                        <a:pt x="252236" y="39433"/>
                        <a:pt x="276192" y="44125"/>
                        <a:pt x="298338" y="53345"/>
                      </a:cubicBezTo>
                      <a:cubicBezTo>
                        <a:pt x="320400" y="62565"/>
                        <a:pt x="339910" y="75408"/>
                        <a:pt x="356457" y="91460"/>
                      </a:cubicBezTo>
                      <a:cubicBezTo>
                        <a:pt x="373004" y="107596"/>
                        <a:pt x="386258" y="126859"/>
                        <a:pt x="395890" y="148840"/>
                      </a:cubicBezTo>
                      <a:cubicBezTo>
                        <a:pt x="405603" y="170902"/>
                        <a:pt x="410544" y="195187"/>
                        <a:pt x="410544" y="220872"/>
                      </a:cubicBezTo>
                      <a:cubicBezTo>
                        <a:pt x="410544" y="246557"/>
                        <a:pt x="405686" y="271171"/>
                        <a:pt x="396137" y="293234"/>
                      </a:cubicBezTo>
                      <a:cubicBezTo>
                        <a:pt x="386670" y="315131"/>
                        <a:pt x="373334" y="334560"/>
                        <a:pt x="356622" y="350860"/>
                      </a:cubicBezTo>
                      <a:cubicBezTo>
                        <a:pt x="339910" y="367159"/>
                        <a:pt x="320317" y="380002"/>
                        <a:pt x="298255" y="389057"/>
                      </a:cubicBezTo>
                      <a:cubicBezTo>
                        <a:pt x="276192" y="398113"/>
                        <a:pt x="252236" y="402723"/>
                        <a:pt x="227128" y="402723"/>
                      </a:cubicBezTo>
                      <a:close/>
                      <a:moveTo>
                        <a:pt x="227211" y="74090"/>
                      </a:moveTo>
                      <a:cubicBezTo>
                        <a:pt x="206712" y="74090"/>
                        <a:pt x="187202" y="77877"/>
                        <a:pt x="169173" y="85369"/>
                      </a:cubicBezTo>
                      <a:cubicBezTo>
                        <a:pt x="151144" y="92860"/>
                        <a:pt x="135256" y="103233"/>
                        <a:pt x="122002" y="116240"/>
                      </a:cubicBezTo>
                      <a:cubicBezTo>
                        <a:pt x="108830" y="129247"/>
                        <a:pt x="98210" y="144888"/>
                        <a:pt x="90473" y="162670"/>
                      </a:cubicBezTo>
                      <a:cubicBezTo>
                        <a:pt x="82816" y="180369"/>
                        <a:pt x="78947" y="199962"/>
                        <a:pt x="78947" y="220872"/>
                      </a:cubicBezTo>
                      <a:cubicBezTo>
                        <a:pt x="78947" y="241782"/>
                        <a:pt x="82816" y="261457"/>
                        <a:pt x="90473" y="279239"/>
                      </a:cubicBezTo>
                      <a:cubicBezTo>
                        <a:pt x="98210" y="297103"/>
                        <a:pt x="108830" y="312827"/>
                        <a:pt x="122167" y="325751"/>
                      </a:cubicBezTo>
                      <a:cubicBezTo>
                        <a:pt x="135503" y="338758"/>
                        <a:pt x="151391" y="349213"/>
                        <a:pt x="169420" y="356705"/>
                      </a:cubicBezTo>
                      <a:cubicBezTo>
                        <a:pt x="187284" y="364196"/>
                        <a:pt x="206712" y="367983"/>
                        <a:pt x="227211" y="367983"/>
                      </a:cubicBezTo>
                      <a:cubicBezTo>
                        <a:pt x="247709" y="367983"/>
                        <a:pt x="267219" y="364278"/>
                        <a:pt x="285084" y="356869"/>
                      </a:cubicBezTo>
                      <a:cubicBezTo>
                        <a:pt x="303030" y="349460"/>
                        <a:pt x="318918" y="339087"/>
                        <a:pt x="332419" y="325916"/>
                      </a:cubicBezTo>
                      <a:cubicBezTo>
                        <a:pt x="345838" y="312827"/>
                        <a:pt x="356622" y="297103"/>
                        <a:pt x="364278" y="279403"/>
                      </a:cubicBezTo>
                      <a:cubicBezTo>
                        <a:pt x="371934" y="261704"/>
                        <a:pt x="375803" y="242029"/>
                        <a:pt x="375803" y="220872"/>
                      </a:cubicBezTo>
                      <a:cubicBezTo>
                        <a:pt x="375803" y="199715"/>
                        <a:pt x="371851" y="180451"/>
                        <a:pt x="364113" y="162834"/>
                      </a:cubicBezTo>
                      <a:cubicBezTo>
                        <a:pt x="356292" y="145053"/>
                        <a:pt x="345591" y="129411"/>
                        <a:pt x="332255" y="116404"/>
                      </a:cubicBezTo>
                      <a:cubicBezTo>
                        <a:pt x="318918" y="103397"/>
                        <a:pt x="303030" y="92942"/>
                        <a:pt x="285001" y="85451"/>
                      </a:cubicBezTo>
                      <a:cubicBezTo>
                        <a:pt x="267137" y="77960"/>
                        <a:pt x="247709" y="74173"/>
                        <a:pt x="227211" y="74173"/>
                      </a:cubicBezTo>
                      <a:close/>
                    </a:path>
                  </a:pathLst>
                </a:custGeom>
                <a:grpFill/>
                <a:ln w="8232" cap="flat">
                  <a:noFill/>
                  <a:prstDash val="solid"/>
                  <a:miter/>
                </a:ln>
              </p:spPr>
              <p:txBody>
                <a:bodyPr rtlCol="0" anchor="ctr"/>
                <a:lstStyle/>
                <a:p>
                  <a:endParaRPr lang="pt-BR"/>
                </a:p>
              </p:txBody>
            </p:sp>
          </p:grpSp>
          <p:grpSp>
            <p:nvGrpSpPr>
              <p:cNvPr id="390" name="Gráfico 4">
                <a:extLst>
                  <a:ext uri="{FF2B5EF4-FFF2-40B4-BE49-F238E27FC236}">
                    <a16:creationId xmlns:a16="http://schemas.microsoft.com/office/drawing/2014/main" id="{802A08F1-EBC2-BB9A-50C2-5979B3A85CB5}"/>
                  </a:ext>
                </a:extLst>
              </p:cNvPr>
              <p:cNvGrpSpPr/>
              <p:nvPr/>
            </p:nvGrpSpPr>
            <p:grpSpPr>
              <a:xfrm>
                <a:off x="10251488" y="5053557"/>
                <a:ext cx="312252" cy="544153"/>
                <a:chOff x="10251488" y="5053557"/>
                <a:chExt cx="312252" cy="544153"/>
              </a:xfrm>
              <a:grpFill/>
            </p:grpSpPr>
            <p:sp>
              <p:nvSpPr>
                <p:cNvPr id="400" name="Forma Livre: Forma 399">
                  <a:extLst>
                    <a:ext uri="{FF2B5EF4-FFF2-40B4-BE49-F238E27FC236}">
                      <a16:creationId xmlns:a16="http://schemas.microsoft.com/office/drawing/2014/main" id="{E0B57351-CEE9-4B76-787B-9A67C27544A4}"/>
                    </a:ext>
                  </a:extLst>
                </p:cNvPr>
                <p:cNvSpPr/>
                <p:nvPr/>
              </p:nvSpPr>
              <p:spPr>
                <a:xfrm>
                  <a:off x="10268940" y="5070927"/>
                  <a:ext cx="277427" cy="509413"/>
                </a:xfrm>
                <a:custGeom>
                  <a:avLst/>
                  <a:gdLst>
                    <a:gd name="connsiteX0" fmla="*/ 70139 w 277427"/>
                    <a:gd name="connsiteY0" fmla="*/ 112206 h 509413"/>
                    <a:gd name="connsiteX1" fmla="*/ 80429 w 277427"/>
                    <a:gd name="connsiteY1" fmla="*/ 412 h 509413"/>
                    <a:gd name="connsiteX2" fmla="*/ 114757 w 277427"/>
                    <a:gd name="connsiteY2" fmla="*/ 0 h 509413"/>
                    <a:gd name="connsiteX3" fmla="*/ 114757 w 277427"/>
                    <a:gd name="connsiteY3" fmla="*/ 115581 h 509413"/>
                    <a:gd name="connsiteX4" fmla="*/ 260880 w 277427"/>
                    <a:gd name="connsiteY4" fmla="*/ 115581 h 509413"/>
                    <a:gd name="connsiteX5" fmla="*/ 260880 w 277427"/>
                    <a:gd name="connsiteY5" fmla="*/ 154849 h 509413"/>
                    <a:gd name="connsiteX6" fmla="*/ 114757 w 277427"/>
                    <a:gd name="connsiteY6" fmla="*/ 154849 h 509413"/>
                    <a:gd name="connsiteX7" fmla="*/ 114757 w 277427"/>
                    <a:gd name="connsiteY7" fmla="*/ 357857 h 509413"/>
                    <a:gd name="connsiteX8" fmla="*/ 122579 w 277427"/>
                    <a:gd name="connsiteY8" fmla="*/ 413589 h 509413"/>
                    <a:gd name="connsiteX9" fmla="*/ 143406 w 277427"/>
                    <a:gd name="connsiteY9" fmla="*/ 448494 h 509413"/>
                    <a:gd name="connsiteX10" fmla="*/ 173206 w 277427"/>
                    <a:gd name="connsiteY10" fmla="*/ 466441 h 509413"/>
                    <a:gd name="connsiteX11" fmla="*/ 207947 w 277427"/>
                    <a:gd name="connsiteY11" fmla="*/ 471627 h 509413"/>
                    <a:gd name="connsiteX12" fmla="*/ 277427 w 277427"/>
                    <a:gd name="connsiteY12" fmla="*/ 471627 h 509413"/>
                    <a:gd name="connsiteX13" fmla="*/ 277016 w 277427"/>
                    <a:gd name="connsiteY13" fmla="*/ 509413 h 509413"/>
                    <a:gd name="connsiteX14" fmla="*/ 204489 w 277427"/>
                    <a:gd name="connsiteY14" fmla="*/ 509413 h 509413"/>
                    <a:gd name="connsiteX15" fmla="*/ 151474 w 277427"/>
                    <a:gd name="connsiteY15" fmla="*/ 501593 h 509413"/>
                    <a:gd name="connsiteX16" fmla="*/ 109160 w 277427"/>
                    <a:gd name="connsiteY16" fmla="*/ 476073 h 509413"/>
                    <a:gd name="connsiteX17" fmla="*/ 81088 w 277427"/>
                    <a:gd name="connsiteY17" fmla="*/ 429313 h 509413"/>
                    <a:gd name="connsiteX18" fmla="*/ 70962 w 277427"/>
                    <a:gd name="connsiteY18" fmla="*/ 357939 h 509413"/>
                    <a:gd name="connsiteX19" fmla="*/ 70962 w 277427"/>
                    <a:gd name="connsiteY19" fmla="*/ 154931 h 509413"/>
                    <a:gd name="connsiteX20" fmla="*/ 0 w 277427"/>
                    <a:gd name="connsiteY20" fmla="*/ 154931 h 509413"/>
                    <a:gd name="connsiteX21" fmla="*/ 0 w 277427"/>
                    <a:gd name="connsiteY21" fmla="*/ 118709 h 509413"/>
                    <a:gd name="connsiteX22" fmla="*/ 70222 w 277427"/>
                    <a:gd name="connsiteY22" fmla="*/ 112206 h 50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7427" h="509413">
                      <a:moveTo>
                        <a:pt x="70139" y="112206"/>
                      </a:moveTo>
                      <a:lnTo>
                        <a:pt x="80429" y="412"/>
                      </a:lnTo>
                      <a:lnTo>
                        <a:pt x="114757" y="0"/>
                      </a:lnTo>
                      <a:lnTo>
                        <a:pt x="114757" y="115581"/>
                      </a:lnTo>
                      <a:lnTo>
                        <a:pt x="260880" y="115581"/>
                      </a:lnTo>
                      <a:lnTo>
                        <a:pt x="260880" y="154849"/>
                      </a:lnTo>
                      <a:lnTo>
                        <a:pt x="114757" y="154849"/>
                      </a:lnTo>
                      <a:lnTo>
                        <a:pt x="114757" y="357857"/>
                      </a:lnTo>
                      <a:cubicBezTo>
                        <a:pt x="114757" y="380249"/>
                        <a:pt x="117392" y="398854"/>
                        <a:pt x="122579" y="413589"/>
                      </a:cubicBezTo>
                      <a:cubicBezTo>
                        <a:pt x="127765" y="428325"/>
                        <a:pt x="134762" y="440015"/>
                        <a:pt x="143406" y="448494"/>
                      </a:cubicBezTo>
                      <a:cubicBezTo>
                        <a:pt x="152050" y="456974"/>
                        <a:pt x="162011" y="462983"/>
                        <a:pt x="173206" y="466441"/>
                      </a:cubicBezTo>
                      <a:cubicBezTo>
                        <a:pt x="184403" y="469898"/>
                        <a:pt x="195928" y="471627"/>
                        <a:pt x="207947" y="471627"/>
                      </a:cubicBezTo>
                      <a:lnTo>
                        <a:pt x="277427" y="471627"/>
                      </a:lnTo>
                      <a:lnTo>
                        <a:pt x="277016" y="509413"/>
                      </a:lnTo>
                      <a:lnTo>
                        <a:pt x="204489" y="509413"/>
                      </a:lnTo>
                      <a:cubicBezTo>
                        <a:pt x="185391" y="509413"/>
                        <a:pt x="167691" y="506779"/>
                        <a:pt x="151474" y="501593"/>
                      </a:cubicBezTo>
                      <a:cubicBezTo>
                        <a:pt x="135173" y="496406"/>
                        <a:pt x="121096" y="487845"/>
                        <a:pt x="109160" y="476073"/>
                      </a:cubicBezTo>
                      <a:cubicBezTo>
                        <a:pt x="97223" y="464218"/>
                        <a:pt x="87838" y="448659"/>
                        <a:pt x="81088" y="429313"/>
                      </a:cubicBezTo>
                      <a:cubicBezTo>
                        <a:pt x="74338" y="409967"/>
                        <a:pt x="70962" y="386176"/>
                        <a:pt x="70962" y="357939"/>
                      </a:cubicBezTo>
                      <a:lnTo>
                        <a:pt x="70962" y="154931"/>
                      </a:lnTo>
                      <a:lnTo>
                        <a:pt x="0" y="154931"/>
                      </a:lnTo>
                      <a:lnTo>
                        <a:pt x="0" y="118709"/>
                      </a:lnTo>
                      <a:lnTo>
                        <a:pt x="70222" y="112206"/>
                      </a:lnTo>
                      <a:close/>
                    </a:path>
                  </a:pathLst>
                </a:custGeom>
                <a:grpFill/>
                <a:ln w="8232" cap="flat">
                  <a:noFill/>
                  <a:prstDash val="solid"/>
                  <a:miter/>
                </a:ln>
              </p:spPr>
              <p:txBody>
                <a:bodyPr rtlCol="0" anchor="ctr"/>
                <a:lstStyle/>
                <a:p>
                  <a:endParaRPr lang="pt-BR"/>
                </a:p>
              </p:txBody>
            </p:sp>
            <p:sp>
              <p:nvSpPr>
                <p:cNvPr id="401" name="Forma Livre: Forma 400">
                  <a:extLst>
                    <a:ext uri="{FF2B5EF4-FFF2-40B4-BE49-F238E27FC236}">
                      <a16:creationId xmlns:a16="http://schemas.microsoft.com/office/drawing/2014/main" id="{05566AEB-6882-B2A7-9FD7-ACA266DD0093}"/>
                    </a:ext>
                  </a:extLst>
                </p:cNvPr>
                <p:cNvSpPr/>
                <p:nvPr/>
              </p:nvSpPr>
              <p:spPr>
                <a:xfrm>
                  <a:off x="10251488" y="5053557"/>
                  <a:ext cx="312252" cy="544153"/>
                </a:xfrm>
                <a:custGeom>
                  <a:avLst/>
                  <a:gdLst>
                    <a:gd name="connsiteX0" fmla="*/ 294469 w 312252"/>
                    <a:gd name="connsiteY0" fmla="*/ 544154 h 544153"/>
                    <a:gd name="connsiteX1" fmla="*/ 221942 w 312252"/>
                    <a:gd name="connsiteY1" fmla="*/ 544154 h 544153"/>
                    <a:gd name="connsiteX2" fmla="*/ 163575 w 312252"/>
                    <a:gd name="connsiteY2" fmla="*/ 535510 h 544153"/>
                    <a:gd name="connsiteX3" fmla="*/ 114346 w 312252"/>
                    <a:gd name="connsiteY3" fmla="*/ 505791 h 544153"/>
                    <a:gd name="connsiteX4" fmla="*/ 82076 w 312252"/>
                    <a:gd name="connsiteY4" fmla="*/ 452446 h 544153"/>
                    <a:gd name="connsiteX5" fmla="*/ 70962 w 312252"/>
                    <a:gd name="connsiteY5" fmla="*/ 375392 h 544153"/>
                    <a:gd name="connsiteX6" fmla="*/ 70962 w 312252"/>
                    <a:gd name="connsiteY6" fmla="*/ 189754 h 544153"/>
                    <a:gd name="connsiteX7" fmla="*/ 17370 w 312252"/>
                    <a:gd name="connsiteY7" fmla="*/ 189754 h 544153"/>
                    <a:gd name="connsiteX8" fmla="*/ 0 w 312252"/>
                    <a:gd name="connsiteY8" fmla="*/ 172384 h 544153"/>
                    <a:gd name="connsiteX9" fmla="*/ 0 w 312252"/>
                    <a:gd name="connsiteY9" fmla="*/ 136162 h 544153"/>
                    <a:gd name="connsiteX10" fmla="*/ 15805 w 312252"/>
                    <a:gd name="connsiteY10" fmla="*/ 118874 h 544153"/>
                    <a:gd name="connsiteX11" fmla="*/ 71620 w 312252"/>
                    <a:gd name="connsiteY11" fmla="*/ 113688 h 544153"/>
                    <a:gd name="connsiteX12" fmla="*/ 80593 w 312252"/>
                    <a:gd name="connsiteY12" fmla="*/ 16218 h 544153"/>
                    <a:gd name="connsiteX13" fmla="*/ 97717 w 312252"/>
                    <a:gd name="connsiteY13" fmla="*/ 412 h 544153"/>
                    <a:gd name="connsiteX14" fmla="*/ 132045 w 312252"/>
                    <a:gd name="connsiteY14" fmla="*/ 0 h 544153"/>
                    <a:gd name="connsiteX15" fmla="*/ 144476 w 312252"/>
                    <a:gd name="connsiteY15" fmla="*/ 5022 h 544153"/>
                    <a:gd name="connsiteX16" fmla="*/ 149662 w 312252"/>
                    <a:gd name="connsiteY16" fmla="*/ 17370 h 544153"/>
                    <a:gd name="connsiteX17" fmla="*/ 149662 w 312252"/>
                    <a:gd name="connsiteY17" fmla="*/ 115664 h 544153"/>
                    <a:gd name="connsiteX18" fmla="*/ 278415 w 312252"/>
                    <a:gd name="connsiteY18" fmla="*/ 115664 h 544153"/>
                    <a:gd name="connsiteX19" fmla="*/ 295785 w 312252"/>
                    <a:gd name="connsiteY19" fmla="*/ 133034 h 544153"/>
                    <a:gd name="connsiteX20" fmla="*/ 295785 w 312252"/>
                    <a:gd name="connsiteY20" fmla="*/ 172301 h 544153"/>
                    <a:gd name="connsiteX21" fmla="*/ 278415 w 312252"/>
                    <a:gd name="connsiteY21" fmla="*/ 189672 h 544153"/>
                    <a:gd name="connsiteX22" fmla="*/ 149662 w 312252"/>
                    <a:gd name="connsiteY22" fmla="*/ 189672 h 544153"/>
                    <a:gd name="connsiteX23" fmla="*/ 149662 w 312252"/>
                    <a:gd name="connsiteY23" fmla="*/ 375309 h 544153"/>
                    <a:gd name="connsiteX24" fmla="*/ 156496 w 312252"/>
                    <a:gd name="connsiteY24" fmla="*/ 425279 h 544153"/>
                    <a:gd name="connsiteX25" fmla="*/ 173125 w 312252"/>
                    <a:gd name="connsiteY25" fmla="*/ 453598 h 544153"/>
                    <a:gd name="connsiteX26" fmla="*/ 195764 w 312252"/>
                    <a:gd name="connsiteY26" fmla="*/ 467264 h 544153"/>
                    <a:gd name="connsiteX27" fmla="*/ 225400 w 312252"/>
                    <a:gd name="connsiteY27" fmla="*/ 471627 h 544153"/>
                    <a:gd name="connsiteX28" fmla="*/ 294880 w 312252"/>
                    <a:gd name="connsiteY28" fmla="*/ 471627 h 544153"/>
                    <a:gd name="connsiteX29" fmla="*/ 307228 w 312252"/>
                    <a:gd name="connsiteY29" fmla="*/ 476814 h 544153"/>
                    <a:gd name="connsiteX30" fmla="*/ 312250 w 312252"/>
                    <a:gd name="connsiteY30" fmla="*/ 489162 h 544153"/>
                    <a:gd name="connsiteX31" fmla="*/ 311839 w 312252"/>
                    <a:gd name="connsiteY31" fmla="*/ 526948 h 544153"/>
                    <a:gd name="connsiteX32" fmla="*/ 294469 w 312252"/>
                    <a:gd name="connsiteY32" fmla="*/ 544154 h 544153"/>
                    <a:gd name="connsiteX33" fmla="*/ 34822 w 312252"/>
                    <a:gd name="connsiteY33" fmla="*/ 154932 h 544153"/>
                    <a:gd name="connsiteX34" fmla="*/ 88415 w 312252"/>
                    <a:gd name="connsiteY34" fmla="*/ 154932 h 544153"/>
                    <a:gd name="connsiteX35" fmla="*/ 105785 w 312252"/>
                    <a:gd name="connsiteY35" fmla="*/ 172301 h 544153"/>
                    <a:gd name="connsiteX36" fmla="*/ 105785 w 312252"/>
                    <a:gd name="connsiteY36" fmla="*/ 375309 h 544153"/>
                    <a:gd name="connsiteX37" fmla="*/ 114922 w 312252"/>
                    <a:gd name="connsiteY37" fmla="*/ 440921 h 544153"/>
                    <a:gd name="connsiteX38" fmla="*/ 138796 w 312252"/>
                    <a:gd name="connsiteY38" fmla="*/ 481095 h 544153"/>
                    <a:gd name="connsiteX39" fmla="*/ 174194 w 312252"/>
                    <a:gd name="connsiteY39" fmla="*/ 502416 h 544153"/>
                    <a:gd name="connsiteX40" fmla="*/ 221942 w 312252"/>
                    <a:gd name="connsiteY40" fmla="*/ 509413 h 544153"/>
                    <a:gd name="connsiteX41" fmla="*/ 277262 w 312252"/>
                    <a:gd name="connsiteY41" fmla="*/ 509413 h 544153"/>
                    <a:gd name="connsiteX42" fmla="*/ 277262 w 312252"/>
                    <a:gd name="connsiteY42" fmla="*/ 506367 h 544153"/>
                    <a:gd name="connsiteX43" fmla="*/ 225400 w 312252"/>
                    <a:gd name="connsiteY43" fmla="*/ 506367 h 544153"/>
                    <a:gd name="connsiteX44" fmla="*/ 185555 w 312252"/>
                    <a:gd name="connsiteY44" fmla="*/ 500440 h 544153"/>
                    <a:gd name="connsiteX45" fmla="*/ 148674 w 312252"/>
                    <a:gd name="connsiteY45" fmla="*/ 478295 h 544153"/>
                    <a:gd name="connsiteX46" fmla="*/ 123649 w 312252"/>
                    <a:gd name="connsiteY46" fmla="*/ 436805 h 544153"/>
                    <a:gd name="connsiteX47" fmla="*/ 114840 w 312252"/>
                    <a:gd name="connsiteY47" fmla="*/ 375309 h 544153"/>
                    <a:gd name="connsiteX48" fmla="*/ 114840 w 312252"/>
                    <a:gd name="connsiteY48" fmla="*/ 172301 h 544153"/>
                    <a:gd name="connsiteX49" fmla="*/ 132210 w 312252"/>
                    <a:gd name="connsiteY49" fmla="*/ 154932 h 544153"/>
                    <a:gd name="connsiteX50" fmla="*/ 260963 w 312252"/>
                    <a:gd name="connsiteY50" fmla="*/ 154932 h 544153"/>
                    <a:gd name="connsiteX51" fmla="*/ 260963 w 312252"/>
                    <a:gd name="connsiteY51" fmla="*/ 150321 h 544153"/>
                    <a:gd name="connsiteX52" fmla="*/ 132210 w 312252"/>
                    <a:gd name="connsiteY52" fmla="*/ 150321 h 544153"/>
                    <a:gd name="connsiteX53" fmla="*/ 114840 w 312252"/>
                    <a:gd name="connsiteY53" fmla="*/ 132951 h 544153"/>
                    <a:gd name="connsiteX54" fmla="*/ 114840 w 312252"/>
                    <a:gd name="connsiteY54" fmla="*/ 34905 h 544153"/>
                    <a:gd name="connsiteX55" fmla="*/ 113687 w 312252"/>
                    <a:gd name="connsiteY55" fmla="*/ 34905 h 544153"/>
                    <a:gd name="connsiteX56" fmla="*/ 104797 w 312252"/>
                    <a:gd name="connsiteY56" fmla="*/ 131140 h 544153"/>
                    <a:gd name="connsiteX57" fmla="*/ 89073 w 312252"/>
                    <a:gd name="connsiteY57" fmla="*/ 146864 h 544153"/>
                    <a:gd name="connsiteX58" fmla="*/ 34658 w 312252"/>
                    <a:gd name="connsiteY58" fmla="*/ 151886 h 544153"/>
                    <a:gd name="connsiteX59" fmla="*/ 34658 w 312252"/>
                    <a:gd name="connsiteY59" fmla="*/ 154932 h 5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2252" h="544153">
                      <a:moveTo>
                        <a:pt x="294469" y="544154"/>
                      </a:moveTo>
                      <a:lnTo>
                        <a:pt x="221942" y="544154"/>
                      </a:lnTo>
                      <a:cubicBezTo>
                        <a:pt x="201196" y="544154"/>
                        <a:pt x="181521" y="541272"/>
                        <a:pt x="163575" y="535510"/>
                      </a:cubicBezTo>
                      <a:cubicBezTo>
                        <a:pt x="144805" y="529500"/>
                        <a:pt x="128176" y="519457"/>
                        <a:pt x="114346" y="505791"/>
                      </a:cubicBezTo>
                      <a:cubicBezTo>
                        <a:pt x="100516" y="492125"/>
                        <a:pt x="89650" y="474179"/>
                        <a:pt x="82076" y="452446"/>
                      </a:cubicBezTo>
                      <a:cubicBezTo>
                        <a:pt x="74749" y="431371"/>
                        <a:pt x="70962" y="405440"/>
                        <a:pt x="70962" y="375392"/>
                      </a:cubicBezTo>
                      <a:lnTo>
                        <a:pt x="70962" y="189754"/>
                      </a:lnTo>
                      <a:lnTo>
                        <a:pt x="17370" y="189754"/>
                      </a:lnTo>
                      <a:cubicBezTo>
                        <a:pt x="7820" y="189754"/>
                        <a:pt x="0" y="182016"/>
                        <a:pt x="0" y="172384"/>
                      </a:cubicBezTo>
                      <a:lnTo>
                        <a:pt x="0" y="136162"/>
                      </a:lnTo>
                      <a:cubicBezTo>
                        <a:pt x="0" y="127189"/>
                        <a:pt x="6832" y="119697"/>
                        <a:pt x="15805" y="118874"/>
                      </a:cubicBezTo>
                      <a:lnTo>
                        <a:pt x="71620" y="113688"/>
                      </a:lnTo>
                      <a:lnTo>
                        <a:pt x="80593" y="16218"/>
                      </a:lnTo>
                      <a:cubicBezTo>
                        <a:pt x="81417" y="7327"/>
                        <a:pt x="88826" y="576"/>
                        <a:pt x="97717" y="412"/>
                      </a:cubicBezTo>
                      <a:lnTo>
                        <a:pt x="132045" y="0"/>
                      </a:lnTo>
                      <a:cubicBezTo>
                        <a:pt x="136573" y="329"/>
                        <a:pt x="141184" y="1729"/>
                        <a:pt x="144476" y="5022"/>
                      </a:cubicBezTo>
                      <a:cubicBezTo>
                        <a:pt x="147769" y="8315"/>
                        <a:pt x="149662" y="12760"/>
                        <a:pt x="149662" y="17370"/>
                      </a:cubicBezTo>
                      <a:lnTo>
                        <a:pt x="149662" y="115664"/>
                      </a:lnTo>
                      <a:lnTo>
                        <a:pt x="278415" y="115664"/>
                      </a:lnTo>
                      <a:cubicBezTo>
                        <a:pt x="287965" y="115664"/>
                        <a:pt x="295785" y="123402"/>
                        <a:pt x="295785" y="133034"/>
                      </a:cubicBezTo>
                      <a:lnTo>
                        <a:pt x="295785" y="172301"/>
                      </a:lnTo>
                      <a:cubicBezTo>
                        <a:pt x="295785" y="181851"/>
                        <a:pt x="288047" y="189672"/>
                        <a:pt x="278415" y="189672"/>
                      </a:cubicBezTo>
                      <a:lnTo>
                        <a:pt x="149662" y="189672"/>
                      </a:lnTo>
                      <a:lnTo>
                        <a:pt x="149662" y="375309"/>
                      </a:lnTo>
                      <a:cubicBezTo>
                        <a:pt x="149662" y="395561"/>
                        <a:pt x="151967" y="412437"/>
                        <a:pt x="156496" y="425279"/>
                      </a:cubicBezTo>
                      <a:cubicBezTo>
                        <a:pt x="160777" y="437463"/>
                        <a:pt x="166374" y="447013"/>
                        <a:pt x="173125" y="453598"/>
                      </a:cubicBezTo>
                      <a:cubicBezTo>
                        <a:pt x="179793" y="460184"/>
                        <a:pt x="187202" y="464712"/>
                        <a:pt x="195764" y="467264"/>
                      </a:cubicBezTo>
                      <a:cubicBezTo>
                        <a:pt x="205230" y="470145"/>
                        <a:pt x="215192" y="471627"/>
                        <a:pt x="225400" y="471627"/>
                      </a:cubicBezTo>
                      <a:lnTo>
                        <a:pt x="294880" y="471627"/>
                      </a:lnTo>
                      <a:cubicBezTo>
                        <a:pt x="299490" y="471627"/>
                        <a:pt x="303935" y="473520"/>
                        <a:pt x="307228" y="476814"/>
                      </a:cubicBezTo>
                      <a:cubicBezTo>
                        <a:pt x="310521" y="480106"/>
                        <a:pt x="312332" y="484552"/>
                        <a:pt x="312250" y="489162"/>
                      </a:cubicBezTo>
                      <a:lnTo>
                        <a:pt x="311839" y="526948"/>
                      </a:lnTo>
                      <a:cubicBezTo>
                        <a:pt x="311756" y="536498"/>
                        <a:pt x="304017" y="544154"/>
                        <a:pt x="294469" y="544154"/>
                      </a:cubicBezTo>
                      <a:close/>
                      <a:moveTo>
                        <a:pt x="34822" y="154932"/>
                      </a:moveTo>
                      <a:lnTo>
                        <a:pt x="88415" y="154932"/>
                      </a:lnTo>
                      <a:cubicBezTo>
                        <a:pt x="97964" y="154932"/>
                        <a:pt x="105785" y="162670"/>
                        <a:pt x="105785" y="172301"/>
                      </a:cubicBezTo>
                      <a:lnTo>
                        <a:pt x="105785" y="375309"/>
                      </a:lnTo>
                      <a:cubicBezTo>
                        <a:pt x="105785" y="401488"/>
                        <a:pt x="108830" y="423550"/>
                        <a:pt x="114922" y="440921"/>
                      </a:cubicBezTo>
                      <a:cubicBezTo>
                        <a:pt x="120767" y="457632"/>
                        <a:pt x="128753" y="471133"/>
                        <a:pt x="138796" y="481095"/>
                      </a:cubicBezTo>
                      <a:cubicBezTo>
                        <a:pt x="148922" y="491055"/>
                        <a:pt x="160447" y="498053"/>
                        <a:pt x="174194" y="502416"/>
                      </a:cubicBezTo>
                      <a:cubicBezTo>
                        <a:pt x="188683" y="507026"/>
                        <a:pt x="204737" y="509413"/>
                        <a:pt x="221942" y="509413"/>
                      </a:cubicBezTo>
                      <a:lnTo>
                        <a:pt x="277262" y="509413"/>
                      </a:lnTo>
                      <a:lnTo>
                        <a:pt x="277262" y="506367"/>
                      </a:lnTo>
                      <a:cubicBezTo>
                        <a:pt x="277262" y="506367"/>
                        <a:pt x="225400" y="506367"/>
                        <a:pt x="225400" y="506367"/>
                      </a:cubicBezTo>
                      <a:cubicBezTo>
                        <a:pt x="211734" y="506367"/>
                        <a:pt x="198398" y="504391"/>
                        <a:pt x="185555" y="500440"/>
                      </a:cubicBezTo>
                      <a:cubicBezTo>
                        <a:pt x="171725" y="496242"/>
                        <a:pt x="159377" y="488750"/>
                        <a:pt x="148674" y="478295"/>
                      </a:cubicBezTo>
                      <a:cubicBezTo>
                        <a:pt x="138138" y="467923"/>
                        <a:pt x="129741" y="454010"/>
                        <a:pt x="123649" y="436805"/>
                      </a:cubicBezTo>
                      <a:cubicBezTo>
                        <a:pt x="117803" y="420258"/>
                        <a:pt x="114840" y="399512"/>
                        <a:pt x="114840" y="375309"/>
                      </a:cubicBezTo>
                      <a:lnTo>
                        <a:pt x="114840" y="172301"/>
                      </a:lnTo>
                      <a:cubicBezTo>
                        <a:pt x="114840" y="162752"/>
                        <a:pt x="122579" y="154932"/>
                        <a:pt x="132210" y="154932"/>
                      </a:cubicBezTo>
                      <a:lnTo>
                        <a:pt x="260963" y="154932"/>
                      </a:lnTo>
                      <a:lnTo>
                        <a:pt x="260963" y="150321"/>
                      </a:lnTo>
                      <a:lnTo>
                        <a:pt x="132210" y="150321"/>
                      </a:lnTo>
                      <a:cubicBezTo>
                        <a:pt x="122661" y="150321"/>
                        <a:pt x="114840" y="142583"/>
                        <a:pt x="114840" y="132951"/>
                      </a:cubicBezTo>
                      <a:lnTo>
                        <a:pt x="114840" y="34905"/>
                      </a:lnTo>
                      <a:lnTo>
                        <a:pt x="113687" y="34905"/>
                      </a:lnTo>
                      <a:cubicBezTo>
                        <a:pt x="113687" y="34905"/>
                        <a:pt x="104797" y="131140"/>
                        <a:pt x="104797" y="131140"/>
                      </a:cubicBezTo>
                      <a:cubicBezTo>
                        <a:pt x="104056" y="139455"/>
                        <a:pt x="97470" y="146041"/>
                        <a:pt x="89073" y="146864"/>
                      </a:cubicBezTo>
                      <a:lnTo>
                        <a:pt x="34658" y="151886"/>
                      </a:lnTo>
                      <a:lnTo>
                        <a:pt x="34658" y="154932"/>
                      </a:lnTo>
                      <a:close/>
                    </a:path>
                  </a:pathLst>
                </a:custGeom>
                <a:grpFill/>
                <a:ln w="8232" cap="flat">
                  <a:noFill/>
                  <a:prstDash val="solid"/>
                  <a:miter/>
                </a:ln>
              </p:spPr>
              <p:txBody>
                <a:bodyPr rtlCol="0" anchor="ctr"/>
                <a:lstStyle/>
                <a:p>
                  <a:endParaRPr lang="pt-BR"/>
                </a:p>
              </p:txBody>
            </p:sp>
          </p:grpSp>
          <p:grpSp>
            <p:nvGrpSpPr>
              <p:cNvPr id="391" name="Gráfico 4">
                <a:extLst>
                  <a:ext uri="{FF2B5EF4-FFF2-40B4-BE49-F238E27FC236}">
                    <a16:creationId xmlns:a16="http://schemas.microsoft.com/office/drawing/2014/main" id="{C081D524-7CC3-5D6C-AB41-A3963DC0F8A1}"/>
                  </a:ext>
                </a:extLst>
              </p:cNvPr>
              <p:cNvGrpSpPr/>
              <p:nvPr/>
            </p:nvGrpSpPr>
            <p:grpSpPr>
              <a:xfrm>
                <a:off x="10806261" y="5018076"/>
                <a:ext cx="102573" cy="572390"/>
                <a:chOff x="10806261" y="5018076"/>
                <a:chExt cx="102573" cy="572390"/>
              </a:xfrm>
              <a:grpFill/>
            </p:grpSpPr>
            <p:sp>
              <p:nvSpPr>
                <p:cNvPr id="398" name="Forma Livre: Forma 397">
                  <a:extLst>
                    <a:ext uri="{FF2B5EF4-FFF2-40B4-BE49-F238E27FC236}">
                      <a16:creationId xmlns:a16="http://schemas.microsoft.com/office/drawing/2014/main" id="{E73CBF64-58F9-943A-D2AF-8FF8A9351EC7}"/>
                    </a:ext>
                  </a:extLst>
                </p:cNvPr>
                <p:cNvSpPr/>
                <p:nvPr/>
              </p:nvSpPr>
              <p:spPr>
                <a:xfrm>
                  <a:off x="10823631" y="5035446"/>
                  <a:ext cx="67916" cy="537649"/>
                </a:xfrm>
                <a:custGeom>
                  <a:avLst/>
                  <a:gdLst>
                    <a:gd name="connsiteX0" fmla="*/ 0 w 67916"/>
                    <a:gd name="connsiteY0" fmla="*/ 31283 h 537649"/>
                    <a:gd name="connsiteX1" fmla="*/ 9549 w 67916"/>
                    <a:gd name="connsiteY1" fmla="*/ 9385 h 537649"/>
                    <a:gd name="connsiteX2" fmla="*/ 33999 w 67916"/>
                    <a:gd name="connsiteY2" fmla="*/ 0 h 537649"/>
                    <a:gd name="connsiteX3" fmla="*/ 58202 w 67916"/>
                    <a:gd name="connsiteY3" fmla="*/ 9385 h 537649"/>
                    <a:gd name="connsiteX4" fmla="*/ 67916 w 67916"/>
                    <a:gd name="connsiteY4" fmla="*/ 31283 h 537649"/>
                    <a:gd name="connsiteX5" fmla="*/ 58202 w 67916"/>
                    <a:gd name="connsiteY5" fmla="*/ 53592 h 537649"/>
                    <a:gd name="connsiteX6" fmla="*/ 33587 w 67916"/>
                    <a:gd name="connsiteY6" fmla="*/ 62565 h 537649"/>
                    <a:gd name="connsiteX7" fmla="*/ 9549 w 67916"/>
                    <a:gd name="connsiteY7" fmla="*/ 53427 h 537649"/>
                    <a:gd name="connsiteX8" fmla="*/ 0 w 67916"/>
                    <a:gd name="connsiteY8" fmla="*/ 31283 h 537649"/>
                    <a:gd name="connsiteX9" fmla="*/ 11443 w 67916"/>
                    <a:gd name="connsiteY9" fmla="*/ 537650 h 537649"/>
                    <a:gd name="connsiteX10" fmla="*/ 11443 w 67916"/>
                    <a:gd name="connsiteY10" fmla="*/ 151144 h 537649"/>
                    <a:gd name="connsiteX11" fmla="*/ 55733 w 67916"/>
                    <a:gd name="connsiteY11" fmla="*/ 151144 h 537649"/>
                    <a:gd name="connsiteX12" fmla="*/ 55733 w 67916"/>
                    <a:gd name="connsiteY12" fmla="*/ 537650 h 537649"/>
                    <a:gd name="connsiteX13" fmla="*/ 11443 w 67916"/>
                    <a:gd name="connsiteY13" fmla="*/ 537650 h 5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16" h="537649">
                      <a:moveTo>
                        <a:pt x="0" y="31283"/>
                      </a:moveTo>
                      <a:cubicBezTo>
                        <a:pt x="0" y="22886"/>
                        <a:pt x="3211" y="15559"/>
                        <a:pt x="9549" y="9385"/>
                      </a:cubicBezTo>
                      <a:cubicBezTo>
                        <a:pt x="15888" y="3210"/>
                        <a:pt x="24038" y="0"/>
                        <a:pt x="33999" y="0"/>
                      </a:cubicBezTo>
                      <a:cubicBezTo>
                        <a:pt x="43960" y="0"/>
                        <a:pt x="51699" y="3128"/>
                        <a:pt x="58202" y="9385"/>
                      </a:cubicBezTo>
                      <a:cubicBezTo>
                        <a:pt x="64706" y="15641"/>
                        <a:pt x="67916" y="22886"/>
                        <a:pt x="67916" y="31283"/>
                      </a:cubicBezTo>
                      <a:cubicBezTo>
                        <a:pt x="67916" y="40173"/>
                        <a:pt x="64706" y="47665"/>
                        <a:pt x="58202" y="53592"/>
                      </a:cubicBezTo>
                      <a:cubicBezTo>
                        <a:pt x="51699" y="59602"/>
                        <a:pt x="43548" y="62565"/>
                        <a:pt x="33587" y="62565"/>
                      </a:cubicBezTo>
                      <a:cubicBezTo>
                        <a:pt x="23627" y="62565"/>
                        <a:pt x="15888" y="59519"/>
                        <a:pt x="9549" y="53427"/>
                      </a:cubicBezTo>
                      <a:cubicBezTo>
                        <a:pt x="3211" y="47336"/>
                        <a:pt x="0" y="39926"/>
                        <a:pt x="0" y="31283"/>
                      </a:cubicBezTo>
                      <a:close/>
                      <a:moveTo>
                        <a:pt x="11443" y="537650"/>
                      </a:moveTo>
                      <a:lnTo>
                        <a:pt x="11443" y="151144"/>
                      </a:lnTo>
                      <a:lnTo>
                        <a:pt x="55733" y="151144"/>
                      </a:lnTo>
                      <a:lnTo>
                        <a:pt x="55733" y="537650"/>
                      </a:lnTo>
                      <a:lnTo>
                        <a:pt x="11443" y="537650"/>
                      </a:lnTo>
                      <a:close/>
                    </a:path>
                  </a:pathLst>
                </a:custGeom>
                <a:grpFill/>
                <a:ln w="8232" cap="flat">
                  <a:noFill/>
                  <a:prstDash val="solid"/>
                  <a:miter/>
                </a:ln>
              </p:spPr>
              <p:txBody>
                <a:bodyPr rtlCol="0" anchor="ctr"/>
                <a:lstStyle/>
                <a:p>
                  <a:endParaRPr lang="pt-BR"/>
                </a:p>
              </p:txBody>
            </p:sp>
            <p:sp>
              <p:nvSpPr>
                <p:cNvPr id="399" name="Forma Livre: Forma 398">
                  <a:extLst>
                    <a:ext uri="{FF2B5EF4-FFF2-40B4-BE49-F238E27FC236}">
                      <a16:creationId xmlns:a16="http://schemas.microsoft.com/office/drawing/2014/main" id="{3A42454E-7B11-5BA8-1E91-5AF298AA8CE1}"/>
                    </a:ext>
                  </a:extLst>
                </p:cNvPr>
                <p:cNvSpPr/>
                <p:nvPr/>
              </p:nvSpPr>
              <p:spPr>
                <a:xfrm>
                  <a:off x="10806261" y="5018076"/>
                  <a:ext cx="102573" cy="572390"/>
                </a:xfrm>
                <a:custGeom>
                  <a:avLst/>
                  <a:gdLst>
                    <a:gd name="connsiteX0" fmla="*/ 73103 w 102573"/>
                    <a:gd name="connsiteY0" fmla="*/ 572390 h 572390"/>
                    <a:gd name="connsiteX1" fmla="*/ 28813 w 102573"/>
                    <a:gd name="connsiteY1" fmla="*/ 572390 h 572390"/>
                    <a:gd name="connsiteX2" fmla="*/ 11443 w 102573"/>
                    <a:gd name="connsiteY2" fmla="*/ 555020 h 572390"/>
                    <a:gd name="connsiteX3" fmla="*/ 11443 w 102573"/>
                    <a:gd name="connsiteY3" fmla="*/ 168515 h 572390"/>
                    <a:gd name="connsiteX4" fmla="*/ 28813 w 102573"/>
                    <a:gd name="connsiteY4" fmla="*/ 151145 h 572390"/>
                    <a:gd name="connsiteX5" fmla="*/ 73103 w 102573"/>
                    <a:gd name="connsiteY5" fmla="*/ 151145 h 572390"/>
                    <a:gd name="connsiteX6" fmla="*/ 90473 w 102573"/>
                    <a:gd name="connsiteY6" fmla="*/ 168515 h 572390"/>
                    <a:gd name="connsiteX7" fmla="*/ 90473 w 102573"/>
                    <a:gd name="connsiteY7" fmla="*/ 555020 h 572390"/>
                    <a:gd name="connsiteX8" fmla="*/ 73103 w 102573"/>
                    <a:gd name="connsiteY8" fmla="*/ 572390 h 572390"/>
                    <a:gd name="connsiteX9" fmla="*/ 46183 w 102573"/>
                    <a:gd name="connsiteY9" fmla="*/ 537650 h 572390"/>
                    <a:gd name="connsiteX10" fmla="*/ 55732 w 102573"/>
                    <a:gd name="connsiteY10" fmla="*/ 537650 h 572390"/>
                    <a:gd name="connsiteX11" fmla="*/ 55732 w 102573"/>
                    <a:gd name="connsiteY11" fmla="*/ 185803 h 572390"/>
                    <a:gd name="connsiteX12" fmla="*/ 46183 w 102573"/>
                    <a:gd name="connsiteY12" fmla="*/ 185803 h 572390"/>
                    <a:gd name="connsiteX13" fmla="*/ 46183 w 102573"/>
                    <a:gd name="connsiteY13" fmla="*/ 537650 h 572390"/>
                    <a:gd name="connsiteX14" fmla="*/ 50957 w 102573"/>
                    <a:gd name="connsiteY14" fmla="*/ 97306 h 572390"/>
                    <a:gd name="connsiteX15" fmla="*/ 14900 w 102573"/>
                    <a:gd name="connsiteY15" fmla="*/ 83311 h 572390"/>
                    <a:gd name="connsiteX16" fmla="*/ 0 w 102573"/>
                    <a:gd name="connsiteY16" fmla="*/ 48653 h 572390"/>
                    <a:gd name="connsiteX17" fmla="*/ 14735 w 102573"/>
                    <a:gd name="connsiteY17" fmla="*/ 14324 h 572390"/>
                    <a:gd name="connsiteX18" fmla="*/ 51287 w 102573"/>
                    <a:gd name="connsiteY18" fmla="*/ 0 h 572390"/>
                    <a:gd name="connsiteX19" fmla="*/ 87509 w 102573"/>
                    <a:gd name="connsiteY19" fmla="*/ 14242 h 572390"/>
                    <a:gd name="connsiteX20" fmla="*/ 102574 w 102573"/>
                    <a:gd name="connsiteY20" fmla="*/ 48735 h 572390"/>
                    <a:gd name="connsiteX21" fmla="*/ 87262 w 102573"/>
                    <a:gd name="connsiteY21" fmla="*/ 83805 h 572390"/>
                    <a:gd name="connsiteX22" fmla="*/ 50875 w 102573"/>
                    <a:gd name="connsiteY22" fmla="*/ 97388 h 572390"/>
                    <a:gd name="connsiteX23" fmla="*/ 51369 w 102573"/>
                    <a:gd name="connsiteY23" fmla="*/ 34740 h 572390"/>
                    <a:gd name="connsiteX24" fmla="*/ 39103 w 102573"/>
                    <a:gd name="connsiteY24" fmla="*/ 39103 h 572390"/>
                    <a:gd name="connsiteX25" fmla="*/ 34740 w 102573"/>
                    <a:gd name="connsiteY25" fmla="*/ 48653 h 572390"/>
                    <a:gd name="connsiteX26" fmla="*/ 38939 w 102573"/>
                    <a:gd name="connsiteY26" fmla="*/ 58284 h 572390"/>
                    <a:gd name="connsiteX27" fmla="*/ 50957 w 102573"/>
                    <a:gd name="connsiteY27" fmla="*/ 62565 h 572390"/>
                    <a:gd name="connsiteX28" fmla="*/ 63800 w 102573"/>
                    <a:gd name="connsiteY28" fmla="*/ 58202 h 572390"/>
                    <a:gd name="connsiteX29" fmla="*/ 67916 w 102573"/>
                    <a:gd name="connsiteY29" fmla="*/ 48653 h 572390"/>
                    <a:gd name="connsiteX30" fmla="*/ 63553 w 102573"/>
                    <a:gd name="connsiteY30" fmla="*/ 39268 h 572390"/>
                    <a:gd name="connsiteX31" fmla="*/ 51369 w 102573"/>
                    <a:gd name="connsiteY31" fmla="*/ 34740 h 5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573" h="572390">
                      <a:moveTo>
                        <a:pt x="73103" y="572390"/>
                      </a:moveTo>
                      <a:lnTo>
                        <a:pt x="28813" y="572390"/>
                      </a:lnTo>
                      <a:cubicBezTo>
                        <a:pt x="19263" y="572390"/>
                        <a:pt x="11443" y="564652"/>
                        <a:pt x="11443" y="555020"/>
                      </a:cubicBezTo>
                      <a:lnTo>
                        <a:pt x="11443" y="168515"/>
                      </a:lnTo>
                      <a:cubicBezTo>
                        <a:pt x="11443" y="158965"/>
                        <a:pt x="19181" y="151145"/>
                        <a:pt x="28813" y="151145"/>
                      </a:cubicBezTo>
                      <a:lnTo>
                        <a:pt x="73103" y="151145"/>
                      </a:lnTo>
                      <a:cubicBezTo>
                        <a:pt x="82651" y="151145"/>
                        <a:pt x="90473" y="158883"/>
                        <a:pt x="90473" y="168515"/>
                      </a:cubicBezTo>
                      <a:lnTo>
                        <a:pt x="90473" y="555020"/>
                      </a:lnTo>
                      <a:cubicBezTo>
                        <a:pt x="90473" y="564569"/>
                        <a:pt x="82734" y="572390"/>
                        <a:pt x="73103" y="572390"/>
                      </a:cubicBezTo>
                      <a:close/>
                      <a:moveTo>
                        <a:pt x="46183" y="537650"/>
                      </a:moveTo>
                      <a:lnTo>
                        <a:pt x="55732" y="537650"/>
                      </a:lnTo>
                      <a:lnTo>
                        <a:pt x="55732" y="185803"/>
                      </a:lnTo>
                      <a:lnTo>
                        <a:pt x="46183" y="185803"/>
                      </a:lnTo>
                      <a:lnTo>
                        <a:pt x="46183" y="537650"/>
                      </a:lnTo>
                      <a:close/>
                      <a:moveTo>
                        <a:pt x="50957" y="97306"/>
                      </a:moveTo>
                      <a:cubicBezTo>
                        <a:pt x="36880" y="97306"/>
                        <a:pt x="24450" y="92449"/>
                        <a:pt x="14900" y="83311"/>
                      </a:cubicBezTo>
                      <a:cubicBezTo>
                        <a:pt x="5186" y="73926"/>
                        <a:pt x="0" y="61989"/>
                        <a:pt x="0" y="48653"/>
                      </a:cubicBezTo>
                      <a:cubicBezTo>
                        <a:pt x="0" y="35317"/>
                        <a:pt x="5104" y="23791"/>
                        <a:pt x="14735" y="14324"/>
                      </a:cubicBezTo>
                      <a:cubicBezTo>
                        <a:pt x="24285" y="4939"/>
                        <a:pt x="36963" y="0"/>
                        <a:pt x="51287" y="0"/>
                      </a:cubicBezTo>
                      <a:cubicBezTo>
                        <a:pt x="65611" y="0"/>
                        <a:pt x="77877" y="4939"/>
                        <a:pt x="87509" y="14242"/>
                      </a:cubicBezTo>
                      <a:cubicBezTo>
                        <a:pt x="97387" y="23709"/>
                        <a:pt x="102574" y="35646"/>
                        <a:pt x="102574" y="48735"/>
                      </a:cubicBezTo>
                      <a:cubicBezTo>
                        <a:pt x="102574" y="62483"/>
                        <a:pt x="97305" y="74584"/>
                        <a:pt x="87262" y="83805"/>
                      </a:cubicBezTo>
                      <a:cubicBezTo>
                        <a:pt x="77547" y="92778"/>
                        <a:pt x="65281" y="97388"/>
                        <a:pt x="50875" y="97388"/>
                      </a:cubicBezTo>
                      <a:close/>
                      <a:moveTo>
                        <a:pt x="51369" y="34740"/>
                      </a:moveTo>
                      <a:cubicBezTo>
                        <a:pt x="44453" y="34740"/>
                        <a:pt x="41161" y="37128"/>
                        <a:pt x="39103" y="39103"/>
                      </a:cubicBezTo>
                      <a:cubicBezTo>
                        <a:pt x="36057" y="42067"/>
                        <a:pt x="34740" y="44948"/>
                        <a:pt x="34740" y="48653"/>
                      </a:cubicBezTo>
                      <a:cubicBezTo>
                        <a:pt x="34740" y="52522"/>
                        <a:pt x="35975" y="55403"/>
                        <a:pt x="38939" y="58284"/>
                      </a:cubicBezTo>
                      <a:cubicBezTo>
                        <a:pt x="40997" y="60260"/>
                        <a:pt x="44290" y="62565"/>
                        <a:pt x="50957" y="62565"/>
                      </a:cubicBezTo>
                      <a:cubicBezTo>
                        <a:pt x="58202" y="62565"/>
                        <a:pt x="61742" y="60096"/>
                        <a:pt x="63800" y="58202"/>
                      </a:cubicBezTo>
                      <a:cubicBezTo>
                        <a:pt x="66764" y="55485"/>
                        <a:pt x="67916" y="52687"/>
                        <a:pt x="67916" y="48653"/>
                      </a:cubicBezTo>
                      <a:cubicBezTo>
                        <a:pt x="67916" y="46101"/>
                        <a:pt x="67422" y="42972"/>
                        <a:pt x="63553" y="39268"/>
                      </a:cubicBezTo>
                      <a:cubicBezTo>
                        <a:pt x="60260" y="36140"/>
                        <a:pt x="56556" y="34740"/>
                        <a:pt x="51369" y="34740"/>
                      </a:cubicBezTo>
                      <a:close/>
                    </a:path>
                  </a:pathLst>
                </a:custGeom>
                <a:grpFill/>
                <a:ln w="8232" cap="flat">
                  <a:noFill/>
                  <a:prstDash val="solid"/>
                  <a:miter/>
                </a:ln>
              </p:spPr>
              <p:txBody>
                <a:bodyPr rtlCol="0" anchor="ctr"/>
                <a:lstStyle/>
                <a:p>
                  <a:endParaRPr lang="pt-BR"/>
                </a:p>
              </p:txBody>
            </p:sp>
          </p:grpSp>
          <p:grpSp>
            <p:nvGrpSpPr>
              <p:cNvPr id="392" name="Gráfico 4">
                <a:extLst>
                  <a:ext uri="{FF2B5EF4-FFF2-40B4-BE49-F238E27FC236}">
                    <a16:creationId xmlns:a16="http://schemas.microsoft.com/office/drawing/2014/main" id="{D18B9A43-858F-6F86-91AA-3E4F9A89FF9E}"/>
                  </a:ext>
                </a:extLst>
              </p:cNvPr>
              <p:cNvGrpSpPr/>
              <p:nvPr/>
            </p:nvGrpSpPr>
            <p:grpSpPr>
              <a:xfrm>
                <a:off x="11127536" y="5169220"/>
                <a:ext cx="413649" cy="421245"/>
                <a:chOff x="11127536" y="5169220"/>
                <a:chExt cx="413649" cy="421245"/>
              </a:xfrm>
              <a:grpFill/>
            </p:grpSpPr>
            <p:sp>
              <p:nvSpPr>
                <p:cNvPr id="396" name="Forma Livre: Forma 395">
                  <a:extLst>
                    <a:ext uri="{FF2B5EF4-FFF2-40B4-BE49-F238E27FC236}">
                      <a16:creationId xmlns:a16="http://schemas.microsoft.com/office/drawing/2014/main" id="{63604FE8-D096-64ED-9865-0A71A09BC2C6}"/>
                    </a:ext>
                  </a:extLst>
                </p:cNvPr>
                <p:cNvSpPr/>
                <p:nvPr/>
              </p:nvSpPr>
              <p:spPr>
                <a:xfrm>
                  <a:off x="11144854" y="5186590"/>
                  <a:ext cx="378930" cy="386505"/>
                </a:xfrm>
                <a:custGeom>
                  <a:avLst/>
                  <a:gdLst>
                    <a:gd name="connsiteX0" fmla="*/ 331595 w 378930"/>
                    <a:gd name="connsiteY0" fmla="*/ 0 h 386505"/>
                    <a:gd name="connsiteX1" fmla="*/ 378931 w 378930"/>
                    <a:gd name="connsiteY1" fmla="*/ 0 h 386505"/>
                    <a:gd name="connsiteX2" fmla="*/ 210664 w 378930"/>
                    <a:gd name="connsiteY2" fmla="*/ 386505 h 386505"/>
                    <a:gd name="connsiteX3" fmla="*/ 168267 w 378930"/>
                    <a:gd name="connsiteY3" fmla="*/ 386505 h 386505"/>
                    <a:gd name="connsiteX4" fmla="*/ 0 w 378930"/>
                    <a:gd name="connsiteY4" fmla="*/ 0 h 386505"/>
                    <a:gd name="connsiteX5" fmla="*/ 47336 w 378930"/>
                    <a:gd name="connsiteY5" fmla="*/ 0 h 386505"/>
                    <a:gd name="connsiteX6" fmla="*/ 189260 w 378930"/>
                    <a:gd name="connsiteY6" fmla="*/ 330032 h 386505"/>
                    <a:gd name="connsiteX7" fmla="*/ 331595 w 378930"/>
                    <a:gd name="connsiteY7"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930" h="386505">
                      <a:moveTo>
                        <a:pt x="331595" y="0"/>
                      </a:moveTo>
                      <a:lnTo>
                        <a:pt x="378931" y="0"/>
                      </a:lnTo>
                      <a:lnTo>
                        <a:pt x="210664" y="386505"/>
                      </a:lnTo>
                      <a:lnTo>
                        <a:pt x="168267" y="386505"/>
                      </a:lnTo>
                      <a:lnTo>
                        <a:pt x="0" y="0"/>
                      </a:lnTo>
                      <a:lnTo>
                        <a:pt x="47336" y="0"/>
                      </a:lnTo>
                      <a:lnTo>
                        <a:pt x="189260" y="330032"/>
                      </a:lnTo>
                      <a:lnTo>
                        <a:pt x="331595" y="0"/>
                      </a:lnTo>
                      <a:close/>
                    </a:path>
                  </a:pathLst>
                </a:custGeom>
                <a:grpFill/>
                <a:ln w="8232" cap="flat">
                  <a:noFill/>
                  <a:prstDash val="solid"/>
                  <a:miter/>
                </a:ln>
              </p:spPr>
              <p:txBody>
                <a:bodyPr rtlCol="0" anchor="ctr"/>
                <a:lstStyle/>
                <a:p>
                  <a:endParaRPr lang="pt-BR"/>
                </a:p>
              </p:txBody>
            </p:sp>
            <p:sp>
              <p:nvSpPr>
                <p:cNvPr id="397" name="Forma Livre: Forma 396">
                  <a:extLst>
                    <a:ext uri="{FF2B5EF4-FFF2-40B4-BE49-F238E27FC236}">
                      <a16:creationId xmlns:a16="http://schemas.microsoft.com/office/drawing/2014/main" id="{3ED88885-E50B-18C7-AA5B-43CEC59AE4A8}"/>
                    </a:ext>
                  </a:extLst>
                </p:cNvPr>
                <p:cNvSpPr/>
                <p:nvPr/>
              </p:nvSpPr>
              <p:spPr>
                <a:xfrm>
                  <a:off x="11127536" y="5169220"/>
                  <a:ext cx="413649" cy="421245"/>
                </a:xfrm>
                <a:custGeom>
                  <a:avLst/>
                  <a:gdLst>
                    <a:gd name="connsiteX0" fmla="*/ 227982 w 413649"/>
                    <a:gd name="connsiteY0" fmla="*/ 421245 h 421245"/>
                    <a:gd name="connsiteX1" fmla="*/ 185585 w 413649"/>
                    <a:gd name="connsiteY1" fmla="*/ 421245 h 421245"/>
                    <a:gd name="connsiteX2" fmla="*/ 169698 w 413649"/>
                    <a:gd name="connsiteY2" fmla="*/ 410790 h 421245"/>
                    <a:gd name="connsiteX3" fmla="*/ 1430 w 413649"/>
                    <a:gd name="connsiteY3" fmla="*/ 24285 h 421245"/>
                    <a:gd name="connsiteX4" fmla="*/ 2829 w 413649"/>
                    <a:gd name="connsiteY4" fmla="*/ 7821 h 421245"/>
                    <a:gd name="connsiteX5" fmla="*/ 17318 w 413649"/>
                    <a:gd name="connsiteY5" fmla="*/ 0 h 421245"/>
                    <a:gd name="connsiteX6" fmla="*/ 64654 w 413649"/>
                    <a:gd name="connsiteY6" fmla="*/ 0 h 421245"/>
                    <a:gd name="connsiteX7" fmla="*/ 80624 w 413649"/>
                    <a:gd name="connsiteY7" fmla="*/ 10537 h 421245"/>
                    <a:gd name="connsiteX8" fmla="*/ 206661 w 413649"/>
                    <a:gd name="connsiteY8" fmla="*/ 303524 h 421245"/>
                    <a:gd name="connsiteX9" fmla="*/ 333026 w 413649"/>
                    <a:gd name="connsiteY9" fmla="*/ 10455 h 421245"/>
                    <a:gd name="connsiteX10" fmla="*/ 348996 w 413649"/>
                    <a:gd name="connsiteY10" fmla="*/ 0 h 421245"/>
                    <a:gd name="connsiteX11" fmla="*/ 396332 w 413649"/>
                    <a:gd name="connsiteY11" fmla="*/ 0 h 421245"/>
                    <a:gd name="connsiteX12" fmla="*/ 410820 w 413649"/>
                    <a:gd name="connsiteY12" fmla="*/ 7821 h 421245"/>
                    <a:gd name="connsiteX13" fmla="*/ 412220 w 413649"/>
                    <a:gd name="connsiteY13" fmla="*/ 24285 h 421245"/>
                    <a:gd name="connsiteX14" fmla="*/ 243952 w 413649"/>
                    <a:gd name="connsiteY14" fmla="*/ 410790 h 421245"/>
                    <a:gd name="connsiteX15" fmla="*/ 228064 w 413649"/>
                    <a:gd name="connsiteY15" fmla="*/ 421245 h 421245"/>
                    <a:gd name="connsiteX16" fmla="*/ 196946 w 413649"/>
                    <a:gd name="connsiteY16" fmla="*/ 386505 h 421245"/>
                    <a:gd name="connsiteX17" fmla="*/ 216539 w 413649"/>
                    <a:gd name="connsiteY17" fmla="*/ 386505 h 421245"/>
                    <a:gd name="connsiteX18" fmla="*/ 369659 w 413649"/>
                    <a:gd name="connsiteY18" fmla="*/ 34658 h 421245"/>
                    <a:gd name="connsiteX19" fmla="*/ 360274 w 413649"/>
                    <a:gd name="connsiteY19" fmla="*/ 34658 h 421245"/>
                    <a:gd name="connsiteX20" fmla="*/ 222466 w 413649"/>
                    <a:gd name="connsiteY20" fmla="*/ 354235 h 421245"/>
                    <a:gd name="connsiteX21" fmla="*/ 206496 w 413649"/>
                    <a:gd name="connsiteY21" fmla="*/ 364690 h 421245"/>
                    <a:gd name="connsiteX22" fmla="*/ 206496 w 413649"/>
                    <a:gd name="connsiteY22" fmla="*/ 364690 h 421245"/>
                    <a:gd name="connsiteX23" fmla="*/ 190525 w 413649"/>
                    <a:gd name="connsiteY23" fmla="*/ 354152 h 421245"/>
                    <a:gd name="connsiteX24" fmla="*/ 53128 w 413649"/>
                    <a:gd name="connsiteY24" fmla="*/ 34575 h 421245"/>
                    <a:gd name="connsiteX25" fmla="*/ 43744 w 413649"/>
                    <a:gd name="connsiteY25" fmla="*/ 34575 h 421245"/>
                    <a:gd name="connsiteX26" fmla="*/ 196864 w 413649"/>
                    <a:gd name="connsiteY26" fmla="*/ 386423 h 42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649" h="421245">
                      <a:moveTo>
                        <a:pt x="227982" y="421245"/>
                      </a:moveTo>
                      <a:lnTo>
                        <a:pt x="185585" y="421245"/>
                      </a:lnTo>
                      <a:cubicBezTo>
                        <a:pt x="178671" y="421245"/>
                        <a:pt x="172414" y="417129"/>
                        <a:pt x="169698" y="410790"/>
                      </a:cubicBezTo>
                      <a:lnTo>
                        <a:pt x="1430" y="24285"/>
                      </a:lnTo>
                      <a:cubicBezTo>
                        <a:pt x="-876" y="18934"/>
                        <a:pt x="-381" y="12760"/>
                        <a:pt x="2829" y="7821"/>
                      </a:cubicBezTo>
                      <a:cubicBezTo>
                        <a:pt x="6040" y="2963"/>
                        <a:pt x="11473" y="0"/>
                        <a:pt x="17318" y="0"/>
                      </a:cubicBezTo>
                      <a:lnTo>
                        <a:pt x="64654" y="0"/>
                      </a:lnTo>
                      <a:cubicBezTo>
                        <a:pt x="71569" y="0"/>
                        <a:pt x="77825" y="4116"/>
                        <a:pt x="80624" y="10537"/>
                      </a:cubicBezTo>
                      <a:lnTo>
                        <a:pt x="206661" y="303524"/>
                      </a:lnTo>
                      <a:lnTo>
                        <a:pt x="333026" y="10455"/>
                      </a:lnTo>
                      <a:cubicBezTo>
                        <a:pt x="335742" y="4116"/>
                        <a:pt x="341999" y="0"/>
                        <a:pt x="348996" y="0"/>
                      </a:cubicBezTo>
                      <a:lnTo>
                        <a:pt x="396332" y="0"/>
                      </a:lnTo>
                      <a:cubicBezTo>
                        <a:pt x="402177" y="0"/>
                        <a:pt x="407610" y="2963"/>
                        <a:pt x="410820" y="7821"/>
                      </a:cubicBezTo>
                      <a:cubicBezTo>
                        <a:pt x="414031" y="12760"/>
                        <a:pt x="414526" y="18934"/>
                        <a:pt x="412220" y="24285"/>
                      </a:cubicBezTo>
                      <a:lnTo>
                        <a:pt x="243952" y="410790"/>
                      </a:lnTo>
                      <a:cubicBezTo>
                        <a:pt x="241153" y="417129"/>
                        <a:pt x="234979" y="421245"/>
                        <a:pt x="228064" y="421245"/>
                      </a:cubicBezTo>
                      <a:close/>
                      <a:moveTo>
                        <a:pt x="196946" y="386505"/>
                      </a:moveTo>
                      <a:lnTo>
                        <a:pt x="216539" y="386505"/>
                      </a:lnTo>
                      <a:lnTo>
                        <a:pt x="369659" y="34658"/>
                      </a:lnTo>
                      <a:lnTo>
                        <a:pt x="360274" y="34658"/>
                      </a:lnTo>
                      <a:lnTo>
                        <a:pt x="222466" y="354235"/>
                      </a:lnTo>
                      <a:cubicBezTo>
                        <a:pt x="219750" y="360574"/>
                        <a:pt x="213493" y="364690"/>
                        <a:pt x="206496" y="364690"/>
                      </a:cubicBezTo>
                      <a:lnTo>
                        <a:pt x="206496" y="364690"/>
                      </a:lnTo>
                      <a:cubicBezTo>
                        <a:pt x="199580" y="364690"/>
                        <a:pt x="193324" y="360574"/>
                        <a:pt x="190525" y="354152"/>
                      </a:cubicBezTo>
                      <a:lnTo>
                        <a:pt x="53128" y="34575"/>
                      </a:lnTo>
                      <a:lnTo>
                        <a:pt x="43744" y="34575"/>
                      </a:lnTo>
                      <a:lnTo>
                        <a:pt x="196864" y="386423"/>
                      </a:lnTo>
                      <a:close/>
                    </a:path>
                  </a:pathLst>
                </a:custGeom>
                <a:grpFill/>
                <a:ln w="8232" cap="flat">
                  <a:noFill/>
                  <a:prstDash val="solid"/>
                  <a:miter/>
                </a:ln>
              </p:spPr>
              <p:txBody>
                <a:bodyPr rtlCol="0" anchor="ctr"/>
                <a:lstStyle/>
                <a:p>
                  <a:endParaRPr lang="pt-BR"/>
                </a:p>
              </p:txBody>
            </p:sp>
          </p:grpSp>
          <p:grpSp>
            <p:nvGrpSpPr>
              <p:cNvPr id="393" name="Gráfico 4">
                <a:extLst>
                  <a:ext uri="{FF2B5EF4-FFF2-40B4-BE49-F238E27FC236}">
                    <a16:creationId xmlns:a16="http://schemas.microsoft.com/office/drawing/2014/main" id="{0968B3D2-AEE2-85B8-E236-BE4C7A49268E}"/>
                  </a:ext>
                </a:extLst>
              </p:cNvPr>
              <p:cNvGrpSpPr/>
              <p:nvPr/>
            </p:nvGrpSpPr>
            <p:grpSpPr>
              <a:xfrm>
                <a:off x="11731898" y="5158848"/>
                <a:ext cx="452692" cy="441908"/>
                <a:chOff x="11731898" y="5158848"/>
                <a:chExt cx="452692" cy="441908"/>
              </a:xfrm>
              <a:grpFill/>
            </p:grpSpPr>
            <p:sp>
              <p:nvSpPr>
                <p:cNvPr id="394" name="Forma Livre: Forma 393">
                  <a:extLst>
                    <a:ext uri="{FF2B5EF4-FFF2-40B4-BE49-F238E27FC236}">
                      <a16:creationId xmlns:a16="http://schemas.microsoft.com/office/drawing/2014/main" id="{1FF9E8DA-C7C6-D7F3-8F50-D6FCF980F31C}"/>
                    </a:ext>
                  </a:extLst>
                </p:cNvPr>
                <p:cNvSpPr/>
                <p:nvPr/>
              </p:nvSpPr>
              <p:spPr>
                <a:xfrm>
                  <a:off x="11749185" y="5176300"/>
                  <a:ext cx="417787" cy="407003"/>
                </a:xfrm>
                <a:custGeom>
                  <a:avLst/>
                  <a:gdLst>
                    <a:gd name="connsiteX0" fmla="*/ 0 w 417787"/>
                    <a:gd name="connsiteY0" fmla="*/ 203337 h 407003"/>
                    <a:gd name="connsiteX1" fmla="*/ 15642 w 417787"/>
                    <a:gd name="connsiteY1" fmla="*/ 123813 h 407003"/>
                    <a:gd name="connsiteX2" fmla="*/ 59108 w 417787"/>
                    <a:gd name="connsiteY2" fmla="*/ 59108 h 407003"/>
                    <a:gd name="connsiteX3" fmla="*/ 124719 w 417787"/>
                    <a:gd name="connsiteY3" fmla="*/ 15806 h 407003"/>
                    <a:gd name="connsiteX4" fmla="*/ 206384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3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3 w 417787"/>
                    <a:gd name="connsiteY13" fmla="*/ 317766 h 407003"/>
                    <a:gd name="connsiteX14" fmla="*/ 345591 w 417787"/>
                    <a:gd name="connsiteY14" fmla="*/ 353082 h 407003"/>
                    <a:gd name="connsiteX15" fmla="*/ 306324 w 417787"/>
                    <a:gd name="connsiteY15" fmla="*/ 381319 h 407003"/>
                    <a:gd name="connsiteX16" fmla="*/ 259399 w 417787"/>
                    <a:gd name="connsiteY16" fmla="*/ 400171 h 407003"/>
                    <a:gd name="connsiteX17" fmla="*/ 206384 w 417787"/>
                    <a:gd name="connsiteY17" fmla="*/ 407004 h 407003"/>
                    <a:gd name="connsiteX18" fmla="*/ 124719 w 417787"/>
                    <a:gd name="connsiteY18" fmla="*/ 391198 h 407003"/>
                    <a:gd name="connsiteX19" fmla="*/ 59273 w 417787"/>
                    <a:gd name="connsiteY19" fmla="*/ 347896 h 407003"/>
                    <a:gd name="connsiteX20" fmla="*/ 15806 w 417787"/>
                    <a:gd name="connsiteY20" fmla="*/ 283191 h 407003"/>
                    <a:gd name="connsiteX21" fmla="*/ 0 w 417787"/>
                    <a:gd name="connsiteY21" fmla="*/ 203255 h 407003"/>
                    <a:gd name="connsiteX22" fmla="*/ 44290 w 417787"/>
                    <a:gd name="connsiteY22" fmla="*/ 203337 h 407003"/>
                    <a:gd name="connsiteX23" fmla="*/ 57297 w 417787"/>
                    <a:gd name="connsiteY23" fmla="*/ 268619 h 407003"/>
                    <a:gd name="connsiteX24" fmla="*/ 92778 w 417787"/>
                    <a:gd name="connsiteY24" fmla="*/ 320730 h 407003"/>
                    <a:gd name="connsiteX25" fmla="*/ 145465 w 417787"/>
                    <a:gd name="connsiteY25" fmla="*/ 355305 h 407003"/>
                    <a:gd name="connsiteX26" fmla="*/ 209923 w 417787"/>
                    <a:gd name="connsiteY26" fmla="*/ 367900 h 407003"/>
                    <a:gd name="connsiteX27" fmla="*/ 274382 w 417787"/>
                    <a:gd name="connsiteY27" fmla="*/ 355470 h 407003"/>
                    <a:gd name="connsiteX28" fmla="*/ 327233 w 417787"/>
                    <a:gd name="connsiteY28" fmla="*/ 320894 h 407003"/>
                    <a:gd name="connsiteX29" fmla="*/ 362879 w 417787"/>
                    <a:gd name="connsiteY29" fmla="*/ 268784 h 407003"/>
                    <a:gd name="connsiteX30" fmla="*/ 375886 w 417787"/>
                    <a:gd name="connsiteY30" fmla="*/ 203337 h 407003"/>
                    <a:gd name="connsiteX31" fmla="*/ 362715 w 417787"/>
                    <a:gd name="connsiteY31" fmla="*/ 138302 h 407003"/>
                    <a:gd name="connsiteX32" fmla="*/ 327068 w 417787"/>
                    <a:gd name="connsiteY32" fmla="*/ 86439 h 407003"/>
                    <a:gd name="connsiteX33" fmla="*/ 274382 w 417787"/>
                    <a:gd name="connsiteY33" fmla="*/ 51946 h 407003"/>
                    <a:gd name="connsiteX34" fmla="*/ 209923 w 417787"/>
                    <a:gd name="connsiteY34" fmla="*/ 39350 h 407003"/>
                    <a:gd name="connsiteX35" fmla="*/ 145217 w 417787"/>
                    <a:gd name="connsiteY35" fmla="*/ 51946 h 407003"/>
                    <a:gd name="connsiteX36" fmla="*/ 92531 w 417787"/>
                    <a:gd name="connsiteY36" fmla="*/ 86439 h 407003"/>
                    <a:gd name="connsiteX37" fmla="*/ 57215 w 417787"/>
                    <a:gd name="connsiteY37" fmla="*/ 138302 h 407003"/>
                    <a:gd name="connsiteX38" fmla="*/ 44207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7" y="99034"/>
                        <a:pt x="40586" y="77466"/>
                        <a:pt x="59108" y="59108"/>
                      </a:cubicBezTo>
                      <a:cubicBezTo>
                        <a:pt x="77631" y="40750"/>
                        <a:pt x="99529" y="26343"/>
                        <a:pt x="124719" y="15806"/>
                      </a:cubicBezTo>
                      <a:cubicBezTo>
                        <a:pt x="149910" y="5269"/>
                        <a:pt x="177159" y="0"/>
                        <a:pt x="206384" y="0"/>
                      </a:cubicBezTo>
                      <a:cubicBezTo>
                        <a:pt x="225235" y="0"/>
                        <a:pt x="243017" y="2305"/>
                        <a:pt x="259811" y="6833"/>
                      </a:cubicBezTo>
                      <a:cubicBezTo>
                        <a:pt x="276605" y="11443"/>
                        <a:pt x="292246" y="17699"/>
                        <a:pt x="306735" y="25685"/>
                      </a:cubicBezTo>
                      <a:cubicBezTo>
                        <a:pt x="321224" y="33670"/>
                        <a:pt x="334313" y="43137"/>
                        <a:pt x="345838" y="54086"/>
                      </a:cubicBezTo>
                      <a:cubicBezTo>
                        <a:pt x="357446" y="65035"/>
                        <a:pt x="367242" y="76889"/>
                        <a:pt x="375393" y="89567"/>
                      </a:cubicBezTo>
                      <a:lnTo>
                        <a:pt x="378849" y="10208"/>
                      </a:lnTo>
                      <a:lnTo>
                        <a:pt x="417788" y="10208"/>
                      </a:lnTo>
                      <a:lnTo>
                        <a:pt x="417788" y="396713"/>
                      </a:lnTo>
                      <a:lnTo>
                        <a:pt x="378849" y="396713"/>
                      </a:lnTo>
                      <a:lnTo>
                        <a:pt x="375393" y="317766"/>
                      </a:lnTo>
                      <a:cubicBezTo>
                        <a:pt x="367242" y="330526"/>
                        <a:pt x="357363" y="342216"/>
                        <a:pt x="345591" y="353082"/>
                      </a:cubicBezTo>
                      <a:cubicBezTo>
                        <a:pt x="333902" y="363867"/>
                        <a:pt x="320813" y="373334"/>
                        <a:pt x="306324" y="381319"/>
                      </a:cubicBezTo>
                      <a:cubicBezTo>
                        <a:pt x="291835" y="389304"/>
                        <a:pt x="276193" y="395643"/>
                        <a:pt x="259399" y="400171"/>
                      </a:cubicBezTo>
                      <a:cubicBezTo>
                        <a:pt x="242606" y="404781"/>
                        <a:pt x="224906" y="407004"/>
                        <a:pt x="206384" y="407004"/>
                      </a:cubicBezTo>
                      <a:cubicBezTo>
                        <a:pt x="177159" y="407004"/>
                        <a:pt x="149910" y="401735"/>
                        <a:pt x="124719" y="391198"/>
                      </a:cubicBezTo>
                      <a:cubicBezTo>
                        <a:pt x="99529" y="380660"/>
                        <a:pt x="77713" y="366172"/>
                        <a:pt x="59273" y="347896"/>
                      </a:cubicBezTo>
                      <a:cubicBezTo>
                        <a:pt x="40833" y="329620"/>
                        <a:pt x="26344" y="308052"/>
                        <a:pt x="15806" y="283191"/>
                      </a:cubicBezTo>
                      <a:cubicBezTo>
                        <a:pt x="5269" y="258411"/>
                        <a:pt x="0" y="231739"/>
                        <a:pt x="0" y="203255"/>
                      </a:cubicBezTo>
                      <a:close/>
                      <a:moveTo>
                        <a:pt x="44290" y="203337"/>
                      </a:moveTo>
                      <a:cubicBezTo>
                        <a:pt x="44290" y="226717"/>
                        <a:pt x="48653" y="248450"/>
                        <a:pt x="57297" y="268619"/>
                      </a:cubicBezTo>
                      <a:cubicBezTo>
                        <a:pt x="65941" y="288788"/>
                        <a:pt x="77796" y="306076"/>
                        <a:pt x="92778" y="320730"/>
                      </a:cubicBezTo>
                      <a:cubicBezTo>
                        <a:pt x="107761" y="335383"/>
                        <a:pt x="125377" y="346908"/>
                        <a:pt x="145465" y="355305"/>
                      </a:cubicBezTo>
                      <a:cubicBezTo>
                        <a:pt x="165551" y="363702"/>
                        <a:pt x="187038" y="367900"/>
                        <a:pt x="209923" y="367900"/>
                      </a:cubicBezTo>
                      <a:cubicBezTo>
                        <a:pt x="232809" y="367900"/>
                        <a:pt x="254295" y="363784"/>
                        <a:pt x="274382" y="355470"/>
                      </a:cubicBezTo>
                      <a:cubicBezTo>
                        <a:pt x="294469" y="347155"/>
                        <a:pt x="312086" y="335712"/>
                        <a:pt x="327233" y="320894"/>
                      </a:cubicBezTo>
                      <a:cubicBezTo>
                        <a:pt x="342381" y="306158"/>
                        <a:pt x="354235" y="288788"/>
                        <a:pt x="362879" y="268784"/>
                      </a:cubicBezTo>
                      <a:cubicBezTo>
                        <a:pt x="371523" y="248862"/>
                        <a:pt x="375886" y="226964"/>
                        <a:pt x="375886" y="203337"/>
                      </a:cubicBezTo>
                      <a:cubicBezTo>
                        <a:pt x="375886" y="179711"/>
                        <a:pt x="371523" y="158224"/>
                        <a:pt x="362715" y="138302"/>
                      </a:cubicBezTo>
                      <a:cubicBezTo>
                        <a:pt x="353905" y="118380"/>
                        <a:pt x="342051" y="101010"/>
                        <a:pt x="327068" y="86439"/>
                      </a:cubicBezTo>
                      <a:cubicBezTo>
                        <a:pt x="312086" y="71785"/>
                        <a:pt x="294469" y="60342"/>
                        <a:pt x="274382" y="51946"/>
                      </a:cubicBezTo>
                      <a:cubicBezTo>
                        <a:pt x="254295" y="43549"/>
                        <a:pt x="232809" y="39350"/>
                        <a:pt x="209923" y="39350"/>
                      </a:cubicBezTo>
                      <a:cubicBezTo>
                        <a:pt x="187038" y="39350"/>
                        <a:pt x="165470" y="43549"/>
                        <a:pt x="145217" y="51946"/>
                      </a:cubicBezTo>
                      <a:cubicBezTo>
                        <a:pt x="124966" y="60342"/>
                        <a:pt x="107432" y="71868"/>
                        <a:pt x="92531" y="86439"/>
                      </a:cubicBezTo>
                      <a:cubicBezTo>
                        <a:pt x="77631" y="101092"/>
                        <a:pt x="65858" y="118380"/>
                        <a:pt x="57215" y="138302"/>
                      </a:cubicBezTo>
                      <a:cubicBezTo>
                        <a:pt x="48571" y="158307"/>
                        <a:pt x="44207" y="179957"/>
                        <a:pt x="44207" y="203337"/>
                      </a:cubicBezTo>
                      <a:close/>
                    </a:path>
                  </a:pathLst>
                </a:custGeom>
                <a:grpFill/>
                <a:ln w="8232" cap="flat">
                  <a:noFill/>
                  <a:prstDash val="solid"/>
                  <a:miter/>
                </a:ln>
              </p:spPr>
              <p:txBody>
                <a:bodyPr rtlCol="0" anchor="ctr"/>
                <a:lstStyle/>
                <a:p>
                  <a:endParaRPr lang="pt-BR"/>
                </a:p>
              </p:txBody>
            </p:sp>
            <p:sp>
              <p:nvSpPr>
                <p:cNvPr id="395" name="Forma Livre: Forma 394">
                  <a:extLst>
                    <a:ext uri="{FF2B5EF4-FFF2-40B4-BE49-F238E27FC236}">
                      <a16:creationId xmlns:a16="http://schemas.microsoft.com/office/drawing/2014/main" id="{3C4E956A-EA4F-EB15-FBAB-9A48D6C6C5D9}"/>
                    </a:ext>
                  </a:extLst>
                </p:cNvPr>
                <p:cNvSpPr/>
                <p:nvPr/>
              </p:nvSpPr>
              <p:spPr>
                <a:xfrm>
                  <a:off x="11731898" y="5158848"/>
                  <a:ext cx="452692" cy="441908"/>
                </a:xfrm>
                <a:custGeom>
                  <a:avLst/>
                  <a:gdLst>
                    <a:gd name="connsiteX0" fmla="*/ 223754 w 452692"/>
                    <a:gd name="connsiteY0" fmla="*/ 441909 h 441908"/>
                    <a:gd name="connsiteX1" fmla="*/ 135422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7 w 452692"/>
                    <a:gd name="connsiteY6" fmla="*/ 64130 h 441908"/>
                    <a:gd name="connsiteX7" fmla="*/ 135503 w 452692"/>
                    <a:gd name="connsiteY7" fmla="*/ 17205 h 441908"/>
                    <a:gd name="connsiteX8" fmla="*/ 223919 w 452692"/>
                    <a:gd name="connsiteY8" fmla="*/ 0 h 441908"/>
                    <a:gd name="connsiteX9" fmla="*/ 281873 w 452692"/>
                    <a:gd name="connsiteY9" fmla="*/ 7491 h 441908"/>
                    <a:gd name="connsiteX10" fmla="*/ 332667 w 452692"/>
                    <a:gd name="connsiteY10" fmla="*/ 27907 h 441908"/>
                    <a:gd name="connsiteX11" fmla="*/ 375309 w 452692"/>
                    <a:gd name="connsiteY11" fmla="*/ 58943 h 441908"/>
                    <a:gd name="connsiteX12" fmla="*/ 377532 w 452692"/>
                    <a:gd name="connsiteY12" fmla="*/ 61083 h 441908"/>
                    <a:gd name="connsiteX13" fmla="*/ 379014 w 452692"/>
                    <a:gd name="connsiteY13" fmla="*/ 26919 h 441908"/>
                    <a:gd name="connsiteX14" fmla="*/ 396384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4 w 452692"/>
                    <a:gd name="connsiteY19" fmla="*/ 431536 h 441908"/>
                    <a:gd name="connsiteX20" fmla="*/ 379014 w 452692"/>
                    <a:gd name="connsiteY20" fmla="*/ 414907 h 441908"/>
                    <a:gd name="connsiteX21" fmla="*/ 377532 w 452692"/>
                    <a:gd name="connsiteY21" fmla="*/ 380825 h 441908"/>
                    <a:gd name="connsiteX22" fmla="*/ 374981 w 452692"/>
                    <a:gd name="connsiteY22" fmla="*/ 383212 h 441908"/>
                    <a:gd name="connsiteX23" fmla="*/ 332337 w 452692"/>
                    <a:gd name="connsiteY23" fmla="*/ 413919 h 441908"/>
                    <a:gd name="connsiteX24" fmla="*/ 281544 w 452692"/>
                    <a:gd name="connsiteY24" fmla="*/ 434335 h 441908"/>
                    <a:gd name="connsiteX25" fmla="*/ 223919 w 452692"/>
                    <a:gd name="connsiteY25" fmla="*/ 441826 h 441908"/>
                    <a:gd name="connsiteX26" fmla="*/ 223754 w 452692"/>
                    <a:gd name="connsiteY26" fmla="*/ 34822 h 441908"/>
                    <a:gd name="connsiteX27" fmla="*/ 148839 w 452692"/>
                    <a:gd name="connsiteY27" fmla="*/ 49311 h 441908"/>
                    <a:gd name="connsiteX28" fmla="*/ 88662 w 452692"/>
                    <a:gd name="connsiteY28" fmla="*/ 88991 h 441908"/>
                    <a:gd name="connsiteX29" fmla="*/ 48983 w 452692"/>
                    <a:gd name="connsiteY29" fmla="*/ 148016 h 441908"/>
                    <a:gd name="connsiteX30" fmla="*/ 34658 w 452692"/>
                    <a:gd name="connsiteY30" fmla="*/ 220872 h 441908"/>
                    <a:gd name="connsiteX31" fmla="*/ 49146 w 452692"/>
                    <a:gd name="connsiteY31" fmla="*/ 293975 h 441908"/>
                    <a:gd name="connsiteX32" fmla="*/ 88909 w 452692"/>
                    <a:gd name="connsiteY32" fmla="*/ 353165 h 441908"/>
                    <a:gd name="connsiteX33" fmla="*/ 148839 w 452692"/>
                    <a:gd name="connsiteY33" fmla="*/ 392762 h 441908"/>
                    <a:gd name="connsiteX34" fmla="*/ 223754 w 452692"/>
                    <a:gd name="connsiteY34" fmla="*/ 407250 h 441908"/>
                    <a:gd name="connsiteX35" fmla="*/ 272242 w 452692"/>
                    <a:gd name="connsiteY35" fmla="*/ 400994 h 441908"/>
                    <a:gd name="connsiteX36" fmla="*/ 315379 w 452692"/>
                    <a:gd name="connsiteY36" fmla="*/ 383624 h 441908"/>
                    <a:gd name="connsiteX37" fmla="*/ 351272 w 452692"/>
                    <a:gd name="connsiteY37" fmla="*/ 357857 h 441908"/>
                    <a:gd name="connsiteX38" fmla="*/ 378191 w 452692"/>
                    <a:gd name="connsiteY38" fmla="*/ 325916 h 441908"/>
                    <a:gd name="connsiteX39" fmla="*/ 397290 w 452692"/>
                    <a:gd name="connsiteY39" fmla="*/ 318507 h 441908"/>
                    <a:gd name="connsiteX40" fmla="*/ 410133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3 w 452692"/>
                    <a:gd name="connsiteY45" fmla="*/ 107843 h 441908"/>
                    <a:gd name="connsiteX46" fmla="*/ 397290 w 452692"/>
                    <a:gd name="connsiteY46" fmla="*/ 123896 h 441908"/>
                    <a:gd name="connsiteX47" fmla="*/ 378191 w 452692"/>
                    <a:gd name="connsiteY47" fmla="*/ 116487 h 441908"/>
                    <a:gd name="connsiteX48" fmla="*/ 351354 w 452692"/>
                    <a:gd name="connsiteY48" fmla="*/ 84298 h 441908"/>
                    <a:gd name="connsiteX49" fmla="*/ 315790 w 452692"/>
                    <a:gd name="connsiteY49" fmla="*/ 58449 h 441908"/>
                    <a:gd name="connsiteX50" fmla="*/ 272653 w 452692"/>
                    <a:gd name="connsiteY50" fmla="*/ 41079 h 441908"/>
                    <a:gd name="connsiteX51" fmla="*/ 223836 w 452692"/>
                    <a:gd name="connsiteY51" fmla="*/ 34822 h 441908"/>
                    <a:gd name="connsiteX52" fmla="*/ 227211 w 452692"/>
                    <a:gd name="connsiteY52" fmla="*/ 402640 h 441908"/>
                    <a:gd name="connsiteX53" fmla="*/ 156002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8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3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4 w 452692"/>
                    <a:gd name="connsiteY70" fmla="*/ 85369 h 441908"/>
                    <a:gd name="connsiteX71" fmla="*/ 122003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4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4" y="441909"/>
                      </a:moveTo>
                      <a:cubicBezTo>
                        <a:pt x="192306" y="441909"/>
                        <a:pt x="162587" y="436146"/>
                        <a:pt x="135422" y="424703"/>
                      </a:cubicBezTo>
                      <a:cubicBezTo>
                        <a:pt x="108255" y="413343"/>
                        <a:pt x="84381" y="397536"/>
                        <a:pt x="64458" y="377697"/>
                      </a:cubicBezTo>
                      <a:cubicBezTo>
                        <a:pt x="44454" y="357857"/>
                        <a:pt x="28566" y="334230"/>
                        <a:pt x="17205" y="307475"/>
                      </a:cubicBezTo>
                      <a:cubicBezTo>
                        <a:pt x="5763" y="280638"/>
                        <a:pt x="0" y="251496"/>
                        <a:pt x="0" y="220707"/>
                      </a:cubicBezTo>
                      <a:cubicBezTo>
                        <a:pt x="0" y="189919"/>
                        <a:pt x="5763" y="161270"/>
                        <a:pt x="17041" y="134433"/>
                      </a:cubicBezTo>
                      <a:cubicBezTo>
                        <a:pt x="28320" y="107596"/>
                        <a:pt x="44207" y="83969"/>
                        <a:pt x="64377" y="64130"/>
                      </a:cubicBezTo>
                      <a:cubicBezTo>
                        <a:pt x="84463" y="44372"/>
                        <a:pt x="108337" y="28566"/>
                        <a:pt x="135503" y="17205"/>
                      </a:cubicBezTo>
                      <a:cubicBezTo>
                        <a:pt x="162752" y="5762"/>
                        <a:pt x="192471" y="0"/>
                        <a:pt x="223919" y="0"/>
                      </a:cubicBezTo>
                      <a:cubicBezTo>
                        <a:pt x="244170" y="0"/>
                        <a:pt x="263680" y="2552"/>
                        <a:pt x="281873" y="7491"/>
                      </a:cubicBezTo>
                      <a:cubicBezTo>
                        <a:pt x="299902" y="12431"/>
                        <a:pt x="317025" y="19263"/>
                        <a:pt x="332667" y="27907"/>
                      </a:cubicBezTo>
                      <a:cubicBezTo>
                        <a:pt x="348390" y="36551"/>
                        <a:pt x="362715" y="47006"/>
                        <a:pt x="375309" y="58943"/>
                      </a:cubicBezTo>
                      <a:cubicBezTo>
                        <a:pt x="376051" y="59684"/>
                        <a:pt x="376791" y="60342"/>
                        <a:pt x="377532" y="61083"/>
                      </a:cubicBezTo>
                      <a:lnTo>
                        <a:pt x="379014" y="26919"/>
                      </a:lnTo>
                      <a:cubicBezTo>
                        <a:pt x="379425" y="17617"/>
                        <a:pt x="387082" y="10290"/>
                        <a:pt x="396384" y="10290"/>
                      </a:cubicBezTo>
                      <a:lnTo>
                        <a:pt x="435323" y="10290"/>
                      </a:lnTo>
                      <a:cubicBezTo>
                        <a:pt x="444873" y="10290"/>
                        <a:pt x="452693" y="18029"/>
                        <a:pt x="452693" y="27660"/>
                      </a:cubicBezTo>
                      <a:lnTo>
                        <a:pt x="452693" y="414166"/>
                      </a:lnTo>
                      <a:cubicBezTo>
                        <a:pt x="452693" y="423715"/>
                        <a:pt x="444955" y="431536"/>
                        <a:pt x="435323" y="431536"/>
                      </a:cubicBezTo>
                      <a:lnTo>
                        <a:pt x="396384" y="431536"/>
                      </a:lnTo>
                      <a:cubicBezTo>
                        <a:pt x="387082" y="431536"/>
                        <a:pt x="379425" y="424209"/>
                        <a:pt x="379014" y="414907"/>
                      </a:cubicBezTo>
                      <a:lnTo>
                        <a:pt x="377532" y="380825"/>
                      </a:lnTo>
                      <a:cubicBezTo>
                        <a:pt x="376709" y="381648"/>
                        <a:pt x="375804" y="382472"/>
                        <a:pt x="374981" y="383212"/>
                      </a:cubicBezTo>
                      <a:cubicBezTo>
                        <a:pt x="362303" y="394902"/>
                        <a:pt x="347978" y="405192"/>
                        <a:pt x="332337" y="413919"/>
                      </a:cubicBezTo>
                      <a:cubicBezTo>
                        <a:pt x="316695" y="422563"/>
                        <a:pt x="299573" y="429478"/>
                        <a:pt x="281544" y="434335"/>
                      </a:cubicBezTo>
                      <a:cubicBezTo>
                        <a:pt x="263350" y="439274"/>
                        <a:pt x="243922" y="441826"/>
                        <a:pt x="223919" y="441826"/>
                      </a:cubicBezTo>
                      <a:close/>
                      <a:moveTo>
                        <a:pt x="223754" y="34822"/>
                      </a:moveTo>
                      <a:cubicBezTo>
                        <a:pt x="196999" y="34822"/>
                        <a:pt x="171725" y="39680"/>
                        <a:pt x="148839" y="49311"/>
                      </a:cubicBezTo>
                      <a:cubicBezTo>
                        <a:pt x="125789" y="58943"/>
                        <a:pt x="105538" y="72279"/>
                        <a:pt x="88662" y="88991"/>
                      </a:cubicBezTo>
                      <a:cubicBezTo>
                        <a:pt x="71785" y="105620"/>
                        <a:pt x="58449" y="125460"/>
                        <a:pt x="48983" y="148016"/>
                      </a:cubicBezTo>
                      <a:cubicBezTo>
                        <a:pt x="39515" y="170573"/>
                        <a:pt x="34658" y="195105"/>
                        <a:pt x="34658" y="220872"/>
                      </a:cubicBezTo>
                      <a:cubicBezTo>
                        <a:pt x="34658" y="246639"/>
                        <a:pt x="39515" y="271500"/>
                        <a:pt x="49146" y="293975"/>
                      </a:cubicBezTo>
                      <a:cubicBezTo>
                        <a:pt x="58779" y="316614"/>
                        <a:pt x="72115" y="336536"/>
                        <a:pt x="88909" y="353165"/>
                      </a:cubicBezTo>
                      <a:cubicBezTo>
                        <a:pt x="105702" y="369794"/>
                        <a:pt x="125789" y="383130"/>
                        <a:pt x="148839" y="392762"/>
                      </a:cubicBezTo>
                      <a:cubicBezTo>
                        <a:pt x="171808" y="402394"/>
                        <a:pt x="196999" y="407250"/>
                        <a:pt x="223754" y="407250"/>
                      </a:cubicBezTo>
                      <a:cubicBezTo>
                        <a:pt x="240712" y="407250"/>
                        <a:pt x="257011" y="405111"/>
                        <a:pt x="272242" y="400994"/>
                      </a:cubicBezTo>
                      <a:cubicBezTo>
                        <a:pt x="287636" y="396796"/>
                        <a:pt x="302125" y="390951"/>
                        <a:pt x="315379" y="383624"/>
                      </a:cubicBezTo>
                      <a:cubicBezTo>
                        <a:pt x="328550" y="376298"/>
                        <a:pt x="340652" y="367653"/>
                        <a:pt x="351272" y="357857"/>
                      </a:cubicBezTo>
                      <a:cubicBezTo>
                        <a:pt x="361809" y="348143"/>
                        <a:pt x="370864" y="337359"/>
                        <a:pt x="378191" y="325916"/>
                      </a:cubicBezTo>
                      <a:cubicBezTo>
                        <a:pt x="382307" y="319577"/>
                        <a:pt x="390045" y="316531"/>
                        <a:pt x="397290" y="318507"/>
                      </a:cubicBezTo>
                      <a:cubicBezTo>
                        <a:pt x="404617" y="320482"/>
                        <a:pt x="409803" y="326986"/>
                        <a:pt x="410133" y="334560"/>
                      </a:cubicBezTo>
                      <a:lnTo>
                        <a:pt x="412849" y="396960"/>
                      </a:lnTo>
                      <a:lnTo>
                        <a:pt x="417788" y="396960"/>
                      </a:lnTo>
                      <a:lnTo>
                        <a:pt x="417788" y="45113"/>
                      </a:lnTo>
                      <a:lnTo>
                        <a:pt x="412849" y="45113"/>
                      </a:lnTo>
                      <a:lnTo>
                        <a:pt x="410133" y="107843"/>
                      </a:lnTo>
                      <a:cubicBezTo>
                        <a:pt x="409803" y="115416"/>
                        <a:pt x="404617" y="121920"/>
                        <a:pt x="397290" y="123896"/>
                      </a:cubicBezTo>
                      <a:cubicBezTo>
                        <a:pt x="390045" y="125872"/>
                        <a:pt x="382225" y="122825"/>
                        <a:pt x="378191" y="116487"/>
                      </a:cubicBezTo>
                      <a:cubicBezTo>
                        <a:pt x="370864" y="105044"/>
                        <a:pt x="361809" y="94177"/>
                        <a:pt x="351354" y="84298"/>
                      </a:cubicBezTo>
                      <a:cubicBezTo>
                        <a:pt x="340899" y="74420"/>
                        <a:pt x="328961" y="65693"/>
                        <a:pt x="315790" y="58449"/>
                      </a:cubicBezTo>
                      <a:cubicBezTo>
                        <a:pt x="302536" y="51122"/>
                        <a:pt x="288047" y="45278"/>
                        <a:pt x="272653" y="41079"/>
                      </a:cubicBezTo>
                      <a:cubicBezTo>
                        <a:pt x="257423" y="36963"/>
                        <a:pt x="240959" y="34822"/>
                        <a:pt x="223836" y="34822"/>
                      </a:cubicBezTo>
                      <a:close/>
                      <a:moveTo>
                        <a:pt x="227211" y="402640"/>
                      </a:moveTo>
                      <a:cubicBezTo>
                        <a:pt x="202103" y="402640"/>
                        <a:pt x="178147" y="397948"/>
                        <a:pt x="156002" y="388728"/>
                      </a:cubicBezTo>
                      <a:cubicBezTo>
                        <a:pt x="133939" y="379508"/>
                        <a:pt x="114429" y="366665"/>
                        <a:pt x="97882" y="350612"/>
                      </a:cubicBezTo>
                      <a:cubicBezTo>
                        <a:pt x="81335" y="334477"/>
                        <a:pt x="68081" y="315049"/>
                        <a:pt x="58531" y="292986"/>
                      </a:cubicBezTo>
                      <a:cubicBezTo>
                        <a:pt x="48983" y="270760"/>
                        <a:pt x="44125" y="246557"/>
                        <a:pt x="44125" y="220872"/>
                      </a:cubicBezTo>
                      <a:cubicBezTo>
                        <a:pt x="44125" y="195187"/>
                        <a:pt x="48983" y="170985"/>
                        <a:pt x="58531" y="148922"/>
                      </a:cubicBezTo>
                      <a:cubicBezTo>
                        <a:pt x="67999" y="127024"/>
                        <a:pt x="81170" y="107678"/>
                        <a:pt x="97552" y="91543"/>
                      </a:cubicBezTo>
                      <a:cubicBezTo>
                        <a:pt x="114017" y="75408"/>
                        <a:pt x="133527" y="62565"/>
                        <a:pt x="155755" y="53345"/>
                      </a:cubicBezTo>
                      <a:cubicBezTo>
                        <a:pt x="177982" y="44125"/>
                        <a:pt x="202020" y="39433"/>
                        <a:pt x="227128" y="39433"/>
                      </a:cubicBezTo>
                      <a:cubicBezTo>
                        <a:pt x="252237" y="39433"/>
                        <a:pt x="276193" y="44125"/>
                        <a:pt x="298338" y="53345"/>
                      </a:cubicBezTo>
                      <a:cubicBezTo>
                        <a:pt x="320401" y="62565"/>
                        <a:pt x="339911" y="75408"/>
                        <a:pt x="356458" y="91460"/>
                      </a:cubicBezTo>
                      <a:cubicBezTo>
                        <a:pt x="373005" y="107596"/>
                        <a:pt x="386259" y="126859"/>
                        <a:pt x="395890" y="148840"/>
                      </a:cubicBezTo>
                      <a:cubicBezTo>
                        <a:pt x="405604" y="170902"/>
                        <a:pt x="410544" y="195187"/>
                        <a:pt x="410544" y="220872"/>
                      </a:cubicBezTo>
                      <a:cubicBezTo>
                        <a:pt x="410544" y="246557"/>
                        <a:pt x="405687" y="271171"/>
                        <a:pt x="396137" y="293234"/>
                      </a:cubicBezTo>
                      <a:cubicBezTo>
                        <a:pt x="386670" y="315131"/>
                        <a:pt x="373334" y="334560"/>
                        <a:pt x="356623" y="350860"/>
                      </a:cubicBezTo>
                      <a:cubicBezTo>
                        <a:pt x="339911" y="367159"/>
                        <a:pt x="320318" y="380002"/>
                        <a:pt x="298255" y="389057"/>
                      </a:cubicBezTo>
                      <a:cubicBezTo>
                        <a:pt x="276193" y="398113"/>
                        <a:pt x="252237" y="402723"/>
                        <a:pt x="227128" y="402723"/>
                      </a:cubicBezTo>
                      <a:close/>
                      <a:moveTo>
                        <a:pt x="227211" y="74090"/>
                      </a:moveTo>
                      <a:cubicBezTo>
                        <a:pt x="206712" y="74090"/>
                        <a:pt x="187202" y="77877"/>
                        <a:pt x="169174" y="85369"/>
                      </a:cubicBezTo>
                      <a:cubicBezTo>
                        <a:pt x="151144" y="92860"/>
                        <a:pt x="135257" y="103233"/>
                        <a:pt x="122003" y="116240"/>
                      </a:cubicBezTo>
                      <a:cubicBezTo>
                        <a:pt x="108830" y="129247"/>
                        <a:pt x="98211" y="144888"/>
                        <a:pt x="90473" y="162670"/>
                      </a:cubicBezTo>
                      <a:cubicBezTo>
                        <a:pt x="82817" y="180369"/>
                        <a:pt x="78947" y="199962"/>
                        <a:pt x="78947" y="220872"/>
                      </a:cubicBezTo>
                      <a:cubicBezTo>
                        <a:pt x="78947" y="241782"/>
                        <a:pt x="82817" y="261457"/>
                        <a:pt x="90473" y="279239"/>
                      </a:cubicBezTo>
                      <a:cubicBezTo>
                        <a:pt x="98211" y="297103"/>
                        <a:pt x="108830" y="312827"/>
                        <a:pt x="122167" y="325751"/>
                      </a:cubicBezTo>
                      <a:cubicBezTo>
                        <a:pt x="135503" y="338758"/>
                        <a:pt x="151392" y="349213"/>
                        <a:pt x="169420" y="356705"/>
                      </a:cubicBezTo>
                      <a:cubicBezTo>
                        <a:pt x="187284" y="364196"/>
                        <a:pt x="206712" y="367983"/>
                        <a:pt x="227211" y="367983"/>
                      </a:cubicBezTo>
                      <a:cubicBezTo>
                        <a:pt x="247709" y="367983"/>
                        <a:pt x="267219" y="364278"/>
                        <a:pt x="285084" y="356869"/>
                      </a:cubicBezTo>
                      <a:cubicBezTo>
                        <a:pt x="303031" y="349460"/>
                        <a:pt x="318918" y="339087"/>
                        <a:pt x="332419" y="325916"/>
                      </a:cubicBezTo>
                      <a:cubicBezTo>
                        <a:pt x="345838" y="312827"/>
                        <a:pt x="356623" y="297103"/>
                        <a:pt x="364278" y="279403"/>
                      </a:cubicBezTo>
                      <a:cubicBezTo>
                        <a:pt x="371935" y="261704"/>
                        <a:pt x="375804" y="242029"/>
                        <a:pt x="375804" y="220872"/>
                      </a:cubicBezTo>
                      <a:cubicBezTo>
                        <a:pt x="375804" y="199715"/>
                        <a:pt x="371852" y="180451"/>
                        <a:pt x="364113" y="162834"/>
                      </a:cubicBezTo>
                      <a:cubicBezTo>
                        <a:pt x="356293" y="145053"/>
                        <a:pt x="345591" y="129411"/>
                        <a:pt x="332255" y="116404"/>
                      </a:cubicBezTo>
                      <a:cubicBezTo>
                        <a:pt x="318918" y="103397"/>
                        <a:pt x="303031" y="92942"/>
                        <a:pt x="285001" y="85451"/>
                      </a:cubicBezTo>
                      <a:cubicBezTo>
                        <a:pt x="267138" y="77960"/>
                        <a:pt x="247709" y="74173"/>
                        <a:pt x="227211" y="74173"/>
                      </a:cubicBezTo>
                      <a:close/>
                    </a:path>
                  </a:pathLst>
                </a:custGeom>
                <a:grpFill/>
                <a:ln w="8232" cap="flat">
                  <a:noFill/>
                  <a:prstDash val="solid"/>
                  <a:miter/>
                </a:ln>
              </p:spPr>
              <p:txBody>
                <a:bodyPr rtlCol="0" anchor="ctr"/>
                <a:lstStyle/>
                <a:p>
                  <a:endParaRPr lang="pt-BR"/>
                </a:p>
              </p:txBody>
            </p:sp>
          </p:grpSp>
        </p:grpSp>
      </p:grpSp>
      <p:grpSp>
        <p:nvGrpSpPr>
          <p:cNvPr id="322" name="Agrupar 321">
            <a:extLst>
              <a:ext uri="{FF2B5EF4-FFF2-40B4-BE49-F238E27FC236}">
                <a16:creationId xmlns:a16="http://schemas.microsoft.com/office/drawing/2014/main" id="{A78EBD2A-75F4-0461-C8B4-C630AA02C83E}"/>
              </a:ext>
            </a:extLst>
          </p:cNvPr>
          <p:cNvGrpSpPr/>
          <p:nvPr/>
        </p:nvGrpSpPr>
        <p:grpSpPr>
          <a:xfrm>
            <a:off x="4086438" y="3397905"/>
            <a:ext cx="2612887" cy="422575"/>
            <a:chOff x="3171825" y="2957512"/>
            <a:chExt cx="5843967" cy="945128"/>
          </a:xfrm>
          <a:solidFill>
            <a:schemeClr val="bg1"/>
          </a:solidFill>
        </p:grpSpPr>
        <p:sp>
          <p:nvSpPr>
            <p:cNvPr id="357" name="Forma Livre: Forma 356">
              <a:extLst>
                <a:ext uri="{FF2B5EF4-FFF2-40B4-BE49-F238E27FC236}">
                  <a16:creationId xmlns:a16="http://schemas.microsoft.com/office/drawing/2014/main" id="{D51AB37A-CBF8-F923-C8A4-12AB1740B575}"/>
                </a:ext>
              </a:extLst>
            </p:cNvPr>
            <p:cNvSpPr/>
            <p:nvPr/>
          </p:nvSpPr>
          <p:spPr>
            <a:xfrm>
              <a:off x="4924234" y="3250119"/>
              <a:ext cx="530256" cy="611885"/>
            </a:xfrm>
            <a:custGeom>
              <a:avLst/>
              <a:gdLst>
                <a:gd name="connsiteX0" fmla="*/ 530257 w 530256"/>
                <a:gd name="connsiteY0" fmla="*/ 611886 h 611885"/>
                <a:gd name="connsiteX1" fmla="*/ 450437 w 530256"/>
                <a:gd name="connsiteY1" fmla="*/ 611886 h 611885"/>
                <a:gd name="connsiteX2" fmla="*/ 450437 w 530256"/>
                <a:gd name="connsiteY2" fmla="*/ 262414 h 611885"/>
                <a:gd name="connsiteX3" fmla="*/ 395002 w 530256"/>
                <a:gd name="connsiteY3" fmla="*/ 132302 h 611885"/>
                <a:gd name="connsiteX4" fmla="*/ 265652 w 530256"/>
                <a:gd name="connsiteY4" fmla="*/ 77724 h 611885"/>
                <a:gd name="connsiteX5" fmla="*/ 135255 w 530256"/>
                <a:gd name="connsiteY5" fmla="*/ 132302 h 611885"/>
                <a:gd name="connsiteX6" fmla="*/ 79820 w 530256"/>
                <a:gd name="connsiteY6" fmla="*/ 262414 h 611885"/>
                <a:gd name="connsiteX7" fmla="*/ 79820 w 530256"/>
                <a:gd name="connsiteY7" fmla="*/ 611886 h 611885"/>
                <a:gd name="connsiteX8" fmla="*/ 0 w 530256"/>
                <a:gd name="connsiteY8" fmla="*/ 611886 h 611885"/>
                <a:gd name="connsiteX9" fmla="*/ 0 w 530256"/>
                <a:gd name="connsiteY9" fmla="*/ 270796 h 611885"/>
                <a:gd name="connsiteX10" fmla="*/ 75533 w 530256"/>
                <a:gd name="connsiteY10" fmla="*/ 77153 h 611885"/>
                <a:gd name="connsiteX11" fmla="*/ 265462 w 530256"/>
                <a:gd name="connsiteY11" fmla="*/ 0 h 611885"/>
                <a:gd name="connsiteX12" fmla="*/ 454342 w 530256"/>
                <a:gd name="connsiteY12" fmla="*/ 77153 h 611885"/>
                <a:gd name="connsiteX13" fmla="*/ 529876 w 530256"/>
                <a:gd name="connsiteY13" fmla="*/ 270796 h 611885"/>
                <a:gd name="connsiteX14" fmla="*/ 529876 w 530256"/>
                <a:gd name="connsiteY14" fmla="*/ 611886 h 61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0256" h="611885">
                  <a:moveTo>
                    <a:pt x="530257" y="611886"/>
                  </a:moveTo>
                  <a:lnTo>
                    <a:pt x="450437" y="611886"/>
                  </a:lnTo>
                  <a:lnTo>
                    <a:pt x="450437" y="262414"/>
                  </a:lnTo>
                  <a:cubicBezTo>
                    <a:pt x="450437" y="212027"/>
                    <a:pt x="431959" y="168688"/>
                    <a:pt x="395002" y="132302"/>
                  </a:cubicBezTo>
                  <a:cubicBezTo>
                    <a:pt x="358045" y="95917"/>
                    <a:pt x="314992" y="77724"/>
                    <a:pt x="265652" y="77724"/>
                  </a:cubicBezTo>
                  <a:cubicBezTo>
                    <a:pt x="216313" y="77724"/>
                    <a:pt x="172212" y="95917"/>
                    <a:pt x="135255" y="132302"/>
                  </a:cubicBezTo>
                  <a:cubicBezTo>
                    <a:pt x="98298" y="168688"/>
                    <a:pt x="79820" y="212122"/>
                    <a:pt x="79820" y="262414"/>
                  </a:cubicBezTo>
                  <a:lnTo>
                    <a:pt x="79820" y="611886"/>
                  </a:lnTo>
                  <a:lnTo>
                    <a:pt x="0" y="611886"/>
                  </a:lnTo>
                  <a:lnTo>
                    <a:pt x="0" y="270796"/>
                  </a:lnTo>
                  <a:cubicBezTo>
                    <a:pt x="0" y="193167"/>
                    <a:pt x="25241" y="128588"/>
                    <a:pt x="75533" y="77153"/>
                  </a:cubicBezTo>
                  <a:cubicBezTo>
                    <a:pt x="125825" y="25717"/>
                    <a:pt x="189262" y="0"/>
                    <a:pt x="265462" y="0"/>
                  </a:cubicBezTo>
                  <a:cubicBezTo>
                    <a:pt x="341662" y="0"/>
                    <a:pt x="404050" y="25717"/>
                    <a:pt x="454342" y="77153"/>
                  </a:cubicBezTo>
                  <a:cubicBezTo>
                    <a:pt x="504730" y="128588"/>
                    <a:pt x="529876" y="193167"/>
                    <a:pt x="529876" y="270796"/>
                  </a:cubicBezTo>
                  <a:lnTo>
                    <a:pt x="529876" y="611886"/>
                  </a:lnTo>
                  <a:close/>
                </a:path>
              </a:pathLst>
            </a:custGeom>
            <a:grpFill/>
            <a:ln w="9525" cap="flat">
              <a:noFill/>
              <a:prstDash val="solid"/>
              <a:miter/>
            </a:ln>
          </p:spPr>
          <p:txBody>
            <a:bodyPr rtlCol="0" anchor="ctr"/>
            <a:lstStyle/>
            <a:p>
              <a:endParaRPr lang="pt-BR"/>
            </a:p>
          </p:txBody>
        </p:sp>
        <p:sp>
          <p:nvSpPr>
            <p:cNvPr id="358" name="Forma Livre: Forma 357">
              <a:extLst>
                <a:ext uri="{FF2B5EF4-FFF2-40B4-BE49-F238E27FC236}">
                  <a16:creationId xmlns:a16="http://schemas.microsoft.com/office/drawing/2014/main" id="{FF35408A-4DB8-CFAF-F28C-37EFE10B1EA2}"/>
                </a:ext>
              </a:extLst>
            </p:cNvPr>
            <p:cNvSpPr/>
            <p:nvPr/>
          </p:nvSpPr>
          <p:spPr>
            <a:xfrm>
              <a:off x="5538308" y="3246467"/>
              <a:ext cx="619413" cy="630350"/>
            </a:xfrm>
            <a:custGeom>
              <a:avLst/>
              <a:gdLst>
                <a:gd name="connsiteX0" fmla="*/ 619318 w 619413"/>
                <a:gd name="connsiteY0" fmla="*/ 343695 h 630350"/>
                <a:gd name="connsiteX1" fmla="*/ 81917 w 619413"/>
                <a:gd name="connsiteY1" fmla="*/ 343695 h 630350"/>
                <a:gd name="connsiteX2" fmla="*/ 158498 w 619413"/>
                <a:gd name="connsiteY2" fmla="*/ 492761 h 630350"/>
                <a:gd name="connsiteX3" fmla="*/ 316994 w 619413"/>
                <a:gd name="connsiteY3" fmla="*/ 550483 h 630350"/>
                <a:gd name="connsiteX4" fmla="*/ 519591 w 619413"/>
                <a:gd name="connsiteY4" fmla="*/ 419323 h 630350"/>
                <a:gd name="connsiteX5" fmla="*/ 604649 w 619413"/>
                <a:gd name="connsiteY5" fmla="*/ 419323 h 630350"/>
                <a:gd name="connsiteX6" fmla="*/ 491302 w 619413"/>
                <a:gd name="connsiteY6" fmla="*/ 572581 h 630350"/>
                <a:gd name="connsiteX7" fmla="*/ 313946 w 619413"/>
                <a:gd name="connsiteY7" fmla="*/ 630302 h 630350"/>
                <a:gd name="connsiteX8" fmla="*/ 96681 w 619413"/>
                <a:gd name="connsiteY8" fmla="*/ 540577 h 630350"/>
                <a:gd name="connsiteX9" fmla="*/ 98 w 619413"/>
                <a:gd name="connsiteY9" fmla="*/ 321692 h 630350"/>
                <a:gd name="connsiteX10" fmla="*/ 95062 w 619413"/>
                <a:gd name="connsiteY10" fmla="*/ 90235 h 630350"/>
                <a:gd name="connsiteX11" fmla="*/ 326519 w 619413"/>
                <a:gd name="connsiteY11" fmla="*/ 509 h 630350"/>
                <a:gd name="connsiteX12" fmla="*/ 534355 w 619413"/>
                <a:gd name="connsiteY12" fmla="*/ 99188 h 630350"/>
                <a:gd name="connsiteX13" fmla="*/ 619413 w 619413"/>
                <a:gd name="connsiteY13" fmla="*/ 300737 h 630350"/>
                <a:gd name="connsiteX14" fmla="*/ 619413 w 619413"/>
                <a:gd name="connsiteY14" fmla="*/ 343790 h 630350"/>
                <a:gd name="connsiteX15" fmla="*/ 540641 w 619413"/>
                <a:gd name="connsiteY15" fmla="*/ 270257 h 630350"/>
                <a:gd name="connsiteX16" fmla="*/ 461965 w 619413"/>
                <a:gd name="connsiteY16" fmla="*/ 134335 h 630350"/>
                <a:gd name="connsiteX17" fmla="*/ 313946 w 619413"/>
                <a:gd name="connsiteY17" fmla="*/ 81376 h 630350"/>
                <a:gd name="connsiteX18" fmla="*/ 163356 w 619413"/>
                <a:gd name="connsiteY18" fmla="*/ 132811 h 630350"/>
                <a:gd name="connsiteX19" fmla="*/ 82013 w 619413"/>
                <a:gd name="connsiteY19" fmla="*/ 270257 h 630350"/>
                <a:gd name="connsiteX20" fmla="*/ 540641 w 619413"/>
                <a:gd name="connsiteY20" fmla="*/ 270257 h 6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413" h="630350">
                  <a:moveTo>
                    <a:pt x="619318" y="343695"/>
                  </a:moveTo>
                  <a:lnTo>
                    <a:pt x="81917" y="343695"/>
                  </a:lnTo>
                  <a:cubicBezTo>
                    <a:pt x="88204" y="403893"/>
                    <a:pt x="113731" y="453518"/>
                    <a:pt x="158498" y="492761"/>
                  </a:cubicBezTo>
                  <a:cubicBezTo>
                    <a:pt x="203266" y="532004"/>
                    <a:pt x="256130" y="551149"/>
                    <a:pt x="316994" y="550483"/>
                  </a:cubicBezTo>
                  <a:cubicBezTo>
                    <a:pt x="411482" y="549054"/>
                    <a:pt x="479015" y="505334"/>
                    <a:pt x="519591" y="419323"/>
                  </a:cubicBezTo>
                  <a:lnTo>
                    <a:pt x="604649" y="419323"/>
                  </a:lnTo>
                  <a:cubicBezTo>
                    <a:pt x="582266" y="483712"/>
                    <a:pt x="544451" y="534766"/>
                    <a:pt x="491302" y="572581"/>
                  </a:cubicBezTo>
                  <a:cubicBezTo>
                    <a:pt x="438152" y="610395"/>
                    <a:pt x="379002" y="629635"/>
                    <a:pt x="313946" y="630302"/>
                  </a:cubicBezTo>
                  <a:cubicBezTo>
                    <a:pt x="232031" y="631731"/>
                    <a:pt x="159641" y="601822"/>
                    <a:pt x="96681" y="540577"/>
                  </a:cubicBezTo>
                  <a:cubicBezTo>
                    <a:pt x="33721" y="479331"/>
                    <a:pt x="1526" y="406369"/>
                    <a:pt x="98" y="321692"/>
                  </a:cubicBezTo>
                  <a:cubicBezTo>
                    <a:pt x="-1998" y="232157"/>
                    <a:pt x="29625" y="155005"/>
                    <a:pt x="95062" y="90235"/>
                  </a:cubicBezTo>
                  <a:cubicBezTo>
                    <a:pt x="160498" y="25560"/>
                    <a:pt x="237651" y="-4349"/>
                    <a:pt x="326519" y="509"/>
                  </a:cubicBezTo>
                  <a:cubicBezTo>
                    <a:pt x="406244" y="5367"/>
                    <a:pt x="475586" y="38323"/>
                    <a:pt x="534355" y="99188"/>
                  </a:cubicBezTo>
                  <a:cubicBezTo>
                    <a:pt x="591029" y="159386"/>
                    <a:pt x="619413" y="226537"/>
                    <a:pt x="619413" y="300737"/>
                  </a:cubicBezTo>
                  <a:lnTo>
                    <a:pt x="619413" y="343790"/>
                  </a:lnTo>
                  <a:close/>
                  <a:moveTo>
                    <a:pt x="540641" y="270257"/>
                  </a:moveTo>
                  <a:cubicBezTo>
                    <a:pt x="529402" y="214250"/>
                    <a:pt x="503208" y="169006"/>
                    <a:pt x="461965" y="134335"/>
                  </a:cubicBezTo>
                  <a:cubicBezTo>
                    <a:pt x="420626" y="99664"/>
                    <a:pt x="371382" y="82043"/>
                    <a:pt x="313946" y="81376"/>
                  </a:cubicBezTo>
                  <a:cubicBezTo>
                    <a:pt x="256606" y="80710"/>
                    <a:pt x="206409" y="97855"/>
                    <a:pt x="163356" y="132811"/>
                  </a:cubicBezTo>
                  <a:cubicBezTo>
                    <a:pt x="120303" y="167768"/>
                    <a:pt x="93157" y="213583"/>
                    <a:pt x="82013" y="270257"/>
                  </a:cubicBezTo>
                  <a:lnTo>
                    <a:pt x="540641" y="270257"/>
                  </a:lnTo>
                  <a:close/>
                </a:path>
              </a:pathLst>
            </a:custGeom>
            <a:grpFill/>
            <a:ln w="9525" cap="flat">
              <a:noFill/>
              <a:prstDash val="solid"/>
              <a:miter/>
            </a:ln>
          </p:spPr>
          <p:txBody>
            <a:bodyPr rtlCol="0" anchor="ctr"/>
            <a:lstStyle/>
            <a:p>
              <a:endParaRPr lang="pt-BR"/>
            </a:p>
          </p:txBody>
        </p:sp>
        <p:sp>
          <p:nvSpPr>
            <p:cNvPr id="359" name="Forma Livre: Forma 358">
              <a:extLst>
                <a:ext uri="{FF2B5EF4-FFF2-40B4-BE49-F238E27FC236}">
                  <a16:creationId xmlns:a16="http://schemas.microsoft.com/office/drawing/2014/main" id="{8954D85E-E262-C310-DAB3-DA8B621A3202}"/>
                </a:ext>
              </a:extLst>
            </p:cNvPr>
            <p:cNvSpPr/>
            <p:nvPr/>
          </p:nvSpPr>
          <p:spPr>
            <a:xfrm>
              <a:off x="6229064" y="3248801"/>
              <a:ext cx="615124" cy="627011"/>
            </a:xfrm>
            <a:custGeom>
              <a:avLst/>
              <a:gdLst>
                <a:gd name="connsiteX0" fmla="*/ 615029 w 615124"/>
                <a:gd name="connsiteY0" fmla="*/ 314024 h 627011"/>
                <a:gd name="connsiteX1" fmla="*/ 521113 w 615124"/>
                <a:gd name="connsiteY1" fmla="*/ 537099 h 627011"/>
                <a:gd name="connsiteX2" fmla="*/ 298037 w 615124"/>
                <a:gd name="connsiteY2" fmla="*/ 626825 h 627011"/>
                <a:gd name="connsiteX3" fmla="*/ 86582 w 615124"/>
                <a:gd name="connsiteY3" fmla="*/ 532337 h 627011"/>
                <a:gd name="connsiteX4" fmla="*/ 0 w 615124"/>
                <a:gd name="connsiteY4" fmla="*/ 315072 h 627011"/>
                <a:gd name="connsiteX5" fmla="*/ 93440 w 615124"/>
                <a:gd name="connsiteY5" fmla="*/ 89901 h 627011"/>
                <a:gd name="connsiteX6" fmla="*/ 315944 w 615124"/>
                <a:gd name="connsiteY6" fmla="*/ 175 h 627011"/>
                <a:gd name="connsiteX7" fmla="*/ 527971 w 615124"/>
                <a:gd name="connsiteY7" fmla="*/ 96187 h 627011"/>
                <a:gd name="connsiteX8" fmla="*/ 615124 w 615124"/>
                <a:gd name="connsiteY8" fmla="*/ 314024 h 627011"/>
                <a:gd name="connsiteX9" fmla="*/ 535210 w 615124"/>
                <a:gd name="connsiteY9" fmla="*/ 307737 h 627011"/>
                <a:gd name="connsiteX10" fmla="*/ 467392 w 615124"/>
                <a:gd name="connsiteY10" fmla="*/ 145431 h 627011"/>
                <a:gd name="connsiteX11" fmla="*/ 311182 w 615124"/>
                <a:gd name="connsiteY11" fmla="*/ 77994 h 627011"/>
                <a:gd name="connsiteX12" fmla="*/ 148114 w 615124"/>
                <a:gd name="connsiteY12" fmla="*/ 144955 h 627011"/>
                <a:gd name="connsiteX13" fmla="*/ 79724 w 615124"/>
                <a:gd name="connsiteY13" fmla="*/ 308880 h 627011"/>
                <a:gd name="connsiteX14" fmla="*/ 141827 w 615124"/>
                <a:gd name="connsiteY14" fmla="*/ 474901 h 627011"/>
                <a:gd name="connsiteX15" fmla="*/ 298609 w 615124"/>
                <a:gd name="connsiteY15" fmla="*/ 549196 h 627011"/>
                <a:gd name="connsiteX16" fmla="*/ 467487 w 615124"/>
                <a:gd name="connsiteY16" fmla="*/ 480616 h 627011"/>
                <a:gd name="connsiteX17" fmla="*/ 535305 w 615124"/>
                <a:gd name="connsiteY17" fmla="*/ 307737 h 6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5124" h="627011">
                  <a:moveTo>
                    <a:pt x="615029" y="314024"/>
                  </a:moveTo>
                  <a:cubicBezTo>
                    <a:pt x="615029" y="400130"/>
                    <a:pt x="583692" y="474425"/>
                    <a:pt x="521113" y="537099"/>
                  </a:cubicBezTo>
                  <a:cubicBezTo>
                    <a:pt x="458438" y="599774"/>
                    <a:pt x="384143" y="629682"/>
                    <a:pt x="298037" y="626825"/>
                  </a:cubicBezTo>
                  <a:cubicBezTo>
                    <a:pt x="214789" y="624729"/>
                    <a:pt x="144304" y="593202"/>
                    <a:pt x="86582" y="532337"/>
                  </a:cubicBezTo>
                  <a:cubicBezTo>
                    <a:pt x="28861" y="471472"/>
                    <a:pt x="0" y="398987"/>
                    <a:pt x="0" y="315072"/>
                  </a:cubicBezTo>
                  <a:cubicBezTo>
                    <a:pt x="0" y="231156"/>
                    <a:pt x="31147" y="152575"/>
                    <a:pt x="93440" y="89901"/>
                  </a:cubicBezTo>
                  <a:cubicBezTo>
                    <a:pt x="155734" y="27321"/>
                    <a:pt x="229933" y="-2587"/>
                    <a:pt x="315944" y="175"/>
                  </a:cubicBezTo>
                  <a:cubicBezTo>
                    <a:pt x="399193" y="2937"/>
                    <a:pt x="469868" y="35037"/>
                    <a:pt x="527971" y="96187"/>
                  </a:cubicBezTo>
                  <a:cubicBezTo>
                    <a:pt x="586073" y="157433"/>
                    <a:pt x="615124" y="230013"/>
                    <a:pt x="615124" y="314024"/>
                  </a:cubicBezTo>
                  <a:close/>
                  <a:moveTo>
                    <a:pt x="535210" y="307737"/>
                  </a:moveTo>
                  <a:cubicBezTo>
                    <a:pt x="533114" y="244491"/>
                    <a:pt x="510445" y="190389"/>
                    <a:pt x="467392" y="145431"/>
                  </a:cubicBezTo>
                  <a:cubicBezTo>
                    <a:pt x="424339" y="100473"/>
                    <a:pt x="372142" y="77994"/>
                    <a:pt x="311182" y="77994"/>
                  </a:cubicBezTo>
                  <a:cubicBezTo>
                    <a:pt x="247364" y="77328"/>
                    <a:pt x="192977" y="99616"/>
                    <a:pt x="148114" y="144955"/>
                  </a:cubicBezTo>
                  <a:cubicBezTo>
                    <a:pt x="103251" y="190294"/>
                    <a:pt x="80391" y="244968"/>
                    <a:pt x="79724" y="308880"/>
                  </a:cubicBezTo>
                  <a:cubicBezTo>
                    <a:pt x="78296" y="372126"/>
                    <a:pt x="98965" y="427467"/>
                    <a:pt x="141827" y="474901"/>
                  </a:cubicBezTo>
                  <a:cubicBezTo>
                    <a:pt x="184595" y="522336"/>
                    <a:pt x="236887" y="547101"/>
                    <a:pt x="298609" y="549196"/>
                  </a:cubicBezTo>
                  <a:cubicBezTo>
                    <a:pt x="364522" y="552720"/>
                    <a:pt x="420814" y="529860"/>
                    <a:pt x="467487" y="480616"/>
                  </a:cubicBezTo>
                  <a:cubicBezTo>
                    <a:pt x="514160" y="431372"/>
                    <a:pt x="536734" y="373746"/>
                    <a:pt x="535305" y="307737"/>
                  </a:cubicBezTo>
                  <a:close/>
                </a:path>
              </a:pathLst>
            </a:custGeom>
            <a:grpFill/>
            <a:ln w="9525" cap="flat">
              <a:noFill/>
              <a:prstDash val="solid"/>
              <a:miter/>
            </a:ln>
          </p:spPr>
          <p:txBody>
            <a:bodyPr rtlCol="0" anchor="ctr"/>
            <a:lstStyle/>
            <a:p>
              <a:endParaRPr lang="pt-BR"/>
            </a:p>
          </p:txBody>
        </p:sp>
        <p:sp>
          <p:nvSpPr>
            <p:cNvPr id="360" name="Forma Livre: Forma 359">
              <a:extLst>
                <a:ext uri="{FF2B5EF4-FFF2-40B4-BE49-F238E27FC236}">
                  <a16:creationId xmlns:a16="http://schemas.microsoft.com/office/drawing/2014/main" id="{A4CFED60-355C-6F87-F85F-2D5806AAC098}"/>
                </a:ext>
              </a:extLst>
            </p:cNvPr>
            <p:cNvSpPr/>
            <p:nvPr/>
          </p:nvSpPr>
          <p:spPr>
            <a:xfrm>
              <a:off x="6924960" y="2957512"/>
              <a:ext cx="79724" cy="904493"/>
            </a:xfrm>
            <a:custGeom>
              <a:avLst/>
              <a:gdLst>
                <a:gd name="connsiteX0" fmla="*/ 79724 w 79724"/>
                <a:gd name="connsiteY0" fmla="*/ 904494 h 904493"/>
                <a:gd name="connsiteX1" fmla="*/ 0 w 79724"/>
                <a:gd name="connsiteY1" fmla="*/ 904494 h 904493"/>
                <a:gd name="connsiteX2" fmla="*/ 0 w 79724"/>
                <a:gd name="connsiteY2" fmla="*/ 0 h 904493"/>
                <a:gd name="connsiteX3" fmla="*/ 79724 w 79724"/>
                <a:gd name="connsiteY3" fmla="*/ 0 h 904493"/>
                <a:gd name="connsiteX4" fmla="*/ 79724 w 79724"/>
                <a:gd name="connsiteY4" fmla="*/ 904494 h 90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24" h="904493">
                  <a:moveTo>
                    <a:pt x="79724" y="904494"/>
                  </a:moveTo>
                  <a:lnTo>
                    <a:pt x="0" y="904494"/>
                  </a:lnTo>
                  <a:lnTo>
                    <a:pt x="0" y="0"/>
                  </a:lnTo>
                  <a:lnTo>
                    <a:pt x="79724" y="0"/>
                  </a:lnTo>
                  <a:lnTo>
                    <a:pt x="79724" y="904494"/>
                  </a:lnTo>
                  <a:close/>
                </a:path>
              </a:pathLst>
            </a:custGeom>
            <a:grpFill/>
            <a:ln w="9525" cap="flat">
              <a:noFill/>
              <a:prstDash val="solid"/>
              <a:miter/>
            </a:ln>
          </p:spPr>
          <p:txBody>
            <a:bodyPr rtlCol="0" anchor="ctr"/>
            <a:lstStyle/>
            <a:p>
              <a:endParaRPr lang="pt-BR"/>
            </a:p>
          </p:txBody>
        </p:sp>
        <p:sp>
          <p:nvSpPr>
            <p:cNvPr id="361" name="Forma Livre: Forma 360">
              <a:extLst>
                <a:ext uri="{FF2B5EF4-FFF2-40B4-BE49-F238E27FC236}">
                  <a16:creationId xmlns:a16="http://schemas.microsoft.com/office/drawing/2014/main" id="{DE8A0A7E-8736-87BB-D56A-239FE82F7555}"/>
                </a:ext>
              </a:extLst>
            </p:cNvPr>
            <p:cNvSpPr/>
            <p:nvPr/>
          </p:nvSpPr>
          <p:spPr>
            <a:xfrm>
              <a:off x="7094886" y="3263740"/>
              <a:ext cx="529018" cy="612933"/>
            </a:xfrm>
            <a:custGeom>
              <a:avLst/>
              <a:gdLst>
                <a:gd name="connsiteX0" fmla="*/ 529019 w 529018"/>
                <a:gd name="connsiteY0" fmla="*/ 341090 h 612933"/>
                <a:gd name="connsiteX1" fmla="*/ 453962 w 529018"/>
                <a:gd name="connsiteY1" fmla="*/ 535305 h 612933"/>
                <a:gd name="connsiteX2" fmla="*/ 264509 w 529018"/>
                <a:gd name="connsiteY2" fmla="*/ 612934 h 612933"/>
                <a:gd name="connsiteX3" fmla="*/ 75057 w 529018"/>
                <a:gd name="connsiteY3" fmla="*/ 535305 h 612933"/>
                <a:gd name="connsiteX4" fmla="*/ 0 w 529018"/>
                <a:gd name="connsiteY4" fmla="*/ 341090 h 612933"/>
                <a:gd name="connsiteX5" fmla="*/ 0 w 529018"/>
                <a:gd name="connsiteY5" fmla="*/ 0 h 612933"/>
                <a:gd name="connsiteX6" fmla="*/ 79724 w 529018"/>
                <a:gd name="connsiteY6" fmla="*/ 0 h 612933"/>
                <a:gd name="connsiteX7" fmla="*/ 79724 w 529018"/>
                <a:gd name="connsiteY7" fmla="*/ 351282 h 612933"/>
                <a:gd name="connsiteX8" fmla="*/ 135160 w 529018"/>
                <a:gd name="connsiteY8" fmla="*/ 481203 h 612933"/>
                <a:gd name="connsiteX9" fmla="*/ 264509 w 529018"/>
                <a:gd name="connsiteY9" fmla="*/ 535400 h 612933"/>
                <a:gd name="connsiteX10" fmla="*/ 393859 w 529018"/>
                <a:gd name="connsiteY10" fmla="*/ 481203 h 612933"/>
                <a:gd name="connsiteX11" fmla="*/ 449294 w 529018"/>
                <a:gd name="connsiteY11" fmla="*/ 351282 h 612933"/>
                <a:gd name="connsiteX12" fmla="*/ 449294 w 529018"/>
                <a:gd name="connsiteY12" fmla="*/ 0 h 612933"/>
                <a:gd name="connsiteX13" fmla="*/ 529019 w 529018"/>
                <a:gd name="connsiteY13" fmla="*/ 0 h 612933"/>
                <a:gd name="connsiteX14" fmla="*/ 529019 w 529018"/>
                <a:gd name="connsiteY14" fmla="*/ 341090 h 61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018" h="612933">
                  <a:moveTo>
                    <a:pt x="529019" y="341090"/>
                  </a:moveTo>
                  <a:cubicBezTo>
                    <a:pt x="529019" y="418719"/>
                    <a:pt x="503968" y="483489"/>
                    <a:pt x="453962" y="535305"/>
                  </a:cubicBezTo>
                  <a:cubicBezTo>
                    <a:pt x="403955" y="587121"/>
                    <a:pt x="340805" y="612934"/>
                    <a:pt x="264509" y="612934"/>
                  </a:cubicBezTo>
                  <a:cubicBezTo>
                    <a:pt x="188214" y="612934"/>
                    <a:pt x="125063" y="587026"/>
                    <a:pt x="75057" y="535305"/>
                  </a:cubicBezTo>
                  <a:cubicBezTo>
                    <a:pt x="25051" y="483489"/>
                    <a:pt x="0" y="418814"/>
                    <a:pt x="0" y="341090"/>
                  </a:cubicBezTo>
                  <a:lnTo>
                    <a:pt x="0" y="0"/>
                  </a:lnTo>
                  <a:lnTo>
                    <a:pt x="79724" y="0"/>
                  </a:lnTo>
                  <a:lnTo>
                    <a:pt x="79724" y="351282"/>
                  </a:lnTo>
                  <a:cubicBezTo>
                    <a:pt x="79724" y="401765"/>
                    <a:pt x="98203" y="445103"/>
                    <a:pt x="135160" y="481203"/>
                  </a:cubicBezTo>
                  <a:cubicBezTo>
                    <a:pt x="172117" y="517303"/>
                    <a:pt x="215170" y="535400"/>
                    <a:pt x="264509" y="535400"/>
                  </a:cubicBezTo>
                  <a:cubicBezTo>
                    <a:pt x="313849" y="535400"/>
                    <a:pt x="356902" y="517398"/>
                    <a:pt x="393859" y="481203"/>
                  </a:cubicBezTo>
                  <a:cubicBezTo>
                    <a:pt x="430816" y="445103"/>
                    <a:pt x="449294" y="401765"/>
                    <a:pt x="449294" y="351282"/>
                  </a:cubicBezTo>
                  <a:lnTo>
                    <a:pt x="449294" y="0"/>
                  </a:lnTo>
                  <a:lnTo>
                    <a:pt x="529019" y="0"/>
                  </a:lnTo>
                  <a:lnTo>
                    <a:pt x="529019" y="341090"/>
                  </a:lnTo>
                  <a:close/>
                </a:path>
              </a:pathLst>
            </a:custGeom>
            <a:grpFill/>
            <a:ln w="9525" cap="flat">
              <a:noFill/>
              <a:prstDash val="solid"/>
              <a:miter/>
            </a:ln>
          </p:spPr>
          <p:txBody>
            <a:bodyPr rtlCol="0" anchor="ctr"/>
            <a:lstStyle/>
            <a:p>
              <a:endParaRPr lang="pt-BR"/>
            </a:p>
          </p:txBody>
        </p:sp>
        <p:sp>
          <p:nvSpPr>
            <p:cNvPr id="362" name="Forma Livre: Forma 361">
              <a:extLst>
                <a:ext uri="{FF2B5EF4-FFF2-40B4-BE49-F238E27FC236}">
                  <a16:creationId xmlns:a16="http://schemas.microsoft.com/office/drawing/2014/main" id="{EB96C6C7-6E59-ED2E-5745-E09777AD8B59}"/>
                </a:ext>
              </a:extLst>
            </p:cNvPr>
            <p:cNvSpPr/>
            <p:nvPr/>
          </p:nvSpPr>
          <p:spPr>
            <a:xfrm>
              <a:off x="7696390" y="2961702"/>
              <a:ext cx="615129" cy="917253"/>
            </a:xfrm>
            <a:custGeom>
              <a:avLst/>
              <a:gdLst>
                <a:gd name="connsiteX0" fmla="*/ 615030 w 615129"/>
                <a:gd name="connsiteY0" fmla="*/ 604266 h 917253"/>
                <a:gd name="connsiteX1" fmla="*/ 522637 w 615129"/>
                <a:gd name="connsiteY1" fmla="*/ 827342 h 917253"/>
                <a:gd name="connsiteX2" fmla="*/ 298037 w 615129"/>
                <a:gd name="connsiteY2" fmla="*/ 917067 h 917253"/>
                <a:gd name="connsiteX3" fmla="*/ 86582 w 615129"/>
                <a:gd name="connsiteY3" fmla="*/ 822579 h 917253"/>
                <a:gd name="connsiteX4" fmla="*/ 0 w 615129"/>
                <a:gd name="connsiteY4" fmla="*/ 605314 h 917253"/>
                <a:gd name="connsiteX5" fmla="*/ 93250 w 615129"/>
                <a:gd name="connsiteY5" fmla="*/ 380143 h 917253"/>
                <a:gd name="connsiteX6" fmla="*/ 315278 w 615129"/>
                <a:gd name="connsiteY6" fmla="*/ 290417 h 917253"/>
                <a:gd name="connsiteX7" fmla="*/ 535305 w 615129"/>
                <a:gd name="connsiteY7" fmla="*/ 396431 h 917253"/>
                <a:gd name="connsiteX8" fmla="*/ 535305 w 615129"/>
                <a:gd name="connsiteY8" fmla="*/ 0 h 917253"/>
                <a:gd name="connsiteX9" fmla="*/ 615030 w 615129"/>
                <a:gd name="connsiteY9" fmla="*/ 0 h 917253"/>
                <a:gd name="connsiteX10" fmla="*/ 615030 w 615129"/>
                <a:gd name="connsiteY10" fmla="*/ 604266 h 917253"/>
                <a:gd name="connsiteX11" fmla="*/ 535210 w 615129"/>
                <a:gd name="connsiteY11" fmla="*/ 597980 h 917253"/>
                <a:gd name="connsiteX12" fmla="*/ 468440 w 615129"/>
                <a:gd name="connsiteY12" fmla="*/ 435674 h 917253"/>
                <a:gd name="connsiteX13" fmla="*/ 311182 w 615129"/>
                <a:gd name="connsiteY13" fmla="*/ 368237 h 917253"/>
                <a:gd name="connsiteX14" fmla="*/ 148590 w 615129"/>
                <a:gd name="connsiteY14" fmla="*/ 435197 h 917253"/>
                <a:gd name="connsiteX15" fmla="*/ 79724 w 615129"/>
                <a:gd name="connsiteY15" fmla="*/ 599123 h 917253"/>
                <a:gd name="connsiteX16" fmla="*/ 142875 w 615129"/>
                <a:gd name="connsiteY16" fmla="*/ 765143 h 917253"/>
                <a:gd name="connsiteX17" fmla="*/ 299657 w 615129"/>
                <a:gd name="connsiteY17" fmla="*/ 839438 h 917253"/>
                <a:gd name="connsiteX18" fmla="*/ 468535 w 615129"/>
                <a:gd name="connsiteY18" fmla="*/ 770954 h 917253"/>
                <a:gd name="connsiteX19" fmla="*/ 535305 w 615129"/>
                <a:gd name="connsiteY19" fmla="*/ 598075 h 91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5129" h="917253">
                  <a:moveTo>
                    <a:pt x="615030" y="604266"/>
                  </a:moveTo>
                  <a:cubicBezTo>
                    <a:pt x="617125" y="690372"/>
                    <a:pt x="586359" y="764667"/>
                    <a:pt x="522637" y="827342"/>
                  </a:cubicBezTo>
                  <a:cubicBezTo>
                    <a:pt x="458915" y="890016"/>
                    <a:pt x="384048" y="919924"/>
                    <a:pt x="298037" y="917067"/>
                  </a:cubicBezTo>
                  <a:cubicBezTo>
                    <a:pt x="214789" y="914972"/>
                    <a:pt x="144304" y="883444"/>
                    <a:pt x="86582" y="822579"/>
                  </a:cubicBezTo>
                  <a:cubicBezTo>
                    <a:pt x="28861" y="761714"/>
                    <a:pt x="0" y="689324"/>
                    <a:pt x="0" y="605314"/>
                  </a:cubicBezTo>
                  <a:cubicBezTo>
                    <a:pt x="0" y="521303"/>
                    <a:pt x="31052" y="442817"/>
                    <a:pt x="93250" y="380143"/>
                  </a:cubicBezTo>
                  <a:cubicBezTo>
                    <a:pt x="155448" y="317564"/>
                    <a:pt x="229457" y="287655"/>
                    <a:pt x="315278" y="290417"/>
                  </a:cubicBezTo>
                  <a:cubicBezTo>
                    <a:pt x="403288" y="293942"/>
                    <a:pt x="476631" y="329279"/>
                    <a:pt x="535305" y="396431"/>
                  </a:cubicBezTo>
                  <a:lnTo>
                    <a:pt x="535305" y="0"/>
                  </a:lnTo>
                  <a:lnTo>
                    <a:pt x="615030" y="0"/>
                  </a:lnTo>
                  <a:lnTo>
                    <a:pt x="615030" y="604266"/>
                  </a:lnTo>
                  <a:close/>
                  <a:moveTo>
                    <a:pt x="535210" y="597980"/>
                  </a:moveTo>
                  <a:cubicBezTo>
                    <a:pt x="533781" y="534734"/>
                    <a:pt x="511588" y="480632"/>
                    <a:pt x="468440" y="435674"/>
                  </a:cubicBezTo>
                  <a:cubicBezTo>
                    <a:pt x="425291" y="390716"/>
                    <a:pt x="372904" y="368237"/>
                    <a:pt x="311182" y="368237"/>
                  </a:cubicBezTo>
                  <a:cubicBezTo>
                    <a:pt x="248031" y="367570"/>
                    <a:pt x="193834" y="389858"/>
                    <a:pt x="148590" y="435197"/>
                  </a:cubicBezTo>
                  <a:cubicBezTo>
                    <a:pt x="103346" y="480536"/>
                    <a:pt x="80391" y="535210"/>
                    <a:pt x="79724" y="599123"/>
                  </a:cubicBezTo>
                  <a:cubicBezTo>
                    <a:pt x="79058" y="662369"/>
                    <a:pt x="100108" y="717709"/>
                    <a:pt x="142875" y="765143"/>
                  </a:cubicBezTo>
                  <a:cubicBezTo>
                    <a:pt x="185642" y="812578"/>
                    <a:pt x="237935" y="837343"/>
                    <a:pt x="299657" y="839438"/>
                  </a:cubicBezTo>
                  <a:cubicBezTo>
                    <a:pt x="365570" y="842963"/>
                    <a:pt x="421862" y="820103"/>
                    <a:pt x="468535" y="770954"/>
                  </a:cubicBezTo>
                  <a:cubicBezTo>
                    <a:pt x="515207" y="721709"/>
                    <a:pt x="537401" y="664083"/>
                    <a:pt x="535305" y="598075"/>
                  </a:cubicBezTo>
                  <a:close/>
                </a:path>
              </a:pathLst>
            </a:custGeom>
            <a:grpFill/>
            <a:ln w="9525" cap="flat">
              <a:noFill/>
              <a:prstDash val="solid"/>
              <a:miter/>
            </a:ln>
          </p:spPr>
          <p:txBody>
            <a:bodyPr rtlCol="0" anchor="ctr"/>
            <a:lstStyle/>
            <a:p>
              <a:endParaRPr lang="pt-BR"/>
            </a:p>
          </p:txBody>
        </p:sp>
        <p:sp>
          <p:nvSpPr>
            <p:cNvPr id="363" name="Forma Livre: Forma 362">
              <a:extLst>
                <a:ext uri="{FF2B5EF4-FFF2-40B4-BE49-F238E27FC236}">
                  <a16:creationId xmlns:a16="http://schemas.microsoft.com/office/drawing/2014/main" id="{EA7CA324-56E4-5BDB-96D3-A7861D293505}"/>
                </a:ext>
              </a:extLst>
            </p:cNvPr>
            <p:cNvSpPr/>
            <p:nvPr/>
          </p:nvSpPr>
          <p:spPr>
            <a:xfrm>
              <a:off x="8396380" y="3246467"/>
              <a:ext cx="619412" cy="630350"/>
            </a:xfrm>
            <a:custGeom>
              <a:avLst/>
              <a:gdLst>
                <a:gd name="connsiteX0" fmla="*/ 619318 w 619412"/>
                <a:gd name="connsiteY0" fmla="*/ 343695 h 630350"/>
                <a:gd name="connsiteX1" fmla="*/ 81917 w 619412"/>
                <a:gd name="connsiteY1" fmla="*/ 343695 h 630350"/>
                <a:gd name="connsiteX2" fmla="*/ 158499 w 619412"/>
                <a:gd name="connsiteY2" fmla="*/ 492761 h 630350"/>
                <a:gd name="connsiteX3" fmla="*/ 316994 w 619412"/>
                <a:gd name="connsiteY3" fmla="*/ 550483 h 630350"/>
                <a:gd name="connsiteX4" fmla="*/ 519591 w 619412"/>
                <a:gd name="connsiteY4" fmla="*/ 419323 h 630350"/>
                <a:gd name="connsiteX5" fmla="*/ 604649 w 619412"/>
                <a:gd name="connsiteY5" fmla="*/ 419323 h 630350"/>
                <a:gd name="connsiteX6" fmla="*/ 491302 w 619412"/>
                <a:gd name="connsiteY6" fmla="*/ 572581 h 630350"/>
                <a:gd name="connsiteX7" fmla="*/ 313946 w 619412"/>
                <a:gd name="connsiteY7" fmla="*/ 630302 h 630350"/>
                <a:gd name="connsiteX8" fmla="*/ 96681 w 619412"/>
                <a:gd name="connsiteY8" fmla="*/ 540577 h 630350"/>
                <a:gd name="connsiteX9" fmla="*/ 98 w 619412"/>
                <a:gd name="connsiteY9" fmla="*/ 321692 h 630350"/>
                <a:gd name="connsiteX10" fmla="*/ 95062 w 619412"/>
                <a:gd name="connsiteY10" fmla="*/ 90235 h 630350"/>
                <a:gd name="connsiteX11" fmla="*/ 326519 w 619412"/>
                <a:gd name="connsiteY11" fmla="*/ 509 h 630350"/>
                <a:gd name="connsiteX12" fmla="*/ 534355 w 619412"/>
                <a:gd name="connsiteY12" fmla="*/ 99188 h 630350"/>
                <a:gd name="connsiteX13" fmla="*/ 619413 w 619412"/>
                <a:gd name="connsiteY13" fmla="*/ 300737 h 630350"/>
                <a:gd name="connsiteX14" fmla="*/ 619413 w 619412"/>
                <a:gd name="connsiteY14" fmla="*/ 343790 h 630350"/>
                <a:gd name="connsiteX15" fmla="*/ 540546 w 619412"/>
                <a:gd name="connsiteY15" fmla="*/ 270257 h 630350"/>
                <a:gd name="connsiteX16" fmla="*/ 461870 w 619412"/>
                <a:gd name="connsiteY16" fmla="*/ 134335 h 630350"/>
                <a:gd name="connsiteX17" fmla="*/ 313851 w 619412"/>
                <a:gd name="connsiteY17" fmla="*/ 81376 h 630350"/>
                <a:gd name="connsiteX18" fmla="*/ 163261 w 619412"/>
                <a:gd name="connsiteY18" fmla="*/ 132811 h 630350"/>
                <a:gd name="connsiteX19" fmla="*/ 81917 w 619412"/>
                <a:gd name="connsiteY19" fmla="*/ 270257 h 630350"/>
                <a:gd name="connsiteX20" fmla="*/ 540546 w 619412"/>
                <a:gd name="connsiteY20" fmla="*/ 270257 h 6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412" h="630350">
                  <a:moveTo>
                    <a:pt x="619318" y="343695"/>
                  </a:moveTo>
                  <a:lnTo>
                    <a:pt x="81917" y="343695"/>
                  </a:lnTo>
                  <a:cubicBezTo>
                    <a:pt x="88204" y="403893"/>
                    <a:pt x="113731" y="453518"/>
                    <a:pt x="158499" y="492761"/>
                  </a:cubicBezTo>
                  <a:cubicBezTo>
                    <a:pt x="203266" y="532004"/>
                    <a:pt x="256130" y="551149"/>
                    <a:pt x="316994" y="550483"/>
                  </a:cubicBezTo>
                  <a:cubicBezTo>
                    <a:pt x="411482" y="549054"/>
                    <a:pt x="479014" y="505334"/>
                    <a:pt x="519591" y="419323"/>
                  </a:cubicBezTo>
                  <a:lnTo>
                    <a:pt x="604649" y="419323"/>
                  </a:lnTo>
                  <a:cubicBezTo>
                    <a:pt x="582266" y="483712"/>
                    <a:pt x="544451" y="534766"/>
                    <a:pt x="491302" y="572581"/>
                  </a:cubicBezTo>
                  <a:cubicBezTo>
                    <a:pt x="438152" y="610395"/>
                    <a:pt x="379002" y="629635"/>
                    <a:pt x="313946" y="630302"/>
                  </a:cubicBezTo>
                  <a:cubicBezTo>
                    <a:pt x="232031" y="631731"/>
                    <a:pt x="159641" y="601822"/>
                    <a:pt x="96681" y="540577"/>
                  </a:cubicBezTo>
                  <a:cubicBezTo>
                    <a:pt x="33721" y="479331"/>
                    <a:pt x="1526" y="406369"/>
                    <a:pt x="98" y="321692"/>
                  </a:cubicBezTo>
                  <a:cubicBezTo>
                    <a:pt x="-1998" y="232157"/>
                    <a:pt x="29625" y="155005"/>
                    <a:pt x="95062" y="90235"/>
                  </a:cubicBezTo>
                  <a:cubicBezTo>
                    <a:pt x="160498" y="25560"/>
                    <a:pt x="237651" y="-4349"/>
                    <a:pt x="326519" y="509"/>
                  </a:cubicBezTo>
                  <a:cubicBezTo>
                    <a:pt x="406243" y="5367"/>
                    <a:pt x="475586" y="38323"/>
                    <a:pt x="534355" y="99188"/>
                  </a:cubicBezTo>
                  <a:cubicBezTo>
                    <a:pt x="591029" y="159386"/>
                    <a:pt x="619413" y="226537"/>
                    <a:pt x="619413" y="300737"/>
                  </a:cubicBezTo>
                  <a:lnTo>
                    <a:pt x="619413" y="343790"/>
                  </a:lnTo>
                  <a:close/>
                  <a:moveTo>
                    <a:pt x="540546" y="270257"/>
                  </a:moveTo>
                  <a:cubicBezTo>
                    <a:pt x="529307" y="214250"/>
                    <a:pt x="503113" y="169006"/>
                    <a:pt x="461870" y="134335"/>
                  </a:cubicBezTo>
                  <a:cubicBezTo>
                    <a:pt x="420531" y="99664"/>
                    <a:pt x="371287" y="82043"/>
                    <a:pt x="313851" y="81376"/>
                  </a:cubicBezTo>
                  <a:cubicBezTo>
                    <a:pt x="256511" y="80710"/>
                    <a:pt x="206314" y="97855"/>
                    <a:pt x="163261" y="132811"/>
                  </a:cubicBezTo>
                  <a:cubicBezTo>
                    <a:pt x="120208" y="167768"/>
                    <a:pt x="93062" y="213583"/>
                    <a:pt x="81917" y="270257"/>
                  </a:cubicBezTo>
                  <a:lnTo>
                    <a:pt x="540546" y="270257"/>
                  </a:lnTo>
                  <a:close/>
                </a:path>
              </a:pathLst>
            </a:custGeom>
            <a:grpFill/>
            <a:ln w="9525" cap="flat">
              <a:noFill/>
              <a:prstDash val="solid"/>
              <a:miter/>
            </a:ln>
          </p:spPr>
          <p:txBody>
            <a:bodyPr rtlCol="0" anchor="ctr"/>
            <a:lstStyle/>
            <a:p>
              <a:endParaRPr lang="pt-BR"/>
            </a:p>
          </p:txBody>
        </p:sp>
        <p:grpSp>
          <p:nvGrpSpPr>
            <p:cNvPr id="364" name="Gráfico 246">
              <a:extLst>
                <a:ext uri="{FF2B5EF4-FFF2-40B4-BE49-F238E27FC236}">
                  <a16:creationId xmlns:a16="http://schemas.microsoft.com/office/drawing/2014/main" id="{9D9EC76E-7789-3945-A542-E275B4DD1F2C}"/>
                </a:ext>
              </a:extLst>
            </p:cNvPr>
            <p:cNvGrpSpPr/>
            <p:nvPr/>
          </p:nvGrpSpPr>
          <p:grpSpPr>
            <a:xfrm>
              <a:off x="3171825" y="3007232"/>
              <a:ext cx="1905762" cy="895408"/>
              <a:chOff x="3171825" y="3007232"/>
              <a:chExt cx="1905762" cy="895408"/>
            </a:xfrm>
            <a:grpFill/>
          </p:grpSpPr>
          <p:sp>
            <p:nvSpPr>
              <p:cNvPr id="366" name="Forma Livre: Forma 365">
                <a:extLst>
                  <a:ext uri="{FF2B5EF4-FFF2-40B4-BE49-F238E27FC236}">
                    <a16:creationId xmlns:a16="http://schemas.microsoft.com/office/drawing/2014/main" id="{6A9A5EE5-C143-B54C-2E54-46A3D9BB3FDA}"/>
                  </a:ext>
                </a:extLst>
              </p:cNvPr>
              <p:cNvSpPr/>
              <p:nvPr/>
            </p:nvSpPr>
            <p:spPr>
              <a:xfrm>
                <a:off x="4314158" y="3475957"/>
                <a:ext cx="205740" cy="205739"/>
              </a:xfrm>
              <a:custGeom>
                <a:avLst/>
                <a:gdLst>
                  <a:gd name="connsiteX0" fmla="*/ 205740 w 205740"/>
                  <a:gd name="connsiteY0" fmla="*/ 102870 h 205739"/>
                  <a:gd name="connsiteX1" fmla="*/ 102870 w 205740"/>
                  <a:gd name="connsiteY1" fmla="*/ 205740 h 205739"/>
                  <a:gd name="connsiteX2" fmla="*/ 0 w 205740"/>
                  <a:gd name="connsiteY2" fmla="*/ 102870 h 205739"/>
                  <a:gd name="connsiteX3" fmla="*/ 102870 w 205740"/>
                  <a:gd name="connsiteY3" fmla="*/ 0 h 205739"/>
                  <a:gd name="connsiteX4" fmla="*/ 205740 w 205740"/>
                  <a:gd name="connsiteY4" fmla="*/ 102870 h 20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 h="205739">
                    <a:moveTo>
                      <a:pt x="205740" y="102870"/>
                    </a:moveTo>
                    <a:cubicBezTo>
                      <a:pt x="205740" y="159684"/>
                      <a:pt x="159684" y="205740"/>
                      <a:pt x="102870" y="205740"/>
                    </a:cubicBezTo>
                    <a:cubicBezTo>
                      <a:pt x="46056" y="205740"/>
                      <a:pt x="0" y="159684"/>
                      <a:pt x="0" y="102870"/>
                    </a:cubicBezTo>
                    <a:cubicBezTo>
                      <a:pt x="0" y="46056"/>
                      <a:pt x="46056" y="0"/>
                      <a:pt x="102870" y="0"/>
                    </a:cubicBezTo>
                    <a:cubicBezTo>
                      <a:pt x="159684" y="0"/>
                      <a:pt x="205740" y="46056"/>
                      <a:pt x="205740" y="102870"/>
                    </a:cubicBezTo>
                    <a:close/>
                  </a:path>
                </a:pathLst>
              </a:custGeom>
              <a:grpFill/>
              <a:ln w="9525" cap="flat">
                <a:noFill/>
                <a:prstDash val="solid"/>
                <a:miter/>
              </a:ln>
            </p:spPr>
            <p:txBody>
              <a:bodyPr rtlCol="0" anchor="ctr"/>
              <a:lstStyle/>
              <a:p>
                <a:endParaRPr lang="pt-BR"/>
              </a:p>
            </p:txBody>
          </p:sp>
          <p:sp>
            <p:nvSpPr>
              <p:cNvPr id="367" name="Forma Livre: Forma 366">
                <a:extLst>
                  <a:ext uri="{FF2B5EF4-FFF2-40B4-BE49-F238E27FC236}">
                    <a16:creationId xmlns:a16="http://schemas.microsoft.com/office/drawing/2014/main" id="{63CB8C4C-0D73-AF01-D418-D1DCD86619E4}"/>
                  </a:ext>
                </a:extLst>
              </p:cNvPr>
              <p:cNvSpPr/>
              <p:nvPr/>
            </p:nvSpPr>
            <p:spPr>
              <a:xfrm>
                <a:off x="3686175" y="3475957"/>
                <a:ext cx="205739" cy="205739"/>
              </a:xfrm>
              <a:custGeom>
                <a:avLst/>
                <a:gdLst>
                  <a:gd name="connsiteX0" fmla="*/ 205740 w 205739"/>
                  <a:gd name="connsiteY0" fmla="*/ 102870 h 205739"/>
                  <a:gd name="connsiteX1" fmla="*/ 102870 w 205739"/>
                  <a:gd name="connsiteY1" fmla="*/ 205740 h 205739"/>
                  <a:gd name="connsiteX2" fmla="*/ 0 w 205739"/>
                  <a:gd name="connsiteY2" fmla="*/ 102870 h 205739"/>
                  <a:gd name="connsiteX3" fmla="*/ 102870 w 205739"/>
                  <a:gd name="connsiteY3" fmla="*/ 0 h 205739"/>
                  <a:gd name="connsiteX4" fmla="*/ 205740 w 205739"/>
                  <a:gd name="connsiteY4" fmla="*/ 102870 h 20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39" h="205739">
                    <a:moveTo>
                      <a:pt x="205740" y="102870"/>
                    </a:moveTo>
                    <a:cubicBezTo>
                      <a:pt x="205740" y="159684"/>
                      <a:pt x="159684" y="205740"/>
                      <a:pt x="102870" y="205740"/>
                    </a:cubicBezTo>
                    <a:cubicBezTo>
                      <a:pt x="46056" y="205740"/>
                      <a:pt x="0" y="159684"/>
                      <a:pt x="0" y="102870"/>
                    </a:cubicBezTo>
                    <a:cubicBezTo>
                      <a:pt x="0" y="46056"/>
                      <a:pt x="46056" y="0"/>
                      <a:pt x="102870" y="0"/>
                    </a:cubicBezTo>
                    <a:cubicBezTo>
                      <a:pt x="159684" y="0"/>
                      <a:pt x="205740" y="46056"/>
                      <a:pt x="205740" y="102870"/>
                    </a:cubicBezTo>
                    <a:close/>
                  </a:path>
                </a:pathLst>
              </a:custGeom>
              <a:grpFill/>
              <a:ln w="9525" cap="flat">
                <a:noFill/>
                <a:prstDash val="solid"/>
                <a:miter/>
              </a:ln>
            </p:spPr>
            <p:txBody>
              <a:bodyPr rtlCol="0" anchor="ctr"/>
              <a:lstStyle/>
              <a:p>
                <a:endParaRPr lang="pt-BR"/>
              </a:p>
            </p:txBody>
          </p:sp>
          <p:sp>
            <p:nvSpPr>
              <p:cNvPr id="368" name="Forma Livre: Forma 367">
                <a:extLst>
                  <a:ext uri="{FF2B5EF4-FFF2-40B4-BE49-F238E27FC236}">
                    <a16:creationId xmlns:a16="http://schemas.microsoft.com/office/drawing/2014/main" id="{4CE8E09D-AF1C-338C-CDEF-A37D47654D69}"/>
                  </a:ext>
                </a:extLst>
              </p:cNvPr>
              <p:cNvSpPr/>
              <p:nvPr/>
            </p:nvSpPr>
            <p:spPr>
              <a:xfrm>
                <a:off x="3171825" y="3007232"/>
                <a:ext cx="1905762" cy="456056"/>
              </a:xfrm>
              <a:custGeom>
                <a:avLst/>
                <a:gdLst>
                  <a:gd name="connsiteX0" fmla="*/ 0 w 1905762"/>
                  <a:gd name="connsiteY0" fmla="*/ 0 h 456056"/>
                  <a:gd name="connsiteX1" fmla="*/ 0 w 1905762"/>
                  <a:gd name="connsiteY1" fmla="*/ 77343 h 456056"/>
                  <a:gd name="connsiteX2" fmla="*/ 64770 w 1905762"/>
                  <a:gd name="connsiteY2" fmla="*/ 77343 h 456056"/>
                  <a:gd name="connsiteX3" fmla="*/ 64770 w 1905762"/>
                  <a:gd name="connsiteY3" fmla="*/ 350806 h 456056"/>
                  <a:gd name="connsiteX4" fmla="*/ 40005 w 1905762"/>
                  <a:gd name="connsiteY4" fmla="*/ 360712 h 456056"/>
                  <a:gd name="connsiteX5" fmla="*/ 40005 w 1905762"/>
                  <a:gd name="connsiteY5" fmla="*/ 440150 h 456056"/>
                  <a:gd name="connsiteX6" fmla="*/ 79724 w 1905762"/>
                  <a:gd name="connsiteY6" fmla="*/ 456057 h 456056"/>
                  <a:gd name="connsiteX7" fmla="*/ 119444 w 1905762"/>
                  <a:gd name="connsiteY7" fmla="*/ 440150 h 456056"/>
                  <a:gd name="connsiteX8" fmla="*/ 119444 w 1905762"/>
                  <a:gd name="connsiteY8" fmla="*/ 360712 h 456056"/>
                  <a:gd name="connsiteX9" fmla="*/ 94678 w 1905762"/>
                  <a:gd name="connsiteY9" fmla="*/ 350806 h 456056"/>
                  <a:gd name="connsiteX10" fmla="*/ 94678 w 1905762"/>
                  <a:gd name="connsiteY10" fmla="*/ 77343 h 456056"/>
                  <a:gd name="connsiteX11" fmla="*/ 324898 w 1905762"/>
                  <a:gd name="connsiteY11" fmla="*/ 77343 h 456056"/>
                  <a:gd name="connsiteX12" fmla="*/ 324898 w 1905762"/>
                  <a:gd name="connsiteY12" fmla="*/ 184499 h 456056"/>
                  <a:gd name="connsiteX13" fmla="*/ 361950 w 1905762"/>
                  <a:gd name="connsiteY13" fmla="*/ 185547 h 456056"/>
                  <a:gd name="connsiteX14" fmla="*/ 437007 w 1905762"/>
                  <a:gd name="connsiteY14" fmla="*/ 183452 h 456056"/>
                  <a:gd name="connsiteX15" fmla="*/ 521589 w 1905762"/>
                  <a:gd name="connsiteY15" fmla="*/ 181166 h 456056"/>
                  <a:gd name="connsiteX16" fmla="*/ 806006 w 1905762"/>
                  <a:gd name="connsiteY16" fmla="*/ 254127 h 456056"/>
                  <a:gd name="connsiteX17" fmla="*/ 816769 w 1905762"/>
                  <a:gd name="connsiteY17" fmla="*/ 261271 h 456056"/>
                  <a:gd name="connsiteX18" fmla="*/ 934117 w 1905762"/>
                  <a:gd name="connsiteY18" fmla="*/ 378809 h 456056"/>
                  <a:gd name="connsiteX19" fmla="*/ 1051465 w 1905762"/>
                  <a:gd name="connsiteY19" fmla="*/ 261271 h 456056"/>
                  <a:gd name="connsiteX20" fmla="*/ 1062228 w 1905762"/>
                  <a:gd name="connsiteY20" fmla="*/ 254127 h 456056"/>
                  <a:gd name="connsiteX21" fmla="*/ 1346645 w 1905762"/>
                  <a:gd name="connsiteY21" fmla="*/ 181166 h 456056"/>
                  <a:gd name="connsiteX22" fmla="*/ 1431227 w 1905762"/>
                  <a:gd name="connsiteY22" fmla="*/ 183452 h 456056"/>
                  <a:gd name="connsiteX23" fmla="*/ 1506284 w 1905762"/>
                  <a:gd name="connsiteY23" fmla="*/ 185547 h 456056"/>
                  <a:gd name="connsiteX24" fmla="*/ 1565529 w 1905762"/>
                  <a:gd name="connsiteY24" fmla="*/ 182594 h 456056"/>
                  <a:gd name="connsiteX25" fmla="*/ 1565529 w 1905762"/>
                  <a:gd name="connsiteY25" fmla="*/ 77343 h 456056"/>
                  <a:gd name="connsiteX26" fmla="*/ 1905762 w 1905762"/>
                  <a:gd name="connsiteY26" fmla="*/ 77343 h 456056"/>
                  <a:gd name="connsiteX27" fmla="*/ 1905762 w 1905762"/>
                  <a:gd name="connsiteY27" fmla="*/ 0 h 456056"/>
                  <a:gd name="connsiteX28" fmla="*/ 0 w 1905762"/>
                  <a:gd name="connsiteY28" fmla="*/ 0 h 45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05762" h="456056">
                    <a:moveTo>
                      <a:pt x="0" y="0"/>
                    </a:moveTo>
                    <a:lnTo>
                      <a:pt x="0" y="77343"/>
                    </a:lnTo>
                    <a:lnTo>
                      <a:pt x="64770" y="77343"/>
                    </a:lnTo>
                    <a:lnTo>
                      <a:pt x="64770" y="350806"/>
                    </a:lnTo>
                    <a:lnTo>
                      <a:pt x="40005" y="360712"/>
                    </a:lnTo>
                    <a:lnTo>
                      <a:pt x="40005" y="440150"/>
                    </a:lnTo>
                    <a:lnTo>
                      <a:pt x="79724" y="456057"/>
                    </a:lnTo>
                    <a:lnTo>
                      <a:pt x="119444" y="440150"/>
                    </a:lnTo>
                    <a:lnTo>
                      <a:pt x="119444" y="360712"/>
                    </a:lnTo>
                    <a:lnTo>
                      <a:pt x="94678" y="350806"/>
                    </a:lnTo>
                    <a:lnTo>
                      <a:pt x="94678" y="77343"/>
                    </a:lnTo>
                    <a:lnTo>
                      <a:pt x="324898" y="77343"/>
                    </a:lnTo>
                    <a:lnTo>
                      <a:pt x="324898" y="184499"/>
                    </a:lnTo>
                    <a:cubicBezTo>
                      <a:pt x="336518" y="185166"/>
                      <a:pt x="348806" y="185547"/>
                      <a:pt x="361950" y="185547"/>
                    </a:cubicBezTo>
                    <a:cubicBezTo>
                      <a:pt x="386048" y="185547"/>
                      <a:pt x="410813" y="184499"/>
                      <a:pt x="437007" y="183452"/>
                    </a:cubicBezTo>
                    <a:cubicBezTo>
                      <a:pt x="464439" y="182309"/>
                      <a:pt x="492728" y="181166"/>
                      <a:pt x="521589" y="181166"/>
                    </a:cubicBezTo>
                    <a:cubicBezTo>
                      <a:pt x="600932" y="181166"/>
                      <a:pt x="704945" y="189452"/>
                      <a:pt x="806006" y="254127"/>
                    </a:cubicBezTo>
                    <a:cubicBezTo>
                      <a:pt x="809815" y="256604"/>
                      <a:pt x="813435" y="258985"/>
                      <a:pt x="816769" y="261271"/>
                    </a:cubicBezTo>
                    <a:cubicBezTo>
                      <a:pt x="865061" y="291560"/>
                      <a:pt x="904970" y="331851"/>
                      <a:pt x="934117" y="378809"/>
                    </a:cubicBezTo>
                    <a:cubicBezTo>
                      <a:pt x="963263" y="331851"/>
                      <a:pt x="1003078" y="291560"/>
                      <a:pt x="1051465" y="261271"/>
                    </a:cubicBezTo>
                    <a:cubicBezTo>
                      <a:pt x="1054894" y="258985"/>
                      <a:pt x="1058418" y="256604"/>
                      <a:pt x="1062228" y="254127"/>
                    </a:cubicBezTo>
                    <a:cubicBezTo>
                      <a:pt x="1163193" y="189452"/>
                      <a:pt x="1267301" y="181166"/>
                      <a:pt x="1346645" y="181166"/>
                    </a:cubicBezTo>
                    <a:cubicBezTo>
                      <a:pt x="1375505" y="181166"/>
                      <a:pt x="1403890" y="182309"/>
                      <a:pt x="1431227" y="183452"/>
                    </a:cubicBezTo>
                    <a:cubicBezTo>
                      <a:pt x="1457420" y="184499"/>
                      <a:pt x="1482185" y="185547"/>
                      <a:pt x="1506284" y="185547"/>
                    </a:cubicBezTo>
                    <a:cubicBezTo>
                      <a:pt x="1528191" y="185547"/>
                      <a:pt x="1547813" y="184595"/>
                      <a:pt x="1565529" y="182594"/>
                    </a:cubicBezTo>
                    <a:lnTo>
                      <a:pt x="1565529" y="77343"/>
                    </a:lnTo>
                    <a:lnTo>
                      <a:pt x="1905762" y="77343"/>
                    </a:lnTo>
                    <a:lnTo>
                      <a:pt x="1905762" y="0"/>
                    </a:lnTo>
                    <a:lnTo>
                      <a:pt x="0" y="0"/>
                    </a:lnTo>
                    <a:close/>
                  </a:path>
                </a:pathLst>
              </a:custGeom>
              <a:grpFill/>
              <a:ln w="9525" cap="flat">
                <a:noFill/>
                <a:prstDash val="solid"/>
                <a:miter/>
              </a:ln>
            </p:spPr>
            <p:txBody>
              <a:bodyPr rtlCol="0" anchor="ctr"/>
              <a:lstStyle/>
              <a:p>
                <a:endParaRPr lang="pt-BR"/>
              </a:p>
            </p:txBody>
          </p:sp>
          <p:sp>
            <p:nvSpPr>
              <p:cNvPr id="369" name="Forma Livre: Forma 368">
                <a:extLst>
                  <a:ext uri="{FF2B5EF4-FFF2-40B4-BE49-F238E27FC236}">
                    <a16:creationId xmlns:a16="http://schemas.microsoft.com/office/drawing/2014/main" id="{C981A53E-DCBC-CC9F-9ACB-83A962B6F478}"/>
                  </a:ext>
                </a:extLst>
              </p:cNvPr>
              <p:cNvSpPr/>
              <p:nvPr/>
            </p:nvSpPr>
            <p:spPr>
              <a:xfrm>
                <a:off x="3333654" y="3192303"/>
                <a:ext cx="1544383" cy="707326"/>
              </a:xfrm>
              <a:custGeom>
                <a:avLst/>
                <a:gdLst>
                  <a:gd name="connsiteX0" fmla="*/ 1544384 w 1544383"/>
                  <a:gd name="connsiteY0" fmla="*/ 0 h 707326"/>
                  <a:gd name="connsiteX1" fmla="*/ 928402 w 1544383"/>
                  <a:gd name="connsiteY1" fmla="*/ 112776 h 707326"/>
                  <a:gd name="connsiteX2" fmla="*/ 918020 w 1544383"/>
                  <a:gd name="connsiteY2" fmla="*/ 119634 h 707326"/>
                  <a:gd name="connsiteX3" fmla="*/ 772192 w 1544383"/>
                  <a:gd name="connsiteY3" fmla="*/ 345091 h 707326"/>
                  <a:gd name="connsiteX4" fmla="*/ 626364 w 1544383"/>
                  <a:gd name="connsiteY4" fmla="*/ 119634 h 707326"/>
                  <a:gd name="connsiteX5" fmla="*/ 615982 w 1544383"/>
                  <a:gd name="connsiteY5" fmla="*/ 112776 h 707326"/>
                  <a:gd name="connsiteX6" fmla="*/ 0 w 1544383"/>
                  <a:gd name="connsiteY6" fmla="*/ 0 h 707326"/>
                  <a:gd name="connsiteX7" fmla="*/ 226695 w 1544383"/>
                  <a:gd name="connsiteY7" fmla="*/ 177641 h 707326"/>
                  <a:gd name="connsiteX8" fmla="*/ 147066 w 1544383"/>
                  <a:gd name="connsiteY8" fmla="*/ 386525 h 707326"/>
                  <a:gd name="connsiteX9" fmla="*/ 461010 w 1544383"/>
                  <a:gd name="connsiteY9" fmla="*/ 700469 h 707326"/>
                  <a:gd name="connsiteX10" fmla="*/ 680561 w 1544383"/>
                  <a:gd name="connsiteY10" fmla="*/ 610934 h 707326"/>
                  <a:gd name="connsiteX11" fmla="*/ 772192 w 1544383"/>
                  <a:gd name="connsiteY11" fmla="*/ 707327 h 707326"/>
                  <a:gd name="connsiteX12" fmla="*/ 863822 w 1544383"/>
                  <a:gd name="connsiteY12" fmla="*/ 610934 h 707326"/>
                  <a:gd name="connsiteX13" fmla="*/ 1083374 w 1544383"/>
                  <a:gd name="connsiteY13" fmla="*/ 700469 h 707326"/>
                  <a:gd name="connsiteX14" fmla="*/ 1397318 w 1544383"/>
                  <a:gd name="connsiteY14" fmla="*/ 386525 h 707326"/>
                  <a:gd name="connsiteX15" fmla="*/ 1317689 w 1544383"/>
                  <a:gd name="connsiteY15" fmla="*/ 177641 h 707326"/>
                  <a:gd name="connsiteX16" fmla="*/ 1544384 w 1544383"/>
                  <a:gd name="connsiteY16" fmla="*/ 0 h 707326"/>
                  <a:gd name="connsiteX17" fmla="*/ 461010 w 1544383"/>
                  <a:gd name="connsiteY17" fmla="*/ 636556 h 707326"/>
                  <a:gd name="connsiteX18" fmla="*/ 210979 w 1544383"/>
                  <a:gd name="connsiteY18" fmla="*/ 386525 h 707326"/>
                  <a:gd name="connsiteX19" fmla="*/ 461010 w 1544383"/>
                  <a:gd name="connsiteY19" fmla="*/ 136493 h 707326"/>
                  <a:gd name="connsiteX20" fmla="*/ 711041 w 1544383"/>
                  <a:gd name="connsiteY20" fmla="*/ 386525 h 707326"/>
                  <a:gd name="connsiteX21" fmla="*/ 461010 w 1544383"/>
                  <a:gd name="connsiteY21" fmla="*/ 636556 h 707326"/>
                  <a:gd name="connsiteX22" fmla="*/ 1333310 w 1544383"/>
                  <a:gd name="connsiteY22" fmla="*/ 386525 h 707326"/>
                  <a:gd name="connsiteX23" fmla="*/ 1083278 w 1544383"/>
                  <a:gd name="connsiteY23" fmla="*/ 636556 h 707326"/>
                  <a:gd name="connsiteX24" fmla="*/ 833247 w 1544383"/>
                  <a:gd name="connsiteY24" fmla="*/ 386525 h 707326"/>
                  <a:gd name="connsiteX25" fmla="*/ 1083278 w 1544383"/>
                  <a:gd name="connsiteY25" fmla="*/ 136493 h 707326"/>
                  <a:gd name="connsiteX26" fmla="*/ 1333310 w 1544383"/>
                  <a:gd name="connsiteY26" fmla="*/ 386525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44383" h="707326">
                    <a:moveTo>
                      <a:pt x="1544384" y="0"/>
                    </a:moveTo>
                    <a:cubicBezTo>
                      <a:pt x="1379506" y="121444"/>
                      <a:pt x="1145286" y="-26003"/>
                      <a:pt x="928402" y="112776"/>
                    </a:cubicBezTo>
                    <a:cubicBezTo>
                      <a:pt x="924687" y="115157"/>
                      <a:pt x="921258" y="117443"/>
                      <a:pt x="918020" y="119634"/>
                    </a:cubicBezTo>
                    <a:cubicBezTo>
                      <a:pt x="840010" y="168116"/>
                      <a:pt x="784765" y="249841"/>
                      <a:pt x="772192" y="345091"/>
                    </a:cubicBezTo>
                    <a:cubicBezTo>
                      <a:pt x="759619" y="249841"/>
                      <a:pt x="704374" y="168116"/>
                      <a:pt x="626364" y="119634"/>
                    </a:cubicBezTo>
                    <a:cubicBezTo>
                      <a:pt x="623126" y="117443"/>
                      <a:pt x="619697" y="115157"/>
                      <a:pt x="615982" y="112776"/>
                    </a:cubicBezTo>
                    <a:cubicBezTo>
                      <a:pt x="399098" y="-26003"/>
                      <a:pt x="164878" y="121444"/>
                      <a:pt x="0" y="0"/>
                    </a:cubicBezTo>
                    <a:cubicBezTo>
                      <a:pt x="95441" y="164878"/>
                      <a:pt x="221361" y="129921"/>
                      <a:pt x="226695" y="177641"/>
                    </a:cubicBezTo>
                    <a:cubicBezTo>
                      <a:pt x="177165" y="233172"/>
                      <a:pt x="147066" y="306324"/>
                      <a:pt x="147066" y="386525"/>
                    </a:cubicBezTo>
                    <a:cubicBezTo>
                      <a:pt x="147066" y="559880"/>
                      <a:pt x="287655" y="700469"/>
                      <a:pt x="461010" y="700469"/>
                    </a:cubicBezTo>
                    <a:cubicBezTo>
                      <a:pt x="546449" y="700469"/>
                      <a:pt x="623888" y="666274"/>
                      <a:pt x="680561" y="610934"/>
                    </a:cubicBezTo>
                    <a:lnTo>
                      <a:pt x="772192" y="707327"/>
                    </a:lnTo>
                    <a:lnTo>
                      <a:pt x="863822" y="610934"/>
                    </a:lnTo>
                    <a:cubicBezTo>
                      <a:pt x="920401" y="666369"/>
                      <a:pt x="997839" y="700469"/>
                      <a:pt x="1083374" y="700469"/>
                    </a:cubicBezTo>
                    <a:cubicBezTo>
                      <a:pt x="1256728" y="700469"/>
                      <a:pt x="1397318" y="559880"/>
                      <a:pt x="1397318" y="386525"/>
                    </a:cubicBezTo>
                    <a:cubicBezTo>
                      <a:pt x="1397318" y="306324"/>
                      <a:pt x="1367219" y="233077"/>
                      <a:pt x="1317689" y="177641"/>
                    </a:cubicBezTo>
                    <a:cubicBezTo>
                      <a:pt x="1323023" y="129921"/>
                      <a:pt x="1448943" y="164878"/>
                      <a:pt x="1544384" y="0"/>
                    </a:cubicBezTo>
                    <a:close/>
                    <a:moveTo>
                      <a:pt x="461010" y="636556"/>
                    </a:moveTo>
                    <a:cubicBezTo>
                      <a:pt x="322898" y="636556"/>
                      <a:pt x="210979" y="524637"/>
                      <a:pt x="210979" y="386525"/>
                    </a:cubicBezTo>
                    <a:cubicBezTo>
                      <a:pt x="210979" y="248412"/>
                      <a:pt x="322898" y="136493"/>
                      <a:pt x="461010" y="136493"/>
                    </a:cubicBezTo>
                    <a:cubicBezTo>
                      <a:pt x="599123" y="136493"/>
                      <a:pt x="711041" y="248412"/>
                      <a:pt x="711041" y="386525"/>
                    </a:cubicBezTo>
                    <a:cubicBezTo>
                      <a:pt x="711041" y="524637"/>
                      <a:pt x="599123" y="636556"/>
                      <a:pt x="461010" y="636556"/>
                    </a:cubicBezTo>
                    <a:close/>
                    <a:moveTo>
                      <a:pt x="1333310" y="386525"/>
                    </a:moveTo>
                    <a:cubicBezTo>
                      <a:pt x="1333310" y="524637"/>
                      <a:pt x="1221391" y="636556"/>
                      <a:pt x="1083278" y="636556"/>
                    </a:cubicBezTo>
                    <a:cubicBezTo>
                      <a:pt x="945166" y="636556"/>
                      <a:pt x="833247" y="524637"/>
                      <a:pt x="833247" y="386525"/>
                    </a:cubicBezTo>
                    <a:cubicBezTo>
                      <a:pt x="833247" y="248412"/>
                      <a:pt x="945166" y="136493"/>
                      <a:pt x="1083278" y="136493"/>
                    </a:cubicBezTo>
                    <a:cubicBezTo>
                      <a:pt x="1221391" y="136493"/>
                      <a:pt x="1333310" y="248412"/>
                      <a:pt x="1333310" y="386525"/>
                    </a:cubicBezTo>
                    <a:close/>
                  </a:path>
                </a:pathLst>
              </a:custGeom>
              <a:grpFill/>
              <a:ln w="9525" cap="flat">
                <a:noFill/>
                <a:prstDash val="solid"/>
                <a:miter/>
              </a:ln>
            </p:spPr>
            <p:txBody>
              <a:bodyPr rtlCol="0" anchor="ctr"/>
              <a:lstStyle/>
              <a:p>
                <a:endParaRPr lang="pt-BR"/>
              </a:p>
            </p:txBody>
          </p:sp>
          <p:sp>
            <p:nvSpPr>
              <p:cNvPr id="370" name="Forma Livre: Forma 369">
                <a:extLst>
                  <a:ext uri="{FF2B5EF4-FFF2-40B4-BE49-F238E27FC236}">
                    <a16:creationId xmlns:a16="http://schemas.microsoft.com/office/drawing/2014/main" id="{225BD0E8-A088-3E81-6A22-B98176FFE382}"/>
                  </a:ext>
                </a:extLst>
              </p:cNvPr>
              <p:cNvSpPr/>
              <p:nvPr/>
            </p:nvSpPr>
            <p:spPr>
              <a:xfrm>
                <a:off x="3718940" y="3531964"/>
                <a:ext cx="140208" cy="140207"/>
              </a:xfrm>
              <a:custGeom>
                <a:avLst/>
                <a:gdLst>
                  <a:gd name="connsiteX0" fmla="*/ 70104 w 140208"/>
                  <a:gd name="connsiteY0" fmla="*/ 0 h 140207"/>
                  <a:gd name="connsiteX1" fmla="*/ 50959 w 140208"/>
                  <a:gd name="connsiteY1" fmla="*/ 2762 h 140207"/>
                  <a:gd name="connsiteX2" fmla="*/ 65913 w 140208"/>
                  <a:gd name="connsiteY2" fmla="*/ 26575 h 140207"/>
                  <a:gd name="connsiteX3" fmla="*/ 39338 w 140208"/>
                  <a:gd name="connsiteY3" fmla="*/ 53149 h 140207"/>
                  <a:gd name="connsiteX4" fmla="*/ 12954 w 140208"/>
                  <a:gd name="connsiteY4" fmla="*/ 29623 h 140207"/>
                  <a:gd name="connsiteX5" fmla="*/ 0 w 140208"/>
                  <a:gd name="connsiteY5" fmla="*/ 70104 h 140207"/>
                  <a:gd name="connsiteX6" fmla="*/ 70104 w 140208"/>
                  <a:gd name="connsiteY6" fmla="*/ 140208 h 140207"/>
                  <a:gd name="connsiteX7" fmla="*/ 140208 w 140208"/>
                  <a:gd name="connsiteY7" fmla="*/ 70104 h 140207"/>
                  <a:gd name="connsiteX8" fmla="*/ 70104 w 140208"/>
                  <a:gd name="connsiteY8" fmla="*/ 0 h 14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08" h="140207">
                    <a:moveTo>
                      <a:pt x="70104" y="0"/>
                    </a:moveTo>
                    <a:cubicBezTo>
                      <a:pt x="63437" y="0"/>
                      <a:pt x="57055" y="952"/>
                      <a:pt x="50959" y="2762"/>
                    </a:cubicBezTo>
                    <a:cubicBezTo>
                      <a:pt x="59817" y="7048"/>
                      <a:pt x="65913" y="16097"/>
                      <a:pt x="65913" y="26575"/>
                    </a:cubicBezTo>
                    <a:cubicBezTo>
                      <a:pt x="65913" y="41243"/>
                      <a:pt x="54007" y="53149"/>
                      <a:pt x="39338" y="53149"/>
                    </a:cubicBezTo>
                    <a:cubicBezTo>
                      <a:pt x="25718" y="53149"/>
                      <a:pt x="14478" y="42862"/>
                      <a:pt x="12954" y="29623"/>
                    </a:cubicBezTo>
                    <a:cubicBezTo>
                      <a:pt x="4858" y="41053"/>
                      <a:pt x="0" y="55054"/>
                      <a:pt x="0" y="70104"/>
                    </a:cubicBezTo>
                    <a:cubicBezTo>
                      <a:pt x="0" y="108871"/>
                      <a:pt x="31433" y="140208"/>
                      <a:pt x="70104" y="140208"/>
                    </a:cubicBezTo>
                    <a:cubicBezTo>
                      <a:pt x="108776" y="140208"/>
                      <a:pt x="140208" y="108776"/>
                      <a:pt x="140208" y="70104"/>
                    </a:cubicBezTo>
                    <a:cubicBezTo>
                      <a:pt x="140208" y="31432"/>
                      <a:pt x="108776" y="0"/>
                      <a:pt x="70104" y="0"/>
                    </a:cubicBezTo>
                    <a:close/>
                  </a:path>
                </a:pathLst>
              </a:custGeom>
              <a:grpFill/>
              <a:ln w="9525" cap="flat">
                <a:noFill/>
                <a:prstDash val="solid"/>
                <a:miter/>
              </a:ln>
            </p:spPr>
            <p:txBody>
              <a:bodyPr rtlCol="0" anchor="ctr"/>
              <a:lstStyle/>
              <a:p>
                <a:endParaRPr lang="pt-BR"/>
              </a:p>
            </p:txBody>
          </p:sp>
          <p:sp>
            <p:nvSpPr>
              <p:cNvPr id="371" name="Forma Livre: Forma 370">
                <a:extLst>
                  <a:ext uri="{FF2B5EF4-FFF2-40B4-BE49-F238E27FC236}">
                    <a16:creationId xmlns:a16="http://schemas.microsoft.com/office/drawing/2014/main" id="{03E2E996-7729-413A-1223-4D0128579697}"/>
                  </a:ext>
                </a:extLst>
              </p:cNvPr>
              <p:cNvSpPr/>
              <p:nvPr/>
            </p:nvSpPr>
            <p:spPr>
              <a:xfrm>
                <a:off x="4346924" y="3531964"/>
                <a:ext cx="140207" cy="140207"/>
              </a:xfrm>
              <a:custGeom>
                <a:avLst/>
                <a:gdLst>
                  <a:gd name="connsiteX0" fmla="*/ 70104 w 140207"/>
                  <a:gd name="connsiteY0" fmla="*/ 0 h 140207"/>
                  <a:gd name="connsiteX1" fmla="*/ 50959 w 140207"/>
                  <a:gd name="connsiteY1" fmla="*/ 2762 h 140207"/>
                  <a:gd name="connsiteX2" fmla="*/ 65913 w 140207"/>
                  <a:gd name="connsiteY2" fmla="*/ 26575 h 140207"/>
                  <a:gd name="connsiteX3" fmla="*/ 39338 w 140207"/>
                  <a:gd name="connsiteY3" fmla="*/ 53149 h 140207"/>
                  <a:gd name="connsiteX4" fmla="*/ 12954 w 140207"/>
                  <a:gd name="connsiteY4" fmla="*/ 29623 h 140207"/>
                  <a:gd name="connsiteX5" fmla="*/ 0 w 140207"/>
                  <a:gd name="connsiteY5" fmla="*/ 70104 h 140207"/>
                  <a:gd name="connsiteX6" fmla="*/ 70104 w 140207"/>
                  <a:gd name="connsiteY6" fmla="*/ 140208 h 140207"/>
                  <a:gd name="connsiteX7" fmla="*/ 140208 w 140207"/>
                  <a:gd name="connsiteY7" fmla="*/ 70104 h 140207"/>
                  <a:gd name="connsiteX8" fmla="*/ 70104 w 140207"/>
                  <a:gd name="connsiteY8" fmla="*/ 0 h 14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07" h="140207">
                    <a:moveTo>
                      <a:pt x="70104" y="0"/>
                    </a:moveTo>
                    <a:cubicBezTo>
                      <a:pt x="63436" y="0"/>
                      <a:pt x="57055" y="952"/>
                      <a:pt x="50959" y="2762"/>
                    </a:cubicBezTo>
                    <a:cubicBezTo>
                      <a:pt x="59817" y="7048"/>
                      <a:pt x="65913" y="16097"/>
                      <a:pt x="65913" y="26575"/>
                    </a:cubicBezTo>
                    <a:cubicBezTo>
                      <a:pt x="65913" y="41243"/>
                      <a:pt x="54007" y="53149"/>
                      <a:pt x="39338" y="53149"/>
                    </a:cubicBezTo>
                    <a:cubicBezTo>
                      <a:pt x="25717" y="53149"/>
                      <a:pt x="14478" y="42862"/>
                      <a:pt x="12954" y="29623"/>
                    </a:cubicBezTo>
                    <a:cubicBezTo>
                      <a:pt x="4858" y="41053"/>
                      <a:pt x="0" y="55054"/>
                      <a:pt x="0" y="70104"/>
                    </a:cubicBezTo>
                    <a:cubicBezTo>
                      <a:pt x="0" y="108871"/>
                      <a:pt x="31432" y="140208"/>
                      <a:pt x="70104" y="140208"/>
                    </a:cubicBezTo>
                    <a:cubicBezTo>
                      <a:pt x="108775" y="140208"/>
                      <a:pt x="140208" y="108776"/>
                      <a:pt x="140208" y="70104"/>
                    </a:cubicBezTo>
                    <a:cubicBezTo>
                      <a:pt x="140208" y="31432"/>
                      <a:pt x="108775" y="0"/>
                      <a:pt x="70104" y="0"/>
                    </a:cubicBezTo>
                    <a:close/>
                  </a:path>
                </a:pathLst>
              </a:custGeom>
              <a:grpFill/>
              <a:ln w="9525" cap="flat">
                <a:noFill/>
                <a:prstDash val="solid"/>
                <a:miter/>
              </a:ln>
            </p:spPr>
            <p:txBody>
              <a:bodyPr rtlCol="0" anchor="ctr"/>
              <a:lstStyle/>
              <a:p>
                <a:endParaRPr lang="pt-BR"/>
              </a:p>
            </p:txBody>
          </p:sp>
          <p:sp>
            <p:nvSpPr>
              <p:cNvPr id="372" name="Forma Livre: Forma 371">
                <a:extLst>
                  <a:ext uri="{FF2B5EF4-FFF2-40B4-BE49-F238E27FC236}">
                    <a16:creationId xmlns:a16="http://schemas.microsoft.com/office/drawing/2014/main" id="{5C513D76-1D6D-E3D3-6C5B-13CF46FCEE20}"/>
                  </a:ext>
                </a:extLst>
              </p:cNvPr>
              <p:cNvSpPr/>
              <p:nvPr/>
            </p:nvSpPr>
            <p:spPr>
              <a:xfrm rot="2700000">
                <a:off x="4009209" y="3673836"/>
                <a:ext cx="189547" cy="189547"/>
              </a:xfrm>
              <a:custGeom>
                <a:avLst/>
                <a:gdLst>
                  <a:gd name="connsiteX0" fmla="*/ 0 w 189547"/>
                  <a:gd name="connsiteY0" fmla="*/ 0 h 189547"/>
                  <a:gd name="connsiteX1" fmla="*/ 189548 w 189547"/>
                  <a:gd name="connsiteY1" fmla="*/ 0 h 189547"/>
                  <a:gd name="connsiteX2" fmla="*/ 189548 w 189547"/>
                  <a:gd name="connsiteY2" fmla="*/ 189548 h 189547"/>
                  <a:gd name="connsiteX3" fmla="*/ 0 w 189547"/>
                  <a:gd name="connsiteY3" fmla="*/ 189548 h 189547"/>
                </a:gdLst>
                <a:ahLst/>
                <a:cxnLst>
                  <a:cxn ang="0">
                    <a:pos x="connsiteX0" y="connsiteY0"/>
                  </a:cxn>
                  <a:cxn ang="0">
                    <a:pos x="connsiteX1" y="connsiteY1"/>
                  </a:cxn>
                  <a:cxn ang="0">
                    <a:pos x="connsiteX2" y="connsiteY2"/>
                  </a:cxn>
                  <a:cxn ang="0">
                    <a:pos x="connsiteX3" y="connsiteY3"/>
                  </a:cxn>
                </a:cxnLst>
                <a:rect l="l" t="t" r="r" b="b"/>
                <a:pathLst>
                  <a:path w="189547" h="189547">
                    <a:moveTo>
                      <a:pt x="0" y="0"/>
                    </a:moveTo>
                    <a:lnTo>
                      <a:pt x="189548" y="0"/>
                    </a:lnTo>
                    <a:lnTo>
                      <a:pt x="189548" y="189548"/>
                    </a:lnTo>
                    <a:lnTo>
                      <a:pt x="0" y="189548"/>
                    </a:lnTo>
                    <a:close/>
                  </a:path>
                </a:pathLst>
              </a:custGeom>
              <a:grpFill/>
              <a:ln w="9525" cap="flat">
                <a:noFill/>
                <a:prstDash val="solid"/>
                <a:miter/>
              </a:ln>
            </p:spPr>
            <p:txBody>
              <a:bodyPr rtlCol="0" anchor="ctr"/>
              <a:lstStyle/>
              <a:p>
                <a:endParaRPr lang="pt-BR"/>
              </a:p>
            </p:txBody>
          </p:sp>
        </p:grpSp>
        <p:sp>
          <p:nvSpPr>
            <p:cNvPr id="365" name="Forma Livre: Forma 364">
              <a:extLst>
                <a:ext uri="{FF2B5EF4-FFF2-40B4-BE49-F238E27FC236}">
                  <a16:creationId xmlns:a16="http://schemas.microsoft.com/office/drawing/2014/main" id="{6DEFAB2D-3848-A100-098D-481D92E7A558}"/>
                </a:ext>
              </a:extLst>
            </p:cNvPr>
            <p:cNvSpPr/>
            <p:nvPr/>
          </p:nvSpPr>
          <p:spPr>
            <a:xfrm>
              <a:off x="4022979" y="3783520"/>
              <a:ext cx="161925" cy="80962"/>
            </a:xfrm>
            <a:custGeom>
              <a:avLst/>
              <a:gdLst>
                <a:gd name="connsiteX0" fmla="*/ 80963 w 161925"/>
                <a:gd name="connsiteY0" fmla="*/ 80963 h 80962"/>
                <a:gd name="connsiteX1" fmla="*/ 0 w 161925"/>
                <a:gd name="connsiteY1" fmla="*/ 0 h 80962"/>
                <a:gd name="connsiteX2" fmla="*/ 80963 w 161925"/>
                <a:gd name="connsiteY2" fmla="*/ 42863 h 80962"/>
                <a:gd name="connsiteX3" fmla="*/ 161925 w 161925"/>
                <a:gd name="connsiteY3" fmla="*/ 0 h 80962"/>
                <a:gd name="connsiteX4" fmla="*/ 80963 w 161925"/>
                <a:gd name="connsiteY4" fmla="*/ 80963 h 8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80962">
                  <a:moveTo>
                    <a:pt x="80963" y="80963"/>
                  </a:moveTo>
                  <a:lnTo>
                    <a:pt x="0" y="0"/>
                  </a:lnTo>
                  <a:lnTo>
                    <a:pt x="80963" y="42863"/>
                  </a:lnTo>
                  <a:lnTo>
                    <a:pt x="161925" y="0"/>
                  </a:lnTo>
                  <a:lnTo>
                    <a:pt x="80963" y="80963"/>
                  </a:lnTo>
                  <a:close/>
                </a:path>
              </a:pathLst>
            </a:custGeom>
            <a:grpFill/>
            <a:ln w="9525" cap="flat">
              <a:noFill/>
              <a:prstDash val="solid"/>
              <a:miter/>
            </a:ln>
          </p:spPr>
          <p:txBody>
            <a:bodyPr rtlCol="0" anchor="ctr"/>
            <a:lstStyle/>
            <a:p>
              <a:endParaRPr lang="pt-BR"/>
            </a:p>
          </p:txBody>
        </p:sp>
      </p:grpSp>
      <p:grpSp>
        <p:nvGrpSpPr>
          <p:cNvPr id="323" name="Agrupar 322">
            <a:extLst>
              <a:ext uri="{FF2B5EF4-FFF2-40B4-BE49-F238E27FC236}">
                <a16:creationId xmlns:a16="http://schemas.microsoft.com/office/drawing/2014/main" id="{15F23413-F79D-36FE-C7F2-EE520E1A4F5E}"/>
              </a:ext>
            </a:extLst>
          </p:cNvPr>
          <p:cNvGrpSpPr/>
          <p:nvPr/>
        </p:nvGrpSpPr>
        <p:grpSpPr>
          <a:xfrm>
            <a:off x="6978367" y="3118607"/>
            <a:ext cx="1390873" cy="981170"/>
            <a:chOff x="2762328" y="1076325"/>
            <a:chExt cx="6670278" cy="4705445"/>
          </a:xfrm>
          <a:solidFill>
            <a:schemeClr val="bg1"/>
          </a:solidFill>
        </p:grpSpPr>
        <p:grpSp>
          <p:nvGrpSpPr>
            <p:cNvPr id="335" name="Gráfico 279">
              <a:extLst>
                <a:ext uri="{FF2B5EF4-FFF2-40B4-BE49-F238E27FC236}">
                  <a16:creationId xmlns:a16="http://schemas.microsoft.com/office/drawing/2014/main" id="{32530E3C-6055-CC97-AECD-13B2E4A69F61}"/>
                </a:ext>
              </a:extLst>
            </p:cNvPr>
            <p:cNvGrpSpPr/>
            <p:nvPr/>
          </p:nvGrpSpPr>
          <p:grpSpPr>
            <a:xfrm>
              <a:off x="2762328" y="1076325"/>
              <a:ext cx="6670183" cy="4705445"/>
              <a:chOff x="2762328" y="1076325"/>
              <a:chExt cx="6670183" cy="4705445"/>
            </a:xfrm>
            <a:grpFill/>
          </p:grpSpPr>
          <p:sp>
            <p:nvSpPr>
              <p:cNvPr id="352" name="Forma Livre: Forma 351">
                <a:extLst>
                  <a:ext uri="{FF2B5EF4-FFF2-40B4-BE49-F238E27FC236}">
                    <a16:creationId xmlns:a16="http://schemas.microsoft.com/office/drawing/2014/main" id="{205846CF-2D5B-A7A1-6795-CACA48B7628D}"/>
                  </a:ext>
                </a:extLst>
              </p:cNvPr>
              <p:cNvSpPr/>
              <p:nvPr/>
            </p:nvSpPr>
            <p:spPr>
              <a:xfrm>
                <a:off x="8099535" y="1076345"/>
                <a:ext cx="1332976" cy="3697870"/>
              </a:xfrm>
              <a:custGeom>
                <a:avLst/>
                <a:gdLst>
                  <a:gd name="connsiteX0" fmla="*/ 765287 w 1332976"/>
                  <a:gd name="connsiteY0" fmla="*/ 3592048 h 3697870"/>
                  <a:gd name="connsiteX1" fmla="*/ 792909 w 1332976"/>
                  <a:gd name="connsiteY1" fmla="*/ 3697871 h 3697870"/>
                  <a:gd name="connsiteX2" fmla="*/ 1160670 w 1332976"/>
                  <a:gd name="connsiteY2" fmla="*/ 3496988 h 3697870"/>
                  <a:gd name="connsiteX3" fmla="*/ 1320499 w 1332976"/>
                  <a:gd name="connsiteY3" fmla="*/ 3553757 h 3697870"/>
                  <a:gd name="connsiteX4" fmla="*/ 1332977 w 1332976"/>
                  <a:gd name="connsiteY4" fmla="*/ 3557567 h 3697870"/>
                  <a:gd name="connsiteX5" fmla="*/ 1332977 w 1332976"/>
                  <a:gd name="connsiteY5" fmla="*/ 139521 h 3697870"/>
                  <a:gd name="connsiteX6" fmla="*/ 907304 w 1332976"/>
                  <a:gd name="connsiteY6" fmla="*/ 1789 h 3697870"/>
                  <a:gd name="connsiteX7" fmla="*/ 456200 w 1332976"/>
                  <a:gd name="connsiteY7" fmla="*/ 75894 h 3697870"/>
                  <a:gd name="connsiteX8" fmla="*/ 73105 w 1332976"/>
                  <a:gd name="connsiteY8" fmla="*/ 366978 h 3697870"/>
                  <a:gd name="connsiteX9" fmla="*/ 77105 w 1332976"/>
                  <a:gd name="connsiteY9" fmla="*/ 650251 h 3697870"/>
                  <a:gd name="connsiteX10" fmla="*/ 388859 w 1332976"/>
                  <a:gd name="connsiteY10" fmla="*/ 815320 h 3697870"/>
                  <a:gd name="connsiteX11" fmla="*/ 765191 w 1332976"/>
                  <a:gd name="connsiteY11" fmla="*/ 534427 h 3697870"/>
                  <a:gd name="connsiteX12" fmla="*/ 765191 w 1332976"/>
                  <a:gd name="connsiteY12" fmla="*/ 3592143 h 369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976" h="3697870">
                    <a:moveTo>
                      <a:pt x="765287" y="3592048"/>
                    </a:moveTo>
                    <a:cubicBezTo>
                      <a:pt x="768906" y="3631100"/>
                      <a:pt x="778527" y="3666152"/>
                      <a:pt x="792909" y="3697871"/>
                    </a:cubicBezTo>
                    <a:cubicBezTo>
                      <a:pt x="874062" y="3578141"/>
                      <a:pt x="1015413" y="3496988"/>
                      <a:pt x="1160670" y="3496988"/>
                    </a:cubicBezTo>
                    <a:cubicBezTo>
                      <a:pt x="1217153" y="3496988"/>
                      <a:pt x="1272112" y="3534517"/>
                      <a:pt x="1320499" y="3553757"/>
                    </a:cubicBezTo>
                    <a:lnTo>
                      <a:pt x="1332977" y="3557567"/>
                    </a:lnTo>
                    <a:lnTo>
                      <a:pt x="1332977" y="139521"/>
                    </a:lnTo>
                    <a:cubicBezTo>
                      <a:pt x="1203818" y="71608"/>
                      <a:pt x="1063705" y="20173"/>
                      <a:pt x="907304" y="1789"/>
                    </a:cubicBezTo>
                    <a:cubicBezTo>
                      <a:pt x="760810" y="-6688"/>
                      <a:pt x="610886" y="14458"/>
                      <a:pt x="456200" y="75894"/>
                    </a:cubicBezTo>
                    <a:cubicBezTo>
                      <a:pt x="308372" y="138854"/>
                      <a:pt x="179595" y="234009"/>
                      <a:pt x="73105" y="366978"/>
                    </a:cubicBezTo>
                    <a:cubicBezTo>
                      <a:pt x="-28622" y="479468"/>
                      <a:pt x="-21288" y="591101"/>
                      <a:pt x="77105" y="650251"/>
                    </a:cubicBezTo>
                    <a:lnTo>
                      <a:pt x="388859" y="815320"/>
                    </a:lnTo>
                    <a:cubicBezTo>
                      <a:pt x="499349" y="623105"/>
                      <a:pt x="626412" y="540523"/>
                      <a:pt x="765191" y="534427"/>
                    </a:cubicBezTo>
                    <a:lnTo>
                      <a:pt x="765191" y="3592143"/>
                    </a:lnTo>
                    <a:close/>
                  </a:path>
                </a:pathLst>
              </a:custGeom>
              <a:grpFill/>
              <a:ln w="9525" cap="flat">
                <a:noFill/>
                <a:prstDash val="solid"/>
                <a:miter/>
              </a:ln>
            </p:spPr>
            <p:txBody>
              <a:bodyPr rtlCol="0" anchor="ctr"/>
              <a:lstStyle/>
              <a:p>
                <a:endParaRPr lang="pt-BR"/>
              </a:p>
            </p:txBody>
          </p:sp>
          <p:sp>
            <p:nvSpPr>
              <p:cNvPr id="353" name="Forma Livre: Forma 352">
                <a:extLst>
                  <a:ext uri="{FF2B5EF4-FFF2-40B4-BE49-F238E27FC236}">
                    <a16:creationId xmlns:a16="http://schemas.microsoft.com/office/drawing/2014/main" id="{14E0CE46-27E1-CF8E-F5EF-4F3B3D6F7DC9}"/>
                  </a:ext>
                </a:extLst>
              </p:cNvPr>
              <p:cNvSpPr/>
              <p:nvPr/>
            </p:nvSpPr>
            <p:spPr>
              <a:xfrm>
                <a:off x="2762328" y="1076325"/>
                <a:ext cx="2966212" cy="4020788"/>
              </a:xfrm>
              <a:custGeom>
                <a:avLst/>
                <a:gdLst>
                  <a:gd name="connsiteX0" fmla="*/ 2862088 w 2966212"/>
                  <a:gd name="connsiteY0" fmla="*/ 2108073 h 4020788"/>
                  <a:gd name="connsiteX1" fmla="*/ 2595388 w 2966212"/>
                  <a:gd name="connsiteY1" fmla="*/ 1622393 h 4020788"/>
                  <a:gd name="connsiteX2" fmla="*/ 2475564 w 2966212"/>
                  <a:gd name="connsiteY2" fmla="*/ 1428369 h 4020788"/>
                  <a:gd name="connsiteX3" fmla="*/ 2499948 w 2966212"/>
                  <a:gd name="connsiteY3" fmla="*/ 1070610 h 4020788"/>
                  <a:gd name="connsiteX4" fmla="*/ 2500615 w 2966212"/>
                  <a:gd name="connsiteY4" fmla="*/ 1068134 h 4020788"/>
                  <a:gd name="connsiteX5" fmla="*/ 2525856 w 2966212"/>
                  <a:gd name="connsiteY5" fmla="*/ 771335 h 4020788"/>
                  <a:gd name="connsiteX6" fmla="*/ 1596311 w 2966212"/>
                  <a:gd name="connsiteY6" fmla="*/ 0 h 4020788"/>
                  <a:gd name="connsiteX7" fmla="*/ 762588 w 2966212"/>
                  <a:gd name="connsiteY7" fmla="*/ 457391 h 4020788"/>
                  <a:gd name="connsiteX8" fmla="*/ 763255 w 2966212"/>
                  <a:gd name="connsiteY8" fmla="*/ 459486 h 4020788"/>
                  <a:gd name="connsiteX9" fmla="*/ 740395 w 2966212"/>
                  <a:gd name="connsiteY9" fmla="*/ 628460 h 4020788"/>
                  <a:gd name="connsiteX10" fmla="*/ 855171 w 2966212"/>
                  <a:gd name="connsiteY10" fmla="*/ 741807 h 4020788"/>
                  <a:gd name="connsiteX11" fmla="*/ 1171496 w 2966212"/>
                  <a:gd name="connsiteY11" fmla="*/ 861536 h 4020788"/>
                  <a:gd name="connsiteX12" fmla="*/ 1177687 w 2966212"/>
                  <a:gd name="connsiteY12" fmla="*/ 848011 h 4020788"/>
                  <a:gd name="connsiteX13" fmla="*/ 1578499 w 2966212"/>
                  <a:gd name="connsiteY13" fmla="*/ 549021 h 4020788"/>
                  <a:gd name="connsiteX14" fmla="*/ 1974358 w 2966212"/>
                  <a:gd name="connsiteY14" fmla="*/ 826484 h 4020788"/>
                  <a:gd name="connsiteX15" fmla="*/ 1974644 w 2966212"/>
                  <a:gd name="connsiteY15" fmla="*/ 827151 h 4020788"/>
                  <a:gd name="connsiteX16" fmla="*/ 1974930 w 2966212"/>
                  <a:gd name="connsiteY16" fmla="*/ 828675 h 4020788"/>
                  <a:gd name="connsiteX17" fmla="*/ 1985122 w 2966212"/>
                  <a:gd name="connsiteY17" fmla="*/ 897827 h 4020788"/>
                  <a:gd name="connsiteX18" fmla="*/ 1945498 w 2966212"/>
                  <a:gd name="connsiteY18" fmla="*/ 1121569 h 4020788"/>
                  <a:gd name="connsiteX19" fmla="*/ 2009982 w 2966212"/>
                  <a:gd name="connsiteY19" fmla="*/ 1741646 h 4020788"/>
                  <a:gd name="connsiteX20" fmla="*/ 2013506 w 2966212"/>
                  <a:gd name="connsiteY20" fmla="*/ 1747361 h 4020788"/>
                  <a:gd name="connsiteX21" fmla="*/ 2020174 w 2966212"/>
                  <a:gd name="connsiteY21" fmla="*/ 1755077 h 4020788"/>
                  <a:gd name="connsiteX22" fmla="*/ 2362597 w 2966212"/>
                  <a:gd name="connsiteY22" fmla="*/ 2362295 h 4020788"/>
                  <a:gd name="connsiteX23" fmla="*/ 2363455 w 2966212"/>
                  <a:gd name="connsiteY23" fmla="*/ 2365343 h 4020788"/>
                  <a:gd name="connsiteX24" fmla="*/ 2384219 w 2966212"/>
                  <a:gd name="connsiteY24" fmla="*/ 2795302 h 4020788"/>
                  <a:gd name="connsiteX25" fmla="*/ 1911493 w 2966212"/>
                  <a:gd name="connsiteY25" fmla="*/ 3382518 h 4020788"/>
                  <a:gd name="connsiteX26" fmla="*/ 1477915 w 2966212"/>
                  <a:gd name="connsiteY26" fmla="*/ 3476911 h 4020788"/>
                  <a:gd name="connsiteX27" fmla="*/ 1210644 w 2966212"/>
                  <a:gd name="connsiteY27" fmla="*/ 3442430 h 4020788"/>
                  <a:gd name="connsiteX28" fmla="*/ 946039 w 2966212"/>
                  <a:gd name="connsiteY28" fmla="*/ 3329273 h 4020788"/>
                  <a:gd name="connsiteX29" fmla="*/ 938038 w 2966212"/>
                  <a:gd name="connsiteY29" fmla="*/ 3324130 h 4020788"/>
                  <a:gd name="connsiteX30" fmla="*/ 932800 w 2966212"/>
                  <a:gd name="connsiteY30" fmla="*/ 3320510 h 4020788"/>
                  <a:gd name="connsiteX31" fmla="*/ 816214 w 2966212"/>
                  <a:gd name="connsiteY31" fmla="*/ 3224498 h 4020788"/>
                  <a:gd name="connsiteX32" fmla="*/ 570659 w 2966212"/>
                  <a:gd name="connsiteY32" fmla="*/ 2527649 h 4020788"/>
                  <a:gd name="connsiteX33" fmla="*/ 560467 w 2966212"/>
                  <a:gd name="connsiteY33" fmla="*/ 2409920 h 4020788"/>
                  <a:gd name="connsiteX34" fmla="*/ 498936 w 2966212"/>
                  <a:gd name="connsiteY34" fmla="*/ 2300383 h 4020788"/>
                  <a:gd name="connsiteX35" fmla="*/ 318342 w 2966212"/>
                  <a:gd name="connsiteY35" fmla="*/ 2240756 h 4020788"/>
                  <a:gd name="connsiteX36" fmla="*/ 44689 w 2966212"/>
                  <a:gd name="connsiteY36" fmla="*/ 2273332 h 4020788"/>
                  <a:gd name="connsiteX37" fmla="*/ 31068 w 2966212"/>
                  <a:gd name="connsiteY37" fmla="*/ 2336292 h 4020788"/>
                  <a:gd name="connsiteX38" fmla="*/ 32592 w 2966212"/>
                  <a:gd name="connsiteY38" fmla="*/ 2926080 h 4020788"/>
                  <a:gd name="connsiteX39" fmla="*/ 33163 w 2966212"/>
                  <a:gd name="connsiteY39" fmla="*/ 2928747 h 4020788"/>
                  <a:gd name="connsiteX40" fmla="*/ 284814 w 2966212"/>
                  <a:gd name="connsiteY40" fmla="*/ 3478530 h 4020788"/>
                  <a:gd name="connsiteX41" fmla="*/ 701437 w 2966212"/>
                  <a:gd name="connsiteY41" fmla="*/ 3834289 h 4020788"/>
                  <a:gd name="connsiteX42" fmla="*/ 1395334 w 2966212"/>
                  <a:gd name="connsiteY42" fmla="*/ 4017836 h 4020788"/>
                  <a:gd name="connsiteX43" fmla="*/ 1497918 w 2966212"/>
                  <a:gd name="connsiteY43" fmla="*/ 4020788 h 4020788"/>
                  <a:gd name="connsiteX44" fmla="*/ 1948641 w 2966212"/>
                  <a:gd name="connsiteY44" fmla="*/ 3965258 h 4020788"/>
                  <a:gd name="connsiteX45" fmla="*/ 2497567 w 2966212"/>
                  <a:gd name="connsiteY45" fmla="*/ 3665220 h 4020788"/>
                  <a:gd name="connsiteX46" fmla="*/ 2849992 w 2966212"/>
                  <a:gd name="connsiteY46" fmla="*/ 3175826 h 4020788"/>
                  <a:gd name="connsiteX47" fmla="*/ 2850659 w 2966212"/>
                  <a:gd name="connsiteY47" fmla="*/ 3174302 h 4020788"/>
                  <a:gd name="connsiteX48" fmla="*/ 2862088 w 2966212"/>
                  <a:gd name="connsiteY48" fmla="*/ 2108168 h 402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66212" h="4020788">
                    <a:moveTo>
                      <a:pt x="2862088" y="2108073"/>
                    </a:moveTo>
                    <a:cubicBezTo>
                      <a:pt x="2801224" y="1945672"/>
                      <a:pt x="2691972" y="1774031"/>
                      <a:pt x="2595388" y="1622393"/>
                    </a:cubicBezTo>
                    <a:cubicBezTo>
                      <a:pt x="2551383" y="1553337"/>
                      <a:pt x="2509854" y="1487996"/>
                      <a:pt x="2475564" y="1428369"/>
                    </a:cubicBezTo>
                    <a:cubicBezTo>
                      <a:pt x="2436797" y="1354646"/>
                      <a:pt x="2443560" y="1254443"/>
                      <a:pt x="2499948" y="1070610"/>
                    </a:cubicBezTo>
                    <a:lnTo>
                      <a:pt x="2500615" y="1068134"/>
                    </a:lnTo>
                    <a:cubicBezTo>
                      <a:pt x="2521855" y="989838"/>
                      <a:pt x="2541096" y="890397"/>
                      <a:pt x="2525856" y="771335"/>
                    </a:cubicBezTo>
                    <a:cubicBezTo>
                      <a:pt x="2493947" y="340614"/>
                      <a:pt x="2090087" y="0"/>
                      <a:pt x="1596311" y="0"/>
                    </a:cubicBezTo>
                    <a:cubicBezTo>
                      <a:pt x="1231218" y="0"/>
                      <a:pt x="915559" y="186309"/>
                      <a:pt x="762588" y="457391"/>
                    </a:cubicBezTo>
                    <a:cubicBezTo>
                      <a:pt x="762874" y="458057"/>
                      <a:pt x="762969" y="458819"/>
                      <a:pt x="763255" y="459486"/>
                    </a:cubicBezTo>
                    <a:cubicBezTo>
                      <a:pt x="730298" y="519589"/>
                      <a:pt x="722488" y="576453"/>
                      <a:pt x="740395" y="628460"/>
                    </a:cubicBezTo>
                    <a:cubicBezTo>
                      <a:pt x="752396" y="663226"/>
                      <a:pt x="781924" y="711137"/>
                      <a:pt x="855171" y="741807"/>
                    </a:cubicBezTo>
                    <a:lnTo>
                      <a:pt x="1171496" y="861536"/>
                    </a:lnTo>
                    <a:lnTo>
                      <a:pt x="1177687" y="848011"/>
                    </a:lnTo>
                    <a:cubicBezTo>
                      <a:pt x="1210739" y="678180"/>
                      <a:pt x="1377617" y="549021"/>
                      <a:pt x="1578499" y="549021"/>
                    </a:cubicBezTo>
                    <a:cubicBezTo>
                      <a:pt x="1779382" y="549021"/>
                      <a:pt x="1931877" y="667417"/>
                      <a:pt x="1974358" y="826484"/>
                    </a:cubicBezTo>
                    <a:cubicBezTo>
                      <a:pt x="1974358" y="826675"/>
                      <a:pt x="1974549" y="826865"/>
                      <a:pt x="1974644" y="827151"/>
                    </a:cubicBezTo>
                    <a:cubicBezTo>
                      <a:pt x="1974739" y="827627"/>
                      <a:pt x="1974835" y="828104"/>
                      <a:pt x="1974930" y="828675"/>
                    </a:cubicBezTo>
                    <a:cubicBezTo>
                      <a:pt x="1980740" y="851059"/>
                      <a:pt x="1984169" y="874109"/>
                      <a:pt x="1985122" y="897827"/>
                    </a:cubicBezTo>
                    <a:cubicBezTo>
                      <a:pt x="1990360" y="972598"/>
                      <a:pt x="1974358" y="1035558"/>
                      <a:pt x="1945498" y="1121569"/>
                    </a:cubicBezTo>
                    <a:cubicBezTo>
                      <a:pt x="1858630" y="1331214"/>
                      <a:pt x="1879680" y="1534001"/>
                      <a:pt x="2009982" y="1741646"/>
                    </a:cubicBezTo>
                    <a:lnTo>
                      <a:pt x="2013506" y="1747361"/>
                    </a:lnTo>
                    <a:lnTo>
                      <a:pt x="2020174" y="1755077"/>
                    </a:lnTo>
                    <a:cubicBezTo>
                      <a:pt x="2236486" y="1988630"/>
                      <a:pt x="2325736" y="2213991"/>
                      <a:pt x="2362597" y="2362295"/>
                    </a:cubicBezTo>
                    <a:lnTo>
                      <a:pt x="2363455" y="2365343"/>
                    </a:lnTo>
                    <a:cubicBezTo>
                      <a:pt x="2404412" y="2506218"/>
                      <a:pt x="2411080" y="2647188"/>
                      <a:pt x="2384219" y="2795302"/>
                    </a:cubicBezTo>
                    <a:cubicBezTo>
                      <a:pt x="2317354" y="3079147"/>
                      <a:pt x="2158477" y="3276600"/>
                      <a:pt x="1911493" y="3382518"/>
                    </a:cubicBezTo>
                    <a:cubicBezTo>
                      <a:pt x="1779001" y="3444335"/>
                      <a:pt x="1629077" y="3476911"/>
                      <a:pt x="1477915" y="3476911"/>
                    </a:cubicBezTo>
                    <a:cubicBezTo>
                      <a:pt x="1387237" y="3476911"/>
                      <a:pt x="1297417" y="3465386"/>
                      <a:pt x="1210644" y="3442430"/>
                    </a:cubicBezTo>
                    <a:cubicBezTo>
                      <a:pt x="1113679" y="3418141"/>
                      <a:pt x="1024716" y="3380137"/>
                      <a:pt x="946039" y="3329273"/>
                    </a:cubicBezTo>
                    <a:cubicBezTo>
                      <a:pt x="943944" y="3327940"/>
                      <a:pt x="940705" y="3325940"/>
                      <a:pt x="938038" y="3324130"/>
                    </a:cubicBezTo>
                    <a:lnTo>
                      <a:pt x="932800" y="3320510"/>
                    </a:lnTo>
                    <a:cubicBezTo>
                      <a:pt x="890890" y="3292221"/>
                      <a:pt x="851551" y="3259836"/>
                      <a:pt x="816214" y="3224498"/>
                    </a:cubicBezTo>
                    <a:cubicBezTo>
                      <a:pt x="614760" y="3018091"/>
                      <a:pt x="534369" y="2790349"/>
                      <a:pt x="570659" y="2527649"/>
                    </a:cubicBezTo>
                    <a:cubicBezTo>
                      <a:pt x="577231" y="2461451"/>
                      <a:pt x="568087" y="2433542"/>
                      <a:pt x="560467" y="2409920"/>
                    </a:cubicBezTo>
                    <a:cubicBezTo>
                      <a:pt x="548656" y="2365439"/>
                      <a:pt x="527987" y="2328577"/>
                      <a:pt x="498936" y="2300383"/>
                    </a:cubicBezTo>
                    <a:cubicBezTo>
                      <a:pt x="467599" y="2269903"/>
                      <a:pt x="411211" y="2234756"/>
                      <a:pt x="318342" y="2240756"/>
                    </a:cubicBezTo>
                    <a:lnTo>
                      <a:pt x="44689" y="2273332"/>
                    </a:lnTo>
                    <a:lnTo>
                      <a:pt x="31068" y="2336292"/>
                    </a:lnTo>
                    <a:cubicBezTo>
                      <a:pt x="-10842" y="2530221"/>
                      <a:pt x="-10366" y="2723007"/>
                      <a:pt x="32592" y="2926080"/>
                    </a:cubicBezTo>
                    <a:lnTo>
                      <a:pt x="33163" y="2928747"/>
                    </a:lnTo>
                    <a:cubicBezTo>
                      <a:pt x="85932" y="3141726"/>
                      <a:pt x="170609" y="3326702"/>
                      <a:pt x="284814" y="3478530"/>
                    </a:cubicBezTo>
                    <a:cubicBezTo>
                      <a:pt x="394256" y="3623977"/>
                      <a:pt x="534083" y="3743516"/>
                      <a:pt x="701437" y="3834289"/>
                    </a:cubicBezTo>
                    <a:cubicBezTo>
                      <a:pt x="907082" y="3942779"/>
                      <a:pt x="1127491" y="4001072"/>
                      <a:pt x="1395334" y="4017836"/>
                    </a:cubicBezTo>
                    <a:cubicBezTo>
                      <a:pt x="1415717" y="4019074"/>
                      <a:pt x="1451341" y="4020788"/>
                      <a:pt x="1497918" y="4020788"/>
                    </a:cubicBezTo>
                    <a:cubicBezTo>
                      <a:pt x="1607836" y="4020788"/>
                      <a:pt x="1778143" y="4011454"/>
                      <a:pt x="1948641" y="3965258"/>
                    </a:cubicBezTo>
                    <a:cubicBezTo>
                      <a:pt x="2153047" y="3909917"/>
                      <a:pt x="2337832" y="3808953"/>
                      <a:pt x="2497567" y="3665220"/>
                    </a:cubicBezTo>
                    <a:cubicBezTo>
                      <a:pt x="2640918" y="3536252"/>
                      <a:pt x="2759504" y="3371660"/>
                      <a:pt x="2849992" y="3175826"/>
                    </a:cubicBezTo>
                    <a:lnTo>
                      <a:pt x="2850659" y="3174302"/>
                    </a:lnTo>
                    <a:cubicBezTo>
                      <a:pt x="3000772" y="2830735"/>
                      <a:pt x="3004678" y="2472023"/>
                      <a:pt x="2862088" y="2108168"/>
                    </a:cubicBezTo>
                    <a:close/>
                  </a:path>
                </a:pathLst>
              </a:custGeom>
              <a:grpFill/>
              <a:ln w="9525" cap="flat">
                <a:noFill/>
                <a:prstDash val="solid"/>
                <a:miter/>
              </a:ln>
            </p:spPr>
            <p:txBody>
              <a:bodyPr rtlCol="0" anchor="ctr"/>
              <a:lstStyle/>
              <a:p>
                <a:endParaRPr lang="pt-BR"/>
              </a:p>
            </p:txBody>
          </p:sp>
          <p:sp>
            <p:nvSpPr>
              <p:cNvPr id="354" name="Forma Livre: Forma 353">
                <a:extLst>
                  <a:ext uri="{FF2B5EF4-FFF2-40B4-BE49-F238E27FC236}">
                    <a16:creationId xmlns:a16="http://schemas.microsoft.com/office/drawing/2014/main" id="{25394F61-451E-4335-1625-C1932A8695E0}"/>
                  </a:ext>
                </a:extLst>
              </p:cNvPr>
              <p:cNvSpPr/>
              <p:nvPr/>
            </p:nvSpPr>
            <p:spPr>
              <a:xfrm>
                <a:off x="2958560" y="5404484"/>
                <a:ext cx="491489" cy="377285"/>
              </a:xfrm>
              <a:custGeom>
                <a:avLst/>
                <a:gdLst>
                  <a:gd name="connsiteX0" fmla="*/ 350520 w 491489"/>
                  <a:gd name="connsiteY0" fmla="*/ 95 h 377285"/>
                  <a:gd name="connsiteX1" fmla="*/ 0 w 491489"/>
                  <a:gd name="connsiteY1" fmla="*/ 95 h 377285"/>
                  <a:gd name="connsiteX2" fmla="*/ 0 w 491489"/>
                  <a:gd name="connsiteY2" fmla="*/ 377285 h 377285"/>
                  <a:gd name="connsiteX3" fmla="*/ 350520 w 491489"/>
                  <a:gd name="connsiteY3" fmla="*/ 377285 h 377285"/>
                  <a:gd name="connsiteX4" fmla="*/ 491490 w 491489"/>
                  <a:gd name="connsiteY4" fmla="*/ 236315 h 377285"/>
                  <a:gd name="connsiteX5" fmla="*/ 491490 w 491489"/>
                  <a:gd name="connsiteY5" fmla="*/ 140970 h 377285"/>
                  <a:gd name="connsiteX6" fmla="*/ 350520 w 491489"/>
                  <a:gd name="connsiteY6" fmla="*/ 0 h 377285"/>
                  <a:gd name="connsiteX7" fmla="*/ 350520 w 491489"/>
                  <a:gd name="connsiteY7" fmla="*/ 307277 h 377285"/>
                  <a:gd name="connsiteX8" fmla="*/ 70009 w 491489"/>
                  <a:gd name="connsiteY8" fmla="*/ 307277 h 377285"/>
                  <a:gd name="connsiteX9" fmla="*/ 70009 w 491489"/>
                  <a:gd name="connsiteY9" fmla="*/ 70104 h 377285"/>
                  <a:gd name="connsiteX10" fmla="*/ 350520 w 491489"/>
                  <a:gd name="connsiteY10" fmla="*/ 70104 h 377285"/>
                  <a:gd name="connsiteX11" fmla="*/ 421481 w 491489"/>
                  <a:gd name="connsiteY11" fmla="*/ 140970 h 377285"/>
                  <a:gd name="connsiteX12" fmla="*/ 421481 w 491489"/>
                  <a:gd name="connsiteY12" fmla="*/ 236315 h 377285"/>
                  <a:gd name="connsiteX13" fmla="*/ 350520 w 491489"/>
                  <a:gd name="connsiteY13" fmla="*/ 307277 h 37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489" h="377285">
                    <a:moveTo>
                      <a:pt x="350520" y="95"/>
                    </a:moveTo>
                    <a:lnTo>
                      <a:pt x="0" y="95"/>
                    </a:lnTo>
                    <a:lnTo>
                      <a:pt x="0" y="377285"/>
                    </a:lnTo>
                    <a:lnTo>
                      <a:pt x="350520" y="377285"/>
                    </a:lnTo>
                    <a:cubicBezTo>
                      <a:pt x="428244" y="377285"/>
                      <a:pt x="491490" y="314039"/>
                      <a:pt x="491490" y="236315"/>
                    </a:cubicBezTo>
                    <a:lnTo>
                      <a:pt x="491490" y="140970"/>
                    </a:lnTo>
                    <a:cubicBezTo>
                      <a:pt x="491490" y="63246"/>
                      <a:pt x="428244" y="0"/>
                      <a:pt x="350520" y="0"/>
                    </a:cubicBezTo>
                    <a:close/>
                    <a:moveTo>
                      <a:pt x="350520" y="307277"/>
                    </a:moveTo>
                    <a:lnTo>
                      <a:pt x="70009" y="307277"/>
                    </a:lnTo>
                    <a:lnTo>
                      <a:pt x="70009" y="70104"/>
                    </a:lnTo>
                    <a:lnTo>
                      <a:pt x="350520" y="70104"/>
                    </a:lnTo>
                    <a:cubicBezTo>
                      <a:pt x="389668" y="70104"/>
                      <a:pt x="421481" y="101918"/>
                      <a:pt x="421481" y="140970"/>
                    </a:cubicBezTo>
                    <a:lnTo>
                      <a:pt x="421481" y="236315"/>
                    </a:lnTo>
                    <a:cubicBezTo>
                      <a:pt x="421481" y="275463"/>
                      <a:pt x="389668" y="307277"/>
                      <a:pt x="350520" y="307277"/>
                    </a:cubicBezTo>
                    <a:close/>
                  </a:path>
                </a:pathLst>
              </a:custGeom>
              <a:grpFill/>
              <a:ln w="9525" cap="flat">
                <a:noFill/>
                <a:prstDash val="solid"/>
                <a:miter/>
              </a:ln>
            </p:spPr>
            <p:txBody>
              <a:bodyPr rtlCol="0" anchor="ctr"/>
              <a:lstStyle/>
              <a:p>
                <a:endParaRPr lang="pt-BR"/>
              </a:p>
            </p:txBody>
          </p:sp>
          <p:sp>
            <p:nvSpPr>
              <p:cNvPr id="355" name="Forma Livre: Forma 354">
                <a:extLst>
                  <a:ext uri="{FF2B5EF4-FFF2-40B4-BE49-F238E27FC236}">
                    <a16:creationId xmlns:a16="http://schemas.microsoft.com/office/drawing/2014/main" id="{03747FE7-67ED-5CAF-F907-F85EFD03555A}"/>
                  </a:ext>
                </a:extLst>
              </p:cNvPr>
              <p:cNvSpPr/>
              <p:nvPr/>
            </p:nvSpPr>
            <p:spPr>
              <a:xfrm>
                <a:off x="5647086" y="5404484"/>
                <a:ext cx="457676" cy="377190"/>
              </a:xfrm>
              <a:custGeom>
                <a:avLst/>
                <a:gdLst>
                  <a:gd name="connsiteX0" fmla="*/ 345853 w 457676"/>
                  <a:gd name="connsiteY0" fmla="*/ 153638 h 377190"/>
                  <a:gd name="connsiteX1" fmla="*/ 111157 w 457676"/>
                  <a:gd name="connsiteY1" fmla="*/ 153638 h 377190"/>
                  <a:gd name="connsiteX2" fmla="*/ 70009 w 457676"/>
                  <a:gd name="connsiteY2" fmla="*/ 112586 h 377190"/>
                  <a:gd name="connsiteX3" fmla="*/ 70009 w 457676"/>
                  <a:gd name="connsiteY3" fmla="*/ 111157 h 377190"/>
                  <a:gd name="connsiteX4" fmla="*/ 111823 w 457676"/>
                  <a:gd name="connsiteY4" fmla="*/ 70009 h 377190"/>
                  <a:gd name="connsiteX5" fmla="*/ 429482 w 457676"/>
                  <a:gd name="connsiteY5" fmla="*/ 70009 h 377190"/>
                  <a:gd name="connsiteX6" fmla="*/ 429482 w 457676"/>
                  <a:gd name="connsiteY6" fmla="*/ 0 h 377190"/>
                  <a:gd name="connsiteX7" fmla="*/ 111823 w 457676"/>
                  <a:gd name="connsiteY7" fmla="*/ 0 h 377190"/>
                  <a:gd name="connsiteX8" fmla="*/ 73533 w 457676"/>
                  <a:gd name="connsiteY8" fmla="*/ 6763 h 377190"/>
                  <a:gd name="connsiteX9" fmla="*/ 0 w 457676"/>
                  <a:gd name="connsiteY9" fmla="*/ 111728 h 377190"/>
                  <a:gd name="connsiteX10" fmla="*/ 111823 w 457676"/>
                  <a:gd name="connsiteY10" fmla="*/ 223552 h 377190"/>
                  <a:gd name="connsiteX11" fmla="*/ 346520 w 457676"/>
                  <a:gd name="connsiteY11" fmla="*/ 223552 h 377190"/>
                  <a:gd name="connsiteX12" fmla="*/ 387668 w 457676"/>
                  <a:gd name="connsiteY12" fmla="*/ 264605 h 377190"/>
                  <a:gd name="connsiteX13" fmla="*/ 387668 w 457676"/>
                  <a:gd name="connsiteY13" fmla="*/ 266033 h 377190"/>
                  <a:gd name="connsiteX14" fmla="*/ 345853 w 457676"/>
                  <a:gd name="connsiteY14" fmla="*/ 307181 h 377190"/>
                  <a:gd name="connsiteX15" fmla="*/ 28194 w 457676"/>
                  <a:gd name="connsiteY15" fmla="*/ 307181 h 377190"/>
                  <a:gd name="connsiteX16" fmla="*/ 28194 w 457676"/>
                  <a:gd name="connsiteY16" fmla="*/ 377190 h 377190"/>
                  <a:gd name="connsiteX17" fmla="*/ 345853 w 457676"/>
                  <a:gd name="connsiteY17" fmla="*/ 377190 h 377190"/>
                  <a:gd name="connsiteX18" fmla="*/ 384143 w 457676"/>
                  <a:gd name="connsiteY18" fmla="*/ 370427 h 377190"/>
                  <a:gd name="connsiteX19" fmla="*/ 457676 w 457676"/>
                  <a:gd name="connsiteY19" fmla="*/ 265367 h 377190"/>
                  <a:gd name="connsiteX20" fmla="*/ 345853 w 457676"/>
                  <a:gd name="connsiteY20" fmla="*/ 153543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676" h="377190">
                    <a:moveTo>
                      <a:pt x="345853" y="153638"/>
                    </a:moveTo>
                    <a:lnTo>
                      <a:pt x="111157" y="153638"/>
                    </a:lnTo>
                    <a:cubicBezTo>
                      <a:pt x="88773" y="153257"/>
                      <a:pt x="70295" y="134874"/>
                      <a:pt x="70009" y="112586"/>
                    </a:cubicBezTo>
                    <a:lnTo>
                      <a:pt x="70009" y="111157"/>
                    </a:lnTo>
                    <a:cubicBezTo>
                      <a:pt x="70295" y="88487"/>
                      <a:pt x="89059" y="70009"/>
                      <a:pt x="111823" y="70009"/>
                    </a:cubicBezTo>
                    <a:lnTo>
                      <a:pt x="429482" y="70009"/>
                    </a:lnTo>
                    <a:lnTo>
                      <a:pt x="429482" y="0"/>
                    </a:lnTo>
                    <a:lnTo>
                      <a:pt x="111823" y="0"/>
                    </a:lnTo>
                    <a:cubicBezTo>
                      <a:pt x="98679" y="0"/>
                      <a:pt x="85820" y="2286"/>
                      <a:pt x="73533" y="6763"/>
                    </a:cubicBezTo>
                    <a:cubicBezTo>
                      <a:pt x="29528" y="22860"/>
                      <a:pt x="0" y="65151"/>
                      <a:pt x="0" y="111728"/>
                    </a:cubicBezTo>
                    <a:cubicBezTo>
                      <a:pt x="0" y="173355"/>
                      <a:pt x="50197" y="223552"/>
                      <a:pt x="111823" y="223552"/>
                    </a:cubicBezTo>
                    <a:lnTo>
                      <a:pt x="346520" y="223552"/>
                    </a:lnTo>
                    <a:cubicBezTo>
                      <a:pt x="368903" y="223933"/>
                      <a:pt x="387382" y="242316"/>
                      <a:pt x="387668" y="264605"/>
                    </a:cubicBezTo>
                    <a:lnTo>
                      <a:pt x="387668" y="266033"/>
                    </a:lnTo>
                    <a:cubicBezTo>
                      <a:pt x="387287" y="288703"/>
                      <a:pt x="368618" y="307181"/>
                      <a:pt x="345853" y="307181"/>
                    </a:cubicBezTo>
                    <a:lnTo>
                      <a:pt x="28194" y="307181"/>
                    </a:lnTo>
                    <a:lnTo>
                      <a:pt x="28194" y="377190"/>
                    </a:lnTo>
                    <a:lnTo>
                      <a:pt x="345853" y="377190"/>
                    </a:lnTo>
                    <a:cubicBezTo>
                      <a:pt x="358997" y="377190"/>
                      <a:pt x="371856" y="374904"/>
                      <a:pt x="384143" y="370427"/>
                    </a:cubicBezTo>
                    <a:cubicBezTo>
                      <a:pt x="428149" y="354235"/>
                      <a:pt x="457676" y="312039"/>
                      <a:pt x="457676" y="265367"/>
                    </a:cubicBezTo>
                    <a:cubicBezTo>
                      <a:pt x="457676" y="203740"/>
                      <a:pt x="407480" y="153543"/>
                      <a:pt x="345853" y="153543"/>
                    </a:cubicBezTo>
                    <a:close/>
                  </a:path>
                </a:pathLst>
              </a:custGeom>
              <a:grpFill/>
              <a:ln w="9525" cap="flat">
                <a:noFill/>
                <a:prstDash val="solid"/>
                <a:miter/>
              </a:ln>
            </p:spPr>
            <p:txBody>
              <a:bodyPr rtlCol="0" anchor="ctr"/>
              <a:lstStyle/>
              <a:p>
                <a:endParaRPr lang="pt-BR"/>
              </a:p>
            </p:txBody>
          </p:sp>
          <p:sp>
            <p:nvSpPr>
              <p:cNvPr id="356" name="Forma Livre: Forma 355">
                <a:extLst>
                  <a:ext uri="{FF2B5EF4-FFF2-40B4-BE49-F238E27FC236}">
                    <a16:creationId xmlns:a16="http://schemas.microsoft.com/office/drawing/2014/main" id="{AB5B433A-F919-646A-B9C9-FA7065EA057A}"/>
                  </a:ext>
                </a:extLst>
              </p:cNvPr>
              <p:cNvSpPr/>
              <p:nvPr/>
            </p:nvSpPr>
            <p:spPr>
              <a:xfrm>
                <a:off x="5978372" y="2175930"/>
                <a:ext cx="941158" cy="957692"/>
              </a:xfrm>
              <a:custGeom>
                <a:avLst/>
                <a:gdLst>
                  <a:gd name="connsiteX0" fmla="*/ 797331 w 941158"/>
                  <a:gd name="connsiteY0" fmla="*/ 121214 h 957692"/>
                  <a:gd name="connsiteX1" fmla="*/ 858767 w 941158"/>
                  <a:gd name="connsiteY1" fmla="*/ 187222 h 957692"/>
                  <a:gd name="connsiteX2" fmla="*/ 770375 w 941158"/>
                  <a:gd name="connsiteY2" fmla="*/ 246753 h 957692"/>
                  <a:gd name="connsiteX3" fmla="*/ 787901 w 941158"/>
                  <a:gd name="connsiteY3" fmla="*/ 550029 h 957692"/>
                  <a:gd name="connsiteX4" fmla="*/ 941159 w 941158"/>
                  <a:gd name="connsiteY4" fmla="*/ 604131 h 957692"/>
                  <a:gd name="connsiteX5" fmla="*/ 836479 w 941158"/>
                  <a:gd name="connsiteY5" fmla="*/ 797298 h 957692"/>
                  <a:gd name="connsiteX6" fmla="*/ 160394 w 941158"/>
                  <a:gd name="connsiteY6" fmla="*/ 836446 h 957692"/>
                  <a:gd name="connsiteX7" fmla="*/ 121247 w 941158"/>
                  <a:gd name="connsiteY7" fmla="*/ 160362 h 957692"/>
                  <a:gd name="connsiteX8" fmla="*/ 797331 w 941158"/>
                  <a:gd name="connsiteY8" fmla="*/ 121214 h 95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1158" h="957692">
                    <a:moveTo>
                      <a:pt x="797331" y="121214"/>
                    </a:moveTo>
                    <a:cubicBezTo>
                      <a:pt x="820191" y="141597"/>
                      <a:pt x="840670" y="163695"/>
                      <a:pt x="858767" y="187222"/>
                    </a:cubicBezTo>
                    <a:cubicBezTo>
                      <a:pt x="825811" y="198938"/>
                      <a:pt x="795236" y="218845"/>
                      <a:pt x="770375" y="246753"/>
                    </a:cubicBezTo>
                    <a:cubicBezTo>
                      <a:pt x="691508" y="335336"/>
                      <a:pt x="699319" y="471162"/>
                      <a:pt x="787901" y="550029"/>
                    </a:cubicBezTo>
                    <a:cubicBezTo>
                      <a:pt x="831621" y="588987"/>
                      <a:pt x="886866" y="606798"/>
                      <a:pt x="941159" y="604131"/>
                    </a:cubicBezTo>
                    <a:cubicBezTo>
                      <a:pt x="922394" y="673664"/>
                      <a:pt x="887628" y="739958"/>
                      <a:pt x="836479" y="797298"/>
                    </a:cubicBezTo>
                    <a:cubicBezTo>
                      <a:pt x="660552" y="994847"/>
                      <a:pt x="357848" y="1012278"/>
                      <a:pt x="160394" y="836446"/>
                    </a:cubicBezTo>
                    <a:cubicBezTo>
                      <a:pt x="-37154" y="660519"/>
                      <a:pt x="-54585" y="357815"/>
                      <a:pt x="121247" y="160362"/>
                    </a:cubicBezTo>
                    <a:cubicBezTo>
                      <a:pt x="297173" y="-37092"/>
                      <a:pt x="599878" y="-54618"/>
                      <a:pt x="797331" y="121214"/>
                    </a:cubicBezTo>
                  </a:path>
                </a:pathLst>
              </a:custGeom>
              <a:grpFill/>
              <a:ln w="9525" cap="flat">
                <a:noFill/>
                <a:prstDash val="solid"/>
                <a:miter/>
              </a:ln>
            </p:spPr>
            <p:txBody>
              <a:bodyPr rtlCol="0" anchor="ctr"/>
              <a:lstStyle/>
              <a:p>
                <a:endParaRPr lang="pt-BR"/>
              </a:p>
            </p:txBody>
          </p:sp>
        </p:grpSp>
        <p:grpSp>
          <p:nvGrpSpPr>
            <p:cNvPr id="336" name="Gráfico 279">
              <a:extLst>
                <a:ext uri="{FF2B5EF4-FFF2-40B4-BE49-F238E27FC236}">
                  <a16:creationId xmlns:a16="http://schemas.microsoft.com/office/drawing/2014/main" id="{99A92727-86DE-B194-F830-F426E292520F}"/>
                </a:ext>
              </a:extLst>
            </p:cNvPr>
            <p:cNvGrpSpPr/>
            <p:nvPr/>
          </p:nvGrpSpPr>
          <p:grpSpPr>
            <a:xfrm>
              <a:off x="3507295" y="1076325"/>
              <a:ext cx="5925311" cy="4705445"/>
              <a:chOff x="3507295" y="1076325"/>
              <a:chExt cx="5925311" cy="4705445"/>
            </a:xfrm>
            <a:grpFill/>
          </p:grpSpPr>
          <p:sp>
            <p:nvSpPr>
              <p:cNvPr id="337" name="Forma Livre: Forma 336">
                <a:extLst>
                  <a:ext uri="{FF2B5EF4-FFF2-40B4-BE49-F238E27FC236}">
                    <a16:creationId xmlns:a16="http://schemas.microsoft.com/office/drawing/2014/main" id="{F6FAE2E0-A8B9-B056-7BA2-58EE7EE40254}"/>
                  </a:ext>
                </a:extLst>
              </p:cNvPr>
              <p:cNvSpPr/>
              <p:nvPr/>
            </p:nvSpPr>
            <p:spPr>
              <a:xfrm>
                <a:off x="5412092" y="1076325"/>
                <a:ext cx="4020514" cy="3916108"/>
              </a:xfrm>
              <a:custGeom>
                <a:avLst/>
                <a:gdLst>
                  <a:gd name="connsiteX0" fmla="*/ 3453397 w 4020514"/>
                  <a:gd name="connsiteY0" fmla="*/ 3160395 h 3916108"/>
                  <a:gd name="connsiteX1" fmla="*/ 3079064 w 4020514"/>
                  <a:gd name="connsiteY1" fmla="*/ 3360230 h 3916108"/>
                  <a:gd name="connsiteX2" fmla="*/ 2465940 w 4020514"/>
                  <a:gd name="connsiteY2" fmla="*/ 3360230 h 3916108"/>
                  <a:gd name="connsiteX3" fmla="*/ 2465940 w 4020514"/>
                  <a:gd name="connsiteY3" fmla="*/ 3360325 h 3916108"/>
                  <a:gd name="connsiteX4" fmla="*/ 1508392 w 4020514"/>
                  <a:gd name="connsiteY4" fmla="*/ 3360325 h 3916108"/>
                  <a:gd name="connsiteX5" fmla="*/ 2465463 w 4020514"/>
                  <a:gd name="connsiteY5" fmla="*/ 2330768 h 3916108"/>
                  <a:gd name="connsiteX6" fmla="*/ 2640152 w 4020514"/>
                  <a:gd name="connsiteY6" fmla="*/ 1602486 h 3916108"/>
                  <a:gd name="connsiteX7" fmla="*/ 1037761 w 4020514"/>
                  <a:gd name="connsiteY7" fmla="*/ 0 h 3916108"/>
                  <a:gd name="connsiteX8" fmla="*/ 118313 w 4020514"/>
                  <a:gd name="connsiteY8" fmla="*/ 289941 h 3916108"/>
                  <a:gd name="connsiteX9" fmla="*/ 50400 w 4020514"/>
                  <a:gd name="connsiteY9" fmla="*/ 677037 h 3916108"/>
                  <a:gd name="connsiteX10" fmla="*/ 437496 w 4020514"/>
                  <a:gd name="connsiteY10" fmla="*/ 744950 h 3916108"/>
                  <a:gd name="connsiteX11" fmla="*/ 1037761 w 4020514"/>
                  <a:gd name="connsiteY11" fmla="*/ 555879 h 3916108"/>
                  <a:gd name="connsiteX12" fmla="*/ 2084559 w 4020514"/>
                  <a:gd name="connsiteY12" fmla="*/ 1602677 h 3916108"/>
                  <a:gd name="connsiteX13" fmla="*/ 1966925 w 4020514"/>
                  <a:gd name="connsiteY13" fmla="*/ 2085308 h 3916108"/>
                  <a:gd name="connsiteX14" fmla="*/ 1954352 w 4020514"/>
                  <a:gd name="connsiteY14" fmla="*/ 2111978 h 3916108"/>
                  <a:gd name="connsiteX15" fmla="*/ 510457 w 4020514"/>
                  <a:gd name="connsiteY15" fmla="*/ 3409569 h 3916108"/>
                  <a:gd name="connsiteX16" fmla="*/ 356057 w 4020514"/>
                  <a:gd name="connsiteY16" fmla="*/ 3728276 h 3916108"/>
                  <a:gd name="connsiteX17" fmla="*/ 354533 w 4020514"/>
                  <a:gd name="connsiteY17" fmla="*/ 3916109 h 3916108"/>
                  <a:gd name="connsiteX18" fmla="*/ 3003626 w 4020514"/>
                  <a:gd name="connsiteY18" fmla="*/ 3916109 h 3916108"/>
                  <a:gd name="connsiteX19" fmla="*/ 3002198 w 4020514"/>
                  <a:gd name="connsiteY19" fmla="*/ 3915156 h 3916108"/>
                  <a:gd name="connsiteX20" fmla="*/ 3344812 w 4020514"/>
                  <a:gd name="connsiteY20" fmla="*/ 3914299 h 3916108"/>
                  <a:gd name="connsiteX21" fmla="*/ 4020515 w 4020514"/>
                  <a:gd name="connsiteY21" fmla="*/ 3557683 h 3916108"/>
                  <a:gd name="connsiteX22" fmla="*/ 3453492 w 4020514"/>
                  <a:gd name="connsiteY22" fmla="*/ 3160490 h 391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20514" h="3916108">
                    <a:moveTo>
                      <a:pt x="3453397" y="3160395"/>
                    </a:moveTo>
                    <a:cubicBezTo>
                      <a:pt x="3447587" y="3319939"/>
                      <a:pt x="3284995" y="3365659"/>
                      <a:pt x="3079064" y="3360230"/>
                    </a:cubicBezTo>
                    <a:lnTo>
                      <a:pt x="2465940" y="3360230"/>
                    </a:lnTo>
                    <a:cubicBezTo>
                      <a:pt x="2465940" y="3360230"/>
                      <a:pt x="2465940" y="3360230"/>
                      <a:pt x="2465940" y="3360325"/>
                    </a:cubicBezTo>
                    <a:lnTo>
                      <a:pt x="1508392" y="3360325"/>
                    </a:lnTo>
                    <a:cubicBezTo>
                      <a:pt x="2227244" y="2779871"/>
                      <a:pt x="2419267" y="2437257"/>
                      <a:pt x="2465463" y="2330768"/>
                    </a:cubicBezTo>
                    <a:cubicBezTo>
                      <a:pt x="2579763" y="2106835"/>
                      <a:pt x="2640152" y="1855280"/>
                      <a:pt x="2640152" y="1602486"/>
                    </a:cubicBezTo>
                    <a:cubicBezTo>
                      <a:pt x="2640343" y="718852"/>
                      <a:pt x="1921396" y="0"/>
                      <a:pt x="1037761" y="0"/>
                    </a:cubicBezTo>
                    <a:cubicBezTo>
                      <a:pt x="706577" y="0"/>
                      <a:pt x="388633" y="100203"/>
                      <a:pt x="118313" y="289941"/>
                    </a:cubicBezTo>
                    <a:cubicBezTo>
                      <a:pt x="-7322" y="378047"/>
                      <a:pt x="-37707" y="551402"/>
                      <a:pt x="50400" y="677037"/>
                    </a:cubicBezTo>
                    <a:cubicBezTo>
                      <a:pt x="138506" y="802672"/>
                      <a:pt x="311766" y="833057"/>
                      <a:pt x="437496" y="744950"/>
                    </a:cubicBezTo>
                    <a:cubicBezTo>
                      <a:pt x="613804" y="621221"/>
                      <a:pt x="821449" y="555879"/>
                      <a:pt x="1037761" y="555879"/>
                    </a:cubicBezTo>
                    <a:cubicBezTo>
                      <a:pt x="1614976" y="555879"/>
                      <a:pt x="2084559" y="1025462"/>
                      <a:pt x="2084559" y="1602677"/>
                    </a:cubicBezTo>
                    <a:cubicBezTo>
                      <a:pt x="2084559" y="1773079"/>
                      <a:pt x="2045030" y="1935480"/>
                      <a:pt x="1966925" y="2085308"/>
                    </a:cubicBezTo>
                    <a:cubicBezTo>
                      <a:pt x="1959496" y="2099596"/>
                      <a:pt x="1958257" y="2099691"/>
                      <a:pt x="1954352" y="2111978"/>
                    </a:cubicBezTo>
                    <a:cubicBezTo>
                      <a:pt x="1928825" y="2161127"/>
                      <a:pt x="1675746" y="2604992"/>
                      <a:pt x="510457" y="3409569"/>
                    </a:cubicBezTo>
                    <a:cubicBezTo>
                      <a:pt x="410350" y="3478625"/>
                      <a:pt x="356057" y="3536537"/>
                      <a:pt x="356057" y="3728276"/>
                    </a:cubicBezTo>
                    <a:lnTo>
                      <a:pt x="354533" y="3916109"/>
                    </a:lnTo>
                    <a:lnTo>
                      <a:pt x="3003626" y="3916109"/>
                    </a:lnTo>
                    <a:cubicBezTo>
                      <a:pt x="3003150" y="3915823"/>
                      <a:pt x="3002674" y="3915442"/>
                      <a:pt x="3002198" y="3915156"/>
                    </a:cubicBezTo>
                    <a:lnTo>
                      <a:pt x="3344812" y="3914299"/>
                    </a:lnTo>
                    <a:cubicBezTo>
                      <a:pt x="3668281" y="3895154"/>
                      <a:pt x="3886975" y="3757422"/>
                      <a:pt x="4020515" y="3557683"/>
                    </a:cubicBezTo>
                    <a:lnTo>
                      <a:pt x="3453492" y="3160490"/>
                    </a:lnTo>
                    <a:close/>
                  </a:path>
                </a:pathLst>
              </a:custGeom>
              <a:grpFill/>
              <a:ln w="9525" cap="flat">
                <a:noFill/>
                <a:prstDash val="solid"/>
                <a:miter/>
              </a:ln>
            </p:spPr>
            <p:txBody>
              <a:bodyPr rtlCol="0" anchor="ctr"/>
              <a:lstStyle/>
              <a:p>
                <a:endParaRPr lang="pt-BR"/>
              </a:p>
            </p:txBody>
          </p:sp>
          <p:sp>
            <p:nvSpPr>
              <p:cNvPr id="338" name="Forma Livre: Forma 337">
                <a:extLst>
                  <a:ext uri="{FF2B5EF4-FFF2-40B4-BE49-F238E27FC236}">
                    <a16:creationId xmlns:a16="http://schemas.microsoft.com/office/drawing/2014/main" id="{9AC19E16-24FC-45EA-5094-398255FC832D}"/>
                  </a:ext>
                </a:extLst>
              </p:cNvPr>
              <p:cNvSpPr/>
              <p:nvPr/>
            </p:nvSpPr>
            <p:spPr>
              <a:xfrm>
                <a:off x="3507295" y="5455539"/>
                <a:ext cx="66389" cy="326231"/>
              </a:xfrm>
              <a:custGeom>
                <a:avLst/>
                <a:gdLst>
                  <a:gd name="connsiteX0" fmla="*/ 0 w 66389"/>
                  <a:gd name="connsiteY0" fmla="*/ 0 h 326231"/>
                  <a:gd name="connsiteX1" fmla="*/ 66389 w 66389"/>
                  <a:gd name="connsiteY1" fmla="*/ 0 h 326231"/>
                  <a:gd name="connsiteX2" fmla="*/ 66389 w 66389"/>
                  <a:gd name="connsiteY2" fmla="*/ 326231 h 326231"/>
                  <a:gd name="connsiteX3" fmla="*/ 0 w 66389"/>
                  <a:gd name="connsiteY3" fmla="*/ 326231 h 326231"/>
                </a:gdLst>
                <a:ahLst/>
                <a:cxnLst>
                  <a:cxn ang="0">
                    <a:pos x="connsiteX0" y="connsiteY0"/>
                  </a:cxn>
                  <a:cxn ang="0">
                    <a:pos x="connsiteX1" y="connsiteY1"/>
                  </a:cxn>
                  <a:cxn ang="0">
                    <a:pos x="connsiteX2" y="connsiteY2"/>
                  </a:cxn>
                  <a:cxn ang="0">
                    <a:pos x="connsiteX3" y="connsiteY3"/>
                  </a:cxn>
                </a:cxnLst>
                <a:rect l="l" t="t" r="r" b="b"/>
                <a:pathLst>
                  <a:path w="66389" h="326231">
                    <a:moveTo>
                      <a:pt x="0" y="0"/>
                    </a:moveTo>
                    <a:lnTo>
                      <a:pt x="66389" y="0"/>
                    </a:lnTo>
                    <a:lnTo>
                      <a:pt x="66389" y="326231"/>
                    </a:lnTo>
                    <a:lnTo>
                      <a:pt x="0" y="326231"/>
                    </a:lnTo>
                    <a:close/>
                  </a:path>
                </a:pathLst>
              </a:custGeom>
              <a:grpFill/>
              <a:ln w="9525" cap="flat">
                <a:noFill/>
                <a:prstDash val="solid"/>
                <a:miter/>
              </a:ln>
            </p:spPr>
            <p:txBody>
              <a:bodyPr rtlCol="0" anchor="ctr"/>
              <a:lstStyle/>
              <a:p>
                <a:endParaRPr lang="pt-BR"/>
              </a:p>
            </p:txBody>
          </p:sp>
          <p:sp>
            <p:nvSpPr>
              <p:cNvPr id="339" name="Forma Livre: Forma 338">
                <a:extLst>
                  <a:ext uri="{FF2B5EF4-FFF2-40B4-BE49-F238E27FC236}">
                    <a16:creationId xmlns:a16="http://schemas.microsoft.com/office/drawing/2014/main" id="{7EF9EC3E-9267-1219-F862-95508DC2FB94}"/>
                  </a:ext>
                </a:extLst>
              </p:cNvPr>
              <p:cNvSpPr/>
              <p:nvPr/>
            </p:nvSpPr>
            <p:spPr>
              <a:xfrm>
                <a:off x="3628834" y="5455443"/>
                <a:ext cx="412051" cy="326231"/>
              </a:xfrm>
              <a:custGeom>
                <a:avLst/>
                <a:gdLst>
                  <a:gd name="connsiteX0" fmla="*/ 201549 w 412051"/>
                  <a:gd name="connsiteY0" fmla="*/ 196787 h 326231"/>
                  <a:gd name="connsiteX1" fmla="*/ 345567 w 412051"/>
                  <a:gd name="connsiteY1" fmla="*/ 196787 h 326231"/>
                  <a:gd name="connsiteX2" fmla="*/ 345567 w 412051"/>
                  <a:gd name="connsiteY2" fmla="*/ 203454 h 326231"/>
                  <a:gd name="connsiteX3" fmla="*/ 289179 w 412051"/>
                  <a:gd name="connsiteY3" fmla="*/ 259842 h 326231"/>
                  <a:gd name="connsiteX4" fmla="*/ 122682 w 412051"/>
                  <a:gd name="connsiteY4" fmla="*/ 259842 h 326231"/>
                  <a:gd name="connsiteX5" fmla="*/ 66294 w 412051"/>
                  <a:gd name="connsiteY5" fmla="*/ 203454 h 326231"/>
                  <a:gd name="connsiteX6" fmla="*/ 66294 w 412051"/>
                  <a:gd name="connsiteY6" fmla="*/ 122777 h 326231"/>
                  <a:gd name="connsiteX7" fmla="*/ 122682 w 412051"/>
                  <a:gd name="connsiteY7" fmla="*/ 66389 h 326231"/>
                  <a:gd name="connsiteX8" fmla="*/ 289179 w 412051"/>
                  <a:gd name="connsiteY8" fmla="*/ 66389 h 326231"/>
                  <a:gd name="connsiteX9" fmla="*/ 338233 w 412051"/>
                  <a:gd name="connsiteY9" fmla="*/ 94964 h 326231"/>
                  <a:gd name="connsiteX10" fmla="*/ 341852 w 412051"/>
                  <a:gd name="connsiteY10" fmla="*/ 101251 h 326231"/>
                  <a:gd name="connsiteX11" fmla="*/ 411385 w 412051"/>
                  <a:gd name="connsiteY11" fmla="*/ 101251 h 326231"/>
                  <a:gd name="connsiteX12" fmla="*/ 406051 w 412051"/>
                  <a:gd name="connsiteY12" fmla="*/ 84868 h 326231"/>
                  <a:gd name="connsiteX13" fmla="*/ 289274 w 412051"/>
                  <a:gd name="connsiteY13" fmla="*/ 0 h 326231"/>
                  <a:gd name="connsiteX14" fmla="*/ 122777 w 412051"/>
                  <a:gd name="connsiteY14" fmla="*/ 0 h 326231"/>
                  <a:gd name="connsiteX15" fmla="*/ 0 w 412051"/>
                  <a:gd name="connsiteY15" fmla="*/ 122777 h 326231"/>
                  <a:gd name="connsiteX16" fmla="*/ 0 w 412051"/>
                  <a:gd name="connsiteY16" fmla="*/ 203454 h 326231"/>
                  <a:gd name="connsiteX17" fmla="*/ 122777 w 412051"/>
                  <a:gd name="connsiteY17" fmla="*/ 326231 h 326231"/>
                  <a:gd name="connsiteX18" fmla="*/ 289274 w 412051"/>
                  <a:gd name="connsiteY18" fmla="*/ 326231 h 326231"/>
                  <a:gd name="connsiteX19" fmla="*/ 412052 w 412051"/>
                  <a:gd name="connsiteY19" fmla="*/ 203454 h 326231"/>
                  <a:gd name="connsiteX20" fmla="*/ 412052 w 412051"/>
                  <a:gd name="connsiteY20" fmla="*/ 130397 h 326231"/>
                  <a:gd name="connsiteX21" fmla="*/ 201644 w 412051"/>
                  <a:gd name="connsiteY21" fmla="*/ 130397 h 326231"/>
                  <a:gd name="connsiteX22" fmla="*/ 201644 w 412051"/>
                  <a:gd name="connsiteY22" fmla="*/ 196787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2051" h="326231">
                    <a:moveTo>
                      <a:pt x="201549" y="196787"/>
                    </a:moveTo>
                    <a:lnTo>
                      <a:pt x="345567" y="196787"/>
                    </a:lnTo>
                    <a:lnTo>
                      <a:pt x="345567" y="203454"/>
                    </a:lnTo>
                    <a:cubicBezTo>
                      <a:pt x="345567" y="234505"/>
                      <a:pt x="320230" y="259842"/>
                      <a:pt x="289179" y="259842"/>
                    </a:cubicBezTo>
                    <a:lnTo>
                      <a:pt x="122682" y="259842"/>
                    </a:lnTo>
                    <a:cubicBezTo>
                      <a:pt x="91535" y="259842"/>
                      <a:pt x="66294" y="234505"/>
                      <a:pt x="66294" y="203454"/>
                    </a:cubicBezTo>
                    <a:lnTo>
                      <a:pt x="66294" y="122777"/>
                    </a:lnTo>
                    <a:cubicBezTo>
                      <a:pt x="66294" y="91726"/>
                      <a:pt x="91630" y="66389"/>
                      <a:pt x="122682" y="66389"/>
                    </a:cubicBezTo>
                    <a:lnTo>
                      <a:pt x="289179" y="66389"/>
                    </a:lnTo>
                    <a:cubicBezTo>
                      <a:pt x="309372" y="66389"/>
                      <a:pt x="328136" y="77343"/>
                      <a:pt x="338233" y="94964"/>
                    </a:cubicBezTo>
                    <a:lnTo>
                      <a:pt x="341852" y="101251"/>
                    </a:lnTo>
                    <a:lnTo>
                      <a:pt x="411385" y="101251"/>
                    </a:lnTo>
                    <a:lnTo>
                      <a:pt x="406051" y="84868"/>
                    </a:lnTo>
                    <a:cubicBezTo>
                      <a:pt x="389477" y="34099"/>
                      <a:pt x="342519" y="0"/>
                      <a:pt x="289274" y="0"/>
                    </a:cubicBezTo>
                    <a:lnTo>
                      <a:pt x="122777" y="0"/>
                    </a:lnTo>
                    <a:cubicBezTo>
                      <a:pt x="55054" y="0"/>
                      <a:pt x="0" y="55054"/>
                      <a:pt x="0" y="122777"/>
                    </a:cubicBezTo>
                    <a:lnTo>
                      <a:pt x="0" y="203454"/>
                    </a:lnTo>
                    <a:cubicBezTo>
                      <a:pt x="0" y="271177"/>
                      <a:pt x="55054" y="326231"/>
                      <a:pt x="122777" y="326231"/>
                    </a:cubicBezTo>
                    <a:lnTo>
                      <a:pt x="289274" y="326231"/>
                    </a:lnTo>
                    <a:cubicBezTo>
                      <a:pt x="356997" y="326231"/>
                      <a:pt x="412052" y="271177"/>
                      <a:pt x="412052" y="203454"/>
                    </a:cubicBezTo>
                    <a:lnTo>
                      <a:pt x="412052" y="130397"/>
                    </a:lnTo>
                    <a:lnTo>
                      <a:pt x="201644" y="130397"/>
                    </a:lnTo>
                    <a:lnTo>
                      <a:pt x="201644" y="196787"/>
                    </a:lnTo>
                    <a:close/>
                  </a:path>
                </a:pathLst>
              </a:custGeom>
              <a:grpFill/>
              <a:ln w="9525" cap="flat">
                <a:noFill/>
                <a:prstDash val="solid"/>
                <a:miter/>
              </a:ln>
            </p:spPr>
            <p:txBody>
              <a:bodyPr rtlCol="0" anchor="ctr"/>
              <a:lstStyle/>
              <a:p>
                <a:endParaRPr lang="pt-BR"/>
              </a:p>
            </p:txBody>
          </p:sp>
          <p:sp>
            <p:nvSpPr>
              <p:cNvPr id="340" name="Forma Livre: Forma 339">
                <a:extLst>
                  <a:ext uri="{FF2B5EF4-FFF2-40B4-BE49-F238E27FC236}">
                    <a16:creationId xmlns:a16="http://schemas.microsoft.com/office/drawing/2014/main" id="{A9605507-CF0C-9F25-EFA2-20064C74AED5}"/>
                  </a:ext>
                </a:extLst>
              </p:cNvPr>
              <p:cNvSpPr/>
              <p:nvPr/>
            </p:nvSpPr>
            <p:spPr>
              <a:xfrm>
                <a:off x="4096035" y="5455539"/>
                <a:ext cx="66389" cy="326231"/>
              </a:xfrm>
              <a:custGeom>
                <a:avLst/>
                <a:gdLst>
                  <a:gd name="connsiteX0" fmla="*/ 0 w 66389"/>
                  <a:gd name="connsiteY0" fmla="*/ 0 h 326231"/>
                  <a:gd name="connsiteX1" fmla="*/ 66389 w 66389"/>
                  <a:gd name="connsiteY1" fmla="*/ 0 h 326231"/>
                  <a:gd name="connsiteX2" fmla="*/ 66389 w 66389"/>
                  <a:gd name="connsiteY2" fmla="*/ 326231 h 326231"/>
                  <a:gd name="connsiteX3" fmla="*/ 0 w 66389"/>
                  <a:gd name="connsiteY3" fmla="*/ 326231 h 326231"/>
                </a:gdLst>
                <a:ahLst/>
                <a:cxnLst>
                  <a:cxn ang="0">
                    <a:pos x="connsiteX0" y="connsiteY0"/>
                  </a:cxn>
                  <a:cxn ang="0">
                    <a:pos x="connsiteX1" y="connsiteY1"/>
                  </a:cxn>
                  <a:cxn ang="0">
                    <a:pos x="connsiteX2" y="connsiteY2"/>
                  </a:cxn>
                  <a:cxn ang="0">
                    <a:pos x="connsiteX3" y="connsiteY3"/>
                  </a:cxn>
                </a:cxnLst>
                <a:rect l="l" t="t" r="r" b="b"/>
                <a:pathLst>
                  <a:path w="66389" h="326231">
                    <a:moveTo>
                      <a:pt x="0" y="0"/>
                    </a:moveTo>
                    <a:lnTo>
                      <a:pt x="66389" y="0"/>
                    </a:lnTo>
                    <a:lnTo>
                      <a:pt x="66389" y="326231"/>
                    </a:lnTo>
                    <a:lnTo>
                      <a:pt x="0" y="326231"/>
                    </a:lnTo>
                    <a:close/>
                  </a:path>
                </a:pathLst>
              </a:custGeom>
              <a:grpFill/>
              <a:ln w="9525" cap="flat">
                <a:noFill/>
                <a:prstDash val="solid"/>
                <a:miter/>
              </a:ln>
            </p:spPr>
            <p:txBody>
              <a:bodyPr rtlCol="0" anchor="ctr"/>
              <a:lstStyle/>
              <a:p>
                <a:endParaRPr lang="pt-BR"/>
              </a:p>
            </p:txBody>
          </p:sp>
          <p:sp>
            <p:nvSpPr>
              <p:cNvPr id="341" name="Forma Livre: Forma 340">
                <a:extLst>
                  <a:ext uri="{FF2B5EF4-FFF2-40B4-BE49-F238E27FC236}">
                    <a16:creationId xmlns:a16="http://schemas.microsoft.com/office/drawing/2014/main" id="{283478AC-05BE-282C-6C0C-379C9A690EDB}"/>
                  </a:ext>
                </a:extLst>
              </p:cNvPr>
              <p:cNvSpPr/>
              <p:nvPr/>
            </p:nvSpPr>
            <p:spPr>
              <a:xfrm>
                <a:off x="4217574" y="5455539"/>
                <a:ext cx="386238" cy="326231"/>
              </a:xfrm>
              <a:custGeom>
                <a:avLst/>
                <a:gdLst>
                  <a:gd name="connsiteX0" fmla="*/ 0 w 386238"/>
                  <a:gd name="connsiteY0" fmla="*/ 66389 h 326231"/>
                  <a:gd name="connsiteX1" fmla="*/ 159925 w 386238"/>
                  <a:gd name="connsiteY1" fmla="*/ 66389 h 326231"/>
                  <a:gd name="connsiteX2" fmla="*/ 159925 w 386238"/>
                  <a:gd name="connsiteY2" fmla="*/ 326231 h 326231"/>
                  <a:gd name="connsiteX3" fmla="*/ 226314 w 386238"/>
                  <a:gd name="connsiteY3" fmla="*/ 326231 h 326231"/>
                  <a:gd name="connsiteX4" fmla="*/ 226314 w 386238"/>
                  <a:gd name="connsiteY4" fmla="*/ 66389 h 326231"/>
                  <a:gd name="connsiteX5" fmla="*/ 386239 w 386238"/>
                  <a:gd name="connsiteY5" fmla="*/ 66389 h 326231"/>
                  <a:gd name="connsiteX6" fmla="*/ 386239 w 386238"/>
                  <a:gd name="connsiteY6" fmla="*/ 0 h 326231"/>
                  <a:gd name="connsiteX7" fmla="*/ 0 w 386238"/>
                  <a:gd name="connsiteY7" fmla="*/ 0 h 326231"/>
                  <a:gd name="connsiteX8" fmla="*/ 0 w 386238"/>
                  <a:gd name="connsiteY8" fmla="*/ 66389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238" h="326231">
                    <a:moveTo>
                      <a:pt x="0" y="66389"/>
                    </a:moveTo>
                    <a:lnTo>
                      <a:pt x="159925" y="66389"/>
                    </a:lnTo>
                    <a:lnTo>
                      <a:pt x="159925" y="326231"/>
                    </a:lnTo>
                    <a:lnTo>
                      <a:pt x="226314" y="326231"/>
                    </a:lnTo>
                    <a:lnTo>
                      <a:pt x="226314" y="66389"/>
                    </a:lnTo>
                    <a:lnTo>
                      <a:pt x="386239" y="66389"/>
                    </a:lnTo>
                    <a:lnTo>
                      <a:pt x="386239" y="0"/>
                    </a:lnTo>
                    <a:lnTo>
                      <a:pt x="0" y="0"/>
                    </a:lnTo>
                    <a:lnTo>
                      <a:pt x="0" y="66389"/>
                    </a:lnTo>
                    <a:close/>
                  </a:path>
                </a:pathLst>
              </a:custGeom>
              <a:grpFill/>
              <a:ln w="9525" cap="flat">
                <a:noFill/>
                <a:prstDash val="solid"/>
                <a:miter/>
              </a:ln>
            </p:spPr>
            <p:txBody>
              <a:bodyPr rtlCol="0" anchor="ctr"/>
              <a:lstStyle/>
              <a:p>
                <a:endParaRPr lang="pt-BR"/>
              </a:p>
            </p:txBody>
          </p:sp>
          <p:sp>
            <p:nvSpPr>
              <p:cNvPr id="342" name="Forma Livre: Forma 341">
                <a:extLst>
                  <a:ext uri="{FF2B5EF4-FFF2-40B4-BE49-F238E27FC236}">
                    <a16:creationId xmlns:a16="http://schemas.microsoft.com/office/drawing/2014/main" id="{D708997D-6C4B-BD11-5CFB-91DD114D0444}"/>
                  </a:ext>
                </a:extLst>
              </p:cNvPr>
              <p:cNvSpPr/>
              <p:nvPr/>
            </p:nvSpPr>
            <p:spPr>
              <a:xfrm>
                <a:off x="5102161" y="5455539"/>
                <a:ext cx="354520" cy="326231"/>
              </a:xfrm>
              <a:custGeom>
                <a:avLst/>
                <a:gdLst>
                  <a:gd name="connsiteX0" fmla="*/ 66389 w 354520"/>
                  <a:gd name="connsiteY0" fmla="*/ 0 h 326231"/>
                  <a:gd name="connsiteX1" fmla="*/ 0 w 354520"/>
                  <a:gd name="connsiteY1" fmla="*/ 0 h 326231"/>
                  <a:gd name="connsiteX2" fmla="*/ 0 w 354520"/>
                  <a:gd name="connsiteY2" fmla="*/ 326231 h 326231"/>
                  <a:gd name="connsiteX3" fmla="*/ 354521 w 354520"/>
                  <a:gd name="connsiteY3" fmla="*/ 326231 h 326231"/>
                  <a:gd name="connsiteX4" fmla="*/ 354521 w 354520"/>
                  <a:gd name="connsiteY4" fmla="*/ 259842 h 326231"/>
                  <a:gd name="connsiteX5" fmla="*/ 66389 w 354520"/>
                  <a:gd name="connsiteY5" fmla="*/ 259842 h 326231"/>
                  <a:gd name="connsiteX6" fmla="*/ 66389 w 354520"/>
                  <a:gd name="connsiteY6" fmla="*/ 0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520" h="326231">
                    <a:moveTo>
                      <a:pt x="66389" y="0"/>
                    </a:moveTo>
                    <a:lnTo>
                      <a:pt x="0" y="0"/>
                    </a:lnTo>
                    <a:lnTo>
                      <a:pt x="0" y="326231"/>
                    </a:lnTo>
                    <a:lnTo>
                      <a:pt x="354521" y="326231"/>
                    </a:lnTo>
                    <a:lnTo>
                      <a:pt x="354521" y="259842"/>
                    </a:lnTo>
                    <a:lnTo>
                      <a:pt x="66389" y="259842"/>
                    </a:lnTo>
                    <a:lnTo>
                      <a:pt x="66389" y="0"/>
                    </a:lnTo>
                    <a:close/>
                  </a:path>
                </a:pathLst>
              </a:custGeom>
              <a:grpFill/>
              <a:ln w="9525" cap="flat">
                <a:noFill/>
                <a:prstDash val="solid"/>
                <a:miter/>
              </a:ln>
            </p:spPr>
            <p:txBody>
              <a:bodyPr rtlCol="0" anchor="ctr"/>
              <a:lstStyle/>
              <a:p>
                <a:endParaRPr lang="pt-BR"/>
              </a:p>
            </p:txBody>
          </p:sp>
          <p:sp>
            <p:nvSpPr>
              <p:cNvPr id="343" name="Forma Livre: Forma 342">
                <a:extLst>
                  <a:ext uri="{FF2B5EF4-FFF2-40B4-BE49-F238E27FC236}">
                    <a16:creationId xmlns:a16="http://schemas.microsoft.com/office/drawing/2014/main" id="{37FE43BE-F48E-9727-AE4F-AB96D4D81E37}"/>
                  </a:ext>
                </a:extLst>
              </p:cNvPr>
              <p:cNvSpPr/>
              <p:nvPr/>
            </p:nvSpPr>
            <p:spPr>
              <a:xfrm>
                <a:off x="6160198" y="5455539"/>
                <a:ext cx="438816" cy="326231"/>
              </a:xfrm>
              <a:custGeom>
                <a:avLst/>
                <a:gdLst>
                  <a:gd name="connsiteX0" fmla="*/ 316040 w 438816"/>
                  <a:gd name="connsiteY0" fmla="*/ 0 h 326231"/>
                  <a:gd name="connsiteX1" fmla="*/ 122777 w 438816"/>
                  <a:gd name="connsiteY1" fmla="*/ 0 h 326231"/>
                  <a:gd name="connsiteX2" fmla="*/ 0 w 438816"/>
                  <a:gd name="connsiteY2" fmla="*/ 122777 h 326231"/>
                  <a:gd name="connsiteX3" fmla="*/ 0 w 438816"/>
                  <a:gd name="connsiteY3" fmla="*/ 203454 h 326231"/>
                  <a:gd name="connsiteX4" fmla="*/ 122777 w 438816"/>
                  <a:gd name="connsiteY4" fmla="*/ 326231 h 326231"/>
                  <a:gd name="connsiteX5" fmla="*/ 316040 w 438816"/>
                  <a:gd name="connsiteY5" fmla="*/ 326231 h 326231"/>
                  <a:gd name="connsiteX6" fmla="*/ 438817 w 438816"/>
                  <a:gd name="connsiteY6" fmla="*/ 203454 h 326231"/>
                  <a:gd name="connsiteX7" fmla="*/ 438817 w 438816"/>
                  <a:gd name="connsiteY7" fmla="*/ 122777 h 326231"/>
                  <a:gd name="connsiteX8" fmla="*/ 316040 w 438816"/>
                  <a:gd name="connsiteY8" fmla="*/ 0 h 326231"/>
                  <a:gd name="connsiteX9" fmla="*/ 316040 w 438816"/>
                  <a:gd name="connsiteY9" fmla="*/ 259842 h 326231"/>
                  <a:gd name="connsiteX10" fmla="*/ 122777 w 438816"/>
                  <a:gd name="connsiteY10" fmla="*/ 259842 h 326231"/>
                  <a:gd name="connsiteX11" fmla="*/ 66389 w 438816"/>
                  <a:gd name="connsiteY11" fmla="*/ 203454 h 326231"/>
                  <a:gd name="connsiteX12" fmla="*/ 66389 w 438816"/>
                  <a:gd name="connsiteY12" fmla="*/ 122777 h 326231"/>
                  <a:gd name="connsiteX13" fmla="*/ 122777 w 438816"/>
                  <a:gd name="connsiteY13" fmla="*/ 66389 h 326231"/>
                  <a:gd name="connsiteX14" fmla="*/ 316040 w 438816"/>
                  <a:gd name="connsiteY14" fmla="*/ 66389 h 326231"/>
                  <a:gd name="connsiteX15" fmla="*/ 372428 w 438816"/>
                  <a:gd name="connsiteY15" fmla="*/ 122777 h 326231"/>
                  <a:gd name="connsiteX16" fmla="*/ 372428 w 438816"/>
                  <a:gd name="connsiteY16" fmla="*/ 203454 h 326231"/>
                  <a:gd name="connsiteX17" fmla="*/ 316040 w 438816"/>
                  <a:gd name="connsiteY17" fmla="*/ 259842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816" h="326231">
                    <a:moveTo>
                      <a:pt x="316040" y="0"/>
                    </a:moveTo>
                    <a:lnTo>
                      <a:pt x="122777" y="0"/>
                    </a:lnTo>
                    <a:cubicBezTo>
                      <a:pt x="55054" y="0"/>
                      <a:pt x="0" y="55054"/>
                      <a:pt x="0" y="122777"/>
                    </a:cubicBezTo>
                    <a:lnTo>
                      <a:pt x="0" y="203454"/>
                    </a:lnTo>
                    <a:cubicBezTo>
                      <a:pt x="0" y="271177"/>
                      <a:pt x="55054" y="326231"/>
                      <a:pt x="122777" y="326231"/>
                    </a:cubicBezTo>
                    <a:lnTo>
                      <a:pt x="316040" y="326231"/>
                    </a:lnTo>
                    <a:cubicBezTo>
                      <a:pt x="383762" y="326231"/>
                      <a:pt x="438817" y="271177"/>
                      <a:pt x="438817" y="203454"/>
                    </a:cubicBezTo>
                    <a:lnTo>
                      <a:pt x="438817" y="122777"/>
                    </a:lnTo>
                    <a:cubicBezTo>
                      <a:pt x="438817" y="55054"/>
                      <a:pt x="383762" y="0"/>
                      <a:pt x="316040" y="0"/>
                    </a:cubicBezTo>
                    <a:close/>
                    <a:moveTo>
                      <a:pt x="316040" y="259842"/>
                    </a:moveTo>
                    <a:lnTo>
                      <a:pt x="122777" y="259842"/>
                    </a:lnTo>
                    <a:cubicBezTo>
                      <a:pt x="91726" y="259842"/>
                      <a:pt x="66389" y="234505"/>
                      <a:pt x="66389" y="203454"/>
                    </a:cubicBezTo>
                    <a:lnTo>
                      <a:pt x="66389" y="122777"/>
                    </a:lnTo>
                    <a:cubicBezTo>
                      <a:pt x="66389" y="91726"/>
                      <a:pt x="91726" y="66389"/>
                      <a:pt x="122777" y="66389"/>
                    </a:cubicBezTo>
                    <a:lnTo>
                      <a:pt x="316040" y="66389"/>
                    </a:lnTo>
                    <a:cubicBezTo>
                      <a:pt x="347091" y="66389"/>
                      <a:pt x="372428" y="91726"/>
                      <a:pt x="372428" y="122777"/>
                    </a:cubicBezTo>
                    <a:lnTo>
                      <a:pt x="372428" y="203454"/>
                    </a:lnTo>
                    <a:cubicBezTo>
                      <a:pt x="372428" y="234505"/>
                      <a:pt x="347091" y="259842"/>
                      <a:pt x="316040" y="259842"/>
                    </a:cubicBezTo>
                    <a:close/>
                  </a:path>
                </a:pathLst>
              </a:custGeom>
              <a:grpFill/>
              <a:ln w="9525" cap="flat">
                <a:noFill/>
                <a:prstDash val="solid"/>
                <a:miter/>
              </a:ln>
            </p:spPr>
            <p:txBody>
              <a:bodyPr rtlCol="0" anchor="ctr"/>
              <a:lstStyle/>
              <a:p>
                <a:endParaRPr lang="pt-BR"/>
              </a:p>
            </p:txBody>
          </p:sp>
          <p:sp>
            <p:nvSpPr>
              <p:cNvPr id="344" name="Forma Livre: Forma 343">
                <a:extLst>
                  <a:ext uri="{FF2B5EF4-FFF2-40B4-BE49-F238E27FC236}">
                    <a16:creationId xmlns:a16="http://schemas.microsoft.com/office/drawing/2014/main" id="{4E48F82A-4DE7-C019-4B98-01DA0AB1D5C0}"/>
                  </a:ext>
                </a:extLst>
              </p:cNvPr>
              <p:cNvSpPr/>
              <p:nvPr/>
            </p:nvSpPr>
            <p:spPr>
              <a:xfrm>
                <a:off x="6654165" y="5455539"/>
                <a:ext cx="354425" cy="326231"/>
              </a:xfrm>
              <a:custGeom>
                <a:avLst/>
                <a:gdLst>
                  <a:gd name="connsiteX0" fmla="*/ 66389 w 354425"/>
                  <a:gd name="connsiteY0" fmla="*/ 0 h 326231"/>
                  <a:gd name="connsiteX1" fmla="*/ 0 w 354425"/>
                  <a:gd name="connsiteY1" fmla="*/ 0 h 326231"/>
                  <a:gd name="connsiteX2" fmla="*/ 0 w 354425"/>
                  <a:gd name="connsiteY2" fmla="*/ 326231 h 326231"/>
                  <a:gd name="connsiteX3" fmla="*/ 354425 w 354425"/>
                  <a:gd name="connsiteY3" fmla="*/ 326231 h 326231"/>
                  <a:gd name="connsiteX4" fmla="*/ 354425 w 354425"/>
                  <a:gd name="connsiteY4" fmla="*/ 259842 h 326231"/>
                  <a:gd name="connsiteX5" fmla="*/ 66389 w 354425"/>
                  <a:gd name="connsiteY5" fmla="*/ 259842 h 326231"/>
                  <a:gd name="connsiteX6" fmla="*/ 66389 w 354425"/>
                  <a:gd name="connsiteY6" fmla="*/ 0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425" h="326231">
                    <a:moveTo>
                      <a:pt x="66389" y="0"/>
                    </a:moveTo>
                    <a:lnTo>
                      <a:pt x="0" y="0"/>
                    </a:lnTo>
                    <a:lnTo>
                      <a:pt x="0" y="326231"/>
                    </a:lnTo>
                    <a:lnTo>
                      <a:pt x="354425" y="326231"/>
                    </a:lnTo>
                    <a:lnTo>
                      <a:pt x="354425" y="259842"/>
                    </a:lnTo>
                    <a:lnTo>
                      <a:pt x="66389" y="259842"/>
                    </a:lnTo>
                    <a:lnTo>
                      <a:pt x="66389" y="0"/>
                    </a:lnTo>
                    <a:close/>
                  </a:path>
                </a:pathLst>
              </a:custGeom>
              <a:grpFill/>
              <a:ln w="9525" cap="flat">
                <a:noFill/>
                <a:prstDash val="solid"/>
                <a:miter/>
              </a:ln>
            </p:spPr>
            <p:txBody>
              <a:bodyPr rtlCol="0" anchor="ctr"/>
              <a:lstStyle/>
              <a:p>
                <a:endParaRPr lang="pt-BR"/>
              </a:p>
            </p:txBody>
          </p:sp>
          <p:sp>
            <p:nvSpPr>
              <p:cNvPr id="345" name="Forma Livre: Forma 344">
                <a:extLst>
                  <a:ext uri="{FF2B5EF4-FFF2-40B4-BE49-F238E27FC236}">
                    <a16:creationId xmlns:a16="http://schemas.microsoft.com/office/drawing/2014/main" id="{3AE79BAE-E31F-C4E8-C77D-8122FC6A407D}"/>
                  </a:ext>
                </a:extLst>
              </p:cNvPr>
              <p:cNvSpPr/>
              <p:nvPr/>
            </p:nvSpPr>
            <p:spPr>
              <a:xfrm>
                <a:off x="7063740" y="5455443"/>
                <a:ext cx="418147" cy="326231"/>
              </a:xfrm>
              <a:custGeom>
                <a:avLst/>
                <a:gdLst>
                  <a:gd name="connsiteX0" fmla="*/ 351758 w 418147"/>
                  <a:gd name="connsiteY0" fmla="*/ 203454 h 326231"/>
                  <a:gd name="connsiteX1" fmla="*/ 295370 w 418147"/>
                  <a:gd name="connsiteY1" fmla="*/ 259842 h 326231"/>
                  <a:gd name="connsiteX2" fmla="*/ 122777 w 418147"/>
                  <a:gd name="connsiteY2" fmla="*/ 259842 h 326231"/>
                  <a:gd name="connsiteX3" fmla="*/ 66389 w 418147"/>
                  <a:gd name="connsiteY3" fmla="*/ 203454 h 326231"/>
                  <a:gd name="connsiteX4" fmla="*/ 66389 w 418147"/>
                  <a:gd name="connsiteY4" fmla="*/ 0 h 326231"/>
                  <a:gd name="connsiteX5" fmla="*/ 0 w 418147"/>
                  <a:gd name="connsiteY5" fmla="*/ 0 h 326231"/>
                  <a:gd name="connsiteX6" fmla="*/ 0 w 418147"/>
                  <a:gd name="connsiteY6" fmla="*/ 203454 h 326231"/>
                  <a:gd name="connsiteX7" fmla="*/ 122777 w 418147"/>
                  <a:gd name="connsiteY7" fmla="*/ 326231 h 326231"/>
                  <a:gd name="connsiteX8" fmla="*/ 295370 w 418147"/>
                  <a:gd name="connsiteY8" fmla="*/ 326231 h 326231"/>
                  <a:gd name="connsiteX9" fmla="*/ 418147 w 418147"/>
                  <a:gd name="connsiteY9" fmla="*/ 203454 h 326231"/>
                  <a:gd name="connsiteX10" fmla="*/ 418147 w 418147"/>
                  <a:gd name="connsiteY10" fmla="*/ 0 h 326231"/>
                  <a:gd name="connsiteX11" fmla="*/ 351758 w 418147"/>
                  <a:gd name="connsiteY11" fmla="*/ 0 h 326231"/>
                  <a:gd name="connsiteX12" fmla="*/ 351758 w 418147"/>
                  <a:gd name="connsiteY12" fmla="*/ 203454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147" h="326231">
                    <a:moveTo>
                      <a:pt x="351758" y="203454"/>
                    </a:moveTo>
                    <a:cubicBezTo>
                      <a:pt x="351758" y="234505"/>
                      <a:pt x="326422" y="259842"/>
                      <a:pt x="295370" y="259842"/>
                    </a:cubicBezTo>
                    <a:lnTo>
                      <a:pt x="122777" y="259842"/>
                    </a:lnTo>
                    <a:cubicBezTo>
                      <a:pt x="91630" y="259842"/>
                      <a:pt x="66389" y="234505"/>
                      <a:pt x="66389" y="203454"/>
                    </a:cubicBezTo>
                    <a:lnTo>
                      <a:pt x="66389" y="0"/>
                    </a:lnTo>
                    <a:lnTo>
                      <a:pt x="0" y="0"/>
                    </a:lnTo>
                    <a:lnTo>
                      <a:pt x="0" y="203454"/>
                    </a:lnTo>
                    <a:cubicBezTo>
                      <a:pt x="0" y="271177"/>
                      <a:pt x="55054" y="326231"/>
                      <a:pt x="122777" y="326231"/>
                    </a:cubicBezTo>
                    <a:lnTo>
                      <a:pt x="295370" y="326231"/>
                    </a:lnTo>
                    <a:cubicBezTo>
                      <a:pt x="363093" y="326231"/>
                      <a:pt x="418147" y="271177"/>
                      <a:pt x="418147" y="203454"/>
                    </a:cubicBezTo>
                    <a:lnTo>
                      <a:pt x="418147" y="0"/>
                    </a:lnTo>
                    <a:lnTo>
                      <a:pt x="351758" y="0"/>
                    </a:lnTo>
                    <a:lnTo>
                      <a:pt x="351758" y="203454"/>
                    </a:lnTo>
                    <a:close/>
                  </a:path>
                </a:pathLst>
              </a:custGeom>
              <a:grpFill/>
              <a:ln w="9525" cap="flat">
                <a:noFill/>
                <a:prstDash val="solid"/>
                <a:miter/>
              </a:ln>
            </p:spPr>
            <p:txBody>
              <a:bodyPr rtlCol="0" anchor="ctr"/>
              <a:lstStyle/>
              <a:p>
                <a:endParaRPr lang="pt-BR"/>
              </a:p>
            </p:txBody>
          </p:sp>
          <p:sp>
            <p:nvSpPr>
              <p:cNvPr id="346" name="Forma Livre: Forma 345">
                <a:extLst>
                  <a:ext uri="{FF2B5EF4-FFF2-40B4-BE49-F238E27FC236}">
                    <a16:creationId xmlns:a16="http://schemas.microsoft.com/office/drawing/2014/main" id="{C3F13AA4-3C57-F078-EADC-A8C94D749CC5}"/>
                  </a:ext>
                </a:extLst>
              </p:cNvPr>
              <p:cNvSpPr/>
              <p:nvPr/>
            </p:nvSpPr>
            <p:spPr>
              <a:xfrm>
                <a:off x="7537037" y="5455539"/>
                <a:ext cx="386333" cy="326231"/>
              </a:xfrm>
              <a:custGeom>
                <a:avLst/>
                <a:gdLst>
                  <a:gd name="connsiteX0" fmla="*/ 0 w 386333"/>
                  <a:gd name="connsiteY0" fmla="*/ 66389 h 326231"/>
                  <a:gd name="connsiteX1" fmla="*/ 159925 w 386333"/>
                  <a:gd name="connsiteY1" fmla="*/ 66389 h 326231"/>
                  <a:gd name="connsiteX2" fmla="*/ 159925 w 386333"/>
                  <a:gd name="connsiteY2" fmla="*/ 326231 h 326231"/>
                  <a:gd name="connsiteX3" fmla="*/ 226314 w 386333"/>
                  <a:gd name="connsiteY3" fmla="*/ 326231 h 326231"/>
                  <a:gd name="connsiteX4" fmla="*/ 226314 w 386333"/>
                  <a:gd name="connsiteY4" fmla="*/ 66389 h 326231"/>
                  <a:gd name="connsiteX5" fmla="*/ 386334 w 386333"/>
                  <a:gd name="connsiteY5" fmla="*/ 66389 h 326231"/>
                  <a:gd name="connsiteX6" fmla="*/ 386334 w 386333"/>
                  <a:gd name="connsiteY6" fmla="*/ 0 h 326231"/>
                  <a:gd name="connsiteX7" fmla="*/ 0 w 386333"/>
                  <a:gd name="connsiteY7" fmla="*/ 0 h 326231"/>
                  <a:gd name="connsiteX8" fmla="*/ 0 w 386333"/>
                  <a:gd name="connsiteY8" fmla="*/ 66389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333" h="326231">
                    <a:moveTo>
                      <a:pt x="0" y="66389"/>
                    </a:moveTo>
                    <a:lnTo>
                      <a:pt x="159925" y="66389"/>
                    </a:lnTo>
                    <a:lnTo>
                      <a:pt x="159925" y="326231"/>
                    </a:lnTo>
                    <a:lnTo>
                      <a:pt x="226314" y="326231"/>
                    </a:lnTo>
                    <a:lnTo>
                      <a:pt x="226314" y="66389"/>
                    </a:lnTo>
                    <a:lnTo>
                      <a:pt x="386334" y="66389"/>
                    </a:lnTo>
                    <a:lnTo>
                      <a:pt x="386334" y="0"/>
                    </a:lnTo>
                    <a:lnTo>
                      <a:pt x="0" y="0"/>
                    </a:lnTo>
                    <a:lnTo>
                      <a:pt x="0" y="66389"/>
                    </a:lnTo>
                    <a:close/>
                  </a:path>
                </a:pathLst>
              </a:custGeom>
              <a:grpFill/>
              <a:ln w="9525" cap="flat">
                <a:noFill/>
                <a:prstDash val="solid"/>
                <a:miter/>
              </a:ln>
            </p:spPr>
            <p:txBody>
              <a:bodyPr rtlCol="0" anchor="ctr"/>
              <a:lstStyle/>
              <a:p>
                <a:endParaRPr lang="pt-BR"/>
              </a:p>
            </p:txBody>
          </p:sp>
          <p:sp>
            <p:nvSpPr>
              <p:cNvPr id="347" name="Forma Livre: Forma 346">
                <a:extLst>
                  <a:ext uri="{FF2B5EF4-FFF2-40B4-BE49-F238E27FC236}">
                    <a16:creationId xmlns:a16="http://schemas.microsoft.com/office/drawing/2014/main" id="{980E86E9-CE6D-642F-A978-C5A72AD6F0BE}"/>
                  </a:ext>
                </a:extLst>
              </p:cNvPr>
              <p:cNvSpPr/>
              <p:nvPr/>
            </p:nvSpPr>
            <p:spPr>
              <a:xfrm>
                <a:off x="7978711" y="5455539"/>
                <a:ext cx="66389" cy="326231"/>
              </a:xfrm>
              <a:custGeom>
                <a:avLst/>
                <a:gdLst>
                  <a:gd name="connsiteX0" fmla="*/ 0 w 66389"/>
                  <a:gd name="connsiteY0" fmla="*/ 0 h 326231"/>
                  <a:gd name="connsiteX1" fmla="*/ 66389 w 66389"/>
                  <a:gd name="connsiteY1" fmla="*/ 0 h 326231"/>
                  <a:gd name="connsiteX2" fmla="*/ 66389 w 66389"/>
                  <a:gd name="connsiteY2" fmla="*/ 326231 h 326231"/>
                  <a:gd name="connsiteX3" fmla="*/ 0 w 66389"/>
                  <a:gd name="connsiteY3" fmla="*/ 326231 h 326231"/>
                </a:gdLst>
                <a:ahLst/>
                <a:cxnLst>
                  <a:cxn ang="0">
                    <a:pos x="connsiteX0" y="connsiteY0"/>
                  </a:cxn>
                  <a:cxn ang="0">
                    <a:pos x="connsiteX1" y="connsiteY1"/>
                  </a:cxn>
                  <a:cxn ang="0">
                    <a:pos x="connsiteX2" y="connsiteY2"/>
                  </a:cxn>
                  <a:cxn ang="0">
                    <a:pos x="connsiteX3" y="connsiteY3"/>
                  </a:cxn>
                </a:cxnLst>
                <a:rect l="l" t="t" r="r" b="b"/>
                <a:pathLst>
                  <a:path w="66389" h="326231">
                    <a:moveTo>
                      <a:pt x="0" y="0"/>
                    </a:moveTo>
                    <a:lnTo>
                      <a:pt x="66389" y="0"/>
                    </a:lnTo>
                    <a:lnTo>
                      <a:pt x="66389" y="326231"/>
                    </a:lnTo>
                    <a:lnTo>
                      <a:pt x="0" y="326231"/>
                    </a:lnTo>
                    <a:close/>
                  </a:path>
                </a:pathLst>
              </a:custGeom>
              <a:grpFill/>
              <a:ln w="9525" cap="flat">
                <a:noFill/>
                <a:prstDash val="solid"/>
                <a:miter/>
              </a:ln>
            </p:spPr>
            <p:txBody>
              <a:bodyPr rtlCol="0" anchor="ctr"/>
              <a:lstStyle/>
              <a:p>
                <a:endParaRPr lang="pt-BR"/>
              </a:p>
            </p:txBody>
          </p:sp>
          <p:sp>
            <p:nvSpPr>
              <p:cNvPr id="348" name="Forma Livre: Forma 347">
                <a:extLst>
                  <a:ext uri="{FF2B5EF4-FFF2-40B4-BE49-F238E27FC236}">
                    <a16:creationId xmlns:a16="http://schemas.microsoft.com/office/drawing/2014/main" id="{D4539509-DCBA-E3AE-667C-E431E8A0D08B}"/>
                  </a:ext>
                </a:extLst>
              </p:cNvPr>
              <p:cNvSpPr/>
              <p:nvPr/>
            </p:nvSpPr>
            <p:spPr>
              <a:xfrm>
                <a:off x="8100154" y="5455539"/>
                <a:ext cx="438816" cy="326231"/>
              </a:xfrm>
              <a:custGeom>
                <a:avLst/>
                <a:gdLst>
                  <a:gd name="connsiteX0" fmla="*/ 316040 w 438816"/>
                  <a:gd name="connsiteY0" fmla="*/ 0 h 326231"/>
                  <a:gd name="connsiteX1" fmla="*/ 122777 w 438816"/>
                  <a:gd name="connsiteY1" fmla="*/ 0 h 326231"/>
                  <a:gd name="connsiteX2" fmla="*/ 0 w 438816"/>
                  <a:gd name="connsiteY2" fmla="*/ 122777 h 326231"/>
                  <a:gd name="connsiteX3" fmla="*/ 0 w 438816"/>
                  <a:gd name="connsiteY3" fmla="*/ 203454 h 326231"/>
                  <a:gd name="connsiteX4" fmla="*/ 122777 w 438816"/>
                  <a:gd name="connsiteY4" fmla="*/ 326231 h 326231"/>
                  <a:gd name="connsiteX5" fmla="*/ 316040 w 438816"/>
                  <a:gd name="connsiteY5" fmla="*/ 326231 h 326231"/>
                  <a:gd name="connsiteX6" fmla="*/ 438817 w 438816"/>
                  <a:gd name="connsiteY6" fmla="*/ 203454 h 326231"/>
                  <a:gd name="connsiteX7" fmla="*/ 438817 w 438816"/>
                  <a:gd name="connsiteY7" fmla="*/ 122777 h 326231"/>
                  <a:gd name="connsiteX8" fmla="*/ 316040 w 438816"/>
                  <a:gd name="connsiteY8" fmla="*/ 0 h 326231"/>
                  <a:gd name="connsiteX9" fmla="*/ 316040 w 438816"/>
                  <a:gd name="connsiteY9" fmla="*/ 259842 h 326231"/>
                  <a:gd name="connsiteX10" fmla="*/ 122777 w 438816"/>
                  <a:gd name="connsiteY10" fmla="*/ 259842 h 326231"/>
                  <a:gd name="connsiteX11" fmla="*/ 66390 w 438816"/>
                  <a:gd name="connsiteY11" fmla="*/ 203454 h 326231"/>
                  <a:gd name="connsiteX12" fmla="*/ 66390 w 438816"/>
                  <a:gd name="connsiteY12" fmla="*/ 122777 h 326231"/>
                  <a:gd name="connsiteX13" fmla="*/ 122777 w 438816"/>
                  <a:gd name="connsiteY13" fmla="*/ 66389 h 326231"/>
                  <a:gd name="connsiteX14" fmla="*/ 316040 w 438816"/>
                  <a:gd name="connsiteY14" fmla="*/ 66389 h 326231"/>
                  <a:gd name="connsiteX15" fmla="*/ 372428 w 438816"/>
                  <a:gd name="connsiteY15" fmla="*/ 122777 h 326231"/>
                  <a:gd name="connsiteX16" fmla="*/ 372428 w 438816"/>
                  <a:gd name="connsiteY16" fmla="*/ 203454 h 326231"/>
                  <a:gd name="connsiteX17" fmla="*/ 316040 w 438816"/>
                  <a:gd name="connsiteY17" fmla="*/ 259842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816" h="326231">
                    <a:moveTo>
                      <a:pt x="316040" y="0"/>
                    </a:moveTo>
                    <a:lnTo>
                      <a:pt x="122777" y="0"/>
                    </a:lnTo>
                    <a:cubicBezTo>
                      <a:pt x="55055" y="0"/>
                      <a:pt x="0" y="55054"/>
                      <a:pt x="0" y="122777"/>
                    </a:cubicBezTo>
                    <a:lnTo>
                      <a:pt x="0" y="203454"/>
                    </a:lnTo>
                    <a:cubicBezTo>
                      <a:pt x="0" y="271177"/>
                      <a:pt x="55055" y="326231"/>
                      <a:pt x="122777" y="326231"/>
                    </a:cubicBezTo>
                    <a:lnTo>
                      <a:pt x="316040" y="326231"/>
                    </a:lnTo>
                    <a:cubicBezTo>
                      <a:pt x="383763" y="326231"/>
                      <a:pt x="438817" y="271177"/>
                      <a:pt x="438817" y="203454"/>
                    </a:cubicBezTo>
                    <a:lnTo>
                      <a:pt x="438817" y="122777"/>
                    </a:lnTo>
                    <a:cubicBezTo>
                      <a:pt x="438817" y="55054"/>
                      <a:pt x="383763" y="0"/>
                      <a:pt x="316040" y="0"/>
                    </a:cubicBezTo>
                    <a:close/>
                    <a:moveTo>
                      <a:pt x="316040" y="259842"/>
                    </a:moveTo>
                    <a:lnTo>
                      <a:pt x="122777" y="259842"/>
                    </a:lnTo>
                    <a:cubicBezTo>
                      <a:pt x="91726" y="259842"/>
                      <a:pt x="66390" y="234505"/>
                      <a:pt x="66390" y="203454"/>
                    </a:cubicBezTo>
                    <a:lnTo>
                      <a:pt x="66390" y="122777"/>
                    </a:lnTo>
                    <a:cubicBezTo>
                      <a:pt x="66390" y="91726"/>
                      <a:pt x="91726" y="66389"/>
                      <a:pt x="122777" y="66389"/>
                    </a:cubicBezTo>
                    <a:lnTo>
                      <a:pt x="316040" y="66389"/>
                    </a:lnTo>
                    <a:cubicBezTo>
                      <a:pt x="347091" y="66389"/>
                      <a:pt x="372428" y="91726"/>
                      <a:pt x="372428" y="122777"/>
                    </a:cubicBezTo>
                    <a:lnTo>
                      <a:pt x="372428" y="203454"/>
                    </a:lnTo>
                    <a:cubicBezTo>
                      <a:pt x="372428" y="234505"/>
                      <a:pt x="347091" y="259842"/>
                      <a:pt x="316040" y="259842"/>
                    </a:cubicBezTo>
                    <a:close/>
                  </a:path>
                </a:pathLst>
              </a:custGeom>
              <a:grpFill/>
              <a:ln w="9525" cap="flat">
                <a:noFill/>
                <a:prstDash val="solid"/>
                <a:miter/>
              </a:ln>
            </p:spPr>
            <p:txBody>
              <a:bodyPr rtlCol="0" anchor="ctr"/>
              <a:lstStyle/>
              <a:p>
                <a:endParaRPr lang="pt-BR"/>
              </a:p>
            </p:txBody>
          </p:sp>
          <p:sp>
            <p:nvSpPr>
              <p:cNvPr id="349" name="Forma Livre: Forma 348">
                <a:extLst>
                  <a:ext uri="{FF2B5EF4-FFF2-40B4-BE49-F238E27FC236}">
                    <a16:creationId xmlns:a16="http://schemas.microsoft.com/office/drawing/2014/main" id="{3B1B3B64-DDAB-6F12-1305-F79BF5B42ABD}"/>
                  </a:ext>
                </a:extLst>
              </p:cNvPr>
              <p:cNvSpPr/>
              <p:nvPr/>
            </p:nvSpPr>
            <p:spPr>
              <a:xfrm>
                <a:off x="8594121" y="5455539"/>
                <a:ext cx="389096" cy="326231"/>
              </a:xfrm>
              <a:custGeom>
                <a:avLst/>
                <a:gdLst>
                  <a:gd name="connsiteX0" fmla="*/ 322707 w 389096"/>
                  <a:gd name="connsiteY0" fmla="*/ 246221 h 326231"/>
                  <a:gd name="connsiteX1" fmla="*/ 80867 w 389096"/>
                  <a:gd name="connsiteY1" fmla="*/ 0 h 326231"/>
                  <a:gd name="connsiteX2" fmla="*/ 0 w 389096"/>
                  <a:gd name="connsiteY2" fmla="*/ 0 h 326231"/>
                  <a:gd name="connsiteX3" fmla="*/ 0 w 389096"/>
                  <a:gd name="connsiteY3" fmla="*/ 326231 h 326231"/>
                  <a:gd name="connsiteX4" fmla="*/ 66389 w 389096"/>
                  <a:gd name="connsiteY4" fmla="*/ 326231 h 326231"/>
                  <a:gd name="connsiteX5" fmla="*/ 66389 w 389096"/>
                  <a:gd name="connsiteY5" fmla="*/ 80010 h 326231"/>
                  <a:gd name="connsiteX6" fmla="*/ 308324 w 389096"/>
                  <a:gd name="connsiteY6" fmla="*/ 326231 h 326231"/>
                  <a:gd name="connsiteX7" fmla="*/ 389096 w 389096"/>
                  <a:gd name="connsiteY7" fmla="*/ 326231 h 326231"/>
                  <a:gd name="connsiteX8" fmla="*/ 389096 w 389096"/>
                  <a:gd name="connsiteY8" fmla="*/ 0 h 326231"/>
                  <a:gd name="connsiteX9" fmla="*/ 322707 w 389096"/>
                  <a:gd name="connsiteY9" fmla="*/ 0 h 326231"/>
                  <a:gd name="connsiteX10" fmla="*/ 322707 w 389096"/>
                  <a:gd name="connsiteY10" fmla="*/ 246221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096" h="326231">
                    <a:moveTo>
                      <a:pt x="322707" y="246221"/>
                    </a:moveTo>
                    <a:lnTo>
                      <a:pt x="80867" y="0"/>
                    </a:lnTo>
                    <a:lnTo>
                      <a:pt x="0" y="0"/>
                    </a:lnTo>
                    <a:lnTo>
                      <a:pt x="0" y="326231"/>
                    </a:lnTo>
                    <a:lnTo>
                      <a:pt x="66389" y="326231"/>
                    </a:lnTo>
                    <a:lnTo>
                      <a:pt x="66389" y="80010"/>
                    </a:lnTo>
                    <a:lnTo>
                      <a:pt x="308324" y="326231"/>
                    </a:lnTo>
                    <a:lnTo>
                      <a:pt x="389096" y="326231"/>
                    </a:lnTo>
                    <a:lnTo>
                      <a:pt x="389096" y="0"/>
                    </a:lnTo>
                    <a:lnTo>
                      <a:pt x="322707" y="0"/>
                    </a:lnTo>
                    <a:lnTo>
                      <a:pt x="322707" y="246221"/>
                    </a:lnTo>
                    <a:close/>
                  </a:path>
                </a:pathLst>
              </a:custGeom>
              <a:grpFill/>
              <a:ln w="9525" cap="flat">
                <a:noFill/>
                <a:prstDash val="solid"/>
                <a:miter/>
              </a:ln>
            </p:spPr>
            <p:txBody>
              <a:bodyPr rtlCol="0" anchor="ctr"/>
              <a:lstStyle/>
              <a:p>
                <a:endParaRPr lang="pt-BR"/>
              </a:p>
            </p:txBody>
          </p:sp>
          <p:sp>
            <p:nvSpPr>
              <p:cNvPr id="350" name="Forma Livre: Forma 349">
                <a:extLst>
                  <a:ext uri="{FF2B5EF4-FFF2-40B4-BE49-F238E27FC236}">
                    <a16:creationId xmlns:a16="http://schemas.microsoft.com/office/drawing/2014/main" id="{D776194D-678A-09C7-AF4F-4823766729C4}"/>
                  </a:ext>
                </a:extLst>
              </p:cNvPr>
              <p:cNvSpPr/>
              <p:nvPr/>
            </p:nvSpPr>
            <p:spPr>
              <a:xfrm>
                <a:off x="9038177" y="5455443"/>
                <a:ext cx="394334" cy="326326"/>
              </a:xfrm>
              <a:custGeom>
                <a:avLst/>
                <a:gdLst>
                  <a:gd name="connsiteX0" fmla="*/ 296227 w 394334"/>
                  <a:gd name="connsiteY0" fmla="*/ 130016 h 326326"/>
                  <a:gd name="connsiteX1" fmla="*/ 97821 w 394334"/>
                  <a:gd name="connsiteY1" fmla="*/ 130016 h 326326"/>
                  <a:gd name="connsiteX2" fmla="*/ 66484 w 394334"/>
                  <a:gd name="connsiteY2" fmla="*/ 98870 h 326326"/>
                  <a:gd name="connsiteX3" fmla="*/ 66484 w 394334"/>
                  <a:gd name="connsiteY3" fmla="*/ 97727 h 326326"/>
                  <a:gd name="connsiteX4" fmla="*/ 98203 w 394334"/>
                  <a:gd name="connsiteY4" fmla="*/ 66389 h 326326"/>
                  <a:gd name="connsiteX5" fmla="*/ 370427 w 394334"/>
                  <a:gd name="connsiteY5" fmla="*/ 66389 h 326326"/>
                  <a:gd name="connsiteX6" fmla="*/ 370427 w 394334"/>
                  <a:gd name="connsiteY6" fmla="*/ 0 h 326326"/>
                  <a:gd name="connsiteX7" fmla="*/ 98203 w 394334"/>
                  <a:gd name="connsiteY7" fmla="*/ 0 h 326326"/>
                  <a:gd name="connsiteX8" fmla="*/ 64579 w 394334"/>
                  <a:gd name="connsiteY8" fmla="*/ 6001 h 326326"/>
                  <a:gd name="connsiteX9" fmla="*/ 0 w 394334"/>
                  <a:gd name="connsiteY9" fmla="*/ 98203 h 326326"/>
                  <a:gd name="connsiteX10" fmla="*/ 98107 w 394334"/>
                  <a:gd name="connsiteY10" fmla="*/ 196310 h 326326"/>
                  <a:gd name="connsiteX11" fmla="*/ 296513 w 394334"/>
                  <a:gd name="connsiteY11" fmla="*/ 196310 h 326326"/>
                  <a:gd name="connsiteX12" fmla="*/ 327850 w 394334"/>
                  <a:gd name="connsiteY12" fmla="*/ 227647 h 326326"/>
                  <a:gd name="connsiteX13" fmla="*/ 327850 w 394334"/>
                  <a:gd name="connsiteY13" fmla="*/ 228600 h 326326"/>
                  <a:gd name="connsiteX14" fmla="*/ 296132 w 394334"/>
                  <a:gd name="connsiteY14" fmla="*/ 259937 h 326326"/>
                  <a:gd name="connsiteX15" fmla="*/ 23908 w 394334"/>
                  <a:gd name="connsiteY15" fmla="*/ 259937 h 326326"/>
                  <a:gd name="connsiteX16" fmla="*/ 23908 w 394334"/>
                  <a:gd name="connsiteY16" fmla="*/ 326327 h 326326"/>
                  <a:gd name="connsiteX17" fmla="*/ 296132 w 394334"/>
                  <a:gd name="connsiteY17" fmla="*/ 326327 h 326326"/>
                  <a:gd name="connsiteX18" fmla="*/ 329755 w 394334"/>
                  <a:gd name="connsiteY18" fmla="*/ 320326 h 326326"/>
                  <a:gd name="connsiteX19" fmla="*/ 394335 w 394334"/>
                  <a:gd name="connsiteY19" fmla="*/ 228124 h 326326"/>
                  <a:gd name="connsiteX20" fmla="*/ 296227 w 394334"/>
                  <a:gd name="connsiteY20" fmla="*/ 130016 h 3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334" h="326326">
                    <a:moveTo>
                      <a:pt x="296227" y="130016"/>
                    </a:moveTo>
                    <a:lnTo>
                      <a:pt x="97821" y="130016"/>
                    </a:lnTo>
                    <a:cubicBezTo>
                      <a:pt x="80772" y="129730"/>
                      <a:pt x="66770" y="115729"/>
                      <a:pt x="66484" y="98870"/>
                    </a:cubicBezTo>
                    <a:lnTo>
                      <a:pt x="66484" y="97727"/>
                    </a:lnTo>
                    <a:cubicBezTo>
                      <a:pt x="66770" y="80486"/>
                      <a:pt x="80963" y="66389"/>
                      <a:pt x="98203" y="66389"/>
                    </a:cubicBezTo>
                    <a:lnTo>
                      <a:pt x="370427" y="66389"/>
                    </a:lnTo>
                    <a:lnTo>
                      <a:pt x="370427" y="0"/>
                    </a:lnTo>
                    <a:lnTo>
                      <a:pt x="98203" y="0"/>
                    </a:lnTo>
                    <a:cubicBezTo>
                      <a:pt x="86677" y="0"/>
                      <a:pt x="75342" y="2000"/>
                      <a:pt x="64579" y="6001"/>
                    </a:cubicBezTo>
                    <a:cubicBezTo>
                      <a:pt x="26003" y="20193"/>
                      <a:pt x="0" y="57245"/>
                      <a:pt x="0" y="98203"/>
                    </a:cubicBezTo>
                    <a:cubicBezTo>
                      <a:pt x="0" y="152305"/>
                      <a:pt x="44005" y="196310"/>
                      <a:pt x="98107" y="196310"/>
                    </a:cubicBezTo>
                    <a:lnTo>
                      <a:pt x="296513" y="196310"/>
                    </a:lnTo>
                    <a:cubicBezTo>
                      <a:pt x="313563" y="196596"/>
                      <a:pt x="327565" y="210598"/>
                      <a:pt x="327850" y="227647"/>
                    </a:cubicBezTo>
                    <a:lnTo>
                      <a:pt x="327850" y="228600"/>
                    </a:lnTo>
                    <a:cubicBezTo>
                      <a:pt x="327565" y="245840"/>
                      <a:pt x="313372" y="259937"/>
                      <a:pt x="296132" y="259937"/>
                    </a:cubicBezTo>
                    <a:lnTo>
                      <a:pt x="23908" y="259937"/>
                    </a:lnTo>
                    <a:lnTo>
                      <a:pt x="23908" y="326327"/>
                    </a:lnTo>
                    <a:lnTo>
                      <a:pt x="296132" y="326327"/>
                    </a:lnTo>
                    <a:cubicBezTo>
                      <a:pt x="307657" y="326327"/>
                      <a:pt x="318992" y="324326"/>
                      <a:pt x="329755" y="320326"/>
                    </a:cubicBezTo>
                    <a:cubicBezTo>
                      <a:pt x="368332" y="306134"/>
                      <a:pt x="394335" y="269081"/>
                      <a:pt x="394335" y="228124"/>
                    </a:cubicBezTo>
                    <a:cubicBezTo>
                      <a:pt x="394335" y="174022"/>
                      <a:pt x="350329" y="130016"/>
                      <a:pt x="296227" y="130016"/>
                    </a:cubicBezTo>
                    <a:close/>
                  </a:path>
                </a:pathLst>
              </a:custGeom>
              <a:grpFill/>
              <a:ln w="9525" cap="flat">
                <a:noFill/>
                <a:prstDash val="solid"/>
                <a:miter/>
              </a:ln>
            </p:spPr>
            <p:txBody>
              <a:bodyPr rtlCol="0" anchor="ctr"/>
              <a:lstStyle/>
              <a:p>
                <a:endParaRPr lang="pt-BR"/>
              </a:p>
            </p:txBody>
          </p:sp>
          <p:sp>
            <p:nvSpPr>
              <p:cNvPr id="351" name="Forma Livre: Forma 350">
                <a:extLst>
                  <a:ext uri="{FF2B5EF4-FFF2-40B4-BE49-F238E27FC236}">
                    <a16:creationId xmlns:a16="http://schemas.microsoft.com/office/drawing/2014/main" id="{C68B1CEB-5343-D1A1-D869-851A92B22A67}"/>
                  </a:ext>
                </a:extLst>
              </p:cNvPr>
              <p:cNvSpPr/>
              <p:nvPr/>
            </p:nvSpPr>
            <p:spPr>
              <a:xfrm>
                <a:off x="4547806" y="5455539"/>
                <a:ext cx="510635" cy="326231"/>
              </a:xfrm>
              <a:custGeom>
                <a:avLst/>
                <a:gdLst>
                  <a:gd name="connsiteX0" fmla="*/ 285274 w 510635"/>
                  <a:gd name="connsiteY0" fmla="*/ 0 h 326231"/>
                  <a:gd name="connsiteX1" fmla="*/ 255270 w 510635"/>
                  <a:gd name="connsiteY1" fmla="*/ 0 h 326231"/>
                  <a:gd name="connsiteX2" fmla="*/ 255270 w 510635"/>
                  <a:gd name="connsiteY2" fmla="*/ 0 h 326231"/>
                  <a:gd name="connsiteX3" fmla="*/ 225361 w 510635"/>
                  <a:gd name="connsiteY3" fmla="*/ 0 h 326231"/>
                  <a:gd name="connsiteX4" fmla="*/ 0 w 510635"/>
                  <a:gd name="connsiteY4" fmla="*/ 326231 h 326231"/>
                  <a:gd name="connsiteX5" fmla="*/ 80677 w 510635"/>
                  <a:gd name="connsiteY5" fmla="*/ 326231 h 326231"/>
                  <a:gd name="connsiteX6" fmla="*/ 255270 w 510635"/>
                  <a:gd name="connsiteY6" fmla="*/ 73342 h 326231"/>
                  <a:gd name="connsiteX7" fmla="*/ 255270 w 510635"/>
                  <a:gd name="connsiteY7" fmla="*/ 73342 h 326231"/>
                  <a:gd name="connsiteX8" fmla="*/ 429959 w 510635"/>
                  <a:gd name="connsiteY8" fmla="*/ 326231 h 326231"/>
                  <a:gd name="connsiteX9" fmla="*/ 510635 w 510635"/>
                  <a:gd name="connsiteY9" fmla="*/ 326231 h 326231"/>
                  <a:gd name="connsiteX10" fmla="*/ 285274 w 510635"/>
                  <a:gd name="connsiteY10" fmla="*/ 0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0635" h="326231">
                    <a:moveTo>
                      <a:pt x="285274" y="0"/>
                    </a:moveTo>
                    <a:lnTo>
                      <a:pt x="255270" y="0"/>
                    </a:lnTo>
                    <a:lnTo>
                      <a:pt x="255270" y="0"/>
                    </a:lnTo>
                    <a:lnTo>
                      <a:pt x="225361" y="0"/>
                    </a:lnTo>
                    <a:lnTo>
                      <a:pt x="0" y="326231"/>
                    </a:lnTo>
                    <a:lnTo>
                      <a:pt x="80677" y="326231"/>
                    </a:lnTo>
                    <a:lnTo>
                      <a:pt x="255270" y="73342"/>
                    </a:lnTo>
                    <a:lnTo>
                      <a:pt x="255270" y="73342"/>
                    </a:lnTo>
                    <a:lnTo>
                      <a:pt x="429959" y="326231"/>
                    </a:lnTo>
                    <a:lnTo>
                      <a:pt x="510635" y="326231"/>
                    </a:lnTo>
                    <a:lnTo>
                      <a:pt x="285274" y="0"/>
                    </a:lnTo>
                    <a:close/>
                  </a:path>
                </a:pathLst>
              </a:custGeom>
              <a:grpFill/>
              <a:ln w="9525" cap="flat">
                <a:noFill/>
                <a:prstDash val="solid"/>
                <a:miter/>
              </a:ln>
            </p:spPr>
            <p:txBody>
              <a:bodyPr rtlCol="0" anchor="ctr"/>
              <a:lstStyle/>
              <a:p>
                <a:endParaRPr lang="pt-BR"/>
              </a:p>
            </p:txBody>
          </p:sp>
        </p:grpSp>
      </p:grpSp>
      <p:grpSp>
        <p:nvGrpSpPr>
          <p:cNvPr id="324" name="Agrupar 323">
            <a:extLst>
              <a:ext uri="{FF2B5EF4-FFF2-40B4-BE49-F238E27FC236}">
                <a16:creationId xmlns:a16="http://schemas.microsoft.com/office/drawing/2014/main" id="{37E82511-1292-E3A2-3895-B1C83EE073D4}"/>
              </a:ext>
            </a:extLst>
          </p:cNvPr>
          <p:cNvGrpSpPr/>
          <p:nvPr/>
        </p:nvGrpSpPr>
        <p:grpSpPr>
          <a:xfrm>
            <a:off x="8677016" y="3460056"/>
            <a:ext cx="2602824" cy="298273"/>
            <a:chOff x="3119341" y="3086100"/>
            <a:chExt cx="5956843" cy="682630"/>
          </a:xfrm>
          <a:solidFill>
            <a:schemeClr val="bg1"/>
          </a:solidFill>
        </p:grpSpPr>
        <p:sp>
          <p:nvSpPr>
            <p:cNvPr id="325" name="Forma Livre: Forma 324">
              <a:extLst>
                <a:ext uri="{FF2B5EF4-FFF2-40B4-BE49-F238E27FC236}">
                  <a16:creationId xmlns:a16="http://schemas.microsoft.com/office/drawing/2014/main" id="{2A5A5F4C-C985-735E-128D-DFC203083B6B}"/>
                </a:ext>
              </a:extLst>
            </p:cNvPr>
            <p:cNvSpPr/>
            <p:nvPr/>
          </p:nvSpPr>
          <p:spPr>
            <a:xfrm>
              <a:off x="4518849" y="3115436"/>
              <a:ext cx="672750" cy="653294"/>
            </a:xfrm>
            <a:custGeom>
              <a:avLst/>
              <a:gdLst>
                <a:gd name="connsiteX0" fmla="*/ 191 w 672750"/>
                <a:gd name="connsiteY0" fmla="*/ 0 h 653294"/>
                <a:gd name="connsiteX1" fmla="*/ 191 w 672750"/>
                <a:gd name="connsiteY1" fmla="*/ 453104 h 653294"/>
                <a:gd name="connsiteX2" fmla="*/ 64961 w 672750"/>
                <a:gd name="connsiteY2" fmla="*/ 453104 h 653294"/>
                <a:gd name="connsiteX3" fmla="*/ 64961 w 672750"/>
                <a:gd name="connsiteY3" fmla="*/ 423005 h 653294"/>
                <a:gd name="connsiteX4" fmla="*/ 265271 w 672750"/>
                <a:gd name="connsiteY4" fmla="*/ 357188 h 653294"/>
                <a:gd name="connsiteX5" fmla="*/ 336518 w 672750"/>
                <a:gd name="connsiteY5" fmla="*/ 453200 h 653294"/>
                <a:gd name="connsiteX6" fmla="*/ 406241 w 672750"/>
                <a:gd name="connsiteY6" fmla="*/ 359283 h 653294"/>
                <a:gd name="connsiteX7" fmla="*/ 608076 w 672750"/>
                <a:gd name="connsiteY7" fmla="*/ 425863 h 653294"/>
                <a:gd name="connsiteX8" fmla="*/ 608267 w 672750"/>
                <a:gd name="connsiteY8" fmla="*/ 621316 h 653294"/>
                <a:gd name="connsiteX9" fmla="*/ 672560 w 672750"/>
                <a:gd name="connsiteY9" fmla="*/ 620840 h 653294"/>
                <a:gd name="connsiteX10" fmla="*/ 672751 w 672750"/>
                <a:gd name="connsiteY10" fmla="*/ 286 h 653294"/>
                <a:gd name="connsiteX11" fmla="*/ 591979 w 672750"/>
                <a:gd name="connsiteY11" fmla="*/ 286 h 653294"/>
                <a:gd name="connsiteX12" fmla="*/ 425196 w 672750"/>
                <a:gd name="connsiteY12" fmla="*/ 224790 h 653294"/>
                <a:gd name="connsiteX13" fmla="*/ 246602 w 672750"/>
                <a:gd name="connsiteY13" fmla="*/ 223742 h 653294"/>
                <a:gd name="connsiteX14" fmla="*/ 80582 w 672750"/>
                <a:gd name="connsiteY14" fmla="*/ 95 h 653294"/>
                <a:gd name="connsiteX15" fmla="*/ 0 w 672750"/>
                <a:gd name="connsiteY15" fmla="*/ 95 h 65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2750" h="653294">
                  <a:moveTo>
                    <a:pt x="191" y="0"/>
                  </a:moveTo>
                  <a:lnTo>
                    <a:pt x="191" y="453104"/>
                  </a:lnTo>
                  <a:lnTo>
                    <a:pt x="64961" y="453104"/>
                  </a:lnTo>
                  <a:lnTo>
                    <a:pt x="64961" y="423005"/>
                  </a:lnTo>
                  <a:cubicBezTo>
                    <a:pt x="73914" y="300419"/>
                    <a:pt x="201454" y="281083"/>
                    <a:pt x="265271" y="357188"/>
                  </a:cubicBezTo>
                  <a:lnTo>
                    <a:pt x="336518" y="453200"/>
                  </a:lnTo>
                  <a:lnTo>
                    <a:pt x="406241" y="359283"/>
                  </a:lnTo>
                  <a:cubicBezTo>
                    <a:pt x="464153" y="279463"/>
                    <a:pt x="601313" y="299276"/>
                    <a:pt x="608076" y="425863"/>
                  </a:cubicBezTo>
                  <a:lnTo>
                    <a:pt x="608267" y="621316"/>
                  </a:lnTo>
                  <a:cubicBezTo>
                    <a:pt x="610457" y="660940"/>
                    <a:pt x="670465" y="667036"/>
                    <a:pt x="672560" y="620840"/>
                  </a:cubicBezTo>
                  <a:lnTo>
                    <a:pt x="672751" y="286"/>
                  </a:lnTo>
                  <a:lnTo>
                    <a:pt x="591979" y="286"/>
                  </a:lnTo>
                  <a:cubicBezTo>
                    <a:pt x="591979" y="286"/>
                    <a:pt x="425196" y="224790"/>
                    <a:pt x="425196" y="224790"/>
                  </a:cubicBezTo>
                  <a:cubicBezTo>
                    <a:pt x="376238" y="284988"/>
                    <a:pt x="301276" y="286893"/>
                    <a:pt x="246602" y="223742"/>
                  </a:cubicBezTo>
                  <a:lnTo>
                    <a:pt x="80582" y="95"/>
                  </a:lnTo>
                  <a:lnTo>
                    <a:pt x="0" y="95"/>
                  </a:lnTo>
                  <a:close/>
                </a:path>
              </a:pathLst>
            </a:custGeom>
            <a:grpFill/>
            <a:ln w="9525" cap="flat">
              <a:noFill/>
              <a:prstDash val="solid"/>
              <a:miter/>
            </a:ln>
          </p:spPr>
          <p:txBody>
            <a:bodyPr rtlCol="0" anchor="ctr"/>
            <a:lstStyle/>
            <a:p>
              <a:endParaRPr lang="pt-BR"/>
            </a:p>
          </p:txBody>
        </p:sp>
        <p:sp>
          <p:nvSpPr>
            <p:cNvPr id="326" name="Forma Livre: Forma 325">
              <a:extLst>
                <a:ext uri="{FF2B5EF4-FFF2-40B4-BE49-F238E27FC236}">
                  <a16:creationId xmlns:a16="http://schemas.microsoft.com/office/drawing/2014/main" id="{BD50A097-6A37-2BE4-C8E5-B867319CCCDE}"/>
                </a:ext>
              </a:extLst>
            </p:cNvPr>
            <p:cNvSpPr/>
            <p:nvPr/>
          </p:nvSpPr>
          <p:spPr>
            <a:xfrm>
              <a:off x="5306377" y="3116675"/>
              <a:ext cx="449045" cy="651868"/>
            </a:xfrm>
            <a:custGeom>
              <a:avLst/>
              <a:gdLst>
                <a:gd name="connsiteX0" fmla="*/ 0 w 449045"/>
                <a:gd name="connsiteY0" fmla="*/ 0 h 651868"/>
                <a:gd name="connsiteX1" fmla="*/ 0 w 449045"/>
                <a:gd name="connsiteY1" fmla="*/ 621411 h 651868"/>
                <a:gd name="connsiteX2" fmla="*/ 64770 w 449045"/>
                <a:gd name="connsiteY2" fmla="*/ 620459 h 651868"/>
                <a:gd name="connsiteX3" fmla="*/ 64770 w 449045"/>
                <a:gd name="connsiteY3" fmla="*/ 228505 h 651868"/>
                <a:gd name="connsiteX4" fmla="*/ 281369 w 449045"/>
                <a:gd name="connsiteY4" fmla="*/ 79629 h 651868"/>
                <a:gd name="connsiteX5" fmla="*/ 310896 w 449045"/>
                <a:gd name="connsiteY5" fmla="*/ 380429 h 651868"/>
                <a:gd name="connsiteX6" fmla="*/ 348139 w 449045"/>
                <a:gd name="connsiteY6" fmla="*/ 433006 h 651868"/>
                <a:gd name="connsiteX7" fmla="*/ 212122 w 449045"/>
                <a:gd name="connsiteY7" fmla="*/ 286 h 651868"/>
                <a:gd name="connsiteX8" fmla="*/ 0 w 449045"/>
                <a:gd name="connsiteY8" fmla="*/ 0 h 65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045" h="651868">
                  <a:moveTo>
                    <a:pt x="0" y="0"/>
                  </a:moveTo>
                  <a:lnTo>
                    <a:pt x="0" y="621411"/>
                  </a:lnTo>
                  <a:cubicBezTo>
                    <a:pt x="2953" y="662178"/>
                    <a:pt x="61722" y="662178"/>
                    <a:pt x="64770" y="620459"/>
                  </a:cubicBezTo>
                  <a:lnTo>
                    <a:pt x="64770" y="228505"/>
                  </a:lnTo>
                  <a:cubicBezTo>
                    <a:pt x="71914" y="103537"/>
                    <a:pt x="158210" y="39719"/>
                    <a:pt x="281369" y="79629"/>
                  </a:cubicBezTo>
                  <a:cubicBezTo>
                    <a:pt x="406717" y="134493"/>
                    <a:pt x="409765" y="306229"/>
                    <a:pt x="310896" y="380429"/>
                  </a:cubicBezTo>
                  <a:lnTo>
                    <a:pt x="348139" y="433006"/>
                  </a:lnTo>
                  <a:cubicBezTo>
                    <a:pt x="534067" y="293656"/>
                    <a:pt x="448151" y="7429"/>
                    <a:pt x="212122" y="286"/>
                  </a:cubicBezTo>
                  <a:lnTo>
                    <a:pt x="0" y="0"/>
                  </a:lnTo>
                  <a:close/>
                </a:path>
              </a:pathLst>
            </a:custGeom>
            <a:grpFill/>
            <a:ln w="9525" cap="flat">
              <a:noFill/>
              <a:prstDash val="solid"/>
              <a:miter/>
            </a:ln>
          </p:spPr>
          <p:txBody>
            <a:bodyPr rtlCol="0" anchor="ctr"/>
            <a:lstStyle/>
            <a:p>
              <a:endParaRPr lang="pt-BR"/>
            </a:p>
          </p:txBody>
        </p:sp>
        <p:sp>
          <p:nvSpPr>
            <p:cNvPr id="327" name="Forma Livre: Forma 326">
              <a:extLst>
                <a:ext uri="{FF2B5EF4-FFF2-40B4-BE49-F238E27FC236}">
                  <a16:creationId xmlns:a16="http://schemas.microsoft.com/office/drawing/2014/main" id="{AE686168-BE94-953C-7A3F-7FB9E5225D02}"/>
                </a:ext>
              </a:extLst>
            </p:cNvPr>
            <p:cNvSpPr/>
            <p:nvPr/>
          </p:nvSpPr>
          <p:spPr>
            <a:xfrm>
              <a:off x="3119341" y="3115436"/>
              <a:ext cx="517302" cy="653129"/>
            </a:xfrm>
            <a:custGeom>
              <a:avLst/>
              <a:gdLst>
                <a:gd name="connsiteX0" fmla="*/ 95 w 517302"/>
                <a:gd name="connsiteY0" fmla="*/ 0 h 653129"/>
                <a:gd name="connsiteX1" fmla="*/ 95 w 517302"/>
                <a:gd name="connsiteY1" fmla="*/ 527495 h 653129"/>
                <a:gd name="connsiteX2" fmla="*/ 38100 w 517302"/>
                <a:gd name="connsiteY2" fmla="*/ 567595 h 653129"/>
                <a:gd name="connsiteX3" fmla="*/ 46768 w 517302"/>
                <a:gd name="connsiteY3" fmla="*/ 567595 h 653129"/>
                <a:gd name="connsiteX4" fmla="*/ 78677 w 517302"/>
                <a:gd name="connsiteY4" fmla="*/ 550259 h 653129"/>
                <a:gd name="connsiteX5" fmla="*/ 78677 w 517302"/>
                <a:gd name="connsiteY5" fmla="*/ 550259 h 653129"/>
                <a:gd name="connsiteX6" fmla="*/ 126111 w 517302"/>
                <a:gd name="connsiteY6" fmla="*/ 490728 h 653129"/>
                <a:gd name="connsiteX7" fmla="*/ 301657 w 517302"/>
                <a:gd name="connsiteY7" fmla="*/ 489680 h 653129"/>
                <a:gd name="connsiteX8" fmla="*/ 431483 w 517302"/>
                <a:gd name="connsiteY8" fmla="*/ 653129 h 653129"/>
                <a:gd name="connsiteX9" fmla="*/ 514255 w 517302"/>
                <a:gd name="connsiteY9" fmla="*/ 653129 h 653129"/>
                <a:gd name="connsiteX10" fmla="*/ 312230 w 517302"/>
                <a:gd name="connsiteY10" fmla="*/ 399002 h 653129"/>
                <a:gd name="connsiteX11" fmla="*/ 312801 w 517302"/>
                <a:gd name="connsiteY11" fmla="*/ 257270 h 653129"/>
                <a:gd name="connsiteX12" fmla="*/ 517303 w 517302"/>
                <a:gd name="connsiteY12" fmla="*/ 190 h 653129"/>
                <a:gd name="connsiteX13" fmla="*/ 434531 w 517302"/>
                <a:gd name="connsiteY13" fmla="*/ 190 h 653129"/>
                <a:gd name="connsiteX14" fmla="*/ 262033 w 517302"/>
                <a:gd name="connsiteY14" fmla="*/ 216789 h 653129"/>
                <a:gd name="connsiteX15" fmla="*/ 64770 w 517302"/>
                <a:gd name="connsiteY15" fmla="*/ 149924 h 653129"/>
                <a:gd name="connsiteX16" fmla="*/ 64770 w 517302"/>
                <a:gd name="connsiteY16" fmla="*/ 190 h 653129"/>
                <a:gd name="connsiteX17" fmla="*/ 0 w 517302"/>
                <a:gd name="connsiteY17" fmla="*/ 0 h 65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7302" h="653129">
                  <a:moveTo>
                    <a:pt x="95" y="0"/>
                  </a:moveTo>
                  <a:lnTo>
                    <a:pt x="95" y="527495"/>
                  </a:lnTo>
                  <a:cubicBezTo>
                    <a:pt x="4096" y="550736"/>
                    <a:pt x="19717" y="565595"/>
                    <a:pt x="38100" y="567595"/>
                  </a:cubicBezTo>
                  <a:lnTo>
                    <a:pt x="46768" y="567595"/>
                  </a:lnTo>
                  <a:cubicBezTo>
                    <a:pt x="57531" y="566452"/>
                    <a:pt x="68675" y="560927"/>
                    <a:pt x="78677" y="550259"/>
                  </a:cubicBezTo>
                  <a:lnTo>
                    <a:pt x="78677" y="550259"/>
                  </a:lnTo>
                  <a:cubicBezTo>
                    <a:pt x="78677" y="550259"/>
                    <a:pt x="126111" y="490728"/>
                    <a:pt x="126111" y="490728"/>
                  </a:cubicBezTo>
                  <a:cubicBezTo>
                    <a:pt x="170117" y="438626"/>
                    <a:pt x="247745" y="430054"/>
                    <a:pt x="301657" y="489680"/>
                  </a:cubicBezTo>
                  <a:lnTo>
                    <a:pt x="431483" y="653129"/>
                  </a:lnTo>
                  <a:lnTo>
                    <a:pt x="514255" y="653129"/>
                  </a:lnTo>
                  <a:cubicBezTo>
                    <a:pt x="514255" y="653129"/>
                    <a:pt x="312230" y="399002"/>
                    <a:pt x="312230" y="399002"/>
                  </a:cubicBezTo>
                  <a:cubicBezTo>
                    <a:pt x="281273" y="358712"/>
                    <a:pt x="275939" y="307658"/>
                    <a:pt x="312801" y="257270"/>
                  </a:cubicBezTo>
                  <a:lnTo>
                    <a:pt x="517303" y="190"/>
                  </a:lnTo>
                  <a:lnTo>
                    <a:pt x="434531" y="190"/>
                  </a:lnTo>
                  <a:cubicBezTo>
                    <a:pt x="434531" y="190"/>
                    <a:pt x="262033" y="216789"/>
                    <a:pt x="262033" y="216789"/>
                  </a:cubicBezTo>
                  <a:cubicBezTo>
                    <a:pt x="191072" y="296513"/>
                    <a:pt x="70390" y="258509"/>
                    <a:pt x="64770" y="149924"/>
                  </a:cubicBezTo>
                  <a:lnTo>
                    <a:pt x="64770" y="190"/>
                  </a:lnTo>
                  <a:cubicBezTo>
                    <a:pt x="64770" y="190"/>
                    <a:pt x="0" y="0"/>
                    <a:pt x="0" y="0"/>
                  </a:cubicBezTo>
                  <a:close/>
                </a:path>
              </a:pathLst>
            </a:custGeom>
            <a:grpFill/>
            <a:ln w="9525" cap="flat">
              <a:noFill/>
              <a:prstDash val="solid"/>
              <a:miter/>
            </a:ln>
          </p:spPr>
          <p:txBody>
            <a:bodyPr rtlCol="0" anchor="ctr"/>
            <a:lstStyle/>
            <a:p>
              <a:endParaRPr lang="pt-BR"/>
            </a:p>
          </p:txBody>
        </p:sp>
        <p:sp>
          <p:nvSpPr>
            <p:cNvPr id="328" name="Forma Livre: Forma 327">
              <a:extLst>
                <a:ext uri="{FF2B5EF4-FFF2-40B4-BE49-F238E27FC236}">
                  <a16:creationId xmlns:a16="http://schemas.microsoft.com/office/drawing/2014/main" id="{31956F27-29D2-62A7-ADDB-DDAA3598A11E}"/>
                </a:ext>
              </a:extLst>
            </p:cNvPr>
            <p:cNvSpPr/>
            <p:nvPr/>
          </p:nvSpPr>
          <p:spPr>
            <a:xfrm>
              <a:off x="5863970" y="3331790"/>
              <a:ext cx="436149" cy="436871"/>
            </a:xfrm>
            <a:custGeom>
              <a:avLst/>
              <a:gdLst>
                <a:gd name="connsiteX0" fmla="*/ 0 w 436149"/>
                <a:gd name="connsiteY0" fmla="*/ 30820 h 436871"/>
                <a:gd name="connsiteX1" fmla="*/ 0 w 436149"/>
                <a:gd name="connsiteY1" fmla="*/ 436871 h 436871"/>
                <a:gd name="connsiteX2" fmla="*/ 436150 w 436149"/>
                <a:gd name="connsiteY2" fmla="*/ 436300 h 436871"/>
                <a:gd name="connsiteX3" fmla="*/ 436150 w 436149"/>
                <a:gd name="connsiteY3" fmla="*/ 371530 h 436871"/>
                <a:gd name="connsiteX4" fmla="*/ 222218 w 436149"/>
                <a:gd name="connsiteY4" fmla="*/ 371530 h 436871"/>
                <a:gd name="connsiteX5" fmla="*/ 64770 w 436149"/>
                <a:gd name="connsiteY5" fmla="*/ 215320 h 436871"/>
                <a:gd name="connsiteX6" fmla="*/ 64770 w 436149"/>
                <a:gd name="connsiteY6" fmla="*/ 31297 h 436871"/>
                <a:gd name="connsiteX7" fmla="*/ 0 w 436149"/>
                <a:gd name="connsiteY7" fmla="*/ 30820 h 43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49" h="436871">
                  <a:moveTo>
                    <a:pt x="0" y="30820"/>
                  </a:moveTo>
                  <a:lnTo>
                    <a:pt x="0" y="436871"/>
                  </a:lnTo>
                  <a:cubicBezTo>
                    <a:pt x="0" y="436871"/>
                    <a:pt x="436150" y="436300"/>
                    <a:pt x="436150" y="436300"/>
                  </a:cubicBezTo>
                  <a:lnTo>
                    <a:pt x="436150" y="371530"/>
                  </a:lnTo>
                  <a:lnTo>
                    <a:pt x="222218" y="371530"/>
                  </a:lnTo>
                  <a:cubicBezTo>
                    <a:pt x="131064" y="369720"/>
                    <a:pt x="65532" y="301711"/>
                    <a:pt x="64770" y="215320"/>
                  </a:cubicBezTo>
                  <a:lnTo>
                    <a:pt x="64770" y="31297"/>
                  </a:lnTo>
                  <a:cubicBezTo>
                    <a:pt x="61626" y="-12614"/>
                    <a:pt x="2857" y="-8042"/>
                    <a:pt x="0" y="30820"/>
                  </a:cubicBezTo>
                  <a:close/>
                </a:path>
              </a:pathLst>
            </a:custGeom>
            <a:grpFill/>
            <a:ln w="9525" cap="flat">
              <a:noFill/>
              <a:prstDash val="solid"/>
              <a:miter/>
            </a:ln>
          </p:spPr>
          <p:txBody>
            <a:bodyPr rtlCol="0" anchor="ctr"/>
            <a:lstStyle/>
            <a:p>
              <a:endParaRPr lang="pt-BR"/>
            </a:p>
          </p:txBody>
        </p:sp>
        <p:sp>
          <p:nvSpPr>
            <p:cNvPr id="329" name="Forma Livre: Forma 328">
              <a:extLst>
                <a:ext uri="{FF2B5EF4-FFF2-40B4-BE49-F238E27FC236}">
                  <a16:creationId xmlns:a16="http://schemas.microsoft.com/office/drawing/2014/main" id="{EBA88309-F1A8-E595-44F8-4B668A29F6A3}"/>
                </a:ext>
              </a:extLst>
            </p:cNvPr>
            <p:cNvSpPr/>
            <p:nvPr/>
          </p:nvSpPr>
          <p:spPr>
            <a:xfrm>
              <a:off x="3712177" y="3086100"/>
              <a:ext cx="683894" cy="682561"/>
            </a:xfrm>
            <a:custGeom>
              <a:avLst/>
              <a:gdLst>
                <a:gd name="connsiteX0" fmla="*/ 341947 w 683894"/>
                <a:gd name="connsiteY0" fmla="*/ 0 h 682561"/>
                <a:gd name="connsiteX1" fmla="*/ 683895 w 683894"/>
                <a:gd name="connsiteY1" fmla="*/ 341281 h 682561"/>
                <a:gd name="connsiteX2" fmla="*/ 341947 w 683894"/>
                <a:gd name="connsiteY2" fmla="*/ 682562 h 682561"/>
                <a:gd name="connsiteX3" fmla="*/ 0 w 683894"/>
                <a:gd name="connsiteY3" fmla="*/ 341281 h 682561"/>
                <a:gd name="connsiteX4" fmla="*/ 341947 w 683894"/>
                <a:gd name="connsiteY4" fmla="*/ 0 h 682561"/>
                <a:gd name="connsiteX5" fmla="*/ 341947 w 683894"/>
                <a:gd name="connsiteY5" fmla="*/ 0 h 682561"/>
                <a:gd name="connsiteX6" fmla="*/ 341947 w 683894"/>
                <a:gd name="connsiteY6" fmla="*/ 122873 h 682561"/>
                <a:gd name="connsiteX7" fmla="*/ 64294 w 683894"/>
                <a:gd name="connsiteY7" fmla="*/ 341186 h 682561"/>
                <a:gd name="connsiteX8" fmla="*/ 341947 w 683894"/>
                <a:gd name="connsiteY8" fmla="*/ 559499 h 682561"/>
                <a:gd name="connsiteX9" fmla="*/ 619601 w 683894"/>
                <a:gd name="connsiteY9" fmla="*/ 341186 h 682561"/>
                <a:gd name="connsiteX10" fmla="*/ 341947 w 683894"/>
                <a:gd name="connsiteY10" fmla="*/ 122873 h 68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3894" h="682561">
                  <a:moveTo>
                    <a:pt x="341947" y="0"/>
                  </a:moveTo>
                  <a:cubicBezTo>
                    <a:pt x="530828" y="0"/>
                    <a:pt x="683895" y="152781"/>
                    <a:pt x="683895" y="341281"/>
                  </a:cubicBezTo>
                  <a:cubicBezTo>
                    <a:pt x="683895" y="529781"/>
                    <a:pt x="530733" y="682562"/>
                    <a:pt x="341947" y="682562"/>
                  </a:cubicBezTo>
                  <a:cubicBezTo>
                    <a:pt x="153162" y="682562"/>
                    <a:pt x="0" y="529781"/>
                    <a:pt x="0" y="341281"/>
                  </a:cubicBezTo>
                  <a:cubicBezTo>
                    <a:pt x="0" y="152781"/>
                    <a:pt x="153067" y="0"/>
                    <a:pt x="341947" y="0"/>
                  </a:cubicBezTo>
                  <a:lnTo>
                    <a:pt x="341947" y="0"/>
                  </a:lnTo>
                  <a:close/>
                  <a:moveTo>
                    <a:pt x="341947" y="122873"/>
                  </a:moveTo>
                  <a:cubicBezTo>
                    <a:pt x="188595" y="122873"/>
                    <a:pt x="64294" y="220599"/>
                    <a:pt x="64294" y="341186"/>
                  </a:cubicBezTo>
                  <a:cubicBezTo>
                    <a:pt x="64294" y="461772"/>
                    <a:pt x="188595" y="559499"/>
                    <a:pt x="341947" y="559499"/>
                  </a:cubicBezTo>
                  <a:cubicBezTo>
                    <a:pt x="495300" y="559499"/>
                    <a:pt x="619601" y="461772"/>
                    <a:pt x="619601" y="341186"/>
                  </a:cubicBezTo>
                  <a:cubicBezTo>
                    <a:pt x="619601" y="220599"/>
                    <a:pt x="495300" y="122873"/>
                    <a:pt x="341947" y="122873"/>
                  </a:cubicBezTo>
                  <a:close/>
                </a:path>
              </a:pathLst>
            </a:custGeom>
            <a:grpFill/>
            <a:ln w="9525" cap="flat">
              <a:noFill/>
              <a:prstDash val="solid"/>
              <a:miter/>
            </a:ln>
          </p:spPr>
          <p:txBody>
            <a:bodyPr rtlCol="0" anchor="ctr"/>
            <a:lstStyle/>
            <a:p>
              <a:endParaRPr lang="pt-BR"/>
            </a:p>
          </p:txBody>
        </p:sp>
        <p:sp>
          <p:nvSpPr>
            <p:cNvPr id="330" name="Forma Livre: Forma 329">
              <a:extLst>
                <a:ext uri="{FF2B5EF4-FFF2-40B4-BE49-F238E27FC236}">
                  <a16:creationId xmlns:a16="http://schemas.microsoft.com/office/drawing/2014/main" id="{B3B2F892-50A0-46C5-112C-54188C7FA0E3}"/>
                </a:ext>
              </a:extLst>
            </p:cNvPr>
            <p:cNvSpPr/>
            <p:nvPr/>
          </p:nvSpPr>
          <p:spPr>
            <a:xfrm>
              <a:off x="6859618" y="3115246"/>
              <a:ext cx="539305" cy="452677"/>
            </a:xfrm>
            <a:custGeom>
              <a:avLst/>
              <a:gdLst>
                <a:gd name="connsiteX0" fmla="*/ 0 w 539305"/>
                <a:gd name="connsiteY0" fmla="*/ 0 h 452677"/>
                <a:gd name="connsiteX1" fmla="*/ 0 w 539305"/>
                <a:gd name="connsiteY1" fmla="*/ 64770 h 452677"/>
                <a:gd name="connsiteX2" fmla="*/ 108394 w 539305"/>
                <a:gd name="connsiteY2" fmla="*/ 64770 h 452677"/>
                <a:gd name="connsiteX3" fmla="*/ 237268 w 539305"/>
                <a:gd name="connsiteY3" fmla="*/ 194501 h 452677"/>
                <a:gd name="connsiteX4" fmla="*/ 237268 w 539305"/>
                <a:gd name="connsiteY4" fmla="*/ 421196 h 452677"/>
                <a:gd name="connsiteX5" fmla="*/ 302038 w 539305"/>
                <a:gd name="connsiteY5" fmla="*/ 420148 h 452677"/>
                <a:gd name="connsiteX6" fmla="*/ 302038 w 539305"/>
                <a:gd name="connsiteY6" fmla="*/ 195453 h 452677"/>
                <a:gd name="connsiteX7" fmla="*/ 430530 w 539305"/>
                <a:gd name="connsiteY7" fmla="*/ 64675 h 452677"/>
                <a:gd name="connsiteX8" fmla="*/ 539305 w 539305"/>
                <a:gd name="connsiteY8" fmla="*/ 64675 h 452677"/>
                <a:gd name="connsiteX9" fmla="*/ 539305 w 539305"/>
                <a:gd name="connsiteY9" fmla="*/ 0 h 452677"/>
                <a:gd name="connsiteX10" fmla="*/ 95 w 539305"/>
                <a:gd name="connsiteY10" fmla="*/ 0 h 45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9305" h="452677">
                  <a:moveTo>
                    <a:pt x="0" y="0"/>
                  </a:moveTo>
                  <a:lnTo>
                    <a:pt x="0" y="64770"/>
                  </a:lnTo>
                  <a:lnTo>
                    <a:pt x="108394" y="64770"/>
                  </a:lnTo>
                  <a:cubicBezTo>
                    <a:pt x="174593" y="67437"/>
                    <a:pt x="235458" y="115253"/>
                    <a:pt x="237268" y="194501"/>
                  </a:cubicBezTo>
                  <a:lnTo>
                    <a:pt x="237268" y="421196"/>
                  </a:lnTo>
                  <a:cubicBezTo>
                    <a:pt x="239363" y="462248"/>
                    <a:pt x="301085" y="464439"/>
                    <a:pt x="302038" y="420148"/>
                  </a:cubicBezTo>
                  <a:lnTo>
                    <a:pt x="302038" y="195453"/>
                  </a:lnTo>
                  <a:cubicBezTo>
                    <a:pt x="304609" y="123920"/>
                    <a:pt x="358902" y="67437"/>
                    <a:pt x="430530" y="64675"/>
                  </a:cubicBezTo>
                  <a:lnTo>
                    <a:pt x="539305" y="64675"/>
                  </a:lnTo>
                  <a:lnTo>
                    <a:pt x="539305" y="0"/>
                  </a:lnTo>
                  <a:lnTo>
                    <a:pt x="95" y="0"/>
                  </a:lnTo>
                  <a:close/>
                </a:path>
              </a:pathLst>
            </a:custGeom>
            <a:grpFill/>
            <a:ln w="9525" cap="flat">
              <a:noFill/>
              <a:prstDash val="solid"/>
              <a:miter/>
            </a:ln>
          </p:spPr>
          <p:txBody>
            <a:bodyPr rtlCol="0" anchor="ctr"/>
            <a:lstStyle/>
            <a:p>
              <a:endParaRPr lang="pt-BR"/>
            </a:p>
          </p:txBody>
        </p:sp>
        <p:sp>
          <p:nvSpPr>
            <p:cNvPr id="331" name="Forma Livre: Forma 330">
              <a:extLst>
                <a:ext uri="{FF2B5EF4-FFF2-40B4-BE49-F238E27FC236}">
                  <a16:creationId xmlns:a16="http://schemas.microsoft.com/office/drawing/2014/main" id="{ABF81416-E406-4467-B405-B3C0D49BE7FB}"/>
                </a:ext>
              </a:extLst>
            </p:cNvPr>
            <p:cNvSpPr/>
            <p:nvPr/>
          </p:nvSpPr>
          <p:spPr>
            <a:xfrm>
              <a:off x="7960137" y="3115246"/>
              <a:ext cx="672941" cy="653415"/>
            </a:xfrm>
            <a:custGeom>
              <a:avLst/>
              <a:gdLst>
                <a:gd name="connsiteX0" fmla="*/ 191 w 672941"/>
                <a:gd name="connsiteY0" fmla="*/ 286 h 653415"/>
                <a:gd name="connsiteX1" fmla="*/ 191 w 672941"/>
                <a:gd name="connsiteY1" fmla="*/ 653225 h 653415"/>
                <a:gd name="connsiteX2" fmla="*/ 64389 w 672941"/>
                <a:gd name="connsiteY2" fmla="*/ 653415 h 653415"/>
                <a:gd name="connsiteX3" fmla="*/ 64961 w 672941"/>
                <a:gd name="connsiteY3" fmla="*/ 425863 h 653415"/>
                <a:gd name="connsiteX4" fmla="*/ 262414 w 672941"/>
                <a:gd name="connsiteY4" fmla="*/ 353854 h 653415"/>
                <a:gd name="connsiteX5" fmla="*/ 336518 w 672941"/>
                <a:gd name="connsiteY5" fmla="*/ 453104 h 653415"/>
                <a:gd name="connsiteX6" fmla="*/ 409861 w 672941"/>
                <a:gd name="connsiteY6" fmla="*/ 354521 h 653415"/>
                <a:gd name="connsiteX7" fmla="*/ 607886 w 672941"/>
                <a:gd name="connsiteY7" fmla="*/ 421958 h 653415"/>
                <a:gd name="connsiteX8" fmla="*/ 608362 w 672941"/>
                <a:gd name="connsiteY8" fmla="*/ 620935 h 653415"/>
                <a:gd name="connsiteX9" fmla="*/ 672751 w 672941"/>
                <a:gd name="connsiteY9" fmla="*/ 620459 h 653415"/>
                <a:gd name="connsiteX10" fmla="*/ 672941 w 672941"/>
                <a:gd name="connsiteY10" fmla="*/ 286 h 653415"/>
                <a:gd name="connsiteX11" fmla="*/ 592169 w 672941"/>
                <a:gd name="connsiteY11" fmla="*/ 286 h 653415"/>
                <a:gd name="connsiteX12" fmla="*/ 425387 w 672941"/>
                <a:gd name="connsiteY12" fmla="*/ 224790 h 653415"/>
                <a:gd name="connsiteX13" fmla="*/ 243935 w 672941"/>
                <a:gd name="connsiteY13" fmla="*/ 219932 h 653415"/>
                <a:gd name="connsiteX14" fmla="*/ 80677 w 672941"/>
                <a:gd name="connsiteY14" fmla="*/ 0 h 653415"/>
                <a:gd name="connsiteX15" fmla="*/ 0 w 672941"/>
                <a:gd name="connsiteY15" fmla="*/ 286 h 65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2941" h="653415">
                  <a:moveTo>
                    <a:pt x="191" y="286"/>
                  </a:moveTo>
                  <a:lnTo>
                    <a:pt x="191" y="653225"/>
                  </a:lnTo>
                  <a:lnTo>
                    <a:pt x="64389" y="653415"/>
                  </a:lnTo>
                  <a:lnTo>
                    <a:pt x="64961" y="425863"/>
                  </a:lnTo>
                  <a:cubicBezTo>
                    <a:pt x="67628" y="314801"/>
                    <a:pt x="194691" y="276701"/>
                    <a:pt x="262414" y="353854"/>
                  </a:cubicBezTo>
                  <a:lnTo>
                    <a:pt x="336518" y="453104"/>
                  </a:lnTo>
                  <a:lnTo>
                    <a:pt x="409861" y="354521"/>
                  </a:lnTo>
                  <a:cubicBezTo>
                    <a:pt x="471011" y="282797"/>
                    <a:pt x="599504" y="306800"/>
                    <a:pt x="607886" y="421958"/>
                  </a:cubicBezTo>
                  <a:lnTo>
                    <a:pt x="608362" y="620935"/>
                  </a:lnTo>
                  <a:cubicBezTo>
                    <a:pt x="614458" y="664845"/>
                    <a:pt x="669226" y="663226"/>
                    <a:pt x="672751" y="620459"/>
                  </a:cubicBezTo>
                  <a:lnTo>
                    <a:pt x="672941" y="286"/>
                  </a:lnTo>
                  <a:lnTo>
                    <a:pt x="592169" y="286"/>
                  </a:lnTo>
                  <a:cubicBezTo>
                    <a:pt x="592169" y="286"/>
                    <a:pt x="425387" y="224790"/>
                    <a:pt x="425387" y="224790"/>
                  </a:cubicBezTo>
                  <a:cubicBezTo>
                    <a:pt x="373380" y="284893"/>
                    <a:pt x="298418" y="283178"/>
                    <a:pt x="243935" y="219932"/>
                  </a:cubicBezTo>
                  <a:lnTo>
                    <a:pt x="80677" y="0"/>
                  </a:lnTo>
                  <a:lnTo>
                    <a:pt x="0" y="286"/>
                  </a:lnTo>
                  <a:close/>
                </a:path>
              </a:pathLst>
            </a:custGeom>
            <a:grpFill/>
            <a:ln w="9525" cap="flat">
              <a:noFill/>
              <a:prstDash val="solid"/>
              <a:miter/>
            </a:ln>
          </p:spPr>
          <p:txBody>
            <a:bodyPr rtlCol="0" anchor="ctr"/>
            <a:lstStyle/>
            <a:p>
              <a:endParaRPr lang="pt-BR"/>
            </a:p>
          </p:txBody>
        </p:sp>
        <p:sp>
          <p:nvSpPr>
            <p:cNvPr id="332" name="Forma Livre: Forma 331">
              <a:extLst>
                <a:ext uri="{FF2B5EF4-FFF2-40B4-BE49-F238E27FC236}">
                  <a16:creationId xmlns:a16="http://schemas.microsoft.com/office/drawing/2014/main" id="{F3EB8379-DC65-150F-FDE5-5C618C123D7A}"/>
                </a:ext>
              </a:extLst>
            </p:cNvPr>
            <p:cNvSpPr/>
            <p:nvPr/>
          </p:nvSpPr>
          <p:spPr>
            <a:xfrm>
              <a:off x="6414610" y="3115246"/>
              <a:ext cx="319281" cy="652843"/>
            </a:xfrm>
            <a:custGeom>
              <a:avLst/>
              <a:gdLst>
                <a:gd name="connsiteX0" fmla="*/ 0 w 319281"/>
                <a:gd name="connsiteY0" fmla="*/ 0 h 652843"/>
                <a:gd name="connsiteX1" fmla="*/ 0 w 319281"/>
                <a:gd name="connsiteY1" fmla="*/ 652844 h 652843"/>
                <a:gd name="connsiteX2" fmla="*/ 288512 w 319281"/>
                <a:gd name="connsiteY2" fmla="*/ 652844 h 652843"/>
                <a:gd name="connsiteX3" fmla="*/ 288036 w 319281"/>
                <a:gd name="connsiteY3" fmla="*/ 588169 h 652843"/>
                <a:gd name="connsiteX4" fmla="*/ 182975 w 319281"/>
                <a:gd name="connsiteY4" fmla="*/ 587978 h 652843"/>
                <a:gd name="connsiteX5" fmla="*/ 179165 w 319281"/>
                <a:gd name="connsiteY5" fmla="*/ 357664 h 652843"/>
                <a:gd name="connsiteX6" fmla="*/ 249174 w 319281"/>
                <a:gd name="connsiteY6" fmla="*/ 357854 h 652843"/>
                <a:gd name="connsiteX7" fmla="*/ 249174 w 319281"/>
                <a:gd name="connsiteY7" fmla="*/ 293275 h 652843"/>
                <a:gd name="connsiteX8" fmla="*/ 175165 w 319281"/>
                <a:gd name="connsiteY8" fmla="*/ 293275 h 652843"/>
                <a:gd name="connsiteX9" fmla="*/ 177355 w 319281"/>
                <a:gd name="connsiteY9" fmla="*/ 64675 h 652843"/>
                <a:gd name="connsiteX10" fmla="*/ 287941 w 319281"/>
                <a:gd name="connsiteY10" fmla="*/ 64675 h 652843"/>
                <a:gd name="connsiteX11" fmla="*/ 287941 w 319281"/>
                <a:gd name="connsiteY11" fmla="*/ 0 h 652843"/>
                <a:gd name="connsiteX12" fmla="*/ 0 w 319281"/>
                <a:gd name="connsiteY12" fmla="*/ 0 h 65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281" h="652843">
                  <a:moveTo>
                    <a:pt x="0" y="0"/>
                  </a:moveTo>
                  <a:lnTo>
                    <a:pt x="0" y="652844"/>
                  </a:lnTo>
                  <a:lnTo>
                    <a:pt x="288512" y="652844"/>
                  </a:lnTo>
                  <a:cubicBezTo>
                    <a:pt x="331375" y="649796"/>
                    <a:pt x="327088" y="590455"/>
                    <a:pt x="288036" y="588169"/>
                  </a:cubicBezTo>
                  <a:lnTo>
                    <a:pt x="182975" y="587978"/>
                  </a:lnTo>
                  <a:cubicBezTo>
                    <a:pt x="33147" y="579501"/>
                    <a:pt x="35623" y="370427"/>
                    <a:pt x="179165" y="357664"/>
                  </a:cubicBezTo>
                  <a:lnTo>
                    <a:pt x="249174" y="357854"/>
                  </a:lnTo>
                  <a:lnTo>
                    <a:pt x="249174" y="293275"/>
                  </a:lnTo>
                  <a:lnTo>
                    <a:pt x="175165" y="293275"/>
                  </a:lnTo>
                  <a:cubicBezTo>
                    <a:pt x="38576" y="285179"/>
                    <a:pt x="34766" y="73724"/>
                    <a:pt x="177355" y="64675"/>
                  </a:cubicBezTo>
                  <a:lnTo>
                    <a:pt x="287941" y="64675"/>
                  </a:lnTo>
                  <a:cubicBezTo>
                    <a:pt x="331565" y="61436"/>
                    <a:pt x="327850" y="3143"/>
                    <a:pt x="287941" y="0"/>
                  </a:cubicBezTo>
                  <a:lnTo>
                    <a:pt x="0" y="0"/>
                  </a:lnTo>
                  <a:close/>
                </a:path>
              </a:pathLst>
            </a:custGeom>
            <a:grpFill/>
            <a:ln w="9525" cap="flat">
              <a:noFill/>
              <a:prstDash val="solid"/>
              <a:miter/>
            </a:ln>
          </p:spPr>
          <p:txBody>
            <a:bodyPr rtlCol="0" anchor="ctr"/>
            <a:lstStyle/>
            <a:p>
              <a:endParaRPr lang="pt-BR"/>
            </a:p>
          </p:txBody>
        </p:sp>
        <p:sp>
          <p:nvSpPr>
            <p:cNvPr id="333" name="Forma Livre: Forma 332">
              <a:extLst>
                <a:ext uri="{FF2B5EF4-FFF2-40B4-BE49-F238E27FC236}">
                  <a16:creationId xmlns:a16="http://schemas.microsoft.com/office/drawing/2014/main" id="{533B1261-1C2E-4344-94AC-DC08DF44132E}"/>
                </a:ext>
              </a:extLst>
            </p:cNvPr>
            <p:cNvSpPr/>
            <p:nvPr/>
          </p:nvSpPr>
          <p:spPr>
            <a:xfrm>
              <a:off x="7518272" y="3115246"/>
              <a:ext cx="319281" cy="652843"/>
            </a:xfrm>
            <a:custGeom>
              <a:avLst/>
              <a:gdLst>
                <a:gd name="connsiteX0" fmla="*/ 0 w 319281"/>
                <a:gd name="connsiteY0" fmla="*/ 0 h 652843"/>
                <a:gd name="connsiteX1" fmla="*/ 0 w 319281"/>
                <a:gd name="connsiteY1" fmla="*/ 652844 h 652843"/>
                <a:gd name="connsiteX2" fmla="*/ 288512 w 319281"/>
                <a:gd name="connsiteY2" fmla="*/ 652844 h 652843"/>
                <a:gd name="connsiteX3" fmla="*/ 288036 w 319281"/>
                <a:gd name="connsiteY3" fmla="*/ 588169 h 652843"/>
                <a:gd name="connsiteX4" fmla="*/ 182975 w 319281"/>
                <a:gd name="connsiteY4" fmla="*/ 587978 h 652843"/>
                <a:gd name="connsiteX5" fmla="*/ 179165 w 319281"/>
                <a:gd name="connsiteY5" fmla="*/ 357664 h 652843"/>
                <a:gd name="connsiteX6" fmla="*/ 249174 w 319281"/>
                <a:gd name="connsiteY6" fmla="*/ 357854 h 652843"/>
                <a:gd name="connsiteX7" fmla="*/ 249174 w 319281"/>
                <a:gd name="connsiteY7" fmla="*/ 293275 h 652843"/>
                <a:gd name="connsiteX8" fmla="*/ 175165 w 319281"/>
                <a:gd name="connsiteY8" fmla="*/ 293275 h 652843"/>
                <a:gd name="connsiteX9" fmla="*/ 177355 w 319281"/>
                <a:gd name="connsiteY9" fmla="*/ 64675 h 652843"/>
                <a:gd name="connsiteX10" fmla="*/ 287941 w 319281"/>
                <a:gd name="connsiteY10" fmla="*/ 64675 h 652843"/>
                <a:gd name="connsiteX11" fmla="*/ 287941 w 319281"/>
                <a:gd name="connsiteY11" fmla="*/ 0 h 652843"/>
                <a:gd name="connsiteX12" fmla="*/ 0 w 319281"/>
                <a:gd name="connsiteY12" fmla="*/ 0 h 65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281" h="652843">
                  <a:moveTo>
                    <a:pt x="0" y="0"/>
                  </a:moveTo>
                  <a:lnTo>
                    <a:pt x="0" y="652844"/>
                  </a:lnTo>
                  <a:lnTo>
                    <a:pt x="288512" y="652844"/>
                  </a:lnTo>
                  <a:cubicBezTo>
                    <a:pt x="331375" y="649796"/>
                    <a:pt x="327088" y="590455"/>
                    <a:pt x="288036" y="588169"/>
                  </a:cubicBezTo>
                  <a:lnTo>
                    <a:pt x="182975" y="587978"/>
                  </a:lnTo>
                  <a:cubicBezTo>
                    <a:pt x="33147" y="579501"/>
                    <a:pt x="35623" y="370427"/>
                    <a:pt x="179165" y="357664"/>
                  </a:cubicBezTo>
                  <a:lnTo>
                    <a:pt x="249174" y="357854"/>
                  </a:lnTo>
                  <a:lnTo>
                    <a:pt x="249174" y="293275"/>
                  </a:lnTo>
                  <a:lnTo>
                    <a:pt x="175165" y="293275"/>
                  </a:lnTo>
                  <a:cubicBezTo>
                    <a:pt x="38576" y="285179"/>
                    <a:pt x="34766" y="73724"/>
                    <a:pt x="177355" y="64675"/>
                  </a:cubicBezTo>
                  <a:lnTo>
                    <a:pt x="287941" y="64675"/>
                  </a:lnTo>
                  <a:cubicBezTo>
                    <a:pt x="331565" y="61436"/>
                    <a:pt x="327850" y="3143"/>
                    <a:pt x="287941" y="0"/>
                  </a:cubicBezTo>
                  <a:lnTo>
                    <a:pt x="0" y="0"/>
                  </a:lnTo>
                  <a:close/>
                </a:path>
              </a:pathLst>
            </a:custGeom>
            <a:grpFill/>
            <a:ln w="9525" cap="flat">
              <a:noFill/>
              <a:prstDash val="solid"/>
              <a:miter/>
            </a:ln>
          </p:spPr>
          <p:txBody>
            <a:bodyPr rtlCol="0" anchor="ctr"/>
            <a:lstStyle/>
            <a:p>
              <a:endParaRPr lang="pt-BR"/>
            </a:p>
          </p:txBody>
        </p:sp>
        <p:sp>
          <p:nvSpPr>
            <p:cNvPr id="334" name="Forma Livre: Forma 333">
              <a:extLst>
                <a:ext uri="{FF2B5EF4-FFF2-40B4-BE49-F238E27FC236}">
                  <a16:creationId xmlns:a16="http://schemas.microsoft.com/office/drawing/2014/main" id="{7AD724E8-02E9-F3F7-D2A3-73EA4B355E90}"/>
                </a:ext>
              </a:extLst>
            </p:cNvPr>
            <p:cNvSpPr/>
            <p:nvPr/>
          </p:nvSpPr>
          <p:spPr>
            <a:xfrm>
              <a:off x="8756903" y="3115246"/>
              <a:ext cx="319281" cy="652843"/>
            </a:xfrm>
            <a:custGeom>
              <a:avLst/>
              <a:gdLst>
                <a:gd name="connsiteX0" fmla="*/ 0 w 319281"/>
                <a:gd name="connsiteY0" fmla="*/ 0 h 652843"/>
                <a:gd name="connsiteX1" fmla="*/ 0 w 319281"/>
                <a:gd name="connsiteY1" fmla="*/ 652844 h 652843"/>
                <a:gd name="connsiteX2" fmla="*/ 288513 w 319281"/>
                <a:gd name="connsiteY2" fmla="*/ 652844 h 652843"/>
                <a:gd name="connsiteX3" fmla="*/ 288036 w 319281"/>
                <a:gd name="connsiteY3" fmla="*/ 588169 h 652843"/>
                <a:gd name="connsiteX4" fmla="*/ 182975 w 319281"/>
                <a:gd name="connsiteY4" fmla="*/ 587978 h 652843"/>
                <a:gd name="connsiteX5" fmla="*/ 179165 w 319281"/>
                <a:gd name="connsiteY5" fmla="*/ 357664 h 652843"/>
                <a:gd name="connsiteX6" fmla="*/ 249174 w 319281"/>
                <a:gd name="connsiteY6" fmla="*/ 357854 h 652843"/>
                <a:gd name="connsiteX7" fmla="*/ 249174 w 319281"/>
                <a:gd name="connsiteY7" fmla="*/ 293275 h 652843"/>
                <a:gd name="connsiteX8" fmla="*/ 175165 w 319281"/>
                <a:gd name="connsiteY8" fmla="*/ 293275 h 652843"/>
                <a:gd name="connsiteX9" fmla="*/ 177355 w 319281"/>
                <a:gd name="connsiteY9" fmla="*/ 64675 h 652843"/>
                <a:gd name="connsiteX10" fmla="*/ 287941 w 319281"/>
                <a:gd name="connsiteY10" fmla="*/ 64675 h 652843"/>
                <a:gd name="connsiteX11" fmla="*/ 287941 w 319281"/>
                <a:gd name="connsiteY11" fmla="*/ 0 h 652843"/>
                <a:gd name="connsiteX12" fmla="*/ 0 w 319281"/>
                <a:gd name="connsiteY12" fmla="*/ 0 h 65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281" h="652843">
                  <a:moveTo>
                    <a:pt x="0" y="0"/>
                  </a:moveTo>
                  <a:lnTo>
                    <a:pt x="0" y="652844"/>
                  </a:lnTo>
                  <a:lnTo>
                    <a:pt x="288513" y="652844"/>
                  </a:lnTo>
                  <a:cubicBezTo>
                    <a:pt x="331375" y="649796"/>
                    <a:pt x="327089" y="590455"/>
                    <a:pt x="288036" y="588169"/>
                  </a:cubicBezTo>
                  <a:lnTo>
                    <a:pt x="182975" y="587978"/>
                  </a:lnTo>
                  <a:cubicBezTo>
                    <a:pt x="33147" y="579501"/>
                    <a:pt x="35623" y="370427"/>
                    <a:pt x="179165" y="357664"/>
                  </a:cubicBezTo>
                  <a:lnTo>
                    <a:pt x="249174" y="357854"/>
                  </a:lnTo>
                  <a:lnTo>
                    <a:pt x="249174" y="293275"/>
                  </a:lnTo>
                  <a:lnTo>
                    <a:pt x="175165" y="293275"/>
                  </a:lnTo>
                  <a:cubicBezTo>
                    <a:pt x="38576" y="285179"/>
                    <a:pt x="34766" y="73724"/>
                    <a:pt x="177355" y="64675"/>
                  </a:cubicBezTo>
                  <a:lnTo>
                    <a:pt x="287941" y="64675"/>
                  </a:lnTo>
                  <a:cubicBezTo>
                    <a:pt x="331565" y="61436"/>
                    <a:pt x="327851" y="3143"/>
                    <a:pt x="287941" y="0"/>
                  </a:cubicBezTo>
                  <a:lnTo>
                    <a:pt x="0" y="0"/>
                  </a:lnTo>
                  <a:close/>
                </a:path>
              </a:pathLst>
            </a:custGeom>
            <a:grpFill/>
            <a:ln w="9525" cap="flat">
              <a:noFill/>
              <a:prstDash val="solid"/>
              <a:miter/>
            </a:ln>
          </p:spPr>
          <p:txBody>
            <a:bodyPr rtlCol="0" anchor="ctr"/>
            <a:lstStyle/>
            <a:p>
              <a:endParaRPr lang="pt-BR"/>
            </a:p>
          </p:txBody>
        </p:sp>
      </p:grpSp>
      <p:grpSp>
        <p:nvGrpSpPr>
          <p:cNvPr id="439" name="Agrupar 438">
            <a:extLst>
              <a:ext uri="{FF2B5EF4-FFF2-40B4-BE49-F238E27FC236}">
                <a16:creationId xmlns:a16="http://schemas.microsoft.com/office/drawing/2014/main" id="{809AD387-709D-14C2-CCFB-FA7C48182A2B}"/>
              </a:ext>
            </a:extLst>
          </p:cNvPr>
          <p:cNvGrpSpPr/>
          <p:nvPr/>
        </p:nvGrpSpPr>
        <p:grpSpPr>
          <a:xfrm>
            <a:off x="912160" y="4510797"/>
            <a:ext cx="2822883" cy="1089808"/>
            <a:chOff x="0" y="1074569"/>
            <a:chExt cx="12189694" cy="4705980"/>
          </a:xfrm>
          <a:solidFill>
            <a:schemeClr val="tx1"/>
          </a:solidFill>
        </p:grpSpPr>
        <p:grpSp>
          <p:nvGrpSpPr>
            <p:cNvPr id="491" name="Gráfico 4">
              <a:extLst>
                <a:ext uri="{FF2B5EF4-FFF2-40B4-BE49-F238E27FC236}">
                  <a16:creationId xmlns:a16="http://schemas.microsoft.com/office/drawing/2014/main" id="{ABF10059-4146-D7FE-AD81-4DD369DC8102}"/>
                </a:ext>
              </a:extLst>
            </p:cNvPr>
            <p:cNvGrpSpPr/>
            <p:nvPr/>
          </p:nvGrpSpPr>
          <p:grpSpPr>
            <a:xfrm>
              <a:off x="4692" y="1074569"/>
              <a:ext cx="12185002" cy="3514688"/>
              <a:chOff x="4692" y="1074569"/>
              <a:chExt cx="12185002" cy="3514688"/>
            </a:xfrm>
            <a:grpFill/>
          </p:grpSpPr>
          <p:sp>
            <p:nvSpPr>
              <p:cNvPr id="550" name="Forma Livre: Forma 549">
                <a:extLst>
                  <a:ext uri="{FF2B5EF4-FFF2-40B4-BE49-F238E27FC236}">
                    <a16:creationId xmlns:a16="http://schemas.microsoft.com/office/drawing/2014/main" id="{B79B31E3-0758-6228-F4F3-EE7816FC6AE5}"/>
                  </a:ext>
                </a:extLst>
              </p:cNvPr>
              <p:cNvSpPr/>
              <p:nvPr/>
            </p:nvSpPr>
            <p:spPr>
              <a:xfrm>
                <a:off x="698508" y="1084365"/>
                <a:ext cx="4241103" cy="3504891"/>
              </a:xfrm>
              <a:custGeom>
                <a:avLst/>
                <a:gdLst>
                  <a:gd name="connsiteX0" fmla="*/ 4075141 w 4241103"/>
                  <a:gd name="connsiteY0" fmla="*/ 148510 h 3504891"/>
                  <a:gd name="connsiteX1" fmla="*/ 3709793 w 4241103"/>
                  <a:gd name="connsiteY1" fmla="*/ 165 h 3504891"/>
                  <a:gd name="connsiteX2" fmla="*/ 3708558 w 4241103"/>
                  <a:gd name="connsiteY2" fmla="*/ 165 h 3504891"/>
                  <a:gd name="connsiteX3" fmla="*/ 3707570 w 4241103"/>
                  <a:gd name="connsiteY3" fmla="*/ 82 h 3504891"/>
                  <a:gd name="connsiteX4" fmla="*/ 3706582 w 4241103"/>
                  <a:gd name="connsiteY4" fmla="*/ 82 h 3504891"/>
                  <a:gd name="connsiteX5" fmla="*/ 3705265 w 4241103"/>
                  <a:gd name="connsiteY5" fmla="*/ 82 h 3504891"/>
                  <a:gd name="connsiteX6" fmla="*/ 3317607 w 4241103"/>
                  <a:gd name="connsiteY6" fmla="*/ 152462 h 3504891"/>
                  <a:gd name="connsiteX7" fmla="*/ 3158395 w 4241103"/>
                  <a:gd name="connsiteY7" fmla="*/ 502416 h 3504891"/>
                  <a:gd name="connsiteX8" fmla="*/ 3158395 w 4241103"/>
                  <a:gd name="connsiteY8" fmla="*/ 503568 h 3504891"/>
                  <a:gd name="connsiteX9" fmla="*/ 3158313 w 4241103"/>
                  <a:gd name="connsiteY9" fmla="*/ 504392 h 3504891"/>
                  <a:gd name="connsiteX10" fmla="*/ 3158313 w 4241103"/>
                  <a:gd name="connsiteY10" fmla="*/ 505215 h 3504891"/>
                  <a:gd name="connsiteX11" fmla="*/ 3159794 w 4241103"/>
                  <a:gd name="connsiteY11" fmla="*/ 1230231 h 3504891"/>
                  <a:gd name="connsiteX12" fmla="*/ 3159794 w 4241103"/>
                  <a:gd name="connsiteY12" fmla="*/ 1230808 h 3504891"/>
                  <a:gd name="connsiteX13" fmla="*/ 3159794 w 4241103"/>
                  <a:gd name="connsiteY13" fmla="*/ 1231384 h 3504891"/>
                  <a:gd name="connsiteX14" fmla="*/ 3159794 w 4241103"/>
                  <a:gd name="connsiteY14" fmla="*/ 1234101 h 3504891"/>
                  <a:gd name="connsiteX15" fmla="*/ 3159877 w 4241103"/>
                  <a:gd name="connsiteY15" fmla="*/ 1234595 h 3504891"/>
                  <a:gd name="connsiteX16" fmla="*/ 3159877 w 4241103"/>
                  <a:gd name="connsiteY16" fmla="*/ 1235088 h 3504891"/>
                  <a:gd name="connsiteX17" fmla="*/ 3553462 w 4241103"/>
                  <a:gd name="connsiteY17" fmla="*/ 1882392 h 3504891"/>
                  <a:gd name="connsiteX18" fmla="*/ 3553791 w 4241103"/>
                  <a:gd name="connsiteY18" fmla="*/ 1882639 h 3504891"/>
                  <a:gd name="connsiteX19" fmla="*/ 3554121 w 4241103"/>
                  <a:gd name="connsiteY19" fmla="*/ 1882886 h 3504891"/>
                  <a:gd name="connsiteX20" fmla="*/ 3555767 w 4241103"/>
                  <a:gd name="connsiteY20" fmla="*/ 1884039 h 3504891"/>
                  <a:gd name="connsiteX21" fmla="*/ 3556096 w 4241103"/>
                  <a:gd name="connsiteY21" fmla="*/ 1884286 h 3504891"/>
                  <a:gd name="connsiteX22" fmla="*/ 3556425 w 4241103"/>
                  <a:gd name="connsiteY22" fmla="*/ 1884533 h 3504891"/>
                  <a:gd name="connsiteX23" fmla="*/ 3843732 w 4241103"/>
                  <a:gd name="connsiteY23" fmla="*/ 2323807 h 3504891"/>
                  <a:gd name="connsiteX24" fmla="*/ 3843732 w 4241103"/>
                  <a:gd name="connsiteY24" fmla="*/ 2626343 h 3504891"/>
                  <a:gd name="connsiteX25" fmla="*/ 3312997 w 4241103"/>
                  <a:gd name="connsiteY25" fmla="*/ 3135263 h 3504891"/>
                  <a:gd name="connsiteX26" fmla="*/ 2813051 w 4241103"/>
                  <a:gd name="connsiteY26" fmla="*/ 2657708 h 3504891"/>
                  <a:gd name="connsiteX27" fmla="*/ 2812804 w 4241103"/>
                  <a:gd name="connsiteY27" fmla="*/ 2475528 h 3504891"/>
                  <a:gd name="connsiteX28" fmla="*/ 2808029 w 4241103"/>
                  <a:gd name="connsiteY28" fmla="*/ 1330665 h 3504891"/>
                  <a:gd name="connsiteX29" fmla="*/ 2808029 w 4241103"/>
                  <a:gd name="connsiteY29" fmla="*/ 1330007 h 3504891"/>
                  <a:gd name="connsiteX30" fmla="*/ 2808029 w 4241103"/>
                  <a:gd name="connsiteY30" fmla="*/ 1329348 h 3504891"/>
                  <a:gd name="connsiteX31" fmla="*/ 2807865 w 4241103"/>
                  <a:gd name="connsiteY31" fmla="*/ 1326055 h 3504891"/>
                  <a:gd name="connsiteX32" fmla="*/ 2807865 w 4241103"/>
                  <a:gd name="connsiteY32" fmla="*/ 1325397 h 3504891"/>
                  <a:gd name="connsiteX33" fmla="*/ 2807782 w 4241103"/>
                  <a:gd name="connsiteY33" fmla="*/ 1324738 h 3504891"/>
                  <a:gd name="connsiteX34" fmla="*/ 2388019 w 4241103"/>
                  <a:gd name="connsiteY34" fmla="*/ 393914 h 3504891"/>
                  <a:gd name="connsiteX35" fmla="*/ 1387468 w 4241103"/>
                  <a:gd name="connsiteY35" fmla="*/ 0 h 3504891"/>
                  <a:gd name="connsiteX36" fmla="*/ 1385904 w 4241103"/>
                  <a:gd name="connsiteY36" fmla="*/ 0 h 3504891"/>
                  <a:gd name="connsiteX37" fmla="*/ 1384751 w 4241103"/>
                  <a:gd name="connsiteY37" fmla="*/ 0 h 3504891"/>
                  <a:gd name="connsiteX38" fmla="*/ 1383599 w 4241103"/>
                  <a:gd name="connsiteY38" fmla="*/ 0 h 3504891"/>
                  <a:gd name="connsiteX39" fmla="*/ 1382117 w 4241103"/>
                  <a:gd name="connsiteY39" fmla="*/ 165 h 3504891"/>
                  <a:gd name="connsiteX40" fmla="*/ 376462 w 4241103"/>
                  <a:gd name="connsiteY40" fmla="*/ 449482 h 3504891"/>
                  <a:gd name="connsiteX41" fmla="*/ 1235 w 4241103"/>
                  <a:gd name="connsiteY41" fmla="*/ 1412741 h 3504891"/>
                  <a:gd name="connsiteX42" fmla="*/ 1235 w 4241103"/>
                  <a:gd name="connsiteY42" fmla="*/ 1413317 h 3504891"/>
                  <a:gd name="connsiteX43" fmla="*/ 1235 w 4241103"/>
                  <a:gd name="connsiteY43" fmla="*/ 1413894 h 3504891"/>
                  <a:gd name="connsiteX44" fmla="*/ 0 w 4241103"/>
                  <a:gd name="connsiteY44" fmla="*/ 3471963 h 3504891"/>
                  <a:gd name="connsiteX45" fmla="*/ 0 w 4241103"/>
                  <a:gd name="connsiteY45" fmla="*/ 3504892 h 3504891"/>
                  <a:gd name="connsiteX46" fmla="*/ 32929 w 4241103"/>
                  <a:gd name="connsiteY46" fmla="*/ 3504892 h 3504891"/>
                  <a:gd name="connsiteX47" fmla="*/ 336947 w 4241103"/>
                  <a:gd name="connsiteY47" fmla="*/ 3504892 h 3504891"/>
                  <a:gd name="connsiteX48" fmla="*/ 369876 w 4241103"/>
                  <a:gd name="connsiteY48" fmla="*/ 3504892 h 3504891"/>
                  <a:gd name="connsiteX49" fmla="*/ 369876 w 4241103"/>
                  <a:gd name="connsiteY49" fmla="*/ 3471963 h 3504891"/>
                  <a:gd name="connsiteX50" fmla="*/ 370288 w 4241103"/>
                  <a:gd name="connsiteY50" fmla="*/ 1392654 h 3504891"/>
                  <a:gd name="connsiteX51" fmla="*/ 1407472 w 4241103"/>
                  <a:gd name="connsiteY51" fmla="*/ 377203 h 3504891"/>
                  <a:gd name="connsiteX52" fmla="*/ 2441940 w 4241103"/>
                  <a:gd name="connsiteY52" fmla="*/ 1395865 h 3504891"/>
                  <a:gd name="connsiteX53" fmla="*/ 2447950 w 4241103"/>
                  <a:gd name="connsiteY53" fmla="*/ 2646759 h 3504891"/>
                  <a:gd name="connsiteX54" fmla="*/ 2447950 w 4241103"/>
                  <a:gd name="connsiteY54" fmla="*/ 2647088 h 3504891"/>
                  <a:gd name="connsiteX55" fmla="*/ 2447950 w 4241103"/>
                  <a:gd name="connsiteY55" fmla="*/ 2647418 h 3504891"/>
                  <a:gd name="connsiteX56" fmla="*/ 2447950 w 4241103"/>
                  <a:gd name="connsiteY56" fmla="*/ 2649147 h 3504891"/>
                  <a:gd name="connsiteX57" fmla="*/ 2447950 w 4241103"/>
                  <a:gd name="connsiteY57" fmla="*/ 2649476 h 3504891"/>
                  <a:gd name="connsiteX58" fmla="*/ 2447950 w 4241103"/>
                  <a:gd name="connsiteY58" fmla="*/ 2649805 h 3504891"/>
                  <a:gd name="connsiteX59" fmla="*/ 3311104 w 4241103"/>
                  <a:gd name="connsiteY59" fmla="*/ 3503904 h 3504891"/>
                  <a:gd name="connsiteX60" fmla="*/ 3311515 w 4241103"/>
                  <a:gd name="connsiteY60" fmla="*/ 3503904 h 3504891"/>
                  <a:gd name="connsiteX61" fmla="*/ 3311927 w 4241103"/>
                  <a:gd name="connsiteY61" fmla="*/ 3503904 h 3504891"/>
                  <a:gd name="connsiteX62" fmla="*/ 3314150 w 4241103"/>
                  <a:gd name="connsiteY62" fmla="*/ 3503904 h 3504891"/>
                  <a:gd name="connsiteX63" fmla="*/ 3314643 w 4241103"/>
                  <a:gd name="connsiteY63" fmla="*/ 3503904 h 3504891"/>
                  <a:gd name="connsiteX64" fmla="*/ 3315137 w 4241103"/>
                  <a:gd name="connsiteY64" fmla="*/ 3503904 h 3504891"/>
                  <a:gd name="connsiteX65" fmla="*/ 3965570 w 4241103"/>
                  <a:gd name="connsiteY65" fmla="*/ 3256442 h 3504891"/>
                  <a:gd name="connsiteX66" fmla="*/ 4238634 w 4241103"/>
                  <a:gd name="connsiteY66" fmla="*/ 2611937 h 3504891"/>
                  <a:gd name="connsiteX67" fmla="*/ 4238634 w 4241103"/>
                  <a:gd name="connsiteY67" fmla="*/ 2611278 h 3504891"/>
                  <a:gd name="connsiteX68" fmla="*/ 4238634 w 4241103"/>
                  <a:gd name="connsiteY68" fmla="*/ 2610620 h 3504891"/>
                  <a:gd name="connsiteX69" fmla="*/ 4239952 w 4241103"/>
                  <a:gd name="connsiteY69" fmla="*/ 2329158 h 3504891"/>
                  <a:gd name="connsiteX70" fmla="*/ 4239952 w 4241103"/>
                  <a:gd name="connsiteY70" fmla="*/ 2328335 h 3504891"/>
                  <a:gd name="connsiteX71" fmla="*/ 4239952 w 4241103"/>
                  <a:gd name="connsiteY71" fmla="*/ 2327512 h 3504891"/>
                  <a:gd name="connsiteX72" fmla="*/ 4239952 w 4241103"/>
                  <a:gd name="connsiteY72" fmla="*/ 2326441 h 3504891"/>
                  <a:gd name="connsiteX73" fmla="*/ 3820928 w 4241103"/>
                  <a:gd name="connsiteY73" fmla="*/ 1607352 h 3504891"/>
                  <a:gd name="connsiteX74" fmla="*/ 3552968 w 4241103"/>
                  <a:gd name="connsiteY74" fmla="*/ 1164785 h 3504891"/>
                  <a:gd name="connsiteX75" fmla="*/ 3554121 w 4241103"/>
                  <a:gd name="connsiteY75" fmla="*/ 499205 h 3504891"/>
                  <a:gd name="connsiteX76" fmla="*/ 3695633 w 4241103"/>
                  <a:gd name="connsiteY76" fmla="*/ 369218 h 3504891"/>
                  <a:gd name="connsiteX77" fmla="*/ 3844802 w 4241103"/>
                  <a:gd name="connsiteY77" fmla="*/ 511389 h 3504891"/>
                  <a:gd name="connsiteX78" fmla="*/ 3844802 w 4241103"/>
                  <a:gd name="connsiteY78" fmla="*/ 989190 h 3504891"/>
                  <a:gd name="connsiteX79" fmla="*/ 3844802 w 4241103"/>
                  <a:gd name="connsiteY79" fmla="*/ 1022119 h 3504891"/>
                  <a:gd name="connsiteX80" fmla="*/ 3877731 w 4241103"/>
                  <a:gd name="connsiteY80" fmla="*/ 1022119 h 3504891"/>
                  <a:gd name="connsiteX81" fmla="*/ 4208257 w 4241103"/>
                  <a:gd name="connsiteY81" fmla="*/ 1021872 h 3504891"/>
                  <a:gd name="connsiteX82" fmla="*/ 4241104 w 4241103"/>
                  <a:gd name="connsiteY82" fmla="*/ 1021872 h 3504891"/>
                  <a:gd name="connsiteX83" fmla="*/ 4241104 w 4241103"/>
                  <a:gd name="connsiteY83" fmla="*/ 508425 h 3504891"/>
                  <a:gd name="connsiteX84" fmla="*/ 4241104 w 4241103"/>
                  <a:gd name="connsiteY84" fmla="*/ 506532 h 3504891"/>
                  <a:gd name="connsiteX85" fmla="*/ 4240939 w 4241103"/>
                  <a:gd name="connsiteY85" fmla="*/ 504639 h 3504891"/>
                  <a:gd name="connsiteX86" fmla="*/ 4075224 w 4241103"/>
                  <a:gd name="connsiteY86" fmla="*/ 148510 h 3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41103" h="3504891">
                    <a:moveTo>
                      <a:pt x="4075141" y="148510"/>
                    </a:moveTo>
                    <a:cubicBezTo>
                      <a:pt x="3980305" y="58449"/>
                      <a:pt x="3854022" y="7162"/>
                      <a:pt x="3709793" y="165"/>
                    </a:cubicBezTo>
                    <a:lnTo>
                      <a:pt x="3708558" y="165"/>
                    </a:lnTo>
                    <a:cubicBezTo>
                      <a:pt x="3708558" y="165"/>
                      <a:pt x="3707570" y="82"/>
                      <a:pt x="3707570" y="82"/>
                    </a:cubicBezTo>
                    <a:lnTo>
                      <a:pt x="3706582" y="82"/>
                    </a:lnTo>
                    <a:cubicBezTo>
                      <a:pt x="3706582" y="82"/>
                      <a:pt x="3705265" y="82"/>
                      <a:pt x="3705265" y="82"/>
                    </a:cubicBezTo>
                    <a:cubicBezTo>
                      <a:pt x="3553215" y="2223"/>
                      <a:pt x="3419193" y="54909"/>
                      <a:pt x="3317607" y="152462"/>
                    </a:cubicBezTo>
                    <a:cubicBezTo>
                      <a:pt x="3221536" y="244746"/>
                      <a:pt x="3164981" y="369053"/>
                      <a:pt x="3158395" y="502416"/>
                    </a:cubicBezTo>
                    <a:lnTo>
                      <a:pt x="3158395" y="503568"/>
                    </a:lnTo>
                    <a:cubicBezTo>
                      <a:pt x="3158395" y="503568"/>
                      <a:pt x="3158313" y="504392"/>
                      <a:pt x="3158313" y="504392"/>
                    </a:cubicBezTo>
                    <a:lnTo>
                      <a:pt x="3158313" y="505215"/>
                    </a:lnTo>
                    <a:cubicBezTo>
                      <a:pt x="3158313" y="505215"/>
                      <a:pt x="3159794" y="1230231"/>
                      <a:pt x="3159794" y="1230231"/>
                    </a:cubicBezTo>
                    <a:lnTo>
                      <a:pt x="3159794" y="1230808"/>
                    </a:lnTo>
                    <a:cubicBezTo>
                      <a:pt x="3159794" y="1230808"/>
                      <a:pt x="3159794" y="1231384"/>
                      <a:pt x="3159794" y="1231384"/>
                    </a:cubicBezTo>
                    <a:lnTo>
                      <a:pt x="3159794" y="1234101"/>
                    </a:lnTo>
                    <a:cubicBezTo>
                      <a:pt x="3159794" y="1234101"/>
                      <a:pt x="3159877" y="1234595"/>
                      <a:pt x="3159877" y="1234595"/>
                    </a:cubicBezTo>
                    <a:lnTo>
                      <a:pt x="3159877" y="1235088"/>
                    </a:lnTo>
                    <a:cubicBezTo>
                      <a:pt x="3176588" y="1480575"/>
                      <a:pt x="3305341" y="1692309"/>
                      <a:pt x="3553462" y="1882392"/>
                    </a:cubicBezTo>
                    <a:lnTo>
                      <a:pt x="3553791" y="1882639"/>
                    </a:lnTo>
                    <a:lnTo>
                      <a:pt x="3554121" y="1882886"/>
                    </a:lnTo>
                    <a:lnTo>
                      <a:pt x="3555767" y="1884039"/>
                    </a:lnTo>
                    <a:lnTo>
                      <a:pt x="3556096" y="1884286"/>
                    </a:lnTo>
                    <a:lnTo>
                      <a:pt x="3556425" y="1884533"/>
                    </a:lnTo>
                    <a:cubicBezTo>
                      <a:pt x="3806440" y="2057575"/>
                      <a:pt x="3842003" y="2203698"/>
                      <a:pt x="3843732" y="2323807"/>
                    </a:cubicBezTo>
                    <a:lnTo>
                      <a:pt x="3843732" y="2626343"/>
                    </a:lnTo>
                    <a:cubicBezTo>
                      <a:pt x="3820023" y="2934066"/>
                      <a:pt x="3616768" y="3128924"/>
                      <a:pt x="3312997" y="3135263"/>
                    </a:cubicBezTo>
                    <a:cubicBezTo>
                      <a:pt x="3095253" y="3123984"/>
                      <a:pt x="2846556" y="2969876"/>
                      <a:pt x="2813051" y="2657708"/>
                    </a:cubicBezTo>
                    <a:lnTo>
                      <a:pt x="2812804" y="2475528"/>
                    </a:lnTo>
                    <a:lnTo>
                      <a:pt x="2808029" y="1330665"/>
                    </a:lnTo>
                    <a:lnTo>
                      <a:pt x="2808029" y="1330007"/>
                    </a:lnTo>
                    <a:cubicBezTo>
                      <a:pt x="2808029" y="1330007"/>
                      <a:pt x="2808029" y="1329348"/>
                      <a:pt x="2808029" y="1329348"/>
                    </a:cubicBezTo>
                    <a:lnTo>
                      <a:pt x="2807865" y="1326055"/>
                    </a:lnTo>
                    <a:lnTo>
                      <a:pt x="2807865" y="1325397"/>
                    </a:lnTo>
                    <a:cubicBezTo>
                      <a:pt x="2807865" y="1325397"/>
                      <a:pt x="2807782" y="1324738"/>
                      <a:pt x="2807782" y="1324738"/>
                    </a:cubicBezTo>
                    <a:cubicBezTo>
                      <a:pt x="2776253" y="952886"/>
                      <a:pt x="2631035" y="631086"/>
                      <a:pt x="2388019" y="393914"/>
                    </a:cubicBezTo>
                    <a:cubicBezTo>
                      <a:pt x="2133230" y="145382"/>
                      <a:pt x="1787309" y="9220"/>
                      <a:pt x="1387468" y="0"/>
                    </a:cubicBezTo>
                    <a:lnTo>
                      <a:pt x="1385904" y="0"/>
                    </a:lnTo>
                    <a:cubicBezTo>
                      <a:pt x="1385904" y="0"/>
                      <a:pt x="1384751" y="0"/>
                      <a:pt x="1384751" y="0"/>
                    </a:cubicBezTo>
                    <a:lnTo>
                      <a:pt x="1383599" y="0"/>
                    </a:lnTo>
                    <a:cubicBezTo>
                      <a:pt x="1383599" y="0"/>
                      <a:pt x="1382117" y="165"/>
                      <a:pt x="1382117" y="165"/>
                    </a:cubicBezTo>
                    <a:cubicBezTo>
                      <a:pt x="973467" y="20663"/>
                      <a:pt x="625735" y="176006"/>
                      <a:pt x="376462" y="449482"/>
                    </a:cubicBezTo>
                    <a:cubicBezTo>
                      <a:pt x="147605" y="700567"/>
                      <a:pt x="14406" y="1042618"/>
                      <a:pt x="1235" y="1412741"/>
                    </a:cubicBezTo>
                    <a:lnTo>
                      <a:pt x="1235" y="1413317"/>
                    </a:lnTo>
                    <a:cubicBezTo>
                      <a:pt x="1235" y="1413317"/>
                      <a:pt x="1235" y="1413894"/>
                      <a:pt x="1235" y="1413894"/>
                    </a:cubicBezTo>
                    <a:lnTo>
                      <a:pt x="0" y="3471963"/>
                    </a:lnTo>
                    <a:lnTo>
                      <a:pt x="0" y="3504892"/>
                    </a:lnTo>
                    <a:cubicBezTo>
                      <a:pt x="0" y="3504892"/>
                      <a:pt x="32929" y="3504892"/>
                      <a:pt x="32929" y="3504892"/>
                    </a:cubicBezTo>
                    <a:lnTo>
                      <a:pt x="336947" y="3504892"/>
                    </a:lnTo>
                    <a:cubicBezTo>
                      <a:pt x="336947" y="3504892"/>
                      <a:pt x="369876" y="3504892"/>
                      <a:pt x="369876" y="3504892"/>
                    </a:cubicBezTo>
                    <a:lnTo>
                      <a:pt x="369876" y="3471963"/>
                    </a:lnTo>
                    <a:cubicBezTo>
                      <a:pt x="369876" y="3471963"/>
                      <a:pt x="370288" y="1392654"/>
                      <a:pt x="370288" y="1392654"/>
                    </a:cubicBezTo>
                    <a:cubicBezTo>
                      <a:pt x="420505" y="709458"/>
                      <a:pt x="942843" y="387493"/>
                      <a:pt x="1407472" y="377203"/>
                    </a:cubicBezTo>
                    <a:cubicBezTo>
                      <a:pt x="1987518" y="393750"/>
                      <a:pt x="2412798" y="812526"/>
                      <a:pt x="2441940" y="1395865"/>
                    </a:cubicBezTo>
                    <a:lnTo>
                      <a:pt x="2447950" y="2646759"/>
                    </a:lnTo>
                    <a:lnTo>
                      <a:pt x="2447950" y="2647088"/>
                    </a:lnTo>
                    <a:cubicBezTo>
                      <a:pt x="2447950" y="2647088"/>
                      <a:pt x="2447950" y="2647418"/>
                      <a:pt x="2447950" y="2647418"/>
                    </a:cubicBezTo>
                    <a:lnTo>
                      <a:pt x="2447950" y="2649147"/>
                    </a:lnTo>
                    <a:cubicBezTo>
                      <a:pt x="2447950" y="2649147"/>
                      <a:pt x="2447950" y="2649476"/>
                      <a:pt x="2447950" y="2649476"/>
                    </a:cubicBezTo>
                    <a:lnTo>
                      <a:pt x="2447950" y="2649805"/>
                    </a:lnTo>
                    <a:cubicBezTo>
                      <a:pt x="2466308" y="3043143"/>
                      <a:pt x="2775018" y="3476161"/>
                      <a:pt x="3311104" y="3503904"/>
                    </a:cubicBezTo>
                    <a:lnTo>
                      <a:pt x="3311515" y="3503904"/>
                    </a:lnTo>
                    <a:cubicBezTo>
                      <a:pt x="3311515" y="3503904"/>
                      <a:pt x="3311927" y="3503904"/>
                      <a:pt x="3311927" y="3503904"/>
                    </a:cubicBezTo>
                    <a:lnTo>
                      <a:pt x="3314150" y="3503904"/>
                    </a:lnTo>
                    <a:cubicBezTo>
                      <a:pt x="3314150" y="3503904"/>
                      <a:pt x="3314643" y="3503904"/>
                      <a:pt x="3314643" y="3503904"/>
                    </a:cubicBezTo>
                    <a:lnTo>
                      <a:pt x="3315137" y="3503904"/>
                    </a:lnTo>
                    <a:cubicBezTo>
                      <a:pt x="3573713" y="3503245"/>
                      <a:pt x="3798619" y="3417712"/>
                      <a:pt x="3965570" y="3256442"/>
                    </a:cubicBezTo>
                    <a:cubicBezTo>
                      <a:pt x="4132356" y="3095254"/>
                      <a:pt x="4226780" y="2872406"/>
                      <a:pt x="4238634" y="2611937"/>
                    </a:cubicBezTo>
                    <a:lnTo>
                      <a:pt x="4238634" y="2611278"/>
                    </a:lnTo>
                    <a:cubicBezTo>
                      <a:pt x="4238634" y="2611278"/>
                      <a:pt x="4238634" y="2610620"/>
                      <a:pt x="4238634" y="2610620"/>
                    </a:cubicBezTo>
                    <a:lnTo>
                      <a:pt x="4239952" y="2329158"/>
                    </a:lnTo>
                    <a:lnTo>
                      <a:pt x="4239952" y="2328335"/>
                    </a:lnTo>
                    <a:cubicBezTo>
                      <a:pt x="4239952" y="2328335"/>
                      <a:pt x="4239952" y="2327512"/>
                      <a:pt x="4239952" y="2327512"/>
                    </a:cubicBezTo>
                    <a:lnTo>
                      <a:pt x="4239952" y="2326441"/>
                    </a:lnTo>
                    <a:cubicBezTo>
                      <a:pt x="4225545" y="2020365"/>
                      <a:pt x="4084526" y="1778501"/>
                      <a:pt x="3820928" y="1607352"/>
                    </a:cubicBezTo>
                    <a:cubicBezTo>
                      <a:pt x="3639242" y="1470943"/>
                      <a:pt x="3554038" y="1330254"/>
                      <a:pt x="3552968" y="1164785"/>
                    </a:cubicBezTo>
                    <a:lnTo>
                      <a:pt x="3554121" y="499205"/>
                    </a:lnTo>
                    <a:cubicBezTo>
                      <a:pt x="3567127" y="421493"/>
                      <a:pt x="3618497" y="374239"/>
                      <a:pt x="3695633" y="369218"/>
                    </a:cubicBezTo>
                    <a:cubicBezTo>
                      <a:pt x="3782237" y="372922"/>
                      <a:pt x="3835170" y="423304"/>
                      <a:pt x="3844802" y="511389"/>
                    </a:cubicBezTo>
                    <a:lnTo>
                      <a:pt x="3844802" y="989190"/>
                    </a:lnTo>
                    <a:cubicBezTo>
                      <a:pt x="3844802" y="989190"/>
                      <a:pt x="3844802" y="1022119"/>
                      <a:pt x="3844802" y="1022119"/>
                    </a:cubicBezTo>
                    <a:lnTo>
                      <a:pt x="3877731" y="1022119"/>
                    </a:lnTo>
                    <a:cubicBezTo>
                      <a:pt x="3877731" y="1022119"/>
                      <a:pt x="4208257" y="1021872"/>
                      <a:pt x="4208257" y="1021872"/>
                    </a:cubicBezTo>
                    <a:lnTo>
                      <a:pt x="4241104" y="1021872"/>
                    </a:lnTo>
                    <a:lnTo>
                      <a:pt x="4241104" y="508425"/>
                    </a:lnTo>
                    <a:cubicBezTo>
                      <a:pt x="4241104" y="508425"/>
                      <a:pt x="4241104" y="506532"/>
                      <a:pt x="4241104" y="506532"/>
                    </a:cubicBezTo>
                    <a:lnTo>
                      <a:pt x="4240939" y="504639"/>
                    </a:lnTo>
                    <a:cubicBezTo>
                      <a:pt x="4227438" y="361726"/>
                      <a:pt x="4170141" y="238571"/>
                      <a:pt x="4075224" y="148510"/>
                    </a:cubicBezTo>
                    <a:close/>
                  </a:path>
                </a:pathLst>
              </a:custGeom>
              <a:grpFill/>
              <a:ln w="8232" cap="flat">
                <a:noFill/>
                <a:prstDash val="solid"/>
                <a:miter/>
              </a:ln>
            </p:spPr>
            <p:txBody>
              <a:bodyPr rtlCol="0" anchor="ctr"/>
              <a:lstStyle/>
              <a:p>
                <a:endParaRPr lang="pt-BR"/>
              </a:p>
            </p:txBody>
          </p:sp>
          <p:sp>
            <p:nvSpPr>
              <p:cNvPr id="551" name="Forma Livre: Forma 550">
                <a:extLst>
                  <a:ext uri="{FF2B5EF4-FFF2-40B4-BE49-F238E27FC236}">
                    <a16:creationId xmlns:a16="http://schemas.microsoft.com/office/drawing/2014/main" id="{011AFE51-644C-5D73-AEE6-91EA91A11E6F}"/>
                  </a:ext>
                </a:extLst>
              </p:cNvPr>
              <p:cNvSpPr/>
              <p:nvPr/>
            </p:nvSpPr>
            <p:spPr>
              <a:xfrm>
                <a:off x="7996750" y="1084283"/>
                <a:ext cx="2813544" cy="3504973"/>
              </a:xfrm>
              <a:custGeom>
                <a:avLst/>
                <a:gdLst>
                  <a:gd name="connsiteX0" fmla="*/ 2813215 w 2813544"/>
                  <a:gd name="connsiteY0" fmla="*/ 1364171 h 3504973"/>
                  <a:gd name="connsiteX1" fmla="*/ 2813215 w 2813544"/>
                  <a:gd name="connsiteY1" fmla="*/ 1363594 h 3504973"/>
                  <a:gd name="connsiteX2" fmla="*/ 2813215 w 2813544"/>
                  <a:gd name="connsiteY2" fmla="*/ 1363018 h 3504973"/>
                  <a:gd name="connsiteX3" fmla="*/ 2350973 w 2813544"/>
                  <a:gd name="connsiteY3" fmla="*/ 362879 h 3504973"/>
                  <a:gd name="connsiteX4" fmla="*/ 1390432 w 2813544"/>
                  <a:gd name="connsiteY4" fmla="*/ 0 h 3504973"/>
                  <a:gd name="connsiteX5" fmla="*/ 1389197 w 2813544"/>
                  <a:gd name="connsiteY5" fmla="*/ 0 h 3504973"/>
                  <a:gd name="connsiteX6" fmla="*/ 1388044 w 2813544"/>
                  <a:gd name="connsiteY6" fmla="*/ 0 h 3504973"/>
                  <a:gd name="connsiteX7" fmla="*/ 1386891 w 2813544"/>
                  <a:gd name="connsiteY7" fmla="*/ 0 h 3504973"/>
                  <a:gd name="connsiteX8" fmla="*/ 1385491 w 2813544"/>
                  <a:gd name="connsiteY8" fmla="*/ 165 h 3504973"/>
                  <a:gd name="connsiteX9" fmla="*/ 421987 w 2813544"/>
                  <a:gd name="connsiteY9" fmla="*/ 384530 h 3504973"/>
                  <a:gd name="connsiteX10" fmla="*/ 1153 w 2813544"/>
                  <a:gd name="connsiteY10" fmla="*/ 1432992 h 3504973"/>
                  <a:gd name="connsiteX11" fmla="*/ 1153 w 2813544"/>
                  <a:gd name="connsiteY11" fmla="*/ 1433404 h 3504973"/>
                  <a:gd name="connsiteX12" fmla="*/ 1153 w 2813544"/>
                  <a:gd name="connsiteY12" fmla="*/ 1433816 h 3504973"/>
                  <a:gd name="connsiteX13" fmla="*/ 0 w 2813544"/>
                  <a:gd name="connsiteY13" fmla="*/ 3472045 h 3504973"/>
                  <a:gd name="connsiteX14" fmla="*/ 0 w 2813544"/>
                  <a:gd name="connsiteY14" fmla="*/ 3504974 h 3504973"/>
                  <a:gd name="connsiteX15" fmla="*/ 32929 w 2813544"/>
                  <a:gd name="connsiteY15" fmla="*/ 3504974 h 3504973"/>
                  <a:gd name="connsiteX16" fmla="*/ 336947 w 2813544"/>
                  <a:gd name="connsiteY16" fmla="*/ 3504974 h 3504973"/>
                  <a:gd name="connsiteX17" fmla="*/ 369876 w 2813544"/>
                  <a:gd name="connsiteY17" fmla="*/ 3504974 h 3504973"/>
                  <a:gd name="connsiteX18" fmla="*/ 369876 w 2813544"/>
                  <a:gd name="connsiteY18" fmla="*/ 3472045 h 3504973"/>
                  <a:gd name="connsiteX19" fmla="*/ 370288 w 2813544"/>
                  <a:gd name="connsiteY19" fmla="*/ 1393477 h 3504973"/>
                  <a:gd name="connsiteX20" fmla="*/ 1406072 w 2813544"/>
                  <a:gd name="connsiteY20" fmla="*/ 377368 h 3504973"/>
                  <a:gd name="connsiteX21" fmla="*/ 2446221 w 2813544"/>
                  <a:gd name="connsiteY21" fmla="*/ 1430523 h 3504973"/>
                  <a:gd name="connsiteX22" fmla="*/ 2447044 w 2813544"/>
                  <a:gd name="connsiteY22" fmla="*/ 3472045 h 3504973"/>
                  <a:gd name="connsiteX23" fmla="*/ 2447044 w 2813544"/>
                  <a:gd name="connsiteY23" fmla="*/ 3504892 h 3504973"/>
                  <a:gd name="connsiteX24" fmla="*/ 2479973 w 2813544"/>
                  <a:gd name="connsiteY24" fmla="*/ 3504892 h 3504973"/>
                  <a:gd name="connsiteX25" fmla="*/ 2780451 w 2813544"/>
                  <a:gd name="connsiteY25" fmla="*/ 3504892 h 3504973"/>
                  <a:gd name="connsiteX26" fmla="*/ 2813380 w 2813544"/>
                  <a:gd name="connsiteY26" fmla="*/ 3504892 h 3504973"/>
                  <a:gd name="connsiteX27" fmla="*/ 2813380 w 2813544"/>
                  <a:gd name="connsiteY27" fmla="*/ 3471963 h 3504973"/>
                  <a:gd name="connsiteX28" fmla="*/ 2813545 w 2813544"/>
                  <a:gd name="connsiteY28" fmla="*/ 1368534 h 3504973"/>
                  <a:gd name="connsiteX29" fmla="*/ 2813545 w 2813544"/>
                  <a:gd name="connsiteY29" fmla="*/ 1367299 h 3504973"/>
                  <a:gd name="connsiteX30" fmla="*/ 2813380 w 2813544"/>
                  <a:gd name="connsiteY30" fmla="*/ 1364253 h 35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3544" h="3504973">
                    <a:moveTo>
                      <a:pt x="2813215" y="1364171"/>
                    </a:moveTo>
                    <a:lnTo>
                      <a:pt x="2813215" y="1363594"/>
                    </a:lnTo>
                    <a:cubicBezTo>
                      <a:pt x="2813215" y="1363594"/>
                      <a:pt x="2813215" y="1363018"/>
                      <a:pt x="2813215" y="1363018"/>
                    </a:cubicBezTo>
                    <a:cubicBezTo>
                      <a:pt x="2782592" y="954532"/>
                      <a:pt x="2622803" y="608695"/>
                      <a:pt x="2350973" y="362879"/>
                    </a:cubicBezTo>
                    <a:cubicBezTo>
                      <a:pt x="2098160" y="134186"/>
                      <a:pt x="1757014" y="5269"/>
                      <a:pt x="1390432" y="0"/>
                    </a:cubicBezTo>
                    <a:lnTo>
                      <a:pt x="1389197" y="0"/>
                    </a:lnTo>
                    <a:cubicBezTo>
                      <a:pt x="1389197" y="0"/>
                      <a:pt x="1388044" y="0"/>
                      <a:pt x="1388044" y="0"/>
                    </a:cubicBezTo>
                    <a:lnTo>
                      <a:pt x="1386891" y="0"/>
                    </a:lnTo>
                    <a:cubicBezTo>
                      <a:pt x="1386891" y="0"/>
                      <a:pt x="1385491" y="165"/>
                      <a:pt x="1385491" y="165"/>
                    </a:cubicBezTo>
                    <a:cubicBezTo>
                      <a:pt x="997834" y="20416"/>
                      <a:pt x="664591" y="153367"/>
                      <a:pt x="421987" y="384530"/>
                    </a:cubicBezTo>
                    <a:cubicBezTo>
                      <a:pt x="157566" y="636437"/>
                      <a:pt x="12101" y="998987"/>
                      <a:pt x="1153" y="1432992"/>
                    </a:cubicBezTo>
                    <a:lnTo>
                      <a:pt x="1153" y="1433404"/>
                    </a:lnTo>
                    <a:cubicBezTo>
                      <a:pt x="1153" y="1433404"/>
                      <a:pt x="1153" y="1433816"/>
                      <a:pt x="1153" y="1433816"/>
                    </a:cubicBezTo>
                    <a:lnTo>
                      <a:pt x="0" y="3472045"/>
                    </a:lnTo>
                    <a:lnTo>
                      <a:pt x="0" y="3504974"/>
                    </a:lnTo>
                    <a:cubicBezTo>
                      <a:pt x="0" y="3504974"/>
                      <a:pt x="32929" y="3504974"/>
                      <a:pt x="32929" y="3504974"/>
                    </a:cubicBezTo>
                    <a:lnTo>
                      <a:pt x="336947" y="3504974"/>
                    </a:lnTo>
                    <a:cubicBezTo>
                      <a:pt x="336947" y="3504974"/>
                      <a:pt x="369876" y="3504974"/>
                      <a:pt x="369876" y="3504974"/>
                    </a:cubicBezTo>
                    <a:lnTo>
                      <a:pt x="369876" y="3472045"/>
                    </a:lnTo>
                    <a:cubicBezTo>
                      <a:pt x="369876" y="3472045"/>
                      <a:pt x="370288" y="1393477"/>
                      <a:pt x="370288" y="1393477"/>
                    </a:cubicBezTo>
                    <a:cubicBezTo>
                      <a:pt x="427255" y="788981"/>
                      <a:pt x="833683" y="390210"/>
                      <a:pt x="1406072" y="377368"/>
                    </a:cubicBezTo>
                    <a:cubicBezTo>
                      <a:pt x="1997973" y="383377"/>
                      <a:pt x="2406212" y="796720"/>
                      <a:pt x="2446221" y="1430523"/>
                    </a:cubicBezTo>
                    <a:lnTo>
                      <a:pt x="2447044" y="3472045"/>
                    </a:lnTo>
                    <a:lnTo>
                      <a:pt x="2447044" y="3504892"/>
                    </a:lnTo>
                    <a:cubicBezTo>
                      <a:pt x="2447044" y="3504892"/>
                      <a:pt x="2479973" y="3504892"/>
                      <a:pt x="2479973" y="3504892"/>
                    </a:cubicBezTo>
                    <a:lnTo>
                      <a:pt x="2780451" y="3504892"/>
                    </a:lnTo>
                    <a:cubicBezTo>
                      <a:pt x="2780451" y="3504892"/>
                      <a:pt x="2813380" y="3504892"/>
                      <a:pt x="2813380" y="3504892"/>
                    </a:cubicBezTo>
                    <a:lnTo>
                      <a:pt x="2813380" y="3471963"/>
                    </a:lnTo>
                    <a:cubicBezTo>
                      <a:pt x="2813380" y="3471963"/>
                      <a:pt x="2813545" y="1368534"/>
                      <a:pt x="2813545" y="1368534"/>
                    </a:cubicBezTo>
                    <a:lnTo>
                      <a:pt x="2813545" y="1367299"/>
                    </a:lnTo>
                    <a:cubicBezTo>
                      <a:pt x="2813545" y="1367299"/>
                      <a:pt x="2813380" y="1364253"/>
                      <a:pt x="2813380" y="1364253"/>
                    </a:cubicBezTo>
                    <a:close/>
                  </a:path>
                </a:pathLst>
              </a:custGeom>
              <a:grpFill/>
              <a:ln w="8232" cap="flat">
                <a:noFill/>
                <a:prstDash val="solid"/>
                <a:miter/>
              </a:ln>
            </p:spPr>
            <p:txBody>
              <a:bodyPr rtlCol="0" anchor="ctr"/>
              <a:lstStyle/>
              <a:p>
                <a:endParaRPr lang="pt-BR"/>
              </a:p>
            </p:txBody>
          </p:sp>
          <p:sp>
            <p:nvSpPr>
              <p:cNvPr id="552" name="Forma Livre: Forma 551">
                <a:extLst>
                  <a:ext uri="{FF2B5EF4-FFF2-40B4-BE49-F238E27FC236}">
                    <a16:creationId xmlns:a16="http://schemas.microsoft.com/office/drawing/2014/main" id="{E4B791D1-62FB-84EE-93D5-3C2405962A0E}"/>
                  </a:ext>
                </a:extLst>
              </p:cNvPr>
              <p:cNvSpPr/>
              <p:nvPr/>
            </p:nvSpPr>
            <p:spPr>
              <a:xfrm>
                <a:off x="5237456" y="1082307"/>
                <a:ext cx="1081473" cy="3506949"/>
              </a:xfrm>
              <a:custGeom>
                <a:avLst/>
                <a:gdLst>
                  <a:gd name="connsiteX0" fmla="*/ 1080815 w 1081473"/>
                  <a:gd name="connsiteY0" fmla="*/ 520856 h 3506949"/>
                  <a:gd name="connsiteX1" fmla="*/ 1080815 w 1081473"/>
                  <a:gd name="connsiteY1" fmla="*/ 520198 h 3506949"/>
                  <a:gd name="connsiteX2" fmla="*/ 1080651 w 1081473"/>
                  <a:gd name="connsiteY2" fmla="*/ 517069 h 3506949"/>
                  <a:gd name="connsiteX3" fmla="*/ 1080651 w 1081473"/>
                  <a:gd name="connsiteY3" fmla="*/ 516411 h 3506949"/>
                  <a:gd name="connsiteX4" fmla="*/ 1080651 w 1081473"/>
                  <a:gd name="connsiteY4" fmla="*/ 515752 h 3506949"/>
                  <a:gd name="connsiteX5" fmla="*/ 915841 w 1081473"/>
                  <a:gd name="connsiteY5" fmla="*/ 142583 h 3506949"/>
                  <a:gd name="connsiteX6" fmla="*/ 556913 w 1081473"/>
                  <a:gd name="connsiteY6" fmla="*/ 82 h 3506949"/>
                  <a:gd name="connsiteX7" fmla="*/ 555679 w 1081473"/>
                  <a:gd name="connsiteY7" fmla="*/ 82 h 3506949"/>
                  <a:gd name="connsiteX8" fmla="*/ 554691 w 1081473"/>
                  <a:gd name="connsiteY8" fmla="*/ 0 h 3506949"/>
                  <a:gd name="connsiteX9" fmla="*/ 553702 w 1081473"/>
                  <a:gd name="connsiteY9" fmla="*/ 0 h 3506949"/>
                  <a:gd name="connsiteX10" fmla="*/ 552386 w 1081473"/>
                  <a:gd name="connsiteY10" fmla="*/ 0 h 3506949"/>
                  <a:gd name="connsiteX11" fmla="*/ 158307 w 1081473"/>
                  <a:gd name="connsiteY11" fmla="*/ 156743 h 3506949"/>
                  <a:gd name="connsiteX12" fmla="*/ 82 w 1081473"/>
                  <a:gd name="connsiteY12" fmla="*/ 535427 h 3506949"/>
                  <a:gd name="connsiteX13" fmla="*/ 82 w 1081473"/>
                  <a:gd name="connsiteY13" fmla="*/ 536580 h 3506949"/>
                  <a:gd name="connsiteX14" fmla="*/ 82 w 1081473"/>
                  <a:gd name="connsiteY14" fmla="*/ 537732 h 3506949"/>
                  <a:gd name="connsiteX15" fmla="*/ 82 w 1081473"/>
                  <a:gd name="connsiteY15" fmla="*/ 3474021 h 3506949"/>
                  <a:gd name="connsiteX16" fmla="*/ 0 w 1081473"/>
                  <a:gd name="connsiteY16" fmla="*/ 3506950 h 3506949"/>
                  <a:gd name="connsiteX17" fmla="*/ 394573 w 1081473"/>
                  <a:gd name="connsiteY17" fmla="*/ 3506950 h 3506949"/>
                  <a:gd name="connsiteX18" fmla="*/ 394573 w 1081473"/>
                  <a:gd name="connsiteY18" fmla="*/ 2928550 h 3506949"/>
                  <a:gd name="connsiteX19" fmla="*/ 550410 w 1081473"/>
                  <a:gd name="connsiteY19" fmla="*/ 2949872 h 3506949"/>
                  <a:gd name="connsiteX20" fmla="*/ 816066 w 1081473"/>
                  <a:gd name="connsiteY20" fmla="*/ 2879074 h 3506949"/>
                  <a:gd name="connsiteX21" fmla="*/ 1081227 w 1081473"/>
                  <a:gd name="connsiteY21" fmla="*/ 2431485 h 3506949"/>
                  <a:gd name="connsiteX22" fmla="*/ 1081392 w 1081473"/>
                  <a:gd name="connsiteY22" fmla="*/ 2429921 h 3506949"/>
                  <a:gd name="connsiteX23" fmla="*/ 1081392 w 1081473"/>
                  <a:gd name="connsiteY23" fmla="*/ 2428604 h 3506949"/>
                  <a:gd name="connsiteX24" fmla="*/ 1081474 w 1081473"/>
                  <a:gd name="connsiteY24" fmla="*/ 2427287 h 3506949"/>
                  <a:gd name="connsiteX25" fmla="*/ 1081063 w 1081473"/>
                  <a:gd name="connsiteY25" fmla="*/ 521515 h 3506949"/>
                  <a:gd name="connsiteX26" fmla="*/ 1081063 w 1081473"/>
                  <a:gd name="connsiteY26" fmla="*/ 520856 h 3506949"/>
                  <a:gd name="connsiteX27" fmla="*/ 686572 w 1081473"/>
                  <a:gd name="connsiteY27" fmla="*/ 528183 h 3506949"/>
                  <a:gd name="connsiteX28" fmla="*/ 686572 w 1081473"/>
                  <a:gd name="connsiteY28" fmla="*/ 2423747 h 3506949"/>
                  <a:gd name="connsiteX29" fmla="*/ 540366 w 1081473"/>
                  <a:gd name="connsiteY29" fmla="*/ 2569870 h 3506949"/>
                  <a:gd name="connsiteX30" fmla="*/ 540366 w 1081473"/>
                  <a:gd name="connsiteY30" fmla="*/ 2569870 h 3506949"/>
                  <a:gd name="connsiteX31" fmla="*/ 394161 w 1081473"/>
                  <a:gd name="connsiteY31" fmla="*/ 2423747 h 3506949"/>
                  <a:gd name="connsiteX32" fmla="*/ 394161 w 1081473"/>
                  <a:gd name="connsiteY32" fmla="*/ 528183 h 3506949"/>
                  <a:gd name="connsiteX33" fmla="*/ 540366 w 1081473"/>
                  <a:gd name="connsiteY33" fmla="*/ 382060 h 3506949"/>
                  <a:gd name="connsiteX34" fmla="*/ 686572 w 1081473"/>
                  <a:gd name="connsiteY34" fmla="*/ 52818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1473" h="3506949">
                    <a:moveTo>
                      <a:pt x="1080815" y="520856"/>
                    </a:moveTo>
                    <a:lnTo>
                      <a:pt x="1080815" y="520198"/>
                    </a:lnTo>
                    <a:cubicBezTo>
                      <a:pt x="1080815" y="520198"/>
                      <a:pt x="1080651" y="517069"/>
                      <a:pt x="1080651" y="517069"/>
                    </a:cubicBezTo>
                    <a:lnTo>
                      <a:pt x="1080651" y="516411"/>
                    </a:lnTo>
                    <a:cubicBezTo>
                      <a:pt x="1080651" y="516411"/>
                      <a:pt x="1080651" y="515752"/>
                      <a:pt x="1080651" y="515752"/>
                    </a:cubicBezTo>
                    <a:cubicBezTo>
                      <a:pt x="1068796" y="362138"/>
                      <a:pt x="1011746" y="233056"/>
                      <a:pt x="915841" y="142583"/>
                    </a:cubicBezTo>
                    <a:cubicBezTo>
                      <a:pt x="824380" y="56391"/>
                      <a:pt x="700237" y="7080"/>
                      <a:pt x="556913" y="82"/>
                    </a:cubicBezTo>
                    <a:lnTo>
                      <a:pt x="555679" y="82"/>
                    </a:lnTo>
                    <a:cubicBezTo>
                      <a:pt x="555679" y="82"/>
                      <a:pt x="554691" y="0"/>
                      <a:pt x="554691" y="0"/>
                    </a:cubicBezTo>
                    <a:lnTo>
                      <a:pt x="553702" y="0"/>
                    </a:lnTo>
                    <a:cubicBezTo>
                      <a:pt x="553702" y="0"/>
                      <a:pt x="552386" y="0"/>
                      <a:pt x="552386" y="0"/>
                    </a:cubicBezTo>
                    <a:cubicBezTo>
                      <a:pt x="392926" y="2140"/>
                      <a:pt x="256600" y="56391"/>
                      <a:pt x="158307" y="156743"/>
                    </a:cubicBezTo>
                    <a:cubicBezTo>
                      <a:pt x="65446" y="251578"/>
                      <a:pt x="10702" y="382472"/>
                      <a:pt x="82" y="535427"/>
                    </a:cubicBezTo>
                    <a:lnTo>
                      <a:pt x="82" y="536580"/>
                    </a:lnTo>
                    <a:cubicBezTo>
                      <a:pt x="82" y="536580"/>
                      <a:pt x="82" y="537732"/>
                      <a:pt x="82" y="537732"/>
                    </a:cubicBezTo>
                    <a:lnTo>
                      <a:pt x="82" y="3474021"/>
                    </a:lnTo>
                    <a:cubicBezTo>
                      <a:pt x="82" y="3474021"/>
                      <a:pt x="0" y="3506950"/>
                      <a:pt x="0" y="3506950"/>
                    </a:cubicBezTo>
                    <a:lnTo>
                      <a:pt x="394573" y="3506950"/>
                    </a:lnTo>
                    <a:lnTo>
                      <a:pt x="394573" y="2928550"/>
                    </a:lnTo>
                    <a:cubicBezTo>
                      <a:pt x="446354" y="2942710"/>
                      <a:pt x="498629" y="2949872"/>
                      <a:pt x="550410" y="2949872"/>
                    </a:cubicBezTo>
                    <a:cubicBezTo>
                      <a:pt x="644752" y="2949872"/>
                      <a:pt x="736624" y="2925422"/>
                      <a:pt x="816066" y="2879074"/>
                    </a:cubicBezTo>
                    <a:cubicBezTo>
                      <a:pt x="969350" y="2789672"/>
                      <a:pt x="1066080" y="2626508"/>
                      <a:pt x="1081227" y="2431485"/>
                    </a:cubicBezTo>
                    <a:lnTo>
                      <a:pt x="1081392" y="2429921"/>
                    </a:lnTo>
                    <a:lnTo>
                      <a:pt x="1081392" y="2428604"/>
                    </a:lnTo>
                    <a:cubicBezTo>
                      <a:pt x="1081392" y="2428604"/>
                      <a:pt x="1081474" y="2427287"/>
                      <a:pt x="1081474" y="2427287"/>
                    </a:cubicBezTo>
                    <a:lnTo>
                      <a:pt x="1081063" y="521515"/>
                    </a:lnTo>
                    <a:lnTo>
                      <a:pt x="1081063" y="520856"/>
                    </a:lnTo>
                    <a:close/>
                    <a:moveTo>
                      <a:pt x="686572" y="528183"/>
                    </a:moveTo>
                    <a:lnTo>
                      <a:pt x="686572" y="2423747"/>
                    </a:lnTo>
                    <a:cubicBezTo>
                      <a:pt x="686572" y="2504341"/>
                      <a:pt x="620961" y="2569870"/>
                      <a:pt x="540366" y="2569870"/>
                    </a:cubicBezTo>
                    <a:lnTo>
                      <a:pt x="540366" y="2569870"/>
                    </a:lnTo>
                    <a:cubicBezTo>
                      <a:pt x="459772" y="2569870"/>
                      <a:pt x="394161" y="2504341"/>
                      <a:pt x="394161" y="2423747"/>
                    </a:cubicBezTo>
                    <a:lnTo>
                      <a:pt x="394161" y="528183"/>
                    </a:lnTo>
                    <a:cubicBezTo>
                      <a:pt x="394161" y="447589"/>
                      <a:pt x="459772" y="382060"/>
                      <a:pt x="540366" y="382060"/>
                    </a:cubicBezTo>
                    <a:cubicBezTo>
                      <a:pt x="620961" y="382060"/>
                      <a:pt x="686572" y="447589"/>
                      <a:pt x="686572" y="528183"/>
                    </a:cubicBezTo>
                    <a:close/>
                  </a:path>
                </a:pathLst>
              </a:custGeom>
              <a:grpFill/>
              <a:ln w="8232" cap="flat">
                <a:noFill/>
                <a:prstDash val="solid"/>
                <a:miter/>
              </a:ln>
            </p:spPr>
            <p:txBody>
              <a:bodyPr rtlCol="0" anchor="ctr"/>
              <a:lstStyle/>
              <a:p>
                <a:endParaRPr lang="pt-BR"/>
              </a:p>
            </p:txBody>
          </p:sp>
          <p:sp>
            <p:nvSpPr>
              <p:cNvPr id="553" name="Forma Livre: Forma 552">
                <a:extLst>
                  <a:ext uri="{FF2B5EF4-FFF2-40B4-BE49-F238E27FC236}">
                    <a16:creationId xmlns:a16="http://schemas.microsoft.com/office/drawing/2014/main" id="{45C31579-FDCB-E64B-C446-197CD87265CC}"/>
                  </a:ext>
                </a:extLst>
              </p:cNvPr>
              <p:cNvSpPr/>
              <p:nvPr/>
            </p:nvSpPr>
            <p:spPr>
              <a:xfrm>
                <a:off x="6604343" y="1084941"/>
                <a:ext cx="1091270" cy="3504232"/>
              </a:xfrm>
              <a:custGeom>
                <a:avLst/>
                <a:gdLst>
                  <a:gd name="connsiteX0" fmla="*/ 1091188 w 1091270"/>
                  <a:gd name="connsiteY0" fmla="*/ 521185 h 3504232"/>
                  <a:gd name="connsiteX1" fmla="*/ 1091188 w 1091270"/>
                  <a:gd name="connsiteY1" fmla="*/ 520280 h 3504232"/>
                  <a:gd name="connsiteX2" fmla="*/ 1091024 w 1091270"/>
                  <a:gd name="connsiteY2" fmla="*/ 519374 h 3504232"/>
                  <a:gd name="connsiteX3" fmla="*/ 914853 w 1091270"/>
                  <a:gd name="connsiteY3" fmla="*/ 142254 h 3504232"/>
                  <a:gd name="connsiteX4" fmla="*/ 538555 w 1091270"/>
                  <a:gd name="connsiteY4" fmla="*/ 0 h 3504232"/>
                  <a:gd name="connsiteX5" fmla="*/ 535180 w 1091270"/>
                  <a:gd name="connsiteY5" fmla="*/ 0 h 3504232"/>
                  <a:gd name="connsiteX6" fmla="*/ 532628 w 1091270"/>
                  <a:gd name="connsiteY6" fmla="*/ 82 h 3504232"/>
                  <a:gd name="connsiteX7" fmla="*/ 532134 w 1091270"/>
                  <a:gd name="connsiteY7" fmla="*/ 82 h 3504232"/>
                  <a:gd name="connsiteX8" fmla="*/ 531641 w 1091270"/>
                  <a:gd name="connsiteY8" fmla="*/ 82 h 3504232"/>
                  <a:gd name="connsiteX9" fmla="*/ 176089 w 1091270"/>
                  <a:gd name="connsiteY9" fmla="*/ 149498 h 3504232"/>
                  <a:gd name="connsiteX10" fmla="*/ 10538 w 1091270"/>
                  <a:gd name="connsiteY10" fmla="*/ 512624 h 3504232"/>
                  <a:gd name="connsiteX11" fmla="*/ 4692 w 1091270"/>
                  <a:gd name="connsiteY11" fmla="*/ 558395 h 3504232"/>
                  <a:gd name="connsiteX12" fmla="*/ 0 w 1091270"/>
                  <a:gd name="connsiteY12" fmla="*/ 595029 h 3504232"/>
                  <a:gd name="connsiteX13" fmla="*/ 36880 w 1091270"/>
                  <a:gd name="connsiteY13" fmla="*/ 595441 h 3504232"/>
                  <a:gd name="connsiteX14" fmla="*/ 366830 w 1091270"/>
                  <a:gd name="connsiteY14" fmla="*/ 599474 h 3504232"/>
                  <a:gd name="connsiteX15" fmla="*/ 396631 w 1091270"/>
                  <a:gd name="connsiteY15" fmla="*/ 599804 h 3504232"/>
                  <a:gd name="connsiteX16" fmla="*/ 399924 w 1091270"/>
                  <a:gd name="connsiteY16" fmla="*/ 570167 h 3504232"/>
                  <a:gd name="connsiteX17" fmla="*/ 404040 w 1091270"/>
                  <a:gd name="connsiteY17" fmla="*/ 533122 h 3504232"/>
                  <a:gd name="connsiteX18" fmla="*/ 550327 w 1091270"/>
                  <a:gd name="connsiteY18" fmla="*/ 391362 h 3504232"/>
                  <a:gd name="connsiteX19" fmla="*/ 550904 w 1091270"/>
                  <a:gd name="connsiteY19" fmla="*/ 391362 h 3504232"/>
                  <a:gd name="connsiteX20" fmla="*/ 696780 w 1091270"/>
                  <a:gd name="connsiteY20" fmla="*/ 530406 h 3504232"/>
                  <a:gd name="connsiteX21" fmla="*/ 696780 w 1091270"/>
                  <a:gd name="connsiteY21" fmla="*/ 650350 h 3504232"/>
                  <a:gd name="connsiteX22" fmla="*/ 538391 w 1091270"/>
                  <a:gd name="connsiteY22" fmla="*/ 628864 h 3504232"/>
                  <a:gd name="connsiteX23" fmla="*/ 265491 w 1091270"/>
                  <a:gd name="connsiteY23" fmla="*/ 703283 h 3504232"/>
                  <a:gd name="connsiteX24" fmla="*/ 10043 w 1091270"/>
                  <a:gd name="connsiteY24" fmla="*/ 1147909 h 3504232"/>
                  <a:gd name="connsiteX25" fmla="*/ 10043 w 1091270"/>
                  <a:gd name="connsiteY25" fmla="*/ 1149144 h 3504232"/>
                  <a:gd name="connsiteX26" fmla="*/ 9879 w 1091270"/>
                  <a:gd name="connsiteY26" fmla="*/ 1150131 h 3504232"/>
                  <a:gd name="connsiteX27" fmla="*/ 9879 w 1091270"/>
                  <a:gd name="connsiteY27" fmla="*/ 1151119 h 3504232"/>
                  <a:gd name="connsiteX28" fmla="*/ 10290 w 1091270"/>
                  <a:gd name="connsiteY28" fmla="*/ 2982554 h 3504232"/>
                  <a:gd name="connsiteX29" fmla="*/ 10290 w 1091270"/>
                  <a:gd name="connsiteY29" fmla="*/ 2983953 h 3504232"/>
                  <a:gd name="connsiteX30" fmla="*/ 10455 w 1091270"/>
                  <a:gd name="connsiteY30" fmla="*/ 2987576 h 3504232"/>
                  <a:gd name="connsiteX31" fmla="*/ 10455 w 1091270"/>
                  <a:gd name="connsiteY31" fmla="*/ 2988316 h 3504232"/>
                  <a:gd name="connsiteX32" fmla="*/ 10538 w 1091270"/>
                  <a:gd name="connsiteY32" fmla="*/ 2989057 h 3504232"/>
                  <a:gd name="connsiteX33" fmla="*/ 167527 w 1091270"/>
                  <a:gd name="connsiteY33" fmla="*/ 3354241 h 3504232"/>
                  <a:gd name="connsiteX34" fmla="*/ 536909 w 1091270"/>
                  <a:gd name="connsiteY34" fmla="*/ 3504069 h 3504232"/>
                  <a:gd name="connsiteX35" fmla="*/ 538720 w 1091270"/>
                  <a:gd name="connsiteY35" fmla="*/ 3504233 h 3504232"/>
                  <a:gd name="connsiteX36" fmla="*/ 540202 w 1091270"/>
                  <a:gd name="connsiteY36" fmla="*/ 3504233 h 3504232"/>
                  <a:gd name="connsiteX37" fmla="*/ 541684 w 1091270"/>
                  <a:gd name="connsiteY37" fmla="*/ 3504233 h 3504232"/>
                  <a:gd name="connsiteX38" fmla="*/ 543577 w 1091270"/>
                  <a:gd name="connsiteY38" fmla="*/ 3504233 h 3504232"/>
                  <a:gd name="connsiteX39" fmla="*/ 926543 w 1091270"/>
                  <a:gd name="connsiteY39" fmla="*/ 3356299 h 3504232"/>
                  <a:gd name="connsiteX40" fmla="*/ 1091024 w 1091270"/>
                  <a:gd name="connsiteY40" fmla="*/ 2969300 h 3504232"/>
                  <a:gd name="connsiteX41" fmla="*/ 1091188 w 1091270"/>
                  <a:gd name="connsiteY41" fmla="*/ 2967736 h 3504232"/>
                  <a:gd name="connsiteX42" fmla="*/ 1091188 w 1091270"/>
                  <a:gd name="connsiteY42" fmla="*/ 2966419 h 3504232"/>
                  <a:gd name="connsiteX43" fmla="*/ 1091270 w 1091270"/>
                  <a:gd name="connsiteY43" fmla="*/ 2965101 h 3504232"/>
                  <a:gd name="connsiteX44" fmla="*/ 1091270 w 1091270"/>
                  <a:gd name="connsiteY44" fmla="*/ 525713 h 3504232"/>
                  <a:gd name="connsiteX45" fmla="*/ 1090941 w 1091270"/>
                  <a:gd name="connsiteY45" fmla="*/ 521185 h 3504232"/>
                  <a:gd name="connsiteX46" fmla="*/ 696944 w 1091270"/>
                  <a:gd name="connsiteY46" fmla="*/ 1163385 h 3504232"/>
                  <a:gd name="connsiteX47" fmla="*/ 696944 w 1091270"/>
                  <a:gd name="connsiteY47" fmla="*/ 2986588 h 3504232"/>
                  <a:gd name="connsiteX48" fmla="*/ 552468 w 1091270"/>
                  <a:gd name="connsiteY48" fmla="*/ 3131064 h 3504232"/>
                  <a:gd name="connsiteX49" fmla="*/ 549011 w 1091270"/>
                  <a:gd name="connsiteY49" fmla="*/ 3131064 h 3504232"/>
                  <a:gd name="connsiteX50" fmla="*/ 404534 w 1091270"/>
                  <a:gd name="connsiteY50" fmla="*/ 2986588 h 3504232"/>
                  <a:gd name="connsiteX51" fmla="*/ 404534 w 1091270"/>
                  <a:gd name="connsiteY51" fmla="*/ 1163385 h 3504232"/>
                  <a:gd name="connsiteX52" fmla="*/ 549011 w 1091270"/>
                  <a:gd name="connsiteY52" fmla="*/ 1018909 h 3504232"/>
                  <a:gd name="connsiteX53" fmla="*/ 552468 w 1091270"/>
                  <a:gd name="connsiteY53" fmla="*/ 1018909 h 3504232"/>
                  <a:gd name="connsiteX54" fmla="*/ 696944 w 1091270"/>
                  <a:gd name="connsiteY54" fmla="*/ 1163385 h 350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1270" h="3504232">
                    <a:moveTo>
                      <a:pt x="1091188" y="521185"/>
                    </a:moveTo>
                    <a:lnTo>
                      <a:pt x="1091188" y="520280"/>
                    </a:lnTo>
                    <a:cubicBezTo>
                      <a:pt x="1091188" y="520280"/>
                      <a:pt x="1091024" y="519374"/>
                      <a:pt x="1091024" y="519374"/>
                    </a:cubicBezTo>
                    <a:cubicBezTo>
                      <a:pt x="1074065" y="365348"/>
                      <a:pt x="1013146" y="234949"/>
                      <a:pt x="914853" y="142254"/>
                    </a:cubicBezTo>
                    <a:cubicBezTo>
                      <a:pt x="816148" y="49147"/>
                      <a:pt x="685996" y="0"/>
                      <a:pt x="538555" y="0"/>
                    </a:cubicBezTo>
                    <a:lnTo>
                      <a:pt x="535180" y="0"/>
                    </a:lnTo>
                    <a:cubicBezTo>
                      <a:pt x="535180" y="0"/>
                      <a:pt x="532628" y="82"/>
                      <a:pt x="532628" y="82"/>
                    </a:cubicBezTo>
                    <a:lnTo>
                      <a:pt x="532134" y="82"/>
                    </a:lnTo>
                    <a:cubicBezTo>
                      <a:pt x="532134" y="82"/>
                      <a:pt x="531641" y="82"/>
                      <a:pt x="531641" y="82"/>
                    </a:cubicBezTo>
                    <a:cubicBezTo>
                      <a:pt x="388728" y="9385"/>
                      <a:pt x="265738" y="61083"/>
                      <a:pt x="176089" y="149498"/>
                    </a:cubicBezTo>
                    <a:cubicBezTo>
                      <a:pt x="85533" y="238818"/>
                      <a:pt x="29801" y="360985"/>
                      <a:pt x="10538" y="512624"/>
                    </a:cubicBezTo>
                    <a:lnTo>
                      <a:pt x="4692" y="558395"/>
                    </a:lnTo>
                    <a:lnTo>
                      <a:pt x="0" y="595029"/>
                    </a:lnTo>
                    <a:lnTo>
                      <a:pt x="36880" y="595441"/>
                    </a:lnTo>
                    <a:lnTo>
                      <a:pt x="366830" y="599474"/>
                    </a:lnTo>
                    <a:lnTo>
                      <a:pt x="396631" y="599804"/>
                    </a:lnTo>
                    <a:lnTo>
                      <a:pt x="399924" y="570167"/>
                    </a:lnTo>
                    <a:lnTo>
                      <a:pt x="404040" y="533122"/>
                    </a:lnTo>
                    <a:cubicBezTo>
                      <a:pt x="415730" y="428490"/>
                      <a:pt x="490150" y="391362"/>
                      <a:pt x="550327" y="391362"/>
                    </a:cubicBezTo>
                    <a:lnTo>
                      <a:pt x="550904" y="391362"/>
                    </a:lnTo>
                    <a:cubicBezTo>
                      <a:pt x="610505" y="391527"/>
                      <a:pt x="684349" y="428078"/>
                      <a:pt x="696780" y="530406"/>
                    </a:cubicBezTo>
                    <a:lnTo>
                      <a:pt x="696780" y="650350"/>
                    </a:lnTo>
                    <a:cubicBezTo>
                      <a:pt x="643928" y="636108"/>
                      <a:pt x="590831" y="628864"/>
                      <a:pt x="538391" y="628864"/>
                    </a:cubicBezTo>
                    <a:cubicBezTo>
                      <a:pt x="440592" y="628864"/>
                      <a:pt x="346250" y="654631"/>
                      <a:pt x="265491" y="703283"/>
                    </a:cubicBezTo>
                    <a:cubicBezTo>
                      <a:pt x="114676" y="794168"/>
                      <a:pt x="21569" y="956179"/>
                      <a:pt x="10043" y="1147909"/>
                    </a:cubicBezTo>
                    <a:lnTo>
                      <a:pt x="10043" y="1149144"/>
                    </a:lnTo>
                    <a:cubicBezTo>
                      <a:pt x="10043" y="1149144"/>
                      <a:pt x="9879" y="1150131"/>
                      <a:pt x="9879" y="1150131"/>
                    </a:cubicBezTo>
                    <a:lnTo>
                      <a:pt x="9879" y="1151119"/>
                    </a:lnTo>
                    <a:lnTo>
                      <a:pt x="10290" y="2982554"/>
                    </a:lnTo>
                    <a:lnTo>
                      <a:pt x="10290" y="2983953"/>
                    </a:lnTo>
                    <a:cubicBezTo>
                      <a:pt x="10290" y="2983953"/>
                      <a:pt x="10455" y="2987576"/>
                      <a:pt x="10455" y="2987576"/>
                    </a:cubicBezTo>
                    <a:lnTo>
                      <a:pt x="10455" y="2988316"/>
                    </a:lnTo>
                    <a:cubicBezTo>
                      <a:pt x="10455" y="2988316"/>
                      <a:pt x="10538" y="2989057"/>
                      <a:pt x="10538" y="2989057"/>
                    </a:cubicBezTo>
                    <a:cubicBezTo>
                      <a:pt x="23956" y="3142589"/>
                      <a:pt x="76807" y="3265497"/>
                      <a:pt x="167527" y="3354241"/>
                    </a:cubicBezTo>
                    <a:cubicBezTo>
                      <a:pt x="258246" y="3442985"/>
                      <a:pt x="382472" y="3493366"/>
                      <a:pt x="536909" y="3504069"/>
                    </a:cubicBezTo>
                    <a:lnTo>
                      <a:pt x="538720" y="3504233"/>
                    </a:lnTo>
                    <a:lnTo>
                      <a:pt x="540202" y="3504233"/>
                    </a:lnTo>
                    <a:cubicBezTo>
                      <a:pt x="540202" y="3504233"/>
                      <a:pt x="541684" y="3504233"/>
                      <a:pt x="541684" y="3504233"/>
                    </a:cubicBezTo>
                    <a:lnTo>
                      <a:pt x="543577" y="3504233"/>
                    </a:lnTo>
                    <a:cubicBezTo>
                      <a:pt x="698591" y="3500940"/>
                      <a:pt x="831048" y="3449735"/>
                      <a:pt x="926543" y="3356299"/>
                    </a:cubicBezTo>
                    <a:cubicBezTo>
                      <a:pt x="1021708" y="3263110"/>
                      <a:pt x="1078593" y="3129335"/>
                      <a:pt x="1091024" y="2969300"/>
                    </a:cubicBezTo>
                    <a:lnTo>
                      <a:pt x="1091188" y="2967736"/>
                    </a:lnTo>
                    <a:lnTo>
                      <a:pt x="1091188" y="2966419"/>
                    </a:lnTo>
                    <a:cubicBezTo>
                      <a:pt x="1091188" y="2966419"/>
                      <a:pt x="1091270" y="2965101"/>
                      <a:pt x="1091270" y="2965101"/>
                    </a:cubicBezTo>
                    <a:lnTo>
                      <a:pt x="1091270" y="525713"/>
                    </a:lnTo>
                    <a:cubicBezTo>
                      <a:pt x="1091270" y="525713"/>
                      <a:pt x="1090941" y="521185"/>
                      <a:pt x="1090941" y="521185"/>
                    </a:cubicBezTo>
                    <a:close/>
                    <a:moveTo>
                      <a:pt x="696944" y="1163385"/>
                    </a:moveTo>
                    <a:lnTo>
                      <a:pt x="696944" y="2986588"/>
                    </a:lnTo>
                    <a:cubicBezTo>
                      <a:pt x="696944" y="3066276"/>
                      <a:pt x="632156" y="3131064"/>
                      <a:pt x="552468" y="3131064"/>
                    </a:cubicBezTo>
                    <a:lnTo>
                      <a:pt x="549011" y="3131064"/>
                    </a:lnTo>
                    <a:cubicBezTo>
                      <a:pt x="469405" y="3131064"/>
                      <a:pt x="404534" y="3066276"/>
                      <a:pt x="404534" y="2986588"/>
                    </a:cubicBezTo>
                    <a:lnTo>
                      <a:pt x="404534" y="1163385"/>
                    </a:lnTo>
                    <a:cubicBezTo>
                      <a:pt x="404534" y="1083697"/>
                      <a:pt x="469322" y="1018909"/>
                      <a:pt x="549011" y="1018909"/>
                    </a:cubicBezTo>
                    <a:lnTo>
                      <a:pt x="552468" y="1018909"/>
                    </a:lnTo>
                    <a:cubicBezTo>
                      <a:pt x="632156" y="1018909"/>
                      <a:pt x="696944" y="1083697"/>
                      <a:pt x="696944" y="1163385"/>
                    </a:cubicBezTo>
                    <a:close/>
                  </a:path>
                </a:pathLst>
              </a:custGeom>
              <a:grpFill/>
              <a:ln w="8232" cap="flat">
                <a:noFill/>
                <a:prstDash val="solid"/>
                <a:miter/>
              </a:ln>
            </p:spPr>
            <p:txBody>
              <a:bodyPr rtlCol="0" anchor="ctr"/>
              <a:lstStyle/>
              <a:p>
                <a:endParaRPr lang="pt-BR"/>
              </a:p>
            </p:txBody>
          </p:sp>
          <p:sp>
            <p:nvSpPr>
              <p:cNvPr id="554" name="Forma Livre: Forma 553">
                <a:extLst>
                  <a:ext uri="{FF2B5EF4-FFF2-40B4-BE49-F238E27FC236}">
                    <a16:creationId xmlns:a16="http://schemas.microsoft.com/office/drawing/2014/main" id="{468B8879-5671-503F-6231-CE94685E780D}"/>
                  </a:ext>
                </a:extLst>
              </p:cNvPr>
              <p:cNvSpPr/>
              <p:nvPr/>
            </p:nvSpPr>
            <p:spPr>
              <a:xfrm>
                <a:off x="11108385" y="1082225"/>
                <a:ext cx="1081309" cy="3506949"/>
              </a:xfrm>
              <a:custGeom>
                <a:avLst/>
                <a:gdLst>
                  <a:gd name="connsiteX0" fmla="*/ 1048545 w 1081309"/>
                  <a:gd name="connsiteY0" fmla="*/ 0 h 3506949"/>
                  <a:gd name="connsiteX1" fmla="*/ 686902 w 1081309"/>
                  <a:gd name="connsiteY1" fmla="*/ 0 h 3506949"/>
                  <a:gd name="connsiteX2" fmla="*/ 686902 w 1081309"/>
                  <a:gd name="connsiteY2" fmla="*/ 668872 h 3506949"/>
                  <a:gd name="connsiteX3" fmla="*/ 531064 w 1081309"/>
                  <a:gd name="connsiteY3" fmla="*/ 647551 h 3506949"/>
                  <a:gd name="connsiteX4" fmla="*/ 265408 w 1081309"/>
                  <a:gd name="connsiteY4" fmla="*/ 718348 h 3506949"/>
                  <a:gd name="connsiteX5" fmla="*/ 247 w 1081309"/>
                  <a:gd name="connsiteY5" fmla="*/ 1165937 h 3506949"/>
                  <a:gd name="connsiteX6" fmla="*/ 82 w 1081309"/>
                  <a:gd name="connsiteY6" fmla="*/ 1167501 h 3506949"/>
                  <a:gd name="connsiteX7" fmla="*/ 82 w 1081309"/>
                  <a:gd name="connsiteY7" fmla="*/ 1168819 h 3506949"/>
                  <a:gd name="connsiteX8" fmla="*/ 0 w 1081309"/>
                  <a:gd name="connsiteY8" fmla="*/ 1170136 h 3506949"/>
                  <a:gd name="connsiteX9" fmla="*/ 0 w 1081309"/>
                  <a:gd name="connsiteY9" fmla="*/ 1190223 h 3506949"/>
                  <a:gd name="connsiteX10" fmla="*/ 412 w 1081309"/>
                  <a:gd name="connsiteY10" fmla="*/ 2985517 h 3506949"/>
                  <a:gd name="connsiteX11" fmla="*/ 412 w 1081309"/>
                  <a:gd name="connsiteY11" fmla="*/ 2986752 h 3506949"/>
                  <a:gd name="connsiteX12" fmla="*/ 576 w 1081309"/>
                  <a:gd name="connsiteY12" fmla="*/ 2989880 h 3506949"/>
                  <a:gd name="connsiteX13" fmla="*/ 576 w 1081309"/>
                  <a:gd name="connsiteY13" fmla="*/ 2990539 h 3506949"/>
                  <a:gd name="connsiteX14" fmla="*/ 576 w 1081309"/>
                  <a:gd name="connsiteY14" fmla="*/ 2991198 h 3506949"/>
                  <a:gd name="connsiteX15" fmla="*/ 165469 w 1081309"/>
                  <a:gd name="connsiteY15" fmla="*/ 3364367 h 3506949"/>
                  <a:gd name="connsiteX16" fmla="*/ 524396 w 1081309"/>
                  <a:gd name="connsiteY16" fmla="*/ 3506868 h 3506949"/>
                  <a:gd name="connsiteX17" fmla="*/ 525631 w 1081309"/>
                  <a:gd name="connsiteY17" fmla="*/ 3506868 h 3506949"/>
                  <a:gd name="connsiteX18" fmla="*/ 526618 w 1081309"/>
                  <a:gd name="connsiteY18" fmla="*/ 3506950 h 3506949"/>
                  <a:gd name="connsiteX19" fmla="*/ 527689 w 1081309"/>
                  <a:gd name="connsiteY19" fmla="*/ 3506950 h 3506949"/>
                  <a:gd name="connsiteX20" fmla="*/ 529006 w 1081309"/>
                  <a:gd name="connsiteY20" fmla="*/ 3506950 h 3506949"/>
                  <a:gd name="connsiteX21" fmla="*/ 923085 w 1081309"/>
                  <a:gd name="connsiteY21" fmla="*/ 3350207 h 3506949"/>
                  <a:gd name="connsiteX22" fmla="*/ 1081309 w 1081309"/>
                  <a:gd name="connsiteY22" fmla="*/ 2971523 h 3506949"/>
                  <a:gd name="connsiteX23" fmla="*/ 1081309 w 1081309"/>
                  <a:gd name="connsiteY23" fmla="*/ 2970370 h 3506949"/>
                  <a:gd name="connsiteX24" fmla="*/ 1081309 w 1081309"/>
                  <a:gd name="connsiteY24" fmla="*/ 2969217 h 3506949"/>
                  <a:gd name="connsiteX25" fmla="*/ 1081309 w 1081309"/>
                  <a:gd name="connsiteY25" fmla="*/ 2757895 h 3506949"/>
                  <a:gd name="connsiteX26" fmla="*/ 1081309 w 1081309"/>
                  <a:gd name="connsiteY26" fmla="*/ 766178 h 3506949"/>
                  <a:gd name="connsiteX27" fmla="*/ 1081309 w 1081309"/>
                  <a:gd name="connsiteY27" fmla="*/ 32929 h 3506949"/>
                  <a:gd name="connsiteX28" fmla="*/ 1081309 w 1081309"/>
                  <a:gd name="connsiteY28" fmla="*/ 0 h 3506949"/>
                  <a:gd name="connsiteX29" fmla="*/ 1048380 w 1081309"/>
                  <a:gd name="connsiteY29" fmla="*/ 0 h 3506949"/>
                  <a:gd name="connsiteX30" fmla="*/ 686819 w 1081309"/>
                  <a:gd name="connsiteY30" fmla="*/ 1173593 h 3506949"/>
                  <a:gd name="connsiteX31" fmla="*/ 686819 w 1081309"/>
                  <a:gd name="connsiteY31" fmla="*/ 2978685 h 3506949"/>
                  <a:gd name="connsiteX32" fmla="*/ 540614 w 1081309"/>
                  <a:gd name="connsiteY32" fmla="*/ 3124808 h 3506949"/>
                  <a:gd name="connsiteX33" fmla="*/ 394409 w 1081309"/>
                  <a:gd name="connsiteY33" fmla="*/ 2978685 h 3506949"/>
                  <a:gd name="connsiteX34" fmla="*/ 394409 w 1081309"/>
                  <a:gd name="connsiteY34" fmla="*/ 1173593 h 3506949"/>
                  <a:gd name="connsiteX35" fmla="*/ 540614 w 1081309"/>
                  <a:gd name="connsiteY35" fmla="*/ 1027470 h 3506949"/>
                  <a:gd name="connsiteX36" fmla="*/ 686819 w 1081309"/>
                  <a:gd name="connsiteY36" fmla="*/ 117359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1309" h="3506949">
                    <a:moveTo>
                      <a:pt x="1048545" y="0"/>
                    </a:moveTo>
                    <a:lnTo>
                      <a:pt x="686902" y="0"/>
                    </a:lnTo>
                    <a:lnTo>
                      <a:pt x="686902" y="668872"/>
                    </a:lnTo>
                    <a:cubicBezTo>
                      <a:pt x="635120" y="654713"/>
                      <a:pt x="582846" y="647551"/>
                      <a:pt x="531064" y="647551"/>
                    </a:cubicBezTo>
                    <a:cubicBezTo>
                      <a:pt x="436723" y="647551"/>
                      <a:pt x="344850" y="672001"/>
                      <a:pt x="265408" y="718348"/>
                    </a:cubicBezTo>
                    <a:cubicBezTo>
                      <a:pt x="112124" y="807751"/>
                      <a:pt x="15394" y="970915"/>
                      <a:pt x="247" y="1165937"/>
                    </a:cubicBezTo>
                    <a:lnTo>
                      <a:pt x="82" y="1167501"/>
                    </a:lnTo>
                    <a:lnTo>
                      <a:pt x="82" y="1168819"/>
                    </a:lnTo>
                    <a:cubicBezTo>
                      <a:pt x="82" y="1168819"/>
                      <a:pt x="0" y="1170136"/>
                      <a:pt x="0" y="1170136"/>
                    </a:cubicBezTo>
                    <a:lnTo>
                      <a:pt x="0" y="1190223"/>
                    </a:lnTo>
                    <a:cubicBezTo>
                      <a:pt x="0" y="1190223"/>
                      <a:pt x="412" y="2985517"/>
                      <a:pt x="412" y="2985517"/>
                    </a:cubicBezTo>
                    <a:lnTo>
                      <a:pt x="412" y="2986752"/>
                    </a:lnTo>
                    <a:cubicBezTo>
                      <a:pt x="412" y="2986752"/>
                      <a:pt x="576" y="2989880"/>
                      <a:pt x="576" y="2989880"/>
                    </a:cubicBezTo>
                    <a:lnTo>
                      <a:pt x="576" y="2990539"/>
                    </a:lnTo>
                    <a:cubicBezTo>
                      <a:pt x="576" y="2990539"/>
                      <a:pt x="576" y="2991198"/>
                      <a:pt x="576" y="2991198"/>
                    </a:cubicBezTo>
                    <a:cubicBezTo>
                      <a:pt x="12431" y="3144894"/>
                      <a:pt x="69481" y="3273894"/>
                      <a:pt x="165469" y="3364367"/>
                    </a:cubicBezTo>
                    <a:cubicBezTo>
                      <a:pt x="256929" y="3450559"/>
                      <a:pt x="381072" y="3499870"/>
                      <a:pt x="524396" y="3506868"/>
                    </a:cubicBezTo>
                    <a:lnTo>
                      <a:pt x="525631" y="3506868"/>
                    </a:lnTo>
                    <a:cubicBezTo>
                      <a:pt x="525631" y="3506868"/>
                      <a:pt x="526618" y="3506950"/>
                      <a:pt x="526618" y="3506950"/>
                    </a:cubicBezTo>
                    <a:lnTo>
                      <a:pt x="527689" y="3506950"/>
                    </a:lnTo>
                    <a:cubicBezTo>
                      <a:pt x="527689" y="3506950"/>
                      <a:pt x="529006" y="3506950"/>
                      <a:pt x="529006" y="3506950"/>
                    </a:cubicBezTo>
                    <a:cubicBezTo>
                      <a:pt x="688465" y="3504810"/>
                      <a:pt x="824792" y="3450559"/>
                      <a:pt x="923085" y="3350207"/>
                    </a:cubicBezTo>
                    <a:cubicBezTo>
                      <a:pt x="1015945" y="3255371"/>
                      <a:pt x="1070690" y="3124478"/>
                      <a:pt x="1081309" y="2971523"/>
                    </a:cubicBezTo>
                    <a:lnTo>
                      <a:pt x="1081309" y="2970370"/>
                    </a:lnTo>
                    <a:cubicBezTo>
                      <a:pt x="1081309" y="2970370"/>
                      <a:pt x="1081309" y="2969217"/>
                      <a:pt x="1081309" y="2969217"/>
                    </a:cubicBezTo>
                    <a:lnTo>
                      <a:pt x="1081309" y="2757895"/>
                    </a:lnTo>
                    <a:cubicBezTo>
                      <a:pt x="1081309" y="2757895"/>
                      <a:pt x="1081309" y="766178"/>
                      <a:pt x="1081309" y="766178"/>
                    </a:cubicBezTo>
                    <a:lnTo>
                      <a:pt x="1081309" y="32929"/>
                    </a:lnTo>
                    <a:cubicBezTo>
                      <a:pt x="1081309" y="32929"/>
                      <a:pt x="1081309" y="0"/>
                      <a:pt x="1081309" y="0"/>
                    </a:cubicBezTo>
                    <a:lnTo>
                      <a:pt x="1048380" y="0"/>
                    </a:lnTo>
                    <a:close/>
                    <a:moveTo>
                      <a:pt x="686819" y="1173593"/>
                    </a:moveTo>
                    <a:lnTo>
                      <a:pt x="686819" y="2978685"/>
                    </a:lnTo>
                    <a:cubicBezTo>
                      <a:pt x="686819" y="3059279"/>
                      <a:pt x="621207" y="3124808"/>
                      <a:pt x="540614" y="3124808"/>
                    </a:cubicBezTo>
                    <a:cubicBezTo>
                      <a:pt x="460020" y="3124808"/>
                      <a:pt x="394409" y="3059279"/>
                      <a:pt x="394409" y="2978685"/>
                    </a:cubicBezTo>
                    <a:lnTo>
                      <a:pt x="394409" y="1173593"/>
                    </a:lnTo>
                    <a:cubicBezTo>
                      <a:pt x="394409" y="1092999"/>
                      <a:pt x="460020" y="1027470"/>
                      <a:pt x="540614" y="1027470"/>
                    </a:cubicBezTo>
                    <a:cubicBezTo>
                      <a:pt x="621207" y="1027470"/>
                      <a:pt x="686819" y="1092999"/>
                      <a:pt x="686819" y="1173593"/>
                    </a:cubicBezTo>
                    <a:close/>
                  </a:path>
                </a:pathLst>
              </a:custGeom>
              <a:grpFill/>
              <a:ln w="8232" cap="flat">
                <a:noFill/>
                <a:prstDash val="solid"/>
                <a:miter/>
              </a:ln>
            </p:spPr>
            <p:txBody>
              <a:bodyPr rtlCol="0" anchor="ctr"/>
              <a:lstStyle/>
              <a:p>
                <a:endParaRPr lang="pt-BR"/>
              </a:p>
            </p:txBody>
          </p:sp>
          <p:sp>
            <p:nvSpPr>
              <p:cNvPr id="555" name="Forma Livre: Forma 554">
                <a:extLst>
                  <a:ext uri="{FF2B5EF4-FFF2-40B4-BE49-F238E27FC236}">
                    <a16:creationId xmlns:a16="http://schemas.microsoft.com/office/drawing/2014/main" id="{C9EDAA7F-92D8-42FD-E4D3-0177E381AAC0}"/>
                  </a:ext>
                </a:extLst>
              </p:cNvPr>
              <p:cNvSpPr/>
              <p:nvPr/>
            </p:nvSpPr>
            <p:spPr>
              <a:xfrm>
                <a:off x="4692" y="1074569"/>
                <a:ext cx="394490" cy="3514605"/>
              </a:xfrm>
              <a:custGeom>
                <a:avLst/>
                <a:gdLst>
                  <a:gd name="connsiteX0" fmla="*/ 32847 w 394490"/>
                  <a:gd name="connsiteY0" fmla="*/ 0 h 3514605"/>
                  <a:gd name="connsiteX1" fmla="*/ 0 w 394490"/>
                  <a:gd name="connsiteY1" fmla="*/ 0 h 3514605"/>
                  <a:gd name="connsiteX2" fmla="*/ 0 w 394490"/>
                  <a:gd name="connsiteY2" fmla="*/ 32929 h 3514605"/>
                  <a:gd name="connsiteX3" fmla="*/ 0 w 394490"/>
                  <a:gd name="connsiteY3" fmla="*/ 3481677 h 3514605"/>
                  <a:gd name="connsiteX4" fmla="*/ 0 w 394490"/>
                  <a:gd name="connsiteY4" fmla="*/ 3514606 h 3514605"/>
                  <a:gd name="connsiteX5" fmla="*/ 32847 w 394490"/>
                  <a:gd name="connsiteY5" fmla="*/ 3514606 h 3514605"/>
                  <a:gd name="connsiteX6" fmla="*/ 361644 w 394490"/>
                  <a:gd name="connsiteY6" fmla="*/ 3514606 h 3514605"/>
                  <a:gd name="connsiteX7" fmla="*/ 394491 w 394490"/>
                  <a:gd name="connsiteY7" fmla="*/ 3514606 h 3514605"/>
                  <a:gd name="connsiteX8" fmla="*/ 394491 w 394490"/>
                  <a:gd name="connsiteY8" fmla="*/ 3481677 h 3514605"/>
                  <a:gd name="connsiteX9" fmla="*/ 394491 w 394490"/>
                  <a:gd name="connsiteY9" fmla="*/ 32929 h 3514605"/>
                  <a:gd name="connsiteX10" fmla="*/ 394491 w 394490"/>
                  <a:gd name="connsiteY10" fmla="*/ 0 h 3514605"/>
                  <a:gd name="connsiteX11" fmla="*/ 361644 w 394490"/>
                  <a:gd name="connsiteY11" fmla="*/ 0 h 3514605"/>
                  <a:gd name="connsiteX12" fmla="*/ 32847 w 394490"/>
                  <a:gd name="connsiteY12" fmla="*/ 0 h 35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490" h="3514605">
                    <a:moveTo>
                      <a:pt x="32847" y="0"/>
                    </a:moveTo>
                    <a:lnTo>
                      <a:pt x="0" y="0"/>
                    </a:lnTo>
                    <a:lnTo>
                      <a:pt x="0" y="32929"/>
                    </a:lnTo>
                    <a:lnTo>
                      <a:pt x="0" y="3481677"/>
                    </a:lnTo>
                    <a:lnTo>
                      <a:pt x="0" y="3514606"/>
                    </a:lnTo>
                    <a:lnTo>
                      <a:pt x="32847" y="3514606"/>
                    </a:lnTo>
                    <a:lnTo>
                      <a:pt x="361644" y="3514606"/>
                    </a:lnTo>
                    <a:lnTo>
                      <a:pt x="394491" y="3514606"/>
                    </a:lnTo>
                    <a:lnTo>
                      <a:pt x="394491" y="3481677"/>
                    </a:lnTo>
                    <a:lnTo>
                      <a:pt x="394491" y="32929"/>
                    </a:lnTo>
                    <a:lnTo>
                      <a:pt x="394491" y="0"/>
                    </a:lnTo>
                    <a:lnTo>
                      <a:pt x="361644" y="0"/>
                    </a:lnTo>
                    <a:lnTo>
                      <a:pt x="32847" y="0"/>
                    </a:lnTo>
                    <a:close/>
                  </a:path>
                </a:pathLst>
              </a:custGeom>
              <a:grpFill/>
              <a:ln w="8232" cap="flat">
                <a:noFill/>
                <a:prstDash val="solid"/>
                <a:miter/>
              </a:ln>
            </p:spPr>
            <p:txBody>
              <a:bodyPr rtlCol="0" anchor="ctr"/>
              <a:lstStyle/>
              <a:p>
                <a:endParaRPr lang="pt-BR"/>
              </a:p>
            </p:txBody>
          </p:sp>
        </p:grpSp>
        <p:grpSp>
          <p:nvGrpSpPr>
            <p:cNvPr id="492" name="Gráfico 4">
              <a:extLst>
                <a:ext uri="{FF2B5EF4-FFF2-40B4-BE49-F238E27FC236}">
                  <a16:creationId xmlns:a16="http://schemas.microsoft.com/office/drawing/2014/main" id="{4974739F-320B-BB48-B703-22472CAC4951}"/>
                </a:ext>
              </a:extLst>
            </p:cNvPr>
            <p:cNvGrpSpPr/>
            <p:nvPr/>
          </p:nvGrpSpPr>
          <p:grpSpPr>
            <a:xfrm>
              <a:off x="0" y="5018076"/>
              <a:ext cx="12184590" cy="762473"/>
              <a:chOff x="0" y="5018076"/>
              <a:chExt cx="12184590" cy="762473"/>
            </a:xfrm>
            <a:grpFill/>
          </p:grpSpPr>
          <p:grpSp>
            <p:nvGrpSpPr>
              <p:cNvPr id="493" name="Gráfico 4">
                <a:extLst>
                  <a:ext uri="{FF2B5EF4-FFF2-40B4-BE49-F238E27FC236}">
                    <a16:creationId xmlns:a16="http://schemas.microsoft.com/office/drawing/2014/main" id="{50C6F917-A41D-A08B-646D-D95EDF9BE557}"/>
                  </a:ext>
                </a:extLst>
              </p:cNvPr>
              <p:cNvGrpSpPr/>
              <p:nvPr/>
            </p:nvGrpSpPr>
            <p:grpSpPr>
              <a:xfrm>
                <a:off x="0" y="5036763"/>
                <a:ext cx="374321" cy="553785"/>
                <a:chOff x="0" y="5036763"/>
                <a:chExt cx="374321" cy="553785"/>
              </a:xfrm>
              <a:grpFill/>
            </p:grpSpPr>
            <p:sp>
              <p:nvSpPr>
                <p:cNvPr id="548" name="Forma Livre: Forma 547">
                  <a:extLst>
                    <a:ext uri="{FF2B5EF4-FFF2-40B4-BE49-F238E27FC236}">
                      <a16:creationId xmlns:a16="http://schemas.microsoft.com/office/drawing/2014/main" id="{F0CC8BB7-F872-972F-5212-75CCD4E0C503}"/>
                    </a:ext>
                  </a:extLst>
                </p:cNvPr>
                <p:cNvSpPr/>
                <p:nvPr/>
              </p:nvSpPr>
              <p:spPr>
                <a:xfrm>
                  <a:off x="17370" y="5054133"/>
                  <a:ext cx="339581" cy="519045"/>
                </a:xfrm>
                <a:custGeom>
                  <a:avLst/>
                  <a:gdLst>
                    <a:gd name="connsiteX0" fmla="*/ 0 w 339581"/>
                    <a:gd name="connsiteY0" fmla="*/ 518963 h 519045"/>
                    <a:gd name="connsiteX1" fmla="*/ 0 w 339581"/>
                    <a:gd name="connsiteY1" fmla="*/ 0 h 519045"/>
                    <a:gd name="connsiteX2" fmla="*/ 336206 w 339581"/>
                    <a:gd name="connsiteY2" fmla="*/ 0 h 519045"/>
                    <a:gd name="connsiteX3" fmla="*/ 336206 w 339581"/>
                    <a:gd name="connsiteY3" fmla="*/ 40832 h 519045"/>
                    <a:gd name="connsiteX4" fmla="*/ 45031 w 339581"/>
                    <a:gd name="connsiteY4" fmla="*/ 40832 h 519045"/>
                    <a:gd name="connsiteX5" fmla="*/ 45031 w 339581"/>
                    <a:gd name="connsiteY5" fmla="*/ 241946 h 519045"/>
                    <a:gd name="connsiteX6" fmla="*/ 299161 w 339581"/>
                    <a:gd name="connsiteY6" fmla="*/ 241946 h 519045"/>
                    <a:gd name="connsiteX7" fmla="*/ 299161 w 339581"/>
                    <a:gd name="connsiteY7" fmla="*/ 282038 h 519045"/>
                    <a:gd name="connsiteX8" fmla="*/ 45031 w 339581"/>
                    <a:gd name="connsiteY8" fmla="*/ 282038 h 519045"/>
                    <a:gd name="connsiteX9" fmla="*/ 45031 w 339581"/>
                    <a:gd name="connsiteY9" fmla="*/ 478954 h 519045"/>
                    <a:gd name="connsiteX10" fmla="*/ 339581 w 339581"/>
                    <a:gd name="connsiteY10" fmla="*/ 478954 h 519045"/>
                    <a:gd name="connsiteX11" fmla="*/ 339581 w 339581"/>
                    <a:gd name="connsiteY11" fmla="*/ 519045 h 519045"/>
                    <a:gd name="connsiteX12" fmla="*/ 0 w 339581"/>
                    <a:gd name="connsiteY12" fmla="*/ 519045 h 51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581" h="519045">
                      <a:moveTo>
                        <a:pt x="0" y="518963"/>
                      </a:moveTo>
                      <a:lnTo>
                        <a:pt x="0" y="0"/>
                      </a:lnTo>
                      <a:lnTo>
                        <a:pt x="336206" y="0"/>
                      </a:lnTo>
                      <a:lnTo>
                        <a:pt x="336206" y="40832"/>
                      </a:lnTo>
                      <a:lnTo>
                        <a:pt x="45031" y="40832"/>
                      </a:lnTo>
                      <a:lnTo>
                        <a:pt x="45031" y="241946"/>
                      </a:lnTo>
                      <a:lnTo>
                        <a:pt x="299161" y="241946"/>
                      </a:lnTo>
                      <a:lnTo>
                        <a:pt x="299161" y="282038"/>
                      </a:lnTo>
                      <a:lnTo>
                        <a:pt x="45031" y="282038"/>
                      </a:lnTo>
                      <a:lnTo>
                        <a:pt x="45031" y="478954"/>
                      </a:lnTo>
                      <a:lnTo>
                        <a:pt x="339581" y="478954"/>
                      </a:lnTo>
                      <a:lnTo>
                        <a:pt x="339581" y="519045"/>
                      </a:lnTo>
                      <a:lnTo>
                        <a:pt x="0" y="519045"/>
                      </a:lnTo>
                      <a:close/>
                    </a:path>
                  </a:pathLst>
                </a:custGeom>
                <a:grpFill/>
                <a:ln w="8232" cap="flat">
                  <a:noFill/>
                  <a:prstDash val="solid"/>
                  <a:miter/>
                </a:ln>
              </p:spPr>
              <p:txBody>
                <a:bodyPr rtlCol="0" anchor="ctr"/>
                <a:lstStyle/>
                <a:p>
                  <a:endParaRPr lang="pt-BR"/>
                </a:p>
              </p:txBody>
            </p:sp>
            <p:sp>
              <p:nvSpPr>
                <p:cNvPr id="549" name="Forma Livre: Forma 548">
                  <a:extLst>
                    <a:ext uri="{FF2B5EF4-FFF2-40B4-BE49-F238E27FC236}">
                      <a16:creationId xmlns:a16="http://schemas.microsoft.com/office/drawing/2014/main" id="{E1722BF7-D76D-1433-42E1-713DB45B9EB0}"/>
                    </a:ext>
                  </a:extLst>
                </p:cNvPr>
                <p:cNvSpPr/>
                <p:nvPr/>
              </p:nvSpPr>
              <p:spPr>
                <a:xfrm>
                  <a:off x="0" y="5036763"/>
                  <a:ext cx="374321" cy="553785"/>
                </a:xfrm>
                <a:custGeom>
                  <a:avLst/>
                  <a:gdLst>
                    <a:gd name="connsiteX0" fmla="*/ 356951 w 374321"/>
                    <a:gd name="connsiteY0" fmla="*/ 553703 h 553785"/>
                    <a:gd name="connsiteX1" fmla="*/ 17370 w 374321"/>
                    <a:gd name="connsiteY1" fmla="*/ 553703 h 553785"/>
                    <a:gd name="connsiteX2" fmla="*/ 0 w 374321"/>
                    <a:gd name="connsiteY2" fmla="*/ 536333 h 553785"/>
                    <a:gd name="connsiteX3" fmla="*/ 0 w 374321"/>
                    <a:gd name="connsiteY3" fmla="*/ 17370 h 553785"/>
                    <a:gd name="connsiteX4" fmla="*/ 17370 w 374321"/>
                    <a:gd name="connsiteY4" fmla="*/ 0 h 553785"/>
                    <a:gd name="connsiteX5" fmla="*/ 353576 w 374321"/>
                    <a:gd name="connsiteY5" fmla="*/ 0 h 553785"/>
                    <a:gd name="connsiteX6" fmla="*/ 370946 w 374321"/>
                    <a:gd name="connsiteY6" fmla="*/ 17370 h 553785"/>
                    <a:gd name="connsiteX7" fmla="*/ 370946 w 374321"/>
                    <a:gd name="connsiteY7" fmla="*/ 58202 h 553785"/>
                    <a:gd name="connsiteX8" fmla="*/ 353576 w 374321"/>
                    <a:gd name="connsiteY8" fmla="*/ 75572 h 553785"/>
                    <a:gd name="connsiteX9" fmla="*/ 79771 w 374321"/>
                    <a:gd name="connsiteY9" fmla="*/ 75572 h 553785"/>
                    <a:gd name="connsiteX10" fmla="*/ 79771 w 374321"/>
                    <a:gd name="connsiteY10" fmla="*/ 241947 h 553785"/>
                    <a:gd name="connsiteX11" fmla="*/ 316531 w 374321"/>
                    <a:gd name="connsiteY11" fmla="*/ 241947 h 553785"/>
                    <a:gd name="connsiteX12" fmla="*/ 333901 w 374321"/>
                    <a:gd name="connsiteY12" fmla="*/ 259317 h 553785"/>
                    <a:gd name="connsiteX13" fmla="*/ 333901 w 374321"/>
                    <a:gd name="connsiteY13" fmla="*/ 299408 h 553785"/>
                    <a:gd name="connsiteX14" fmla="*/ 316531 w 374321"/>
                    <a:gd name="connsiteY14" fmla="*/ 316778 h 553785"/>
                    <a:gd name="connsiteX15" fmla="*/ 79771 w 374321"/>
                    <a:gd name="connsiteY15" fmla="*/ 316778 h 553785"/>
                    <a:gd name="connsiteX16" fmla="*/ 79771 w 374321"/>
                    <a:gd name="connsiteY16" fmla="*/ 478954 h 553785"/>
                    <a:gd name="connsiteX17" fmla="*/ 356951 w 374321"/>
                    <a:gd name="connsiteY17" fmla="*/ 478954 h 553785"/>
                    <a:gd name="connsiteX18" fmla="*/ 374322 w 374321"/>
                    <a:gd name="connsiteY18" fmla="*/ 496324 h 553785"/>
                    <a:gd name="connsiteX19" fmla="*/ 374322 w 374321"/>
                    <a:gd name="connsiteY19" fmla="*/ 536415 h 553785"/>
                    <a:gd name="connsiteX20" fmla="*/ 356951 w 374321"/>
                    <a:gd name="connsiteY20" fmla="*/ 553785 h 553785"/>
                    <a:gd name="connsiteX21" fmla="*/ 34740 w 374321"/>
                    <a:gd name="connsiteY21" fmla="*/ 518963 h 553785"/>
                    <a:gd name="connsiteX22" fmla="*/ 339581 w 374321"/>
                    <a:gd name="connsiteY22" fmla="*/ 518963 h 553785"/>
                    <a:gd name="connsiteX23" fmla="*/ 339581 w 374321"/>
                    <a:gd name="connsiteY23" fmla="*/ 513612 h 553785"/>
                    <a:gd name="connsiteX24" fmla="*/ 62401 w 374321"/>
                    <a:gd name="connsiteY24" fmla="*/ 513612 h 553785"/>
                    <a:gd name="connsiteX25" fmla="*/ 45031 w 374321"/>
                    <a:gd name="connsiteY25" fmla="*/ 496242 h 553785"/>
                    <a:gd name="connsiteX26" fmla="*/ 45031 w 374321"/>
                    <a:gd name="connsiteY26" fmla="*/ 299325 h 553785"/>
                    <a:gd name="connsiteX27" fmla="*/ 62401 w 374321"/>
                    <a:gd name="connsiteY27" fmla="*/ 281955 h 553785"/>
                    <a:gd name="connsiteX28" fmla="*/ 299161 w 374321"/>
                    <a:gd name="connsiteY28" fmla="*/ 281955 h 553785"/>
                    <a:gd name="connsiteX29" fmla="*/ 299161 w 374321"/>
                    <a:gd name="connsiteY29" fmla="*/ 276605 h 553785"/>
                    <a:gd name="connsiteX30" fmla="*/ 62401 w 374321"/>
                    <a:gd name="connsiteY30" fmla="*/ 276605 h 553785"/>
                    <a:gd name="connsiteX31" fmla="*/ 45031 w 374321"/>
                    <a:gd name="connsiteY31" fmla="*/ 259234 h 553785"/>
                    <a:gd name="connsiteX32" fmla="*/ 45031 w 374321"/>
                    <a:gd name="connsiteY32" fmla="*/ 58120 h 553785"/>
                    <a:gd name="connsiteX33" fmla="*/ 62401 w 374321"/>
                    <a:gd name="connsiteY33" fmla="*/ 40750 h 553785"/>
                    <a:gd name="connsiteX34" fmla="*/ 336206 w 374321"/>
                    <a:gd name="connsiteY34" fmla="*/ 40750 h 553785"/>
                    <a:gd name="connsiteX35" fmla="*/ 336206 w 374321"/>
                    <a:gd name="connsiteY35" fmla="*/ 34658 h 553785"/>
                    <a:gd name="connsiteX36" fmla="*/ 34740 w 374321"/>
                    <a:gd name="connsiteY36" fmla="*/ 34658 h 553785"/>
                    <a:gd name="connsiteX37" fmla="*/ 34740 w 374321"/>
                    <a:gd name="connsiteY37" fmla="*/ 518881 h 5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4321" h="553785">
                      <a:moveTo>
                        <a:pt x="356951" y="553703"/>
                      </a:moveTo>
                      <a:lnTo>
                        <a:pt x="17370" y="553703"/>
                      </a:lnTo>
                      <a:cubicBezTo>
                        <a:pt x="7821" y="553703"/>
                        <a:pt x="0" y="545965"/>
                        <a:pt x="0" y="536333"/>
                      </a:cubicBezTo>
                      <a:lnTo>
                        <a:pt x="0" y="17370"/>
                      </a:lnTo>
                      <a:cubicBezTo>
                        <a:pt x="0" y="7821"/>
                        <a:pt x="7738" y="0"/>
                        <a:pt x="17370" y="0"/>
                      </a:cubicBezTo>
                      <a:lnTo>
                        <a:pt x="353576" y="0"/>
                      </a:lnTo>
                      <a:cubicBezTo>
                        <a:pt x="363126" y="0"/>
                        <a:pt x="370946" y="7738"/>
                        <a:pt x="370946" y="17370"/>
                      </a:cubicBezTo>
                      <a:lnTo>
                        <a:pt x="370946" y="58202"/>
                      </a:lnTo>
                      <a:cubicBezTo>
                        <a:pt x="370946" y="67752"/>
                        <a:pt x="363208" y="75572"/>
                        <a:pt x="353576" y="75572"/>
                      </a:cubicBezTo>
                      <a:lnTo>
                        <a:pt x="79771" y="75572"/>
                      </a:lnTo>
                      <a:lnTo>
                        <a:pt x="79771" y="241947"/>
                      </a:lnTo>
                      <a:lnTo>
                        <a:pt x="316531" y="241947"/>
                      </a:lnTo>
                      <a:cubicBezTo>
                        <a:pt x="326080" y="241947"/>
                        <a:pt x="333901" y="249685"/>
                        <a:pt x="333901" y="259317"/>
                      </a:cubicBezTo>
                      <a:lnTo>
                        <a:pt x="333901" y="299408"/>
                      </a:lnTo>
                      <a:cubicBezTo>
                        <a:pt x="333901" y="308958"/>
                        <a:pt x="326163" y="316778"/>
                        <a:pt x="316531" y="316778"/>
                      </a:cubicBezTo>
                      <a:lnTo>
                        <a:pt x="79771" y="316778"/>
                      </a:lnTo>
                      <a:lnTo>
                        <a:pt x="79771" y="478954"/>
                      </a:lnTo>
                      <a:lnTo>
                        <a:pt x="356951" y="478954"/>
                      </a:lnTo>
                      <a:cubicBezTo>
                        <a:pt x="366501" y="478954"/>
                        <a:pt x="374322" y="486692"/>
                        <a:pt x="374322" y="496324"/>
                      </a:cubicBezTo>
                      <a:lnTo>
                        <a:pt x="374322" y="536415"/>
                      </a:lnTo>
                      <a:cubicBezTo>
                        <a:pt x="374322" y="545965"/>
                        <a:pt x="366583" y="553785"/>
                        <a:pt x="356951" y="553785"/>
                      </a:cubicBezTo>
                      <a:close/>
                      <a:moveTo>
                        <a:pt x="34740" y="518963"/>
                      </a:moveTo>
                      <a:lnTo>
                        <a:pt x="339581" y="518963"/>
                      </a:lnTo>
                      <a:lnTo>
                        <a:pt x="339581" y="513612"/>
                      </a:lnTo>
                      <a:lnTo>
                        <a:pt x="62401" y="513612"/>
                      </a:lnTo>
                      <a:cubicBezTo>
                        <a:pt x="52851" y="513612"/>
                        <a:pt x="45031" y="505873"/>
                        <a:pt x="45031" y="496242"/>
                      </a:cubicBezTo>
                      <a:lnTo>
                        <a:pt x="45031" y="299325"/>
                      </a:lnTo>
                      <a:cubicBezTo>
                        <a:pt x="45031" y="289776"/>
                        <a:pt x="52769" y="281955"/>
                        <a:pt x="62401" y="281955"/>
                      </a:cubicBezTo>
                      <a:lnTo>
                        <a:pt x="299161" y="281955"/>
                      </a:lnTo>
                      <a:lnTo>
                        <a:pt x="299161" y="276605"/>
                      </a:lnTo>
                      <a:lnTo>
                        <a:pt x="62401" y="276605"/>
                      </a:lnTo>
                      <a:cubicBezTo>
                        <a:pt x="52851" y="276605"/>
                        <a:pt x="45031" y="268866"/>
                        <a:pt x="45031" y="259234"/>
                      </a:cubicBezTo>
                      <a:lnTo>
                        <a:pt x="45031" y="58120"/>
                      </a:lnTo>
                      <a:cubicBezTo>
                        <a:pt x="45031" y="48571"/>
                        <a:pt x="52769" y="40750"/>
                        <a:pt x="62401" y="40750"/>
                      </a:cubicBezTo>
                      <a:lnTo>
                        <a:pt x="336206" y="40750"/>
                      </a:lnTo>
                      <a:lnTo>
                        <a:pt x="336206" y="34658"/>
                      </a:lnTo>
                      <a:lnTo>
                        <a:pt x="34740" y="34658"/>
                      </a:lnTo>
                      <a:lnTo>
                        <a:pt x="34740" y="518881"/>
                      </a:lnTo>
                      <a:close/>
                    </a:path>
                  </a:pathLst>
                </a:custGeom>
                <a:grpFill/>
                <a:ln w="8232" cap="flat">
                  <a:noFill/>
                  <a:prstDash val="solid"/>
                  <a:miter/>
                </a:ln>
              </p:spPr>
              <p:txBody>
                <a:bodyPr rtlCol="0" anchor="ctr"/>
                <a:lstStyle/>
                <a:p>
                  <a:endParaRPr lang="pt-BR"/>
                </a:p>
              </p:txBody>
            </p:sp>
          </p:grpSp>
          <p:grpSp>
            <p:nvGrpSpPr>
              <p:cNvPr id="494" name="Gráfico 4">
                <a:extLst>
                  <a:ext uri="{FF2B5EF4-FFF2-40B4-BE49-F238E27FC236}">
                    <a16:creationId xmlns:a16="http://schemas.microsoft.com/office/drawing/2014/main" id="{B2AE2DFD-6914-0B00-FAE8-4658C96D7A60}"/>
                  </a:ext>
                </a:extLst>
              </p:cNvPr>
              <p:cNvGrpSpPr/>
              <p:nvPr/>
            </p:nvGrpSpPr>
            <p:grpSpPr>
              <a:xfrm>
                <a:off x="590665" y="5018487"/>
                <a:ext cx="452692" cy="582268"/>
                <a:chOff x="590665" y="5018487"/>
                <a:chExt cx="452692" cy="582268"/>
              </a:xfrm>
              <a:grpFill/>
            </p:grpSpPr>
            <p:sp>
              <p:nvSpPr>
                <p:cNvPr id="546" name="Forma Livre: Forma 545">
                  <a:extLst>
                    <a:ext uri="{FF2B5EF4-FFF2-40B4-BE49-F238E27FC236}">
                      <a16:creationId xmlns:a16="http://schemas.microsoft.com/office/drawing/2014/main" id="{0548BA07-70B4-7E4B-9F2B-DFAB6AAE6E03}"/>
                    </a:ext>
                  </a:extLst>
                </p:cNvPr>
                <p:cNvSpPr/>
                <p:nvPr/>
              </p:nvSpPr>
              <p:spPr>
                <a:xfrm>
                  <a:off x="607953" y="5035858"/>
                  <a:ext cx="417870" cy="547528"/>
                </a:xfrm>
                <a:custGeom>
                  <a:avLst/>
                  <a:gdLst>
                    <a:gd name="connsiteX0" fmla="*/ 0 w 417870"/>
                    <a:gd name="connsiteY0" fmla="*/ 343780 h 547528"/>
                    <a:gd name="connsiteX1" fmla="*/ 15641 w 417870"/>
                    <a:gd name="connsiteY1" fmla="*/ 264256 h 547528"/>
                    <a:gd name="connsiteX2" fmla="*/ 58943 w 417870"/>
                    <a:gd name="connsiteY2" fmla="*/ 199550 h 547528"/>
                    <a:gd name="connsiteX3" fmla="*/ 124390 w 417870"/>
                    <a:gd name="connsiteY3" fmla="*/ 156249 h 547528"/>
                    <a:gd name="connsiteX4" fmla="*/ 206054 w 417870"/>
                    <a:gd name="connsiteY4" fmla="*/ 140443 h 547528"/>
                    <a:gd name="connsiteX5" fmla="*/ 258740 w 417870"/>
                    <a:gd name="connsiteY5" fmla="*/ 147111 h 547528"/>
                    <a:gd name="connsiteX6" fmla="*/ 304924 w 417870"/>
                    <a:gd name="connsiteY6" fmla="*/ 165386 h 547528"/>
                    <a:gd name="connsiteX7" fmla="*/ 343862 w 417870"/>
                    <a:gd name="connsiteY7" fmla="*/ 193458 h 547528"/>
                    <a:gd name="connsiteX8" fmla="*/ 373992 w 417870"/>
                    <a:gd name="connsiteY8" fmla="*/ 229351 h 547528"/>
                    <a:gd name="connsiteX9" fmla="*/ 373992 w 417870"/>
                    <a:gd name="connsiteY9" fmla="*/ 0 h 547528"/>
                    <a:gd name="connsiteX10" fmla="*/ 417870 w 417870"/>
                    <a:gd name="connsiteY10" fmla="*/ 0 h 547528"/>
                    <a:gd name="connsiteX11" fmla="*/ 417870 w 417870"/>
                    <a:gd name="connsiteY11" fmla="*/ 537238 h 547528"/>
                    <a:gd name="connsiteX12" fmla="*/ 378932 w 417870"/>
                    <a:gd name="connsiteY12" fmla="*/ 537238 h 547528"/>
                    <a:gd name="connsiteX13" fmla="*/ 375474 w 417870"/>
                    <a:gd name="connsiteY13" fmla="*/ 456315 h 547528"/>
                    <a:gd name="connsiteX14" fmla="*/ 345673 w 417870"/>
                    <a:gd name="connsiteY14" fmla="*/ 492784 h 547528"/>
                    <a:gd name="connsiteX15" fmla="*/ 306405 w 417870"/>
                    <a:gd name="connsiteY15" fmla="*/ 521597 h 547528"/>
                    <a:gd name="connsiteX16" fmla="*/ 259481 w 417870"/>
                    <a:gd name="connsiteY16" fmla="*/ 540696 h 547528"/>
                    <a:gd name="connsiteX17" fmla="*/ 206465 w 417870"/>
                    <a:gd name="connsiteY17" fmla="*/ 547529 h 547528"/>
                    <a:gd name="connsiteX18" fmla="*/ 124801 w 417870"/>
                    <a:gd name="connsiteY18" fmla="*/ 531723 h 547528"/>
                    <a:gd name="connsiteX19" fmla="*/ 59355 w 417870"/>
                    <a:gd name="connsiteY19" fmla="*/ 488421 h 547528"/>
                    <a:gd name="connsiteX20" fmla="*/ 15888 w 417870"/>
                    <a:gd name="connsiteY20" fmla="*/ 423715 h 547528"/>
                    <a:gd name="connsiteX21" fmla="*/ 82 w 417870"/>
                    <a:gd name="connsiteY21" fmla="*/ 343780 h 547528"/>
                    <a:gd name="connsiteX22" fmla="*/ 44290 w 417870"/>
                    <a:gd name="connsiteY22" fmla="*/ 343780 h 547528"/>
                    <a:gd name="connsiteX23" fmla="*/ 57297 w 417870"/>
                    <a:gd name="connsiteY23" fmla="*/ 409062 h 547528"/>
                    <a:gd name="connsiteX24" fmla="*/ 92778 w 417870"/>
                    <a:gd name="connsiteY24" fmla="*/ 461172 h 547528"/>
                    <a:gd name="connsiteX25" fmla="*/ 145464 w 417870"/>
                    <a:gd name="connsiteY25" fmla="*/ 495747 h 547528"/>
                    <a:gd name="connsiteX26" fmla="*/ 209923 w 417870"/>
                    <a:gd name="connsiteY26" fmla="*/ 508343 h 547528"/>
                    <a:gd name="connsiteX27" fmla="*/ 274382 w 417870"/>
                    <a:gd name="connsiteY27" fmla="*/ 495912 h 547528"/>
                    <a:gd name="connsiteX28" fmla="*/ 327068 w 417870"/>
                    <a:gd name="connsiteY28" fmla="*/ 461337 h 547528"/>
                    <a:gd name="connsiteX29" fmla="*/ 362549 w 417870"/>
                    <a:gd name="connsiteY29" fmla="*/ 409227 h 547528"/>
                    <a:gd name="connsiteX30" fmla="*/ 375556 w 417870"/>
                    <a:gd name="connsiteY30" fmla="*/ 343780 h 547528"/>
                    <a:gd name="connsiteX31" fmla="*/ 362549 w 417870"/>
                    <a:gd name="connsiteY31" fmla="*/ 278745 h 547528"/>
                    <a:gd name="connsiteX32" fmla="*/ 327068 w 417870"/>
                    <a:gd name="connsiteY32" fmla="*/ 226882 h 547528"/>
                    <a:gd name="connsiteX33" fmla="*/ 274382 w 417870"/>
                    <a:gd name="connsiteY33" fmla="*/ 192388 h 547528"/>
                    <a:gd name="connsiteX34" fmla="*/ 209923 w 417870"/>
                    <a:gd name="connsiteY34" fmla="*/ 179793 h 547528"/>
                    <a:gd name="connsiteX35" fmla="*/ 145217 w 417870"/>
                    <a:gd name="connsiteY35" fmla="*/ 192388 h 547528"/>
                    <a:gd name="connsiteX36" fmla="*/ 92531 w 417870"/>
                    <a:gd name="connsiteY36" fmla="*/ 226882 h 547528"/>
                    <a:gd name="connsiteX37" fmla="*/ 57214 w 417870"/>
                    <a:gd name="connsiteY37" fmla="*/ 278745 h 547528"/>
                    <a:gd name="connsiteX38" fmla="*/ 44207 w 417870"/>
                    <a:gd name="connsiteY38" fmla="*/ 343780 h 5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47528">
                      <a:moveTo>
                        <a:pt x="0" y="343780"/>
                      </a:moveTo>
                      <a:cubicBezTo>
                        <a:pt x="0" y="315543"/>
                        <a:pt x="5186" y="289035"/>
                        <a:pt x="15641" y="264256"/>
                      </a:cubicBezTo>
                      <a:cubicBezTo>
                        <a:pt x="26096" y="239477"/>
                        <a:pt x="40503" y="217908"/>
                        <a:pt x="58943" y="199550"/>
                      </a:cubicBezTo>
                      <a:cubicBezTo>
                        <a:pt x="77383" y="181275"/>
                        <a:pt x="99199" y="166786"/>
                        <a:pt x="124390" y="156249"/>
                      </a:cubicBezTo>
                      <a:cubicBezTo>
                        <a:pt x="149580" y="145711"/>
                        <a:pt x="176829" y="140443"/>
                        <a:pt x="206054" y="140443"/>
                      </a:cubicBezTo>
                      <a:cubicBezTo>
                        <a:pt x="224659" y="140443"/>
                        <a:pt x="242194" y="142665"/>
                        <a:pt x="258740" y="147111"/>
                      </a:cubicBezTo>
                      <a:cubicBezTo>
                        <a:pt x="275287" y="151556"/>
                        <a:pt x="290682" y="157648"/>
                        <a:pt x="304924" y="165386"/>
                      </a:cubicBezTo>
                      <a:cubicBezTo>
                        <a:pt x="319165" y="173125"/>
                        <a:pt x="332172" y="182509"/>
                        <a:pt x="343862" y="193458"/>
                      </a:cubicBezTo>
                      <a:cubicBezTo>
                        <a:pt x="355552" y="204407"/>
                        <a:pt x="365595" y="216344"/>
                        <a:pt x="373992" y="229351"/>
                      </a:cubicBezTo>
                      <a:lnTo>
                        <a:pt x="373992" y="0"/>
                      </a:lnTo>
                      <a:lnTo>
                        <a:pt x="417870" y="0"/>
                      </a:lnTo>
                      <a:lnTo>
                        <a:pt x="417870" y="537238"/>
                      </a:lnTo>
                      <a:lnTo>
                        <a:pt x="378932" y="537238"/>
                      </a:lnTo>
                      <a:lnTo>
                        <a:pt x="375474" y="456315"/>
                      </a:lnTo>
                      <a:cubicBezTo>
                        <a:pt x="367324" y="469569"/>
                        <a:pt x="357445" y="481671"/>
                        <a:pt x="345673" y="492784"/>
                      </a:cubicBezTo>
                      <a:cubicBezTo>
                        <a:pt x="333983" y="503815"/>
                        <a:pt x="320894" y="513447"/>
                        <a:pt x="306405" y="521597"/>
                      </a:cubicBezTo>
                      <a:cubicBezTo>
                        <a:pt x="291916" y="529747"/>
                        <a:pt x="276275" y="536086"/>
                        <a:pt x="259481" y="540696"/>
                      </a:cubicBezTo>
                      <a:cubicBezTo>
                        <a:pt x="242688" y="545306"/>
                        <a:pt x="224988" y="547529"/>
                        <a:pt x="206465" y="547529"/>
                      </a:cubicBezTo>
                      <a:cubicBezTo>
                        <a:pt x="177241" y="547529"/>
                        <a:pt x="149992" y="542260"/>
                        <a:pt x="124801" y="531723"/>
                      </a:cubicBezTo>
                      <a:cubicBezTo>
                        <a:pt x="99611" y="521185"/>
                        <a:pt x="77795" y="506697"/>
                        <a:pt x="59355" y="488421"/>
                      </a:cubicBezTo>
                      <a:cubicBezTo>
                        <a:pt x="40914" y="470145"/>
                        <a:pt x="26426" y="448577"/>
                        <a:pt x="15888" y="423715"/>
                      </a:cubicBezTo>
                      <a:cubicBezTo>
                        <a:pt x="5351" y="398936"/>
                        <a:pt x="82" y="372263"/>
                        <a:pt x="82" y="343780"/>
                      </a:cubicBezTo>
                      <a:close/>
                      <a:moveTo>
                        <a:pt x="44290" y="343780"/>
                      </a:moveTo>
                      <a:cubicBezTo>
                        <a:pt x="44290" y="367159"/>
                        <a:pt x="48653" y="388893"/>
                        <a:pt x="57297" y="409062"/>
                      </a:cubicBezTo>
                      <a:cubicBezTo>
                        <a:pt x="65941" y="429149"/>
                        <a:pt x="77795" y="446519"/>
                        <a:pt x="92778" y="461172"/>
                      </a:cubicBezTo>
                      <a:cubicBezTo>
                        <a:pt x="107761" y="475825"/>
                        <a:pt x="125378" y="487351"/>
                        <a:pt x="145464" y="495747"/>
                      </a:cubicBezTo>
                      <a:cubicBezTo>
                        <a:pt x="165551" y="504145"/>
                        <a:pt x="187037" y="508343"/>
                        <a:pt x="209923" y="508343"/>
                      </a:cubicBezTo>
                      <a:cubicBezTo>
                        <a:pt x="232809" y="508343"/>
                        <a:pt x="254295" y="504227"/>
                        <a:pt x="274382" y="495912"/>
                      </a:cubicBezTo>
                      <a:cubicBezTo>
                        <a:pt x="294469" y="487680"/>
                        <a:pt x="312003" y="476155"/>
                        <a:pt x="327068" y="461337"/>
                      </a:cubicBezTo>
                      <a:cubicBezTo>
                        <a:pt x="342051" y="446601"/>
                        <a:pt x="353906" y="429231"/>
                        <a:pt x="362549" y="409227"/>
                      </a:cubicBezTo>
                      <a:cubicBezTo>
                        <a:pt x="371193" y="389304"/>
                        <a:pt x="375556" y="367407"/>
                        <a:pt x="375556" y="343780"/>
                      </a:cubicBezTo>
                      <a:cubicBezTo>
                        <a:pt x="375556" y="320153"/>
                        <a:pt x="371193" y="298667"/>
                        <a:pt x="362549" y="278745"/>
                      </a:cubicBezTo>
                      <a:cubicBezTo>
                        <a:pt x="353906" y="258823"/>
                        <a:pt x="342051" y="241453"/>
                        <a:pt x="327068" y="226882"/>
                      </a:cubicBezTo>
                      <a:cubicBezTo>
                        <a:pt x="312086" y="212228"/>
                        <a:pt x="294469" y="200785"/>
                        <a:pt x="274382" y="192388"/>
                      </a:cubicBezTo>
                      <a:cubicBezTo>
                        <a:pt x="254295" y="183991"/>
                        <a:pt x="232809" y="179793"/>
                        <a:pt x="209923" y="179793"/>
                      </a:cubicBezTo>
                      <a:cubicBezTo>
                        <a:pt x="187037" y="179793"/>
                        <a:pt x="165469" y="183991"/>
                        <a:pt x="145217" y="192388"/>
                      </a:cubicBezTo>
                      <a:cubicBezTo>
                        <a:pt x="124966" y="200785"/>
                        <a:pt x="107431" y="212310"/>
                        <a:pt x="92531" y="226882"/>
                      </a:cubicBezTo>
                      <a:cubicBezTo>
                        <a:pt x="77630" y="241535"/>
                        <a:pt x="65858" y="258823"/>
                        <a:pt x="57214" y="278745"/>
                      </a:cubicBezTo>
                      <a:cubicBezTo>
                        <a:pt x="48570" y="298749"/>
                        <a:pt x="44207" y="320400"/>
                        <a:pt x="44207" y="343780"/>
                      </a:cubicBezTo>
                      <a:close/>
                    </a:path>
                  </a:pathLst>
                </a:custGeom>
                <a:grpFill/>
                <a:ln w="8232" cap="flat">
                  <a:noFill/>
                  <a:prstDash val="solid"/>
                  <a:miter/>
                </a:ln>
              </p:spPr>
              <p:txBody>
                <a:bodyPr rtlCol="0" anchor="ctr"/>
                <a:lstStyle/>
                <a:p>
                  <a:endParaRPr lang="pt-BR"/>
                </a:p>
              </p:txBody>
            </p:sp>
            <p:sp>
              <p:nvSpPr>
                <p:cNvPr id="547" name="Forma Livre: Forma 546">
                  <a:extLst>
                    <a:ext uri="{FF2B5EF4-FFF2-40B4-BE49-F238E27FC236}">
                      <a16:creationId xmlns:a16="http://schemas.microsoft.com/office/drawing/2014/main" id="{4DFDE761-EA8E-718B-3EFD-2D9677748E1C}"/>
                    </a:ext>
                  </a:extLst>
                </p:cNvPr>
                <p:cNvSpPr/>
                <p:nvPr/>
              </p:nvSpPr>
              <p:spPr>
                <a:xfrm>
                  <a:off x="590665" y="5018487"/>
                  <a:ext cx="452692" cy="582268"/>
                </a:xfrm>
                <a:custGeom>
                  <a:avLst/>
                  <a:gdLst>
                    <a:gd name="connsiteX0" fmla="*/ 223753 w 452692"/>
                    <a:gd name="connsiteY0" fmla="*/ 582269 h 582268"/>
                    <a:gd name="connsiteX1" fmla="*/ 135421 w 452692"/>
                    <a:gd name="connsiteY1" fmla="*/ 565063 h 582268"/>
                    <a:gd name="connsiteX2" fmla="*/ 64459 w 452692"/>
                    <a:gd name="connsiteY2" fmla="*/ 518057 h 582268"/>
                    <a:gd name="connsiteX3" fmla="*/ 17205 w 452692"/>
                    <a:gd name="connsiteY3" fmla="*/ 447836 h 582268"/>
                    <a:gd name="connsiteX4" fmla="*/ 0 w 452692"/>
                    <a:gd name="connsiteY4" fmla="*/ 361068 h 582268"/>
                    <a:gd name="connsiteX5" fmla="*/ 17041 w 452692"/>
                    <a:gd name="connsiteY5" fmla="*/ 274794 h 582268"/>
                    <a:gd name="connsiteX6" fmla="*/ 64129 w 452692"/>
                    <a:gd name="connsiteY6" fmla="*/ 204572 h 582268"/>
                    <a:gd name="connsiteX7" fmla="*/ 135092 w 452692"/>
                    <a:gd name="connsiteY7" fmla="*/ 157566 h 582268"/>
                    <a:gd name="connsiteX8" fmla="*/ 223506 w 452692"/>
                    <a:gd name="connsiteY8" fmla="*/ 140360 h 582268"/>
                    <a:gd name="connsiteX9" fmla="*/ 280721 w 452692"/>
                    <a:gd name="connsiteY9" fmla="*/ 147605 h 582268"/>
                    <a:gd name="connsiteX10" fmla="*/ 330691 w 452692"/>
                    <a:gd name="connsiteY10" fmla="*/ 167445 h 582268"/>
                    <a:gd name="connsiteX11" fmla="*/ 373169 w 452692"/>
                    <a:gd name="connsiteY11" fmla="*/ 198069 h 582268"/>
                    <a:gd name="connsiteX12" fmla="*/ 374075 w 452692"/>
                    <a:gd name="connsiteY12" fmla="*/ 198974 h 582268"/>
                    <a:gd name="connsiteX13" fmla="*/ 374075 w 452692"/>
                    <a:gd name="connsiteY13" fmla="*/ 17370 h 582268"/>
                    <a:gd name="connsiteX14" fmla="*/ 391445 w 452692"/>
                    <a:gd name="connsiteY14" fmla="*/ 0 h 582268"/>
                    <a:gd name="connsiteX15" fmla="*/ 435323 w 452692"/>
                    <a:gd name="connsiteY15" fmla="*/ 0 h 582268"/>
                    <a:gd name="connsiteX16" fmla="*/ 452693 w 452692"/>
                    <a:gd name="connsiteY16" fmla="*/ 17370 h 582268"/>
                    <a:gd name="connsiteX17" fmla="*/ 452693 w 452692"/>
                    <a:gd name="connsiteY17" fmla="*/ 554609 h 582268"/>
                    <a:gd name="connsiteX18" fmla="*/ 435323 w 452692"/>
                    <a:gd name="connsiteY18" fmla="*/ 571979 h 582268"/>
                    <a:gd name="connsiteX19" fmla="*/ 396384 w 452692"/>
                    <a:gd name="connsiteY19" fmla="*/ 571979 h 582268"/>
                    <a:gd name="connsiteX20" fmla="*/ 379014 w 452692"/>
                    <a:gd name="connsiteY20" fmla="*/ 555349 h 582268"/>
                    <a:gd name="connsiteX21" fmla="*/ 377532 w 452692"/>
                    <a:gd name="connsiteY21" fmla="*/ 520445 h 582268"/>
                    <a:gd name="connsiteX22" fmla="*/ 375145 w 452692"/>
                    <a:gd name="connsiteY22" fmla="*/ 522750 h 582268"/>
                    <a:gd name="connsiteX23" fmla="*/ 332419 w 452692"/>
                    <a:gd name="connsiteY23" fmla="*/ 554115 h 582268"/>
                    <a:gd name="connsiteX24" fmla="*/ 281544 w 452692"/>
                    <a:gd name="connsiteY24" fmla="*/ 574778 h 582268"/>
                    <a:gd name="connsiteX25" fmla="*/ 223918 w 452692"/>
                    <a:gd name="connsiteY25" fmla="*/ 582269 h 582268"/>
                    <a:gd name="connsiteX26" fmla="*/ 223342 w 452692"/>
                    <a:gd name="connsiteY26" fmla="*/ 175183 h 582268"/>
                    <a:gd name="connsiteX27" fmla="*/ 148428 w 452692"/>
                    <a:gd name="connsiteY27" fmla="*/ 189672 h 582268"/>
                    <a:gd name="connsiteX28" fmla="*/ 88497 w 452692"/>
                    <a:gd name="connsiteY28" fmla="*/ 229269 h 582268"/>
                    <a:gd name="connsiteX29" fmla="*/ 48982 w 452692"/>
                    <a:gd name="connsiteY29" fmla="*/ 288377 h 582268"/>
                    <a:gd name="connsiteX30" fmla="*/ 34658 w 452692"/>
                    <a:gd name="connsiteY30" fmla="*/ 361233 h 582268"/>
                    <a:gd name="connsiteX31" fmla="*/ 49147 w 452692"/>
                    <a:gd name="connsiteY31" fmla="*/ 434335 h 582268"/>
                    <a:gd name="connsiteX32" fmla="*/ 88909 w 452692"/>
                    <a:gd name="connsiteY32" fmla="*/ 493525 h 582268"/>
                    <a:gd name="connsiteX33" fmla="*/ 148840 w 452692"/>
                    <a:gd name="connsiteY33" fmla="*/ 533123 h 582268"/>
                    <a:gd name="connsiteX34" fmla="*/ 223753 w 452692"/>
                    <a:gd name="connsiteY34" fmla="*/ 547611 h 582268"/>
                    <a:gd name="connsiteX35" fmla="*/ 272241 w 452692"/>
                    <a:gd name="connsiteY35" fmla="*/ 541355 h 582268"/>
                    <a:gd name="connsiteX36" fmla="*/ 315214 w 452692"/>
                    <a:gd name="connsiteY36" fmla="*/ 523902 h 582268"/>
                    <a:gd name="connsiteX37" fmla="*/ 351107 w 452692"/>
                    <a:gd name="connsiteY37" fmla="*/ 497641 h 582268"/>
                    <a:gd name="connsiteX38" fmla="*/ 371605 w 452692"/>
                    <a:gd name="connsiteY38" fmla="*/ 474262 h 582268"/>
                    <a:gd name="connsiteX39" fmla="*/ 356458 w 452692"/>
                    <a:gd name="connsiteY39" fmla="*/ 491138 h 582268"/>
                    <a:gd name="connsiteX40" fmla="*/ 298255 w 452692"/>
                    <a:gd name="connsiteY40" fmla="*/ 529336 h 582268"/>
                    <a:gd name="connsiteX41" fmla="*/ 227128 w 452692"/>
                    <a:gd name="connsiteY41" fmla="*/ 543001 h 582268"/>
                    <a:gd name="connsiteX42" fmla="*/ 155919 w 452692"/>
                    <a:gd name="connsiteY42" fmla="*/ 529088 h 582268"/>
                    <a:gd name="connsiteX43" fmla="*/ 97799 w 452692"/>
                    <a:gd name="connsiteY43" fmla="*/ 490973 h 582268"/>
                    <a:gd name="connsiteX44" fmla="*/ 58449 w 452692"/>
                    <a:gd name="connsiteY44" fmla="*/ 433347 h 582268"/>
                    <a:gd name="connsiteX45" fmla="*/ 44043 w 452692"/>
                    <a:gd name="connsiteY45" fmla="*/ 361233 h 582268"/>
                    <a:gd name="connsiteX46" fmla="*/ 58449 w 452692"/>
                    <a:gd name="connsiteY46" fmla="*/ 289282 h 582268"/>
                    <a:gd name="connsiteX47" fmla="*/ 97470 w 452692"/>
                    <a:gd name="connsiteY47" fmla="*/ 231903 h 582268"/>
                    <a:gd name="connsiteX48" fmla="*/ 155672 w 452692"/>
                    <a:gd name="connsiteY48" fmla="*/ 193705 h 582268"/>
                    <a:gd name="connsiteX49" fmla="*/ 227046 w 452692"/>
                    <a:gd name="connsiteY49" fmla="*/ 179793 h 582268"/>
                    <a:gd name="connsiteX50" fmla="*/ 298255 w 452692"/>
                    <a:gd name="connsiteY50" fmla="*/ 193705 h 582268"/>
                    <a:gd name="connsiteX51" fmla="*/ 356375 w 452692"/>
                    <a:gd name="connsiteY51" fmla="*/ 231821 h 582268"/>
                    <a:gd name="connsiteX52" fmla="*/ 370370 w 452692"/>
                    <a:gd name="connsiteY52" fmla="*/ 247215 h 582268"/>
                    <a:gd name="connsiteX53" fmla="*/ 349213 w 452692"/>
                    <a:gd name="connsiteY53" fmla="*/ 223589 h 582268"/>
                    <a:gd name="connsiteX54" fmla="*/ 313814 w 452692"/>
                    <a:gd name="connsiteY54" fmla="*/ 198151 h 582268"/>
                    <a:gd name="connsiteX55" fmla="*/ 271418 w 452692"/>
                    <a:gd name="connsiteY55" fmla="*/ 181357 h 582268"/>
                    <a:gd name="connsiteX56" fmla="*/ 223259 w 452692"/>
                    <a:gd name="connsiteY56" fmla="*/ 175265 h 582268"/>
                    <a:gd name="connsiteX57" fmla="*/ 412849 w 452692"/>
                    <a:gd name="connsiteY57" fmla="*/ 537239 h 582268"/>
                    <a:gd name="connsiteX58" fmla="*/ 417788 w 452692"/>
                    <a:gd name="connsiteY58" fmla="*/ 537239 h 582268"/>
                    <a:gd name="connsiteX59" fmla="*/ 417788 w 452692"/>
                    <a:gd name="connsiteY59" fmla="*/ 34740 h 582268"/>
                    <a:gd name="connsiteX60" fmla="*/ 408650 w 452692"/>
                    <a:gd name="connsiteY60" fmla="*/ 34740 h 582268"/>
                    <a:gd name="connsiteX61" fmla="*/ 408650 w 452692"/>
                    <a:gd name="connsiteY61" fmla="*/ 246721 h 582268"/>
                    <a:gd name="connsiteX62" fmla="*/ 396219 w 452692"/>
                    <a:gd name="connsiteY62" fmla="*/ 263351 h 582268"/>
                    <a:gd name="connsiteX63" fmla="*/ 379590 w 452692"/>
                    <a:gd name="connsiteY63" fmla="*/ 259564 h 582268"/>
                    <a:gd name="connsiteX64" fmla="*/ 395725 w 452692"/>
                    <a:gd name="connsiteY64" fmla="*/ 289200 h 582268"/>
                    <a:gd name="connsiteX65" fmla="*/ 410132 w 452692"/>
                    <a:gd name="connsiteY65" fmla="*/ 361150 h 582268"/>
                    <a:gd name="connsiteX66" fmla="*/ 395725 w 452692"/>
                    <a:gd name="connsiteY66" fmla="*/ 433512 h 582268"/>
                    <a:gd name="connsiteX67" fmla="*/ 381072 w 452692"/>
                    <a:gd name="connsiteY67" fmla="*/ 460843 h 582268"/>
                    <a:gd name="connsiteX68" fmla="*/ 397125 w 452692"/>
                    <a:gd name="connsiteY68" fmla="*/ 456892 h 582268"/>
                    <a:gd name="connsiteX69" fmla="*/ 410132 w 452692"/>
                    <a:gd name="connsiteY69" fmla="*/ 472945 h 582268"/>
                    <a:gd name="connsiteX70" fmla="*/ 412849 w 452692"/>
                    <a:gd name="connsiteY70" fmla="*/ 537239 h 582268"/>
                    <a:gd name="connsiteX71" fmla="*/ 227211 w 452692"/>
                    <a:gd name="connsiteY71" fmla="*/ 214451 h 582268"/>
                    <a:gd name="connsiteX72" fmla="*/ 169173 w 452692"/>
                    <a:gd name="connsiteY72" fmla="*/ 225729 h 582268"/>
                    <a:gd name="connsiteX73" fmla="*/ 122002 w 452692"/>
                    <a:gd name="connsiteY73" fmla="*/ 256600 h 582268"/>
                    <a:gd name="connsiteX74" fmla="*/ 90473 w 452692"/>
                    <a:gd name="connsiteY74" fmla="*/ 303030 h 582268"/>
                    <a:gd name="connsiteX75" fmla="*/ 78947 w 452692"/>
                    <a:gd name="connsiteY75" fmla="*/ 361233 h 582268"/>
                    <a:gd name="connsiteX76" fmla="*/ 90473 w 452692"/>
                    <a:gd name="connsiteY76" fmla="*/ 419599 h 582268"/>
                    <a:gd name="connsiteX77" fmla="*/ 122167 w 452692"/>
                    <a:gd name="connsiteY77" fmla="*/ 466112 h 582268"/>
                    <a:gd name="connsiteX78" fmla="*/ 169420 w 452692"/>
                    <a:gd name="connsiteY78" fmla="*/ 497065 h 582268"/>
                    <a:gd name="connsiteX79" fmla="*/ 227211 w 452692"/>
                    <a:gd name="connsiteY79" fmla="*/ 508343 h 582268"/>
                    <a:gd name="connsiteX80" fmla="*/ 285084 w 452692"/>
                    <a:gd name="connsiteY80" fmla="*/ 497229 h 582268"/>
                    <a:gd name="connsiteX81" fmla="*/ 332172 w 452692"/>
                    <a:gd name="connsiteY81" fmla="*/ 466358 h 582268"/>
                    <a:gd name="connsiteX82" fmla="*/ 363867 w 452692"/>
                    <a:gd name="connsiteY82" fmla="*/ 419764 h 582268"/>
                    <a:gd name="connsiteX83" fmla="*/ 375392 w 452692"/>
                    <a:gd name="connsiteY83" fmla="*/ 361233 h 582268"/>
                    <a:gd name="connsiteX84" fmla="*/ 363867 w 452692"/>
                    <a:gd name="connsiteY84" fmla="*/ 303030 h 582268"/>
                    <a:gd name="connsiteX85" fmla="*/ 332172 w 452692"/>
                    <a:gd name="connsiteY85" fmla="*/ 256683 h 582268"/>
                    <a:gd name="connsiteX86" fmla="*/ 284919 w 452692"/>
                    <a:gd name="connsiteY86" fmla="*/ 225729 h 582268"/>
                    <a:gd name="connsiteX87" fmla="*/ 227128 w 452692"/>
                    <a:gd name="connsiteY87" fmla="*/ 214451 h 58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2692" h="582268">
                      <a:moveTo>
                        <a:pt x="223753" y="582269"/>
                      </a:moveTo>
                      <a:cubicBezTo>
                        <a:pt x="192306" y="582269"/>
                        <a:pt x="162587" y="576506"/>
                        <a:pt x="135421" y="565063"/>
                      </a:cubicBezTo>
                      <a:cubicBezTo>
                        <a:pt x="108254" y="553703"/>
                        <a:pt x="84381" y="537897"/>
                        <a:pt x="64459" y="518057"/>
                      </a:cubicBezTo>
                      <a:cubicBezTo>
                        <a:pt x="44454" y="498217"/>
                        <a:pt x="28566" y="474591"/>
                        <a:pt x="17205" y="447836"/>
                      </a:cubicBezTo>
                      <a:cubicBezTo>
                        <a:pt x="5763" y="420998"/>
                        <a:pt x="0" y="391774"/>
                        <a:pt x="0" y="361068"/>
                      </a:cubicBezTo>
                      <a:cubicBezTo>
                        <a:pt x="0" y="330362"/>
                        <a:pt x="5680" y="301630"/>
                        <a:pt x="17041" y="274794"/>
                      </a:cubicBezTo>
                      <a:cubicBezTo>
                        <a:pt x="28319" y="248039"/>
                        <a:pt x="44125" y="224330"/>
                        <a:pt x="64129" y="204572"/>
                      </a:cubicBezTo>
                      <a:cubicBezTo>
                        <a:pt x="84052" y="184732"/>
                        <a:pt x="107925" y="168926"/>
                        <a:pt x="135092" y="157566"/>
                      </a:cubicBezTo>
                      <a:cubicBezTo>
                        <a:pt x="162340" y="146123"/>
                        <a:pt x="192059" y="140360"/>
                        <a:pt x="223506" y="140360"/>
                      </a:cubicBezTo>
                      <a:cubicBezTo>
                        <a:pt x="243511" y="140360"/>
                        <a:pt x="262692" y="142830"/>
                        <a:pt x="280721" y="147605"/>
                      </a:cubicBezTo>
                      <a:cubicBezTo>
                        <a:pt x="298502" y="152380"/>
                        <a:pt x="315296" y="159048"/>
                        <a:pt x="330691" y="167445"/>
                      </a:cubicBezTo>
                      <a:cubicBezTo>
                        <a:pt x="346167" y="175842"/>
                        <a:pt x="360491" y="186214"/>
                        <a:pt x="373169" y="198069"/>
                      </a:cubicBezTo>
                      <a:cubicBezTo>
                        <a:pt x="373498" y="198398"/>
                        <a:pt x="373745" y="198645"/>
                        <a:pt x="374075" y="198974"/>
                      </a:cubicBezTo>
                      <a:lnTo>
                        <a:pt x="374075" y="17370"/>
                      </a:lnTo>
                      <a:cubicBezTo>
                        <a:pt x="374075" y="7821"/>
                        <a:pt x="381813" y="0"/>
                        <a:pt x="391445" y="0"/>
                      </a:cubicBezTo>
                      <a:lnTo>
                        <a:pt x="435323" y="0"/>
                      </a:lnTo>
                      <a:cubicBezTo>
                        <a:pt x="444872" y="0"/>
                        <a:pt x="452693" y="7738"/>
                        <a:pt x="452693" y="17370"/>
                      </a:cubicBezTo>
                      <a:lnTo>
                        <a:pt x="452693" y="554609"/>
                      </a:lnTo>
                      <a:cubicBezTo>
                        <a:pt x="452693" y="564158"/>
                        <a:pt x="444955" y="571979"/>
                        <a:pt x="435323" y="571979"/>
                      </a:cubicBezTo>
                      <a:lnTo>
                        <a:pt x="396384" y="571979"/>
                      </a:lnTo>
                      <a:cubicBezTo>
                        <a:pt x="387082" y="571979"/>
                        <a:pt x="379426" y="564652"/>
                        <a:pt x="379014" y="555349"/>
                      </a:cubicBezTo>
                      <a:lnTo>
                        <a:pt x="377532" y="520445"/>
                      </a:lnTo>
                      <a:cubicBezTo>
                        <a:pt x="376709" y="521186"/>
                        <a:pt x="375886" y="522009"/>
                        <a:pt x="375145" y="522750"/>
                      </a:cubicBezTo>
                      <a:cubicBezTo>
                        <a:pt x="362467" y="534769"/>
                        <a:pt x="348061" y="545306"/>
                        <a:pt x="332419" y="554115"/>
                      </a:cubicBezTo>
                      <a:cubicBezTo>
                        <a:pt x="316778" y="562923"/>
                        <a:pt x="299655" y="569838"/>
                        <a:pt x="281544" y="574778"/>
                      </a:cubicBezTo>
                      <a:cubicBezTo>
                        <a:pt x="263350" y="579717"/>
                        <a:pt x="243922" y="582269"/>
                        <a:pt x="223918" y="582269"/>
                      </a:cubicBezTo>
                      <a:close/>
                      <a:moveTo>
                        <a:pt x="223342" y="175183"/>
                      </a:moveTo>
                      <a:cubicBezTo>
                        <a:pt x="196587" y="175183"/>
                        <a:pt x="171314" y="180040"/>
                        <a:pt x="148428" y="189672"/>
                      </a:cubicBezTo>
                      <a:cubicBezTo>
                        <a:pt x="125460" y="199304"/>
                        <a:pt x="105291" y="212640"/>
                        <a:pt x="88497" y="229269"/>
                      </a:cubicBezTo>
                      <a:cubicBezTo>
                        <a:pt x="71785" y="245898"/>
                        <a:pt x="58449" y="265738"/>
                        <a:pt x="48982" y="288377"/>
                      </a:cubicBezTo>
                      <a:cubicBezTo>
                        <a:pt x="39515" y="310933"/>
                        <a:pt x="34658" y="335383"/>
                        <a:pt x="34658" y="361233"/>
                      </a:cubicBezTo>
                      <a:cubicBezTo>
                        <a:pt x="34658" y="387082"/>
                        <a:pt x="39515" y="411861"/>
                        <a:pt x="49147" y="434335"/>
                      </a:cubicBezTo>
                      <a:cubicBezTo>
                        <a:pt x="58778" y="456974"/>
                        <a:pt x="72115" y="476814"/>
                        <a:pt x="88909" y="493525"/>
                      </a:cubicBezTo>
                      <a:cubicBezTo>
                        <a:pt x="105702" y="510154"/>
                        <a:pt x="125872" y="523490"/>
                        <a:pt x="148840" y="533123"/>
                      </a:cubicBezTo>
                      <a:cubicBezTo>
                        <a:pt x="171808" y="542754"/>
                        <a:pt x="196998" y="547611"/>
                        <a:pt x="223753" y="547611"/>
                      </a:cubicBezTo>
                      <a:cubicBezTo>
                        <a:pt x="240712" y="547611"/>
                        <a:pt x="257012" y="545471"/>
                        <a:pt x="272241" y="541355"/>
                      </a:cubicBezTo>
                      <a:cubicBezTo>
                        <a:pt x="287553" y="537156"/>
                        <a:pt x="302042" y="531311"/>
                        <a:pt x="315214" y="523902"/>
                      </a:cubicBezTo>
                      <a:cubicBezTo>
                        <a:pt x="328385" y="516493"/>
                        <a:pt x="340487" y="507685"/>
                        <a:pt x="351107" y="497641"/>
                      </a:cubicBezTo>
                      <a:cubicBezTo>
                        <a:pt x="358763" y="490397"/>
                        <a:pt x="365595" y="482576"/>
                        <a:pt x="371605" y="474262"/>
                      </a:cubicBezTo>
                      <a:cubicBezTo>
                        <a:pt x="366913" y="480189"/>
                        <a:pt x="361891" y="485869"/>
                        <a:pt x="356458" y="491138"/>
                      </a:cubicBezTo>
                      <a:cubicBezTo>
                        <a:pt x="339911" y="507437"/>
                        <a:pt x="320318" y="520280"/>
                        <a:pt x="298255" y="529336"/>
                      </a:cubicBezTo>
                      <a:cubicBezTo>
                        <a:pt x="276111" y="538391"/>
                        <a:pt x="252237" y="543001"/>
                        <a:pt x="227128" y="543001"/>
                      </a:cubicBezTo>
                      <a:cubicBezTo>
                        <a:pt x="202020" y="543001"/>
                        <a:pt x="178064" y="538308"/>
                        <a:pt x="155919" y="529088"/>
                      </a:cubicBezTo>
                      <a:cubicBezTo>
                        <a:pt x="133857" y="519868"/>
                        <a:pt x="114346" y="507026"/>
                        <a:pt x="97799" y="490973"/>
                      </a:cubicBezTo>
                      <a:cubicBezTo>
                        <a:pt x="81253" y="474838"/>
                        <a:pt x="67999" y="455410"/>
                        <a:pt x="58449" y="433347"/>
                      </a:cubicBezTo>
                      <a:cubicBezTo>
                        <a:pt x="48900" y="411203"/>
                        <a:pt x="44043" y="386917"/>
                        <a:pt x="44043" y="361233"/>
                      </a:cubicBezTo>
                      <a:cubicBezTo>
                        <a:pt x="44043" y="335548"/>
                        <a:pt x="48900" y="311345"/>
                        <a:pt x="58449" y="289282"/>
                      </a:cubicBezTo>
                      <a:cubicBezTo>
                        <a:pt x="67916" y="267384"/>
                        <a:pt x="81088" y="248039"/>
                        <a:pt x="97470" y="231903"/>
                      </a:cubicBezTo>
                      <a:cubicBezTo>
                        <a:pt x="113852" y="215768"/>
                        <a:pt x="133445" y="202926"/>
                        <a:pt x="155672" y="193705"/>
                      </a:cubicBezTo>
                      <a:cubicBezTo>
                        <a:pt x="177899" y="184485"/>
                        <a:pt x="201938" y="179793"/>
                        <a:pt x="227046" y="179793"/>
                      </a:cubicBezTo>
                      <a:cubicBezTo>
                        <a:pt x="252155" y="179793"/>
                        <a:pt x="276111" y="184485"/>
                        <a:pt x="298255" y="193705"/>
                      </a:cubicBezTo>
                      <a:cubicBezTo>
                        <a:pt x="320236" y="202926"/>
                        <a:pt x="339828" y="215768"/>
                        <a:pt x="356375" y="231821"/>
                      </a:cubicBezTo>
                      <a:cubicBezTo>
                        <a:pt x="361315" y="236678"/>
                        <a:pt x="366007" y="241782"/>
                        <a:pt x="370370" y="247215"/>
                      </a:cubicBezTo>
                      <a:cubicBezTo>
                        <a:pt x="364114" y="238818"/>
                        <a:pt x="357034" y="230916"/>
                        <a:pt x="349213" y="223589"/>
                      </a:cubicBezTo>
                      <a:cubicBezTo>
                        <a:pt x="338676" y="213710"/>
                        <a:pt x="326739" y="205148"/>
                        <a:pt x="313814" y="198151"/>
                      </a:cubicBezTo>
                      <a:cubicBezTo>
                        <a:pt x="300807" y="191071"/>
                        <a:pt x="286566" y="185391"/>
                        <a:pt x="271418" y="181357"/>
                      </a:cubicBezTo>
                      <a:cubicBezTo>
                        <a:pt x="256435" y="177323"/>
                        <a:pt x="240218" y="175265"/>
                        <a:pt x="223259" y="175265"/>
                      </a:cubicBezTo>
                      <a:close/>
                      <a:moveTo>
                        <a:pt x="412849" y="537239"/>
                      </a:moveTo>
                      <a:lnTo>
                        <a:pt x="417788" y="537239"/>
                      </a:lnTo>
                      <a:lnTo>
                        <a:pt x="417788" y="34740"/>
                      </a:lnTo>
                      <a:lnTo>
                        <a:pt x="408650" y="34740"/>
                      </a:lnTo>
                      <a:lnTo>
                        <a:pt x="408650" y="246721"/>
                      </a:lnTo>
                      <a:cubicBezTo>
                        <a:pt x="408650" y="254460"/>
                        <a:pt x="403546" y="261210"/>
                        <a:pt x="396219" y="263351"/>
                      </a:cubicBezTo>
                      <a:cubicBezTo>
                        <a:pt x="390292" y="265079"/>
                        <a:pt x="384036" y="263515"/>
                        <a:pt x="379590" y="259564"/>
                      </a:cubicBezTo>
                      <a:cubicBezTo>
                        <a:pt x="385764" y="268784"/>
                        <a:pt x="391198" y="278745"/>
                        <a:pt x="395725" y="289200"/>
                      </a:cubicBezTo>
                      <a:cubicBezTo>
                        <a:pt x="405275" y="311263"/>
                        <a:pt x="410132" y="335466"/>
                        <a:pt x="410132" y="361150"/>
                      </a:cubicBezTo>
                      <a:cubicBezTo>
                        <a:pt x="410132" y="386835"/>
                        <a:pt x="405275" y="411449"/>
                        <a:pt x="395725" y="433512"/>
                      </a:cubicBezTo>
                      <a:cubicBezTo>
                        <a:pt x="391527" y="443143"/>
                        <a:pt x="386670" y="452282"/>
                        <a:pt x="381072" y="460843"/>
                      </a:cubicBezTo>
                      <a:cubicBezTo>
                        <a:pt x="385353" y="456974"/>
                        <a:pt x="391362" y="455410"/>
                        <a:pt x="397125" y="456892"/>
                      </a:cubicBezTo>
                      <a:cubicBezTo>
                        <a:pt x="404534" y="458785"/>
                        <a:pt x="409803" y="465371"/>
                        <a:pt x="410132" y="472945"/>
                      </a:cubicBezTo>
                      <a:lnTo>
                        <a:pt x="412849" y="537239"/>
                      </a:lnTo>
                      <a:close/>
                      <a:moveTo>
                        <a:pt x="227211" y="214451"/>
                      </a:moveTo>
                      <a:cubicBezTo>
                        <a:pt x="206712" y="214451"/>
                        <a:pt x="187202" y="218238"/>
                        <a:pt x="169173" y="225729"/>
                      </a:cubicBezTo>
                      <a:cubicBezTo>
                        <a:pt x="151145" y="233221"/>
                        <a:pt x="135256" y="243593"/>
                        <a:pt x="122002" y="256600"/>
                      </a:cubicBezTo>
                      <a:cubicBezTo>
                        <a:pt x="108831" y="269607"/>
                        <a:pt x="98211" y="285248"/>
                        <a:pt x="90473" y="303030"/>
                      </a:cubicBezTo>
                      <a:cubicBezTo>
                        <a:pt x="82817" y="320729"/>
                        <a:pt x="78947" y="340322"/>
                        <a:pt x="78947" y="361233"/>
                      </a:cubicBezTo>
                      <a:cubicBezTo>
                        <a:pt x="78947" y="382142"/>
                        <a:pt x="82817" y="401818"/>
                        <a:pt x="90473" y="419599"/>
                      </a:cubicBezTo>
                      <a:cubicBezTo>
                        <a:pt x="98211" y="437545"/>
                        <a:pt x="108831" y="453187"/>
                        <a:pt x="122167" y="466112"/>
                      </a:cubicBezTo>
                      <a:cubicBezTo>
                        <a:pt x="135503" y="479119"/>
                        <a:pt x="151392" y="489573"/>
                        <a:pt x="169420" y="497065"/>
                      </a:cubicBezTo>
                      <a:cubicBezTo>
                        <a:pt x="187284" y="504556"/>
                        <a:pt x="206712" y="508343"/>
                        <a:pt x="227211" y="508343"/>
                      </a:cubicBezTo>
                      <a:cubicBezTo>
                        <a:pt x="247709" y="508343"/>
                        <a:pt x="267220" y="504639"/>
                        <a:pt x="285084" y="497229"/>
                      </a:cubicBezTo>
                      <a:cubicBezTo>
                        <a:pt x="302948" y="489821"/>
                        <a:pt x="318836" y="479448"/>
                        <a:pt x="332172" y="466358"/>
                      </a:cubicBezTo>
                      <a:cubicBezTo>
                        <a:pt x="345509" y="453269"/>
                        <a:pt x="356211" y="437545"/>
                        <a:pt x="363867" y="419764"/>
                      </a:cubicBezTo>
                      <a:cubicBezTo>
                        <a:pt x="371523" y="402064"/>
                        <a:pt x="375392" y="382390"/>
                        <a:pt x="375392" y="361233"/>
                      </a:cubicBezTo>
                      <a:cubicBezTo>
                        <a:pt x="375392" y="340076"/>
                        <a:pt x="371523" y="320729"/>
                        <a:pt x="363867" y="303030"/>
                      </a:cubicBezTo>
                      <a:cubicBezTo>
                        <a:pt x="356128" y="285248"/>
                        <a:pt x="345509" y="269689"/>
                        <a:pt x="332172" y="256683"/>
                      </a:cubicBezTo>
                      <a:cubicBezTo>
                        <a:pt x="318836" y="243675"/>
                        <a:pt x="302948" y="233221"/>
                        <a:pt x="284919" y="225729"/>
                      </a:cubicBezTo>
                      <a:cubicBezTo>
                        <a:pt x="267055" y="218238"/>
                        <a:pt x="247627" y="214451"/>
                        <a:pt x="227128" y="214451"/>
                      </a:cubicBezTo>
                      <a:close/>
                    </a:path>
                  </a:pathLst>
                </a:custGeom>
                <a:grpFill/>
                <a:ln w="8232" cap="flat">
                  <a:noFill/>
                  <a:prstDash val="solid"/>
                  <a:miter/>
                </a:ln>
              </p:spPr>
              <p:txBody>
                <a:bodyPr rtlCol="0" anchor="ctr"/>
                <a:lstStyle/>
                <a:p>
                  <a:endParaRPr lang="pt-BR"/>
                </a:p>
              </p:txBody>
            </p:sp>
          </p:grpSp>
          <p:grpSp>
            <p:nvGrpSpPr>
              <p:cNvPr id="495" name="Gráfico 4">
                <a:extLst>
                  <a:ext uri="{FF2B5EF4-FFF2-40B4-BE49-F238E27FC236}">
                    <a16:creationId xmlns:a16="http://schemas.microsoft.com/office/drawing/2014/main" id="{C1E17EF1-E1AB-08F2-7969-3D6FF283FEC2}"/>
                  </a:ext>
                </a:extLst>
              </p:cNvPr>
              <p:cNvGrpSpPr/>
              <p:nvPr/>
            </p:nvGrpSpPr>
            <p:grpSpPr>
              <a:xfrm>
                <a:off x="1317081" y="5169138"/>
                <a:ext cx="398771" cy="431618"/>
                <a:chOff x="1317081" y="5169138"/>
                <a:chExt cx="398771" cy="431618"/>
              </a:xfrm>
              <a:grpFill/>
            </p:grpSpPr>
            <p:sp>
              <p:nvSpPr>
                <p:cNvPr id="544" name="Forma Livre: Forma 543">
                  <a:extLst>
                    <a:ext uri="{FF2B5EF4-FFF2-40B4-BE49-F238E27FC236}">
                      <a16:creationId xmlns:a16="http://schemas.microsoft.com/office/drawing/2014/main" id="{DCD4554C-B0C0-03FB-8990-AB1DC7692F41}"/>
                    </a:ext>
                  </a:extLst>
                </p:cNvPr>
                <p:cNvSpPr/>
                <p:nvPr/>
              </p:nvSpPr>
              <p:spPr>
                <a:xfrm>
                  <a:off x="1334451" y="5186590"/>
                  <a:ext cx="364031" cy="396795"/>
                </a:xfrm>
                <a:custGeom>
                  <a:avLst/>
                  <a:gdLst>
                    <a:gd name="connsiteX0" fmla="*/ 182016 w 364031"/>
                    <a:gd name="connsiteY0" fmla="*/ 357116 h 396795"/>
                    <a:gd name="connsiteX1" fmla="*/ 284837 w 364031"/>
                    <a:gd name="connsiteY1" fmla="*/ 318754 h 396795"/>
                    <a:gd name="connsiteX2" fmla="*/ 320153 w 364031"/>
                    <a:gd name="connsiteY2" fmla="*/ 202596 h 396795"/>
                    <a:gd name="connsiteX3" fmla="*/ 320153 w 364031"/>
                    <a:gd name="connsiteY3" fmla="*/ 0 h 396795"/>
                    <a:gd name="connsiteX4" fmla="*/ 364031 w 364031"/>
                    <a:gd name="connsiteY4" fmla="*/ 0 h 396795"/>
                    <a:gd name="connsiteX5" fmla="*/ 364031 w 364031"/>
                    <a:gd name="connsiteY5" fmla="*/ 203749 h 396795"/>
                    <a:gd name="connsiteX6" fmla="*/ 351436 w 364031"/>
                    <a:gd name="connsiteY6" fmla="*/ 288459 h 396795"/>
                    <a:gd name="connsiteX7" fmla="*/ 315378 w 364031"/>
                    <a:gd name="connsiteY7" fmla="*/ 348719 h 396795"/>
                    <a:gd name="connsiteX8" fmla="*/ 258164 w 364031"/>
                    <a:gd name="connsiteY8" fmla="*/ 384777 h 396795"/>
                    <a:gd name="connsiteX9" fmla="*/ 182016 w 364031"/>
                    <a:gd name="connsiteY9" fmla="*/ 396796 h 396795"/>
                    <a:gd name="connsiteX10" fmla="*/ 105867 w 364031"/>
                    <a:gd name="connsiteY10" fmla="*/ 384777 h 396795"/>
                    <a:gd name="connsiteX11" fmla="*/ 48653 w 364031"/>
                    <a:gd name="connsiteY11" fmla="*/ 348719 h 396795"/>
                    <a:gd name="connsiteX12" fmla="*/ 12595 w 364031"/>
                    <a:gd name="connsiteY12" fmla="*/ 288459 h 396795"/>
                    <a:gd name="connsiteX13" fmla="*/ 0 w 364031"/>
                    <a:gd name="connsiteY13" fmla="*/ 203749 h 396795"/>
                    <a:gd name="connsiteX14" fmla="*/ 0 w 364031"/>
                    <a:gd name="connsiteY14" fmla="*/ 0 h 396795"/>
                    <a:gd name="connsiteX15" fmla="*/ 43878 w 364031"/>
                    <a:gd name="connsiteY15" fmla="*/ 0 h 396795"/>
                    <a:gd name="connsiteX16" fmla="*/ 43878 w 364031"/>
                    <a:gd name="connsiteY16" fmla="*/ 202596 h 396795"/>
                    <a:gd name="connsiteX17" fmla="*/ 78618 w 364031"/>
                    <a:gd name="connsiteY17" fmla="*/ 318178 h 396795"/>
                    <a:gd name="connsiteX18" fmla="*/ 182016 w 364031"/>
                    <a:gd name="connsiteY18" fmla="*/ 357116 h 39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31" h="396795">
                      <a:moveTo>
                        <a:pt x="182016" y="357116"/>
                      </a:moveTo>
                      <a:cubicBezTo>
                        <a:pt x="227046" y="357116"/>
                        <a:pt x="261292" y="344356"/>
                        <a:pt x="284837" y="318754"/>
                      </a:cubicBezTo>
                      <a:cubicBezTo>
                        <a:pt x="308381" y="293234"/>
                        <a:pt x="320153" y="254459"/>
                        <a:pt x="320153" y="202596"/>
                      </a:cubicBezTo>
                      <a:lnTo>
                        <a:pt x="320153" y="0"/>
                      </a:lnTo>
                      <a:lnTo>
                        <a:pt x="364031" y="0"/>
                      </a:lnTo>
                      <a:lnTo>
                        <a:pt x="364031" y="203749"/>
                      </a:lnTo>
                      <a:cubicBezTo>
                        <a:pt x="364031" y="236019"/>
                        <a:pt x="359833" y="264256"/>
                        <a:pt x="351436" y="288459"/>
                      </a:cubicBezTo>
                      <a:cubicBezTo>
                        <a:pt x="343039" y="312662"/>
                        <a:pt x="331020" y="332748"/>
                        <a:pt x="315378" y="348719"/>
                      </a:cubicBezTo>
                      <a:cubicBezTo>
                        <a:pt x="299737" y="364772"/>
                        <a:pt x="280638" y="376791"/>
                        <a:pt x="258164" y="384777"/>
                      </a:cubicBezTo>
                      <a:cubicBezTo>
                        <a:pt x="235690" y="392762"/>
                        <a:pt x="210252" y="396796"/>
                        <a:pt x="182016" y="396796"/>
                      </a:cubicBezTo>
                      <a:cubicBezTo>
                        <a:pt x="153779" y="396796"/>
                        <a:pt x="128423" y="392762"/>
                        <a:pt x="105867" y="384777"/>
                      </a:cubicBezTo>
                      <a:cubicBezTo>
                        <a:pt x="83393" y="376791"/>
                        <a:pt x="64294" y="364772"/>
                        <a:pt x="48653" y="348719"/>
                      </a:cubicBezTo>
                      <a:cubicBezTo>
                        <a:pt x="33011" y="332666"/>
                        <a:pt x="20992" y="312579"/>
                        <a:pt x="12595" y="288459"/>
                      </a:cubicBezTo>
                      <a:cubicBezTo>
                        <a:pt x="4198" y="264256"/>
                        <a:pt x="0" y="236019"/>
                        <a:pt x="0" y="203749"/>
                      </a:cubicBezTo>
                      <a:lnTo>
                        <a:pt x="0" y="0"/>
                      </a:lnTo>
                      <a:lnTo>
                        <a:pt x="43878" y="0"/>
                      </a:lnTo>
                      <a:lnTo>
                        <a:pt x="43878" y="202596"/>
                      </a:lnTo>
                      <a:cubicBezTo>
                        <a:pt x="43878" y="253719"/>
                        <a:pt x="55485" y="292246"/>
                        <a:pt x="78618" y="318178"/>
                      </a:cubicBezTo>
                      <a:cubicBezTo>
                        <a:pt x="101751" y="344109"/>
                        <a:pt x="136244" y="357116"/>
                        <a:pt x="182016" y="357116"/>
                      </a:cubicBezTo>
                      <a:close/>
                    </a:path>
                  </a:pathLst>
                </a:custGeom>
                <a:grpFill/>
                <a:ln w="8232" cap="flat">
                  <a:noFill/>
                  <a:prstDash val="solid"/>
                  <a:miter/>
                </a:ln>
              </p:spPr>
              <p:txBody>
                <a:bodyPr rtlCol="0" anchor="ctr"/>
                <a:lstStyle/>
                <a:p>
                  <a:endParaRPr lang="pt-BR"/>
                </a:p>
              </p:txBody>
            </p:sp>
            <p:sp>
              <p:nvSpPr>
                <p:cNvPr id="545" name="Forma Livre: Forma 544">
                  <a:extLst>
                    <a:ext uri="{FF2B5EF4-FFF2-40B4-BE49-F238E27FC236}">
                      <a16:creationId xmlns:a16="http://schemas.microsoft.com/office/drawing/2014/main" id="{4F72CD81-ED8C-F7E7-7410-295C2239CAC4}"/>
                    </a:ext>
                  </a:extLst>
                </p:cNvPr>
                <p:cNvSpPr/>
                <p:nvPr/>
              </p:nvSpPr>
              <p:spPr>
                <a:xfrm>
                  <a:off x="1317081" y="5169138"/>
                  <a:ext cx="398771" cy="431618"/>
                </a:xfrm>
                <a:custGeom>
                  <a:avLst/>
                  <a:gdLst>
                    <a:gd name="connsiteX0" fmla="*/ 199386 w 398771"/>
                    <a:gd name="connsiteY0" fmla="*/ 431618 h 431618"/>
                    <a:gd name="connsiteX1" fmla="*/ 117474 w 398771"/>
                    <a:gd name="connsiteY1" fmla="*/ 418611 h 431618"/>
                    <a:gd name="connsiteX2" fmla="*/ 53592 w 398771"/>
                    <a:gd name="connsiteY2" fmla="*/ 378356 h 431618"/>
                    <a:gd name="connsiteX3" fmla="*/ 13583 w 398771"/>
                    <a:gd name="connsiteY3" fmla="*/ 311591 h 431618"/>
                    <a:gd name="connsiteX4" fmla="*/ 0 w 398771"/>
                    <a:gd name="connsiteY4" fmla="*/ 221201 h 431618"/>
                    <a:gd name="connsiteX5" fmla="*/ 0 w 398771"/>
                    <a:gd name="connsiteY5" fmla="*/ 17452 h 431618"/>
                    <a:gd name="connsiteX6" fmla="*/ 17370 w 398771"/>
                    <a:gd name="connsiteY6" fmla="*/ 82 h 431618"/>
                    <a:gd name="connsiteX7" fmla="*/ 61248 w 398771"/>
                    <a:gd name="connsiteY7" fmla="*/ 82 h 431618"/>
                    <a:gd name="connsiteX8" fmla="*/ 78618 w 398771"/>
                    <a:gd name="connsiteY8" fmla="*/ 17452 h 431618"/>
                    <a:gd name="connsiteX9" fmla="*/ 78618 w 398771"/>
                    <a:gd name="connsiteY9" fmla="*/ 220049 h 431618"/>
                    <a:gd name="connsiteX10" fmla="*/ 108913 w 398771"/>
                    <a:gd name="connsiteY10" fmla="*/ 324105 h 431618"/>
                    <a:gd name="connsiteX11" fmla="*/ 199386 w 398771"/>
                    <a:gd name="connsiteY11" fmla="*/ 357199 h 431618"/>
                    <a:gd name="connsiteX12" fmla="*/ 289447 w 398771"/>
                    <a:gd name="connsiteY12" fmla="*/ 324434 h 431618"/>
                    <a:gd name="connsiteX13" fmla="*/ 320153 w 398771"/>
                    <a:gd name="connsiteY13" fmla="*/ 219966 h 431618"/>
                    <a:gd name="connsiteX14" fmla="*/ 320153 w 398771"/>
                    <a:gd name="connsiteY14" fmla="*/ 17370 h 431618"/>
                    <a:gd name="connsiteX15" fmla="*/ 337523 w 398771"/>
                    <a:gd name="connsiteY15" fmla="*/ 0 h 431618"/>
                    <a:gd name="connsiteX16" fmla="*/ 381401 w 398771"/>
                    <a:gd name="connsiteY16" fmla="*/ 0 h 431618"/>
                    <a:gd name="connsiteX17" fmla="*/ 398771 w 398771"/>
                    <a:gd name="connsiteY17" fmla="*/ 17370 h 431618"/>
                    <a:gd name="connsiteX18" fmla="*/ 398771 w 398771"/>
                    <a:gd name="connsiteY18" fmla="*/ 221119 h 431618"/>
                    <a:gd name="connsiteX19" fmla="*/ 385188 w 398771"/>
                    <a:gd name="connsiteY19" fmla="*/ 311509 h 431618"/>
                    <a:gd name="connsiteX20" fmla="*/ 345179 w 398771"/>
                    <a:gd name="connsiteY20" fmla="*/ 378273 h 431618"/>
                    <a:gd name="connsiteX21" fmla="*/ 281379 w 398771"/>
                    <a:gd name="connsiteY21" fmla="*/ 418529 h 431618"/>
                    <a:gd name="connsiteX22" fmla="*/ 199386 w 398771"/>
                    <a:gd name="connsiteY22" fmla="*/ 431536 h 431618"/>
                    <a:gd name="connsiteX23" fmla="*/ 34740 w 398771"/>
                    <a:gd name="connsiteY23" fmla="*/ 34822 h 431618"/>
                    <a:gd name="connsiteX24" fmla="*/ 34740 w 398771"/>
                    <a:gd name="connsiteY24" fmla="*/ 221201 h 431618"/>
                    <a:gd name="connsiteX25" fmla="*/ 46348 w 398771"/>
                    <a:gd name="connsiteY25" fmla="*/ 300231 h 431618"/>
                    <a:gd name="connsiteX26" fmla="*/ 78454 w 398771"/>
                    <a:gd name="connsiteY26" fmla="*/ 354070 h 431618"/>
                    <a:gd name="connsiteX27" fmla="*/ 129082 w 398771"/>
                    <a:gd name="connsiteY27" fmla="*/ 385929 h 431618"/>
                    <a:gd name="connsiteX28" fmla="*/ 199386 w 398771"/>
                    <a:gd name="connsiteY28" fmla="*/ 396960 h 431618"/>
                    <a:gd name="connsiteX29" fmla="*/ 269689 w 398771"/>
                    <a:gd name="connsiteY29" fmla="*/ 385929 h 431618"/>
                    <a:gd name="connsiteX30" fmla="*/ 320318 w 398771"/>
                    <a:gd name="connsiteY30" fmla="*/ 354070 h 431618"/>
                    <a:gd name="connsiteX31" fmla="*/ 352424 w 398771"/>
                    <a:gd name="connsiteY31" fmla="*/ 300231 h 431618"/>
                    <a:gd name="connsiteX32" fmla="*/ 364031 w 398771"/>
                    <a:gd name="connsiteY32" fmla="*/ 221201 h 431618"/>
                    <a:gd name="connsiteX33" fmla="*/ 364031 w 398771"/>
                    <a:gd name="connsiteY33" fmla="*/ 34822 h 431618"/>
                    <a:gd name="connsiteX34" fmla="*/ 354893 w 398771"/>
                    <a:gd name="connsiteY34" fmla="*/ 34822 h 431618"/>
                    <a:gd name="connsiteX35" fmla="*/ 354893 w 398771"/>
                    <a:gd name="connsiteY35" fmla="*/ 220049 h 431618"/>
                    <a:gd name="connsiteX36" fmla="*/ 315049 w 398771"/>
                    <a:gd name="connsiteY36" fmla="*/ 347978 h 431618"/>
                    <a:gd name="connsiteX37" fmla="*/ 199468 w 398771"/>
                    <a:gd name="connsiteY37" fmla="*/ 391939 h 431618"/>
                    <a:gd name="connsiteX38" fmla="*/ 83064 w 398771"/>
                    <a:gd name="connsiteY38" fmla="*/ 347237 h 431618"/>
                    <a:gd name="connsiteX39" fmla="*/ 43960 w 398771"/>
                    <a:gd name="connsiteY39" fmla="*/ 220049 h 431618"/>
                    <a:gd name="connsiteX40" fmla="*/ 43960 w 398771"/>
                    <a:gd name="connsiteY40" fmla="*/ 34822 h 431618"/>
                    <a:gd name="connsiteX41" fmla="*/ 34822 w 398771"/>
                    <a:gd name="connsiteY41" fmla="*/ 34822 h 4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8771" h="431618">
                      <a:moveTo>
                        <a:pt x="199386" y="431618"/>
                      </a:moveTo>
                      <a:cubicBezTo>
                        <a:pt x="169338" y="431618"/>
                        <a:pt x="141760" y="427255"/>
                        <a:pt x="117474" y="418611"/>
                      </a:cubicBezTo>
                      <a:cubicBezTo>
                        <a:pt x="92531" y="409721"/>
                        <a:pt x="71044" y="396137"/>
                        <a:pt x="53592" y="378356"/>
                      </a:cubicBezTo>
                      <a:cubicBezTo>
                        <a:pt x="36222" y="360574"/>
                        <a:pt x="22721" y="338100"/>
                        <a:pt x="13583" y="311591"/>
                      </a:cubicBezTo>
                      <a:cubicBezTo>
                        <a:pt x="4610" y="285743"/>
                        <a:pt x="0" y="255283"/>
                        <a:pt x="0" y="221201"/>
                      </a:cubicBezTo>
                      <a:lnTo>
                        <a:pt x="0" y="17452"/>
                      </a:lnTo>
                      <a:cubicBezTo>
                        <a:pt x="0" y="7903"/>
                        <a:pt x="7738" y="82"/>
                        <a:pt x="17370" y="82"/>
                      </a:cubicBezTo>
                      <a:lnTo>
                        <a:pt x="61248" y="82"/>
                      </a:lnTo>
                      <a:cubicBezTo>
                        <a:pt x="70797" y="82"/>
                        <a:pt x="78618" y="7821"/>
                        <a:pt x="78618" y="17452"/>
                      </a:cubicBezTo>
                      <a:lnTo>
                        <a:pt x="78618" y="220049"/>
                      </a:lnTo>
                      <a:cubicBezTo>
                        <a:pt x="78618" y="266561"/>
                        <a:pt x="88826" y="301548"/>
                        <a:pt x="108913" y="324105"/>
                      </a:cubicBezTo>
                      <a:cubicBezTo>
                        <a:pt x="128753" y="346414"/>
                        <a:pt x="158389" y="357199"/>
                        <a:pt x="199386" y="357199"/>
                      </a:cubicBezTo>
                      <a:cubicBezTo>
                        <a:pt x="240382" y="357199"/>
                        <a:pt x="269195" y="346496"/>
                        <a:pt x="289447" y="324434"/>
                      </a:cubicBezTo>
                      <a:cubicBezTo>
                        <a:pt x="309863" y="302289"/>
                        <a:pt x="320153" y="267137"/>
                        <a:pt x="320153" y="219966"/>
                      </a:cubicBezTo>
                      <a:lnTo>
                        <a:pt x="320153" y="17370"/>
                      </a:lnTo>
                      <a:cubicBezTo>
                        <a:pt x="320153" y="7821"/>
                        <a:pt x="327892" y="0"/>
                        <a:pt x="337523" y="0"/>
                      </a:cubicBezTo>
                      <a:lnTo>
                        <a:pt x="381401" y="0"/>
                      </a:lnTo>
                      <a:cubicBezTo>
                        <a:pt x="390951" y="0"/>
                        <a:pt x="398771" y="7738"/>
                        <a:pt x="398771" y="17370"/>
                      </a:cubicBezTo>
                      <a:lnTo>
                        <a:pt x="398771" y="221119"/>
                      </a:lnTo>
                      <a:cubicBezTo>
                        <a:pt x="398771" y="255201"/>
                        <a:pt x="394244" y="285660"/>
                        <a:pt x="385188" y="311509"/>
                      </a:cubicBezTo>
                      <a:cubicBezTo>
                        <a:pt x="375968" y="338017"/>
                        <a:pt x="362549" y="360409"/>
                        <a:pt x="345179" y="378273"/>
                      </a:cubicBezTo>
                      <a:cubicBezTo>
                        <a:pt x="327727" y="396137"/>
                        <a:pt x="306241" y="409721"/>
                        <a:pt x="281379" y="418529"/>
                      </a:cubicBezTo>
                      <a:cubicBezTo>
                        <a:pt x="257094" y="427173"/>
                        <a:pt x="229516" y="431536"/>
                        <a:pt x="199386" y="431536"/>
                      </a:cubicBezTo>
                      <a:close/>
                      <a:moveTo>
                        <a:pt x="34740" y="34822"/>
                      </a:moveTo>
                      <a:lnTo>
                        <a:pt x="34740" y="221201"/>
                      </a:lnTo>
                      <a:cubicBezTo>
                        <a:pt x="34740" y="251414"/>
                        <a:pt x="38692" y="278004"/>
                        <a:pt x="46348" y="300231"/>
                      </a:cubicBezTo>
                      <a:cubicBezTo>
                        <a:pt x="53839" y="321882"/>
                        <a:pt x="64623" y="339993"/>
                        <a:pt x="78454" y="354070"/>
                      </a:cubicBezTo>
                      <a:cubicBezTo>
                        <a:pt x="92119" y="368065"/>
                        <a:pt x="109160" y="378850"/>
                        <a:pt x="129082" y="385929"/>
                      </a:cubicBezTo>
                      <a:cubicBezTo>
                        <a:pt x="149580" y="393256"/>
                        <a:pt x="173289" y="396960"/>
                        <a:pt x="199386" y="396960"/>
                      </a:cubicBezTo>
                      <a:cubicBezTo>
                        <a:pt x="225482" y="396960"/>
                        <a:pt x="249109" y="393256"/>
                        <a:pt x="269689" y="385929"/>
                      </a:cubicBezTo>
                      <a:cubicBezTo>
                        <a:pt x="289611" y="378850"/>
                        <a:pt x="306652" y="368147"/>
                        <a:pt x="320318" y="354070"/>
                      </a:cubicBezTo>
                      <a:cubicBezTo>
                        <a:pt x="334066" y="339993"/>
                        <a:pt x="344850" y="321799"/>
                        <a:pt x="352424" y="300231"/>
                      </a:cubicBezTo>
                      <a:cubicBezTo>
                        <a:pt x="360162" y="278004"/>
                        <a:pt x="364031" y="251414"/>
                        <a:pt x="364031" y="221201"/>
                      </a:cubicBezTo>
                      <a:lnTo>
                        <a:pt x="364031" y="34822"/>
                      </a:lnTo>
                      <a:lnTo>
                        <a:pt x="354893" y="34822"/>
                      </a:lnTo>
                      <a:lnTo>
                        <a:pt x="354893" y="220049"/>
                      </a:lnTo>
                      <a:cubicBezTo>
                        <a:pt x="354893" y="276193"/>
                        <a:pt x="341475" y="319247"/>
                        <a:pt x="315049" y="347978"/>
                      </a:cubicBezTo>
                      <a:cubicBezTo>
                        <a:pt x="288212" y="377121"/>
                        <a:pt x="249273" y="391939"/>
                        <a:pt x="199468" y="391939"/>
                      </a:cubicBezTo>
                      <a:cubicBezTo>
                        <a:pt x="149663" y="391939"/>
                        <a:pt x="109572" y="376873"/>
                        <a:pt x="83064" y="347237"/>
                      </a:cubicBezTo>
                      <a:cubicBezTo>
                        <a:pt x="57132" y="318095"/>
                        <a:pt x="43960" y="275370"/>
                        <a:pt x="43960" y="220049"/>
                      </a:cubicBezTo>
                      <a:lnTo>
                        <a:pt x="43960" y="34822"/>
                      </a:lnTo>
                      <a:lnTo>
                        <a:pt x="34822" y="34822"/>
                      </a:lnTo>
                      <a:close/>
                    </a:path>
                  </a:pathLst>
                </a:custGeom>
                <a:grpFill/>
                <a:ln w="8232" cap="flat">
                  <a:noFill/>
                  <a:prstDash val="solid"/>
                  <a:miter/>
                </a:ln>
              </p:spPr>
              <p:txBody>
                <a:bodyPr rtlCol="0" anchor="ctr"/>
                <a:lstStyle/>
                <a:p>
                  <a:endParaRPr lang="pt-BR"/>
                </a:p>
              </p:txBody>
            </p:sp>
          </p:grpSp>
          <p:grpSp>
            <p:nvGrpSpPr>
              <p:cNvPr id="496" name="Gráfico 4">
                <a:extLst>
                  <a:ext uri="{FF2B5EF4-FFF2-40B4-BE49-F238E27FC236}">
                    <a16:creationId xmlns:a16="http://schemas.microsoft.com/office/drawing/2014/main" id="{1F55E885-038A-DBFF-AC7C-9E1F1CF77343}"/>
                  </a:ext>
                </a:extLst>
              </p:cNvPr>
              <p:cNvGrpSpPr/>
              <p:nvPr/>
            </p:nvGrpSpPr>
            <p:grpSpPr>
              <a:xfrm>
                <a:off x="1958458" y="5158930"/>
                <a:ext cx="434753" cy="441826"/>
                <a:chOff x="1958458" y="5158930"/>
                <a:chExt cx="434753" cy="441826"/>
              </a:xfrm>
              <a:grpFill/>
            </p:grpSpPr>
            <p:sp>
              <p:nvSpPr>
                <p:cNvPr id="542" name="Forma Livre: Forma 541">
                  <a:extLst>
                    <a:ext uri="{FF2B5EF4-FFF2-40B4-BE49-F238E27FC236}">
                      <a16:creationId xmlns:a16="http://schemas.microsoft.com/office/drawing/2014/main" id="{E78DE11A-8DB0-3A03-C7C5-FE94B874D983}"/>
                    </a:ext>
                  </a:extLst>
                </p:cNvPr>
                <p:cNvSpPr/>
                <p:nvPr/>
              </p:nvSpPr>
              <p:spPr>
                <a:xfrm>
                  <a:off x="1975828" y="5176465"/>
                  <a:ext cx="399923" cy="407004"/>
                </a:xfrm>
                <a:custGeom>
                  <a:avLst/>
                  <a:gdLst>
                    <a:gd name="connsiteX0" fmla="*/ 44207 w 399923"/>
                    <a:gd name="connsiteY0" fmla="*/ 203173 h 407004"/>
                    <a:gd name="connsiteX1" fmla="*/ 57955 w 399923"/>
                    <a:gd name="connsiteY1" fmla="*/ 271253 h 407004"/>
                    <a:gd name="connsiteX2" fmla="*/ 94589 w 399923"/>
                    <a:gd name="connsiteY2" fmla="*/ 322952 h 407004"/>
                    <a:gd name="connsiteX3" fmla="*/ 147275 w 399923"/>
                    <a:gd name="connsiteY3" fmla="*/ 355799 h 407004"/>
                    <a:gd name="connsiteX4" fmla="*/ 209100 w 399923"/>
                    <a:gd name="connsiteY4" fmla="*/ 367242 h 407004"/>
                    <a:gd name="connsiteX5" fmla="*/ 254295 w 399923"/>
                    <a:gd name="connsiteY5" fmla="*/ 361314 h 407004"/>
                    <a:gd name="connsiteX6" fmla="*/ 294551 w 399923"/>
                    <a:gd name="connsiteY6" fmla="*/ 344356 h 407004"/>
                    <a:gd name="connsiteX7" fmla="*/ 328550 w 399923"/>
                    <a:gd name="connsiteY7" fmla="*/ 317684 h 407004"/>
                    <a:gd name="connsiteX8" fmla="*/ 354482 w 399923"/>
                    <a:gd name="connsiteY8" fmla="*/ 282202 h 407004"/>
                    <a:gd name="connsiteX9" fmla="*/ 399924 w 399923"/>
                    <a:gd name="connsiteY9" fmla="*/ 282202 h 407004"/>
                    <a:gd name="connsiteX10" fmla="*/ 370535 w 399923"/>
                    <a:gd name="connsiteY10" fmla="*/ 332749 h 407004"/>
                    <a:gd name="connsiteX11" fmla="*/ 326821 w 399923"/>
                    <a:gd name="connsiteY11" fmla="*/ 372264 h 407004"/>
                    <a:gd name="connsiteX12" fmla="*/ 271665 w 399923"/>
                    <a:gd name="connsiteY12" fmla="*/ 397866 h 407004"/>
                    <a:gd name="connsiteX13" fmla="*/ 208359 w 399923"/>
                    <a:gd name="connsiteY13" fmla="*/ 407004 h 407004"/>
                    <a:gd name="connsiteX14" fmla="*/ 126283 w 399923"/>
                    <a:gd name="connsiteY14" fmla="*/ 391198 h 407004"/>
                    <a:gd name="connsiteX15" fmla="*/ 60096 w 399923"/>
                    <a:gd name="connsiteY15" fmla="*/ 347732 h 407004"/>
                    <a:gd name="connsiteX16" fmla="*/ 16053 w 399923"/>
                    <a:gd name="connsiteY16" fmla="*/ 282861 h 407004"/>
                    <a:gd name="connsiteX17" fmla="*/ 0 w 399923"/>
                    <a:gd name="connsiteY17" fmla="*/ 203337 h 407004"/>
                    <a:gd name="connsiteX18" fmla="*/ 16053 w 399923"/>
                    <a:gd name="connsiteY18" fmla="*/ 123814 h 407004"/>
                    <a:gd name="connsiteX19" fmla="*/ 60096 w 399923"/>
                    <a:gd name="connsiteY19" fmla="*/ 59108 h 407004"/>
                    <a:gd name="connsiteX20" fmla="*/ 126283 w 399923"/>
                    <a:gd name="connsiteY20" fmla="*/ 15806 h 407004"/>
                    <a:gd name="connsiteX21" fmla="*/ 208359 w 399923"/>
                    <a:gd name="connsiteY21" fmla="*/ 0 h 407004"/>
                    <a:gd name="connsiteX22" fmla="*/ 271500 w 399923"/>
                    <a:gd name="connsiteY22" fmla="*/ 8973 h 407004"/>
                    <a:gd name="connsiteX23" fmla="*/ 326245 w 399923"/>
                    <a:gd name="connsiteY23" fmla="*/ 34329 h 407004"/>
                    <a:gd name="connsiteX24" fmla="*/ 369959 w 399923"/>
                    <a:gd name="connsiteY24" fmla="*/ 73844 h 407004"/>
                    <a:gd name="connsiteX25" fmla="*/ 399924 w 399923"/>
                    <a:gd name="connsiteY25" fmla="*/ 124801 h 407004"/>
                    <a:gd name="connsiteX26" fmla="*/ 354482 w 399923"/>
                    <a:gd name="connsiteY26" fmla="*/ 124801 h 407004"/>
                    <a:gd name="connsiteX27" fmla="*/ 328879 w 399923"/>
                    <a:gd name="connsiteY27" fmla="*/ 89156 h 407004"/>
                    <a:gd name="connsiteX28" fmla="*/ 294880 w 399923"/>
                    <a:gd name="connsiteY28" fmla="*/ 62236 h 407004"/>
                    <a:gd name="connsiteX29" fmla="*/ 254460 w 399923"/>
                    <a:gd name="connsiteY29" fmla="*/ 45278 h 407004"/>
                    <a:gd name="connsiteX30" fmla="*/ 209017 w 399923"/>
                    <a:gd name="connsiteY30" fmla="*/ 39350 h 407004"/>
                    <a:gd name="connsiteX31" fmla="*/ 146781 w 399923"/>
                    <a:gd name="connsiteY31" fmla="*/ 50958 h 407004"/>
                    <a:gd name="connsiteX32" fmla="*/ 94095 w 399923"/>
                    <a:gd name="connsiteY32" fmla="*/ 83969 h 407004"/>
                    <a:gd name="connsiteX33" fmla="*/ 57626 w 399923"/>
                    <a:gd name="connsiteY33" fmla="*/ 135668 h 407004"/>
                    <a:gd name="connsiteX34" fmla="*/ 44043 w 399923"/>
                    <a:gd name="connsiteY34" fmla="*/ 203419 h 4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9923" h="40700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6"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3"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0" y="8973"/>
                      </a:cubicBezTo>
                      <a:cubicBezTo>
                        <a:pt x="291505" y="14983"/>
                        <a:pt x="309698" y="23380"/>
                        <a:pt x="326245" y="34329"/>
                      </a:cubicBezTo>
                      <a:cubicBezTo>
                        <a:pt x="342792" y="45278"/>
                        <a:pt x="357363" y="58449"/>
                        <a:pt x="369959" y="73844"/>
                      </a:cubicBezTo>
                      <a:cubicBezTo>
                        <a:pt x="382554" y="89238"/>
                        <a:pt x="392515" y="106197"/>
                        <a:pt x="399924" y="124801"/>
                      </a:cubicBezTo>
                      <a:lnTo>
                        <a:pt x="354482" y="124801"/>
                      </a:lnTo>
                      <a:cubicBezTo>
                        <a:pt x="347649" y="111547"/>
                        <a:pt x="339088" y="99693"/>
                        <a:pt x="328879" y="89156"/>
                      </a:cubicBezTo>
                      <a:cubicBezTo>
                        <a:pt x="318671" y="78618"/>
                        <a:pt x="307393" y="69645"/>
                        <a:pt x="294880" y="62236"/>
                      </a:cubicBezTo>
                      <a:cubicBezTo>
                        <a:pt x="282449" y="54827"/>
                        <a:pt x="268948" y="49229"/>
                        <a:pt x="254460" y="45278"/>
                      </a:cubicBezTo>
                      <a:cubicBezTo>
                        <a:pt x="239971" y="41326"/>
                        <a:pt x="224824"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1" y="155920"/>
                        <a:pt x="44043" y="178476"/>
                        <a:pt x="44043" y="203419"/>
                      </a:cubicBezTo>
                      <a:close/>
                    </a:path>
                  </a:pathLst>
                </a:custGeom>
                <a:grpFill/>
                <a:ln w="8232" cap="flat">
                  <a:noFill/>
                  <a:prstDash val="solid"/>
                  <a:miter/>
                </a:ln>
              </p:spPr>
              <p:txBody>
                <a:bodyPr rtlCol="0" anchor="ctr"/>
                <a:lstStyle/>
                <a:p>
                  <a:endParaRPr lang="pt-BR"/>
                </a:p>
              </p:txBody>
            </p:sp>
            <p:sp>
              <p:nvSpPr>
                <p:cNvPr id="543" name="Forma Livre: Forma 542">
                  <a:extLst>
                    <a:ext uri="{FF2B5EF4-FFF2-40B4-BE49-F238E27FC236}">
                      <a16:creationId xmlns:a16="http://schemas.microsoft.com/office/drawing/2014/main" id="{37056287-324E-9EAD-5102-9CE1ECC78E90}"/>
                    </a:ext>
                  </a:extLst>
                </p:cNvPr>
                <p:cNvSpPr/>
                <p:nvPr/>
              </p:nvSpPr>
              <p:spPr>
                <a:xfrm>
                  <a:off x="1958458" y="5158930"/>
                  <a:ext cx="434753" cy="441826"/>
                </a:xfrm>
                <a:custGeom>
                  <a:avLst/>
                  <a:gdLst>
                    <a:gd name="connsiteX0" fmla="*/ 225729 w 434753"/>
                    <a:gd name="connsiteY0" fmla="*/ 441826 h 441826"/>
                    <a:gd name="connsiteX1" fmla="*/ 137067 w 434753"/>
                    <a:gd name="connsiteY1" fmla="*/ 424703 h 441826"/>
                    <a:gd name="connsiteX2" fmla="*/ 65282 w 434753"/>
                    <a:gd name="connsiteY2" fmla="*/ 377532 h 441826"/>
                    <a:gd name="connsiteX3" fmla="*/ 17453 w 434753"/>
                    <a:gd name="connsiteY3" fmla="*/ 307146 h 441826"/>
                    <a:gd name="connsiteX4" fmla="*/ 0 w 434753"/>
                    <a:gd name="connsiteY4" fmla="*/ 220707 h 441826"/>
                    <a:gd name="connsiteX5" fmla="*/ 17453 w 434753"/>
                    <a:gd name="connsiteY5" fmla="*/ 134268 h 441826"/>
                    <a:gd name="connsiteX6" fmla="*/ 65364 w 434753"/>
                    <a:gd name="connsiteY6" fmla="*/ 64047 h 441826"/>
                    <a:gd name="connsiteX7" fmla="*/ 137067 w 434753"/>
                    <a:gd name="connsiteY7" fmla="*/ 17123 h 441826"/>
                    <a:gd name="connsiteX8" fmla="*/ 225729 w 434753"/>
                    <a:gd name="connsiteY8" fmla="*/ 0 h 441826"/>
                    <a:gd name="connsiteX9" fmla="*/ 293892 w 434753"/>
                    <a:gd name="connsiteY9" fmla="*/ 9714 h 441826"/>
                    <a:gd name="connsiteX10" fmla="*/ 353247 w 434753"/>
                    <a:gd name="connsiteY10" fmla="*/ 37210 h 441826"/>
                    <a:gd name="connsiteX11" fmla="*/ 400830 w 434753"/>
                    <a:gd name="connsiteY11" fmla="*/ 80182 h 441826"/>
                    <a:gd name="connsiteX12" fmla="*/ 433512 w 434753"/>
                    <a:gd name="connsiteY12" fmla="*/ 135668 h 441826"/>
                    <a:gd name="connsiteX13" fmla="*/ 431783 w 434753"/>
                    <a:gd name="connsiteY13" fmla="*/ 151803 h 441826"/>
                    <a:gd name="connsiteX14" fmla="*/ 417376 w 434753"/>
                    <a:gd name="connsiteY14" fmla="*/ 159377 h 441826"/>
                    <a:gd name="connsiteX15" fmla="*/ 371934 w 434753"/>
                    <a:gd name="connsiteY15" fmla="*/ 159377 h 441826"/>
                    <a:gd name="connsiteX16" fmla="*/ 356540 w 434753"/>
                    <a:gd name="connsiteY16" fmla="*/ 149992 h 441826"/>
                    <a:gd name="connsiteX17" fmla="*/ 333901 w 434753"/>
                    <a:gd name="connsiteY17" fmla="*/ 118380 h 441826"/>
                    <a:gd name="connsiteX18" fmla="*/ 303606 w 434753"/>
                    <a:gd name="connsiteY18" fmla="*/ 94342 h 441826"/>
                    <a:gd name="connsiteX19" fmla="*/ 267467 w 434753"/>
                    <a:gd name="connsiteY19" fmla="*/ 79194 h 441826"/>
                    <a:gd name="connsiteX20" fmla="*/ 226635 w 434753"/>
                    <a:gd name="connsiteY20" fmla="*/ 73926 h 441826"/>
                    <a:gd name="connsiteX21" fmla="*/ 170738 w 434753"/>
                    <a:gd name="connsiteY21" fmla="*/ 84381 h 441826"/>
                    <a:gd name="connsiteX22" fmla="*/ 123567 w 434753"/>
                    <a:gd name="connsiteY22" fmla="*/ 113935 h 441826"/>
                    <a:gd name="connsiteX23" fmla="*/ 91131 w 434753"/>
                    <a:gd name="connsiteY23" fmla="*/ 160035 h 441826"/>
                    <a:gd name="connsiteX24" fmla="*/ 79112 w 434753"/>
                    <a:gd name="connsiteY24" fmla="*/ 220707 h 441826"/>
                    <a:gd name="connsiteX25" fmla="*/ 91296 w 434753"/>
                    <a:gd name="connsiteY25" fmla="*/ 281626 h 441826"/>
                    <a:gd name="connsiteX26" fmla="*/ 123978 w 434753"/>
                    <a:gd name="connsiteY26" fmla="*/ 327809 h 441826"/>
                    <a:gd name="connsiteX27" fmla="*/ 170985 w 434753"/>
                    <a:gd name="connsiteY27" fmla="*/ 357116 h 441826"/>
                    <a:gd name="connsiteX28" fmla="*/ 226552 w 434753"/>
                    <a:gd name="connsiteY28" fmla="*/ 367407 h 441826"/>
                    <a:gd name="connsiteX29" fmla="*/ 267137 w 434753"/>
                    <a:gd name="connsiteY29" fmla="*/ 362138 h 441826"/>
                    <a:gd name="connsiteX30" fmla="*/ 303112 w 434753"/>
                    <a:gd name="connsiteY30" fmla="*/ 346990 h 441826"/>
                    <a:gd name="connsiteX31" fmla="*/ 333490 w 434753"/>
                    <a:gd name="connsiteY31" fmla="*/ 323117 h 441826"/>
                    <a:gd name="connsiteX32" fmla="*/ 356540 w 434753"/>
                    <a:gd name="connsiteY32" fmla="*/ 291505 h 441826"/>
                    <a:gd name="connsiteX33" fmla="*/ 371852 w 434753"/>
                    <a:gd name="connsiteY33" fmla="*/ 282367 h 441826"/>
                    <a:gd name="connsiteX34" fmla="*/ 417294 w 434753"/>
                    <a:gd name="connsiteY34" fmla="*/ 282367 h 441826"/>
                    <a:gd name="connsiteX35" fmla="*/ 431618 w 434753"/>
                    <a:gd name="connsiteY35" fmla="*/ 289941 h 441826"/>
                    <a:gd name="connsiteX36" fmla="*/ 433429 w 434753"/>
                    <a:gd name="connsiteY36" fmla="*/ 306076 h 441826"/>
                    <a:gd name="connsiteX37" fmla="*/ 401323 w 434753"/>
                    <a:gd name="connsiteY37" fmla="*/ 361232 h 441826"/>
                    <a:gd name="connsiteX38" fmla="*/ 353659 w 434753"/>
                    <a:gd name="connsiteY38" fmla="*/ 404287 h 441826"/>
                    <a:gd name="connsiteX39" fmla="*/ 294057 w 434753"/>
                    <a:gd name="connsiteY39" fmla="*/ 431947 h 441826"/>
                    <a:gd name="connsiteX40" fmla="*/ 225647 w 434753"/>
                    <a:gd name="connsiteY40" fmla="*/ 441826 h 441826"/>
                    <a:gd name="connsiteX41" fmla="*/ 225729 w 434753"/>
                    <a:gd name="connsiteY41" fmla="*/ 34740 h 441826"/>
                    <a:gd name="connsiteX42" fmla="*/ 150321 w 434753"/>
                    <a:gd name="connsiteY42" fmla="*/ 49229 h 441826"/>
                    <a:gd name="connsiteX43" fmla="*/ 89649 w 434753"/>
                    <a:gd name="connsiteY43" fmla="*/ 88908 h 441826"/>
                    <a:gd name="connsiteX44" fmla="*/ 49394 w 434753"/>
                    <a:gd name="connsiteY44" fmla="*/ 148016 h 441826"/>
                    <a:gd name="connsiteX45" fmla="*/ 34823 w 434753"/>
                    <a:gd name="connsiteY45" fmla="*/ 220707 h 441826"/>
                    <a:gd name="connsiteX46" fmla="*/ 49394 w 434753"/>
                    <a:gd name="connsiteY46" fmla="*/ 293398 h 441826"/>
                    <a:gd name="connsiteX47" fmla="*/ 89732 w 434753"/>
                    <a:gd name="connsiteY47" fmla="*/ 352753 h 441826"/>
                    <a:gd name="connsiteX48" fmla="*/ 150404 w 434753"/>
                    <a:gd name="connsiteY48" fmla="*/ 392597 h 441826"/>
                    <a:gd name="connsiteX49" fmla="*/ 225811 w 434753"/>
                    <a:gd name="connsiteY49" fmla="*/ 407086 h 441826"/>
                    <a:gd name="connsiteX50" fmla="*/ 284096 w 434753"/>
                    <a:gd name="connsiteY50" fmla="*/ 398689 h 441826"/>
                    <a:gd name="connsiteX51" fmla="*/ 334724 w 434753"/>
                    <a:gd name="connsiteY51" fmla="*/ 375227 h 441826"/>
                    <a:gd name="connsiteX52" fmla="*/ 374486 w 434753"/>
                    <a:gd name="connsiteY52" fmla="*/ 339334 h 441826"/>
                    <a:gd name="connsiteX53" fmla="*/ 389798 w 434753"/>
                    <a:gd name="connsiteY53" fmla="*/ 317107 h 441826"/>
                    <a:gd name="connsiteX54" fmla="*/ 381978 w 434753"/>
                    <a:gd name="connsiteY54" fmla="*/ 317107 h 441826"/>
                    <a:gd name="connsiteX55" fmla="*/ 358433 w 434753"/>
                    <a:gd name="connsiteY55" fmla="*/ 347320 h 441826"/>
                    <a:gd name="connsiteX56" fmla="*/ 320894 w 434753"/>
                    <a:gd name="connsiteY56" fmla="*/ 376873 h 441826"/>
                    <a:gd name="connsiteX57" fmla="*/ 276358 w 434753"/>
                    <a:gd name="connsiteY57" fmla="*/ 395643 h 441826"/>
                    <a:gd name="connsiteX58" fmla="*/ 226552 w 434753"/>
                    <a:gd name="connsiteY58" fmla="*/ 402147 h 441826"/>
                    <a:gd name="connsiteX59" fmla="*/ 158471 w 434753"/>
                    <a:gd name="connsiteY59" fmla="*/ 389551 h 441826"/>
                    <a:gd name="connsiteX60" fmla="*/ 100187 w 434753"/>
                    <a:gd name="connsiteY60" fmla="*/ 353247 h 441826"/>
                    <a:gd name="connsiteX61" fmla="*/ 59602 w 434753"/>
                    <a:gd name="connsiteY61" fmla="*/ 296032 h 441826"/>
                    <a:gd name="connsiteX62" fmla="*/ 44290 w 434753"/>
                    <a:gd name="connsiteY62" fmla="*/ 220790 h 441826"/>
                    <a:gd name="connsiteX63" fmla="*/ 59355 w 434753"/>
                    <a:gd name="connsiteY63" fmla="*/ 145958 h 441826"/>
                    <a:gd name="connsiteX64" fmla="*/ 99775 w 434753"/>
                    <a:gd name="connsiteY64" fmla="*/ 88662 h 441826"/>
                    <a:gd name="connsiteX65" fmla="*/ 157977 w 434753"/>
                    <a:gd name="connsiteY65" fmla="*/ 52193 h 441826"/>
                    <a:gd name="connsiteX66" fmla="*/ 226470 w 434753"/>
                    <a:gd name="connsiteY66" fmla="*/ 39350 h 441826"/>
                    <a:gd name="connsiteX67" fmla="*/ 276440 w 434753"/>
                    <a:gd name="connsiteY67" fmla="*/ 45854 h 441826"/>
                    <a:gd name="connsiteX68" fmla="*/ 321224 w 434753"/>
                    <a:gd name="connsiteY68" fmla="*/ 64623 h 441826"/>
                    <a:gd name="connsiteX69" fmla="*/ 358845 w 434753"/>
                    <a:gd name="connsiteY69" fmla="*/ 94424 h 441826"/>
                    <a:gd name="connsiteX70" fmla="*/ 382060 w 434753"/>
                    <a:gd name="connsiteY70" fmla="*/ 124801 h 441826"/>
                    <a:gd name="connsiteX71" fmla="*/ 389551 w 434753"/>
                    <a:gd name="connsiteY71" fmla="*/ 124801 h 441826"/>
                    <a:gd name="connsiteX72" fmla="*/ 373910 w 434753"/>
                    <a:gd name="connsiteY72" fmla="*/ 102245 h 441826"/>
                    <a:gd name="connsiteX73" fmla="*/ 334066 w 434753"/>
                    <a:gd name="connsiteY73" fmla="*/ 66270 h 441826"/>
                    <a:gd name="connsiteX74" fmla="*/ 283931 w 434753"/>
                    <a:gd name="connsiteY74" fmla="*/ 43055 h 441826"/>
                    <a:gd name="connsiteX75" fmla="*/ 225729 w 434753"/>
                    <a:gd name="connsiteY75" fmla="*/ 34822 h 4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4753" h="441826">
                      <a:moveTo>
                        <a:pt x="225729" y="441826"/>
                      </a:moveTo>
                      <a:cubicBezTo>
                        <a:pt x="194364" y="441826"/>
                        <a:pt x="164481" y="436063"/>
                        <a:pt x="137067"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7" y="17123"/>
                      </a:cubicBezTo>
                      <a:cubicBezTo>
                        <a:pt x="164481" y="5762"/>
                        <a:pt x="194364" y="0"/>
                        <a:pt x="225729" y="0"/>
                      </a:cubicBezTo>
                      <a:cubicBezTo>
                        <a:pt x="249438" y="0"/>
                        <a:pt x="272324" y="3293"/>
                        <a:pt x="293892" y="9714"/>
                      </a:cubicBezTo>
                      <a:cubicBezTo>
                        <a:pt x="315378" y="16135"/>
                        <a:pt x="335383" y="25438"/>
                        <a:pt x="353247" y="37210"/>
                      </a:cubicBezTo>
                      <a:cubicBezTo>
                        <a:pt x="371193" y="49064"/>
                        <a:pt x="387164" y="63553"/>
                        <a:pt x="400830" y="80182"/>
                      </a:cubicBezTo>
                      <a:cubicBezTo>
                        <a:pt x="414495" y="96894"/>
                        <a:pt x="425444" y="115581"/>
                        <a:pt x="433512" y="135668"/>
                      </a:cubicBezTo>
                      <a:cubicBezTo>
                        <a:pt x="435652" y="141019"/>
                        <a:pt x="434993" y="147028"/>
                        <a:pt x="431783" y="151803"/>
                      </a:cubicBezTo>
                      <a:cubicBezTo>
                        <a:pt x="428572"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1"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1" y="340487"/>
                        <a:pt x="153367" y="350283"/>
                        <a:pt x="170985" y="357116"/>
                      </a:cubicBezTo>
                      <a:cubicBezTo>
                        <a:pt x="188766" y="363949"/>
                        <a:pt x="207453" y="367407"/>
                        <a:pt x="226552" y="367407"/>
                      </a:cubicBezTo>
                      <a:cubicBezTo>
                        <a:pt x="240712" y="367407"/>
                        <a:pt x="254377"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29" y="306076"/>
                      </a:cubicBezTo>
                      <a:cubicBezTo>
                        <a:pt x="425691" y="325998"/>
                        <a:pt x="414907" y="344521"/>
                        <a:pt x="401323" y="361232"/>
                      </a:cubicBezTo>
                      <a:cubicBezTo>
                        <a:pt x="387823" y="377944"/>
                        <a:pt x="371770" y="392432"/>
                        <a:pt x="353659" y="404287"/>
                      </a:cubicBezTo>
                      <a:cubicBezTo>
                        <a:pt x="335712" y="416059"/>
                        <a:pt x="315625" y="425362"/>
                        <a:pt x="294057" y="431947"/>
                      </a:cubicBezTo>
                      <a:cubicBezTo>
                        <a:pt x="272406" y="438533"/>
                        <a:pt x="249438" y="441826"/>
                        <a:pt x="225647" y="441826"/>
                      </a:cubicBezTo>
                      <a:close/>
                      <a:moveTo>
                        <a:pt x="225729" y="34740"/>
                      </a:moveTo>
                      <a:cubicBezTo>
                        <a:pt x="198892" y="34740"/>
                        <a:pt x="173537" y="39597"/>
                        <a:pt x="150321" y="49229"/>
                      </a:cubicBezTo>
                      <a:cubicBezTo>
                        <a:pt x="127024" y="58861"/>
                        <a:pt x="106608" y="72197"/>
                        <a:pt x="89649" y="88908"/>
                      </a:cubicBezTo>
                      <a:cubicBezTo>
                        <a:pt x="72691" y="105538"/>
                        <a:pt x="59108" y="125460"/>
                        <a:pt x="49394" y="148016"/>
                      </a:cubicBezTo>
                      <a:cubicBezTo>
                        <a:pt x="39680" y="170490"/>
                        <a:pt x="34823" y="195023"/>
                        <a:pt x="34823" y="220707"/>
                      </a:cubicBezTo>
                      <a:cubicBezTo>
                        <a:pt x="34823" y="246392"/>
                        <a:pt x="39762" y="270924"/>
                        <a:pt x="49394" y="293398"/>
                      </a:cubicBezTo>
                      <a:cubicBezTo>
                        <a:pt x="59108" y="316037"/>
                        <a:pt x="72691" y="335959"/>
                        <a:pt x="89732" y="352753"/>
                      </a:cubicBezTo>
                      <a:cubicBezTo>
                        <a:pt x="106773" y="369547"/>
                        <a:pt x="127189" y="382965"/>
                        <a:pt x="150404" y="392597"/>
                      </a:cubicBezTo>
                      <a:cubicBezTo>
                        <a:pt x="173619" y="402229"/>
                        <a:pt x="198974" y="407086"/>
                        <a:pt x="225811" y="407086"/>
                      </a:cubicBezTo>
                      <a:cubicBezTo>
                        <a:pt x="246145" y="407086"/>
                        <a:pt x="265738" y="404287"/>
                        <a:pt x="284096" y="398689"/>
                      </a:cubicBezTo>
                      <a:cubicBezTo>
                        <a:pt x="302536" y="393091"/>
                        <a:pt x="319577" y="385188"/>
                        <a:pt x="334724" y="375227"/>
                      </a:cubicBezTo>
                      <a:cubicBezTo>
                        <a:pt x="349790" y="365348"/>
                        <a:pt x="363208" y="353247"/>
                        <a:pt x="374486" y="339334"/>
                      </a:cubicBezTo>
                      <a:cubicBezTo>
                        <a:pt x="380166" y="332255"/>
                        <a:pt x="385353" y="324845"/>
                        <a:pt x="389798" y="317107"/>
                      </a:cubicBezTo>
                      <a:lnTo>
                        <a:pt x="381978" y="317107"/>
                      </a:lnTo>
                      <a:cubicBezTo>
                        <a:pt x="375227" y="328138"/>
                        <a:pt x="367324" y="338264"/>
                        <a:pt x="358433" y="347320"/>
                      </a:cubicBezTo>
                      <a:cubicBezTo>
                        <a:pt x="347237" y="358762"/>
                        <a:pt x="334642" y="368723"/>
                        <a:pt x="320894" y="376873"/>
                      </a:cubicBezTo>
                      <a:cubicBezTo>
                        <a:pt x="307146" y="385023"/>
                        <a:pt x="292164" y="391362"/>
                        <a:pt x="276358" y="395643"/>
                      </a:cubicBezTo>
                      <a:cubicBezTo>
                        <a:pt x="260551" y="400006"/>
                        <a:pt x="243840" y="402147"/>
                        <a:pt x="226552" y="402147"/>
                      </a:cubicBezTo>
                      <a:cubicBezTo>
                        <a:pt x="203173" y="402147"/>
                        <a:pt x="180287" y="397866"/>
                        <a:pt x="158471" y="389551"/>
                      </a:cubicBezTo>
                      <a:cubicBezTo>
                        <a:pt x="136656" y="381154"/>
                        <a:pt x="117063" y="368888"/>
                        <a:pt x="100187" y="353247"/>
                      </a:cubicBezTo>
                      <a:cubicBezTo>
                        <a:pt x="83311" y="337523"/>
                        <a:pt x="69645" y="318260"/>
                        <a:pt x="59602" y="296032"/>
                      </a:cubicBezTo>
                      <a:cubicBezTo>
                        <a:pt x="49476" y="273641"/>
                        <a:pt x="44290" y="248285"/>
                        <a:pt x="44290" y="220790"/>
                      </a:cubicBezTo>
                      <a:cubicBezTo>
                        <a:pt x="44290" y="193294"/>
                        <a:pt x="49394" y="168350"/>
                        <a:pt x="59355" y="145958"/>
                      </a:cubicBezTo>
                      <a:cubicBezTo>
                        <a:pt x="69316" y="123731"/>
                        <a:pt x="82899" y="104385"/>
                        <a:pt x="99775" y="88662"/>
                      </a:cubicBezTo>
                      <a:cubicBezTo>
                        <a:pt x="116569" y="73020"/>
                        <a:pt x="136162" y="60672"/>
                        <a:pt x="157977" y="52193"/>
                      </a:cubicBezTo>
                      <a:cubicBezTo>
                        <a:pt x="179793" y="43631"/>
                        <a:pt x="202843" y="39350"/>
                        <a:pt x="226470" y="39350"/>
                      </a:cubicBezTo>
                      <a:cubicBezTo>
                        <a:pt x="243675" y="39350"/>
                        <a:pt x="260469" y="41573"/>
                        <a:pt x="276440" y="45854"/>
                      </a:cubicBezTo>
                      <a:cubicBezTo>
                        <a:pt x="292411" y="50217"/>
                        <a:pt x="307476" y="56556"/>
                        <a:pt x="321224" y="64623"/>
                      </a:cubicBezTo>
                      <a:cubicBezTo>
                        <a:pt x="334971" y="72773"/>
                        <a:pt x="347649" y="82817"/>
                        <a:pt x="358845" y="94424"/>
                      </a:cubicBezTo>
                      <a:cubicBezTo>
                        <a:pt x="367653" y="103562"/>
                        <a:pt x="375474" y="113770"/>
                        <a:pt x="382060" y="124801"/>
                      </a:cubicBezTo>
                      <a:lnTo>
                        <a:pt x="389551" y="124801"/>
                      </a:lnTo>
                      <a:cubicBezTo>
                        <a:pt x="384941" y="116898"/>
                        <a:pt x="379673" y="109325"/>
                        <a:pt x="373910" y="102245"/>
                      </a:cubicBezTo>
                      <a:cubicBezTo>
                        <a:pt x="362467" y="88250"/>
                        <a:pt x="349048" y="76149"/>
                        <a:pt x="334066" y="66270"/>
                      </a:cubicBezTo>
                      <a:cubicBezTo>
                        <a:pt x="319001" y="56309"/>
                        <a:pt x="302125" y="48488"/>
                        <a:pt x="283931" y="43055"/>
                      </a:cubicBezTo>
                      <a:cubicBezTo>
                        <a:pt x="265656" y="37621"/>
                        <a:pt x="246063" y="34822"/>
                        <a:pt x="225729" y="34822"/>
                      </a:cubicBezTo>
                      <a:close/>
                    </a:path>
                  </a:pathLst>
                </a:custGeom>
                <a:grpFill/>
                <a:ln w="8232" cap="flat">
                  <a:noFill/>
                  <a:prstDash val="solid"/>
                  <a:miter/>
                </a:ln>
              </p:spPr>
              <p:txBody>
                <a:bodyPr rtlCol="0" anchor="ctr"/>
                <a:lstStyle/>
                <a:p>
                  <a:endParaRPr lang="pt-BR"/>
                </a:p>
              </p:txBody>
            </p:sp>
          </p:grpSp>
          <p:grpSp>
            <p:nvGrpSpPr>
              <p:cNvPr id="497" name="Gráfico 4">
                <a:extLst>
                  <a:ext uri="{FF2B5EF4-FFF2-40B4-BE49-F238E27FC236}">
                    <a16:creationId xmlns:a16="http://schemas.microsoft.com/office/drawing/2014/main" id="{6348C1D0-349A-385F-ACFD-99CAD6D98179}"/>
                  </a:ext>
                </a:extLst>
              </p:cNvPr>
              <p:cNvGrpSpPr/>
              <p:nvPr/>
            </p:nvGrpSpPr>
            <p:grpSpPr>
              <a:xfrm>
                <a:off x="2611277" y="5158848"/>
                <a:ext cx="452692" cy="441908"/>
                <a:chOff x="2611277" y="5158848"/>
                <a:chExt cx="452692" cy="441908"/>
              </a:xfrm>
              <a:grpFill/>
            </p:grpSpPr>
            <p:sp>
              <p:nvSpPr>
                <p:cNvPr id="540" name="Forma Livre: Forma 539">
                  <a:extLst>
                    <a:ext uri="{FF2B5EF4-FFF2-40B4-BE49-F238E27FC236}">
                      <a16:creationId xmlns:a16="http://schemas.microsoft.com/office/drawing/2014/main" id="{3241866E-691B-0EE6-E8FF-92DFB32EC83D}"/>
                    </a:ext>
                  </a:extLst>
                </p:cNvPr>
                <p:cNvSpPr/>
                <p:nvPr/>
              </p:nvSpPr>
              <p:spPr>
                <a:xfrm>
                  <a:off x="2628647" y="5176300"/>
                  <a:ext cx="417787" cy="407003"/>
                </a:xfrm>
                <a:custGeom>
                  <a:avLst/>
                  <a:gdLst>
                    <a:gd name="connsiteX0" fmla="*/ 0 w 417787"/>
                    <a:gd name="connsiteY0" fmla="*/ 203337 h 407003"/>
                    <a:gd name="connsiteX1" fmla="*/ 15641 w 417787"/>
                    <a:gd name="connsiteY1" fmla="*/ 123813 h 407003"/>
                    <a:gd name="connsiteX2" fmla="*/ 59108 w 417787"/>
                    <a:gd name="connsiteY2" fmla="*/ 59108 h 407003"/>
                    <a:gd name="connsiteX3" fmla="*/ 124719 w 417787"/>
                    <a:gd name="connsiteY3" fmla="*/ 15806 h 407003"/>
                    <a:gd name="connsiteX4" fmla="*/ 206383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6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2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3 w 417787"/>
                    <a:gd name="connsiteY30" fmla="*/ 203337 h 407003"/>
                    <a:gd name="connsiteX31" fmla="*/ 362632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9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1" y="123813"/>
                      </a:cubicBezTo>
                      <a:cubicBezTo>
                        <a:pt x="26096" y="99034"/>
                        <a:pt x="40585" y="77466"/>
                        <a:pt x="59108" y="59108"/>
                      </a:cubicBezTo>
                      <a:cubicBezTo>
                        <a:pt x="77713" y="40832"/>
                        <a:pt x="99528" y="26343"/>
                        <a:pt x="124719" y="15806"/>
                      </a:cubicBezTo>
                      <a:cubicBezTo>
                        <a:pt x="149910" y="5269"/>
                        <a:pt x="177158" y="0"/>
                        <a:pt x="206383" y="0"/>
                      </a:cubicBezTo>
                      <a:cubicBezTo>
                        <a:pt x="225235" y="0"/>
                        <a:pt x="243017" y="2305"/>
                        <a:pt x="259811" y="6833"/>
                      </a:cubicBezTo>
                      <a:cubicBezTo>
                        <a:pt x="276605" y="11443"/>
                        <a:pt x="292246" y="17699"/>
                        <a:pt x="306735" y="25685"/>
                      </a:cubicBezTo>
                      <a:cubicBezTo>
                        <a:pt x="321223" y="33670"/>
                        <a:pt x="334230" y="43137"/>
                        <a:pt x="345838" y="54086"/>
                      </a:cubicBezTo>
                      <a:cubicBezTo>
                        <a:pt x="357446" y="65035"/>
                        <a:pt x="367242" y="76889"/>
                        <a:pt x="375392" y="89567"/>
                      </a:cubicBezTo>
                      <a:lnTo>
                        <a:pt x="378849" y="10208"/>
                      </a:lnTo>
                      <a:lnTo>
                        <a:pt x="417788" y="10208"/>
                      </a:lnTo>
                      <a:lnTo>
                        <a:pt x="417788" y="396713"/>
                      </a:lnTo>
                      <a:lnTo>
                        <a:pt x="378849" y="396713"/>
                      </a:lnTo>
                      <a:lnTo>
                        <a:pt x="375392" y="317766"/>
                      </a:lnTo>
                      <a:cubicBezTo>
                        <a:pt x="367242" y="330526"/>
                        <a:pt x="357363" y="342216"/>
                        <a:pt x="345591" y="353082"/>
                      </a:cubicBezTo>
                      <a:cubicBezTo>
                        <a:pt x="333901" y="363867"/>
                        <a:pt x="320812" y="373334"/>
                        <a:pt x="306323" y="381319"/>
                      </a:cubicBezTo>
                      <a:cubicBezTo>
                        <a:pt x="291834" y="389304"/>
                        <a:pt x="276193" y="395643"/>
                        <a:pt x="259399" y="400171"/>
                      </a:cubicBezTo>
                      <a:cubicBezTo>
                        <a:pt x="242605" y="404781"/>
                        <a:pt x="224906" y="407004"/>
                        <a:pt x="206383" y="407004"/>
                      </a:cubicBezTo>
                      <a:cubicBezTo>
                        <a:pt x="177158" y="407004"/>
                        <a:pt x="149910" y="401735"/>
                        <a:pt x="124719" y="391198"/>
                      </a:cubicBezTo>
                      <a:cubicBezTo>
                        <a:pt x="99528" y="380660"/>
                        <a:pt x="77713" y="366172"/>
                        <a:pt x="59272" y="347896"/>
                      </a:cubicBezTo>
                      <a:cubicBezTo>
                        <a:pt x="40832" y="329620"/>
                        <a:pt x="26343" y="308052"/>
                        <a:pt x="15806" y="283191"/>
                      </a:cubicBezTo>
                      <a:cubicBezTo>
                        <a:pt x="5269" y="258411"/>
                        <a:pt x="0" y="231739"/>
                        <a:pt x="0" y="203255"/>
                      </a:cubicBezTo>
                      <a:close/>
                      <a:moveTo>
                        <a:pt x="44207" y="203337"/>
                      </a:moveTo>
                      <a:cubicBezTo>
                        <a:pt x="44207" y="226717"/>
                        <a:pt x="48570" y="248450"/>
                        <a:pt x="57214" y="268619"/>
                      </a:cubicBezTo>
                      <a:cubicBezTo>
                        <a:pt x="65858" y="288706"/>
                        <a:pt x="77713" y="306076"/>
                        <a:pt x="92696" y="320730"/>
                      </a:cubicBezTo>
                      <a:cubicBezTo>
                        <a:pt x="107678" y="335383"/>
                        <a:pt x="125295" y="346908"/>
                        <a:pt x="145382" y="355305"/>
                      </a:cubicBezTo>
                      <a:cubicBezTo>
                        <a:pt x="165469" y="363702"/>
                        <a:pt x="186955" y="367900"/>
                        <a:pt x="209841" y="367900"/>
                      </a:cubicBezTo>
                      <a:cubicBezTo>
                        <a:pt x="232726" y="367900"/>
                        <a:pt x="254213" y="363784"/>
                        <a:pt x="274299" y="355470"/>
                      </a:cubicBezTo>
                      <a:cubicBezTo>
                        <a:pt x="294386" y="347237"/>
                        <a:pt x="312003" y="335712"/>
                        <a:pt x="327151" y="320894"/>
                      </a:cubicBezTo>
                      <a:cubicBezTo>
                        <a:pt x="342298" y="306158"/>
                        <a:pt x="354152" y="288788"/>
                        <a:pt x="362796" y="268784"/>
                      </a:cubicBezTo>
                      <a:cubicBezTo>
                        <a:pt x="371440" y="248862"/>
                        <a:pt x="375803" y="226964"/>
                        <a:pt x="375803" y="203337"/>
                      </a:cubicBezTo>
                      <a:cubicBezTo>
                        <a:pt x="375803" y="179711"/>
                        <a:pt x="371440" y="158224"/>
                        <a:pt x="362632" y="138302"/>
                      </a:cubicBezTo>
                      <a:cubicBezTo>
                        <a:pt x="353823" y="118380"/>
                        <a:pt x="341969" y="101010"/>
                        <a:pt x="326986" y="86439"/>
                      </a:cubicBezTo>
                      <a:cubicBezTo>
                        <a:pt x="312003" y="71785"/>
                        <a:pt x="294386" y="60342"/>
                        <a:pt x="274299" y="51946"/>
                      </a:cubicBezTo>
                      <a:cubicBezTo>
                        <a:pt x="254213" y="43549"/>
                        <a:pt x="232726" y="39350"/>
                        <a:pt x="209841" y="39350"/>
                      </a:cubicBezTo>
                      <a:cubicBezTo>
                        <a:pt x="186955" y="39350"/>
                        <a:pt x="165386" y="43549"/>
                        <a:pt x="145135" y="51946"/>
                      </a:cubicBezTo>
                      <a:cubicBezTo>
                        <a:pt x="124884" y="60342"/>
                        <a:pt x="107349" y="71868"/>
                        <a:pt x="92449" y="86439"/>
                      </a:cubicBezTo>
                      <a:cubicBezTo>
                        <a:pt x="77548" y="101092"/>
                        <a:pt x="65776" y="118380"/>
                        <a:pt x="57132" y="138302"/>
                      </a:cubicBezTo>
                      <a:cubicBezTo>
                        <a:pt x="48488" y="158307"/>
                        <a:pt x="44125" y="179957"/>
                        <a:pt x="44125" y="203337"/>
                      </a:cubicBezTo>
                      <a:close/>
                    </a:path>
                  </a:pathLst>
                </a:custGeom>
                <a:grpFill/>
                <a:ln w="8232" cap="flat">
                  <a:noFill/>
                  <a:prstDash val="solid"/>
                  <a:miter/>
                </a:ln>
              </p:spPr>
              <p:txBody>
                <a:bodyPr rtlCol="0" anchor="ctr"/>
                <a:lstStyle/>
                <a:p>
                  <a:endParaRPr lang="pt-BR"/>
                </a:p>
              </p:txBody>
            </p:sp>
            <p:sp>
              <p:nvSpPr>
                <p:cNvPr id="541" name="Forma Livre: Forma 540">
                  <a:extLst>
                    <a:ext uri="{FF2B5EF4-FFF2-40B4-BE49-F238E27FC236}">
                      <a16:creationId xmlns:a16="http://schemas.microsoft.com/office/drawing/2014/main" id="{0B2A902B-D2FB-BBAC-96C8-B9E01EBBC20D}"/>
                    </a:ext>
                  </a:extLst>
                </p:cNvPr>
                <p:cNvSpPr/>
                <p:nvPr/>
              </p:nvSpPr>
              <p:spPr>
                <a:xfrm>
                  <a:off x="2611277" y="5158848"/>
                  <a:ext cx="452692" cy="441908"/>
                </a:xfrm>
                <a:custGeom>
                  <a:avLst/>
                  <a:gdLst>
                    <a:gd name="connsiteX0" fmla="*/ 223753 w 452692"/>
                    <a:gd name="connsiteY0" fmla="*/ 441909 h 441908"/>
                    <a:gd name="connsiteX1" fmla="*/ 135421 w 452692"/>
                    <a:gd name="connsiteY1" fmla="*/ 424703 h 441908"/>
                    <a:gd name="connsiteX2" fmla="*/ 64459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6 w 452692"/>
                    <a:gd name="connsiteY6" fmla="*/ 64130 h 441908"/>
                    <a:gd name="connsiteX7" fmla="*/ 135503 w 452692"/>
                    <a:gd name="connsiteY7" fmla="*/ 17205 h 441908"/>
                    <a:gd name="connsiteX8" fmla="*/ 223918 w 452692"/>
                    <a:gd name="connsiteY8" fmla="*/ 0 h 441908"/>
                    <a:gd name="connsiteX9" fmla="*/ 281873 w 452692"/>
                    <a:gd name="connsiteY9" fmla="*/ 7491 h 441908"/>
                    <a:gd name="connsiteX10" fmla="*/ 332666 w 452692"/>
                    <a:gd name="connsiteY10" fmla="*/ 27907 h 441908"/>
                    <a:gd name="connsiteX11" fmla="*/ 375309 w 452692"/>
                    <a:gd name="connsiteY11" fmla="*/ 58861 h 441908"/>
                    <a:gd name="connsiteX12" fmla="*/ 377532 w 452692"/>
                    <a:gd name="connsiteY12" fmla="*/ 61001 h 441908"/>
                    <a:gd name="connsiteX13" fmla="*/ 379014 w 452692"/>
                    <a:gd name="connsiteY13" fmla="*/ 26837 h 441908"/>
                    <a:gd name="connsiteX14" fmla="*/ 396384 w 452692"/>
                    <a:gd name="connsiteY14" fmla="*/ 10208 h 441908"/>
                    <a:gd name="connsiteX15" fmla="*/ 435323 w 452692"/>
                    <a:gd name="connsiteY15" fmla="*/ 10208 h 441908"/>
                    <a:gd name="connsiteX16" fmla="*/ 452693 w 452692"/>
                    <a:gd name="connsiteY16" fmla="*/ 27578 h 441908"/>
                    <a:gd name="connsiteX17" fmla="*/ 452693 w 452692"/>
                    <a:gd name="connsiteY17" fmla="*/ 414083 h 441908"/>
                    <a:gd name="connsiteX18" fmla="*/ 435323 w 452692"/>
                    <a:gd name="connsiteY18" fmla="*/ 431453 h 441908"/>
                    <a:gd name="connsiteX19" fmla="*/ 396384 w 452692"/>
                    <a:gd name="connsiteY19" fmla="*/ 431453 h 441908"/>
                    <a:gd name="connsiteX20" fmla="*/ 379014 w 452692"/>
                    <a:gd name="connsiteY20" fmla="*/ 414825 h 441908"/>
                    <a:gd name="connsiteX21" fmla="*/ 377532 w 452692"/>
                    <a:gd name="connsiteY21" fmla="*/ 380743 h 441908"/>
                    <a:gd name="connsiteX22" fmla="*/ 374980 w 452692"/>
                    <a:gd name="connsiteY22" fmla="*/ 383130 h 441908"/>
                    <a:gd name="connsiteX23" fmla="*/ 332337 w 452692"/>
                    <a:gd name="connsiteY23" fmla="*/ 413837 h 441908"/>
                    <a:gd name="connsiteX24" fmla="*/ 281544 w 452692"/>
                    <a:gd name="connsiteY24" fmla="*/ 434253 h 441908"/>
                    <a:gd name="connsiteX25" fmla="*/ 223918 w 452692"/>
                    <a:gd name="connsiteY25" fmla="*/ 441744 h 441908"/>
                    <a:gd name="connsiteX26" fmla="*/ 223753 w 452692"/>
                    <a:gd name="connsiteY26" fmla="*/ 34822 h 441908"/>
                    <a:gd name="connsiteX27" fmla="*/ 148839 w 452692"/>
                    <a:gd name="connsiteY27" fmla="*/ 49311 h 441908"/>
                    <a:gd name="connsiteX28" fmla="*/ 88662 w 452692"/>
                    <a:gd name="connsiteY28" fmla="*/ 88991 h 441908"/>
                    <a:gd name="connsiteX29" fmla="*/ 48982 w 452692"/>
                    <a:gd name="connsiteY29" fmla="*/ 148016 h 441908"/>
                    <a:gd name="connsiteX30" fmla="*/ 34658 w 452692"/>
                    <a:gd name="connsiteY30" fmla="*/ 220872 h 441908"/>
                    <a:gd name="connsiteX31" fmla="*/ 49147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1 w 452692"/>
                    <a:gd name="connsiteY38" fmla="*/ 325916 h 441908"/>
                    <a:gd name="connsiteX39" fmla="*/ 397289 w 452692"/>
                    <a:gd name="connsiteY39" fmla="*/ 318507 h 441908"/>
                    <a:gd name="connsiteX40" fmla="*/ 410132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2 w 452692"/>
                    <a:gd name="connsiteY45" fmla="*/ 107843 h 441908"/>
                    <a:gd name="connsiteX46" fmla="*/ 397289 w 452692"/>
                    <a:gd name="connsiteY46" fmla="*/ 123896 h 441908"/>
                    <a:gd name="connsiteX47" fmla="*/ 378191 w 452692"/>
                    <a:gd name="connsiteY47" fmla="*/ 116487 h 441908"/>
                    <a:gd name="connsiteX48" fmla="*/ 351353 w 452692"/>
                    <a:gd name="connsiteY48" fmla="*/ 84216 h 441908"/>
                    <a:gd name="connsiteX49" fmla="*/ 315790 w 452692"/>
                    <a:gd name="connsiteY49" fmla="*/ 58367 h 441908"/>
                    <a:gd name="connsiteX50" fmla="*/ 272653 w 452692"/>
                    <a:gd name="connsiteY50" fmla="*/ 40997 h 441908"/>
                    <a:gd name="connsiteX51" fmla="*/ 223836 w 452692"/>
                    <a:gd name="connsiteY51" fmla="*/ 34740 h 441908"/>
                    <a:gd name="connsiteX52" fmla="*/ 227211 w 452692"/>
                    <a:gd name="connsiteY52" fmla="*/ 402640 h 441908"/>
                    <a:gd name="connsiteX53" fmla="*/ 156001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172 w 452692"/>
                    <a:gd name="connsiteY83" fmla="*/ 116404 h 441908"/>
                    <a:gd name="connsiteX84" fmla="*/ 284919 w 452692"/>
                    <a:gd name="connsiteY84" fmla="*/ 85451 h 441908"/>
                    <a:gd name="connsiteX85" fmla="*/ 227128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9" y="377697"/>
                      </a:cubicBezTo>
                      <a:cubicBezTo>
                        <a:pt x="44454" y="357857"/>
                        <a:pt x="28566" y="334230"/>
                        <a:pt x="17205" y="307475"/>
                      </a:cubicBezTo>
                      <a:cubicBezTo>
                        <a:pt x="5762" y="280638"/>
                        <a:pt x="0" y="251414"/>
                        <a:pt x="0" y="220707"/>
                      </a:cubicBezTo>
                      <a:cubicBezTo>
                        <a:pt x="0" y="190001"/>
                        <a:pt x="5680" y="161270"/>
                        <a:pt x="17041" y="134433"/>
                      </a:cubicBezTo>
                      <a:cubicBezTo>
                        <a:pt x="28319" y="107596"/>
                        <a:pt x="44207" y="83969"/>
                        <a:pt x="64376" y="64130"/>
                      </a:cubicBezTo>
                      <a:cubicBezTo>
                        <a:pt x="84463" y="44372"/>
                        <a:pt x="108337" y="28566"/>
                        <a:pt x="135503" y="17205"/>
                      </a:cubicBezTo>
                      <a:cubicBezTo>
                        <a:pt x="162752" y="5762"/>
                        <a:pt x="192470" y="0"/>
                        <a:pt x="223918" y="0"/>
                      </a:cubicBezTo>
                      <a:cubicBezTo>
                        <a:pt x="244169" y="0"/>
                        <a:pt x="263680" y="2552"/>
                        <a:pt x="281873" y="7491"/>
                      </a:cubicBezTo>
                      <a:cubicBezTo>
                        <a:pt x="299902" y="12431"/>
                        <a:pt x="317025" y="19263"/>
                        <a:pt x="332666" y="27907"/>
                      </a:cubicBezTo>
                      <a:cubicBezTo>
                        <a:pt x="348308" y="36551"/>
                        <a:pt x="362714" y="47006"/>
                        <a:pt x="375309" y="58861"/>
                      </a:cubicBezTo>
                      <a:cubicBezTo>
                        <a:pt x="376050" y="59602"/>
                        <a:pt x="376791" y="60342"/>
                        <a:pt x="377532" y="61001"/>
                      </a:cubicBezTo>
                      <a:lnTo>
                        <a:pt x="379014" y="26837"/>
                      </a:lnTo>
                      <a:cubicBezTo>
                        <a:pt x="379426" y="17535"/>
                        <a:pt x="387082" y="10208"/>
                        <a:pt x="396384" y="10208"/>
                      </a:cubicBezTo>
                      <a:lnTo>
                        <a:pt x="435323" y="10208"/>
                      </a:lnTo>
                      <a:cubicBezTo>
                        <a:pt x="444872" y="10208"/>
                        <a:pt x="452693" y="17946"/>
                        <a:pt x="452693" y="27578"/>
                      </a:cubicBezTo>
                      <a:lnTo>
                        <a:pt x="452693" y="414083"/>
                      </a:lnTo>
                      <a:cubicBezTo>
                        <a:pt x="452693" y="423633"/>
                        <a:pt x="444954" y="431453"/>
                        <a:pt x="435323" y="431453"/>
                      </a:cubicBezTo>
                      <a:lnTo>
                        <a:pt x="396384" y="431453"/>
                      </a:lnTo>
                      <a:cubicBezTo>
                        <a:pt x="387082" y="431453"/>
                        <a:pt x="379426" y="424127"/>
                        <a:pt x="379014" y="414825"/>
                      </a:cubicBezTo>
                      <a:lnTo>
                        <a:pt x="377532" y="380743"/>
                      </a:lnTo>
                      <a:cubicBezTo>
                        <a:pt x="376709" y="381566"/>
                        <a:pt x="375803" y="382389"/>
                        <a:pt x="374980" y="383130"/>
                      </a:cubicBezTo>
                      <a:cubicBezTo>
                        <a:pt x="362302" y="394820"/>
                        <a:pt x="347978" y="405111"/>
                        <a:pt x="332337" y="413837"/>
                      </a:cubicBezTo>
                      <a:cubicBezTo>
                        <a:pt x="316696" y="422480"/>
                        <a:pt x="299572" y="429395"/>
                        <a:pt x="281544" y="434253"/>
                      </a:cubicBezTo>
                      <a:cubicBezTo>
                        <a:pt x="263350" y="439192"/>
                        <a:pt x="243922" y="441744"/>
                        <a:pt x="223918" y="441744"/>
                      </a:cubicBezTo>
                      <a:close/>
                      <a:moveTo>
                        <a:pt x="223753" y="34822"/>
                      </a:moveTo>
                      <a:cubicBezTo>
                        <a:pt x="196998" y="34822"/>
                        <a:pt x="171725" y="39680"/>
                        <a:pt x="148839" y="49311"/>
                      </a:cubicBezTo>
                      <a:cubicBezTo>
                        <a:pt x="125789" y="58943"/>
                        <a:pt x="105538" y="72279"/>
                        <a:pt x="88662" y="88991"/>
                      </a:cubicBezTo>
                      <a:cubicBezTo>
                        <a:pt x="71785" y="105620"/>
                        <a:pt x="58449" y="125460"/>
                        <a:pt x="48982" y="148016"/>
                      </a:cubicBezTo>
                      <a:cubicBezTo>
                        <a:pt x="39515" y="170573"/>
                        <a:pt x="34658" y="195023"/>
                        <a:pt x="34658" y="220872"/>
                      </a:cubicBezTo>
                      <a:cubicBezTo>
                        <a:pt x="34658" y="246721"/>
                        <a:pt x="39515" y="271500"/>
                        <a:pt x="49147" y="293975"/>
                      </a:cubicBezTo>
                      <a:cubicBezTo>
                        <a:pt x="58778" y="316614"/>
                        <a:pt x="72115" y="336453"/>
                        <a:pt x="88908" y="353165"/>
                      </a:cubicBezTo>
                      <a:cubicBezTo>
                        <a:pt x="105702" y="369794"/>
                        <a:pt x="125871" y="383130"/>
                        <a:pt x="148839" y="392762"/>
                      </a:cubicBezTo>
                      <a:cubicBezTo>
                        <a:pt x="171808" y="402394"/>
                        <a:pt x="196998" y="407250"/>
                        <a:pt x="223753" y="407250"/>
                      </a:cubicBezTo>
                      <a:cubicBezTo>
                        <a:pt x="240712" y="407250"/>
                        <a:pt x="257012" y="405111"/>
                        <a:pt x="272241" y="400994"/>
                      </a:cubicBezTo>
                      <a:cubicBezTo>
                        <a:pt x="287636" y="396796"/>
                        <a:pt x="302124" y="390951"/>
                        <a:pt x="315378" y="383624"/>
                      </a:cubicBezTo>
                      <a:cubicBezTo>
                        <a:pt x="328632" y="376298"/>
                        <a:pt x="340651" y="367653"/>
                        <a:pt x="351271" y="357857"/>
                      </a:cubicBezTo>
                      <a:cubicBezTo>
                        <a:pt x="361808" y="348143"/>
                        <a:pt x="370864" y="337359"/>
                        <a:pt x="378191" y="325916"/>
                      </a:cubicBezTo>
                      <a:cubicBezTo>
                        <a:pt x="382307" y="319577"/>
                        <a:pt x="390045" y="316531"/>
                        <a:pt x="397289" y="318507"/>
                      </a:cubicBezTo>
                      <a:cubicBezTo>
                        <a:pt x="404616" y="320482"/>
                        <a:pt x="409803" y="326986"/>
                        <a:pt x="410132" y="334560"/>
                      </a:cubicBezTo>
                      <a:lnTo>
                        <a:pt x="412849" y="396960"/>
                      </a:lnTo>
                      <a:lnTo>
                        <a:pt x="417788" y="396960"/>
                      </a:lnTo>
                      <a:lnTo>
                        <a:pt x="417788" y="45113"/>
                      </a:lnTo>
                      <a:lnTo>
                        <a:pt x="412849" y="45113"/>
                      </a:lnTo>
                      <a:lnTo>
                        <a:pt x="410132" y="107843"/>
                      </a:lnTo>
                      <a:cubicBezTo>
                        <a:pt x="409803" y="115416"/>
                        <a:pt x="404616" y="121920"/>
                        <a:pt x="397289" y="123896"/>
                      </a:cubicBezTo>
                      <a:cubicBezTo>
                        <a:pt x="389963" y="125872"/>
                        <a:pt x="382225" y="122825"/>
                        <a:pt x="378191" y="116487"/>
                      </a:cubicBezTo>
                      <a:cubicBezTo>
                        <a:pt x="370864" y="105044"/>
                        <a:pt x="361808" y="94177"/>
                        <a:pt x="351353" y="84216"/>
                      </a:cubicBezTo>
                      <a:cubicBezTo>
                        <a:pt x="340898" y="74337"/>
                        <a:pt x="328879" y="65611"/>
                        <a:pt x="315790" y="58367"/>
                      </a:cubicBezTo>
                      <a:cubicBezTo>
                        <a:pt x="302618" y="51040"/>
                        <a:pt x="288047" y="45195"/>
                        <a:pt x="272653" y="40997"/>
                      </a:cubicBezTo>
                      <a:cubicBezTo>
                        <a:pt x="257423" y="36880"/>
                        <a:pt x="240959" y="34740"/>
                        <a:pt x="223836" y="34740"/>
                      </a:cubicBezTo>
                      <a:close/>
                      <a:moveTo>
                        <a:pt x="227211" y="402640"/>
                      </a:moveTo>
                      <a:cubicBezTo>
                        <a:pt x="202102" y="402640"/>
                        <a:pt x="178146" y="397948"/>
                        <a:pt x="156001" y="388728"/>
                      </a:cubicBezTo>
                      <a:cubicBezTo>
                        <a:pt x="133939" y="379508"/>
                        <a:pt x="114429" y="366665"/>
                        <a:pt x="97882" y="350612"/>
                      </a:cubicBezTo>
                      <a:cubicBezTo>
                        <a:pt x="81335" y="334477"/>
                        <a:pt x="68081" y="315049"/>
                        <a:pt x="58531" y="292986"/>
                      </a:cubicBezTo>
                      <a:cubicBezTo>
                        <a:pt x="48982" y="270842"/>
                        <a:pt x="44125" y="246557"/>
                        <a:pt x="44125" y="220872"/>
                      </a:cubicBezTo>
                      <a:cubicBezTo>
                        <a:pt x="44125" y="195187"/>
                        <a:pt x="48982" y="170985"/>
                        <a:pt x="58531" y="148922"/>
                      </a:cubicBezTo>
                      <a:cubicBezTo>
                        <a:pt x="67998" y="127024"/>
                        <a:pt x="81170" y="107678"/>
                        <a:pt x="97552" y="91543"/>
                      </a:cubicBezTo>
                      <a:cubicBezTo>
                        <a:pt x="113935" y="75408"/>
                        <a:pt x="133528" y="62565"/>
                        <a:pt x="155755" y="53345"/>
                      </a:cubicBezTo>
                      <a:cubicBezTo>
                        <a:pt x="177982" y="44125"/>
                        <a:pt x="202020" y="39433"/>
                        <a:pt x="227128" y="39433"/>
                      </a:cubicBezTo>
                      <a:cubicBezTo>
                        <a:pt x="252237" y="39433"/>
                        <a:pt x="276193" y="44125"/>
                        <a:pt x="298338" y="53345"/>
                      </a:cubicBezTo>
                      <a:cubicBezTo>
                        <a:pt x="320318" y="62565"/>
                        <a:pt x="339910" y="75408"/>
                        <a:pt x="356457" y="91460"/>
                      </a:cubicBezTo>
                      <a:cubicBezTo>
                        <a:pt x="373004" y="107596"/>
                        <a:pt x="386258" y="126859"/>
                        <a:pt x="395890" y="148840"/>
                      </a:cubicBezTo>
                      <a:cubicBezTo>
                        <a:pt x="405604" y="170985"/>
                        <a:pt x="410544" y="195187"/>
                        <a:pt x="410544" y="220872"/>
                      </a:cubicBezTo>
                      <a:cubicBezTo>
                        <a:pt x="410544" y="246557"/>
                        <a:pt x="405687" y="271171"/>
                        <a:pt x="396137" y="293234"/>
                      </a:cubicBezTo>
                      <a:cubicBezTo>
                        <a:pt x="386670" y="315214"/>
                        <a:pt x="373334" y="334560"/>
                        <a:pt x="356622" y="350860"/>
                      </a:cubicBezTo>
                      <a:cubicBezTo>
                        <a:pt x="339993" y="367077"/>
                        <a:pt x="320318" y="379920"/>
                        <a:pt x="298255" y="389057"/>
                      </a:cubicBezTo>
                      <a:cubicBezTo>
                        <a:pt x="276110" y="398113"/>
                        <a:pt x="252237" y="402723"/>
                        <a:pt x="227128" y="402723"/>
                      </a:cubicBezTo>
                      <a:close/>
                      <a:moveTo>
                        <a:pt x="227211" y="74090"/>
                      </a:moveTo>
                      <a:cubicBezTo>
                        <a:pt x="206712" y="74090"/>
                        <a:pt x="187202" y="77877"/>
                        <a:pt x="169173" y="85369"/>
                      </a:cubicBezTo>
                      <a:cubicBezTo>
                        <a:pt x="151144" y="92860"/>
                        <a:pt x="135256" y="103233"/>
                        <a:pt x="122002" y="116240"/>
                      </a:cubicBezTo>
                      <a:cubicBezTo>
                        <a:pt x="108831" y="129247"/>
                        <a:pt x="98211" y="144888"/>
                        <a:pt x="90473" y="162670"/>
                      </a:cubicBezTo>
                      <a:cubicBezTo>
                        <a:pt x="82817" y="180369"/>
                        <a:pt x="78947" y="199962"/>
                        <a:pt x="78947" y="220872"/>
                      </a:cubicBezTo>
                      <a:cubicBezTo>
                        <a:pt x="78947" y="241782"/>
                        <a:pt x="82817" y="261457"/>
                        <a:pt x="90473" y="279239"/>
                      </a:cubicBezTo>
                      <a:cubicBezTo>
                        <a:pt x="98211" y="297185"/>
                        <a:pt x="108831" y="312827"/>
                        <a:pt x="122167" y="325751"/>
                      </a:cubicBezTo>
                      <a:cubicBezTo>
                        <a:pt x="135503" y="338758"/>
                        <a:pt x="151391" y="349213"/>
                        <a:pt x="169420" y="356705"/>
                      </a:cubicBezTo>
                      <a:cubicBezTo>
                        <a:pt x="187284" y="364196"/>
                        <a:pt x="206712" y="367983"/>
                        <a:pt x="227211" y="367983"/>
                      </a:cubicBezTo>
                      <a:cubicBezTo>
                        <a:pt x="247709" y="367983"/>
                        <a:pt x="267220" y="364278"/>
                        <a:pt x="285084" y="356869"/>
                      </a:cubicBezTo>
                      <a:cubicBezTo>
                        <a:pt x="303030" y="349460"/>
                        <a:pt x="318918" y="339087"/>
                        <a:pt x="332419" y="325916"/>
                      </a:cubicBezTo>
                      <a:cubicBezTo>
                        <a:pt x="345838" y="312827"/>
                        <a:pt x="356622" y="297185"/>
                        <a:pt x="364278" y="279403"/>
                      </a:cubicBezTo>
                      <a:cubicBezTo>
                        <a:pt x="371934" y="261704"/>
                        <a:pt x="375803" y="242029"/>
                        <a:pt x="375803" y="220872"/>
                      </a:cubicBezTo>
                      <a:cubicBezTo>
                        <a:pt x="375803" y="199715"/>
                        <a:pt x="371852" y="180451"/>
                        <a:pt x="364113" y="162834"/>
                      </a:cubicBezTo>
                      <a:cubicBezTo>
                        <a:pt x="356293" y="145053"/>
                        <a:pt x="345509" y="129411"/>
                        <a:pt x="332172" y="116404"/>
                      </a:cubicBezTo>
                      <a:cubicBezTo>
                        <a:pt x="318836" y="103397"/>
                        <a:pt x="302948" y="92942"/>
                        <a:pt x="284919" y="85451"/>
                      </a:cubicBezTo>
                      <a:cubicBezTo>
                        <a:pt x="267055" y="77960"/>
                        <a:pt x="247627" y="74173"/>
                        <a:pt x="227128" y="74173"/>
                      </a:cubicBezTo>
                      <a:close/>
                    </a:path>
                  </a:pathLst>
                </a:custGeom>
                <a:grpFill/>
                <a:ln w="8232" cap="flat">
                  <a:noFill/>
                  <a:prstDash val="solid"/>
                  <a:miter/>
                </a:ln>
              </p:spPr>
              <p:txBody>
                <a:bodyPr rtlCol="0" anchor="ctr"/>
                <a:lstStyle/>
                <a:p>
                  <a:endParaRPr lang="pt-BR"/>
                </a:p>
              </p:txBody>
            </p:sp>
          </p:grpSp>
          <p:grpSp>
            <p:nvGrpSpPr>
              <p:cNvPr id="498" name="Gráfico 4">
                <a:extLst>
                  <a:ext uri="{FF2B5EF4-FFF2-40B4-BE49-F238E27FC236}">
                    <a16:creationId xmlns:a16="http://schemas.microsoft.com/office/drawing/2014/main" id="{65111BC8-2EAD-44B4-6810-551F35C8368E}"/>
                  </a:ext>
                </a:extLst>
              </p:cNvPr>
              <p:cNvGrpSpPr/>
              <p:nvPr/>
            </p:nvGrpSpPr>
            <p:grpSpPr>
              <a:xfrm>
                <a:off x="3320570" y="5158930"/>
                <a:ext cx="434753" cy="621619"/>
                <a:chOff x="3320570" y="5158930"/>
                <a:chExt cx="434753" cy="621619"/>
              </a:xfrm>
              <a:grpFill/>
            </p:grpSpPr>
            <p:sp>
              <p:nvSpPr>
                <p:cNvPr id="538" name="Forma Livre: Forma 537">
                  <a:extLst>
                    <a:ext uri="{FF2B5EF4-FFF2-40B4-BE49-F238E27FC236}">
                      <a16:creationId xmlns:a16="http://schemas.microsoft.com/office/drawing/2014/main" id="{18E7C043-748F-D8AD-97E9-E3ECD8E4AA3C}"/>
                    </a:ext>
                  </a:extLst>
                </p:cNvPr>
                <p:cNvSpPr/>
                <p:nvPr/>
              </p:nvSpPr>
              <p:spPr>
                <a:xfrm>
                  <a:off x="3337940" y="5176465"/>
                  <a:ext cx="399923" cy="586714"/>
                </a:xfrm>
                <a:custGeom>
                  <a:avLst/>
                  <a:gdLst>
                    <a:gd name="connsiteX0" fmla="*/ 44207 w 399923"/>
                    <a:gd name="connsiteY0" fmla="*/ 203173 h 586714"/>
                    <a:gd name="connsiteX1" fmla="*/ 57955 w 399923"/>
                    <a:gd name="connsiteY1" fmla="*/ 271253 h 586714"/>
                    <a:gd name="connsiteX2" fmla="*/ 94589 w 399923"/>
                    <a:gd name="connsiteY2" fmla="*/ 322952 h 586714"/>
                    <a:gd name="connsiteX3" fmla="*/ 147275 w 399923"/>
                    <a:gd name="connsiteY3" fmla="*/ 355799 h 586714"/>
                    <a:gd name="connsiteX4" fmla="*/ 209100 w 399923"/>
                    <a:gd name="connsiteY4" fmla="*/ 367242 h 586714"/>
                    <a:gd name="connsiteX5" fmla="*/ 254295 w 399923"/>
                    <a:gd name="connsiteY5" fmla="*/ 361314 h 586714"/>
                    <a:gd name="connsiteX6" fmla="*/ 294551 w 399923"/>
                    <a:gd name="connsiteY6" fmla="*/ 344356 h 586714"/>
                    <a:gd name="connsiteX7" fmla="*/ 328550 w 399923"/>
                    <a:gd name="connsiteY7" fmla="*/ 317684 h 586714"/>
                    <a:gd name="connsiteX8" fmla="*/ 354482 w 399923"/>
                    <a:gd name="connsiteY8" fmla="*/ 282202 h 586714"/>
                    <a:gd name="connsiteX9" fmla="*/ 399924 w 399923"/>
                    <a:gd name="connsiteY9" fmla="*/ 282202 h 586714"/>
                    <a:gd name="connsiteX10" fmla="*/ 370535 w 399923"/>
                    <a:gd name="connsiteY10" fmla="*/ 332749 h 586714"/>
                    <a:gd name="connsiteX11" fmla="*/ 326821 w 399923"/>
                    <a:gd name="connsiteY11" fmla="*/ 372264 h 586714"/>
                    <a:gd name="connsiteX12" fmla="*/ 271665 w 399923"/>
                    <a:gd name="connsiteY12" fmla="*/ 397866 h 586714"/>
                    <a:gd name="connsiteX13" fmla="*/ 208359 w 399923"/>
                    <a:gd name="connsiteY13" fmla="*/ 407004 h 586714"/>
                    <a:gd name="connsiteX14" fmla="*/ 126283 w 399923"/>
                    <a:gd name="connsiteY14" fmla="*/ 391198 h 586714"/>
                    <a:gd name="connsiteX15" fmla="*/ 60096 w 399923"/>
                    <a:gd name="connsiteY15" fmla="*/ 347732 h 586714"/>
                    <a:gd name="connsiteX16" fmla="*/ 16053 w 399923"/>
                    <a:gd name="connsiteY16" fmla="*/ 282861 h 586714"/>
                    <a:gd name="connsiteX17" fmla="*/ 0 w 399923"/>
                    <a:gd name="connsiteY17" fmla="*/ 203337 h 586714"/>
                    <a:gd name="connsiteX18" fmla="*/ 16053 w 399923"/>
                    <a:gd name="connsiteY18" fmla="*/ 123814 h 586714"/>
                    <a:gd name="connsiteX19" fmla="*/ 60096 w 399923"/>
                    <a:gd name="connsiteY19" fmla="*/ 59108 h 586714"/>
                    <a:gd name="connsiteX20" fmla="*/ 126283 w 399923"/>
                    <a:gd name="connsiteY20" fmla="*/ 15806 h 586714"/>
                    <a:gd name="connsiteX21" fmla="*/ 208359 w 399923"/>
                    <a:gd name="connsiteY21" fmla="*/ 0 h 586714"/>
                    <a:gd name="connsiteX22" fmla="*/ 271501 w 399923"/>
                    <a:gd name="connsiteY22" fmla="*/ 8973 h 586714"/>
                    <a:gd name="connsiteX23" fmla="*/ 326245 w 399923"/>
                    <a:gd name="connsiteY23" fmla="*/ 34329 h 586714"/>
                    <a:gd name="connsiteX24" fmla="*/ 369958 w 399923"/>
                    <a:gd name="connsiteY24" fmla="*/ 73844 h 586714"/>
                    <a:gd name="connsiteX25" fmla="*/ 399924 w 399923"/>
                    <a:gd name="connsiteY25" fmla="*/ 124801 h 586714"/>
                    <a:gd name="connsiteX26" fmla="*/ 354482 w 399923"/>
                    <a:gd name="connsiteY26" fmla="*/ 124801 h 586714"/>
                    <a:gd name="connsiteX27" fmla="*/ 328880 w 399923"/>
                    <a:gd name="connsiteY27" fmla="*/ 89156 h 586714"/>
                    <a:gd name="connsiteX28" fmla="*/ 294880 w 399923"/>
                    <a:gd name="connsiteY28" fmla="*/ 62236 h 586714"/>
                    <a:gd name="connsiteX29" fmla="*/ 254460 w 399923"/>
                    <a:gd name="connsiteY29" fmla="*/ 45278 h 586714"/>
                    <a:gd name="connsiteX30" fmla="*/ 209017 w 399923"/>
                    <a:gd name="connsiteY30" fmla="*/ 39350 h 586714"/>
                    <a:gd name="connsiteX31" fmla="*/ 146781 w 399923"/>
                    <a:gd name="connsiteY31" fmla="*/ 50958 h 586714"/>
                    <a:gd name="connsiteX32" fmla="*/ 94095 w 399923"/>
                    <a:gd name="connsiteY32" fmla="*/ 83969 h 586714"/>
                    <a:gd name="connsiteX33" fmla="*/ 57626 w 399923"/>
                    <a:gd name="connsiteY33" fmla="*/ 135668 h 586714"/>
                    <a:gd name="connsiteX34" fmla="*/ 44043 w 399923"/>
                    <a:gd name="connsiteY34" fmla="*/ 203419 h 586714"/>
                    <a:gd name="connsiteX35" fmla="*/ 181604 w 399923"/>
                    <a:gd name="connsiteY35" fmla="*/ 463395 h 586714"/>
                    <a:gd name="connsiteX36" fmla="*/ 207536 w 399923"/>
                    <a:gd name="connsiteY36" fmla="*/ 393914 h 586714"/>
                    <a:gd name="connsiteX37" fmla="*/ 234208 w 399923"/>
                    <a:gd name="connsiteY37" fmla="*/ 394326 h 586714"/>
                    <a:gd name="connsiteX38" fmla="*/ 215933 w 399923"/>
                    <a:gd name="connsiteY38" fmla="*/ 441662 h 586714"/>
                    <a:gd name="connsiteX39" fmla="*/ 237913 w 399923"/>
                    <a:gd name="connsiteY39" fmla="*/ 448742 h 586714"/>
                    <a:gd name="connsiteX40" fmla="*/ 256435 w 399923"/>
                    <a:gd name="connsiteY40" fmla="*/ 461337 h 586714"/>
                    <a:gd name="connsiteX41" fmla="*/ 269196 w 399923"/>
                    <a:gd name="connsiteY41" fmla="*/ 480189 h 586714"/>
                    <a:gd name="connsiteX42" fmla="*/ 273970 w 399923"/>
                    <a:gd name="connsiteY42" fmla="*/ 505791 h 586714"/>
                    <a:gd name="connsiteX43" fmla="*/ 266726 w 399923"/>
                    <a:gd name="connsiteY43" fmla="*/ 537485 h 586714"/>
                    <a:gd name="connsiteX44" fmla="*/ 247627 w 399923"/>
                    <a:gd name="connsiteY44" fmla="*/ 563252 h 586714"/>
                    <a:gd name="connsiteX45" fmla="*/ 221119 w 399923"/>
                    <a:gd name="connsiteY45" fmla="*/ 580458 h 586714"/>
                    <a:gd name="connsiteX46" fmla="*/ 191565 w 399923"/>
                    <a:gd name="connsiteY46" fmla="*/ 586714 h 586714"/>
                    <a:gd name="connsiteX47" fmla="*/ 164316 w 399923"/>
                    <a:gd name="connsiteY47" fmla="*/ 584821 h 586714"/>
                    <a:gd name="connsiteX48" fmla="*/ 140443 w 399923"/>
                    <a:gd name="connsiteY48" fmla="*/ 576836 h 586714"/>
                    <a:gd name="connsiteX49" fmla="*/ 150404 w 399923"/>
                    <a:gd name="connsiteY49" fmla="*/ 550163 h 586714"/>
                    <a:gd name="connsiteX50" fmla="*/ 169256 w 399923"/>
                    <a:gd name="connsiteY50" fmla="*/ 555679 h 586714"/>
                    <a:gd name="connsiteX51" fmla="*/ 188931 w 399923"/>
                    <a:gd name="connsiteY51" fmla="*/ 556996 h 586714"/>
                    <a:gd name="connsiteX52" fmla="*/ 206877 w 399923"/>
                    <a:gd name="connsiteY52" fmla="*/ 552962 h 586714"/>
                    <a:gd name="connsiteX53" fmla="*/ 223506 w 399923"/>
                    <a:gd name="connsiteY53" fmla="*/ 542095 h 586714"/>
                    <a:gd name="connsiteX54" fmla="*/ 235937 w 399923"/>
                    <a:gd name="connsiteY54" fmla="*/ 526042 h 586714"/>
                    <a:gd name="connsiteX55" fmla="*/ 240876 w 399923"/>
                    <a:gd name="connsiteY55" fmla="*/ 506614 h 586714"/>
                    <a:gd name="connsiteX56" fmla="*/ 235361 w 399923"/>
                    <a:gd name="connsiteY56" fmla="*/ 485622 h 586714"/>
                    <a:gd name="connsiteX57" fmla="*/ 221201 w 399923"/>
                    <a:gd name="connsiteY57" fmla="*/ 472450 h 586714"/>
                    <a:gd name="connsiteX58" fmla="*/ 202349 w 399923"/>
                    <a:gd name="connsiteY58" fmla="*/ 465618 h 586714"/>
                    <a:gd name="connsiteX59" fmla="*/ 182098 w 399923"/>
                    <a:gd name="connsiteY59" fmla="*/ 463560 h 586714"/>
                    <a:gd name="connsiteX60" fmla="*/ 182098 w 399923"/>
                    <a:gd name="connsiteY60" fmla="*/ 463148 h 586714"/>
                    <a:gd name="connsiteX61" fmla="*/ 181686 w 399923"/>
                    <a:gd name="connsiteY61" fmla="*/ 463560 h 5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9923" h="58671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5"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2"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1" y="8973"/>
                      </a:cubicBezTo>
                      <a:cubicBezTo>
                        <a:pt x="291505" y="14983"/>
                        <a:pt x="309698" y="23380"/>
                        <a:pt x="326245" y="34329"/>
                      </a:cubicBezTo>
                      <a:cubicBezTo>
                        <a:pt x="342792" y="45278"/>
                        <a:pt x="357363" y="58449"/>
                        <a:pt x="369958" y="73844"/>
                      </a:cubicBezTo>
                      <a:cubicBezTo>
                        <a:pt x="382554" y="89238"/>
                        <a:pt x="392515" y="106197"/>
                        <a:pt x="399924" y="124801"/>
                      </a:cubicBezTo>
                      <a:lnTo>
                        <a:pt x="354482" y="124801"/>
                      </a:lnTo>
                      <a:cubicBezTo>
                        <a:pt x="347649" y="111547"/>
                        <a:pt x="339087" y="99693"/>
                        <a:pt x="328880" y="89156"/>
                      </a:cubicBezTo>
                      <a:cubicBezTo>
                        <a:pt x="318671" y="78618"/>
                        <a:pt x="307393" y="69645"/>
                        <a:pt x="294880" y="62236"/>
                      </a:cubicBezTo>
                      <a:cubicBezTo>
                        <a:pt x="282449" y="54827"/>
                        <a:pt x="268949" y="49229"/>
                        <a:pt x="254460" y="45278"/>
                      </a:cubicBezTo>
                      <a:cubicBezTo>
                        <a:pt x="239971" y="41326"/>
                        <a:pt x="224823"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0" y="155920"/>
                        <a:pt x="44043" y="178476"/>
                        <a:pt x="44043" y="203419"/>
                      </a:cubicBezTo>
                      <a:close/>
                      <a:moveTo>
                        <a:pt x="181604" y="463395"/>
                      </a:moveTo>
                      <a:lnTo>
                        <a:pt x="207536" y="393914"/>
                      </a:lnTo>
                      <a:lnTo>
                        <a:pt x="234208" y="394326"/>
                      </a:lnTo>
                      <a:lnTo>
                        <a:pt x="215933" y="441662"/>
                      </a:lnTo>
                      <a:cubicBezTo>
                        <a:pt x="223589" y="443226"/>
                        <a:pt x="230833" y="445531"/>
                        <a:pt x="237913" y="448742"/>
                      </a:cubicBezTo>
                      <a:cubicBezTo>
                        <a:pt x="244910" y="451952"/>
                        <a:pt x="251084" y="456150"/>
                        <a:pt x="256435" y="461337"/>
                      </a:cubicBezTo>
                      <a:cubicBezTo>
                        <a:pt x="261786" y="466523"/>
                        <a:pt x="266067" y="472862"/>
                        <a:pt x="269196" y="480189"/>
                      </a:cubicBezTo>
                      <a:cubicBezTo>
                        <a:pt x="272406" y="487598"/>
                        <a:pt x="273970" y="496077"/>
                        <a:pt x="273970" y="505791"/>
                      </a:cubicBezTo>
                      <a:cubicBezTo>
                        <a:pt x="273970" y="516987"/>
                        <a:pt x="271583" y="527524"/>
                        <a:pt x="266726" y="537485"/>
                      </a:cubicBezTo>
                      <a:cubicBezTo>
                        <a:pt x="261869" y="547447"/>
                        <a:pt x="255530" y="556008"/>
                        <a:pt x="247627" y="563252"/>
                      </a:cubicBezTo>
                      <a:cubicBezTo>
                        <a:pt x="239724" y="570497"/>
                        <a:pt x="230915" y="576260"/>
                        <a:pt x="221119" y="580458"/>
                      </a:cubicBezTo>
                      <a:cubicBezTo>
                        <a:pt x="211323" y="584656"/>
                        <a:pt x="201444" y="586714"/>
                        <a:pt x="191565" y="586714"/>
                      </a:cubicBezTo>
                      <a:cubicBezTo>
                        <a:pt x="181686" y="586714"/>
                        <a:pt x="172795" y="586056"/>
                        <a:pt x="164316" y="584821"/>
                      </a:cubicBezTo>
                      <a:cubicBezTo>
                        <a:pt x="155755" y="583586"/>
                        <a:pt x="147852" y="580870"/>
                        <a:pt x="140443" y="576836"/>
                      </a:cubicBezTo>
                      <a:lnTo>
                        <a:pt x="150404" y="550163"/>
                      </a:lnTo>
                      <a:cubicBezTo>
                        <a:pt x="156743" y="552962"/>
                        <a:pt x="163081" y="554773"/>
                        <a:pt x="169256" y="555679"/>
                      </a:cubicBezTo>
                      <a:cubicBezTo>
                        <a:pt x="175512" y="556584"/>
                        <a:pt x="182015" y="556996"/>
                        <a:pt x="188931" y="556996"/>
                      </a:cubicBezTo>
                      <a:cubicBezTo>
                        <a:pt x="194776" y="556996"/>
                        <a:pt x="200785" y="555679"/>
                        <a:pt x="206877" y="552962"/>
                      </a:cubicBezTo>
                      <a:cubicBezTo>
                        <a:pt x="212969" y="550245"/>
                        <a:pt x="218485" y="546623"/>
                        <a:pt x="223506" y="542095"/>
                      </a:cubicBezTo>
                      <a:cubicBezTo>
                        <a:pt x="228528" y="537568"/>
                        <a:pt x="232562" y="532134"/>
                        <a:pt x="235937" y="526042"/>
                      </a:cubicBezTo>
                      <a:cubicBezTo>
                        <a:pt x="239230" y="519951"/>
                        <a:pt x="240876" y="513447"/>
                        <a:pt x="240876" y="506614"/>
                      </a:cubicBezTo>
                      <a:cubicBezTo>
                        <a:pt x="240876" y="498217"/>
                        <a:pt x="239065" y="491220"/>
                        <a:pt x="235361" y="485622"/>
                      </a:cubicBezTo>
                      <a:cubicBezTo>
                        <a:pt x="231656" y="480024"/>
                        <a:pt x="226964" y="475661"/>
                        <a:pt x="221201" y="472450"/>
                      </a:cubicBezTo>
                      <a:cubicBezTo>
                        <a:pt x="215439" y="469240"/>
                        <a:pt x="209182" y="467017"/>
                        <a:pt x="202349" y="465618"/>
                      </a:cubicBezTo>
                      <a:cubicBezTo>
                        <a:pt x="195517" y="464218"/>
                        <a:pt x="188766" y="463560"/>
                        <a:pt x="182098" y="463560"/>
                      </a:cubicBezTo>
                      <a:lnTo>
                        <a:pt x="182098" y="463148"/>
                      </a:lnTo>
                      <a:lnTo>
                        <a:pt x="181686" y="463560"/>
                      </a:lnTo>
                      <a:close/>
                    </a:path>
                  </a:pathLst>
                </a:custGeom>
                <a:grpFill/>
                <a:ln w="8232" cap="flat">
                  <a:noFill/>
                  <a:prstDash val="solid"/>
                  <a:miter/>
                </a:ln>
              </p:spPr>
              <p:txBody>
                <a:bodyPr rtlCol="0" anchor="ctr"/>
                <a:lstStyle/>
                <a:p>
                  <a:endParaRPr lang="pt-BR"/>
                </a:p>
              </p:txBody>
            </p:sp>
            <p:sp>
              <p:nvSpPr>
                <p:cNvPr id="539" name="Forma Livre: Forma 538">
                  <a:extLst>
                    <a:ext uri="{FF2B5EF4-FFF2-40B4-BE49-F238E27FC236}">
                      <a16:creationId xmlns:a16="http://schemas.microsoft.com/office/drawing/2014/main" id="{A3CF6B43-C703-FB47-2DE9-5249A2CDBBC8}"/>
                    </a:ext>
                  </a:extLst>
                </p:cNvPr>
                <p:cNvSpPr/>
                <p:nvPr/>
              </p:nvSpPr>
              <p:spPr>
                <a:xfrm>
                  <a:off x="3320570" y="5158930"/>
                  <a:ext cx="434753" cy="621619"/>
                </a:xfrm>
                <a:custGeom>
                  <a:avLst/>
                  <a:gdLst>
                    <a:gd name="connsiteX0" fmla="*/ 208853 w 434753"/>
                    <a:gd name="connsiteY0" fmla="*/ 621537 h 621619"/>
                    <a:gd name="connsiteX1" fmla="*/ 178970 w 434753"/>
                    <a:gd name="connsiteY1" fmla="*/ 619479 h 621619"/>
                    <a:gd name="connsiteX2" fmla="*/ 149334 w 434753"/>
                    <a:gd name="connsiteY2" fmla="*/ 609518 h 621619"/>
                    <a:gd name="connsiteX3" fmla="*/ 141431 w 434753"/>
                    <a:gd name="connsiteY3" fmla="*/ 588278 h 621619"/>
                    <a:gd name="connsiteX4" fmla="*/ 151392 w 434753"/>
                    <a:gd name="connsiteY4" fmla="*/ 561606 h 621619"/>
                    <a:gd name="connsiteX5" fmla="*/ 160941 w 434753"/>
                    <a:gd name="connsiteY5" fmla="*/ 551645 h 621619"/>
                    <a:gd name="connsiteX6" fmla="*/ 174689 w 434753"/>
                    <a:gd name="connsiteY6" fmla="*/ 551727 h 621619"/>
                    <a:gd name="connsiteX7" fmla="*/ 189013 w 434753"/>
                    <a:gd name="connsiteY7" fmla="*/ 555925 h 621619"/>
                    <a:gd name="connsiteX8" fmla="*/ 206219 w 434753"/>
                    <a:gd name="connsiteY8" fmla="*/ 557078 h 621619"/>
                    <a:gd name="connsiteX9" fmla="*/ 217250 w 434753"/>
                    <a:gd name="connsiteY9" fmla="*/ 554526 h 621619"/>
                    <a:gd name="connsiteX10" fmla="*/ 229022 w 434753"/>
                    <a:gd name="connsiteY10" fmla="*/ 546788 h 621619"/>
                    <a:gd name="connsiteX11" fmla="*/ 237913 w 434753"/>
                    <a:gd name="connsiteY11" fmla="*/ 535262 h 621619"/>
                    <a:gd name="connsiteX12" fmla="*/ 240794 w 434753"/>
                    <a:gd name="connsiteY12" fmla="*/ 524066 h 621619"/>
                    <a:gd name="connsiteX13" fmla="*/ 238160 w 434753"/>
                    <a:gd name="connsiteY13" fmla="*/ 512624 h 621619"/>
                    <a:gd name="connsiteX14" fmla="*/ 230092 w 434753"/>
                    <a:gd name="connsiteY14" fmla="*/ 505050 h 621619"/>
                    <a:gd name="connsiteX15" fmla="*/ 216180 w 434753"/>
                    <a:gd name="connsiteY15" fmla="*/ 500028 h 621619"/>
                    <a:gd name="connsiteX16" fmla="*/ 199386 w 434753"/>
                    <a:gd name="connsiteY16" fmla="*/ 498299 h 621619"/>
                    <a:gd name="connsiteX17" fmla="*/ 187531 w 434753"/>
                    <a:gd name="connsiteY17" fmla="*/ 493607 h 621619"/>
                    <a:gd name="connsiteX18" fmla="*/ 182757 w 434753"/>
                    <a:gd name="connsiteY18" fmla="*/ 474838 h 621619"/>
                    <a:gd name="connsiteX19" fmla="*/ 195764 w 434753"/>
                    <a:gd name="connsiteY19" fmla="*/ 440015 h 621619"/>
                    <a:gd name="connsiteX20" fmla="*/ 137068 w 434753"/>
                    <a:gd name="connsiteY20" fmla="*/ 424703 h 621619"/>
                    <a:gd name="connsiteX21" fmla="*/ 65282 w 434753"/>
                    <a:gd name="connsiteY21" fmla="*/ 377532 h 621619"/>
                    <a:gd name="connsiteX22" fmla="*/ 17453 w 434753"/>
                    <a:gd name="connsiteY22" fmla="*/ 307146 h 621619"/>
                    <a:gd name="connsiteX23" fmla="*/ 0 w 434753"/>
                    <a:gd name="connsiteY23" fmla="*/ 220707 h 621619"/>
                    <a:gd name="connsiteX24" fmla="*/ 17453 w 434753"/>
                    <a:gd name="connsiteY24" fmla="*/ 134268 h 621619"/>
                    <a:gd name="connsiteX25" fmla="*/ 65364 w 434753"/>
                    <a:gd name="connsiteY25" fmla="*/ 64047 h 621619"/>
                    <a:gd name="connsiteX26" fmla="*/ 137068 w 434753"/>
                    <a:gd name="connsiteY26" fmla="*/ 17123 h 621619"/>
                    <a:gd name="connsiteX27" fmla="*/ 225729 w 434753"/>
                    <a:gd name="connsiteY27" fmla="*/ 0 h 621619"/>
                    <a:gd name="connsiteX28" fmla="*/ 293892 w 434753"/>
                    <a:gd name="connsiteY28" fmla="*/ 9714 h 621619"/>
                    <a:gd name="connsiteX29" fmla="*/ 353247 w 434753"/>
                    <a:gd name="connsiteY29" fmla="*/ 37210 h 621619"/>
                    <a:gd name="connsiteX30" fmla="*/ 400830 w 434753"/>
                    <a:gd name="connsiteY30" fmla="*/ 80182 h 621619"/>
                    <a:gd name="connsiteX31" fmla="*/ 433512 w 434753"/>
                    <a:gd name="connsiteY31" fmla="*/ 135668 h 621619"/>
                    <a:gd name="connsiteX32" fmla="*/ 431783 w 434753"/>
                    <a:gd name="connsiteY32" fmla="*/ 151803 h 621619"/>
                    <a:gd name="connsiteX33" fmla="*/ 417376 w 434753"/>
                    <a:gd name="connsiteY33" fmla="*/ 159377 h 621619"/>
                    <a:gd name="connsiteX34" fmla="*/ 371934 w 434753"/>
                    <a:gd name="connsiteY34" fmla="*/ 159377 h 621619"/>
                    <a:gd name="connsiteX35" fmla="*/ 356540 w 434753"/>
                    <a:gd name="connsiteY35" fmla="*/ 149992 h 621619"/>
                    <a:gd name="connsiteX36" fmla="*/ 333901 w 434753"/>
                    <a:gd name="connsiteY36" fmla="*/ 118380 h 621619"/>
                    <a:gd name="connsiteX37" fmla="*/ 303606 w 434753"/>
                    <a:gd name="connsiteY37" fmla="*/ 94342 h 621619"/>
                    <a:gd name="connsiteX38" fmla="*/ 267467 w 434753"/>
                    <a:gd name="connsiteY38" fmla="*/ 79194 h 621619"/>
                    <a:gd name="connsiteX39" fmla="*/ 226635 w 434753"/>
                    <a:gd name="connsiteY39" fmla="*/ 73926 h 621619"/>
                    <a:gd name="connsiteX40" fmla="*/ 170738 w 434753"/>
                    <a:gd name="connsiteY40" fmla="*/ 84381 h 621619"/>
                    <a:gd name="connsiteX41" fmla="*/ 123567 w 434753"/>
                    <a:gd name="connsiteY41" fmla="*/ 113935 h 621619"/>
                    <a:gd name="connsiteX42" fmla="*/ 91131 w 434753"/>
                    <a:gd name="connsiteY42" fmla="*/ 160035 h 621619"/>
                    <a:gd name="connsiteX43" fmla="*/ 79112 w 434753"/>
                    <a:gd name="connsiteY43" fmla="*/ 220707 h 621619"/>
                    <a:gd name="connsiteX44" fmla="*/ 91296 w 434753"/>
                    <a:gd name="connsiteY44" fmla="*/ 281626 h 621619"/>
                    <a:gd name="connsiteX45" fmla="*/ 123978 w 434753"/>
                    <a:gd name="connsiteY45" fmla="*/ 327809 h 621619"/>
                    <a:gd name="connsiteX46" fmla="*/ 170985 w 434753"/>
                    <a:gd name="connsiteY46" fmla="*/ 357116 h 621619"/>
                    <a:gd name="connsiteX47" fmla="*/ 226552 w 434753"/>
                    <a:gd name="connsiteY47" fmla="*/ 367407 h 621619"/>
                    <a:gd name="connsiteX48" fmla="*/ 267137 w 434753"/>
                    <a:gd name="connsiteY48" fmla="*/ 362138 h 621619"/>
                    <a:gd name="connsiteX49" fmla="*/ 303112 w 434753"/>
                    <a:gd name="connsiteY49" fmla="*/ 346990 h 621619"/>
                    <a:gd name="connsiteX50" fmla="*/ 333490 w 434753"/>
                    <a:gd name="connsiteY50" fmla="*/ 323117 h 621619"/>
                    <a:gd name="connsiteX51" fmla="*/ 356540 w 434753"/>
                    <a:gd name="connsiteY51" fmla="*/ 291505 h 621619"/>
                    <a:gd name="connsiteX52" fmla="*/ 371852 w 434753"/>
                    <a:gd name="connsiteY52" fmla="*/ 282367 h 621619"/>
                    <a:gd name="connsiteX53" fmla="*/ 417294 w 434753"/>
                    <a:gd name="connsiteY53" fmla="*/ 282367 h 621619"/>
                    <a:gd name="connsiteX54" fmla="*/ 431618 w 434753"/>
                    <a:gd name="connsiteY54" fmla="*/ 289941 h 621619"/>
                    <a:gd name="connsiteX55" fmla="*/ 433430 w 434753"/>
                    <a:gd name="connsiteY55" fmla="*/ 306076 h 621619"/>
                    <a:gd name="connsiteX56" fmla="*/ 401323 w 434753"/>
                    <a:gd name="connsiteY56" fmla="*/ 361232 h 621619"/>
                    <a:gd name="connsiteX57" fmla="*/ 353659 w 434753"/>
                    <a:gd name="connsiteY57" fmla="*/ 404287 h 621619"/>
                    <a:gd name="connsiteX58" fmla="*/ 294057 w 434753"/>
                    <a:gd name="connsiteY58" fmla="*/ 431947 h 621619"/>
                    <a:gd name="connsiteX59" fmla="*/ 259564 w 434753"/>
                    <a:gd name="connsiteY59" fmla="*/ 439521 h 621619"/>
                    <a:gd name="connsiteX60" fmla="*/ 256353 w 434753"/>
                    <a:gd name="connsiteY60" fmla="*/ 447918 h 621619"/>
                    <a:gd name="connsiteX61" fmla="*/ 262445 w 434753"/>
                    <a:gd name="connsiteY61" fmla="*/ 450470 h 621619"/>
                    <a:gd name="connsiteX62" fmla="*/ 285907 w 434753"/>
                    <a:gd name="connsiteY62" fmla="*/ 466441 h 621619"/>
                    <a:gd name="connsiteX63" fmla="*/ 302454 w 434753"/>
                    <a:gd name="connsiteY63" fmla="*/ 490891 h 621619"/>
                    <a:gd name="connsiteX64" fmla="*/ 308628 w 434753"/>
                    <a:gd name="connsiteY64" fmla="*/ 523326 h 621619"/>
                    <a:gd name="connsiteX65" fmla="*/ 299655 w 434753"/>
                    <a:gd name="connsiteY65" fmla="*/ 562594 h 621619"/>
                    <a:gd name="connsiteX66" fmla="*/ 276687 w 434753"/>
                    <a:gd name="connsiteY66" fmla="*/ 593547 h 621619"/>
                    <a:gd name="connsiteX67" fmla="*/ 245240 w 434753"/>
                    <a:gd name="connsiteY67" fmla="*/ 613881 h 621619"/>
                    <a:gd name="connsiteX68" fmla="*/ 208771 w 434753"/>
                    <a:gd name="connsiteY68" fmla="*/ 621619 h 621619"/>
                    <a:gd name="connsiteX69" fmla="*/ 225647 w 434753"/>
                    <a:gd name="connsiteY69" fmla="*/ 34740 h 621619"/>
                    <a:gd name="connsiteX70" fmla="*/ 150239 w 434753"/>
                    <a:gd name="connsiteY70" fmla="*/ 49229 h 621619"/>
                    <a:gd name="connsiteX71" fmla="*/ 89567 w 434753"/>
                    <a:gd name="connsiteY71" fmla="*/ 88908 h 621619"/>
                    <a:gd name="connsiteX72" fmla="*/ 49312 w 434753"/>
                    <a:gd name="connsiteY72" fmla="*/ 148016 h 621619"/>
                    <a:gd name="connsiteX73" fmla="*/ 34740 w 434753"/>
                    <a:gd name="connsiteY73" fmla="*/ 220707 h 621619"/>
                    <a:gd name="connsiteX74" fmla="*/ 49312 w 434753"/>
                    <a:gd name="connsiteY74" fmla="*/ 293398 h 621619"/>
                    <a:gd name="connsiteX75" fmla="*/ 89650 w 434753"/>
                    <a:gd name="connsiteY75" fmla="*/ 352753 h 621619"/>
                    <a:gd name="connsiteX76" fmla="*/ 150321 w 434753"/>
                    <a:gd name="connsiteY76" fmla="*/ 392597 h 621619"/>
                    <a:gd name="connsiteX77" fmla="*/ 208277 w 434753"/>
                    <a:gd name="connsiteY77" fmla="*/ 406427 h 621619"/>
                    <a:gd name="connsiteX78" fmla="*/ 208606 w 434753"/>
                    <a:gd name="connsiteY78" fmla="*/ 405440 h 621619"/>
                    <a:gd name="connsiteX79" fmla="*/ 210664 w 434753"/>
                    <a:gd name="connsiteY79" fmla="*/ 401570 h 621619"/>
                    <a:gd name="connsiteX80" fmla="*/ 158389 w 434753"/>
                    <a:gd name="connsiteY80" fmla="*/ 389633 h 621619"/>
                    <a:gd name="connsiteX81" fmla="*/ 100105 w 434753"/>
                    <a:gd name="connsiteY81" fmla="*/ 353329 h 621619"/>
                    <a:gd name="connsiteX82" fmla="*/ 59519 w 434753"/>
                    <a:gd name="connsiteY82" fmla="*/ 296115 h 621619"/>
                    <a:gd name="connsiteX83" fmla="*/ 44208 w 434753"/>
                    <a:gd name="connsiteY83" fmla="*/ 220872 h 621619"/>
                    <a:gd name="connsiteX84" fmla="*/ 59272 w 434753"/>
                    <a:gd name="connsiteY84" fmla="*/ 146041 h 621619"/>
                    <a:gd name="connsiteX85" fmla="*/ 99693 w 434753"/>
                    <a:gd name="connsiteY85" fmla="*/ 88744 h 621619"/>
                    <a:gd name="connsiteX86" fmla="*/ 157895 w 434753"/>
                    <a:gd name="connsiteY86" fmla="*/ 52275 h 621619"/>
                    <a:gd name="connsiteX87" fmla="*/ 226388 w 434753"/>
                    <a:gd name="connsiteY87" fmla="*/ 39432 h 621619"/>
                    <a:gd name="connsiteX88" fmla="*/ 276358 w 434753"/>
                    <a:gd name="connsiteY88" fmla="*/ 45936 h 621619"/>
                    <a:gd name="connsiteX89" fmla="*/ 321141 w 434753"/>
                    <a:gd name="connsiteY89" fmla="*/ 64706 h 621619"/>
                    <a:gd name="connsiteX90" fmla="*/ 358763 w 434753"/>
                    <a:gd name="connsiteY90" fmla="*/ 94506 h 621619"/>
                    <a:gd name="connsiteX91" fmla="*/ 381978 w 434753"/>
                    <a:gd name="connsiteY91" fmla="*/ 124883 h 621619"/>
                    <a:gd name="connsiteX92" fmla="*/ 389469 w 434753"/>
                    <a:gd name="connsiteY92" fmla="*/ 124883 h 621619"/>
                    <a:gd name="connsiteX93" fmla="*/ 373828 w 434753"/>
                    <a:gd name="connsiteY93" fmla="*/ 102327 h 621619"/>
                    <a:gd name="connsiteX94" fmla="*/ 333983 w 434753"/>
                    <a:gd name="connsiteY94" fmla="*/ 66352 h 621619"/>
                    <a:gd name="connsiteX95" fmla="*/ 283849 w 434753"/>
                    <a:gd name="connsiteY95" fmla="*/ 43137 h 621619"/>
                    <a:gd name="connsiteX96" fmla="*/ 225647 w 434753"/>
                    <a:gd name="connsiteY96" fmla="*/ 34905 h 621619"/>
                    <a:gd name="connsiteX97" fmla="*/ 262939 w 434753"/>
                    <a:gd name="connsiteY97" fmla="*/ 398771 h 621619"/>
                    <a:gd name="connsiteX98" fmla="*/ 265985 w 434753"/>
                    <a:gd name="connsiteY98" fmla="*/ 402229 h 621619"/>
                    <a:gd name="connsiteX99" fmla="*/ 266561 w 434753"/>
                    <a:gd name="connsiteY99" fmla="*/ 403134 h 621619"/>
                    <a:gd name="connsiteX100" fmla="*/ 283931 w 434753"/>
                    <a:gd name="connsiteY100" fmla="*/ 398771 h 621619"/>
                    <a:gd name="connsiteX101" fmla="*/ 334560 w 434753"/>
                    <a:gd name="connsiteY101" fmla="*/ 375309 h 621619"/>
                    <a:gd name="connsiteX102" fmla="*/ 374322 w 434753"/>
                    <a:gd name="connsiteY102" fmla="*/ 339417 h 621619"/>
                    <a:gd name="connsiteX103" fmla="*/ 389634 w 434753"/>
                    <a:gd name="connsiteY103" fmla="*/ 317189 h 621619"/>
                    <a:gd name="connsiteX104" fmla="*/ 381813 w 434753"/>
                    <a:gd name="connsiteY104" fmla="*/ 317189 h 621619"/>
                    <a:gd name="connsiteX105" fmla="*/ 358269 w 434753"/>
                    <a:gd name="connsiteY105" fmla="*/ 347402 h 621619"/>
                    <a:gd name="connsiteX106" fmla="*/ 320730 w 434753"/>
                    <a:gd name="connsiteY106" fmla="*/ 376956 h 621619"/>
                    <a:gd name="connsiteX107" fmla="*/ 276193 w 434753"/>
                    <a:gd name="connsiteY107" fmla="*/ 395726 h 621619"/>
                    <a:gd name="connsiteX108" fmla="*/ 262939 w 434753"/>
                    <a:gd name="connsiteY108" fmla="*/ 398854 h 6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34753" h="621619">
                      <a:moveTo>
                        <a:pt x="208853" y="621537"/>
                      </a:moveTo>
                      <a:cubicBezTo>
                        <a:pt x="198398" y="621537"/>
                        <a:pt x="188355" y="620796"/>
                        <a:pt x="178970" y="619479"/>
                      </a:cubicBezTo>
                      <a:cubicBezTo>
                        <a:pt x="168433" y="617915"/>
                        <a:pt x="158471" y="614539"/>
                        <a:pt x="149334" y="609518"/>
                      </a:cubicBezTo>
                      <a:cubicBezTo>
                        <a:pt x="141842" y="605401"/>
                        <a:pt x="138467" y="596346"/>
                        <a:pt x="141431" y="588278"/>
                      </a:cubicBezTo>
                      <a:lnTo>
                        <a:pt x="151392" y="561606"/>
                      </a:lnTo>
                      <a:cubicBezTo>
                        <a:pt x="153038" y="557160"/>
                        <a:pt x="156496" y="553538"/>
                        <a:pt x="160941" y="551645"/>
                      </a:cubicBezTo>
                      <a:cubicBezTo>
                        <a:pt x="165387" y="549751"/>
                        <a:pt x="170326" y="549834"/>
                        <a:pt x="174689" y="551727"/>
                      </a:cubicBezTo>
                      <a:cubicBezTo>
                        <a:pt x="179546" y="553867"/>
                        <a:pt x="184403" y="555267"/>
                        <a:pt x="189013" y="555925"/>
                      </a:cubicBezTo>
                      <a:cubicBezTo>
                        <a:pt x="194447" y="556667"/>
                        <a:pt x="200209" y="557078"/>
                        <a:pt x="206219" y="557078"/>
                      </a:cubicBezTo>
                      <a:cubicBezTo>
                        <a:pt x="209594" y="557078"/>
                        <a:pt x="213298" y="556255"/>
                        <a:pt x="217250" y="554526"/>
                      </a:cubicBezTo>
                      <a:cubicBezTo>
                        <a:pt x="221613" y="552633"/>
                        <a:pt x="225482" y="550081"/>
                        <a:pt x="229022" y="546788"/>
                      </a:cubicBezTo>
                      <a:cubicBezTo>
                        <a:pt x="232644" y="543495"/>
                        <a:pt x="235526" y="539708"/>
                        <a:pt x="237913" y="535262"/>
                      </a:cubicBezTo>
                      <a:cubicBezTo>
                        <a:pt x="239806" y="531722"/>
                        <a:pt x="240794" y="528018"/>
                        <a:pt x="240794" y="524066"/>
                      </a:cubicBezTo>
                      <a:cubicBezTo>
                        <a:pt x="240794" y="519210"/>
                        <a:pt x="239889" y="515340"/>
                        <a:pt x="238160" y="512624"/>
                      </a:cubicBezTo>
                      <a:cubicBezTo>
                        <a:pt x="236019" y="509413"/>
                        <a:pt x="233385" y="506861"/>
                        <a:pt x="230092" y="505050"/>
                      </a:cubicBezTo>
                      <a:cubicBezTo>
                        <a:pt x="225976" y="502745"/>
                        <a:pt x="221284" y="501016"/>
                        <a:pt x="216180" y="500028"/>
                      </a:cubicBezTo>
                      <a:cubicBezTo>
                        <a:pt x="210499" y="498876"/>
                        <a:pt x="204819" y="498299"/>
                        <a:pt x="199386" y="498299"/>
                      </a:cubicBezTo>
                      <a:cubicBezTo>
                        <a:pt x="194776" y="498299"/>
                        <a:pt x="190660" y="496489"/>
                        <a:pt x="187531" y="493607"/>
                      </a:cubicBezTo>
                      <a:cubicBezTo>
                        <a:pt x="182263" y="488915"/>
                        <a:pt x="180205" y="481588"/>
                        <a:pt x="182757" y="474838"/>
                      </a:cubicBezTo>
                      <a:lnTo>
                        <a:pt x="195764" y="440015"/>
                      </a:lnTo>
                      <a:cubicBezTo>
                        <a:pt x="175265" y="437463"/>
                        <a:pt x="155590" y="432359"/>
                        <a:pt x="137068"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8" y="17123"/>
                      </a:cubicBezTo>
                      <a:cubicBezTo>
                        <a:pt x="164481" y="5762"/>
                        <a:pt x="194364" y="0"/>
                        <a:pt x="225729" y="0"/>
                      </a:cubicBezTo>
                      <a:cubicBezTo>
                        <a:pt x="249438" y="0"/>
                        <a:pt x="272324" y="3293"/>
                        <a:pt x="293892" y="9714"/>
                      </a:cubicBezTo>
                      <a:cubicBezTo>
                        <a:pt x="315379" y="16135"/>
                        <a:pt x="335383" y="25438"/>
                        <a:pt x="353247" y="37210"/>
                      </a:cubicBezTo>
                      <a:cubicBezTo>
                        <a:pt x="371194" y="49064"/>
                        <a:pt x="387164" y="63553"/>
                        <a:pt x="400830" y="80182"/>
                      </a:cubicBezTo>
                      <a:cubicBezTo>
                        <a:pt x="414495" y="96894"/>
                        <a:pt x="425444" y="115581"/>
                        <a:pt x="433512" y="135668"/>
                      </a:cubicBezTo>
                      <a:cubicBezTo>
                        <a:pt x="435652" y="141019"/>
                        <a:pt x="434994" y="147028"/>
                        <a:pt x="431783" y="151803"/>
                      </a:cubicBezTo>
                      <a:cubicBezTo>
                        <a:pt x="428573"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2"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2" y="340487"/>
                        <a:pt x="153367" y="350283"/>
                        <a:pt x="170985" y="357116"/>
                      </a:cubicBezTo>
                      <a:cubicBezTo>
                        <a:pt x="188766" y="363949"/>
                        <a:pt x="207453" y="367407"/>
                        <a:pt x="226552" y="367407"/>
                      </a:cubicBezTo>
                      <a:cubicBezTo>
                        <a:pt x="240712" y="367407"/>
                        <a:pt x="254378"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30" y="306076"/>
                      </a:cubicBezTo>
                      <a:cubicBezTo>
                        <a:pt x="425691" y="325998"/>
                        <a:pt x="414907" y="344521"/>
                        <a:pt x="401323" y="361232"/>
                      </a:cubicBezTo>
                      <a:cubicBezTo>
                        <a:pt x="387823" y="377944"/>
                        <a:pt x="371770" y="392432"/>
                        <a:pt x="353659" y="404287"/>
                      </a:cubicBezTo>
                      <a:cubicBezTo>
                        <a:pt x="335712" y="416059"/>
                        <a:pt x="315626" y="425362"/>
                        <a:pt x="294057" y="431947"/>
                      </a:cubicBezTo>
                      <a:cubicBezTo>
                        <a:pt x="282861" y="435323"/>
                        <a:pt x="271336" y="437875"/>
                        <a:pt x="259564" y="439521"/>
                      </a:cubicBezTo>
                      <a:lnTo>
                        <a:pt x="256353" y="447918"/>
                      </a:lnTo>
                      <a:cubicBezTo>
                        <a:pt x="258411" y="448741"/>
                        <a:pt x="260469" y="449564"/>
                        <a:pt x="262445" y="450470"/>
                      </a:cubicBezTo>
                      <a:cubicBezTo>
                        <a:pt x="271254" y="454504"/>
                        <a:pt x="279157" y="459855"/>
                        <a:pt x="285907" y="466441"/>
                      </a:cubicBezTo>
                      <a:cubicBezTo>
                        <a:pt x="292822" y="473191"/>
                        <a:pt x="298420" y="481423"/>
                        <a:pt x="302454" y="490891"/>
                      </a:cubicBezTo>
                      <a:cubicBezTo>
                        <a:pt x="306570" y="500440"/>
                        <a:pt x="308628" y="511307"/>
                        <a:pt x="308628" y="523326"/>
                      </a:cubicBezTo>
                      <a:cubicBezTo>
                        <a:pt x="308628" y="537074"/>
                        <a:pt x="305582" y="550327"/>
                        <a:pt x="299655" y="562594"/>
                      </a:cubicBezTo>
                      <a:cubicBezTo>
                        <a:pt x="293892" y="574448"/>
                        <a:pt x="286154" y="584821"/>
                        <a:pt x="276687" y="593547"/>
                      </a:cubicBezTo>
                      <a:cubicBezTo>
                        <a:pt x="267467" y="602109"/>
                        <a:pt x="256847" y="608941"/>
                        <a:pt x="245240" y="613881"/>
                      </a:cubicBezTo>
                      <a:cubicBezTo>
                        <a:pt x="233303" y="618985"/>
                        <a:pt x="221037" y="621619"/>
                        <a:pt x="208771" y="621619"/>
                      </a:cubicBezTo>
                      <a:close/>
                      <a:moveTo>
                        <a:pt x="225647" y="34740"/>
                      </a:moveTo>
                      <a:cubicBezTo>
                        <a:pt x="198810" y="34740"/>
                        <a:pt x="173454" y="39597"/>
                        <a:pt x="150239" y="49229"/>
                      </a:cubicBezTo>
                      <a:cubicBezTo>
                        <a:pt x="126942" y="58861"/>
                        <a:pt x="106526" y="72197"/>
                        <a:pt x="89567" y="88908"/>
                      </a:cubicBezTo>
                      <a:cubicBezTo>
                        <a:pt x="72609" y="105538"/>
                        <a:pt x="59026" y="125460"/>
                        <a:pt x="49312" y="148016"/>
                      </a:cubicBezTo>
                      <a:cubicBezTo>
                        <a:pt x="39597" y="170490"/>
                        <a:pt x="34740" y="195023"/>
                        <a:pt x="34740" y="220707"/>
                      </a:cubicBezTo>
                      <a:cubicBezTo>
                        <a:pt x="34740" y="246392"/>
                        <a:pt x="39680" y="270924"/>
                        <a:pt x="49312" y="293398"/>
                      </a:cubicBezTo>
                      <a:cubicBezTo>
                        <a:pt x="59026" y="316037"/>
                        <a:pt x="72609" y="335959"/>
                        <a:pt x="89650" y="352753"/>
                      </a:cubicBezTo>
                      <a:cubicBezTo>
                        <a:pt x="106690" y="369547"/>
                        <a:pt x="127106" y="382965"/>
                        <a:pt x="150321" y="392597"/>
                      </a:cubicBezTo>
                      <a:cubicBezTo>
                        <a:pt x="168433" y="400088"/>
                        <a:pt x="187861" y="404781"/>
                        <a:pt x="208277" y="406427"/>
                      </a:cubicBezTo>
                      <a:lnTo>
                        <a:pt x="208606" y="405440"/>
                      </a:lnTo>
                      <a:cubicBezTo>
                        <a:pt x="209100" y="404040"/>
                        <a:pt x="209841" y="402723"/>
                        <a:pt x="210664" y="401570"/>
                      </a:cubicBezTo>
                      <a:cubicBezTo>
                        <a:pt x="192718" y="400088"/>
                        <a:pt x="175183" y="396055"/>
                        <a:pt x="158389" y="389633"/>
                      </a:cubicBezTo>
                      <a:cubicBezTo>
                        <a:pt x="136574" y="381237"/>
                        <a:pt x="116981" y="368971"/>
                        <a:pt x="100105" y="353329"/>
                      </a:cubicBezTo>
                      <a:cubicBezTo>
                        <a:pt x="83228" y="337606"/>
                        <a:pt x="69563" y="318342"/>
                        <a:pt x="59519" y="296115"/>
                      </a:cubicBezTo>
                      <a:cubicBezTo>
                        <a:pt x="49394" y="273723"/>
                        <a:pt x="44208" y="248368"/>
                        <a:pt x="44208" y="220872"/>
                      </a:cubicBezTo>
                      <a:cubicBezTo>
                        <a:pt x="44208" y="193376"/>
                        <a:pt x="49312" y="168432"/>
                        <a:pt x="59272" y="146041"/>
                      </a:cubicBezTo>
                      <a:cubicBezTo>
                        <a:pt x="69233" y="123813"/>
                        <a:pt x="82817" y="104467"/>
                        <a:pt x="99693" y="88744"/>
                      </a:cubicBezTo>
                      <a:cubicBezTo>
                        <a:pt x="116487" y="73102"/>
                        <a:pt x="136080" y="60754"/>
                        <a:pt x="157895" y="52275"/>
                      </a:cubicBezTo>
                      <a:cubicBezTo>
                        <a:pt x="179711" y="43713"/>
                        <a:pt x="202761" y="39432"/>
                        <a:pt x="226388" y="39432"/>
                      </a:cubicBezTo>
                      <a:cubicBezTo>
                        <a:pt x="243593" y="39432"/>
                        <a:pt x="260387" y="41655"/>
                        <a:pt x="276358" y="45936"/>
                      </a:cubicBezTo>
                      <a:cubicBezTo>
                        <a:pt x="292328" y="50299"/>
                        <a:pt x="307393" y="56638"/>
                        <a:pt x="321141" y="64706"/>
                      </a:cubicBezTo>
                      <a:cubicBezTo>
                        <a:pt x="334889" y="72855"/>
                        <a:pt x="347567" y="82899"/>
                        <a:pt x="358763" y="94506"/>
                      </a:cubicBezTo>
                      <a:cubicBezTo>
                        <a:pt x="367571" y="103644"/>
                        <a:pt x="375392" y="113852"/>
                        <a:pt x="381978" y="124883"/>
                      </a:cubicBezTo>
                      <a:lnTo>
                        <a:pt x="389469" y="124883"/>
                      </a:lnTo>
                      <a:cubicBezTo>
                        <a:pt x="384859" y="116981"/>
                        <a:pt x="379590" y="109407"/>
                        <a:pt x="373828" y="102327"/>
                      </a:cubicBezTo>
                      <a:cubicBezTo>
                        <a:pt x="362385" y="88332"/>
                        <a:pt x="348966" y="76231"/>
                        <a:pt x="333983" y="66352"/>
                      </a:cubicBezTo>
                      <a:cubicBezTo>
                        <a:pt x="318919" y="56391"/>
                        <a:pt x="302042" y="48570"/>
                        <a:pt x="283849" y="43137"/>
                      </a:cubicBezTo>
                      <a:cubicBezTo>
                        <a:pt x="265573" y="37704"/>
                        <a:pt x="245980" y="34905"/>
                        <a:pt x="225647" y="34905"/>
                      </a:cubicBezTo>
                      <a:close/>
                      <a:moveTo>
                        <a:pt x="262939" y="398771"/>
                      </a:moveTo>
                      <a:cubicBezTo>
                        <a:pt x="264092" y="399759"/>
                        <a:pt x="265162" y="400912"/>
                        <a:pt x="265985" y="402229"/>
                      </a:cubicBezTo>
                      <a:cubicBezTo>
                        <a:pt x="266150" y="402558"/>
                        <a:pt x="266397" y="402805"/>
                        <a:pt x="266561" y="403134"/>
                      </a:cubicBezTo>
                      <a:cubicBezTo>
                        <a:pt x="272488" y="401900"/>
                        <a:pt x="278251" y="400500"/>
                        <a:pt x="283931" y="398771"/>
                      </a:cubicBezTo>
                      <a:cubicBezTo>
                        <a:pt x="302372" y="393174"/>
                        <a:pt x="319412" y="385270"/>
                        <a:pt x="334560" y="375309"/>
                      </a:cubicBezTo>
                      <a:cubicBezTo>
                        <a:pt x="349625" y="365431"/>
                        <a:pt x="363043" y="353329"/>
                        <a:pt x="374322" y="339417"/>
                      </a:cubicBezTo>
                      <a:cubicBezTo>
                        <a:pt x="380002" y="332337"/>
                        <a:pt x="385188" y="324928"/>
                        <a:pt x="389634" y="317189"/>
                      </a:cubicBezTo>
                      <a:lnTo>
                        <a:pt x="381813" y="317189"/>
                      </a:lnTo>
                      <a:cubicBezTo>
                        <a:pt x="375063" y="328221"/>
                        <a:pt x="367160" y="338346"/>
                        <a:pt x="358269" y="347402"/>
                      </a:cubicBezTo>
                      <a:cubicBezTo>
                        <a:pt x="347073" y="358845"/>
                        <a:pt x="334477" y="368806"/>
                        <a:pt x="320730" y="376956"/>
                      </a:cubicBezTo>
                      <a:cubicBezTo>
                        <a:pt x="306982" y="385106"/>
                        <a:pt x="291999" y="391445"/>
                        <a:pt x="276193" y="395726"/>
                      </a:cubicBezTo>
                      <a:cubicBezTo>
                        <a:pt x="271830" y="396960"/>
                        <a:pt x="267384" y="397948"/>
                        <a:pt x="262939" y="398854"/>
                      </a:cubicBezTo>
                      <a:close/>
                    </a:path>
                  </a:pathLst>
                </a:custGeom>
                <a:grpFill/>
                <a:ln w="8232" cap="flat">
                  <a:noFill/>
                  <a:prstDash val="solid"/>
                  <a:miter/>
                </a:ln>
              </p:spPr>
              <p:txBody>
                <a:bodyPr rtlCol="0" anchor="ctr"/>
                <a:lstStyle/>
                <a:p>
                  <a:endParaRPr lang="pt-BR"/>
                </a:p>
              </p:txBody>
            </p:sp>
          </p:grpSp>
          <p:grpSp>
            <p:nvGrpSpPr>
              <p:cNvPr id="499" name="Gráfico 4">
                <a:extLst>
                  <a:ext uri="{FF2B5EF4-FFF2-40B4-BE49-F238E27FC236}">
                    <a16:creationId xmlns:a16="http://schemas.microsoft.com/office/drawing/2014/main" id="{8ACC3206-45D6-EEC8-D2B5-72AF5921F324}"/>
                  </a:ext>
                </a:extLst>
              </p:cNvPr>
              <p:cNvGrpSpPr/>
              <p:nvPr/>
            </p:nvGrpSpPr>
            <p:grpSpPr>
              <a:xfrm>
                <a:off x="3973390" y="5041116"/>
                <a:ext cx="452693" cy="559640"/>
                <a:chOff x="3973390" y="5041116"/>
                <a:chExt cx="452693" cy="559640"/>
              </a:xfrm>
              <a:grpFill/>
            </p:grpSpPr>
            <p:sp>
              <p:nvSpPr>
                <p:cNvPr id="536" name="Forma Livre: Forma 535">
                  <a:extLst>
                    <a:ext uri="{FF2B5EF4-FFF2-40B4-BE49-F238E27FC236}">
                      <a16:creationId xmlns:a16="http://schemas.microsoft.com/office/drawing/2014/main" id="{F4FD1ACD-2952-7982-615C-F34EA163E46C}"/>
                    </a:ext>
                  </a:extLst>
                </p:cNvPr>
                <p:cNvSpPr/>
                <p:nvPr/>
              </p:nvSpPr>
              <p:spPr>
                <a:xfrm>
                  <a:off x="3990677" y="5058249"/>
                  <a:ext cx="417787" cy="525054"/>
                </a:xfrm>
                <a:custGeom>
                  <a:avLst/>
                  <a:gdLst>
                    <a:gd name="connsiteX0" fmla="*/ 0 w 417787"/>
                    <a:gd name="connsiteY0" fmla="*/ 321388 h 525054"/>
                    <a:gd name="connsiteX1" fmla="*/ 15641 w 417787"/>
                    <a:gd name="connsiteY1" fmla="*/ 241864 h 525054"/>
                    <a:gd name="connsiteX2" fmla="*/ 59108 w 417787"/>
                    <a:gd name="connsiteY2" fmla="*/ 177159 h 525054"/>
                    <a:gd name="connsiteX3" fmla="*/ 124719 w 417787"/>
                    <a:gd name="connsiteY3" fmla="*/ 133857 h 525054"/>
                    <a:gd name="connsiteX4" fmla="*/ 206383 w 417787"/>
                    <a:gd name="connsiteY4" fmla="*/ 118051 h 525054"/>
                    <a:gd name="connsiteX5" fmla="*/ 259811 w 417787"/>
                    <a:gd name="connsiteY5" fmla="*/ 124883 h 525054"/>
                    <a:gd name="connsiteX6" fmla="*/ 306735 w 417787"/>
                    <a:gd name="connsiteY6" fmla="*/ 143735 h 525054"/>
                    <a:gd name="connsiteX7" fmla="*/ 345838 w 417787"/>
                    <a:gd name="connsiteY7" fmla="*/ 172137 h 525054"/>
                    <a:gd name="connsiteX8" fmla="*/ 375392 w 417787"/>
                    <a:gd name="connsiteY8" fmla="*/ 207618 h 525054"/>
                    <a:gd name="connsiteX9" fmla="*/ 378849 w 417787"/>
                    <a:gd name="connsiteY9" fmla="*/ 128259 h 525054"/>
                    <a:gd name="connsiteX10" fmla="*/ 417788 w 417787"/>
                    <a:gd name="connsiteY10" fmla="*/ 128259 h 525054"/>
                    <a:gd name="connsiteX11" fmla="*/ 417788 w 417787"/>
                    <a:gd name="connsiteY11" fmla="*/ 514764 h 525054"/>
                    <a:gd name="connsiteX12" fmla="*/ 378849 w 417787"/>
                    <a:gd name="connsiteY12" fmla="*/ 514764 h 525054"/>
                    <a:gd name="connsiteX13" fmla="*/ 375392 w 417787"/>
                    <a:gd name="connsiteY13" fmla="*/ 435816 h 525054"/>
                    <a:gd name="connsiteX14" fmla="*/ 345591 w 417787"/>
                    <a:gd name="connsiteY14" fmla="*/ 471133 h 525054"/>
                    <a:gd name="connsiteX15" fmla="*/ 306323 w 417787"/>
                    <a:gd name="connsiteY15" fmla="*/ 499370 h 525054"/>
                    <a:gd name="connsiteX16" fmla="*/ 259399 w 417787"/>
                    <a:gd name="connsiteY16" fmla="*/ 518222 h 525054"/>
                    <a:gd name="connsiteX17" fmla="*/ 206383 w 417787"/>
                    <a:gd name="connsiteY17" fmla="*/ 525055 h 525054"/>
                    <a:gd name="connsiteX18" fmla="*/ 124719 w 417787"/>
                    <a:gd name="connsiteY18" fmla="*/ 509249 h 525054"/>
                    <a:gd name="connsiteX19" fmla="*/ 59272 w 417787"/>
                    <a:gd name="connsiteY19" fmla="*/ 465947 h 525054"/>
                    <a:gd name="connsiteX20" fmla="*/ 15806 w 417787"/>
                    <a:gd name="connsiteY20" fmla="*/ 401241 h 525054"/>
                    <a:gd name="connsiteX21" fmla="*/ 0 w 417787"/>
                    <a:gd name="connsiteY21" fmla="*/ 321306 h 525054"/>
                    <a:gd name="connsiteX22" fmla="*/ 44290 w 417787"/>
                    <a:gd name="connsiteY22" fmla="*/ 321388 h 525054"/>
                    <a:gd name="connsiteX23" fmla="*/ 57297 w 417787"/>
                    <a:gd name="connsiteY23" fmla="*/ 386670 h 525054"/>
                    <a:gd name="connsiteX24" fmla="*/ 92778 w 417787"/>
                    <a:gd name="connsiteY24" fmla="*/ 438780 h 525054"/>
                    <a:gd name="connsiteX25" fmla="*/ 145464 w 417787"/>
                    <a:gd name="connsiteY25" fmla="*/ 473356 h 525054"/>
                    <a:gd name="connsiteX26" fmla="*/ 209923 w 417787"/>
                    <a:gd name="connsiteY26" fmla="*/ 485951 h 525054"/>
                    <a:gd name="connsiteX27" fmla="*/ 274382 w 417787"/>
                    <a:gd name="connsiteY27" fmla="*/ 473520 h 525054"/>
                    <a:gd name="connsiteX28" fmla="*/ 327233 w 417787"/>
                    <a:gd name="connsiteY28" fmla="*/ 438945 h 525054"/>
                    <a:gd name="connsiteX29" fmla="*/ 362879 w 417787"/>
                    <a:gd name="connsiteY29" fmla="*/ 386835 h 525054"/>
                    <a:gd name="connsiteX30" fmla="*/ 375885 w 417787"/>
                    <a:gd name="connsiteY30" fmla="*/ 321388 h 525054"/>
                    <a:gd name="connsiteX31" fmla="*/ 362714 w 417787"/>
                    <a:gd name="connsiteY31" fmla="*/ 256353 h 525054"/>
                    <a:gd name="connsiteX32" fmla="*/ 327068 w 417787"/>
                    <a:gd name="connsiteY32" fmla="*/ 204490 h 525054"/>
                    <a:gd name="connsiteX33" fmla="*/ 274382 w 417787"/>
                    <a:gd name="connsiteY33" fmla="*/ 169996 h 525054"/>
                    <a:gd name="connsiteX34" fmla="*/ 209923 w 417787"/>
                    <a:gd name="connsiteY34" fmla="*/ 157401 h 525054"/>
                    <a:gd name="connsiteX35" fmla="*/ 145217 w 417787"/>
                    <a:gd name="connsiteY35" fmla="*/ 169996 h 525054"/>
                    <a:gd name="connsiteX36" fmla="*/ 92531 w 417787"/>
                    <a:gd name="connsiteY36" fmla="*/ 204490 h 525054"/>
                    <a:gd name="connsiteX37" fmla="*/ 57214 w 417787"/>
                    <a:gd name="connsiteY37" fmla="*/ 256353 h 525054"/>
                    <a:gd name="connsiteX38" fmla="*/ 44207 w 417787"/>
                    <a:gd name="connsiteY38" fmla="*/ 321388 h 525054"/>
                    <a:gd name="connsiteX39" fmla="*/ 314061 w 417787"/>
                    <a:gd name="connsiteY39" fmla="*/ 82 h 525054"/>
                    <a:gd name="connsiteX40" fmla="*/ 336206 w 417787"/>
                    <a:gd name="connsiteY40" fmla="*/ 15312 h 525054"/>
                    <a:gd name="connsiteX41" fmla="*/ 298255 w 417787"/>
                    <a:gd name="connsiteY41" fmla="*/ 59355 h 525054"/>
                    <a:gd name="connsiteX42" fmla="*/ 255365 w 417787"/>
                    <a:gd name="connsiteY42" fmla="*/ 72938 h 525054"/>
                    <a:gd name="connsiteX43" fmla="*/ 224659 w 417787"/>
                    <a:gd name="connsiteY43" fmla="*/ 68328 h 525054"/>
                    <a:gd name="connsiteX44" fmla="*/ 196587 w 417787"/>
                    <a:gd name="connsiteY44" fmla="*/ 58202 h 525054"/>
                    <a:gd name="connsiteX45" fmla="*/ 171231 w 417787"/>
                    <a:gd name="connsiteY45" fmla="*/ 48076 h 525054"/>
                    <a:gd name="connsiteX46" fmla="*/ 148181 w 417787"/>
                    <a:gd name="connsiteY46" fmla="*/ 43466 h 525054"/>
                    <a:gd name="connsiteX47" fmla="*/ 127765 w 417787"/>
                    <a:gd name="connsiteY47" fmla="*/ 48817 h 525054"/>
                    <a:gd name="connsiteX48" fmla="*/ 108501 w 417787"/>
                    <a:gd name="connsiteY48" fmla="*/ 69069 h 525054"/>
                    <a:gd name="connsiteX49" fmla="*/ 86768 w 417787"/>
                    <a:gd name="connsiteY49" fmla="*/ 53839 h 525054"/>
                    <a:gd name="connsiteX50" fmla="*/ 114429 w 417787"/>
                    <a:gd name="connsiteY50" fmla="*/ 22968 h 525054"/>
                    <a:gd name="connsiteX51" fmla="*/ 151227 w 417787"/>
                    <a:gd name="connsiteY51" fmla="*/ 11937 h 525054"/>
                    <a:gd name="connsiteX52" fmla="*/ 169914 w 417787"/>
                    <a:gd name="connsiteY52" fmla="*/ 14242 h 525054"/>
                    <a:gd name="connsiteX53" fmla="*/ 192388 w 417787"/>
                    <a:gd name="connsiteY53" fmla="*/ 21075 h 525054"/>
                    <a:gd name="connsiteX54" fmla="*/ 214121 w 417787"/>
                    <a:gd name="connsiteY54" fmla="*/ 29883 h 525054"/>
                    <a:gd name="connsiteX55" fmla="*/ 235114 w 417787"/>
                    <a:gd name="connsiteY55" fmla="*/ 37292 h 525054"/>
                    <a:gd name="connsiteX56" fmla="*/ 255694 w 417787"/>
                    <a:gd name="connsiteY56" fmla="*/ 40503 h 525054"/>
                    <a:gd name="connsiteX57" fmla="*/ 284919 w 417787"/>
                    <a:gd name="connsiteY57" fmla="*/ 31694 h 525054"/>
                    <a:gd name="connsiteX58" fmla="*/ 314143 w 417787"/>
                    <a:gd name="connsiteY58" fmla="*/ 0 h 52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787" h="525054">
                      <a:moveTo>
                        <a:pt x="0" y="321388"/>
                      </a:moveTo>
                      <a:cubicBezTo>
                        <a:pt x="0" y="293152"/>
                        <a:pt x="5186" y="266643"/>
                        <a:pt x="15641" y="241864"/>
                      </a:cubicBezTo>
                      <a:cubicBezTo>
                        <a:pt x="26096" y="217085"/>
                        <a:pt x="40585" y="195517"/>
                        <a:pt x="59108" y="177159"/>
                      </a:cubicBezTo>
                      <a:cubicBezTo>
                        <a:pt x="77713" y="158883"/>
                        <a:pt x="99528" y="144394"/>
                        <a:pt x="124719" y="133857"/>
                      </a:cubicBezTo>
                      <a:cubicBezTo>
                        <a:pt x="149910" y="123320"/>
                        <a:pt x="177158" y="118051"/>
                        <a:pt x="206383" y="118051"/>
                      </a:cubicBezTo>
                      <a:cubicBezTo>
                        <a:pt x="225235" y="118051"/>
                        <a:pt x="243017" y="120356"/>
                        <a:pt x="259811" y="124883"/>
                      </a:cubicBezTo>
                      <a:cubicBezTo>
                        <a:pt x="276604" y="129494"/>
                        <a:pt x="292246" y="135750"/>
                        <a:pt x="306735" y="143735"/>
                      </a:cubicBezTo>
                      <a:cubicBezTo>
                        <a:pt x="321224" y="151721"/>
                        <a:pt x="334230" y="161188"/>
                        <a:pt x="345838" y="172137"/>
                      </a:cubicBezTo>
                      <a:cubicBezTo>
                        <a:pt x="357445" y="183086"/>
                        <a:pt x="367242" y="194940"/>
                        <a:pt x="375392" y="207618"/>
                      </a:cubicBezTo>
                      <a:lnTo>
                        <a:pt x="378849" y="128259"/>
                      </a:lnTo>
                      <a:lnTo>
                        <a:pt x="417788" y="128259"/>
                      </a:lnTo>
                      <a:lnTo>
                        <a:pt x="417788" y="514764"/>
                      </a:lnTo>
                      <a:lnTo>
                        <a:pt x="378849" y="514764"/>
                      </a:lnTo>
                      <a:lnTo>
                        <a:pt x="375392" y="435816"/>
                      </a:lnTo>
                      <a:cubicBezTo>
                        <a:pt x="367242" y="448577"/>
                        <a:pt x="357363" y="460267"/>
                        <a:pt x="345591" y="471133"/>
                      </a:cubicBezTo>
                      <a:cubicBezTo>
                        <a:pt x="333901" y="481918"/>
                        <a:pt x="320812" y="491384"/>
                        <a:pt x="306323" y="499370"/>
                      </a:cubicBezTo>
                      <a:cubicBezTo>
                        <a:pt x="291834" y="507355"/>
                        <a:pt x="276193" y="513694"/>
                        <a:pt x="259399" y="518222"/>
                      </a:cubicBezTo>
                      <a:cubicBezTo>
                        <a:pt x="242605" y="522832"/>
                        <a:pt x="224906" y="525055"/>
                        <a:pt x="206383" y="525055"/>
                      </a:cubicBezTo>
                      <a:cubicBezTo>
                        <a:pt x="177158" y="525055"/>
                        <a:pt x="149910" y="519786"/>
                        <a:pt x="124719" y="509249"/>
                      </a:cubicBezTo>
                      <a:cubicBezTo>
                        <a:pt x="99528" y="498711"/>
                        <a:pt x="77713" y="484222"/>
                        <a:pt x="59272" y="465947"/>
                      </a:cubicBezTo>
                      <a:cubicBezTo>
                        <a:pt x="40832" y="447671"/>
                        <a:pt x="26343" y="426102"/>
                        <a:pt x="15806" y="401241"/>
                      </a:cubicBezTo>
                      <a:cubicBezTo>
                        <a:pt x="5269" y="376462"/>
                        <a:pt x="0" y="349790"/>
                        <a:pt x="0" y="321306"/>
                      </a:cubicBezTo>
                      <a:close/>
                      <a:moveTo>
                        <a:pt x="44290" y="321388"/>
                      </a:moveTo>
                      <a:cubicBezTo>
                        <a:pt x="44290" y="344768"/>
                        <a:pt x="48653" y="366501"/>
                        <a:pt x="57297" y="386670"/>
                      </a:cubicBezTo>
                      <a:cubicBezTo>
                        <a:pt x="65940" y="406757"/>
                        <a:pt x="77795" y="424127"/>
                        <a:pt x="92778" y="438780"/>
                      </a:cubicBezTo>
                      <a:cubicBezTo>
                        <a:pt x="107760" y="453434"/>
                        <a:pt x="125377" y="464959"/>
                        <a:pt x="145464" y="473356"/>
                      </a:cubicBezTo>
                      <a:cubicBezTo>
                        <a:pt x="165551" y="481753"/>
                        <a:pt x="187037" y="485951"/>
                        <a:pt x="209923" y="485951"/>
                      </a:cubicBezTo>
                      <a:cubicBezTo>
                        <a:pt x="232808" y="485951"/>
                        <a:pt x="254295" y="481835"/>
                        <a:pt x="274382" y="473520"/>
                      </a:cubicBezTo>
                      <a:cubicBezTo>
                        <a:pt x="294469" y="465288"/>
                        <a:pt x="312085" y="453763"/>
                        <a:pt x="327233" y="438945"/>
                      </a:cubicBezTo>
                      <a:cubicBezTo>
                        <a:pt x="342380" y="424209"/>
                        <a:pt x="354235" y="406839"/>
                        <a:pt x="362879" y="386835"/>
                      </a:cubicBezTo>
                      <a:cubicBezTo>
                        <a:pt x="371523" y="366912"/>
                        <a:pt x="375885" y="345015"/>
                        <a:pt x="375885" y="321388"/>
                      </a:cubicBezTo>
                      <a:cubicBezTo>
                        <a:pt x="375885" y="297762"/>
                        <a:pt x="371523" y="276275"/>
                        <a:pt x="362714" y="256353"/>
                      </a:cubicBezTo>
                      <a:cubicBezTo>
                        <a:pt x="353905" y="236431"/>
                        <a:pt x="342051" y="219061"/>
                        <a:pt x="327068" y="204490"/>
                      </a:cubicBezTo>
                      <a:cubicBezTo>
                        <a:pt x="312085" y="189836"/>
                        <a:pt x="294469" y="178393"/>
                        <a:pt x="274382" y="169996"/>
                      </a:cubicBezTo>
                      <a:cubicBezTo>
                        <a:pt x="254295" y="161600"/>
                        <a:pt x="232808" y="157401"/>
                        <a:pt x="209923" y="157401"/>
                      </a:cubicBezTo>
                      <a:cubicBezTo>
                        <a:pt x="187037" y="157401"/>
                        <a:pt x="165469" y="161600"/>
                        <a:pt x="145217" y="169996"/>
                      </a:cubicBezTo>
                      <a:cubicBezTo>
                        <a:pt x="124966" y="178393"/>
                        <a:pt x="107431" y="189919"/>
                        <a:pt x="92531" y="204490"/>
                      </a:cubicBezTo>
                      <a:cubicBezTo>
                        <a:pt x="77630" y="219143"/>
                        <a:pt x="65858" y="236431"/>
                        <a:pt x="57214" y="256353"/>
                      </a:cubicBezTo>
                      <a:cubicBezTo>
                        <a:pt x="48570" y="276357"/>
                        <a:pt x="44207" y="298008"/>
                        <a:pt x="44207" y="321388"/>
                      </a:cubicBezTo>
                      <a:close/>
                      <a:moveTo>
                        <a:pt x="314061" y="82"/>
                      </a:moveTo>
                      <a:lnTo>
                        <a:pt x="336206" y="15312"/>
                      </a:lnTo>
                      <a:cubicBezTo>
                        <a:pt x="324269" y="35646"/>
                        <a:pt x="311591" y="50381"/>
                        <a:pt x="298255" y="59355"/>
                      </a:cubicBezTo>
                      <a:cubicBezTo>
                        <a:pt x="284919" y="68410"/>
                        <a:pt x="270595" y="72938"/>
                        <a:pt x="255365" y="72938"/>
                      </a:cubicBezTo>
                      <a:cubicBezTo>
                        <a:pt x="244663" y="72938"/>
                        <a:pt x="234455" y="71374"/>
                        <a:pt x="224659" y="68328"/>
                      </a:cubicBezTo>
                      <a:cubicBezTo>
                        <a:pt x="214862" y="65282"/>
                        <a:pt x="205478" y="61907"/>
                        <a:pt x="196587" y="58202"/>
                      </a:cubicBezTo>
                      <a:cubicBezTo>
                        <a:pt x="187696" y="54498"/>
                        <a:pt x="179217" y="51122"/>
                        <a:pt x="171231" y="48076"/>
                      </a:cubicBezTo>
                      <a:cubicBezTo>
                        <a:pt x="163246" y="45031"/>
                        <a:pt x="155508" y="43466"/>
                        <a:pt x="148181" y="43466"/>
                      </a:cubicBezTo>
                      <a:cubicBezTo>
                        <a:pt x="140854" y="43466"/>
                        <a:pt x="134268" y="45278"/>
                        <a:pt x="127765" y="48817"/>
                      </a:cubicBezTo>
                      <a:cubicBezTo>
                        <a:pt x="121261" y="52357"/>
                        <a:pt x="114840" y="59108"/>
                        <a:pt x="108501" y="69069"/>
                      </a:cubicBezTo>
                      <a:lnTo>
                        <a:pt x="86768" y="53839"/>
                      </a:lnTo>
                      <a:cubicBezTo>
                        <a:pt x="94424" y="40585"/>
                        <a:pt x="103644" y="30295"/>
                        <a:pt x="114429" y="22968"/>
                      </a:cubicBezTo>
                      <a:cubicBezTo>
                        <a:pt x="125213" y="15559"/>
                        <a:pt x="137479" y="11937"/>
                        <a:pt x="151227" y="11937"/>
                      </a:cubicBezTo>
                      <a:cubicBezTo>
                        <a:pt x="157319" y="11937"/>
                        <a:pt x="163575" y="12678"/>
                        <a:pt x="169914" y="14242"/>
                      </a:cubicBezTo>
                      <a:cubicBezTo>
                        <a:pt x="177570" y="15806"/>
                        <a:pt x="185061" y="18029"/>
                        <a:pt x="192388" y="21075"/>
                      </a:cubicBezTo>
                      <a:cubicBezTo>
                        <a:pt x="199797" y="24121"/>
                        <a:pt x="207042" y="27084"/>
                        <a:pt x="214121" y="29883"/>
                      </a:cubicBezTo>
                      <a:cubicBezTo>
                        <a:pt x="221201" y="32682"/>
                        <a:pt x="228281" y="35152"/>
                        <a:pt x="235114" y="37292"/>
                      </a:cubicBezTo>
                      <a:cubicBezTo>
                        <a:pt x="241947" y="39433"/>
                        <a:pt x="248862" y="40503"/>
                        <a:pt x="255694" y="40503"/>
                      </a:cubicBezTo>
                      <a:cubicBezTo>
                        <a:pt x="265326" y="40503"/>
                        <a:pt x="275123" y="37539"/>
                        <a:pt x="284919" y="31694"/>
                      </a:cubicBezTo>
                      <a:cubicBezTo>
                        <a:pt x="294715" y="25849"/>
                        <a:pt x="304429" y="15312"/>
                        <a:pt x="314143" y="0"/>
                      </a:cubicBezTo>
                      <a:close/>
                    </a:path>
                  </a:pathLst>
                </a:custGeom>
                <a:grpFill/>
                <a:ln w="8232" cap="flat">
                  <a:noFill/>
                  <a:prstDash val="solid"/>
                  <a:miter/>
                </a:ln>
              </p:spPr>
              <p:txBody>
                <a:bodyPr rtlCol="0" anchor="ctr"/>
                <a:lstStyle/>
                <a:p>
                  <a:endParaRPr lang="pt-BR"/>
                </a:p>
              </p:txBody>
            </p:sp>
            <p:sp>
              <p:nvSpPr>
                <p:cNvPr id="537" name="Forma Livre: Forma 536">
                  <a:extLst>
                    <a:ext uri="{FF2B5EF4-FFF2-40B4-BE49-F238E27FC236}">
                      <a16:creationId xmlns:a16="http://schemas.microsoft.com/office/drawing/2014/main" id="{BF1DEA8C-6785-2B83-D9C9-9F47CDC1F12F}"/>
                    </a:ext>
                  </a:extLst>
                </p:cNvPr>
                <p:cNvSpPr/>
                <p:nvPr/>
              </p:nvSpPr>
              <p:spPr>
                <a:xfrm>
                  <a:off x="3973390" y="5041116"/>
                  <a:ext cx="452693" cy="559640"/>
                </a:xfrm>
                <a:custGeom>
                  <a:avLst/>
                  <a:gdLst>
                    <a:gd name="connsiteX0" fmla="*/ 223753 w 452693"/>
                    <a:gd name="connsiteY0" fmla="*/ 559640 h 559640"/>
                    <a:gd name="connsiteX1" fmla="*/ 135421 w 452693"/>
                    <a:gd name="connsiteY1" fmla="*/ 542435 h 559640"/>
                    <a:gd name="connsiteX2" fmla="*/ 64459 w 452693"/>
                    <a:gd name="connsiteY2" fmla="*/ 495429 h 559640"/>
                    <a:gd name="connsiteX3" fmla="*/ 17205 w 452693"/>
                    <a:gd name="connsiteY3" fmla="*/ 425207 h 559640"/>
                    <a:gd name="connsiteX4" fmla="*/ 0 w 452693"/>
                    <a:gd name="connsiteY4" fmla="*/ 338439 h 559640"/>
                    <a:gd name="connsiteX5" fmla="*/ 17041 w 452693"/>
                    <a:gd name="connsiteY5" fmla="*/ 252165 h 559640"/>
                    <a:gd name="connsiteX6" fmla="*/ 64376 w 452693"/>
                    <a:gd name="connsiteY6" fmla="*/ 181861 h 559640"/>
                    <a:gd name="connsiteX7" fmla="*/ 135503 w 452693"/>
                    <a:gd name="connsiteY7" fmla="*/ 134937 h 559640"/>
                    <a:gd name="connsiteX8" fmla="*/ 223918 w 452693"/>
                    <a:gd name="connsiteY8" fmla="*/ 117732 h 559640"/>
                    <a:gd name="connsiteX9" fmla="*/ 281873 w 452693"/>
                    <a:gd name="connsiteY9" fmla="*/ 125223 h 559640"/>
                    <a:gd name="connsiteX10" fmla="*/ 332666 w 452693"/>
                    <a:gd name="connsiteY10" fmla="*/ 145639 h 559640"/>
                    <a:gd name="connsiteX11" fmla="*/ 375309 w 452693"/>
                    <a:gd name="connsiteY11" fmla="*/ 176593 h 559640"/>
                    <a:gd name="connsiteX12" fmla="*/ 377532 w 452693"/>
                    <a:gd name="connsiteY12" fmla="*/ 178733 h 559640"/>
                    <a:gd name="connsiteX13" fmla="*/ 379014 w 452693"/>
                    <a:gd name="connsiteY13" fmla="*/ 144569 h 559640"/>
                    <a:gd name="connsiteX14" fmla="*/ 396384 w 452693"/>
                    <a:gd name="connsiteY14" fmla="*/ 127940 h 559640"/>
                    <a:gd name="connsiteX15" fmla="*/ 435323 w 452693"/>
                    <a:gd name="connsiteY15" fmla="*/ 127940 h 559640"/>
                    <a:gd name="connsiteX16" fmla="*/ 452693 w 452693"/>
                    <a:gd name="connsiteY16" fmla="*/ 145310 h 559640"/>
                    <a:gd name="connsiteX17" fmla="*/ 452693 w 452693"/>
                    <a:gd name="connsiteY17" fmla="*/ 531815 h 559640"/>
                    <a:gd name="connsiteX18" fmla="*/ 435323 w 452693"/>
                    <a:gd name="connsiteY18" fmla="*/ 549185 h 559640"/>
                    <a:gd name="connsiteX19" fmla="*/ 396384 w 452693"/>
                    <a:gd name="connsiteY19" fmla="*/ 549185 h 559640"/>
                    <a:gd name="connsiteX20" fmla="*/ 379014 w 452693"/>
                    <a:gd name="connsiteY20" fmla="*/ 532556 h 559640"/>
                    <a:gd name="connsiteX21" fmla="*/ 377532 w 452693"/>
                    <a:gd name="connsiteY21" fmla="*/ 498475 h 559640"/>
                    <a:gd name="connsiteX22" fmla="*/ 374980 w 452693"/>
                    <a:gd name="connsiteY22" fmla="*/ 500862 h 559640"/>
                    <a:gd name="connsiteX23" fmla="*/ 332337 w 452693"/>
                    <a:gd name="connsiteY23" fmla="*/ 531569 h 559640"/>
                    <a:gd name="connsiteX24" fmla="*/ 281544 w 452693"/>
                    <a:gd name="connsiteY24" fmla="*/ 551984 h 559640"/>
                    <a:gd name="connsiteX25" fmla="*/ 223918 w 452693"/>
                    <a:gd name="connsiteY25" fmla="*/ 559476 h 559640"/>
                    <a:gd name="connsiteX26" fmla="*/ 223753 w 452693"/>
                    <a:gd name="connsiteY26" fmla="*/ 152554 h 559640"/>
                    <a:gd name="connsiteX27" fmla="*/ 148839 w 452693"/>
                    <a:gd name="connsiteY27" fmla="*/ 167043 h 559640"/>
                    <a:gd name="connsiteX28" fmla="*/ 88662 w 452693"/>
                    <a:gd name="connsiteY28" fmla="*/ 206723 h 559640"/>
                    <a:gd name="connsiteX29" fmla="*/ 48982 w 452693"/>
                    <a:gd name="connsiteY29" fmla="*/ 265748 h 559640"/>
                    <a:gd name="connsiteX30" fmla="*/ 34658 w 452693"/>
                    <a:gd name="connsiteY30" fmla="*/ 338604 h 559640"/>
                    <a:gd name="connsiteX31" fmla="*/ 49147 w 452693"/>
                    <a:gd name="connsiteY31" fmla="*/ 411707 h 559640"/>
                    <a:gd name="connsiteX32" fmla="*/ 88908 w 452693"/>
                    <a:gd name="connsiteY32" fmla="*/ 470897 h 559640"/>
                    <a:gd name="connsiteX33" fmla="*/ 148839 w 452693"/>
                    <a:gd name="connsiteY33" fmla="*/ 510494 h 559640"/>
                    <a:gd name="connsiteX34" fmla="*/ 223753 w 452693"/>
                    <a:gd name="connsiteY34" fmla="*/ 524982 h 559640"/>
                    <a:gd name="connsiteX35" fmla="*/ 272241 w 452693"/>
                    <a:gd name="connsiteY35" fmla="*/ 518726 h 559640"/>
                    <a:gd name="connsiteX36" fmla="*/ 315378 w 452693"/>
                    <a:gd name="connsiteY36" fmla="*/ 501356 h 559640"/>
                    <a:gd name="connsiteX37" fmla="*/ 351271 w 452693"/>
                    <a:gd name="conn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ame="connsiteX41" fmla="*/ 412849 w 452693"/>
                    <a:gd name="connsiteY41" fmla="*/ 514692 h 559640"/>
                    <a:gd name="connsiteX42" fmla="*/ 417788 w 452693"/>
                    <a:gd name="connsiteY42" fmla="*/ 514692 h 559640"/>
                    <a:gd name="connsiteX43" fmla="*/ 417788 w 452693"/>
                    <a:gd name="connsiteY43" fmla="*/ 162845 h 559640"/>
                    <a:gd name="connsiteX44" fmla="*/ 412849 w 452693"/>
                    <a:gd name="connsiteY44" fmla="*/ 162845 h 559640"/>
                    <a:gd name="connsiteX45" fmla="*/ 410132 w 452693"/>
                    <a:gd name="connsiteY45" fmla="*/ 225575 h 559640"/>
                    <a:gd name="connsiteX46" fmla="*/ 397289 w 452693"/>
                    <a:gd name="connsiteY46" fmla="*/ 241545 h 559640"/>
                    <a:gd name="connsiteX47" fmla="*/ 378191 w 452693"/>
                    <a:gd name="connsiteY47" fmla="*/ 234136 h 559640"/>
                    <a:gd name="connsiteX48" fmla="*/ 351354 w 452693"/>
                    <a:gd name="connsiteY48" fmla="*/ 201866 h 559640"/>
                    <a:gd name="connsiteX49" fmla="*/ 315790 w 452693"/>
                    <a:gd name="connsiteY49" fmla="*/ 176016 h 559640"/>
                    <a:gd name="connsiteX50" fmla="*/ 272653 w 452693"/>
                    <a:gd name="connsiteY50" fmla="*/ 158646 h 559640"/>
                    <a:gd name="connsiteX51" fmla="*/ 223836 w 452693"/>
                    <a:gd name="connsiteY51" fmla="*/ 152390 h 559640"/>
                    <a:gd name="connsiteX52" fmla="*/ 227211 w 452693"/>
                    <a:gd name="connsiteY52" fmla="*/ 520372 h 559640"/>
                    <a:gd name="connsiteX53" fmla="*/ 156001 w 452693"/>
                    <a:gd name="connsiteY53" fmla="*/ 506460 h 559640"/>
                    <a:gd name="connsiteX54" fmla="*/ 97882 w 452693"/>
                    <a:gd name="connsiteY54" fmla="*/ 468344 h 559640"/>
                    <a:gd name="connsiteX55" fmla="*/ 58531 w 452693"/>
                    <a:gd name="connsiteY55" fmla="*/ 410718 h 559640"/>
                    <a:gd name="connsiteX56" fmla="*/ 44125 w 452693"/>
                    <a:gd name="connsiteY56" fmla="*/ 338604 h 559640"/>
                    <a:gd name="connsiteX57" fmla="*/ 58531 w 452693"/>
                    <a:gd name="connsiteY57" fmla="*/ 266653 h 559640"/>
                    <a:gd name="connsiteX58" fmla="*/ 97553 w 452693"/>
                    <a:gd name="connsiteY58" fmla="*/ 209275 h 559640"/>
                    <a:gd name="connsiteX59" fmla="*/ 155755 w 452693"/>
                    <a:gd name="connsiteY59" fmla="*/ 171077 h 559640"/>
                    <a:gd name="connsiteX60" fmla="*/ 227128 w 452693"/>
                    <a:gd name="connsiteY60" fmla="*/ 157165 h 559640"/>
                    <a:gd name="connsiteX61" fmla="*/ 298338 w 452693"/>
                    <a:gd name="connsiteY61" fmla="*/ 171077 h 559640"/>
                    <a:gd name="connsiteX62" fmla="*/ 356458 w 452693"/>
                    <a:gd name="connsiteY62" fmla="*/ 209192 h 559640"/>
                    <a:gd name="connsiteX63" fmla="*/ 395890 w 452693"/>
                    <a:gd name="connsiteY63" fmla="*/ 266572 h 559640"/>
                    <a:gd name="connsiteX64" fmla="*/ 410544 w 452693"/>
                    <a:gd name="connsiteY64" fmla="*/ 338604 h 559640"/>
                    <a:gd name="connsiteX65" fmla="*/ 396137 w 452693"/>
                    <a:gd name="connsiteY65" fmla="*/ 410966 h 559640"/>
                    <a:gd name="connsiteX66" fmla="*/ 356622 w 452693"/>
                    <a:gd name="connsiteY66" fmla="*/ 468591 h 559640"/>
                    <a:gd name="connsiteX67" fmla="*/ 298255 w 452693"/>
                    <a:gd name="connsiteY67" fmla="*/ 506789 h 559640"/>
                    <a:gd name="connsiteX68" fmla="*/ 227128 w 452693"/>
                    <a:gd name="connsiteY68" fmla="*/ 520455 h 559640"/>
                    <a:gd name="connsiteX69" fmla="*/ 227211 w 452693"/>
                    <a:gd name="connsiteY69" fmla="*/ 191822 h 559640"/>
                    <a:gd name="connsiteX70" fmla="*/ 169173 w 452693"/>
                    <a:gd name="connsiteY70" fmla="*/ 203101 h 559640"/>
                    <a:gd name="connsiteX71" fmla="*/ 122002 w 452693"/>
                    <a:gd name="connsiteY71" fmla="*/ 233972 h 559640"/>
                    <a:gd name="connsiteX72" fmla="*/ 90473 w 452693"/>
                    <a:gd name="connsiteY72" fmla="*/ 280402 h 559640"/>
                    <a:gd name="connsiteX73" fmla="*/ 78947 w 452693"/>
                    <a:gd name="connsiteY73" fmla="*/ 338604 h 559640"/>
                    <a:gd name="connsiteX74" fmla="*/ 90473 w 452693"/>
                    <a:gd name="connsiteY74" fmla="*/ 396971 h 559640"/>
                    <a:gd name="connsiteX75" fmla="*/ 122167 w 452693"/>
                    <a:gd name="connsiteY75" fmla="*/ 443483 h 559640"/>
                    <a:gd name="connsiteX76" fmla="*/ 169420 w 452693"/>
                    <a:gd name="connsiteY76" fmla="*/ 474437 h 559640"/>
                    <a:gd name="connsiteX77" fmla="*/ 227211 w 452693"/>
                    <a:gd name="connsiteY77" fmla="*/ 485715 h 559640"/>
                    <a:gd name="connsiteX78" fmla="*/ 285084 w 452693"/>
                    <a:gd name="connsiteY78" fmla="*/ 474601 h 559640"/>
                    <a:gd name="connsiteX79" fmla="*/ 332419 w 452693"/>
                    <a:gd name="connsiteY79" fmla="*/ 443647 h 559640"/>
                    <a:gd name="connsiteX80" fmla="*/ 364278 w 452693"/>
                    <a:gd name="connsiteY80" fmla="*/ 397135 h 559640"/>
                    <a:gd name="connsiteX81" fmla="*/ 375803 w 452693"/>
                    <a:gd name="connsiteY81" fmla="*/ 338604 h 559640"/>
                    <a:gd name="connsiteX82" fmla="*/ 364114 w 452693"/>
                    <a:gd name="connsiteY82" fmla="*/ 280566 h 559640"/>
                    <a:gd name="connsiteX83" fmla="*/ 332172 w 452693"/>
                    <a:gd name="connsiteY83" fmla="*/ 234136 h 559640"/>
                    <a:gd name="connsiteX84" fmla="*/ 284919 w 452693"/>
                    <a:gd name="connsiteY84" fmla="*/ 203183 h 559640"/>
                    <a:gd name="connsiteX85" fmla="*/ 227128 w 452693"/>
                    <a:gd name="connsiteY85" fmla="*/ 191905 h 559640"/>
                    <a:gd name="connsiteX86" fmla="*/ 272571 w 452693"/>
                    <a:gd name="connsiteY86" fmla="*/ 107524 h 559640"/>
                    <a:gd name="connsiteX87" fmla="*/ 236678 w 452693"/>
                    <a:gd name="connsiteY87" fmla="*/ 102173 h 559640"/>
                    <a:gd name="connsiteX88" fmla="*/ 207124 w 452693"/>
                    <a:gd name="connsiteY88" fmla="*/ 91553 h 559640"/>
                    <a:gd name="connsiteX89" fmla="*/ 182180 w 452693"/>
                    <a:gd name="connsiteY89" fmla="*/ 81592 h 559640"/>
                    <a:gd name="connsiteX90" fmla="*/ 153203 w 452693"/>
                    <a:gd name="connsiteY90" fmla="*/ 81345 h 559640"/>
                    <a:gd name="connsiteX91" fmla="*/ 140196 w 452693"/>
                    <a:gd name="connsiteY91" fmla="*/ 95752 h 559640"/>
                    <a:gd name="connsiteX92" fmla="*/ 128917 w 452693"/>
                    <a:gd name="connsiteY92" fmla="*/ 103408 h 559640"/>
                    <a:gd name="connsiteX93" fmla="*/ 115581 w 452693"/>
                    <a:gd name="connsiteY93" fmla="*/ 100609 h 559640"/>
                    <a:gd name="connsiteX94" fmla="*/ 93848 w 452693"/>
                    <a:gd name="connsiteY94" fmla="*/ 85379 h 559640"/>
                    <a:gd name="connsiteX95" fmla="*/ 88744 w 452693"/>
                    <a:gd name="connsiteY95" fmla="*/ 62493 h 559640"/>
                    <a:gd name="connsiteX96" fmla="*/ 121673 w 452693"/>
                    <a:gd name="connsiteY96" fmla="*/ 25942 h 559640"/>
                    <a:gd name="connsiteX97" fmla="*/ 191071 w 452693"/>
                    <a:gd name="connsiteY97" fmla="*/ 14664 h 559640"/>
                    <a:gd name="connsiteX98" fmla="*/ 216180 w 452693"/>
                    <a:gd name="connsiteY98" fmla="*/ 22402 h 559640"/>
                    <a:gd name="connsiteX99" fmla="*/ 237666 w 452693"/>
                    <a:gd name="connsiteY99" fmla="*/ 31046 h 559640"/>
                    <a:gd name="connsiteX100" fmla="*/ 257506 w 452693"/>
                    <a:gd name="connsiteY100" fmla="*/ 38043 h 559640"/>
                    <a:gd name="connsiteX101" fmla="*/ 293234 w 452693"/>
                    <a:gd name="connsiteY101" fmla="*/ 34174 h 559640"/>
                    <a:gd name="connsiteX102" fmla="*/ 316696 w 452693"/>
                    <a:gd name="connsiteY102" fmla="*/ 8078 h 559640"/>
                    <a:gd name="connsiteX103" fmla="*/ 327891 w 452693"/>
                    <a:gd name="connsiteY103" fmla="*/ 340 h 559640"/>
                    <a:gd name="connsiteX104" fmla="*/ 341228 w 452693"/>
                    <a:gd name="connsiteY104" fmla="*/ 3056 h 559640"/>
                    <a:gd name="connsiteX105" fmla="*/ 363373 w 452693"/>
                    <a:gd name="connsiteY105" fmla="*/ 18286 h 559640"/>
                    <a:gd name="connsiteX106" fmla="*/ 368476 w 452693"/>
                    <a:gd name="connsiteY106" fmla="*/ 41419 h 559640"/>
                    <a:gd name="connsiteX107" fmla="*/ 325257 w 452693"/>
                    <a:gd name="connsiteY107" fmla="*/ 91059 h 559640"/>
                    <a:gd name="connsiteX108" fmla="*/ 272571 w 452693"/>
                    <a:gd name="connsiteY108" fmla="*/ 107606 h 5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52693" h="559640">
                      <a:moveTo>
                        <a:pt x="223753" y="559640"/>
                      </a:moveTo>
                      <a:cubicBezTo>
                        <a:pt x="192306" y="559640"/>
                        <a:pt x="162587" y="553878"/>
                        <a:pt x="135421" y="542435"/>
                      </a:cubicBezTo>
                      <a:cubicBezTo>
                        <a:pt x="108254" y="531075"/>
                        <a:pt x="84381" y="515268"/>
                        <a:pt x="64459" y="495429"/>
                      </a:cubicBezTo>
                      <a:cubicBezTo>
                        <a:pt x="44454" y="475589"/>
                        <a:pt x="28566" y="451962"/>
                        <a:pt x="17205" y="425207"/>
                      </a:cubicBezTo>
                      <a:cubicBezTo>
                        <a:pt x="5762" y="398370"/>
                        <a:pt x="0" y="369145"/>
                        <a:pt x="0" y="338439"/>
                      </a:cubicBezTo>
                      <a:cubicBezTo>
                        <a:pt x="0" y="307733"/>
                        <a:pt x="5680" y="279002"/>
                        <a:pt x="17041" y="252165"/>
                      </a:cubicBezTo>
                      <a:cubicBezTo>
                        <a:pt x="28319" y="225328"/>
                        <a:pt x="44207" y="201701"/>
                        <a:pt x="64376" y="181861"/>
                      </a:cubicBezTo>
                      <a:cubicBezTo>
                        <a:pt x="84463" y="162104"/>
                        <a:pt x="108337" y="146298"/>
                        <a:pt x="135503" y="134937"/>
                      </a:cubicBezTo>
                      <a:cubicBezTo>
                        <a:pt x="162752" y="123494"/>
                        <a:pt x="192471" y="117732"/>
                        <a:pt x="223918" y="117732"/>
                      </a:cubicBezTo>
                      <a:cubicBezTo>
                        <a:pt x="244169" y="117732"/>
                        <a:pt x="263680" y="120284"/>
                        <a:pt x="281873" y="125223"/>
                      </a:cubicBezTo>
                      <a:cubicBezTo>
                        <a:pt x="299902" y="130163"/>
                        <a:pt x="317025" y="136995"/>
                        <a:pt x="332666" y="145639"/>
                      </a:cubicBezTo>
                      <a:cubicBezTo>
                        <a:pt x="348307" y="154283"/>
                        <a:pt x="362714" y="164738"/>
                        <a:pt x="375309" y="176593"/>
                      </a:cubicBezTo>
                      <a:cubicBezTo>
                        <a:pt x="376051" y="177333"/>
                        <a:pt x="376791" y="178074"/>
                        <a:pt x="377532" y="178733"/>
                      </a:cubicBezTo>
                      <a:lnTo>
                        <a:pt x="379014" y="144569"/>
                      </a:lnTo>
                      <a:cubicBezTo>
                        <a:pt x="379426" y="135267"/>
                        <a:pt x="387082" y="127940"/>
                        <a:pt x="396384" y="127940"/>
                      </a:cubicBezTo>
                      <a:lnTo>
                        <a:pt x="435323" y="127940"/>
                      </a:lnTo>
                      <a:cubicBezTo>
                        <a:pt x="444872" y="127940"/>
                        <a:pt x="452693" y="135678"/>
                        <a:pt x="452693" y="145310"/>
                      </a:cubicBezTo>
                      <a:lnTo>
                        <a:pt x="452693" y="531815"/>
                      </a:lnTo>
                      <a:cubicBezTo>
                        <a:pt x="452693" y="541365"/>
                        <a:pt x="444955" y="549185"/>
                        <a:pt x="435323" y="549185"/>
                      </a:cubicBezTo>
                      <a:lnTo>
                        <a:pt x="396384" y="549185"/>
                      </a:lnTo>
                      <a:cubicBezTo>
                        <a:pt x="387082" y="549185"/>
                        <a:pt x="379426" y="541859"/>
                        <a:pt x="379014" y="532556"/>
                      </a:cubicBezTo>
                      <a:lnTo>
                        <a:pt x="377532" y="498475"/>
                      </a:lnTo>
                      <a:cubicBezTo>
                        <a:pt x="376709" y="499298"/>
                        <a:pt x="375803" y="500121"/>
                        <a:pt x="374980" y="500862"/>
                      </a:cubicBezTo>
                      <a:cubicBezTo>
                        <a:pt x="362302" y="512552"/>
                        <a:pt x="347978" y="522842"/>
                        <a:pt x="332337" y="531569"/>
                      </a:cubicBezTo>
                      <a:cubicBezTo>
                        <a:pt x="316696" y="540212"/>
                        <a:pt x="299572" y="547127"/>
                        <a:pt x="281544" y="551984"/>
                      </a:cubicBezTo>
                      <a:cubicBezTo>
                        <a:pt x="263351" y="556924"/>
                        <a:pt x="243922" y="559476"/>
                        <a:pt x="223918" y="559476"/>
                      </a:cubicBezTo>
                      <a:close/>
                      <a:moveTo>
                        <a:pt x="223753" y="152554"/>
                      </a:moveTo>
                      <a:cubicBezTo>
                        <a:pt x="196998" y="152554"/>
                        <a:pt x="171725" y="157412"/>
                        <a:pt x="148839" y="167043"/>
                      </a:cubicBezTo>
                      <a:cubicBezTo>
                        <a:pt x="125789" y="176675"/>
                        <a:pt x="105538" y="190011"/>
                        <a:pt x="88662" y="206723"/>
                      </a:cubicBezTo>
                      <a:cubicBezTo>
                        <a:pt x="71785" y="223352"/>
                        <a:pt x="58449" y="243192"/>
                        <a:pt x="48982" y="265748"/>
                      </a:cubicBezTo>
                      <a:cubicBezTo>
                        <a:pt x="39515" y="288304"/>
                        <a:pt x="34658" y="312755"/>
                        <a:pt x="34658" y="338604"/>
                      </a:cubicBezTo>
                      <a:cubicBezTo>
                        <a:pt x="34658" y="364453"/>
                        <a:pt x="39515" y="389232"/>
                        <a:pt x="49147" y="411707"/>
                      </a:cubicBezTo>
                      <a:cubicBezTo>
                        <a:pt x="58778" y="434345"/>
                        <a:pt x="72115" y="454185"/>
                        <a:pt x="88908" y="470897"/>
                      </a:cubicBezTo>
                      <a:cubicBezTo>
                        <a:pt x="105702" y="487526"/>
                        <a:pt x="125872" y="500862"/>
                        <a:pt x="148839" y="510494"/>
                      </a:cubicBezTo>
                      <a:cubicBezTo>
                        <a:pt x="171808" y="520126"/>
                        <a:pt x="196998" y="524982"/>
                        <a:pt x="223753" y="524982"/>
                      </a:cubicBezTo>
                      <a:cubicBezTo>
                        <a:pt x="240712" y="524982"/>
                        <a:pt x="257012" y="522842"/>
                        <a:pt x="272241" y="518726"/>
                      </a:cubicBezTo>
                      <a:cubicBezTo>
                        <a:pt x="287635" y="514528"/>
                        <a:pt x="302124" y="508683"/>
                        <a:pt x="315378" y="501356"/>
                      </a:cubicBezTo>
                      <a:cubicBezTo>
                        <a:pt x="328633" y="494029"/>
                        <a:pt x="340651" y="485385"/>
                        <a:pt x="351271" y="475589"/>
                      </a:cubicBezTo>
                      <a:cubicBezTo>
                        <a:pt x="361808" y="465875"/>
                        <a:pt x="370864" y="455090"/>
                        <a:pt x="378191" y="443647"/>
                      </a:cubicBezTo>
                      <a:cubicBezTo>
                        <a:pt x="382307" y="437309"/>
                        <a:pt x="390045" y="434263"/>
                        <a:pt x="397289" y="436239"/>
                      </a:cubicBezTo>
                      <a:cubicBezTo>
                        <a:pt x="404616" y="438214"/>
                        <a:pt x="409803" y="444718"/>
                        <a:pt x="410132" y="452292"/>
                      </a:cubicBezTo>
                      <a:lnTo>
                        <a:pt x="412849" y="514692"/>
                      </a:lnTo>
                      <a:lnTo>
                        <a:pt x="417788" y="514692"/>
                      </a:lnTo>
                      <a:lnTo>
                        <a:pt x="417788" y="162845"/>
                      </a:lnTo>
                      <a:lnTo>
                        <a:pt x="412849" y="162845"/>
                      </a:lnTo>
                      <a:lnTo>
                        <a:pt x="410132" y="225575"/>
                      </a:lnTo>
                      <a:cubicBezTo>
                        <a:pt x="409803" y="233148"/>
                        <a:pt x="404616" y="239652"/>
                        <a:pt x="397289" y="241545"/>
                      </a:cubicBezTo>
                      <a:cubicBezTo>
                        <a:pt x="389963" y="243521"/>
                        <a:pt x="382225" y="240557"/>
                        <a:pt x="378191" y="234136"/>
                      </a:cubicBezTo>
                      <a:cubicBezTo>
                        <a:pt x="370864" y="222693"/>
                        <a:pt x="361808" y="211827"/>
                        <a:pt x="351354" y="201866"/>
                      </a:cubicBezTo>
                      <a:cubicBezTo>
                        <a:pt x="340899" y="191987"/>
                        <a:pt x="328879" y="183261"/>
                        <a:pt x="315790" y="176016"/>
                      </a:cubicBezTo>
                      <a:cubicBezTo>
                        <a:pt x="302618" y="168690"/>
                        <a:pt x="288048" y="162845"/>
                        <a:pt x="272653" y="158646"/>
                      </a:cubicBezTo>
                      <a:cubicBezTo>
                        <a:pt x="257423" y="154530"/>
                        <a:pt x="240959" y="152390"/>
                        <a:pt x="223836" y="152390"/>
                      </a:cubicBezTo>
                      <a:close/>
                      <a:moveTo>
                        <a:pt x="227211" y="520372"/>
                      </a:moveTo>
                      <a:cubicBezTo>
                        <a:pt x="202102" y="520372"/>
                        <a:pt x="178146" y="515680"/>
                        <a:pt x="156001" y="506460"/>
                      </a:cubicBezTo>
                      <a:cubicBezTo>
                        <a:pt x="133939" y="497240"/>
                        <a:pt x="114429" y="484397"/>
                        <a:pt x="97882" y="468344"/>
                      </a:cubicBezTo>
                      <a:cubicBezTo>
                        <a:pt x="81335" y="452209"/>
                        <a:pt x="68081" y="432781"/>
                        <a:pt x="58531" y="410718"/>
                      </a:cubicBezTo>
                      <a:cubicBezTo>
                        <a:pt x="48982" y="388574"/>
                        <a:pt x="44125" y="364289"/>
                        <a:pt x="44125" y="338604"/>
                      </a:cubicBezTo>
                      <a:cubicBezTo>
                        <a:pt x="44125" y="312919"/>
                        <a:pt x="48982" y="288716"/>
                        <a:pt x="58531" y="266653"/>
                      </a:cubicBezTo>
                      <a:cubicBezTo>
                        <a:pt x="67999" y="244756"/>
                        <a:pt x="81170" y="225410"/>
                        <a:pt x="97553" y="209275"/>
                      </a:cubicBezTo>
                      <a:cubicBezTo>
                        <a:pt x="113935" y="193140"/>
                        <a:pt x="133528" y="180297"/>
                        <a:pt x="155755" y="171077"/>
                      </a:cubicBezTo>
                      <a:cubicBezTo>
                        <a:pt x="177982" y="161857"/>
                        <a:pt x="202020" y="157165"/>
                        <a:pt x="227128" y="157165"/>
                      </a:cubicBezTo>
                      <a:cubicBezTo>
                        <a:pt x="252237" y="157165"/>
                        <a:pt x="276193" y="161857"/>
                        <a:pt x="298338" y="171077"/>
                      </a:cubicBezTo>
                      <a:cubicBezTo>
                        <a:pt x="320318" y="180297"/>
                        <a:pt x="339911" y="193140"/>
                        <a:pt x="356458" y="209192"/>
                      </a:cubicBezTo>
                      <a:cubicBezTo>
                        <a:pt x="373004" y="225328"/>
                        <a:pt x="386258" y="244591"/>
                        <a:pt x="395890" y="266572"/>
                      </a:cubicBezTo>
                      <a:cubicBezTo>
                        <a:pt x="405604" y="288716"/>
                        <a:pt x="410544" y="312919"/>
                        <a:pt x="410544" y="338604"/>
                      </a:cubicBezTo>
                      <a:cubicBezTo>
                        <a:pt x="410544" y="364289"/>
                        <a:pt x="405687" y="388903"/>
                        <a:pt x="396137" y="410966"/>
                      </a:cubicBezTo>
                      <a:cubicBezTo>
                        <a:pt x="386670" y="432946"/>
                        <a:pt x="373334" y="452292"/>
                        <a:pt x="356622" y="468591"/>
                      </a:cubicBezTo>
                      <a:cubicBezTo>
                        <a:pt x="339993" y="484809"/>
                        <a:pt x="320318" y="497652"/>
                        <a:pt x="298255" y="506789"/>
                      </a:cubicBezTo>
                      <a:cubicBezTo>
                        <a:pt x="276111" y="515845"/>
                        <a:pt x="252237" y="520455"/>
                        <a:pt x="227128" y="520455"/>
                      </a:cubicBezTo>
                      <a:close/>
                      <a:moveTo>
                        <a:pt x="227211" y="191822"/>
                      </a:moveTo>
                      <a:cubicBezTo>
                        <a:pt x="206712" y="191822"/>
                        <a:pt x="187202" y="195609"/>
                        <a:pt x="169173" y="203101"/>
                      </a:cubicBezTo>
                      <a:cubicBezTo>
                        <a:pt x="151144" y="210592"/>
                        <a:pt x="135256" y="220965"/>
                        <a:pt x="122002" y="233972"/>
                      </a:cubicBezTo>
                      <a:cubicBezTo>
                        <a:pt x="108831" y="246978"/>
                        <a:pt x="98211" y="262620"/>
                        <a:pt x="90473" y="280402"/>
                      </a:cubicBezTo>
                      <a:cubicBezTo>
                        <a:pt x="82817" y="298101"/>
                        <a:pt x="78947" y="317694"/>
                        <a:pt x="78947" y="338604"/>
                      </a:cubicBezTo>
                      <a:cubicBezTo>
                        <a:pt x="78947" y="359514"/>
                        <a:pt x="82817" y="379189"/>
                        <a:pt x="90473" y="396971"/>
                      </a:cubicBezTo>
                      <a:cubicBezTo>
                        <a:pt x="98211" y="414917"/>
                        <a:pt x="108831" y="430558"/>
                        <a:pt x="122167" y="443483"/>
                      </a:cubicBezTo>
                      <a:cubicBezTo>
                        <a:pt x="135503" y="456490"/>
                        <a:pt x="151391" y="466945"/>
                        <a:pt x="169420" y="474437"/>
                      </a:cubicBezTo>
                      <a:cubicBezTo>
                        <a:pt x="187284" y="481928"/>
                        <a:pt x="206712" y="485715"/>
                        <a:pt x="227211" y="485715"/>
                      </a:cubicBezTo>
                      <a:cubicBezTo>
                        <a:pt x="247709" y="485715"/>
                        <a:pt x="267220" y="482010"/>
                        <a:pt x="285084" y="474601"/>
                      </a:cubicBezTo>
                      <a:cubicBezTo>
                        <a:pt x="303030" y="467192"/>
                        <a:pt x="318919" y="456819"/>
                        <a:pt x="332419" y="443647"/>
                      </a:cubicBezTo>
                      <a:cubicBezTo>
                        <a:pt x="345838" y="430558"/>
                        <a:pt x="356622" y="414917"/>
                        <a:pt x="364278" y="397135"/>
                      </a:cubicBezTo>
                      <a:cubicBezTo>
                        <a:pt x="371934" y="379436"/>
                        <a:pt x="375803" y="359761"/>
                        <a:pt x="375803" y="338604"/>
                      </a:cubicBezTo>
                      <a:cubicBezTo>
                        <a:pt x="375803" y="317447"/>
                        <a:pt x="371852" y="298183"/>
                        <a:pt x="364114" y="280566"/>
                      </a:cubicBezTo>
                      <a:cubicBezTo>
                        <a:pt x="356293" y="262785"/>
                        <a:pt x="345509" y="247143"/>
                        <a:pt x="332172" y="234136"/>
                      </a:cubicBezTo>
                      <a:cubicBezTo>
                        <a:pt x="318836" y="221129"/>
                        <a:pt x="302948" y="210674"/>
                        <a:pt x="284919" y="203183"/>
                      </a:cubicBezTo>
                      <a:cubicBezTo>
                        <a:pt x="267055" y="195692"/>
                        <a:pt x="247627" y="191905"/>
                        <a:pt x="227128" y="191905"/>
                      </a:cubicBezTo>
                      <a:close/>
                      <a:moveTo>
                        <a:pt x="272571" y="107524"/>
                      </a:moveTo>
                      <a:cubicBezTo>
                        <a:pt x="260140" y="107524"/>
                        <a:pt x="248121" y="105713"/>
                        <a:pt x="236678" y="102173"/>
                      </a:cubicBezTo>
                      <a:cubicBezTo>
                        <a:pt x="226388" y="98962"/>
                        <a:pt x="216509" y="95422"/>
                        <a:pt x="207124" y="91553"/>
                      </a:cubicBezTo>
                      <a:cubicBezTo>
                        <a:pt x="198398" y="87931"/>
                        <a:pt x="190083" y="84638"/>
                        <a:pt x="182180" y="81592"/>
                      </a:cubicBezTo>
                      <a:cubicBezTo>
                        <a:pt x="171396" y="77476"/>
                        <a:pt x="162011" y="76488"/>
                        <a:pt x="153203" y="81345"/>
                      </a:cubicBezTo>
                      <a:cubicBezTo>
                        <a:pt x="150980" y="82580"/>
                        <a:pt x="146452" y="86038"/>
                        <a:pt x="140196" y="95752"/>
                      </a:cubicBezTo>
                      <a:cubicBezTo>
                        <a:pt x="137644" y="99703"/>
                        <a:pt x="133610" y="102502"/>
                        <a:pt x="128917" y="103408"/>
                      </a:cubicBezTo>
                      <a:cubicBezTo>
                        <a:pt x="124307" y="104313"/>
                        <a:pt x="119450" y="103325"/>
                        <a:pt x="115581" y="100609"/>
                      </a:cubicBezTo>
                      <a:lnTo>
                        <a:pt x="93848" y="85379"/>
                      </a:lnTo>
                      <a:cubicBezTo>
                        <a:pt x="86521" y="80193"/>
                        <a:pt x="84298" y="70314"/>
                        <a:pt x="88744" y="62493"/>
                      </a:cubicBezTo>
                      <a:cubicBezTo>
                        <a:pt x="97635" y="47017"/>
                        <a:pt x="108748" y="34750"/>
                        <a:pt x="121673" y="25942"/>
                      </a:cubicBezTo>
                      <a:cubicBezTo>
                        <a:pt x="141266" y="12523"/>
                        <a:pt x="165633" y="8572"/>
                        <a:pt x="191071" y="14664"/>
                      </a:cubicBezTo>
                      <a:cubicBezTo>
                        <a:pt x="199139" y="16228"/>
                        <a:pt x="207783" y="18862"/>
                        <a:pt x="216180" y="22402"/>
                      </a:cubicBezTo>
                      <a:cubicBezTo>
                        <a:pt x="223424" y="25448"/>
                        <a:pt x="230586" y="28329"/>
                        <a:pt x="237666" y="31046"/>
                      </a:cubicBezTo>
                      <a:cubicBezTo>
                        <a:pt x="244416" y="33680"/>
                        <a:pt x="251084" y="36068"/>
                        <a:pt x="257506" y="38043"/>
                      </a:cubicBezTo>
                      <a:cubicBezTo>
                        <a:pt x="269278" y="41748"/>
                        <a:pt x="280556" y="41748"/>
                        <a:pt x="293234" y="34174"/>
                      </a:cubicBezTo>
                      <a:cubicBezTo>
                        <a:pt x="298338" y="31128"/>
                        <a:pt x="306488" y="24131"/>
                        <a:pt x="316696" y="8078"/>
                      </a:cubicBezTo>
                      <a:cubicBezTo>
                        <a:pt x="319248" y="4044"/>
                        <a:pt x="323281" y="1327"/>
                        <a:pt x="327891" y="340"/>
                      </a:cubicBezTo>
                      <a:cubicBezTo>
                        <a:pt x="332501" y="-566"/>
                        <a:pt x="337359" y="340"/>
                        <a:pt x="341228" y="3056"/>
                      </a:cubicBezTo>
                      <a:lnTo>
                        <a:pt x="363373" y="18286"/>
                      </a:lnTo>
                      <a:cubicBezTo>
                        <a:pt x="370864" y="23472"/>
                        <a:pt x="373087" y="33516"/>
                        <a:pt x="368476" y="41419"/>
                      </a:cubicBezTo>
                      <a:cubicBezTo>
                        <a:pt x="355058" y="64222"/>
                        <a:pt x="340899" y="80522"/>
                        <a:pt x="325257" y="91059"/>
                      </a:cubicBezTo>
                      <a:cubicBezTo>
                        <a:pt x="309040" y="102008"/>
                        <a:pt x="291340" y="107606"/>
                        <a:pt x="272571" y="107606"/>
                      </a:cubicBezTo>
                      <a:close/>
                    </a:path>
                  </a:pathLst>
                </a:custGeom>
                <a:grpFill/>
                <a:ln w="8232" cap="flat">
                  <a:noFill/>
                  <a:prstDash val="solid"/>
                  <a:miter/>
                </a:ln>
              </p:spPr>
              <p:txBody>
                <a:bodyPr rtlCol="0" anchor="ctr"/>
                <a:lstStyle/>
                <a:p>
                  <a:endParaRPr lang="pt-BR"/>
                </a:p>
              </p:txBody>
            </p:sp>
          </p:grpSp>
          <p:grpSp>
            <p:nvGrpSpPr>
              <p:cNvPr id="500" name="Gráfico 4">
                <a:extLst>
                  <a:ext uri="{FF2B5EF4-FFF2-40B4-BE49-F238E27FC236}">
                    <a16:creationId xmlns:a16="http://schemas.microsoft.com/office/drawing/2014/main" id="{54991CDC-BE20-ABCC-D2D7-CB4B47953D3F}"/>
                  </a:ext>
                </a:extLst>
              </p:cNvPr>
              <p:cNvGrpSpPr/>
              <p:nvPr/>
            </p:nvGrpSpPr>
            <p:grpSpPr>
              <a:xfrm>
                <a:off x="4683012" y="5159012"/>
                <a:ext cx="452528" cy="441743"/>
                <a:chOff x="4683012" y="5159012"/>
                <a:chExt cx="452528" cy="441743"/>
              </a:xfrm>
              <a:grpFill/>
            </p:grpSpPr>
            <p:sp>
              <p:nvSpPr>
                <p:cNvPr id="534" name="Forma Livre: Forma 533">
                  <a:extLst>
                    <a:ext uri="{FF2B5EF4-FFF2-40B4-BE49-F238E27FC236}">
                      <a16:creationId xmlns:a16="http://schemas.microsoft.com/office/drawing/2014/main" id="{7D365835-DD3A-B9A9-AE4A-07E929E8BEF4}"/>
                    </a:ext>
                  </a:extLst>
                </p:cNvPr>
                <p:cNvSpPr/>
                <p:nvPr/>
              </p:nvSpPr>
              <p:spPr>
                <a:xfrm>
                  <a:off x="4700382" y="5176300"/>
                  <a:ext cx="418035" cy="407086"/>
                </a:xfrm>
                <a:custGeom>
                  <a:avLst/>
                  <a:gdLst>
                    <a:gd name="connsiteX0" fmla="*/ 0 w 418035"/>
                    <a:gd name="connsiteY0" fmla="*/ 203337 h 407086"/>
                    <a:gd name="connsiteX1" fmla="*/ 16053 w 418035"/>
                    <a:gd name="connsiteY1" fmla="*/ 123813 h 407086"/>
                    <a:gd name="connsiteX2" fmla="*/ 60343 w 418035"/>
                    <a:gd name="connsiteY2" fmla="*/ 59108 h 407086"/>
                    <a:gd name="connsiteX3" fmla="*/ 126777 w 418035"/>
                    <a:gd name="connsiteY3" fmla="*/ 15806 h 407086"/>
                    <a:gd name="connsiteX4" fmla="*/ 208853 w 418035"/>
                    <a:gd name="connsiteY4" fmla="*/ 0 h 407086"/>
                    <a:gd name="connsiteX5" fmla="*/ 291258 w 418035"/>
                    <a:gd name="connsiteY5" fmla="*/ 15806 h 407086"/>
                    <a:gd name="connsiteX6" fmla="*/ 357692 w 418035"/>
                    <a:gd name="connsiteY6" fmla="*/ 59108 h 407086"/>
                    <a:gd name="connsiteX7" fmla="*/ 401982 w 418035"/>
                    <a:gd name="connsiteY7" fmla="*/ 123813 h 407086"/>
                    <a:gd name="connsiteX8" fmla="*/ 418035 w 418035"/>
                    <a:gd name="connsiteY8" fmla="*/ 203337 h 407086"/>
                    <a:gd name="connsiteX9" fmla="*/ 401982 w 418035"/>
                    <a:gd name="connsiteY9" fmla="*/ 283272 h 407086"/>
                    <a:gd name="connsiteX10" fmla="*/ 357692 w 418035"/>
                    <a:gd name="connsiteY10" fmla="*/ 347978 h 407086"/>
                    <a:gd name="connsiteX11" fmla="*/ 291258 w 418035"/>
                    <a:gd name="connsiteY11" fmla="*/ 391280 h 407086"/>
                    <a:gd name="connsiteX12" fmla="*/ 208853 w 418035"/>
                    <a:gd name="connsiteY12" fmla="*/ 407086 h 407086"/>
                    <a:gd name="connsiteX13" fmla="*/ 126777 w 418035"/>
                    <a:gd name="connsiteY13" fmla="*/ 391280 h 407086"/>
                    <a:gd name="connsiteX14" fmla="*/ 60590 w 418035"/>
                    <a:gd name="connsiteY14" fmla="*/ 347978 h 407086"/>
                    <a:gd name="connsiteX15" fmla="*/ 16300 w 418035"/>
                    <a:gd name="connsiteY15" fmla="*/ 283272 h 407086"/>
                    <a:gd name="connsiteX16" fmla="*/ 82 w 418035"/>
                    <a:gd name="connsiteY16" fmla="*/ 203337 h 407086"/>
                    <a:gd name="connsiteX17" fmla="*/ 44290 w 418035"/>
                    <a:gd name="connsiteY17" fmla="*/ 203337 h 407086"/>
                    <a:gd name="connsiteX18" fmla="*/ 57297 w 418035"/>
                    <a:gd name="connsiteY18" fmla="*/ 268619 h 407086"/>
                    <a:gd name="connsiteX19" fmla="*/ 92613 w 418035"/>
                    <a:gd name="connsiteY19" fmla="*/ 320730 h 407086"/>
                    <a:gd name="connsiteX20" fmla="*/ 145053 w 418035"/>
                    <a:gd name="connsiteY20" fmla="*/ 355058 h 407086"/>
                    <a:gd name="connsiteX21" fmla="*/ 209512 w 418035"/>
                    <a:gd name="connsiteY21" fmla="*/ 367489 h 407086"/>
                    <a:gd name="connsiteX22" fmla="*/ 273806 w 418035"/>
                    <a:gd name="connsiteY22" fmla="*/ 355058 h 407086"/>
                    <a:gd name="connsiteX23" fmla="*/ 326081 w 418035"/>
                    <a:gd name="connsiteY23" fmla="*/ 320730 h 407086"/>
                    <a:gd name="connsiteX24" fmla="*/ 361397 w 418035"/>
                    <a:gd name="connsiteY24" fmla="*/ 268619 h 407086"/>
                    <a:gd name="connsiteX25" fmla="*/ 374404 w 418035"/>
                    <a:gd name="connsiteY25" fmla="*/ 203337 h 407086"/>
                    <a:gd name="connsiteX26" fmla="*/ 361397 w 418035"/>
                    <a:gd name="connsiteY26" fmla="*/ 138302 h 407086"/>
                    <a:gd name="connsiteX27" fmla="*/ 325916 w 418035"/>
                    <a:gd name="connsiteY27" fmla="*/ 86439 h 407086"/>
                    <a:gd name="connsiteX28" fmla="*/ 273476 w 418035"/>
                    <a:gd name="connsiteY28" fmla="*/ 51946 h 407086"/>
                    <a:gd name="connsiteX29" fmla="*/ 209182 w 418035"/>
                    <a:gd name="connsiteY29" fmla="*/ 39350 h 407086"/>
                    <a:gd name="connsiteX30" fmla="*/ 144888 w 418035"/>
                    <a:gd name="connsiteY30" fmla="*/ 51946 h 407086"/>
                    <a:gd name="connsiteX31" fmla="*/ 92613 w 418035"/>
                    <a:gd name="connsiteY31" fmla="*/ 86439 h 407086"/>
                    <a:gd name="connsiteX32" fmla="*/ 57297 w 418035"/>
                    <a:gd name="connsiteY32" fmla="*/ 138302 h 407086"/>
                    <a:gd name="connsiteX33" fmla="*/ 44290 w 418035"/>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5" h="407086">
                      <a:moveTo>
                        <a:pt x="0" y="203337"/>
                      </a:moveTo>
                      <a:cubicBezTo>
                        <a:pt x="0" y="175101"/>
                        <a:pt x="5351" y="148592"/>
                        <a:pt x="16053" y="123813"/>
                      </a:cubicBezTo>
                      <a:cubicBezTo>
                        <a:pt x="26755" y="99034"/>
                        <a:pt x="41491" y="77466"/>
                        <a:pt x="60343" y="59108"/>
                      </a:cubicBezTo>
                      <a:cubicBezTo>
                        <a:pt x="79195" y="40832"/>
                        <a:pt x="101340" y="26343"/>
                        <a:pt x="126777" y="15806"/>
                      </a:cubicBezTo>
                      <a:cubicBezTo>
                        <a:pt x="152215" y="5269"/>
                        <a:pt x="179546" y="0"/>
                        <a:pt x="208853" y="0"/>
                      </a:cubicBezTo>
                      <a:cubicBezTo>
                        <a:pt x="238160" y="0"/>
                        <a:pt x="265821" y="5269"/>
                        <a:pt x="291258" y="15806"/>
                      </a:cubicBezTo>
                      <a:cubicBezTo>
                        <a:pt x="316696" y="26343"/>
                        <a:pt x="338841"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1" y="366254"/>
                        <a:pt x="316696" y="380743"/>
                        <a:pt x="291258" y="391280"/>
                      </a:cubicBezTo>
                      <a:cubicBezTo>
                        <a:pt x="265821" y="401817"/>
                        <a:pt x="238324" y="407086"/>
                        <a:pt x="208853" y="407086"/>
                      </a:cubicBezTo>
                      <a:cubicBezTo>
                        <a:pt x="179382" y="407086"/>
                        <a:pt x="152215" y="401817"/>
                        <a:pt x="126777" y="391280"/>
                      </a:cubicBezTo>
                      <a:cubicBezTo>
                        <a:pt x="101340" y="380743"/>
                        <a:pt x="79277" y="366254"/>
                        <a:pt x="60590" y="347978"/>
                      </a:cubicBezTo>
                      <a:cubicBezTo>
                        <a:pt x="41903" y="329703"/>
                        <a:pt x="27167" y="308134"/>
                        <a:pt x="16300" y="283272"/>
                      </a:cubicBezTo>
                      <a:cubicBezTo>
                        <a:pt x="5516" y="258494"/>
                        <a:pt x="82" y="231821"/>
                        <a:pt x="82" y="203337"/>
                      </a:cubicBezTo>
                      <a:close/>
                      <a:moveTo>
                        <a:pt x="44290" y="203337"/>
                      </a:moveTo>
                      <a:cubicBezTo>
                        <a:pt x="44290" y="226717"/>
                        <a:pt x="48653" y="248450"/>
                        <a:pt x="57297" y="268619"/>
                      </a:cubicBezTo>
                      <a:cubicBezTo>
                        <a:pt x="65941" y="288706"/>
                        <a:pt x="77713" y="306076"/>
                        <a:pt x="92613" y="320730"/>
                      </a:cubicBezTo>
                      <a:cubicBezTo>
                        <a:pt x="107514" y="335383"/>
                        <a:pt x="124966" y="346826"/>
                        <a:pt x="145053" y="355058"/>
                      </a:cubicBezTo>
                      <a:cubicBezTo>
                        <a:pt x="165140" y="363373"/>
                        <a:pt x="186626" y="367489"/>
                        <a:pt x="209512" y="367489"/>
                      </a:cubicBezTo>
                      <a:cubicBezTo>
                        <a:pt x="232397" y="367489"/>
                        <a:pt x="253801" y="363373"/>
                        <a:pt x="273806" y="355058"/>
                      </a:cubicBezTo>
                      <a:cubicBezTo>
                        <a:pt x="293810" y="346826"/>
                        <a:pt x="311180" y="335383"/>
                        <a:pt x="326081" y="320730"/>
                      </a:cubicBezTo>
                      <a:cubicBezTo>
                        <a:pt x="340981" y="306076"/>
                        <a:pt x="352753" y="288706"/>
                        <a:pt x="361397" y="268619"/>
                      </a:cubicBezTo>
                      <a:cubicBezTo>
                        <a:pt x="370041" y="248532"/>
                        <a:pt x="374404" y="226799"/>
                        <a:pt x="374404" y="203337"/>
                      </a:cubicBezTo>
                      <a:cubicBezTo>
                        <a:pt x="374404" y="179875"/>
                        <a:pt x="370041" y="158224"/>
                        <a:pt x="361397" y="138302"/>
                      </a:cubicBezTo>
                      <a:cubicBezTo>
                        <a:pt x="352753" y="118380"/>
                        <a:pt x="340899" y="101010"/>
                        <a:pt x="325916" y="86439"/>
                      </a:cubicBezTo>
                      <a:cubicBezTo>
                        <a:pt x="310933" y="71785"/>
                        <a:pt x="293398" y="60342"/>
                        <a:pt x="273476" y="51946"/>
                      </a:cubicBezTo>
                      <a:cubicBezTo>
                        <a:pt x="253472" y="43549"/>
                        <a:pt x="232068" y="39350"/>
                        <a:pt x="209182" y="39350"/>
                      </a:cubicBezTo>
                      <a:cubicBezTo>
                        <a:pt x="186296" y="39350"/>
                        <a:pt x="164893" y="43549"/>
                        <a:pt x="144888" y="51946"/>
                      </a:cubicBezTo>
                      <a:cubicBezTo>
                        <a:pt x="124884" y="60342"/>
                        <a:pt x="107514" y="71868"/>
                        <a:pt x="92613" y="86439"/>
                      </a:cubicBezTo>
                      <a:cubicBezTo>
                        <a:pt x="77713" y="101092"/>
                        <a:pt x="65941" y="118380"/>
                        <a:pt x="57297" y="138302"/>
                      </a:cubicBezTo>
                      <a:cubicBezTo>
                        <a:pt x="48653" y="158307"/>
                        <a:pt x="44290" y="179957"/>
                        <a:pt x="44290" y="203337"/>
                      </a:cubicBezTo>
                      <a:close/>
                    </a:path>
                  </a:pathLst>
                </a:custGeom>
                <a:grpFill/>
                <a:ln w="8232" cap="flat">
                  <a:noFill/>
                  <a:prstDash val="solid"/>
                  <a:miter/>
                </a:ln>
              </p:spPr>
              <p:txBody>
                <a:bodyPr rtlCol="0" anchor="ctr"/>
                <a:lstStyle/>
                <a:p>
                  <a:endParaRPr lang="pt-BR"/>
                </a:p>
              </p:txBody>
            </p:sp>
            <p:sp>
              <p:nvSpPr>
                <p:cNvPr id="535" name="Forma Livre: Forma 534">
                  <a:extLst>
                    <a:ext uri="{FF2B5EF4-FFF2-40B4-BE49-F238E27FC236}">
                      <a16:creationId xmlns:a16="http://schemas.microsoft.com/office/drawing/2014/main" id="{8DEF9766-70DA-B1EF-40AE-CA304EA4C52D}"/>
                    </a:ext>
                  </a:extLst>
                </p:cNvPr>
                <p:cNvSpPr/>
                <p:nvPr/>
              </p:nvSpPr>
              <p:spPr>
                <a:xfrm>
                  <a:off x="4683012"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700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651 w 452528"/>
                    <a:gd name="connsiteY24" fmla="*/ 392515 h 441743"/>
                    <a:gd name="connsiteX25" fmla="*/ 226058 w 452528"/>
                    <a:gd name="connsiteY25" fmla="*/ 407004 h 441743"/>
                    <a:gd name="connsiteX26" fmla="*/ 301796 w 452528"/>
                    <a:gd name="connsiteY26" fmla="*/ 392515 h 441743"/>
                    <a:gd name="connsiteX27" fmla="*/ 362714 w 452528"/>
                    <a:gd name="connsiteY27" fmla="*/ 352836 h 441743"/>
                    <a:gd name="connsiteX28" fmla="*/ 403135 w 452528"/>
                    <a:gd name="connsiteY28" fmla="*/ 293728 h 441743"/>
                    <a:gd name="connsiteX29" fmla="*/ 417706 w 452528"/>
                    <a:gd name="connsiteY29" fmla="*/ 220625 h 441743"/>
                    <a:gd name="connsiteX30" fmla="*/ 403135 w 452528"/>
                    <a:gd name="connsiteY30" fmla="*/ 147934 h 441743"/>
                    <a:gd name="connsiteX31" fmla="*/ 362714 w 452528"/>
                    <a:gd name="connsiteY31" fmla="*/ 88826 h 441743"/>
                    <a:gd name="connsiteX32" fmla="*/ 301796 w 452528"/>
                    <a:gd name="connsiteY32" fmla="*/ 49147 h 441743"/>
                    <a:gd name="connsiteX33" fmla="*/ 226058 w 452528"/>
                    <a:gd name="connsiteY33" fmla="*/ 34658 h 441743"/>
                    <a:gd name="connsiteX34" fmla="*/ 226882 w 452528"/>
                    <a:gd name="connsiteY34" fmla="*/ 402064 h 441743"/>
                    <a:gd name="connsiteX35" fmla="*/ 155755 w 452528"/>
                    <a:gd name="connsiteY35" fmla="*/ 388317 h 441743"/>
                    <a:gd name="connsiteX36" fmla="*/ 97717 w 452528"/>
                    <a:gd name="connsiteY36" fmla="*/ 350284 h 441743"/>
                    <a:gd name="connsiteX37" fmla="*/ 58614 w 452528"/>
                    <a:gd name="connsiteY37" fmla="*/ 292658 h 441743"/>
                    <a:gd name="connsiteX38" fmla="*/ 44207 w 452528"/>
                    <a:gd name="connsiteY38" fmla="*/ 220543 h 441743"/>
                    <a:gd name="connsiteX39" fmla="*/ 58614 w 452528"/>
                    <a:gd name="connsiteY39" fmla="*/ 148593 h 441743"/>
                    <a:gd name="connsiteX40" fmla="*/ 97635 w 452528"/>
                    <a:gd name="connsiteY40" fmla="*/ 91214 h 441743"/>
                    <a:gd name="connsiteX41" fmla="*/ 155343 w 452528"/>
                    <a:gd name="connsiteY41" fmla="*/ 53016 h 441743"/>
                    <a:gd name="connsiteX42" fmla="*/ 226388 w 452528"/>
                    <a:gd name="connsiteY42" fmla="*/ 39103 h 441743"/>
                    <a:gd name="connsiteX43" fmla="*/ 297432 w 452528"/>
                    <a:gd name="connsiteY43" fmla="*/ 53016 h 441743"/>
                    <a:gd name="connsiteX44" fmla="*/ 355305 w 452528"/>
                    <a:gd name="connsiteY44" fmla="*/ 91131 h 441743"/>
                    <a:gd name="connsiteX45" fmla="*/ 394573 w 452528"/>
                    <a:gd name="connsiteY45" fmla="*/ 148593 h 441743"/>
                    <a:gd name="connsiteX46" fmla="*/ 408979 w 452528"/>
                    <a:gd name="connsiteY46" fmla="*/ 220543 h 441743"/>
                    <a:gd name="connsiteX47" fmla="*/ 394573 w 452528"/>
                    <a:gd name="connsiteY47" fmla="*/ 292658 h 441743"/>
                    <a:gd name="connsiteX48" fmla="*/ 355470 w 452528"/>
                    <a:gd name="connsiteY48" fmla="*/ 350284 h 441743"/>
                    <a:gd name="connsiteX49" fmla="*/ 297679 w 452528"/>
                    <a:gd name="connsiteY49" fmla="*/ 388317 h 441743"/>
                    <a:gd name="connsiteX50" fmla="*/ 226717 w 452528"/>
                    <a:gd name="connsiteY50" fmla="*/ 402064 h 441743"/>
                    <a:gd name="connsiteX51" fmla="*/ 226470 w 452528"/>
                    <a:gd name="connsiteY51" fmla="*/ 73926 h 441743"/>
                    <a:gd name="connsiteX52" fmla="*/ 168926 w 452528"/>
                    <a:gd name="connsiteY52" fmla="*/ 85122 h 441743"/>
                    <a:gd name="connsiteX53" fmla="*/ 122085 w 452528"/>
                    <a:gd name="connsiteY53" fmla="*/ 115993 h 441743"/>
                    <a:gd name="connsiteX54" fmla="*/ 90555 w 452528"/>
                    <a:gd name="connsiteY54" fmla="*/ 162423 h 441743"/>
                    <a:gd name="connsiteX55" fmla="*/ 79030 w 452528"/>
                    <a:gd name="connsiteY55" fmla="*/ 220625 h 441743"/>
                    <a:gd name="connsiteX56" fmla="*/ 90555 w 452528"/>
                    <a:gd name="connsiteY56" fmla="*/ 278992 h 441743"/>
                    <a:gd name="connsiteX57" fmla="*/ 122085 w 452528"/>
                    <a:gd name="connsiteY57" fmla="*/ 325587 h 441743"/>
                    <a:gd name="connsiteX58" fmla="*/ 169009 w 452528"/>
                    <a:gd name="connsiteY58" fmla="*/ 356293 h 441743"/>
                    <a:gd name="connsiteX59" fmla="*/ 226882 w 452528"/>
                    <a:gd name="connsiteY59" fmla="*/ 367407 h 441743"/>
                    <a:gd name="connsiteX60" fmla="*/ 284507 w 452528"/>
                    <a:gd name="connsiteY60" fmla="*/ 356293 h 441743"/>
                    <a:gd name="connsiteX61" fmla="*/ 331267 w 452528"/>
                    <a:gd name="connsiteY61" fmla="*/ 325587 h 441743"/>
                    <a:gd name="connsiteX62" fmla="*/ 362796 w 452528"/>
                    <a:gd name="connsiteY62" fmla="*/ 278992 h 441743"/>
                    <a:gd name="connsiteX63" fmla="*/ 374322 w 452528"/>
                    <a:gd name="connsiteY63" fmla="*/ 220625 h 441743"/>
                    <a:gd name="connsiteX64" fmla="*/ 362796 w 452528"/>
                    <a:gd name="connsiteY64" fmla="*/ 162423 h 441743"/>
                    <a:gd name="connsiteX65" fmla="*/ 331102 w 452528"/>
                    <a:gd name="connsiteY65" fmla="*/ 116075 h 441743"/>
                    <a:gd name="connsiteX66" fmla="*/ 284014 w 452528"/>
                    <a:gd name="connsiteY66" fmla="*/ 85122 h 441743"/>
                    <a:gd name="connsiteX67" fmla="*/ 226470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3" y="413260"/>
                        <a:pt x="85863" y="397454"/>
                        <a:pt x="65694" y="377697"/>
                      </a:cubicBezTo>
                      <a:cubicBezTo>
                        <a:pt x="45442" y="357857"/>
                        <a:pt x="29307" y="334313"/>
                        <a:pt x="17700" y="307558"/>
                      </a:cubicBezTo>
                      <a:cubicBezTo>
                        <a:pt x="6010" y="280721"/>
                        <a:pt x="0" y="251496"/>
                        <a:pt x="0" y="220708"/>
                      </a:cubicBezTo>
                      <a:cubicBezTo>
                        <a:pt x="0" y="189918"/>
                        <a:pt x="5845" y="161188"/>
                        <a:pt x="17452" y="134269"/>
                      </a:cubicBezTo>
                      <a:cubicBezTo>
                        <a:pt x="28978" y="107431"/>
                        <a:pt x="45195" y="83805"/>
                        <a:pt x="65529" y="64047"/>
                      </a:cubicBezTo>
                      <a:cubicBezTo>
                        <a:pt x="85863" y="44290"/>
                        <a:pt x="109983"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463"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295"/>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651" y="392515"/>
                      </a:cubicBezTo>
                      <a:cubicBezTo>
                        <a:pt x="173866" y="402147"/>
                        <a:pt x="199221" y="407004"/>
                        <a:pt x="226058" y="407004"/>
                      </a:cubicBezTo>
                      <a:cubicBezTo>
                        <a:pt x="252896" y="407004"/>
                        <a:pt x="278580" y="402147"/>
                        <a:pt x="301796" y="392515"/>
                      </a:cubicBezTo>
                      <a:cubicBezTo>
                        <a:pt x="325092" y="382883"/>
                        <a:pt x="345591" y="369465"/>
                        <a:pt x="362714" y="352836"/>
                      </a:cubicBezTo>
                      <a:cubicBezTo>
                        <a:pt x="379837" y="336206"/>
                        <a:pt x="393421" y="316284"/>
                        <a:pt x="403135" y="293728"/>
                      </a:cubicBezTo>
                      <a:cubicBezTo>
                        <a:pt x="412849" y="271253"/>
                        <a:pt x="417706" y="246639"/>
                        <a:pt x="417706" y="220625"/>
                      </a:cubicBezTo>
                      <a:cubicBezTo>
                        <a:pt x="417706" y="194611"/>
                        <a:pt x="412766" y="170408"/>
                        <a:pt x="403135" y="147934"/>
                      </a:cubicBezTo>
                      <a:cubicBezTo>
                        <a:pt x="393421" y="125378"/>
                        <a:pt x="379837" y="105455"/>
                        <a:pt x="362714" y="88826"/>
                      </a:cubicBezTo>
                      <a:cubicBezTo>
                        <a:pt x="345591" y="72115"/>
                        <a:pt x="325092" y="58779"/>
                        <a:pt x="301796" y="49147"/>
                      </a:cubicBezTo>
                      <a:cubicBezTo>
                        <a:pt x="278580" y="39515"/>
                        <a:pt x="253060" y="34658"/>
                        <a:pt x="226058" y="34658"/>
                      </a:cubicBezTo>
                      <a:close/>
                      <a:moveTo>
                        <a:pt x="226882" y="402064"/>
                      </a:moveTo>
                      <a:cubicBezTo>
                        <a:pt x="201773" y="402064"/>
                        <a:pt x="177899" y="397454"/>
                        <a:pt x="155755" y="388317"/>
                      </a:cubicBezTo>
                      <a:cubicBezTo>
                        <a:pt x="133692" y="379261"/>
                        <a:pt x="114182" y="366418"/>
                        <a:pt x="97717" y="350284"/>
                      </a:cubicBezTo>
                      <a:cubicBezTo>
                        <a:pt x="81253" y="334148"/>
                        <a:pt x="68163" y="314802"/>
                        <a:pt x="58614" y="292658"/>
                      </a:cubicBezTo>
                      <a:cubicBezTo>
                        <a:pt x="49065" y="270513"/>
                        <a:pt x="44207" y="246227"/>
                        <a:pt x="44207" y="220543"/>
                      </a:cubicBezTo>
                      <a:cubicBezTo>
                        <a:pt x="44207" y="194858"/>
                        <a:pt x="49065" y="170655"/>
                        <a:pt x="58614" y="148593"/>
                      </a:cubicBezTo>
                      <a:cubicBezTo>
                        <a:pt x="68081" y="126695"/>
                        <a:pt x="81253" y="107349"/>
                        <a:pt x="97635" y="91214"/>
                      </a:cubicBezTo>
                      <a:cubicBezTo>
                        <a:pt x="114017" y="75078"/>
                        <a:pt x="133445" y="62236"/>
                        <a:pt x="155343" y="53016"/>
                      </a:cubicBezTo>
                      <a:cubicBezTo>
                        <a:pt x="177324" y="43796"/>
                        <a:pt x="201279" y="39103"/>
                        <a:pt x="226388" y="39103"/>
                      </a:cubicBezTo>
                      <a:cubicBezTo>
                        <a:pt x="251496" y="39103"/>
                        <a:pt x="275370" y="43796"/>
                        <a:pt x="297432" y="53016"/>
                      </a:cubicBezTo>
                      <a:cubicBezTo>
                        <a:pt x="319330" y="62236"/>
                        <a:pt x="338758" y="74996"/>
                        <a:pt x="355305" y="91131"/>
                      </a:cubicBezTo>
                      <a:cubicBezTo>
                        <a:pt x="371852" y="107267"/>
                        <a:pt x="385106" y="126612"/>
                        <a:pt x="394573" y="148593"/>
                      </a:cubicBezTo>
                      <a:cubicBezTo>
                        <a:pt x="404123" y="170655"/>
                        <a:pt x="408979" y="194858"/>
                        <a:pt x="408979" y="220543"/>
                      </a:cubicBezTo>
                      <a:cubicBezTo>
                        <a:pt x="408979" y="246227"/>
                        <a:pt x="404123" y="270430"/>
                        <a:pt x="394573" y="292658"/>
                      </a:cubicBezTo>
                      <a:cubicBezTo>
                        <a:pt x="385024" y="314720"/>
                        <a:pt x="371934" y="334148"/>
                        <a:pt x="355470" y="350284"/>
                      </a:cubicBezTo>
                      <a:cubicBezTo>
                        <a:pt x="339087" y="366418"/>
                        <a:pt x="319577" y="379179"/>
                        <a:pt x="297679" y="388317"/>
                      </a:cubicBezTo>
                      <a:cubicBezTo>
                        <a:pt x="275699" y="397454"/>
                        <a:pt x="251826" y="402064"/>
                        <a:pt x="226717" y="402064"/>
                      </a:cubicBezTo>
                      <a:close/>
                      <a:moveTo>
                        <a:pt x="226470" y="73926"/>
                      </a:moveTo>
                      <a:cubicBezTo>
                        <a:pt x="205972" y="73926"/>
                        <a:pt x="186626" y="77713"/>
                        <a:pt x="168926" y="85122"/>
                      </a:cubicBezTo>
                      <a:cubicBezTo>
                        <a:pt x="151063" y="92613"/>
                        <a:pt x="135339" y="102986"/>
                        <a:pt x="122085" y="115993"/>
                      </a:cubicBezTo>
                      <a:cubicBezTo>
                        <a:pt x="108913" y="129000"/>
                        <a:pt x="98293" y="144641"/>
                        <a:pt x="90555" y="162423"/>
                      </a:cubicBezTo>
                      <a:cubicBezTo>
                        <a:pt x="82899" y="180123"/>
                        <a:pt x="79030" y="199715"/>
                        <a:pt x="79030" y="220625"/>
                      </a:cubicBezTo>
                      <a:cubicBezTo>
                        <a:pt x="79030" y="241535"/>
                        <a:pt x="82899" y="261210"/>
                        <a:pt x="90555" y="278992"/>
                      </a:cubicBezTo>
                      <a:cubicBezTo>
                        <a:pt x="98293" y="296938"/>
                        <a:pt x="108831" y="312580"/>
                        <a:pt x="122085" y="325587"/>
                      </a:cubicBezTo>
                      <a:cubicBezTo>
                        <a:pt x="135256" y="338594"/>
                        <a:pt x="151063" y="348884"/>
                        <a:pt x="169009" y="356293"/>
                      </a:cubicBezTo>
                      <a:cubicBezTo>
                        <a:pt x="186873" y="363702"/>
                        <a:pt x="206383" y="367407"/>
                        <a:pt x="226882" y="367407"/>
                      </a:cubicBezTo>
                      <a:cubicBezTo>
                        <a:pt x="247380" y="367407"/>
                        <a:pt x="266808" y="363702"/>
                        <a:pt x="284507" y="356293"/>
                      </a:cubicBezTo>
                      <a:cubicBezTo>
                        <a:pt x="302289" y="348884"/>
                        <a:pt x="318013" y="338594"/>
                        <a:pt x="331267" y="325587"/>
                      </a:cubicBezTo>
                      <a:cubicBezTo>
                        <a:pt x="344439" y="312662"/>
                        <a:pt x="355058" y="296938"/>
                        <a:pt x="362796" y="278992"/>
                      </a:cubicBezTo>
                      <a:cubicBezTo>
                        <a:pt x="370452" y="261128"/>
                        <a:pt x="374322" y="241535"/>
                        <a:pt x="374322" y="220625"/>
                      </a:cubicBezTo>
                      <a:cubicBezTo>
                        <a:pt x="374322" y="199715"/>
                        <a:pt x="370452" y="180123"/>
                        <a:pt x="362796" y="162423"/>
                      </a:cubicBezTo>
                      <a:cubicBezTo>
                        <a:pt x="355058" y="144641"/>
                        <a:pt x="344439" y="129082"/>
                        <a:pt x="331102" y="116075"/>
                      </a:cubicBezTo>
                      <a:cubicBezTo>
                        <a:pt x="317684" y="103068"/>
                        <a:pt x="301878" y="92613"/>
                        <a:pt x="284014" y="85122"/>
                      </a:cubicBezTo>
                      <a:cubicBezTo>
                        <a:pt x="266314" y="77630"/>
                        <a:pt x="246886" y="73926"/>
                        <a:pt x="226470" y="73926"/>
                      </a:cubicBezTo>
                      <a:close/>
                    </a:path>
                  </a:pathLst>
                </a:custGeom>
                <a:grpFill/>
                <a:ln w="8232" cap="flat">
                  <a:noFill/>
                  <a:prstDash val="solid"/>
                  <a:miter/>
                </a:ln>
              </p:spPr>
              <p:txBody>
                <a:bodyPr rtlCol="0" anchor="ctr"/>
                <a:lstStyle/>
                <a:p>
                  <a:endParaRPr lang="pt-BR"/>
                </a:p>
              </p:txBody>
            </p:sp>
          </p:grpSp>
          <p:grpSp>
            <p:nvGrpSpPr>
              <p:cNvPr id="501" name="Gráfico 4">
                <a:extLst>
                  <a:ext uri="{FF2B5EF4-FFF2-40B4-BE49-F238E27FC236}">
                    <a16:creationId xmlns:a16="http://schemas.microsoft.com/office/drawing/2014/main" id="{F03B75A6-FB16-BDC1-B9E5-A861FE579C13}"/>
                  </a:ext>
                </a:extLst>
              </p:cNvPr>
              <p:cNvGrpSpPr/>
              <p:nvPr/>
            </p:nvGrpSpPr>
            <p:grpSpPr>
              <a:xfrm>
                <a:off x="5709659" y="5025814"/>
                <a:ext cx="561941" cy="574201"/>
                <a:chOff x="5709659" y="5025814"/>
                <a:chExt cx="561941" cy="574201"/>
              </a:xfrm>
              <a:grpFill/>
            </p:grpSpPr>
            <p:sp>
              <p:nvSpPr>
                <p:cNvPr id="532" name="Forma Livre: Forma 531">
                  <a:extLst>
                    <a:ext uri="{FF2B5EF4-FFF2-40B4-BE49-F238E27FC236}">
                      <a16:creationId xmlns:a16="http://schemas.microsoft.com/office/drawing/2014/main" id="{4BC23C92-9802-3C6A-6293-74EE5214E886}"/>
                    </a:ext>
                  </a:extLst>
                </p:cNvPr>
                <p:cNvSpPr/>
                <p:nvPr/>
              </p:nvSpPr>
              <p:spPr>
                <a:xfrm>
                  <a:off x="5727194" y="5042855"/>
                  <a:ext cx="526948" cy="539707"/>
                </a:xfrm>
                <a:custGeom>
                  <a:avLst/>
                  <a:gdLst>
                    <a:gd name="connsiteX0" fmla="*/ 526454 w 526948"/>
                    <a:gd name="connsiteY0" fmla="*/ 163905 h 539707"/>
                    <a:gd name="connsiteX1" fmla="*/ 479530 w 526948"/>
                    <a:gd name="connsiteY1" fmla="*/ 163905 h 539707"/>
                    <a:gd name="connsiteX2" fmla="*/ 444213 w 526948"/>
                    <a:gd name="connsiteY2" fmla="*/ 112782 h 539707"/>
                    <a:gd name="connsiteX3" fmla="*/ 396549 w 526948"/>
                    <a:gd name="connsiteY3" fmla="*/ 73844 h 539707"/>
                    <a:gd name="connsiteX4" fmla="*/ 339334 w 526948"/>
                    <a:gd name="connsiteY4" fmla="*/ 49064 h 539707"/>
                    <a:gd name="connsiteX5" fmla="*/ 275452 w 526948"/>
                    <a:gd name="connsiteY5" fmla="*/ 40256 h 539707"/>
                    <a:gd name="connsiteX6" fmla="*/ 185555 w 526948"/>
                    <a:gd name="connsiteY6" fmla="*/ 57955 h 539707"/>
                    <a:gd name="connsiteX7" fmla="*/ 112124 w 526948"/>
                    <a:gd name="connsiteY7" fmla="*/ 106773 h 539707"/>
                    <a:gd name="connsiteX8" fmla="*/ 62730 w 526948"/>
                    <a:gd name="connsiteY8" fmla="*/ 179875 h 539707"/>
                    <a:gd name="connsiteX9" fmla="*/ 44619 w 526948"/>
                    <a:gd name="connsiteY9" fmla="*/ 270348 h 539707"/>
                    <a:gd name="connsiteX10" fmla="*/ 62730 w 526948"/>
                    <a:gd name="connsiteY10" fmla="*/ 360409 h 539707"/>
                    <a:gd name="connsiteX11" fmla="*/ 112124 w 526948"/>
                    <a:gd name="connsiteY11" fmla="*/ 433265 h 539707"/>
                    <a:gd name="connsiteX12" fmla="*/ 185555 w 526948"/>
                    <a:gd name="connsiteY12" fmla="*/ 481918 h 539707"/>
                    <a:gd name="connsiteX13" fmla="*/ 275452 w 526948"/>
                    <a:gd name="connsiteY13" fmla="*/ 499617 h 539707"/>
                    <a:gd name="connsiteX14" fmla="*/ 339005 w 526948"/>
                    <a:gd name="connsiteY14" fmla="*/ 491055 h 539707"/>
                    <a:gd name="connsiteX15" fmla="*/ 396219 w 526948"/>
                    <a:gd name="connsiteY15" fmla="*/ 466441 h 539707"/>
                    <a:gd name="connsiteX16" fmla="*/ 444131 w 526948"/>
                    <a:gd name="connsiteY16" fmla="*/ 427502 h 539707"/>
                    <a:gd name="connsiteX17" fmla="*/ 479612 w 526948"/>
                    <a:gd name="connsiteY17" fmla="*/ 376380 h 539707"/>
                    <a:gd name="connsiteX18" fmla="*/ 526948 w 526948"/>
                    <a:gd name="connsiteY18" fmla="*/ 376380 h 539707"/>
                    <a:gd name="connsiteX19" fmla="*/ 485539 w 526948"/>
                    <a:gd name="connsiteY19" fmla="*/ 444461 h 539707"/>
                    <a:gd name="connsiteX20" fmla="*/ 426185 w 526948"/>
                    <a:gd name="connsiteY20" fmla="*/ 495994 h 539707"/>
                    <a:gd name="connsiteX21" fmla="*/ 354482 w 526948"/>
                    <a:gd name="connsiteY21" fmla="*/ 528430 h 539707"/>
                    <a:gd name="connsiteX22" fmla="*/ 275534 w 526948"/>
                    <a:gd name="connsiteY22" fmla="*/ 539708 h 539707"/>
                    <a:gd name="connsiteX23" fmla="*/ 168103 w 526948"/>
                    <a:gd name="connsiteY23" fmla="*/ 518716 h 539707"/>
                    <a:gd name="connsiteX24" fmla="*/ 80511 w 526948"/>
                    <a:gd name="connsiteY24" fmla="*/ 461254 h 539707"/>
                    <a:gd name="connsiteX25" fmla="*/ 21569 w 526948"/>
                    <a:gd name="connsiteY25" fmla="*/ 375556 h 539707"/>
                    <a:gd name="connsiteX26" fmla="*/ 0 w 526948"/>
                    <a:gd name="connsiteY26" fmla="*/ 270266 h 539707"/>
                    <a:gd name="connsiteX27" fmla="*/ 21569 w 526948"/>
                    <a:gd name="connsiteY27" fmla="*/ 164152 h 539707"/>
                    <a:gd name="connsiteX28" fmla="*/ 80511 w 526948"/>
                    <a:gd name="connsiteY28" fmla="*/ 78454 h 539707"/>
                    <a:gd name="connsiteX29" fmla="*/ 168103 w 526948"/>
                    <a:gd name="connsiteY29" fmla="*/ 20992 h 539707"/>
                    <a:gd name="connsiteX30" fmla="*/ 275534 w 526948"/>
                    <a:gd name="connsiteY30" fmla="*/ 0 h 539707"/>
                    <a:gd name="connsiteX31" fmla="*/ 354482 w 526948"/>
                    <a:gd name="connsiteY31" fmla="*/ 11278 h 539707"/>
                    <a:gd name="connsiteX32" fmla="*/ 426185 w 526948"/>
                    <a:gd name="connsiteY32" fmla="*/ 43549 h 539707"/>
                    <a:gd name="connsiteX33" fmla="*/ 485293 w 526948"/>
                    <a:gd name="connsiteY33" fmla="*/ 94836 h 539707"/>
                    <a:gd name="connsiteX34" fmla="*/ 526536 w 526948"/>
                    <a:gd name="connsiteY34" fmla="*/ 163740 h 5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6948" h="539707">
                      <a:moveTo>
                        <a:pt x="526454" y="163905"/>
                      </a:moveTo>
                      <a:lnTo>
                        <a:pt x="479530" y="163905"/>
                      </a:lnTo>
                      <a:cubicBezTo>
                        <a:pt x="470145" y="145053"/>
                        <a:pt x="458373" y="128012"/>
                        <a:pt x="444213" y="112782"/>
                      </a:cubicBezTo>
                      <a:cubicBezTo>
                        <a:pt x="430136" y="97553"/>
                        <a:pt x="414166" y="84545"/>
                        <a:pt x="396549" y="73844"/>
                      </a:cubicBezTo>
                      <a:cubicBezTo>
                        <a:pt x="378849" y="63141"/>
                        <a:pt x="359751" y="54909"/>
                        <a:pt x="339334" y="49064"/>
                      </a:cubicBezTo>
                      <a:cubicBezTo>
                        <a:pt x="318836" y="43219"/>
                        <a:pt x="297515" y="40256"/>
                        <a:pt x="275452" y="40256"/>
                      </a:cubicBezTo>
                      <a:cubicBezTo>
                        <a:pt x="243675" y="40256"/>
                        <a:pt x="213710" y="46183"/>
                        <a:pt x="185555" y="57955"/>
                      </a:cubicBezTo>
                      <a:cubicBezTo>
                        <a:pt x="157483" y="69810"/>
                        <a:pt x="132951" y="86110"/>
                        <a:pt x="112124" y="106773"/>
                      </a:cubicBezTo>
                      <a:cubicBezTo>
                        <a:pt x="91296" y="127518"/>
                        <a:pt x="74749" y="151885"/>
                        <a:pt x="62730" y="179875"/>
                      </a:cubicBezTo>
                      <a:cubicBezTo>
                        <a:pt x="50628" y="207865"/>
                        <a:pt x="44619" y="237995"/>
                        <a:pt x="44619" y="270348"/>
                      </a:cubicBezTo>
                      <a:cubicBezTo>
                        <a:pt x="44619" y="302701"/>
                        <a:pt x="50628" y="332419"/>
                        <a:pt x="62730" y="360409"/>
                      </a:cubicBezTo>
                      <a:cubicBezTo>
                        <a:pt x="74831" y="388398"/>
                        <a:pt x="91296" y="412684"/>
                        <a:pt x="112124" y="433265"/>
                      </a:cubicBezTo>
                      <a:cubicBezTo>
                        <a:pt x="132951" y="453845"/>
                        <a:pt x="157483" y="470063"/>
                        <a:pt x="185555" y="481918"/>
                      </a:cubicBezTo>
                      <a:cubicBezTo>
                        <a:pt x="213628" y="493772"/>
                        <a:pt x="243593" y="499617"/>
                        <a:pt x="275452" y="499617"/>
                      </a:cubicBezTo>
                      <a:cubicBezTo>
                        <a:pt x="297350" y="499617"/>
                        <a:pt x="318507" y="496736"/>
                        <a:pt x="339005" y="491055"/>
                      </a:cubicBezTo>
                      <a:cubicBezTo>
                        <a:pt x="359503" y="485293"/>
                        <a:pt x="378602" y="477143"/>
                        <a:pt x="396219" y="466441"/>
                      </a:cubicBezTo>
                      <a:cubicBezTo>
                        <a:pt x="413919" y="455739"/>
                        <a:pt x="429889" y="442814"/>
                        <a:pt x="444131" y="427502"/>
                      </a:cubicBezTo>
                      <a:cubicBezTo>
                        <a:pt x="458373" y="412272"/>
                        <a:pt x="470228" y="395231"/>
                        <a:pt x="479612" y="376380"/>
                      </a:cubicBezTo>
                      <a:lnTo>
                        <a:pt x="526948" y="376380"/>
                      </a:lnTo>
                      <a:cubicBezTo>
                        <a:pt x="516740" y="401570"/>
                        <a:pt x="502992" y="424292"/>
                        <a:pt x="485539" y="444461"/>
                      </a:cubicBezTo>
                      <a:cubicBezTo>
                        <a:pt x="468087" y="464712"/>
                        <a:pt x="448329" y="481835"/>
                        <a:pt x="426185" y="495994"/>
                      </a:cubicBezTo>
                      <a:cubicBezTo>
                        <a:pt x="404040" y="510154"/>
                        <a:pt x="380166" y="520938"/>
                        <a:pt x="354482" y="528430"/>
                      </a:cubicBezTo>
                      <a:cubicBezTo>
                        <a:pt x="328797" y="535921"/>
                        <a:pt x="302454" y="539708"/>
                        <a:pt x="275534" y="539708"/>
                      </a:cubicBezTo>
                      <a:cubicBezTo>
                        <a:pt x="237337" y="539708"/>
                        <a:pt x="201526" y="532711"/>
                        <a:pt x="168103" y="518716"/>
                      </a:cubicBezTo>
                      <a:cubicBezTo>
                        <a:pt x="134680" y="504721"/>
                        <a:pt x="105455" y="485622"/>
                        <a:pt x="80511" y="461254"/>
                      </a:cubicBezTo>
                      <a:cubicBezTo>
                        <a:pt x="55568" y="436969"/>
                        <a:pt x="35893" y="408403"/>
                        <a:pt x="21569" y="375556"/>
                      </a:cubicBezTo>
                      <a:cubicBezTo>
                        <a:pt x="7162" y="342709"/>
                        <a:pt x="0" y="307640"/>
                        <a:pt x="0" y="270266"/>
                      </a:cubicBezTo>
                      <a:cubicBezTo>
                        <a:pt x="0" y="232891"/>
                        <a:pt x="7162" y="196998"/>
                        <a:pt x="21569" y="164152"/>
                      </a:cubicBezTo>
                      <a:cubicBezTo>
                        <a:pt x="35975" y="131305"/>
                        <a:pt x="55568" y="102821"/>
                        <a:pt x="80511" y="78454"/>
                      </a:cubicBezTo>
                      <a:cubicBezTo>
                        <a:pt x="105455" y="54168"/>
                        <a:pt x="134598" y="34987"/>
                        <a:pt x="168103" y="20992"/>
                      </a:cubicBezTo>
                      <a:cubicBezTo>
                        <a:pt x="201526" y="6997"/>
                        <a:pt x="237337" y="0"/>
                        <a:pt x="275534" y="0"/>
                      </a:cubicBezTo>
                      <a:cubicBezTo>
                        <a:pt x="302536" y="0"/>
                        <a:pt x="328797" y="3787"/>
                        <a:pt x="354482" y="11278"/>
                      </a:cubicBezTo>
                      <a:cubicBezTo>
                        <a:pt x="380166" y="18770"/>
                        <a:pt x="404122" y="29554"/>
                        <a:pt x="426185" y="43549"/>
                      </a:cubicBezTo>
                      <a:cubicBezTo>
                        <a:pt x="448329" y="57544"/>
                        <a:pt x="468005" y="74667"/>
                        <a:pt x="485293" y="94836"/>
                      </a:cubicBezTo>
                      <a:cubicBezTo>
                        <a:pt x="502580" y="115087"/>
                        <a:pt x="516328" y="137973"/>
                        <a:pt x="526536" y="163740"/>
                      </a:cubicBezTo>
                      <a:close/>
                    </a:path>
                  </a:pathLst>
                </a:custGeom>
                <a:grpFill/>
                <a:ln w="8232" cap="flat">
                  <a:noFill/>
                  <a:prstDash val="solid"/>
                  <a:miter/>
                </a:ln>
              </p:spPr>
              <p:txBody>
                <a:bodyPr rtlCol="0" anchor="ctr"/>
                <a:lstStyle/>
                <a:p>
                  <a:endParaRPr lang="pt-BR"/>
                </a:p>
              </p:txBody>
            </p:sp>
            <p:sp>
              <p:nvSpPr>
                <p:cNvPr id="533" name="Forma Livre: Forma 532">
                  <a:extLst>
                    <a:ext uri="{FF2B5EF4-FFF2-40B4-BE49-F238E27FC236}">
                      <a16:creationId xmlns:a16="http://schemas.microsoft.com/office/drawing/2014/main" id="{5C5943A9-75B0-7DDA-EA60-0ACA287A069E}"/>
                    </a:ext>
                  </a:extLst>
                </p:cNvPr>
                <p:cNvSpPr/>
                <p:nvPr/>
              </p:nvSpPr>
              <p:spPr>
                <a:xfrm>
                  <a:off x="5709659" y="5025814"/>
                  <a:ext cx="561941" cy="574201"/>
                </a:xfrm>
                <a:custGeom>
                  <a:avLst/>
                  <a:gdLst>
                    <a:gd name="connsiteX0" fmla="*/ 292905 w 561941"/>
                    <a:gd name="connsiteY0" fmla="*/ 574201 h 574201"/>
                    <a:gd name="connsiteX1" fmla="*/ 178805 w 561941"/>
                    <a:gd name="connsiteY1" fmla="*/ 551892 h 574201"/>
                    <a:gd name="connsiteX2" fmla="*/ 85780 w 561941"/>
                    <a:gd name="connsiteY2" fmla="*/ 490890 h 574201"/>
                    <a:gd name="connsiteX3" fmla="*/ 23050 w 561941"/>
                    <a:gd name="connsiteY3" fmla="*/ 399760 h 574201"/>
                    <a:gd name="connsiteX4" fmla="*/ 0 w 561941"/>
                    <a:gd name="connsiteY4" fmla="*/ 287471 h 574201"/>
                    <a:gd name="connsiteX5" fmla="*/ 23050 w 561941"/>
                    <a:gd name="connsiteY5" fmla="*/ 174442 h 574201"/>
                    <a:gd name="connsiteX6" fmla="*/ 85780 w 561941"/>
                    <a:gd name="connsiteY6" fmla="*/ 83311 h 574201"/>
                    <a:gd name="connsiteX7" fmla="*/ 178805 w 561941"/>
                    <a:gd name="connsiteY7" fmla="*/ 22309 h 574201"/>
                    <a:gd name="connsiteX8" fmla="*/ 292905 w 561941"/>
                    <a:gd name="connsiteY8" fmla="*/ 0 h 574201"/>
                    <a:gd name="connsiteX9" fmla="*/ 376791 w 561941"/>
                    <a:gd name="connsiteY9" fmla="*/ 11937 h 574201"/>
                    <a:gd name="connsiteX10" fmla="*/ 452940 w 561941"/>
                    <a:gd name="connsiteY10" fmla="*/ 46183 h 574201"/>
                    <a:gd name="connsiteX11" fmla="*/ 515999 w 561941"/>
                    <a:gd name="connsiteY11" fmla="*/ 100928 h 574201"/>
                    <a:gd name="connsiteX12" fmla="*/ 560124 w 561941"/>
                    <a:gd name="connsiteY12" fmla="*/ 174689 h 574201"/>
                    <a:gd name="connsiteX13" fmla="*/ 558313 w 561941"/>
                    <a:gd name="connsiteY13" fmla="*/ 190824 h 574201"/>
                    <a:gd name="connsiteX14" fmla="*/ 543989 w 561941"/>
                    <a:gd name="connsiteY14" fmla="*/ 198398 h 574201"/>
                    <a:gd name="connsiteX15" fmla="*/ 497065 w 561941"/>
                    <a:gd name="connsiteY15" fmla="*/ 198398 h 574201"/>
                    <a:gd name="connsiteX16" fmla="*/ 481506 w 561941"/>
                    <a:gd name="connsiteY16" fmla="*/ 188766 h 574201"/>
                    <a:gd name="connsiteX17" fmla="*/ 448988 w 561941"/>
                    <a:gd name="connsiteY17" fmla="*/ 141677 h 574201"/>
                    <a:gd name="connsiteX18" fmla="*/ 405028 w 561941"/>
                    <a:gd name="connsiteY18" fmla="*/ 105785 h 574201"/>
                    <a:gd name="connsiteX19" fmla="*/ 352012 w 561941"/>
                    <a:gd name="connsiteY19" fmla="*/ 82817 h 574201"/>
                    <a:gd name="connsiteX20" fmla="*/ 292905 w 561941"/>
                    <a:gd name="connsiteY20" fmla="*/ 74749 h 574201"/>
                    <a:gd name="connsiteX21" fmla="*/ 209758 w 561941"/>
                    <a:gd name="connsiteY21" fmla="*/ 91131 h 574201"/>
                    <a:gd name="connsiteX22" fmla="*/ 141842 w 561941"/>
                    <a:gd name="connsiteY22" fmla="*/ 136244 h 574201"/>
                    <a:gd name="connsiteX23" fmla="*/ 96153 w 561941"/>
                    <a:gd name="connsiteY23" fmla="*/ 203913 h 574201"/>
                    <a:gd name="connsiteX24" fmla="*/ 79441 w 561941"/>
                    <a:gd name="connsiteY24" fmla="*/ 287471 h 574201"/>
                    <a:gd name="connsiteX25" fmla="*/ 96153 w 561941"/>
                    <a:gd name="connsiteY25" fmla="*/ 370617 h 574201"/>
                    <a:gd name="connsiteX26" fmla="*/ 141842 w 561941"/>
                    <a:gd name="connsiteY26" fmla="*/ 438039 h 574201"/>
                    <a:gd name="connsiteX27" fmla="*/ 209841 w 561941"/>
                    <a:gd name="connsiteY27" fmla="*/ 483070 h 574201"/>
                    <a:gd name="connsiteX28" fmla="*/ 292986 w 561941"/>
                    <a:gd name="connsiteY28" fmla="*/ 499452 h 574201"/>
                    <a:gd name="connsiteX29" fmla="*/ 351847 w 561941"/>
                    <a:gd name="connsiteY29" fmla="*/ 491467 h 574201"/>
                    <a:gd name="connsiteX30" fmla="*/ 404781 w 561941"/>
                    <a:gd name="connsiteY30" fmla="*/ 468746 h 574201"/>
                    <a:gd name="connsiteX31" fmla="*/ 448988 w 561941"/>
                    <a:gd name="connsiteY31" fmla="*/ 432853 h 574201"/>
                    <a:gd name="connsiteX32" fmla="*/ 481671 w 561941"/>
                    <a:gd name="connsiteY32" fmla="*/ 385765 h 574201"/>
                    <a:gd name="connsiteX33" fmla="*/ 497229 w 561941"/>
                    <a:gd name="connsiteY33" fmla="*/ 376132 h 574201"/>
                    <a:gd name="connsiteX34" fmla="*/ 544565 w 561941"/>
                    <a:gd name="connsiteY34" fmla="*/ 376132 h 574201"/>
                    <a:gd name="connsiteX35" fmla="*/ 558971 w 561941"/>
                    <a:gd name="connsiteY35" fmla="*/ 383789 h 574201"/>
                    <a:gd name="connsiteX36" fmla="*/ 560700 w 561941"/>
                    <a:gd name="connsiteY36" fmla="*/ 400006 h 574201"/>
                    <a:gd name="connsiteX37" fmla="*/ 516328 w 561941"/>
                    <a:gd name="connsiteY37" fmla="*/ 472944 h 574201"/>
                    <a:gd name="connsiteX38" fmla="*/ 453187 w 561941"/>
                    <a:gd name="connsiteY38" fmla="*/ 527771 h 574201"/>
                    <a:gd name="connsiteX39" fmla="*/ 376956 w 561941"/>
                    <a:gd name="connsiteY39" fmla="*/ 562265 h 574201"/>
                    <a:gd name="connsiteX40" fmla="*/ 293069 w 561941"/>
                    <a:gd name="connsiteY40" fmla="*/ 574201 h 574201"/>
                    <a:gd name="connsiteX41" fmla="*/ 292905 w 561941"/>
                    <a:gd name="connsiteY41" fmla="*/ 34658 h 574201"/>
                    <a:gd name="connsiteX42" fmla="*/ 192223 w 561941"/>
                    <a:gd name="connsiteY42" fmla="*/ 54333 h 574201"/>
                    <a:gd name="connsiteX43" fmla="*/ 110065 w 561941"/>
                    <a:gd name="connsiteY43" fmla="*/ 108172 h 574201"/>
                    <a:gd name="connsiteX44" fmla="*/ 54909 w 561941"/>
                    <a:gd name="connsiteY44" fmla="*/ 188355 h 574201"/>
                    <a:gd name="connsiteX45" fmla="*/ 34822 w 561941"/>
                    <a:gd name="connsiteY45" fmla="*/ 287471 h 574201"/>
                    <a:gd name="connsiteX46" fmla="*/ 54909 w 561941"/>
                    <a:gd name="connsiteY46" fmla="*/ 385847 h 574201"/>
                    <a:gd name="connsiteX47" fmla="*/ 110065 w 561941"/>
                    <a:gd name="connsiteY47" fmla="*/ 466029 h 574201"/>
                    <a:gd name="connsiteX48" fmla="*/ 192223 w 561941"/>
                    <a:gd name="connsiteY48" fmla="*/ 519868 h 574201"/>
                    <a:gd name="connsiteX49" fmla="*/ 292905 w 561941"/>
                    <a:gd name="connsiteY49" fmla="*/ 539543 h 574201"/>
                    <a:gd name="connsiteX50" fmla="*/ 366995 w 561941"/>
                    <a:gd name="connsiteY50" fmla="*/ 529006 h 574201"/>
                    <a:gd name="connsiteX51" fmla="*/ 434253 w 561941"/>
                    <a:gd name="connsiteY51" fmla="*/ 498629 h 574201"/>
                    <a:gd name="connsiteX52" fmla="*/ 489738 w 561941"/>
                    <a:gd name="connsiteY52" fmla="*/ 450388 h 574201"/>
                    <a:gd name="connsiteX53" fmla="*/ 516987 w 561941"/>
                    <a:gd name="connsiteY53" fmla="*/ 410955 h 574201"/>
                    <a:gd name="connsiteX54" fmla="*/ 507519 w 561941"/>
                    <a:gd name="connsiteY54" fmla="*/ 410955 h 574201"/>
                    <a:gd name="connsiteX55" fmla="*/ 474261 w 561941"/>
                    <a:gd name="connsiteY55" fmla="*/ 456562 h 574201"/>
                    <a:gd name="connsiteX56" fmla="*/ 422645 w 561941"/>
                    <a:gd name="connsiteY56" fmla="*/ 498464 h 574201"/>
                    <a:gd name="connsiteX57" fmla="*/ 361150 w 561941"/>
                    <a:gd name="connsiteY57" fmla="*/ 524972 h 574201"/>
                    <a:gd name="connsiteX58" fmla="*/ 292905 w 561941"/>
                    <a:gd name="connsiteY58" fmla="*/ 534192 h 574201"/>
                    <a:gd name="connsiteX59" fmla="*/ 196340 w 561941"/>
                    <a:gd name="connsiteY59" fmla="*/ 515093 h 574201"/>
                    <a:gd name="connsiteX60" fmla="*/ 117392 w 561941"/>
                    <a:gd name="connsiteY60" fmla="*/ 462819 h 574201"/>
                    <a:gd name="connsiteX61" fmla="*/ 64212 w 561941"/>
                    <a:gd name="connsiteY61" fmla="*/ 384447 h 574201"/>
                    <a:gd name="connsiteX62" fmla="*/ 44701 w 561941"/>
                    <a:gd name="connsiteY62" fmla="*/ 287471 h 574201"/>
                    <a:gd name="connsiteX63" fmla="*/ 64212 w 561941"/>
                    <a:gd name="connsiteY63" fmla="*/ 190166 h 574201"/>
                    <a:gd name="connsiteX64" fmla="*/ 117310 w 561941"/>
                    <a:gd name="connsiteY64" fmla="*/ 111630 h 574201"/>
                    <a:gd name="connsiteX65" fmla="*/ 196257 w 561941"/>
                    <a:gd name="connsiteY65" fmla="*/ 59108 h 574201"/>
                    <a:gd name="connsiteX66" fmla="*/ 292822 w 561941"/>
                    <a:gd name="connsiteY66" fmla="*/ 40009 h 574201"/>
                    <a:gd name="connsiteX67" fmla="*/ 361479 w 561941"/>
                    <a:gd name="connsiteY67" fmla="*/ 49476 h 574201"/>
                    <a:gd name="connsiteX68" fmla="*/ 422892 w 561941"/>
                    <a:gd name="connsiteY68" fmla="*/ 76149 h 574201"/>
                    <a:gd name="connsiteX69" fmla="*/ 474344 w 561941"/>
                    <a:gd name="connsiteY69" fmla="*/ 118133 h 574201"/>
                    <a:gd name="connsiteX70" fmla="*/ 507355 w 561941"/>
                    <a:gd name="connsiteY70" fmla="*/ 163658 h 574201"/>
                    <a:gd name="connsiteX71" fmla="*/ 516740 w 561941"/>
                    <a:gd name="connsiteY71" fmla="*/ 163658 h 574201"/>
                    <a:gd name="connsiteX72" fmla="*/ 489409 w 561941"/>
                    <a:gd name="connsiteY72" fmla="*/ 123484 h 574201"/>
                    <a:gd name="connsiteX73" fmla="*/ 434170 w 561941"/>
                    <a:gd name="connsiteY73" fmla="*/ 75572 h 574201"/>
                    <a:gd name="connsiteX74" fmla="*/ 366830 w 561941"/>
                    <a:gd name="connsiteY74" fmla="*/ 45278 h 574201"/>
                    <a:gd name="connsiteX75" fmla="*/ 292740 w 561941"/>
                    <a:gd name="connsiteY75" fmla="*/ 34740 h 5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1941" h="574201">
                      <a:moveTo>
                        <a:pt x="292905" y="574201"/>
                      </a:moveTo>
                      <a:cubicBezTo>
                        <a:pt x="252649" y="574201"/>
                        <a:pt x="214204" y="566710"/>
                        <a:pt x="178805" y="551892"/>
                      </a:cubicBezTo>
                      <a:cubicBezTo>
                        <a:pt x="143489" y="537156"/>
                        <a:pt x="112206" y="516575"/>
                        <a:pt x="85780" y="490890"/>
                      </a:cubicBezTo>
                      <a:cubicBezTo>
                        <a:pt x="59355" y="465123"/>
                        <a:pt x="38280" y="434500"/>
                        <a:pt x="23050" y="399760"/>
                      </a:cubicBezTo>
                      <a:cubicBezTo>
                        <a:pt x="7738" y="364854"/>
                        <a:pt x="0" y="327151"/>
                        <a:pt x="0" y="287471"/>
                      </a:cubicBezTo>
                      <a:cubicBezTo>
                        <a:pt x="0" y="247792"/>
                        <a:pt x="7738" y="209265"/>
                        <a:pt x="23050" y="174442"/>
                      </a:cubicBezTo>
                      <a:cubicBezTo>
                        <a:pt x="38280" y="139702"/>
                        <a:pt x="59355" y="109078"/>
                        <a:pt x="85780" y="83311"/>
                      </a:cubicBezTo>
                      <a:cubicBezTo>
                        <a:pt x="112206" y="57626"/>
                        <a:pt x="143489" y="37045"/>
                        <a:pt x="178805" y="22309"/>
                      </a:cubicBezTo>
                      <a:cubicBezTo>
                        <a:pt x="214204" y="7491"/>
                        <a:pt x="252649" y="0"/>
                        <a:pt x="292905" y="0"/>
                      </a:cubicBezTo>
                      <a:cubicBezTo>
                        <a:pt x="321388" y="0"/>
                        <a:pt x="349543" y="4034"/>
                        <a:pt x="376791" y="11937"/>
                      </a:cubicBezTo>
                      <a:cubicBezTo>
                        <a:pt x="403958" y="19840"/>
                        <a:pt x="429560" y="31365"/>
                        <a:pt x="452940" y="46183"/>
                      </a:cubicBezTo>
                      <a:cubicBezTo>
                        <a:pt x="476402" y="61001"/>
                        <a:pt x="497641" y="79441"/>
                        <a:pt x="515999" y="100928"/>
                      </a:cubicBezTo>
                      <a:cubicBezTo>
                        <a:pt x="534439" y="122496"/>
                        <a:pt x="549340" y="147358"/>
                        <a:pt x="560124" y="174689"/>
                      </a:cubicBezTo>
                      <a:cubicBezTo>
                        <a:pt x="562264" y="180040"/>
                        <a:pt x="561606" y="186050"/>
                        <a:pt x="558313" y="190824"/>
                      </a:cubicBezTo>
                      <a:cubicBezTo>
                        <a:pt x="555020" y="195599"/>
                        <a:pt x="549669" y="198398"/>
                        <a:pt x="543989" y="198398"/>
                      </a:cubicBezTo>
                      <a:lnTo>
                        <a:pt x="497065" y="198398"/>
                      </a:lnTo>
                      <a:cubicBezTo>
                        <a:pt x="490479" y="198398"/>
                        <a:pt x="484469" y="194693"/>
                        <a:pt x="481506" y="188766"/>
                      </a:cubicBezTo>
                      <a:cubicBezTo>
                        <a:pt x="472862" y="171478"/>
                        <a:pt x="461913" y="155672"/>
                        <a:pt x="448988" y="141677"/>
                      </a:cubicBezTo>
                      <a:cubicBezTo>
                        <a:pt x="436063" y="127683"/>
                        <a:pt x="421245" y="115663"/>
                        <a:pt x="405028" y="105785"/>
                      </a:cubicBezTo>
                      <a:cubicBezTo>
                        <a:pt x="388728" y="95906"/>
                        <a:pt x="370864" y="88250"/>
                        <a:pt x="352012" y="82817"/>
                      </a:cubicBezTo>
                      <a:cubicBezTo>
                        <a:pt x="333160" y="77466"/>
                        <a:pt x="313320" y="74749"/>
                        <a:pt x="292905" y="74749"/>
                      </a:cubicBezTo>
                      <a:cubicBezTo>
                        <a:pt x="263598" y="74749"/>
                        <a:pt x="235608" y="80265"/>
                        <a:pt x="209758" y="91131"/>
                      </a:cubicBezTo>
                      <a:cubicBezTo>
                        <a:pt x="183827" y="102080"/>
                        <a:pt x="160941" y="117228"/>
                        <a:pt x="141842" y="136244"/>
                      </a:cubicBezTo>
                      <a:cubicBezTo>
                        <a:pt x="122661" y="155343"/>
                        <a:pt x="107266" y="178064"/>
                        <a:pt x="96153" y="203913"/>
                      </a:cubicBezTo>
                      <a:cubicBezTo>
                        <a:pt x="85040" y="229598"/>
                        <a:pt x="79441" y="257670"/>
                        <a:pt x="79441" y="287471"/>
                      </a:cubicBezTo>
                      <a:cubicBezTo>
                        <a:pt x="79441" y="317272"/>
                        <a:pt x="85040" y="344932"/>
                        <a:pt x="96153" y="370617"/>
                      </a:cubicBezTo>
                      <a:cubicBezTo>
                        <a:pt x="107266" y="396384"/>
                        <a:pt x="122661" y="419105"/>
                        <a:pt x="141842" y="438039"/>
                      </a:cubicBezTo>
                      <a:cubicBezTo>
                        <a:pt x="161023" y="456973"/>
                        <a:pt x="183909" y="472121"/>
                        <a:pt x="209841" y="483070"/>
                      </a:cubicBezTo>
                      <a:cubicBezTo>
                        <a:pt x="235690" y="493936"/>
                        <a:pt x="263680" y="499452"/>
                        <a:pt x="292986" y="499452"/>
                      </a:cubicBezTo>
                      <a:cubicBezTo>
                        <a:pt x="313156" y="499452"/>
                        <a:pt x="332996" y="496818"/>
                        <a:pt x="351847" y="491467"/>
                      </a:cubicBezTo>
                      <a:cubicBezTo>
                        <a:pt x="370699" y="486198"/>
                        <a:pt x="388564" y="478542"/>
                        <a:pt x="404781" y="468746"/>
                      </a:cubicBezTo>
                      <a:cubicBezTo>
                        <a:pt x="420999" y="458949"/>
                        <a:pt x="435899" y="446848"/>
                        <a:pt x="448988" y="432853"/>
                      </a:cubicBezTo>
                      <a:cubicBezTo>
                        <a:pt x="462078" y="418858"/>
                        <a:pt x="473027" y="403052"/>
                        <a:pt x="481671" y="385765"/>
                      </a:cubicBezTo>
                      <a:cubicBezTo>
                        <a:pt x="484634" y="379920"/>
                        <a:pt x="490643" y="376132"/>
                        <a:pt x="497229" y="376132"/>
                      </a:cubicBezTo>
                      <a:lnTo>
                        <a:pt x="544565" y="376132"/>
                      </a:lnTo>
                      <a:cubicBezTo>
                        <a:pt x="550327" y="376132"/>
                        <a:pt x="555761" y="379014"/>
                        <a:pt x="558971" y="383789"/>
                      </a:cubicBezTo>
                      <a:cubicBezTo>
                        <a:pt x="562182" y="388563"/>
                        <a:pt x="562841" y="394655"/>
                        <a:pt x="560700" y="400006"/>
                      </a:cubicBezTo>
                      <a:cubicBezTo>
                        <a:pt x="549834" y="426844"/>
                        <a:pt x="534933" y="451376"/>
                        <a:pt x="516328" y="472944"/>
                      </a:cubicBezTo>
                      <a:cubicBezTo>
                        <a:pt x="497888" y="494348"/>
                        <a:pt x="476648" y="512789"/>
                        <a:pt x="453187" y="527771"/>
                      </a:cubicBezTo>
                      <a:cubicBezTo>
                        <a:pt x="429807" y="542672"/>
                        <a:pt x="404122" y="554279"/>
                        <a:pt x="376956" y="562265"/>
                      </a:cubicBezTo>
                      <a:cubicBezTo>
                        <a:pt x="349789" y="570167"/>
                        <a:pt x="321553" y="574201"/>
                        <a:pt x="293069" y="574201"/>
                      </a:cubicBezTo>
                      <a:close/>
                      <a:moveTo>
                        <a:pt x="292905" y="34658"/>
                      </a:moveTo>
                      <a:cubicBezTo>
                        <a:pt x="257259" y="34658"/>
                        <a:pt x="223342" y="41244"/>
                        <a:pt x="192223" y="54333"/>
                      </a:cubicBezTo>
                      <a:cubicBezTo>
                        <a:pt x="160941" y="67422"/>
                        <a:pt x="133281" y="85533"/>
                        <a:pt x="110065" y="108172"/>
                      </a:cubicBezTo>
                      <a:cubicBezTo>
                        <a:pt x="86850" y="130811"/>
                        <a:pt x="68328" y="157813"/>
                        <a:pt x="54909" y="188355"/>
                      </a:cubicBezTo>
                      <a:cubicBezTo>
                        <a:pt x="41573" y="218814"/>
                        <a:pt x="34822" y="252155"/>
                        <a:pt x="34822" y="287471"/>
                      </a:cubicBezTo>
                      <a:cubicBezTo>
                        <a:pt x="34822" y="322787"/>
                        <a:pt x="41573" y="355387"/>
                        <a:pt x="54909" y="385847"/>
                      </a:cubicBezTo>
                      <a:cubicBezTo>
                        <a:pt x="68328" y="416471"/>
                        <a:pt x="86850" y="443473"/>
                        <a:pt x="110065" y="466029"/>
                      </a:cubicBezTo>
                      <a:cubicBezTo>
                        <a:pt x="133281" y="488668"/>
                        <a:pt x="160941" y="506779"/>
                        <a:pt x="192223" y="519868"/>
                      </a:cubicBezTo>
                      <a:cubicBezTo>
                        <a:pt x="223342" y="532875"/>
                        <a:pt x="257259" y="539543"/>
                        <a:pt x="292905" y="539543"/>
                      </a:cubicBezTo>
                      <a:cubicBezTo>
                        <a:pt x="318095" y="539543"/>
                        <a:pt x="343039" y="536004"/>
                        <a:pt x="366995" y="529006"/>
                      </a:cubicBezTo>
                      <a:cubicBezTo>
                        <a:pt x="391033" y="522009"/>
                        <a:pt x="413589" y="511801"/>
                        <a:pt x="434253" y="498629"/>
                      </a:cubicBezTo>
                      <a:cubicBezTo>
                        <a:pt x="454833" y="485540"/>
                        <a:pt x="473521" y="469322"/>
                        <a:pt x="489738" y="450388"/>
                      </a:cubicBezTo>
                      <a:cubicBezTo>
                        <a:pt x="500193" y="438287"/>
                        <a:pt x="509248" y="425115"/>
                        <a:pt x="516987" y="410955"/>
                      </a:cubicBezTo>
                      <a:lnTo>
                        <a:pt x="507519" y="410955"/>
                      </a:lnTo>
                      <a:cubicBezTo>
                        <a:pt x="498299" y="427502"/>
                        <a:pt x="487104" y="442814"/>
                        <a:pt x="474261" y="456562"/>
                      </a:cubicBezTo>
                      <a:cubicBezTo>
                        <a:pt x="458949" y="472944"/>
                        <a:pt x="441579" y="487022"/>
                        <a:pt x="422645" y="498464"/>
                      </a:cubicBezTo>
                      <a:cubicBezTo>
                        <a:pt x="403711" y="509907"/>
                        <a:pt x="383048" y="518798"/>
                        <a:pt x="361150" y="524972"/>
                      </a:cubicBezTo>
                      <a:cubicBezTo>
                        <a:pt x="339252" y="531064"/>
                        <a:pt x="316284" y="534192"/>
                        <a:pt x="292905" y="534192"/>
                      </a:cubicBezTo>
                      <a:cubicBezTo>
                        <a:pt x="258905" y="534192"/>
                        <a:pt x="226470" y="527771"/>
                        <a:pt x="196340" y="515093"/>
                      </a:cubicBezTo>
                      <a:cubicBezTo>
                        <a:pt x="166292" y="502416"/>
                        <a:pt x="139701" y="484799"/>
                        <a:pt x="117392" y="462819"/>
                      </a:cubicBezTo>
                      <a:cubicBezTo>
                        <a:pt x="95000" y="440756"/>
                        <a:pt x="77136" y="414330"/>
                        <a:pt x="64212" y="384447"/>
                      </a:cubicBezTo>
                      <a:cubicBezTo>
                        <a:pt x="51205" y="354400"/>
                        <a:pt x="44701" y="321800"/>
                        <a:pt x="44701" y="287471"/>
                      </a:cubicBezTo>
                      <a:cubicBezTo>
                        <a:pt x="44701" y="253143"/>
                        <a:pt x="51287" y="220213"/>
                        <a:pt x="64212" y="190166"/>
                      </a:cubicBezTo>
                      <a:cubicBezTo>
                        <a:pt x="77136" y="160282"/>
                        <a:pt x="95000" y="133857"/>
                        <a:pt x="117310" y="111630"/>
                      </a:cubicBezTo>
                      <a:cubicBezTo>
                        <a:pt x="139620" y="89402"/>
                        <a:pt x="166210" y="71785"/>
                        <a:pt x="196257" y="59108"/>
                      </a:cubicBezTo>
                      <a:cubicBezTo>
                        <a:pt x="226388" y="46430"/>
                        <a:pt x="258905" y="40009"/>
                        <a:pt x="292822" y="40009"/>
                      </a:cubicBezTo>
                      <a:cubicBezTo>
                        <a:pt x="316449" y="40009"/>
                        <a:pt x="339581" y="43219"/>
                        <a:pt x="361479" y="49476"/>
                      </a:cubicBezTo>
                      <a:cubicBezTo>
                        <a:pt x="383295" y="55732"/>
                        <a:pt x="404040" y="64706"/>
                        <a:pt x="422892" y="76149"/>
                      </a:cubicBezTo>
                      <a:cubicBezTo>
                        <a:pt x="441909" y="87674"/>
                        <a:pt x="459196" y="101751"/>
                        <a:pt x="474344" y="118133"/>
                      </a:cubicBezTo>
                      <a:cubicBezTo>
                        <a:pt x="487104" y="131881"/>
                        <a:pt x="498135" y="147193"/>
                        <a:pt x="507355" y="163658"/>
                      </a:cubicBezTo>
                      <a:lnTo>
                        <a:pt x="516740" y="163658"/>
                      </a:lnTo>
                      <a:cubicBezTo>
                        <a:pt x="509002" y="149169"/>
                        <a:pt x="499864" y="135668"/>
                        <a:pt x="489409" y="123484"/>
                      </a:cubicBezTo>
                      <a:cubicBezTo>
                        <a:pt x="473356" y="104632"/>
                        <a:pt x="454751" y="88579"/>
                        <a:pt x="434170" y="75572"/>
                      </a:cubicBezTo>
                      <a:cubicBezTo>
                        <a:pt x="413507" y="62483"/>
                        <a:pt x="390868" y="52357"/>
                        <a:pt x="366830" y="45278"/>
                      </a:cubicBezTo>
                      <a:cubicBezTo>
                        <a:pt x="342792" y="38280"/>
                        <a:pt x="317848" y="34740"/>
                        <a:pt x="292740" y="34740"/>
                      </a:cubicBezTo>
                      <a:close/>
                    </a:path>
                  </a:pathLst>
                </a:custGeom>
                <a:grpFill/>
                <a:ln w="8232" cap="flat">
                  <a:noFill/>
                  <a:prstDash val="solid"/>
                  <a:miter/>
                </a:ln>
              </p:spPr>
              <p:txBody>
                <a:bodyPr rtlCol="0" anchor="ctr"/>
                <a:lstStyle/>
                <a:p>
                  <a:endParaRPr lang="pt-BR"/>
                </a:p>
              </p:txBody>
            </p:sp>
          </p:grpSp>
          <p:grpSp>
            <p:nvGrpSpPr>
              <p:cNvPr id="502" name="Gráfico 4">
                <a:extLst>
                  <a:ext uri="{FF2B5EF4-FFF2-40B4-BE49-F238E27FC236}">
                    <a16:creationId xmlns:a16="http://schemas.microsoft.com/office/drawing/2014/main" id="{C71840B7-3563-4D39-6AF0-539612759975}"/>
                  </a:ext>
                </a:extLst>
              </p:cNvPr>
              <p:cNvGrpSpPr/>
              <p:nvPr/>
            </p:nvGrpSpPr>
            <p:grpSpPr>
              <a:xfrm>
                <a:off x="6504896" y="5159012"/>
                <a:ext cx="452528" cy="441743"/>
                <a:chOff x="6504896" y="5159012"/>
                <a:chExt cx="452528" cy="441743"/>
              </a:xfrm>
              <a:grpFill/>
            </p:grpSpPr>
            <p:sp>
              <p:nvSpPr>
                <p:cNvPr id="530" name="Forma Livre: Forma 529">
                  <a:extLst>
                    <a:ext uri="{FF2B5EF4-FFF2-40B4-BE49-F238E27FC236}">
                      <a16:creationId xmlns:a16="http://schemas.microsoft.com/office/drawing/2014/main" id="{BD2A5560-1FA9-C872-D6A0-10E2FFF94ACF}"/>
                    </a:ext>
                  </a:extLst>
                </p:cNvPr>
                <p:cNvSpPr/>
                <p:nvPr/>
              </p:nvSpPr>
              <p:spPr>
                <a:xfrm>
                  <a:off x="6522185" y="5176300"/>
                  <a:ext cx="417952" cy="407086"/>
                </a:xfrm>
                <a:custGeom>
                  <a:avLst/>
                  <a:gdLst>
                    <a:gd name="connsiteX0" fmla="*/ 0 w 417952"/>
                    <a:gd name="connsiteY0" fmla="*/ 203337 h 407086"/>
                    <a:gd name="connsiteX1" fmla="*/ 16053 w 417952"/>
                    <a:gd name="connsiteY1" fmla="*/ 123813 h 407086"/>
                    <a:gd name="connsiteX2" fmla="*/ 60342 w 417952"/>
                    <a:gd name="connsiteY2" fmla="*/ 59108 h 407086"/>
                    <a:gd name="connsiteX3" fmla="*/ 126777 w 417952"/>
                    <a:gd name="connsiteY3" fmla="*/ 15806 h 407086"/>
                    <a:gd name="connsiteX4" fmla="*/ 208770 w 417952"/>
                    <a:gd name="connsiteY4" fmla="*/ 0 h 407086"/>
                    <a:gd name="connsiteX5" fmla="*/ 291176 w 417952"/>
                    <a:gd name="connsiteY5" fmla="*/ 15806 h 407086"/>
                    <a:gd name="connsiteX6" fmla="*/ 357610 w 417952"/>
                    <a:gd name="connsiteY6" fmla="*/ 59108 h 407086"/>
                    <a:gd name="connsiteX7" fmla="*/ 401900 w 417952"/>
                    <a:gd name="connsiteY7" fmla="*/ 123813 h 407086"/>
                    <a:gd name="connsiteX8" fmla="*/ 417952 w 417952"/>
                    <a:gd name="connsiteY8" fmla="*/ 203337 h 407086"/>
                    <a:gd name="connsiteX9" fmla="*/ 401900 w 417952"/>
                    <a:gd name="connsiteY9" fmla="*/ 283272 h 407086"/>
                    <a:gd name="connsiteX10" fmla="*/ 357610 w 417952"/>
                    <a:gd name="connsiteY10" fmla="*/ 347978 h 407086"/>
                    <a:gd name="connsiteX11" fmla="*/ 291176 w 417952"/>
                    <a:gd name="connsiteY11" fmla="*/ 391280 h 407086"/>
                    <a:gd name="connsiteX12" fmla="*/ 208770 w 417952"/>
                    <a:gd name="connsiteY12" fmla="*/ 407086 h 407086"/>
                    <a:gd name="connsiteX13" fmla="*/ 126777 w 417952"/>
                    <a:gd name="connsiteY13" fmla="*/ 391280 h 407086"/>
                    <a:gd name="connsiteX14" fmla="*/ 60589 w 417952"/>
                    <a:gd name="connsiteY14" fmla="*/ 347978 h 407086"/>
                    <a:gd name="connsiteX15" fmla="*/ 16300 w 417952"/>
                    <a:gd name="connsiteY15" fmla="*/ 283272 h 407086"/>
                    <a:gd name="connsiteX16" fmla="*/ 82 w 417952"/>
                    <a:gd name="connsiteY16" fmla="*/ 203337 h 407086"/>
                    <a:gd name="connsiteX17" fmla="*/ 44290 w 417952"/>
                    <a:gd name="connsiteY17" fmla="*/ 203337 h 407086"/>
                    <a:gd name="connsiteX18" fmla="*/ 57296 w 417952"/>
                    <a:gd name="connsiteY18" fmla="*/ 268619 h 407086"/>
                    <a:gd name="connsiteX19" fmla="*/ 92613 w 417952"/>
                    <a:gd name="connsiteY19" fmla="*/ 320730 h 407086"/>
                    <a:gd name="connsiteX20" fmla="*/ 145053 w 417952"/>
                    <a:gd name="connsiteY20" fmla="*/ 355058 h 407086"/>
                    <a:gd name="connsiteX21" fmla="*/ 209511 w 417952"/>
                    <a:gd name="connsiteY21" fmla="*/ 367489 h 407086"/>
                    <a:gd name="connsiteX22" fmla="*/ 273806 w 417952"/>
                    <a:gd name="connsiteY22" fmla="*/ 355058 h 407086"/>
                    <a:gd name="connsiteX23" fmla="*/ 326080 w 417952"/>
                    <a:gd name="connsiteY23" fmla="*/ 320730 h 407086"/>
                    <a:gd name="connsiteX24" fmla="*/ 361397 w 417952"/>
                    <a:gd name="connsiteY24" fmla="*/ 268619 h 407086"/>
                    <a:gd name="connsiteX25" fmla="*/ 374404 w 417952"/>
                    <a:gd name="connsiteY25" fmla="*/ 203337 h 407086"/>
                    <a:gd name="connsiteX26" fmla="*/ 361397 w 417952"/>
                    <a:gd name="connsiteY26" fmla="*/ 138302 h 407086"/>
                    <a:gd name="connsiteX27" fmla="*/ 325916 w 417952"/>
                    <a:gd name="connsiteY27" fmla="*/ 86439 h 407086"/>
                    <a:gd name="connsiteX28" fmla="*/ 273476 w 417952"/>
                    <a:gd name="connsiteY28" fmla="*/ 51946 h 407086"/>
                    <a:gd name="connsiteX29" fmla="*/ 209182 w 417952"/>
                    <a:gd name="connsiteY29" fmla="*/ 39350 h 407086"/>
                    <a:gd name="connsiteX30" fmla="*/ 144888 w 417952"/>
                    <a:gd name="connsiteY30" fmla="*/ 51946 h 407086"/>
                    <a:gd name="connsiteX31" fmla="*/ 92613 w 417952"/>
                    <a:gd name="connsiteY31" fmla="*/ 86439 h 407086"/>
                    <a:gd name="connsiteX32" fmla="*/ 57296 w 417952"/>
                    <a:gd name="connsiteY32" fmla="*/ 138302 h 407086"/>
                    <a:gd name="connsiteX33" fmla="*/ 44290 w 417952"/>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7952" h="407086">
                      <a:moveTo>
                        <a:pt x="0" y="203337"/>
                      </a:moveTo>
                      <a:cubicBezTo>
                        <a:pt x="0" y="175101"/>
                        <a:pt x="5351" y="148592"/>
                        <a:pt x="16053" y="123813"/>
                      </a:cubicBezTo>
                      <a:cubicBezTo>
                        <a:pt x="26755" y="99034"/>
                        <a:pt x="41490" y="77466"/>
                        <a:pt x="60342" y="59108"/>
                      </a:cubicBezTo>
                      <a:cubicBezTo>
                        <a:pt x="79194" y="40750"/>
                        <a:pt x="101339" y="26343"/>
                        <a:pt x="126777" y="15806"/>
                      </a:cubicBezTo>
                      <a:cubicBezTo>
                        <a:pt x="152215" y="5269"/>
                        <a:pt x="179546" y="0"/>
                        <a:pt x="208770" y="0"/>
                      </a:cubicBezTo>
                      <a:cubicBezTo>
                        <a:pt x="237995" y="0"/>
                        <a:pt x="265738" y="5269"/>
                        <a:pt x="291176" y="15806"/>
                      </a:cubicBezTo>
                      <a:cubicBezTo>
                        <a:pt x="316613" y="26343"/>
                        <a:pt x="338758" y="40832"/>
                        <a:pt x="357610" y="59108"/>
                      </a:cubicBezTo>
                      <a:cubicBezTo>
                        <a:pt x="376462" y="77383"/>
                        <a:pt x="391197" y="98952"/>
                        <a:pt x="401900" y="123813"/>
                      </a:cubicBezTo>
                      <a:cubicBezTo>
                        <a:pt x="412602" y="148592"/>
                        <a:pt x="417952" y="175101"/>
                        <a:pt x="417952" y="203337"/>
                      </a:cubicBezTo>
                      <a:cubicBezTo>
                        <a:pt x="417952" y="231574"/>
                        <a:pt x="412602" y="258494"/>
                        <a:pt x="401900" y="283272"/>
                      </a:cubicBezTo>
                      <a:cubicBezTo>
                        <a:pt x="391197" y="308052"/>
                        <a:pt x="376462" y="329620"/>
                        <a:pt x="357610" y="347978"/>
                      </a:cubicBezTo>
                      <a:cubicBezTo>
                        <a:pt x="338758" y="366336"/>
                        <a:pt x="316613" y="380743"/>
                        <a:pt x="291176" y="391280"/>
                      </a:cubicBezTo>
                      <a:cubicBezTo>
                        <a:pt x="265738" y="401817"/>
                        <a:pt x="238242" y="407086"/>
                        <a:pt x="208770" y="407086"/>
                      </a:cubicBezTo>
                      <a:cubicBezTo>
                        <a:pt x="179299" y="407086"/>
                        <a:pt x="152215" y="401817"/>
                        <a:pt x="126777" y="391280"/>
                      </a:cubicBezTo>
                      <a:cubicBezTo>
                        <a:pt x="101339" y="380743"/>
                        <a:pt x="79277" y="366254"/>
                        <a:pt x="60589" y="347978"/>
                      </a:cubicBezTo>
                      <a:cubicBezTo>
                        <a:pt x="41902" y="329703"/>
                        <a:pt x="27166" y="308134"/>
                        <a:pt x="16300" y="283272"/>
                      </a:cubicBezTo>
                      <a:cubicBezTo>
                        <a:pt x="5515" y="258494"/>
                        <a:pt x="82" y="231821"/>
                        <a:pt x="82" y="203337"/>
                      </a:cubicBezTo>
                      <a:close/>
                      <a:moveTo>
                        <a:pt x="44290" y="203337"/>
                      </a:moveTo>
                      <a:cubicBezTo>
                        <a:pt x="44290" y="226717"/>
                        <a:pt x="48653" y="248450"/>
                        <a:pt x="57296" y="268619"/>
                      </a:cubicBezTo>
                      <a:cubicBezTo>
                        <a:pt x="65941" y="288706"/>
                        <a:pt x="77713" y="306076"/>
                        <a:pt x="92613" y="320730"/>
                      </a:cubicBezTo>
                      <a:cubicBezTo>
                        <a:pt x="107514" y="335383"/>
                        <a:pt x="124966" y="346826"/>
                        <a:pt x="145053" y="355058"/>
                      </a:cubicBezTo>
                      <a:cubicBezTo>
                        <a:pt x="165139" y="363373"/>
                        <a:pt x="186626" y="367489"/>
                        <a:pt x="209511" y="367489"/>
                      </a:cubicBezTo>
                      <a:cubicBezTo>
                        <a:pt x="232397" y="367489"/>
                        <a:pt x="253883" y="363373"/>
                        <a:pt x="273806" y="355058"/>
                      </a:cubicBezTo>
                      <a:cubicBezTo>
                        <a:pt x="293810" y="346826"/>
                        <a:pt x="311180" y="335383"/>
                        <a:pt x="326080" y="320730"/>
                      </a:cubicBezTo>
                      <a:cubicBezTo>
                        <a:pt x="340981" y="306076"/>
                        <a:pt x="352753" y="288706"/>
                        <a:pt x="361397" y="268619"/>
                      </a:cubicBezTo>
                      <a:cubicBezTo>
                        <a:pt x="370040" y="248532"/>
                        <a:pt x="374404" y="226799"/>
                        <a:pt x="374404" y="203337"/>
                      </a:cubicBezTo>
                      <a:cubicBezTo>
                        <a:pt x="374404" y="179875"/>
                        <a:pt x="370040" y="158224"/>
                        <a:pt x="361397" y="138302"/>
                      </a:cubicBezTo>
                      <a:cubicBezTo>
                        <a:pt x="352753" y="118380"/>
                        <a:pt x="340898" y="101010"/>
                        <a:pt x="325916" y="86439"/>
                      </a:cubicBezTo>
                      <a:cubicBezTo>
                        <a:pt x="310933" y="71785"/>
                        <a:pt x="293398" y="60342"/>
                        <a:pt x="273476" y="51946"/>
                      </a:cubicBezTo>
                      <a:cubicBezTo>
                        <a:pt x="253472" y="43549"/>
                        <a:pt x="232068" y="39350"/>
                        <a:pt x="209182" y="39350"/>
                      </a:cubicBezTo>
                      <a:cubicBezTo>
                        <a:pt x="186296" y="39350"/>
                        <a:pt x="164810" y="43549"/>
                        <a:pt x="144888" y="51946"/>
                      </a:cubicBezTo>
                      <a:cubicBezTo>
                        <a:pt x="124966" y="60342"/>
                        <a:pt x="107514" y="71868"/>
                        <a:pt x="92613" y="86439"/>
                      </a:cubicBezTo>
                      <a:cubicBezTo>
                        <a:pt x="77713" y="101092"/>
                        <a:pt x="65941" y="118380"/>
                        <a:pt x="57296" y="138302"/>
                      </a:cubicBezTo>
                      <a:cubicBezTo>
                        <a:pt x="48653" y="158307"/>
                        <a:pt x="44290" y="179957"/>
                        <a:pt x="44290" y="203337"/>
                      </a:cubicBezTo>
                      <a:close/>
                    </a:path>
                  </a:pathLst>
                </a:custGeom>
                <a:grpFill/>
                <a:ln w="8232" cap="flat">
                  <a:noFill/>
                  <a:prstDash val="solid"/>
                  <a:miter/>
                </a:ln>
              </p:spPr>
              <p:txBody>
                <a:bodyPr rtlCol="0" anchor="ctr"/>
                <a:lstStyle/>
                <a:p>
                  <a:endParaRPr lang="pt-BR"/>
                </a:p>
              </p:txBody>
            </p:sp>
            <p:sp>
              <p:nvSpPr>
                <p:cNvPr id="531" name="Forma Livre: Forma 530">
                  <a:extLst>
                    <a:ext uri="{FF2B5EF4-FFF2-40B4-BE49-F238E27FC236}">
                      <a16:creationId xmlns:a16="http://schemas.microsoft.com/office/drawing/2014/main" id="{F043E5E6-03B7-8B38-B915-7F012B64DE48}"/>
                    </a:ext>
                  </a:extLst>
                </p:cNvPr>
                <p:cNvSpPr/>
                <p:nvPr/>
              </p:nvSpPr>
              <p:spPr>
                <a:xfrm>
                  <a:off x="6504896"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617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733 w 452528"/>
                    <a:gd name="connsiteY24" fmla="*/ 392515 h 441743"/>
                    <a:gd name="connsiteX25" fmla="*/ 226141 w 452528"/>
                    <a:gd name="connsiteY25" fmla="*/ 407004 h 441743"/>
                    <a:gd name="connsiteX26" fmla="*/ 301878 w 452528"/>
                    <a:gd name="connsiteY26" fmla="*/ 392515 h 441743"/>
                    <a:gd name="connsiteX27" fmla="*/ 362796 w 452528"/>
                    <a:gd name="connsiteY27" fmla="*/ 352836 h 441743"/>
                    <a:gd name="connsiteX28" fmla="*/ 403217 w 452528"/>
                    <a:gd name="connsiteY28" fmla="*/ 293728 h 441743"/>
                    <a:gd name="connsiteX29" fmla="*/ 417788 w 452528"/>
                    <a:gd name="connsiteY29" fmla="*/ 220625 h 441743"/>
                    <a:gd name="connsiteX30" fmla="*/ 403217 w 452528"/>
                    <a:gd name="connsiteY30" fmla="*/ 147934 h 441743"/>
                    <a:gd name="connsiteX31" fmla="*/ 362796 w 452528"/>
                    <a:gd name="connsiteY31" fmla="*/ 88826 h 441743"/>
                    <a:gd name="connsiteX32" fmla="*/ 301878 w 452528"/>
                    <a:gd name="connsiteY32" fmla="*/ 49147 h 441743"/>
                    <a:gd name="connsiteX33" fmla="*/ 226141 w 452528"/>
                    <a:gd name="connsiteY33" fmla="*/ 34658 h 441743"/>
                    <a:gd name="connsiteX34" fmla="*/ 226799 w 452528"/>
                    <a:gd name="connsiteY34" fmla="*/ 402064 h 441743"/>
                    <a:gd name="connsiteX35" fmla="*/ 155673 w 452528"/>
                    <a:gd name="connsiteY35" fmla="*/ 388317 h 441743"/>
                    <a:gd name="connsiteX36" fmla="*/ 97635 w 452528"/>
                    <a:gd name="connsiteY36" fmla="*/ 350284 h 441743"/>
                    <a:gd name="connsiteX37" fmla="*/ 58532 w 452528"/>
                    <a:gd name="connsiteY37" fmla="*/ 292658 h 441743"/>
                    <a:gd name="connsiteX38" fmla="*/ 44125 w 452528"/>
                    <a:gd name="connsiteY38" fmla="*/ 220543 h 441743"/>
                    <a:gd name="connsiteX39" fmla="*/ 58532 w 452528"/>
                    <a:gd name="connsiteY39" fmla="*/ 148593 h 441743"/>
                    <a:gd name="connsiteX40" fmla="*/ 97553 w 452528"/>
                    <a:gd name="connsiteY40" fmla="*/ 91214 h 441743"/>
                    <a:gd name="connsiteX41" fmla="*/ 155261 w 452528"/>
                    <a:gd name="connsiteY41" fmla="*/ 53098 h 441743"/>
                    <a:gd name="connsiteX42" fmla="*/ 226305 w 452528"/>
                    <a:gd name="connsiteY42" fmla="*/ 39186 h 441743"/>
                    <a:gd name="connsiteX43" fmla="*/ 297350 w 452528"/>
                    <a:gd name="connsiteY43" fmla="*/ 53098 h 441743"/>
                    <a:gd name="connsiteX44" fmla="*/ 355223 w 452528"/>
                    <a:gd name="connsiteY44" fmla="*/ 91214 h 441743"/>
                    <a:gd name="connsiteX45" fmla="*/ 394491 w 452528"/>
                    <a:gd name="connsiteY45" fmla="*/ 148675 h 441743"/>
                    <a:gd name="connsiteX46" fmla="*/ 408898 w 452528"/>
                    <a:gd name="connsiteY46" fmla="*/ 220625 h 441743"/>
                    <a:gd name="connsiteX47" fmla="*/ 394491 w 452528"/>
                    <a:gd name="connsiteY47" fmla="*/ 292740 h 441743"/>
                    <a:gd name="connsiteX48" fmla="*/ 355388 w 452528"/>
                    <a:gd name="connsiteY48" fmla="*/ 350366 h 441743"/>
                    <a:gd name="connsiteX49" fmla="*/ 297597 w 452528"/>
                    <a:gd name="connsiteY49" fmla="*/ 388399 h 441743"/>
                    <a:gd name="connsiteX50" fmla="*/ 226635 w 452528"/>
                    <a:gd name="connsiteY50" fmla="*/ 402147 h 441743"/>
                    <a:gd name="connsiteX51" fmla="*/ 226388 w 452528"/>
                    <a:gd name="connsiteY51" fmla="*/ 73926 h 441743"/>
                    <a:gd name="connsiteX52" fmla="*/ 168762 w 452528"/>
                    <a:gd name="connsiteY52" fmla="*/ 85122 h 441743"/>
                    <a:gd name="connsiteX53" fmla="*/ 121920 w 452528"/>
                    <a:gd name="connsiteY53" fmla="*/ 115993 h 441743"/>
                    <a:gd name="connsiteX54" fmla="*/ 90391 w 452528"/>
                    <a:gd name="connsiteY54" fmla="*/ 162423 h 441743"/>
                    <a:gd name="connsiteX55" fmla="*/ 78865 w 452528"/>
                    <a:gd name="connsiteY55" fmla="*/ 220625 h 441743"/>
                    <a:gd name="connsiteX56" fmla="*/ 90391 w 452528"/>
                    <a:gd name="connsiteY56" fmla="*/ 278992 h 441743"/>
                    <a:gd name="connsiteX57" fmla="*/ 121920 w 452528"/>
                    <a:gd name="connsiteY57" fmla="*/ 325587 h 441743"/>
                    <a:gd name="connsiteX58" fmla="*/ 168844 w 452528"/>
                    <a:gd name="connsiteY58" fmla="*/ 356293 h 441743"/>
                    <a:gd name="connsiteX59" fmla="*/ 226717 w 452528"/>
                    <a:gd name="connsiteY59" fmla="*/ 367407 h 441743"/>
                    <a:gd name="connsiteX60" fmla="*/ 284343 w 452528"/>
                    <a:gd name="connsiteY60" fmla="*/ 356293 h 441743"/>
                    <a:gd name="connsiteX61" fmla="*/ 331102 w 452528"/>
                    <a:gd name="connsiteY61" fmla="*/ 325587 h 441743"/>
                    <a:gd name="connsiteX62" fmla="*/ 362632 w 452528"/>
                    <a:gd name="connsiteY62" fmla="*/ 278992 h 441743"/>
                    <a:gd name="connsiteX63" fmla="*/ 374157 w 452528"/>
                    <a:gd name="connsiteY63" fmla="*/ 220625 h 441743"/>
                    <a:gd name="connsiteX64" fmla="*/ 362632 w 452528"/>
                    <a:gd name="connsiteY64" fmla="*/ 162423 h 441743"/>
                    <a:gd name="connsiteX65" fmla="*/ 330938 w 452528"/>
                    <a:gd name="connsiteY65" fmla="*/ 116075 h 441743"/>
                    <a:gd name="connsiteX66" fmla="*/ 283849 w 452528"/>
                    <a:gd name="connsiteY66" fmla="*/ 85122 h 441743"/>
                    <a:gd name="connsiteX67" fmla="*/ 226305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4" y="413260"/>
                        <a:pt x="85863" y="397454"/>
                        <a:pt x="65694" y="377697"/>
                      </a:cubicBezTo>
                      <a:cubicBezTo>
                        <a:pt x="45442" y="357857"/>
                        <a:pt x="29307" y="334313"/>
                        <a:pt x="17617" y="307558"/>
                      </a:cubicBezTo>
                      <a:cubicBezTo>
                        <a:pt x="5927" y="280721"/>
                        <a:pt x="0" y="251496"/>
                        <a:pt x="0" y="220708"/>
                      </a:cubicBezTo>
                      <a:cubicBezTo>
                        <a:pt x="0" y="189918"/>
                        <a:pt x="5845" y="161188"/>
                        <a:pt x="17452" y="134269"/>
                      </a:cubicBezTo>
                      <a:cubicBezTo>
                        <a:pt x="28978" y="107514"/>
                        <a:pt x="45195" y="83805"/>
                        <a:pt x="65529" y="64047"/>
                      </a:cubicBezTo>
                      <a:cubicBezTo>
                        <a:pt x="85863" y="44290"/>
                        <a:pt x="109984"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545"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378"/>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733" y="392515"/>
                      </a:cubicBezTo>
                      <a:cubicBezTo>
                        <a:pt x="173948" y="402147"/>
                        <a:pt x="199304" y="407004"/>
                        <a:pt x="226141" y="407004"/>
                      </a:cubicBezTo>
                      <a:cubicBezTo>
                        <a:pt x="252978" y="407004"/>
                        <a:pt x="278663" y="402147"/>
                        <a:pt x="301878" y="392515"/>
                      </a:cubicBezTo>
                      <a:cubicBezTo>
                        <a:pt x="325175" y="382883"/>
                        <a:pt x="345673" y="369465"/>
                        <a:pt x="362796" y="352836"/>
                      </a:cubicBezTo>
                      <a:cubicBezTo>
                        <a:pt x="379920" y="336206"/>
                        <a:pt x="393503" y="316284"/>
                        <a:pt x="403217" y="293728"/>
                      </a:cubicBezTo>
                      <a:cubicBezTo>
                        <a:pt x="412931" y="271253"/>
                        <a:pt x="417788" y="246639"/>
                        <a:pt x="417788" y="220625"/>
                      </a:cubicBezTo>
                      <a:cubicBezTo>
                        <a:pt x="417788" y="194611"/>
                        <a:pt x="412849" y="170408"/>
                        <a:pt x="403217" y="147934"/>
                      </a:cubicBezTo>
                      <a:cubicBezTo>
                        <a:pt x="393503" y="125378"/>
                        <a:pt x="379920" y="105455"/>
                        <a:pt x="362796" y="88826"/>
                      </a:cubicBezTo>
                      <a:cubicBezTo>
                        <a:pt x="345673" y="72115"/>
                        <a:pt x="325175" y="58779"/>
                        <a:pt x="301878" y="49147"/>
                      </a:cubicBezTo>
                      <a:cubicBezTo>
                        <a:pt x="278663" y="39515"/>
                        <a:pt x="253142" y="34658"/>
                        <a:pt x="226141" y="34658"/>
                      </a:cubicBezTo>
                      <a:close/>
                      <a:moveTo>
                        <a:pt x="226799" y="402064"/>
                      </a:moveTo>
                      <a:cubicBezTo>
                        <a:pt x="201691" y="402064"/>
                        <a:pt x="177817" y="397454"/>
                        <a:pt x="155673" y="388317"/>
                      </a:cubicBezTo>
                      <a:cubicBezTo>
                        <a:pt x="133610" y="379261"/>
                        <a:pt x="114017" y="366418"/>
                        <a:pt x="97635" y="350284"/>
                      </a:cubicBezTo>
                      <a:cubicBezTo>
                        <a:pt x="81253" y="334148"/>
                        <a:pt x="68081" y="314802"/>
                        <a:pt x="58532" y="292658"/>
                      </a:cubicBezTo>
                      <a:cubicBezTo>
                        <a:pt x="48982" y="270430"/>
                        <a:pt x="44125" y="246227"/>
                        <a:pt x="44125" y="220543"/>
                      </a:cubicBezTo>
                      <a:cubicBezTo>
                        <a:pt x="44125" y="194858"/>
                        <a:pt x="48982" y="170655"/>
                        <a:pt x="58532" y="148593"/>
                      </a:cubicBezTo>
                      <a:cubicBezTo>
                        <a:pt x="67999" y="126612"/>
                        <a:pt x="81171" y="107349"/>
                        <a:pt x="97553" y="91214"/>
                      </a:cubicBezTo>
                      <a:cubicBezTo>
                        <a:pt x="113935" y="75078"/>
                        <a:pt x="133363" y="62318"/>
                        <a:pt x="155261" y="53098"/>
                      </a:cubicBezTo>
                      <a:cubicBezTo>
                        <a:pt x="177324" y="43878"/>
                        <a:pt x="201197" y="39186"/>
                        <a:pt x="226305" y="39186"/>
                      </a:cubicBezTo>
                      <a:cubicBezTo>
                        <a:pt x="251414" y="39186"/>
                        <a:pt x="275287" y="43878"/>
                        <a:pt x="297350" y="53098"/>
                      </a:cubicBezTo>
                      <a:cubicBezTo>
                        <a:pt x="319248" y="62318"/>
                        <a:pt x="338676" y="75161"/>
                        <a:pt x="355223" y="91214"/>
                      </a:cubicBezTo>
                      <a:cubicBezTo>
                        <a:pt x="371770" y="107349"/>
                        <a:pt x="385024" y="126695"/>
                        <a:pt x="394491" y="148675"/>
                      </a:cubicBezTo>
                      <a:cubicBezTo>
                        <a:pt x="404040" y="170738"/>
                        <a:pt x="408898" y="194940"/>
                        <a:pt x="408898" y="220625"/>
                      </a:cubicBezTo>
                      <a:cubicBezTo>
                        <a:pt x="408898" y="246310"/>
                        <a:pt x="404040" y="270513"/>
                        <a:pt x="394491" y="292740"/>
                      </a:cubicBezTo>
                      <a:cubicBezTo>
                        <a:pt x="385024" y="314802"/>
                        <a:pt x="371852" y="334230"/>
                        <a:pt x="355388" y="350366"/>
                      </a:cubicBezTo>
                      <a:cubicBezTo>
                        <a:pt x="338923" y="366501"/>
                        <a:pt x="319495" y="379261"/>
                        <a:pt x="297597" y="388399"/>
                      </a:cubicBezTo>
                      <a:cubicBezTo>
                        <a:pt x="275617" y="397537"/>
                        <a:pt x="251743" y="402147"/>
                        <a:pt x="226635" y="402147"/>
                      </a:cubicBezTo>
                      <a:close/>
                      <a:moveTo>
                        <a:pt x="226388" y="73926"/>
                      </a:moveTo>
                      <a:cubicBezTo>
                        <a:pt x="205889" y="73926"/>
                        <a:pt x="186544" y="77713"/>
                        <a:pt x="168762" y="85122"/>
                      </a:cubicBezTo>
                      <a:cubicBezTo>
                        <a:pt x="150898" y="92613"/>
                        <a:pt x="135174" y="102986"/>
                        <a:pt x="121920" y="115993"/>
                      </a:cubicBezTo>
                      <a:cubicBezTo>
                        <a:pt x="108749" y="128917"/>
                        <a:pt x="98129" y="144559"/>
                        <a:pt x="90391" y="162423"/>
                      </a:cubicBezTo>
                      <a:cubicBezTo>
                        <a:pt x="82734" y="180123"/>
                        <a:pt x="78865" y="199715"/>
                        <a:pt x="78865" y="220625"/>
                      </a:cubicBezTo>
                      <a:cubicBezTo>
                        <a:pt x="78865" y="241535"/>
                        <a:pt x="82734" y="261210"/>
                        <a:pt x="90391" y="278992"/>
                      </a:cubicBezTo>
                      <a:cubicBezTo>
                        <a:pt x="98129" y="296938"/>
                        <a:pt x="108749" y="312580"/>
                        <a:pt x="121920" y="325587"/>
                      </a:cubicBezTo>
                      <a:cubicBezTo>
                        <a:pt x="135092" y="338594"/>
                        <a:pt x="150898" y="348884"/>
                        <a:pt x="168844" y="356293"/>
                      </a:cubicBezTo>
                      <a:cubicBezTo>
                        <a:pt x="186708" y="363702"/>
                        <a:pt x="206218" y="367407"/>
                        <a:pt x="226717" y="367407"/>
                      </a:cubicBezTo>
                      <a:cubicBezTo>
                        <a:pt x="247215" y="367407"/>
                        <a:pt x="266644" y="363702"/>
                        <a:pt x="284343" y="356293"/>
                      </a:cubicBezTo>
                      <a:cubicBezTo>
                        <a:pt x="302125" y="348966"/>
                        <a:pt x="317849" y="338594"/>
                        <a:pt x="331102" y="325587"/>
                      </a:cubicBezTo>
                      <a:cubicBezTo>
                        <a:pt x="344274" y="312662"/>
                        <a:pt x="354894" y="296938"/>
                        <a:pt x="362632" y="278992"/>
                      </a:cubicBezTo>
                      <a:cubicBezTo>
                        <a:pt x="370288" y="261210"/>
                        <a:pt x="374157" y="241535"/>
                        <a:pt x="374157" y="220625"/>
                      </a:cubicBezTo>
                      <a:cubicBezTo>
                        <a:pt x="374157" y="199715"/>
                        <a:pt x="370288" y="180123"/>
                        <a:pt x="362632" y="162423"/>
                      </a:cubicBezTo>
                      <a:cubicBezTo>
                        <a:pt x="354894" y="144641"/>
                        <a:pt x="344274" y="129000"/>
                        <a:pt x="330938" y="116075"/>
                      </a:cubicBezTo>
                      <a:cubicBezTo>
                        <a:pt x="317601" y="103068"/>
                        <a:pt x="301713" y="92613"/>
                        <a:pt x="283849" y="85122"/>
                      </a:cubicBezTo>
                      <a:cubicBezTo>
                        <a:pt x="266150" y="77630"/>
                        <a:pt x="246722" y="73926"/>
                        <a:pt x="226305" y="73926"/>
                      </a:cubicBezTo>
                      <a:close/>
                    </a:path>
                  </a:pathLst>
                </a:custGeom>
                <a:grpFill/>
                <a:ln w="8232" cap="flat">
                  <a:noFill/>
                  <a:prstDash val="solid"/>
                  <a:miter/>
                </a:ln>
              </p:spPr>
              <p:txBody>
                <a:bodyPr rtlCol="0" anchor="ctr"/>
                <a:lstStyle/>
                <a:p>
                  <a:endParaRPr lang="pt-BR"/>
                </a:p>
              </p:txBody>
            </p:sp>
          </p:grpSp>
          <p:grpSp>
            <p:nvGrpSpPr>
              <p:cNvPr id="503" name="Gráfico 4">
                <a:extLst>
                  <a:ext uri="{FF2B5EF4-FFF2-40B4-BE49-F238E27FC236}">
                    <a16:creationId xmlns:a16="http://schemas.microsoft.com/office/drawing/2014/main" id="{3E60CB3A-1786-0773-13F9-517A7A7B2385}"/>
                  </a:ext>
                </a:extLst>
              </p:cNvPr>
              <p:cNvGrpSpPr/>
              <p:nvPr/>
            </p:nvGrpSpPr>
            <p:grpSpPr>
              <a:xfrm>
                <a:off x="7213778" y="5169220"/>
                <a:ext cx="264008" cy="421327"/>
                <a:chOff x="7213778" y="5169220"/>
                <a:chExt cx="264008" cy="421327"/>
              </a:xfrm>
              <a:grpFill/>
            </p:grpSpPr>
            <p:sp>
              <p:nvSpPr>
                <p:cNvPr id="528" name="Forma Livre: Forma 527">
                  <a:extLst>
                    <a:ext uri="{FF2B5EF4-FFF2-40B4-BE49-F238E27FC236}">
                      <a16:creationId xmlns:a16="http://schemas.microsoft.com/office/drawing/2014/main" id="{3F41EA3C-07EF-E3DC-687D-6BD5A5B25314}"/>
                    </a:ext>
                  </a:extLst>
                </p:cNvPr>
                <p:cNvSpPr/>
                <p:nvPr/>
              </p:nvSpPr>
              <p:spPr>
                <a:xfrm>
                  <a:off x="7231066" y="5186590"/>
                  <a:ext cx="229351" cy="386505"/>
                </a:xfrm>
                <a:custGeom>
                  <a:avLst/>
                  <a:gdLst>
                    <a:gd name="connsiteX0" fmla="*/ 229351 w 229351"/>
                    <a:gd name="connsiteY0" fmla="*/ 0 h 386505"/>
                    <a:gd name="connsiteX1" fmla="*/ 229351 w 229351"/>
                    <a:gd name="connsiteY1" fmla="*/ 40091 h 386505"/>
                    <a:gd name="connsiteX2" fmla="*/ 190001 w 229351"/>
                    <a:gd name="connsiteY2" fmla="*/ 40091 h 386505"/>
                    <a:gd name="connsiteX3" fmla="*/ 131058 w 229351"/>
                    <a:gd name="connsiteY3" fmla="*/ 49805 h 386505"/>
                    <a:gd name="connsiteX4" fmla="*/ 84875 w 229351"/>
                    <a:gd name="connsiteY4" fmla="*/ 78454 h 386505"/>
                    <a:gd name="connsiteX5" fmla="*/ 54745 w 229351"/>
                    <a:gd name="connsiteY5" fmla="*/ 125542 h 386505"/>
                    <a:gd name="connsiteX6" fmla="*/ 43878 w 229351"/>
                    <a:gd name="connsiteY6" fmla="*/ 191153 h 386505"/>
                    <a:gd name="connsiteX7" fmla="*/ 43878 w 229351"/>
                    <a:gd name="connsiteY7" fmla="*/ 386505 h 386505"/>
                    <a:gd name="connsiteX8" fmla="*/ 0 w 229351"/>
                    <a:gd name="connsiteY8" fmla="*/ 386505 h 386505"/>
                    <a:gd name="connsiteX9" fmla="*/ 0 w 229351"/>
                    <a:gd name="connsiteY9" fmla="*/ 0 h 386505"/>
                    <a:gd name="connsiteX10" fmla="*/ 37374 w 229351"/>
                    <a:gd name="connsiteY10" fmla="*/ 0 h 386505"/>
                    <a:gd name="connsiteX11" fmla="*/ 41984 w 229351"/>
                    <a:gd name="connsiteY11" fmla="*/ 74420 h 386505"/>
                    <a:gd name="connsiteX12" fmla="*/ 66187 w 229351"/>
                    <a:gd name="connsiteY12" fmla="*/ 44619 h 386505"/>
                    <a:gd name="connsiteX13" fmla="*/ 99199 w 229351"/>
                    <a:gd name="connsiteY13" fmla="*/ 20992 h 386505"/>
                    <a:gd name="connsiteX14" fmla="*/ 140195 w 229351"/>
                    <a:gd name="connsiteY14" fmla="*/ 5516 h 386505"/>
                    <a:gd name="connsiteX15" fmla="*/ 188437 w 229351"/>
                    <a:gd name="connsiteY15" fmla="*/ 0 h 386505"/>
                    <a:gd name="connsiteX16" fmla="*/ 229269 w 229351"/>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1" h="386505">
                      <a:moveTo>
                        <a:pt x="229351" y="0"/>
                      </a:moveTo>
                      <a:lnTo>
                        <a:pt x="229351" y="40091"/>
                      </a:lnTo>
                      <a:lnTo>
                        <a:pt x="190001" y="40091"/>
                      </a:lnTo>
                      <a:cubicBezTo>
                        <a:pt x="168597" y="40091"/>
                        <a:pt x="149004" y="43302"/>
                        <a:pt x="131058" y="49805"/>
                      </a:cubicBezTo>
                      <a:cubicBezTo>
                        <a:pt x="113111" y="56309"/>
                        <a:pt x="97717" y="65858"/>
                        <a:pt x="84875" y="78454"/>
                      </a:cubicBezTo>
                      <a:cubicBezTo>
                        <a:pt x="72032" y="91049"/>
                        <a:pt x="61989" y="106772"/>
                        <a:pt x="54745" y="125542"/>
                      </a:cubicBezTo>
                      <a:cubicBezTo>
                        <a:pt x="47500" y="144394"/>
                        <a:pt x="43878" y="166210"/>
                        <a:pt x="43878" y="191153"/>
                      </a:cubicBezTo>
                      <a:lnTo>
                        <a:pt x="43878" y="386505"/>
                      </a:lnTo>
                      <a:lnTo>
                        <a:pt x="0" y="386505"/>
                      </a:lnTo>
                      <a:lnTo>
                        <a:pt x="0" y="0"/>
                      </a:lnTo>
                      <a:lnTo>
                        <a:pt x="37374" y="0"/>
                      </a:lnTo>
                      <a:lnTo>
                        <a:pt x="41984" y="74420"/>
                      </a:lnTo>
                      <a:cubicBezTo>
                        <a:pt x="48571" y="63718"/>
                        <a:pt x="56721" y="53839"/>
                        <a:pt x="66187" y="44619"/>
                      </a:cubicBezTo>
                      <a:cubicBezTo>
                        <a:pt x="75737" y="35481"/>
                        <a:pt x="86686" y="27578"/>
                        <a:pt x="99199" y="20992"/>
                      </a:cubicBezTo>
                      <a:cubicBezTo>
                        <a:pt x="111712" y="14406"/>
                        <a:pt x="125377" y="9220"/>
                        <a:pt x="140195" y="5516"/>
                      </a:cubicBezTo>
                      <a:cubicBezTo>
                        <a:pt x="155096" y="1811"/>
                        <a:pt x="171149" y="0"/>
                        <a:pt x="188437" y="0"/>
                      </a:cubicBezTo>
                      <a:lnTo>
                        <a:pt x="229269" y="0"/>
                      </a:lnTo>
                      <a:close/>
                    </a:path>
                  </a:pathLst>
                </a:custGeom>
                <a:grpFill/>
                <a:ln w="8232" cap="flat">
                  <a:noFill/>
                  <a:prstDash val="solid"/>
                  <a:miter/>
                </a:ln>
              </p:spPr>
              <p:txBody>
                <a:bodyPr rtlCol="0" anchor="ctr"/>
                <a:lstStyle/>
                <a:p>
                  <a:endParaRPr lang="pt-BR"/>
                </a:p>
              </p:txBody>
            </p:sp>
            <p:sp>
              <p:nvSpPr>
                <p:cNvPr id="529" name="Forma Livre: Forma 528">
                  <a:extLst>
                    <a:ext uri="{FF2B5EF4-FFF2-40B4-BE49-F238E27FC236}">
                      <a16:creationId xmlns:a16="http://schemas.microsoft.com/office/drawing/2014/main" id="{040FB761-9C6E-D07E-C1FB-E98AFA30B5BB}"/>
                    </a:ext>
                  </a:extLst>
                </p:cNvPr>
                <p:cNvSpPr/>
                <p:nvPr/>
              </p:nvSpPr>
              <p:spPr>
                <a:xfrm>
                  <a:off x="7213778" y="5169220"/>
                  <a:ext cx="264008" cy="421327"/>
                </a:xfrm>
                <a:custGeom>
                  <a:avLst/>
                  <a:gdLst>
                    <a:gd name="connsiteX0" fmla="*/ 61248 w 264008"/>
                    <a:gd name="connsiteY0" fmla="*/ 421245 h 421327"/>
                    <a:gd name="connsiteX1" fmla="*/ 17370 w 264008"/>
                    <a:gd name="connsiteY1" fmla="*/ 421245 h 421327"/>
                    <a:gd name="connsiteX2" fmla="*/ 0 w 264008"/>
                    <a:gd name="connsiteY2" fmla="*/ 403875 h 421327"/>
                    <a:gd name="connsiteX3" fmla="*/ 0 w 264008"/>
                    <a:gd name="connsiteY3" fmla="*/ 17370 h 421327"/>
                    <a:gd name="connsiteX4" fmla="*/ 17370 w 264008"/>
                    <a:gd name="connsiteY4" fmla="*/ 0 h 421327"/>
                    <a:gd name="connsiteX5" fmla="*/ 54744 w 264008"/>
                    <a:gd name="connsiteY5" fmla="*/ 0 h 421327"/>
                    <a:gd name="connsiteX6" fmla="*/ 72114 w 264008"/>
                    <a:gd name="connsiteY6" fmla="*/ 16300 h 421327"/>
                    <a:gd name="connsiteX7" fmla="*/ 74008 w 264008"/>
                    <a:gd name="connsiteY7" fmla="*/ 47171 h 421327"/>
                    <a:gd name="connsiteX8" fmla="*/ 108419 w 264008"/>
                    <a:gd name="connsiteY8" fmla="*/ 22968 h 421327"/>
                    <a:gd name="connsiteX9" fmla="*/ 153367 w 264008"/>
                    <a:gd name="connsiteY9" fmla="*/ 6009 h 421327"/>
                    <a:gd name="connsiteX10" fmla="*/ 205807 w 264008"/>
                    <a:gd name="connsiteY10" fmla="*/ 0 h 421327"/>
                    <a:gd name="connsiteX11" fmla="*/ 246639 w 264008"/>
                    <a:gd name="connsiteY11" fmla="*/ 0 h 421327"/>
                    <a:gd name="connsiteX12" fmla="*/ 264009 w 264008"/>
                    <a:gd name="connsiteY12" fmla="*/ 17370 h 421327"/>
                    <a:gd name="connsiteX13" fmla="*/ 264009 w 264008"/>
                    <a:gd name="connsiteY13" fmla="*/ 57461 h 421327"/>
                    <a:gd name="connsiteX14" fmla="*/ 246639 w 264008"/>
                    <a:gd name="connsiteY14" fmla="*/ 74831 h 421327"/>
                    <a:gd name="connsiteX15" fmla="*/ 207289 w 264008"/>
                    <a:gd name="connsiteY15" fmla="*/ 74831 h 421327"/>
                    <a:gd name="connsiteX16" fmla="*/ 154273 w 264008"/>
                    <a:gd name="connsiteY16" fmla="*/ 83558 h 421327"/>
                    <a:gd name="connsiteX17" fmla="*/ 114346 w 264008"/>
                    <a:gd name="connsiteY17" fmla="*/ 108254 h 421327"/>
                    <a:gd name="connsiteX18" fmla="*/ 88250 w 264008"/>
                    <a:gd name="connsiteY18" fmla="*/ 149251 h 421327"/>
                    <a:gd name="connsiteX19" fmla="*/ 78536 w 264008"/>
                    <a:gd name="connsiteY19" fmla="*/ 208606 h 421327"/>
                    <a:gd name="connsiteX20" fmla="*/ 78536 w 264008"/>
                    <a:gd name="connsiteY20" fmla="*/ 403958 h 421327"/>
                    <a:gd name="connsiteX21" fmla="*/ 61166 w 264008"/>
                    <a:gd name="connsiteY21" fmla="*/ 421328 h 421327"/>
                    <a:gd name="connsiteX22" fmla="*/ 34740 w 264008"/>
                    <a:gd name="connsiteY22" fmla="*/ 386505 h 421327"/>
                    <a:gd name="connsiteX23" fmla="*/ 43878 w 264008"/>
                    <a:gd name="connsiteY23" fmla="*/ 386505 h 421327"/>
                    <a:gd name="connsiteX24" fmla="*/ 43878 w 264008"/>
                    <a:gd name="connsiteY24" fmla="*/ 208523 h 421327"/>
                    <a:gd name="connsiteX25" fmla="*/ 55897 w 264008"/>
                    <a:gd name="connsiteY25" fmla="*/ 136656 h 421327"/>
                    <a:gd name="connsiteX26" fmla="*/ 90061 w 264008"/>
                    <a:gd name="connsiteY26" fmla="*/ 83393 h 421327"/>
                    <a:gd name="connsiteX27" fmla="*/ 142501 w 264008"/>
                    <a:gd name="connsiteY27" fmla="*/ 50875 h 421327"/>
                    <a:gd name="connsiteX28" fmla="*/ 207371 w 264008"/>
                    <a:gd name="connsiteY28" fmla="*/ 40091 h 421327"/>
                    <a:gd name="connsiteX29" fmla="*/ 229351 w 264008"/>
                    <a:gd name="connsiteY29" fmla="*/ 40091 h 421327"/>
                    <a:gd name="connsiteX30" fmla="*/ 229351 w 264008"/>
                    <a:gd name="connsiteY30" fmla="*/ 34740 h 421327"/>
                    <a:gd name="connsiteX31" fmla="*/ 205889 w 264008"/>
                    <a:gd name="connsiteY31" fmla="*/ 34740 h 421327"/>
                    <a:gd name="connsiteX32" fmla="*/ 161764 w 264008"/>
                    <a:gd name="connsiteY32" fmla="*/ 39762 h 421327"/>
                    <a:gd name="connsiteX33" fmla="*/ 124719 w 264008"/>
                    <a:gd name="connsiteY33" fmla="*/ 53674 h 421327"/>
                    <a:gd name="connsiteX34" fmla="*/ 95577 w 264008"/>
                    <a:gd name="connsiteY34" fmla="*/ 74502 h 421327"/>
                    <a:gd name="connsiteX35" fmla="*/ 74090 w 264008"/>
                    <a:gd name="connsiteY35" fmla="*/ 100845 h 421327"/>
                    <a:gd name="connsiteX36" fmla="*/ 55073 w 264008"/>
                    <a:gd name="connsiteY36" fmla="*/ 108583 h 421327"/>
                    <a:gd name="connsiteX37" fmla="*/ 41984 w 264008"/>
                    <a:gd name="connsiteY37" fmla="*/ 92778 h 421327"/>
                    <a:gd name="connsiteX38" fmla="*/ 38445 w 264008"/>
                    <a:gd name="connsiteY38" fmla="*/ 34658 h 421327"/>
                    <a:gd name="connsiteX39" fmla="*/ 34740 w 264008"/>
                    <a:gd name="connsiteY39" fmla="*/ 34658 h 421327"/>
                    <a:gd name="connsiteX40" fmla="*/ 34740 w 264008"/>
                    <a:gd name="connsiteY40" fmla="*/ 386505 h 4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8" h="421327">
                      <a:moveTo>
                        <a:pt x="61248" y="421245"/>
                      </a:moveTo>
                      <a:lnTo>
                        <a:pt x="17370" y="421245"/>
                      </a:lnTo>
                      <a:cubicBezTo>
                        <a:pt x="7820" y="421245"/>
                        <a:pt x="0" y="413507"/>
                        <a:pt x="0" y="403875"/>
                      </a:cubicBezTo>
                      <a:lnTo>
                        <a:pt x="0" y="17370"/>
                      </a:lnTo>
                      <a:cubicBezTo>
                        <a:pt x="0" y="7821"/>
                        <a:pt x="7738" y="0"/>
                        <a:pt x="17370" y="0"/>
                      </a:cubicBezTo>
                      <a:lnTo>
                        <a:pt x="54744" y="0"/>
                      </a:lnTo>
                      <a:cubicBezTo>
                        <a:pt x="63882" y="0"/>
                        <a:pt x="71538" y="7162"/>
                        <a:pt x="72114" y="16300"/>
                      </a:cubicBezTo>
                      <a:lnTo>
                        <a:pt x="74008" y="47171"/>
                      </a:lnTo>
                      <a:cubicBezTo>
                        <a:pt x="84134" y="37868"/>
                        <a:pt x="95659" y="29801"/>
                        <a:pt x="108419" y="22968"/>
                      </a:cubicBezTo>
                      <a:cubicBezTo>
                        <a:pt x="122084" y="15723"/>
                        <a:pt x="137149" y="10043"/>
                        <a:pt x="153367" y="6009"/>
                      </a:cubicBezTo>
                      <a:cubicBezTo>
                        <a:pt x="169585" y="1976"/>
                        <a:pt x="187202" y="0"/>
                        <a:pt x="205807" y="0"/>
                      </a:cubicBezTo>
                      <a:lnTo>
                        <a:pt x="246639" y="0"/>
                      </a:lnTo>
                      <a:cubicBezTo>
                        <a:pt x="256188" y="0"/>
                        <a:pt x="264009" y="7738"/>
                        <a:pt x="264009" y="17370"/>
                      </a:cubicBezTo>
                      <a:lnTo>
                        <a:pt x="264009" y="57461"/>
                      </a:lnTo>
                      <a:cubicBezTo>
                        <a:pt x="264009" y="67011"/>
                        <a:pt x="256270" y="74831"/>
                        <a:pt x="246639" y="74831"/>
                      </a:cubicBezTo>
                      <a:lnTo>
                        <a:pt x="207289" y="74831"/>
                      </a:lnTo>
                      <a:cubicBezTo>
                        <a:pt x="188025" y="74831"/>
                        <a:pt x="170161" y="77795"/>
                        <a:pt x="154273" y="83558"/>
                      </a:cubicBezTo>
                      <a:cubicBezTo>
                        <a:pt x="138796" y="89155"/>
                        <a:pt x="125377" y="97470"/>
                        <a:pt x="114346" y="108254"/>
                      </a:cubicBezTo>
                      <a:cubicBezTo>
                        <a:pt x="103315" y="119039"/>
                        <a:pt x="94589" y="132787"/>
                        <a:pt x="88250" y="149251"/>
                      </a:cubicBezTo>
                      <a:cubicBezTo>
                        <a:pt x="81828" y="165962"/>
                        <a:pt x="78536" y="185967"/>
                        <a:pt x="78536" y="208606"/>
                      </a:cubicBezTo>
                      <a:lnTo>
                        <a:pt x="78536" y="403958"/>
                      </a:lnTo>
                      <a:cubicBezTo>
                        <a:pt x="78536" y="413507"/>
                        <a:pt x="70797" y="421328"/>
                        <a:pt x="61166" y="421328"/>
                      </a:cubicBezTo>
                      <a:close/>
                      <a:moveTo>
                        <a:pt x="34740" y="386505"/>
                      </a:moveTo>
                      <a:lnTo>
                        <a:pt x="43878" y="386505"/>
                      </a:lnTo>
                      <a:lnTo>
                        <a:pt x="43878" y="208523"/>
                      </a:lnTo>
                      <a:cubicBezTo>
                        <a:pt x="43878" y="181604"/>
                        <a:pt x="47911" y="157401"/>
                        <a:pt x="55897" y="136656"/>
                      </a:cubicBezTo>
                      <a:cubicBezTo>
                        <a:pt x="64047" y="115581"/>
                        <a:pt x="75572" y="97635"/>
                        <a:pt x="90061" y="83393"/>
                      </a:cubicBezTo>
                      <a:cubicBezTo>
                        <a:pt x="104632" y="69069"/>
                        <a:pt x="122249" y="58120"/>
                        <a:pt x="142501" y="50875"/>
                      </a:cubicBezTo>
                      <a:cubicBezTo>
                        <a:pt x="162258" y="43713"/>
                        <a:pt x="184074" y="40091"/>
                        <a:pt x="207371" y="40091"/>
                      </a:cubicBezTo>
                      <a:lnTo>
                        <a:pt x="229351" y="40091"/>
                      </a:lnTo>
                      <a:lnTo>
                        <a:pt x="229351" y="34740"/>
                      </a:lnTo>
                      <a:lnTo>
                        <a:pt x="205889" y="34740"/>
                      </a:lnTo>
                      <a:cubicBezTo>
                        <a:pt x="190083" y="34740"/>
                        <a:pt x="175265" y="36387"/>
                        <a:pt x="161764" y="39762"/>
                      </a:cubicBezTo>
                      <a:cubicBezTo>
                        <a:pt x="148345" y="43055"/>
                        <a:pt x="135833" y="47747"/>
                        <a:pt x="124719" y="53674"/>
                      </a:cubicBezTo>
                      <a:cubicBezTo>
                        <a:pt x="113770" y="59519"/>
                        <a:pt x="103973" y="66517"/>
                        <a:pt x="95577" y="74502"/>
                      </a:cubicBezTo>
                      <a:cubicBezTo>
                        <a:pt x="87097" y="82652"/>
                        <a:pt x="79853" y="91543"/>
                        <a:pt x="74090" y="100845"/>
                      </a:cubicBezTo>
                      <a:cubicBezTo>
                        <a:pt x="70139" y="107267"/>
                        <a:pt x="62400" y="110395"/>
                        <a:pt x="55073" y="108583"/>
                      </a:cubicBezTo>
                      <a:cubicBezTo>
                        <a:pt x="47747" y="106772"/>
                        <a:pt x="42478" y="100351"/>
                        <a:pt x="41984" y="92778"/>
                      </a:cubicBezTo>
                      <a:lnTo>
                        <a:pt x="38445" y="34658"/>
                      </a:lnTo>
                      <a:lnTo>
                        <a:pt x="34740" y="34658"/>
                      </a:lnTo>
                      <a:lnTo>
                        <a:pt x="34740" y="386505"/>
                      </a:lnTo>
                      <a:close/>
                    </a:path>
                  </a:pathLst>
                </a:custGeom>
                <a:grpFill/>
                <a:ln w="8232" cap="flat">
                  <a:noFill/>
                  <a:prstDash val="solid"/>
                  <a:miter/>
                </a:ln>
              </p:spPr>
              <p:txBody>
                <a:bodyPr rtlCol="0" anchor="ctr"/>
                <a:lstStyle/>
                <a:p>
                  <a:endParaRPr lang="pt-BR"/>
                </a:p>
              </p:txBody>
            </p:sp>
          </p:grpSp>
          <p:grpSp>
            <p:nvGrpSpPr>
              <p:cNvPr id="504" name="Gráfico 4">
                <a:extLst>
                  <a:ext uri="{FF2B5EF4-FFF2-40B4-BE49-F238E27FC236}">
                    <a16:creationId xmlns:a16="http://schemas.microsoft.com/office/drawing/2014/main" id="{5CA09E2D-6502-E9DD-9911-670B12EBF540}"/>
                  </a:ext>
                </a:extLst>
              </p:cNvPr>
              <p:cNvGrpSpPr/>
              <p:nvPr/>
            </p:nvGrpSpPr>
            <p:grpSpPr>
              <a:xfrm>
                <a:off x="7710513" y="5158848"/>
                <a:ext cx="452610" cy="563663"/>
                <a:chOff x="7710513" y="5158848"/>
                <a:chExt cx="452610" cy="563663"/>
              </a:xfrm>
              <a:grpFill/>
            </p:grpSpPr>
            <p:sp>
              <p:nvSpPr>
                <p:cNvPr id="526" name="Forma Livre: Forma 525">
                  <a:extLst>
                    <a:ext uri="{FF2B5EF4-FFF2-40B4-BE49-F238E27FC236}">
                      <a16:creationId xmlns:a16="http://schemas.microsoft.com/office/drawing/2014/main" id="{06429647-B093-2347-A10F-6DD163341C6F}"/>
                    </a:ext>
                  </a:extLst>
                </p:cNvPr>
                <p:cNvSpPr/>
                <p:nvPr/>
              </p:nvSpPr>
              <p:spPr>
                <a:xfrm>
                  <a:off x="7727883" y="5176300"/>
                  <a:ext cx="417870" cy="528841"/>
                </a:xfrm>
                <a:custGeom>
                  <a:avLst/>
                  <a:gdLst>
                    <a:gd name="connsiteX0" fmla="*/ 417788 w 417870"/>
                    <a:gd name="connsiteY0" fmla="*/ 203337 h 528841"/>
                    <a:gd name="connsiteX1" fmla="*/ 402147 w 417870"/>
                    <a:gd name="connsiteY1" fmla="*/ 282861 h 528841"/>
                    <a:gd name="connsiteX2" fmla="*/ 358845 w 417870"/>
                    <a:gd name="connsiteY2" fmla="*/ 347731 h 528841"/>
                    <a:gd name="connsiteX3" fmla="*/ 293563 w 417870"/>
                    <a:gd name="connsiteY3" fmla="*/ 391198 h 528841"/>
                    <a:gd name="connsiteX4" fmla="*/ 211734 w 417870"/>
                    <a:gd name="connsiteY4" fmla="*/ 407004 h 528841"/>
                    <a:gd name="connsiteX5" fmla="*/ 158883 w 417870"/>
                    <a:gd name="connsiteY5" fmla="*/ 400336 h 528841"/>
                    <a:gd name="connsiteX6" fmla="*/ 112536 w 417870"/>
                    <a:gd name="connsiteY6" fmla="*/ 382060 h 528841"/>
                    <a:gd name="connsiteX7" fmla="*/ 73844 w 417870"/>
                    <a:gd name="connsiteY7" fmla="*/ 354235 h 528841"/>
                    <a:gd name="connsiteX8" fmla="*/ 43878 w 417870"/>
                    <a:gd name="connsiteY8" fmla="*/ 318589 h 528841"/>
                    <a:gd name="connsiteX9" fmla="*/ 43878 w 417870"/>
                    <a:gd name="connsiteY9" fmla="*/ 528841 h 528841"/>
                    <a:gd name="connsiteX10" fmla="*/ 0 w 417870"/>
                    <a:gd name="connsiteY10" fmla="*/ 528841 h 528841"/>
                    <a:gd name="connsiteX11" fmla="*/ 0 w 417870"/>
                    <a:gd name="connsiteY11" fmla="*/ 10290 h 528841"/>
                    <a:gd name="connsiteX12" fmla="*/ 37375 w 417870"/>
                    <a:gd name="connsiteY12" fmla="*/ 10290 h 528841"/>
                    <a:gd name="connsiteX13" fmla="*/ 41573 w 417870"/>
                    <a:gd name="connsiteY13" fmla="*/ 90061 h 528841"/>
                    <a:gd name="connsiteX14" fmla="*/ 71374 w 417870"/>
                    <a:gd name="connsiteY14" fmla="*/ 54580 h 528841"/>
                    <a:gd name="connsiteX15" fmla="*/ 110724 w 417870"/>
                    <a:gd name="connsiteY15" fmla="*/ 25932 h 528841"/>
                    <a:gd name="connsiteX16" fmla="*/ 158060 w 417870"/>
                    <a:gd name="connsiteY16" fmla="*/ 6833 h 528841"/>
                    <a:gd name="connsiteX17" fmla="*/ 211487 w 417870"/>
                    <a:gd name="connsiteY17" fmla="*/ 0 h 528841"/>
                    <a:gd name="connsiteX18" fmla="*/ 293152 w 417870"/>
                    <a:gd name="connsiteY18" fmla="*/ 15806 h 528841"/>
                    <a:gd name="connsiteX19" fmla="*/ 358598 w 417870"/>
                    <a:gd name="connsiteY19" fmla="*/ 59108 h 528841"/>
                    <a:gd name="connsiteX20" fmla="*/ 402065 w 417870"/>
                    <a:gd name="connsiteY20" fmla="*/ 123567 h 528841"/>
                    <a:gd name="connsiteX21" fmla="*/ 417870 w 417870"/>
                    <a:gd name="connsiteY21" fmla="*/ 203337 h 528841"/>
                    <a:gd name="connsiteX22" fmla="*/ 373169 w 417870"/>
                    <a:gd name="connsiteY22" fmla="*/ 203337 h 528841"/>
                    <a:gd name="connsiteX23" fmla="*/ 360162 w 417870"/>
                    <a:gd name="connsiteY23" fmla="*/ 138302 h 528841"/>
                    <a:gd name="connsiteX24" fmla="*/ 324846 w 417870"/>
                    <a:gd name="connsiteY24" fmla="*/ 86192 h 528841"/>
                    <a:gd name="connsiteX25" fmla="*/ 272406 w 417870"/>
                    <a:gd name="connsiteY25" fmla="*/ 51699 h 528841"/>
                    <a:gd name="connsiteX26" fmla="*/ 207947 w 417870"/>
                    <a:gd name="connsiteY26" fmla="*/ 39268 h 528841"/>
                    <a:gd name="connsiteX27" fmla="*/ 143489 w 417870"/>
                    <a:gd name="connsiteY27" fmla="*/ 51699 h 528841"/>
                    <a:gd name="connsiteX28" fmla="*/ 90802 w 417870"/>
                    <a:gd name="connsiteY28" fmla="*/ 86192 h 528841"/>
                    <a:gd name="connsiteX29" fmla="*/ 55321 w 417870"/>
                    <a:gd name="connsiteY29" fmla="*/ 138302 h 528841"/>
                    <a:gd name="connsiteX30" fmla="*/ 42314 w 417870"/>
                    <a:gd name="connsiteY30" fmla="*/ 203337 h 528841"/>
                    <a:gd name="connsiteX31" fmla="*/ 55321 w 417870"/>
                    <a:gd name="connsiteY31" fmla="*/ 268372 h 528841"/>
                    <a:gd name="connsiteX32" fmla="*/ 90802 w 417870"/>
                    <a:gd name="connsiteY32" fmla="*/ 320482 h 528841"/>
                    <a:gd name="connsiteX33" fmla="*/ 143489 w 417870"/>
                    <a:gd name="connsiteY33" fmla="*/ 354976 h 528841"/>
                    <a:gd name="connsiteX34" fmla="*/ 207947 w 417870"/>
                    <a:gd name="connsiteY34" fmla="*/ 367407 h 528841"/>
                    <a:gd name="connsiteX35" fmla="*/ 272406 w 417870"/>
                    <a:gd name="connsiteY35" fmla="*/ 354976 h 528841"/>
                    <a:gd name="connsiteX36" fmla="*/ 324846 w 417870"/>
                    <a:gd name="connsiteY36" fmla="*/ 320482 h 528841"/>
                    <a:gd name="connsiteX37" fmla="*/ 360162 w 417870"/>
                    <a:gd name="connsiteY37" fmla="*/ 268372 h 528841"/>
                    <a:gd name="connsiteX38" fmla="*/ 373169 w 417870"/>
                    <a:gd name="connsiteY38" fmla="*/ 203337 h 5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28841">
                      <a:moveTo>
                        <a:pt x="417788" y="203337"/>
                      </a:moveTo>
                      <a:cubicBezTo>
                        <a:pt x="417788" y="231574"/>
                        <a:pt x="412602" y="258082"/>
                        <a:pt x="402147" y="282861"/>
                      </a:cubicBezTo>
                      <a:cubicBezTo>
                        <a:pt x="391692" y="307640"/>
                        <a:pt x="377285" y="329291"/>
                        <a:pt x="358845" y="347731"/>
                      </a:cubicBezTo>
                      <a:cubicBezTo>
                        <a:pt x="340405" y="366172"/>
                        <a:pt x="318672" y="380660"/>
                        <a:pt x="293563" y="391198"/>
                      </a:cubicBezTo>
                      <a:cubicBezTo>
                        <a:pt x="268537" y="401735"/>
                        <a:pt x="241206" y="407004"/>
                        <a:pt x="211734" y="407004"/>
                      </a:cubicBezTo>
                      <a:cubicBezTo>
                        <a:pt x="193129" y="407004"/>
                        <a:pt x="175512" y="404781"/>
                        <a:pt x="158883" y="400336"/>
                      </a:cubicBezTo>
                      <a:cubicBezTo>
                        <a:pt x="142172" y="395890"/>
                        <a:pt x="126777" y="389798"/>
                        <a:pt x="112536" y="382060"/>
                      </a:cubicBezTo>
                      <a:cubicBezTo>
                        <a:pt x="98293" y="374321"/>
                        <a:pt x="85369" y="365019"/>
                        <a:pt x="73844" y="354235"/>
                      </a:cubicBezTo>
                      <a:cubicBezTo>
                        <a:pt x="62236" y="343450"/>
                        <a:pt x="52275" y="331514"/>
                        <a:pt x="43878" y="318589"/>
                      </a:cubicBezTo>
                      <a:lnTo>
                        <a:pt x="43878" y="528841"/>
                      </a:lnTo>
                      <a:lnTo>
                        <a:pt x="0" y="528841"/>
                      </a:lnTo>
                      <a:lnTo>
                        <a:pt x="0" y="10290"/>
                      </a:lnTo>
                      <a:lnTo>
                        <a:pt x="37375" y="10290"/>
                      </a:lnTo>
                      <a:lnTo>
                        <a:pt x="41573" y="90061"/>
                      </a:lnTo>
                      <a:cubicBezTo>
                        <a:pt x="49723" y="77301"/>
                        <a:pt x="59602" y="65529"/>
                        <a:pt x="71374" y="54580"/>
                      </a:cubicBezTo>
                      <a:cubicBezTo>
                        <a:pt x="83064" y="43631"/>
                        <a:pt x="96153" y="34082"/>
                        <a:pt x="110724" y="25932"/>
                      </a:cubicBezTo>
                      <a:cubicBezTo>
                        <a:pt x="125213" y="17782"/>
                        <a:pt x="141019" y="11443"/>
                        <a:pt x="158060" y="6833"/>
                      </a:cubicBezTo>
                      <a:cubicBezTo>
                        <a:pt x="175101" y="2223"/>
                        <a:pt x="192882" y="0"/>
                        <a:pt x="211487" y="0"/>
                      </a:cubicBezTo>
                      <a:cubicBezTo>
                        <a:pt x="240712" y="0"/>
                        <a:pt x="267961" y="5269"/>
                        <a:pt x="293152" y="15806"/>
                      </a:cubicBezTo>
                      <a:cubicBezTo>
                        <a:pt x="318342" y="26343"/>
                        <a:pt x="340158" y="40832"/>
                        <a:pt x="358598" y="59108"/>
                      </a:cubicBezTo>
                      <a:cubicBezTo>
                        <a:pt x="377039" y="77383"/>
                        <a:pt x="391527" y="98952"/>
                        <a:pt x="402065" y="123567"/>
                      </a:cubicBezTo>
                      <a:cubicBezTo>
                        <a:pt x="412602" y="148263"/>
                        <a:pt x="417870" y="174853"/>
                        <a:pt x="417870" y="203337"/>
                      </a:cubicBezTo>
                      <a:close/>
                      <a:moveTo>
                        <a:pt x="373169" y="203337"/>
                      </a:moveTo>
                      <a:cubicBezTo>
                        <a:pt x="373169" y="179957"/>
                        <a:pt x="368806" y="158224"/>
                        <a:pt x="360162" y="138302"/>
                      </a:cubicBezTo>
                      <a:cubicBezTo>
                        <a:pt x="351518" y="118380"/>
                        <a:pt x="339746" y="101010"/>
                        <a:pt x="324846" y="86192"/>
                      </a:cubicBezTo>
                      <a:cubicBezTo>
                        <a:pt x="309945" y="71456"/>
                        <a:pt x="292493" y="59931"/>
                        <a:pt x="272406" y="51699"/>
                      </a:cubicBezTo>
                      <a:cubicBezTo>
                        <a:pt x="252319" y="43466"/>
                        <a:pt x="230833" y="39268"/>
                        <a:pt x="207947" y="39268"/>
                      </a:cubicBezTo>
                      <a:cubicBezTo>
                        <a:pt x="185062" y="39268"/>
                        <a:pt x="163575" y="43384"/>
                        <a:pt x="143489" y="51699"/>
                      </a:cubicBezTo>
                      <a:cubicBezTo>
                        <a:pt x="123402" y="59931"/>
                        <a:pt x="105867" y="71456"/>
                        <a:pt x="90802" y="86192"/>
                      </a:cubicBezTo>
                      <a:cubicBezTo>
                        <a:pt x="75819" y="100928"/>
                        <a:pt x="63965" y="118298"/>
                        <a:pt x="55321" y="138302"/>
                      </a:cubicBezTo>
                      <a:cubicBezTo>
                        <a:pt x="46677" y="158307"/>
                        <a:pt x="42314" y="179957"/>
                        <a:pt x="42314" y="203337"/>
                      </a:cubicBezTo>
                      <a:cubicBezTo>
                        <a:pt x="42314" y="226717"/>
                        <a:pt x="46677" y="248450"/>
                        <a:pt x="55321" y="268372"/>
                      </a:cubicBezTo>
                      <a:cubicBezTo>
                        <a:pt x="63965" y="288377"/>
                        <a:pt x="75819" y="305664"/>
                        <a:pt x="90802" y="320482"/>
                      </a:cubicBezTo>
                      <a:cubicBezTo>
                        <a:pt x="105785" y="335300"/>
                        <a:pt x="123402" y="346743"/>
                        <a:pt x="143489" y="354976"/>
                      </a:cubicBezTo>
                      <a:cubicBezTo>
                        <a:pt x="163575" y="363290"/>
                        <a:pt x="185062" y="367407"/>
                        <a:pt x="207947" y="367407"/>
                      </a:cubicBezTo>
                      <a:cubicBezTo>
                        <a:pt x="230833" y="367407"/>
                        <a:pt x="252319" y="363290"/>
                        <a:pt x="272406" y="354976"/>
                      </a:cubicBezTo>
                      <a:cubicBezTo>
                        <a:pt x="292493" y="346743"/>
                        <a:pt x="310028" y="335218"/>
                        <a:pt x="324846" y="320482"/>
                      </a:cubicBezTo>
                      <a:cubicBezTo>
                        <a:pt x="339746" y="305747"/>
                        <a:pt x="351518" y="288377"/>
                        <a:pt x="360162" y="268372"/>
                      </a:cubicBezTo>
                      <a:cubicBezTo>
                        <a:pt x="368806" y="248368"/>
                        <a:pt x="373169" y="226717"/>
                        <a:pt x="373169" y="203337"/>
                      </a:cubicBezTo>
                      <a:close/>
                    </a:path>
                  </a:pathLst>
                </a:custGeom>
                <a:grpFill/>
                <a:ln w="8232" cap="flat">
                  <a:noFill/>
                  <a:prstDash val="solid"/>
                  <a:miter/>
                </a:ln>
              </p:spPr>
              <p:txBody>
                <a:bodyPr rtlCol="0" anchor="ctr"/>
                <a:lstStyle/>
                <a:p>
                  <a:endParaRPr lang="pt-BR"/>
                </a:p>
              </p:txBody>
            </p:sp>
            <p:sp>
              <p:nvSpPr>
                <p:cNvPr id="527" name="Forma Livre: Forma 526">
                  <a:extLst>
                    <a:ext uri="{FF2B5EF4-FFF2-40B4-BE49-F238E27FC236}">
                      <a16:creationId xmlns:a16="http://schemas.microsoft.com/office/drawing/2014/main" id="{C8D92A76-E5C2-0AD2-1E53-15DF698A4AE7}"/>
                    </a:ext>
                  </a:extLst>
                </p:cNvPr>
                <p:cNvSpPr/>
                <p:nvPr/>
              </p:nvSpPr>
              <p:spPr>
                <a:xfrm>
                  <a:off x="7710513" y="5158848"/>
                  <a:ext cx="452610" cy="563663"/>
                </a:xfrm>
                <a:custGeom>
                  <a:avLst/>
                  <a:gdLst>
                    <a:gd name="connsiteX0" fmla="*/ 61248 w 452610"/>
                    <a:gd name="connsiteY0" fmla="*/ 563664 h 563663"/>
                    <a:gd name="connsiteX1" fmla="*/ 17370 w 452610"/>
                    <a:gd name="connsiteY1" fmla="*/ 563664 h 563663"/>
                    <a:gd name="connsiteX2" fmla="*/ 0 w 452610"/>
                    <a:gd name="connsiteY2" fmla="*/ 546294 h 563663"/>
                    <a:gd name="connsiteX3" fmla="*/ 0 w 452610"/>
                    <a:gd name="connsiteY3" fmla="*/ 27743 h 563663"/>
                    <a:gd name="connsiteX4" fmla="*/ 17370 w 452610"/>
                    <a:gd name="connsiteY4" fmla="*/ 10373 h 563663"/>
                    <a:gd name="connsiteX5" fmla="*/ 54745 w 452610"/>
                    <a:gd name="connsiteY5" fmla="*/ 10373 h 563663"/>
                    <a:gd name="connsiteX6" fmla="*/ 72115 w 452610"/>
                    <a:gd name="connsiteY6" fmla="*/ 26837 h 563663"/>
                    <a:gd name="connsiteX7" fmla="*/ 74008 w 452610"/>
                    <a:gd name="connsiteY7" fmla="*/ 62071 h 563663"/>
                    <a:gd name="connsiteX8" fmla="*/ 76890 w 452610"/>
                    <a:gd name="connsiteY8" fmla="*/ 59355 h 563663"/>
                    <a:gd name="connsiteX9" fmla="*/ 119533 w 452610"/>
                    <a:gd name="connsiteY9" fmla="*/ 28237 h 563663"/>
                    <a:gd name="connsiteX10" fmla="*/ 170820 w 452610"/>
                    <a:gd name="connsiteY10" fmla="*/ 7491 h 563663"/>
                    <a:gd name="connsiteX11" fmla="*/ 228775 w 452610"/>
                    <a:gd name="connsiteY11" fmla="*/ 0 h 563663"/>
                    <a:gd name="connsiteX12" fmla="*/ 317190 w 452610"/>
                    <a:gd name="connsiteY12" fmla="*/ 17205 h 563663"/>
                    <a:gd name="connsiteX13" fmla="*/ 388152 w 452610"/>
                    <a:gd name="connsiteY13" fmla="*/ 64212 h 563663"/>
                    <a:gd name="connsiteX14" fmla="*/ 435405 w 452610"/>
                    <a:gd name="connsiteY14" fmla="*/ 134186 h 563663"/>
                    <a:gd name="connsiteX15" fmla="*/ 452610 w 452610"/>
                    <a:gd name="connsiteY15" fmla="*/ 220790 h 563663"/>
                    <a:gd name="connsiteX16" fmla="*/ 435652 w 452610"/>
                    <a:gd name="connsiteY16" fmla="*/ 307064 h 563663"/>
                    <a:gd name="connsiteX17" fmla="*/ 388646 w 452610"/>
                    <a:gd name="connsiteY17" fmla="*/ 377450 h 563663"/>
                    <a:gd name="connsiteX18" fmla="*/ 317848 w 452610"/>
                    <a:gd name="connsiteY18" fmla="*/ 424703 h 563663"/>
                    <a:gd name="connsiteX19" fmla="*/ 229269 w 452610"/>
                    <a:gd name="connsiteY19" fmla="*/ 441909 h 563663"/>
                    <a:gd name="connsiteX20" fmla="*/ 171972 w 452610"/>
                    <a:gd name="connsiteY20" fmla="*/ 434664 h 563663"/>
                    <a:gd name="connsiteX21" fmla="*/ 121755 w 452610"/>
                    <a:gd name="connsiteY21" fmla="*/ 414825 h 563663"/>
                    <a:gd name="connsiteX22" fmla="*/ 79524 w 452610"/>
                    <a:gd name="connsiteY22" fmla="*/ 384365 h 563663"/>
                    <a:gd name="connsiteX23" fmla="*/ 78783 w 452610"/>
                    <a:gd name="connsiteY23" fmla="*/ 383706 h 563663"/>
                    <a:gd name="connsiteX24" fmla="*/ 78783 w 452610"/>
                    <a:gd name="connsiteY24" fmla="*/ 546294 h 563663"/>
                    <a:gd name="connsiteX25" fmla="*/ 61413 w 452610"/>
                    <a:gd name="connsiteY25" fmla="*/ 563664 h 563663"/>
                    <a:gd name="connsiteX26" fmla="*/ 34740 w 452610"/>
                    <a:gd name="connsiteY26" fmla="*/ 528924 h 563663"/>
                    <a:gd name="connsiteX27" fmla="*/ 43878 w 452610"/>
                    <a:gd name="connsiteY27" fmla="*/ 528924 h 563663"/>
                    <a:gd name="connsiteX28" fmla="*/ 43878 w 452610"/>
                    <a:gd name="connsiteY28" fmla="*/ 336042 h 563663"/>
                    <a:gd name="connsiteX29" fmla="*/ 56309 w 452610"/>
                    <a:gd name="connsiteY29" fmla="*/ 319412 h 563663"/>
                    <a:gd name="connsiteX30" fmla="*/ 74667 w 452610"/>
                    <a:gd name="connsiteY30" fmla="*/ 325010 h 563663"/>
                    <a:gd name="connsiteX31" fmla="*/ 56721 w 452610"/>
                    <a:gd name="connsiteY31" fmla="*/ 292740 h 563663"/>
                    <a:gd name="connsiteX32" fmla="*/ 42314 w 452610"/>
                    <a:gd name="connsiteY32" fmla="*/ 220790 h 563663"/>
                    <a:gd name="connsiteX33" fmla="*/ 56721 w 452610"/>
                    <a:gd name="connsiteY33" fmla="*/ 148840 h 563663"/>
                    <a:gd name="connsiteX34" fmla="*/ 95989 w 452610"/>
                    <a:gd name="connsiteY34" fmla="*/ 91296 h 563663"/>
                    <a:gd name="connsiteX35" fmla="*/ 154190 w 452610"/>
                    <a:gd name="connsiteY35" fmla="*/ 53098 h 563663"/>
                    <a:gd name="connsiteX36" fmla="*/ 225235 w 452610"/>
                    <a:gd name="connsiteY36" fmla="*/ 39350 h 563663"/>
                    <a:gd name="connsiteX37" fmla="*/ 296362 w 452610"/>
                    <a:gd name="connsiteY37" fmla="*/ 53098 h 563663"/>
                    <a:gd name="connsiteX38" fmla="*/ 354482 w 452610"/>
                    <a:gd name="connsiteY38" fmla="*/ 91378 h 563663"/>
                    <a:gd name="connsiteX39" fmla="*/ 393503 w 452610"/>
                    <a:gd name="connsiteY39" fmla="*/ 148922 h 563663"/>
                    <a:gd name="connsiteX40" fmla="*/ 407909 w 452610"/>
                    <a:gd name="connsiteY40" fmla="*/ 220872 h 563663"/>
                    <a:gd name="connsiteX41" fmla="*/ 393503 w 452610"/>
                    <a:gd name="connsiteY41" fmla="*/ 292822 h 563663"/>
                    <a:gd name="connsiteX42" fmla="*/ 354482 w 452610"/>
                    <a:gd name="connsiteY42" fmla="*/ 350366 h 563663"/>
                    <a:gd name="connsiteX43" fmla="*/ 296362 w 452610"/>
                    <a:gd name="connsiteY43" fmla="*/ 388646 h 563663"/>
                    <a:gd name="connsiteX44" fmla="*/ 225235 w 452610"/>
                    <a:gd name="connsiteY44" fmla="*/ 402394 h 563663"/>
                    <a:gd name="connsiteX45" fmla="*/ 154108 w 452610"/>
                    <a:gd name="connsiteY45" fmla="*/ 388646 h 563663"/>
                    <a:gd name="connsiteX46" fmla="*/ 95906 w 452610"/>
                    <a:gd name="connsiteY46" fmla="*/ 350448 h 563663"/>
                    <a:gd name="connsiteX47" fmla="*/ 76149 w 452610"/>
                    <a:gd name="connsiteY47" fmla="*/ 327398 h 563663"/>
                    <a:gd name="connsiteX48" fmla="*/ 102986 w 452610"/>
                    <a:gd name="connsiteY48" fmla="*/ 359174 h 563663"/>
                    <a:gd name="connsiteX49" fmla="*/ 138138 w 452610"/>
                    <a:gd name="connsiteY49" fmla="*/ 384447 h 563663"/>
                    <a:gd name="connsiteX50" fmla="*/ 180699 w 452610"/>
                    <a:gd name="connsiteY50" fmla="*/ 401241 h 563663"/>
                    <a:gd name="connsiteX51" fmla="*/ 229104 w 452610"/>
                    <a:gd name="connsiteY51" fmla="*/ 407333 h 563663"/>
                    <a:gd name="connsiteX52" fmla="*/ 304265 w 452610"/>
                    <a:gd name="connsiteY52" fmla="*/ 392844 h 563663"/>
                    <a:gd name="connsiteX53" fmla="*/ 363949 w 452610"/>
                    <a:gd name="connsiteY53" fmla="*/ 353082 h 563663"/>
                    <a:gd name="connsiteX54" fmla="*/ 403546 w 452610"/>
                    <a:gd name="connsiteY54" fmla="*/ 293728 h 563663"/>
                    <a:gd name="connsiteX55" fmla="*/ 417788 w 452610"/>
                    <a:gd name="connsiteY55" fmla="*/ 220872 h 563663"/>
                    <a:gd name="connsiteX56" fmla="*/ 403382 w 452610"/>
                    <a:gd name="connsiteY56" fmla="*/ 147934 h 563663"/>
                    <a:gd name="connsiteX57" fmla="*/ 363619 w 452610"/>
                    <a:gd name="connsiteY57" fmla="*/ 88908 h 563663"/>
                    <a:gd name="connsiteX58" fmla="*/ 303689 w 452610"/>
                    <a:gd name="connsiteY58" fmla="*/ 49311 h 563663"/>
                    <a:gd name="connsiteX59" fmla="*/ 228775 w 452610"/>
                    <a:gd name="connsiteY59" fmla="*/ 34822 h 563663"/>
                    <a:gd name="connsiteX60" fmla="*/ 179875 w 452610"/>
                    <a:gd name="connsiteY60" fmla="*/ 41079 h 563663"/>
                    <a:gd name="connsiteX61" fmla="*/ 136574 w 452610"/>
                    <a:gd name="connsiteY61" fmla="*/ 58531 h 563663"/>
                    <a:gd name="connsiteX62" fmla="*/ 100599 w 452610"/>
                    <a:gd name="connsiteY62" fmla="*/ 84710 h 563663"/>
                    <a:gd name="connsiteX63" fmla="*/ 73597 w 452610"/>
                    <a:gd name="connsiteY63" fmla="*/ 116898 h 563663"/>
                    <a:gd name="connsiteX64" fmla="*/ 54498 w 452610"/>
                    <a:gd name="connsiteY64" fmla="*/ 124307 h 563663"/>
                    <a:gd name="connsiteX65" fmla="*/ 41573 w 452610"/>
                    <a:gd name="connsiteY65" fmla="*/ 108419 h 563663"/>
                    <a:gd name="connsiteX66" fmla="*/ 38280 w 452610"/>
                    <a:gd name="connsiteY66" fmla="*/ 45113 h 563663"/>
                    <a:gd name="connsiteX67" fmla="*/ 34740 w 452610"/>
                    <a:gd name="connsiteY67" fmla="*/ 45113 h 563663"/>
                    <a:gd name="connsiteX68" fmla="*/ 34740 w 452610"/>
                    <a:gd name="connsiteY68" fmla="*/ 528924 h 563663"/>
                    <a:gd name="connsiteX69" fmla="*/ 225317 w 452610"/>
                    <a:gd name="connsiteY69" fmla="*/ 74090 h 563663"/>
                    <a:gd name="connsiteX70" fmla="*/ 167445 w 452610"/>
                    <a:gd name="connsiteY70" fmla="*/ 85204 h 563663"/>
                    <a:gd name="connsiteX71" fmla="*/ 120356 w 452610"/>
                    <a:gd name="connsiteY71" fmla="*/ 116075 h 563663"/>
                    <a:gd name="connsiteX72" fmla="*/ 88579 w 452610"/>
                    <a:gd name="connsiteY72" fmla="*/ 162670 h 563663"/>
                    <a:gd name="connsiteX73" fmla="*/ 77054 w 452610"/>
                    <a:gd name="connsiteY73" fmla="*/ 220872 h 563663"/>
                    <a:gd name="connsiteX74" fmla="*/ 88579 w 452610"/>
                    <a:gd name="connsiteY74" fmla="*/ 279074 h 563663"/>
                    <a:gd name="connsiteX75" fmla="*/ 120356 w 452610"/>
                    <a:gd name="connsiteY75" fmla="*/ 325669 h 563663"/>
                    <a:gd name="connsiteX76" fmla="*/ 167445 w 452610"/>
                    <a:gd name="connsiteY76" fmla="*/ 356540 h 563663"/>
                    <a:gd name="connsiteX77" fmla="*/ 225317 w 452610"/>
                    <a:gd name="connsiteY77" fmla="*/ 367653 h 563663"/>
                    <a:gd name="connsiteX78" fmla="*/ 283190 w 452610"/>
                    <a:gd name="connsiteY78" fmla="*/ 356540 h 563663"/>
                    <a:gd name="connsiteX79" fmla="*/ 330032 w 452610"/>
                    <a:gd name="connsiteY79" fmla="*/ 325751 h 563663"/>
                    <a:gd name="connsiteX80" fmla="*/ 361644 w 452610"/>
                    <a:gd name="connsiteY80" fmla="*/ 279074 h 563663"/>
                    <a:gd name="connsiteX81" fmla="*/ 373169 w 452610"/>
                    <a:gd name="connsiteY81" fmla="*/ 220872 h 563663"/>
                    <a:gd name="connsiteX82" fmla="*/ 361644 w 452610"/>
                    <a:gd name="connsiteY82" fmla="*/ 162670 h 563663"/>
                    <a:gd name="connsiteX83" fmla="*/ 330032 w 452610"/>
                    <a:gd name="connsiteY83" fmla="*/ 115993 h 563663"/>
                    <a:gd name="connsiteX84" fmla="*/ 283190 w 452610"/>
                    <a:gd name="connsiteY84" fmla="*/ 85204 h 563663"/>
                    <a:gd name="connsiteX85" fmla="*/ 225317 w 452610"/>
                    <a:gd name="connsiteY85" fmla="*/ 74090 h 56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10" h="563663">
                      <a:moveTo>
                        <a:pt x="61248" y="563664"/>
                      </a:moveTo>
                      <a:lnTo>
                        <a:pt x="17370" y="563664"/>
                      </a:lnTo>
                      <a:cubicBezTo>
                        <a:pt x="7821" y="563664"/>
                        <a:pt x="0" y="555925"/>
                        <a:pt x="0" y="546294"/>
                      </a:cubicBezTo>
                      <a:lnTo>
                        <a:pt x="0" y="27743"/>
                      </a:lnTo>
                      <a:cubicBezTo>
                        <a:pt x="0" y="18193"/>
                        <a:pt x="7738" y="10373"/>
                        <a:pt x="17370" y="10373"/>
                      </a:cubicBezTo>
                      <a:lnTo>
                        <a:pt x="54745" y="10373"/>
                      </a:lnTo>
                      <a:cubicBezTo>
                        <a:pt x="63965" y="10373"/>
                        <a:pt x="71621" y="17617"/>
                        <a:pt x="72115" y="26837"/>
                      </a:cubicBezTo>
                      <a:lnTo>
                        <a:pt x="74008" y="62071"/>
                      </a:lnTo>
                      <a:cubicBezTo>
                        <a:pt x="74996" y="61166"/>
                        <a:pt x="75902" y="60260"/>
                        <a:pt x="76890" y="59355"/>
                      </a:cubicBezTo>
                      <a:cubicBezTo>
                        <a:pt x="89567" y="47500"/>
                        <a:pt x="103891" y="37045"/>
                        <a:pt x="119533" y="28237"/>
                      </a:cubicBezTo>
                      <a:cubicBezTo>
                        <a:pt x="135256" y="19428"/>
                        <a:pt x="152462" y="12431"/>
                        <a:pt x="170820" y="7491"/>
                      </a:cubicBezTo>
                      <a:cubicBezTo>
                        <a:pt x="189260" y="2552"/>
                        <a:pt x="208770" y="0"/>
                        <a:pt x="228775" y="0"/>
                      </a:cubicBezTo>
                      <a:cubicBezTo>
                        <a:pt x="260222" y="0"/>
                        <a:pt x="289941" y="5762"/>
                        <a:pt x="317190" y="17205"/>
                      </a:cubicBezTo>
                      <a:cubicBezTo>
                        <a:pt x="344356" y="28566"/>
                        <a:pt x="368230" y="44372"/>
                        <a:pt x="388152" y="64212"/>
                      </a:cubicBezTo>
                      <a:cubicBezTo>
                        <a:pt x="408074" y="84051"/>
                        <a:pt x="423962" y="107596"/>
                        <a:pt x="435405" y="134186"/>
                      </a:cubicBezTo>
                      <a:cubicBezTo>
                        <a:pt x="446848" y="160941"/>
                        <a:pt x="452610" y="190083"/>
                        <a:pt x="452610" y="220790"/>
                      </a:cubicBezTo>
                      <a:cubicBezTo>
                        <a:pt x="452610" y="251496"/>
                        <a:pt x="446930" y="280227"/>
                        <a:pt x="435652" y="307064"/>
                      </a:cubicBezTo>
                      <a:cubicBezTo>
                        <a:pt x="424374" y="333819"/>
                        <a:pt x="408568" y="357528"/>
                        <a:pt x="388646" y="377450"/>
                      </a:cubicBezTo>
                      <a:cubicBezTo>
                        <a:pt x="368723" y="397372"/>
                        <a:pt x="344850" y="413260"/>
                        <a:pt x="317848" y="424703"/>
                      </a:cubicBezTo>
                      <a:cubicBezTo>
                        <a:pt x="290764" y="436146"/>
                        <a:pt x="260963" y="441909"/>
                        <a:pt x="229269" y="441909"/>
                      </a:cubicBezTo>
                      <a:cubicBezTo>
                        <a:pt x="209264" y="441909"/>
                        <a:pt x="190001" y="439439"/>
                        <a:pt x="171972" y="434664"/>
                      </a:cubicBezTo>
                      <a:cubicBezTo>
                        <a:pt x="154026" y="429889"/>
                        <a:pt x="137150" y="423221"/>
                        <a:pt x="121755" y="414825"/>
                      </a:cubicBezTo>
                      <a:cubicBezTo>
                        <a:pt x="106279" y="406427"/>
                        <a:pt x="92037" y="396137"/>
                        <a:pt x="79524" y="384365"/>
                      </a:cubicBezTo>
                      <a:cubicBezTo>
                        <a:pt x="79277" y="384118"/>
                        <a:pt x="79030" y="383871"/>
                        <a:pt x="78783" y="383706"/>
                      </a:cubicBezTo>
                      <a:lnTo>
                        <a:pt x="78783" y="546294"/>
                      </a:lnTo>
                      <a:cubicBezTo>
                        <a:pt x="78783" y="555843"/>
                        <a:pt x="71045" y="563664"/>
                        <a:pt x="61413" y="563664"/>
                      </a:cubicBezTo>
                      <a:close/>
                      <a:moveTo>
                        <a:pt x="34740" y="528924"/>
                      </a:moveTo>
                      <a:lnTo>
                        <a:pt x="43878" y="528924"/>
                      </a:lnTo>
                      <a:lnTo>
                        <a:pt x="43878" y="336042"/>
                      </a:lnTo>
                      <a:cubicBezTo>
                        <a:pt x="43878" y="328303"/>
                        <a:pt x="48900" y="321553"/>
                        <a:pt x="56309" y="319412"/>
                      </a:cubicBezTo>
                      <a:cubicBezTo>
                        <a:pt x="63060" y="317437"/>
                        <a:pt x="70303" y="319741"/>
                        <a:pt x="74667" y="325010"/>
                      </a:cubicBezTo>
                      <a:cubicBezTo>
                        <a:pt x="67751" y="315049"/>
                        <a:pt x="61742" y="304265"/>
                        <a:pt x="56721" y="292740"/>
                      </a:cubicBezTo>
                      <a:cubicBezTo>
                        <a:pt x="47171" y="270677"/>
                        <a:pt x="42314" y="246474"/>
                        <a:pt x="42314" y="220790"/>
                      </a:cubicBezTo>
                      <a:cubicBezTo>
                        <a:pt x="42314" y="195105"/>
                        <a:pt x="47171" y="170902"/>
                        <a:pt x="56721" y="148840"/>
                      </a:cubicBezTo>
                      <a:cubicBezTo>
                        <a:pt x="66187" y="126942"/>
                        <a:pt x="79442" y="107514"/>
                        <a:pt x="95989" y="91296"/>
                      </a:cubicBezTo>
                      <a:cubicBezTo>
                        <a:pt x="112535" y="74996"/>
                        <a:pt x="132128" y="62154"/>
                        <a:pt x="154190" y="53098"/>
                      </a:cubicBezTo>
                      <a:cubicBezTo>
                        <a:pt x="176335" y="43960"/>
                        <a:pt x="200209" y="39350"/>
                        <a:pt x="225235" y="39350"/>
                      </a:cubicBezTo>
                      <a:cubicBezTo>
                        <a:pt x="250261" y="39350"/>
                        <a:pt x="274217" y="43960"/>
                        <a:pt x="296362" y="53098"/>
                      </a:cubicBezTo>
                      <a:cubicBezTo>
                        <a:pt x="318507" y="62154"/>
                        <a:pt x="338017" y="75078"/>
                        <a:pt x="354482" y="91378"/>
                      </a:cubicBezTo>
                      <a:cubicBezTo>
                        <a:pt x="370864" y="107678"/>
                        <a:pt x="383953" y="127024"/>
                        <a:pt x="393503" y="148922"/>
                      </a:cubicBezTo>
                      <a:cubicBezTo>
                        <a:pt x="403052" y="170985"/>
                        <a:pt x="407909" y="195187"/>
                        <a:pt x="407909" y="220872"/>
                      </a:cubicBezTo>
                      <a:cubicBezTo>
                        <a:pt x="407909" y="246557"/>
                        <a:pt x="403052" y="270760"/>
                        <a:pt x="393503" y="292822"/>
                      </a:cubicBezTo>
                      <a:cubicBezTo>
                        <a:pt x="384036" y="314720"/>
                        <a:pt x="370864" y="334066"/>
                        <a:pt x="354482" y="350366"/>
                      </a:cubicBezTo>
                      <a:cubicBezTo>
                        <a:pt x="338017" y="366665"/>
                        <a:pt x="318507" y="379508"/>
                        <a:pt x="296362" y="388646"/>
                      </a:cubicBezTo>
                      <a:cubicBezTo>
                        <a:pt x="274299" y="397784"/>
                        <a:pt x="250344" y="402394"/>
                        <a:pt x="225235" y="402394"/>
                      </a:cubicBezTo>
                      <a:cubicBezTo>
                        <a:pt x="200127" y="402394"/>
                        <a:pt x="176253" y="397784"/>
                        <a:pt x="154108" y="388646"/>
                      </a:cubicBezTo>
                      <a:cubicBezTo>
                        <a:pt x="132046" y="379590"/>
                        <a:pt x="112453" y="366748"/>
                        <a:pt x="95906" y="350448"/>
                      </a:cubicBezTo>
                      <a:cubicBezTo>
                        <a:pt x="88662" y="343368"/>
                        <a:pt x="82076" y="335630"/>
                        <a:pt x="76149" y="327398"/>
                      </a:cubicBezTo>
                      <a:cubicBezTo>
                        <a:pt x="83640" y="338923"/>
                        <a:pt x="92696" y="349543"/>
                        <a:pt x="102986" y="359174"/>
                      </a:cubicBezTo>
                      <a:cubicBezTo>
                        <a:pt x="113441" y="368971"/>
                        <a:pt x="125295" y="377450"/>
                        <a:pt x="138138" y="384447"/>
                      </a:cubicBezTo>
                      <a:cubicBezTo>
                        <a:pt x="151144" y="391527"/>
                        <a:pt x="165387" y="397207"/>
                        <a:pt x="180699" y="401241"/>
                      </a:cubicBezTo>
                      <a:cubicBezTo>
                        <a:pt x="195846" y="405275"/>
                        <a:pt x="212146" y="407333"/>
                        <a:pt x="229104" y="407333"/>
                      </a:cubicBezTo>
                      <a:cubicBezTo>
                        <a:pt x="256106" y="407333"/>
                        <a:pt x="281379" y="402476"/>
                        <a:pt x="304265" y="392844"/>
                      </a:cubicBezTo>
                      <a:cubicBezTo>
                        <a:pt x="327068" y="383212"/>
                        <a:pt x="347155" y="369876"/>
                        <a:pt x="363949" y="353082"/>
                      </a:cubicBezTo>
                      <a:cubicBezTo>
                        <a:pt x="380743" y="336288"/>
                        <a:pt x="393997" y="316366"/>
                        <a:pt x="403546" y="293728"/>
                      </a:cubicBezTo>
                      <a:cubicBezTo>
                        <a:pt x="413013" y="271171"/>
                        <a:pt x="417788" y="246721"/>
                        <a:pt x="417788" y="220872"/>
                      </a:cubicBezTo>
                      <a:cubicBezTo>
                        <a:pt x="417788" y="195023"/>
                        <a:pt x="412931" y="170326"/>
                        <a:pt x="403382" y="147934"/>
                      </a:cubicBezTo>
                      <a:cubicBezTo>
                        <a:pt x="393750" y="125460"/>
                        <a:pt x="380331" y="105620"/>
                        <a:pt x="363619" y="88908"/>
                      </a:cubicBezTo>
                      <a:cubicBezTo>
                        <a:pt x="346826" y="72279"/>
                        <a:pt x="326657" y="58943"/>
                        <a:pt x="303689" y="49311"/>
                      </a:cubicBezTo>
                      <a:cubicBezTo>
                        <a:pt x="280720" y="39680"/>
                        <a:pt x="255530" y="34822"/>
                        <a:pt x="228775" y="34822"/>
                      </a:cubicBezTo>
                      <a:cubicBezTo>
                        <a:pt x="211816" y="34822"/>
                        <a:pt x="195352" y="36963"/>
                        <a:pt x="179875" y="41079"/>
                      </a:cubicBezTo>
                      <a:cubicBezTo>
                        <a:pt x="164316" y="45278"/>
                        <a:pt x="149745" y="51122"/>
                        <a:pt x="136574" y="58531"/>
                      </a:cubicBezTo>
                      <a:cubicBezTo>
                        <a:pt x="123319" y="65941"/>
                        <a:pt x="111218" y="74749"/>
                        <a:pt x="100599" y="84710"/>
                      </a:cubicBezTo>
                      <a:cubicBezTo>
                        <a:pt x="89979" y="94589"/>
                        <a:pt x="80923" y="105455"/>
                        <a:pt x="73597" y="116898"/>
                      </a:cubicBezTo>
                      <a:cubicBezTo>
                        <a:pt x="69563" y="123237"/>
                        <a:pt x="61824" y="126283"/>
                        <a:pt x="54498" y="124307"/>
                      </a:cubicBezTo>
                      <a:cubicBezTo>
                        <a:pt x="47171" y="122414"/>
                        <a:pt x="41984" y="115993"/>
                        <a:pt x="41573" y="108419"/>
                      </a:cubicBezTo>
                      <a:lnTo>
                        <a:pt x="38280" y="45113"/>
                      </a:lnTo>
                      <a:lnTo>
                        <a:pt x="34740" y="45113"/>
                      </a:lnTo>
                      <a:lnTo>
                        <a:pt x="34740" y="528924"/>
                      </a:lnTo>
                      <a:close/>
                      <a:moveTo>
                        <a:pt x="225317" y="74090"/>
                      </a:moveTo>
                      <a:cubicBezTo>
                        <a:pt x="204819" y="74090"/>
                        <a:pt x="185309" y="77795"/>
                        <a:pt x="167445" y="85204"/>
                      </a:cubicBezTo>
                      <a:cubicBezTo>
                        <a:pt x="149498" y="92613"/>
                        <a:pt x="133692" y="102986"/>
                        <a:pt x="120356" y="116075"/>
                      </a:cubicBezTo>
                      <a:cubicBezTo>
                        <a:pt x="107020" y="129164"/>
                        <a:pt x="96318" y="144888"/>
                        <a:pt x="88579" y="162670"/>
                      </a:cubicBezTo>
                      <a:cubicBezTo>
                        <a:pt x="80923" y="180369"/>
                        <a:pt x="77054" y="199962"/>
                        <a:pt x="77054" y="220872"/>
                      </a:cubicBezTo>
                      <a:cubicBezTo>
                        <a:pt x="77054" y="241782"/>
                        <a:pt x="80923" y="261375"/>
                        <a:pt x="88579" y="279074"/>
                      </a:cubicBezTo>
                      <a:cubicBezTo>
                        <a:pt x="96318" y="296856"/>
                        <a:pt x="106937" y="312579"/>
                        <a:pt x="120356" y="325669"/>
                      </a:cubicBezTo>
                      <a:cubicBezTo>
                        <a:pt x="133692" y="338758"/>
                        <a:pt x="149498" y="349131"/>
                        <a:pt x="167445" y="356540"/>
                      </a:cubicBezTo>
                      <a:cubicBezTo>
                        <a:pt x="185309" y="363949"/>
                        <a:pt x="204819" y="367653"/>
                        <a:pt x="225317" y="367653"/>
                      </a:cubicBezTo>
                      <a:cubicBezTo>
                        <a:pt x="245816" y="367653"/>
                        <a:pt x="265326" y="363949"/>
                        <a:pt x="283190" y="356540"/>
                      </a:cubicBezTo>
                      <a:cubicBezTo>
                        <a:pt x="301054" y="349213"/>
                        <a:pt x="316860" y="338840"/>
                        <a:pt x="330032" y="325751"/>
                      </a:cubicBezTo>
                      <a:cubicBezTo>
                        <a:pt x="343286" y="312662"/>
                        <a:pt x="353905" y="296938"/>
                        <a:pt x="361644" y="279074"/>
                      </a:cubicBezTo>
                      <a:cubicBezTo>
                        <a:pt x="369300" y="261375"/>
                        <a:pt x="373169" y="241864"/>
                        <a:pt x="373169" y="220872"/>
                      </a:cubicBezTo>
                      <a:cubicBezTo>
                        <a:pt x="373169" y="199879"/>
                        <a:pt x="369300" y="180369"/>
                        <a:pt x="361644" y="162670"/>
                      </a:cubicBezTo>
                      <a:cubicBezTo>
                        <a:pt x="353905" y="144805"/>
                        <a:pt x="343286" y="129164"/>
                        <a:pt x="330032" y="115993"/>
                      </a:cubicBezTo>
                      <a:cubicBezTo>
                        <a:pt x="316860" y="102903"/>
                        <a:pt x="301054" y="92531"/>
                        <a:pt x="283190" y="85204"/>
                      </a:cubicBezTo>
                      <a:cubicBezTo>
                        <a:pt x="265326" y="77795"/>
                        <a:pt x="245816" y="74090"/>
                        <a:pt x="225317" y="74090"/>
                      </a:cubicBezTo>
                      <a:close/>
                    </a:path>
                  </a:pathLst>
                </a:custGeom>
                <a:grpFill/>
                <a:ln w="8232" cap="flat">
                  <a:noFill/>
                  <a:prstDash val="solid"/>
                  <a:miter/>
                </a:ln>
              </p:spPr>
              <p:txBody>
                <a:bodyPr rtlCol="0" anchor="ctr"/>
                <a:lstStyle/>
                <a:p>
                  <a:endParaRPr lang="pt-BR"/>
                </a:p>
              </p:txBody>
            </p:sp>
          </p:grpSp>
          <p:grpSp>
            <p:nvGrpSpPr>
              <p:cNvPr id="505" name="Gráfico 4">
                <a:extLst>
                  <a:ext uri="{FF2B5EF4-FFF2-40B4-BE49-F238E27FC236}">
                    <a16:creationId xmlns:a16="http://schemas.microsoft.com/office/drawing/2014/main" id="{CBDB74F5-824B-B9B2-3A0E-A7176B2B665B}"/>
                  </a:ext>
                </a:extLst>
              </p:cNvPr>
              <p:cNvGrpSpPr/>
              <p:nvPr/>
            </p:nvGrpSpPr>
            <p:grpSpPr>
              <a:xfrm>
                <a:off x="8390335" y="5159012"/>
                <a:ext cx="452610" cy="441743"/>
                <a:chOff x="8390335" y="5159012"/>
                <a:chExt cx="452610" cy="441743"/>
              </a:xfrm>
              <a:grpFill/>
            </p:grpSpPr>
            <p:sp>
              <p:nvSpPr>
                <p:cNvPr id="524" name="Forma Livre: Forma 523">
                  <a:extLst>
                    <a:ext uri="{FF2B5EF4-FFF2-40B4-BE49-F238E27FC236}">
                      <a16:creationId xmlns:a16="http://schemas.microsoft.com/office/drawing/2014/main" id="{3E20EB45-0799-C401-C105-6E05E714762C}"/>
                    </a:ext>
                  </a:extLst>
                </p:cNvPr>
                <p:cNvSpPr/>
                <p:nvPr/>
              </p:nvSpPr>
              <p:spPr>
                <a:xfrm>
                  <a:off x="8407787" y="5176300"/>
                  <a:ext cx="418034" cy="407086"/>
                </a:xfrm>
                <a:custGeom>
                  <a:avLst/>
                  <a:gdLst>
                    <a:gd name="connsiteX0" fmla="*/ 0 w 418034"/>
                    <a:gd name="connsiteY0" fmla="*/ 203337 h 407086"/>
                    <a:gd name="connsiteX1" fmla="*/ 16053 w 418034"/>
                    <a:gd name="connsiteY1" fmla="*/ 123813 h 407086"/>
                    <a:gd name="connsiteX2" fmla="*/ 60343 w 418034"/>
                    <a:gd name="connsiteY2" fmla="*/ 59108 h 407086"/>
                    <a:gd name="connsiteX3" fmla="*/ 126777 w 418034"/>
                    <a:gd name="connsiteY3" fmla="*/ 15806 h 407086"/>
                    <a:gd name="connsiteX4" fmla="*/ 208852 w 418034"/>
                    <a:gd name="connsiteY4" fmla="*/ 0 h 407086"/>
                    <a:gd name="connsiteX5" fmla="*/ 291257 w 418034"/>
                    <a:gd name="connsiteY5" fmla="*/ 15806 h 407086"/>
                    <a:gd name="connsiteX6" fmla="*/ 357692 w 418034"/>
                    <a:gd name="connsiteY6" fmla="*/ 59108 h 407086"/>
                    <a:gd name="connsiteX7" fmla="*/ 401982 w 418034"/>
                    <a:gd name="connsiteY7" fmla="*/ 123813 h 407086"/>
                    <a:gd name="connsiteX8" fmla="*/ 418035 w 418034"/>
                    <a:gd name="connsiteY8" fmla="*/ 203337 h 407086"/>
                    <a:gd name="connsiteX9" fmla="*/ 401982 w 418034"/>
                    <a:gd name="connsiteY9" fmla="*/ 283272 h 407086"/>
                    <a:gd name="connsiteX10" fmla="*/ 357692 w 418034"/>
                    <a:gd name="connsiteY10" fmla="*/ 347978 h 407086"/>
                    <a:gd name="connsiteX11" fmla="*/ 291257 w 418034"/>
                    <a:gd name="connsiteY11" fmla="*/ 391280 h 407086"/>
                    <a:gd name="connsiteX12" fmla="*/ 208852 w 418034"/>
                    <a:gd name="connsiteY12" fmla="*/ 407086 h 407086"/>
                    <a:gd name="connsiteX13" fmla="*/ 126777 w 418034"/>
                    <a:gd name="connsiteY13" fmla="*/ 391280 h 407086"/>
                    <a:gd name="connsiteX14" fmla="*/ 60590 w 418034"/>
                    <a:gd name="connsiteY14" fmla="*/ 347978 h 407086"/>
                    <a:gd name="connsiteX15" fmla="*/ 16300 w 418034"/>
                    <a:gd name="connsiteY15" fmla="*/ 283272 h 407086"/>
                    <a:gd name="connsiteX16" fmla="*/ 82 w 418034"/>
                    <a:gd name="connsiteY16" fmla="*/ 203337 h 407086"/>
                    <a:gd name="connsiteX17" fmla="*/ 44207 w 418034"/>
                    <a:gd name="connsiteY17" fmla="*/ 203337 h 407086"/>
                    <a:gd name="connsiteX18" fmla="*/ 57214 w 418034"/>
                    <a:gd name="connsiteY18" fmla="*/ 268619 h 407086"/>
                    <a:gd name="connsiteX19" fmla="*/ 92531 w 418034"/>
                    <a:gd name="connsiteY19" fmla="*/ 320730 h 407086"/>
                    <a:gd name="connsiteX20" fmla="*/ 144971 w 418034"/>
                    <a:gd name="connsiteY20" fmla="*/ 355058 h 407086"/>
                    <a:gd name="connsiteX21" fmla="*/ 209429 w 418034"/>
                    <a:gd name="connsiteY21" fmla="*/ 367489 h 407086"/>
                    <a:gd name="connsiteX22" fmla="*/ 273723 w 418034"/>
                    <a:gd name="connsiteY22" fmla="*/ 355058 h 407086"/>
                    <a:gd name="connsiteX23" fmla="*/ 325998 w 418034"/>
                    <a:gd name="connsiteY23" fmla="*/ 320730 h 407086"/>
                    <a:gd name="connsiteX24" fmla="*/ 361314 w 418034"/>
                    <a:gd name="connsiteY24" fmla="*/ 268619 h 407086"/>
                    <a:gd name="connsiteX25" fmla="*/ 374322 w 418034"/>
                    <a:gd name="connsiteY25" fmla="*/ 203337 h 407086"/>
                    <a:gd name="connsiteX26" fmla="*/ 361314 w 418034"/>
                    <a:gd name="connsiteY26" fmla="*/ 138302 h 407086"/>
                    <a:gd name="connsiteX27" fmla="*/ 325834 w 418034"/>
                    <a:gd name="connsiteY27" fmla="*/ 86439 h 407086"/>
                    <a:gd name="connsiteX28" fmla="*/ 273394 w 418034"/>
                    <a:gd name="connsiteY28" fmla="*/ 51946 h 407086"/>
                    <a:gd name="connsiteX29" fmla="*/ 209100 w 418034"/>
                    <a:gd name="connsiteY29" fmla="*/ 39350 h 407086"/>
                    <a:gd name="connsiteX30" fmla="*/ 144806 w 418034"/>
                    <a:gd name="connsiteY30" fmla="*/ 51946 h 407086"/>
                    <a:gd name="connsiteX31" fmla="*/ 92531 w 418034"/>
                    <a:gd name="connsiteY31" fmla="*/ 86439 h 407086"/>
                    <a:gd name="connsiteX32" fmla="*/ 57214 w 418034"/>
                    <a:gd name="connsiteY32" fmla="*/ 138302 h 407086"/>
                    <a:gd name="connsiteX33" fmla="*/ 44207 w 418034"/>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4" h="407086">
                      <a:moveTo>
                        <a:pt x="0" y="203337"/>
                      </a:moveTo>
                      <a:cubicBezTo>
                        <a:pt x="0" y="175101"/>
                        <a:pt x="5351" y="148592"/>
                        <a:pt x="16053" y="123813"/>
                      </a:cubicBezTo>
                      <a:cubicBezTo>
                        <a:pt x="26754" y="99034"/>
                        <a:pt x="41490" y="77466"/>
                        <a:pt x="60343" y="59108"/>
                      </a:cubicBezTo>
                      <a:cubicBezTo>
                        <a:pt x="79194" y="40750"/>
                        <a:pt x="101339" y="26343"/>
                        <a:pt x="126777" y="15806"/>
                      </a:cubicBezTo>
                      <a:cubicBezTo>
                        <a:pt x="152215" y="5269"/>
                        <a:pt x="179546" y="0"/>
                        <a:pt x="208852" y="0"/>
                      </a:cubicBezTo>
                      <a:cubicBezTo>
                        <a:pt x="238160" y="0"/>
                        <a:pt x="265820" y="5269"/>
                        <a:pt x="291257" y="15806"/>
                      </a:cubicBezTo>
                      <a:cubicBezTo>
                        <a:pt x="316696" y="26343"/>
                        <a:pt x="338840"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0" y="366254"/>
                        <a:pt x="316696" y="380743"/>
                        <a:pt x="291257" y="391280"/>
                      </a:cubicBezTo>
                      <a:cubicBezTo>
                        <a:pt x="265820" y="401817"/>
                        <a:pt x="238324" y="407086"/>
                        <a:pt x="208852" y="407086"/>
                      </a:cubicBezTo>
                      <a:cubicBezTo>
                        <a:pt x="179381" y="407086"/>
                        <a:pt x="152215" y="401817"/>
                        <a:pt x="126777" y="391280"/>
                      </a:cubicBezTo>
                      <a:cubicBezTo>
                        <a:pt x="101339" y="380743"/>
                        <a:pt x="79276" y="366254"/>
                        <a:pt x="60590" y="347978"/>
                      </a:cubicBezTo>
                      <a:cubicBezTo>
                        <a:pt x="41903" y="329703"/>
                        <a:pt x="27166" y="308134"/>
                        <a:pt x="16300" y="283272"/>
                      </a:cubicBezTo>
                      <a:cubicBezTo>
                        <a:pt x="5515" y="258494"/>
                        <a:pt x="82" y="231821"/>
                        <a:pt x="82" y="203337"/>
                      </a:cubicBezTo>
                      <a:close/>
                      <a:moveTo>
                        <a:pt x="44207" y="203337"/>
                      </a:moveTo>
                      <a:cubicBezTo>
                        <a:pt x="44207" y="226717"/>
                        <a:pt x="48570" y="248450"/>
                        <a:pt x="57214" y="268619"/>
                      </a:cubicBezTo>
                      <a:cubicBezTo>
                        <a:pt x="65858" y="288706"/>
                        <a:pt x="77630" y="306076"/>
                        <a:pt x="92531" y="320730"/>
                      </a:cubicBezTo>
                      <a:cubicBezTo>
                        <a:pt x="107431" y="335383"/>
                        <a:pt x="124883" y="346826"/>
                        <a:pt x="144971" y="355058"/>
                      </a:cubicBezTo>
                      <a:cubicBezTo>
                        <a:pt x="165057" y="363373"/>
                        <a:pt x="186543" y="367489"/>
                        <a:pt x="209429" y="367489"/>
                      </a:cubicBezTo>
                      <a:cubicBezTo>
                        <a:pt x="232315" y="367489"/>
                        <a:pt x="253719" y="363373"/>
                        <a:pt x="273723" y="355058"/>
                      </a:cubicBezTo>
                      <a:cubicBezTo>
                        <a:pt x="293645" y="346826"/>
                        <a:pt x="311098" y="335383"/>
                        <a:pt x="325998" y="320730"/>
                      </a:cubicBezTo>
                      <a:cubicBezTo>
                        <a:pt x="340898" y="306076"/>
                        <a:pt x="352671" y="288706"/>
                        <a:pt x="361314" y="268619"/>
                      </a:cubicBezTo>
                      <a:cubicBezTo>
                        <a:pt x="369958" y="248532"/>
                        <a:pt x="374322" y="226799"/>
                        <a:pt x="374322" y="203337"/>
                      </a:cubicBezTo>
                      <a:cubicBezTo>
                        <a:pt x="374322" y="179875"/>
                        <a:pt x="369958" y="158224"/>
                        <a:pt x="361314" y="138302"/>
                      </a:cubicBezTo>
                      <a:cubicBezTo>
                        <a:pt x="352671" y="118380"/>
                        <a:pt x="340816" y="101010"/>
                        <a:pt x="325834" y="86439"/>
                      </a:cubicBezTo>
                      <a:cubicBezTo>
                        <a:pt x="310850" y="71785"/>
                        <a:pt x="293316" y="60342"/>
                        <a:pt x="273394" y="51946"/>
                      </a:cubicBezTo>
                      <a:cubicBezTo>
                        <a:pt x="253389" y="43549"/>
                        <a:pt x="231985" y="39350"/>
                        <a:pt x="209100" y="39350"/>
                      </a:cubicBezTo>
                      <a:cubicBezTo>
                        <a:pt x="186214" y="39350"/>
                        <a:pt x="164727" y="43549"/>
                        <a:pt x="144806" y="51946"/>
                      </a:cubicBezTo>
                      <a:cubicBezTo>
                        <a:pt x="124801" y="60342"/>
                        <a:pt x="107431" y="71868"/>
                        <a:pt x="92531" y="86439"/>
                      </a:cubicBezTo>
                      <a:cubicBezTo>
                        <a:pt x="77630" y="101092"/>
                        <a:pt x="65858" y="118380"/>
                        <a:pt x="57214" y="138302"/>
                      </a:cubicBezTo>
                      <a:cubicBezTo>
                        <a:pt x="48570" y="158307"/>
                        <a:pt x="44207" y="179957"/>
                        <a:pt x="44207" y="203337"/>
                      </a:cubicBezTo>
                      <a:close/>
                    </a:path>
                  </a:pathLst>
                </a:custGeom>
                <a:grpFill/>
                <a:ln w="8232" cap="flat">
                  <a:noFill/>
                  <a:prstDash val="solid"/>
                  <a:miter/>
                </a:ln>
              </p:spPr>
              <p:txBody>
                <a:bodyPr rtlCol="0" anchor="ctr"/>
                <a:lstStyle/>
                <a:p>
                  <a:endParaRPr lang="pt-BR"/>
                </a:p>
              </p:txBody>
            </p:sp>
            <p:sp>
              <p:nvSpPr>
                <p:cNvPr id="525" name="Forma Livre: Forma 524">
                  <a:extLst>
                    <a:ext uri="{FF2B5EF4-FFF2-40B4-BE49-F238E27FC236}">
                      <a16:creationId xmlns:a16="http://schemas.microsoft.com/office/drawing/2014/main" id="{16E5E0C5-614D-CB94-4BBC-750361F352FF}"/>
                    </a:ext>
                  </a:extLst>
                </p:cNvPr>
                <p:cNvSpPr/>
                <p:nvPr/>
              </p:nvSpPr>
              <p:spPr>
                <a:xfrm>
                  <a:off x="8390335" y="5159012"/>
                  <a:ext cx="452610" cy="441743"/>
                </a:xfrm>
                <a:custGeom>
                  <a:avLst/>
                  <a:gdLst>
                    <a:gd name="connsiteX0" fmla="*/ 226141 w 452610"/>
                    <a:gd name="connsiteY0" fmla="*/ 441744 h 441743"/>
                    <a:gd name="connsiteX1" fmla="*/ 137479 w 452610"/>
                    <a:gd name="connsiteY1" fmla="*/ 424621 h 441743"/>
                    <a:gd name="connsiteX2" fmla="*/ 65775 w 452610"/>
                    <a:gd name="connsiteY2" fmla="*/ 377697 h 441743"/>
                    <a:gd name="connsiteX3" fmla="*/ 17699 w 452610"/>
                    <a:gd name="connsiteY3" fmla="*/ 307558 h 441743"/>
                    <a:gd name="connsiteX4" fmla="*/ 0 w 452610"/>
                    <a:gd name="connsiteY4" fmla="*/ 220708 h 441743"/>
                    <a:gd name="connsiteX5" fmla="*/ 17452 w 452610"/>
                    <a:gd name="connsiteY5" fmla="*/ 134269 h 441743"/>
                    <a:gd name="connsiteX6" fmla="*/ 65529 w 452610"/>
                    <a:gd name="connsiteY6" fmla="*/ 64047 h 441743"/>
                    <a:gd name="connsiteX7" fmla="*/ 137397 w 452610"/>
                    <a:gd name="connsiteY7" fmla="*/ 17123 h 441743"/>
                    <a:gd name="connsiteX8" fmla="*/ 226141 w 452610"/>
                    <a:gd name="connsiteY8" fmla="*/ 0 h 441743"/>
                    <a:gd name="connsiteX9" fmla="*/ 315214 w 452610"/>
                    <a:gd name="connsiteY9" fmla="*/ 17123 h 441743"/>
                    <a:gd name="connsiteX10" fmla="*/ 387081 w 452610"/>
                    <a:gd name="connsiteY10" fmla="*/ 64047 h 441743"/>
                    <a:gd name="connsiteX11" fmla="*/ 435158 w 452610"/>
                    <a:gd name="connsiteY11" fmla="*/ 134269 h 441743"/>
                    <a:gd name="connsiteX12" fmla="*/ 452611 w 452610"/>
                    <a:gd name="connsiteY12" fmla="*/ 220708 h 441743"/>
                    <a:gd name="connsiteX13" fmla="*/ 435158 w 452610"/>
                    <a:gd name="connsiteY13" fmla="*/ 307476 h 441743"/>
                    <a:gd name="connsiteX14" fmla="*/ 387081 w 452610"/>
                    <a:gd name="connsiteY14" fmla="*/ 377697 h 441743"/>
                    <a:gd name="connsiteX15" fmla="*/ 315214 w 452610"/>
                    <a:gd name="connsiteY15" fmla="*/ 424621 h 441743"/>
                    <a:gd name="connsiteX16" fmla="*/ 226141 w 452610"/>
                    <a:gd name="connsiteY16" fmla="*/ 441744 h 441743"/>
                    <a:gd name="connsiteX17" fmla="*/ 226141 w 452610"/>
                    <a:gd name="connsiteY17" fmla="*/ 34658 h 441743"/>
                    <a:gd name="connsiteX18" fmla="*/ 150733 w 452610"/>
                    <a:gd name="connsiteY18" fmla="*/ 49147 h 441743"/>
                    <a:gd name="connsiteX19" fmla="*/ 89814 w 452610"/>
                    <a:gd name="connsiteY19" fmla="*/ 88826 h 441743"/>
                    <a:gd name="connsiteX20" fmla="*/ 49393 w 452610"/>
                    <a:gd name="connsiteY20" fmla="*/ 147934 h 441743"/>
                    <a:gd name="connsiteX21" fmla="*/ 34822 w 452610"/>
                    <a:gd name="connsiteY21" fmla="*/ 220625 h 441743"/>
                    <a:gd name="connsiteX22" fmla="*/ 49640 w 452610"/>
                    <a:gd name="connsiteY22" fmla="*/ 293645 h 441743"/>
                    <a:gd name="connsiteX23" fmla="*/ 90144 w 452610"/>
                    <a:gd name="connsiteY23" fmla="*/ 352836 h 441743"/>
                    <a:gd name="connsiteX24" fmla="*/ 150815 w 452610"/>
                    <a:gd name="connsiteY24" fmla="*/ 392515 h 441743"/>
                    <a:gd name="connsiteX25" fmla="*/ 226223 w 452610"/>
                    <a:gd name="connsiteY25" fmla="*/ 407004 h 441743"/>
                    <a:gd name="connsiteX26" fmla="*/ 301960 w 452610"/>
                    <a:gd name="connsiteY26" fmla="*/ 392515 h 441743"/>
                    <a:gd name="connsiteX27" fmla="*/ 362879 w 452610"/>
                    <a:gd name="connsiteY27" fmla="*/ 352836 h 441743"/>
                    <a:gd name="connsiteX28" fmla="*/ 403299 w 452610"/>
                    <a:gd name="connsiteY28" fmla="*/ 293728 h 441743"/>
                    <a:gd name="connsiteX29" fmla="*/ 417870 w 452610"/>
                    <a:gd name="connsiteY29" fmla="*/ 220625 h 441743"/>
                    <a:gd name="connsiteX30" fmla="*/ 403299 w 452610"/>
                    <a:gd name="connsiteY30" fmla="*/ 147934 h 441743"/>
                    <a:gd name="connsiteX31" fmla="*/ 362879 w 452610"/>
                    <a:gd name="connsiteY31" fmla="*/ 88826 h 441743"/>
                    <a:gd name="connsiteX32" fmla="*/ 301960 w 452610"/>
                    <a:gd name="connsiteY32" fmla="*/ 49147 h 441743"/>
                    <a:gd name="connsiteX33" fmla="*/ 226223 w 452610"/>
                    <a:gd name="connsiteY33" fmla="*/ 34658 h 441743"/>
                    <a:gd name="connsiteX34" fmla="*/ 226964 w 452610"/>
                    <a:gd name="connsiteY34" fmla="*/ 402064 h 441743"/>
                    <a:gd name="connsiteX35" fmla="*/ 155837 w 452610"/>
                    <a:gd name="connsiteY35" fmla="*/ 388317 h 441743"/>
                    <a:gd name="connsiteX36" fmla="*/ 97799 w 452610"/>
                    <a:gd name="connsiteY36" fmla="*/ 350284 h 441743"/>
                    <a:gd name="connsiteX37" fmla="*/ 58696 w 452610"/>
                    <a:gd name="connsiteY37" fmla="*/ 292658 h 441743"/>
                    <a:gd name="connsiteX38" fmla="*/ 44289 w 452610"/>
                    <a:gd name="connsiteY38" fmla="*/ 220543 h 441743"/>
                    <a:gd name="connsiteX39" fmla="*/ 58696 w 452610"/>
                    <a:gd name="connsiteY39" fmla="*/ 148593 h 441743"/>
                    <a:gd name="connsiteX40" fmla="*/ 97799 w 452610"/>
                    <a:gd name="connsiteY40" fmla="*/ 91214 h 441743"/>
                    <a:gd name="connsiteX41" fmla="*/ 155507 w 452610"/>
                    <a:gd name="connsiteY41" fmla="*/ 53098 h 441743"/>
                    <a:gd name="connsiteX42" fmla="*/ 226552 w 452610"/>
                    <a:gd name="connsiteY42" fmla="*/ 39186 h 441743"/>
                    <a:gd name="connsiteX43" fmla="*/ 297596 w 452610"/>
                    <a:gd name="connsiteY43" fmla="*/ 53098 h 441743"/>
                    <a:gd name="connsiteX44" fmla="*/ 355470 w 452610"/>
                    <a:gd name="connsiteY44" fmla="*/ 91214 h 441743"/>
                    <a:gd name="connsiteX45" fmla="*/ 394820 w 452610"/>
                    <a:gd name="connsiteY45" fmla="*/ 148675 h 441743"/>
                    <a:gd name="connsiteX46" fmla="*/ 409227 w 452610"/>
                    <a:gd name="connsiteY46" fmla="*/ 220625 h 441743"/>
                    <a:gd name="connsiteX47" fmla="*/ 394820 w 452610"/>
                    <a:gd name="connsiteY47" fmla="*/ 292740 h 441743"/>
                    <a:gd name="connsiteX48" fmla="*/ 355717 w 452610"/>
                    <a:gd name="connsiteY48" fmla="*/ 350366 h 441743"/>
                    <a:gd name="connsiteX49" fmla="*/ 297926 w 452610"/>
                    <a:gd name="connsiteY49" fmla="*/ 388399 h 441743"/>
                    <a:gd name="connsiteX50" fmla="*/ 226964 w 452610"/>
                    <a:gd name="connsiteY50" fmla="*/ 402147 h 441743"/>
                    <a:gd name="connsiteX51" fmla="*/ 226552 w 452610"/>
                    <a:gd name="connsiteY51" fmla="*/ 73926 h 441743"/>
                    <a:gd name="connsiteX52" fmla="*/ 169008 w 452610"/>
                    <a:gd name="connsiteY52" fmla="*/ 85122 h 441743"/>
                    <a:gd name="connsiteX53" fmla="*/ 122167 w 452610"/>
                    <a:gd name="connsiteY53" fmla="*/ 115993 h 441743"/>
                    <a:gd name="connsiteX54" fmla="*/ 90637 w 452610"/>
                    <a:gd name="connsiteY54" fmla="*/ 162423 h 441743"/>
                    <a:gd name="connsiteX55" fmla="*/ 79113 w 452610"/>
                    <a:gd name="connsiteY55" fmla="*/ 220625 h 441743"/>
                    <a:gd name="connsiteX56" fmla="*/ 90637 w 452610"/>
                    <a:gd name="connsiteY56" fmla="*/ 278992 h 441743"/>
                    <a:gd name="connsiteX57" fmla="*/ 122167 w 452610"/>
                    <a:gd name="connsiteY57" fmla="*/ 325587 h 441743"/>
                    <a:gd name="connsiteX58" fmla="*/ 169091 w 452610"/>
                    <a:gd name="connsiteY58" fmla="*/ 356293 h 441743"/>
                    <a:gd name="connsiteX59" fmla="*/ 226964 w 452610"/>
                    <a:gd name="connsiteY59" fmla="*/ 367407 h 441743"/>
                    <a:gd name="connsiteX60" fmla="*/ 284590 w 452610"/>
                    <a:gd name="connsiteY60" fmla="*/ 356293 h 441743"/>
                    <a:gd name="connsiteX61" fmla="*/ 331349 w 452610"/>
                    <a:gd name="connsiteY61" fmla="*/ 325587 h 441743"/>
                    <a:gd name="connsiteX62" fmla="*/ 362879 w 452610"/>
                    <a:gd name="connsiteY62" fmla="*/ 278992 h 441743"/>
                    <a:gd name="connsiteX63" fmla="*/ 374404 w 452610"/>
                    <a:gd name="connsiteY63" fmla="*/ 220625 h 441743"/>
                    <a:gd name="connsiteX64" fmla="*/ 362879 w 452610"/>
                    <a:gd name="connsiteY64" fmla="*/ 162423 h 441743"/>
                    <a:gd name="connsiteX65" fmla="*/ 331185 w 452610"/>
                    <a:gd name="connsiteY65" fmla="*/ 116075 h 441743"/>
                    <a:gd name="connsiteX66" fmla="*/ 284095 w 452610"/>
                    <a:gd name="connsiteY66" fmla="*/ 85122 h 441743"/>
                    <a:gd name="connsiteX67" fmla="*/ 226552 w 452610"/>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610" h="441743">
                      <a:moveTo>
                        <a:pt x="226141" y="441744"/>
                      </a:moveTo>
                      <a:cubicBezTo>
                        <a:pt x="194693" y="441744"/>
                        <a:pt x="164892" y="435981"/>
                        <a:pt x="137479" y="424621"/>
                      </a:cubicBezTo>
                      <a:cubicBezTo>
                        <a:pt x="110065" y="413260"/>
                        <a:pt x="85945" y="397454"/>
                        <a:pt x="65775" y="377697"/>
                      </a:cubicBezTo>
                      <a:cubicBezTo>
                        <a:pt x="45524" y="357857"/>
                        <a:pt x="29389" y="334313"/>
                        <a:pt x="17699" y="307558"/>
                      </a:cubicBezTo>
                      <a:cubicBezTo>
                        <a:pt x="6009" y="280721"/>
                        <a:pt x="0" y="251496"/>
                        <a:pt x="0" y="220708"/>
                      </a:cubicBezTo>
                      <a:cubicBezTo>
                        <a:pt x="0" y="189918"/>
                        <a:pt x="5845" y="161188"/>
                        <a:pt x="17452" y="134269"/>
                      </a:cubicBezTo>
                      <a:cubicBezTo>
                        <a:pt x="28977" y="107514"/>
                        <a:pt x="45195" y="83805"/>
                        <a:pt x="65529" y="64047"/>
                      </a:cubicBezTo>
                      <a:cubicBezTo>
                        <a:pt x="85863" y="44290"/>
                        <a:pt x="109984" y="28484"/>
                        <a:pt x="137397" y="17123"/>
                      </a:cubicBezTo>
                      <a:cubicBezTo>
                        <a:pt x="164810" y="5763"/>
                        <a:pt x="194693" y="0"/>
                        <a:pt x="226141" y="0"/>
                      </a:cubicBezTo>
                      <a:cubicBezTo>
                        <a:pt x="257588" y="0"/>
                        <a:pt x="287801" y="5763"/>
                        <a:pt x="315214" y="17123"/>
                      </a:cubicBezTo>
                      <a:cubicBezTo>
                        <a:pt x="342545" y="28484"/>
                        <a:pt x="366748" y="44290"/>
                        <a:pt x="387081" y="64047"/>
                      </a:cubicBezTo>
                      <a:cubicBezTo>
                        <a:pt x="407497" y="83887"/>
                        <a:pt x="423633" y="107514"/>
                        <a:pt x="435158" y="134269"/>
                      </a:cubicBezTo>
                      <a:cubicBezTo>
                        <a:pt x="446765" y="161188"/>
                        <a:pt x="452611" y="190248"/>
                        <a:pt x="452611" y="220708"/>
                      </a:cubicBezTo>
                      <a:cubicBezTo>
                        <a:pt x="452611" y="251167"/>
                        <a:pt x="446765" y="280638"/>
                        <a:pt x="435158" y="307476"/>
                      </a:cubicBezTo>
                      <a:cubicBezTo>
                        <a:pt x="423633" y="334230"/>
                        <a:pt x="407415" y="357939"/>
                        <a:pt x="387081" y="377697"/>
                      </a:cubicBezTo>
                      <a:cubicBezTo>
                        <a:pt x="366748" y="397454"/>
                        <a:pt x="342627" y="413260"/>
                        <a:pt x="315214" y="424621"/>
                      </a:cubicBezTo>
                      <a:cubicBezTo>
                        <a:pt x="287718" y="435981"/>
                        <a:pt x="257753" y="441744"/>
                        <a:pt x="226141" y="441744"/>
                      </a:cubicBezTo>
                      <a:close/>
                      <a:moveTo>
                        <a:pt x="226141" y="34658"/>
                      </a:moveTo>
                      <a:cubicBezTo>
                        <a:pt x="199304" y="34658"/>
                        <a:pt x="173948" y="39515"/>
                        <a:pt x="150733" y="49147"/>
                      </a:cubicBezTo>
                      <a:cubicBezTo>
                        <a:pt x="127436" y="58779"/>
                        <a:pt x="106937" y="72197"/>
                        <a:pt x="89814" y="88826"/>
                      </a:cubicBezTo>
                      <a:cubicBezTo>
                        <a:pt x="72691" y="105455"/>
                        <a:pt x="59108" y="125378"/>
                        <a:pt x="49393" y="147934"/>
                      </a:cubicBezTo>
                      <a:cubicBezTo>
                        <a:pt x="39680" y="170408"/>
                        <a:pt x="34822" y="194940"/>
                        <a:pt x="34822" y="220625"/>
                      </a:cubicBezTo>
                      <a:cubicBezTo>
                        <a:pt x="34822" y="246310"/>
                        <a:pt x="39762" y="271171"/>
                        <a:pt x="49640" y="293645"/>
                      </a:cubicBezTo>
                      <a:cubicBezTo>
                        <a:pt x="59520" y="316284"/>
                        <a:pt x="73102" y="336206"/>
                        <a:pt x="90144" y="352836"/>
                      </a:cubicBezTo>
                      <a:cubicBezTo>
                        <a:pt x="107184" y="369547"/>
                        <a:pt x="127600" y="382883"/>
                        <a:pt x="150815" y="392515"/>
                      </a:cubicBezTo>
                      <a:cubicBezTo>
                        <a:pt x="174030" y="402147"/>
                        <a:pt x="199386" y="407004"/>
                        <a:pt x="226223" y="407004"/>
                      </a:cubicBezTo>
                      <a:cubicBezTo>
                        <a:pt x="253060" y="407004"/>
                        <a:pt x="278745" y="402147"/>
                        <a:pt x="301960" y="392515"/>
                      </a:cubicBezTo>
                      <a:cubicBezTo>
                        <a:pt x="325257" y="382883"/>
                        <a:pt x="345755" y="369465"/>
                        <a:pt x="362879" y="352836"/>
                      </a:cubicBezTo>
                      <a:cubicBezTo>
                        <a:pt x="380002" y="336206"/>
                        <a:pt x="393585" y="316284"/>
                        <a:pt x="403299" y="293728"/>
                      </a:cubicBezTo>
                      <a:cubicBezTo>
                        <a:pt x="413013" y="271253"/>
                        <a:pt x="417870" y="246639"/>
                        <a:pt x="417870" y="220625"/>
                      </a:cubicBezTo>
                      <a:cubicBezTo>
                        <a:pt x="417870" y="194611"/>
                        <a:pt x="412931" y="170408"/>
                        <a:pt x="403299" y="147934"/>
                      </a:cubicBezTo>
                      <a:cubicBezTo>
                        <a:pt x="393585" y="125378"/>
                        <a:pt x="380002" y="105455"/>
                        <a:pt x="362879" y="88826"/>
                      </a:cubicBezTo>
                      <a:cubicBezTo>
                        <a:pt x="345755" y="72115"/>
                        <a:pt x="325257" y="58779"/>
                        <a:pt x="301960" y="49147"/>
                      </a:cubicBezTo>
                      <a:cubicBezTo>
                        <a:pt x="278745" y="39515"/>
                        <a:pt x="253224" y="34658"/>
                        <a:pt x="226223" y="34658"/>
                      </a:cubicBezTo>
                      <a:close/>
                      <a:moveTo>
                        <a:pt x="226964" y="402064"/>
                      </a:moveTo>
                      <a:cubicBezTo>
                        <a:pt x="201855" y="402064"/>
                        <a:pt x="177981" y="397454"/>
                        <a:pt x="155837" y="388317"/>
                      </a:cubicBezTo>
                      <a:cubicBezTo>
                        <a:pt x="133774" y="379261"/>
                        <a:pt x="114264" y="366418"/>
                        <a:pt x="97799" y="350284"/>
                      </a:cubicBezTo>
                      <a:cubicBezTo>
                        <a:pt x="81334" y="334148"/>
                        <a:pt x="68245" y="314802"/>
                        <a:pt x="58696" y="292658"/>
                      </a:cubicBezTo>
                      <a:cubicBezTo>
                        <a:pt x="49147" y="270430"/>
                        <a:pt x="44289" y="246227"/>
                        <a:pt x="44289" y="220543"/>
                      </a:cubicBezTo>
                      <a:cubicBezTo>
                        <a:pt x="44289" y="194858"/>
                        <a:pt x="49147" y="170655"/>
                        <a:pt x="58696" y="148593"/>
                      </a:cubicBezTo>
                      <a:cubicBezTo>
                        <a:pt x="68163" y="126695"/>
                        <a:pt x="81334" y="107349"/>
                        <a:pt x="97799" y="91214"/>
                      </a:cubicBezTo>
                      <a:cubicBezTo>
                        <a:pt x="114181" y="75078"/>
                        <a:pt x="133610" y="62236"/>
                        <a:pt x="155507" y="53098"/>
                      </a:cubicBezTo>
                      <a:cubicBezTo>
                        <a:pt x="177488" y="43878"/>
                        <a:pt x="201444" y="39186"/>
                        <a:pt x="226552" y="39186"/>
                      </a:cubicBezTo>
                      <a:cubicBezTo>
                        <a:pt x="251661" y="39186"/>
                        <a:pt x="275535" y="43878"/>
                        <a:pt x="297596" y="53098"/>
                      </a:cubicBezTo>
                      <a:cubicBezTo>
                        <a:pt x="319495" y="62318"/>
                        <a:pt x="338923" y="75078"/>
                        <a:pt x="355470" y="91214"/>
                      </a:cubicBezTo>
                      <a:cubicBezTo>
                        <a:pt x="372017" y="107349"/>
                        <a:pt x="385270" y="126695"/>
                        <a:pt x="394820" y="148675"/>
                      </a:cubicBezTo>
                      <a:cubicBezTo>
                        <a:pt x="404369" y="170738"/>
                        <a:pt x="409227" y="194940"/>
                        <a:pt x="409227" y="220625"/>
                      </a:cubicBezTo>
                      <a:cubicBezTo>
                        <a:pt x="409227" y="246310"/>
                        <a:pt x="404369" y="270513"/>
                        <a:pt x="394820" y="292740"/>
                      </a:cubicBezTo>
                      <a:cubicBezTo>
                        <a:pt x="385353" y="314802"/>
                        <a:pt x="372181" y="334230"/>
                        <a:pt x="355717" y="350366"/>
                      </a:cubicBezTo>
                      <a:cubicBezTo>
                        <a:pt x="339335" y="366501"/>
                        <a:pt x="319824" y="379261"/>
                        <a:pt x="297926" y="388399"/>
                      </a:cubicBezTo>
                      <a:cubicBezTo>
                        <a:pt x="275946" y="397537"/>
                        <a:pt x="252072" y="402147"/>
                        <a:pt x="226964" y="402147"/>
                      </a:cubicBezTo>
                      <a:close/>
                      <a:moveTo>
                        <a:pt x="226552" y="73926"/>
                      </a:moveTo>
                      <a:cubicBezTo>
                        <a:pt x="206054" y="73926"/>
                        <a:pt x="186708" y="77713"/>
                        <a:pt x="169008" y="85122"/>
                      </a:cubicBezTo>
                      <a:cubicBezTo>
                        <a:pt x="151145" y="92613"/>
                        <a:pt x="135421" y="102986"/>
                        <a:pt x="122167" y="115993"/>
                      </a:cubicBezTo>
                      <a:cubicBezTo>
                        <a:pt x="108913" y="129000"/>
                        <a:pt x="98293" y="144559"/>
                        <a:pt x="90637" y="162423"/>
                      </a:cubicBezTo>
                      <a:cubicBezTo>
                        <a:pt x="82981" y="180123"/>
                        <a:pt x="79113" y="199715"/>
                        <a:pt x="79113" y="220625"/>
                      </a:cubicBezTo>
                      <a:cubicBezTo>
                        <a:pt x="79113" y="241535"/>
                        <a:pt x="82981" y="261210"/>
                        <a:pt x="90637" y="278992"/>
                      </a:cubicBezTo>
                      <a:cubicBezTo>
                        <a:pt x="98376" y="296938"/>
                        <a:pt x="108995" y="312580"/>
                        <a:pt x="122167" y="325587"/>
                      </a:cubicBezTo>
                      <a:cubicBezTo>
                        <a:pt x="135339" y="338594"/>
                        <a:pt x="151145" y="348884"/>
                        <a:pt x="169091" y="356293"/>
                      </a:cubicBezTo>
                      <a:cubicBezTo>
                        <a:pt x="186955" y="363702"/>
                        <a:pt x="206466" y="367407"/>
                        <a:pt x="226964" y="367407"/>
                      </a:cubicBezTo>
                      <a:cubicBezTo>
                        <a:pt x="247462" y="367407"/>
                        <a:pt x="266890" y="363702"/>
                        <a:pt x="284590" y="356293"/>
                      </a:cubicBezTo>
                      <a:cubicBezTo>
                        <a:pt x="302372" y="348884"/>
                        <a:pt x="318095" y="338594"/>
                        <a:pt x="331349" y="325587"/>
                      </a:cubicBezTo>
                      <a:cubicBezTo>
                        <a:pt x="344521" y="312662"/>
                        <a:pt x="355140" y="296938"/>
                        <a:pt x="362879" y="278992"/>
                      </a:cubicBezTo>
                      <a:cubicBezTo>
                        <a:pt x="370534" y="261210"/>
                        <a:pt x="374404" y="241535"/>
                        <a:pt x="374404" y="220625"/>
                      </a:cubicBezTo>
                      <a:cubicBezTo>
                        <a:pt x="374404" y="199715"/>
                        <a:pt x="370534" y="180123"/>
                        <a:pt x="362879" y="162423"/>
                      </a:cubicBezTo>
                      <a:cubicBezTo>
                        <a:pt x="355140" y="144641"/>
                        <a:pt x="344521" y="129082"/>
                        <a:pt x="331185" y="116075"/>
                      </a:cubicBezTo>
                      <a:cubicBezTo>
                        <a:pt x="317766" y="103068"/>
                        <a:pt x="301960" y="92613"/>
                        <a:pt x="284095" y="85122"/>
                      </a:cubicBezTo>
                      <a:cubicBezTo>
                        <a:pt x="266397" y="77630"/>
                        <a:pt x="246968" y="73926"/>
                        <a:pt x="226552" y="73926"/>
                      </a:cubicBezTo>
                      <a:close/>
                    </a:path>
                  </a:pathLst>
                </a:custGeom>
                <a:grpFill/>
                <a:ln w="8232" cap="flat">
                  <a:noFill/>
                  <a:prstDash val="solid"/>
                  <a:miter/>
                </a:ln>
              </p:spPr>
              <p:txBody>
                <a:bodyPr rtlCol="0" anchor="ctr"/>
                <a:lstStyle/>
                <a:p>
                  <a:endParaRPr lang="pt-BR"/>
                </a:p>
              </p:txBody>
            </p:sp>
          </p:grpSp>
          <p:grpSp>
            <p:nvGrpSpPr>
              <p:cNvPr id="506" name="Gráfico 4">
                <a:extLst>
                  <a:ext uri="{FF2B5EF4-FFF2-40B4-BE49-F238E27FC236}">
                    <a16:creationId xmlns:a16="http://schemas.microsoft.com/office/drawing/2014/main" id="{08346680-6DC0-B624-11F1-367D02C3439A}"/>
                  </a:ext>
                </a:extLst>
              </p:cNvPr>
              <p:cNvGrpSpPr/>
              <p:nvPr/>
            </p:nvGrpSpPr>
            <p:grpSpPr>
              <a:xfrm>
                <a:off x="9099298" y="5169220"/>
                <a:ext cx="264009" cy="421410"/>
                <a:chOff x="9099298" y="5169220"/>
                <a:chExt cx="264009" cy="421410"/>
              </a:xfrm>
              <a:grpFill/>
            </p:grpSpPr>
            <p:sp>
              <p:nvSpPr>
                <p:cNvPr id="522" name="Forma Livre: Forma 521">
                  <a:extLst>
                    <a:ext uri="{FF2B5EF4-FFF2-40B4-BE49-F238E27FC236}">
                      <a16:creationId xmlns:a16="http://schemas.microsoft.com/office/drawing/2014/main" id="{10C932D7-44BF-CF67-13F2-ED1A2CA13CB3}"/>
                    </a:ext>
                  </a:extLst>
                </p:cNvPr>
                <p:cNvSpPr/>
                <p:nvPr/>
              </p:nvSpPr>
              <p:spPr>
                <a:xfrm>
                  <a:off x="9116750" y="5186590"/>
                  <a:ext cx="229352" cy="386505"/>
                </a:xfrm>
                <a:custGeom>
                  <a:avLst/>
                  <a:gdLst>
                    <a:gd name="connsiteX0" fmla="*/ 229270 w 229352"/>
                    <a:gd name="connsiteY0" fmla="*/ 0 h 386505"/>
                    <a:gd name="connsiteX1" fmla="*/ 229270 w 229352"/>
                    <a:gd name="connsiteY1" fmla="*/ 40091 h 386505"/>
                    <a:gd name="connsiteX2" fmla="*/ 190002 w 229352"/>
                    <a:gd name="connsiteY2" fmla="*/ 40091 h 386505"/>
                    <a:gd name="connsiteX3" fmla="*/ 131058 w 229352"/>
                    <a:gd name="connsiteY3" fmla="*/ 49805 h 386505"/>
                    <a:gd name="connsiteX4" fmla="*/ 84875 w 229352"/>
                    <a:gd name="connsiteY4" fmla="*/ 78454 h 386505"/>
                    <a:gd name="connsiteX5" fmla="*/ 54745 w 229352"/>
                    <a:gd name="connsiteY5" fmla="*/ 125542 h 386505"/>
                    <a:gd name="connsiteX6" fmla="*/ 43879 w 229352"/>
                    <a:gd name="connsiteY6" fmla="*/ 191153 h 386505"/>
                    <a:gd name="connsiteX7" fmla="*/ 43879 w 229352"/>
                    <a:gd name="connsiteY7" fmla="*/ 386505 h 386505"/>
                    <a:gd name="connsiteX8" fmla="*/ 0 w 229352"/>
                    <a:gd name="connsiteY8" fmla="*/ 386505 h 386505"/>
                    <a:gd name="connsiteX9" fmla="*/ 0 w 229352"/>
                    <a:gd name="connsiteY9" fmla="*/ 0 h 386505"/>
                    <a:gd name="connsiteX10" fmla="*/ 37375 w 229352"/>
                    <a:gd name="connsiteY10" fmla="*/ 0 h 386505"/>
                    <a:gd name="connsiteX11" fmla="*/ 41985 w 229352"/>
                    <a:gd name="connsiteY11" fmla="*/ 74420 h 386505"/>
                    <a:gd name="connsiteX12" fmla="*/ 66188 w 229352"/>
                    <a:gd name="connsiteY12" fmla="*/ 44619 h 386505"/>
                    <a:gd name="connsiteX13" fmla="*/ 99199 w 229352"/>
                    <a:gd name="connsiteY13" fmla="*/ 20992 h 386505"/>
                    <a:gd name="connsiteX14" fmla="*/ 140196 w 229352"/>
                    <a:gd name="connsiteY14" fmla="*/ 5516 h 386505"/>
                    <a:gd name="connsiteX15" fmla="*/ 188519 w 229352"/>
                    <a:gd name="connsiteY15" fmla="*/ 0 h 386505"/>
                    <a:gd name="connsiteX16" fmla="*/ 229352 w 229352"/>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2" h="386505">
                      <a:moveTo>
                        <a:pt x="229270" y="0"/>
                      </a:moveTo>
                      <a:lnTo>
                        <a:pt x="229270" y="40091"/>
                      </a:lnTo>
                      <a:lnTo>
                        <a:pt x="190002" y="40091"/>
                      </a:lnTo>
                      <a:cubicBezTo>
                        <a:pt x="168598" y="40091"/>
                        <a:pt x="149005" y="43302"/>
                        <a:pt x="131058" y="49805"/>
                      </a:cubicBezTo>
                      <a:cubicBezTo>
                        <a:pt x="113112" y="56309"/>
                        <a:pt x="97718" y="65858"/>
                        <a:pt x="84875" y="78454"/>
                      </a:cubicBezTo>
                      <a:cubicBezTo>
                        <a:pt x="72032" y="91049"/>
                        <a:pt x="61989" y="106772"/>
                        <a:pt x="54745" y="125542"/>
                      </a:cubicBezTo>
                      <a:cubicBezTo>
                        <a:pt x="47500" y="144394"/>
                        <a:pt x="43879" y="166210"/>
                        <a:pt x="43879" y="191153"/>
                      </a:cubicBezTo>
                      <a:lnTo>
                        <a:pt x="43879" y="386505"/>
                      </a:lnTo>
                      <a:lnTo>
                        <a:pt x="0" y="386505"/>
                      </a:lnTo>
                      <a:lnTo>
                        <a:pt x="0" y="0"/>
                      </a:lnTo>
                      <a:lnTo>
                        <a:pt x="37375" y="0"/>
                      </a:lnTo>
                      <a:lnTo>
                        <a:pt x="41985" y="74420"/>
                      </a:lnTo>
                      <a:cubicBezTo>
                        <a:pt x="48571" y="63718"/>
                        <a:pt x="56638" y="53839"/>
                        <a:pt x="66188" y="44619"/>
                      </a:cubicBezTo>
                      <a:cubicBezTo>
                        <a:pt x="75738" y="35481"/>
                        <a:pt x="86769" y="27578"/>
                        <a:pt x="99199" y="20992"/>
                      </a:cubicBezTo>
                      <a:cubicBezTo>
                        <a:pt x="111630" y="14406"/>
                        <a:pt x="125296" y="9220"/>
                        <a:pt x="140196" y="5516"/>
                      </a:cubicBezTo>
                      <a:cubicBezTo>
                        <a:pt x="155097" y="1811"/>
                        <a:pt x="171149" y="0"/>
                        <a:pt x="188519" y="0"/>
                      </a:cubicBezTo>
                      <a:lnTo>
                        <a:pt x="229352" y="0"/>
                      </a:lnTo>
                      <a:close/>
                    </a:path>
                  </a:pathLst>
                </a:custGeom>
                <a:grpFill/>
                <a:ln w="8232" cap="flat">
                  <a:noFill/>
                  <a:prstDash val="solid"/>
                  <a:miter/>
                </a:ln>
              </p:spPr>
              <p:txBody>
                <a:bodyPr rtlCol="0" anchor="ctr"/>
                <a:lstStyle/>
                <a:p>
                  <a:endParaRPr lang="pt-BR"/>
                </a:p>
              </p:txBody>
            </p:sp>
            <p:sp>
              <p:nvSpPr>
                <p:cNvPr id="523" name="Forma Livre: Forma 522">
                  <a:extLst>
                    <a:ext uri="{FF2B5EF4-FFF2-40B4-BE49-F238E27FC236}">
                      <a16:creationId xmlns:a16="http://schemas.microsoft.com/office/drawing/2014/main" id="{E739B2D8-4BAF-C1BC-6275-C6533E6CC06B}"/>
                    </a:ext>
                  </a:extLst>
                </p:cNvPr>
                <p:cNvSpPr/>
                <p:nvPr/>
              </p:nvSpPr>
              <p:spPr>
                <a:xfrm>
                  <a:off x="9099298" y="5169220"/>
                  <a:ext cx="264009" cy="421410"/>
                </a:xfrm>
                <a:custGeom>
                  <a:avLst/>
                  <a:gdLst>
                    <a:gd name="connsiteX0" fmla="*/ 61249 w 264009"/>
                    <a:gd name="connsiteY0" fmla="*/ 421245 h 421410"/>
                    <a:gd name="connsiteX1" fmla="*/ 17371 w 264009"/>
                    <a:gd name="connsiteY1" fmla="*/ 421245 h 421410"/>
                    <a:gd name="connsiteX2" fmla="*/ 0 w 264009"/>
                    <a:gd name="connsiteY2" fmla="*/ 403875 h 421410"/>
                    <a:gd name="connsiteX3" fmla="*/ 0 w 264009"/>
                    <a:gd name="connsiteY3" fmla="*/ 17370 h 421410"/>
                    <a:gd name="connsiteX4" fmla="*/ 17371 w 264009"/>
                    <a:gd name="connsiteY4" fmla="*/ 0 h 421410"/>
                    <a:gd name="connsiteX5" fmla="*/ 54745 w 264009"/>
                    <a:gd name="connsiteY5" fmla="*/ 0 h 421410"/>
                    <a:gd name="connsiteX6" fmla="*/ 72115 w 264009"/>
                    <a:gd name="connsiteY6" fmla="*/ 16300 h 421410"/>
                    <a:gd name="connsiteX7" fmla="*/ 74009 w 264009"/>
                    <a:gd name="connsiteY7" fmla="*/ 47171 h 421410"/>
                    <a:gd name="connsiteX8" fmla="*/ 108419 w 264009"/>
                    <a:gd name="connsiteY8" fmla="*/ 23050 h 421410"/>
                    <a:gd name="connsiteX9" fmla="*/ 153367 w 264009"/>
                    <a:gd name="connsiteY9" fmla="*/ 6092 h 421410"/>
                    <a:gd name="connsiteX10" fmla="*/ 205807 w 264009"/>
                    <a:gd name="connsiteY10" fmla="*/ 82 h 421410"/>
                    <a:gd name="connsiteX11" fmla="*/ 246640 w 264009"/>
                    <a:gd name="connsiteY11" fmla="*/ 82 h 421410"/>
                    <a:gd name="connsiteX12" fmla="*/ 264010 w 264009"/>
                    <a:gd name="connsiteY12" fmla="*/ 17452 h 421410"/>
                    <a:gd name="connsiteX13" fmla="*/ 264010 w 264009"/>
                    <a:gd name="connsiteY13" fmla="*/ 57544 h 421410"/>
                    <a:gd name="connsiteX14" fmla="*/ 246640 w 264009"/>
                    <a:gd name="connsiteY14" fmla="*/ 74914 h 421410"/>
                    <a:gd name="connsiteX15" fmla="*/ 207372 w 264009"/>
                    <a:gd name="connsiteY15" fmla="*/ 74914 h 421410"/>
                    <a:gd name="connsiteX16" fmla="*/ 154355 w 264009"/>
                    <a:gd name="connsiteY16" fmla="*/ 83640 h 421410"/>
                    <a:gd name="connsiteX17" fmla="*/ 114429 w 264009"/>
                    <a:gd name="connsiteY17" fmla="*/ 108337 h 421410"/>
                    <a:gd name="connsiteX18" fmla="*/ 88333 w 264009"/>
                    <a:gd name="connsiteY18" fmla="*/ 149334 h 421410"/>
                    <a:gd name="connsiteX19" fmla="*/ 78619 w 264009"/>
                    <a:gd name="connsiteY19" fmla="*/ 208688 h 421410"/>
                    <a:gd name="connsiteX20" fmla="*/ 78619 w 264009"/>
                    <a:gd name="connsiteY20" fmla="*/ 404040 h 421410"/>
                    <a:gd name="connsiteX21" fmla="*/ 61249 w 264009"/>
                    <a:gd name="connsiteY21" fmla="*/ 421410 h 421410"/>
                    <a:gd name="connsiteX22" fmla="*/ 34741 w 264009"/>
                    <a:gd name="connsiteY22" fmla="*/ 386505 h 421410"/>
                    <a:gd name="connsiteX23" fmla="*/ 43879 w 264009"/>
                    <a:gd name="connsiteY23" fmla="*/ 386505 h 421410"/>
                    <a:gd name="connsiteX24" fmla="*/ 43879 w 264009"/>
                    <a:gd name="connsiteY24" fmla="*/ 208523 h 421410"/>
                    <a:gd name="connsiteX25" fmla="*/ 55897 w 264009"/>
                    <a:gd name="connsiteY25" fmla="*/ 136656 h 421410"/>
                    <a:gd name="connsiteX26" fmla="*/ 90062 w 264009"/>
                    <a:gd name="connsiteY26" fmla="*/ 83393 h 421410"/>
                    <a:gd name="connsiteX27" fmla="*/ 142501 w 264009"/>
                    <a:gd name="connsiteY27" fmla="*/ 50875 h 421410"/>
                    <a:gd name="connsiteX28" fmla="*/ 207372 w 264009"/>
                    <a:gd name="connsiteY28" fmla="*/ 40091 h 421410"/>
                    <a:gd name="connsiteX29" fmla="*/ 229270 w 264009"/>
                    <a:gd name="connsiteY29" fmla="*/ 40091 h 421410"/>
                    <a:gd name="connsiteX30" fmla="*/ 229270 w 264009"/>
                    <a:gd name="connsiteY30" fmla="*/ 34740 h 421410"/>
                    <a:gd name="connsiteX31" fmla="*/ 205807 w 264009"/>
                    <a:gd name="connsiteY31" fmla="*/ 34740 h 421410"/>
                    <a:gd name="connsiteX32" fmla="*/ 161682 w 264009"/>
                    <a:gd name="connsiteY32" fmla="*/ 39762 h 421410"/>
                    <a:gd name="connsiteX33" fmla="*/ 124637 w 264009"/>
                    <a:gd name="connsiteY33" fmla="*/ 53674 h 421410"/>
                    <a:gd name="connsiteX34" fmla="*/ 95495 w 264009"/>
                    <a:gd name="connsiteY34" fmla="*/ 74502 h 421410"/>
                    <a:gd name="connsiteX35" fmla="*/ 74009 w 264009"/>
                    <a:gd name="connsiteY35" fmla="*/ 100845 h 421410"/>
                    <a:gd name="connsiteX36" fmla="*/ 54992 w 264009"/>
                    <a:gd name="connsiteY36" fmla="*/ 108583 h 421410"/>
                    <a:gd name="connsiteX37" fmla="*/ 41903 w 264009"/>
                    <a:gd name="connsiteY37" fmla="*/ 92778 h 421410"/>
                    <a:gd name="connsiteX38" fmla="*/ 38363 w 264009"/>
                    <a:gd name="connsiteY38" fmla="*/ 34658 h 421410"/>
                    <a:gd name="connsiteX39" fmla="*/ 34659 w 264009"/>
                    <a:gd name="connsiteY39" fmla="*/ 34658 h 421410"/>
                    <a:gd name="connsiteX40" fmla="*/ 34659 w 264009"/>
                    <a:gd name="connsiteY40" fmla="*/ 386505 h 42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9" h="421410">
                      <a:moveTo>
                        <a:pt x="61249" y="421245"/>
                      </a:moveTo>
                      <a:lnTo>
                        <a:pt x="17371" y="421245"/>
                      </a:lnTo>
                      <a:cubicBezTo>
                        <a:pt x="7821" y="421245"/>
                        <a:pt x="0" y="413507"/>
                        <a:pt x="0" y="403875"/>
                      </a:cubicBezTo>
                      <a:lnTo>
                        <a:pt x="0" y="17370"/>
                      </a:lnTo>
                      <a:cubicBezTo>
                        <a:pt x="0" y="7821"/>
                        <a:pt x="7739" y="0"/>
                        <a:pt x="17371" y="0"/>
                      </a:cubicBezTo>
                      <a:lnTo>
                        <a:pt x="54745" y="0"/>
                      </a:lnTo>
                      <a:cubicBezTo>
                        <a:pt x="63883" y="0"/>
                        <a:pt x="71539" y="7162"/>
                        <a:pt x="72115" y="16300"/>
                      </a:cubicBezTo>
                      <a:lnTo>
                        <a:pt x="74009" y="47171"/>
                      </a:lnTo>
                      <a:cubicBezTo>
                        <a:pt x="84135" y="37868"/>
                        <a:pt x="95659" y="29801"/>
                        <a:pt x="108419" y="23050"/>
                      </a:cubicBezTo>
                      <a:cubicBezTo>
                        <a:pt x="122085" y="15806"/>
                        <a:pt x="137232" y="10126"/>
                        <a:pt x="153367" y="6092"/>
                      </a:cubicBezTo>
                      <a:cubicBezTo>
                        <a:pt x="169586" y="2058"/>
                        <a:pt x="187203" y="82"/>
                        <a:pt x="205807" y="82"/>
                      </a:cubicBezTo>
                      <a:lnTo>
                        <a:pt x="246640" y="82"/>
                      </a:lnTo>
                      <a:cubicBezTo>
                        <a:pt x="256188" y="82"/>
                        <a:pt x="264010" y="7821"/>
                        <a:pt x="264010" y="17452"/>
                      </a:cubicBezTo>
                      <a:lnTo>
                        <a:pt x="264010" y="57544"/>
                      </a:lnTo>
                      <a:cubicBezTo>
                        <a:pt x="264010" y="67093"/>
                        <a:pt x="256271" y="74914"/>
                        <a:pt x="246640" y="74914"/>
                      </a:cubicBezTo>
                      <a:lnTo>
                        <a:pt x="207372" y="74914"/>
                      </a:lnTo>
                      <a:cubicBezTo>
                        <a:pt x="188108" y="74914"/>
                        <a:pt x="170244" y="77877"/>
                        <a:pt x="154355" y="83640"/>
                      </a:cubicBezTo>
                      <a:cubicBezTo>
                        <a:pt x="138878" y="89238"/>
                        <a:pt x="125461" y="97552"/>
                        <a:pt x="114429" y="108337"/>
                      </a:cubicBezTo>
                      <a:cubicBezTo>
                        <a:pt x="103398" y="119121"/>
                        <a:pt x="94671" y="132869"/>
                        <a:pt x="88333" y="149334"/>
                      </a:cubicBezTo>
                      <a:cubicBezTo>
                        <a:pt x="81912" y="166045"/>
                        <a:pt x="78619" y="186049"/>
                        <a:pt x="78619" y="208688"/>
                      </a:cubicBezTo>
                      <a:lnTo>
                        <a:pt x="78619" y="404040"/>
                      </a:lnTo>
                      <a:cubicBezTo>
                        <a:pt x="78619" y="413589"/>
                        <a:pt x="70881" y="421410"/>
                        <a:pt x="61249" y="421410"/>
                      </a:cubicBezTo>
                      <a:close/>
                      <a:moveTo>
                        <a:pt x="34741" y="386505"/>
                      </a:moveTo>
                      <a:lnTo>
                        <a:pt x="43879" y="386505"/>
                      </a:lnTo>
                      <a:lnTo>
                        <a:pt x="43879" y="208523"/>
                      </a:lnTo>
                      <a:cubicBezTo>
                        <a:pt x="43879" y="181604"/>
                        <a:pt x="47912" y="157401"/>
                        <a:pt x="55897" y="136656"/>
                      </a:cubicBezTo>
                      <a:cubicBezTo>
                        <a:pt x="64047" y="115581"/>
                        <a:pt x="75573" y="97635"/>
                        <a:pt x="90062" y="83393"/>
                      </a:cubicBezTo>
                      <a:cubicBezTo>
                        <a:pt x="104633" y="69069"/>
                        <a:pt x="122250" y="58120"/>
                        <a:pt x="142501" y="50875"/>
                      </a:cubicBezTo>
                      <a:cubicBezTo>
                        <a:pt x="162259" y="43713"/>
                        <a:pt x="184075" y="40091"/>
                        <a:pt x="207372" y="40091"/>
                      </a:cubicBezTo>
                      <a:lnTo>
                        <a:pt x="229270" y="40091"/>
                      </a:lnTo>
                      <a:lnTo>
                        <a:pt x="229270" y="34740"/>
                      </a:lnTo>
                      <a:lnTo>
                        <a:pt x="205807" y="34740"/>
                      </a:lnTo>
                      <a:cubicBezTo>
                        <a:pt x="190002" y="34740"/>
                        <a:pt x="175183" y="36387"/>
                        <a:pt x="161682" y="39762"/>
                      </a:cubicBezTo>
                      <a:cubicBezTo>
                        <a:pt x="148263" y="43055"/>
                        <a:pt x="135751" y="47747"/>
                        <a:pt x="124637" y="53674"/>
                      </a:cubicBezTo>
                      <a:cubicBezTo>
                        <a:pt x="113688" y="59519"/>
                        <a:pt x="103810" y="66517"/>
                        <a:pt x="95495" y="74502"/>
                      </a:cubicBezTo>
                      <a:cubicBezTo>
                        <a:pt x="87098" y="82570"/>
                        <a:pt x="79854" y="91460"/>
                        <a:pt x="74009" y="100845"/>
                      </a:cubicBezTo>
                      <a:cubicBezTo>
                        <a:pt x="70057" y="107267"/>
                        <a:pt x="62401" y="110395"/>
                        <a:pt x="54992" y="108583"/>
                      </a:cubicBezTo>
                      <a:cubicBezTo>
                        <a:pt x="47665" y="106772"/>
                        <a:pt x="42396" y="100351"/>
                        <a:pt x="41903" y="92778"/>
                      </a:cubicBezTo>
                      <a:lnTo>
                        <a:pt x="38363" y="34658"/>
                      </a:lnTo>
                      <a:lnTo>
                        <a:pt x="34659" y="34658"/>
                      </a:lnTo>
                      <a:lnTo>
                        <a:pt x="34659" y="386505"/>
                      </a:lnTo>
                      <a:close/>
                    </a:path>
                  </a:pathLst>
                </a:custGeom>
                <a:grpFill/>
                <a:ln w="8232" cap="flat">
                  <a:noFill/>
                  <a:prstDash val="solid"/>
                  <a:miter/>
                </a:ln>
              </p:spPr>
              <p:txBody>
                <a:bodyPr rtlCol="0" anchor="ctr"/>
                <a:lstStyle/>
                <a:p>
                  <a:endParaRPr lang="pt-BR"/>
                </a:p>
              </p:txBody>
            </p:sp>
          </p:grpSp>
          <p:grpSp>
            <p:nvGrpSpPr>
              <p:cNvPr id="507" name="Gráfico 4">
                <a:extLst>
                  <a:ext uri="{FF2B5EF4-FFF2-40B4-BE49-F238E27FC236}">
                    <a16:creationId xmlns:a16="http://schemas.microsoft.com/office/drawing/2014/main" id="{F43A290A-D595-BDA5-D8D8-2593D84AE572}"/>
                  </a:ext>
                </a:extLst>
              </p:cNvPr>
              <p:cNvGrpSpPr/>
              <p:nvPr/>
            </p:nvGrpSpPr>
            <p:grpSpPr>
              <a:xfrm>
                <a:off x="9566316" y="5158848"/>
                <a:ext cx="452692" cy="441908"/>
                <a:chOff x="9566316" y="5158848"/>
                <a:chExt cx="452692" cy="441908"/>
              </a:xfrm>
              <a:grpFill/>
            </p:grpSpPr>
            <p:sp>
              <p:nvSpPr>
                <p:cNvPr id="520" name="Forma Livre: Forma 519">
                  <a:extLst>
                    <a:ext uri="{FF2B5EF4-FFF2-40B4-BE49-F238E27FC236}">
                      <a16:creationId xmlns:a16="http://schemas.microsoft.com/office/drawing/2014/main" id="{CB8D6706-7C28-F50D-9617-8180FEE42F20}"/>
                    </a:ext>
                  </a:extLst>
                </p:cNvPr>
                <p:cNvSpPr/>
                <p:nvPr/>
              </p:nvSpPr>
              <p:spPr>
                <a:xfrm>
                  <a:off x="9583686" y="5176300"/>
                  <a:ext cx="417787" cy="407003"/>
                </a:xfrm>
                <a:custGeom>
                  <a:avLst/>
                  <a:gdLst>
                    <a:gd name="connsiteX0" fmla="*/ 0 w 417787"/>
                    <a:gd name="connsiteY0" fmla="*/ 203337 h 407003"/>
                    <a:gd name="connsiteX1" fmla="*/ 15642 w 417787"/>
                    <a:gd name="connsiteY1" fmla="*/ 123813 h 407003"/>
                    <a:gd name="connsiteX2" fmla="*/ 59107 w 417787"/>
                    <a:gd name="connsiteY2" fmla="*/ 59108 h 407003"/>
                    <a:gd name="connsiteX3" fmla="*/ 124719 w 417787"/>
                    <a:gd name="connsiteY3" fmla="*/ 15806 h 407003"/>
                    <a:gd name="connsiteX4" fmla="*/ 206383 w 417787"/>
                    <a:gd name="connsiteY4" fmla="*/ 0 h 407003"/>
                    <a:gd name="connsiteX5" fmla="*/ 259810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5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1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4 w 417787"/>
                    <a:gd name="connsiteY30" fmla="*/ 203337 h 407003"/>
                    <a:gd name="connsiteX31" fmla="*/ 362631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8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6" y="99034"/>
                        <a:pt x="40585" y="77466"/>
                        <a:pt x="59107" y="59108"/>
                      </a:cubicBezTo>
                      <a:cubicBezTo>
                        <a:pt x="77630" y="40750"/>
                        <a:pt x="99528" y="26343"/>
                        <a:pt x="124719" y="15806"/>
                      </a:cubicBezTo>
                      <a:cubicBezTo>
                        <a:pt x="149909" y="5269"/>
                        <a:pt x="177159" y="0"/>
                        <a:pt x="206383" y="0"/>
                      </a:cubicBezTo>
                      <a:cubicBezTo>
                        <a:pt x="225235" y="0"/>
                        <a:pt x="243017" y="2305"/>
                        <a:pt x="259810" y="6833"/>
                      </a:cubicBezTo>
                      <a:cubicBezTo>
                        <a:pt x="276604" y="11443"/>
                        <a:pt x="292246" y="17699"/>
                        <a:pt x="306735" y="25685"/>
                      </a:cubicBezTo>
                      <a:cubicBezTo>
                        <a:pt x="321224" y="33670"/>
                        <a:pt x="334313" y="43137"/>
                        <a:pt x="345838" y="54086"/>
                      </a:cubicBezTo>
                      <a:cubicBezTo>
                        <a:pt x="357445" y="65035"/>
                        <a:pt x="367242" y="76889"/>
                        <a:pt x="375392" y="89567"/>
                      </a:cubicBezTo>
                      <a:lnTo>
                        <a:pt x="378849" y="10208"/>
                      </a:lnTo>
                      <a:lnTo>
                        <a:pt x="417788" y="10208"/>
                      </a:lnTo>
                      <a:lnTo>
                        <a:pt x="417788" y="396713"/>
                      </a:lnTo>
                      <a:lnTo>
                        <a:pt x="378849" y="396713"/>
                      </a:lnTo>
                      <a:lnTo>
                        <a:pt x="375392" y="317766"/>
                      </a:lnTo>
                      <a:cubicBezTo>
                        <a:pt x="367242" y="330526"/>
                        <a:pt x="357362" y="342216"/>
                        <a:pt x="345591" y="353082"/>
                      </a:cubicBezTo>
                      <a:cubicBezTo>
                        <a:pt x="333901" y="363867"/>
                        <a:pt x="320812" y="373334"/>
                        <a:pt x="306323" y="381319"/>
                      </a:cubicBezTo>
                      <a:cubicBezTo>
                        <a:pt x="291834" y="389304"/>
                        <a:pt x="276192" y="395643"/>
                        <a:pt x="259399" y="400171"/>
                      </a:cubicBezTo>
                      <a:cubicBezTo>
                        <a:pt x="242605" y="404781"/>
                        <a:pt x="224905" y="407004"/>
                        <a:pt x="206383" y="407004"/>
                      </a:cubicBezTo>
                      <a:cubicBezTo>
                        <a:pt x="177159" y="407004"/>
                        <a:pt x="149909" y="401735"/>
                        <a:pt x="124719" y="391198"/>
                      </a:cubicBezTo>
                      <a:cubicBezTo>
                        <a:pt x="99528" y="380660"/>
                        <a:pt x="77712" y="366172"/>
                        <a:pt x="59272" y="347896"/>
                      </a:cubicBezTo>
                      <a:cubicBezTo>
                        <a:pt x="40832" y="329620"/>
                        <a:pt x="26343" y="308052"/>
                        <a:pt x="15805" y="283191"/>
                      </a:cubicBezTo>
                      <a:cubicBezTo>
                        <a:pt x="5269" y="258411"/>
                        <a:pt x="0" y="231739"/>
                        <a:pt x="0" y="203255"/>
                      </a:cubicBezTo>
                      <a:close/>
                      <a:moveTo>
                        <a:pt x="44207" y="203337"/>
                      </a:moveTo>
                      <a:cubicBezTo>
                        <a:pt x="44207" y="226717"/>
                        <a:pt x="48571" y="248450"/>
                        <a:pt x="57214" y="268619"/>
                      </a:cubicBezTo>
                      <a:cubicBezTo>
                        <a:pt x="65858" y="288788"/>
                        <a:pt x="77712" y="306076"/>
                        <a:pt x="92696" y="320730"/>
                      </a:cubicBezTo>
                      <a:cubicBezTo>
                        <a:pt x="107678" y="335383"/>
                        <a:pt x="125295" y="346908"/>
                        <a:pt x="145381" y="355305"/>
                      </a:cubicBezTo>
                      <a:cubicBezTo>
                        <a:pt x="165469" y="363702"/>
                        <a:pt x="186955" y="367900"/>
                        <a:pt x="209841" y="367900"/>
                      </a:cubicBezTo>
                      <a:cubicBezTo>
                        <a:pt x="232727" y="367900"/>
                        <a:pt x="254213" y="363784"/>
                        <a:pt x="274299" y="355470"/>
                      </a:cubicBezTo>
                      <a:cubicBezTo>
                        <a:pt x="294386" y="347237"/>
                        <a:pt x="312003" y="335712"/>
                        <a:pt x="327151" y="320894"/>
                      </a:cubicBezTo>
                      <a:cubicBezTo>
                        <a:pt x="342298" y="306158"/>
                        <a:pt x="354153" y="288788"/>
                        <a:pt x="362796" y="268784"/>
                      </a:cubicBezTo>
                      <a:cubicBezTo>
                        <a:pt x="371440" y="248862"/>
                        <a:pt x="375804" y="226964"/>
                        <a:pt x="375804" y="203337"/>
                      </a:cubicBezTo>
                      <a:cubicBezTo>
                        <a:pt x="375804" y="179711"/>
                        <a:pt x="371440" y="158224"/>
                        <a:pt x="362631" y="138302"/>
                      </a:cubicBezTo>
                      <a:cubicBezTo>
                        <a:pt x="353823" y="118380"/>
                        <a:pt x="341968" y="101010"/>
                        <a:pt x="326986" y="86439"/>
                      </a:cubicBezTo>
                      <a:cubicBezTo>
                        <a:pt x="312003" y="71785"/>
                        <a:pt x="294386" y="60342"/>
                        <a:pt x="274299" y="51946"/>
                      </a:cubicBezTo>
                      <a:cubicBezTo>
                        <a:pt x="254213" y="43549"/>
                        <a:pt x="232727" y="39350"/>
                        <a:pt x="209841" y="39350"/>
                      </a:cubicBezTo>
                      <a:cubicBezTo>
                        <a:pt x="186955" y="39350"/>
                        <a:pt x="165386" y="43549"/>
                        <a:pt x="145135" y="51946"/>
                      </a:cubicBezTo>
                      <a:cubicBezTo>
                        <a:pt x="124883" y="60342"/>
                        <a:pt x="107348" y="71868"/>
                        <a:pt x="92448" y="86439"/>
                      </a:cubicBezTo>
                      <a:cubicBezTo>
                        <a:pt x="77547" y="101092"/>
                        <a:pt x="65776" y="118380"/>
                        <a:pt x="57132" y="138302"/>
                      </a:cubicBezTo>
                      <a:cubicBezTo>
                        <a:pt x="48488" y="158307"/>
                        <a:pt x="44125" y="179957"/>
                        <a:pt x="44125" y="203337"/>
                      </a:cubicBezTo>
                      <a:close/>
                    </a:path>
                  </a:pathLst>
                </a:custGeom>
                <a:grpFill/>
                <a:ln w="8232" cap="flat">
                  <a:noFill/>
                  <a:prstDash val="solid"/>
                  <a:miter/>
                </a:ln>
              </p:spPr>
              <p:txBody>
                <a:bodyPr rtlCol="0" anchor="ctr"/>
                <a:lstStyle/>
                <a:p>
                  <a:endParaRPr lang="pt-BR"/>
                </a:p>
              </p:txBody>
            </p:sp>
            <p:sp>
              <p:nvSpPr>
                <p:cNvPr id="521" name="Forma Livre: Forma 520">
                  <a:extLst>
                    <a:ext uri="{FF2B5EF4-FFF2-40B4-BE49-F238E27FC236}">
                      <a16:creationId xmlns:a16="http://schemas.microsoft.com/office/drawing/2014/main" id="{96B7A62C-FF73-25DB-6759-866C5859D841}"/>
                    </a:ext>
                  </a:extLst>
                </p:cNvPr>
                <p:cNvSpPr/>
                <p:nvPr/>
              </p:nvSpPr>
              <p:spPr>
                <a:xfrm>
                  <a:off x="9566316" y="5158848"/>
                  <a:ext cx="452692" cy="441908"/>
                </a:xfrm>
                <a:custGeom>
                  <a:avLst/>
                  <a:gdLst>
                    <a:gd name="connsiteX0" fmla="*/ 223753 w 452692"/>
                    <a:gd name="connsiteY0" fmla="*/ 441909 h 441908"/>
                    <a:gd name="connsiteX1" fmla="*/ 135421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0 w 452692"/>
                    <a:gd name="connsiteY5" fmla="*/ 134433 h 441908"/>
                    <a:gd name="connsiteX6" fmla="*/ 64376 w 452692"/>
                    <a:gd name="connsiteY6" fmla="*/ 64130 h 441908"/>
                    <a:gd name="connsiteX7" fmla="*/ 135503 w 452692"/>
                    <a:gd name="connsiteY7" fmla="*/ 17205 h 441908"/>
                    <a:gd name="connsiteX8" fmla="*/ 223917 w 452692"/>
                    <a:gd name="connsiteY8" fmla="*/ 0 h 441908"/>
                    <a:gd name="connsiteX9" fmla="*/ 281873 w 452692"/>
                    <a:gd name="connsiteY9" fmla="*/ 7491 h 441908"/>
                    <a:gd name="connsiteX10" fmla="*/ 332666 w 452692"/>
                    <a:gd name="connsiteY10" fmla="*/ 27907 h 441908"/>
                    <a:gd name="connsiteX11" fmla="*/ 375309 w 452692"/>
                    <a:gd name="connsiteY11" fmla="*/ 58943 h 441908"/>
                    <a:gd name="connsiteX12" fmla="*/ 377532 w 452692"/>
                    <a:gd name="connsiteY12" fmla="*/ 61083 h 441908"/>
                    <a:gd name="connsiteX13" fmla="*/ 379013 w 452692"/>
                    <a:gd name="connsiteY13" fmla="*/ 26919 h 441908"/>
                    <a:gd name="connsiteX14" fmla="*/ 396383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3 w 452692"/>
                    <a:gd name="connsiteY19" fmla="*/ 431536 h 441908"/>
                    <a:gd name="connsiteX20" fmla="*/ 379013 w 452692"/>
                    <a:gd name="connsiteY20" fmla="*/ 414907 h 441908"/>
                    <a:gd name="connsiteX21" fmla="*/ 377532 w 452692"/>
                    <a:gd name="connsiteY21" fmla="*/ 380825 h 441908"/>
                    <a:gd name="connsiteX22" fmla="*/ 374980 w 452692"/>
                    <a:gd name="connsiteY22" fmla="*/ 383212 h 441908"/>
                    <a:gd name="connsiteX23" fmla="*/ 332337 w 452692"/>
                    <a:gd name="connsiteY23" fmla="*/ 413919 h 441908"/>
                    <a:gd name="connsiteX24" fmla="*/ 281543 w 452692"/>
                    <a:gd name="connsiteY24" fmla="*/ 434335 h 441908"/>
                    <a:gd name="connsiteX25" fmla="*/ 223917 w 452692"/>
                    <a:gd name="connsiteY25" fmla="*/ 441826 h 441908"/>
                    <a:gd name="connsiteX26" fmla="*/ 223753 w 452692"/>
                    <a:gd name="connsiteY26" fmla="*/ 34822 h 441908"/>
                    <a:gd name="connsiteX27" fmla="*/ 148839 w 452692"/>
                    <a:gd name="connsiteY27" fmla="*/ 49311 h 441908"/>
                    <a:gd name="connsiteX28" fmla="*/ 88661 w 452692"/>
                    <a:gd name="connsiteY28" fmla="*/ 88991 h 441908"/>
                    <a:gd name="connsiteX29" fmla="*/ 48982 w 452692"/>
                    <a:gd name="connsiteY29" fmla="*/ 148016 h 441908"/>
                    <a:gd name="connsiteX30" fmla="*/ 34658 w 452692"/>
                    <a:gd name="connsiteY30" fmla="*/ 220872 h 441908"/>
                    <a:gd name="connsiteX31" fmla="*/ 49146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0 w 452692"/>
                    <a:gd name="connsiteY38" fmla="*/ 325916 h 441908"/>
                    <a:gd name="connsiteX39" fmla="*/ 397290 w 452692"/>
                    <a:gd name="connsiteY39" fmla="*/ 318507 h 441908"/>
                    <a:gd name="connsiteX40" fmla="*/ 410132 w 452692"/>
                    <a:gd name="connsiteY40" fmla="*/ 334560 h 441908"/>
                    <a:gd name="connsiteX41" fmla="*/ 412848 w 452692"/>
                    <a:gd name="connsiteY41" fmla="*/ 396960 h 441908"/>
                    <a:gd name="connsiteX42" fmla="*/ 417788 w 452692"/>
                    <a:gd name="connsiteY42" fmla="*/ 396960 h 441908"/>
                    <a:gd name="connsiteX43" fmla="*/ 417788 w 452692"/>
                    <a:gd name="connsiteY43" fmla="*/ 45113 h 441908"/>
                    <a:gd name="connsiteX44" fmla="*/ 412848 w 452692"/>
                    <a:gd name="connsiteY44" fmla="*/ 45113 h 441908"/>
                    <a:gd name="connsiteX45" fmla="*/ 410132 w 452692"/>
                    <a:gd name="connsiteY45" fmla="*/ 107843 h 441908"/>
                    <a:gd name="connsiteX46" fmla="*/ 397290 w 452692"/>
                    <a:gd name="connsiteY46" fmla="*/ 123896 h 441908"/>
                    <a:gd name="connsiteX47" fmla="*/ 378190 w 452692"/>
                    <a:gd name="connsiteY47" fmla="*/ 116487 h 441908"/>
                    <a:gd name="connsiteX48" fmla="*/ 351353 w 452692"/>
                    <a:gd name="connsiteY48" fmla="*/ 84298 h 441908"/>
                    <a:gd name="connsiteX49" fmla="*/ 315790 w 452692"/>
                    <a:gd name="connsiteY49" fmla="*/ 58449 h 441908"/>
                    <a:gd name="connsiteX50" fmla="*/ 272653 w 452692"/>
                    <a:gd name="connsiteY50" fmla="*/ 41079 h 441908"/>
                    <a:gd name="connsiteX51" fmla="*/ 223835 w 452692"/>
                    <a:gd name="connsiteY51" fmla="*/ 34822 h 441908"/>
                    <a:gd name="connsiteX52" fmla="*/ 227211 w 452692"/>
                    <a:gd name="connsiteY52" fmla="*/ 402640 h 441908"/>
                    <a:gd name="connsiteX53" fmla="*/ 156001 w 452692"/>
                    <a:gd name="connsiteY53" fmla="*/ 388728 h 441908"/>
                    <a:gd name="connsiteX54" fmla="*/ 97881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4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8" y="377697"/>
                      </a:cubicBezTo>
                      <a:cubicBezTo>
                        <a:pt x="44453" y="357857"/>
                        <a:pt x="28566" y="334230"/>
                        <a:pt x="17205" y="307475"/>
                      </a:cubicBezTo>
                      <a:cubicBezTo>
                        <a:pt x="5762" y="280638"/>
                        <a:pt x="0" y="251496"/>
                        <a:pt x="0" y="220707"/>
                      </a:cubicBezTo>
                      <a:cubicBezTo>
                        <a:pt x="0" y="189919"/>
                        <a:pt x="5762" y="161270"/>
                        <a:pt x="17040" y="134433"/>
                      </a:cubicBezTo>
                      <a:cubicBezTo>
                        <a:pt x="28319" y="107596"/>
                        <a:pt x="44207" y="83969"/>
                        <a:pt x="64376" y="64130"/>
                      </a:cubicBezTo>
                      <a:cubicBezTo>
                        <a:pt x="84463" y="44372"/>
                        <a:pt x="108336" y="28566"/>
                        <a:pt x="135503" y="17205"/>
                      </a:cubicBezTo>
                      <a:cubicBezTo>
                        <a:pt x="162751" y="5762"/>
                        <a:pt x="192471" y="0"/>
                        <a:pt x="223917" y="0"/>
                      </a:cubicBezTo>
                      <a:cubicBezTo>
                        <a:pt x="244169" y="0"/>
                        <a:pt x="263679" y="2552"/>
                        <a:pt x="281873" y="7491"/>
                      </a:cubicBezTo>
                      <a:cubicBezTo>
                        <a:pt x="299901" y="12431"/>
                        <a:pt x="317025" y="19263"/>
                        <a:pt x="332666" y="27907"/>
                      </a:cubicBezTo>
                      <a:cubicBezTo>
                        <a:pt x="348389" y="36551"/>
                        <a:pt x="362714" y="47006"/>
                        <a:pt x="375309" y="58943"/>
                      </a:cubicBezTo>
                      <a:cubicBezTo>
                        <a:pt x="376050" y="59684"/>
                        <a:pt x="376790" y="60342"/>
                        <a:pt x="377532" y="61083"/>
                      </a:cubicBezTo>
                      <a:lnTo>
                        <a:pt x="379013" y="26919"/>
                      </a:lnTo>
                      <a:cubicBezTo>
                        <a:pt x="379425" y="17617"/>
                        <a:pt x="387081" y="10290"/>
                        <a:pt x="396383" y="10290"/>
                      </a:cubicBezTo>
                      <a:lnTo>
                        <a:pt x="435323" y="10290"/>
                      </a:lnTo>
                      <a:cubicBezTo>
                        <a:pt x="444871" y="10290"/>
                        <a:pt x="452693" y="18029"/>
                        <a:pt x="452693" y="27660"/>
                      </a:cubicBezTo>
                      <a:lnTo>
                        <a:pt x="452693" y="414166"/>
                      </a:lnTo>
                      <a:cubicBezTo>
                        <a:pt x="452693" y="423715"/>
                        <a:pt x="444954" y="431536"/>
                        <a:pt x="435323" y="431536"/>
                      </a:cubicBezTo>
                      <a:lnTo>
                        <a:pt x="396383" y="431536"/>
                      </a:lnTo>
                      <a:cubicBezTo>
                        <a:pt x="387081" y="431536"/>
                        <a:pt x="379425" y="424209"/>
                        <a:pt x="379013" y="414907"/>
                      </a:cubicBezTo>
                      <a:lnTo>
                        <a:pt x="377532" y="380825"/>
                      </a:lnTo>
                      <a:cubicBezTo>
                        <a:pt x="376709" y="381648"/>
                        <a:pt x="375803" y="382472"/>
                        <a:pt x="374980" y="383212"/>
                      </a:cubicBezTo>
                      <a:cubicBezTo>
                        <a:pt x="362303" y="394902"/>
                        <a:pt x="347977" y="405192"/>
                        <a:pt x="332337" y="413919"/>
                      </a:cubicBezTo>
                      <a:cubicBezTo>
                        <a:pt x="316695" y="422563"/>
                        <a:pt x="299572" y="429478"/>
                        <a:pt x="281543" y="434335"/>
                      </a:cubicBezTo>
                      <a:cubicBezTo>
                        <a:pt x="263350" y="439274"/>
                        <a:pt x="243922" y="441826"/>
                        <a:pt x="223917" y="441826"/>
                      </a:cubicBezTo>
                      <a:close/>
                      <a:moveTo>
                        <a:pt x="223753" y="34822"/>
                      </a:moveTo>
                      <a:cubicBezTo>
                        <a:pt x="196998" y="34822"/>
                        <a:pt x="171725" y="39680"/>
                        <a:pt x="148839" y="49311"/>
                      </a:cubicBezTo>
                      <a:cubicBezTo>
                        <a:pt x="125788" y="58943"/>
                        <a:pt x="105537" y="72279"/>
                        <a:pt x="88661" y="88991"/>
                      </a:cubicBezTo>
                      <a:cubicBezTo>
                        <a:pt x="71785" y="105620"/>
                        <a:pt x="58449" y="125460"/>
                        <a:pt x="48982" y="148016"/>
                      </a:cubicBezTo>
                      <a:cubicBezTo>
                        <a:pt x="39514" y="170573"/>
                        <a:pt x="34658" y="195105"/>
                        <a:pt x="34658" y="220872"/>
                      </a:cubicBezTo>
                      <a:cubicBezTo>
                        <a:pt x="34658" y="246639"/>
                        <a:pt x="39514" y="271500"/>
                        <a:pt x="49146" y="293975"/>
                      </a:cubicBezTo>
                      <a:cubicBezTo>
                        <a:pt x="58778" y="316614"/>
                        <a:pt x="72115" y="336536"/>
                        <a:pt x="88908" y="353165"/>
                      </a:cubicBezTo>
                      <a:cubicBezTo>
                        <a:pt x="105702" y="369794"/>
                        <a:pt x="125788" y="383130"/>
                        <a:pt x="148839" y="392762"/>
                      </a:cubicBezTo>
                      <a:cubicBezTo>
                        <a:pt x="171808" y="402394"/>
                        <a:pt x="196998" y="407250"/>
                        <a:pt x="223753" y="407250"/>
                      </a:cubicBezTo>
                      <a:cubicBezTo>
                        <a:pt x="240712" y="407250"/>
                        <a:pt x="257011" y="405111"/>
                        <a:pt x="272241" y="400994"/>
                      </a:cubicBezTo>
                      <a:cubicBezTo>
                        <a:pt x="287635" y="396796"/>
                        <a:pt x="302124" y="390951"/>
                        <a:pt x="315378" y="383624"/>
                      </a:cubicBezTo>
                      <a:cubicBezTo>
                        <a:pt x="328549" y="376298"/>
                        <a:pt x="340652" y="367653"/>
                        <a:pt x="351271" y="357857"/>
                      </a:cubicBezTo>
                      <a:cubicBezTo>
                        <a:pt x="361808" y="348143"/>
                        <a:pt x="370863" y="337359"/>
                        <a:pt x="378190" y="325916"/>
                      </a:cubicBezTo>
                      <a:cubicBezTo>
                        <a:pt x="382306" y="319577"/>
                        <a:pt x="390045" y="316531"/>
                        <a:pt x="397290" y="318507"/>
                      </a:cubicBezTo>
                      <a:cubicBezTo>
                        <a:pt x="404616" y="320482"/>
                        <a:pt x="409802" y="326986"/>
                        <a:pt x="410132" y="334560"/>
                      </a:cubicBezTo>
                      <a:lnTo>
                        <a:pt x="412848" y="396960"/>
                      </a:lnTo>
                      <a:lnTo>
                        <a:pt x="417788" y="396960"/>
                      </a:lnTo>
                      <a:lnTo>
                        <a:pt x="417788" y="45113"/>
                      </a:lnTo>
                      <a:lnTo>
                        <a:pt x="412848" y="45113"/>
                      </a:lnTo>
                      <a:lnTo>
                        <a:pt x="410132" y="107843"/>
                      </a:lnTo>
                      <a:cubicBezTo>
                        <a:pt x="409802" y="115416"/>
                        <a:pt x="404616" y="121920"/>
                        <a:pt x="397290" y="123896"/>
                      </a:cubicBezTo>
                      <a:cubicBezTo>
                        <a:pt x="390045" y="125872"/>
                        <a:pt x="382224" y="122825"/>
                        <a:pt x="378190" y="116487"/>
                      </a:cubicBezTo>
                      <a:cubicBezTo>
                        <a:pt x="370863" y="105044"/>
                        <a:pt x="361808" y="94177"/>
                        <a:pt x="351353" y="84298"/>
                      </a:cubicBezTo>
                      <a:cubicBezTo>
                        <a:pt x="340898" y="74420"/>
                        <a:pt x="328961" y="65693"/>
                        <a:pt x="315790" y="58449"/>
                      </a:cubicBezTo>
                      <a:cubicBezTo>
                        <a:pt x="302536" y="51122"/>
                        <a:pt x="288047" y="45278"/>
                        <a:pt x="272653" y="41079"/>
                      </a:cubicBezTo>
                      <a:cubicBezTo>
                        <a:pt x="257422" y="36963"/>
                        <a:pt x="240958" y="34822"/>
                        <a:pt x="223835" y="34822"/>
                      </a:cubicBezTo>
                      <a:close/>
                      <a:moveTo>
                        <a:pt x="227211" y="402640"/>
                      </a:moveTo>
                      <a:cubicBezTo>
                        <a:pt x="202102" y="402640"/>
                        <a:pt x="178146" y="397948"/>
                        <a:pt x="156001" y="388728"/>
                      </a:cubicBezTo>
                      <a:cubicBezTo>
                        <a:pt x="133938" y="379508"/>
                        <a:pt x="114428" y="366665"/>
                        <a:pt x="97881" y="350612"/>
                      </a:cubicBezTo>
                      <a:cubicBezTo>
                        <a:pt x="81335" y="334477"/>
                        <a:pt x="68080" y="315049"/>
                        <a:pt x="58531" y="292986"/>
                      </a:cubicBezTo>
                      <a:cubicBezTo>
                        <a:pt x="48982" y="270760"/>
                        <a:pt x="44125" y="246557"/>
                        <a:pt x="44125" y="220872"/>
                      </a:cubicBezTo>
                      <a:cubicBezTo>
                        <a:pt x="44125" y="195187"/>
                        <a:pt x="48982" y="170985"/>
                        <a:pt x="58531" y="148922"/>
                      </a:cubicBezTo>
                      <a:cubicBezTo>
                        <a:pt x="67999" y="127024"/>
                        <a:pt x="81170" y="107678"/>
                        <a:pt x="97552" y="91543"/>
                      </a:cubicBezTo>
                      <a:cubicBezTo>
                        <a:pt x="114017" y="75408"/>
                        <a:pt x="133527" y="62565"/>
                        <a:pt x="155754" y="53345"/>
                      </a:cubicBezTo>
                      <a:cubicBezTo>
                        <a:pt x="177982" y="44125"/>
                        <a:pt x="202019" y="39433"/>
                        <a:pt x="227128" y="39433"/>
                      </a:cubicBezTo>
                      <a:cubicBezTo>
                        <a:pt x="252236" y="39433"/>
                        <a:pt x="276192" y="44125"/>
                        <a:pt x="298338" y="53345"/>
                      </a:cubicBezTo>
                      <a:cubicBezTo>
                        <a:pt x="320400" y="62565"/>
                        <a:pt x="339910" y="75408"/>
                        <a:pt x="356457" y="91460"/>
                      </a:cubicBezTo>
                      <a:cubicBezTo>
                        <a:pt x="373004" y="107596"/>
                        <a:pt x="386258" y="126859"/>
                        <a:pt x="395890" y="148840"/>
                      </a:cubicBezTo>
                      <a:cubicBezTo>
                        <a:pt x="405603" y="170902"/>
                        <a:pt x="410544" y="195187"/>
                        <a:pt x="410544" y="220872"/>
                      </a:cubicBezTo>
                      <a:cubicBezTo>
                        <a:pt x="410544" y="246557"/>
                        <a:pt x="405686" y="271171"/>
                        <a:pt x="396137" y="293234"/>
                      </a:cubicBezTo>
                      <a:cubicBezTo>
                        <a:pt x="386670" y="315131"/>
                        <a:pt x="373334" y="334560"/>
                        <a:pt x="356622" y="350860"/>
                      </a:cubicBezTo>
                      <a:cubicBezTo>
                        <a:pt x="339910" y="367159"/>
                        <a:pt x="320317" y="380002"/>
                        <a:pt x="298255" y="389057"/>
                      </a:cubicBezTo>
                      <a:cubicBezTo>
                        <a:pt x="276192" y="398113"/>
                        <a:pt x="252236" y="402723"/>
                        <a:pt x="227128" y="402723"/>
                      </a:cubicBezTo>
                      <a:close/>
                      <a:moveTo>
                        <a:pt x="227211" y="74090"/>
                      </a:moveTo>
                      <a:cubicBezTo>
                        <a:pt x="206712" y="74090"/>
                        <a:pt x="187202" y="77877"/>
                        <a:pt x="169173" y="85369"/>
                      </a:cubicBezTo>
                      <a:cubicBezTo>
                        <a:pt x="151144" y="92860"/>
                        <a:pt x="135256" y="103233"/>
                        <a:pt x="122002" y="116240"/>
                      </a:cubicBezTo>
                      <a:cubicBezTo>
                        <a:pt x="108830" y="129247"/>
                        <a:pt x="98210" y="144888"/>
                        <a:pt x="90473" y="162670"/>
                      </a:cubicBezTo>
                      <a:cubicBezTo>
                        <a:pt x="82816" y="180369"/>
                        <a:pt x="78947" y="199962"/>
                        <a:pt x="78947" y="220872"/>
                      </a:cubicBezTo>
                      <a:cubicBezTo>
                        <a:pt x="78947" y="241782"/>
                        <a:pt x="82816" y="261457"/>
                        <a:pt x="90473" y="279239"/>
                      </a:cubicBezTo>
                      <a:cubicBezTo>
                        <a:pt x="98210" y="297103"/>
                        <a:pt x="108830" y="312827"/>
                        <a:pt x="122167" y="325751"/>
                      </a:cubicBezTo>
                      <a:cubicBezTo>
                        <a:pt x="135503" y="338758"/>
                        <a:pt x="151391" y="349213"/>
                        <a:pt x="169420" y="356705"/>
                      </a:cubicBezTo>
                      <a:cubicBezTo>
                        <a:pt x="187284" y="364196"/>
                        <a:pt x="206712" y="367983"/>
                        <a:pt x="227211" y="367983"/>
                      </a:cubicBezTo>
                      <a:cubicBezTo>
                        <a:pt x="247709" y="367983"/>
                        <a:pt x="267219" y="364278"/>
                        <a:pt x="285084" y="356869"/>
                      </a:cubicBezTo>
                      <a:cubicBezTo>
                        <a:pt x="303030" y="349460"/>
                        <a:pt x="318918" y="339087"/>
                        <a:pt x="332419" y="325916"/>
                      </a:cubicBezTo>
                      <a:cubicBezTo>
                        <a:pt x="345838" y="312827"/>
                        <a:pt x="356622" y="297103"/>
                        <a:pt x="364278" y="279403"/>
                      </a:cubicBezTo>
                      <a:cubicBezTo>
                        <a:pt x="371934" y="261704"/>
                        <a:pt x="375803" y="242029"/>
                        <a:pt x="375803" y="220872"/>
                      </a:cubicBezTo>
                      <a:cubicBezTo>
                        <a:pt x="375803" y="199715"/>
                        <a:pt x="371851" y="180451"/>
                        <a:pt x="364113" y="162834"/>
                      </a:cubicBezTo>
                      <a:cubicBezTo>
                        <a:pt x="356292" y="145053"/>
                        <a:pt x="345591" y="129411"/>
                        <a:pt x="332255" y="116404"/>
                      </a:cubicBezTo>
                      <a:cubicBezTo>
                        <a:pt x="318918" y="103397"/>
                        <a:pt x="303030" y="92942"/>
                        <a:pt x="285001" y="85451"/>
                      </a:cubicBezTo>
                      <a:cubicBezTo>
                        <a:pt x="267137" y="77960"/>
                        <a:pt x="247709" y="74173"/>
                        <a:pt x="227211" y="74173"/>
                      </a:cubicBezTo>
                      <a:close/>
                    </a:path>
                  </a:pathLst>
                </a:custGeom>
                <a:grpFill/>
                <a:ln w="8232" cap="flat">
                  <a:noFill/>
                  <a:prstDash val="solid"/>
                  <a:miter/>
                </a:ln>
              </p:spPr>
              <p:txBody>
                <a:bodyPr rtlCol="0" anchor="ctr"/>
                <a:lstStyle/>
                <a:p>
                  <a:endParaRPr lang="pt-BR"/>
                </a:p>
              </p:txBody>
            </p:sp>
          </p:grpSp>
          <p:grpSp>
            <p:nvGrpSpPr>
              <p:cNvPr id="508" name="Gráfico 4">
                <a:extLst>
                  <a:ext uri="{FF2B5EF4-FFF2-40B4-BE49-F238E27FC236}">
                    <a16:creationId xmlns:a16="http://schemas.microsoft.com/office/drawing/2014/main" id="{1002FF6F-E023-97F3-4B21-36B898B2A6A8}"/>
                  </a:ext>
                </a:extLst>
              </p:cNvPr>
              <p:cNvGrpSpPr/>
              <p:nvPr/>
            </p:nvGrpSpPr>
            <p:grpSpPr>
              <a:xfrm>
                <a:off x="10251488" y="5053557"/>
                <a:ext cx="312252" cy="544153"/>
                <a:chOff x="10251488" y="5053557"/>
                <a:chExt cx="312252" cy="544153"/>
              </a:xfrm>
              <a:grpFill/>
            </p:grpSpPr>
            <p:sp>
              <p:nvSpPr>
                <p:cNvPr id="518" name="Forma Livre: Forma 517">
                  <a:extLst>
                    <a:ext uri="{FF2B5EF4-FFF2-40B4-BE49-F238E27FC236}">
                      <a16:creationId xmlns:a16="http://schemas.microsoft.com/office/drawing/2014/main" id="{F0425750-DAD0-F67B-0CCD-AF15CD682A10}"/>
                    </a:ext>
                  </a:extLst>
                </p:cNvPr>
                <p:cNvSpPr/>
                <p:nvPr/>
              </p:nvSpPr>
              <p:spPr>
                <a:xfrm>
                  <a:off x="10268940" y="5070927"/>
                  <a:ext cx="277427" cy="509413"/>
                </a:xfrm>
                <a:custGeom>
                  <a:avLst/>
                  <a:gdLst>
                    <a:gd name="connsiteX0" fmla="*/ 70139 w 277427"/>
                    <a:gd name="connsiteY0" fmla="*/ 112206 h 509413"/>
                    <a:gd name="connsiteX1" fmla="*/ 80429 w 277427"/>
                    <a:gd name="connsiteY1" fmla="*/ 412 h 509413"/>
                    <a:gd name="connsiteX2" fmla="*/ 114757 w 277427"/>
                    <a:gd name="connsiteY2" fmla="*/ 0 h 509413"/>
                    <a:gd name="connsiteX3" fmla="*/ 114757 w 277427"/>
                    <a:gd name="connsiteY3" fmla="*/ 115581 h 509413"/>
                    <a:gd name="connsiteX4" fmla="*/ 260880 w 277427"/>
                    <a:gd name="connsiteY4" fmla="*/ 115581 h 509413"/>
                    <a:gd name="connsiteX5" fmla="*/ 260880 w 277427"/>
                    <a:gd name="connsiteY5" fmla="*/ 154849 h 509413"/>
                    <a:gd name="connsiteX6" fmla="*/ 114757 w 277427"/>
                    <a:gd name="connsiteY6" fmla="*/ 154849 h 509413"/>
                    <a:gd name="connsiteX7" fmla="*/ 114757 w 277427"/>
                    <a:gd name="connsiteY7" fmla="*/ 357857 h 509413"/>
                    <a:gd name="connsiteX8" fmla="*/ 122579 w 277427"/>
                    <a:gd name="connsiteY8" fmla="*/ 413589 h 509413"/>
                    <a:gd name="connsiteX9" fmla="*/ 143406 w 277427"/>
                    <a:gd name="connsiteY9" fmla="*/ 448494 h 509413"/>
                    <a:gd name="connsiteX10" fmla="*/ 173206 w 277427"/>
                    <a:gd name="connsiteY10" fmla="*/ 466441 h 509413"/>
                    <a:gd name="connsiteX11" fmla="*/ 207947 w 277427"/>
                    <a:gd name="connsiteY11" fmla="*/ 471627 h 509413"/>
                    <a:gd name="connsiteX12" fmla="*/ 277427 w 277427"/>
                    <a:gd name="connsiteY12" fmla="*/ 471627 h 509413"/>
                    <a:gd name="connsiteX13" fmla="*/ 277016 w 277427"/>
                    <a:gd name="connsiteY13" fmla="*/ 509413 h 509413"/>
                    <a:gd name="connsiteX14" fmla="*/ 204489 w 277427"/>
                    <a:gd name="connsiteY14" fmla="*/ 509413 h 509413"/>
                    <a:gd name="connsiteX15" fmla="*/ 151474 w 277427"/>
                    <a:gd name="connsiteY15" fmla="*/ 501593 h 509413"/>
                    <a:gd name="connsiteX16" fmla="*/ 109160 w 277427"/>
                    <a:gd name="connsiteY16" fmla="*/ 476073 h 509413"/>
                    <a:gd name="connsiteX17" fmla="*/ 81088 w 277427"/>
                    <a:gd name="connsiteY17" fmla="*/ 429313 h 509413"/>
                    <a:gd name="connsiteX18" fmla="*/ 70962 w 277427"/>
                    <a:gd name="connsiteY18" fmla="*/ 357939 h 509413"/>
                    <a:gd name="connsiteX19" fmla="*/ 70962 w 277427"/>
                    <a:gd name="connsiteY19" fmla="*/ 154931 h 509413"/>
                    <a:gd name="connsiteX20" fmla="*/ 0 w 277427"/>
                    <a:gd name="connsiteY20" fmla="*/ 154931 h 509413"/>
                    <a:gd name="connsiteX21" fmla="*/ 0 w 277427"/>
                    <a:gd name="connsiteY21" fmla="*/ 118709 h 509413"/>
                    <a:gd name="connsiteX22" fmla="*/ 70222 w 277427"/>
                    <a:gd name="connsiteY22" fmla="*/ 112206 h 50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7427" h="509413">
                      <a:moveTo>
                        <a:pt x="70139" y="112206"/>
                      </a:moveTo>
                      <a:lnTo>
                        <a:pt x="80429" y="412"/>
                      </a:lnTo>
                      <a:lnTo>
                        <a:pt x="114757" y="0"/>
                      </a:lnTo>
                      <a:lnTo>
                        <a:pt x="114757" y="115581"/>
                      </a:lnTo>
                      <a:lnTo>
                        <a:pt x="260880" y="115581"/>
                      </a:lnTo>
                      <a:lnTo>
                        <a:pt x="260880" y="154849"/>
                      </a:lnTo>
                      <a:lnTo>
                        <a:pt x="114757" y="154849"/>
                      </a:lnTo>
                      <a:lnTo>
                        <a:pt x="114757" y="357857"/>
                      </a:lnTo>
                      <a:cubicBezTo>
                        <a:pt x="114757" y="380249"/>
                        <a:pt x="117392" y="398854"/>
                        <a:pt x="122579" y="413589"/>
                      </a:cubicBezTo>
                      <a:cubicBezTo>
                        <a:pt x="127765" y="428325"/>
                        <a:pt x="134762" y="440015"/>
                        <a:pt x="143406" y="448494"/>
                      </a:cubicBezTo>
                      <a:cubicBezTo>
                        <a:pt x="152050" y="456974"/>
                        <a:pt x="162011" y="462983"/>
                        <a:pt x="173206" y="466441"/>
                      </a:cubicBezTo>
                      <a:cubicBezTo>
                        <a:pt x="184403" y="469898"/>
                        <a:pt x="195928" y="471627"/>
                        <a:pt x="207947" y="471627"/>
                      </a:cubicBezTo>
                      <a:lnTo>
                        <a:pt x="277427" y="471627"/>
                      </a:lnTo>
                      <a:lnTo>
                        <a:pt x="277016" y="509413"/>
                      </a:lnTo>
                      <a:lnTo>
                        <a:pt x="204489" y="509413"/>
                      </a:lnTo>
                      <a:cubicBezTo>
                        <a:pt x="185391" y="509413"/>
                        <a:pt x="167691" y="506779"/>
                        <a:pt x="151474" y="501593"/>
                      </a:cubicBezTo>
                      <a:cubicBezTo>
                        <a:pt x="135173" y="496406"/>
                        <a:pt x="121096" y="487845"/>
                        <a:pt x="109160" y="476073"/>
                      </a:cubicBezTo>
                      <a:cubicBezTo>
                        <a:pt x="97223" y="464218"/>
                        <a:pt x="87838" y="448659"/>
                        <a:pt x="81088" y="429313"/>
                      </a:cubicBezTo>
                      <a:cubicBezTo>
                        <a:pt x="74338" y="409967"/>
                        <a:pt x="70962" y="386176"/>
                        <a:pt x="70962" y="357939"/>
                      </a:cubicBezTo>
                      <a:lnTo>
                        <a:pt x="70962" y="154931"/>
                      </a:lnTo>
                      <a:lnTo>
                        <a:pt x="0" y="154931"/>
                      </a:lnTo>
                      <a:lnTo>
                        <a:pt x="0" y="118709"/>
                      </a:lnTo>
                      <a:lnTo>
                        <a:pt x="70222" y="112206"/>
                      </a:lnTo>
                      <a:close/>
                    </a:path>
                  </a:pathLst>
                </a:custGeom>
                <a:grpFill/>
                <a:ln w="8232" cap="flat">
                  <a:noFill/>
                  <a:prstDash val="solid"/>
                  <a:miter/>
                </a:ln>
              </p:spPr>
              <p:txBody>
                <a:bodyPr rtlCol="0" anchor="ctr"/>
                <a:lstStyle/>
                <a:p>
                  <a:endParaRPr lang="pt-BR"/>
                </a:p>
              </p:txBody>
            </p:sp>
            <p:sp>
              <p:nvSpPr>
                <p:cNvPr id="519" name="Forma Livre: Forma 518">
                  <a:extLst>
                    <a:ext uri="{FF2B5EF4-FFF2-40B4-BE49-F238E27FC236}">
                      <a16:creationId xmlns:a16="http://schemas.microsoft.com/office/drawing/2014/main" id="{4C181682-102A-8021-8D3D-8B6929CB1836}"/>
                    </a:ext>
                  </a:extLst>
                </p:cNvPr>
                <p:cNvSpPr/>
                <p:nvPr/>
              </p:nvSpPr>
              <p:spPr>
                <a:xfrm>
                  <a:off x="10251488" y="5053557"/>
                  <a:ext cx="312252" cy="544153"/>
                </a:xfrm>
                <a:custGeom>
                  <a:avLst/>
                  <a:gdLst>
                    <a:gd name="connsiteX0" fmla="*/ 294469 w 312252"/>
                    <a:gd name="connsiteY0" fmla="*/ 544154 h 544153"/>
                    <a:gd name="connsiteX1" fmla="*/ 221942 w 312252"/>
                    <a:gd name="connsiteY1" fmla="*/ 544154 h 544153"/>
                    <a:gd name="connsiteX2" fmla="*/ 163575 w 312252"/>
                    <a:gd name="connsiteY2" fmla="*/ 535510 h 544153"/>
                    <a:gd name="connsiteX3" fmla="*/ 114346 w 312252"/>
                    <a:gd name="connsiteY3" fmla="*/ 505791 h 544153"/>
                    <a:gd name="connsiteX4" fmla="*/ 82076 w 312252"/>
                    <a:gd name="connsiteY4" fmla="*/ 452446 h 544153"/>
                    <a:gd name="connsiteX5" fmla="*/ 70962 w 312252"/>
                    <a:gd name="connsiteY5" fmla="*/ 375392 h 544153"/>
                    <a:gd name="connsiteX6" fmla="*/ 70962 w 312252"/>
                    <a:gd name="connsiteY6" fmla="*/ 189754 h 544153"/>
                    <a:gd name="connsiteX7" fmla="*/ 17370 w 312252"/>
                    <a:gd name="connsiteY7" fmla="*/ 189754 h 544153"/>
                    <a:gd name="connsiteX8" fmla="*/ 0 w 312252"/>
                    <a:gd name="connsiteY8" fmla="*/ 172384 h 544153"/>
                    <a:gd name="connsiteX9" fmla="*/ 0 w 312252"/>
                    <a:gd name="connsiteY9" fmla="*/ 136162 h 544153"/>
                    <a:gd name="connsiteX10" fmla="*/ 15805 w 312252"/>
                    <a:gd name="connsiteY10" fmla="*/ 118874 h 544153"/>
                    <a:gd name="connsiteX11" fmla="*/ 71620 w 312252"/>
                    <a:gd name="connsiteY11" fmla="*/ 113688 h 544153"/>
                    <a:gd name="connsiteX12" fmla="*/ 80593 w 312252"/>
                    <a:gd name="connsiteY12" fmla="*/ 16218 h 544153"/>
                    <a:gd name="connsiteX13" fmla="*/ 97717 w 312252"/>
                    <a:gd name="connsiteY13" fmla="*/ 412 h 544153"/>
                    <a:gd name="connsiteX14" fmla="*/ 132045 w 312252"/>
                    <a:gd name="connsiteY14" fmla="*/ 0 h 544153"/>
                    <a:gd name="connsiteX15" fmla="*/ 144476 w 312252"/>
                    <a:gd name="connsiteY15" fmla="*/ 5022 h 544153"/>
                    <a:gd name="connsiteX16" fmla="*/ 149662 w 312252"/>
                    <a:gd name="connsiteY16" fmla="*/ 17370 h 544153"/>
                    <a:gd name="connsiteX17" fmla="*/ 149662 w 312252"/>
                    <a:gd name="connsiteY17" fmla="*/ 115664 h 544153"/>
                    <a:gd name="connsiteX18" fmla="*/ 278415 w 312252"/>
                    <a:gd name="connsiteY18" fmla="*/ 115664 h 544153"/>
                    <a:gd name="connsiteX19" fmla="*/ 295785 w 312252"/>
                    <a:gd name="connsiteY19" fmla="*/ 133034 h 544153"/>
                    <a:gd name="connsiteX20" fmla="*/ 295785 w 312252"/>
                    <a:gd name="connsiteY20" fmla="*/ 172301 h 544153"/>
                    <a:gd name="connsiteX21" fmla="*/ 278415 w 312252"/>
                    <a:gd name="connsiteY21" fmla="*/ 189672 h 544153"/>
                    <a:gd name="connsiteX22" fmla="*/ 149662 w 312252"/>
                    <a:gd name="connsiteY22" fmla="*/ 189672 h 544153"/>
                    <a:gd name="connsiteX23" fmla="*/ 149662 w 312252"/>
                    <a:gd name="connsiteY23" fmla="*/ 375309 h 544153"/>
                    <a:gd name="connsiteX24" fmla="*/ 156496 w 312252"/>
                    <a:gd name="connsiteY24" fmla="*/ 425279 h 544153"/>
                    <a:gd name="connsiteX25" fmla="*/ 173125 w 312252"/>
                    <a:gd name="connsiteY25" fmla="*/ 453598 h 544153"/>
                    <a:gd name="connsiteX26" fmla="*/ 195764 w 312252"/>
                    <a:gd name="connsiteY26" fmla="*/ 467264 h 544153"/>
                    <a:gd name="connsiteX27" fmla="*/ 225400 w 312252"/>
                    <a:gd name="connsiteY27" fmla="*/ 471627 h 544153"/>
                    <a:gd name="connsiteX28" fmla="*/ 294880 w 312252"/>
                    <a:gd name="connsiteY28" fmla="*/ 471627 h 544153"/>
                    <a:gd name="connsiteX29" fmla="*/ 307228 w 312252"/>
                    <a:gd name="connsiteY29" fmla="*/ 476814 h 544153"/>
                    <a:gd name="connsiteX30" fmla="*/ 312250 w 312252"/>
                    <a:gd name="connsiteY30" fmla="*/ 489162 h 544153"/>
                    <a:gd name="connsiteX31" fmla="*/ 311839 w 312252"/>
                    <a:gd name="connsiteY31" fmla="*/ 526948 h 544153"/>
                    <a:gd name="connsiteX32" fmla="*/ 294469 w 312252"/>
                    <a:gd name="connsiteY32" fmla="*/ 544154 h 544153"/>
                    <a:gd name="connsiteX33" fmla="*/ 34822 w 312252"/>
                    <a:gd name="connsiteY33" fmla="*/ 154932 h 544153"/>
                    <a:gd name="connsiteX34" fmla="*/ 88415 w 312252"/>
                    <a:gd name="connsiteY34" fmla="*/ 154932 h 544153"/>
                    <a:gd name="connsiteX35" fmla="*/ 105785 w 312252"/>
                    <a:gd name="connsiteY35" fmla="*/ 172301 h 544153"/>
                    <a:gd name="connsiteX36" fmla="*/ 105785 w 312252"/>
                    <a:gd name="connsiteY36" fmla="*/ 375309 h 544153"/>
                    <a:gd name="connsiteX37" fmla="*/ 114922 w 312252"/>
                    <a:gd name="connsiteY37" fmla="*/ 440921 h 544153"/>
                    <a:gd name="connsiteX38" fmla="*/ 138796 w 312252"/>
                    <a:gd name="connsiteY38" fmla="*/ 481095 h 544153"/>
                    <a:gd name="connsiteX39" fmla="*/ 174194 w 312252"/>
                    <a:gd name="connsiteY39" fmla="*/ 502416 h 544153"/>
                    <a:gd name="connsiteX40" fmla="*/ 221942 w 312252"/>
                    <a:gd name="connsiteY40" fmla="*/ 509413 h 544153"/>
                    <a:gd name="connsiteX41" fmla="*/ 277262 w 312252"/>
                    <a:gd name="connsiteY41" fmla="*/ 509413 h 544153"/>
                    <a:gd name="connsiteX42" fmla="*/ 277262 w 312252"/>
                    <a:gd name="connsiteY42" fmla="*/ 506367 h 544153"/>
                    <a:gd name="connsiteX43" fmla="*/ 225400 w 312252"/>
                    <a:gd name="connsiteY43" fmla="*/ 506367 h 544153"/>
                    <a:gd name="connsiteX44" fmla="*/ 185555 w 312252"/>
                    <a:gd name="connsiteY44" fmla="*/ 500440 h 544153"/>
                    <a:gd name="connsiteX45" fmla="*/ 148674 w 312252"/>
                    <a:gd name="connsiteY45" fmla="*/ 478295 h 544153"/>
                    <a:gd name="connsiteX46" fmla="*/ 123649 w 312252"/>
                    <a:gd name="connsiteY46" fmla="*/ 436805 h 544153"/>
                    <a:gd name="connsiteX47" fmla="*/ 114840 w 312252"/>
                    <a:gd name="connsiteY47" fmla="*/ 375309 h 544153"/>
                    <a:gd name="connsiteX48" fmla="*/ 114840 w 312252"/>
                    <a:gd name="connsiteY48" fmla="*/ 172301 h 544153"/>
                    <a:gd name="connsiteX49" fmla="*/ 132210 w 312252"/>
                    <a:gd name="connsiteY49" fmla="*/ 154932 h 544153"/>
                    <a:gd name="connsiteX50" fmla="*/ 260963 w 312252"/>
                    <a:gd name="connsiteY50" fmla="*/ 154932 h 544153"/>
                    <a:gd name="connsiteX51" fmla="*/ 260963 w 312252"/>
                    <a:gd name="connsiteY51" fmla="*/ 150321 h 544153"/>
                    <a:gd name="connsiteX52" fmla="*/ 132210 w 312252"/>
                    <a:gd name="connsiteY52" fmla="*/ 150321 h 544153"/>
                    <a:gd name="connsiteX53" fmla="*/ 114840 w 312252"/>
                    <a:gd name="connsiteY53" fmla="*/ 132951 h 544153"/>
                    <a:gd name="connsiteX54" fmla="*/ 114840 w 312252"/>
                    <a:gd name="connsiteY54" fmla="*/ 34905 h 544153"/>
                    <a:gd name="connsiteX55" fmla="*/ 113687 w 312252"/>
                    <a:gd name="connsiteY55" fmla="*/ 34905 h 544153"/>
                    <a:gd name="connsiteX56" fmla="*/ 104797 w 312252"/>
                    <a:gd name="connsiteY56" fmla="*/ 131140 h 544153"/>
                    <a:gd name="connsiteX57" fmla="*/ 89073 w 312252"/>
                    <a:gd name="connsiteY57" fmla="*/ 146864 h 544153"/>
                    <a:gd name="connsiteX58" fmla="*/ 34658 w 312252"/>
                    <a:gd name="connsiteY58" fmla="*/ 151886 h 544153"/>
                    <a:gd name="connsiteX59" fmla="*/ 34658 w 312252"/>
                    <a:gd name="connsiteY59" fmla="*/ 154932 h 5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2252" h="544153">
                      <a:moveTo>
                        <a:pt x="294469" y="544154"/>
                      </a:moveTo>
                      <a:lnTo>
                        <a:pt x="221942" y="544154"/>
                      </a:lnTo>
                      <a:cubicBezTo>
                        <a:pt x="201196" y="544154"/>
                        <a:pt x="181521" y="541272"/>
                        <a:pt x="163575" y="535510"/>
                      </a:cubicBezTo>
                      <a:cubicBezTo>
                        <a:pt x="144805" y="529500"/>
                        <a:pt x="128176" y="519457"/>
                        <a:pt x="114346" y="505791"/>
                      </a:cubicBezTo>
                      <a:cubicBezTo>
                        <a:pt x="100516" y="492125"/>
                        <a:pt x="89650" y="474179"/>
                        <a:pt x="82076" y="452446"/>
                      </a:cubicBezTo>
                      <a:cubicBezTo>
                        <a:pt x="74749" y="431371"/>
                        <a:pt x="70962" y="405440"/>
                        <a:pt x="70962" y="375392"/>
                      </a:cubicBezTo>
                      <a:lnTo>
                        <a:pt x="70962" y="189754"/>
                      </a:lnTo>
                      <a:lnTo>
                        <a:pt x="17370" y="189754"/>
                      </a:lnTo>
                      <a:cubicBezTo>
                        <a:pt x="7820" y="189754"/>
                        <a:pt x="0" y="182016"/>
                        <a:pt x="0" y="172384"/>
                      </a:cubicBezTo>
                      <a:lnTo>
                        <a:pt x="0" y="136162"/>
                      </a:lnTo>
                      <a:cubicBezTo>
                        <a:pt x="0" y="127189"/>
                        <a:pt x="6832" y="119697"/>
                        <a:pt x="15805" y="118874"/>
                      </a:cubicBezTo>
                      <a:lnTo>
                        <a:pt x="71620" y="113688"/>
                      </a:lnTo>
                      <a:lnTo>
                        <a:pt x="80593" y="16218"/>
                      </a:lnTo>
                      <a:cubicBezTo>
                        <a:pt x="81417" y="7327"/>
                        <a:pt x="88826" y="576"/>
                        <a:pt x="97717" y="412"/>
                      </a:cubicBezTo>
                      <a:lnTo>
                        <a:pt x="132045" y="0"/>
                      </a:lnTo>
                      <a:cubicBezTo>
                        <a:pt x="136573" y="329"/>
                        <a:pt x="141184" y="1729"/>
                        <a:pt x="144476" y="5022"/>
                      </a:cubicBezTo>
                      <a:cubicBezTo>
                        <a:pt x="147769" y="8315"/>
                        <a:pt x="149662" y="12760"/>
                        <a:pt x="149662" y="17370"/>
                      </a:cubicBezTo>
                      <a:lnTo>
                        <a:pt x="149662" y="115664"/>
                      </a:lnTo>
                      <a:lnTo>
                        <a:pt x="278415" y="115664"/>
                      </a:lnTo>
                      <a:cubicBezTo>
                        <a:pt x="287965" y="115664"/>
                        <a:pt x="295785" y="123402"/>
                        <a:pt x="295785" y="133034"/>
                      </a:cubicBezTo>
                      <a:lnTo>
                        <a:pt x="295785" y="172301"/>
                      </a:lnTo>
                      <a:cubicBezTo>
                        <a:pt x="295785" y="181851"/>
                        <a:pt x="288047" y="189672"/>
                        <a:pt x="278415" y="189672"/>
                      </a:cubicBezTo>
                      <a:lnTo>
                        <a:pt x="149662" y="189672"/>
                      </a:lnTo>
                      <a:lnTo>
                        <a:pt x="149662" y="375309"/>
                      </a:lnTo>
                      <a:cubicBezTo>
                        <a:pt x="149662" y="395561"/>
                        <a:pt x="151967" y="412437"/>
                        <a:pt x="156496" y="425279"/>
                      </a:cubicBezTo>
                      <a:cubicBezTo>
                        <a:pt x="160777" y="437463"/>
                        <a:pt x="166374" y="447013"/>
                        <a:pt x="173125" y="453598"/>
                      </a:cubicBezTo>
                      <a:cubicBezTo>
                        <a:pt x="179793" y="460184"/>
                        <a:pt x="187202" y="464712"/>
                        <a:pt x="195764" y="467264"/>
                      </a:cubicBezTo>
                      <a:cubicBezTo>
                        <a:pt x="205230" y="470145"/>
                        <a:pt x="215192" y="471627"/>
                        <a:pt x="225400" y="471627"/>
                      </a:cubicBezTo>
                      <a:lnTo>
                        <a:pt x="294880" y="471627"/>
                      </a:lnTo>
                      <a:cubicBezTo>
                        <a:pt x="299490" y="471627"/>
                        <a:pt x="303935" y="473520"/>
                        <a:pt x="307228" y="476814"/>
                      </a:cubicBezTo>
                      <a:cubicBezTo>
                        <a:pt x="310521" y="480106"/>
                        <a:pt x="312332" y="484552"/>
                        <a:pt x="312250" y="489162"/>
                      </a:cubicBezTo>
                      <a:lnTo>
                        <a:pt x="311839" y="526948"/>
                      </a:lnTo>
                      <a:cubicBezTo>
                        <a:pt x="311756" y="536498"/>
                        <a:pt x="304017" y="544154"/>
                        <a:pt x="294469" y="544154"/>
                      </a:cubicBezTo>
                      <a:close/>
                      <a:moveTo>
                        <a:pt x="34822" y="154932"/>
                      </a:moveTo>
                      <a:lnTo>
                        <a:pt x="88415" y="154932"/>
                      </a:lnTo>
                      <a:cubicBezTo>
                        <a:pt x="97964" y="154932"/>
                        <a:pt x="105785" y="162670"/>
                        <a:pt x="105785" y="172301"/>
                      </a:cubicBezTo>
                      <a:lnTo>
                        <a:pt x="105785" y="375309"/>
                      </a:lnTo>
                      <a:cubicBezTo>
                        <a:pt x="105785" y="401488"/>
                        <a:pt x="108830" y="423550"/>
                        <a:pt x="114922" y="440921"/>
                      </a:cubicBezTo>
                      <a:cubicBezTo>
                        <a:pt x="120767" y="457632"/>
                        <a:pt x="128753" y="471133"/>
                        <a:pt x="138796" y="481095"/>
                      </a:cubicBezTo>
                      <a:cubicBezTo>
                        <a:pt x="148922" y="491055"/>
                        <a:pt x="160447" y="498053"/>
                        <a:pt x="174194" y="502416"/>
                      </a:cubicBezTo>
                      <a:cubicBezTo>
                        <a:pt x="188683" y="507026"/>
                        <a:pt x="204737" y="509413"/>
                        <a:pt x="221942" y="509413"/>
                      </a:cubicBezTo>
                      <a:lnTo>
                        <a:pt x="277262" y="509413"/>
                      </a:lnTo>
                      <a:lnTo>
                        <a:pt x="277262" y="506367"/>
                      </a:lnTo>
                      <a:cubicBezTo>
                        <a:pt x="277262" y="506367"/>
                        <a:pt x="225400" y="506367"/>
                        <a:pt x="225400" y="506367"/>
                      </a:cubicBezTo>
                      <a:cubicBezTo>
                        <a:pt x="211734" y="506367"/>
                        <a:pt x="198398" y="504391"/>
                        <a:pt x="185555" y="500440"/>
                      </a:cubicBezTo>
                      <a:cubicBezTo>
                        <a:pt x="171725" y="496242"/>
                        <a:pt x="159377" y="488750"/>
                        <a:pt x="148674" y="478295"/>
                      </a:cubicBezTo>
                      <a:cubicBezTo>
                        <a:pt x="138138" y="467923"/>
                        <a:pt x="129741" y="454010"/>
                        <a:pt x="123649" y="436805"/>
                      </a:cubicBezTo>
                      <a:cubicBezTo>
                        <a:pt x="117803" y="420258"/>
                        <a:pt x="114840" y="399512"/>
                        <a:pt x="114840" y="375309"/>
                      </a:cubicBezTo>
                      <a:lnTo>
                        <a:pt x="114840" y="172301"/>
                      </a:lnTo>
                      <a:cubicBezTo>
                        <a:pt x="114840" y="162752"/>
                        <a:pt x="122579" y="154932"/>
                        <a:pt x="132210" y="154932"/>
                      </a:cubicBezTo>
                      <a:lnTo>
                        <a:pt x="260963" y="154932"/>
                      </a:lnTo>
                      <a:lnTo>
                        <a:pt x="260963" y="150321"/>
                      </a:lnTo>
                      <a:lnTo>
                        <a:pt x="132210" y="150321"/>
                      </a:lnTo>
                      <a:cubicBezTo>
                        <a:pt x="122661" y="150321"/>
                        <a:pt x="114840" y="142583"/>
                        <a:pt x="114840" y="132951"/>
                      </a:cubicBezTo>
                      <a:lnTo>
                        <a:pt x="114840" y="34905"/>
                      </a:lnTo>
                      <a:lnTo>
                        <a:pt x="113687" y="34905"/>
                      </a:lnTo>
                      <a:cubicBezTo>
                        <a:pt x="113687" y="34905"/>
                        <a:pt x="104797" y="131140"/>
                        <a:pt x="104797" y="131140"/>
                      </a:cubicBezTo>
                      <a:cubicBezTo>
                        <a:pt x="104056" y="139455"/>
                        <a:pt x="97470" y="146041"/>
                        <a:pt x="89073" y="146864"/>
                      </a:cubicBezTo>
                      <a:lnTo>
                        <a:pt x="34658" y="151886"/>
                      </a:lnTo>
                      <a:lnTo>
                        <a:pt x="34658" y="154932"/>
                      </a:lnTo>
                      <a:close/>
                    </a:path>
                  </a:pathLst>
                </a:custGeom>
                <a:grpFill/>
                <a:ln w="8232" cap="flat">
                  <a:noFill/>
                  <a:prstDash val="solid"/>
                  <a:miter/>
                </a:ln>
              </p:spPr>
              <p:txBody>
                <a:bodyPr rtlCol="0" anchor="ctr"/>
                <a:lstStyle/>
                <a:p>
                  <a:endParaRPr lang="pt-BR"/>
                </a:p>
              </p:txBody>
            </p:sp>
          </p:grpSp>
          <p:grpSp>
            <p:nvGrpSpPr>
              <p:cNvPr id="509" name="Gráfico 4">
                <a:extLst>
                  <a:ext uri="{FF2B5EF4-FFF2-40B4-BE49-F238E27FC236}">
                    <a16:creationId xmlns:a16="http://schemas.microsoft.com/office/drawing/2014/main" id="{279DCD55-6F9D-5DA1-DBC2-C3C0020F5C00}"/>
                  </a:ext>
                </a:extLst>
              </p:cNvPr>
              <p:cNvGrpSpPr/>
              <p:nvPr/>
            </p:nvGrpSpPr>
            <p:grpSpPr>
              <a:xfrm>
                <a:off x="10806261" y="5018076"/>
                <a:ext cx="102573" cy="572390"/>
                <a:chOff x="10806261" y="5018076"/>
                <a:chExt cx="102573" cy="572390"/>
              </a:xfrm>
              <a:grpFill/>
            </p:grpSpPr>
            <p:sp>
              <p:nvSpPr>
                <p:cNvPr id="516" name="Forma Livre: Forma 515">
                  <a:extLst>
                    <a:ext uri="{FF2B5EF4-FFF2-40B4-BE49-F238E27FC236}">
                      <a16:creationId xmlns:a16="http://schemas.microsoft.com/office/drawing/2014/main" id="{C106DBD0-ACB1-6A24-A4DC-D03B21BB25E8}"/>
                    </a:ext>
                  </a:extLst>
                </p:cNvPr>
                <p:cNvSpPr/>
                <p:nvPr/>
              </p:nvSpPr>
              <p:spPr>
                <a:xfrm>
                  <a:off x="10823631" y="5035446"/>
                  <a:ext cx="67916" cy="537649"/>
                </a:xfrm>
                <a:custGeom>
                  <a:avLst/>
                  <a:gdLst>
                    <a:gd name="connsiteX0" fmla="*/ 0 w 67916"/>
                    <a:gd name="connsiteY0" fmla="*/ 31283 h 537649"/>
                    <a:gd name="connsiteX1" fmla="*/ 9549 w 67916"/>
                    <a:gd name="connsiteY1" fmla="*/ 9385 h 537649"/>
                    <a:gd name="connsiteX2" fmla="*/ 33999 w 67916"/>
                    <a:gd name="connsiteY2" fmla="*/ 0 h 537649"/>
                    <a:gd name="connsiteX3" fmla="*/ 58202 w 67916"/>
                    <a:gd name="connsiteY3" fmla="*/ 9385 h 537649"/>
                    <a:gd name="connsiteX4" fmla="*/ 67916 w 67916"/>
                    <a:gd name="connsiteY4" fmla="*/ 31283 h 537649"/>
                    <a:gd name="connsiteX5" fmla="*/ 58202 w 67916"/>
                    <a:gd name="connsiteY5" fmla="*/ 53592 h 537649"/>
                    <a:gd name="connsiteX6" fmla="*/ 33587 w 67916"/>
                    <a:gd name="connsiteY6" fmla="*/ 62565 h 537649"/>
                    <a:gd name="connsiteX7" fmla="*/ 9549 w 67916"/>
                    <a:gd name="connsiteY7" fmla="*/ 53427 h 537649"/>
                    <a:gd name="connsiteX8" fmla="*/ 0 w 67916"/>
                    <a:gd name="connsiteY8" fmla="*/ 31283 h 537649"/>
                    <a:gd name="connsiteX9" fmla="*/ 11443 w 67916"/>
                    <a:gd name="connsiteY9" fmla="*/ 537650 h 537649"/>
                    <a:gd name="connsiteX10" fmla="*/ 11443 w 67916"/>
                    <a:gd name="connsiteY10" fmla="*/ 151144 h 537649"/>
                    <a:gd name="connsiteX11" fmla="*/ 55733 w 67916"/>
                    <a:gd name="connsiteY11" fmla="*/ 151144 h 537649"/>
                    <a:gd name="connsiteX12" fmla="*/ 55733 w 67916"/>
                    <a:gd name="connsiteY12" fmla="*/ 537650 h 537649"/>
                    <a:gd name="connsiteX13" fmla="*/ 11443 w 67916"/>
                    <a:gd name="connsiteY13" fmla="*/ 537650 h 5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16" h="537649">
                      <a:moveTo>
                        <a:pt x="0" y="31283"/>
                      </a:moveTo>
                      <a:cubicBezTo>
                        <a:pt x="0" y="22886"/>
                        <a:pt x="3211" y="15559"/>
                        <a:pt x="9549" y="9385"/>
                      </a:cubicBezTo>
                      <a:cubicBezTo>
                        <a:pt x="15888" y="3210"/>
                        <a:pt x="24038" y="0"/>
                        <a:pt x="33999" y="0"/>
                      </a:cubicBezTo>
                      <a:cubicBezTo>
                        <a:pt x="43960" y="0"/>
                        <a:pt x="51699" y="3128"/>
                        <a:pt x="58202" y="9385"/>
                      </a:cubicBezTo>
                      <a:cubicBezTo>
                        <a:pt x="64706" y="15641"/>
                        <a:pt x="67916" y="22886"/>
                        <a:pt x="67916" y="31283"/>
                      </a:cubicBezTo>
                      <a:cubicBezTo>
                        <a:pt x="67916" y="40173"/>
                        <a:pt x="64706" y="47665"/>
                        <a:pt x="58202" y="53592"/>
                      </a:cubicBezTo>
                      <a:cubicBezTo>
                        <a:pt x="51699" y="59602"/>
                        <a:pt x="43548" y="62565"/>
                        <a:pt x="33587" y="62565"/>
                      </a:cubicBezTo>
                      <a:cubicBezTo>
                        <a:pt x="23627" y="62565"/>
                        <a:pt x="15888" y="59519"/>
                        <a:pt x="9549" y="53427"/>
                      </a:cubicBezTo>
                      <a:cubicBezTo>
                        <a:pt x="3211" y="47336"/>
                        <a:pt x="0" y="39926"/>
                        <a:pt x="0" y="31283"/>
                      </a:cubicBezTo>
                      <a:close/>
                      <a:moveTo>
                        <a:pt x="11443" y="537650"/>
                      </a:moveTo>
                      <a:lnTo>
                        <a:pt x="11443" y="151144"/>
                      </a:lnTo>
                      <a:lnTo>
                        <a:pt x="55733" y="151144"/>
                      </a:lnTo>
                      <a:lnTo>
                        <a:pt x="55733" y="537650"/>
                      </a:lnTo>
                      <a:lnTo>
                        <a:pt x="11443" y="537650"/>
                      </a:lnTo>
                      <a:close/>
                    </a:path>
                  </a:pathLst>
                </a:custGeom>
                <a:grpFill/>
                <a:ln w="8232" cap="flat">
                  <a:noFill/>
                  <a:prstDash val="solid"/>
                  <a:miter/>
                </a:ln>
              </p:spPr>
              <p:txBody>
                <a:bodyPr rtlCol="0" anchor="ctr"/>
                <a:lstStyle/>
                <a:p>
                  <a:endParaRPr lang="pt-BR"/>
                </a:p>
              </p:txBody>
            </p:sp>
            <p:sp>
              <p:nvSpPr>
                <p:cNvPr id="517" name="Forma Livre: Forma 516">
                  <a:extLst>
                    <a:ext uri="{FF2B5EF4-FFF2-40B4-BE49-F238E27FC236}">
                      <a16:creationId xmlns:a16="http://schemas.microsoft.com/office/drawing/2014/main" id="{F6C14CF7-8C6C-B51D-1BB3-DDF35F599FB3}"/>
                    </a:ext>
                  </a:extLst>
                </p:cNvPr>
                <p:cNvSpPr/>
                <p:nvPr/>
              </p:nvSpPr>
              <p:spPr>
                <a:xfrm>
                  <a:off x="10806261" y="5018076"/>
                  <a:ext cx="102573" cy="572390"/>
                </a:xfrm>
                <a:custGeom>
                  <a:avLst/>
                  <a:gdLst>
                    <a:gd name="connsiteX0" fmla="*/ 73103 w 102573"/>
                    <a:gd name="connsiteY0" fmla="*/ 572390 h 572390"/>
                    <a:gd name="connsiteX1" fmla="*/ 28813 w 102573"/>
                    <a:gd name="connsiteY1" fmla="*/ 572390 h 572390"/>
                    <a:gd name="connsiteX2" fmla="*/ 11443 w 102573"/>
                    <a:gd name="connsiteY2" fmla="*/ 555020 h 572390"/>
                    <a:gd name="connsiteX3" fmla="*/ 11443 w 102573"/>
                    <a:gd name="connsiteY3" fmla="*/ 168515 h 572390"/>
                    <a:gd name="connsiteX4" fmla="*/ 28813 w 102573"/>
                    <a:gd name="connsiteY4" fmla="*/ 151145 h 572390"/>
                    <a:gd name="connsiteX5" fmla="*/ 73103 w 102573"/>
                    <a:gd name="connsiteY5" fmla="*/ 151145 h 572390"/>
                    <a:gd name="connsiteX6" fmla="*/ 90473 w 102573"/>
                    <a:gd name="connsiteY6" fmla="*/ 168515 h 572390"/>
                    <a:gd name="connsiteX7" fmla="*/ 90473 w 102573"/>
                    <a:gd name="connsiteY7" fmla="*/ 555020 h 572390"/>
                    <a:gd name="connsiteX8" fmla="*/ 73103 w 102573"/>
                    <a:gd name="connsiteY8" fmla="*/ 572390 h 572390"/>
                    <a:gd name="connsiteX9" fmla="*/ 46183 w 102573"/>
                    <a:gd name="connsiteY9" fmla="*/ 537650 h 572390"/>
                    <a:gd name="connsiteX10" fmla="*/ 55732 w 102573"/>
                    <a:gd name="connsiteY10" fmla="*/ 537650 h 572390"/>
                    <a:gd name="connsiteX11" fmla="*/ 55732 w 102573"/>
                    <a:gd name="connsiteY11" fmla="*/ 185803 h 572390"/>
                    <a:gd name="connsiteX12" fmla="*/ 46183 w 102573"/>
                    <a:gd name="connsiteY12" fmla="*/ 185803 h 572390"/>
                    <a:gd name="connsiteX13" fmla="*/ 46183 w 102573"/>
                    <a:gd name="connsiteY13" fmla="*/ 537650 h 572390"/>
                    <a:gd name="connsiteX14" fmla="*/ 50957 w 102573"/>
                    <a:gd name="connsiteY14" fmla="*/ 97306 h 572390"/>
                    <a:gd name="connsiteX15" fmla="*/ 14900 w 102573"/>
                    <a:gd name="connsiteY15" fmla="*/ 83311 h 572390"/>
                    <a:gd name="connsiteX16" fmla="*/ 0 w 102573"/>
                    <a:gd name="connsiteY16" fmla="*/ 48653 h 572390"/>
                    <a:gd name="connsiteX17" fmla="*/ 14735 w 102573"/>
                    <a:gd name="connsiteY17" fmla="*/ 14324 h 572390"/>
                    <a:gd name="connsiteX18" fmla="*/ 51287 w 102573"/>
                    <a:gd name="connsiteY18" fmla="*/ 0 h 572390"/>
                    <a:gd name="connsiteX19" fmla="*/ 87509 w 102573"/>
                    <a:gd name="connsiteY19" fmla="*/ 14242 h 572390"/>
                    <a:gd name="connsiteX20" fmla="*/ 102574 w 102573"/>
                    <a:gd name="connsiteY20" fmla="*/ 48735 h 572390"/>
                    <a:gd name="connsiteX21" fmla="*/ 87262 w 102573"/>
                    <a:gd name="connsiteY21" fmla="*/ 83805 h 572390"/>
                    <a:gd name="connsiteX22" fmla="*/ 50875 w 102573"/>
                    <a:gd name="connsiteY22" fmla="*/ 97388 h 572390"/>
                    <a:gd name="connsiteX23" fmla="*/ 51369 w 102573"/>
                    <a:gd name="connsiteY23" fmla="*/ 34740 h 572390"/>
                    <a:gd name="connsiteX24" fmla="*/ 39103 w 102573"/>
                    <a:gd name="connsiteY24" fmla="*/ 39103 h 572390"/>
                    <a:gd name="connsiteX25" fmla="*/ 34740 w 102573"/>
                    <a:gd name="connsiteY25" fmla="*/ 48653 h 572390"/>
                    <a:gd name="connsiteX26" fmla="*/ 38939 w 102573"/>
                    <a:gd name="connsiteY26" fmla="*/ 58284 h 572390"/>
                    <a:gd name="connsiteX27" fmla="*/ 50957 w 102573"/>
                    <a:gd name="connsiteY27" fmla="*/ 62565 h 572390"/>
                    <a:gd name="connsiteX28" fmla="*/ 63800 w 102573"/>
                    <a:gd name="connsiteY28" fmla="*/ 58202 h 572390"/>
                    <a:gd name="connsiteX29" fmla="*/ 67916 w 102573"/>
                    <a:gd name="connsiteY29" fmla="*/ 48653 h 572390"/>
                    <a:gd name="connsiteX30" fmla="*/ 63553 w 102573"/>
                    <a:gd name="connsiteY30" fmla="*/ 39268 h 572390"/>
                    <a:gd name="connsiteX31" fmla="*/ 51369 w 102573"/>
                    <a:gd name="connsiteY31" fmla="*/ 34740 h 5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573" h="572390">
                      <a:moveTo>
                        <a:pt x="73103" y="572390"/>
                      </a:moveTo>
                      <a:lnTo>
                        <a:pt x="28813" y="572390"/>
                      </a:lnTo>
                      <a:cubicBezTo>
                        <a:pt x="19263" y="572390"/>
                        <a:pt x="11443" y="564652"/>
                        <a:pt x="11443" y="555020"/>
                      </a:cubicBezTo>
                      <a:lnTo>
                        <a:pt x="11443" y="168515"/>
                      </a:lnTo>
                      <a:cubicBezTo>
                        <a:pt x="11443" y="158965"/>
                        <a:pt x="19181" y="151145"/>
                        <a:pt x="28813" y="151145"/>
                      </a:cubicBezTo>
                      <a:lnTo>
                        <a:pt x="73103" y="151145"/>
                      </a:lnTo>
                      <a:cubicBezTo>
                        <a:pt x="82651" y="151145"/>
                        <a:pt x="90473" y="158883"/>
                        <a:pt x="90473" y="168515"/>
                      </a:cubicBezTo>
                      <a:lnTo>
                        <a:pt x="90473" y="555020"/>
                      </a:lnTo>
                      <a:cubicBezTo>
                        <a:pt x="90473" y="564569"/>
                        <a:pt x="82734" y="572390"/>
                        <a:pt x="73103" y="572390"/>
                      </a:cubicBezTo>
                      <a:close/>
                      <a:moveTo>
                        <a:pt x="46183" y="537650"/>
                      </a:moveTo>
                      <a:lnTo>
                        <a:pt x="55732" y="537650"/>
                      </a:lnTo>
                      <a:lnTo>
                        <a:pt x="55732" y="185803"/>
                      </a:lnTo>
                      <a:lnTo>
                        <a:pt x="46183" y="185803"/>
                      </a:lnTo>
                      <a:lnTo>
                        <a:pt x="46183" y="537650"/>
                      </a:lnTo>
                      <a:close/>
                      <a:moveTo>
                        <a:pt x="50957" y="97306"/>
                      </a:moveTo>
                      <a:cubicBezTo>
                        <a:pt x="36880" y="97306"/>
                        <a:pt x="24450" y="92449"/>
                        <a:pt x="14900" y="83311"/>
                      </a:cubicBezTo>
                      <a:cubicBezTo>
                        <a:pt x="5186" y="73926"/>
                        <a:pt x="0" y="61989"/>
                        <a:pt x="0" y="48653"/>
                      </a:cubicBezTo>
                      <a:cubicBezTo>
                        <a:pt x="0" y="35317"/>
                        <a:pt x="5104" y="23791"/>
                        <a:pt x="14735" y="14324"/>
                      </a:cubicBezTo>
                      <a:cubicBezTo>
                        <a:pt x="24285" y="4939"/>
                        <a:pt x="36963" y="0"/>
                        <a:pt x="51287" y="0"/>
                      </a:cubicBezTo>
                      <a:cubicBezTo>
                        <a:pt x="65611" y="0"/>
                        <a:pt x="77877" y="4939"/>
                        <a:pt x="87509" y="14242"/>
                      </a:cubicBezTo>
                      <a:cubicBezTo>
                        <a:pt x="97387" y="23709"/>
                        <a:pt x="102574" y="35646"/>
                        <a:pt x="102574" y="48735"/>
                      </a:cubicBezTo>
                      <a:cubicBezTo>
                        <a:pt x="102574" y="62483"/>
                        <a:pt x="97305" y="74584"/>
                        <a:pt x="87262" y="83805"/>
                      </a:cubicBezTo>
                      <a:cubicBezTo>
                        <a:pt x="77547" y="92778"/>
                        <a:pt x="65281" y="97388"/>
                        <a:pt x="50875" y="97388"/>
                      </a:cubicBezTo>
                      <a:close/>
                      <a:moveTo>
                        <a:pt x="51369" y="34740"/>
                      </a:moveTo>
                      <a:cubicBezTo>
                        <a:pt x="44453" y="34740"/>
                        <a:pt x="41161" y="37128"/>
                        <a:pt x="39103" y="39103"/>
                      </a:cubicBezTo>
                      <a:cubicBezTo>
                        <a:pt x="36057" y="42067"/>
                        <a:pt x="34740" y="44948"/>
                        <a:pt x="34740" y="48653"/>
                      </a:cubicBezTo>
                      <a:cubicBezTo>
                        <a:pt x="34740" y="52522"/>
                        <a:pt x="35975" y="55403"/>
                        <a:pt x="38939" y="58284"/>
                      </a:cubicBezTo>
                      <a:cubicBezTo>
                        <a:pt x="40997" y="60260"/>
                        <a:pt x="44290" y="62565"/>
                        <a:pt x="50957" y="62565"/>
                      </a:cubicBezTo>
                      <a:cubicBezTo>
                        <a:pt x="58202" y="62565"/>
                        <a:pt x="61742" y="60096"/>
                        <a:pt x="63800" y="58202"/>
                      </a:cubicBezTo>
                      <a:cubicBezTo>
                        <a:pt x="66764" y="55485"/>
                        <a:pt x="67916" y="52687"/>
                        <a:pt x="67916" y="48653"/>
                      </a:cubicBezTo>
                      <a:cubicBezTo>
                        <a:pt x="67916" y="46101"/>
                        <a:pt x="67422" y="42972"/>
                        <a:pt x="63553" y="39268"/>
                      </a:cubicBezTo>
                      <a:cubicBezTo>
                        <a:pt x="60260" y="36140"/>
                        <a:pt x="56556" y="34740"/>
                        <a:pt x="51369" y="34740"/>
                      </a:cubicBezTo>
                      <a:close/>
                    </a:path>
                  </a:pathLst>
                </a:custGeom>
                <a:grpFill/>
                <a:ln w="8232" cap="flat">
                  <a:noFill/>
                  <a:prstDash val="solid"/>
                  <a:miter/>
                </a:ln>
              </p:spPr>
              <p:txBody>
                <a:bodyPr rtlCol="0" anchor="ctr"/>
                <a:lstStyle/>
                <a:p>
                  <a:endParaRPr lang="pt-BR"/>
                </a:p>
              </p:txBody>
            </p:sp>
          </p:grpSp>
          <p:grpSp>
            <p:nvGrpSpPr>
              <p:cNvPr id="510" name="Gráfico 4">
                <a:extLst>
                  <a:ext uri="{FF2B5EF4-FFF2-40B4-BE49-F238E27FC236}">
                    <a16:creationId xmlns:a16="http://schemas.microsoft.com/office/drawing/2014/main" id="{96FDD1C0-5B5C-24DE-08DC-7BF92B55E7E5}"/>
                  </a:ext>
                </a:extLst>
              </p:cNvPr>
              <p:cNvGrpSpPr/>
              <p:nvPr/>
            </p:nvGrpSpPr>
            <p:grpSpPr>
              <a:xfrm>
                <a:off x="11127536" y="5169220"/>
                <a:ext cx="413649" cy="421245"/>
                <a:chOff x="11127536" y="5169220"/>
                <a:chExt cx="413649" cy="421245"/>
              </a:xfrm>
              <a:grpFill/>
            </p:grpSpPr>
            <p:sp>
              <p:nvSpPr>
                <p:cNvPr id="514" name="Forma Livre: Forma 513">
                  <a:extLst>
                    <a:ext uri="{FF2B5EF4-FFF2-40B4-BE49-F238E27FC236}">
                      <a16:creationId xmlns:a16="http://schemas.microsoft.com/office/drawing/2014/main" id="{0AA86543-3625-2F1B-7DA2-B8546BB3C31D}"/>
                    </a:ext>
                  </a:extLst>
                </p:cNvPr>
                <p:cNvSpPr/>
                <p:nvPr/>
              </p:nvSpPr>
              <p:spPr>
                <a:xfrm>
                  <a:off x="11144854" y="5186590"/>
                  <a:ext cx="378930" cy="386505"/>
                </a:xfrm>
                <a:custGeom>
                  <a:avLst/>
                  <a:gdLst>
                    <a:gd name="connsiteX0" fmla="*/ 331595 w 378930"/>
                    <a:gd name="connsiteY0" fmla="*/ 0 h 386505"/>
                    <a:gd name="connsiteX1" fmla="*/ 378931 w 378930"/>
                    <a:gd name="connsiteY1" fmla="*/ 0 h 386505"/>
                    <a:gd name="connsiteX2" fmla="*/ 210664 w 378930"/>
                    <a:gd name="connsiteY2" fmla="*/ 386505 h 386505"/>
                    <a:gd name="connsiteX3" fmla="*/ 168267 w 378930"/>
                    <a:gd name="connsiteY3" fmla="*/ 386505 h 386505"/>
                    <a:gd name="connsiteX4" fmla="*/ 0 w 378930"/>
                    <a:gd name="connsiteY4" fmla="*/ 0 h 386505"/>
                    <a:gd name="connsiteX5" fmla="*/ 47336 w 378930"/>
                    <a:gd name="connsiteY5" fmla="*/ 0 h 386505"/>
                    <a:gd name="connsiteX6" fmla="*/ 189260 w 378930"/>
                    <a:gd name="connsiteY6" fmla="*/ 330032 h 386505"/>
                    <a:gd name="connsiteX7" fmla="*/ 331595 w 378930"/>
                    <a:gd name="connsiteY7"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930" h="386505">
                      <a:moveTo>
                        <a:pt x="331595" y="0"/>
                      </a:moveTo>
                      <a:lnTo>
                        <a:pt x="378931" y="0"/>
                      </a:lnTo>
                      <a:lnTo>
                        <a:pt x="210664" y="386505"/>
                      </a:lnTo>
                      <a:lnTo>
                        <a:pt x="168267" y="386505"/>
                      </a:lnTo>
                      <a:lnTo>
                        <a:pt x="0" y="0"/>
                      </a:lnTo>
                      <a:lnTo>
                        <a:pt x="47336" y="0"/>
                      </a:lnTo>
                      <a:lnTo>
                        <a:pt x="189260" y="330032"/>
                      </a:lnTo>
                      <a:lnTo>
                        <a:pt x="331595" y="0"/>
                      </a:lnTo>
                      <a:close/>
                    </a:path>
                  </a:pathLst>
                </a:custGeom>
                <a:grpFill/>
                <a:ln w="8232" cap="flat">
                  <a:noFill/>
                  <a:prstDash val="solid"/>
                  <a:miter/>
                </a:ln>
              </p:spPr>
              <p:txBody>
                <a:bodyPr rtlCol="0" anchor="ctr"/>
                <a:lstStyle/>
                <a:p>
                  <a:endParaRPr lang="pt-BR"/>
                </a:p>
              </p:txBody>
            </p:sp>
            <p:sp>
              <p:nvSpPr>
                <p:cNvPr id="515" name="Forma Livre: Forma 514">
                  <a:extLst>
                    <a:ext uri="{FF2B5EF4-FFF2-40B4-BE49-F238E27FC236}">
                      <a16:creationId xmlns:a16="http://schemas.microsoft.com/office/drawing/2014/main" id="{A852477A-EC05-298E-0098-41AAA65BBA62}"/>
                    </a:ext>
                  </a:extLst>
                </p:cNvPr>
                <p:cNvSpPr/>
                <p:nvPr/>
              </p:nvSpPr>
              <p:spPr>
                <a:xfrm>
                  <a:off x="11127536" y="5169220"/>
                  <a:ext cx="413649" cy="421245"/>
                </a:xfrm>
                <a:custGeom>
                  <a:avLst/>
                  <a:gdLst>
                    <a:gd name="connsiteX0" fmla="*/ 227982 w 413649"/>
                    <a:gd name="connsiteY0" fmla="*/ 421245 h 421245"/>
                    <a:gd name="connsiteX1" fmla="*/ 185585 w 413649"/>
                    <a:gd name="connsiteY1" fmla="*/ 421245 h 421245"/>
                    <a:gd name="connsiteX2" fmla="*/ 169698 w 413649"/>
                    <a:gd name="connsiteY2" fmla="*/ 410790 h 421245"/>
                    <a:gd name="connsiteX3" fmla="*/ 1430 w 413649"/>
                    <a:gd name="connsiteY3" fmla="*/ 24285 h 421245"/>
                    <a:gd name="connsiteX4" fmla="*/ 2829 w 413649"/>
                    <a:gd name="connsiteY4" fmla="*/ 7821 h 421245"/>
                    <a:gd name="connsiteX5" fmla="*/ 17318 w 413649"/>
                    <a:gd name="connsiteY5" fmla="*/ 0 h 421245"/>
                    <a:gd name="connsiteX6" fmla="*/ 64654 w 413649"/>
                    <a:gd name="connsiteY6" fmla="*/ 0 h 421245"/>
                    <a:gd name="connsiteX7" fmla="*/ 80624 w 413649"/>
                    <a:gd name="connsiteY7" fmla="*/ 10537 h 421245"/>
                    <a:gd name="connsiteX8" fmla="*/ 206661 w 413649"/>
                    <a:gd name="connsiteY8" fmla="*/ 303524 h 421245"/>
                    <a:gd name="connsiteX9" fmla="*/ 333026 w 413649"/>
                    <a:gd name="connsiteY9" fmla="*/ 10455 h 421245"/>
                    <a:gd name="connsiteX10" fmla="*/ 348996 w 413649"/>
                    <a:gd name="connsiteY10" fmla="*/ 0 h 421245"/>
                    <a:gd name="connsiteX11" fmla="*/ 396332 w 413649"/>
                    <a:gd name="connsiteY11" fmla="*/ 0 h 421245"/>
                    <a:gd name="connsiteX12" fmla="*/ 410820 w 413649"/>
                    <a:gd name="connsiteY12" fmla="*/ 7821 h 421245"/>
                    <a:gd name="connsiteX13" fmla="*/ 412220 w 413649"/>
                    <a:gd name="connsiteY13" fmla="*/ 24285 h 421245"/>
                    <a:gd name="connsiteX14" fmla="*/ 243952 w 413649"/>
                    <a:gd name="connsiteY14" fmla="*/ 410790 h 421245"/>
                    <a:gd name="connsiteX15" fmla="*/ 228064 w 413649"/>
                    <a:gd name="connsiteY15" fmla="*/ 421245 h 421245"/>
                    <a:gd name="connsiteX16" fmla="*/ 196946 w 413649"/>
                    <a:gd name="connsiteY16" fmla="*/ 386505 h 421245"/>
                    <a:gd name="connsiteX17" fmla="*/ 216539 w 413649"/>
                    <a:gd name="connsiteY17" fmla="*/ 386505 h 421245"/>
                    <a:gd name="connsiteX18" fmla="*/ 369659 w 413649"/>
                    <a:gd name="connsiteY18" fmla="*/ 34658 h 421245"/>
                    <a:gd name="connsiteX19" fmla="*/ 360274 w 413649"/>
                    <a:gd name="connsiteY19" fmla="*/ 34658 h 421245"/>
                    <a:gd name="connsiteX20" fmla="*/ 222466 w 413649"/>
                    <a:gd name="connsiteY20" fmla="*/ 354235 h 421245"/>
                    <a:gd name="connsiteX21" fmla="*/ 206496 w 413649"/>
                    <a:gd name="connsiteY21" fmla="*/ 364690 h 421245"/>
                    <a:gd name="connsiteX22" fmla="*/ 206496 w 413649"/>
                    <a:gd name="connsiteY22" fmla="*/ 364690 h 421245"/>
                    <a:gd name="connsiteX23" fmla="*/ 190525 w 413649"/>
                    <a:gd name="connsiteY23" fmla="*/ 354152 h 421245"/>
                    <a:gd name="connsiteX24" fmla="*/ 53128 w 413649"/>
                    <a:gd name="connsiteY24" fmla="*/ 34575 h 421245"/>
                    <a:gd name="connsiteX25" fmla="*/ 43744 w 413649"/>
                    <a:gd name="connsiteY25" fmla="*/ 34575 h 421245"/>
                    <a:gd name="connsiteX26" fmla="*/ 196864 w 413649"/>
                    <a:gd name="connsiteY26" fmla="*/ 386423 h 42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649" h="421245">
                      <a:moveTo>
                        <a:pt x="227982" y="421245"/>
                      </a:moveTo>
                      <a:lnTo>
                        <a:pt x="185585" y="421245"/>
                      </a:lnTo>
                      <a:cubicBezTo>
                        <a:pt x="178671" y="421245"/>
                        <a:pt x="172414" y="417129"/>
                        <a:pt x="169698" y="410790"/>
                      </a:cubicBezTo>
                      <a:lnTo>
                        <a:pt x="1430" y="24285"/>
                      </a:lnTo>
                      <a:cubicBezTo>
                        <a:pt x="-876" y="18934"/>
                        <a:pt x="-381" y="12760"/>
                        <a:pt x="2829" y="7821"/>
                      </a:cubicBezTo>
                      <a:cubicBezTo>
                        <a:pt x="6040" y="2963"/>
                        <a:pt x="11473" y="0"/>
                        <a:pt x="17318" y="0"/>
                      </a:cubicBezTo>
                      <a:lnTo>
                        <a:pt x="64654" y="0"/>
                      </a:lnTo>
                      <a:cubicBezTo>
                        <a:pt x="71569" y="0"/>
                        <a:pt x="77825" y="4116"/>
                        <a:pt x="80624" y="10537"/>
                      </a:cubicBezTo>
                      <a:lnTo>
                        <a:pt x="206661" y="303524"/>
                      </a:lnTo>
                      <a:lnTo>
                        <a:pt x="333026" y="10455"/>
                      </a:lnTo>
                      <a:cubicBezTo>
                        <a:pt x="335742" y="4116"/>
                        <a:pt x="341999" y="0"/>
                        <a:pt x="348996" y="0"/>
                      </a:cubicBezTo>
                      <a:lnTo>
                        <a:pt x="396332" y="0"/>
                      </a:lnTo>
                      <a:cubicBezTo>
                        <a:pt x="402177" y="0"/>
                        <a:pt x="407610" y="2963"/>
                        <a:pt x="410820" y="7821"/>
                      </a:cubicBezTo>
                      <a:cubicBezTo>
                        <a:pt x="414031" y="12760"/>
                        <a:pt x="414526" y="18934"/>
                        <a:pt x="412220" y="24285"/>
                      </a:cubicBezTo>
                      <a:lnTo>
                        <a:pt x="243952" y="410790"/>
                      </a:lnTo>
                      <a:cubicBezTo>
                        <a:pt x="241153" y="417129"/>
                        <a:pt x="234979" y="421245"/>
                        <a:pt x="228064" y="421245"/>
                      </a:cubicBezTo>
                      <a:close/>
                      <a:moveTo>
                        <a:pt x="196946" y="386505"/>
                      </a:moveTo>
                      <a:lnTo>
                        <a:pt x="216539" y="386505"/>
                      </a:lnTo>
                      <a:lnTo>
                        <a:pt x="369659" y="34658"/>
                      </a:lnTo>
                      <a:lnTo>
                        <a:pt x="360274" y="34658"/>
                      </a:lnTo>
                      <a:lnTo>
                        <a:pt x="222466" y="354235"/>
                      </a:lnTo>
                      <a:cubicBezTo>
                        <a:pt x="219750" y="360574"/>
                        <a:pt x="213493" y="364690"/>
                        <a:pt x="206496" y="364690"/>
                      </a:cubicBezTo>
                      <a:lnTo>
                        <a:pt x="206496" y="364690"/>
                      </a:lnTo>
                      <a:cubicBezTo>
                        <a:pt x="199580" y="364690"/>
                        <a:pt x="193324" y="360574"/>
                        <a:pt x="190525" y="354152"/>
                      </a:cubicBezTo>
                      <a:lnTo>
                        <a:pt x="53128" y="34575"/>
                      </a:lnTo>
                      <a:lnTo>
                        <a:pt x="43744" y="34575"/>
                      </a:lnTo>
                      <a:lnTo>
                        <a:pt x="196864" y="386423"/>
                      </a:lnTo>
                      <a:close/>
                    </a:path>
                  </a:pathLst>
                </a:custGeom>
                <a:grpFill/>
                <a:ln w="8232" cap="flat">
                  <a:noFill/>
                  <a:prstDash val="solid"/>
                  <a:miter/>
                </a:ln>
              </p:spPr>
              <p:txBody>
                <a:bodyPr rtlCol="0" anchor="ctr"/>
                <a:lstStyle/>
                <a:p>
                  <a:endParaRPr lang="pt-BR"/>
                </a:p>
              </p:txBody>
            </p:sp>
          </p:grpSp>
          <p:grpSp>
            <p:nvGrpSpPr>
              <p:cNvPr id="511" name="Gráfico 4">
                <a:extLst>
                  <a:ext uri="{FF2B5EF4-FFF2-40B4-BE49-F238E27FC236}">
                    <a16:creationId xmlns:a16="http://schemas.microsoft.com/office/drawing/2014/main" id="{E571E980-115A-7532-CC9E-5C01C0F90698}"/>
                  </a:ext>
                </a:extLst>
              </p:cNvPr>
              <p:cNvGrpSpPr/>
              <p:nvPr/>
            </p:nvGrpSpPr>
            <p:grpSpPr>
              <a:xfrm>
                <a:off x="11731898" y="5158848"/>
                <a:ext cx="452692" cy="441908"/>
                <a:chOff x="11731898" y="5158848"/>
                <a:chExt cx="452692" cy="441908"/>
              </a:xfrm>
              <a:grpFill/>
            </p:grpSpPr>
            <p:sp>
              <p:nvSpPr>
                <p:cNvPr id="512" name="Forma Livre: Forma 511">
                  <a:extLst>
                    <a:ext uri="{FF2B5EF4-FFF2-40B4-BE49-F238E27FC236}">
                      <a16:creationId xmlns:a16="http://schemas.microsoft.com/office/drawing/2014/main" id="{B89B5088-4295-EF65-1F98-E76451803766}"/>
                    </a:ext>
                  </a:extLst>
                </p:cNvPr>
                <p:cNvSpPr/>
                <p:nvPr/>
              </p:nvSpPr>
              <p:spPr>
                <a:xfrm>
                  <a:off x="11749185" y="5176300"/>
                  <a:ext cx="417787" cy="407003"/>
                </a:xfrm>
                <a:custGeom>
                  <a:avLst/>
                  <a:gdLst>
                    <a:gd name="connsiteX0" fmla="*/ 0 w 417787"/>
                    <a:gd name="connsiteY0" fmla="*/ 203337 h 407003"/>
                    <a:gd name="connsiteX1" fmla="*/ 15642 w 417787"/>
                    <a:gd name="connsiteY1" fmla="*/ 123813 h 407003"/>
                    <a:gd name="connsiteX2" fmla="*/ 59108 w 417787"/>
                    <a:gd name="connsiteY2" fmla="*/ 59108 h 407003"/>
                    <a:gd name="connsiteX3" fmla="*/ 124719 w 417787"/>
                    <a:gd name="connsiteY3" fmla="*/ 15806 h 407003"/>
                    <a:gd name="connsiteX4" fmla="*/ 206384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3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3 w 417787"/>
                    <a:gd name="connsiteY13" fmla="*/ 317766 h 407003"/>
                    <a:gd name="connsiteX14" fmla="*/ 345591 w 417787"/>
                    <a:gd name="connsiteY14" fmla="*/ 353082 h 407003"/>
                    <a:gd name="connsiteX15" fmla="*/ 306324 w 417787"/>
                    <a:gd name="connsiteY15" fmla="*/ 381319 h 407003"/>
                    <a:gd name="connsiteX16" fmla="*/ 259399 w 417787"/>
                    <a:gd name="connsiteY16" fmla="*/ 400171 h 407003"/>
                    <a:gd name="connsiteX17" fmla="*/ 206384 w 417787"/>
                    <a:gd name="connsiteY17" fmla="*/ 407004 h 407003"/>
                    <a:gd name="connsiteX18" fmla="*/ 124719 w 417787"/>
                    <a:gd name="connsiteY18" fmla="*/ 391198 h 407003"/>
                    <a:gd name="connsiteX19" fmla="*/ 59273 w 417787"/>
                    <a:gd name="connsiteY19" fmla="*/ 347896 h 407003"/>
                    <a:gd name="connsiteX20" fmla="*/ 15806 w 417787"/>
                    <a:gd name="connsiteY20" fmla="*/ 283191 h 407003"/>
                    <a:gd name="connsiteX21" fmla="*/ 0 w 417787"/>
                    <a:gd name="connsiteY21" fmla="*/ 203255 h 407003"/>
                    <a:gd name="connsiteX22" fmla="*/ 44290 w 417787"/>
                    <a:gd name="connsiteY22" fmla="*/ 203337 h 407003"/>
                    <a:gd name="connsiteX23" fmla="*/ 57297 w 417787"/>
                    <a:gd name="connsiteY23" fmla="*/ 268619 h 407003"/>
                    <a:gd name="connsiteX24" fmla="*/ 92778 w 417787"/>
                    <a:gd name="connsiteY24" fmla="*/ 320730 h 407003"/>
                    <a:gd name="connsiteX25" fmla="*/ 145465 w 417787"/>
                    <a:gd name="connsiteY25" fmla="*/ 355305 h 407003"/>
                    <a:gd name="connsiteX26" fmla="*/ 209923 w 417787"/>
                    <a:gd name="connsiteY26" fmla="*/ 367900 h 407003"/>
                    <a:gd name="connsiteX27" fmla="*/ 274382 w 417787"/>
                    <a:gd name="connsiteY27" fmla="*/ 355470 h 407003"/>
                    <a:gd name="connsiteX28" fmla="*/ 327233 w 417787"/>
                    <a:gd name="connsiteY28" fmla="*/ 320894 h 407003"/>
                    <a:gd name="connsiteX29" fmla="*/ 362879 w 417787"/>
                    <a:gd name="connsiteY29" fmla="*/ 268784 h 407003"/>
                    <a:gd name="connsiteX30" fmla="*/ 375886 w 417787"/>
                    <a:gd name="connsiteY30" fmla="*/ 203337 h 407003"/>
                    <a:gd name="connsiteX31" fmla="*/ 362715 w 417787"/>
                    <a:gd name="connsiteY31" fmla="*/ 138302 h 407003"/>
                    <a:gd name="connsiteX32" fmla="*/ 327068 w 417787"/>
                    <a:gd name="connsiteY32" fmla="*/ 86439 h 407003"/>
                    <a:gd name="connsiteX33" fmla="*/ 274382 w 417787"/>
                    <a:gd name="connsiteY33" fmla="*/ 51946 h 407003"/>
                    <a:gd name="connsiteX34" fmla="*/ 209923 w 417787"/>
                    <a:gd name="connsiteY34" fmla="*/ 39350 h 407003"/>
                    <a:gd name="connsiteX35" fmla="*/ 145217 w 417787"/>
                    <a:gd name="connsiteY35" fmla="*/ 51946 h 407003"/>
                    <a:gd name="connsiteX36" fmla="*/ 92531 w 417787"/>
                    <a:gd name="connsiteY36" fmla="*/ 86439 h 407003"/>
                    <a:gd name="connsiteX37" fmla="*/ 57215 w 417787"/>
                    <a:gd name="connsiteY37" fmla="*/ 138302 h 407003"/>
                    <a:gd name="connsiteX38" fmla="*/ 44207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7" y="99034"/>
                        <a:pt x="40586" y="77466"/>
                        <a:pt x="59108" y="59108"/>
                      </a:cubicBezTo>
                      <a:cubicBezTo>
                        <a:pt x="77631" y="40750"/>
                        <a:pt x="99529" y="26343"/>
                        <a:pt x="124719" y="15806"/>
                      </a:cubicBezTo>
                      <a:cubicBezTo>
                        <a:pt x="149910" y="5269"/>
                        <a:pt x="177159" y="0"/>
                        <a:pt x="206384" y="0"/>
                      </a:cubicBezTo>
                      <a:cubicBezTo>
                        <a:pt x="225235" y="0"/>
                        <a:pt x="243017" y="2305"/>
                        <a:pt x="259811" y="6833"/>
                      </a:cubicBezTo>
                      <a:cubicBezTo>
                        <a:pt x="276605" y="11443"/>
                        <a:pt x="292246" y="17699"/>
                        <a:pt x="306735" y="25685"/>
                      </a:cubicBezTo>
                      <a:cubicBezTo>
                        <a:pt x="321224" y="33670"/>
                        <a:pt x="334313" y="43137"/>
                        <a:pt x="345838" y="54086"/>
                      </a:cubicBezTo>
                      <a:cubicBezTo>
                        <a:pt x="357446" y="65035"/>
                        <a:pt x="367242" y="76889"/>
                        <a:pt x="375393" y="89567"/>
                      </a:cubicBezTo>
                      <a:lnTo>
                        <a:pt x="378849" y="10208"/>
                      </a:lnTo>
                      <a:lnTo>
                        <a:pt x="417788" y="10208"/>
                      </a:lnTo>
                      <a:lnTo>
                        <a:pt x="417788" y="396713"/>
                      </a:lnTo>
                      <a:lnTo>
                        <a:pt x="378849" y="396713"/>
                      </a:lnTo>
                      <a:lnTo>
                        <a:pt x="375393" y="317766"/>
                      </a:lnTo>
                      <a:cubicBezTo>
                        <a:pt x="367242" y="330526"/>
                        <a:pt x="357363" y="342216"/>
                        <a:pt x="345591" y="353082"/>
                      </a:cubicBezTo>
                      <a:cubicBezTo>
                        <a:pt x="333902" y="363867"/>
                        <a:pt x="320813" y="373334"/>
                        <a:pt x="306324" y="381319"/>
                      </a:cubicBezTo>
                      <a:cubicBezTo>
                        <a:pt x="291835" y="389304"/>
                        <a:pt x="276193" y="395643"/>
                        <a:pt x="259399" y="400171"/>
                      </a:cubicBezTo>
                      <a:cubicBezTo>
                        <a:pt x="242606" y="404781"/>
                        <a:pt x="224906" y="407004"/>
                        <a:pt x="206384" y="407004"/>
                      </a:cubicBezTo>
                      <a:cubicBezTo>
                        <a:pt x="177159" y="407004"/>
                        <a:pt x="149910" y="401735"/>
                        <a:pt x="124719" y="391198"/>
                      </a:cubicBezTo>
                      <a:cubicBezTo>
                        <a:pt x="99529" y="380660"/>
                        <a:pt x="77713" y="366172"/>
                        <a:pt x="59273" y="347896"/>
                      </a:cubicBezTo>
                      <a:cubicBezTo>
                        <a:pt x="40833" y="329620"/>
                        <a:pt x="26344" y="308052"/>
                        <a:pt x="15806" y="283191"/>
                      </a:cubicBezTo>
                      <a:cubicBezTo>
                        <a:pt x="5269" y="258411"/>
                        <a:pt x="0" y="231739"/>
                        <a:pt x="0" y="203255"/>
                      </a:cubicBezTo>
                      <a:close/>
                      <a:moveTo>
                        <a:pt x="44290" y="203337"/>
                      </a:moveTo>
                      <a:cubicBezTo>
                        <a:pt x="44290" y="226717"/>
                        <a:pt x="48653" y="248450"/>
                        <a:pt x="57297" y="268619"/>
                      </a:cubicBezTo>
                      <a:cubicBezTo>
                        <a:pt x="65941" y="288788"/>
                        <a:pt x="77796" y="306076"/>
                        <a:pt x="92778" y="320730"/>
                      </a:cubicBezTo>
                      <a:cubicBezTo>
                        <a:pt x="107761" y="335383"/>
                        <a:pt x="125377" y="346908"/>
                        <a:pt x="145465" y="355305"/>
                      </a:cubicBezTo>
                      <a:cubicBezTo>
                        <a:pt x="165551" y="363702"/>
                        <a:pt x="187038" y="367900"/>
                        <a:pt x="209923" y="367900"/>
                      </a:cubicBezTo>
                      <a:cubicBezTo>
                        <a:pt x="232809" y="367900"/>
                        <a:pt x="254295" y="363784"/>
                        <a:pt x="274382" y="355470"/>
                      </a:cubicBezTo>
                      <a:cubicBezTo>
                        <a:pt x="294469" y="347155"/>
                        <a:pt x="312086" y="335712"/>
                        <a:pt x="327233" y="320894"/>
                      </a:cubicBezTo>
                      <a:cubicBezTo>
                        <a:pt x="342381" y="306158"/>
                        <a:pt x="354235" y="288788"/>
                        <a:pt x="362879" y="268784"/>
                      </a:cubicBezTo>
                      <a:cubicBezTo>
                        <a:pt x="371523" y="248862"/>
                        <a:pt x="375886" y="226964"/>
                        <a:pt x="375886" y="203337"/>
                      </a:cubicBezTo>
                      <a:cubicBezTo>
                        <a:pt x="375886" y="179711"/>
                        <a:pt x="371523" y="158224"/>
                        <a:pt x="362715" y="138302"/>
                      </a:cubicBezTo>
                      <a:cubicBezTo>
                        <a:pt x="353905" y="118380"/>
                        <a:pt x="342051" y="101010"/>
                        <a:pt x="327068" y="86439"/>
                      </a:cubicBezTo>
                      <a:cubicBezTo>
                        <a:pt x="312086" y="71785"/>
                        <a:pt x="294469" y="60342"/>
                        <a:pt x="274382" y="51946"/>
                      </a:cubicBezTo>
                      <a:cubicBezTo>
                        <a:pt x="254295" y="43549"/>
                        <a:pt x="232809" y="39350"/>
                        <a:pt x="209923" y="39350"/>
                      </a:cubicBezTo>
                      <a:cubicBezTo>
                        <a:pt x="187038" y="39350"/>
                        <a:pt x="165470" y="43549"/>
                        <a:pt x="145217" y="51946"/>
                      </a:cubicBezTo>
                      <a:cubicBezTo>
                        <a:pt x="124966" y="60342"/>
                        <a:pt x="107432" y="71868"/>
                        <a:pt x="92531" y="86439"/>
                      </a:cubicBezTo>
                      <a:cubicBezTo>
                        <a:pt x="77631" y="101092"/>
                        <a:pt x="65858" y="118380"/>
                        <a:pt x="57215" y="138302"/>
                      </a:cubicBezTo>
                      <a:cubicBezTo>
                        <a:pt x="48571" y="158307"/>
                        <a:pt x="44207" y="179957"/>
                        <a:pt x="44207" y="203337"/>
                      </a:cubicBezTo>
                      <a:close/>
                    </a:path>
                  </a:pathLst>
                </a:custGeom>
                <a:grpFill/>
                <a:ln w="8232" cap="flat">
                  <a:noFill/>
                  <a:prstDash val="solid"/>
                  <a:miter/>
                </a:ln>
              </p:spPr>
              <p:txBody>
                <a:bodyPr rtlCol="0" anchor="ctr"/>
                <a:lstStyle/>
                <a:p>
                  <a:endParaRPr lang="pt-BR"/>
                </a:p>
              </p:txBody>
            </p:sp>
            <p:sp>
              <p:nvSpPr>
                <p:cNvPr id="513" name="Forma Livre: Forma 512">
                  <a:extLst>
                    <a:ext uri="{FF2B5EF4-FFF2-40B4-BE49-F238E27FC236}">
                      <a16:creationId xmlns:a16="http://schemas.microsoft.com/office/drawing/2014/main" id="{48E85CB6-241C-9ED2-1044-F74573650105}"/>
                    </a:ext>
                  </a:extLst>
                </p:cNvPr>
                <p:cNvSpPr/>
                <p:nvPr/>
              </p:nvSpPr>
              <p:spPr>
                <a:xfrm>
                  <a:off x="11731898" y="5158848"/>
                  <a:ext cx="452692" cy="441908"/>
                </a:xfrm>
                <a:custGeom>
                  <a:avLst/>
                  <a:gdLst>
                    <a:gd name="connsiteX0" fmla="*/ 223754 w 452692"/>
                    <a:gd name="connsiteY0" fmla="*/ 441909 h 441908"/>
                    <a:gd name="connsiteX1" fmla="*/ 135422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7 w 452692"/>
                    <a:gd name="connsiteY6" fmla="*/ 64130 h 441908"/>
                    <a:gd name="connsiteX7" fmla="*/ 135503 w 452692"/>
                    <a:gd name="connsiteY7" fmla="*/ 17205 h 441908"/>
                    <a:gd name="connsiteX8" fmla="*/ 223919 w 452692"/>
                    <a:gd name="connsiteY8" fmla="*/ 0 h 441908"/>
                    <a:gd name="connsiteX9" fmla="*/ 281873 w 452692"/>
                    <a:gd name="connsiteY9" fmla="*/ 7491 h 441908"/>
                    <a:gd name="connsiteX10" fmla="*/ 332667 w 452692"/>
                    <a:gd name="connsiteY10" fmla="*/ 27907 h 441908"/>
                    <a:gd name="connsiteX11" fmla="*/ 375309 w 452692"/>
                    <a:gd name="connsiteY11" fmla="*/ 58943 h 441908"/>
                    <a:gd name="connsiteX12" fmla="*/ 377532 w 452692"/>
                    <a:gd name="connsiteY12" fmla="*/ 61083 h 441908"/>
                    <a:gd name="connsiteX13" fmla="*/ 379014 w 452692"/>
                    <a:gd name="connsiteY13" fmla="*/ 26919 h 441908"/>
                    <a:gd name="connsiteX14" fmla="*/ 396384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4 w 452692"/>
                    <a:gd name="connsiteY19" fmla="*/ 431536 h 441908"/>
                    <a:gd name="connsiteX20" fmla="*/ 379014 w 452692"/>
                    <a:gd name="connsiteY20" fmla="*/ 414907 h 441908"/>
                    <a:gd name="connsiteX21" fmla="*/ 377532 w 452692"/>
                    <a:gd name="connsiteY21" fmla="*/ 380825 h 441908"/>
                    <a:gd name="connsiteX22" fmla="*/ 374981 w 452692"/>
                    <a:gd name="connsiteY22" fmla="*/ 383212 h 441908"/>
                    <a:gd name="connsiteX23" fmla="*/ 332337 w 452692"/>
                    <a:gd name="connsiteY23" fmla="*/ 413919 h 441908"/>
                    <a:gd name="connsiteX24" fmla="*/ 281544 w 452692"/>
                    <a:gd name="connsiteY24" fmla="*/ 434335 h 441908"/>
                    <a:gd name="connsiteX25" fmla="*/ 223919 w 452692"/>
                    <a:gd name="connsiteY25" fmla="*/ 441826 h 441908"/>
                    <a:gd name="connsiteX26" fmla="*/ 223754 w 452692"/>
                    <a:gd name="connsiteY26" fmla="*/ 34822 h 441908"/>
                    <a:gd name="connsiteX27" fmla="*/ 148839 w 452692"/>
                    <a:gd name="connsiteY27" fmla="*/ 49311 h 441908"/>
                    <a:gd name="connsiteX28" fmla="*/ 88662 w 452692"/>
                    <a:gd name="connsiteY28" fmla="*/ 88991 h 441908"/>
                    <a:gd name="connsiteX29" fmla="*/ 48983 w 452692"/>
                    <a:gd name="connsiteY29" fmla="*/ 148016 h 441908"/>
                    <a:gd name="connsiteX30" fmla="*/ 34658 w 452692"/>
                    <a:gd name="connsiteY30" fmla="*/ 220872 h 441908"/>
                    <a:gd name="connsiteX31" fmla="*/ 49146 w 452692"/>
                    <a:gd name="connsiteY31" fmla="*/ 293975 h 441908"/>
                    <a:gd name="connsiteX32" fmla="*/ 88909 w 452692"/>
                    <a:gd name="connsiteY32" fmla="*/ 353165 h 441908"/>
                    <a:gd name="connsiteX33" fmla="*/ 148839 w 452692"/>
                    <a:gd name="connsiteY33" fmla="*/ 392762 h 441908"/>
                    <a:gd name="connsiteX34" fmla="*/ 223754 w 452692"/>
                    <a:gd name="connsiteY34" fmla="*/ 407250 h 441908"/>
                    <a:gd name="connsiteX35" fmla="*/ 272242 w 452692"/>
                    <a:gd name="connsiteY35" fmla="*/ 400994 h 441908"/>
                    <a:gd name="connsiteX36" fmla="*/ 315379 w 452692"/>
                    <a:gd name="connsiteY36" fmla="*/ 383624 h 441908"/>
                    <a:gd name="connsiteX37" fmla="*/ 351272 w 452692"/>
                    <a:gd name="connsiteY37" fmla="*/ 357857 h 441908"/>
                    <a:gd name="connsiteX38" fmla="*/ 378191 w 452692"/>
                    <a:gd name="connsiteY38" fmla="*/ 325916 h 441908"/>
                    <a:gd name="connsiteX39" fmla="*/ 397290 w 452692"/>
                    <a:gd name="connsiteY39" fmla="*/ 318507 h 441908"/>
                    <a:gd name="connsiteX40" fmla="*/ 410133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3 w 452692"/>
                    <a:gd name="connsiteY45" fmla="*/ 107843 h 441908"/>
                    <a:gd name="connsiteX46" fmla="*/ 397290 w 452692"/>
                    <a:gd name="connsiteY46" fmla="*/ 123896 h 441908"/>
                    <a:gd name="connsiteX47" fmla="*/ 378191 w 452692"/>
                    <a:gd name="connsiteY47" fmla="*/ 116487 h 441908"/>
                    <a:gd name="connsiteX48" fmla="*/ 351354 w 452692"/>
                    <a:gd name="connsiteY48" fmla="*/ 84298 h 441908"/>
                    <a:gd name="connsiteX49" fmla="*/ 315790 w 452692"/>
                    <a:gd name="connsiteY49" fmla="*/ 58449 h 441908"/>
                    <a:gd name="connsiteX50" fmla="*/ 272653 w 452692"/>
                    <a:gd name="connsiteY50" fmla="*/ 41079 h 441908"/>
                    <a:gd name="connsiteX51" fmla="*/ 223836 w 452692"/>
                    <a:gd name="connsiteY51" fmla="*/ 34822 h 441908"/>
                    <a:gd name="connsiteX52" fmla="*/ 227211 w 452692"/>
                    <a:gd name="connsiteY52" fmla="*/ 402640 h 441908"/>
                    <a:gd name="connsiteX53" fmla="*/ 156002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8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3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4 w 452692"/>
                    <a:gd name="connsiteY70" fmla="*/ 85369 h 441908"/>
                    <a:gd name="connsiteX71" fmla="*/ 122003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4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4" y="441909"/>
                      </a:moveTo>
                      <a:cubicBezTo>
                        <a:pt x="192306" y="441909"/>
                        <a:pt x="162587" y="436146"/>
                        <a:pt x="135422" y="424703"/>
                      </a:cubicBezTo>
                      <a:cubicBezTo>
                        <a:pt x="108255" y="413343"/>
                        <a:pt x="84381" y="397536"/>
                        <a:pt x="64458" y="377697"/>
                      </a:cubicBezTo>
                      <a:cubicBezTo>
                        <a:pt x="44454" y="357857"/>
                        <a:pt x="28566" y="334230"/>
                        <a:pt x="17205" y="307475"/>
                      </a:cubicBezTo>
                      <a:cubicBezTo>
                        <a:pt x="5763" y="280638"/>
                        <a:pt x="0" y="251496"/>
                        <a:pt x="0" y="220707"/>
                      </a:cubicBezTo>
                      <a:cubicBezTo>
                        <a:pt x="0" y="189919"/>
                        <a:pt x="5763" y="161270"/>
                        <a:pt x="17041" y="134433"/>
                      </a:cubicBezTo>
                      <a:cubicBezTo>
                        <a:pt x="28320" y="107596"/>
                        <a:pt x="44207" y="83969"/>
                        <a:pt x="64377" y="64130"/>
                      </a:cubicBezTo>
                      <a:cubicBezTo>
                        <a:pt x="84463" y="44372"/>
                        <a:pt x="108337" y="28566"/>
                        <a:pt x="135503" y="17205"/>
                      </a:cubicBezTo>
                      <a:cubicBezTo>
                        <a:pt x="162752" y="5762"/>
                        <a:pt x="192471" y="0"/>
                        <a:pt x="223919" y="0"/>
                      </a:cubicBezTo>
                      <a:cubicBezTo>
                        <a:pt x="244170" y="0"/>
                        <a:pt x="263680" y="2552"/>
                        <a:pt x="281873" y="7491"/>
                      </a:cubicBezTo>
                      <a:cubicBezTo>
                        <a:pt x="299902" y="12431"/>
                        <a:pt x="317025" y="19263"/>
                        <a:pt x="332667" y="27907"/>
                      </a:cubicBezTo>
                      <a:cubicBezTo>
                        <a:pt x="348390" y="36551"/>
                        <a:pt x="362715" y="47006"/>
                        <a:pt x="375309" y="58943"/>
                      </a:cubicBezTo>
                      <a:cubicBezTo>
                        <a:pt x="376051" y="59684"/>
                        <a:pt x="376791" y="60342"/>
                        <a:pt x="377532" y="61083"/>
                      </a:cubicBezTo>
                      <a:lnTo>
                        <a:pt x="379014" y="26919"/>
                      </a:lnTo>
                      <a:cubicBezTo>
                        <a:pt x="379425" y="17617"/>
                        <a:pt x="387082" y="10290"/>
                        <a:pt x="396384" y="10290"/>
                      </a:cubicBezTo>
                      <a:lnTo>
                        <a:pt x="435323" y="10290"/>
                      </a:lnTo>
                      <a:cubicBezTo>
                        <a:pt x="444873" y="10290"/>
                        <a:pt x="452693" y="18029"/>
                        <a:pt x="452693" y="27660"/>
                      </a:cubicBezTo>
                      <a:lnTo>
                        <a:pt x="452693" y="414166"/>
                      </a:lnTo>
                      <a:cubicBezTo>
                        <a:pt x="452693" y="423715"/>
                        <a:pt x="444955" y="431536"/>
                        <a:pt x="435323" y="431536"/>
                      </a:cubicBezTo>
                      <a:lnTo>
                        <a:pt x="396384" y="431536"/>
                      </a:lnTo>
                      <a:cubicBezTo>
                        <a:pt x="387082" y="431536"/>
                        <a:pt x="379425" y="424209"/>
                        <a:pt x="379014" y="414907"/>
                      </a:cubicBezTo>
                      <a:lnTo>
                        <a:pt x="377532" y="380825"/>
                      </a:lnTo>
                      <a:cubicBezTo>
                        <a:pt x="376709" y="381648"/>
                        <a:pt x="375804" y="382472"/>
                        <a:pt x="374981" y="383212"/>
                      </a:cubicBezTo>
                      <a:cubicBezTo>
                        <a:pt x="362303" y="394902"/>
                        <a:pt x="347978" y="405192"/>
                        <a:pt x="332337" y="413919"/>
                      </a:cubicBezTo>
                      <a:cubicBezTo>
                        <a:pt x="316695" y="422563"/>
                        <a:pt x="299573" y="429478"/>
                        <a:pt x="281544" y="434335"/>
                      </a:cubicBezTo>
                      <a:cubicBezTo>
                        <a:pt x="263350" y="439274"/>
                        <a:pt x="243922" y="441826"/>
                        <a:pt x="223919" y="441826"/>
                      </a:cubicBezTo>
                      <a:close/>
                      <a:moveTo>
                        <a:pt x="223754" y="34822"/>
                      </a:moveTo>
                      <a:cubicBezTo>
                        <a:pt x="196999" y="34822"/>
                        <a:pt x="171725" y="39680"/>
                        <a:pt x="148839" y="49311"/>
                      </a:cubicBezTo>
                      <a:cubicBezTo>
                        <a:pt x="125789" y="58943"/>
                        <a:pt x="105538" y="72279"/>
                        <a:pt x="88662" y="88991"/>
                      </a:cubicBezTo>
                      <a:cubicBezTo>
                        <a:pt x="71785" y="105620"/>
                        <a:pt x="58449" y="125460"/>
                        <a:pt x="48983" y="148016"/>
                      </a:cubicBezTo>
                      <a:cubicBezTo>
                        <a:pt x="39515" y="170573"/>
                        <a:pt x="34658" y="195105"/>
                        <a:pt x="34658" y="220872"/>
                      </a:cubicBezTo>
                      <a:cubicBezTo>
                        <a:pt x="34658" y="246639"/>
                        <a:pt x="39515" y="271500"/>
                        <a:pt x="49146" y="293975"/>
                      </a:cubicBezTo>
                      <a:cubicBezTo>
                        <a:pt x="58779" y="316614"/>
                        <a:pt x="72115" y="336536"/>
                        <a:pt x="88909" y="353165"/>
                      </a:cubicBezTo>
                      <a:cubicBezTo>
                        <a:pt x="105702" y="369794"/>
                        <a:pt x="125789" y="383130"/>
                        <a:pt x="148839" y="392762"/>
                      </a:cubicBezTo>
                      <a:cubicBezTo>
                        <a:pt x="171808" y="402394"/>
                        <a:pt x="196999" y="407250"/>
                        <a:pt x="223754" y="407250"/>
                      </a:cubicBezTo>
                      <a:cubicBezTo>
                        <a:pt x="240712" y="407250"/>
                        <a:pt x="257011" y="405111"/>
                        <a:pt x="272242" y="400994"/>
                      </a:cubicBezTo>
                      <a:cubicBezTo>
                        <a:pt x="287636" y="396796"/>
                        <a:pt x="302125" y="390951"/>
                        <a:pt x="315379" y="383624"/>
                      </a:cubicBezTo>
                      <a:cubicBezTo>
                        <a:pt x="328550" y="376298"/>
                        <a:pt x="340652" y="367653"/>
                        <a:pt x="351272" y="357857"/>
                      </a:cubicBezTo>
                      <a:cubicBezTo>
                        <a:pt x="361809" y="348143"/>
                        <a:pt x="370864" y="337359"/>
                        <a:pt x="378191" y="325916"/>
                      </a:cubicBezTo>
                      <a:cubicBezTo>
                        <a:pt x="382307" y="319577"/>
                        <a:pt x="390045" y="316531"/>
                        <a:pt x="397290" y="318507"/>
                      </a:cubicBezTo>
                      <a:cubicBezTo>
                        <a:pt x="404617" y="320482"/>
                        <a:pt x="409803" y="326986"/>
                        <a:pt x="410133" y="334560"/>
                      </a:cubicBezTo>
                      <a:lnTo>
                        <a:pt x="412849" y="396960"/>
                      </a:lnTo>
                      <a:lnTo>
                        <a:pt x="417788" y="396960"/>
                      </a:lnTo>
                      <a:lnTo>
                        <a:pt x="417788" y="45113"/>
                      </a:lnTo>
                      <a:lnTo>
                        <a:pt x="412849" y="45113"/>
                      </a:lnTo>
                      <a:lnTo>
                        <a:pt x="410133" y="107843"/>
                      </a:lnTo>
                      <a:cubicBezTo>
                        <a:pt x="409803" y="115416"/>
                        <a:pt x="404617" y="121920"/>
                        <a:pt x="397290" y="123896"/>
                      </a:cubicBezTo>
                      <a:cubicBezTo>
                        <a:pt x="390045" y="125872"/>
                        <a:pt x="382225" y="122825"/>
                        <a:pt x="378191" y="116487"/>
                      </a:cubicBezTo>
                      <a:cubicBezTo>
                        <a:pt x="370864" y="105044"/>
                        <a:pt x="361809" y="94177"/>
                        <a:pt x="351354" y="84298"/>
                      </a:cubicBezTo>
                      <a:cubicBezTo>
                        <a:pt x="340899" y="74420"/>
                        <a:pt x="328961" y="65693"/>
                        <a:pt x="315790" y="58449"/>
                      </a:cubicBezTo>
                      <a:cubicBezTo>
                        <a:pt x="302536" y="51122"/>
                        <a:pt x="288047" y="45278"/>
                        <a:pt x="272653" y="41079"/>
                      </a:cubicBezTo>
                      <a:cubicBezTo>
                        <a:pt x="257423" y="36963"/>
                        <a:pt x="240959" y="34822"/>
                        <a:pt x="223836" y="34822"/>
                      </a:cubicBezTo>
                      <a:close/>
                      <a:moveTo>
                        <a:pt x="227211" y="402640"/>
                      </a:moveTo>
                      <a:cubicBezTo>
                        <a:pt x="202103" y="402640"/>
                        <a:pt x="178147" y="397948"/>
                        <a:pt x="156002" y="388728"/>
                      </a:cubicBezTo>
                      <a:cubicBezTo>
                        <a:pt x="133939" y="379508"/>
                        <a:pt x="114429" y="366665"/>
                        <a:pt x="97882" y="350612"/>
                      </a:cubicBezTo>
                      <a:cubicBezTo>
                        <a:pt x="81335" y="334477"/>
                        <a:pt x="68081" y="315049"/>
                        <a:pt x="58531" y="292986"/>
                      </a:cubicBezTo>
                      <a:cubicBezTo>
                        <a:pt x="48983" y="270760"/>
                        <a:pt x="44125" y="246557"/>
                        <a:pt x="44125" y="220872"/>
                      </a:cubicBezTo>
                      <a:cubicBezTo>
                        <a:pt x="44125" y="195187"/>
                        <a:pt x="48983" y="170985"/>
                        <a:pt x="58531" y="148922"/>
                      </a:cubicBezTo>
                      <a:cubicBezTo>
                        <a:pt x="67999" y="127024"/>
                        <a:pt x="81170" y="107678"/>
                        <a:pt x="97552" y="91543"/>
                      </a:cubicBezTo>
                      <a:cubicBezTo>
                        <a:pt x="114017" y="75408"/>
                        <a:pt x="133527" y="62565"/>
                        <a:pt x="155755" y="53345"/>
                      </a:cubicBezTo>
                      <a:cubicBezTo>
                        <a:pt x="177982" y="44125"/>
                        <a:pt x="202020" y="39433"/>
                        <a:pt x="227128" y="39433"/>
                      </a:cubicBezTo>
                      <a:cubicBezTo>
                        <a:pt x="252237" y="39433"/>
                        <a:pt x="276193" y="44125"/>
                        <a:pt x="298338" y="53345"/>
                      </a:cubicBezTo>
                      <a:cubicBezTo>
                        <a:pt x="320401" y="62565"/>
                        <a:pt x="339911" y="75408"/>
                        <a:pt x="356458" y="91460"/>
                      </a:cubicBezTo>
                      <a:cubicBezTo>
                        <a:pt x="373005" y="107596"/>
                        <a:pt x="386259" y="126859"/>
                        <a:pt x="395890" y="148840"/>
                      </a:cubicBezTo>
                      <a:cubicBezTo>
                        <a:pt x="405604" y="170902"/>
                        <a:pt x="410544" y="195187"/>
                        <a:pt x="410544" y="220872"/>
                      </a:cubicBezTo>
                      <a:cubicBezTo>
                        <a:pt x="410544" y="246557"/>
                        <a:pt x="405687" y="271171"/>
                        <a:pt x="396137" y="293234"/>
                      </a:cubicBezTo>
                      <a:cubicBezTo>
                        <a:pt x="386670" y="315131"/>
                        <a:pt x="373334" y="334560"/>
                        <a:pt x="356623" y="350860"/>
                      </a:cubicBezTo>
                      <a:cubicBezTo>
                        <a:pt x="339911" y="367159"/>
                        <a:pt x="320318" y="380002"/>
                        <a:pt x="298255" y="389057"/>
                      </a:cubicBezTo>
                      <a:cubicBezTo>
                        <a:pt x="276193" y="398113"/>
                        <a:pt x="252237" y="402723"/>
                        <a:pt x="227128" y="402723"/>
                      </a:cubicBezTo>
                      <a:close/>
                      <a:moveTo>
                        <a:pt x="227211" y="74090"/>
                      </a:moveTo>
                      <a:cubicBezTo>
                        <a:pt x="206712" y="74090"/>
                        <a:pt x="187202" y="77877"/>
                        <a:pt x="169174" y="85369"/>
                      </a:cubicBezTo>
                      <a:cubicBezTo>
                        <a:pt x="151144" y="92860"/>
                        <a:pt x="135257" y="103233"/>
                        <a:pt x="122003" y="116240"/>
                      </a:cubicBezTo>
                      <a:cubicBezTo>
                        <a:pt x="108830" y="129247"/>
                        <a:pt x="98211" y="144888"/>
                        <a:pt x="90473" y="162670"/>
                      </a:cubicBezTo>
                      <a:cubicBezTo>
                        <a:pt x="82817" y="180369"/>
                        <a:pt x="78947" y="199962"/>
                        <a:pt x="78947" y="220872"/>
                      </a:cubicBezTo>
                      <a:cubicBezTo>
                        <a:pt x="78947" y="241782"/>
                        <a:pt x="82817" y="261457"/>
                        <a:pt x="90473" y="279239"/>
                      </a:cubicBezTo>
                      <a:cubicBezTo>
                        <a:pt x="98211" y="297103"/>
                        <a:pt x="108830" y="312827"/>
                        <a:pt x="122167" y="325751"/>
                      </a:cubicBezTo>
                      <a:cubicBezTo>
                        <a:pt x="135503" y="338758"/>
                        <a:pt x="151392" y="349213"/>
                        <a:pt x="169420" y="356705"/>
                      </a:cubicBezTo>
                      <a:cubicBezTo>
                        <a:pt x="187284" y="364196"/>
                        <a:pt x="206712" y="367983"/>
                        <a:pt x="227211" y="367983"/>
                      </a:cubicBezTo>
                      <a:cubicBezTo>
                        <a:pt x="247709" y="367983"/>
                        <a:pt x="267219" y="364278"/>
                        <a:pt x="285084" y="356869"/>
                      </a:cubicBezTo>
                      <a:cubicBezTo>
                        <a:pt x="303031" y="349460"/>
                        <a:pt x="318918" y="339087"/>
                        <a:pt x="332419" y="325916"/>
                      </a:cubicBezTo>
                      <a:cubicBezTo>
                        <a:pt x="345838" y="312827"/>
                        <a:pt x="356623" y="297103"/>
                        <a:pt x="364278" y="279403"/>
                      </a:cubicBezTo>
                      <a:cubicBezTo>
                        <a:pt x="371935" y="261704"/>
                        <a:pt x="375804" y="242029"/>
                        <a:pt x="375804" y="220872"/>
                      </a:cubicBezTo>
                      <a:cubicBezTo>
                        <a:pt x="375804" y="199715"/>
                        <a:pt x="371852" y="180451"/>
                        <a:pt x="364113" y="162834"/>
                      </a:cubicBezTo>
                      <a:cubicBezTo>
                        <a:pt x="356293" y="145053"/>
                        <a:pt x="345591" y="129411"/>
                        <a:pt x="332255" y="116404"/>
                      </a:cubicBezTo>
                      <a:cubicBezTo>
                        <a:pt x="318918" y="103397"/>
                        <a:pt x="303031" y="92942"/>
                        <a:pt x="285001" y="85451"/>
                      </a:cubicBezTo>
                      <a:cubicBezTo>
                        <a:pt x="267138" y="77960"/>
                        <a:pt x="247709" y="74173"/>
                        <a:pt x="227211" y="74173"/>
                      </a:cubicBezTo>
                      <a:close/>
                    </a:path>
                  </a:pathLst>
                </a:custGeom>
                <a:grpFill/>
                <a:ln w="8232" cap="flat">
                  <a:noFill/>
                  <a:prstDash val="solid"/>
                  <a:miter/>
                </a:ln>
              </p:spPr>
              <p:txBody>
                <a:bodyPr rtlCol="0" anchor="ctr"/>
                <a:lstStyle/>
                <a:p>
                  <a:endParaRPr lang="pt-BR"/>
                </a:p>
              </p:txBody>
            </p:sp>
          </p:grpSp>
        </p:grpSp>
      </p:grpSp>
      <p:grpSp>
        <p:nvGrpSpPr>
          <p:cNvPr id="440" name="Agrupar 439">
            <a:extLst>
              <a:ext uri="{FF2B5EF4-FFF2-40B4-BE49-F238E27FC236}">
                <a16:creationId xmlns:a16="http://schemas.microsoft.com/office/drawing/2014/main" id="{9C2FF96A-C4C8-D0FF-3254-AE16329F373A}"/>
              </a:ext>
            </a:extLst>
          </p:cNvPr>
          <p:cNvGrpSpPr/>
          <p:nvPr/>
        </p:nvGrpSpPr>
        <p:grpSpPr>
          <a:xfrm>
            <a:off x="4086438" y="4844414"/>
            <a:ext cx="2612887" cy="422575"/>
            <a:chOff x="3171825" y="2957512"/>
            <a:chExt cx="5843967" cy="945128"/>
          </a:xfrm>
          <a:solidFill>
            <a:schemeClr val="tx1"/>
          </a:solidFill>
        </p:grpSpPr>
        <p:sp>
          <p:nvSpPr>
            <p:cNvPr id="475" name="Forma Livre: Forma 474">
              <a:extLst>
                <a:ext uri="{FF2B5EF4-FFF2-40B4-BE49-F238E27FC236}">
                  <a16:creationId xmlns:a16="http://schemas.microsoft.com/office/drawing/2014/main" id="{98A03478-C1A0-0ACE-23A1-21B16D51486D}"/>
                </a:ext>
              </a:extLst>
            </p:cNvPr>
            <p:cNvSpPr/>
            <p:nvPr/>
          </p:nvSpPr>
          <p:spPr>
            <a:xfrm>
              <a:off x="4924234" y="3250119"/>
              <a:ext cx="530256" cy="611885"/>
            </a:xfrm>
            <a:custGeom>
              <a:avLst/>
              <a:gdLst>
                <a:gd name="connsiteX0" fmla="*/ 530257 w 530256"/>
                <a:gd name="connsiteY0" fmla="*/ 611886 h 611885"/>
                <a:gd name="connsiteX1" fmla="*/ 450437 w 530256"/>
                <a:gd name="connsiteY1" fmla="*/ 611886 h 611885"/>
                <a:gd name="connsiteX2" fmla="*/ 450437 w 530256"/>
                <a:gd name="connsiteY2" fmla="*/ 262414 h 611885"/>
                <a:gd name="connsiteX3" fmla="*/ 395002 w 530256"/>
                <a:gd name="connsiteY3" fmla="*/ 132302 h 611885"/>
                <a:gd name="connsiteX4" fmla="*/ 265652 w 530256"/>
                <a:gd name="connsiteY4" fmla="*/ 77724 h 611885"/>
                <a:gd name="connsiteX5" fmla="*/ 135255 w 530256"/>
                <a:gd name="connsiteY5" fmla="*/ 132302 h 611885"/>
                <a:gd name="connsiteX6" fmla="*/ 79820 w 530256"/>
                <a:gd name="connsiteY6" fmla="*/ 262414 h 611885"/>
                <a:gd name="connsiteX7" fmla="*/ 79820 w 530256"/>
                <a:gd name="connsiteY7" fmla="*/ 611886 h 611885"/>
                <a:gd name="connsiteX8" fmla="*/ 0 w 530256"/>
                <a:gd name="connsiteY8" fmla="*/ 611886 h 611885"/>
                <a:gd name="connsiteX9" fmla="*/ 0 w 530256"/>
                <a:gd name="connsiteY9" fmla="*/ 270796 h 611885"/>
                <a:gd name="connsiteX10" fmla="*/ 75533 w 530256"/>
                <a:gd name="connsiteY10" fmla="*/ 77153 h 611885"/>
                <a:gd name="connsiteX11" fmla="*/ 265462 w 530256"/>
                <a:gd name="connsiteY11" fmla="*/ 0 h 611885"/>
                <a:gd name="connsiteX12" fmla="*/ 454342 w 530256"/>
                <a:gd name="connsiteY12" fmla="*/ 77153 h 611885"/>
                <a:gd name="connsiteX13" fmla="*/ 529876 w 530256"/>
                <a:gd name="connsiteY13" fmla="*/ 270796 h 611885"/>
                <a:gd name="connsiteX14" fmla="*/ 529876 w 530256"/>
                <a:gd name="connsiteY14" fmla="*/ 611886 h 61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0256" h="611885">
                  <a:moveTo>
                    <a:pt x="530257" y="611886"/>
                  </a:moveTo>
                  <a:lnTo>
                    <a:pt x="450437" y="611886"/>
                  </a:lnTo>
                  <a:lnTo>
                    <a:pt x="450437" y="262414"/>
                  </a:lnTo>
                  <a:cubicBezTo>
                    <a:pt x="450437" y="212027"/>
                    <a:pt x="431959" y="168688"/>
                    <a:pt x="395002" y="132302"/>
                  </a:cubicBezTo>
                  <a:cubicBezTo>
                    <a:pt x="358045" y="95917"/>
                    <a:pt x="314992" y="77724"/>
                    <a:pt x="265652" y="77724"/>
                  </a:cubicBezTo>
                  <a:cubicBezTo>
                    <a:pt x="216313" y="77724"/>
                    <a:pt x="172212" y="95917"/>
                    <a:pt x="135255" y="132302"/>
                  </a:cubicBezTo>
                  <a:cubicBezTo>
                    <a:pt x="98298" y="168688"/>
                    <a:pt x="79820" y="212122"/>
                    <a:pt x="79820" y="262414"/>
                  </a:cubicBezTo>
                  <a:lnTo>
                    <a:pt x="79820" y="611886"/>
                  </a:lnTo>
                  <a:lnTo>
                    <a:pt x="0" y="611886"/>
                  </a:lnTo>
                  <a:lnTo>
                    <a:pt x="0" y="270796"/>
                  </a:lnTo>
                  <a:cubicBezTo>
                    <a:pt x="0" y="193167"/>
                    <a:pt x="25241" y="128588"/>
                    <a:pt x="75533" y="77153"/>
                  </a:cubicBezTo>
                  <a:cubicBezTo>
                    <a:pt x="125825" y="25717"/>
                    <a:pt x="189262" y="0"/>
                    <a:pt x="265462" y="0"/>
                  </a:cubicBezTo>
                  <a:cubicBezTo>
                    <a:pt x="341662" y="0"/>
                    <a:pt x="404050" y="25717"/>
                    <a:pt x="454342" y="77153"/>
                  </a:cubicBezTo>
                  <a:cubicBezTo>
                    <a:pt x="504730" y="128588"/>
                    <a:pt x="529876" y="193167"/>
                    <a:pt x="529876" y="270796"/>
                  </a:cubicBezTo>
                  <a:lnTo>
                    <a:pt x="529876" y="611886"/>
                  </a:lnTo>
                  <a:close/>
                </a:path>
              </a:pathLst>
            </a:custGeom>
            <a:grpFill/>
            <a:ln w="9525" cap="flat">
              <a:noFill/>
              <a:prstDash val="solid"/>
              <a:miter/>
            </a:ln>
          </p:spPr>
          <p:txBody>
            <a:bodyPr rtlCol="0" anchor="ctr"/>
            <a:lstStyle/>
            <a:p>
              <a:endParaRPr lang="pt-BR"/>
            </a:p>
          </p:txBody>
        </p:sp>
        <p:sp>
          <p:nvSpPr>
            <p:cNvPr id="476" name="Forma Livre: Forma 475">
              <a:extLst>
                <a:ext uri="{FF2B5EF4-FFF2-40B4-BE49-F238E27FC236}">
                  <a16:creationId xmlns:a16="http://schemas.microsoft.com/office/drawing/2014/main" id="{008FEA77-93E3-A44C-3DA2-603F1ED48AF0}"/>
                </a:ext>
              </a:extLst>
            </p:cNvPr>
            <p:cNvSpPr/>
            <p:nvPr/>
          </p:nvSpPr>
          <p:spPr>
            <a:xfrm>
              <a:off x="5538308" y="3246467"/>
              <a:ext cx="619413" cy="630350"/>
            </a:xfrm>
            <a:custGeom>
              <a:avLst/>
              <a:gdLst>
                <a:gd name="connsiteX0" fmla="*/ 619318 w 619413"/>
                <a:gd name="connsiteY0" fmla="*/ 343695 h 630350"/>
                <a:gd name="connsiteX1" fmla="*/ 81917 w 619413"/>
                <a:gd name="connsiteY1" fmla="*/ 343695 h 630350"/>
                <a:gd name="connsiteX2" fmla="*/ 158498 w 619413"/>
                <a:gd name="connsiteY2" fmla="*/ 492761 h 630350"/>
                <a:gd name="connsiteX3" fmla="*/ 316994 w 619413"/>
                <a:gd name="connsiteY3" fmla="*/ 550483 h 630350"/>
                <a:gd name="connsiteX4" fmla="*/ 519591 w 619413"/>
                <a:gd name="connsiteY4" fmla="*/ 419323 h 630350"/>
                <a:gd name="connsiteX5" fmla="*/ 604649 w 619413"/>
                <a:gd name="connsiteY5" fmla="*/ 419323 h 630350"/>
                <a:gd name="connsiteX6" fmla="*/ 491302 w 619413"/>
                <a:gd name="connsiteY6" fmla="*/ 572581 h 630350"/>
                <a:gd name="connsiteX7" fmla="*/ 313946 w 619413"/>
                <a:gd name="connsiteY7" fmla="*/ 630302 h 630350"/>
                <a:gd name="connsiteX8" fmla="*/ 96681 w 619413"/>
                <a:gd name="connsiteY8" fmla="*/ 540577 h 630350"/>
                <a:gd name="connsiteX9" fmla="*/ 98 w 619413"/>
                <a:gd name="connsiteY9" fmla="*/ 321692 h 630350"/>
                <a:gd name="connsiteX10" fmla="*/ 95062 w 619413"/>
                <a:gd name="connsiteY10" fmla="*/ 90235 h 630350"/>
                <a:gd name="connsiteX11" fmla="*/ 326519 w 619413"/>
                <a:gd name="connsiteY11" fmla="*/ 509 h 630350"/>
                <a:gd name="connsiteX12" fmla="*/ 534355 w 619413"/>
                <a:gd name="connsiteY12" fmla="*/ 99188 h 630350"/>
                <a:gd name="connsiteX13" fmla="*/ 619413 w 619413"/>
                <a:gd name="connsiteY13" fmla="*/ 300737 h 630350"/>
                <a:gd name="connsiteX14" fmla="*/ 619413 w 619413"/>
                <a:gd name="connsiteY14" fmla="*/ 343790 h 630350"/>
                <a:gd name="connsiteX15" fmla="*/ 540641 w 619413"/>
                <a:gd name="connsiteY15" fmla="*/ 270257 h 630350"/>
                <a:gd name="connsiteX16" fmla="*/ 461965 w 619413"/>
                <a:gd name="connsiteY16" fmla="*/ 134335 h 630350"/>
                <a:gd name="connsiteX17" fmla="*/ 313946 w 619413"/>
                <a:gd name="connsiteY17" fmla="*/ 81376 h 630350"/>
                <a:gd name="connsiteX18" fmla="*/ 163356 w 619413"/>
                <a:gd name="connsiteY18" fmla="*/ 132811 h 630350"/>
                <a:gd name="connsiteX19" fmla="*/ 82013 w 619413"/>
                <a:gd name="connsiteY19" fmla="*/ 270257 h 630350"/>
                <a:gd name="connsiteX20" fmla="*/ 540641 w 619413"/>
                <a:gd name="connsiteY20" fmla="*/ 270257 h 6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413" h="630350">
                  <a:moveTo>
                    <a:pt x="619318" y="343695"/>
                  </a:moveTo>
                  <a:lnTo>
                    <a:pt x="81917" y="343695"/>
                  </a:lnTo>
                  <a:cubicBezTo>
                    <a:pt x="88204" y="403893"/>
                    <a:pt x="113731" y="453518"/>
                    <a:pt x="158498" y="492761"/>
                  </a:cubicBezTo>
                  <a:cubicBezTo>
                    <a:pt x="203266" y="532004"/>
                    <a:pt x="256130" y="551149"/>
                    <a:pt x="316994" y="550483"/>
                  </a:cubicBezTo>
                  <a:cubicBezTo>
                    <a:pt x="411482" y="549054"/>
                    <a:pt x="479015" y="505334"/>
                    <a:pt x="519591" y="419323"/>
                  </a:cubicBezTo>
                  <a:lnTo>
                    <a:pt x="604649" y="419323"/>
                  </a:lnTo>
                  <a:cubicBezTo>
                    <a:pt x="582266" y="483712"/>
                    <a:pt x="544451" y="534766"/>
                    <a:pt x="491302" y="572581"/>
                  </a:cubicBezTo>
                  <a:cubicBezTo>
                    <a:pt x="438152" y="610395"/>
                    <a:pt x="379002" y="629635"/>
                    <a:pt x="313946" y="630302"/>
                  </a:cubicBezTo>
                  <a:cubicBezTo>
                    <a:pt x="232031" y="631731"/>
                    <a:pt x="159641" y="601822"/>
                    <a:pt x="96681" y="540577"/>
                  </a:cubicBezTo>
                  <a:cubicBezTo>
                    <a:pt x="33721" y="479331"/>
                    <a:pt x="1526" y="406369"/>
                    <a:pt x="98" y="321692"/>
                  </a:cubicBezTo>
                  <a:cubicBezTo>
                    <a:pt x="-1998" y="232157"/>
                    <a:pt x="29625" y="155005"/>
                    <a:pt x="95062" y="90235"/>
                  </a:cubicBezTo>
                  <a:cubicBezTo>
                    <a:pt x="160498" y="25560"/>
                    <a:pt x="237651" y="-4349"/>
                    <a:pt x="326519" y="509"/>
                  </a:cubicBezTo>
                  <a:cubicBezTo>
                    <a:pt x="406244" y="5367"/>
                    <a:pt x="475586" y="38323"/>
                    <a:pt x="534355" y="99188"/>
                  </a:cubicBezTo>
                  <a:cubicBezTo>
                    <a:pt x="591029" y="159386"/>
                    <a:pt x="619413" y="226537"/>
                    <a:pt x="619413" y="300737"/>
                  </a:cubicBezTo>
                  <a:lnTo>
                    <a:pt x="619413" y="343790"/>
                  </a:lnTo>
                  <a:close/>
                  <a:moveTo>
                    <a:pt x="540641" y="270257"/>
                  </a:moveTo>
                  <a:cubicBezTo>
                    <a:pt x="529402" y="214250"/>
                    <a:pt x="503208" y="169006"/>
                    <a:pt x="461965" y="134335"/>
                  </a:cubicBezTo>
                  <a:cubicBezTo>
                    <a:pt x="420626" y="99664"/>
                    <a:pt x="371382" y="82043"/>
                    <a:pt x="313946" y="81376"/>
                  </a:cubicBezTo>
                  <a:cubicBezTo>
                    <a:pt x="256606" y="80710"/>
                    <a:pt x="206409" y="97855"/>
                    <a:pt x="163356" y="132811"/>
                  </a:cubicBezTo>
                  <a:cubicBezTo>
                    <a:pt x="120303" y="167768"/>
                    <a:pt x="93157" y="213583"/>
                    <a:pt x="82013" y="270257"/>
                  </a:cubicBezTo>
                  <a:lnTo>
                    <a:pt x="540641" y="270257"/>
                  </a:lnTo>
                  <a:close/>
                </a:path>
              </a:pathLst>
            </a:custGeom>
            <a:grpFill/>
            <a:ln w="9525" cap="flat">
              <a:noFill/>
              <a:prstDash val="solid"/>
              <a:miter/>
            </a:ln>
          </p:spPr>
          <p:txBody>
            <a:bodyPr rtlCol="0" anchor="ctr"/>
            <a:lstStyle/>
            <a:p>
              <a:endParaRPr lang="pt-BR"/>
            </a:p>
          </p:txBody>
        </p:sp>
        <p:sp>
          <p:nvSpPr>
            <p:cNvPr id="477" name="Forma Livre: Forma 476">
              <a:extLst>
                <a:ext uri="{FF2B5EF4-FFF2-40B4-BE49-F238E27FC236}">
                  <a16:creationId xmlns:a16="http://schemas.microsoft.com/office/drawing/2014/main" id="{95F9BC83-E3C3-CDFF-A7E3-02ACA75445E8}"/>
                </a:ext>
              </a:extLst>
            </p:cNvPr>
            <p:cNvSpPr/>
            <p:nvPr/>
          </p:nvSpPr>
          <p:spPr>
            <a:xfrm>
              <a:off x="6229064" y="3248801"/>
              <a:ext cx="615124" cy="627011"/>
            </a:xfrm>
            <a:custGeom>
              <a:avLst/>
              <a:gdLst>
                <a:gd name="connsiteX0" fmla="*/ 615029 w 615124"/>
                <a:gd name="connsiteY0" fmla="*/ 314024 h 627011"/>
                <a:gd name="connsiteX1" fmla="*/ 521113 w 615124"/>
                <a:gd name="connsiteY1" fmla="*/ 537099 h 627011"/>
                <a:gd name="connsiteX2" fmla="*/ 298037 w 615124"/>
                <a:gd name="connsiteY2" fmla="*/ 626825 h 627011"/>
                <a:gd name="connsiteX3" fmla="*/ 86582 w 615124"/>
                <a:gd name="connsiteY3" fmla="*/ 532337 h 627011"/>
                <a:gd name="connsiteX4" fmla="*/ 0 w 615124"/>
                <a:gd name="connsiteY4" fmla="*/ 315072 h 627011"/>
                <a:gd name="connsiteX5" fmla="*/ 93440 w 615124"/>
                <a:gd name="connsiteY5" fmla="*/ 89901 h 627011"/>
                <a:gd name="connsiteX6" fmla="*/ 315944 w 615124"/>
                <a:gd name="connsiteY6" fmla="*/ 175 h 627011"/>
                <a:gd name="connsiteX7" fmla="*/ 527971 w 615124"/>
                <a:gd name="connsiteY7" fmla="*/ 96187 h 627011"/>
                <a:gd name="connsiteX8" fmla="*/ 615124 w 615124"/>
                <a:gd name="connsiteY8" fmla="*/ 314024 h 627011"/>
                <a:gd name="connsiteX9" fmla="*/ 535210 w 615124"/>
                <a:gd name="connsiteY9" fmla="*/ 307737 h 627011"/>
                <a:gd name="connsiteX10" fmla="*/ 467392 w 615124"/>
                <a:gd name="connsiteY10" fmla="*/ 145431 h 627011"/>
                <a:gd name="connsiteX11" fmla="*/ 311182 w 615124"/>
                <a:gd name="connsiteY11" fmla="*/ 77994 h 627011"/>
                <a:gd name="connsiteX12" fmla="*/ 148114 w 615124"/>
                <a:gd name="connsiteY12" fmla="*/ 144955 h 627011"/>
                <a:gd name="connsiteX13" fmla="*/ 79724 w 615124"/>
                <a:gd name="connsiteY13" fmla="*/ 308880 h 627011"/>
                <a:gd name="connsiteX14" fmla="*/ 141827 w 615124"/>
                <a:gd name="connsiteY14" fmla="*/ 474901 h 627011"/>
                <a:gd name="connsiteX15" fmla="*/ 298609 w 615124"/>
                <a:gd name="connsiteY15" fmla="*/ 549196 h 627011"/>
                <a:gd name="connsiteX16" fmla="*/ 467487 w 615124"/>
                <a:gd name="connsiteY16" fmla="*/ 480616 h 627011"/>
                <a:gd name="connsiteX17" fmla="*/ 535305 w 615124"/>
                <a:gd name="connsiteY17" fmla="*/ 307737 h 62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5124" h="627011">
                  <a:moveTo>
                    <a:pt x="615029" y="314024"/>
                  </a:moveTo>
                  <a:cubicBezTo>
                    <a:pt x="615029" y="400130"/>
                    <a:pt x="583692" y="474425"/>
                    <a:pt x="521113" y="537099"/>
                  </a:cubicBezTo>
                  <a:cubicBezTo>
                    <a:pt x="458438" y="599774"/>
                    <a:pt x="384143" y="629682"/>
                    <a:pt x="298037" y="626825"/>
                  </a:cubicBezTo>
                  <a:cubicBezTo>
                    <a:pt x="214789" y="624729"/>
                    <a:pt x="144304" y="593202"/>
                    <a:pt x="86582" y="532337"/>
                  </a:cubicBezTo>
                  <a:cubicBezTo>
                    <a:pt x="28861" y="471472"/>
                    <a:pt x="0" y="398987"/>
                    <a:pt x="0" y="315072"/>
                  </a:cubicBezTo>
                  <a:cubicBezTo>
                    <a:pt x="0" y="231156"/>
                    <a:pt x="31147" y="152575"/>
                    <a:pt x="93440" y="89901"/>
                  </a:cubicBezTo>
                  <a:cubicBezTo>
                    <a:pt x="155734" y="27321"/>
                    <a:pt x="229933" y="-2587"/>
                    <a:pt x="315944" y="175"/>
                  </a:cubicBezTo>
                  <a:cubicBezTo>
                    <a:pt x="399193" y="2937"/>
                    <a:pt x="469868" y="35037"/>
                    <a:pt x="527971" y="96187"/>
                  </a:cubicBezTo>
                  <a:cubicBezTo>
                    <a:pt x="586073" y="157433"/>
                    <a:pt x="615124" y="230013"/>
                    <a:pt x="615124" y="314024"/>
                  </a:cubicBezTo>
                  <a:close/>
                  <a:moveTo>
                    <a:pt x="535210" y="307737"/>
                  </a:moveTo>
                  <a:cubicBezTo>
                    <a:pt x="533114" y="244491"/>
                    <a:pt x="510445" y="190389"/>
                    <a:pt x="467392" y="145431"/>
                  </a:cubicBezTo>
                  <a:cubicBezTo>
                    <a:pt x="424339" y="100473"/>
                    <a:pt x="372142" y="77994"/>
                    <a:pt x="311182" y="77994"/>
                  </a:cubicBezTo>
                  <a:cubicBezTo>
                    <a:pt x="247364" y="77328"/>
                    <a:pt x="192977" y="99616"/>
                    <a:pt x="148114" y="144955"/>
                  </a:cubicBezTo>
                  <a:cubicBezTo>
                    <a:pt x="103251" y="190294"/>
                    <a:pt x="80391" y="244968"/>
                    <a:pt x="79724" y="308880"/>
                  </a:cubicBezTo>
                  <a:cubicBezTo>
                    <a:pt x="78296" y="372126"/>
                    <a:pt x="98965" y="427467"/>
                    <a:pt x="141827" y="474901"/>
                  </a:cubicBezTo>
                  <a:cubicBezTo>
                    <a:pt x="184595" y="522336"/>
                    <a:pt x="236887" y="547101"/>
                    <a:pt x="298609" y="549196"/>
                  </a:cubicBezTo>
                  <a:cubicBezTo>
                    <a:pt x="364522" y="552720"/>
                    <a:pt x="420814" y="529860"/>
                    <a:pt x="467487" y="480616"/>
                  </a:cubicBezTo>
                  <a:cubicBezTo>
                    <a:pt x="514160" y="431372"/>
                    <a:pt x="536734" y="373746"/>
                    <a:pt x="535305" y="307737"/>
                  </a:cubicBezTo>
                  <a:close/>
                </a:path>
              </a:pathLst>
            </a:custGeom>
            <a:grpFill/>
            <a:ln w="9525" cap="flat">
              <a:noFill/>
              <a:prstDash val="solid"/>
              <a:miter/>
            </a:ln>
          </p:spPr>
          <p:txBody>
            <a:bodyPr rtlCol="0" anchor="ctr"/>
            <a:lstStyle/>
            <a:p>
              <a:endParaRPr lang="pt-BR"/>
            </a:p>
          </p:txBody>
        </p:sp>
        <p:sp>
          <p:nvSpPr>
            <p:cNvPr id="478" name="Forma Livre: Forma 477">
              <a:extLst>
                <a:ext uri="{FF2B5EF4-FFF2-40B4-BE49-F238E27FC236}">
                  <a16:creationId xmlns:a16="http://schemas.microsoft.com/office/drawing/2014/main" id="{18128D85-A37A-59FE-9563-F494DA2764D9}"/>
                </a:ext>
              </a:extLst>
            </p:cNvPr>
            <p:cNvSpPr/>
            <p:nvPr/>
          </p:nvSpPr>
          <p:spPr>
            <a:xfrm>
              <a:off x="6924960" y="2957512"/>
              <a:ext cx="79724" cy="904493"/>
            </a:xfrm>
            <a:custGeom>
              <a:avLst/>
              <a:gdLst>
                <a:gd name="connsiteX0" fmla="*/ 79724 w 79724"/>
                <a:gd name="connsiteY0" fmla="*/ 904494 h 904493"/>
                <a:gd name="connsiteX1" fmla="*/ 0 w 79724"/>
                <a:gd name="connsiteY1" fmla="*/ 904494 h 904493"/>
                <a:gd name="connsiteX2" fmla="*/ 0 w 79724"/>
                <a:gd name="connsiteY2" fmla="*/ 0 h 904493"/>
                <a:gd name="connsiteX3" fmla="*/ 79724 w 79724"/>
                <a:gd name="connsiteY3" fmla="*/ 0 h 904493"/>
                <a:gd name="connsiteX4" fmla="*/ 79724 w 79724"/>
                <a:gd name="connsiteY4" fmla="*/ 904494 h 904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24" h="904493">
                  <a:moveTo>
                    <a:pt x="79724" y="904494"/>
                  </a:moveTo>
                  <a:lnTo>
                    <a:pt x="0" y="904494"/>
                  </a:lnTo>
                  <a:lnTo>
                    <a:pt x="0" y="0"/>
                  </a:lnTo>
                  <a:lnTo>
                    <a:pt x="79724" y="0"/>
                  </a:lnTo>
                  <a:lnTo>
                    <a:pt x="79724" y="904494"/>
                  </a:lnTo>
                  <a:close/>
                </a:path>
              </a:pathLst>
            </a:custGeom>
            <a:grpFill/>
            <a:ln w="9525" cap="flat">
              <a:noFill/>
              <a:prstDash val="solid"/>
              <a:miter/>
            </a:ln>
          </p:spPr>
          <p:txBody>
            <a:bodyPr rtlCol="0" anchor="ctr"/>
            <a:lstStyle/>
            <a:p>
              <a:endParaRPr lang="pt-BR"/>
            </a:p>
          </p:txBody>
        </p:sp>
        <p:sp>
          <p:nvSpPr>
            <p:cNvPr id="479" name="Forma Livre: Forma 478">
              <a:extLst>
                <a:ext uri="{FF2B5EF4-FFF2-40B4-BE49-F238E27FC236}">
                  <a16:creationId xmlns:a16="http://schemas.microsoft.com/office/drawing/2014/main" id="{1136E64C-F97F-F01B-1D14-EEBFAF141018}"/>
                </a:ext>
              </a:extLst>
            </p:cNvPr>
            <p:cNvSpPr/>
            <p:nvPr/>
          </p:nvSpPr>
          <p:spPr>
            <a:xfrm>
              <a:off x="7094886" y="3263740"/>
              <a:ext cx="529018" cy="612933"/>
            </a:xfrm>
            <a:custGeom>
              <a:avLst/>
              <a:gdLst>
                <a:gd name="connsiteX0" fmla="*/ 529019 w 529018"/>
                <a:gd name="connsiteY0" fmla="*/ 341090 h 612933"/>
                <a:gd name="connsiteX1" fmla="*/ 453962 w 529018"/>
                <a:gd name="connsiteY1" fmla="*/ 535305 h 612933"/>
                <a:gd name="connsiteX2" fmla="*/ 264509 w 529018"/>
                <a:gd name="connsiteY2" fmla="*/ 612934 h 612933"/>
                <a:gd name="connsiteX3" fmla="*/ 75057 w 529018"/>
                <a:gd name="connsiteY3" fmla="*/ 535305 h 612933"/>
                <a:gd name="connsiteX4" fmla="*/ 0 w 529018"/>
                <a:gd name="connsiteY4" fmla="*/ 341090 h 612933"/>
                <a:gd name="connsiteX5" fmla="*/ 0 w 529018"/>
                <a:gd name="connsiteY5" fmla="*/ 0 h 612933"/>
                <a:gd name="connsiteX6" fmla="*/ 79724 w 529018"/>
                <a:gd name="connsiteY6" fmla="*/ 0 h 612933"/>
                <a:gd name="connsiteX7" fmla="*/ 79724 w 529018"/>
                <a:gd name="connsiteY7" fmla="*/ 351282 h 612933"/>
                <a:gd name="connsiteX8" fmla="*/ 135160 w 529018"/>
                <a:gd name="connsiteY8" fmla="*/ 481203 h 612933"/>
                <a:gd name="connsiteX9" fmla="*/ 264509 w 529018"/>
                <a:gd name="connsiteY9" fmla="*/ 535400 h 612933"/>
                <a:gd name="connsiteX10" fmla="*/ 393859 w 529018"/>
                <a:gd name="connsiteY10" fmla="*/ 481203 h 612933"/>
                <a:gd name="connsiteX11" fmla="*/ 449294 w 529018"/>
                <a:gd name="connsiteY11" fmla="*/ 351282 h 612933"/>
                <a:gd name="connsiteX12" fmla="*/ 449294 w 529018"/>
                <a:gd name="connsiteY12" fmla="*/ 0 h 612933"/>
                <a:gd name="connsiteX13" fmla="*/ 529019 w 529018"/>
                <a:gd name="connsiteY13" fmla="*/ 0 h 612933"/>
                <a:gd name="connsiteX14" fmla="*/ 529019 w 529018"/>
                <a:gd name="connsiteY14" fmla="*/ 341090 h 61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018" h="612933">
                  <a:moveTo>
                    <a:pt x="529019" y="341090"/>
                  </a:moveTo>
                  <a:cubicBezTo>
                    <a:pt x="529019" y="418719"/>
                    <a:pt x="503968" y="483489"/>
                    <a:pt x="453962" y="535305"/>
                  </a:cubicBezTo>
                  <a:cubicBezTo>
                    <a:pt x="403955" y="587121"/>
                    <a:pt x="340805" y="612934"/>
                    <a:pt x="264509" y="612934"/>
                  </a:cubicBezTo>
                  <a:cubicBezTo>
                    <a:pt x="188214" y="612934"/>
                    <a:pt x="125063" y="587026"/>
                    <a:pt x="75057" y="535305"/>
                  </a:cubicBezTo>
                  <a:cubicBezTo>
                    <a:pt x="25051" y="483489"/>
                    <a:pt x="0" y="418814"/>
                    <a:pt x="0" y="341090"/>
                  </a:cubicBezTo>
                  <a:lnTo>
                    <a:pt x="0" y="0"/>
                  </a:lnTo>
                  <a:lnTo>
                    <a:pt x="79724" y="0"/>
                  </a:lnTo>
                  <a:lnTo>
                    <a:pt x="79724" y="351282"/>
                  </a:lnTo>
                  <a:cubicBezTo>
                    <a:pt x="79724" y="401765"/>
                    <a:pt x="98203" y="445103"/>
                    <a:pt x="135160" y="481203"/>
                  </a:cubicBezTo>
                  <a:cubicBezTo>
                    <a:pt x="172117" y="517303"/>
                    <a:pt x="215170" y="535400"/>
                    <a:pt x="264509" y="535400"/>
                  </a:cubicBezTo>
                  <a:cubicBezTo>
                    <a:pt x="313849" y="535400"/>
                    <a:pt x="356902" y="517398"/>
                    <a:pt x="393859" y="481203"/>
                  </a:cubicBezTo>
                  <a:cubicBezTo>
                    <a:pt x="430816" y="445103"/>
                    <a:pt x="449294" y="401765"/>
                    <a:pt x="449294" y="351282"/>
                  </a:cubicBezTo>
                  <a:lnTo>
                    <a:pt x="449294" y="0"/>
                  </a:lnTo>
                  <a:lnTo>
                    <a:pt x="529019" y="0"/>
                  </a:lnTo>
                  <a:lnTo>
                    <a:pt x="529019" y="341090"/>
                  </a:lnTo>
                  <a:close/>
                </a:path>
              </a:pathLst>
            </a:custGeom>
            <a:grpFill/>
            <a:ln w="9525" cap="flat">
              <a:noFill/>
              <a:prstDash val="solid"/>
              <a:miter/>
            </a:ln>
          </p:spPr>
          <p:txBody>
            <a:bodyPr rtlCol="0" anchor="ctr"/>
            <a:lstStyle/>
            <a:p>
              <a:endParaRPr lang="pt-BR"/>
            </a:p>
          </p:txBody>
        </p:sp>
        <p:sp>
          <p:nvSpPr>
            <p:cNvPr id="480" name="Forma Livre: Forma 479">
              <a:extLst>
                <a:ext uri="{FF2B5EF4-FFF2-40B4-BE49-F238E27FC236}">
                  <a16:creationId xmlns:a16="http://schemas.microsoft.com/office/drawing/2014/main" id="{F3D93EE7-27CA-DFD9-7ED9-D41CC079CA84}"/>
                </a:ext>
              </a:extLst>
            </p:cNvPr>
            <p:cNvSpPr/>
            <p:nvPr/>
          </p:nvSpPr>
          <p:spPr>
            <a:xfrm>
              <a:off x="7696390" y="2961702"/>
              <a:ext cx="615129" cy="917253"/>
            </a:xfrm>
            <a:custGeom>
              <a:avLst/>
              <a:gdLst>
                <a:gd name="connsiteX0" fmla="*/ 615030 w 615129"/>
                <a:gd name="connsiteY0" fmla="*/ 604266 h 917253"/>
                <a:gd name="connsiteX1" fmla="*/ 522637 w 615129"/>
                <a:gd name="connsiteY1" fmla="*/ 827342 h 917253"/>
                <a:gd name="connsiteX2" fmla="*/ 298037 w 615129"/>
                <a:gd name="connsiteY2" fmla="*/ 917067 h 917253"/>
                <a:gd name="connsiteX3" fmla="*/ 86582 w 615129"/>
                <a:gd name="connsiteY3" fmla="*/ 822579 h 917253"/>
                <a:gd name="connsiteX4" fmla="*/ 0 w 615129"/>
                <a:gd name="connsiteY4" fmla="*/ 605314 h 917253"/>
                <a:gd name="connsiteX5" fmla="*/ 93250 w 615129"/>
                <a:gd name="connsiteY5" fmla="*/ 380143 h 917253"/>
                <a:gd name="connsiteX6" fmla="*/ 315278 w 615129"/>
                <a:gd name="connsiteY6" fmla="*/ 290417 h 917253"/>
                <a:gd name="connsiteX7" fmla="*/ 535305 w 615129"/>
                <a:gd name="connsiteY7" fmla="*/ 396431 h 917253"/>
                <a:gd name="connsiteX8" fmla="*/ 535305 w 615129"/>
                <a:gd name="connsiteY8" fmla="*/ 0 h 917253"/>
                <a:gd name="connsiteX9" fmla="*/ 615030 w 615129"/>
                <a:gd name="connsiteY9" fmla="*/ 0 h 917253"/>
                <a:gd name="connsiteX10" fmla="*/ 615030 w 615129"/>
                <a:gd name="connsiteY10" fmla="*/ 604266 h 917253"/>
                <a:gd name="connsiteX11" fmla="*/ 535210 w 615129"/>
                <a:gd name="connsiteY11" fmla="*/ 597980 h 917253"/>
                <a:gd name="connsiteX12" fmla="*/ 468440 w 615129"/>
                <a:gd name="connsiteY12" fmla="*/ 435674 h 917253"/>
                <a:gd name="connsiteX13" fmla="*/ 311182 w 615129"/>
                <a:gd name="connsiteY13" fmla="*/ 368237 h 917253"/>
                <a:gd name="connsiteX14" fmla="*/ 148590 w 615129"/>
                <a:gd name="connsiteY14" fmla="*/ 435197 h 917253"/>
                <a:gd name="connsiteX15" fmla="*/ 79724 w 615129"/>
                <a:gd name="connsiteY15" fmla="*/ 599123 h 917253"/>
                <a:gd name="connsiteX16" fmla="*/ 142875 w 615129"/>
                <a:gd name="connsiteY16" fmla="*/ 765143 h 917253"/>
                <a:gd name="connsiteX17" fmla="*/ 299657 w 615129"/>
                <a:gd name="connsiteY17" fmla="*/ 839438 h 917253"/>
                <a:gd name="connsiteX18" fmla="*/ 468535 w 615129"/>
                <a:gd name="connsiteY18" fmla="*/ 770954 h 917253"/>
                <a:gd name="connsiteX19" fmla="*/ 535305 w 615129"/>
                <a:gd name="connsiteY19" fmla="*/ 598075 h 91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5129" h="917253">
                  <a:moveTo>
                    <a:pt x="615030" y="604266"/>
                  </a:moveTo>
                  <a:cubicBezTo>
                    <a:pt x="617125" y="690372"/>
                    <a:pt x="586359" y="764667"/>
                    <a:pt x="522637" y="827342"/>
                  </a:cubicBezTo>
                  <a:cubicBezTo>
                    <a:pt x="458915" y="890016"/>
                    <a:pt x="384048" y="919924"/>
                    <a:pt x="298037" y="917067"/>
                  </a:cubicBezTo>
                  <a:cubicBezTo>
                    <a:pt x="214789" y="914972"/>
                    <a:pt x="144304" y="883444"/>
                    <a:pt x="86582" y="822579"/>
                  </a:cubicBezTo>
                  <a:cubicBezTo>
                    <a:pt x="28861" y="761714"/>
                    <a:pt x="0" y="689324"/>
                    <a:pt x="0" y="605314"/>
                  </a:cubicBezTo>
                  <a:cubicBezTo>
                    <a:pt x="0" y="521303"/>
                    <a:pt x="31052" y="442817"/>
                    <a:pt x="93250" y="380143"/>
                  </a:cubicBezTo>
                  <a:cubicBezTo>
                    <a:pt x="155448" y="317564"/>
                    <a:pt x="229457" y="287655"/>
                    <a:pt x="315278" y="290417"/>
                  </a:cubicBezTo>
                  <a:cubicBezTo>
                    <a:pt x="403288" y="293942"/>
                    <a:pt x="476631" y="329279"/>
                    <a:pt x="535305" y="396431"/>
                  </a:cubicBezTo>
                  <a:lnTo>
                    <a:pt x="535305" y="0"/>
                  </a:lnTo>
                  <a:lnTo>
                    <a:pt x="615030" y="0"/>
                  </a:lnTo>
                  <a:lnTo>
                    <a:pt x="615030" y="604266"/>
                  </a:lnTo>
                  <a:close/>
                  <a:moveTo>
                    <a:pt x="535210" y="597980"/>
                  </a:moveTo>
                  <a:cubicBezTo>
                    <a:pt x="533781" y="534734"/>
                    <a:pt x="511588" y="480632"/>
                    <a:pt x="468440" y="435674"/>
                  </a:cubicBezTo>
                  <a:cubicBezTo>
                    <a:pt x="425291" y="390716"/>
                    <a:pt x="372904" y="368237"/>
                    <a:pt x="311182" y="368237"/>
                  </a:cubicBezTo>
                  <a:cubicBezTo>
                    <a:pt x="248031" y="367570"/>
                    <a:pt x="193834" y="389858"/>
                    <a:pt x="148590" y="435197"/>
                  </a:cubicBezTo>
                  <a:cubicBezTo>
                    <a:pt x="103346" y="480536"/>
                    <a:pt x="80391" y="535210"/>
                    <a:pt x="79724" y="599123"/>
                  </a:cubicBezTo>
                  <a:cubicBezTo>
                    <a:pt x="79058" y="662369"/>
                    <a:pt x="100108" y="717709"/>
                    <a:pt x="142875" y="765143"/>
                  </a:cubicBezTo>
                  <a:cubicBezTo>
                    <a:pt x="185642" y="812578"/>
                    <a:pt x="237935" y="837343"/>
                    <a:pt x="299657" y="839438"/>
                  </a:cubicBezTo>
                  <a:cubicBezTo>
                    <a:pt x="365570" y="842963"/>
                    <a:pt x="421862" y="820103"/>
                    <a:pt x="468535" y="770954"/>
                  </a:cubicBezTo>
                  <a:cubicBezTo>
                    <a:pt x="515207" y="721709"/>
                    <a:pt x="537401" y="664083"/>
                    <a:pt x="535305" y="598075"/>
                  </a:cubicBezTo>
                  <a:close/>
                </a:path>
              </a:pathLst>
            </a:custGeom>
            <a:grpFill/>
            <a:ln w="9525" cap="flat">
              <a:noFill/>
              <a:prstDash val="solid"/>
              <a:miter/>
            </a:ln>
          </p:spPr>
          <p:txBody>
            <a:bodyPr rtlCol="0" anchor="ctr"/>
            <a:lstStyle/>
            <a:p>
              <a:endParaRPr lang="pt-BR"/>
            </a:p>
          </p:txBody>
        </p:sp>
        <p:sp>
          <p:nvSpPr>
            <p:cNvPr id="481" name="Forma Livre: Forma 480">
              <a:extLst>
                <a:ext uri="{FF2B5EF4-FFF2-40B4-BE49-F238E27FC236}">
                  <a16:creationId xmlns:a16="http://schemas.microsoft.com/office/drawing/2014/main" id="{4A07763B-B471-5B8A-7CC2-507AF07469A7}"/>
                </a:ext>
              </a:extLst>
            </p:cNvPr>
            <p:cNvSpPr/>
            <p:nvPr/>
          </p:nvSpPr>
          <p:spPr>
            <a:xfrm>
              <a:off x="8396380" y="3246467"/>
              <a:ext cx="619412" cy="630350"/>
            </a:xfrm>
            <a:custGeom>
              <a:avLst/>
              <a:gdLst>
                <a:gd name="connsiteX0" fmla="*/ 619318 w 619412"/>
                <a:gd name="connsiteY0" fmla="*/ 343695 h 630350"/>
                <a:gd name="connsiteX1" fmla="*/ 81917 w 619412"/>
                <a:gd name="connsiteY1" fmla="*/ 343695 h 630350"/>
                <a:gd name="connsiteX2" fmla="*/ 158499 w 619412"/>
                <a:gd name="connsiteY2" fmla="*/ 492761 h 630350"/>
                <a:gd name="connsiteX3" fmla="*/ 316994 w 619412"/>
                <a:gd name="connsiteY3" fmla="*/ 550483 h 630350"/>
                <a:gd name="connsiteX4" fmla="*/ 519591 w 619412"/>
                <a:gd name="connsiteY4" fmla="*/ 419323 h 630350"/>
                <a:gd name="connsiteX5" fmla="*/ 604649 w 619412"/>
                <a:gd name="connsiteY5" fmla="*/ 419323 h 630350"/>
                <a:gd name="connsiteX6" fmla="*/ 491302 w 619412"/>
                <a:gd name="connsiteY6" fmla="*/ 572581 h 630350"/>
                <a:gd name="connsiteX7" fmla="*/ 313946 w 619412"/>
                <a:gd name="connsiteY7" fmla="*/ 630302 h 630350"/>
                <a:gd name="connsiteX8" fmla="*/ 96681 w 619412"/>
                <a:gd name="connsiteY8" fmla="*/ 540577 h 630350"/>
                <a:gd name="connsiteX9" fmla="*/ 98 w 619412"/>
                <a:gd name="connsiteY9" fmla="*/ 321692 h 630350"/>
                <a:gd name="connsiteX10" fmla="*/ 95062 w 619412"/>
                <a:gd name="connsiteY10" fmla="*/ 90235 h 630350"/>
                <a:gd name="connsiteX11" fmla="*/ 326519 w 619412"/>
                <a:gd name="connsiteY11" fmla="*/ 509 h 630350"/>
                <a:gd name="connsiteX12" fmla="*/ 534355 w 619412"/>
                <a:gd name="connsiteY12" fmla="*/ 99188 h 630350"/>
                <a:gd name="connsiteX13" fmla="*/ 619413 w 619412"/>
                <a:gd name="connsiteY13" fmla="*/ 300737 h 630350"/>
                <a:gd name="connsiteX14" fmla="*/ 619413 w 619412"/>
                <a:gd name="connsiteY14" fmla="*/ 343790 h 630350"/>
                <a:gd name="connsiteX15" fmla="*/ 540546 w 619412"/>
                <a:gd name="connsiteY15" fmla="*/ 270257 h 630350"/>
                <a:gd name="connsiteX16" fmla="*/ 461870 w 619412"/>
                <a:gd name="connsiteY16" fmla="*/ 134335 h 630350"/>
                <a:gd name="connsiteX17" fmla="*/ 313851 w 619412"/>
                <a:gd name="connsiteY17" fmla="*/ 81376 h 630350"/>
                <a:gd name="connsiteX18" fmla="*/ 163261 w 619412"/>
                <a:gd name="connsiteY18" fmla="*/ 132811 h 630350"/>
                <a:gd name="connsiteX19" fmla="*/ 81917 w 619412"/>
                <a:gd name="connsiteY19" fmla="*/ 270257 h 630350"/>
                <a:gd name="connsiteX20" fmla="*/ 540546 w 619412"/>
                <a:gd name="connsiteY20" fmla="*/ 270257 h 6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412" h="630350">
                  <a:moveTo>
                    <a:pt x="619318" y="343695"/>
                  </a:moveTo>
                  <a:lnTo>
                    <a:pt x="81917" y="343695"/>
                  </a:lnTo>
                  <a:cubicBezTo>
                    <a:pt x="88204" y="403893"/>
                    <a:pt x="113731" y="453518"/>
                    <a:pt x="158499" y="492761"/>
                  </a:cubicBezTo>
                  <a:cubicBezTo>
                    <a:pt x="203266" y="532004"/>
                    <a:pt x="256130" y="551149"/>
                    <a:pt x="316994" y="550483"/>
                  </a:cubicBezTo>
                  <a:cubicBezTo>
                    <a:pt x="411482" y="549054"/>
                    <a:pt x="479014" y="505334"/>
                    <a:pt x="519591" y="419323"/>
                  </a:cubicBezTo>
                  <a:lnTo>
                    <a:pt x="604649" y="419323"/>
                  </a:lnTo>
                  <a:cubicBezTo>
                    <a:pt x="582266" y="483712"/>
                    <a:pt x="544451" y="534766"/>
                    <a:pt x="491302" y="572581"/>
                  </a:cubicBezTo>
                  <a:cubicBezTo>
                    <a:pt x="438152" y="610395"/>
                    <a:pt x="379002" y="629635"/>
                    <a:pt x="313946" y="630302"/>
                  </a:cubicBezTo>
                  <a:cubicBezTo>
                    <a:pt x="232031" y="631731"/>
                    <a:pt x="159641" y="601822"/>
                    <a:pt x="96681" y="540577"/>
                  </a:cubicBezTo>
                  <a:cubicBezTo>
                    <a:pt x="33721" y="479331"/>
                    <a:pt x="1526" y="406369"/>
                    <a:pt x="98" y="321692"/>
                  </a:cubicBezTo>
                  <a:cubicBezTo>
                    <a:pt x="-1998" y="232157"/>
                    <a:pt x="29625" y="155005"/>
                    <a:pt x="95062" y="90235"/>
                  </a:cubicBezTo>
                  <a:cubicBezTo>
                    <a:pt x="160498" y="25560"/>
                    <a:pt x="237651" y="-4349"/>
                    <a:pt x="326519" y="509"/>
                  </a:cubicBezTo>
                  <a:cubicBezTo>
                    <a:pt x="406243" y="5367"/>
                    <a:pt x="475586" y="38323"/>
                    <a:pt x="534355" y="99188"/>
                  </a:cubicBezTo>
                  <a:cubicBezTo>
                    <a:pt x="591029" y="159386"/>
                    <a:pt x="619413" y="226537"/>
                    <a:pt x="619413" y="300737"/>
                  </a:cubicBezTo>
                  <a:lnTo>
                    <a:pt x="619413" y="343790"/>
                  </a:lnTo>
                  <a:close/>
                  <a:moveTo>
                    <a:pt x="540546" y="270257"/>
                  </a:moveTo>
                  <a:cubicBezTo>
                    <a:pt x="529307" y="214250"/>
                    <a:pt x="503113" y="169006"/>
                    <a:pt x="461870" y="134335"/>
                  </a:cubicBezTo>
                  <a:cubicBezTo>
                    <a:pt x="420531" y="99664"/>
                    <a:pt x="371287" y="82043"/>
                    <a:pt x="313851" y="81376"/>
                  </a:cubicBezTo>
                  <a:cubicBezTo>
                    <a:pt x="256511" y="80710"/>
                    <a:pt x="206314" y="97855"/>
                    <a:pt x="163261" y="132811"/>
                  </a:cubicBezTo>
                  <a:cubicBezTo>
                    <a:pt x="120208" y="167768"/>
                    <a:pt x="93062" y="213583"/>
                    <a:pt x="81917" y="270257"/>
                  </a:cubicBezTo>
                  <a:lnTo>
                    <a:pt x="540546" y="270257"/>
                  </a:lnTo>
                  <a:close/>
                </a:path>
              </a:pathLst>
            </a:custGeom>
            <a:grpFill/>
            <a:ln w="9525" cap="flat">
              <a:noFill/>
              <a:prstDash val="solid"/>
              <a:miter/>
            </a:ln>
          </p:spPr>
          <p:txBody>
            <a:bodyPr rtlCol="0" anchor="ctr"/>
            <a:lstStyle/>
            <a:p>
              <a:endParaRPr lang="pt-BR"/>
            </a:p>
          </p:txBody>
        </p:sp>
        <p:grpSp>
          <p:nvGrpSpPr>
            <p:cNvPr id="482" name="Gráfico 246">
              <a:extLst>
                <a:ext uri="{FF2B5EF4-FFF2-40B4-BE49-F238E27FC236}">
                  <a16:creationId xmlns:a16="http://schemas.microsoft.com/office/drawing/2014/main" id="{CF0BFA32-48ED-F47A-89F7-F5F322C5AE40}"/>
                </a:ext>
              </a:extLst>
            </p:cNvPr>
            <p:cNvGrpSpPr/>
            <p:nvPr/>
          </p:nvGrpSpPr>
          <p:grpSpPr>
            <a:xfrm>
              <a:off x="3171825" y="3007232"/>
              <a:ext cx="1905762" cy="895408"/>
              <a:chOff x="3171825" y="3007232"/>
              <a:chExt cx="1905762" cy="895408"/>
            </a:xfrm>
            <a:grpFill/>
          </p:grpSpPr>
          <p:sp>
            <p:nvSpPr>
              <p:cNvPr id="484" name="Forma Livre: Forma 483">
                <a:extLst>
                  <a:ext uri="{FF2B5EF4-FFF2-40B4-BE49-F238E27FC236}">
                    <a16:creationId xmlns:a16="http://schemas.microsoft.com/office/drawing/2014/main" id="{EE792B8C-0BC9-D9A0-C3A0-E918D05B2B80}"/>
                  </a:ext>
                </a:extLst>
              </p:cNvPr>
              <p:cNvSpPr/>
              <p:nvPr/>
            </p:nvSpPr>
            <p:spPr>
              <a:xfrm>
                <a:off x="4314158" y="3475957"/>
                <a:ext cx="205740" cy="205739"/>
              </a:xfrm>
              <a:custGeom>
                <a:avLst/>
                <a:gdLst>
                  <a:gd name="connsiteX0" fmla="*/ 205740 w 205740"/>
                  <a:gd name="connsiteY0" fmla="*/ 102870 h 205739"/>
                  <a:gd name="connsiteX1" fmla="*/ 102870 w 205740"/>
                  <a:gd name="connsiteY1" fmla="*/ 205740 h 205739"/>
                  <a:gd name="connsiteX2" fmla="*/ 0 w 205740"/>
                  <a:gd name="connsiteY2" fmla="*/ 102870 h 205739"/>
                  <a:gd name="connsiteX3" fmla="*/ 102870 w 205740"/>
                  <a:gd name="connsiteY3" fmla="*/ 0 h 205739"/>
                  <a:gd name="connsiteX4" fmla="*/ 205740 w 205740"/>
                  <a:gd name="connsiteY4" fmla="*/ 102870 h 20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 h="205739">
                    <a:moveTo>
                      <a:pt x="205740" y="102870"/>
                    </a:moveTo>
                    <a:cubicBezTo>
                      <a:pt x="205740" y="159684"/>
                      <a:pt x="159684" y="205740"/>
                      <a:pt x="102870" y="205740"/>
                    </a:cubicBezTo>
                    <a:cubicBezTo>
                      <a:pt x="46056" y="205740"/>
                      <a:pt x="0" y="159684"/>
                      <a:pt x="0" y="102870"/>
                    </a:cubicBezTo>
                    <a:cubicBezTo>
                      <a:pt x="0" y="46056"/>
                      <a:pt x="46056" y="0"/>
                      <a:pt x="102870" y="0"/>
                    </a:cubicBezTo>
                    <a:cubicBezTo>
                      <a:pt x="159684" y="0"/>
                      <a:pt x="205740" y="46056"/>
                      <a:pt x="205740" y="102870"/>
                    </a:cubicBezTo>
                    <a:close/>
                  </a:path>
                </a:pathLst>
              </a:custGeom>
              <a:grpFill/>
              <a:ln w="9525" cap="flat">
                <a:noFill/>
                <a:prstDash val="solid"/>
                <a:miter/>
              </a:ln>
            </p:spPr>
            <p:txBody>
              <a:bodyPr rtlCol="0" anchor="ctr"/>
              <a:lstStyle/>
              <a:p>
                <a:endParaRPr lang="pt-BR"/>
              </a:p>
            </p:txBody>
          </p:sp>
          <p:sp>
            <p:nvSpPr>
              <p:cNvPr id="485" name="Forma Livre: Forma 484">
                <a:extLst>
                  <a:ext uri="{FF2B5EF4-FFF2-40B4-BE49-F238E27FC236}">
                    <a16:creationId xmlns:a16="http://schemas.microsoft.com/office/drawing/2014/main" id="{FEF53DDE-A6D3-FC05-D32D-4BDA0B0181FB}"/>
                  </a:ext>
                </a:extLst>
              </p:cNvPr>
              <p:cNvSpPr/>
              <p:nvPr/>
            </p:nvSpPr>
            <p:spPr>
              <a:xfrm>
                <a:off x="3686175" y="3475957"/>
                <a:ext cx="205739" cy="205739"/>
              </a:xfrm>
              <a:custGeom>
                <a:avLst/>
                <a:gdLst>
                  <a:gd name="connsiteX0" fmla="*/ 205740 w 205739"/>
                  <a:gd name="connsiteY0" fmla="*/ 102870 h 205739"/>
                  <a:gd name="connsiteX1" fmla="*/ 102870 w 205739"/>
                  <a:gd name="connsiteY1" fmla="*/ 205740 h 205739"/>
                  <a:gd name="connsiteX2" fmla="*/ 0 w 205739"/>
                  <a:gd name="connsiteY2" fmla="*/ 102870 h 205739"/>
                  <a:gd name="connsiteX3" fmla="*/ 102870 w 205739"/>
                  <a:gd name="connsiteY3" fmla="*/ 0 h 205739"/>
                  <a:gd name="connsiteX4" fmla="*/ 205740 w 205739"/>
                  <a:gd name="connsiteY4" fmla="*/ 102870 h 20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39" h="205739">
                    <a:moveTo>
                      <a:pt x="205740" y="102870"/>
                    </a:moveTo>
                    <a:cubicBezTo>
                      <a:pt x="205740" y="159684"/>
                      <a:pt x="159684" y="205740"/>
                      <a:pt x="102870" y="205740"/>
                    </a:cubicBezTo>
                    <a:cubicBezTo>
                      <a:pt x="46056" y="205740"/>
                      <a:pt x="0" y="159684"/>
                      <a:pt x="0" y="102870"/>
                    </a:cubicBezTo>
                    <a:cubicBezTo>
                      <a:pt x="0" y="46056"/>
                      <a:pt x="46056" y="0"/>
                      <a:pt x="102870" y="0"/>
                    </a:cubicBezTo>
                    <a:cubicBezTo>
                      <a:pt x="159684" y="0"/>
                      <a:pt x="205740" y="46056"/>
                      <a:pt x="205740" y="102870"/>
                    </a:cubicBezTo>
                    <a:close/>
                  </a:path>
                </a:pathLst>
              </a:custGeom>
              <a:grpFill/>
              <a:ln w="9525" cap="flat">
                <a:noFill/>
                <a:prstDash val="solid"/>
                <a:miter/>
              </a:ln>
            </p:spPr>
            <p:txBody>
              <a:bodyPr rtlCol="0" anchor="ctr"/>
              <a:lstStyle/>
              <a:p>
                <a:endParaRPr lang="pt-BR"/>
              </a:p>
            </p:txBody>
          </p:sp>
          <p:sp>
            <p:nvSpPr>
              <p:cNvPr id="486" name="Forma Livre: Forma 485">
                <a:extLst>
                  <a:ext uri="{FF2B5EF4-FFF2-40B4-BE49-F238E27FC236}">
                    <a16:creationId xmlns:a16="http://schemas.microsoft.com/office/drawing/2014/main" id="{8FBB52E9-5D92-CEAA-0ED7-B927A0831FA4}"/>
                  </a:ext>
                </a:extLst>
              </p:cNvPr>
              <p:cNvSpPr/>
              <p:nvPr/>
            </p:nvSpPr>
            <p:spPr>
              <a:xfrm>
                <a:off x="3171825" y="3007232"/>
                <a:ext cx="1905762" cy="456056"/>
              </a:xfrm>
              <a:custGeom>
                <a:avLst/>
                <a:gdLst>
                  <a:gd name="connsiteX0" fmla="*/ 0 w 1905762"/>
                  <a:gd name="connsiteY0" fmla="*/ 0 h 456056"/>
                  <a:gd name="connsiteX1" fmla="*/ 0 w 1905762"/>
                  <a:gd name="connsiteY1" fmla="*/ 77343 h 456056"/>
                  <a:gd name="connsiteX2" fmla="*/ 64770 w 1905762"/>
                  <a:gd name="connsiteY2" fmla="*/ 77343 h 456056"/>
                  <a:gd name="connsiteX3" fmla="*/ 64770 w 1905762"/>
                  <a:gd name="connsiteY3" fmla="*/ 350806 h 456056"/>
                  <a:gd name="connsiteX4" fmla="*/ 40005 w 1905762"/>
                  <a:gd name="connsiteY4" fmla="*/ 360712 h 456056"/>
                  <a:gd name="connsiteX5" fmla="*/ 40005 w 1905762"/>
                  <a:gd name="connsiteY5" fmla="*/ 440150 h 456056"/>
                  <a:gd name="connsiteX6" fmla="*/ 79724 w 1905762"/>
                  <a:gd name="connsiteY6" fmla="*/ 456057 h 456056"/>
                  <a:gd name="connsiteX7" fmla="*/ 119444 w 1905762"/>
                  <a:gd name="connsiteY7" fmla="*/ 440150 h 456056"/>
                  <a:gd name="connsiteX8" fmla="*/ 119444 w 1905762"/>
                  <a:gd name="connsiteY8" fmla="*/ 360712 h 456056"/>
                  <a:gd name="connsiteX9" fmla="*/ 94678 w 1905762"/>
                  <a:gd name="connsiteY9" fmla="*/ 350806 h 456056"/>
                  <a:gd name="connsiteX10" fmla="*/ 94678 w 1905762"/>
                  <a:gd name="connsiteY10" fmla="*/ 77343 h 456056"/>
                  <a:gd name="connsiteX11" fmla="*/ 324898 w 1905762"/>
                  <a:gd name="connsiteY11" fmla="*/ 77343 h 456056"/>
                  <a:gd name="connsiteX12" fmla="*/ 324898 w 1905762"/>
                  <a:gd name="connsiteY12" fmla="*/ 184499 h 456056"/>
                  <a:gd name="connsiteX13" fmla="*/ 361950 w 1905762"/>
                  <a:gd name="connsiteY13" fmla="*/ 185547 h 456056"/>
                  <a:gd name="connsiteX14" fmla="*/ 437007 w 1905762"/>
                  <a:gd name="connsiteY14" fmla="*/ 183452 h 456056"/>
                  <a:gd name="connsiteX15" fmla="*/ 521589 w 1905762"/>
                  <a:gd name="connsiteY15" fmla="*/ 181166 h 456056"/>
                  <a:gd name="connsiteX16" fmla="*/ 806006 w 1905762"/>
                  <a:gd name="connsiteY16" fmla="*/ 254127 h 456056"/>
                  <a:gd name="connsiteX17" fmla="*/ 816769 w 1905762"/>
                  <a:gd name="connsiteY17" fmla="*/ 261271 h 456056"/>
                  <a:gd name="connsiteX18" fmla="*/ 934117 w 1905762"/>
                  <a:gd name="connsiteY18" fmla="*/ 378809 h 456056"/>
                  <a:gd name="connsiteX19" fmla="*/ 1051465 w 1905762"/>
                  <a:gd name="connsiteY19" fmla="*/ 261271 h 456056"/>
                  <a:gd name="connsiteX20" fmla="*/ 1062228 w 1905762"/>
                  <a:gd name="connsiteY20" fmla="*/ 254127 h 456056"/>
                  <a:gd name="connsiteX21" fmla="*/ 1346645 w 1905762"/>
                  <a:gd name="connsiteY21" fmla="*/ 181166 h 456056"/>
                  <a:gd name="connsiteX22" fmla="*/ 1431227 w 1905762"/>
                  <a:gd name="connsiteY22" fmla="*/ 183452 h 456056"/>
                  <a:gd name="connsiteX23" fmla="*/ 1506284 w 1905762"/>
                  <a:gd name="connsiteY23" fmla="*/ 185547 h 456056"/>
                  <a:gd name="connsiteX24" fmla="*/ 1565529 w 1905762"/>
                  <a:gd name="connsiteY24" fmla="*/ 182594 h 456056"/>
                  <a:gd name="connsiteX25" fmla="*/ 1565529 w 1905762"/>
                  <a:gd name="connsiteY25" fmla="*/ 77343 h 456056"/>
                  <a:gd name="connsiteX26" fmla="*/ 1905762 w 1905762"/>
                  <a:gd name="connsiteY26" fmla="*/ 77343 h 456056"/>
                  <a:gd name="connsiteX27" fmla="*/ 1905762 w 1905762"/>
                  <a:gd name="connsiteY27" fmla="*/ 0 h 456056"/>
                  <a:gd name="connsiteX28" fmla="*/ 0 w 1905762"/>
                  <a:gd name="connsiteY28" fmla="*/ 0 h 45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05762" h="456056">
                    <a:moveTo>
                      <a:pt x="0" y="0"/>
                    </a:moveTo>
                    <a:lnTo>
                      <a:pt x="0" y="77343"/>
                    </a:lnTo>
                    <a:lnTo>
                      <a:pt x="64770" y="77343"/>
                    </a:lnTo>
                    <a:lnTo>
                      <a:pt x="64770" y="350806"/>
                    </a:lnTo>
                    <a:lnTo>
                      <a:pt x="40005" y="360712"/>
                    </a:lnTo>
                    <a:lnTo>
                      <a:pt x="40005" y="440150"/>
                    </a:lnTo>
                    <a:lnTo>
                      <a:pt x="79724" y="456057"/>
                    </a:lnTo>
                    <a:lnTo>
                      <a:pt x="119444" y="440150"/>
                    </a:lnTo>
                    <a:lnTo>
                      <a:pt x="119444" y="360712"/>
                    </a:lnTo>
                    <a:lnTo>
                      <a:pt x="94678" y="350806"/>
                    </a:lnTo>
                    <a:lnTo>
                      <a:pt x="94678" y="77343"/>
                    </a:lnTo>
                    <a:lnTo>
                      <a:pt x="324898" y="77343"/>
                    </a:lnTo>
                    <a:lnTo>
                      <a:pt x="324898" y="184499"/>
                    </a:lnTo>
                    <a:cubicBezTo>
                      <a:pt x="336518" y="185166"/>
                      <a:pt x="348806" y="185547"/>
                      <a:pt x="361950" y="185547"/>
                    </a:cubicBezTo>
                    <a:cubicBezTo>
                      <a:pt x="386048" y="185547"/>
                      <a:pt x="410813" y="184499"/>
                      <a:pt x="437007" y="183452"/>
                    </a:cubicBezTo>
                    <a:cubicBezTo>
                      <a:pt x="464439" y="182309"/>
                      <a:pt x="492728" y="181166"/>
                      <a:pt x="521589" y="181166"/>
                    </a:cubicBezTo>
                    <a:cubicBezTo>
                      <a:pt x="600932" y="181166"/>
                      <a:pt x="704945" y="189452"/>
                      <a:pt x="806006" y="254127"/>
                    </a:cubicBezTo>
                    <a:cubicBezTo>
                      <a:pt x="809815" y="256604"/>
                      <a:pt x="813435" y="258985"/>
                      <a:pt x="816769" y="261271"/>
                    </a:cubicBezTo>
                    <a:cubicBezTo>
                      <a:pt x="865061" y="291560"/>
                      <a:pt x="904970" y="331851"/>
                      <a:pt x="934117" y="378809"/>
                    </a:cubicBezTo>
                    <a:cubicBezTo>
                      <a:pt x="963263" y="331851"/>
                      <a:pt x="1003078" y="291560"/>
                      <a:pt x="1051465" y="261271"/>
                    </a:cubicBezTo>
                    <a:cubicBezTo>
                      <a:pt x="1054894" y="258985"/>
                      <a:pt x="1058418" y="256604"/>
                      <a:pt x="1062228" y="254127"/>
                    </a:cubicBezTo>
                    <a:cubicBezTo>
                      <a:pt x="1163193" y="189452"/>
                      <a:pt x="1267301" y="181166"/>
                      <a:pt x="1346645" y="181166"/>
                    </a:cubicBezTo>
                    <a:cubicBezTo>
                      <a:pt x="1375505" y="181166"/>
                      <a:pt x="1403890" y="182309"/>
                      <a:pt x="1431227" y="183452"/>
                    </a:cubicBezTo>
                    <a:cubicBezTo>
                      <a:pt x="1457420" y="184499"/>
                      <a:pt x="1482185" y="185547"/>
                      <a:pt x="1506284" y="185547"/>
                    </a:cubicBezTo>
                    <a:cubicBezTo>
                      <a:pt x="1528191" y="185547"/>
                      <a:pt x="1547813" y="184595"/>
                      <a:pt x="1565529" y="182594"/>
                    </a:cubicBezTo>
                    <a:lnTo>
                      <a:pt x="1565529" y="77343"/>
                    </a:lnTo>
                    <a:lnTo>
                      <a:pt x="1905762" y="77343"/>
                    </a:lnTo>
                    <a:lnTo>
                      <a:pt x="1905762" y="0"/>
                    </a:lnTo>
                    <a:lnTo>
                      <a:pt x="0" y="0"/>
                    </a:lnTo>
                    <a:close/>
                  </a:path>
                </a:pathLst>
              </a:custGeom>
              <a:grpFill/>
              <a:ln w="9525" cap="flat">
                <a:noFill/>
                <a:prstDash val="solid"/>
                <a:miter/>
              </a:ln>
            </p:spPr>
            <p:txBody>
              <a:bodyPr rtlCol="0" anchor="ctr"/>
              <a:lstStyle/>
              <a:p>
                <a:endParaRPr lang="pt-BR"/>
              </a:p>
            </p:txBody>
          </p:sp>
          <p:sp>
            <p:nvSpPr>
              <p:cNvPr id="487" name="Forma Livre: Forma 486">
                <a:extLst>
                  <a:ext uri="{FF2B5EF4-FFF2-40B4-BE49-F238E27FC236}">
                    <a16:creationId xmlns:a16="http://schemas.microsoft.com/office/drawing/2014/main" id="{39CA4627-6FA2-0813-DB67-B79444BF3B1F}"/>
                  </a:ext>
                </a:extLst>
              </p:cNvPr>
              <p:cNvSpPr/>
              <p:nvPr/>
            </p:nvSpPr>
            <p:spPr>
              <a:xfrm>
                <a:off x="3333654" y="3192303"/>
                <a:ext cx="1544383" cy="707326"/>
              </a:xfrm>
              <a:custGeom>
                <a:avLst/>
                <a:gdLst>
                  <a:gd name="connsiteX0" fmla="*/ 1544384 w 1544383"/>
                  <a:gd name="connsiteY0" fmla="*/ 0 h 707326"/>
                  <a:gd name="connsiteX1" fmla="*/ 928402 w 1544383"/>
                  <a:gd name="connsiteY1" fmla="*/ 112776 h 707326"/>
                  <a:gd name="connsiteX2" fmla="*/ 918020 w 1544383"/>
                  <a:gd name="connsiteY2" fmla="*/ 119634 h 707326"/>
                  <a:gd name="connsiteX3" fmla="*/ 772192 w 1544383"/>
                  <a:gd name="connsiteY3" fmla="*/ 345091 h 707326"/>
                  <a:gd name="connsiteX4" fmla="*/ 626364 w 1544383"/>
                  <a:gd name="connsiteY4" fmla="*/ 119634 h 707326"/>
                  <a:gd name="connsiteX5" fmla="*/ 615982 w 1544383"/>
                  <a:gd name="connsiteY5" fmla="*/ 112776 h 707326"/>
                  <a:gd name="connsiteX6" fmla="*/ 0 w 1544383"/>
                  <a:gd name="connsiteY6" fmla="*/ 0 h 707326"/>
                  <a:gd name="connsiteX7" fmla="*/ 226695 w 1544383"/>
                  <a:gd name="connsiteY7" fmla="*/ 177641 h 707326"/>
                  <a:gd name="connsiteX8" fmla="*/ 147066 w 1544383"/>
                  <a:gd name="connsiteY8" fmla="*/ 386525 h 707326"/>
                  <a:gd name="connsiteX9" fmla="*/ 461010 w 1544383"/>
                  <a:gd name="connsiteY9" fmla="*/ 700469 h 707326"/>
                  <a:gd name="connsiteX10" fmla="*/ 680561 w 1544383"/>
                  <a:gd name="connsiteY10" fmla="*/ 610934 h 707326"/>
                  <a:gd name="connsiteX11" fmla="*/ 772192 w 1544383"/>
                  <a:gd name="connsiteY11" fmla="*/ 707327 h 707326"/>
                  <a:gd name="connsiteX12" fmla="*/ 863822 w 1544383"/>
                  <a:gd name="connsiteY12" fmla="*/ 610934 h 707326"/>
                  <a:gd name="connsiteX13" fmla="*/ 1083374 w 1544383"/>
                  <a:gd name="connsiteY13" fmla="*/ 700469 h 707326"/>
                  <a:gd name="connsiteX14" fmla="*/ 1397318 w 1544383"/>
                  <a:gd name="connsiteY14" fmla="*/ 386525 h 707326"/>
                  <a:gd name="connsiteX15" fmla="*/ 1317689 w 1544383"/>
                  <a:gd name="connsiteY15" fmla="*/ 177641 h 707326"/>
                  <a:gd name="connsiteX16" fmla="*/ 1544384 w 1544383"/>
                  <a:gd name="connsiteY16" fmla="*/ 0 h 707326"/>
                  <a:gd name="connsiteX17" fmla="*/ 461010 w 1544383"/>
                  <a:gd name="connsiteY17" fmla="*/ 636556 h 707326"/>
                  <a:gd name="connsiteX18" fmla="*/ 210979 w 1544383"/>
                  <a:gd name="connsiteY18" fmla="*/ 386525 h 707326"/>
                  <a:gd name="connsiteX19" fmla="*/ 461010 w 1544383"/>
                  <a:gd name="connsiteY19" fmla="*/ 136493 h 707326"/>
                  <a:gd name="connsiteX20" fmla="*/ 711041 w 1544383"/>
                  <a:gd name="connsiteY20" fmla="*/ 386525 h 707326"/>
                  <a:gd name="connsiteX21" fmla="*/ 461010 w 1544383"/>
                  <a:gd name="connsiteY21" fmla="*/ 636556 h 707326"/>
                  <a:gd name="connsiteX22" fmla="*/ 1333310 w 1544383"/>
                  <a:gd name="connsiteY22" fmla="*/ 386525 h 707326"/>
                  <a:gd name="connsiteX23" fmla="*/ 1083278 w 1544383"/>
                  <a:gd name="connsiteY23" fmla="*/ 636556 h 707326"/>
                  <a:gd name="connsiteX24" fmla="*/ 833247 w 1544383"/>
                  <a:gd name="connsiteY24" fmla="*/ 386525 h 707326"/>
                  <a:gd name="connsiteX25" fmla="*/ 1083278 w 1544383"/>
                  <a:gd name="connsiteY25" fmla="*/ 136493 h 707326"/>
                  <a:gd name="connsiteX26" fmla="*/ 1333310 w 1544383"/>
                  <a:gd name="connsiteY26" fmla="*/ 386525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44383" h="707326">
                    <a:moveTo>
                      <a:pt x="1544384" y="0"/>
                    </a:moveTo>
                    <a:cubicBezTo>
                      <a:pt x="1379506" y="121444"/>
                      <a:pt x="1145286" y="-26003"/>
                      <a:pt x="928402" y="112776"/>
                    </a:cubicBezTo>
                    <a:cubicBezTo>
                      <a:pt x="924687" y="115157"/>
                      <a:pt x="921258" y="117443"/>
                      <a:pt x="918020" y="119634"/>
                    </a:cubicBezTo>
                    <a:cubicBezTo>
                      <a:pt x="840010" y="168116"/>
                      <a:pt x="784765" y="249841"/>
                      <a:pt x="772192" y="345091"/>
                    </a:cubicBezTo>
                    <a:cubicBezTo>
                      <a:pt x="759619" y="249841"/>
                      <a:pt x="704374" y="168116"/>
                      <a:pt x="626364" y="119634"/>
                    </a:cubicBezTo>
                    <a:cubicBezTo>
                      <a:pt x="623126" y="117443"/>
                      <a:pt x="619697" y="115157"/>
                      <a:pt x="615982" y="112776"/>
                    </a:cubicBezTo>
                    <a:cubicBezTo>
                      <a:pt x="399098" y="-26003"/>
                      <a:pt x="164878" y="121444"/>
                      <a:pt x="0" y="0"/>
                    </a:cubicBezTo>
                    <a:cubicBezTo>
                      <a:pt x="95441" y="164878"/>
                      <a:pt x="221361" y="129921"/>
                      <a:pt x="226695" y="177641"/>
                    </a:cubicBezTo>
                    <a:cubicBezTo>
                      <a:pt x="177165" y="233172"/>
                      <a:pt x="147066" y="306324"/>
                      <a:pt x="147066" y="386525"/>
                    </a:cubicBezTo>
                    <a:cubicBezTo>
                      <a:pt x="147066" y="559880"/>
                      <a:pt x="287655" y="700469"/>
                      <a:pt x="461010" y="700469"/>
                    </a:cubicBezTo>
                    <a:cubicBezTo>
                      <a:pt x="546449" y="700469"/>
                      <a:pt x="623888" y="666274"/>
                      <a:pt x="680561" y="610934"/>
                    </a:cubicBezTo>
                    <a:lnTo>
                      <a:pt x="772192" y="707327"/>
                    </a:lnTo>
                    <a:lnTo>
                      <a:pt x="863822" y="610934"/>
                    </a:lnTo>
                    <a:cubicBezTo>
                      <a:pt x="920401" y="666369"/>
                      <a:pt x="997839" y="700469"/>
                      <a:pt x="1083374" y="700469"/>
                    </a:cubicBezTo>
                    <a:cubicBezTo>
                      <a:pt x="1256728" y="700469"/>
                      <a:pt x="1397318" y="559880"/>
                      <a:pt x="1397318" y="386525"/>
                    </a:cubicBezTo>
                    <a:cubicBezTo>
                      <a:pt x="1397318" y="306324"/>
                      <a:pt x="1367219" y="233077"/>
                      <a:pt x="1317689" y="177641"/>
                    </a:cubicBezTo>
                    <a:cubicBezTo>
                      <a:pt x="1323023" y="129921"/>
                      <a:pt x="1448943" y="164878"/>
                      <a:pt x="1544384" y="0"/>
                    </a:cubicBezTo>
                    <a:close/>
                    <a:moveTo>
                      <a:pt x="461010" y="636556"/>
                    </a:moveTo>
                    <a:cubicBezTo>
                      <a:pt x="322898" y="636556"/>
                      <a:pt x="210979" y="524637"/>
                      <a:pt x="210979" y="386525"/>
                    </a:cubicBezTo>
                    <a:cubicBezTo>
                      <a:pt x="210979" y="248412"/>
                      <a:pt x="322898" y="136493"/>
                      <a:pt x="461010" y="136493"/>
                    </a:cubicBezTo>
                    <a:cubicBezTo>
                      <a:pt x="599123" y="136493"/>
                      <a:pt x="711041" y="248412"/>
                      <a:pt x="711041" y="386525"/>
                    </a:cubicBezTo>
                    <a:cubicBezTo>
                      <a:pt x="711041" y="524637"/>
                      <a:pt x="599123" y="636556"/>
                      <a:pt x="461010" y="636556"/>
                    </a:cubicBezTo>
                    <a:close/>
                    <a:moveTo>
                      <a:pt x="1333310" y="386525"/>
                    </a:moveTo>
                    <a:cubicBezTo>
                      <a:pt x="1333310" y="524637"/>
                      <a:pt x="1221391" y="636556"/>
                      <a:pt x="1083278" y="636556"/>
                    </a:cubicBezTo>
                    <a:cubicBezTo>
                      <a:pt x="945166" y="636556"/>
                      <a:pt x="833247" y="524637"/>
                      <a:pt x="833247" y="386525"/>
                    </a:cubicBezTo>
                    <a:cubicBezTo>
                      <a:pt x="833247" y="248412"/>
                      <a:pt x="945166" y="136493"/>
                      <a:pt x="1083278" y="136493"/>
                    </a:cubicBezTo>
                    <a:cubicBezTo>
                      <a:pt x="1221391" y="136493"/>
                      <a:pt x="1333310" y="248412"/>
                      <a:pt x="1333310" y="386525"/>
                    </a:cubicBezTo>
                    <a:close/>
                  </a:path>
                </a:pathLst>
              </a:custGeom>
              <a:grpFill/>
              <a:ln w="9525" cap="flat">
                <a:noFill/>
                <a:prstDash val="solid"/>
                <a:miter/>
              </a:ln>
            </p:spPr>
            <p:txBody>
              <a:bodyPr rtlCol="0" anchor="ctr"/>
              <a:lstStyle/>
              <a:p>
                <a:endParaRPr lang="pt-BR"/>
              </a:p>
            </p:txBody>
          </p:sp>
          <p:sp>
            <p:nvSpPr>
              <p:cNvPr id="488" name="Forma Livre: Forma 487">
                <a:extLst>
                  <a:ext uri="{FF2B5EF4-FFF2-40B4-BE49-F238E27FC236}">
                    <a16:creationId xmlns:a16="http://schemas.microsoft.com/office/drawing/2014/main" id="{9B859F30-B8D5-24E7-E1E9-BDDFFB62EF4F}"/>
                  </a:ext>
                </a:extLst>
              </p:cNvPr>
              <p:cNvSpPr/>
              <p:nvPr/>
            </p:nvSpPr>
            <p:spPr>
              <a:xfrm>
                <a:off x="3718940" y="3531964"/>
                <a:ext cx="140208" cy="140207"/>
              </a:xfrm>
              <a:custGeom>
                <a:avLst/>
                <a:gdLst>
                  <a:gd name="connsiteX0" fmla="*/ 70104 w 140208"/>
                  <a:gd name="connsiteY0" fmla="*/ 0 h 140207"/>
                  <a:gd name="connsiteX1" fmla="*/ 50959 w 140208"/>
                  <a:gd name="connsiteY1" fmla="*/ 2762 h 140207"/>
                  <a:gd name="connsiteX2" fmla="*/ 65913 w 140208"/>
                  <a:gd name="connsiteY2" fmla="*/ 26575 h 140207"/>
                  <a:gd name="connsiteX3" fmla="*/ 39338 w 140208"/>
                  <a:gd name="connsiteY3" fmla="*/ 53149 h 140207"/>
                  <a:gd name="connsiteX4" fmla="*/ 12954 w 140208"/>
                  <a:gd name="connsiteY4" fmla="*/ 29623 h 140207"/>
                  <a:gd name="connsiteX5" fmla="*/ 0 w 140208"/>
                  <a:gd name="connsiteY5" fmla="*/ 70104 h 140207"/>
                  <a:gd name="connsiteX6" fmla="*/ 70104 w 140208"/>
                  <a:gd name="connsiteY6" fmla="*/ 140208 h 140207"/>
                  <a:gd name="connsiteX7" fmla="*/ 140208 w 140208"/>
                  <a:gd name="connsiteY7" fmla="*/ 70104 h 140207"/>
                  <a:gd name="connsiteX8" fmla="*/ 70104 w 140208"/>
                  <a:gd name="connsiteY8" fmla="*/ 0 h 14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08" h="140207">
                    <a:moveTo>
                      <a:pt x="70104" y="0"/>
                    </a:moveTo>
                    <a:cubicBezTo>
                      <a:pt x="63437" y="0"/>
                      <a:pt x="57055" y="952"/>
                      <a:pt x="50959" y="2762"/>
                    </a:cubicBezTo>
                    <a:cubicBezTo>
                      <a:pt x="59817" y="7048"/>
                      <a:pt x="65913" y="16097"/>
                      <a:pt x="65913" y="26575"/>
                    </a:cubicBezTo>
                    <a:cubicBezTo>
                      <a:pt x="65913" y="41243"/>
                      <a:pt x="54007" y="53149"/>
                      <a:pt x="39338" y="53149"/>
                    </a:cubicBezTo>
                    <a:cubicBezTo>
                      <a:pt x="25718" y="53149"/>
                      <a:pt x="14478" y="42862"/>
                      <a:pt x="12954" y="29623"/>
                    </a:cubicBezTo>
                    <a:cubicBezTo>
                      <a:pt x="4858" y="41053"/>
                      <a:pt x="0" y="55054"/>
                      <a:pt x="0" y="70104"/>
                    </a:cubicBezTo>
                    <a:cubicBezTo>
                      <a:pt x="0" y="108871"/>
                      <a:pt x="31433" y="140208"/>
                      <a:pt x="70104" y="140208"/>
                    </a:cubicBezTo>
                    <a:cubicBezTo>
                      <a:pt x="108776" y="140208"/>
                      <a:pt x="140208" y="108776"/>
                      <a:pt x="140208" y="70104"/>
                    </a:cubicBezTo>
                    <a:cubicBezTo>
                      <a:pt x="140208" y="31432"/>
                      <a:pt x="108776" y="0"/>
                      <a:pt x="70104" y="0"/>
                    </a:cubicBezTo>
                    <a:close/>
                  </a:path>
                </a:pathLst>
              </a:custGeom>
              <a:grpFill/>
              <a:ln w="9525" cap="flat">
                <a:noFill/>
                <a:prstDash val="solid"/>
                <a:miter/>
              </a:ln>
            </p:spPr>
            <p:txBody>
              <a:bodyPr rtlCol="0" anchor="ctr"/>
              <a:lstStyle/>
              <a:p>
                <a:endParaRPr lang="pt-BR"/>
              </a:p>
            </p:txBody>
          </p:sp>
          <p:sp>
            <p:nvSpPr>
              <p:cNvPr id="489" name="Forma Livre: Forma 488">
                <a:extLst>
                  <a:ext uri="{FF2B5EF4-FFF2-40B4-BE49-F238E27FC236}">
                    <a16:creationId xmlns:a16="http://schemas.microsoft.com/office/drawing/2014/main" id="{35E68FFF-E1C6-F1B9-5536-5215A5FE0D4C}"/>
                  </a:ext>
                </a:extLst>
              </p:cNvPr>
              <p:cNvSpPr/>
              <p:nvPr/>
            </p:nvSpPr>
            <p:spPr>
              <a:xfrm>
                <a:off x="4346924" y="3531964"/>
                <a:ext cx="140207" cy="140207"/>
              </a:xfrm>
              <a:custGeom>
                <a:avLst/>
                <a:gdLst>
                  <a:gd name="connsiteX0" fmla="*/ 70104 w 140207"/>
                  <a:gd name="connsiteY0" fmla="*/ 0 h 140207"/>
                  <a:gd name="connsiteX1" fmla="*/ 50959 w 140207"/>
                  <a:gd name="connsiteY1" fmla="*/ 2762 h 140207"/>
                  <a:gd name="connsiteX2" fmla="*/ 65913 w 140207"/>
                  <a:gd name="connsiteY2" fmla="*/ 26575 h 140207"/>
                  <a:gd name="connsiteX3" fmla="*/ 39338 w 140207"/>
                  <a:gd name="connsiteY3" fmla="*/ 53149 h 140207"/>
                  <a:gd name="connsiteX4" fmla="*/ 12954 w 140207"/>
                  <a:gd name="connsiteY4" fmla="*/ 29623 h 140207"/>
                  <a:gd name="connsiteX5" fmla="*/ 0 w 140207"/>
                  <a:gd name="connsiteY5" fmla="*/ 70104 h 140207"/>
                  <a:gd name="connsiteX6" fmla="*/ 70104 w 140207"/>
                  <a:gd name="connsiteY6" fmla="*/ 140208 h 140207"/>
                  <a:gd name="connsiteX7" fmla="*/ 140208 w 140207"/>
                  <a:gd name="connsiteY7" fmla="*/ 70104 h 140207"/>
                  <a:gd name="connsiteX8" fmla="*/ 70104 w 140207"/>
                  <a:gd name="connsiteY8" fmla="*/ 0 h 14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07" h="140207">
                    <a:moveTo>
                      <a:pt x="70104" y="0"/>
                    </a:moveTo>
                    <a:cubicBezTo>
                      <a:pt x="63436" y="0"/>
                      <a:pt x="57055" y="952"/>
                      <a:pt x="50959" y="2762"/>
                    </a:cubicBezTo>
                    <a:cubicBezTo>
                      <a:pt x="59817" y="7048"/>
                      <a:pt x="65913" y="16097"/>
                      <a:pt x="65913" y="26575"/>
                    </a:cubicBezTo>
                    <a:cubicBezTo>
                      <a:pt x="65913" y="41243"/>
                      <a:pt x="54007" y="53149"/>
                      <a:pt x="39338" y="53149"/>
                    </a:cubicBezTo>
                    <a:cubicBezTo>
                      <a:pt x="25717" y="53149"/>
                      <a:pt x="14478" y="42862"/>
                      <a:pt x="12954" y="29623"/>
                    </a:cubicBezTo>
                    <a:cubicBezTo>
                      <a:pt x="4858" y="41053"/>
                      <a:pt x="0" y="55054"/>
                      <a:pt x="0" y="70104"/>
                    </a:cubicBezTo>
                    <a:cubicBezTo>
                      <a:pt x="0" y="108871"/>
                      <a:pt x="31432" y="140208"/>
                      <a:pt x="70104" y="140208"/>
                    </a:cubicBezTo>
                    <a:cubicBezTo>
                      <a:pt x="108775" y="140208"/>
                      <a:pt x="140208" y="108776"/>
                      <a:pt x="140208" y="70104"/>
                    </a:cubicBezTo>
                    <a:cubicBezTo>
                      <a:pt x="140208" y="31432"/>
                      <a:pt x="108775" y="0"/>
                      <a:pt x="70104" y="0"/>
                    </a:cubicBezTo>
                    <a:close/>
                  </a:path>
                </a:pathLst>
              </a:custGeom>
              <a:grpFill/>
              <a:ln w="9525" cap="flat">
                <a:noFill/>
                <a:prstDash val="solid"/>
                <a:miter/>
              </a:ln>
            </p:spPr>
            <p:txBody>
              <a:bodyPr rtlCol="0" anchor="ctr"/>
              <a:lstStyle/>
              <a:p>
                <a:endParaRPr lang="pt-BR"/>
              </a:p>
            </p:txBody>
          </p:sp>
          <p:sp>
            <p:nvSpPr>
              <p:cNvPr id="490" name="Forma Livre: Forma 489">
                <a:extLst>
                  <a:ext uri="{FF2B5EF4-FFF2-40B4-BE49-F238E27FC236}">
                    <a16:creationId xmlns:a16="http://schemas.microsoft.com/office/drawing/2014/main" id="{89817AE8-16E2-A167-9577-995B4D97E59C}"/>
                  </a:ext>
                </a:extLst>
              </p:cNvPr>
              <p:cNvSpPr/>
              <p:nvPr/>
            </p:nvSpPr>
            <p:spPr>
              <a:xfrm rot="2700000">
                <a:off x="4009209" y="3673836"/>
                <a:ext cx="189547" cy="189547"/>
              </a:xfrm>
              <a:custGeom>
                <a:avLst/>
                <a:gdLst>
                  <a:gd name="connsiteX0" fmla="*/ 0 w 189547"/>
                  <a:gd name="connsiteY0" fmla="*/ 0 h 189547"/>
                  <a:gd name="connsiteX1" fmla="*/ 189548 w 189547"/>
                  <a:gd name="connsiteY1" fmla="*/ 0 h 189547"/>
                  <a:gd name="connsiteX2" fmla="*/ 189548 w 189547"/>
                  <a:gd name="connsiteY2" fmla="*/ 189548 h 189547"/>
                  <a:gd name="connsiteX3" fmla="*/ 0 w 189547"/>
                  <a:gd name="connsiteY3" fmla="*/ 189548 h 189547"/>
                </a:gdLst>
                <a:ahLst/>
                <a:cxnLst>
                  <a:cxn ang="0">
                    <a:pos x="connsiteX0" y="connsiteY0"/>
                  </a:cxn>
                  <a:cxn ang="0">
                    <a:pos x="connsiteX1" y="connsiteY1"/>
                  </a:cxn>
                  <a:cxn ang="0">
                    <a:pos x="connsiteX2" y="connsiteY2"/>
                  </a:cxn>
                  <a:cxn ang="0">
                    <a:pos x="connsiteX3" y="connsiteY3"/>
                  </a:cxn>
                </a:cxnLst>
                <a:rect l="l" t="t" r="r" b="b"/>
                <a:pathLst>
                  <a:path w="189547" h="189547">
                    <a:moveTo>
                      <a:pt x="0" y="0"/>
                    </a:moveTo>
                    <a:lnTo>
                      <a:pt x="189548" y="0"/>
                    </a:lnTo>
                    <a:lnTo>
                      <a:pt x="189548" y="189548"/>
                    </a:lnTo>
                    <a:lnTo>
                      <a:pt x="0" y="189548"/>
                    </a:lnTo>
                    <a:close/>
                  </a:path>
                </a:pathLst>
              </a:custGeom>
              <a:grpFill/>
              <a:ln w="9525" cap="flat">
                <a:noFill/>
                <a:prstDash val="solid"/>
                <a:miter/>
              </a:ln>
            </p:spPr>
            <p:txBody>
              <a:bodyPr rtlCol="0" anchor="ctr"/>
              <a:lstStyle/>
              <a:p>
                <a:endParaRPr lang="pt-BR"/>
              </a:p>
            </p:txBody>
          </p:sp>
        </p:grpSp>
        <p:sp>
          <p:nvSpPr>
            <p:cNvPr id="483" name="Forma Livre: Forma 482">
              <a:extLst>
                <a:ext uri="{FF2B5EF4-FFF2-40B4-BE49-F238E27FC236}">
                  <a16:creationId xmlns:a16="http://schemas.microsoft.com/office/drawing/2014/main" id="{411DAE7D-4FA0-950D-4FF0-FE0B33094F54}"/>
                </a:ext>
              </a:extLst>
            </p:cNvPr>
            <p:cNvSpPr/>
            <p:nvPr/>
          </p:nvSpPr>
          <p:spPr>
            <a:xfrm>
              <a:off x="4022979" y="3783520"/>
              <a:ext cx="161925" cy="80962"/>
            </a:xfrm>
            <a:custGeom>
              <a:avLst/>
              <a:gdLst>
                <a:gd name="connsiteX0" fmla="*/ 80963 w 161925"/>
                <a:gd name="connsiteY0" fmla="*/ 80963 h 80962"/>
                <a:gd name="connsiteX1" fmla="*/ 0 w 161925"/>
                <a:gd name="connsiteY1" fmla="*/ 0 h 80962"/>
                <a:gd name="connsiteX2" fmla="*/ 80963 w 161925"/>
                <a:gd name="connsiteY2" fmla="*/ 42863 h 80962"/>
                <a:gd name="connsiteX3" fmla="*/ 161925 w 161925"/>
                <a:gd name="connsiteY3" fmla="*/ 0 h 80962"/>
                <a:gd name="connsiteX4" fmla="*/ 80963 w 161925"/>
                <a:gd name="connsiteY4" fmla="*/ 80963 h 8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80962">
                  <a:moveTo>
                    <a:pt x="80963" y="80963"/>
                  </a:moveTo>
                  <a:lnTo>
                    <a:pt x="0" y="0"/>
                  </a:lnTo>
                  <a:lnTo>
                    <a:pt x="80963" y="42863"/>
                  </a:lnTo>
                  <a:lnTo>
                    <a:pt x="161925" y="0"/>
                  </a:lnTo>
                  <a:lnTo>
                    <a:pt x="80963" y="80963"/>
                  </a:lnTo>
                  <a:close/>
                </a:path>
              </a:pathLst>
            </a:custGeom>
            <a:grpFill/>
            <a:ln w="9525" cap="flat">
              <a:noFill/>
              <a:prstDash val="solid"/>
              <a:miter/>
            </a:ln>
          </p:spPr>
          <p:txBody>
            <a:bodyPr rtlCol="0" anchor="ctr"/>
            <a:lstStyle/>
            <a:p>
              <a:endParaRPr lang="pt-BR"/>
            </a:p>
          </p:txBody>
        </p:sp>
      </p:grpSp>
      <p:grpSp>
        <p:nvGrpSpPr>
          <p:cNvPr id="441" name="Agrupar 440">
            <a:extLst>
              <a:ext uri="{FF2B5EF4-FFF2-40B4-BE49-F238E27FC236}">
                <a16:creationId xmlns:a16="http://schemas.microsoft.com/office/drawing/2014/main" id="{17F41A89-2EAC-D4B0-5DFA-C4091952BFFE}"/>
              </a:ext>
            </a:extLst>
          </p:cNvPr>
          <p:cNvGrpSpPr/>
          <p:nvPr/>
        </p:nvGrpSpPr>
        <p:grpSpPr>
          <a:xfrm>
            <a:off x="6978367" y="4565116"/>
            <a:ext cx="1390873" cy="981170"/>
            <a:chOff x="2762328" y="1076325"/>
            <a:chExt cx="6670278" cy="4705445"/>
          </a:xfrm>
          <a:solidFill>
            <a:schemeClr val="tx1"/>
          </a:solidFill>
        </p:grpSpPr>
        <p:grpSp>
          <p:nvGrpSpPr>
            <p:cNvPr id="453" name="Gráfico 279">
              <a:extLst>
                <a:ext uri="{FF2B5EF4-FFF2-40B4-BE49-F238E27FC236}">
                  <a16:creationId xmlns:a16="http://schemas.microsoft.com/office/drawing/2014/main" id="{12F460EA-D074-F9BD-9117-6435BECF3142}"/>
                </a:ext>
              </a:extLst>
            </p:cNvPr>
            <p:cNvGrpSpPr/>
            <p:nvPr/>
          </p:nvGrpSpPr>
          <p:grpSpPr>
            <a:xfrm>
              <a:off x="2762328" y="1076325"/>
              <a:ext cx="6670183" cy="4705445"/>
              <a:chOff x="2762328" y="1076325"/>
              <a:chExt cx="6670183" cy="4705445"/>
            </a:xfrm>
            <a:grpFill/>
          </p:grpSpPr>
          <p:sp>
            <p:nvSpPr>
              <p:cNvPr id="470" name="Forma Livre: Forma 469">
                <a:extLst>
                  <a:ext uri="{FF2B5EF4-FFF2-40B4-BE49-F238E27FC236}">
                    <a16:creationId xmlns:a16="http://schemas.microsoft.com/office/drawing/2014/main" id="{71A917E2-B2A9-8986-B77D-ACE0A1370865}"/>
                  </a:ext>
                </a:extLst>
              </p:cNvPr>
              <p:cNvSpPr/>
              <p:nvPr/>
            </p:nvSpPr>
            <p:spPr>
              <a:xfrm>
                <a:off x="8099535" y="1076345"/>
                <a:ext cx="1332976" cy="3697870"/>
              </a:xfrm>
              <a:custGeom>
                <a:avLst/>
                <a:gdLst>
                  <a:gd name="connsiteX0" fmla="*/ 765287 w 1332976"/>
                  <a:gd name="connsiteY0" fmla="*/ 3592048 h 3697870"/>
                  <a:gd name="connsiteX1" fmla="*/ 792909 w 1332976"/>
                  <a:gd name="connsiteY1" fmla="*/ 3697871 h 3697870"/>
                  <a:gd name="connsiteX2" fmla="*/ 1160670 w 1332976"/>
                  <a:gd name="connsiteY2" fmla="*/ 3496988 h 3697870"/>
                  <a:gd name="connsiteX3" fmla="*/ 1320499 w 1332976"/>
                  <a:gd name="connsiteY3" fmla="*/ 3553757 h 3697870"/>
                  <a:gd name="connsiteX4" fmla="*/ 1332977 w 1332976"/>
                  <a:gd name="connsiteY4" fmla="*/ 3557567 h 3697870"/>
                  <a:gd name="connsiteX5" fmla="*/ 1332977 w 1332976"/>
                  <a:gd name="connsiteY5" fmla="*/ 139521 h 3697870"/>
                  <a:gd name="connsiteX6" fmla="*/ 907304 w 1332976"/>
                  <a:gd name="connsiteY6" fmla="*/ 1789 h 3697870"/>
                  <a:gd name="connsiteX7" fmla="*/ 456200 w 1332976"/>
                  <a:gd name="connsiteY7" fmla="*/ 75894 h 3697870"/>
                  <a:gd name="connsiteX8" fmla="*/ 73105 w 1332976"/>
                  <a:gd name="connsiteY8" fmla="*/ 366978 h 3697870"/>
                  <a:gd name="connsiteX9" fmla="*/ 77105 w 1332976"/>
                  <a:gd name="connsiteY9" fmla="*/ 650251 h 3697870"/>
                  <a:gd name="connsiteX10" fmla="*/ 388859 w 1332976"/>
                  <a:gd name="connsiteY10" fmla="*/ 815320 h 3697870"/>
                  <a:gd name="connsiteX11" fmla="*/ 765191 w 1332976"/>
                  <a:gd name="connsiteY11" fmla="*/ 534427 h 3697870"/>
                  <a:gd name="connsiteX12" fmla="*/ 765191 w 1332976"/>
                  <a:gd name="connsiteY12" fmla="*/ 3592143 h 369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976" h="3697870">
                    <a:moveTo>
                      <a:pt x="765287" y="3592048"/>
                    </a:moveTo>
                    <a:cubicBezTo>
                      <a:pt x="768906" y="3631100"/>
                      <a:pt x="778527" y="3666152"/>
                      <a:pt x="792909" y="3697871"/>
                    </a:cubicBezTo>
                    <a:cubicBezTo>
                      <a:pt x="874062" y="3578141"/>
                      <a:pt x="1015413" y="3496988"/>
                      <a:pt x="1160670" y="3496988"/>
                    </a:cubicBezTo>
                    <a:cubicBezTo>
                      <a:pt x="1217153" y="3496988"/>
                      <a:pt x="1272112" y="3534517"/>
                      <a:pt x="1320499" y="3553757"/>
                    </a:cubicBezTo>
                    <a:lnTo>
                      <a:pt x="1332977" y="3557567"/>
                    </a:lnTo>
                    <a:lnTo>
                      <a:pt x="1332977" y="139521"/>
                    </a:lnTo>
                    <a:cubicBezTo>
                      <a:pt x="1203818" y="71608"/>
                      <a:pt x="1063705" y="20173"/>
                      <a:pt x="907304" y="1789"/>
                    </a:cubicBezTo>
                    <a:cubicBezTo>
                      <a:pt x="760810" y="-6688"/>
                      <a:pt x="610886" y="14458"/>
                      <a:pt x="456200" y="75894"/>
                    </a:cubicBezTo>
                    <a:cubicBezTo>
                      <a:pt x="308372" y="138854"/>
                      <a:pt x="179595" y="234009"/>
                      <a:pt x="73105" y="366978"/>
                    </a:cubicBezTo>
                    <a:cubicBezTo>
                      <a:pt x="-28622" y="479468"/>
                      <a:pt x="-21288" y="591101"/>
                      <a:pt x="77105" y="650251"/>
                    </a:cubicBezTo>
                    <a:lnTo>
                      <a:pt x="388859" y="815320"/>
                    </a:lnTo>
                    <a:cubicBezTo>
                      <a:pt x="499349" y="623105"/>
                      <a:pt x="626412" y="540523"/>
                      <a:pt x="765191" y="534427"/>
                    </a:cubicBezTo>
                    <a:lnTo>
                      <a:pt x="765191" y="3592143"/>
                    </a:lnTo>
                    <a:close/>
                  </a:path>
                </a:pathLst>
              </a:custGeom>
              <a:grpFill/>
              <a:ln w="9525" cap="flat">
                <a:noFill/>
                <a:prstDash val="solid"/>
                <a:miter/>
              </a:ln>
            </p:spPr>
            <p:txBody>
              <a:bodyPr rtlCol="0" anchor="ctr"/>
              <a:lstStyle/>
              <a:p>
                <a:endParaRPr lang="pt-BR"/>
              </a:p>
            </p:txBody>
          </p:sp>
          <p:sp>
            <p:nvSpPr>
              <p:cNvPr id="471" name="Forma Livre: Forma 470">
                <a:extLst>
                  <a:ext uri="{FF2B5EF4-FFF2-40B4-BE49-F238E27FC236}">
                    <a16:creationId xmlns:a16="http://schemas.microsoft.com/office/drawing/2014/main" id="{B436DFD8-CD5B-C40E-5EA7-8B7B3E5BB3BD}"/>
                  </a:ext>
                </a:extLst>
              </p:cNvPr>
              <p:cNvSpPr/>
              <p:nvPr/>
            </p:nvSpPr>
            <p:spPr>
              <a:xfrm>
                <a:off x="2762328" y="1076325"/>
                <a:ext cx="2966212" cy="4020788"/>
              </a:xfrm>
              <a:custGeom>
                <a:avLst/>
                <a:gdLst>
                  <a:gd name="connsiteX0" fmla="*/ 2862088 w 2966212"/>
                  <a:gd name="connsiteY0" fmla="*/ 2108073 h 4020788"/>
                  <a:gd name="connsiteX1" fmla="*/ 2595388 w 2966212"/>
                  <a:gd name="connsiteY1" fmla="*/ 1622393 h 4020788"/>
                  <a:gd name="connsiteX2" fmla="*/ 2475564 w 2966212"/>
                  <a:gd name="connsiteY2" fmla="*/ 1428369 h 4020788"/>
                  <a:gd name="connsiteX3" fmla="*/ 2499948 w 2966212"/>
                  <a:gd name="connsiteY3" fmla="*/ 1070610 h 4020788"/>
                  <a:gd name="connsiteX4" fmla="*/ 2500615 w 2966212"/>
                  <a:gd name="connsiteY4" fmla="*/ 1068134 h 4020788"/>
                  <a:gd name="connsiteX5" fmla="*/ 2525856 w 2966212"/>
                  <a:gd name="connsiteY5" fmla="*/ 771335 h 4020788"/>
                  <a:gd name="connsiteX6" fmla="*/ 1596311 w 2966212"/>
                  <a:gd name="connsiteY6" fmla="*/ 0 h 4020788"/>
                  <a:gd name="connsiteX7" fmla="*/ 762588 w 2966212"/>
                  <a:gd name="connsiteY7" fmla="*/ 457391 h 4020788"/>
                  <a:gd name="connsiteX8" fmla="*/ 763255 w 2966212"/>
                  <a:gd name="connsiteY8" fmla="*/ 459486 h 4020788"/>
                  <a:gd name="connsiteX9" fmla="*/ 740395 w 2966212"/>
                  <a:gd name="connsiteY9" fmla="*/ 628460 h 4020788"/>
                  <a:gd name="connsiteX10" fmla="*/ 855171 w 2966212"/>
                  <a:gd name="connsiteY10" fmla="*/ 741807 h 4020788"/>
                  <a:gd name="connsiteX11" fmla="*/ 1171496 w 2966212"/>
                  <a:gd name="connsiteY11" fmla="*/ 861536 h 4020788"/>
                  <a:gd name="connsiteX12" fmla="*/ 1177687 w 2966212"/>
                  <a:gd name="connsiteY12" fmla="*/ 848011 h 4020788"/>
                  <a:gd name="connsiteX13" fmla="*/ 1578499 w 2966212"/>
                  <a:gd name="connsiteY13" fmla="*/ 549021 h 4020788"/>
                  <a:gd name="connsiteX14" fmla="*/ 1974358 w 2966212"/>
                  <a:gd name="connsiteY14" fmla="*/ 826484 h 4020788"/>
                  <a:gd name="connsiteX15" fmla="*/ 1974644 w 2966212"/>
                  <a:gd name="connsiteY15" fmla="*/ 827151 h 4020788"/>
                  <a:gd name="connsiteX16" fmla="*/ 1974930 w 2966212"/>
                  <a:gd name="connsiteY16" fmla="*/ 828675 h 4020788"/>
                  <a:gd name="connsiteX17" fmla="*/ 1985122 w 2966212"/>
                  <a:gd name="connsiteY17" fmla="*/ 897827 h 4020788"/>
                  <a:gd name="connsiteX18" fmla="*/ 1945498 w 2966212"/>
                  <a:gd name="connsiteY18" fmla="*/ 1121569 h 4020788"/>
                  <a:gd name="connsiteX19" fmla="*/ 2009982 w 2966212"/>
                  <a:gd name="connsiteY19" fmla="*/ 1741646 h 4020788"/>
                  <a:gd name="connsiteX20" fmla="*/ 2013506 w 2966212"/>
                  <a:gd name="connsiteY20" fmla="*/ 1747361 h 4020788"/>
                  <a:gd name="connsiteX21" fmla="*/ 2020174 w 2966212"/>
                  <a:gd name="connsiteY21" fmla="*/ 1755077 h 4020788"/>
                  <a:gd name="connsiteX22" fmla="*/ 2362597 w 2966212"/>
                  <a:gd name="connsiteY22" fmla="*/ 2362295 h 4020788"/>
                  <a:gd name="connsiteX23" fmla="*/ 2363455 w 2966212"/>
                  <a:gd name="connsiteY23" fmla="*/ 2365343 h 4020788"/>
                  <a:gd name="connsiteX24" fmla="*/ 2384219 w 2966212"/>
                  <a:gd name="connsiteY24" fmla="*/ 2795302 h 4020788"/>
                  <a:gd name="connsiteX25" fmla="*/ 1911493 w 2966212"/>
                  <a:gd name="connsiteY25" fmla="*/ 3382518 h 4020788"/>
                  <a:gd name="connsiteX26" fmla="*/ 1477915 w 2966212"/>
                  <a:gd name="connsiteY26" fmla="*/ 3476911 h 4020788"/>
                  <a:gd name="connsiteX27" fmla="*/ 1210644 w 2966212"/>
                  <a:gd name="connsiteY27" fmla="*/ 3442430 h 4020788"/>
                  <a:gd name="connsiteX28" fmla="*/ 946039 w 2966212"/>
                  <a:gd name="connsiteY28" fmla="*/ 3329273 h 4020788"/>
                  <a:gd name="connsiteX29" fmla="*/ 938038 w 2966212"/>
                  <a:gd name="connsiteY29" fmla="*/ 3324130 h 4020788"/>
                  <a:gd name="connsiteX30" fmla="*/ 932800 w 2966212"/>
                  <a:gd name="connsiteY30" fmla="*/ 3320510 h 4020788"/>
                  <a:gd name="connsiteX31" fmla="*/ 816214 w 2966212"/>
                  <a:gd name="connsiteY31" fmla="*/ 3224498 h 4020788"/>
                  <a:gd name="connsiteX32" fmla="*/ 570659 w 2966212"/>
                  <a:gd name="connsiteY32" fmla="*/ 2527649 h 4020788"/>
                  <a:gd name="connsiteX33" fmla="*/ 560467 w 2966212"/>
                  <a:gd name="connsiteY33" fmla="*/ 2409920 h 4020788"/>
                  <a:gd name="connsiteX34" fmla="*/ 498936 w 2966212"/>
                  <a:gd name="connsiteY34" fmla="*/ 2300383 h 4020788"/>
                  <a:gd name="connsiteX35" fmla="*/ 318342 w 2966212"/>
                  <a:gd name="connsiteY35" fmla="*/ 2240756 h 4020788"/>
                  <a:gd name="connsiteX36" fmla="*/ 44689 w 2966212"/>
                  <a:gd name="connsiteY36" fmla="*/ 2273332 h 4020788"/>
                  <a:gd name="connsiteX37" fmla="*/ 31068 w 2966212"/>
                  <a:gd name="connsiteY37" fmla="*/ 2336292 h 4020788"/>
                  <a:gd name="connsiteX38" fmla="*/ 32592 w 2966212"/>
                  <a:gd name="connsiteY38" fmla="*/ 2926080 h 4020788"/>
                  <a:gd name="connsiteX39" fmla="*/ 33163 w 2966212"/>
                  <a:gd name="connsiteY39" fmla="*/ 2928747 h 4020788"/>
                  <a:gd name="connsiteX40" fmla="*/ 284814 w 2966212"/>
                  <a:gd name="connsiteY40" fmla="*/ 3478530 h 4020788"/>
                  <a:gd name="connsiteX41" fmla="*/ 701437 w 2966212"/>
                  <a:gd name="connsiteY41" fmla="*/ 3834289 h 4020788"/>
                  <a:gd name="connsiteX42" fmla="*/ 1395334 w 2966212"/>
                  <a:gd name="connsiteY42" fmla="*/ 4017836 h 4020788"/>
                  <a:gd name="connsiteX43" fmla="*/ 1497918 w 2966212"/>
                  <a:gd name="connsiteY43" fmla="*/ 4020788 h 4020788"/>
                  <a:gd name="connsiteX44" fmla="*/ 1948641 w 2966212"/>
                  <a:gd name="connsiteY44" fmla="*/ 3965258 h 4020788"/>
                  <a:gd name="connsiteX45" fmla="*/ 2497567 w 2966212"/>
                  <a:gd name="connsiteY45" fmla="*/ 3665220 h 4020788"/>
                  <a:gd name="connsiteX46" fmla="*/ 2849992 w 2966212"/>
                  <a:gd name="connsiteY46" fmla="*/ 3175826 h 4020788"/>
                  <a:gd name="connsiteX47" fmla="*/ 2850659 w 2966212"/>
                  <a:gd name="connsiteY47" fmla="*/ 3174302 h 4020788"/>
                  <a:gd name="connsiteX48" fmla="*/ 2862088 w 2966212"/>
                  <a:gd name="connsiteY48" fmla="*/ 2108168 h 402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66212" h="4020788">
                    <a:moveTo>
                      <a:pt x="2862088" y="2108073"/>
                    </a:moveTo>
                    <a:cubicBezTo>
                      <a:pt x="2801224" y="1945672"/>
                      <a:pt x="2691972" y="1774031"/>
                      <a:pt x="2595388" y="1622393"/>
                    </a:cubicBezTo>
                    <a:cubicBezTo>
                      <a:pt x="2551383" y="1553337"/>
                      <a:pt x="2509854" y="1487996"/>
                      <a:pt x="2475564" y="1428369"/>
                    </a:cubicBezTo>
                    <a:cubicBezTo>
                      <a:pt x="2436797" y="1354646"/>
                      <a:pt x="2443560" y="1254443"/>
                      <a:pt x="2499948" y="1070610"/>
                    </a:cubicBezTo>
                    <a:lnTo>
                      <a:pt x="2500615" y="1068134"/>
                    </a:lnTo>
                    <a:cubicBezTo>
                      <a:pt x="2521855" y="989838"/>
                      <a:pt x="2541096" y="890397"/>
                      <a:pt x="2525856" y="771335"/>
                    </a:cubicBezTo>
                    <a:cubicBezTo>
                      <a:pt x="2493947" y="340614"/>
                      <a:pt x="2090087" y="0"/>
                      <a:pt x="1596311" y="0"/>
                    </a:cubicBezTo>
                    <a:cubicBezTo>
                      <a:pt x="1231218" y="0"/>
                      <a:pt x="915559" y="186309"/>
                      <a:pt x="762588" y="457391"/>
                    </a:cubicBezTo>
                    <a:cubicBezTo>
                      <a:pt x="762874" y="458057"/>
                      <a:pt x="762969" y="458819"/>
                      <a:pt x="763255" y="459486"/>
                    </a:cubicBezTo>
                    <a:cubicBezTo>
                      <a:pt x="730298" y="519589"/>
                      <a:pt x="722488" y="576453"/>
                      <a:pt x="740395" y="628460"/>
                    </a:cubicBezTo>
                    <a:cubicBezTo>
                      <a:pt x="752396" y="663226"/>
                      <a:pt x="781924" y="711137"/>
                      <a:pt x="855171" y="741807"/>
                    </a:cubicBezTo>
                    <a:lnTo>
                      <a:pt x="1171496" y="861536"/>
                    </a:lnTo>
                    <a:lnTo>
                      <a:pt x="1177687" y="848011"/>
                    </a:lnTo>
                    <a:cubicBezTo>
                      <a:pt x="1210739" y="678180"/>
                      <a:pt x="1377617" y="549021"/>
                      <a:pt x="1578499" y="549021"/>
                    </a:cubicBezTo>
                    <a:cubicBezTo>
                      <a:pt x="1779382" y="549021"/>
                      <a:pt x="1931877" y="667417"/>
                      <a:pt x="1974358" y="826484"/>
                    </a:cubicBezTo>
                    <a:cubicBezTo>
                      <a:pt x="1974358" y="826675"/>
                      <a:pt x="1974549" y="826865"/>
                      <a:pt x="1974644" y="827151"/>
                    </a:cubicBezTo>
                    <a:cubicBezTo>
                      <a:pt x="1974739" y="827627"/>
                      <a:pt x="1974835" y="828104"/>
                      <a:pt x="1974930" y="828675"/>
                    </a:cubicBezTo>
                    <a:cubicBezTo>
                      <a:pt x="1980740" y="851059"/>
                      <a:pt x="1984169" y="874109"/>
                      <a:pt x="1985122" y="897827"/>
                    </a:cubicBezTo>
                    <a:cubicBezTo>
                      <a:pt x="1990360" y="972598"/>
                      <a:pt x="1974358" y="1035558"/>
                      <a:pt x="1945498" y="1121569"/>
                    </a:cubicBezTo>
                    <a:cubicBezTo>
                      <a:pt x="1858630" y="1331214"/>
                      <a:pt x="1879680" y="1534001"/>
                      <a:pt x="2009982" y="1741646"/>
                    </a:cubicBezTo>
                    <a:lnTo>
                      <a:pt x="2013506" y="1747361"/>
                    </a:lnTo>
                    <a:lnTo>
                      <a:pt x="2020174" y="1755077"/>
                    </a:lnTo>
                    <a:cubicBezTo>
                      <a:pt x="2236486" y="1988630"/>
                      <a:pt x="2325736" y="2213991"/>
                      <a:pt x="2362597" y="2362295"/>
                    </a:cubicBezTo>
                    <a:lnTo>
                      <a:pt x="2363455" y="2365343"/>
                    </a:lnTo>
                    <a:cubicBezTo>
                      <a:pt x="2404412" y="2506218"/>
                      <a:pt x="2411080" y="2647188"/>
                      <a:pt x="2384219" y="2795302"/>
                    </a:cubicBezTo>
                    <a:cubicBezTo>
                      <a:pt x="2317354" y="3079147"/>
                      <a:pt x="2158477" y="3276600"/>
                      <a:pt x="1911493" y="3382518"/>
                    </a:cubicBezTo>
                    <a:cubicBezTo>
                      <a:pt x="1779001" y="3444335"/>
                      <a:pt x="1629077" y="3476911"/>
                      <a:pt x="1477915" y="3476911"/>
                    </a:cubicBezTo>
                    <a:cubicBezTo>
                      <a:pt x="1387237" y="3476911"/>
                      <a:pt x="1297417" y="3465386"/>
                      <a:pt x="1210644" y="3442430"/>
                    </a:cubicBezTo>
                    <a:cubicBezTo>
                      <a:pt x="1113679" y="3418141"/>
                      <a:pt x="1024716" y="3380137"/>
                      <a:pt x="946039" y="3329273"/>
                    </a:cubicBezTo>
                    <a:cubicBezTo>
                      <a:pt x="943944" y="3327940"/>
                      <a:pt x="940705" y="3325940"/>
                      <a:pt x="938038" y="3324130"/>
                    </a:cubicBezTo>
                    <a:lnTo>
                      <a:pt x="932800" y="3320510"/>
                    </a:lnTo>
                    <a:cubicBezTo>
                      <a:pt x="890890" y="3292221"/>
                      <a:pt x="851551" y="3259836"/>
                      <a:pt x="816214" y="3224498"/>
                    </a:cubicBezTo>
                    <a:cubicBezTo>
                      <a:pt x="614760" y="3018091"/>
                      <a:pt x="534369" y="2790349"/>
                      <a:pt x="570659" y="2527649"/>
                    </a:cubicBezTo>
                    <a:cubicBezTo>
                      <a:pt x="577231" y="2461451"/>
                      <a:pt x="568087" y="2433542"/>
                      <a:pt x="560467" y="2409920"/>
                    </a:cubicBezTo>
                    <a:cubicBezTo>
                      <a:pt x="548656" y="2365439"/>
                      <a:pt x="527987" y="2328577"/>
                      <a:pt x="498936" y="2300383"/>
                    </a:cubicBezTo>
                    <a:cubicBezTo>
                      <a:pt x="467599" y="2269903"/>
                      <a:pt x="411211" y="2234756"/>
                      <a:pt x="318342" y="2240756"/>
                    </a:cubicBezTo>
                    <a:lnTo>
                      <a:pt x="44689" y="2273332"/>
                    </a:lnTo>
                    <a:lnTo>
                      <a:pt x="31068" y="2336292"/>
                    </a:lnTo>
                    <a:cubicBezTo>
                      <a:pt x="-10842" y="2530221"/>
                      <a:pt x="-10366" y="2723007"/>
                      <a:pt x="32592" y="2926080"/>
                    </a:cubicBezTo>
                    <a:lnTo>
                      <a:pt x="33163" y="2928747"/>
                    </a:lnTo>
                    <a:cubicBezTo>
                      <a:pt x="85932" y="3141726"/>
                      <a:pt x="170609" y="3326702"/>
                      <a:pt x="284814" y="3478530"/>
                    </a:cubicBezTo>
                    <a:cubicBezTo>
                      <a:pt x="394256" y="3623977"/>
                      <a:pt x="534083" y="3743516"/>
                      <a:pt x="701437" y="3834289"/>
                    </a:cubicBezTo>
                    <a:cubicBezTo>
                      <a:pt x="907082" y="3942779"/>
                      <a:pt x="1127491" y="4001072"/>
                      <a:pt x="1395334" y="4017836"/>
                    </a:cubicBezTo>
                    <a:cubicBezTo>
                      <a:pt x="1415717" y="4019074"/>
                      <a:pt x="1451341" y="4020788"/>
                      <a:pt x="1497918" y="4020788"/>
                    </a:cubicBezTo>
                    <a:cubicBezTo>
                      <a:pt x="1607836" y="4020788"/>
                      <a:pt x="1778143" y="4011454"/>
                      <a:pt x="1948641" y="3965258"/>
                    </a:cubicBezTo>
                    <a:cubicBezTo>
                      <a:pt x="2153047" y="3909917"/>
                      <a:pt x="2337832" y="3808953"/>
                      <a:pt x="2497567" y="3665220"/>
                    </a:cubicBezTo>
                    <a:cubicBezTo>
                      <a:pt x="2640918" y="3536252"/>
                      <a:pt x="2759504" y="3371660"/>
                      <a:pt x="2849992" y="3175826"/>
                    </a:cubicBezTo>
                    <a:lnTo>
                      <a:pt x="2850659" y="3174302"/>
                    </a:lnTo>
                    <a:cubicBezTo>
                      <a:pt x="3000772" y="2830735"/>
                      <a:pt x="3004678" y="2472023"/>
                      <a:pt x="2862088" y="2108168"/>
                    </a:cubicBezTo>
                    <a:close/>
                  </a:path>
                </a:pathLst>
              </a:custGeom>
              <a:grpFill/>
              <a:ln w="9525" cap="flat">
                <a:noFill/>
                <a:prstDash val="solid"/>
                <a:miter/>
              </a:ln>
            </p:spPr>
            <p:txBody>
              <a:bodyPr rtlCol="0" anchor="ctr"/>
              <a:lstStyle/>
              <a:p>
                <a:endParaRPr lang="pt-BR"/>
              </a:p>
            </p:txBody>
          </p:sp>
          <p:sp>
            <p:nvSpPr>
              <p:cNvPr id="472" name="Forma Livre: Forma 471">
                <a:extLst>
                  <a:ext uri="{FF2B5EF4-FFF2-40B4-BE49-F238E27FC236}">
                    <a16:creationId xmlns:a16="http://schemas.microsoft.com/office/drawing/2014/main" id="{7BE77C76-F394-8F40-7936-74773719FFBA}"/>
                  </a:ext>
                </a:extLst>
              </p:cNvPr>
              <p:cNvSpPr/>
              <p:nvPr/>
            </p:nvSpPr>
            <p:spPr>
              <a:xfrm>
                <a:off x="2958560" y="5404484"/>
                <a:ext cx="491489" cy="377285"/>
              </a:xfrm>
              <a:custGeom>
                <a:avLst/>
                <a:gdLst>
                  <a:gd name="connsiteX0" fmla="*/ 350520 w 491489"/>
                  <a:gd name="connsiteY0" fmla="*/ 95 h 377285"/>
                  <a:gd name="connsiteX1" fmla="*/ 0 w 491489"/>
                  <a:gd name="connsiteY1" fmla="*/ 95 h 377285"/>
                  <a:gd name="connsiteX2" fmla="*/ 0 w 491489"/>
                  <a:gd name="connsiteY2" fmla="*/ 377285 h 377285"/>
                  <a:gd name="connsiteX3" fmla="*/ 350520 w 491489"/>
                  <a:gd name="connsiteY3" fmla="*/ 377285 h 377285"/>
                  <a:gd name="connsiteX4" fmla="*/ 491490 w 491489"/>
                  <a:gd name="connsiteY4" fmla="*/ 236315 h 377285"/>
                  <a:gd name="connsiteX5" fmla="*/ 491490 w 491489"/>
                  <a:gd name="connsiteY5" fmla="*/ 140970 h 377285"/>
                  <a:gd name="connsiteX6" fmla="*/ 350520 w 491489"/>
                  <a:gd name="connsiteY6" fmla="*/ 0 h 377285"/>
                  <a:gd name="connsiteX7" fmla="*/ 350520 w 491489"/>
                  <a:gd name="connsiteY7" fmla="*/ 307277 h 377285"/>
                  <a:gd name="connsiteX8" fmla="*/ 70009 w 491489"/>
                  <a:gd name="connsiteY8" fmla="*/ 307277 h 377285"/>
                  <a:gd name="connsiteX9" fmla="*/ 70009 w 491489"/>
                  <a:gd name="connsiteY9" fmla="*/ 70104 h 377285"/>
                  <a:gd name="connsiteX10" fmla="*/ 350520 w 491489"/>
                  <a:gd name="connsiteY10" fmla="*/ 70104 h 377285"/>
                  <a:gd name="connsiteX11" fmla="*/ 421481 w 491489"/>
                  <a:gd name="connsiteY11" fmla="*/ 140970 h 377285"/>
                  <a:gd name="connsiteX12" fmla="*/ 421481 w 491489"/>
                  <a:gd name="connsiteY12" fmla="*/ 236315 h 377285"/>
                  <a:gd name="connsiteX13" fmla="*/ 350520 w 491489"/>
                  <a:gd name="connsiteY13" fmla="*/ 307277 h 37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489" h="377285">
                    <a:moveTo>
                      <a:pt x="350520" y="95"/>
                    </a:moveTo>
                    <a:lnTo>
                      <a:pt x="0" y="95"/>
                    </a:lnTo>
                    <a:lnTo>
                      <a:pt x="0" y="377285"/>
                    </a:lnTo>
                    <a:lnTo>
                      <a:pt x="350520" y="377285"/>
                    </a:lnTo>
                    <a:cubicBezTo>
                      <a:pt x="428244" y="377285"/>
                      <a:pt x="491490" y="314039"/>
                      <a:pt x="491490" y="236315"/>
                    </a:cubicBezTo>
                    <a:lnTo>
                      <a:pt x="491490" y="140970"/>
                    </a:lnTo>
                    <a:cubicBezTo>
                      <a:pt x="491490" y="63246"/>
                      <a:pt x="428244" y="0"/>
                      <a:pt x="350520" y="0"/>
                    </a:cubicBezTo>
                    <a:close/>
                    <a:moveTo>
                      <a:pt x="350520" y="307277"/>
                    </a:moveTo>
                    <a:lnTo>
                      <a:pt x="70009" y="307277"/>
                    </a:lnTo>
                    <a:lnTo>
                      <a:pt x="70009" y="70104"/>
                    </a:lnTo>
                    <a:lnTo>
                      <a:pt x="350520" y="70104"/>
                    </a:lnTo>
                    <a:cubicBezTo>
                      <a:pt x="389668" y="70104"/>
                      <a:pt x="421481" y="101918"/>
                      <a:pt x="421481" y="140970"/>
                    </a:cubicBezTo>
                    <a:lnTo>
                      <a:pt x="421481" y="236315"/>
                    </a:lnTo>
                    <a:cubicBezTo>
                      <a:pt x="421481" y="275463"/>
                      <a:pt x="389668" y="307277"/>
                      <a:pt x="350520" y="307277"/>
                    </a:cubicBezTo>
                    <a:close/>
                  </a:path>
                </a:pathLst>
              </a:custGeom>
              <a:grpFill/>
              <a:ln w="9525" cap="flat">
                <a:noFill/>
                <a:prstDash val="solid"/>
                <a:miter/>
              </a:ln>
            </p:spPr>
            <p:txBody>
              <a:bodyPr rtlCol="0" anchor="ctr"/>
              <a:lstStyle/>
              <a:p>
                <a:endParaRPr lang="pt-BR"/>
              </a:p>
            </p:txBody>
          </p:sp>
          <p:sp>
            <p:nvSpPr>
              <p:cNvPr id="473" name="Forma Livre: Forma 472">
                <a:extLst>
                  <a:ext uri="{FF2B5EF4-FFF2-40B4-BE49-F238E27FC236}">
                    <a16:creationId xmlns:a16="http://schemas.microsoft.com/office/drawing/2014/main" id="{41083645-874A-A371-BA1F-87D979E4013F}"/>
                  </a:ext>
                </a:extLst>
              </p:cNvPr>
              <p:cNvSpPr/>
              <p:nvPr/>
            </p:nvSpPr>
            <p:spPr>
              <a:xfrm>
                <a:off x="5647086" y="5404484"/>
                <a:ext cx="457676" cy="377190"/>
              </a:xfrm>
              <a:custGeom>
                <a:avLst/>
                <a:gdLst>
                  <a:gd name="connsiteX0" fmla="*/ 345853 w 457676"/>
                  <a:gd name="connsiteY0" fmla="*/ 153638 h 377190"/>
                  <a:gd name="connsiteX1" fmla="*/ 111157 w 457676"/>
                  <a:gd name="connsiteY1" fmla="*/ 153638 h 377190"/>
                  <a:gd name="connsiteX2" fmla="*/ 70009 w 457676"/>
                  <a:gd name="connsiteY2" fmla="*/ 112586 h 377190"/>
                  <a:gd name="connsiteX3" fmla="*/ 70009 w 457676"/>
                  <a:gd name="connsiteY3" fmla="*/ 111157 h 377190"/>
                  <a:gd name="connsiteX4" fmla="*/ 111823 w 457676"/>
                  <a:gd name="connsiteY4" fmla="*/ 70009 h 377190"/>
                  <a:gd name="connsiteX5" fmla="*/ 429482 w 457676"/>
                  <a:gd name="connsiteY5" fmla="*/ 70009 h 377190"/>
                  <a:gd name="connsiteX6" fmla="*/ 429482 w 457676"/>
                  <a:gd name="connsiteY6" fmla="*/ 0 h 377190"/>
                  <a:gd name="connsiteX7" fmla="*/ 111823 w 457676"/>
                  <a:gd name="connsiteY7" fmla="*/ 0 h 377190"/>
                  <a:gd name="connsiteX8" fmla="*/ 73533 w 457676"/>
                  <a:gd name="connsiteY8" fmla="*/ 6763 h 377190"/>
                  <a:gd name="connsiteX9" fmla="*/ 0 w 457676"/>
                  <a:gd name="connsiteY9" fmla="*/ 111728 h 377190"/>
                  <a:gd name="connsiteX10" fmla="*/ 111823 w 457676"/>
                  <a:gd name="connsiteY10" fmla="*/ 223552 h 377190"/>
                  <a:gd name="connsiteX11" fmla="*/ 346520 w 457676"/>
                  <a:gd name="connsiteY11" fmla="*/ 223552 h 377190"/>
                  <a:gd name="connsiteX12" fmla="*/ 387668 w 457676"/>
                  <a:gd name="connsiteY12" fmla="*/ 264605 h 377190"/>
                  <a:gd name="connsiteX13" fmla="*/ 387668 w 457676"/>
                  <a:gd name="connsiteY13" fmla="*/ 266033 h 377190"/>
                  <a:gd name="connsiteX14" fmla="*/ 345853 w 457676"/>
                  <a:gd name="connsiteY14" fmla="*/ 307181 h 377190"/>
                  <a:gd name="connsiteX15" fmla="*/ 28194 w 457676"/>
                  <a:gd name="connsiteY15" fmla="*/ 307181 h 377190"/>
                  <a:gd name="connsiteX16" fmla="*/ 28194 w 457676"/>
                  <a:gd name="connsiteY16" fmla="*/ 377190 h 377190"/>
                  <a:gd name="connsiteX17" fmla="*/ 345853 w 457676"/>
                  <a:gd name="connsiteY17" fmla="*/ 377190 h 377190"/>
                  <a:gd name="connsiteX18" fmla="*/ 384143 w 457676"/>
                  <a:gd name="connsiteY18" fmla="*/ 370427 h 377190"/>
                  <a:gd name="connsiteX19" fmla="*/ 457676 w 457676"/>
                  <a:gd name="connsiteY19" fmla="*/ 265367 h 377190"/>
                  <a:gd name="connsiteX20" fmla="*/ 345853 w 457676"/>
                  <a:gd name="connsiteY20" fmla="*/ 153543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676" h="377190">
                    <a:moveTo>
                      <a:pt x="345853" y="153638"/>
                    </a:moveTo>
                    <a:lnTo>
                      <a:pt x="111157" y="153638"/>
                    </a:lnTo>
                    <a:cubicBezTo>
                      <a:pt x="88773" y="153257"/>
                      <a:pt x="70295" y="134874"/>
                      <a:pt x="70009" y="112586"/>
                    </a:cubicBezTo>
                    <a:lnTo>
                      <a:pt x="70009" y="111157"/>
                    </a:lnTo>
                    <a:cubicBezTo>
                      <a:pt x="70295" y="88487"/>
                      <a:pt x="89059" y="70009"/>
                      <a:pt x="111823" y="70009"/>
                    </a:cubicBezTo>
                    <a:lnTo>
                      <a:pt x="429482" y="70009"/>
                    </a:lnTo>
                    <a:lnTo>
                      <a:pt x="429482" y="0"/>
                    </a:lnTo>
                    <a:lnTo>
                      <a:pt x="111823" y="0"/>
                    </a:lnTo>
                    <a:cubicBezTo>
                      <a:pt x="98679" y="0"/>
                      <a:pt x="85820" y="2286"/>
                      <a:pt x="73533" y="6763"/>
                    </a:cubicBezTo>
                    <a:cubicBezTo>
                      <a:pt x="29528" y="22860"/>
                      <a:pt x="0" y="65151"/>
                      <a:pt x="0" y="111728"/>
                    </a:cubicBezTo>
                    <a:cubicBezTo>
                      <a:pt x="0" y="173355"/>
                      <a:pt x="50197" y="223552"/>
                      <a:pt x="111823" y="223552"/>
                    </a:cubicBezTo>
                    <a:lnTo>
                      <a:pt x="346520" y="223552"/>
                    </a:lnTo>
                    <a:cubicBezTo>
                      <a:pt x="368903" y="223933"/>
                      <a:pt x="387382" y="242316"/>
                      <a:pt x="387668" y="264605"/>
                    </a:cubicBezTo>
                    <a:lnTo>
                      <a:pt x="387668" y="266033"/>
                    </a:lnTo>
                    <a:cubicBezTo>
                      <a:pt x="387287" y="288703"/>
                      <a:pt x="368618" y="307181"/>
                      <a:pt x="345853" y="307181"/>
                    </a:cubicBezTo>
                    <a:lnTo>
                      <a:pt x="28194" y="307181"/>
                    </a:lnTo>
                    <a:lnTo>
                      <a:pt x="28194" y="377190"/>
                    </a:lnTo>
                    <a:lnTo>
                      <a:pt x="345853" y="377190"/>
                    </a:lnTo>
                    <a:cubicBezTo>
                      <a:pt x="358997" y="377190"/>
                      <a:pt x="371856" y="374904"/>
                      <a:pt x="384143" y="370427"/>
                    </a:cubicBezTo>
                    <a:cubicBezTo>
                      <a:pt x="428149" y="354235"/>
                      <a:pt x="457676" y="312039"/>
                      <a:pt x="457676" y="265367"/>
                    </a:cubicBezTo>
                    <a:cubicBezTo>
                      <a:pt x="457676" y="203740"/>
                      <a:pt x="407480" y="153543"/>
                      <a:pt x="345853" y="153543"/>
                    </a:cubicBezTo>
                    <a:close/>
                  </a:path>
                </a:pathLst>
              </a:custGeom>
              <a:grpFill/>
              <a:ln w="9525" cap="flat">
                <a:noFill/>
                <a:prstDash val="solid"/>
                <a:miter/>
              </a:ln>
            </p:spPr>
            <p:txBody>
              <a:bodyPr rtlCol="0" anchor="ctr"/>
              <a:lstStyle/>
              <a:p>
                <a:endParaRPr lang="pt-BR"/>
              </a:p>
            </p:txBody>
          </p:sp>
          <p:sp>
            <p:nvSpPr>
              <p:cNvPr id="474" name="Forma Livre: Forma 473">
                <a:extLst>
                  <a:ext uri="{FF2B5EF4-FFF2-40B4-BE49-F238E27FC236}">
                    <a16:creationId xmlns:a16="http://schemas.microsoft.com/office/drawing/2014/main" id="{DD47700B-B558-563D-5B02-10CCC49E271A}"/>
                  </a:ext>
                </a:extLst>
              </p:cNvPr>
              <p:cNvSpPr/>
              <p:nvPr/>
            </p:nvSpPr>
            <p:spPr>
              <a:xfrm>
                <a:off x="5978372" y="2175930"/>
                <a:ext cx="941158" cy="957692"/>
              </a:xfrm>
              <a:custGeom>
                <a:avLst/>
                <a:gdLst>
                  <a:gd name="connsiteX0" fmla="*/ 797331 w 941158"/>
                  <a:gd name="connsiteY0" fmla="*/ 121214 h 957692"/>
                  <a:gd name="connsiteX1" fmla="*/ 858767 w 941158"/>
                  <a:gd name="connsiteY1" fmla="*/ 187222 h 957692"/>
                  <a:gd name="connsiteX2" fmla="*/ 770375 w 941158"/>
                  <a:gd name="connsiteY2" fmla="*/ 246753 h 957692"/>
                  <a:gd name="connsiteX3" fmla="*/ 787901 w 941158"/>
                  <a:gd name="connsiteY3" fmla="*/ 550029 h 957692"/>
                  <a:gd name="connsiteX4" fmla="*/ 941159 w 941158"/>
                  <a:gd name="connsiteY4" fmla="*/ 604131 h 957692"/>
                  <a:gd name="connsiteX5" fmla="*/ 836479 w 941158"/>
                  <a:gd name="connsiteY5" fmla="*/ 797298 h 957692"/>
                  <a:gd name="connsiteX6" fmla="*/ 160394 w 941158"/>
                  <a:gd name="connsiteY6" fmla="*/ 836446 h 957692"/>
                  <a:gd name="connsiteX7" fmla="*/ 121247 w 941158"/>
                  <a:gd name="connsiteY7" fmla="*/ 160362 h 957692"/>
                  <a:gd name="connsiteX8" fmla="*/ 797331 w 941158"/>
                  <a:gd name="connsiteY8" fmla="*/ 121214 h 95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1158" h="957692">
                    <a:moveTo>
                      <a:pt x="797331" y="121214"/>
                    </a:moveTo>
                    <a:cubicBezTo>
                      <a:pt x="820191" y="141597"/>
                      <a:pt x="840670" y="163695"/>
                      <a:pt x="858767" y="187222"/>
                    </a:cubicBezTo>
                    <a:cubicBezTo>
                      <a:pt x="825811" y="198938"/>
                      <a:pt x="795236" y="218845"/>
                      <a:pt x="770375" y="246753"/>
                    </a:cubicBezTo>
                    <a:cubicBezTo>
                      <a:pt x="691508" y="335336"/>
                      <a:pt x="699319" y="471162"/>
                      <a:pt x="787901" y="550029"/>
                    </a:cubicBezTo>
                    <a:cubicBezTo>
                      <a:pt x="831621" y="588987"/>
                      <a:pt x="886866" y="606798"/>
                      <a:pt x="941159" y="604131"/>
                    </a:cubicBezTo>
                    <a:cubicBezTo>
                      <a:pt x="922394" y="673664"/>
                      <a:pt x="887628" y="739958"/>
                      <a:pt x="836479" y="797298"/>
                    </a:cubicBezTo>
                    <a:cubicBezTo>
                      <a:pt x="660552" y="994847"/>
                      <a:pt x="357848" y="1012278"/>
                      <a:pt x="160394" y="836446"/>
                    </a:cubicBezTo>
                    <a:cubicBezTo>
                      <a:pt x="-37154" y="660519"/>
                      <a:pt x="-54585" y="357815"/>
                      <a:pt x="121247" y="160362"/>
                    </a:cubicBezTo>
                    <a:cubicBezTo>
                      <a:pt x="297173" y="-37092"/>
                      <a:pt x="599878" y="-54618"/>
                      <a:pt x="797331" y="121214"/>
                    </a:cubicBezTo>
                  </a:path>
                </a:pathLst>
              </a:custGeom>
              <a:grpFill/>
              <a:ln w="9525" cap="flat">
                <a:noFill/>
                <a:prstDash val="solid"/>
                <a:miter/>
              </a:ln>
            </p:spPr>
            <p:txBody>
              <a:bodyPr rtlCol="0" anchor="ctr"/>
              <a:lstStyle/>
              <a:p>
                <a:endParaRPr lang="pt-BR"/>
              </a:p>
            </p:txBody>
          </p:sp>
        </p:grpSp>
        <p:grpSp>
          <p:nvGrpSpPr>
            <p:cNvPr id="454" name="Gráfico 279">
              <a:extLst>
                <a:ext uri="{FF2B5EF4-FFF2-40B4-BE49-F238E27FC236}">
                  <a16:creationId xmlns:a16="http://schemas.microsoft.com/office/drawing/2014/main" id="{C38FB7B3-37E4-DAEB-92B4-5772CE150C8C}"/>
                </a:ext>
              </a:extLst>
            </p:cNvPr>
            <p:cNvGrpSpPr/>
            <p:nvPr/>
          </p:nvGrpSpPr>
          <p:grpSpPr>
            <a:xfrm>
              <a:off x="3507295" y="1076325"/>
              <a:ext cx="5925311" cy="4705445"/>
              <a:chOff x="3507295" y="1076325"/>
              <a:chExt cx="5925311" cy="4705445"/>
            </a:xfrm>
            <a:grpFill/>
          </p:grpSpPr>
          <p:sp>
            <p:nvSpPr>
              <p:cNvPr id="455" name="Forma Livre: Forma 454">
                <a:extLst>
                  <a:ext uri="{FF2B5EF4-FFF2-40B4-BE49-F238E27FC236}">
                    <a16:creationId xmlns:a16="http://schemas.microsoft.com/office/drawing/2014/main" id="{CE302271-8D12-712F-0008-43A430A4FA20}"/>
                  </a:ext>
                </a:extLst>
              </p:cNvPr>
              <p:cNvSpPr/>
              <p:nvPr/>
            </p:nvSpPr>
            <p:spPr>
              <a:xfrm>
                <a:off x="5412092" y="1076325"/>
                <a:ext cx="4020514" cy="3916108"/>
              </a:xfrm>
              <a:custGeom>
                <a:avLst/>
                <a:gdLst>
                  <a:gd name="connsiteX0" fmla="*/ 3453397 w 4020514"/>
                  <a:gd name="connsiteY0" fmla="*/ 3160395 h 3916108"/>
                  <a:gd name="connsiteX1" fmla="*/ 3079064 w 4020514"/>
                  <a:gd name="connsiteY1" fmla="*/ 3360230 h 3916108"/>
                  <a:gd name="connsiteX2" fmla="*/ 2465940 w 4020514"/>
                  <a:gd name="connsiteY2" fmla="*/ 3360230 h 3916108"/>
                  <a:gd name="connsiteX3" fmla="*/ 2465940 w 4020514"/>
                  <a:gd name="connsiteY3" fmla="*/ 3360325 h 3916108"/>
                  <a:gd name="connsiteX4" fmla="*/ 1508392 w 4020514"/>
                  <a:gd name="connsiteY4" fmla="*/ 3360325 h 3916108"/>
                  <a:gd name="connsiteX5" fmla="*/ 2465463 w 4020514"/>
                  <a:gd name="connsiteY5" fmla="*/ 2330768 h 3916108"/>
                  <a:gd name="connsiteX6" fmla="*/ 2640152 w 4020514"/>
                  <a:gd name="connsiteY6" fmla="*/ 1602486 h 3916108"/>
                  <a:gd name="connsiteX7" fmla="*/ 1037761 w 4020514"/>
                  <a:gd name="connsiteY7" fmla="*/ 0 h 3916108"/>
                  <a:gd name="connsiteX8" fmla="*/ 118313 w 4020514"/>
                  <a:gd name="connsiteY8" fmla="*/ 289941 h 3916108"/>
                  <a:gd name="connsiteX9" fmla="*/ 50400 w 4020514"/>
                  <a:gd name="connsiteY9" fmla="*/ 677037 h 3916108"/>
                  <a:gd name="connsiteX10" fmla="*/ 437496 w 4020514"/>
                  <a:gd name="connsiteY10" fmla="*/ 744950 h 3916108"/>
                  <a:gd name="connsiteX11" fmla="*/ 1037761 w 4020514"/>
                  <a:gd name="connsiteY11" fmla="*/ 555879 h 3916108"/>
                  <a:gd name="connsiteX12" fmla="*/ 2084559 w 4020514"/>
                  <a:gd name="connsiteY12" fmla="*/ 1602677 h 3916108"/>
                  <a:gd name="connsiteX13" fmla="*/ 1966925 w 4020514"/>
                  <a:gd name="connsiteY13" fmla="*/ 2085308 h 3916108"/>
                  <a:gd name="connsiteX14" fmla="*/ 1954352 w 4020514"/>
                  <a:gd name="connsiteY14" fmla="*/ 2111978 h 3916108"/>
                  <a:gd name="connsiteX15" fmla="*/ 510457 w 4020514"/>
                  <a:gd name="connsiteY15" fmla="*/ 3409569 h 3916108"/>
                  <a:gd name="connsiteX16" fmla="*/ 356057 w 4020514"/>
                  <a:gd name="connsiteY16" fmla="*/ 3728276 h 3916108"/>
                  <a:gd name="connsiteX17" fmla="*/ 354533 w 4020514"/>
                  <a:gd name="connsiteY17" fmla="*/ 3916109 h 3916108"/>
                  <a:gd name="connsiteX18" fmla="*/ 3003626 w 4020514"/>
                  <a:gd name="connsiteY18" fmla="*/ 3916109 h 3916108"/>
                  <a:gd name="connsiteX19" fmla="*/ 3002198 w 4020514"/>
                  <a:gd name="connsiteY19" fmla="*/ 3915156 h 3916108"/>
                  <a:gd name="connsiteX20" fmla="*/ 3344812 w 4020514"/>
                  <a:gd name="connsiteY20" fmla="*/ 3914299 h 3916108"/>
                  <a:gd name="connsiteX21" fmla="*/ 4020515 w 4020514"/>
                  <a:gd name="connsiteY21" fmla="*/ 3557683 h 3916108"/>
                  <a:gd name="connsiteX22" fmla="*/ 3453492 w 4020514"/>
                  <a:gd name="connsiteY22" fmla="*/ 3160490 h 391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20514" h="3916108">
                    <a:moveTo>
                      <a:pt x="3453397" y="3160395"/>
                    </a:moveTo>
                    <a:cubicBezTo>
                      <a:pt x="3447587" y="3319939"/>
                      <a:pt x="3284995" y="3365659"/>
                      <a:pt x="3079064" y="3360230"/>
                    </a:cubicBezTo>
                    <a:lnTo>
                      <a:pt x="2465940" y="3360230"/>
                    </a:lnTo>
                    <a:cubicBezTo>
                      <a:pt x="2465940" y="3360230"/>
                      <a:pt x="2465940" y="3360230"/>
                      <a:pt x="2465940" y="3360325"/>
                    </a:cubicBezTo>
                    <a:lnTo>
                      <a:pt x="1508392" y="3360325"/>
                    </a:lnTo>
                    <a:cubicBezTo>
                      <a:pt x="2227244" y="2779871"/>
                      <a:pt x="2419267" y="2437257"/>
                      <a:pt x="2465463" y="2330768"/>
                    </a:cubicBezTo>
                    <a:cubicBezTo>
                      <a:pt x="2579763" y="2106835"/>
                      <a:pt x="2640152" y="1855280"/>
                      <a:pt x="2640152" y="1602486"/>
                    </a:cubicBezTo>
                    <a:cubicBezTo>
                      <a:pt x="2640343" y="718852"/>
                      <a:pt x="1921396" y="0"/>
                      <a:pt x="1037761" y="0"/>
                    </a:cubicBezTo>
                    <a:cubicBezTo>
                      <a:pt x="706577" y="0"/>
                      <a:pt x="388633" y="100203"/>
                      <a:pt x="118313" y="289941"/>
                    </a:cubicBezTo>
                    <a:cubicBezTo>
                      <a:pt x="-7322" y="378047"/>
                      <a:pt x="-37707" y="551402"/>
                      <a:pt x="50400" y="677037"/>
                    </a:cubicBezTo>
                    <a:cubicBezTo>
                      <a:pt x="138506" y="802672"/>
                      <a:pt x="311766" y="833057"/>
                      <a:pt x="437496" y="744950"/>
                    </a:cubicBezTo>
                    <a:cubicBezTo>
                      <a:pt x="613804" y="621221"/>
                      <a:pt x="821449" y="555879"/>
                      <a:pt x="1037761" y="555879"/>
                    </a:cubicBezTo>
                    <a:cubicBezTo>
                      <a:pt x="1614976" y="555879"/>
                      <a:pt x="2084559" y="1025462"/>
                      <a:pt x="2084559" y="1602677"/>
                    </a:cubicBezTo>
                    <a:cubicBezTo>
                      <a:pt x="2084559" y="1773079"/>
                      <a:pt x="2045030" y="1935480"/>
                      <a:pt x="1966925" y="2085308"/>
                    </a:cubicBezTo>
                    <a:cubicBezTo>
                      <a:pt x="1959496" y="2099596"/>
                      <a:pt x="1958257" y="2099691"/>
                      <a:pt x="1954352" y="2111978"/>
                    </a:cubicBezTo>
                    <a:cubicBezTo>
                      <a:pt x="1928825" y="2161127"/>
                      <a:pt x="1675746" y="2604992"/>
                      <a:pt x="510457" y="3409569"/>
                    </a:cubicBezTo>
                    <a:cubicBezTo>
                      <a:pt x="410350" y="3478625"/>
                      <a:pt x="356057" y="3536537"/>
                      <a:pt x="356057" y="3728276"/>
                    </a:cubicBezTo>
                    <a:lnTo>
                      <a:pt x="354533" y="3916109"/>
                    </a:lnTo>
                    <a:lnTo>
                      <a:pt x="3003626" y="3916109"/>
                    </a:lnTo>
                    <a:cubicBezTo>
                      <a:pt x="3003150" y="3915823"/>
                      <a:pt x="3002674" y="3915442"/>
                      <a:pt x="3002198" y="3915156"/>
                    </a:cubicBezTo>
                    <a:lnTo>
                      <a:pt x="3344812" y="3914299"/>
                    </a:lnTo>
                    <a:cubicBezTo>
                      <a:pt x="3668281" y="3895154"/>
                      <a:pt x="3886975" y="3757422"/>
                      <a:pt x="4020515" y="3557683"/>
                    </a:cubicBezTo>
                    <a:lnTo>
                      <a:pt x="3453492" y="3160490"/>
                    </a:lnTo>
                    <a:close/>
                  </a:path>
                </a:pathLst>
              </a:custGeom>
              <a:grpFill/>
              <a:ln w="9525" cap="flat">
                <a:noFill/>
                <a:prstDash val="solid"/>
                <a:miter/>
              </a:ln>
            </p:spPr>
            <p:txBody>
              <a:bodyPr rtlCol="0" anchor="ctr"/>
              <a:lstStyle/>
              <a:p>
                <a:endParaRPr lang="pt-BR"/>
              </a:p>
            </p:txBody>
          </p:sp>
          <p:sp>
            <p:nvSpPr>
              <p:cNvPr id="456" name="Forma Livre: Forma 455">
                <a:extLst>
                  <a:ext uri="{FF2B5EF4-FFF2-40B4-BE49-F238E27FC236}">
                    <a16:creationId xmlns:a16="http://schemas.microsoft.com/office/drawing/2014/main" id="{88F8882A-4643-3C36-4F5C-D6A4A6D0ED88}"/>
                  </a:ext>
                </a:extLst>
              </p:cNvPr>
              <p:cNvSpPr/>
              <p:nvPr/>
            </p:nvSpPr>
            <p:spPr>
              <a:xfrm>
                <a:off x="3507295" y="5455539"/>
                <a:ext cx="66389" cy="326231"/>
              </a:xfrm>
              <a:custGeom>
                <a:avLst/>
                <a:gdLst>
                  <a:gd name="connsiteX0" fmla="*/ 0 w 66389"/>
                  <a:gd name="connsiteY0" fmla="*/ 0 h 326231"/>
                  <a:gd name="connsiteX1" fmla="*/ 66389 w 66389"/>
                  <a:gd name="connsiteY1" fmla="*/ 0 h 326231"/>
                  <a:gd name="connsiteX2" fmla="*/ 66389 w 66389"/>
                  <a:gd name="connsiteY2" fmla="*/ 326231 h 326231"/>
                  <a:gd name="connsiteX3" fmla="*/ 0 w 66389"/>
                  <a:gd name="connsiteY3" fmla="*/ 326231 h 326231"/>
                </a:gdLst>
                <a:ahLst/>
                <a:cxnLst>
                  <a:cxn ang="0">
                    <a:pos x="connsiteX0" y="connsiteY0"/>
                  </a:cxn>
                  <a:cxn ang="0">
                    <a:pos x="connsiteX1" y="connsiteY1"/>
                  </a:cxn>
                  <a:cxn ang="0">
                    <a:pos x="connsiteX2" y="connsiteY2"/>
                  </a:cxn>
                  <a:cxn ang="0">
                    <a:pos x="connsiteX3" y="connsiteY3"/>
                  </a:cxn>
                </a:cxnLst>
                <a:rect l="l" t="t" r="r" b="b"/>
                <a:pathLst>
                  <a:path w="66389" h="326231">
                    <a:moveTo>
                      <a:pt x="0" y="0"/>
                    </a:moveTo>
                    <a:lnTo>
                      <a:pt x="66389" y="0"/>
                    </a:lnTo>
                    <a:lnTo>
                      <a:pt x="66389" y="326231"/>
                    </a:lnTo>
                    <a:lnTo>
                      <a:pt x="0" y="326231"/>
                    </a:lnTo>
                    <a:close/>
                  </a:path>
                </a:pathLst>
              </a:custGeom>
              <a:grpFill/>
              <a:ln w="9525" cap="flat">
                <a:noFill/>
                <a:prstDash val="solid"/>
                <a:miter/>
              </a:ln>
            </p:spPr>
            <p:txBody>
              <a:bodyPr rtlCol="0" anchor="ctr"/>
              <a:lstStyle/>
              <a:p>
                <a:endParaRPr lang="pt-BR"/>
              </a:p>
            </p:txBody>
          </p:sp>
          <p:sp>
            <p:nvSpPr>
              <p:cNvPr id="457" name="Forma Livre: Forma 456">
                <a:extLst>
                  <a:ext uri="{FF2B5EF4-FFF2-40B4-BE49-F238E27FC236}">
                    <a16:creationId xmlns:a16="http://schemas.microsoft.com/office/drawing/2014/main" id="{1FAA83EC-7717-EF9F-318F-D9F1FDAC0497}"/>
                  </a:ext>
                </a:extLst>
              </p:cNvPr>
              <p:cNvSpPr/>
              <p:nvPr/>
            </p:nvSpPr>
            <p:spPr>
              <a:xfrm>
                <a:off x="3628834" y="5455443"/>
                <a:ext cx="412051" cy="326231"/>
              </a:xfrm>
              <a:custGeom>
                <a:avLst/>
                <a:gdLst>
                  <a:gd name="connsiteX0" fmla="*/ 201549 w 412051"/>
                  <a:gd name="connsiteY0" fmla="*/ 196787 h 326231"/>
                  <a:gd name="connsiteX1" fmla="*/ 345567 w 412051"/>
                  <a:gd name="connsiteY1" fmla="*/ 196787 h 326231"/>
                  <a:gd name="connsiteX2" fmla="*/ 345567 w 412051"/>
                  <a:gd name="connsiteY2" fmla="*/ 203454 h 326231"/>
                  <a:gd name="connsiteX3" fmla="*/ 289179 w 412051"/>
                  <a:gd name="connsiteY3" fmla="*/ 259842 h 326231"/>
                  <a:gd name="connsiteX4" fmla="*/ 122682 w 412051"/>
                  <a:gd name="connsiteY4" fmla="*/ 259842 h 326231"/>
                  <a:gd name="connsiteX5" fmla="*/ 66294 w 412051"/>
                  <a:gd name="connsiteY5" fmla="*/ 203454 h 326231"/>
                  <a:gd name="connsiteX6" fmla="*/ 66294 w 412051"/>
                  <a:gd name="connsiteY6" fmla="*/ 122777 h 326231"/>
                  <a:gd name="connsiteX7" fmla="*/ 122682 w 412051"/>
                  <a:gd name="connsiteY7" fmla="*/ 66389 h 326231"/>
                  <a:gd name="connsiteX8" fmla="*/ 289179 w 412051"/>
                  <a:gd name="connsiteY8" fmla="*/ 66389 h 326231"/>
                  <a:gd name="connsiteX9" fmla="*/ 338233 w 412051"/>
                  <a:gd name="connsiteY9" fmla="*/ 94964 h 326231"/>
                  <a:gd name="connsiteX10" fmla="*/ 341852 w 412051"/>
                  <a:gd name="connsiteY10" fmla="*/ 101251 h 326231"/>
                  <a:gd name="connsiteX11" fmla="*/ 411385 w 412051"/>
                  <a:gd name="connsiteY11" fmla="*/ 101251 h 326231"/>
                  <a:gd name="connsiteX12" fmla="*/ 406051 w 412051"/>
                  <a:gd name="connsiteY12" fmla="*/ 84868 h 326231"/>
                  <a:gd name="connsiteX13" fmla="*/ 289274 w 412051"/>
                  <a:gd name="connsiteY13" fmla="*/ 0 h 326231"/>
                  <a:gd name="connsiteX14" fmla="*/ 122777 w 412051"/>
                  <a:gd name="connsiteY14" fmla="*/ 0 h 326231"/>
                  <a:gd name="connsiteX15" fmla="*/ 0 w 412051"/>
                  <a:gd name="connsiteY15" fmla="*/ 122777 h 326231"/>
                  <a:gd name="connsiteX16" fmla="*/ 0 w 412051"/>
                  <a:gd name="connsiteY16" fmla="*/ 203454 h 326231"/>
                  <a:gd name="connsiteX17" fmla="*/ 122777 w 412051"/>
                  <a:gd name="connsiteY17" fmla="*/ 326231 h 326231"/>
                  <a:gd name="connsiteX18" fmla="*/ 289274 w 412051"/>
                  <a:gd name="connsiteY18" fmla="*/ 326231 h 326231"/>
                  <a:gd name="connsiteX19" fmla="*/ 412052 w 412051"/>
                  <a:gd name="connsiteY19" fmla="*/ 203454 h 326231"/>
                  <a:gd name="connsiteX20" fmla="*/ 412052 w 412051"/>
                  <a:gd name="connsiteY20" fmla="*/ 130397 h 326231"/>
                  <a:gd name="connsiteX21" fmla="*/ 201644 w 412051"/>
                  <a:gd name="connsiteY21" fmla="*/ 130397 h 326231"/>
                  <a:gd name="connsiteX22" fmla="*/ 201644 w 412051"/>
                  <a:gd name="connsiteY22" fmla="*/ 196787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2051" h="326231">
                    <a:moveTo>
                      <a:pt x="201549" y="196787"/>
                    </a:moveTo>
                    <a:lnTo>
                      <a:pt x="345567" y="196787"/>
                    </a:lnTo>
                    <a:lnTo>
                      <a:pt x="345567" y="203454"/>
                    </a:lnTo>
                    <a:cubicBezTo>
                      <a:pt x="345567" y="234505"/>
                      <a:pt x="320230" y="259842"/>
                      <a:pt x="289179" y="259842"/>
                    </a:cubicBezTo>
                    <a:lnTo>
                      <a:pt x="122682" y="259842"/>
                    </a:lnTo>
                    <a:cubicBezTo>
                      <a:pt x="91535" y="259842"/>
                      <a:pt x="66294" y="234505"/>
                      <a:pt x="66294" y="203454"/>
                    </a:cubicBezTo>
                    <a:lnTo>
                      <a:pt x="66294" y="122777"/>
                    </a:lnTo>
                    <a:cubicBezTo>
                      <a:pt x="66294" y="91726"/>
                      <a:pt x="91630" y="66389"/>
                      <a:pt x="122682" y="66389"/>
                    </a:cubicBezTo>
                    <a:lnTo>
                      <a:pt x="289179" y="66389"/>
                    </a:lnTo>
                    <a:cubicBezTo>
                      <a:pt x="309372" y="66389"/>
                      <a:pt x="328136" y="77343"/>
                      <a:pt x="338233" y="94964"/>
                    </a:cubicBezTo>
                    <a:lnTo>
                      <a:pt x="341852" y="101251"/>
                    </a:lnTo>
                    <a:lnTo>
                      <a:pt x="411385" y="101251"/>
                    </a:lnTo>
                    <a:lnTo>
                      <a:pt x="406051" y="84868"/>
                    </a:lnTo>
                    <a:cubicBezTo>
                      <a:pt x="389477" y="34099"/>
                      <a:pt x="342519" y="0"/>
                      <a:pt x="289274" y="0"/>
                    </a:cubicBezTo>
                    <a:lnTo>
                      <a:pt x="122777" y="0"/>
                    </a:lnTo>
                    <a:cubicBezTo>
                      <a:pt x="55054" y="0"/>
                      <a:pt x="0" y="55054"/>
                      <a:pt x="0" y="122777"/>
                    </a:cubicBezTo>
                    <a:lnTo>
                      <a:pt x="0" y="203454"/>
                    </a:lnTo>
                    <a:cubicBezTo>
                      <a:pt x="0" y="271177"/>
                      <a:pt x="55054" y="326231"/>
                      <a:pt x="122777" y="326231"/>
                    </a:cubicBezTo>
                    <a:lnTo>
                      <a:pt x="289274" y="326231"/>
                    </a:lnTo>
                    <a:cubicBezTo>
                      <a:pt x="356997" y="326231"/>
                      <a:pt x="412052" y="271177"/>
                      <a:pt x="412052" y="203454"/>
                    </a:cubicBezTo>
                    <a:lnTo>
                      <a:pt x="412052" y="130397"/>
                    </a:lnTo>
                    <a:lnTo>
                      <a:pt x="201644" y="130397"/>
                    </a:lnTo>
                    <a:lnTo>
                      <a:pt x="201644" y="196787"/>
                    </a:lnTo>
                    <a:close/>
                  </a:path>
                </a:pathLst>
              </a:custGeom>
              <a:grpFill/>
              <a:ln w="9525" cap="flat">
                <a:noFill/>
                <a:prstDash val="solid"/>
                <a:miter/>
              </a:ln>
            </p:spPr>
            <p:txBody>
              <a:bodyPr rtlCol="0" anchor="ctr"/>
              <a:lstStyle/>
              <a:p>
                <a:endParaRPr lang="pt-BR"/>
              </a:p>
            </p:txBody>
          </p:sp>
          <p:sp>
            <p:nvSpPr>
              <p:cNvPr id="458" name="Forma Livre: Forma 457">
                <a:extLst>
                  <a:ext uri="{FF2B5EF4-FFF2-40B4-BE49-F238E27FC236}">
                    <a16:creationId xmlns:a16="http://schemas.microsoft.com/office/drawing/2014/main" id="{FCEEED16-84B1-DF91-E31D-9BBB43BCD22C}"/>
                  </a:ext>
                </a:extLst>
              </p:cNvPr>
              <p:cNvSpPr/>
              <p:nvPr/>
            </p:nvSpPr>
            <p:spPr>
              <a:xfrm>
                <a:off x="4096035" y="5455539"/>
                <a:ext cx="66389" cy="326231"/>
              </a:xfrm>
              <a:custGeom>
                <a:avLst/>
                <a:gdLst>
                  <a:gd name="connsiteX0" fmla="*/ 0 w 66389"/>
                  <a:gd name="connsiteY0" fmla="*/ 0 h 326231"/>
                  <a:gd name="connsiteX1" fmla="*/ 66389 w 66389"/>
                  <a:gd name="connsiteY1" fmla="*/ 0 h 326231"/>
                  <a:gd name="connsiteX2" fmla="*/ 66389 w 66389"/>
                  <a:gd name="connsiteY2" fmla="*/ 326231 h 326231"/>
                  <a:gd name="connsiteX3" fmla="*/ 0 w 66389"/>
                  <a:gd name="connsiteY3" fmla="*/ 326231 h 326231"/>
                </a:gdLst>
                <a:ahLst/>
                <a:cxnLst>
                  <a:cxn ang="0">
                    <a:pos x="connsiteX0" y="connsiteY0"/>
                  </a:cxn>
                  <a:cxn ang="0">
                    <a:pos x="connsiteX1" y="connsiteY1"/>
                  </a:cxn>
                  <a:cxn ang="0">
                    <a:pos x="connsiteX2" y="connsiteY2"/>
                  </a:cxn>
                  <a:cxn ang="0">
                    <a:pos x="connsiteX3" y="connsiteY3"/>
                  </a:cxn>
                </a:cxnLst>
                <a:rect l="l" t="t" r="r" b="b"/>
                <a:pathLst>
                  <a:path w="66389" h="326231">
                    <a:moveTo>
                      <a:pt x="0" y="0"/>
                    </a:moveTo>
                    <a:lnTo>
                      <a:pt x="66389" y="0"/>
                    </a:lnTo>
                    <a:lnTo>
                      <a:pt x="66389" y="326231"/>
                    </a:lnTo>
                    <a:lnTo>
                      <a:pt x="0" y="326231"/>
                    </a:lnTo>
                    <a:close/>
                  </a:path>
                </a:pathLst>
              </a:custGeom>
              <a:grpFill/>
              <a:ln w="9525" cap="flat">
                <a:noFill/>
                <a:prstDash val="solid"/>
                <a:miter/>
              </a:ln>
            </p:spPr>
            <p:txBody>
              <a:bodyPr rtlCol="0" anchor="ctr"/>
              <a:lstStyle/>
              <a:p>
                <a:endParaRPr lang="pt-BR"/>
              </a:p>
            </p:txBody>
          </p:sp>
          <p:sp>
            <p:nvSpPr>
              <p:cNvPr id="459" name="Forma Livre: Forma 458">
                <a:extLst>
                  <a:ext uri="{FF2B5EF4-FFF2-40B4-BE49-F238E27FC236}">
                    <a16:creationId xmlns:a16="http://schemas.microsoft.com/office/drawing/2014/main" id="{BAB9177C-5A92-771A-97B5-18FCD0DA0A3A}"/>
                  </a:ext>
                </a:extLst>
              </p:cNvPr>
              <p:cNvSpPr/>
              <p:nvPr/>
            </p:nvSpPr>
            <p:spPr>
              <a:xfrm>
                <a:off x="4217574" y="5455539"/>
                <a:ext cx="386238" cy="326231"/>
              </a:xfrm>
              <a:custGeom>
                <a:avLst/>
                <a:gdLst>
                  <a:gd name="connsiteX0" fmla="*/ 0 w 386238"/>
                  <a:gd name="connsiteY0" fmla="*/ 66389 h 326231"/>
                  <a:gd name="connsiteX1" fmla="*/ 159925 w 386238"/>
                  <a:gd name="connsiteY1" fmla="*/ 66389 h 326231"/>
                  <a:gd name="connsiteX2" fmla="*/ 159925 w 386238"/>
                  <a:gd name="connsiteY2" fmla="*/ 326231 h 326231"/>
                  <a:gd name="connsiteX3" fmla="*/ 226314 w 386238"/>
                  <a:gd name="connsiteY3" fmla="*/ 326231 h 326231"/>
                  <a:gd name="connsiteX4" fmla="*/ 226314 w 386238"/>
                  <a:gd name="connsiteY4" fmla="*/ 66389 h 326231"/>
                  <a:gd name="connsiteX5" fmla="*/ 386239 w 386238"/>
                  <a:gd name="connsiteY5" fmla="*/ 66389 h 326231"/>
                  <a:gd name="connsiteX6" fmla="*/ 386239 w 386238"/>
                  <a:gd name="connsiteY6" fmla="*/ 0 h 326231"/>
                  <a:gd name="connsiteX7" fmla="*/ 0 w 386238"/>
                  <a:gd name="connsiteY7" fmla="*/ 0 h 326231"/>
                  <a:gd name="connsiteX8" fmla="*/ 0 w 386238"/>
                  <a:gd name="connsiteY8" fmla="*/ 66389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238" h="326231">
                    <a:moveTo>
                      <a:pt x="0" y="66389"/>
                    </a:moveTo>
                    <a:lnTo>
                      <a:pt x="159925" y="66389"/>
                    </a:lnTo>
                    <a:lnTo>
                      <a:pt x="159925" y="326231"/>
                    </a:lnTo>
                    <a:lnTo>
                      <a:pt x="226314" y="326231"/>
                    </a:lnTo>
                    <a:lnTo>
                      <a:pt x="226314" y="66389"/>
                    </a:lnTo>
                    <a:lnTo>
                      <a:pt x="386239" y="66389"/>
                    </a:lnTo>
                    <a:lnTo>
                      <a:pt x="386239" y="0"/>
                    </a:lnTo>
                    <a:lnTo>
                      <a:pt x="0" y="0"/>
                    </a:lnTo>
                    <a:lnTo>
                      <a:pt x="0" y="66389"/>
                    </a:lnTo>
                    <a:close/>
                  </a:path>
                </a:pathLst>
              </a:custGeom>
              <a:grpFill/>
              <a:ln w="9525" cap="flat">
                <a:noFill/>
                <a:prstDash val="solid"/>
                <a:miter/>
              </a:ln>
            </p:spPr>
            <p:txBody>
              <a:bodyPr rtlCol="0" anchor="ctr"/>
              <a:lstStyle/>
              <a:p>
                <a:endParaRPr lang="pt-BR"/>
              </a:p>
            </p:txBody>
          </p:sp>
          <p:sp>
            <p:nvSpPr>
              <p:cNvPr id="460" name="Forma Livre: Forma 459">
                <a:extLst>
                  <a:ext uri="{FF2B5EF4-FFF2-40B4-BE49-F238E27FC236}">
                    <a16:creationId xmlns:a16="http://schemas.microsoft.com/office/drawing/2014/main" id="{008A706D-5A06-1CDE-0FA1-7265EBDBA1AA}"/>
                  </a:ext>
                </a:extLst>
              </p:cNvPr>
              <p:cNvSpPr/>
              <p:nvPr/>
            </p:nvSpPr>
            <p:spPr>
              <a:xfrm>
                <a:off x="5102161" y="5455539"/>
                <a:ext cx="354520" cy="326231"/>
              </a:xfrm>
              <a:custGeom>
                <a:avLst/>
                <a:gdLst>
                  <a:gd name="connsiteX0" fmla="*/ 66389 w 354520"/>
                  <a:gd name="connsiteY0" fmla="*/ 0 h 326231"/>
                  <a:gd name="connsiteX1" fmla="*/ 0 w 354520"/>
                  <a:gd name="connsiteY1" fmla="*/ 0 h 326231"/>
                  <a:gd name="connsiteX2" fmla="*/ 0 w 354520"/>
                  <a:gd name="connsiteY2" fmla="*/ 326231 h 326231"/>
                  <a:gd name="connsiteX3" fmla="*/ 354521 w 354520"/>
                  <a:gd name="connsiteY3" fmla="*/ 326231 h 326231"/>
                  <a:gd name="connsiteX4" fmla="*/ 354521 w 354520"/>
                  <a:gd name="connsiteY4" fmla="*/ 259842 h 326231"/>
                  <a:gd name="connsiteX5" fmla="*/ 66389 w 354520"/>
                  <a:gd name="connsiteY5" fmla="*/ 259842 h 326231"/>
                  <a:gd name="connsiteX6" fmla="*/ 66389 w 354520"/>
                  <a:gd name="connsiteY6" fmla="*/ 0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520" h="326231">
                    <a:moveTo>
                      <a:pt x="66389" y="0"/>
                    </a:moveTo>
                    <a:lnTo>
                      <a:pt x="0" y="0"/>
                    </a:lnTo>
                    <a:lnTo>
                      <a:pt x="0" y="326231"/>
                    </a:lnTo>
                    <a:lnTo>
                      <a:pt x="354521" y="326231"/>
                    </a:lnTo>
                    <a:lnTo>
                      <a:pt x="354521" y="259842"/>
                    </a:lnTo>
                    <a:lnTo>
                      <a:pt x="66389" y="259842"/>
                    </a:lnTo>
                    <a:lnTo>
                      <a:pt x="66389" y="0"/>
                    </a:lnTo>
                    <a:close/>
                  </a:path>
                </a:pathLst>
              </a:custGeom>
              <a:grpFill/>
              <a:ln w="9525" cap="flat">
                <a:noFill/>
                <a:prstDash val="solid"/>
                <a:miter/>
              </a:ln>
            </p:spPr>
            <p:txBody>
              <a:bodyPr rtlCol="0" anchor="ctr"/>
              <a:lstStyle/>
              <a:p>
                <a:endParaRPr lang="pt-BR"/>
              </a:p>
            </p:txBody>
          </p:sp>
          <p:sp>
            <p:nvSpPr>
              <p:cNvPr id="461" name="Forma Livre: Forma 460">
                <a:extLst>
                  <a:ext uri="{FF2B5EF4-FFF2-40B4-BE49-F238E27FC236}">
                    <a16:creationId xmlns:a16="http://schemas.microsoft.com/office/drawing/2014/main" id="{CE8D122D-580E-CF81-32CD-D79DA0BB0451}"/>
                  </a:ext>
                </a:extLst>
              </p:cNvPr>
              <p:cNvSpPr/>
              <p:nvPr/>
            </p:nvSpPr>
            <p:spPr>
              <a:xfrm>
                <a:off x="6160198" y="5455539"/>
                <a:ext cx="438816" cy="326231"/>
              </a:xfrm>
              <a:custGeom>
                <a:avLst/>
                <a:gdLst>
                  <a:gd name="connsiteX0" fmla="*/ 316040 w 438816"/>
                  <a:gd name="connsiteY0" fmla="*/ 0 h 326231"/>
                  <a:gd name="connsiteX1" fmla="*/ 122777 w 438816"/>
                  <a:gd name="connsiteY1" fmla="*/ 0 h 326231"/>
                  <a:gd name="connsiteX2" fmla="*/ 0 w 438816"/>
                  <a:gd name="connsiteY2" fmla="*/ 122777 h 326231"/>
                  <a:gd name="connsiteX3" fmla="*/ 0 w 438816"/>
                  <a:gd name="connsiteY3" fmla="*/ 203454 h 326231"/>
                  <a:gd name="connsiteX4" fmla="*/ 122777 w 438816"/>
                  <a:gd name="connsiteY4" fmla="*/ 326231 h 326231"/>
                  <a:gd name="connsiteX5" fmla="*/ 316040 w 438816"/>
                  <a:gd name="connsiteY5" fmla="*/ 326231 h 326231"/>
                  <a:gd name="connsiteX6" fmla="*/ 438817 w 438816"/>
                  <a:gd name="connsiteY6" fmla="*/ 203454 h 326231"/>
                  <a:gd name="connsiteX7" fmla="*/ 438817 w 438816"/>
                  <a:gd name="connsiteY7" fmla="*/ 122777 h 326231"/>
                  <a:gd name="connsiteX8" fmla="*/ 316040 w 438816"/>
                  <a:gd name="connsiteY8" fmla="*/ 0 h 326231"/>
                  <a:gd name="connsiteX9" fmla="*/ 316040 w 438816"/>
                  <a:gd name="connsiteY9" fmla="*/ 259842 h 326231"/>
                  <a:gd name="connsiteX10" fmla="*/ 122777 w 438816"/>
                  <a:gd name="connsiteY10" fmla="*/ 259842 h 326231"/>
                  <a:gd name="connsiteX11" fmla="*/ 66389 w 438816"/>
                  <a:gd name="connsiteY11" fmla="*/ 203454 h 326231"/>
                  <a:gd name="connsiteX12" fmla="*/ 66389 w 438816"/>
                  <a:gd name="connsiteY12" fmla="*/ 122777 h 326231"/>
                  <a:gd name="connsiteX13" fmla="*/ 122777 w 438816"/>
                  <a:gd name="connsiteY13" fmla="*/ 66389 h 326231"/>
                  <a:gd name="connsiteX14" fmla="*/ 316040 w 438816"/>
                  <a:gd name="connsiteY14" fmla="*/ 66389 h 326231"/>
                  <a:gd name="connsiteX15" fmla="*/ 372428 w 438816"/>
                  <a:gd name="connsiteY15" fmla="*/ 122777 h 326231"/>
                  <a:gd name="connsiteX16" fmla="*/ 372428 w 438816"/>
                  <a:gd name="connsiteY16" fmla="*/ 203454 h 326231"/>
                  <a:gd name="connsiteX17" fmla="*/ 316040 w 438816"/>
                  <a:gd name="connsiteY17" fmla="*/ 259842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816" h="326231">
                    <a:moveTo>
                      <a:pt x="316040" y="0"/>
                    </a:moveTo>
                    <a:lnTo>
                      <a:pt x="122777" y="0"/>
                    </a:lnTo>
                    <a:cubicBezTo>
                      <a:pt x="55054" y="0"/>
                      <a:pt x="0" y="55054"/>
                      <a:pt x="0" y="122777"/>
                    </a:cubicBezTo>
                    <a:lnTo>
                      <a:pt x="0" y="203454"/>
                    </a:lnTo>
                    <a:cubicBezTo>
                      <a:pt x="0" y="271177"/>
                      <a:pt x="55054" y="326231"/>
                      <a:pt x="122777" y="326231"/>
                    </a:cubicBezTo>
                    <a:lnTo>
                      <a:pt x="316040" y="326231"/>
                    </a:lnTo>
                    <a:cubicBezTo>
                      <a:pt x="383762" y="326231"/>
                      <a:pt x="438817" y="271177"/>
                      <a:pt x="438817" y="203454"/>
                    </a:cubicBezTo>
                    <a:lnTo>
                      <a:pt x="438817" y="122777"/>
                    </a:lnTo>
                    <a:cubicBezTo>
                      <a:pt x="438817" y="55054"/>
                      <a:pt x="383762" y="0"/>
                      <a:pt x="316040" y="0"/>
                    </a:cubicBezTo>
                    <a:close/>
                    <a:moveTo>
                      <a:pt x="316040" y="259842"/>
                    </a:moveTo>
                    <a:lnTo>
                      <a:pt x="122777" y="259842"/>
                    </a:lnTo>
                    <a:cubicBezTo>
                      <a:pt x="91726" y="259842"/>
                      <a:pt x="66389" y="234505"/>
                      <a:pt x="66389" y="203454"/>
                    </a:cubicBezTo>
                    <a:lnTo>
                      <a:pt x="66389" y="122777"/>
                    </a:lnTo>
                    <a:cubicBezTo>
                      <a:pt x="66389" y="91726"/>
                      <a:pt x="91726" y="66389"/>
                      <a:pt x="122777" y="66389"/>
                    </a:cubicBezTo>
                    <a:lnTo>
                      <a:pt x="316040" y="66389"/>
                    </a:lnTo>
                    <a:cubicBezTo>
                      <a:pt x="347091" y="66389"/>
                      <a:pt x="372428" y="91726"/>
                      <a:pt x="372428" y="122777"/>
                    </a:cubicBezTo>
                    <a:lnTo>
                      <a:pt x="372428" y="203454"/>
                    </a:lnTo>
                    <a:cubicBezTo>
                      <a:pt x="372428" y="234505"/>
                      <a:pt x="347091" y="259842"/>
                      <a:pt x="316040" y="259842"/>
                    </a:cubicBezTo>
                    <a:close/>
                  </a:path>
                </a:pathLst>
              </a:custGeom>
              <a:grpFill/>
              <a:ln w="9525" cap="flat">
                <a:noFill/>
                <a:prstDash val="solid"/>
                <a:miter/>
              </a:ln>
            </p:spPr>
            <p:txBody>
              <a:bodyPr rtlCol="0" anchor="ctr"/>
              <a:lstStyle/>
              <a:p>
                <a:endParaRPr lang="pt-BR"/>
              </a:p>
            </p:txBody>
          </p:sp>
          <p:sp>
            <p:nvSpPr>
              <p:cNvPr id="462" name="Forma Livre: Forma 461">
                <a:extLst>
                  <a:ext uri="{FF2B5EF4-FFF2-40B4-BE49-F238E27FC236}">
                    <a16:creationId xmlns:a16="http://schemas.microsoft.com/office/drawing/2014/main" id="{FBC4D16B-9E9E-C8E9-4C98-44BE93CDC31A}"/>
                  </a:ext>
                </a:extLst>
              </p:cNvPr>
              <p:cNvSpPr/>
              <p:nvPr/>
            </p:nvSpPr>
            <p:spPr>
              <a:xfrm>
                <a:off x="6654165" y="5455539"/>
                <a:ext cx="354425" cy="326231"/>
              </a:xfrm>
              <a:custGeom>
                <a:avLst/>
                <a:gdLst>
                  <a:gd name="connsiteX0" fmla="*/ 66389 w 354425"/>
                  <a:gd name="connsiteY0" fmla="*/ 0 h 326231"/>
                  <a:gd name="connsiteX1" fmla="*/ 0 w 354425"/>
                  <a:gd name="connsiteY1" fmla="*/ 0 h 326231"/>
                  <a:gd name="connsiteX2" fmla="*/ 0 w 354425"/>
                  <a:gd name="connsiteY2" fmla="*/ 326231 h 326231"/>
                  <a:gd name="connsiteX3" fmla="*/ 354425 w 354425"/>
                  <a:gd name="connsiteY3" fmla="*/ 326231 h 326231"/>
                  <a:gd name="connsiteX4" fmla="*/ 354425 w 354425"/>
                  <a:gd name="connsiteY4" fmla="*/ 259842 h 326231"/>
                  <a:gd name="connsiteX5" fmla="*/ 66389 w 354425"/>
                  <a:gd name="connsiteY5" fmla="*/ 259842 h 326231"/>
                  <a:gd name="connsiteX6" fmla="*/ 66389 w 354425"/>
                  <a:gd name="connsiteY6" fmla="*/ 0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425" h="326231">
                    <a:moveTo>
                      <a:pt x="66389" y="0"/>
                    </a:moveTo>
                    <a:lnTo>
                      <a:pt x="0" y="0"/>
                    </a:lnTo>
                    <a:lnTo>
                      <a:pt x="0" y="326231"/>
                    </a:lnTo>
                    <a:lnTo>
                      <a:pt x="354425" y="326231"/>
                    </a:lnTo>
                    <a:lnTo>
                      <a:pt x="354425" y="259842"/>
                    </a:lnTo>
                    <a:lnTo>
                      <a:pt x="66389" y="259842"/>
                    </a:lnTo>
                    <a:lnTo>
                      <a:pt x="66389" y="0"/>
                    </a:lnTo>
                    <a:close/>
                  </a:path>
                </a:pathLst>
              </a:custGeom>
              <a:grpFill/>
              <a:ln w="9525" cap="flat">
                <a:noFill/>
                <a:prstDash val="solid"/>
                <a:miter/>
              </a:ln>
            </p:spPr>
            <p:txBody>
              <a:bodyPr rtlCol="0" anchor="ctr"/>
              <a:lstStyle/>
              <a:p>
                <a:endParaRPr lang="pt-BR"/>
              </a:p>
            </p:txBody>
          </p:sp>
          <p:sp>
            <p:nvSpPr>
              <p:cNvPr id="463" name="Forma Livre: Forma 462">
                <a:extLst>
                  <a:ext uri="{FF2B5EF4-FFF2-40B4-BE49-F238E27FC236}">
                    <a16:creationId xmlns:a16="http://schemas.microsoft.com/office/drawing/2014/main" id="{F754BDCC-372A-A10E-FB20-4E3778364200}"/>
                  </a:ext>
                </a:extLst>
              </p:cNvPr>
              <p:cNvSpPr/>
              <p:nvPr/>
            </p:nvSpPr>
            <p:spPr>
              <a:xfrm>
                <a:off x="7063740" y="5455443"/>
                <a:ext cx="418147" cy="326231"/>
              </a:xfrm>
              <a:custGeom>
                <a:avLst/>
                <a:gdLst>
                  <a:gd name="connsiteX0" fmla="*/ 351758 w 418147"/>
                  <a:gd name="connsiteY0" fmla="*/ 203454 h 326231"/>
                  <a:gd name="connsiteX1" fmla="*/ 295370 w 418147"/>
                  <a:gd name="connsiteY1" fmla="*/ 259842 h 326231"/>
                  <a:gd name="connsiteX2" fmla="*/ 122777 w 418147"/>
                  <a:gd name="connsiteY2" fmla="*/ 259842 h 326231"/>
                  <a:gd name="connsiteX3" fmla="*/ 66389 w 418147"/>
                  <a:gd name="connsiteY3" fmla="*/ 203454 h 326231"/>
                  <a:gd name="connsiteX4" fmla="*/ 66389 w 418147"/>
                  <a:gd name="connsiteY4" fmla="*/ 0 h 326231"/>
                  <a:gd name="connsiteX5" fmla="*/ 0 w 418147"/>
                  <a:gd name="connsiteY5" fmla="*/ 0 h 326231"/>
                  <a:gd name="connsiteX6" fmla="*/ 0 w 418147"/>
                  <a:gd name="connsiteY6" fmla="*/ 203454 h 326231"/>
                  <a:gd name="connsiteX7" fmla="*/ 122777 w 418147"/>
                  <a:gd name="connsiteY7" fmla="*/ 326231 h 326231"/>
                  <a:gd name="connsiteX8" fmla="*/ 295370 w 418147"/>
                  <a:gd name="connsiteY8" fmla="*/ 326231 h 326231"/>
                  <a:gd name="connsiteX9" fmla="*/ 418147 w 418147"/>
                  <a:gd name="connsiteY9" fmla="*/ 203454 h 326231"/>
                  <a:gd name="connsiteX10" fmla="*/ 418147 w 418147"/>
                  <a:gd name="connsiteY10" fmla="*/ 0 h 326231"/>
                  <a:gd name="connsiteX11" fmla="*/ 351758 w 418147"/>
                  <a:gd name="connsiteY11" fmla="*/ 0 h 326231"/>
                  <a:gd name="connsiteX12" fmla="*/ 351758 w 418147"/>
                  <a:gd name="connsiteY12" fmla="*/ 203454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8147" h="326231">
                    <a:moveTo>
                      <a:pt x="351758" y="203454"/>
                    </a:moveTo>
                    <a:cubicBezTo>
                      <a:pt x="351758" y="234505"/>
                      <a:pt x="326422" y="259842"/>
                      <a:pt x="295370" y="259842"/>
                    </a:cubicBezTo>
                    <a:lnTo>
                      <a:pt x="122777" y="259842"/>
                    </a:lnTo>
                    <a:cubicBezTo>
                      <a:pt x="91630" y="259842"/>
                      <a:pt x="66389" y="234505"/>
                      <a:pt x="66389" y="203454"/>
                    </a:cubicBezTo>
                    <a:lnTo>
                      <a:pt x="66389" y="0"/>
                    </a:lnTo>
                    <a:lnTo>
                      <a:pt x="0" y="0"/>
                    </a:lnTo>
                    <a:lnTo>
                      <a:pt x="0" y="203454"/>
                    </a:lnTo>
                    <a:cubicBezTo>
                      <a:pt x="0" y="271177"/>
                      <a:pt x="55054" y="326231"/>
                      <a:pt x="122777" y="326231"/>
                    </a:cubicBezTo>
                    <a:lnTo>
                      <a:pt x="295370" y="326231"/>
                    </a:lnTo>
                    <a:cubicBezTo>
                      <a:pt x="363093" y="326231"/>
                      <a:pt x="418147" y="271177"/>
                      <a:pt x="418147" y="203454"/>
                    </a:cubicBezTo>
                    <a:lnTo>
                      <a:pt x="418147" y="0"/>
                    </a:lnTo>
                    <a:lnTo>
                      <a:pt x="351758" y="0"/>
                    </a:lnTo>
                    <a:lnTo>
                      <a:pt x="351758" y="203454"/>
                    </a:lnTo>
                    <a:close/>
                  </a:path>
                </a:pathLst>
              </a:custGeom>
              <a:grpFill/>
              <a:ln w="9525" cap="flat">
                <a:noFill/>
                <a:prstDash val="solid"/>
                <a:miter/>
              </a:ln>
            </p:spPr>
            <p:txBody>
              <a:bodyPr rtlCol="0" anchor="ctr"/>
              <a:lstStyle/>
              <a:p>
                <a:endParaRPr lang="pt-BR"/>
              </a:p>
            </p:txBody>
          </p:sp>
          <p:sp>
            <p:nvSpPr>
              <p:cNvPr id="464" name="Forma Livre: Forma 463">
                <a:extLst>
                  <a:ext uri="{FF2B5EF4-FFF2-40B4-BE49-F238E27FC236}">
                    <a16:creationId xmlns:a16="http://schemas.microsoft.com/office/drawing/2014/main" id="{DA5CAF11-7060-CD4E-585C-00D1EB5770E9}"/>
                  </a:ext>
                </a:extLst>
              </p:cNvPr>
              <p:cNvSpPr/>
              <p:nvPr/>
            </p:nvSpPr>
            <p:spPr>
              <a:xfrm>
                <a:off x="7537037" y="5455539"/>
                <a:ext cx="386333" cy="326231"/>
              </a:xfrm>
              <a:custGeom>
                <a:avLst/>
                <a:gdLst>
                  <a:gd name="connsiteX0" fmla="*/ 0 w 386333"/>
                  <a:gd name="connsiteY0" fmla="*/ 66389 h 326231"/>
                  <a:gd name="connsiteX1" fmla="*/ 159925 w 386333"/>
                  <a:gd name="connsiteY1" fmla="*/ 66389 h 326231"/>
                  <a:gd name="connsiteX2" fmla="*/ 159925 w 386333"/>
                  <a:gd name="connsiteY2" fmla="*/ 326231 h 326231"/>
                  <a:gd name="connsiteX3" fmla="*/ 226314 w 386333"/>
                  <a:gd name="connsiteY3" fmla="*/ 326231 h 326231"/>
                  <a:gd name="connsiteX4" fmla="*/ 226314 w 386333"/>
                  <a:gd name="connsiteY4" fmla="*/ 66389 h 326231"/>
                  <a:gd name="connsiteX5" fmla="*/ 386334 w 386333"/>
                  <a:gd name="connsiteY5" fmla="*/ 66389 h 326231"/>
                  <a:gd name="connsiteX6" fmla="*/ 386334 w 386333"/>
                  <a:gd name="connsiteY6" fmla="*/ 0 h 326231"/>
                  <a:gd name="connsiteX7" fmla="*/ 0 w 386333"/>
                  <a:gd name="connsiteY7" fmla="*/ 0 h 326231"/>
                  <a:gd name="connsiteX8" fmla="*/ 0 w 386333"/>
                  <a:gd name="connsiteY8" fmla="*/ 66389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333" h="326231">
                    <a:moveTo>
                      <a:pt x="0" y="66389"/>
                    </a:moveTo>
                    <a:lnTo>
                      <a:pt x="159925" y="66389"/>
                    </a:lnTo>
                    <a:lnTo>
                      <a:pt x="159925" y="326231"/>
                    </a:lnTo>
                    <a:lnTo>
                      <a:pt x="226314" y="326231"/>
                    </a:lnTo>
                    <a:lnTo>
                      <a:pt x="226314" y="66389"/>
                    </a:lnTo>
                    <a:lnTo>
                      <a:pt x="386334" y="66389"/>
                    </a:lnTo>
                    <a:lnTo>
                      <a:pt x="386334" y="0"/>
                    </a:lnTo>
                    <a:lnTo>
                      <a:pt x="0" y="0"/>
                    </a:lnTo>
                    <a:lnTo>
                      <a:pt x="0" y="66389"/>
                    </a:lnTo>
                    <a:close/>
                  </a:path>
                </a:pathLst>
              </a:custGeom>
              <a:grpFill/>
              <a:ln w="9525" cap="flat">
                <a:noFill/>
                <a:prstDash val="solid"/>
                <a:miter/>
              </a:ln>
            </p:spPr>
            <p:txBody>
              <a:bodyPr rtlCol="0" anchor="ctr"/>
              <a:lstStyle/>
              <a:p>
                <a:endParaRPr lang="pt-BR"/>
              </a:p>
            </p:txBody>
          </p:sp>
          <p:sp>
            <p:nvSpPr>
              <p:cNvPr id="465" name="Forma Livre: Forma 464">
                <a:extLst>
                  <a:ext uri="{FF2B5EF4-FFF2-40B4-BE49-F238E27FC236}">
                    <a16:creationId xmlns:a16="http://schemas.microsoft.com/office/drawing/2014/main" id="{56F7A1EB-5542-757A-930E-71E9BE5442E7}"/>
                  </a:ext>
                </a:extLst>
              </p:cNvPr>
              <p:cNvSpPr/>
              <p:nvPr/>
            </p:nvSpPr>
            <p:spPr>
              <a:xfrm>
                <a:off x="7978711" y="5455539"/>
                <a:ext cx="66389" cy="326231"/>
              </a:xfrm>
              <a:custGeom>
                <a:avLst/>
                <a:gdLst>
                  <a:gd name="connsiteX0" fmla="*/ 0 w 66389"/>
                  <a:gd name="connsiteY0" fmla="*/ 0 h 326231"/>
                  <a:gd name="connsiteX1" fmla="*/ 66389 w 66389"/>
                  <a:gd name="connsiteY1" fmla="*/ 0 h 326231"/>
                  <a:gd name="connsiteX2" fmla="*/ 66389 w 66389"/>
                  <a:gd name="connsiteY2" fmla="*/ 326231 h 326231"/>
                  <a:gd name="connsiteX3" fmla="*/ 0 w 66389"/>
                  <a:gd name="connsiteY3" fmla="*/ 326231 h 326231"/>
                </a:gdLst>
                <a:ahLst/>
                <a:cxnLst>
                  <a:cxn ang="0">
                    <a:pos x="connsiteX0" y="connsiteY0"/>
                  </a:cxn>
                  <a:cxn ang="0">
                    <a:pos x="connsiteX1" y="connsiteY1"/>
                  </a:cxn>
                  <a:cxn ang="0">
                    <a:pos x="connsiteX2" y="connsiteY2"/>
                  </a:cxn>
                  <a:cxn ang="0">
                    <a:pos x="connsiteX3" y="connsiteY3"/>
                  </a:cxn>
                </a:cxnLst>
                <a:rect l="l" t="t" r="r" b="b"/>
                <a:pathLst>
                  <a:path w="66389" h="326231">
                    <a:moveTo>
                      <a:pt x="0" y="0"/>
                    </a:moveTo>
                    <a:lnTo>
                      <a:pt x="66389" y="0"/>
                    </a:lnTo>
                    <a:lnTo>
                      <a:pt x="66389" y="326231"/>
                    </a:lnTo>
                    <a:lnTo>
                      <a:pt x="0" y="326231"/>
                    </a:lnTo>
                    <a:close/>
                  </a:path>
                </a:pathLst>
              </a:custGeom>
              <a:grpFill/>
              <a:ln w="9525" cap="flat">
                <a:noFill/>
                <a:prstDash val="solid"/>
                <a:miter/>
              </a:ln>
            </p:spPr>
            <p:txBody>
              <a:bodyPr rtlCol="0" anchor="ctr"/>
              <a:lstStyle/>
              <a:p>
                <a:endParaRPr lang="pt-BR"/>
              </a:p>
            </p:txBody>
          </p:sp>
          <p:sp>
            <p:nvSpPr>
              <p:cNvPr id="466" name="Forma Livre: Forma 465">
                <a:extLst>
                  <a:ext uri="{FF2B5EF4-FFF2-40B4-BE49-F238E27FC236}">
                    <a16:creationId xmlns:a16="http://schemas.microsoft.com/office/drawing/2014/main" id="{130D2C19-78D7-6CDE-2610-709F3FAEE050}"/>
                  </a:ext>
                </a:extLst>
              </p:cNvPr>
              <p:cNvSpPr/>
              <p:nvPr/>
            </p:nvSpPr>
            <p:spPr>
              <a:xfrm>
                <a:off x="8100154" y="5455539"/>
                <a:ext cx="438816" cy="326231"/>
              </a:xfrm>
              <a:custGeom>
                <a:avLst/>
                <a:gdLst>
                  <a:gd name="connsiteX0" fmla="*/ 316040 w 438816"/>
                  <a:gd name="connsiteY0" fmla="*/ 0 h 326231"/>
                  <a:gd name="connsiteX1" fmla="*/ 122777 w 438816"/>
                  <a:gd name="connsiteY1" fmla="*/ 0 h 326231"/>
                  <a:gd name="connsiteX2" fmla="*/ 0 w 438816"/>
                  <a:gd name="connsiteY2" fmla="*/ 122777 h 326231"/>
                  <a:gd name="connsiteX3" fmla="*/ 0 w 438816"/>
                  <a:gd name="connsiteY3" fmla="*/ 203454 h 326231"/>
                  <a:gd name="connsiteX4" fmla="*/ 122777 w 438816"/>
                  <a:gd name="connsiteY4" fmla="*/ 326231 h 326231"/>
                  <a:gd name="connsiteX5" fmla="*/ 316040 w 438816"/>
                  <a:gd name="connsiteY5" fmla="*/ 326231 h 326231"/>
                  <a:gd name="connsiteX6" fmla="*/ 438817 w 438816"/>
                  <a:gd name="connsiteY6" fmla="*/ 203454 h 326231"/>
                  <a:gd name="connsiteX7" fmla="*/ 438817 w 438816"/>
                  <a:gd name="connsiteY7" fmla="*/ 122777 h 326231"/>
                  <a:gd name="connsiteX8" fmla="*/ 316040 w 438816"/>
                  <a:gd name="connsiteY8" fmla="*/ 0 h 326231"/>
                  <a:gd name="connsiteX9" fmla="*/ 316040 w 438816"/>
                  <a:gd name="connsiteY9" fmla="*/ 259842 h 326231"/>
                  <a:gd name="connsiteX10" fmla="*/ 122777 w 438816"/>
                  <a:gd name="connsiteY10" fmla="*/ 259842 h 326231"/>
                  <a:gd name="connsiteX11" fmla="*/ 66390 w 438816"/>
                  <a:gd name="connsiteY11" fmla="*/ 203454 h 326231"/>
                  <a:gd name="connsiteX12" fmla="*/ 66390 w 438816"/>
                  <a:gd name="connsiteY12" fmla="*/ 122777 h 326231"/>
                  <a:gd name="connsiteX13" fmla="*/ 122777 w 438816"/>
                  <a:gd name="connsiteY13" fmla="*/ 66389 h 326231"/>
                  <a:gd name="connsiteX14" fmla="*/ 316040 w 438816"/>
                  <a:gd name="connsiteY14" fmla="*/ 66389 h 326231"/>
                  <a:gd name="connsiteX15" fmla="*/ 372428 w 438816"/>
                  <a:gd name="connsiteY15" fmla="*/ 122777 h 326231"/>
                  <a:gd name="connsiteX16" fmla="*/ 372428 w 438816"/>
                  <a:gd name="connsiteY16" fmla="*/ 203454 h 326231"/>
                  <a:gd name="connsiteX17" fmla="*/ 316040 w 438816"/>
                  <a:gd name="connsiteY17" fmla="*/ 259842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816" h="326231">
                    <a:moveTo>
                      <a:pt x="316040" y="0"/>
                    </a:moveTo>
                    <a:lnTo>
                      <a:pt x="122777" y="0"/>
                    </a:lnTo>
                    <a:cubicBezTo>
                      <a:pt x="55055" y="0"/>
                      <a:pt x="0" y="55054"/>
                      <a:pt x="0" y="122777"/>
                    </a:cubicBezTo>
                    <a:lnTo>
                      <a:pt x="0" y="203454"/>
                    </a:lnTo>
                    <a:cubicBezTo>
                      <a:pt x="0" y="271177"/>
                      <a:pt x="55055" y="326231"/>
                      <a:pt x="122777" y="326231"/>
                    </a:cubicBezTo>
                    <a:lnTo>
                      <a:pt x="316040" y="326231"/>
                    </a:lnTo>
                    <a:cubicBezTo>
                      <a:pt x="383763" y="326231"/>
                      <a:pt x="438817" y="271177"/>
                      <a:pt x="438817" y="203454"/>
                    </a:cubicBezTo>
                    <a:lnTo>
                      <a:pt x="438817" y="122777"/>
                    </a:lnTo>
                    <a:cubicBezTo>
                      <a:pt x="438817" y="55054"/>
                      <a:pt x="383763" y="0"/>
                      <a:pt x="316040" y="0"/>
                    </a:cubicBezTo>
                    <a:close/>
                    <a:moveTo>
                      <a:pt x="316040" y="259842"/>
                    </a:moveTo>
                    <a:lnTo>
                      <a:pt x="122777" y="259842"/>
                    </a:lnTo>
                    <a:cubicBezTo>
                      <a:pt x="91726" y="259842"/>
                      <a:pt x="66390" y="234505"/>
                      <a:pt x="66390" y="203454"/>
                    </a:cubicBezTo>
                    <a:lnTo>
                      <a:pt x="66390" y="122777"/>
                    </a:lnTo>
                    <a:cubicBezTo>
                      <a:pt x="66390" y="91726"/>
                      <a:pt x="91726" y="66389"/>
                      <a:pt x="122777" y="66389"/>
                    </a:cubicBezTo>
                    <a:lnTo>
                      <a:pt x="316040" y="66389"/>
                    </a:lnTo>
                    <a:cubicBezTo>
                      <a:pt x="347091" y="66389"/>
                      <a:pt x="372428" y="91726"/>
                      <a:pt x="372428" y="122777"/>
                    </a:cubicBezTo>
                    <a:lnTo>
                      <a:pt x="372428" y="203454"/>
                    </a:lnTo>
                    <a:cubicBezTo>
                      <a:pt x="372428" y="234505"/>
                      <a:pt x="347091" y="259842"/>
                      <a:pt x="316040" y="259842"/>
                    </a:cubicBezTo>
                    <a:close/>
                  </a:path>
                </a:pathLst>
              </a:custGeom>
              <a:grpFill/>
              <a:ln w="9525" cap="flat">
                <a:noFill/>
                <a:prstDash val="solid"/>
                <a:miter/>
              </a:ln>
            </p:spPr>
            <p:txBody>
              <a:bodyPr rtlCol="0" anchor="ctr"/>
              <a:lstStyle/>
              <a:p>
                <a:endParaRPr lang="pt-BR"/>
              </a:p>
            </p:txBody>
          </p:sp>
          <p:sp>
            <p:nvSpPr>
              <p:cNvPr id="467" name="Forma Livre: Forma 466">
                <a:extLst>
                  <a:ext uri="{FF2B5EF4-FFF2-40B4-BE49-F238E27FC236}">
                    <a16:creationId xmlns:a16="http://schemas.microsoft.com/office/drawing/2014/main" id="{27BEF242-876C-1411-82EF-D72A8C0C5796}"/>
                  </a:ext>
                </a:extLst>
              </p:cNvPr>
              <p:cNvSpPr/>
              <p:nvPr/>
            </p:nvSpPr>
            <p:spPr>
              <a:xfrm>
                <a:off x="8594121" y="5455539"/>
                <a:ext cx="389096" cy="326231"/>
              </a:xfrm>
              <a:custGeom>
                <a:avLst/>
                <a:gdLst>
                  <a:gd name="connsiteX0" fmla="*/ 322707 w 389096"/>
                  <a:gd name="connsiteY0" fmla="*/ 246221 h 326231"/>
                  <a:gd name="connsiteX1" fmla="*/ 80867 w 389096"/>
                  <a:gd name="connsiteY1" fmla="*/ 0 h 326231"/>
                  <a:gd name="connsiteX2" fmla="*/ 0 w 389096"/>
                  <a:gd name="connsiteY2" fmla="*/ 0 h 326231"/>
                  <a:gd name="connsiteX3" fmla="*/ 0 w 389096"/>
                  <a:gd name="connsiteY3" fmla="*/ 326231 h 326231"/>
                  <a:gd name="connsiteX4" fmla="*/ 66389 w 389096"/>
                  <a:gd name="connsiteY4" fmla="*/ 326231 h 326231"/>
                  <a:gd name="connsiteX5" fmla="*/ 66389 w 389096"/>
                  <a:gd name="connsiteY5" fmla="*/ 80010 h 326231"/>
                  <a:gd name="connsiteX6" fmla="*/ 308324 w 389096"/>
                  <a:gd name="connsiteY6" fmla="*/ 326231 h 326231"/>
                  <a:gd name="connsiteX7" fmla="*/ 389096 w 389096"/>
                  <a:gd name="connsiteY7" fmla="*/ 326231 h 326231"/>
                  <a:gd name="connsiteX8" fmla="*/ 389096 w 389096"/>
                  <a:gd name="connsiteY8" fmla="*/ 0 h 326231"/>
                  <a:gd name="connsiteX9" fmla="*/ 322707 w 389096"/>
                  <a:gd name="connsiteY9" fmla="*/ 0 h 326231"/>
                  <a:gd name="connsiteX10" fmla="*/ 322707 w 389096"/>
                  <a:gd name="connsiteY10" fmla="*/ 246221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096" h="326231">
                    <a:moveTo>
                      <a:pt x="322707" y="246221"/>
                    </a:moveTo>
                    <a:lnTo>
                      <a:pt x="80867" y="0"/>
                    </a:lnTo>
                    <a:lnTo>
                      <a:pt x="0" y="0"/>
                    </a:lnTo>
                    <a:lnTo>
                      <a:pt x="0" y="326231"/>
                    </a:lnTo>
                    <a:lnTo>
                      <a:pt x="66389" y="326231"/>
                    </a:lnTo>
                    <a:lnTo>
                      <a:pt x="66389" y="80010"/>
                    </a:lnTo>
                    <a:lnTo>
                      <a:pt x="308324" y="326231"/>
                    </a:lnTo>
                    <a:lnTo>
                      <a:pt x="389096" y="326231"/>
                    </a:lnTo>
                    <a:lnTo>
                      <a:pt x="389096" y="0"/>
                    </a:lnTo>
                    <a:lnTo>
                      <a:pt x="322707" y="0"/>
                    </a:lnTo>
                    <a:lnTo>
                      <a:pt x="322707" y="246221"/>
                    </a:lnTo>
                    <a:close/>
                  </a:path>
                </a:pathLst>
              </a:custGeom>
              <a:grpFill/>
              <a:ln w="9525" cap="flat">
                <a:noFill/>
                <a:prstDash val="solid"/>
                <a:miter/>
              </a:ln>
            </p:spPr>
            <p:txBody>
              <a:bodyPr rtlCol="0" anchor="ctr"/>
              <a:lstStyle/>
              <a:p>
                <a:endParaRPr lang="pt-BR"/>
              </a:p>
            </p:txBody>
          </p:sp>
          <p:sp>
            <p:nvSpPr>
              <p:cNvPr id="468" name="Forma Livre: Forma 467">
                <a:extLst>
                  <a:ext uri="{FF2B5EF4-FFF2-40B4-BE49-F238E27FC236}">
                    <a16:creationId xmlns:a16="http://schemas.microsoft.com/office/drawing/2014/main" id="{8721405B-779F-3658-5DA1-7CB270FBB906}"/>
                  </a:ext>
                </a:extLst>
              </p:cNvPr>
              <p:cNvSpPr/>
              <p:nvPr/>
            </p:nvSpPr>
            <p:spPr>
              <a:xfrm>
                <a:off x="9038177" y="5455443"/>
                <a:ext cx="394334" cy="326326"/>
              </a:xfrm>
              <a:custGeom>
                <a:avLst/>
                <a:gdLst>
                  <a:gd name="connsiteX0" fmla="*/ 296227 w 394334"/>
                  <a:gd name="connsiteY0" fmla="*/ 130016 h 326326"/>
                  <a:gd name="connsiteX1" fmla="*/ 97821 w 394334"/>
                  <a:gd name="connsiteY1" fmla="*/ 130016 h 326326"/>
                  <a:gd name="connsiteX2" fmla="*/ 66484 w 394334"/>
                  <a:gd name="connsiteY2" fmla="*/ 98870 h 326326"/>
                  <a:gd name="connsiteX3" fmla="*/ 66484 w 394334"/>
                  <a:gd name="connsiteY3" fmla="*/ 97727 h 326326"/>
                  <a:gd name="connsiteX4" fmla="*/ 98203 w 394334"/>
                  <a:gd name="connsiteY4" fmla="*/ 66389 h 326326"/>
                  <a:gd name="connsiteX5" fmla="*/ 370427 w 394334"/>
                  <a:gd name="connsiteY5" fmla="*/ 66389 h 326326"/>
                  <a:gd name="connsiteX6" fmla="*/ 370427 w 394334"/>
                  <a:gd name="connsiteY6" fmla="*/ 0 h 326326"/>
                  <a:gd name="connsiteX7" fmla="*/ 98203 w 394334"/>
                  <a:gd name="connsiteY7" fmla="*/ 0 h 326326"/>
                  <a:gd name="connsiteX8" fmla="*/ 64579 w 394334"/>
                  <a:gd name="connsiteY8" fmla="*/ 6001 h 326326"/>
                  <a:gd name="connsiteX9" fmla="*/ 0 w 394334"/>
                  <a:gd name="connsiteY9" fmla="*/ 98203 h 326326"/>
                  <a:gd name="connsiteX10" fmla="*/ 98107 w 394334"/>
                  <a:gd name="connsiteY10" fmla="*/ 196310 h 326326"/>
                  <a:gd name="connsiteX11" fmla="*/ 296513 w 394334"/>
                  <a:gd name="connsiteY11" fmla="*/ 196310 h 326326"/>
                  <a:gd name="connsiteX12" fmla="*/ 327850 w 394334"/>
                  <a:gd name="connsiteY12" fmla="*/ 227647 h 326326"/>
                  <a:gd name="connsiteX13" fmla="*/ 327850 w 394334"/>
                  <a:gd name="connsiteY13" fmla="*/ 228600 h 326326"/>
                  <a:gd name="connsiteX14" fmla="*/ 296132 w 394334"/>
                  <a:gd name="connsiteY14" fmla="*/ 259937 h 326326"/>
                  <a:gd name="connsiteX15" fmla="*/ 23908 w 394334"/>
                  <a:gd name="connsiteY15" fmla="*/ 259937 h 326326"/>
                  <a:gd name="connsiteX16" fmla="*/ 23908 w 394334"/>
                  <a:gd name="connsiteY16" fmla="*/ 326327 h 326326"/>
                  <a:gd name="connsiteX17" fmla="*/ 296132 w 394334"/>
                  <a:gd name="connsiteY17" fmla="*/ 326327 h 326326"/>
                  <a:gd name="connsiteX18" fmla="*/ 329755 w 394334"/>
                  <a:gd name="connsiteY18" fmla="*/ 320326 h 326326"/>
                  <a:gd name="connsiteX19" fmla="*/ 394335 w 394334"/>
                  <a:gd name="connsiteY19" fmla="*/ 228124 h 326326"/>
                  <a:gd name="connsiteX20" fmla="*/ 296227 w 394334"/>
                  <a:gd name="connsiteY20" fmla="*/ 130016 h 32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334" h="326326">
                    <a:moveTo>
                      <a:pt x="296227" y="130016"/>
                    </a:moveTo>
                    <a:lnTo>
                      <a:pt x="97821" y="130016"/>
                    </a:lnTo>
                    <a:cubicBezTo>
                      <a:pt x="80772" y="129730"/>
                      <a:pt x="66770" y="115729"/>
                      <a:pt x="66484" y="98870"/>
                    </a:cubicBezTo>
                    <a:lnTo>
                      <a:pt x="66484" y="97727"/>
                    </a:lnTo>
                    <a:cubicBezTo>
                      <a:pt x="66770" y="80486"/>
                      <a:pt x="80963" y="66389"/>
                      <a:pt x="98203" y="66389"/>
                    </a:cubicBezTo>
                    <a:lnTo>
                      <a:pt x="370427" y="66389"/>
                    </a:lnTo>
                    <a:lnTo>
                      <a:pt x="370427" y="0"/>
                    </a:lnTo>
                    <a:lnTo>
                      <a:pt x="98203" y="0"/>
                    </a:lnTo>
                    <a:cubicBezTo>
                      <a:pt x="86677" y="0"/>
                      <a:pt x="75342" y="2000"/>
                      <a:pt x="64579" y="6001"/>
                    </a:cubicBezTo>
                    <a:cubicBezTo>
                      <a:pt x="26003" y="20193"/>
                      <a:pt x="0" y="57245"/>
                      <a:pt x="0" y="98203"/>
                    </a:cubicBezTo>
                    <a:cubicBezTo>
                      <a:pt x="0" y="152305"/>
                      <a:pt x="44005" y="196310"/>
                      <a:pt x="98107" y="196310"/>
                    </a:cubicBezTo>
                    <a:lnTo>
                      <a:pt x="296513" y="196310"/>
                    </a:lnTo>
                    <a:cubicBezTo>
                      <a:pt x="313563" y="196596"/>
                      <a:pt x="327565" y="210598"/>
                      <a:pt x="327850" y="227647"/>
                    </a:cubicBezTo>
                    <a:lnTo>
                      <a:pt x="327850" y="228600"/>
                    </a:lnTo>
                    <a:cubicBezTo>
                      <a:pt x="327565" y="245840"/>
                      <a:pt x="313372" y="259937"/>
                      <a:pt x="296132" y="259937"/>
                    </a:cubicBezTo>
                    <a:lnTo>
                      <a:pt x="23908" y="259937"/>
                    </a:lnTo>
                    <a:lnTo>
                      <a:pt x="23908" y="326327"/>
                    </a:lnTo>
                    <a:lnTo>
                      <a:pt x="296132" y="326327"/>
                    </a:lnTo>
                    <a:cubicBezTo>
                      <a:pt x="307657" y="326327"/>
                      <a:pt x="318992" y="324326"/>
                      <a:pt x="329755" y="320326"/>
                    </a:cubicBezTo>
                    <a:cubicBezTo>
                      <a:pt x="368332" y="306134"/>
                      <a:pt x="394335" y="269081"/>
                      <a:pt x="394335" y="228124"/>
                    </a:cubicBezTo>
                    <a:cubicBezTo>
                      <a:pt x="394335" y="174022"/>
                      <a:pt x="350329" y="130016"/>
                      <a:pt x="296227" y="130016"/>
                    </a:cubicBezTo>
                    <a:close/>
                  </a:path>
                </a:pathLst>
              </a:custGeom>
              <a:grpFill/>
              <a:ln w="9525" cap="flat">
                <a:noFill/>
                <a:prstDash val="solid"/>
                <a:miter/>
              </a:ln>
            </p:spPr>
            <p:txBody>
              <a:bodyPr rtlCol="0" anchor="ctr"/>
              <a:lstStyle/>
              <a:p>
                <a:endParaRPr lang="pt-BR"/>
              </a:p>
            </p:txBody>
          </p:sp>
          <p:sp>
            <p:nvSpPr>
              <p:cNvPr id="469" name="Forma Livre: Forma 468">
                <a:extLst>
                  <a:ext uri="{FF2B5EF4-FFF2-40B4-BE49-F238E27FC236}">
                    <a16:creationId xmlns:a16="http://schemas.microsoft.com/office/drawing/2014/main" id="{A332474B-5FDD-3AB2-0EB5-A95842F00E7B}"/>
                  </a:ext>
                </a:extLst>
              </p:cNvPr>
              <p:cNvSpPr/>
              <p:nvPr/>
            </p:nvSpPr>
            <p:spPr>
              <a:xfrm>
                <a:off x="4547806" y="5455539"/>
                <a:ext cx="510635" cy="326231"/>
              </a:xfrm>
              <a:custGeom>
                <a:avLst/>
                <a:gdLst>
                  <a:gd name="connsiteX0" fmla="*/ 285274 w 510635"/>
                  <a:gd name="connsiteY0" fmla="*/ 0 h 326231"/>
                  <a:gd name="connsiteX1" fmla="*/ 255270 w 510635"/>
                  <a:gd name="connsiteY1" fmla="*/ 0 h 326231"/>
                  <a:gd name="connsiteX2" fmla="*/ 255270 w 510635"/>
                  <a:gd name="connsiteY2" fmla="*/ 0 h 326231"/>
                  <a:gd name="connsiteX3" fmla="*/ 225361 w 510635"/>
                  <a:gd name="connsiteY3" fmla="*/ 0 h 326231"/>
                  <a:gd name="connsiteX4" fmla="*/ 0 w 510635"/>
                  <a:gd name="connsiteY4" fmla="*/ 326231 h 326231"/>
                  <a:gd name="connsiteX5" fmla="*/ 80677 w 510635"/>
                  <a:gd name="connsiteY5" fmla="*/ 326231 h 326231"/>
                  <a:gd name="connsiteX6" fmla="*/ 255270 w 510635"/>
                  <a:gd name="connsiteY6" fmla="*/ 73342 h 326231"/>
                  <a:gd name="connsiteX7" fmla="*/ 255270 w 510635"/>
                  <a:gd name="connsiteY7" fmla="*/ 73342 h 326231"/>
                  <a:gd name="connsiteX8" fmla="*/ 429959 w 510635"/>
                  <a:gd name="connsiteY8" fmla="*/ 326231 h 326231"/>
                  <a:gd name="connsiteX9" fmla="*/ 510635 w 510635"/>
                  <a:gd name="connsiteY9" fmla="*/ 326231 h 326231"/>
                  <a:gd name="connsiteX10" fmla="*/ 285274 w 510635"/>
                  <a:gd name="connsiteY10" fmla="*/ 0 h 3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0635" h="326231">
                    <a:moveTo>
                      <a:pt x="285274" y="0"/>
                    </a:moveTo>
                    <a:lnTo>
                      <a:pt x="255270" y="0"/>
                    </a:lnTo>
                    <a:lnTo>
                      <a:pt x="255270" y="0"/>
                    </a:lnTo>
                    <a:lnTo>
                      <a:pt x="225361" y="0"/>
                    </a:lnTo>
                    <a:lnTo>
                      <a:pt x="0" y="326231"/>
                    </a:lnTo>
                    <a:lnTo>
                      <a:pt x="80677" y="326231"/>
                    </a:lnTo>
                    <a:lnTo>
                      <a:pt x="255270" y="73342"/>
                    </a:lnTo>
                    <a:lnTo>
                      <a:pt x="255270" y="73342"/>
                    </a:lnTo>
                    <a:lnTo>
                      <a:pt x="429959" y="326231"/>
                    </a:lnTo>
                    <a:lnTo>
                      <a:pt x="510635" y="326231"/>
                    </a:lnTo>
                    <a:lnTo>
                      <a:pt x="285274" y="0"/>
                    </a:lnTo>
                    <a:close/>
                  </a:path>
                </a:pathLst>
              </a:custGeom>
              <a:grpFill/>
              <a:ln w="9525" cap="flat">
                <a:noFill/>
                <a:prstDash val="solid"/>
                <a:miter/>
              </a:ln>
            </p:spPr>
            <p:txBody>
              <a:bodyPr rtlCol="0" anchor="ctr"/>
              <a:lstStyle/>
              <a:p>
                <a:endParaRPr lang="pt-BR"/>
              </a:p>
            </p:txBody>
          </p:sp>
        </p:grpSp>
      </p:grpSp>
      <p:grpSp>
        <p:nvGrpSpPr>
          <p:cNvPr id="442" name="Agrupar 441">
            <a:extLst>
              <a:ext uri="{FF2B5EF4-FFF2-40B4-BE49-F238E27FC236}">
                <a16:creationId xmlns:a16="http://schemas.microsoft.com/office/drawing/2014/main" id="{D43E419E-E204-9CA8-70B6-085A7EAE19BE}"/>
              </a:ext>
            </a:extLst>
          </p:cNvPr>
          <p:cNvGrpSpPr/>
          <p:nvPr/>
        </p:nvGrpSpPr>
        <p:grpSpPr>
          <a:xfrm>
            <a:off x="8677016" y="4906565"/>
            <a:ext cx="2602824" cy="298273"/>
            <a:chOff x="3119341" y="3086100"/>
            <a:chExt cx="5956843" cy="682630"/>
          </a:xfrm>
          <a:solidFill>
            <a:schemeClr val="tx1"/>
          </a:solidFill>
        </p:grpSpPr>
        <p:sp>
          <p:nvSpPr>
            <p:cNvPr id="443" name="Forma Livre: Forma 442">
              <a:extLst>
                <a:ext uri="{FF2B5EF4-FFF2-40B4-BE49-F238E27FC236}">
                  <a16:creationId xmlns:a16="http://schemas.microsoft.com/office/drawing/2014/main" id="{5771F76C-F44A-4AA9-DA05-BBD700487F15}"/>
                </a:ext>
              </a:extLst>
            </p:cNvPr>
            <p:cNvSpPr/>
            <p:nvPr/>
          </p:nvSpPr>
          <p:spPr>
            <a:xfrm>
              <a:off x="4518849" y="3115436"/>
              <a:ext cx="672750" cy="653294"/>
            </a:xfrm>
            <a:custGeom>
              <a:avLst/>
              <a:gdLst>
                <a:gd name="connsiteX0" fmla="*/ 191 w 672750"/>
                <a:gd name="connsiteY0" fmla="*/ 0 h 653294"/>
                <a:gd name="connsiteX1" fmla="*/ 191 w 672750"/>
                <a:gd name="connsiteY1" fmla="*/ 453104 h 653294"/>
                <a:gd name="connsiteX2" fmla="*/ 64961 w 672750"/>
                <a:gd name="connsiteY2" fmla="*/ 453104 h 653294"/>
                <a:gd name="connsiteX3" fmla="*/ 64961 w 672750"/>
                <a:gd name="connsiteY3" fmla="*/ 423005 h 653294"/>
                <a:gd name="connsiteX4" fmla="*/ 265271 w 672750"/>
                <a:gd name="connsiteY4" fmla="*/ 357188 h 653294"/>
                <a:gd name="connsiteX5" fmla="*/ 336518 w 672750"/>
                <a:gd name="connsiteY5" fmla="*/ 453200 h 653294"/>
                <a:gd name="connsiteX6" fmla="*/ 406241 w 672750"/>
                <a:gd name="connsiteY6" fmla="*/ 359283 h 653294"/>
                <a:gd name="connsiteX7" fmla="*/ 608076 w 672750"/>
                <a:gd name="connsiteY7" fmla="*/ 425863 h 653294"/>
                <a:gd name="connsiteX8" fmla="*/ 608267 w 672750"/>
                <a:gd name="connsiteY8" fmla="*/ 621316 h 653294"/>
                <a:gd name="connsiteX9" fmla="*/ 672560 w 672750"/>
                <a:gd name="connsiteY9" fmla="*/ 620840 h 653294"/>
                <a:gd name="connsiteX10" fmla="*/ 672751 w 672750"/>
                <a:gd name="connsiteY10" fmla="*/ 286 h 653294"/>
                <a:gd name="connsiteX11" fmla="*/ 591979 w 672750"/>
                <a:gd name="connsiteY11" fmla="*/ 286 h 653294"/>
                <a:gd name="connsiteX12" fmla="*/ 425196 w 672750"/>
                <a:gd name="connsiteY12" fmla="*/ 224790 h 653294"/>
                <a:gd name="connsiteX13" fmla="*/ 246602 w 672750"/>
                <a:gd name="connsiteY13" fmla="*/ 223742 h 653294"/>
                <a:gd name="connsiteX14" fmla="*/ 80582 w 672750"/>
                <a:gd name="connsiteY14" fmla="*/ 95 h 653294"/>
                <a:gd name="connsiteX15" fmla="*/ 0 w 672750"/>
                <a:gd name="connsiteY15" fmla="*/ 95 h 65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2750" h="653294">
                  <a:moveTo>
                    <a:pt x="191" y="0"/>
                  </a:moveTo>
                  <a:lnTo>
                    <a:pt x="191" y="453104"/>
                  </a:lnTo>
                  <a:lnTo>
                    <a:pt x="64961" y="453104"/>
                  </a:lnTo>
                  <a:lnTo>
                    <a:pt x="64961" y="423005"/>
                  </a:lnTo>
                  <a:cubicBezTo>
                    <a:pt x="73914" y="300419"/>
                    <a:pt x="201454" y="281083"/>
                    <a:pt x="265271" y="357188"/>
                  </a:cubicBezTo>
                  <a:lnTo>
                    <a:pt x="336518" y="453200"/>
                  </a:lnTo>
                  <a:lnTo>
                    <a:pt x="406241" y="359283"/>
                  </a:lnTo>
                  <a:cubicBezTo>
                    <a:pt x="464153" y="279463"/>
                    <a:pt x="601313" y="299276"/>
                    <a:pt x="608076" y="425863"/>
                  </a:cubicBezTo>
                  <a:lnTo>
                    <a:pt x="608267" y="621316"/>
                  </a:lnTo>
                  <a:cubicBezTo>
                    <a:pt x="610457" y="660940"/>
                    <a:pt x="670465" y="667036"/>
                    <a:pt x="672560" y="620840"/>
                  </a:cubicBezTo>
                  <a:lnTo>
                    <a:pt x="672751" y="286"/>
                  </a:lnTo>
                  <a:lnTo>
                    <a:pt x="591979" y="286"/>
                  </a:lnTo>
                  <a:cubicBezTo>
                    <a:pt x="591979" y="286"/>
                    <a:pt x="425196" y="224790"/>
                    <a:pt x="425196" y="224790"/>
                  </a:cubicBezTo>
                  <a:cubicBezTo>
                    <a:pt x="376238" y="284988"/>
                    <a:pt x="301276" y="286893"/>
                    <a:pt x="246602" y="223742"/>
                  </a:cubicBezTo>
                  <a:lnTo>
                    <a:pt x="80582" y="95"/>
                  </a:lnTo>
                  <a:lnTo>
                    <a:pt x="0" y="95"/>
                  </a:lnTo>
                  <a:close/>
                </a:path>
              </a:pathLst>
            </a:custGeom>
            <a:grpFill/>
            <a:ln w="9525" cap="flat">
              <a:noFill/>
              <a:prstDash val="solid"/>
              <a:miter/>
            </a:ln>
          </p:spPr>
          <p:txBody>
            <a:bodyPr rtlCol="0" anchor="ctr"/>
            <a:lstStyle/>
            <a:p>
              <a:endParaRPr lang="pt-BR"/>
            </a:p>
          </p:txBody>
        </p:sp>
        <p:sp>
          <p:nvSpPr>
            <p:cNvPr id="444" name="Forma Livre: Forma 443">
              <a:extLst>
                <a:ext uri="{FF2B5EF4-FFF2-40B4-BE49-F238E27FC236}">
                  <a16:creationId xmlns:a16="http://schemas.microsoft.com/office/drawing/2014/main" id="{7B4B2125-759F-C536-FD28-CC94357FEB48}"/>
                </a:ext>
              </a:extLst>
            </p:cNvPr>
            <p:cNvSpPr/>
            <p:nvPr/>
          </p:nvSpPr>
          <p:spPr>
            <a:xfrm>
              <a:off x="5306377" y="3116675"/>
              <a:ext cx="449045" cy="651868"/>
            </a:xfrm>
            <a:custGeom>
              <a:avLst/>
              <a:gdLst>
                <a:gd name="connsiteX0" fmla="*/ 0 w 449045"/>
                <a:gd name="connsiteY0" fmla="*/ 0 h 651868"/>
                <a:gd name="connsiteX1" fmla="*/ 0 w 449045"/>
                <a:gd name="connsiteY1" fmla="*/ 621411 h 651868"/>
                <a:gd name="connsiteX2" fmla="*/ 64770 w 449045"/>
                <a:gd name="connsiteY2" fmla="*/ 620459 h 651868"/>
                <a:gd name="connsiteX3" fmla="*/ 64770 w 449045"/>
                <a:gd name="connsiteY3" fmla="*/ 228505 h 651868"/>
                <a:gd name="connsiteX4" fmla="*/ 281369 w 449045"/>
                <a:gd name="connsiteY4" fmla="*/ 79629 h 651868"/>
                <a:gd name="connsiteX5" fmla="*/ 310896 w 449045"/>
                <a:gd name="connsiteY5" fmla="*/ 380429 h 651868"/>
                <a:gd name="connsiteX6" fmla="*/ 348139 w 449045"/>
                <a:gd name="connsiteY6" fmla="*/ 433006 h 651868"/>
                <a:gd name="connsiteX7" fmla="*/ 212122 w 449045"/>
                <a:gd name="connsiteY7" fmla="*/ 286 h 651868"/>
                <a:gd name="connsiteX8" fmla="*/ 0 w 449045"/>
                <a:gd name="connsiteY8" fmla="*/ 0 h 65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045" h="651868">
                  <a:moveTo>
                    <a:pt x="0" y="0"/>
                  </a:moveTo>
                  <a:lnTo>
                    <a:pt x="0" y="621411"/>
                  </a:lnTo>
                  <a:cubicBezTo>
                    <a:pt x="2953" y="662178"/>
                    <a:pt x="61722" y="662178"/>
                    <a:pt x="64770" y="620459"/>
                  </a:cubicBezTo>
                  <a:lnTo>
                    <a:pt x="64770" y="228505"/>
                  </a:lnTo>
                  <a:cubicBezTo>
                    <a:pt x="71914" y="103537"/>
                    <a:pt x="158210" y="39719"/>
                    <a:pt x="281369" y="79629"/>
                  </a:cubicBezTo>
                  <a:cubicBezTo>
                    <a:pt x="406717" y="134493"/>
                    <a:pt x="409765" y="306229"/>
                    <a:pt x="310896" y="380429"/>
                  </a:cubicBezTo>
                  <a:lnTo>
                    <a:pt x="348139" y="433006"/>
                  </a:lnTo>
                  <a:cubicBezTo>
                    <a:pt x="534067" y="293656"/>
                    <a:pt x="448151" y="7429"/>
                    <a:pt x="212122" y="286"/>
                  </a:cubicBezTo>
                  <a:lnTo>
                    <a:pt x="0" y="0"/>
                  </a:lnTo>
                  <a:close/>
                </a:path>
              </a:pathLst>
            </a:custGeom>
            <a:grpFill/>
            <a:ln w="9525" cap="flat">
              <a:noFill/>
              <a:prstDash val="solid"/>
              <a:miter/>
            </a:ln>
          </p:spPr>
          <p:txBody>
            <a:bodyPr rtlCol="0" anchor="ctr"/>
            <a:lstStyle/>
            <a:p>
              <a:endParaRPr lang="pt-BR"/>
            </a:p>
          </p:txBody>
        </p:sp>
        <p:sp>
          <p:nvSpPr>
            <p:cNvPr id="445" name="Forma Livre: Forma 444">
              <a:extLst>
                <a:ext uri="{FF2B5EF4-FFF2-40B4-BE49-F238E27FC236}">
                  <a16:creationId xmlns:a16="http://schemas.microsoft.com/office/drawing/2014/main" id="{19E9427D-A02C-61EF-EB18-EAA88BF15A51}"/>
                </a:ext>
              </a:extLst>
            </p:cNvPr>
            <p:cNvSpPr/>
            <p:nvPr/>
          </p:nvSpPr>
          <p:spPr>
            <a:xfrm>
              <a:off x="3119341" y="3115436"/>
              <a:ext cx="517302" cy="653129"/>
            </a:xfrm>
            <a:custGeom>
              <a:avLst/>
              <a:gdLst>
                <a:gd name="connsiteX0" fmla="*/ 95 w 517302"/>
                <a:gd name="connsiteY0" fmla="*/ 0 h 653129"/>
                <a:gd name="connsiteX1" fmla="*/ 95 w 517302"/>
                <a:gd name="connsiteY1" fmla="*/ 527495 h 653129"/>
                <a:gd name="connsiteX2" fmla="*/ 38100 w 517302"/>
                <a:gd name="connsiteY2" fmla="*/ 567595 h 653129"/>
                <a:gd name="connsiteX3" fmla="*/ 46768 w 517302"/>
                <a:gd name="connsiteY3" fmla="*/ 567595 h 653129"/>
                <a:gd name="connsiteX4" fmla="*/ 78677 w 517302"/>
                <a:gd name="connsiteY4" fmla="*/ 550259 h 653129"/>
                <a:gd name="connsiteX5" fmla="*/ 78677 w 517302"/>
                <a:gd name="connsiteY5" fmla="*/ 550259 h 653129"/>
                <a:gd name="connsiteX6" fmla="*/ 126111 w 517302"/>
                <a:gd name="connsiteY6" fmla="*/ 490728 h 653129"/>
                <a:gd name="connsiteX7" fmla="*/ 301657 w 517302"/>
                <a:gd name="connsiteY7" fmla="*/ 489680 h 653129"/>
                <a:gd name="connsiteX8" fmla="*/ 431483 w 517302"/>
                <a:gd name="connsiteY8" fmla="*/ 653129 h 653129"/>
                <a:gd name="connsiteX9" fmla="*/ 514255 w 517302"/>
                <a:gd name="connsiteY9" fmla="*/ 653129 h 653129"/>
                <a:gd name="connsiteX10" fmla="*/ 312230 w 517302"/>
                <a:gd name="connsiteY10" fmla="*/ 399002 h 653129"/>
                <a:gd name="connsiteX11" fmla="*/ 312801 w 517302"/>
                <a:gd name="connsiteY11" fmla="*/ 257270 h 653129"/>
                <a:gd name="connsiteX12" fmla="*/ 517303 w 517302"/>
                <a:gd name="connsiteY12" fmla="*/ 190 h 653129"/>
                <a:gd name="connsiteX13" fmla="*/ 434531 w 517302"/>
                <a:gd name="connsiteY13" fmla="*/ 190 h 653129"/>
                <a:gd name="connsiteX14" fmla="*/ 262033 w 517302"/>
                <a:gd name="connsiteY14" fmla="*/ 216789 h 653129"/>
                <a:gd name="connsiteX15" fmla="*/ 64770 w 517302"/>
                <a:gd name="connsiteY15" fmla="*/ 149924 h 653129"/>
                <a:gd name="connsiteX16" fmla="*/ 64770 w 517302"/>
                <a:gd name="connsiteY16" fmla="*/ 190 h 653129"/>
                <a:gd name="connsiteX17" fmla="*/ 0 w 517302"/>
                <a:gd name="connsiteY17" fmla="*/ 0 h 65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7302" h="653129">
                  <a:moveTo>
                    <a:pt x="95" y="0"/>
                  </a:moveTo>
                  <a:lnTo>
                    <a:pt x="95" y="527495"/>
                  </a:lnTo>
                  <a:cubicBezTo>
                    <a:pt x="4096" y="550736"/>
                    <a:pt x="19717" y="565595"/>
                    <a:pt x="38100" y="567595"/>
                  </a:cubicBezTo>
                  <a:lnTo>
                    <a:pt x="46768" y="567595"/>
                  </a:lnTo>
                  <a:cubicBezTo>
                    <a:pt x="57531" y="566452"/>
                    <a:pt x="68675" y="560927"/>
                    <a:pt x="78677" y="550259"/>
                  </a:cubicBezTo>
                  <a:lnTo>
                    <a:pt x="78677" y="550259"/>
                  </a:lnTo>
                  <a:cubicBezTo>
                    <a:pt x="78677" y="550259"/>
                    <a:pt x="126111" y="490728"/>
                    <a:pt x="126111" y="490728"/>
                  </a:cubicBezTo>
                  <a:cubicBezTo>
                    <a:pt x="170117" y="438626"/>
                    <a:pt x="247745" y="430054"/>
                    <a:pt x="301657" y="489680"/>
                  </a:cubicBezTo>
                  <a:lnTo>
                    <a:pt x="431483" y="653129"/>
                  </a:lnTo>
                  <a:lnTo>
                    <a:pt x="514255" y="653129"/>
                  </a:lnTo>
                  <a:cubicBezTo>
                    <a:pt x="514255" y="653129"/>
                    <a:pt x="312230" y="399002"/>
                    <a:pt x="312230" y="399002"/>
                  </a:cubicBezTo>
                  <a:cubicBezTo>
                    <a:pt x="281273" y="358712"/>
                    <a:pt x="275939" y="307658"/>
                    <a:pt x="312801" y="257270"/>
                  </a:cubicBezTo>
                  <a:lnTo>
                    <a:pt x="517303" y="190"/>
                  </a:lnTo>
                  <a:lnTo>
                    <a:pt x="434531" y="190"/>
                  </a:lnTo>
                  <a:cubicBezTo>
                    <a:pt x="434531" y="190"/>
                    <a:pt x="262033" y="216789"/>
                    <a:pt x="262033" y="216789"/>
                  </a:cubicBezTo>
                  <a:cubicBezTo>
                    <a:pt x="191072" y="296513"/>
                    <a:pt x="70390" y="258509"/>
                    <a:pt x="64770" y="149924"/>
                  </a:cubicBezTo>
                  <a:lnTo>
                    <a:pt x="64770" y="190"/>
                  </a:lnTo>
                  <a:cubicBezTo>
                    <a:pt x="64770" y="190"/>
                    <a:pt x="0" y="0"/>
                    <a:pt x="0" y="0"/>
                  </a:cubicBezTo>
                  <a:close/>
                </a:path>
              </a:pathLst>
            </a:custGeom>
            <a:grpFill/>
            <a:ln w="9525" cap="flat">
              <a:noFill/>
              <a:prstDash val="solid"/>
              <a:miter/>
            </a:ln>
          </p:spPr>
          <p:txBody>
            <a:bodyPr rtlCol="0" anchor="ctr"/>
            <a:lstStyle/>
            <a:p>
              <a:endParaRPr lang="pt-BR"/>
            </a:p>
          </p:txBody>
        </p:sp>
        <p:sp>
          <p:nvSpPr>
            <p:cNvPr id="446" name="Forma Livre: Forma 445">
              <a:extLst>
                <a:ext uri="{FF2B5EF4-FFF2-40B4-BE49-F238E27FC236}">
                  <a16:creationId xmlns:a16="http://schemas.microsoft.com/office/drawing/2014/main" id="{E7B90CC5-F47A-CF78-143B-9743C1258E6E}"/>
                </a:ext>
              </a:extLst>
            </p:cNvPr>
            <p:cNvSpPr/>
            <p:nvPr/>
          </p:nvSpPr>
          <p:spPr>
            <a:xfrm>
              <a:off x="5863970" y="3331790"/>
              <a:ext cx="436149" cy="436871"/>
            </a:xfrm>
            <a:custGeom>
              <a:avLst/>
              <a:gdLst>
                <a:gd name="connsiteX0" fmla="*/ 0 w 436149"/>
                <a:gd name="connsiteY0" fmla="*/ 30820 h 436871"/>
                <a:gd name="connsiteX1" fmla="*/ 0 w 436149"/>
                <a:gd name="connsiteY1" fmla="*/ 436871 h 436871"/>
                <a:gd name="connsiteX2" fmla="*/ 436150 w 436149"/>
                <a:gd name="connsiteY2" fmla="*/ 436300 h 436871"/>
                <a:gd name="connsiteX3" fmla="*/ 436150 w 436149"/>
                <a:gd name="connsiteY3" fmla="*/ 371530 h 436871"/>
                <a:gd name="connsiteX4" fmla="*/ 222218 w 436149"/>
                <a:gd name="connsiteY4" fmla="*/ 371530 h 436871"/>
                <a:gd name="connsiteX5" fmla="*/ 64770 w 436149"/>
                <a:gd name="connsiteY5" fmla="*/ 215320 h 436871"/>
                <a:gd name="connsiteX6" fmla="*/ 64770 w 436149"/>
                <a:gd name="connsiteY6" fmla="*/ 31297 h 436871"/>
                <a:gd name="connsiteX7" fmla="*/ 0 w 436149"/>
                <a:gd name="connsiteY7" fmla="*/ 30820 h 43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49" h="436871">
                  <a:moveTo>
                    <a:pt x="0" y="30820"/>
                  </a:moveTo>
                  <a:lnTo>
                    <a:pt x="0" y="436871"/>
                  </a:lnTo>
                  <a:cubicBezTo>
                    <a:pt x="0" y="436871"/>
                    <a:pt x="436150" y="436300"/>
                    <a:pt x="436150" y="436300"/>
                  </a:cubicBezTo>
                  <a:lnTo>
                    <a:pt x="436150" y="371530"/>
                  </a:lnTo>
                  <a:lnTo>
                    <a:pt x="222218" y="371530"/>
                  </a:lnTo>
                  <a:cubicBezTo>
                    <a:pt x="131064" y="369720"/>
                    <a:pt x="65532" y="301711"/>
                    <a:pt x="64770" y="215320"/>
                  </a:cubicBezTo>
                  <a:lnTo>
                    <a:pt x="64770" y="31297"/>
                  </a:lnTo>
                  <a:cubicBezTo>
                    <a:pt x="61626" y="-12614"/>
                    <a:pt x="2857" y="-8042"/>
                    <a:pt x="0" y="30820"/>
                  </a:cubicBezTo>
                  <a:close/>
                </a:path>
              </a:pathLst>
            </a:custGeom>
            <a:grpFill/>
            <a:ln w="9525" cap="flat">
              <a:noFill/>
              <a:prstDash val="solid"/>
              <a:miter/>
            </a:ln>
          </p:spPr>
          <p:txBody>
            <a:bodyPr rtlCol="0" anchor="ctr"/>
            <a:lstStyle/>
            <a:p>
              <a:endParaRPr lang="pt-BR"/>
            </a:p>
          </p:txBody>
        </p:sp>
        <p:sp>
          <p:nvSpPr>
            <p:cNvPr id="447" name="Forma Livre: Forma 446">
              <a:extLst>
                <a:ext uri="{FF2B5EF4-FFF2-40B4-BE49-F238E27FC236}">
                  <a16:creationId xmlns:a16="http://schemas.microsoft.com/office/drawing/2014/main" id="{B672B515-03CE-DE6B-99F2-B8D32530639F}"/>
                </a:ext>
              </a:extLst>
            </p:cNvPr>
            <p:cNvSpPr/>
            <p:nvPr/>
          </p:nvSpPr>
          <p:spPr>
            <a:xfrm>
              <a:off x="3712177" y="3086100"/>
              <a:ext cx="683894" cy="682561"/>
            </a:xfrm>
            <a:custGeom>
              <a:avLst/>
              <a:gdLst>
                <a:gd name="connsiteX0" fmla="*/ 341947 w 683894"/>
                <a:gd name="connsiteY0" fmla="*/ 0 h 682561"/>
                <a:gd name="connsiteX1" fmla="*/ 683895 w 683894"/>
                <a:gd name="connsiteY1" fmla="*/ 341281 h 682561"/>
                <a:gd name="connsiteX2" fmla="*/ 341947 w 683894"/>
                <a:gd name="connsiteY2" fmla="*/ 682562 h 682561"/>
                <a:gd name="connsiteX3" fmla="*/ 0 w 683894"/>
                <a:gd name="connsiteY3" fmla="*/ 341281 h 682561"/>
                <a:gd name="connsiteX4" fmla="*/ 341947 w 683894"/>
                <a:gd name="connsiteY4" fmla="*/ 0 h 682561"/>
                <a:gd name="connsiteX5" fmla="*/ 341947 w 683894"/>
                <a:gd name="connsiteY5" fmla="*/ 0 h 682561"/>
                <a:gd name="connsiteX6" fmla="*/ 341947 w 683894"/>
                <a:gd name="connsiteY6" fmla="*/ 122873 h 682561"/>
                <a:gd name="connsiteX7" fmla="*/ 64294 w 683894"/>
                <a:gd name="connsiteY7" fmla="*/ 341186 h 682561"/>
                <a:gd name="connsiteX8" fmla="*/ 341947 w 683894"/>
                <a:gd name="connsiteY8" fmla="*/ 559499 h 682561"/>
                <a:gd name="connsiteX9" fmla="*/ 619601 w 683894"/>
                <a:gd name="connsiteY9" fmla="*/ 341186 h 682561"/>
                <a:gd name="connsiteX10" fmla="*/ 341947 w 683894"/>
                <a:gd name="connsiteY10" fmla="*/ 122873 h 68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3894" h="682561">
                  <a:moveTo>
                    <a:pt x="341947" y="0"/>
                  </a:moveTo>
                  <a:cubicBezTo>
                    <a:pt x="530828" y="0"/>
                    <a:pt x="683895" y="152781"/>
                    <a:pt x="683895" y="341281"/>
                  </a:cubicBezTo>
                  <a:cubicBezTo>
                    <a:pt x="683895" y="529781"/>
                    <a:pt x="530733" y="682562"/>
                    <a:pt x="341947" y="682562"/>
                  </a:cubicBezTo>
                  <a:cubicBezTo>
                    <a:pt x="153162" y="682562"/>
                    <a:pt x="0" y="529781"/>
                    <a:pt x="0" y="341281"/>
                  </a:cubicBezTo>
                  <a:cubicBezTo>
                    <a:pt x="0" y="152781"/>
                    <a:pt x="153067" y="0"/>
                    <a:pt x="341947" y="0"/>
                  </a:cubicBezTo>
                  <a:lnTo>
                    <a:pt x="341947" y="0"/>
                  </a:lnTo>
                  <a:close/>
                  <a:moveTo>
                    <a:pt x="341947" y="122873"/>
                  </a:moveTo>
                  <a:cubicBezTo>
                    <a:pt x="188595" y="122873"/>
                    <a:pt x="64294" y="220599"/>
                    <a:pt x="64294" y="341186"/>
                  </a:cubicBezTo>
                  <a:cubicBezTo>
                    <a:pt x="64294" y="461772"/>
                    <a:pt x="188595" y="559499"/>
                    <a:pt x="341947" y="559499"/>
                  </a:cubicBezTo>
                  <a:cubicBezTo>
                    <a:pt x="495300" y="559499"/>
                    <a:pt x="619601" y="461772"/>
                    <a:pt x="619601" y="341186"/>
                  </a:cubicBezTo>
                  <a:cubicBezTo>
                    <a:pt x="619601" y="220599"/>
                    <a:pt x="495300" y="122873"/>
                    <a:pt x="341947" y="122873"/>
                  </a:cubicBezTo>
                  <a:close/>
                </a:path>
              </a:pathLst>
            </a:custGeom>
            <a:grpFill/>
            <a:ln w="9525" cap="flat">
              <a:noFill/>
              <a:prstDash val="solid"/>
              <a:miter/>
            </a:ln>
          </p:spPr>
          <p:txBody>
            <a:bodyPr rtlCol="0" anchor="ctr"/>
            <a:lstStyle/>
            <a:p>
              <a:endParaRPr lang="pt-BR"/>
            </a:p>
          </p:txBody>
        </p:sp>
        <p:sp>
          <p:nvSpPr>
            <p:cNvPr id="448" name="Forma Livre: Forma 447">
              <a:extLst>
                <a:ext uri="{FF2B5EF4-FFF2-40B4-BE49-F238E27FC236}">
                  <a16:creationId xmlns:a16="http://schemas.microsoft.com/office/drawing/2014/main" id="{FDFCC3F6-AD41-C81C-35AF-A50934DC30C7}"/>
                </a:ext>
              </a:extLst>
            </p:cNvPr>
            <p:cNvSpPr/>
            <p:nvPr/>
          </p:nvSpPr>
          <p:spPr>
            <a:xfrm>
              <a:off x="6859618" y="3115246"/>
              <a:ext cx="539305" cy="452677"/>
            </a:xfrm>
            <a:custGeom>
              <a:avLst/>
              <a:gdLst>
                <a:gd name="connsiteX0" fmla="*/ 0 w 539305"/>
                <a:gd name="connsiteY0" fmla="*/ 0 h 452677"/>
                <a:gd name="connsiteX1" fmla="*/ 0 w 539305"/>
                <a:gd name="connsiteY1" fmla="*/ 64770 h 452677"/>
                <a:gd name="connsiteX2" fmla="*/ 108394 w 539305"/>
                <a:gd name="connsiteY2" fmla="*/ 64770 h 452677"/>
                <a:gd name="connsiteX3" fmla="*/ 237268 w 539305"/>
                <a:gd name="connsiteY3" fmla="*/ 194501 h 452677"/>
                <a:gd name="connsiteX4" fmla="*/ 237268 w 539305"/>
                <a:gd name="connsiteY4" fmla="*/ 421196 h 452677"/>
                <a:gd name="connsiteX5" fmla="*/ 302038 w 539305"/>
                <a:gd name="connsiteY5" fmla="*/ 420148 h 452677"/>
                <a:gd name="connsiteX6" fmla="*/ 302038 w 539305"/>
                <a:gd name="connsiteY6" fmla="*/ 195453 h 452677"/>
                <a:gd name="connsiteX7" fmla="*/ 430530 w 539305"/>
                <a:gd name="connsiteY7" fmla="*/ 64675 h 452677"/>
                <a:gd name="connsiteX8" fmla="*/ 539305 w 539305"/>
                <a:gd name="connsiteY8" fmla="*/ 64675 h 452677"/>
                <a:gd name="connsiteX9" fmla="*/ 539305 w 539305"/>
                <a:gd name="connsiteY9" fmla="*/ 0 h 452677"/>
                <a:gd name="connsiteX10" fmla="*/ 95 w 539305"/>
                <a:gd name="connsiteY10" fmla="*/ 0 h 45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9305" h="452677">
                  <a:moveTo>
                    <a:pt x="0" y="0"/>
                  </a:moveTo>
                  <a:lnTo>
                    <a:pt x="0" y="64770"/>
                  </a:lnTo>
                  <a:lnTo>
                    <a:pt x="108394" y="64770"/>
                  </a:lnTo>
                  <a:cubicBezTo>
                    <a:pt x="174593" y="67437"/>
                    <a:pt x="235458" y="115253"/>
                    <a:pt x="237268" y="194501"/>
                  </a:cubicBezTo>
                  <a:lnTo>
                    <a:pt x="237268" y="421196"/>
                  </a:lnTo>
                  <a:cubicBezTo>
                    <a:pt x="239363" y="462248"/>
                    <a:pt x="301085" y="464439"/>
                    <a:pt x="302038" y="420148"/>
                  </a:cubicBezTo>
                  <a:lnTo>
                    <a:pt x="302038" y="195453"/>
                  </a:lnTo>
                  <a:cubicBezTo>
                    <a:pt x="304609" y="123920"/>
                    <a:pt x="358902" y="67437"/>
                    <a:pt x="430530" y="64675"/>
                  </a:cubicBezTo>
                  <a:lnTo>
                    <a:pt x="539305" y="64675"/>
                  </a:lnTo>
                  <a:lnTo>
                    <a:pt x="539305" y="0"/>
                  </a:lnTo>
                  <a:lnTo>
                    <a:pt x="95" y="0"/>
                  </a:lnTo>
                  <a:close/>
                </a:path>
              </a:pathLst>
            </a:custGeom>
            <a:grpFill/>
            <a:ln w="9525" cap="flat">
              <a:noFill/>
              <a:prstDash val="solid"/>
              <a:miter/>
            </a:ln>
          </p:spPr>
          <p:txBody>
            <a:bodyPr rtlCol="0" anchor="ctr"/>
            <a:lstStyle/>
            <a:p>
              <a:endParaRPr lang="pt-BR"/>
            </a:p>
          </p:txBody>
        </p:sp>
        <p:sp>
          <p:nvSpPr>
            <p:cNvPr id="449" name="Forma Livre: Forma 448">
              <a:extLst>
                <a:ext uri="{FF2B5EF4-FFF2-40B4-BE49-F238E27FC236}">
                  <a16:creationId xmlns:a16="http://schemas.microsoft.com/office/drawing/2014/main" id="{0D90FB13-4754-E0A7-5F9F-53DE942EE044}"/>
                </a:ext>
              </a:extLst>
            </p:cNvPr>
            <p:cNvSpPr/>
            <p:nvPr/>
          </p:nvSpPr>
          <p:spPr>
            <a:xfrm>
              <a:off x="7960137" y="3115246"/>
              <a:ext cx="672941" cy="653415"/>
            </a:xfrm>
            <a:custGeom>
              <a:avLst/>
              <a:gdLst>
                <a:gd name="connsiteX0" fmla="*/ 191 w 672941"/>
                <a:gd name="connsiteY0" fmla="*/ 286 h 653415"/>
                <a:gd name="connsiteX1" fmla="*/ 191 w 672941"/>
                <a:gd name="connsiteY1" fmla="*/ 653225 h 653415"/>
                <a:gd name="connsiteX2" fmla="*/ 64389 w 672941"/>
                <a:gd name="connsiteY2" fmla="*/ 653415 h 653415"/>
                <a:gd name="connsiteX3" fmla="*/ 64961 w 672941"/>
                <a:gd name="connsiteY3" fmla="*/ 425863 h 653415"/>
                <a:gd name="connsiteX4" fmla="*/ 262414 w 672941"/>
                <a:gd name="connsiteY4" fmla="*/ 353854 h 653415"/>
                <a:gd name="connsiteX5" fmla="*/ 336518 w 672941"/>
                <a:gd name="connsiteY5" fmla="*/ 453104 h 653415"/>
                <a:gd name="connsiteX6" fmla="*/ 409861 w 672941"/>
                <a:gd name="connsiteY6" fmla="*/ 354521 h 653415"/>
                <a:gd name="connsiteX7" fmla="*/ 607886 w 672941"/>
                <a:gd name="connsiteY7" fmla="*/ 421958 h 653415"/>
                <a:gd name="connsiteX8" fmla="*/ 608362 w 672941"/>
                <a:gd name="connsiteY8" fmla="*/ 620935 h 653415"/>
                <a:gd name="connsiteX9" fmla="*/ 672751 w 672941"/>
                <a:gd name="connsiteY9" fmla="*/ 620459 h 653415"/>
                <a:gd name="connsiteX10" fmla="*/ 672941 w 672941"/>
                <a:gd name="connsiteY10" fmla="*/ 286 h 653415"/>
                <a:gd name="connsiteX11" fmla="*/ 592169 w 672941"/>
                <a:gd name="connsiteY11" fmla="*/ 286 h 653415"/>
                <a:gd name="connsiteX12" fmla="*/ 425387 w 672941"/>
                <a:gd name="connsiteY12" fmla="*/ 224790 h 653415"/>
                <a:gd name="connsiteX13" fmla="*/ 243935 w 672941"/>
                <a:gd name="connsiteY13" fmla="*/ 219932 h 653415"/>
                <a:gd name="connsiteX14" fmla="*/ 80677 w 672941"/>
                <a:gd name="connsiteY14" fmla="*/ 0 h 653415"/>
                <a:gd name="connsiteX15" fmla="*/ 0 w 672941"/>
                <a:gd name="connsiteY15" fmla="*/ 286 h 65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2941" h="653415">
                  <a:moveTo>
                    <a:pt x="191" y="286"/>
                  </a:moveTo>
                  <a:lnTo>
                    <a:pt x="191" y="653225"/>
                  </a:lnTo>
                  <a:lnTo>
                    <a:pt x="64389" y="653415"/>
                  </a:lnTo>
                  <a:lnTo>
                    <a:pt x="64961" y="425863"/>
                  </a:lnTo>
                  <a:cubicBezTo>
                    <a:pt x="67628" y="314801"/>
                    <a:pt x="194691" y="276701"/>
                    <a:pt x="262414" y="353854"/>
                  </a:cubicBezTo>
                  <a:lnTo>
                    <a:pt x="336518" y="453104"/>
                  </a:lnTo>
                  <a:lnTo>
                    <a:pt x="409861" y="354521"/>
                  </a:lnTo>
                  <a:cubicBezTo>
                    <a:pt x="471011" y="282797"/>
                    <a:pt x="599504" y="306800"/>
                    <a:pt x="607886" y="421958"/>
                  </a:cubicBezTo>
                  <a:lnTo>
                    <a:pt x="608362" y="620935"/>
                  </a:lnTo>
                  <a:cubicBezTo>
                    <a:pt x="614458" y="664845"/>
                    <a:pt x="669226" y="663226"/>
                    <a:pt x="672751" y="620459"/>
                  </a:cubicBezTo>
                  <a:lnTo>
                    <a:pt x="672941" y="286"/>
                  </a:lnTo>
                  <a:lnTo>
                    <a:pt x="592169" y="286"/>
                  </a:lnTo>
                  <a:cubicBezTo>
                    <a:pt x="592169" y="286"/>
                    <a:pt x="425387" y="224790"/>
                    <a:pt x="425387" y="224790"/>
                  </a:cubicBezTo>
                  <a:cubicBezTo>
                    <a:pt x="373380" y="284893"/>
                    <a:pt x="298418" y="283178"/>
                    <a:pt x="243935" y="219932"/>
                  </a:cubicBezTo>
                  <a:lnTo>
                    <a:pt x="80677" y="0"/>
                  </a:lnTo>
                  <a:lnTo>
                    <a:pt x="0" y="286"/>
                  </a:lnTo>
                  <a:close/>
                </a:path>
              </a:pathLst>
            </a:custGeom>
            <a:grpFill/>
            <a:ln w="9525" cap="flat">
              <a:noFill/>
              <a:prstDash val="solid"/>
              <a:miter/>
            </a:ln>
          </p:spPr>
          <p:txBody>
            <a:bodyPr rtlCol="0" anchor="ctr"/>
            <a:lstStyle/>
            <a:p>
              <a:endParaRPr lang="pt-BR"/>
            </a:p>
          </p:txBody>
        </p:sp>
        <p:sp>
          <p:nvSpPr>
            <p:cNvPr id="450" name="Forma Livre: Forma 449">
              <a:extLst>
                <a:ext uri="{FF2B5EF4-FFF2-40B4-BE49-F238E27FC236}">
                  <a16:creationId xmlns:a16="http://schemas.microsoft.com/office/drawing/2014/main" id="{8AE2B132-916B-F463-2540-2BB652BE38F5}"/>
                </a:ext>
              </a:extLst>
            </p:cNvPr>
            <p:cNvSpPr/>
            <p:nvPr/>
          </p:nvSpPr>
          <p:spPr>
            <a:xfrm>
              <a:off x="6414610" y="3115246"/>
              <a:ext cx="319281" cy="652843"/>
            </a:xfrm>
            <a:custGeom>
              <a:avLst/>
              <a:gdLst>
                <a:gd name="connsiteX0" fmla="*/ 0 w 319281"/>
                <a:gd name="connsiteY0" fmla="*/ 0 h 652843"/>
                <a:gd name="connsiteX1" fmla="*/ 0 w 319281"/>
                <a:gd name="connsiteY1" fmla="*/ 652844 h 652843"/>
                <a:gd name="connsiteX2" fmla="*/ 288512 w 319281"/>
                <a:gd name="connsiteY2" fmla="*/ 652844 h 652843"/>
                <a:gd name="connsiteX3" fmla="*/ 288036 w 319281"/>
                <a:gd name="connsiteY3" fmla="*/ 588169 h 652843"/>
                <a:gd name="connsiteX4" fmla="*/ 182975 w 319281"/>
                <a:gd name="connsiteY4" fmla="*/ 587978 h 652843"/>
                <a:gd name="connsiteX5" fmla="*/ 179165 w 319281"/>
                <a:gd name="connsiteY5" fmla="*/ 357664 h 652843"/>
                <a:gd name="connsiteX6" fmla="*/ 249174 w 319281"/>
                <a:gd name="connsiteY6" fmla="*/ 357854 h 652843"/>
                <a:gd name="connsiteX7" fmla="*/ 249174 w 319281"/>
                <a:gd name="connsiteY7" fmla="*/ 293275 h 652843"/>
                <a:gd name="connsiteX8" fmla="*/ 175165 w 319281"/>
                <a:gd name="connsiteY8" fmla="*/ 293275 h 652843"/>
                <a:gd name="connsiteX9" fmla="*/ 177355 w 319281"/>
                <a:gd name="connsiteY9" fmla="*/ 64675 h 652843"/>
                <a:gd name="connsiteX10" fmla="*/ 287941 w 319281"/>
                <a:gd name="connsiteY10" fmla="*/ 64675 h 652843"/>
                <a:gd name="connsiteX11" fmla="*/ 287941 w 319281"/>
                <a:gd name="connsiteY11" fmla="*/ 0 h 652843"/>
                <a:gd name="connsiteX12" fmla="*/ 0 w 319281"/>
                <a:gd name="connsiteY12" fmla="*/ 0 h 65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281" h="652843">
                  <a:moveTo>
                    <a:pt x="0" y="0"/>
                  </a:moveTo>
                  <a:lnTo>
                    <a:pt x="0" y="652844"/>
                  </a:lnTo>
                  <a:lnTo>
                    <a:pt x="288512" y="652844"/>
                  </a:lnTo>
                  <a:cubicBezTo>
                    <a:pt x="331375" y="649796"/>
                    <a:pt x="327088" y="590455"/>
                    <a:pt x="288036" y="588169"/>
                  </a:cubicBezTo>
                  <a:lnTo>
                    <a:pt x="182975" y="587978"/>
                  </a:lnTo>
                  <a:cubicBezTo>
                    <a:pt x="33147" y="579501"/>
                    <a:pt x="35623" y="370427"/>
                    <a:pt x="179165" y="357664"/>
                  </a:cubicBezTo>
                  <a:lnTo>
                    <a:pt x="249174" y="357854"/>
                  </a:lnTo>
                  <a:lnTo>
                    <a:pt x="249174" y="293275"/>
                  </a:lnTo>
                  <a:lnTo>
                    <a:pt x="175165" y="293275"/>
                  </a:lnTo>
                  <a:cubicBezTo>
                    <a:pt x="38576" y="285179"/>
                    <a:pt x="34766" y="73724"/>
                    <a:pt x="177355" y="64675"/>
                  </a:cubicBezTo>
                  <a:lnTo>
                    <a:pt x="287941" y="64675"/>
                  </a:lnTo>
                  <a:cubicBezTo>
                    <a:pt x="331565" y="61436"/>
                    <a:pt x="327850" y="3143"/>
                    <a:pt x="287941" y="0"/>
                  </a:cubicBezTo>
                  <a:lnTo>
                    <a:pt x="0" y="0"/>
                  </a:lnTo>
                  <a:close/>
                </a:path>
              </a:pathLst>
            </a:custGeom>
            <a:grpFill/>
            <a:ln w="9525" cap="flat">
              <a:noFill/>
              <a:prstDash val="solid"/>
              <a:miter/>
            </a:ln>
          </p:spPr>
          <p:txBody>
            <a:bodyPr rtlCol="0" anchor="ctr"/>
            <a:lstStyle/>
            <a:p>
              <a:endParaRPr lang="pt-BR"/>
            </a:p>
          </p:txBody>
        </p:sp>
        <p:sp>
          <p:nvSpPr>
            <p:cNvPr id="451" name="Forma Livre: Forma 450">
              <a:extLst>
                <a:ext uri="{FF2B5EF4-FFF2-40B4-BE49-F238E27FC236}">
                  <a16:creationId xmlns:a16="http://schemas.microsoft.com/office/drawing/2014/main" id="{A6636196-D35D-8D1E-B503-183FF5217041}"/>
                </a:ext>
              </a:extLst>
            </p:cNvPr>
            <p:cNvSpPr/>
            <p:nvPr/>
          </p:nvSpPr>
          <p:spPr>
            <a:xfrm>
              <a:off x="7518272" y="3115246"/>
              <a:ext cx="319281" cy="652843"/>
            </a:xfrm>
            <a:custGeom>
              <a:avLst/>
              <a:gdLst>
                <a:gd name="connsiteX0" fmla="*/ 0 w 319281"/>
                <a:gd name="connsiteY0" fmla="*/ 0 h 652843"/>
                <a:gd name="connsiteX1" fmla="*/ 0 w 319281"/>
                <a:gd name="connsiteY1" fmla="*/ 652844 h 652843"/>
                <a:gd name="connsiteX2" fmla="*/ 288512 w 319281"/>
                <a:gd name="connsiteY2" fmla="*/ 652844 h 652843"/>
                <a:gd name="connsiteX3" fmla="*/ 288036 w 319281"/>
                <a:gd name="connsiteY3" fmla="*/ 588169 h 652843"/>
                <a:gd name="connsiteX4" fmla="*/ 182975 w 319281"/>
                <a:gd name="connsiteY4" fmla="*/ 587978 h 652843"/>
                <a:gd name="connsiteX5" fmla="*/ 179165 w 319281"/>
                <a:gd name="connsiteY5" fmla="*/ 357664 h 652843"/>
                <a:gd name="connsiteX6" fmla="*/ 249174 w 319281"/>
                <a:gd name="connsiteY6" fmla="*/ 357854 h 652843"/>
                <a:gd name="connsiteX7" fmla="*/ 249174 w 319281"/>
                <a:gd name="connsiteY7" fmla="*/ 293275 h 652843"/>
                <a:gd name="connsiteX8" fmla="*/ 175165 w 319281"/>
                <a:gd name="connsiteY8" fmla="*/ 293275 h 652843"/>
                <a:gd name="connsiteX9" fmla="*/ 177355 w 319281"/>
                <a:gd name="connsiteY9" fmla="*/ 64675 h 652843"/>
                <a:gd name="connsiteX10" fmla="*/ 287941 w 319281"/>
                <a:gd name="connsiteY10" fmla="*/ 64675 h 652843"/>
                <a:gd name="connsiteX11" fmla="*/ 287941 w 319281"/>
                <a:gd name="connsiteY11" fmla="*/ 0 h 652843"/>
                <a:gd name="connsiteX12" fmla="*/ 0 w 319281"/>
                <a:gd name="connsiteY12" fmla="*/ 0 h 65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281" h="652843">
                  <a:moveTo>
                    <a:pt x="0" y="0"/>
                  </a:moveTo>
                  <a:lnTo>
                    <a:pt x="0" y="652844"/>
                  </a:lnTo>
                  <a:lnTo>
                    <a:pt x="288512" y="652844"/>
                  </a:lnTo>
                  <a:cubicBezTo>
                    <a:pt x="331375" y="649796"/>
                    <a:pt x="327088" y="590455"/>
                    <a:pt x="288036" y="588169"/>
                  </a:cubicBezTo>
                  <a:lnTo>
                    <a:pt x="182975" y="587978"/>
                  </a:lnTo>
                  <a:cubicBezTo>
                    <a:pt x="33147" y="579501"/>
                    <a:pt x="35623" y="370427"/>
                    <a:pt x="179165" y="357664"/>
                  </a:cubicBezTo>
                  <a:lnTo>
                    <a:pt x="249174" y="357854"/>
                  </a:lnTo>
                  <a:lnTo>
                    <a:pt x="249174" y="293275"/>
                  </a:lnTo>
                  <a:lnTo>
                    <a:pt x="175165" y="293275"/>
                  </a:lnTo>
                  <a:cubicBezTo>
                    <a:pt x="38576" y="285179"/>
                    <a:pt x="34766" y="73724"/>
                    <a:pt x="177355" y="64675"/>
                  </a:cubicBezTo>
                  <a:lnTo>
                    <a:pt x="287941" y="64675"/>
                  </a:lnTo>
                  <a:cubicBezTo>
                    <a:pt x="331565" y="61436"/>
                    <a:pt x="327850" y="3143"/>
                    <a:pt x="287941" y="0"/>
                  </a:cubicBezTo>
                  <a:lnTo>
                    <a:pt x="0" y="0"/>
                  </a:lnTo>
                  <a:close/>
                </a:path>
              </a:pathLst>
            </a:custGeom>
            <a:grpFill/>
            <a:ln w="9525" cap="flat">
              <a:noFill/>
              <a:prstDash val="solid"/>
              <a:miter/>
            </a:ln>
          </p:spPr>
          <p:txBody>
            <a:bodyPr rtlCol="0" anchor="ctr"/>
            <a:lstStyle/>
            <a:p>
              <a:endParaRPr lang="pt-BR"/>
            </a:p>
          </p:txBody>
        </p:sp>
        <p:sp>
          <p:nvSpPr>
            <p:cNvPr id="452" name="Forma Livre: Forma 451">
              <a:extLst>
                <a:ext uri="{FF2B5EF4-FFF2-40B4-BE49-F238E27FC236}">
                  <a16:creationId xmlns:a16="http://schemas.microsoft.com/office/drawing/2014/main" id="{BFF53EBE-105C-C025-8EB1-31B5EAC7A903}"/>
                </a:ext>
              </a:extLst>
            </p:cNvPr>
            <p:cNvSpPr/>
            <p:nvPr/>
          </p:nvSpPr>
          <p:spPr>
            <a:xfrm>
              <a:off x="8756903" y="3115246"/>
              <a:ext cx="319281" cy="652843"/>
            </a:xfrm>
            <a:custGeom>
              <a:avLst/>
              <a:gdLst>
                <a:gd name="connsiteX0" fmla="*/ 0 w 319281"/>
                <a:gd name="connsiteY0" fmla="*/ 0 h 652843"/>
                <a:gd name="connsiteX1" fmla="*/ 0 w 319281"/>
                <a:gd name="connsiteY1" fmla="*/ 652844 h 652843"/>
                <a:gd name="connsiteX2" fmla="*/ 288513 w 319281"/>
                <a:gd name="connsiteY2" fmla="*/ 652844 h 652843"/>
                <a:gd name="connsiteX3" fmla="*/ 288036 w 319281"/>
                <a:gd name="connsiteY3" fmla="*/ 588169 h 652843"/>
                <a:gd name="connsiteX4" fmla="*/ 182975 w 319281"/>
                <a:gd name="connsiteY4" fmla="*/ 587978 h 652843"/>
                <a:gd name="connsiteX5" fmla="*/ 179165 w 319281"/>
                <a:gd name="connsiteY5" fmla="*/ 357664 h 652843"/>
                <a:gd name="connsiteX6" fmla="*/ 249174 w 319281"/>
                <a:gd name="connsiteY6" fmla="*/ 357854 h 652843"/>
                <a:gd name="connsiteX7" fmla="*/ 249174 w 319281"/>
                <a:gd name="connsiteY7" fmla="*/ 293275 h 652843"/>
                <a:gd name="connsiteX8" fmla="*/ 175165 w 319281"/>
                <a:gd name="connsiteY8" fmla="*/ 293275 h 652843"/>
                <a:gd name="connsiteX9" fmla="*/ 177355 w 319281"/>
                <a:gd name="connsiteY9" fmla="*/ 64675 h 652843"/>
                <a:gd name="connsiteX10" fmla="*/ 287941 w 319281"/>
                <a:gd name="connsiteY10" fmla="*/ 64675 h 652843"/>
                <a:gd name="connsiteX11" fmla="*/ 287941 w 319281"/>
                <a:gd name="connsiteY11" fmla="*/ 0 h 652843"/>
                <a:gd name="connsiteX12" fmla="*/ 0 w 319281"/>
                <a:gd name="connsiteY12" fmla="*/ 0 h 65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281" h="652843">
                  <a:moveTo>
                    <a:pt x="0" y="0"/>
                  </a:moveTo>
                  <a:lnTo>
                    <a:pt x="0" y="652844"/>
                  </a:lnTo>
                  <a:lnTo>
                    <a:pt x="288513" y="652844"/>
                  </a:lnTo>
                  <a:cubicBezTo>
                    <a:pt x="331375" y="649796"/>
                    <a:pt x="327089" y="590455"/>
                    <a:pt x="288036" y="588169"/>
                  </a:cubicBezTo>
                  <a:lnTo>
                    <a:pt x="182975" y="587978"/>
                  </a:lnTo>
                  <a:cubicBezTo>
                    <a:pt x="33147" y="579501"/>
                    <a:pt x="35623" y="370427"/>
                    <a:pt x="179165" y="357664"/>
                  </a:cubicBezTo>
                  <a:lnTo>
                    <a:pt x="249174" y="357854"/>
                  </a:lnTo>
                  <a:lnTo>
                    <a:pt x="249174" y="293275"/>
                  </a:lnTo>
                  <a:lnTo>
                    <a:pt x="175165" y="293275"/>
                  </a:lnTo>
                  <a:cubicBezTo>
                    <a:pt x="38576" y="285179"/>
                    <a:pt x="34766" y="73724"/>
                    <a:pt x="177355" y="64675"/>
                  </a:cubicBezTo>
                  <a:lnTo>
                    <a:pt x="287941" y="64675"/>
                  </a:lnTo>
                  <a:cubicBezTo>
                    <a:pt x="331565" y="61436"/>
                    <a:pt x="327851" y="3143"/>
                    <a:pt x="287941" y="0"/>
                  </a:cubicBezTo>
                  <a:lnTo>
                    <a:pt x="0" y="0"/>
                  </a:lnTo>
                  <a:close/>
                </a:path>
              </a:pathLst>
            </a:custGeom>
            <a:grpFill/>
            <a:ln w="9525" cap="flat">
              <a:noFill/>
              <a:prstDash val="solid"/>
              <a:miter/>
            </a:ln>
          </p:spPr>
          <p:txBody>
            <a:bodyPr rtlCol="0" anchor="ctr"/>
            <a:lstStyle/>
            <a:p>
              <a:endParaRPr lang="pt-BR"/>
            </a:p>
          </p:txBody>
        </p:sp>
      </p:grpSp>
    </p:spTree>
    <p:extLst>
      <p:ext uri="{BB962C8B-B14F-4D97-AF65-F5344CB8AC3E}">
        <p14:creationId xmlns:p14="http://schemas.microsoft.com/office/powerpoint/2010/main" val="7174705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EE63D-7D8F-01F9-A0C5-92A19ABFDC69}"/>
            </a:ext>
          </a:extLst>
        </p:cNvPr>
        <p:cNvGrpSpPr/>
        <p:nvPr/>
      </p:nvGrpSpPr>
      <p:grpSpPr>
        <a:xfrm>
          <a:off x="0" y="0"/>
          <a:ext cx="0" cy="0"/>
          <a:chOff x="0" y="0"/>
          <a:chExt cx="0" cy="0"/>
        </a:xfrm>
      </p:grpSpPr>
      <p:pic>
        <p:nvPicPr>
          <p:cNvPr id="4" name="Imagem 3" descr="Texto, Padrão do plano de fundo&#10;&#10;Descrição gerada automaticamente">
            <a:extLst>
              <a:ext uri="{FF2B5EF4-FFF2-40B4-BE49-F238E27FC236}">
                <a16:creationId xmlns:a16="http://schemas.microsoft.com/office/drawing/2014/main" id="{E4740EA4-EE7A-EF10-2BB1-B6896314BD9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6350"/>
            <a:ext cx="12192000" cy="6845300"/>
          </a:xfrm>
          <a:prstGeom prst="rect">
            <a:avLst/>
          </a:prstGeom>
        </p:spPr>
      </p:pic>
      <p:sp>
        <p:nvSpPr>
          <p:cNvPr id="2" name="CaixaDeTexto 1">
            <a:extLst>
              <a:ext uri="{FF2B5EF4-FFF2-40B4-BE49-F238E27FC236}">
                <a16:creationId xmlns:a16="http://schemas.microsoft.com/office/drawing/2014/main" id="{C848B022-5EB8-8057-BE60-274C21FE5F82}"/>
              </a:ext>
            </a:extLst>
          </p:cNvPr>
          <p:cNvSpPr txBox="1"/>
          <p:nvPr/>
        </p:nvSpPr>
        <p:spPr>
          <a:xfrm>
            <a:off x="762000" y="4953000"/>
            <a:ext cx="7086600" cy="1569660"/>
          </a:xfrm>
          <a:prstGeom prst="rect">
            <a:avLst/>
          </a:prstGeom>
          <a:noFill/>
        </p:spPr>
        <p:txBody>
          <a:bodyPr wrap="square" rtlCol="0" anchor="ctr">
            <a:spAutoFit/>
          </a:bodyPr>
          <a:lstStyle/>
          <a:p>
            <a:r>
              <a:rPr lang="da-DK" sz="9600" b="1" dirty="0">
                <a:solidFill>
                  <a:schemeClr val="bg1"/>
                </a:solidFill>
                <a:latin typeface="Montserrat" panose="02000505000000020004" pitchFamily="2" charset="0"/>
              </a:rPr>
              <a:t>IMAGENS</a:t>
            </a:r>
            <a:endParaRPr lang="pt-BR" sz="11500" i="0" dirty="0">
              <a:solidFill>
                <a:schemeClr val="bg1"/>
              </a:solidFill>
              <a:effectLst/>
              <a:latin typeface="Montserrat" panose="02000505000000020004" pitchFamily="2" charset="0"/>
            </a:endParaRPr>
          </a:p>
        </p:txBody>
      </p:sp>
    </p:spTree>
    <p:extLst>
      <p:ext uri="{BB962C8B-B14F-4D97-AF65-F5344CB8AC3E}">
        <p14:creationId xmlns:p14="http://schemas.microsoft.com/office/powerpoint/2010/main" val="3933763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C39E7-3313-4C47-A511-67D1ABC0A2B7}"/>
            </a:ext>
          </a:extLst>
        </p:cNvPr>
        <p:cNvGrpSpPr/>
        <p:nvPr/>
      </p:nvGrpSpPr>
      <p:grpSpPr>
        <a:xfrm>
          <a:off x="0" y="0"/>
          <a:ext cx="0" cy="0"/>
          <a:chOff x="0" y="0"/>
          <a:chExt cx="0" cy="0"/>
        </a:xfrm>
      </p:grpSpPr>
      <p:pic>
        <p:nvPicPr>
          <p:cNvPr id="180" name="Imagem 179">
            <a:extLst>
              <a:ext uri="{FF2B5EF4-FFF2-40B4-BE49-F238E27FC236}">
                <a16:creationId xmlns:a16="http://schemas.microsoft.com/office/drawing/2014/main" id="{2379CEBA-1065-1A8E-1E19-1186B08FF7D9}"/>
              </a:ext>
            </a:extLst>
          </p:cNvPr>
          <p:cNvPicPr/>
          <p:nvPr/>
        </p:nvPicPr>
        <p:blipFill>
          <a:blip r:embed="rId3"/>
          <a:srcRect/>
          <a:stretch/>
        </p:blipFill>
        <p:spPr>
          <a:xfrm>
            <a:off x="0" y="6351"/>
            <a:ext cx="12192000" cy="6845299"/>
          </a:xfrm>
          <a:prstGeom prst="rect">
            <a:avLst/>
          </a:prstGeom>
        </p:spPr>
      </p:pic>
      <p:pic>
        <p:nvPicPr>
          <p:cNvPr id="4" name="Imagem 3" descr="Mulher ao lado de homem&#10;&#10;Descrição gerada automaticamente com confiança baixa">
            <a:extLst>
              <a:ext uri="{FF2B5EF4-FFF2-40B4-BE49-F238E27FC236}">
                <a16:creationId xmlns:a16="http://schemas.microsoft.com/office/drawing/2014/main" id="{C0E59D31-E3F8-AF31-82AA-DA38664B5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697" y="392721"/>
            <a:ext cx="2849399" cy="1899599"/>
          </a:xfrm>
          <a:prstGeom prst="rect">
            <a:avLst/>
          </a:prstGeom>
        </p:spPr>
      </p:pic>
      <p:pic>
        <p:nvPicPr>
          <p:cNvPr id="6" name="Imagem 5" descr="Pessoas sentadas ao redor de uma mesa&#10;&#10;Descrição gerada automaticamente">
            <a:extLst>
              <a:ext uri="{FF2B5EF4-FFF2-40B4-BE49-F238E27FC236}">
                <a16:creationId xmlns:a16="http://schemas.microsoft.com/office/drawing/2014/main" id="{59859F49-8AEA-7714-7408-4014ADBE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8632" y="392721"/>
            <a:ext cx="2849400" cy="1899600"/>
          </a:xfrm>
          <a:prstGeom prst="rect">
            <a:avLst/>
          </a:prstGeom>
        </p:spPr>
      </p:pic>
      <p:pic>
        <p:nvPicPr>
          <p:cNvPr id="557" name="Imagem 556" descr="Pessoas sentadas a mesa com computador&#10;&#10;Descrição gerada automaticamente">
            <a:extLst>
              <a:ext uri="{FF2B5EF4-FFF2-40B4-BE49-F238E27FC236}">
                <a16:creationId xmlns:a16="http://schemas.microsoft.com/office/drawing/2014/main" id="{F8B1172F-A3B9-3913-2015-882BEDBC12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568" y="392720"/>
            <a:ext cx="2849399" cy="1899599"/>
          </a:xfrm>
          <a:prstGeom prst="rect">
            <a:avLst/>
          </a:prstGeom>
        </p:spPr>
      </p:pic>
      <p:pic>
        <p:nvPicPr>
          <p:cNvPr id="559" name="Imagem 558" descr="Grupo de pessoas em pé&#10;&#10;Descrição gerada automaticamente">
            <a:extLst>
              <a:ext uri="{FF2B5EF4-FFF2-40B4-BE49-F238E27FC236}">
                <a16:creationId xmlns:a16="http://schemas.microsoft.com/office/drawing/2014/main" id="{A9F3432B-5013-9F94-0EF9-D29E5EF97A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6503" y="383705"/>
            <a:ext cx="2849400" cy="1899600"/>
          </a:xfrm>
          <a:prstGeom prst="rect">
            <a:avLst/>
          </a:prstGeom>
        </p:spPr>
      </p:pic>
      <p:pic>
        <p:nvPicPr>
          <p:cNvPr id="561" name="Imagem 560" descr="Pessoas sentadas ao redor de uma mesa&#10;&#10;Descrição gerada automaticamente">
            <a:extLst>
              <a:ext uri="{FF2B5EF4-FFF2-40B4-BE49-F238E27FC236}">
                <a16:creationId xmlns:a16="http://schemas.microsoft.com/office/drawing/2014/main" id="{9A264AB6-026D-3474-6740-27ED3ED9A6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698" y="2482678"/>
            <a:ext cx="2849398" cy="1900393"/>
          </a:xfrm>
          <a:prstGeom prst="rect">
            <a:avLst/>
          </a:prstGeom>
        </p:spPr>
      </p:pic>
      <p:pic>
        <p:nvPicPr>
          <p:cNvPr id="563" name="Imagem 562" descr="Grupo de pessoas olhando para a câmera&#10;&#10;Descrição gerada automaticamente">
            <a:extLst>
              <a:ext uri="{FF2B5EF4-FFF2-40B4-BE49-F238E27FC236}">
                <a16:creationId xmlns:a16="http://schemas.microsoft.com/office/drawing/2014/main" id="{9653FA6F-B04B-B985-520A-F82A549F10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3261" y="2483077"/>
            <a:ext cx="2849398" cy="1901664"/>
          </a:xfrm>
          <a:prstGeom prst="rect">
            <a:avLst/>
          </a:prstGeom>
        </p:spPr>
      </p:pic>
      <p:pic>
        <p:nvPicPr>
          <p:cNvPr id="565" name="Imagem 564" descr="Grupo de pessoas em pé posando para foto&#10;&#10;Descrição gerada automaticamente">
            <a:extLst>
              <a:ext uri="{FF2B5EF4-FFF2-40B4-BE49-F238E27FC236}">
                <a16:creationId xmlns:a16="http://schemas.microsoft.com/office/drawing/2014/main" id="{6E8BE474-3574-6858-7A34-7D6A317993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73069" y="2482678"/>
            <a:ext cx="2849102" cy="1899600"/>
          </a:xfrm>
          <a:prstGeom prst="rect">
            <a:avLst/>
          </a:prstGeom>
        </p:spPr>
      </p:pic>
      <p:pic>
        <p:nvPicPr>
          <p:cNvPr id="567" name="Imagem 566" descr="Mulher olhando para o lado&#10;&#10;Descrição gerada automaticamente com confiança média">
            <a:extLst>
              <a:ext uri="{FF2B5EF4-FFF2-40B4-BE49-F238E27FC236}">
                <a16:creationId xmlns:a16="http://schemas.microsoft.com/office/drawing/2014/main" id="{BE3962E0-260B-A6FD-30F9-8ABA542D2E7A}"/>
              </a:ext>
            </a:extLst>
          </p:cNvPr>
          <p:cNvPicPr>
            <a:picLocks noChangeAspect="1"/>
          </p:cNvPicPr>
          <p:nvPr/>
        </p:nvPicPr>
        <p:blipFill>
          <a:blip r:embed="rId11">
            <a:extLst>
              <a:ext uri="{28A0092B-C50C-407E-A947-70E740481C1C}">
                <a14:useLocalDpi xmlns:a14="http://schemas.microsoft.com/office/drawing/2010/main" val="0"/>
              </a:ext>
            </a:extLst>
          </a:blip>
          <a:srcRect l="14566" r="1377"/>
          <a:stretch/>
        </p:blipFill>
        <p:spPr>
          <a:xfrm>
            <a:off x="9176503" y="2482678"/>
            <a:ext cx="2849102" cy="1899595"/>
          </a:xfrm>
          <a:prstGeom prst="rect">
            <a:avLst/>
          </a:prstGeom>
        </p:spPr>
      </p:pic>
      <p:pic>
        <p:nvPicPr>
          <p:cNvPr id="571" name="Imagem 570" descr="Mulher sentada na mesa com computador&#10;&#10;Descrição gerada automaticamente">
            <a:extLst>
              <a:ext uri="{FF2B5EF4-FFF2-40B4-BE49-F238E27FC236}">
                <a16:creationId xmlns:a16="http://schemas.microsoft.com/office/drawing/2014/main" id="{ECB357F9-C77A-B929-5F7D-CD083C35354B}"/>
              </a:ext>
            </a:extLst>
          </p:cNvPr>
          <p:cNvPicPr>
            <a:picLocks noChangeAspect="1"/>
          </p:cNvPicPr>
          <p:nvPr/>
        </p:nvPicPr>
        <p:blipFill>
          <a:blip r:embed="rId12">
            <a:extLst>
              <a:ext uri="{28A0092B-C50C-407E-A947-70E740481C1C}">
                <a14:useLocalDpi xmlns:a14="http://schemas.microsoft.com/office/drawing/2010/main" val="0"/>
              </a:ext>
            </a:extLst>
          </a:blip>
          <a:srcRect l="7062" r="7379"/>
          <a:stretch/>
        </p:blipFill>
        <p:spPr>
          <a:xfrm>
            <a:off x="3179024" y="4571360"/>
            <a:ext cx="2847327" cy="1901665"/>
          </a:xfrm>
          <a:prstGeom prst="rect">
            <a:avLst/>
          </a:prstGeom>
        </p:spPr>
      </p:pic>
      <p:pic>
        <p:nvPicPr>
          <p:cNvPr id="573" name="Imagem 572" descr="Homem sentado em frente a mesa com computador&#10;&#10;Descrição gerada automaticamente">
            <a:extLst>
              <a:ext uri="{FF2B5EF4-FFF2-40B4-BE49-F238E27FC236}">
                <a16:creationId xmlns:a16="http://schemas.microsoft.com/office/drawing/2014/main" id="{2DA9FA92-C4D2-9969-0A79-53C5C8984B26}"/>
              </a:ext>
            </a:extLst>
          </p:cNvPr>
          <p:cNvPicPr>
            <a:picLocks noChangeAspect="1"/>
          </p:cNvPicPr>
          <p:nvPr/>
        </p:nvPicPr>
        <p:blipFill>
          <a:blip r:embed="rId13">
            <a:extLst>
              <a:ext uri="{28A0092B-C50C-407E-A947-70E740481C1C}">
                <a14:useLocalDpi xmlns:a14="http://schemas.microsoft.com/office/drawing/2010/main" val="0"/>
              </a:ext>
            </a:extLst>
          </a:blip>
          <a:srcRect b="33285"/>
          <a:stretch/>
        </p:blipFill>
        <p:spPr>
          <a:xfrm>
            <a:off x="164697" y="4573429"/>
            <a:ext cx="2847327" cy="1899596"/>
          </a:xfrm>
          <a:prstGeom prst="rect">
            <a:avLst/>
          </a:prstGeom>
        </p:spPr>
      </p:pic>
      <p:pic>
        <p:nvPicPr>
          <p:cNvPr id="575" name="Imagem 574" descr="Pessoas sentadas ao redor de uma mesa&#10;&#10;Descrição gerada automaticamente">
            <a:extLst>
              <a:ext uri="{FF2B5EF4-FFF2-40B4-BE49-F238E27FC236}">
                <a16:creationId xmlns:a16="http://schemas.microsoft.com/office/drawing/2014/main" id="{0B550937-9913-EA22-0DD1-4EDBFB84621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74805" y="4572631"/>
            <a:ext cx="2852498" cy="1901665"/>
          </a:xfrm>
          <a:prstGeom prst="rect">
            <a:avLst/>
          </a:prstGeom>
        </p:spPr>
      </p:pic>
      <p:pic>
        <p:nvPicPr>
          <p:cNvPr id="176" name="Imagem 175" descr="Uma imagem contendo bolo, mulher, em pé, casamento&#10;&#10;Descrição gerada automaticamente">
            <a:extLst>
              <a:ext uri="{FF2B5EF4-FFF2-40B4-BE49-F238E27FC236}">
                <a16:creationId xmlns:a16="http://schemas.microsoft.com/office/drawing/2014/main" id="{7A30B070-16C0-0641-3DB1-418AB5CF5B1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66436" y="4565330"/>
            <a:ext cx="2849393" cy="1899595"/>
          </a:xfrm>
          <a:prstGeom prst="rect">
            <a:avLst/>
          </a:prstGeom>
        </p:spPr>
      </p:pic>
    </p:spTree>
    <p:extLst>
      <p:ext uri="{BB962C8B-B14F-4D97-AF65-F5344CB8AC3E}">
        <p14:creationId xmlns:p14="http://schemas.microsoft.com/office/powerpoint/2010/main" val="58626081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AB7F9-68AA-953D-3798-7C5F070CE697}"/>
            </a:ext>
          </a:extLst>
        </p:cNvPr>
        <p:cNvGrpSpPr/>
        <p:nvPr/>
      </p:nvGrpSpPr>
      <p:grpSpPr>
        <a:xfrm>
          <a:off x="0" y="0"/>
          <a:ext cx="0" cy="0"/>
          <a:chOff x="0" y="0"/>
          <a:chExt cx="0" cy="0"/>
        </a:xfrm>
      </p:grpSpPr>
      <p:pic>
        <p:nvPicPr>
          <p:cNvPr id="3" name="Imagem 2" descr="Padrão do plano de fundo&#10;&#10;Descrição gerada automaticamente">
            <a:extLst>
              <a:ext uri="{FF2B5EF4-FFF2-40B4-BE49-F238E27FC236}">
                <a16:creationId xmlns:a16="http://schemas.microsoft.com/office/drawing/2014/main" id="{C4DAB5D7-65E2-94E0-BF51-8D235ADE1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
            <a:ext cx="12192000" cy="6845300"/>
          </a:xfrm>
          <a:prstGeom prst="rect">
            <a:avLst/>
          </a:prstGeom>
        </p:spPr>
      </p:pic>
      <p:grpSp>
        <p:nvGrpSpPr>
          <p:cNvPr id="15" name="Agrupar 14">
            <a:extLst>
              <a:ext uri="{FF2B5EF4-FFF2-40B4-BE49-F238E27FC236}">
                <a16:creationId xmlns:a16="http://schemas.microsoft.com/office/drawing/2014/main" id="{CF52861B-F0F0-600A-A8BD-B02A55E2C7C6}"/>
              </a:ext>
            </a:extLst>
          </p:cNvPr>
          <p:cNvGrpSpPr/>
          <p:nvPr/>
        </p:nvGrpSpPr>
        <p:grpSpPr>
          <a:xfrm>
            <a:off x="1029419" y="767640"/>
            <a:ext cx="10436120" cy="5717067"/>
            <a:chOff x="1029419" y="1240126"/>
            <a:chExt cx="10436120" cy="5717067"/>
          </a:xfrm>
        </p:grpSpPr>
        <p:sp>
          <p:nvSpPr>
            <p:cNvPr id="8" name="CaixaDeTexto 7">
              <a:extLst>
                <a:ext uri="{FF2B5EF4-FFF2-40B4-BE49-F238E27FC236}">
                  <a16:creationId xmlns:a16="http://schemas.microsoft.com/office/drawing/2014/main" id="{6FD3F8DE-7916-1BE2-C211-7684ADE61D0D}"/>
                </a:ext>
              </a:extLst>
            </p:cNvPr>
            <p:cNvSpPr txBox="1"/>
            <p:nvPr/>
          </p:nvSpPr>
          <p:spPr>
            <a:xfrm>
              <a:off x="1029419" y="1910106"/>
              <a:ext cx="10436120" cy="50470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pt-BR" b="1" i="0" dirty="0">
                  <a:solidFill>
                    <a:srgbClr val="1A304A"/>
                  </a:solidFill>
                  <a:effectLst/>
                  <a:latin typeface="Montserrat" panose="02000505000000020004" pitchFamily="2" charset="0"/>
                </a:rPr>
                <a:t>ESTRUTURA DO SLIDE: </a:t>
              </a:r>
              <a:r>
                <a:rPr lang="pt-BR" i="0" dirty="0">
                  <a:solidFill>
                    <a:srgbClr val="1A304A"/>
                  </a:solidFill>
                  <a:effectLst/>
                  <a:latin typeface="Montserrat" panose="02000505000000020004" pitchFamily="2" charset="0"/>
                </a:rPr>
                <a:t>RESPEITE A HIERARQUIA DE TÍTULOS, SUBTÍTULOS E TEXTOS PARA MELHORAR A COMPREENSÃO E A NAVEGAÇÃO DA APRESENTAÇÃO. EVITE FAZER AJUSTES QUE POSSAM DESALINHAR O LAYOUT.</a:t>
              </a:r>
            </a:p>
            <a:p>
              <a:pPr marL="285750" indent="-285750">
                <a:lnSpc>
                  <a:spcPct val="150000"/>
                </a:lnSpc>
                <a:buFont typeface="Arial" panose="020B0604020202020204" pitchFamily="34" charset="0"/>
                <a:buChar char="•"/>
              </a:pPr>
              <a:endParaRPr lang="pt-BR" b="1" i="0" dirty="0">
                <a:solidFill>
                  <a:srgbClr val="1A304A"/>
                </a:solidFill>
                <a:effectLst/>
                <a:latin typeface="Montserrat" panose="02000505000000020004" pitchFamily="2" charset="0"/>
              </a:endParaRPr>
            </a:p>
            <a:p>
              <a:pPr marL="285750" indent="-285750">
                <a:lnSpc>
                  <a:spcPct val="150000"/>
                </a:lnSpc>
                <a:buFont typeface="Arial" panose="020B0604020202020204" pitchFamily="34" charset="0"/>
                <a:buChar char="•"/>
              </a:pPr>
              <a:r>
                <a:rPr lang="pt-BR" b="1" i="0" dirty="0">
                  <a:solidFill>
                    <a:srgbClr val="1A304A"/>
                  </a:solidFill>
                  <a:effectLst/>
                  <a:latin typeface="Montserrat" panose="02000505000000020004" pitchFamily="2" charset="0"/>
                </a:rPr>
                <a:t>CONSISTÊNCIA NO ESTILO DOS GRÁFICOS: </a:t>
              </a:r>
              <a:r>
                <a:rPr lang="pt-BR" i="0" dirty="0">
                  <a:solidFill>
                    <a:srgbClr val="1A304A"/>
                  </a:solidFill>
                  <a:effectLst/>
                  <a:latin typeface="Montserrat" panose="02000505000000020004" pitchFamily="2" charset="0"/>
                </a:rPr>
                <a:t>UTILIZE OS ESTILOS DE GRÁFICOS PADRÃO DO TEMPLATE, EVITANDO CORES E LAYOUTS QUE SAIAM DO PADRÃO. ISSO FORTALECE A IDENTIDADE VISUAL E FACILITA A LEITURA DOS DADOS.</a:t>
              </a:r>
            </a:p>
            <a:p>
              <a:pPr marL="285750" indent="-285750">
                <a:lnSpc>
                  <a:spcPct val="150000"/>
                </a:lnSpc>
                <a:buFont typeface="Arial" panose="020B0604020202020204" pitchFamily="34" charset="0"/>
                <a:buChar char="•"/>
              </a:pPr>
              <a:endParaRPr lang="pt-BR" b="1" i="0" dirty="0">
                <a:solidFill>
                  <a:srgbClr val="1A304A"/>
                </a:solidFill>
                <a:effectLst/>
                <a:latin typeface="Montserrat" panose="02000505000000020004" pitchFamily="2" charset="0"/>
              </a:endParaRPr>
            </a:p>
            <a:p>
              <a:pPr marL="285750" indent="-285750">
                <a:lnSpc>
                  <a:spcPct val="150000"/>
                </a:lnSpc>
                <a:buFont typeface="Arial" panose="020B0604020202020204" pitchFamily="34" charset="0"/>
                <a:buChar char="•"/>
              </a:pPr>
              <a:r>
                <a:rPr lang="pt-BR" b="1" i="0" dirty="0">
                  <a:solidFill>
                    <a:srgbClr val="1A304A"/>
                  </a:solidFill>
                  <a:effectLst/>
                  <a:latin typeface="Montserrat" panose="02000505000000020004" pitchFamily="2" charset="0"/>
                </a:rPr>
                <a:t>USO DE TEXTOS BREVES E OBJETIVOS: </a:t>
              </a:r>
              <a:r>
                <a:rPr lang="pt-BR" i="0" dirty="0">
                  <a:solidFill>
                    <a:srgbClr val="1A304A"/>
                  </a:solidFill>
                  <a:effectLst/>
                  <a:latin typeface="Montserrat" panose="02000505000000020004" pitchFamily="2" charset="0"/>
                </a:rPr>
                <a:t>PREFIRA FRASES CURTAS E DIRETAS PARA COMUNICAR A MENSAGEM. EVITE EXCESSO DE TEXTO NOS SLIDES, PRIORIZANDO A CLAREZA E A OBJETIVIDADE PARA MANTER O ENGAJAMENTO.</a:t>
              </a:r>
            </a:p>
            <a:p>
              <a:pPr marL="285750" indent="-285750">
                <a:lnSpc>
                  <a:spcPct val="150000"/>
                </a:lnSpc>
                <a:buFont typeface="Arial" panose="020B0604020202020204" pitchFamily="34" charset="0"/>
                <a:buChar char="•"/>
              </a:pPr>
              <a:endParaRPr lang="pt-BR" b="1" i="0" dirty="0">
                <a:solidFill>
                  <a:srgbClr val="1A304A"/>
                </a:solidFill>
                <a:effectLst/>
                <a:latin typeface="Montserrat" panose="02000505000000020004" pitchFamily="2" charset="0"/>
              </a:endParaRPr>
            </a:p>
            <a:p>
              <a:pPr marL="285750" indent="-285750">
                <a:lnSpc>
                  <a:spcPct val="150000"/>
                </a:lnSpc>
                <a:buFont typeface="Arial" panose="020B0604020202020204" pitchFamily="34" charset="0"/>
                <a:buChar char="•"/>
              </a:pPr>
              <a:r>
                <a:rPr lang="pt-BR" b="1" i="0" dirty="0">
                  <a:solidFill>
                    <a:srgbClr val="1A304A"/>
                  </a:solidFill>
                  <a:effectLst/>
                  <a:latin typeface="Montserrat" panose="02000505000000020004" pitchFamily="2" charset="0"/>
                </a:rPr>
                <a:t>ALINHAMENTO E MARGENS: </a:t>
              </a:r>
              <a:r>
                <a:rPr lang="pt-BR" i="0" dirty="0">
                  <a:solidFill>
                    <a:srgbClr val="1A304A"/>
                  </a:solidFill>
                  <a:effectLst/>
                  <a:latin typeface="Montserrat" panose="02000505000000020004" pitchFamily="2" charset="0"/>
                </a:rPr>
                <a:t>USE O ALINHAMENTO DO TEMPLATE PARA GARANTIR QUE TODOS OS ELEMENTOS FIQUEM BEM ORGANIZADOS. MANTER AS MARGENS E ESPAÇAMENTOS AJUDA A DAR UM ASPECTO MAIS PROFISSIONAL E CLEAN.</a:t>
              </a:r>
            </a:p>
            <a:p>
              <a:pPr marL="285750" indent="-285750">
                <a:lnSpc>
                  <a:spcPct val="150000"/>
                </a:lnSpc>
                <a:buFont typeface="Arial" panose="020B0604020202020204" pitchFamily="34" charset="0"/>
                <a:buChar char="•"/>
              </a:pPr>
              <a:endParaRPr lang="pt-BR" b="1" i="0" dirty="0">
                <a:solidFill>
                  <a:srgbClr val="1A304A"/>
                </a:solidFill>
                <a:effectLst/>
                <a:latin typeface="Montserrat" panose="02000505000000020004" pitchFamily="2" charset="0"/>
              </a:endParaRPr>
            </a:p>
            <a:p>
              <a:pPr marL="285750" indent="-285750">
                <a:lnSpc>
                  <a:spcPct val="150000"/>
                </a:lnSpc>
                <a:buFont typeface="Arial" panose="020B0604020202020204" pitchFamily="34" charset="0"/>
                <a:buChar char="•"/>
              </a:pPr>
              <a:r>
                <a:rPr lang="pt-BR" b="1" i="0" dirty="0">
                  <a:solidFill>
                    <a:srgbClr val="1A304A"/>
                  </a:solidFill>
                  <a:effectLst/>
                  <a:latin typeface="Montserrat" panose="02000505000000020004" pitchFamily="2" charset="0"/>
                </a:rPr>
                <a:t>ANIMAÇÕES E TRANSIÇÕES DISCRETAS: </a:t>
              </a:r>
              <a:r>
                <a:rPr lang="pt-BR" i="0" dirty="0">
                  <a:solidFill>
                    <a:srgbClr val="1A304A"/>
                  </a:solidFill>
                  <a:effectLst/>
                  <a:latin typeface="Montserrat" panose="02000505000000020004" pitchFamily="2" charset="0"/>
                </a:rPr>
                <a:t>USE ANIMAÇÕES E TRANSIÇÕES DE FORMA MÍNIMA E SUTIL, PREFERINDO AQUELAS QUE SÃO SUAVES E CONSISTENTES COM A PROPOSTA VISUAL DA INSPAND. A APRESENTAÇÃO DEVE TRANSMITIR SERIEDADE E PROFISSIONALISMO, EVITANDO EXCESSOS QUE DESVIEM O FOCO.</a:t>
              </a:r>
            </a:p>
            <a:p>
              <a:pPr marL="285750" indent="-285750">
                <a:lnSpc>
                  <a:spcPct val="150000"/>
                </a:lnSpc>
                <a:buFont typeface="Arial" panose="020B0604020202020204" pitchFamily="34" charset="0"/>
                <a:buChar char="•"/>
              </a:pPr>
              <a:endParaRPr lang="pt-BR" dirty="0">
                <a:solidFill>
                  <a:srgbClr val="1A304A"/>
                </a:solidFill>
                <a:latin typeface="Montserrat" panose="02000505000000020004" pitchFamily="2" charset="0"/>
              </a:endParaRPr>
            </a:p>
            <a:p>
              <a:pPr algn="ctr">
                <a:lnSpc>
                  <a:spcPct val="150000"/>
                </a:lnSpc>
              </a:pPr>
              <a:r>
                <a:rPr lang="pt-BR" sz="1050" b="1" i="0" dirty="0">
                  <a:solidFill>
                    <a:srgbClr val="1A304A"/>
                  </a:solidFill>
                  <a:effectLst/>
                  <a:latin typeface="Montserrat" panose="02000505000000020004" pitchFamily="2" charset="0"/>
                </a:rPr>
                <a:t>EM CASO DE DÚVIDAS OU SOLICITAÇÕES, ENTRE EM CONTATO COM O DEPARTAMENTO DE MARKETING.</a:t>
              </a:r>
            </a:p>
            <a:p>
              <a:pPr>
                <a:lnSpc>
                  <a:spcPct val="150000"/>
                </a:lnSpc>
              </a:pPr>
              <a:endParaRPr lang="pt-BR" i="0" dirty="0">
                <a:solidFill>
                  <a:srgbClr val="1A304A"/>
                </a:solidFill>
                <a:effectLst/>
                <a:latin typeface="Montserrat" panose="02000505000000020004" pitchFamily="2" charset="0"/>
              </a:endParaRPr>
            </a:p>
          </p:txBody>
        </p:sp>
        <p:sp>
          <p:nvSpPr>
            <p:cNvPr id="9" name="CaixaDeTexto 8">
              <a:extLst>
                <a:ext uri="{FF2B5EF4-FFF2-40B4-BE49-F238E27FC236}">
                  <a16:creationId xmlns:a16="http://schemas.microsoft.com/office/drawing/2014/main" id="{3056FDFA-361D-1C2A-8A13-13089EC6974E}"/>
                </a:ext>
              </a:extLst>
            </p:cNvPr>
            <p:cNvSpPr txBox="1"/>
            <p:nvPr/>
          </p:nvSpPr>
          <p:spPr>
            <a:xfrm>
              <a:off x="2773681" y="1240126"/>
              <a:ext cx="6644639" cy="523220"/>
            </a:xfrm>
            <a:prstGeom prst="rect">
              <a:avLst/>
            </a:prstGeom>
            <a:noFill/>
          </p:spPr>
          <p:txBody>
            <a:bodyPr wrap="square" rtlCol="0">
              <a:spAutoFit/>
            </a:bodyPr>
            <a:lstStyle/>
            <a:p>
              <a:pPr algn="ctr"/>
              <a:r>
                <a:rPr lang="da-DK" sz="2400" dirty="0">
                  <a:solidFill>
                    <a:srgbClr val="0066A3"/>
                  </a:solidFill>
                  <a:latin typeface="Montserrat" panose="02000505000000020004" pitchFamily="2" charset="0"/>
                </a:rPr>
                <a:t>SLIDE EXPLICAÇÃO DE </a:t>
              </a:r>
              <a:r>
                <a:rPr lang="da-DK" sz="2800" b="1" dirty="0">
                  <a:solidFill>
                    <a:srgbClr val="1A304A"/>
                  </a:solidFill>
                  <a:latin typeface="Montserrat" panose="02000505000000020004" pitchFamily="2" charset="0"/>
                </a:rPr>
                <a:t>USO</a:t>
              </a:r>
              <a:r>
                <a:rPr lang="da-DK" sz="2400" dirty="0">
                  <a:solidFill>
                    <a:srgbClr val="0066A3"/>
                  </a:solidFill>
                  <a:latin typeface="Montserrat" panose="02000505000000020004" pitchFamily="2" charset="0"/>
                </a:rPr>
                <a:t>.</a:t>
              </a:r>
              <a:endParaRPr lang="pt-BR" sz="3200" i="0" dirty="0">
                <a:solidFill>
                  <a:srgbClr val="0066A3"/>
                </a:solidFill>
                <a:effectLst/>
                <a:latin typeface="Montserrat" panose="02000505000000020004" pitchFamily="2" charset="0"/>
              </a:endParaRPr>
            </a:p>
          </p:txBody>
        </p:sp>
      </p:grpSp>
      <p:grpSp>
        <p:nvGrpSpPr>
          <p:cNvPr id="4" name="Agrupar 3">
            <a:extLst>
              <a:ext uri="{FF2B5EF4-FFF2-40B4-BE49-F238E27FC236}">
                <a16:creationId xmlns:a16="http://schemas.microsoft.com/office/drawing/2014/main" id="{410F6A87-FCD0-7B7B-8176-C0F5FBC14AAF}"/>
              </a:ext>
            </a:extLst>
          </p:cNvPr>
          <p:cNvGrpSpPr/>
          <p:nvPr/>
        </p:nvGrpSpPr>
        <p:grpSpPr>
          <a:xfrm>
            <a:off x="726377" y="244475"/>
            <a:ext cx="10867413" cy="6454313"/>
            <a:chOff x="726377" y="244475"/>
            <a:chExt cx="10867413" cy="6454313"/>
          </a:xfrm>
        </p:grpSpPr>
        <p:grpSp>
          <p:nvGrpSpPr>
            <p:cNvPr id="5" name="Agrupar 4">
              <a:extLst>
                <a:ext uri="{FF2B5EF4-FFF2-40B4-BE49-F238E27FC236}">
                  <a16:creationId xmlns:a16="http://schemas.microsoft.com/office/drawing/2014/main" id="{9A76E4F5-D748-9590-81DE-2AA0B421BA5C}"/>
                </a:ext>
              </a:extLst>
            </p:cNvPr>
            <p:cNvGrpSpPr/>
            <p:nvPr/>
          </p:nvGrpSpPr>
          <p:grpSpPr>
            <a:xfrm>
              <a:off x="726461" y="6421789"/>
              <a:ext cx="10867329" cy="276999"/>
              <a:chOff x="849581" y="6421789"/>
              <a:chExt cx="10867329" cy="276999"/>
            </a:xfrm>
          </p:grpSpPr>
          <p:sp>
            <p:nvSpPr>
              <p:cNvPr id="270" name="CaixaDeTexto 269">
                <a:extLst>
                  <a:ext uri="{FF2B5EF4-FFF2-40B4-BE49-F238E27FC236}">
                    <a16:creationId xmlns:a16="http://schemas.microsoft.com/office/drawing/2014/main" id="{B22018BC-11B4-C3FE-A05A-5002762F2BF7}"/>
                  </a:ext>
                </a:extLst>
              </p:cNvPr>
              <p:cNvSpPr txBox="1"/>
              <p:nvPr/>
            </p:nvSpPr>
            <p:spPr>
              <a:xfrm>
                <a:off x="10305278" y="6421789"/>
                <a:ext cx="1411632" cy="276999"/>
              </a:xfrm>
              <a:prstGeom prst="rect">
                <a:avLst/>
              </a:prstGeom>
              <a:noFill/>
            </p:spPr>
            <p:txBody>
              <a:bodyPr wrap="square" rtlCol="0">
                <a:spAutoFit/>
              </a:bodyPr>
              <a:lstStyle/>
              <a:p>
                <a:r>
                  <a:rPr lang="pt-BR" sz="1200" dirty="0">
                    <a:solidFill>
                      <a:srgbClr val="0066A3"/>
                    </a:solidFill>
                    <a:latin typeface="Montserrat" panose="02000505000000020004" pitchFamily="2" charset="0"/>
                  </a:rPr>
                  <a:t>inspand.com.br</a:t>
                </a:r>
                <a:endParaRPr lang="pt-BR" sz="1200" i="0" dirty="0">
                  <a:solidFill>
                    <a:srgbClr val="0066A3"/>
                  </a:solidFill>
                  <a:effectLst/>
                  <a:latin typeface="Montserrat" panose="02000505000000020004" pitchFamily="2" charset="0"/>
                </a:endParaRPr>
              </a:p>
            </p:txBody>
          </p:sp>
          <p:cxnSp>
            <p:nvCxnSpPr>
              <p:cNvPr id="271" name="Conector reto 270">
                <a:extLst>
                  <a:ext uri="{FF2B5EF4-FFF2-40B4-BE49-F238E27FC236}">
                    <a16:creationId xmlns:a16="http://schemas.microsoft.com/office/drawing/2014/main" id="{1224F09A-BF37-6722-C03C-01281605F002}"/>
                  </a:ext>
                </a:extLst>
              </p:cNvPr>
              <p:cNvCxnSpPr>
                <a:cxnSpLocks/>
              </p:cNvCxnSpPr>
              <p:nvPr/>
            </p:nvCxnSpPr>
            <p:spPr>
              <a:xfrm>
                <a:off x="849581" y="6612147"/>
                <a:ext cx="9515019" cy="0"/>
              </a:xfrm>
              <a:prstGeom prst="line">
                <a:avLst/>
              </a:prstGeom>
              <a:ln w="12700">
                <a:solidFill>
                  <a:srgbClr val="0066A3"/>
                </a:solidFill>
              </a:ln>
            </p:spPr>
            <p:style>
              <a:lnRef idx="1">
                <a:schemeClr val="accent1"/>
              </a:lnRef>
              <a:fillRef idx="0">
                <a:schemeClr val="accent1"/>
              </a:fillRef>
              <a:effectRef idx="0">
                <a:schemeClr val="accent1"/>
              </a:effectRef>
              <a:fontRef idx="minor">
                <a:schemeClr val="tx1"/>
              </a:fontRef>
            </p:style>
          </p:cxnSp>
        </p:grpSp>
        <p:grpSp>
          <p:nvGrpSpPr>
            <p:cNvPr id="6" name="Agrupar 5">
              <a:extLst>
                <a:ext uri="{FF2B5EF4-FFF2-40B4-BE49-F238E27FC236}">
                  <a16:creationId xmlns:a16="http://schemas.microsoft.com/office/drawing/2014/main" id="{4FDAA994-3629-B3E5-6DE6-C2F71AF9212A}"/>
                </a:ext>
              </a:extLst>
            </p:cNvPr>
            <p:cNvGrpSpPr/>
            <p:nvPr/>
          </p:nvGrpSpPr>
          <p:grpSpPr>
            <a:xfrm>
              <a:off x="726377" y="244475"/>
              <a:ext cx="978596" cy="377799"/>
              <a:chOff x="0" y="1074564"/>
              <a:chExt cx="12189694" cy="4705985"/>
            </a:xfrm>
          </p:grpSpPr>
          <p:grpSp>
            <p:nvGrpSpPr>
              <p:cNvPr id="7" name="Gráfico 23">
                <a:extLst>
                  <a:ext uri="{FF2B5EF4-FFF2-40B4-BE49-F238E27FC236}">
                    <a16:creationId xmlns:a16="http://schemas.microsoft.com/office/drawing/2014/main" id="{59058E8E-BA2D-63A8-0F33-23CC7389A8FD}"/>
                  </a:ext>
                </a:extLst>
              </p:cNvPr>
              <p:cNvGrpSpPr/>
              <p:nvPr/>
            </p:nvGrpSpPr>
            <p:grpSpPr>
              <a:xfrm>
                <a:off x="4692" y="1074564"/>
                <a:ext cx="12185002" cy="3514692"/>
                <a:chOff x="4692" y="1074564"/>
                <a:chExt cx="12185002" cy="3514692"/>
              </a:xfrm>
              <a:solidFill>
                <a:srgbClr val="0066A3"/>
              </a:solidFill>
            </p:grpSpPr>
            <p:sp>
              <p:nvSpPr>
                <p:cNvPr id="264" name="Forma Livre: Forma 263">
                  <a:extLst>
                    <a:ext uri="{FF2B5EF4-FFF2-40B4-BE49-F238E27FC236}">
                      <a16:creationId xmlns:a16="http://schemas.microsoft.com/office/drawing/2014/main" id="{45A84F34-752C-8D27-C451-F410639D2477}"/>
                    </a:ext>
                  </a:extLst>
                </p:cNvPr>
                <p:cNvSpPr/>
                <p:nvPr/>
              </p:nvSpPr>
              <p:spPr>
                <a:xfrm>
                  <a:off x="698508" y="1084365"/>
                  <a:ext cx="4241103" cy="3504891"/>
                </a:xfrm>
                <a:custGeom>
                  <a:avLst/>
                  <a:gdLst>
                    <a:gd name="connsiteX0" fmla="*/ 4075141 w 4241103"/>
                    <a:gd name="connsiteY0" fmla="*/ 148510 h 3504891"/>
                    <a:gd name="connsiteX1" fmla="*/ 3709793 w 4241103"/>
                    <a:gd name="connsiteY1" fmla="*/ 165 h 3504891"/>
                    <a:gd name="connsiteX2" fmla="*/ 3708558 w 4241103"/>
                    <a:gd name="connsiteY2" fmla="*/ 165 h 3504891"/>
                    <a:gd name="connsiteX3" fmla="*/ 3707570 w 4241103"/>
                    <a:gd name="connsiteY3" fmla="*/ 82 h 3504891"/>
                    <a:gd name="connsiteX4" fmla="*/ 3706582 w 4241103"/>
                    <a:gd name="connsiteY4" fmla="*/ 82 h 3504891"/>
                    <a:gd name="connsiteX5" fmla="*/ 3705265 w 4241103"/>
                    <a:gd name="connsiteY5" fmla="*/ 82 h 3504891"/>
                    <a:gd name="connsiteX6" fmla="*/ 3317607 w 4241103"/>
                    <a:gd name="connsiteY6" fmla="*/ 152462 h 3504891"/>
                    <a:gd name="connsiteX7" fmla="*/ 3158395 w 4241103"/>
                    <a:gd name="connsiteY7" fmla="*/ 502416 h 3504891"/>
                    <a:gd name="connsiteX8" fmla="*/ 3158395 w 4241103"/>
                    <a:gd name="connsiteY8" fmla="*/ 503568 h 3504891"/>
                    <a:gd name="connsiteX9" fmla="*/ 3158313 w 4241103"/>
                    <a:gd name="connsiteY9" fmla="*/ 504392 h 3504891"/>
                    <a:gd name="connsiteX10" fmla="*/ 3158313 w 4241103"/>
                    <a:gd name="connsiteY10" fmla="*/ 505215 h 3504891"/>
                    <a:gd name="connsiteX11" fmla="*/ 3159794 w 4241103"/>
                    <a:gd name="connsiteY11" fmla="*/ 1230231 h 3504891"/>
                    <a:gd name="connsiteX12" fmla="*/ 3159794 w 4241103"/>
                    <a:gd name="connsiteY12" fmla="*/ 1230808 h 3504891"/>
                    <a:gd name="connsiteX13" fmla="*/ 3159794 w 4241103"/>
                    <a:gd name="connsiteY13" fmla="*/ 1231384 h 3504891"/>
                    <a:gd name="connsiteX14" fmla="*/ 3159794 w 4241103"/>
                    <a:gd name="connsiteY14" fmla="*/ 1234101 h 3504891"/>
                    <a:gd name="connsiteX15" fmla="*/ 3159877 w 4241103"/>
                    <a:gd name="connsiteY15" fmla="*/ 1234595 h 3504891"/>
                    <a:gd name="connsiteX16" fmla="*/ 3159877 w 4241103"/>
                    <a:gd name="connsiteY16" fmla="*/ 1235088 h 3504891"/>
                    <a:gd name="connsiteX17" fmla="*/ 3553462 w 4241103"/>
                    <a:gd name="connsiteY17" fmla="*/ 1882392 h 3504891"/>
                    <a:gd name="connsiteX18" fmla="*/ 3553791 w 4241103"/>
                    <a:gd name="connsiteY18" fmla="*/ 1882639 h 3504891"/>
                    <a:gd name="connsiteX19" fmla="*/ 3554121 w 4241103"/>
                    <a:gd name="connsiteY19" fmla="*/ 1882886 h 3504891"/>
                    <a:gd name="connsiteX20" fmla="*/ 3555767 w 4241103"/>
                    <a:gd name="connsiteY20" fmla="*/ 1884039 h 3504891"/>
                    <a:gd name="connsiteX21" fmla="*/ 3556096 w 4241103"/>
                    <a:gd name="connsiteY21" fmla="*/ 1884286 h 3504891"/>
                    <a:gd name="connsiteX22" fmla="*/ 3556425 w 4241103"/>
                    <a:gd name="connsiteY22" fmla="*/ 1884533 h 3504891"/>
                    <a:gd name="connsiteX23" fmla="*/ 3843732 w 4241103"/>
                    <a:gd name="connsiteY23" fmla="*/ 2323807 h 3504891"/>
                    <a:gd name="connsiteX24" fmla="*/ 3843732 w 4241103"/>
                    <a:gd name="connsiteY24" fmla="*/ 2626343 h 3504891"/>
                    <a:gd name="connsiteX25" fmla="*/ 3312997 w 4241103"/>
                    <a:gd name="connsiteY25" fmla="*/ 3135263 h 3504891"/>
                    <a:gd name="connsiteX26" fmla="*/ 2813051 w 4241103"/>
                    <a:gd name="connsiteY26" fmla="*/ 2657708 h 3504891"/>
                    <a:gd name="connsiteX27" fmla="*/ 2812804 w 4241103"/>
                    <a:gd name="connsiteY27" fmla="*/ 2475528 h 3504891"/>
                    <a:gd name="connsiteX28" fmla="*/ 2808029 w 4241103"/>
                    <a:gd name="connsiteY28" fmla="*/ 1330665 h 3504891"/>
                    <a:gd name="connsiteX29" fmla="*/ 2808029 w 4241103"/>
                    <a:gd name="connsiteY29" fmla="*/ 1330007 h 3504891"/>
                    <a:gd name="connsiteX30" fmla="*/ 2808029 w 4241103"/>
                    <a:gd name="connsiteY30" fmla="*/ 1329348 h 3504891"/>
                    <a:gd name="connsiteX31" fmla="*/ 2807865 w 4241103"/>
                    <a:gd name="connsiteY31" fmla="*/ 1326055 h 3504891"/>
                    <a:gd name="connsiteX32" fmla="*/ 2807865 w 4241103"/>
                    <a:gd name="connsiteY32" fmla="*/ 1325397 h 3504891"/>
                    <a:gd name="connsiteX33" fmla="*/ 2807782 w 4241103"/>
                    <a:gd name="connsiteY33" fmla="*/ 1324738 h 3504891"/>
                    <a:gd name="connsiteX34" fmla="*/ 2388019 w 4241103"/>
                    <a:gd name="connsiteY34" fmla="*/ 393914 h 3504891"/>
                    <a:gd name="connsiteX35" fmla="*/ 1387468 w 4241103"/>
                    <a:gd name="connsiteY35" fmla="*/ 0 h 3504891"/>
                    <a:gd name="connsiteX36" fmla="*/ 1385904 w 4241103"/>
                    <a:gd name="connsiteY36" fmla="*/ 0 h 3504891"/>
                    <a:gd name="connsiteX37" fmla="*/ 1384751 w 4241103"/>
                    <a:gd name="connsiteY37" fmla="*/ 0 h 3504891"/>
                    <a:gd name="connsiteX38" fmla="*/ 1383599 w 4241103"/>
                    <a:gd name="connsiteY38" fmla="*/ 0 h 3504891"/>
                    <a:gd name="connsiteX39" fmla="*/ 1382117 w 4241103"/>
                    <a:gd name="connsiteY39" fmla="*/ 165 h 3504891"/>
                    <a:gd name="connsiteX40" fmla="*/ 376462 w 4241103"/>
                    <a:gd name="connsiteY40" fmla="*/ 449482 h 3504891"/>
                    <a:gd name="connsiteX41" fmla="*/ 1235 w 4241103"/>
                    <a:gd name="connsiteY41" fmla="*/ 1412741 h 3504891"/>
                    <a:gd name="connsiteX42" fmla="*/ 1235 w 4241103"/>
                    <a:gd name="connsiteY42" fmla="*/ 1413317 h 3504891"/>
                    <a:gd name="connsiteX43" fmla="*/ 1235 w 4241103"/>
                    <a:gd name="connsiteY43" fmla="*/ 1413894 h 3504891"/>
                    <a:gd name="connsiteX44" fmla="*/ 0 w 4241103"/>
                    <a:gd name="connsiteY44" fmla="*/ 3471963 h 3504891"/>
                    <a:gd name="connsiteX45" fmla="*/ 0 w 4241103"/>
                    <a:gd name="connsiteY45" fmla="*/ 3504892 h 3504891"/>
                    <a:gd name="connsiteX46" fmla="*/ 32929 w 4241103"/>
                    <a:gd name="connsiteY46" fmla="*/ 3504892 h 3504891"/>
                    <a:gd name="connsiteX47" fmla="*/ 336947 w 4241103"/>
                    <a:gd name="connsiteY47" fmla="*/ 3504892 h 3504891"/>
                    <a:gd name="connsiteX48" fmla="*/ 369876 w 4241103"/>
                    <a:gd name="connsiteY48" fmla="*/ 3504892 h 3504891"/>
                    <a:gd name="connsiteX49" fmla="*/ 369876 w 4241103"/>
                    <a:gd name="connsiteY49" fmla="*/ 3471963 h 3504891"/>
                    <a:gd name="connsiteX50" fmla="*/ 370288 w 4241103"/>
                    <a:gd name="connsiteY50" fmla="*/ 1392654 h 3504891"/>
                    <a:gd name="connsiteX51" fmla="*/ 1407472 w 4241103"/>
                    <a:gd name="connsiteY51" fmla="*/ 377203 h 3504891"/>
                    <a:gd name="connsiteX52" fmla="*/ 2441940 w 4241103"/>
                    <a:gd name="connsiteY52" fmla="*/ 1395865 h 3504891"/>
                    <a:gd name="connsiteX53" fmla="*/ 2447950 w 4241103"/>
                    <a:gd name="connsiteY53" fmla="*/ 2646759 h 3504891"/>
                    <a:gd name="connsiteX54" fmla="*/ 2447950 w 4241103"/>
                    <a:gd name="connsiteY54" fmla="*/ 2647088 h 3504891"/>
                    <a:gd name="connsiteX55" fmla="*/ 2447950 w 4241103"/>
                    <a:gd name="connsiteY55" fmla="*/ 2647418 h 3504891"/>
                    <a:gd name="connsiteX56" fmla="*/ 2447950 w 4241103"/>
                    <a:gd name="connsiteY56" fmla="*/ 2649147 h 3504891"/>
                    <a:gd name="connsiteX57" fmla="*/ 2447950 w 4241103"/>
                    <a:gd name="connsiteY57" fmla="*/ 2649476 h 3504891"/>
                    <a:gd name="connsiteX58" fmla="*/ 2447950 w 4241103"/>
                    <a:gd name="connsiteY58" fmla="*/ 2649805 h 3504891"/>
                    <a:gd name="connsiteX59" fmla="*/ 3311104 w 4241103"/>
                    <a:gd name="connsiteY59" fmla="*/ 3503904 h 3504891"/>
                    <a:gd name="connsiteX60" fmla="*/ 3311515 w 4241103"/>
                    <a:gd name="connsiteY60" fmla="*/ 3503904 h 3504891"/>
                    <a:gd name="connsiteX61" fmla="*/ 3311927 w 4241103"/>
                    <a:gd name="connsiteY61" fmla="*/ 3503904 h 3504891"/>
                    <a:gd name="connsiteX62" fmla="*/ 3314150 w 4241103"/>
                    <a:gd name="connsiteY62" fmla="*/ 3503904 h 3504891"/>
                    <a:gd name="connsiteX63" fmla="*/ 3314643 w 4241103"/>
                    <a:gd name="connsiteY63" fmla="*/ 3503904 h 3504891"/>
                    <a:gd name="connsiteX64" fmla="*/ 3315137 w 4241103"/>
                    <a:gd name="connsiteY64" fmla="*/ 3503904 h 3504891"/>
                    <a:gd name="connsiteX65" fmla="*/ 3965570 w 4241103"/>
                    <a:gd name="connsiteY65" fmla="*/ 3256442 h 3504891"/>
                    <a:gd name="connsiteX66" fmla="*/ 4238634 w 4241103"/>
                    <a:gd name="connsiteY66" fmla="*/ 2611937 h 3504891"/>
                    <a:gd name="connsiteX67" fmla="*/ 4238634 w 4241103"/>
                    <a:gd name="connsiteY67" fmla="*/ 2611278 h 3504891"/>
                    <a:gd name="connsiteX68" fmla="*/ 4238634 w 4241103"/>
                    <a:gd name="connsiteY68" fmla="*/ 2610620 h 3504891"/>
                    <a:gd name="connsiteX69" fmla="*/ 4239952 w 4241103"/>
                    <a:gd name="connsiteY69" fmla="*/ 2329158 h 3504891"/>
                    <a:gd name="connsiteX70" fmla="*/ 4239952 w 4241103"/>
                    <a:gd name="connsiteY70" fmla="*/ 2328335 h 3504891"/>
                    <a:gd name="connsiteX71" fmla="*/ 4239952 w 4241103"/>
                    <a:gd name="connsiteY71" fmla="*/ 2327512 h 3504891"/>
                    <a:gd name="connsiteX72" fmla="*/ 4239952 w 4241103"/>
                    <a:gd name="connsiteY72" fmla="*/ 2326441 h 3504891"/>
                    <a:gd name="connsiteX73" fmla="*/ 3820928 w 4241103"/>
                    <a:gd name="connsiteY73" fmla="*/ 1607352 h 3504891"/>
                    <a:gd name="connsiteX74" fmla="*/ 3552968 w 4241103"/>
                    <a:gd name="connsiteY74" fmla="*/ 1164785 h 3504891"/>
                    <a:gd name="connsiteX75" fmla="*/ 3554121 w 4241103"/>
                    <a:gd name="connsiteY75" fmla="*/ 499205 h 3504891"/>
                    <a:gd name="connsiteX76" fmla="*/ 3695633 w 4241103"/>
                    <a:gd name="connsiteY76" fmla="*/ 369218 h 3504891"/>
                    <a:gd name="connsiteX77" fmla="*/ 3844802 w 4241103"/>
                    <a:gd name="connsiteY77" fmla="*/ 511389 h 3504891"/>
                    <a:gd name="connsiteX78" fmla="*/ 3844802 w 4241103"/>
                    <a:gd name="connsiteY78" fmla="*/ 989190 h 3504891"/>
                    <a:gd name="connsiteX79" fmla="*/ 3844802 w 4241103"/>
                    <a:gd name="connsiteY79" fmla="*/ 1022119 h 3504891"/>
                    <a:gd name="connsiteX80" fmla="*/ 3877731 w 4241103"/>
                    <a:gd name="connsiteY80" fmla="*/ 1022119 h 3504891"/>
                    <a:gd name="connsiteX81" fmla="*/ 4208257 w 4241103"/>
                    <a:gd name="connsiteY81" fmla="*/ 1021872 h 3504891"/>
                    <a:gd name="connsiteX82" fmla="*/ 4241104 w 4241103"/>
                    <a:gd name="connsiteY82" fmla="*/ 1021872 h 3504891"/>
                    <a:gd name="connsiteX83" fmla="*/ 4241104 w 4241103"/>
                    <a:gd name="connsiteY83" fmla="*/ 508425 h 3504891"/>
                    <a:gd name="connsiteX84" fmla="*/ 4241104 w 4241103"/>
                    <a:gd name="connsiteY84" fmla="*/ 506532 h 3504891"/>
                    <a:gd name="connsiteX85" fmla="*/ 4240939 w 4241103"/>
                    <a:gd name="connsiteY85" fmla="*/ 504639 h 3504891"/>
                    <a:gd name="connsiteX86" fmla="*/ 4075224 w 4241103"/>
                    <a:gd name="connsiteY86" fmla="*/ 148510 h 3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41103" h="3504891">
                      <a:moveTo>
                        <a:pt x="4075141" y="148510"/>
                      </a:moveTo>
                      <a:cubicBezTo>
                        <a:pt x="3980305" y="58449"/>
                        <a:pt x="3854022" y="7162"/>
                        <a:pt x="3709793" y="165"/>
                      </a:cubicBezTo>
                      <a:lnTo>
                        <a:pt x="3708558" y="165"/>
                      </a:lnTo>
                      <a:cubicBezTo>
                        <a:pt x="3708558" y="165"/>
                        <a:pt x="3707570" y="82"/>
                        <a:pt x="3707570" y="82"/>
                      </a:cubicBezTo>
                      <a:lnTo>
                        <a:pt x="3706582" y="82"/>
                      </a:lnTo>
                      <a:cubicBezTo>
                        <a:pt x="3706582" y="82"/>
                        <a:pt x="3705265" y="82"/>
                        <a:pt x="3705265" y="82"/>
                      </a:cubicBezTo>
                      <a:cubicBezTo>
                        <a:pt x="3553215" y="2223"/>
                        <a:pt x="3419193" y="54909"/>
                        <a:pt x="3317607" y="152462"/>
                      </a:cubicBezTo>
                      <a:cubicBezTo>
                        <a:pt x="3221536" y="244746"/>
                        <a:pt x="3164981" y="369053"/>
                        <a:pt x="3158395" y="502416"/>
                      </a:cubicBezTo>
                      <a:lnTo>
                        <a:pt x="3158395" y="503568"/>
                      </a:lnTo>
                      <a:cubicBezTo>
                        <a:pt x="3158395" y="503568"/>
                        <a:pt x="3158313" y="504392"/>
                        <a:pt x="3158313" y="504392"/>
                      </a:cubicBezTo>
                      <a:lnTo>
                        <a:pt x="3158313" y="505215"/>
                      </a:lnTo>
                      <a:cubicBezTo>
                        <a:pt x="3158313" y="505215"/>
                        <a:pt x="3159794" y="1230231"/>
                        <a:pt x="3159794" y="1230231"/>
                      </a:cubicBezTo>
                      <a:lnTo>
                        <a:pt x="3159794" y="1230808"/>
                      </a:lnTo>
                      <a:cubicBezTo>
                        <a:pt x="3159794" y="1230808"/>
                        <a:pt x="3159794" y="1231384"/>
                        <a:pt x="3159794" y="1231384"/>
                      </a:cubicBezTo>
                      <a:lnTo>
                        <a:pt x="3159794" y="1234101"/>
                      </a:lnTo>
                      <a:cubicBezTo>
                        <a:pt x="3159794" y="1234101"/>
                        <a:pt x="3159877" y="1234595"/>
                        <a:pt x="3159877" y="1234595"/>
                      </a:cubicBezTo>
                      <a:lnTo>
                        <a:pt x="3159877" y="1235088"/>
                      </a:lnTo>
                      <a:cubicBezTo>
                        <a:pt x="3176588" y="1480575"/>
                        <a:pt x="3305341" y="1692309"/>
                        <a:pt x="3553462" y="1882392"/>
                      </a:cubicBezTo>
                      <a:lnTo>
                        <a:pt x="3553791" y="1882639"/>
                      </a:lnTo>
                      <a:lnTo>
                        <a:pt x="3554121" y="1882886"/>
                      </a:lnTo>
                      <a:lnTo>
                        <a:pt x="3555767" y="1884039"/>
                      </a:lnTo>
                      <a:lnTo>
                        <a:pt x="3556096" y="1884286"/>
                      </a:lnTo>
                      <a:lnTo>
                        <a:pt x="3556425" y="1884533"/>
                      </a:lnTo>
                      <a:cubicBezTo>
                        <a:pt x="3806440" y="2057575"/>
                        <a:pt x="3842003" y="2203698"/>
                        <a:pt x="3843732" y="2323807"/>
                      </a:cubicBezTo>
                      <a:lnTo>
                        <a:pt x="3843732" y="2626343"/>
                      </a:lnTo>
                      <a:cubicBezTo>
                        <a:pt x="3820023" y="2934066"/>
                        <a:pt x="3616768" y="3128924"/>
                        <a:pt x="3312997" y="3135263"/>
                      </a:cubicBezTo>
                      <a:cubicBezTo>
                        <a:pt x="3095253" y="3123984"/>
                        <a:pt x="2846556" y="2969876"/>
                        <a:pt x="2813051" y="2657708"/>
                      </a:cubicBezTo>
                      <a:lnTo>
                        <a:pt x="2812804" y="2475528"/>
                      </a:lnTo>
                      <a:lnTo>
                        <a:pt x="2808029" y="1330665"/>
                      </a:lnTo>
                      <a:lnTo>
                        <a:pt x="2808029" y="1330007"/>
                      </a:lnTo>
                      <a:cubicBezTo>
                        <a:pt x="2808029" y="1330007"/>
                        <a:pt x="2808029" y="1329348"/>
                        <a:pt x="2808029" y="1329348"/>
                      </a:cubicBezTo>
                      <a:lnTo>
                        <a:pt x="2807865" y="1326055"/>
                      </a:lnTo>
                      <a:lnTo>
                        <a:pt x="2807865" y="1325397"/>
                      </a:lnTo>
                      <a:cubicBezTo>
                        <a:pt x="2807865" y="1325397"/>
                        <a:pt x="2807782" y="1324738"/>
                        <a:pt x="2807782" y="1324738"/>
                      </a:cubicBezTo>
                      <a:cubicBezTo>
                        <a:pt x="2776253" y="952886"/>
                        <a:pt x="2631035" y="631086"/>
                        <a:pt x="2388019" y="393914"/>
                      </a:cubicBezTo>
                      <a:cubicBezTo>
                        <a:pt x="2133230" y="145382"/>
                        <a:pt x="1787309" y="9220"/>
                        <a:pt x="1387468" y="0"/>
                      </a:cubicBezTo>
                      <a:lnTo>
                        <a:pt x="1385904" y="0"/>
                      </a:lnTo>
                      <a:cubicBezTo>
                        <a:pt x="1385904" y="0"/>
                        <a:pt x="1384751" y="0"/>
                        <a:pt x="1384751" y="0"/>
                      </a:cubicBezTo>
                      <a:lnTo>
                        <a:pt x="1383599" y="0"/>
                      </a:lnTo>
                      <a:cubicBezTo>
                        <a:pt x="1383599" y="0"/>
                        <a:pt x="1382117" y="165"/>
                        <a:pt x="1382117" y="165"/>
                      </a:cubicBezTo>
                      <a:cubicBezTo>
                        <a:pt x="973467" y="20663"/>
                        <a:pt x="625735" y="176006"/>
                        <a:pt x="376462" y="449482"/>
                      </a:cubicBezTo>
                      <a:cubicBezTo>
                        <a:pt x="147605" y="700567"/>
                        <a:pt x="14406" y="1042618"/>
                        <a:pt x="1235" y="1412741"/>
                      </a:cubicBezTo>
                      <a:lnTo>
                        <a:pt x="1235" y="1413317"/>
                      </a:lnTo>
                      <a:cubicBezTo>
                        <a:pt x="1235" y="1413317"/>
                        <a:pt x="1235" y="1413894"/>
                        <a:pt x="1235" y="1413894"/>
                      </a:cubicBezTo>
                      <a:lnTo>
                        <a:pt x="0" y="3471963"/>
                      </a:lnTo>
                      <a:lnTo>
                        <a:pt x="0" y="3504892"/>
                      </a:lnTo>
                      <a:cubicBezTo>
                        <a:pt x="0" y="3504892"/>
                        <a:pt x="32929" y="3504892"/>
                        <a:pt x="32929" y="3504892"/>
                      </a:cubicBezTo>
                      <a:lnTo>
                        <a:pt x="336947" y="3504892"/>
                      </a:lnTo>
                      <a:cubicBezTo>
                        <a:pt x="336947" y="3504892"/>
                        <a:pt x="369876" y="3504892"/>
                        <a:pt x="369876" y="3504892"/>
                      </a:cubicBezTo>
                      <a:lnTo>
                        <a:pt x="369876" y="3471963"/>
                      </a:lnTo>
                      <a:cubicBezTo>
                        <a:pt x="369876" y="3471963"/>
                        <a:pt x="370288" y="1392654"/>
                        <a:pt x="370288" y="1392654"/>
                      </a:cubicBezTo>
                      <a:cubicBezTo>
                        <a:pt x="420505" y="709458"/>
                        <a:pt x="942843" y="387493"/>
                        <a:pt x="1407472" y="377203"/>
                      </a:cubicBezTo>
                      <a:cubicBezTo>
                        <a:pt x="1987518" y="393750"/>
                        <a:pt x="2412798" y="812526"/>
                        <a:pt x="2441940" y="1395865"/>
                      </a:cubicBezTo>
                      <a:lnTo>
                        <a:pt x="2447950" y="2646759"/>
                      </a:lnTo>
                      <a:lnTo>
                        <a:pt x="2447950" y="2647088"/>
                      </a:lnTo>
                      <a:cubicBezTo>
                        <a:pt x="2447950" y="2647088"/>
                        <a:pt x="2447950" y="2647418"/>
                        <a:pt x="2447950" y="2647418"/>
                      </a:cubicBezTo>
                      <a:lnTo>
                        <a:pt x="2447950" y="2649147"/>
                      </a:lnTo>
                      <a:cubicBezTo>
                        <a:pt x="2447950" y="2649147"/>
                        <a:pt x="2447950" y="2649476"/>
                        <a:pt x="2447950" y="2649476"/>
                      </a:cubicBezTo>
                      <a:lnTo>
                        <a:pt x="2447950" y="2649805"/>
                      </a:lnTo>
                      <a:cubicBezTo>
                        <a:pt x="2466308" y="3043143"/>
                        <a:pt x="2775018" y="3476161"/>
                        <a:pt x="3311104" y="3503904"/>
                      </a:cubicBezTo>
                      <a:lnTo>
                        <a:pt x="3311515" y="3503904"/>
                      </a:lnTo>
                      <a:cubicBezTo>
                        <a:pt x="3311515" y="3503904"/>
                        <a:pt x="3311927" y="3503904"/>
                        <a:pt x="3311927" y="3503904"/>
                      </a:cubicBezTo>
                      <a:lnTo>
                        <a:pt x="3314150" y="3503904"/>
                      </a:lnTo>
                      <a:cubicBezTo>
                        <a:pt x="3314150" y="3503904"/>
                        <a:pt x="3314643" y="3503904"/>
                        <a:pt x="3314643" y="3503904"/>
                      </a:cubicBezTo>
                      <a:lnTo>
                        <a:pt x="3315137" y="3503904"/>
                      </a:lnTo>
                      <a:cubicBezTo>
                        <a:pt x="3573713" y="3503245"/>
                        <a:pt x="3798619" y="3417712"/>
                        <a:pt x="3965570" y="3256442"/>
                      </a:cubicBezTo>
                      <a:cubicBezTo>
                        <a:pt x="4132356" y="3095254"/>
                        <a:pt x="4226780" y="2872406"/>
                        <a:pt x="4238634" y="2611937"/>
                      </a:cubicBezTo>
                      <a:lnTo>
                        <a:pt x="4238634" y="2611278"/>
                      </a:lnTo>
                      <a:cubicBezTo>
                        <a:pt x="4238634" y="2611278"/>
                        <a:pt x="4238634" y="2610620"/>
                        <a:pt x="4238634" y="2610620"/>
                      </a:cubicBezTo>
                      <a:lnTo>
                        <a:pt x="4239952" y="2329158"/>
                      </a:lnTo>
                      <a:lnTo>
                        <a:pt x="4239952" y="2328335"/>
                      </a:lnTo>
                      <a:cubicBezTo>
                        <a:pt x="4239952" y="2328335"/>
                        <a:pt x="4239952" y="2327512"/>
                        <a:pt x="4239952" y="2327512"/>
                      </a:cubicBezTo>
                      <a:lnTo>
                        <a:pt x="4239952" y="2326441"/>
                      </a:lnTo>
                      <a:cubicBezTo>
                        <a:pt x="4225545" y="2020365"/>
                        <a:pt x="4084526" y="1778501"/>
                        <a:pt x="3820928" y="1607352"/>
                      </a:cubicBezTo>
                      <a:cubicBezTo>
                        <a:pt x="3639242" y="1470943"/>
                        <a:pt x="3554038" y="1330254"/>
                        <a:pt x="3552968" y="1164785"/>
                      </a:cubicBezTo>
                      <a:lnTo>
                        <a:pt x="3554121" y="499205"/>
                      </a:lnTo>
                      <a:cubicBezTo>
                        <a:pt x="3567127" y="421493"/>
                        <a:pt x="3618497" y="374239"/>
                        <a:pt x="3695633" y="369218"/>
                      </a:cubicBezTo>
                      <a:cubicBezTo>
                        <a:pt x="3782237" y="372922"/>
                        <a:pt x="3835170" y="423304"/>
                        <a:pt x="3844802" y="511389"/>
                      </a:cubicBezTo>
                      <a:lnTo>
                        <a:pt x="3844802" y="989190"/>
                      </a:lnTo>
                      <a:cubicBezTo>
                        <a:pt x="3844802" y="989190"/>
                        <a:pt x="3844802" y="1022119"/>
                        <a:pt x="3844802" y="1022119"/>
                      </a:cubicBezTo>
                      <a:lnTo>
                        <a:pt x="3877731" y="1022119"/>
                      </a:lnTo>
                      <a:cubicBezTo>
                        <a:pt x="3877731" y="1022119"/>
                        <a:pt x="4208257" y="1021872"/>
                        <a:pt x="4208257" y="1021872"/>
                      </a:cubicBezTo>
                      <a:lnTo>
                        <a:pt x="4241104" y="1021872"/>
                      </a:lnTo>
                      <a:lnTo>
                        <a:pt x="4241104" y="508425"/>
                      </a:lnTo>
                      <a:cubicBezTo>
                        <a:pt x="4241104" y="508425"/>
                        <a:pt x="4241104" y="506532"/>
                        <a:pt x="4241104" y="506532"/>
                      </a:cubicBezTo>
                      <a:lnTo>
                        <a:pt x="4240939" y="504639"/>
                      </a:lnTo>
                      <a:cubicBezTo>
                        <a:pt x="4227438" y="361726"/>
                        <a:pt x="4170141" y="238571"/>
                        <a:pt x="4075224" y="148510"/>
                      </a:cubicBezTo>
                      <a:close/>
                    </a:path>
                  </a:pathLst>
                </a:custGeom>
                <a:solidFill>
                  <a:srgbClr val="0066A3"/>
                </a:solidFill>
                <a:ln w="8232" cap="flat">
                  <a:noFill/>
                  <a:prstDash val="solid"/>
                  <a:miter/>
                </a:ln>
              </p:spPr>
              <p:txBody>
                <a:bodyPr rtlCol="0" anchor="ctr"/>
                <a:lstStyle/>
                <a:p>
                  <a:endParaRPr lang="en-US"/>
                </a:p>
              </p:txBody>
            </p:sp>
            <p:sp>
              <p:nvSpPr>
                <p:cNvPr id="265" name="Forma Livre: Forma 264">
                  <a:extLst>
                    <a:ext uri="{FF2B5EF4-FFF2-40B4-BE49-F238E27FC236}">
                      <a16:creationId xmlns:a16="http://schemas.microsoft.com/office/drawing/2014/main" id="{E1946849-00C0-638B-1DE4-668E3E50A14A}"/>
                    </a:ext>
                  </a:extLst>
                </p:cNvPr>
                <p:cNvSpPr/>
                <p:nvPr/>
              </p:nvSpPr>
              <p:spPr>
                <a:xfrm>
                  <a:off x="7996750" y="1084283"/>
                  <a:ext cx="2813544" cy="3504973"/>
                </a:xfrm>
                <a:custGeom>
                  <a:avLst/>
                  <a:gdLst>
                    <a:gd name="connsiteX0" fmla="*/ 2813215 w 2813544"/>
                    <a:gd name="connsiteY0" fmla="*/ 1364171 h 3504973"/>
                    <a:gd name="connsiteX1" fmla="*/ 2813215 w 2813544"/>
                    <a:gd name="connsiteY1" fmla="*/ 1363594 h 3504973"/>
                    <a:gd name="connsiteX2" fmla="*/ 2813215 w 2813544"/>
                    <a:gd name="connsiteY2" fmla="*/ 1363018 h 3504973"/>
                    <a:gd name="connsiteX3" fmla="*/ 2350973 w 2813544"/>
                    <a:gd name="connsiteY3" fmla="*/ 362879 h 3504973"/>
                    <a:gd name="connsiteX4" fmla="*/ 1390432 w 2813544"/>
                    <a:gd name="connsiteY4" fmla="*/ 0 h 3504973"/>
                    <a:gd name="connsiteX5" fmla="*/ 1389197 w 2813544"/>
                    <a:gd name="connsiteY5" fmla="*/ 0 h 3504973"/>
                    <a:gd name="connsiteX6" fmla="*/ 1388044 w 2813544"/>
                    <a:gd name="connsiteY6" fmla="*/ 0 h 3504973"/>
                    <a:gd name="connsiteX7" fmla="*/ 1386891 w 2813544"/>
                    <a:gd name="connsiteY7" fmla="*/ 0 h 3504973"/>
                    <a:gd name="connsiteX8" fmla="*/ 1385491 w 2813544"/>
                    <a:gd name="connsiteY8" fmla="*/ 165 h 3504973"/>
                    <a:gd name="connsiteX9" fmla="*/ 421987 w 2813544"/>
                    <a:gd name="connsiteY9" fmla="*/ 384530 h 3504973"/>
                    <a:gd name="connsiteX10" fmla="*/ 1153 w 2813544"/>
                    <a:gd name="connsiteY10" fmla="*/ 1432992 h 3504973"/>
                    <a:gd name="connsiteX11" fmla="*/ 1153 w 2813544"/>
                    <a:gd name="connsiteY11" fmla="*/ 1433404 h 3504973"/>
                    <a:gd name="connsiteX12" fmla="*/ 1153 w 2813544"/>
                    <a:gd name="connsiteY12" fmla="*/ 1433816 h 3504973"/>
                    <a:gd name="connsiteX13" fmla="*/ 0 w 2813544"/>
                    <a:gd name="connsiteY13" fmla="*/ 3472045 h 3504973"/>
                    <a:gd name="connsiteX14" fmla="*/ 0 w 2813544"/>
                    <a:gd name="connsiteY14" fmla="*/ 3504974 h 3504973"/>
                    <a:gd name="connsiteX15" fmla="*/ 32929 w 2813544"/>
                    <a:gd name="connsiteY15" fmla="*/ 3504974 h 3504973"/>
                    <a:gd name="connsiteX16" fmla="*/ 336947 w 2813544"/>
                    <a:gd name="connsiteY16" fmla="*/ 3504974 h 3504973"/>
                    <a:gd name="connsiteX17" fmla="*/ 369876 w 2813544"/>
                    <a:gd name="connsiteY17" fmla="*/ 3504974 h 3504973"/>
                    <a:gd name="connsiteX18" fmla="*/ 369876 w 2813544"/>
                    <a:gd name="connsiteY18" fmla="*/ 3472045 h 3504973"/>
                    <a:gd name="connsiteX19" fmla="*/ 370288 w 2813544"/>
                    <a:gd name="connsiteY19" fmla="*/ 1393477 h 3504973"/>
                    <a:gd name="connsiteX20" fmla="*/ 1406072 w 2813544"/>
                    <a:gd name="connsiteY20" fmla="*/ 377368 h 3504973"/>
                    <a:gd name="connsiteX21" fmla="*/ 2446221 w 2813544"/>
                    <a:gd name="connsiteY21" fmla="*/ 1430523 h 3504973"/>
                    <a:gd name="connsiteX22" fmla="*/ 2447044 w 2813544"/>
                    <a:gd name="connsiteY22" fmla="*/ 3472045 h 3504973"/>
                    <a:gd name="connsiteX23" fmla="*/ 2447044 w 2813544"/>
                    <a:gd name="connsiteY23" fmla="*/ 3504892 h 3504973"/>
                    <a:gd name="connsiteX24" fmla="*/ 2479973 w 2813544"/>
                    <a:gd name="connsiteY24" fmla="*/ 3504892 h 3504973"/>
                    <a:gd name="connsiteX25" fmla="*/ 2780451 w 2813544"/>
                    <a:gd name="connsiteY25" fmla="*/ 3504892 h 3504973"/>
                    <a:gd name="connsiteX26" fmla="*/ 2813380 w 2813544"/>
                    <a:gd name="connsiteY26" fmla="*/ 3504892 h 3504973"/>
                    <a:gd name="connsiteX27" fmla="*/ 2813380 w 2813544"/>
                    <a:gd name="connsiteY27" fmla="*/ 3471963 h 3504973"/>
                    <a:gd name="connsiteX28" fmla="*/ 2813545 w 2813544"/>
                    <a:gd name="connsiteY28" fmla="*/ 1368534 h 3504973"/>
                    <a:gd name="connsiteX29" fmla="*/ 2813545 w 2813544"/>
                    <a:gd name="connsiteY29" fmla="*/ 1367299 h 3504973"/>
                    <a:gd name="connsiteX30" fmla="*/ 2813380 w 2813544"/>
                    <a:gd name="connsiteY30" fmla="*/ 1364253 h 35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3544" h="3504973">
                      <a:moveTo>
                        <a:pt x="2813215" y="1364171"/>
                      </a:moveTo>
                      <a:lnTo>
                        <a:pt x="2813215" y="1363594"/>
                      </a:lnTo>
                      <a:cubicBezTo>
                        <a:pt x="2813215" y="1363594"/>
                        <a:pt x="2813215" y="1363018"/>
                        <a:pt x="2813215" y="1363018"/>
                      </a:cubicBezTo>
                      <a:cubicBezTo>
                        <a:pt x="2782592" y="954532"/>
                        <a:pt x="2622803" y="608695"/>
                        <a:pt x="2350973" y="362879"/>
                      </a:cubicBezTo>
                      <a:cubicBezTo>
                        <a:pt x="2098160" y="134186"/>
                        <a:pt x="1757014" y="5269"/>
                        <a:pt x="1390432" y="0"/>
                      </a:cubicBezTo>
                      <a:lnTo>
                        <a:pt x="1389197" y="0"/>
                      </a:lnTo>
                      <a:cubicBezTo>
                        <a:pt x="1389197" y="0"/>
                        <a:pt x="1388044" y="0"/>
                        <a:pt x="1388044" y="0"/>
                      </a:cubicBezTo>
                      <a:lnTo>
                        <a:pt x="1386891" y="0"/>
                      </a:lnTo>
                      <a:cubicBezTo>
                        <a:pt x="1386891" y="0"/>
                        <a:pt x="1385491" y="165"/>
                        <a:pt x="1385491" y="165"/>
                      </a:cubicBezTo>
                      <a:cubicBezTo>
                        <a:pt x="997834" y="20416"/>
                        <a:pt x="664591" y="153367"/>
                        <a:pt x="421987" y="384530"/>
                      </a:cubicBezTo>
                      <a:cubicBezTo>
                        <a:pt x="157566" y="636437"/>
                        <a:pt x="12101" y="998987"/>
                        <a:pt x="1153" y="1432992"/>
                      </a:cubicBezTo>
                      <a:lnTo>
                        <a:pt x="1153" y="1433404"/>
                      </a:lnTo>
                      <a:cubicBezTo>
                        <a:pt x="1153" y="1433404"/>
                        <a:pt x="1153" y="1433816"/>
                        <a:pt x="1153" y="1433816"/>
                      </a:cubicBezTo>
                      <a:lnTo>
                        <a:pt x="0" y="3472045"/>
                      </a:lnTo>
                      <a:lnTo>
                        <a:pt x="0" y="3504974"/>
                      </a:lnTo>
                      <a:cubicBezTo>
                        <a:pt x="0" y="3504974"/>
                        <a:pt x="32929" y="3504974"/>
                        <a:pt x="32929" y="3504974"/>
                      </a:cubicBezTo>
                      <a:lnTo>
                        <a:pt x="336947" y="3504974"/>
                      </a:lnTo>
                      <a:cubicBezTo>
                        <a:pt x="336947" y="3504974"/>
                        <a:pt x="369876" y="3504974"/>
                        <a:pt x="369876" y="3504974"/>
                      </a:cubicBezTo>
                      <a:lnTo>
                        <a:pt x="369876" y="3472045"/>
                      </a:lnTo>
                      <a:cubicBezTo>
                        <a:pt x="369876" y="3472045"/>
                        <a:pt x="370288" y="1393477"/>
                        <a:pt x="370288" y="1393477"/>
                      </a:cubicBezTo>
                      <a:cubicBezTo>
                        <a:pt x="427255" y="788981"/>
                        <a:pt x="833683" y="390210"/>
                        <a:pt x="1406072" y="377368"/>
                      </a:cubicBezTo>
                      <a:cubicBezTo>
                        <a:pt x="1997973" y="383377"/>
                        <a:pt x="2406212" y="796720"/>
                        <a:pt x="2446221" y="1430523"/>
                      </a:cubicBezTo>
                      <a:lnTo>
                        <a:pt x="2447044" y="3472045"/>
                      </a:lnTo>
                      <a:lnTo>
                        <a:pt x="2447044" y="3504892"/>
                      </a:lnTo>
                      <a:cubicBezTo>
                        <a:pt x="2447044" y="3504892"/>
                        <a:pt x="2479973" y="3504892"/>
                        <a:pt x="2479973" y="3504892"/>
                      </a:cubicBezTo>
                      <a:lnTo>
                        <a:pt x="2780451" y="3504892"/>
                      </a:lnTo>
                      <a:cubicBezTo>
                        <a:pt x="2780451" y="3504892"/>
                        <a:pt x="2813380" y="3504892"/>
                        <a:pt x="2813380" y="3504892"/>
                      </a:cubicBezTo>
                      <a:lnTo>
                        <a:pt x="2813380" y="3471963"/>
                      </a:lnTo>
                      <a:cubicBezTo>
                        <a:pt x="2813380" y="3471963"/>
                        <a:pt x="2813545" y="1368534"/>
                        <a:pt x="2813545" y="1368534"/>
                      </a:cubicBezTo>
                      <a:lnTo>
                        <a:pt x="2813545" y="1367299"/>
                      </a:lnTo>
                      <a:cubicBezTo>
                        <a:pt x="2813545" y="1367299"/>
                        <a:pt x="2813380" y="1364253"/>
                        <a:pt x="2813380" y="1364253"/>
                      </a:cubicBezTo>
                      <a:close/>
                    </a:path>
                  </a:pathLst>
                </a:custGeom>
                <a:solidFill>
                  <a:srgbClr val="0066A3"/>
                </a:solidFill>
                <a:ln w="8232" cap="flat">
                  <a:noFill/>
                  <a:prstDash val="solid"/>
                  <a:miter/>
                </a:ln>
              </p:spPr>
              <p:txBody>
                <a:bodyPr rtlCol="0" anchor="ctr"/>
                <a:lstStyle/>
                <a:p>
                  <a:endParaRPr lang="en-US"/>
                </a:p>
              </p:txBody>
            </p:sp>
            <p:sp>
              <p:nvSpPr>
                <p:cNvPr id="266" name="Forma Livre: Forma 265">
                  <a:extLst>
                    <a:ext uri="{FF2B5EF4-FFF2-40B4-BE49-F238E27FC236}">
                      <a16:creationId xmlns:a16="http://schemas.microsoft.com/office/drawing/2014/main" id="{E82CED82-6EB5-32A0-11C2-55B396162B38}"/>
                    </a:ext>
                  </a:extLst>
                </p:cNvPr>
                <p:cNvSpPr/>
                <p:nvPr/>
              </p:nvSpPr>
              <p:spPr>
                <a:xfrm>
                  <a:off x="5237456" y="1082307"/>
                  <a:ext cx="1081473" cy="3506949"/>
                </a:xfrm>
                <a:custGeom>
                  <a:avLst/>
                  <a:gdLst>
                    <a:gd name="connsiteX0" fmla="*/ 1080815 w 1081473"/>
                    <a:gd name="connsiteY0" fmla="*/ 520856 h 3506949"/>
                    <a:gd name="connsiteX1" fmla="*/ 1080815 w 1081473"/>
                    <a:gd name="connsiteY1" fmla="*/ 520198 h 3506949"/>
                    <a:gd name="connsiteX2" fmla="*/ 1080651 w 1081473"/>
                    <a:gd name="connsiteY2" fmla="*/ 517069 h 3506949"/>
                    <a:gd name="connsiteX3" fmla="*/ 1080651 w 1081473"/>
                    <a:gd name="connsiteY3" fmla="*/ 516411 h 3506949"/>
                    <a:gd name="connsiteX4" fmla="*/ 1080651 w 1081473"/>
                    <a:gd name="connsiteY4" fmla="*/ 515752 h 3506949"/>
                    <a:gd name="connsiteX5" fmla="*/ 915841 w 1081473"/>
                    <a:gd name="connsiteY5" fmla="*/ 142583 h 3506949"/>
                    <a:gd name="connsiteX6" fmla="*/ 556913 w 1081473"/>
                    <a:gd name="connsiteY6" fmla="*/ 82 h 3506949"/>
                    <a:gd name="connsiteX7" fmla="*/ 555679 w 1081473"/>
                    <a:gd name="connsiteY7" fmla="*/ 82 h 3506949"/>
                    <a:gd name="connsiteX8" fmla="*/ 554691 w 1081473"/>
                    <a:gd name="connsiteY8" fmla="*/ 0 h 3506949"/>
                    <a:gd name="connsiteX9" fmla="*/ 553702 w 1081473"/>
                    <a:gd name="connsiteY9" fmla="*/ 0 h 3506949"/>
                    <a:gd name="connsiteX10" fmla="*/ 552386 w 1081473"/>
                    <a:gd name="connsiteY10" fmla="*/ 0 h 3506949"/>
                    <a:gd name="connsiteX11" fmla="*/ 158307 w 1081473"/>
                    <a:gd name="connsiteY11" fmla="*/ 156743 h 3506949"/>
                    <a:gd name="connsiteX12" fmla="*/ 82 w 1081473"/>
                    <a:gd name="connsiteY12" fmla="*/ 535427 h 3506949"/>
                    <a:gd name="connsiteX13" fmla="*/ 82 w 1081473"/>
                    <a:gd name="connsiteY13" fmla="*/ 536580 h 3506949"/>
                    <a:gd name="connsiteX14" fmla="*/ 82 w 1081473"/>
                    <a:gd name="connsiteY14" fmla="*/ 537732 h 3506949"/>
                    <a:gd name="connsiteX15" fmla="*/ 82 w 1081473"/>
                    <a:gd name="connsiteY15" fmla="*/ 3474021 h 3506949"/>
                    <a:gd name="connsiteX16" fmla="*/ 0 w 1081473"/>
                    <a:gd name="connsiteY16" fmla="*/ 3506950 h 3506949"/>
                    <a:gd name="connsiteX17" fmla="*/ 394573 w 1081473"/>
                    <a:gd name="connsiteY17" fmla="*/ 3506950 h 3506949"/>
                    <a:gd name="connsiteX18" fmla="*/ 394573 w 1081473"/>
                    <a:gd name="connsiteY18" fmla="*/ 2928550 h 3506949"/>
                    <a:gd name="connsiteX19" fmla="*/ 550410 w 1081473"/>
                    <a:gd name="connsiteY19" fmla="*/ 2949872 h 3506949"/>
                    <a:gd name="connsiteX20" fmla="*/ 816066 w 1081473"/>
                    <a:gd name="connsiteY20" fmla="*/ 2879074 h 3506949"/>
                    <a:gd name="connsiteX21" fmla="*/ 1081227 w 1081473"/>
                    <a:gd name="connsiteY21" fmla="*/ 2431485 h 3506949"/>
                    <a:gd name="connsiteX22" fmla="*/ 1081392 w 1081473"/>
                    <a:gd name="connsiteY22" fmla="*/ 2429921 h 3506949"/>
                    <a:gd name="connsiteX23" fmla="*/ 1081392 w 1081473"/>
                    <a:gd name="connsiteY23" fmla="*/ 2428604 h 3506949"/>
                    <a:gd name="connsiteX24" fmla="*/ 1081474 w 1081473"/>
                    <a:gd name="connsiteY24" fmla="*/ 2427287 h 3506949"/>
                    <a:gd name="connsiteX25" fmla="*/ 1081063 w 1081473"/>
                    <a:gd name="connsiteY25" fmla="*/ 521515 h 3506949"/>
                    <a:gd name="connsiteX26" fmla="*/ 1081063 w 1081473"/>
                    <a:gd name="connsiteY26" fmla="*/ 520856 h 3506949"/>
                    <a:gd name="connsiteX27" fmla="*/ 686572 w 1081473"/>
                    <a:gd name="connsiteY27" fmla="*/ 528183 h 3506949"/>
                    <a:gd name="connsiteX28" fmla="*/ 686572 w 1081473"/>
                    <a:gd name="connsiteY28" fmla="*/ 2423747 h 3506949"/>
                    <a:gd name="connsiteX29" fmla="*/ 540366 w 1081473"/>
                    <a:gd name="connsiteY29" fmla="*/ 2569870 h 3506949"/>
                    <a:gd name="connsiteX30" fmla="*/ 540366 w 1081473"/>
                    <a:gd name="connsiteY30" fmla="*/ 2569870 h 3506949"/>
                    <a:gd name="connsiteX31" fmla="*/ 394161 w 1081473"/>
                    <a:gd name="connsiteY31" fmla="*/ 2423747 h 3506949"/>
                    <a:gd name="connsiteX32" fmla="*/ 394161 w 1081473"/>
                    <a:gd name="connsiteY32" fmla="*/ 528183 h 3506949"/>
                    <a:gd name="connsiteX33" fmla="*/ 540366 w 1081473"/>
                    <a:gd name="connsiteY33" fmla="*/ 382060 h 3506949"/>
                    <a:gd name="connsiteX34" fmla="*/ 686572 w 1081473"/>
                    <a:gd name="connsiteY34" fmla="*/ 52818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1473" h="3506949">
                      <a:moveTo>
                        <a:pt x="1080815" y="520856"/>
                      </a:moveTo>
                      <a:lnTo>
                        <a:pt x="1080815" y="520198"/>
                      </a:lnTo>
                      <a:cubicBezTo>
                        <a:pt x="1080815" y="520198"/>
                        <a:pt x="1080651" y="517069"/>
                        <a:pt x="1080651" y="517069"/>
                      </a:cubicBezTo>
                      <a:lnTo>
                        <a:pt x="1080651" y="516411"/>
                      </a:lnTo>
                      <a:cubicBezTo>
                        <a:pt x="1080651" y="516411"/>
                        <a:pt x="1080651" y="515752"/>
                        <a:pt x="1080651" y="515752"/>
                      </a:cubicBezTo>
                      <a:cubicBezTo>
                        <a:pt x="1068796" y="362138"/>
                        <a:pt x="1011746" y="233056"/>
                        <a:pt x="915841" y="142583"/>
                      </a:cubicBezTo>
                      <a:cubicBezTo>
                        <a:pt x="824380" y="56391"/>
                        <a:pt x="700237" y="7080"/>
                        <a:pt x="556913" y="82"/>
                      </a:cubicBezTo>
                      <a:lnTo>
                        <a:pt x="555679" y="82"/>
                      </a:lnTo>
                      <a:cubicBezTo>
                        <a:pt x="555679" y="82"/>
                        <a:pt x="554691" y="0"/>
                        <a:pt x="554691" y="0"/>
                      </a:cubicBezTo>
                      <a:lnTo>
                        <a:pt x="553702" y="0"/>
                      </a:lnTo>
                      <a:cubicBezTo>
                        <a:pt x="553702" y="0"/>
                        <a:pt x="552386" y="0"/>
                        <a:pt x="552386" y="0"/>
                      </a:cubicBezTo>
                      <a:cubicBezTo>
                        <a:pt x="392926" y="2140"/>
                        <a:pt x="256600" y="56391"/>
                        <a:pt x="158307" y="156743"/>
                      </a:cubicBezTo>
                      <a:cubicBezTo>
                        <a:pt x="65446" y="251578"/>
                        <a:pt x="10702" y="382472"/>
                        <a:pt x="82" y="535427"/>
                      </a:cubicBezTo>
                      <a:lnTo>
                        <a:pt x="82" y="536580"/>
                      </a:lnTo>
                      <a:cubicBezTo>
                        <a:pt x="82" y="536580"/>
                        <a:pt x="82" y="537732"/>
                        <a:pt x="82" y="537732"/>
                      </a:cubicBezTo>
                      <a:lnTo>
                        <a:pt x="82" y="3474021"/>
                      </a:lnTo>
                      <a:cubicBezTo>
                        <a:pt x="82" y="3474021"/>
                        <a:pt x="0" y="3506950"/>
                        <a:pt x="0" y="3506950"/>
                      </a:cubicBezTo>
                      <a:lnTo>
                        <a:pt x="394573" y="3506950"/>
                      </a:lnTo>
                      <a:lnTo>
                        <a:pt x="394573" y="2928550"/>
                      </a:lnTo>
                      <a:cubicBezTo>
                        <a:pt x="446354" y="2942710"/>
                        <a:pt x="498629" y="2949872"/>
                        <a:pt x="550410" y="2949872"/>
                      </a:cubicBezTo>
                      <a:cubicBezTo>
                        <a:pt x="644752" y="2949872"/>
                        <a:pt x="736624" y="2925422"/>
                        <a:pt x="816066" y="2879074"/>
                      </a:cubicBezTo>
                      <a:cubicBezTo>
                        <a:pt x="969350" y="2789672"/>
                        <a:pt x="1066080" y="2626508"/>
                        <a:pt x="1081227" y="2431485"/>
                      </a:cubicBezTo>
                      <a:lnTo>
                        <a:pt x="1081392" y="2429921"/>
                      </a:lnTo>
                      <a:lnTo>
                        <a:pt x="1081392" y="2428604"/>
                      </a:lnTo>
                      <a:cubicBezTo>
                        <a:pt x="1081392" y="2428604"/>
                        <a:pt x="1081474" y="2427287"/>
                        <a:pt x="1081474" y="2427287"/>
                      </a:cubicBezTo>
                      <a:lnTo>
                        <a:pt x="1081063" y="521515"/>
                      </a:lnTo>
                      <a:lnTo>
                        <a:pt x="1081063" y="520856"/>
                      </a:lnTo>
                      <a:close/>
                      <a:moveTo>
                        <a:pt x="686572" y="528183"/>
                      </a:moveTo>
                      <a:lnTo>
                        <a:pt x="686572" y="2423747"/>
                      </a:lnTo>
                      <a:cubicBezTo>
                        <a:pt x="686572" y="2504341"/>
                        <a:pt x="620961" y="2569870"/>
                        <a:pt x="540366" y="2569870"/>
                      </a:cubicBezTo>
                      <a:lnTo>
                        <a:pt x="540366" y="2569870"/>
                      </a:lnTo>
                      <a:cubicBezTo>
                        <a:pt x="459772" y="2569870"/>
                        <a:pt x="394161" y="2504341"/>
                        <a:pt x="394161" y="2423747"/>
                      </a:cubicBezTo>
                      <a:lnTo>
                        <a:pt x="394161" y="528183"/>
                      </a:lnTo>
                      <a:cubicBezTo>
                        <a:pt x="394161" y="447589"/>
                        <a:pt x="459772" y="382060"/>
                        <a:pt x="540366" y="382060"/>
                      </a:cubicBezTo>
                      <a:cubicBezTo>
                        <a:pt x="620961" y="382060"/>
                        <a:pt x="686572" y="447589"/>
                        <a:pt x="686572" y="528183"/>
                      </a:cubicBezTo>
                      <a:close/>
                    </a:path>
                  </a:pathLst>
                </a:custGeom>
                <a:solidFill>
                  <a:srgbClr val="0066A3"/>
                </a:solidFill>
                <a:ln w="8232" cap="flat">
                  <a:noFill/>
                  <a:prstDash val="solid"/>
                  <a:miter/>
                </a:ln>
              </p:spPr>
              <p:txBody>
                <a:bodyPr rtlCol="0" anchor="ctr"/>
                <a:lstStyle/>
                <a:p>
                  <a:endParaRPr lang="en-US"/>
                </a:p>
              </p:txBody>
            </p:sp>
            <p:sp>
              <p:nvSpPr>
                <p:cNvPr id="267" name="Forma Livre: Forma 266">
                  <a:extLst>
                    <a:ext uri="{FF2B5EF4-FFF2-40B4-BE49-F238E27FC236}">
                      <a16:creationId xmlns:a16="http://schemas.microsoft.com/office/drawing/2014/main" id="{399A6949-D256-BD9B-2BF8-0119003E974E}"/>
                    </a:ext>
                  </a:extLst>
                </p:cNvPr>
                <p:cNvSpPr/>
                <p:nvPr/>
              </p:nvSpPr>
              <p:spPr>
                <a:xfrm>
                  <a:off x="6604343" y="1084941"/>
                  <a:ext cx="1091270" cy="3504232"/>
                </a:xfrm>
                <a:custGeom>
                  <a:avLst/>
                  <a:gdLst>
                    <a:gd name="connsiteX0" fmla="*/ 1091188 w 1091270"/>
                    <a:gd name="connsiteY0" fmla="*/ 521185 h 3504232"/>
                    <a:gd name="connsiteX1" fmla="*/ 1091188 w 1091270"/>
                    <a:gd name="connsiteY1" fmla="*/ 520280 h 3504232"/>
                    <a:gd name="connsiteX2" fmla="*/ 1091024 w 1091270"/>
                    <a:gd name="connsiteY2" fmla="*/ 519374 h 3504232"/>
                    <a:gd name="connsiteX3" fmla="*/ 914853 w 1091270"/>
                    <a:gd name="connsiteY3" fmla="*/ 142254 h 3504232"/>
                    <a:gd name="connsiteX4" fmla="*/ 538555 w 1091270"/>
                    <a:gd name="connsiteY4" fmla="*/ 0 h 3504232"/>
                    <a:gd name="connsiteX5" fmla="*/ 535180 w 1091270"/>
                    <a:gd name="connsiteY5" fmla="*/ 0 h 3504232"/>
                    <a:gd name="connsiteX6" fmla="*/ 532628 w 1091270"/>
                    <a:gd name="connsiteY6" fmla="*/ 82 h 3504232"/>
                    <a:gd name="connsiteX7" fmla="*/ 532134 w 1091270"/>
                    <a:gd name="connsiteY7" fmla="*/ 82 h 3504232"/>
                    <a:gd name="connsiteX8" fmla="*/ 531641 w 1091270"/>
                    <a:gd name="connsiteY8" fmla="*/ 82 h 3504232"/>
                    <a:gd name="connsiteX9" fmla="*/ 176089 w 1091270"/>
                    <a:gd name="connsiteY9" fmla="*/ 149498 h 3504232"/>
                    <a:gd name="connsiteX10" fmla="*/ 10538 w 1091270"/>
                    <a:gd name="connsiteY10" fmla="*/ 512624 h 3504232"/>
                    <a:gd name="connsiteX11" fmla="*/ 4692 w 1091270"/>
                    <a:gd name="connsiteY11" fmla="*/ 558395 h 3504232"/>
                    <a:gd name="connsiteX12" fmla="*/ 0 w 1091270"/>
                    <a:gd name="connsiteY12" fmla="*/ 595029 h 3504232"/>
                    <a:gd name="connsiteX13" fmla="*/ 36880 w 1091270"/>
                    <a:gd name="connsiteY13" fmla="*/ 595441 h 3504232"/>
                    <a:gd name="connsiteX14" fmla="*/ 366830 w 1091270"/>
                    <a:gd name="connsiteY14" fmla="*/ 599474 h 3504232"/>
                    <a:gd name="connsiteX15" fmla="*/ 396631 w 1091270"/>
                    <a:gd name="connsiteY15" fmla="*/ 599804 h 3504232"/>
                    <a:gd name="connsiteX16" fmla="*/ 399924 w 1091270"/>
                    <a:gd name="connsiteY16" fmla="*/ 570167 h 3504232"/>
                    <a:gd name="connsiteX17" fmla="*/ 404040 w 1091270"/>
                    <a:gd name="connsiteY17" fmla="*/ 533122 h 3504232"/>
                    <a:gd name="connsiteX18" fmla="*/ 550327 w 1091270"/>
                    <a:gd name="connsiteY18" fmla="*/ 391362 h 3504232"/>
                    <a:gd name="connsiteX19" fmla="*/ 550904 w 1091270"/>
                    <a:gd name="connsiteY19" fmla="*/ 391362 h 3504232"/>
                    <a:gd name="connsiteX20" fmla="*/ 696780 w 1091270"/>
                    <a:gd name="connsiteY20" fmla="*/ 530406 h 3504232"/>
                    <a:gd name="connsiteX21" fmla="*/ 696780 w 1091270"/>
                    <a:gd name="connsiteY21" fmla="*/ 650350 h 3504232"/>
                    <a:gd name="connsiteX22" fmla="*/ 538391 w 1091270"/>
                    <a:gd name="connsiteY22" fmla="*/ 628864 h 3504232"/>
                    <a:gd name="connsiteX23" fmla="*/ 265491 w 1091270"/>
                    <a:gd name="connsiteY23" fmla="*/ 703283 h 3504232"/>
                    <a:gd name="connsiteX24" fmla="*/ 10043 w 1091270"/>
                    <a:gd name="connsiteY24" fmla="*/ 1147909 h 3504232"/>
                    <a:gd name="connsiteX25" fmla="*/ 10043 w 1091270"/>
                    <a:gd name="connsiteY25" fmla="*/ 1149144 h 3504232"/>
                    <a:gd name="connsiteX26" fmla="*/ 9879 w 1091270"/>
                    <a:gd name="connsiteY26" fmla="*/ 1150131 h 3504232"/>
                    <a:gd name="connsiteX27" fmla="*/ 9879 w 1091270"/>
                    <a:gd name="connsiteY27" fmla="*/ 1151119 h 3504232"/>
                    <a:gd name="connsiteX28" fmla="*/ 10290 w 1091270"/>
                    <a:gd name="connsiteY28" fmla="*/ 2982554 h 3504232"/>
                    <a:gd name="connsiteX29" fmla="*/ 10290 w 1091270"/>
                    <a:gd name="connsiteY29" fmla="*/ 2983953 h 3504232"/>
                    <a:gd name="connsiteX30" fmla="*/ 10455 w 1091270"/>
                    <a:gd name="connsiteY30" fmla="*/ 2987576 h 3504232"/>
                    <a:gd name="connsiteX31" fmla="*/ 10455 w 1091270"/>
                    <a:gd name="connsiteY31" fmla="*/ 2988316 h 3504232"/>
                    <a:gd name="connsiteX32" fmla="*/ 10538 w 1091270"/>
                    <a:gd name="connsiteY32" fmla="*/ 2989057 h 3504232"/>
                    <a:gd name="connsiteX33" fmla="*/ 167527 w 1091270"/>
                    <a:gd name="connsiteY33" fmla="*/ 3354241 h 3504232"/>
                    <a:gd name="connsiteX34" fmla="*/ 536909 w 1091270"/>
                    <a:gd name="connsiteY34" fmla="*/ 3504069 h 3504232"/>
                    <a:gd name="connsiteX35" fmla="*/ 538720 w 1091270"/>
                    <a:gd name="connsiteY35" fmla="*/ 3504233 h 3504232"/>
                    <a:gd name="connsiteX36" fmla="*/ 540202 w 1091270"/>
                    <a:gd name="connsiteY36" fmla="*/ 3504233 h 3504232"/>
                    <a:gd name="connsiteX37" fmla="*/ 541684 w 1091270"/>
                    <a:gd name="connsiteY37" fmla="*/ 3504233 h 3504232"/>
                    <a:gd name="connsiteX38" fmla="*/ 543577 w 1091270"/>
                    <a:gd name="connsiteY38" fmla="*/ 3504233 h 3504232"/>
                    <a:gd name="connsiteX39" fmla="*/ 926543 w 1091270"/>
                    <a:gd name="connsiteY39" fmla="*/ 3356299 h 3504232"/>
                    <a:gd name="connsiteX40" fmla="*/ 1091024 w 1091270"/>
                    <a:gd name="connsiteY40" fmla="*/ 2969300 h 3504232"/>
                    <a:gd name="connsiteX41" fmla="*/ 1091188 w 1091270"/>
                    <a:gd name="connsiteY41" fmla="*/ 2967736 h 3504232"/>
                    <a:gd name="connsiteX42" fmla="*/ 1091188 w 1091270"/>
                    <a:gd name="connsiteY42" fmla="*/ 2966419 h 3504232"/>
                    <a:gd name="connsiteX43" fmla="*/ 1091270 w 1091270"/>
                    <a:gd name="connsiteY43" fmla="*/ 2965101 h 3504232"/>
                    <a:gd name="connsiteX44" fmla="*/ 1091270 w 1091270"/>
                    <a:gd name="connsiteY44" fmla="*/ 525713 h 3504232"/>
                    <a:gd name="connsiteX45" fmla="*/ 1090941 w 1091270"/>
                    <a:gd name="connsiteY45" fmla="*/ 521185 h 3504232"/>
                    <a:gd name="connsiteX46" fmla="*/ 696944 w 1091270"/>
                    <a:gd name="connsiteY46" fmla="*/ 1163385 h 3504232"/>
                    <a:gd name="connsiteX47" fmla="*/ 696944 w 1091270"/>
                    <a:gd name="connsiteY47" fmla="*/ 2986588 h 3504232"/>
                    <a:gd name="connsiteX48" fmla="*/ 552468 w 1091270"/>
                    <a:gd name="connsiteY48" fmla="*/ 3131064 h 3504232"/>
                    <a:gd name="connsiteX49" fmla="*/ 549011 w 1091270"/>
                    <a:gd name="connsiteY49" fmla="*/ 3131064 h 3504232"/>
                    <a:gd name="connsiteX50" fmla="*/ 404534 w 1091270"/>
                    <a:gd name="connsiteY50" fmla="*/ 2986588 h 3504232"/>
                    <a:gd name="connsiteX51" fmla="*/ 404534 w 1091270"/>
                    <a:gd name="connsiteY51" fmla="*/ 1163385 h 3504232"/>
                    <a:gd name="connsiteX52" fmla="*/ 549011 w 1091270"/>
                    <a:gd name="connsiteY52" fmla="*/ 1018909 h 3504232"/>
                    <a:gd name="connsiteX53" fmla="*/ 552468 w 1091270"/>
                    <a:gd name="connsiteY53" fmla="*/ 1018909 h 3504232"/>
                    <a:gd name="connsiteX54" fmla="*/ 696944 w 1091270"/>
                    <a:gd name="connsiteY54" fmla="*/ 1163385 h 350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1270" h="3504232">
                      <a:moveTo>
                        <a:pt x="1091188" y="521185"/>
                      </a:moveTo>
                      <a:lnTo>
                        <a:pt x="1091188" y="520280"/>
                      </a:lnTo>
                      <a:cubicBezTo>
                        <a:pt x="1091188" y="520280"/>
                        <a:pt x="1091024" y="519374"/>
                        <a:pt x="1091024" y="519374"/>
                      </a:cubicBezTo>
                      <a:cubicBezTo>
                        <a:pt x="1074065" y="365348"/>
                        <a:pt x="1013146" y="234949"/>
                        <a:pt x="914853" y="142254"/>
                      </a:cubicBezTo>
                      <a:cubicBezTo>
                        <a:pt x="816148" y="49147"/>
                        <a:pt x="685996" y="0"/>
                        <a:pt x="538555" y="0"/>
                      </a:cubicBezTo>
                      <a:lnTo>
                        <a:pt x="535180" y="0"/>
                      </a:lnTo>
                      <a:cubicBezTo>
                        <a:pt x="535180" y="0"/>
                        <a:pt x="532628" y="82"/>
                        <a:pt x="532628" y="82"/>
                      </a:cubicBezTo>
                      <a:lnTo>
                        <a:pt x="532134" y="82"/>
                      </a:lnTo>
                      <a:cubicBezTo>
                        <a:pt x="532134" y="82"/>
                        <a:pt x="531641" y="82"/>
                        <a:pt x="531641" y="82"/>
                      </a:cubicBezTo>
                      <a:cubicBezTo>
                        <a:pt x="388728" y="9385"/>
                        <a:pt x="265738" y="61083"/>
                        <a:pt x="176089" y="149498"/>
                      </a:cubicBezTo>
                      <a:cubicBezTo>
                        <a:pt x="85533" y="238818"/>
                        <a:pt x="29801" y="360985"/>
                        <a:pt x="10538" y="512624"/>
                      </a:cubicBezTo>
                      <a:lnTo>
                        <a:pt x="4692" y="558395"/>
                      </a:lnTo>
                      <a:lnTo>
                        <a:pt x="0" y="595029"/>
                      </a:lnTo>
                      <a:lnTo>
                        <a:pt x="36880" y="595441"/>
                      </a:lnTo>
                      <a:lnTo>
                        <a:pt x="366830" y="599474"/>
                      </a:lnTo>
                      <a:lnTo>
                        <a:pt x="396631" y="599804"/>
                      </a:lnTo>
                      <a:lnTo>
                        <a:pt x="399924" y="570167"/>
                      </a:lnTo>
                      <a:lnTo>
                        <a:pt x="404040" y="533122"/>
                      </a:lnTo>
                      <a:cubicBezTo>
                        <a:pt x="415730" y="428490"/>
                        <a:pt x="490150" y="391362"/>
                        <a:pt x="550327" y="391362"/>
                      </a:cubicBezTo>
                      <a:lnTo>
                        <a:pt x="550904" y="391362"/>
                      </a:lnTo>
                      <a:cubicBezTo>
                        <a:pt x="610505" y="391527"/>
                        <a:pt x="684349" y="428078"/>
                        <a:pt x="696780" y="530406"/>
                      </a:cubicBezTo>
                      <a:lnTo>
                        <a:pt x="696780" y="650350"/>
                      </a:lnTo>
                      <a:cubicBezTo>
                        <a:pt x="643928" y="636108"/>
                        <a:pt x="590831" y="628864"/>
                        <a:pt x="538391" y="628864"/>
                      </a:cubicBezTo>
                      <a:cubicBezTo>
                        <a:pt x="440592" y="628864"/>
                        <a:pt x="346250" y="654631"/>
                        <a:pt x="265491" y="703283"/>
                      </a:cubicBezTo>
                      <a:cubicBezTo>
                        <a:pt x="114676" y="794168"/>
                        <a:pt x="21569" y="956179"/>
                        <a:pt x="10043" y="1147909"/>
                      </a:cubicBezTo>
                      <a:lnTo>
                        <a:pt x="10043" y="1149144"/>
                      </a:lnTo>
                      <a:cubicBezTo>
                        <a:pt x="10043" y="1149144"/>
                        <a:pt x="9879" y="1150131"/>
                        <a:pt x="9879" y="1150131"/>
                      </a:cubicBezTo>
                      <a:lnTo>
                        <a:pt x="9879" y="1151119"/>
                      </a:lnTo>
                      <a:lnTo>
                        <a:pt x="10290" y="2982554"/>
                      </a:lnTo>
                      <a:lnTo>
                        <a:pt x="10290" y="2983953"/>
                      </a:lnTo>
                      <a:cubicBezTo>
                        <a:pt x="10290" y="2983953"/>
                        <a:pt x="10455" y="2987576"/>
                        <a:pt x="10455" y="2987576"/>
                      </a:cubicBezTo>
                      <a:lnTo>
                        <a:pt x="10455" y="2988316"/>
                      </a:lnTo>
                      <a:cubicBezTo>
                        <a:pt x="10455" y="2988316"/>
                        <a:pt x="10538" y="2989057"/>
                        <a:pt x="10538" y="2989057"/>
                      </a:cubicBezTo>
                      <a:cubicBezTo>
                        <a:pt x="23956" y="3142589"/>
                        <a:pt x="76807" y="3265497"/>
                        <a:pt x="167527" y="3354241"/>
                      </a:cubicBezTo>
                      <a:cubicBezTo>
                        <a:pt x="258246" y="3442985"/>
                        <a:pt x="382472" y="3493366"/>
                        <a:pt x="536909" y="3504069"/>
                      </a:cubicBezTo>
                      <a:lnTo>
                        <a:pt x="538720" y="3504233"/>
                      </a:lnTo>
                      <a:lnTo>
                        <a:pt x="540202" y="3504233"/>
                      </a:lnTo>
                      <a:cubicBezTo>
                        <a:pt x="540202" y="3504233"/>
                        <a:pt x="541684" y="3504233"/>
                        <a:pt x="541684" y="3504233"/>
                      </a:cubicBezTo>
                      <a:lnTo>
                        <a:pt x="543577" y="3504233"/>
                      </a:lnTo>
                      <a:cubicBezTo>
                        <a:pt x="698591" y="3500940"/>
                        <a:pt x="831048" y="3449735"/>
                        <a:pt x="926543" y="3356299"/>
                      </a:cubicBezTo>
                      <a:cubicBezTo>
                        <a:pt x="1021708" y="3263110"/>
                        <a:pt x="1078593" y="3129335"/>
                        <a:pt x="1091024" y="2969300"/>
                      </a:cubicBezTo>
                      <a:lnTo>
                        <a:pt x="1091188" y="2967736"/>
                      </a:lnTo>
                      <a:lnTo>
                        <a:pt x="1091188" y="2966419"/>
                      </a:lnTo>
                      <a:cubicBezTo>
                        <a:pt x="1091188" y="2966419"/>
                        <a:pt x="1091270" y="2965101"/>
                        <a:pt x="1091270" y="2965101"/>
                      </a:cubicBezTo>
                      <a:lnTo>
                        <a:pt x="1091270" y="525713"/>
                      </a:lnTo>
                      <a:cubicBezTo>
                        <a:pt x="1091270" y="525713"/>
                        <a:pt x="1090941" y="521185"/>
                        <a:pt x="1090941" y="521185"/>
                      </a:cubicBezTo>
                      <a:close/>
                      <a:moveTo>
                        <a:pt x="696944" y="1163385"/>
                      </a:moveTo>
                      <a:lnTo>
                        <a:pt x="696944" y="2986588"/>
                      </a:lnTo>
                      <a:cubicBezTo>
                        <a:pt x="696944" y="3066276"/>
                        <a:pt x="632156" y="3131064"/>
                        <a:pt x="552468" y="3131064"/>
                      </a:cubicBezTo>
                      <a:lnTo>
                        <a:pt x="549011" y="3131064"/>
                      </a:lnTo>
                      <a:cubicBezTo>
                        <a:pt x="469405" y="3131064"/>
                        <a:pt x="404534" y="3066276"/>
                        <a:pt x="404534" y="2986588"/>
                      </a:cubicBezTo>
                      <a:lnTo>
                        <a:pt x="404534" y="1163385"/>
                      </a:lnTo>
                      <a:cubicBezTo>
                        <a:pt x="404534" y="1083697"/>
                        <a:pt x="469322" y="1018909"/>
                        <a:pt x="549011" y="1018909"/>
                      </a:cubicBezTo>
                      <a:lnTo>
                        <a:pt x="552468" y="1018909"/>
                      </a:lnTo>
                      <a:cubicBezTo>
                        <a:pt x="632156" y="1018909"/>
                        <a:pt x="696944" y="1083697"/>
                        <a:pt x="696944" y="1163385"/>
                      </a:cubicBezTo>
                      <a:close/>
                    </a:path>
                  </a:pathLst>
                </a:custGeom>
                <a:solidFill>
                  <a:srgbClr val="0066A3"/>
                </a:solidFill>
                <a:ln w="8232" cap="flat">
                  <a:noFill/>
                  <a:prstDash val="solid"/>
                  <a:miter/>
                </a:ln>
              </p:spPr>
              <p:txBody>
                <a:bodyPr rtlCol="0" anchor="ctr"/>
                <a:lstStyle/>
                <a:p>
                  <a:endParaRPr lang="en-US"/>
                </a:p>
              </p:txBody>
            </p:sp>
            <p:sp>
              <p:nvSpPr>
                <p:cNvPr id="268" name="Forma Livre: Forma 267">
                  <a:extLst>
                    <a:ext uri="{FF2B5EF4-FFF2-40B4-BE49-F238E27FC236}">
                      <a16:creationId xmlns:a16="http://schemas.microsoft.com/office/drawing/2014/main" id="{55D88932-49A0-63BF-44A2-763C9D9B5584}"/>
                    </a:ext>
                  </a:extLst>
                </p:cNvPr>
                <p:cNvSpPr/>
                <p:nvPr/>
              </p:nvSpPr>
              <p:spPr>
                <a:xfrm>
                  <a:off x="11108385" y="1082225"/>
                  <a:ext cx="1081309" cy="3506949"/>
                </a:xfrm>
                <a:custGeom>
                  <a:avLst/>
                  <a:gdLst>
                    <a:gd name="connsiteX0" fmla="*/ 1048545 w 1081309"/>
                    <a:gd name="connsiteY0" fmla="*/ 0 h 3506949"/>
                    <a:gd name="connsiteX1" fmla="*/ 686902 w 1081309"/>
                    <a:gd name="connsiteY1" fmla="*/ 0 h 3506949"/>
                    <a:gd name="connsiteX2" fmla="*/ 686902 w 1081309"/>
                    <a:gd name="connsiteY2" fmla="*/ 668872 h 3506949"/>
                    <a:gd name="connsiteX3" fmla="*/ 531064 w 1081309"/>
                    <a:gd name="connsiteY3" fmla="*/ 647551 h 3506949"/>
                    <a:gd name="connsiteX4" fmla="*/ 265408 w 1081309"/>
                    <a:gd name="connsiteY4" fmla="*/ 718348 h 3506949"/>
                    <a:gd name="connsiteX5" fmla="*/ 247 w 1081309"/>
                    <a:gd name="connsiteY5" fmla="*/ 1165937 h 3506949"/>
                    <a:gd name="connsiteX6" fmla="*/ 82 w 1081309"/>
                    <a:gd name="connsiteY6" fmla="*/ 1167501 h 3506949"/>
                    <a:gd name="connsiteX7" fmla="*/ 82 w 1081309"/>
                    <a:gd name="connsiteY7" fmla="*/ 1168819 h 3506949"/>
                    <a:gd name="connsiteX8" fmla="*/ 0 w 1081309"/>
                    <a:gd name="connsiteY8" fmla="*/ 1170136 h 3506949"/>
                    <a:gd name="connsiteX9" fmla="*/ 0 w 1081309"/>
                    <a:gd name="connsiteY9" fmla="*/ 1190223 h 3506949"/>
                    <a:gd name="connsiteX10" fmla="*/ 412 w 1081309"/>
                    <a:gd name="connsiteY10" fmla="*/ 2985517 h 3506949"/>
                    <a:gd name="connsiteX11" fmla="*/ 412 w 1081309"/>
                    <a:gd name="connsiteY11" fmla="*/ 2986752 h 3506949"/>
                    <a:gd name="connsiteX12" fmla="*/ 576 w 1081309"/>
                    <a:gd name="connsiteY12" fmla="*/ 2989880 h 3506949"/>
                    <a:gd name="connsiteX13" fmla="*/ 576 w 1081309"/>
                    <a:gd name="connsiteY13" fmla="*/ 2990539 h 3506949"/>
                    <a:gd name="connsiteX14" fmla="*/ 576 w 1081309"/>
                    <a:gd name="connsiteY14" fmla="*/ 2991198 h 3506949"/>
                    <a:gd name="connsiteX15" fmla="*/ 165469 w 1081309"/>
                    <a:gd name="connsiteY15" fmla="*/ 3364367 h 3506949"/>
                    <a:gd name="connsiteX16" fmla="*/ 524396 w 1081309"/>
                    <a:gd name="connsiteY16" fmla="*/ 3506868 h 3506949"/>
                    <a:gd name="connsiteX17" fmla="*/ 525631 w 1081309"/>
                    <a:gd name="connsiteY17" fmla="*/ 3506868 h 3506949"/>
                    <a:gd name="connsiteX18" fmla="*/ 526618 w 1081309"/>
                    <a:gd name="connsiteY18" fmla="*/ 3506950 h 3506949"/>
                    <a:gd name="connsiteX19" fmla="*/ 527689 w 1081309"/>
                    <a:gd name="connsiteY19" fmla="*/ 3506950 h 3506949"/>
                    <a:gd name="connsiteX20" fmla="*/ 529006 w 1081309"/>
                    <a:gd name="connsiteY20" fmla="*/ 3506950 h 3506949"/>
                    <a:gd name="connsiteX21" fmla="*/ 923085 w 1081309"/>
                    <a:gd name="connsiteY21" fmla="*/ 3350207 h 3506949"/>
                    <a:gd name="connsiteX22" fmla="*/ 1081309 w 1081309"/>
                    <a:gd name="connsiteY22" fmla="*/ 2971523 h 3506949"/>
                    <a:gd name="connsiteX23" fmla="*/ 1081309 w 1081309"/>
                    <a:gd name="connsiteY23" fmla="*/ 2970370 h 3506949"/>
                    <a:gd name="connsiteX24" fmla="*/ 1081309 w 1081309"/>
                    <a:gd name="connsiteY24" fmla="*/ 2969217 h 3506949"/>
                    <a:gd name="connsiteX25" fmla="*/ 1081309 w 1081309"/>
                    <a:gd name="connsiteY25" fmla="*/ 2757895 h 3506949"/>
                    <a:gd name="connsiteX26" fmla="*/ 1081309 w 1081309"/>
                    <a:gd name="connsiteY26" fmla="*/ 766178 h 3506949"/>
                    <a:gd name="connsiteX27" fmla="*/ 1081309 w 1081309"/>
                    <a:gd name="connsiteY27" fmla="*/ 32929 h 3506949"/>
                    <a:gd name="connsiteX28" fmla="*/ 1081309 w 1081309"/>
                    <a:gd name="connsiteY28" fmla="*/ 0 h 3506949"/>
                    <a:gd name="connsiteX29" fmla="*/ 1048380 w 1081309"/>
                    <a:gd name="connsiteY29" fmla="*/ 0 h 3506949"/>
                    <a:gd name="connsiteX30" fmla="*/ 686819 w 1081309"/>
                    <a:gd name="connsiteY30" fmla="*/ 1173593 h 3506949"/>
                    <a:gd name="connsiteX31" fmla="*/ 686819 w 1081309"/>
                    <a:gd name="connsiteY31" fmla="*/ 2978685 h 3506949"/>
                    <a:gd name="connsiteX32" fmla="*/ 540614 w 1081309"/>
                    <a:gd name="connsiteY32" fmla="*/ 3124808 h 3506949"/>
                    <a:gd name="connsiteX33" fmla="*/ 394409 w 1081309"/>
                    <a:gd name="connsiteY33" fmla="*/ 2978685 h 3506949"/>
                    <a:gd name="connsiteX34" fmla="*/ 394409 w 1081309"/>
                    <a:gd name="connsiteY34" fmla="*/ 1173593 h 3506949"/>
                    <a:gd name="connsiteX35" fmla="*/ 540614 w 1081309"/>
                    <a:gd name="connsiteY35" fmla="*/ 1027470 h 3506949"/>
                    <a:gd name="connsiteX36" fmla="*/ 686819 w 1081309"/>
                    <a:gd name="connsiteY36" fmla="*/ 117359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1309" h="3506949">
                      <a:moveTo>
                        <a:pt x="1048545" y="0"/>
                      </a:moveTo>
                      <a:lnTo>
                        <a:pt x="686902" y="0"/>
                      </a:lnTo>
                      <a:lnTo>
                        <a:pt x="686902" y="668872"/>
                      </a:lnTo>
                      <a:cubicBezTo>
                        <a:pt x="635120" y="654713"/>
                        <a:pt x="582846" y="647551"/>
                        <a:pt x="531064" y="647551"/>
                      </a:cubicBezTo>
                      <a:cubicBezTo>
                        <a:pt x="436723" y="647551"/>
                        <a:pt x="344850" y="672001"/>
                        <a:pt x="265408" y="718348"/>
                      </a:cubicBezTo>
                      <a:cubicBezTo>
                        <a:pt x="112124" y="807751"/>
                        <a:pt x="15394" y="970915"/>
                        <a:pt x="247" y="1165937"/>
                      </a:cubicBezTo>
                      <a:lnTo>
                        <a:pt x="82" y="1167501"/>
                      </a:lnTo>
                      <a:lnTo>
                        <a:pt x="82" y="1168819"/>
                      </a:lnTo>
                      <a:cubicBezTo>
                        <a:pt x="82" y="1168819"/>
                        <a:pt x="0" y="1170136"/>
                        <a:pt x="0" y="1170136"/>
                      </a:cubicBezTo>
                      <a:lnTo>
                        <a:pt x="0" y="1190223"/>
                      </a:lnTo>
                      <a:cubicBezTo>
                        <a:pt x="0" y="1190223"/>
                        <a:pt x="412" y="2985517"/>
                        <a:pt x="412" y="2985517"/>
                      </a:cubicBezTo>
                      <a:lnTo>
                        <a:pt x="412" y="2986752"/>
                      </a:lnTo>
                      <a:cubicBezTo>
                        <a:pt x="412" y="2986752"/>
                        <a:pt x="576" y="2989880"/>
                        <a:pt x="576" y="2989880"/>
                      </a:cubicBezTo>
                      <a:lnTo>
                        <a:pt x="576" y="2990539"/>
                      </a:lnTo>
                      <a:cubicBezTo>
                        <a:pt x="576" y="2990539"/>
                        <a:pt x="576" y="2991198"/>
                        <a:pt x="576" y="2991198"/>
                      </a:cubicBezTo>
                      <a:cubicBezTo>
                        <a:pt x="12431" y="3144894"/>
                        <a:pt x="69481" y="3273894"/>
                        <a:pt x="165469" y="3364367"/>
                      </a:cubicBezTo>
                      <a:cubicBezTo>
                        <a:pt x="256929" y="3450559"/>
                        <a:pt x="381072" y="3499870"/>
                        <a:pt x="524396" y="3506868"/>
                      </a:cubicBezTo>
                      <a:lnTo>
                        <a:pt x="525631" y="3506868"/>
                      </a:lnTo>
                      <a:cubicBezTo>
                        <a:pt x="525631" y="3506868"/>
                        <a:pt x="526618" y="3506950"/>
                        <a:pt x="526618" y="3506950"/>
                      </a:cubicBezTo>
                      <a:lnTo>
                        <a:pt x="527689" y="3506950"/>
                      </a:lnTo>
                      <a:cubicBezTo>
                        <a:pt x="527689" y="3506950"/>
                        <a:pt x="529006" y="3506950"/>
                        <a:pt x="529006" y="3506950"/>
                      </a:cubicBezTo>
                      <a:cubicBezTo>
                        <a:pt x="688465" y="3504810"/>
                        <a:pt x="824792" y="3450559"/>
                        <a:pt x="923085" y="3350207"/>
                      </a:cubicBezTo>
                      <a:cubicBezTo>
                        <a:pt x="1015945" y="3255371"/>
                        <a:pt x="1070690" y="3124478"/>
                        <a:pt x="1081309" y="2971523"/>
                      </a:cubicBezTo>
                      <a:lnTo>
                        <a:pt x="1081309" y="2970370"/>
                      </a:lnTo>
                      <a:cubicBezTo>
                        <a:pt x="1081309" y="2970370"/>
                        <a:pt x="1081309" y="2969217"/>
                        <a:pt x="1081309" y="2969217"/>
                      </a:cubicBezTo>
                      <a:lnTo>
                        <a:pt x="1081309" y="2757895"/>
                      </a:lnTo>
                      <a:cubicBezTo>
                        <a:pt x="1081309" y="2757895"/>
                        <a:pt x="1081309" y="766178"/>
                        <a:pt x="1081309" y="766178"/>
                      </a:cubicBezTo>
                      <a:lnTo>
                        <a:pt x="1081309" y="32929"/>
                      </a:lnTo>
                      <a:cubicBezTo>
                        <a:pt x="1081309" y="32929"/>
                        <a:pt x="1081309" y="0"/>
                        <a:pt x="1081309" y="0"/>
                      </a:cubicBezTo>
                      <a:lnTo>
                        <a:pt x="1048380" y="0"/>
                      </a:lnTo>
                      <a:close/>
                      <a:moveTo>
                        <a:pt x="686819" y="1173593"/>
                      </a:moveTo>
                      <a:lnTo>
                        <a:pt x="686819" y="2978685"/>
                      </a:lnTo>
                      <a:cubicBezTo>
                        <a:pt x="686819" y="3059279"/>
                        <a:pt x="621207" y="3124808"/>
                        <a:pt x="540614" y="3124808"/>
                      </a:cubicBezTo>
                      <a:cubicBezTo>
                        <a:pt x="460020" y="3124808"/>
                        <a:pt x="394409" y="3059279"/>
                        <a:pt x="394409" y="2978685"/>
                      </a:cubicBezTo>
                      <a:lnTo>
                        <a:pt x="394409" y="1173593"/>
                      </a:lnTo>
                      <a:cubicBezTo>
                        <a:pt x="394409" y="1092999"/>
                        <a:pt x="460020" y="1027470"/>
                        <a:pt x="540614" y="1027470"/>
                      </a:cubicBezTo>
                      <a:cubicBezTo>
                        <a:pt x="621207" y="1027470"/>
                        <a:pt x="686819" y="1092999"/>
                        <a:pt x="686819" y="1173593"/>
                      </a:cubicBezTo>
                      <a:close/>
                    </a:path>
                  </a:pathLst>
                </a:custGeom>
                <a:solidFill>
                  <a:srgbClr val="0066A3"/>
                </a:solidFill>
                <a:ln w="8232" cap="flat">
                  <a:noFill/>
                  <a:prstDash val="solid"/>
                  <a:miter/>
                </a:ln>
              </p:spPr>
              <p:txBody>
                <a:bodyPr rtlCol="0" anchor="ctr"/>
                <a:lstStyle/>
                <a:p>
                  <a:endParaRPr lang="en-US"/>
                </a:p>
              </p:txBody>
            </p:sp>
            <p:sp>
              <p:nvSpPr>
                <p:cNvPr id="269" name="Forma Livre: Forma 268">
                  <a:extLst>
                    <a:ext uri="{FF2B5EF4-FFF2-40B4-BE49-F238E27FC236}">
                      <a16:creationId xmlns:a16="http://schemas.microsoft.com/office/drawing/2014/main" id="{EF9F2569-C894-F99D-ED7D-E2F05C94464E}"/>
                    </a:ext>
                  </a:extLst>
                </p:cNvPr>
                <p:cNvSpPr/>
                <p:nvPr/>
              </p:nvSpPr>
              <p:spPr>
                <a:xfrm>
                  <a:off x="4692" y="1074564"/>
                  <a:ext cx="394491" cy="3514597"/>
                </a:xfrm>
                <a:custGeom>
                  <a:avLst/>
                  <a:gdLst>
                    <a:gd name="connsiteX0" fmla="*/ 32847 w 394490"/>
                    <a:gd name="connsiteY0" fmla="*/ 0 h 3514605"/>
                    <a:gd name="connsiteX1" fmla="*/ 0 w 394490"/>
                    <a:gd name="connsiteY1" fmla="*/ 0 h 3514605"/>
                    <a:gd name="connsiteX2" fmla="*/ 0 w 394490"/>
                    <a:gd name="connsiteY2" fmla="*/ 32929 h 3514605"/>
                    <a:gd name="connsiteX3" fmla="*/ 0 w 394490"/>
                    <a:gd name="connsiteY3" fmla="*/ 3481677 h 3514605"/>
                    <a:gd name="connsiteX4" fmla="*/ 0 w 394490"/>
                    <a:gd name="connsiteY4" fmla="*/ 3514606 h 3514605"/>
                    <a:gd name="connsiteX5" fmla="*/ 32847 w 394490"/>
                    <a:gd name="connsiteY5" fmla="*/ 3514606 h 3514605"/>
                    <a:gd name="connsiteX6" fmla="*/ 361644 w 394490"/>
                    <a:gd name="connsiteY6" fmla="*/ 3514606 h 3514605"/>
                    <a:gd name="connsiteX7" fmla="*/ 394491 w 394490"/>
                    <a:gd name="connsiteY7" fmla="*/ 3514606 h 3514605"/>
                    <a:gd name="connsiteX8" fmla="*/ 394491 w 394490"/>
                    <a:gd name="connsiteY8" fmla="*/ 3481677 h 3514605"/>
                    <a:gd name="connsiteX9" fmla="*/ 394491 w 394490"/>
                    <a:gd name="connsiteY9" fmla="*/ 32929 h 3514605"/>
                    <a:gd name="connsiteX10" fmla="*/ 394491 w 394490"/>
                    <a:gd name="connsiteY10" fmla="*/ 0 h 3514605"/>
                    <a:gd name="connsiteX11" fmla="*/ 361644 w 394490"/>
                    <a:gd name="connsiteY11" fmla="*/ 0 h 3514605"/>
                    <a:gd name="connsiteX12" fmla="*/ 32847 w 394490"/>
                    <a:gd name="connsiteY12" fmla="*/ 0 h 35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490" h="3514605">
                      <a:moveTo>
                        <a:pt x="32847" y="0"/>
                      </a:moveTo>
                      <a:lnTo>
                        <a:pt x="0" y="0"/>
                      </a:lnTo>
                      <a:lnTo>
                        <a:pt x="0" y="32929"/>
                      </a:lnTo>
                      <a:lnTo>
                        <a:pt x="0" y="3481677"/>
                      </a:lnTo>
                      <a:lnTo>
                        <a:pt x="0" y="3514606"/>
                      </a:lnTo>
                      <a:lnTo>
                        <a:pt x="32847" y="3514606"/>
                      </a:lnTo>
                      <a:lnTo>
                        <a:pt x="361644" y="3514606"/>
                      </a:lnTo>
                      <a:lnTo>
                        <a:pt x="394491" y="3514606"/>
                      </a:lnTo>
                      <a:lnTo>
                        <a:pt x="394491" y="3481677"/>
                      </a:lnTo>
                      <a:lnTo>
                        <a:pt x="394491" y="32929"/>
                      </a:lnTo>
                      <a:lnTo>
                        <a:pt x="394491" y="0"/>
                      </a:lnTo>
                      <a:lnTo>
                        <a:pt x="361644" y="0"/>
                      </a:lnTo>
                      <a:lnTo>
                        <a:pt x="32847" y="0"/>
                      </a:lnTo>
                      <a:close/>
                    </a:path>
                  </a:pathLst>
                </a:custGeom>
                <a:solidFill>
                  <a:srgbClr val="0066A3"/>
                </a:solidFill>
                <a:ln w="8232" cap="flat">
                  <a:noFill/>
                  <a:prstDash val="solid"/>
                  <a:miter/>
                </a:ln>
              </p:spPr>
              <p:txBody>
                <a:bodyPr rtlCol="0" anchor="ctr"/>
                <a:lstStyle/>
                <a:p>
                  <a:endParaRPr lang="en-US"/>
                </a:p>
              </p:txBody>
            </p:sp>
          </p:grpSp>
          <p:grpSp>
            <p:nvGrpSpPr>
              <p:cNvPr id="10" name="Gráfico 23">
                <a:extLst>
                  <a:ext uri="{FF2B5EF4-FFF2-40B4-BE49-F238E27FC236}">
                    <a16:creationId xmlns:a16="http://schemas.microsoft.com/office/drawing/2014/main" id="{3DF79DA2-56A0-97EB-2B77-EB3097918FE2}"/>
                  </a:ext>
                </a:extLst>
              </p:cNvPr>
              <p:cNvGrpSpPr/>
              <p:nvPr/>
            </p:nvGrpSpPr>
            <p:grpSpPr>
              <a:xfrm>
                <a:off x="0" y="5018076"/>
                <a:ext cx="12184590" cy="762473"/>
                <a:chOff x="0" y="5018076"/>
                <a:chExt cx="12184590" cy="762473"/>
              </a:xfrm>
              <a:solidFill>
                <a:srgbClr val="1D1D1B"/>
              </a:solidFill>
            </p:grpSpPr>
            <p:grpSp>
              <p:nvGrpSpPr>
                <p:cNvPr id="11" name="Gráfico 23">
                  <a:extLst>
                    <a:ext uri="{FF2B5EF4-FFF2-40B4-BE49-F238E27FC236}">
                      <a16:creationId xmlns:a16="http://schemas.microsoft.com/office/drawing/2014/main" id="{0D68F5A7-0AEA-F22F-D886-39770F93DA7A}"/>
                    </a:ext>
                  </a:extLst>
                </p:cNvPr>
                <p:cNvGrpSpPr/>
                <p:nvPr/>
              </p:nvGrpSpPr>
              <p:grpSpPr>
                <a:xfrm>
                  <a:off x="0" y="5036763"/>
                  <a:ext cx="374321" cy="553785"/>
                  <a:chOff x="0" y="5036763"/>
                  <a:chExt cx="374321" cy="553785"/>
                </a:xfrm>
                <a:solidFill>
                  <a:srgbClr val="1D1D1B"/>
                </a:solidFill>
              </p:grpSpPr>
              <p:sp>
                <p:nvSpPr>
                  <p:cNvPr id="262" name="Forma Livre: Forma 261">
                    <a:extLst>
                      <a:ext uri="{FF2B5EF4-FFF2-40B4-BE49-F238E27FC236}">
                        <a16:creationId xmlns:a16="http://schemas.microsoft.com/office/drawing/2014/main" id="{3945ECA0-99AC-A9BC-150E-1A70FDCE736B}"/>
                      </a:ext>
                    </a:extLst>
                  </p:cNvPr>
                  <p:cNvSpPr/>
                  <p:nvPr/>
                </p:nvSpPr>
                <p:spPr>
                  <a:xfrm>
                    <a:off x="17370" y="5054133"/>
                    <a:ext cx="339581" cy="519045"/>
                  </a:xfrm>
                  <a:custGeom>
                    <a:avLst/>
                    <a:gdLst>
                      <a:gd name="connsiteX0" fmla="*/ 0 w 339581"/>
                      <a:gd name="connsiteY0" fmla="*/ 518963 h 519045"/>
                      <a:gd name="connsiteX1" fmla="*/ 0 w 339581"/>
                      <a:gd name="connsiteY1" fmla="*/ 0 h 519045"/>
                      <a:gd name="connsiteX2" fmla="*/ 336206 w 339581"/>
                      <a:gd name="connsiteY2" fmla="*/ 0 h 519045"/>
                      <a:gd name="connsiteX3" fmla="*/ 336206 w 339581"/>
                      <a:gd name="connsiteY3" fmla="*/ 40832 h 519045"/>
                      <a:gd name="connsiteX4" fmla="*/ 45031 w 339581"/>
                      <a:gd name="connsiteY4" fmla="*/ 40832 h 519045"/>
                      <a:gd name="connsiteX5" fmla="*/ 45031 w 339581"/>
                      <a:gd name="connsiteY5" fmla="*/ 241946 h 519045"/>
                      <a:gd name="connsiteX6" fmla="*/ 299161 w 339581"/>
                      <a:gd name="connsiteY6" fmla="*/ 241946 h 519045"/>
                      <a:gd name="connsiteX7" fmla="*/ 299161 w 339581"/>
                      <a:gd name="connsiteY7" fmla="*/ 282038 h 519045"/>
                      <a:gd name="connsiteX8" fmla="*/ 45031 w 339581"/>
                      <a:gd name="connsiteY8" fmla="*/ 282038 h 519045"/>
                      <a:gd name="connsiteX9" fmla="*/ 45031 w 339581"/>
                      <a:gd name="connsiteY9" fmla="*/ 478954 h 519045"/>
                      <a:gd name="connsiteX10" fmla="*/ 339581 w 339581"/>
                      <a:gd name="connsiteY10" fmla="*/ 478954 h 519045"/>
                      <a:gd name="connsiteX11" fmla="*/ 339581 w 339581"/>
                      <a:gd name="connsiteY11" fmla="*/ 519045 h 519045"/>
                      <a:gd name="connsiteX12" fmla="*/ 0 w 339581"/>
                      <a:gd name="connsiteY12" fmla="*/ 519045 h 51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581" h="519045">
                        <a:moveTo>
                          <a:pt x="0" y="518963"/>
                        </a:moveTo>
                        <a:lnTo>
                          <a:pt x="0" y="0"/>
                        </a:lnTo>
                        <a:lnTo>
                          <a:pt x="336206" y="0"/>
                        </a:lnTo>
                        <a:lnTo>
                          <a:pt x="336206" y="40832"/>
                        </a:lnTo>
                        <a:lnTo>
                          <a:pt x="45031" y="40832"/>
                        </a:lnTo>
                        <a:lnTo>
                          <a:pt x="45031" y="241946"/>
                        </a:lnTo>
                        <a:lnTo>
                          <a:pt x="299161" y="241946"/>
                        </a:lnTo>
                        <a:lnTo>
                          <a:pt x="299161" y="282038"/>
                        </a:lnTo>
                        <a:lnTo>
                          <a:pt x="45031" y="282038"/>
                        </a:lnTo>
                        <a:lnTo>
                          <a:pt x="45031" y="478954"/>
                        </a:lnTo>
                        <a:lnTo>
                          <a:pt x="339581" y="478954"/>
                        </a:lnTo>
                        <a:lnTo>
                          <a:pt x="339581" y="519045"/>
                        </a:lnTo>
                        <a:lnTo>
                          <a:pt x="0" y="519045"/>
                        </a:lnTo>
                        <a:close/>
                      </a:path>
                    </a:pathLst>
                  </a:custGeom>
                  <a:solidFill>
                    <a:srgbClr val="1D1D1B"/>
                  </a:solidFill>
                  <a:ln w="8232" cap="flat">
                    <a:noFill/>
                    <a:prstDash val="solid"/>
                    <a:miter/>
                  </a:ln>
                </p:spPr>
                <p:txBody>
                  <a:bodyPr rtlCol="0" anchor="ctr"/>
                  <a:lstStyle/>
                  <a:p>
                    <a:endParaRPr lang="en-US"/>
                  </a:p>
                </p:txBody>
              </p:sp>
              <p:sp>
                <p:nvSpPr>
                  <p:cNvPr id="263" name="Forma Livre: Forma 262">
                    <a:extLst>
                      <a:ext uri="{FF2B5EF4-FFF2-40B4-BE49-F238E27FC236}">
                        <a16:creationId xmlns:a16="http://schemas.microsoft.com/office/drawing/2014/main" id="{1E123674-6F8C-C63D-AE65-58293335190A}"/>
                      </a:ext>
                    </a:extLst>
                  </p:cNvPr>
                  <p:cNvSpPr/>
                  <p:nvPr/>
                </p:nvSpPr>
                <p:spPr>
                  <a:xfrm>
                    <a:off x="0" y="5036763"/>
                    <a:ext cx="374321" cy="553785"/>
                  </a:xfrm>
                  <a:custGeom>
                    <a:avLst/>
                    <a:gdLst>
                      <a:gd name="connsiteX0" fmla="*/ 356951 w 374321"/>
                      <a:gd name="connsiteY0" fmla="*/ 553703 h 553785"/>
                      <a:gd name="connsiteX1" fmla="*/ 17370 w 374321"/>
                      <a:gd name="connsiteY1" fmla="*/ 553703 h 553785"/>
                      <a:gd name="connsiteX2" fmla="*/ 0 w 374321"/>
                      <a:gd name="connsiteY2" fmla="*/ 536333 h 553785"/>
                      <a:gd name="connsiteX3" fmla="*/ 0 w 374321"/>
                      <a:gd name="connsiteY3" fmla="*/ 17370 h 553785"/>
                      <a:gd name="connsiteX4" fmla="*/ 17370 w 374321"/>
                      <a:gd name="connsiteY4" fmla="*/ 0 h 553785"/>
                      <a:gd name="connsiteX5" fmla="*/ 353576 w 374321"/>
                      <a:gd name="connsiteY5" fmla="*/ 0 h 553785"/>
                      <a:gd name="connsiteX6" fmla="*/ 370946 w 374321"/>
                      <a:gd name="connsiteY6" fmla="*/ 17370 h 553785"/>
                      <a:gd name="connsiteX7" fmla="*/ 370946 w 374321"/>
                      <a:gd name="connsiteY7" fmla="*/ 58202 h 553785"/>
                      <a:gd name="connsiteX8" fmla="*/ 353576 w 374321"/>
                      <a:gd name="connsiteY8" fmla="*/ 75572 h 553785"/>
                      <a:gd name="connsiteX9" fmla="*/ 79771 w 374321"/>
                      <a:gd name="connsiteY9" fmla="*/ 75572 h 553785"/>
                      <a:gd name="connsiteX10" fmla="*/ 79771 w 374321"/>
                      <a:gd name="connsiteY10" fmla="*/ 241947 h 553785"/>
                      <a:gd name="connsiteX11" fmla="*/ 316531 w 374321"/>
                      <a:gd name="connsiteY11" fmla="*/ 241947 h 553785"/>
                      <a:gd name="connsiteX12" fmla="*/ 333901 w 374321"/>
                      <a:gd name="connsiteY12" fmla="*/ 259317 h 553785"/>
                      <a:gd name="connsiteX13" fmla="*/ 333901 w 374321"/>
                      <a:gd name="connsiteY13" fmla="*/ 299408 h 553785"/>
                      <a:gd name="connsiteX14" fmla="*/ 316531 w 374321"/>
                      <a:gd name="connsiteY14" fmla="*/ 316778 h 553785"/>
                      <a:gd name="connsiteX15" fmla="*/ 79771 w 374321"/>
                      <a:gd name="connsiteY15" fmla="*/ 316778 h 553785"/>
                      <a:gd name="connsiteX16" fmla="*/ 79771 w 374321"/>
                      <a:gd name="connsiteY16" fmla="*/ 478954 h 553785"/>
                      <a:gd name="connsiteX17" fmla="*/ 356951 w 374321"/>
                      <a:gd name="connsiteY17" fmla="*/ 478954 h 553785"/>
                      <a:gd name="connsiteX18" fmla="*/ 374322 w 374321"/>
                      <a:gd name="connsiteY18" fmla="*/ 496324 h 553785"/>
                      <a:gd name="connsiteX19" fmla="*/ 374322 w 374321"/>
                      <a:gd name="connsiteY19" fmla="*/ 536415 h 553785"/>
                      <a:gd name="connsiteX20" fmla="*/ 356951 w 374321"/>
                      <a:gd name="connsiteY20" fmla="*/ 553785 h 553785"/>
                      <a:gd name="connsiteX21" fmla="*/ 34740 w 374321"/>
                      <a:gd name="connsiteY21" fmla="*/ 518963 h 553785"/>
                      <a:gd name="connsiteX22" fmla="*/ 339581 w 374321"/>
                      <a:gd name="connsiteY22" fmla="*/ 518963 h 553785"/>
                      <a:gd name="connsiteX23" fmla="*/ 339581 w 374321"/>
                      <a:gd name="connsiteY23" fmla="*/ 513612 h 553785"/>
                      <a:gd name="connsiteX24" fmla="*/ 62401 w 374321"/>
                      <a:gd name="connsiteY24" fmla="*/ 513612 h 553785"/>
                      <a:gd name="connsiteX25" fmla="*/ 45031 w 374321"/>
                      <a:gd name="connsiteY25" fmla="*/ 496242 h 553785"/>
                      <a:gd name="connsiteX26" fmla="*/ 45031 w 374321"/>
                      <a:gd name="connsiteY26" fmla="*/ 299325 h 553785"/>
                      <a:gd name="connsiteX27" fmla="*/ 62401 w 374321"/>
                      <a:gd name="connsiteY27" fmla="*/ 281955 h 553785"/>
                      <a:gd name="connsiteX28" fmla="*/ 299161 w 374321"/>
                      <a:gd name="connsiteY28" fmla="*/ 281955 h 553785"/>
                      <a:gd name="connsiteX29" fmla="*/ 299161 w 374321"/>
                      <a:gd name="connsiteY29" fmla="*/ 276605 h 553785"/>
                      <a:gd name="connsiteX30" fmla="*/ 62401 w 374321"/>
                      <a:gd name="connsiteY30" fmla="*/ 276605 h 553785"/>
                      <a:gd name="connsiteX31" fmla="*/ 45031 w 374321"/>
                      <a:gd name="connsiteY31" fmla="*/ 259234 h 553785"/>
                      <a:gd name="connsiteX32" fmla="*/ 45031 w 374321"/>
                      <a:gd name="connsiteY32" fmla="*/ 58120 h 553785"/>
                      <a:gd name="connsiteX33" fmla="*/ 62401 w 374321"/>
                      <a:gd name="connsiteY33" fmla="*/ 40750 h 553785"/>
                      <a:gd name="connsiteX34" fmla="*/ 336206 w 374321"/>
                      <a:gd name="connsiteY34" fmla="*/ 40750 h 553785"/>
                      <a:gd name="connsiteX35" fmla="*/ 336206 w 374321"/>
                      <a:gd name="connsiteY35" fmla="*/ 34658 h 553785"/>
                      <a:gd name="connsiteX36" fmla="*/ 34740 w 374321"/>
                      <a:gd name="connsiteY36" fmla="*/ 34658 h 553785"/>
                      <a:gd name="connsiteX37" fmla="*/ 34740 w 374321"/>
                      <a:gd name="connsiteY37" fmla="*/ 518881 h 5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4321" h="553785">
                        <a:moveTo>
                          <a:pt x="356951" y="553703"/>
                        </a:moveTo>
                        <a:lnTo>
                          <a:pt x="17370" y="553703"/>
                        </a:lnTo>
                        <a:cubicBezTo>
                          <a:pt x="7821" y="553703"/>
                          <a:pt x="0" y="545965"/>
                          <a:pt x="0" y="536333"/>
                        </a:cubicBezTo>
                        <a:lnTo>
                          <a:pt x="0" y="17370"/>
                        </a:lnTo>
                        <a:cubicBezTo>
                          <a:pt x="0" y="7821"/>
                          <a:pt x="7738" y="0"/>
                          <a:pt x="17370" y="0"/>
                        </a:cubicBezTo>
                        <a:lnTo>
                          <a:pt x="353576" y="0"/>
                        </a:lnTo>
                        <a:cubicBezTo>
                          <a:pt x="363126" y="0"/>
                          <a:pt x="370946" y="7738"/>
                          <a:pt x="370946" y="17370"/>
                        </a:cubicBezTo>
                        <a:lnTo>
                          <a:pt x="370946" y="58202"/>
                        </a:lnTo>
                        <a:cubicBezTo>
                          <a:pt x="370946" y="67752"/>
                          <a:pt x="363208" y="75572"/>
                          <a:pt x="353576" y="75572"/>
                        </a:cubicBezTo>
                        <a:lnTo>
                          <a:pt x="79771" y="75572"/>
                        </a:lnTo>
                        <a:lnTo>
                          <a:pt x="79771" y="241947"/>
                        </a:lnTo>
                        <a:lnTo>
                          <a:pt x="316531" y="241947"/>
                        </a:lnTo>
                        <a:cubicBezTo>
                          <a:pt x="326080" y="241947"/>
                          <a:pt x="333901" y="249685"/>
                          <a:pt x="333901" y="259317"/>
                        </a:cubicBezTo>
                        <a:lnTo>
                          <a:pt x="333901" y="299408"/>
                        </a:lnTo>
                        <a:cubicBezTo>
                          <a:pt x="333901" y="308958"/>
                          <a:pt x="326163" y="316778"/>
                          <a:pt x="316531" y="316778"/>
                        </a:cubicBezTo>
                        <a:lnTo>
                          <a:pt x="79771" y="316778"/>
                        </a:lnTo>
                        <a:lnTo>
                          <a:pt x="79771" y="478954"/>
                        </a:lnTo>
                        <a:lnTo>
                          <a:pt x="356951" y="478954"/>
                        </a:lnTo>
                        <a:cubicBezTo>
                          <a:pt x="366501" y="478954"/>
                          <a:pt x="374322" y="486692"/>
                          <a:pt x="374322" y="496324"/>
                        </a:cubicBezTo>
                        <a:lnTo>
                          <a:pt x="374322" y="536415"/>
                        </a:lnTo>
                        <a:cubicBezTo>
                          <a:pt x="374322" y="545965"/>
                          <a:pt x="366583" y="553785"/>
                          <a:pt x="356951" y="553785"/>
                        </a:cubicBezTo>
                        <a:close/>
                        <a:moveTo>
                          <a:pt x="34740" y="518963"/>
                        </a:moveTo>
                        <a:lnTo>
                          <a:pt x="339581" y="518963"/>
                        </a:lnTo>
                        <a:lnTo>
                          <a:pt x="339581" y="513612"/>
                        </a:lnTo>
                        <a:lnTo>
                          <a:pt x="62401" y="513612"/>
                        </a:lnTo>
                        <a:cubicBezTo>
                          <a:pt x="52851" y="513612"/>
                          <a:pt x="45031" y="505873"/>
                          <a:pt x="45031" y="496242"/>
                        </a:cubicBezTo>
                        <a:lnTo>
                          <a:pt x="45031" y="299325"/>
                        </a:lnTo>
                        <a:cubicBezTo>
                          <a:pt x="45031" y="289776"/>
                          <a:pt x="52769" y="281955"/>
                          <a:pt x="62401" y="281955"/>
                        </a:cubicBezTo>
                        <a:lnTo>
                          <a:pt x="299161" y="281955"/>
                        </a:lnTo>
                        <a:lnTo>
                          <a:pt x="299161" y="276605"/>
                        </a:lnTo>
                        <a:lnTo>
                          <a:pt x="62401" y="276605"/>
                        </a:lnTo>
                        <a:cubicBezTo>
                          <a:pt x="52851" y="276605"/>
                          <a:pt x="45031" y="268866"/>
                          <a:pt x="45031" y="259234"/>
                        </a:cubicBezTo>
                        <a:lnTo>
                          <a:pt x="45031" y="58120"/>
                        </a:lnTo>
                        <a:cubicBezTo>
                          <a:pt x="45031" y="48571"/>
                          <a:pt x="52769" y="40750"/>
                          <a:pt x="62401" y="40750"/>
                        </a:cubicBezTo>
                        <a:lnTo>
                          <a:pt x="336206" y="40750"/>
                        </a:lnTo>
                        <a:lnTo>
                          <a:pt x="336206" y="34658"/>
                        </a:lnTo>
                        <a:lnTo>
                          <a:pt x="34740" y="34658"/>
                        </a:lnTo>
                        <a:lnTo>
                          <a:pt x="34740" y="518881"/>
                        </a:lnTo>
                        <a:close/>
                      </a:path>
                    </a:pathLst>
                  </a:custGeom>
                  <a:solidFill>
                    <a:srgbClr val="1D1D1B"/>
                  </a:solidFill>
                  <a:ln w="8232" cap="flat">
                    <a:noFill/>
                    <a:prstDash val="solid"/>
                    <a:miter/>
                  </a:ln>
                </p:spPr>
                <p:txBody>
                  <a:bodyPr rtlCol="0" anchor="ctr"/>
                  <a:lstStyle/>
                  <a:p>
                    <a:endParaRPr lang="en-US"/>
                  </a:p>
                </p:txBody>
              </p:sp>
            </p:grpSp>
            <p:grpSp>
              <p:nvGrpSpPr>
                <p:cNvPr id="12" name="Gráfico 23">
                  <a:extLst>
                    <a:ext uri="{FF2B5EF4-FFF2-40B4-BE49-F238E27FC236}">
                      <a16:creationId xmlns:a16="http://schemas.microsoft.com/office/drawing/2014/main" id="{B4E55C2C-7AEB-008D-9CFC-B04A425D9A8E}"/>
                    </a:ext>
                  </a:extLst>
                </p:cNvPr>
                <p:cNvGrpSpPr/>
                <p:nvPr/>
              </p:nvGrpSpPr>
              <p:grpSpPr>
                <a:xfrm>
                  <a:off x="590665" y="5018487"/>
                  <a:ext cx="452692" cy="582268"/>
                  <a:chOff x="590665" y="5018487"/>
                  <a:chExt cx="452692" cy="582268"/>
                </a:xfrm>
                <a:solidFill>
                  <a:srgbClr val="1D1D1B"/>
                </a:solidFill>
              </p:grpSpPr>
              <p:sp>
                <p:nvSpPr>
                  <p:cNvPr id="260" name="Forma Livre: Forma 259">
                    <a:extLst>
                      <a:ext uri="{FF2B5EF4-FFF2-40B4-BE49-F238E27FC236}">
                        <a16:creationId xmlns:a16="http://schemas.microsoft.com/office/drawing/2014/main" id="{804FD6AF-5D44-8877-8193-8A1FF3F2F322}"/>
                      </a:ext>
                    </a:extLst>
                  </p:cNvPr>
                  <p:cNvSpPr/>
                  <p:nvPr/>
                </p:nvSpPr>
                <p:spPr>
                  <a:xfrm>
                    <a:off x="607953" y="5035858"/>
                    <a:ext cx="417870" cy="547528"/>
                  </a:xfrm>
                  <a:custGeom>
                    <a:avLst/>
                    <a:gdLst>
                      <a:gd name="connsiteX0" fmla="*/ 0 w 417870"/>
                      <a:gd name="connsiteY0" fmla="*/ 343780 h 547528"/>
                      <a:gd name="connsiteX1" fmla="*/ 15641 w 417870"/>
                      <a:gd name="connsiteY1" fmla="*/ 264256 h 547528"/>
                      <a:gd name="connsiteX2" fmla="*/ 58943 w 417870"/>
                      <a:gd name="connsiteY2" fmla="*/ 199550 h 547528"/>
                      <a:gd name="connsiteX3" fmla="*/ 124390 w 417870"/>
                      <a:gd name="connsiteY3" fmla="*/ 156249 h 547528"/>
                      <a:gd name="connsiteX4" fmla="*/ 206054 w 417870"/>
                      <a:gd name="connsiteY4" fmla="*/ 140443 h 547528"/>
                      <a:gd name="connsiteX5" fmla="*/ 258740 w 417870"/>
                      <a:gd name="connsiteY5" fmla="*/ 147111 h 547528"/>
                      <a:gd name="connsiteX6" fmla="*/ 304924 w 417870"/>
                      <a:gd name="connsiteY6" fmla="*/ 165386 h 547528"/>
                      <a:gd name="connsiteX7" fmla="*/ 343862 w 417870"/>
                      <a:gd name="connsiteY7" fmla="*/ 193458 h 547528"/>
                      <a:gd name="connsiteX8" fmla="*/ 373992 w 417870"/>
                      <a:gd name="connsiteY8" fmla="*/ 229351 h 547528"/>
                      <a:gd name="connsiteX9" fmla="*/ 373992 w 417870"/>
                      <a:gd name="connsiteY9" fmla="*/ 0 h 547528"/>
                      <a:gd name="connsiteX10" fmla="*/ 417870 w 417870"/>
                      <a:gd name="connsiteY10" fmla="*/ 0 h 547528"/>
                      <a:gd name="connsiteX11" fmla="*/ 417870 w 417870"/>
                      <a:gd name="connsiteY11" fmla="*/ 537238 h 547528"/>
                      <a:gd name="connsiteX12" fmla="*/ 378932 w 417870"/>
                      <a:gd name="connsiteY12" fmla="*/ 537238 h 547528"/>
                      <a:gd name="connsiteX13" fmla="*/ 375474 w 417870"/>
                      <a:gd name="connsiteY13" fmla="*/ 456315 h 547528"/>
                      <a:gd name="connsiteX14" fmla="*/ 345673 w 417870"/>
                      <a:gd name="connsiteY14" fmla="*/ 492784 h 547528"/>
                      <a:gd name="connsiteX15" fmla="*/ 306405 w 417870"/>
                      <a:gd name="connsiteY15" fmla="*/ 521597 h 547528"/>
                      <a:gd name="connsiteX16" fmla="*/ 259481 w 417870"/>
                      <a:gd name="connsiteY16" fmla="*/ 540696 h 547528"/>
                      <a:gd name="connsiteX17" fmla="*/ 206465 w 417870"/>
                      <a:gd name="connsiteY17" fmla="*/ 547529 h 547528"/>
                      <a:gd name="connsiteX18" fmla="*/ 124801 w 417870"/>
                      <a:gd name="connsiteY18" fmla="*/ 531723 h 547528"/>
                      <a:gd name="connsiteX19" fmla="*/ 59355 w 417870"/>
                      <a:gd name="connsiteY19" fmla="*/ 488421 h 547528"/>
                      <a:gd name="connsiteX20" fmla="*/ 15888 w 417870"/>
                      <a:gd name="connsiteY20" fmla="*/ 423715 h 547528"/>
                      <a:gd name="connsiteX21" fmla="*/ 82 w 417870"/>
                      <a:gd name="connsiteY21" fmla="*/ 343780 h 547528"/>
                      <a:gd name="connsiteX22" fmla="*/ 44290 w 417870"/>
                      <a:gd name="connsiteY22" fmla="*/ 343780 h 547528"/>
                      <a:gd name="connsiteX23" fmla="*/ 57297 w 417870"/>
                      <a:gd name="connsiteY23" fmla="*/ 409062 h 547528"/>
                      <a:gd name="connsiteX24" fmla="*/ 92778 w 417870"/>
                      <a:gd name="connsiteY24" fmla="*/ 461172 h 547528"/>
                      <a:gd name="connsiteX25" fmla="*/ 145464 w 417870"/>
                      <a:gd name="connsiteY25" fmla="*/ 495747 h 547528"/>
                      <a:gd name="connsiteX26" fmla="*/ 209923 w 417870"/>
                      <a:gd name="connsiteY26" fmla="*/ 508343 h 547528"/>
                      <a:gd name="connsiteX27" fmla="*/ 274382 w 417870"/>
                      <a:gd name="connsiteY27" fmla="*/ 495912 h 547528"/>
                      <a:gd name="connsiteX28" fmla="*/ 327068 w 417870"/>
                      <a:gd name="connsiteY28" fmla="*/ 461337 h 547528"/>
                      <a:gd name="connsiteX29" fmla="*/ 362549 w 417870"/>
                      <a:gd name="connsiteY29" fmla="*/ 409227 h 547528"/>
                      <a:gd name="connsiteX30" fmla="*/ 375556 w 417870"/>
                      <a:gd name="connsiteY30" fmla="*/ 343780 h 547528"/>
                      <a:gd name="connsiteX31" fmla="*/ 362549 w 417870"/>
                      <a:gd name="connsiteY31" fmla="*/ 278745 h 547528"/>
                      <a:gd name="connsiteX32" fmla="*/ 327068 w 417870"/>
                      <a:gd name="connsiteY32" fmla="*/ 226882 h 547528"/>
                      <a:gd name="connsiteX33" fmla="*/ 274382 w 417870"/>
                      <a:gd name="connsiteY33" fmla="*/ 192388 h 547528"/>
                      <a:gd name="connsiteX34" fmla="*/ 209923 w 417870"/>
                      <a:gd name="connsiteY34" fmla="*/ 179793 h 547528"/>
                      <a:gd name="connsiteX35" fmla="*/ 145217 w 417870"/>
                      <a:gd name="connsiteY35" fmla="*/ 192388 h 547528"/>
                      <a:gd name="connsiteX36" fmla="*/ 92531 w 417870"/>
                      <a:gd name="connsiteY36" fmla="*/ 226882 h 547528"/>
                      <a:gd name="connsiteX37" fmla="*/ 57214 w 417870"/>
                      <a:gd name="connsiteY37" fmla="*/ 278745 h 547528"/>
                      <a:gd name="connsiteX38" fmla="*/ 44207 w 417870"/>
                      <a:gd name="connsiteY38" fmla="*/ 343780 h 5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47528">
                        <a:moveTo>
                          <a:pt x="0" y="343780"/>
                        </a:moveTo>
                        <a:cubicBezTo>
                          <a:pt x="0" y="315543"/>
                          <a:pt x="5186" y="289035"/>
                          <a:pt x="15641" y="264256"/>
                        </a:cubicBezTo>
                        <a:cubicBezTo>
                          <a:pt x="26096" y="239477"/>
                          <a:pt x="40503" y="217908"/>
                          <a:pt x="58943" y="199550"/>
                        </a:cubicBezTo>
                        <a:cubicBezTo>
                          <a:pt x="77383" y="181275"/>
                          <a:pt x="99199" y="166786"/>
                          <a:pt x="124390" y="156249"/>
                        </a:cubicBezTo>
                        <a:cubicBezTo>
                          <a:pt x="149580" y="145711"/>
                          <a:pt x="176829" y="140443"/>
                          <a:pt x="206054" y="140443"/>
                        </a:cubicBezTo>
                        <a:cubicBezTo>
                          <a:pt x="224659" y="140443"/>
                          <a:pt x="242194" y="142665"/>
                          <a:pt x="258740" y="147111"/>
                        </a:cubicBezTo>
                        <a:cubicBezTo>
                          <a:pt x="275287" y="151556"/>
                          <a:pt x="290682" y="157648"/>
                          <a:pt x="304924" y="165386"/>
                        </a:cubicBezTo>
                        <a:cubicBezTo>
                          <a:pt x="319165" y="173125"/>
                          <a:pt x="332172" y="182509"/>
                          <a:pt x="343862" y="193458"/>
                        </a:cubicBezTo>
                        <a:cubicBezTo>
                          <a:pt x="355552" y="204407"/>
                          <a:pt x="365595" y="216344"/>
                          <a:pt x="373992" y="229351"/>
                        </a:cubicBezTo>
                        <a:lnTo>
                          <a:pt x="373992" y="0"/>
                        </a:lnTo>
                        <a:lnTo>
                          <a:pt x="417870" y="0"/>
                        </a:lnTo>
                        <a:lnTo>
                          <a:pt x="417870" y="537238"/>
                        </a:lnTo>
                        <a:lnTo>
                          <a:pt x="378932" y="537238"/>
                        </a:lnTo>
                        <a:lnTo>
                          <a:pt x="375474" y="456315"/>
                        </a:lnTo>
                        <a:cubicBezTo>
                          <a:pt x="367324" y="469569"/>
                          <a:pt x="357445" y="481671"/>
                          <a:pt x="345673" y="492784"/>
                        </a:cubicBezTo>
                        <a:cubicBezTo>
                          <a:pt x="333983" y="503815"/>
                          <a:pt x="320894" y="513447"/>
                          <a:pt x="306405" y="521597"/>
                        </a:cubicBezTo>
                        <a:cubicBezTo>
                          <a:pt x="291916" y="529747"/>
                          <a:pt x="276275" y="536086"/>
                          <a:pt x="259481" y="540696"/>
                        </a:cubicBezTo>
                        <a:cubicBezTo>
                          <a:pt x="242688" y="545306"/>
                          <a:pt x="224988" y="547529"/>
                          <a:pt x="206465" y="547529"/>
                        </a:cubicBezTo>
                        <a:cubicBezTo>
                          <a:pt x="177241" y="547529"/>
                          <a:pt x="149992" y="542260"/>
                          <a:pt x="124801" y="531723"/>
                        </a:cubicBezTo>
                        <a:cubicBezTo>
                          <a:pt x="99611" y="521185"/>
                          <a:pt x="77795" y="506697"/>
                          <a:pt x="59355" y="488421"/>
                        </a:cubicBezTo>
                        <a:cubicBezTo>
                          <a:pt x="40914" y="470145"/>
                          <a:pt x="26426" y="448577"/>
                          <a:pt x="15888" y="423715"/>
                        </a:cubicBezTo>
                        <a:cubicBezTo>
                          <a:pt x="5351" y="398936"/>
                          <a:pt x="82" y="372263"/>
                          <a:pt x="82" y="343780"/>
                        </a:cubicBezTo>
                        <a:close/>
                        <a:moveTo>
                          <a:pt x="44290" y="343780"/>
                        </a:moveTo>
                        <a:cubicBezTo>
                          <a:pt x="44290" y="367159"/>
                          <a:pt x="48653" y="388893"/>
                          <a:pt x="57297" y="409062"/>
                        </a:cubicBezTo>
                        <a:cubicBezTo>
                          <a:pt x="65941" y="429149"/>
                          <a:pt x="77795" y="446519"/>
                          <a:pt x="92778" y="461172"/>
                        </a:cubicBezTo>
                        <a:cubicBezTo>
                          <a:pt x="107761" y="475825"/>
                          <a:pt x="125378" y="487351"/>
                          <a:pt x="145464" y="495747"/>
                        </a:cubicBezTo>
                        <a:cubicBezTo>
                          <a:pt x="165551" y="504145"/>
                          <a:pt x="187037" y="508343"/>
                          <a:pt x="209923" y="508343"/>
                        </a:cubicBezTo>
                        <a:cubicBezTo>
                          <a:pt x="232809" y="508343"/>
                          <a:pt x="254295" y="504227"/>
                          <a:pt x="274382" y="495912"/>
                        </a:cubicBezTo>
                        <a:cubicBezTo>
                          <a:pt x="294469" y="487680"/>
                          <a:pt x="312003" y="476155"/>
                          <a:pt x="327068" y="461337"/>
                        </a:cubicBezTo>
                        <a:cubicBezTo>
                          <a:pt x="342051" y="446601"/>
                          <a:pt x="353906" y="429231"/>
                          <a:pt x="362549" y="409227"/>
                        </a:cubicBezTo>
                        <a:cubicBezTo>
                          <a:pt x="371193" y="389304"/>
                          <a:pt x="375556" y="367407"/>
                          <a:pt x="375556" y="343780"/>
                        </a:cubicBezTo>
                        <a:cubicBezTo>
                          <a:pt x="375556" y="320153"/>
                          <a:pt x="371193" y="298667"/>
                          <a:pt x="362549" y="278745"/>
                        </a:cubicBezTo>
                        <a:cubicBezTo>
                          <a:pt x="353906" y="258823"/>
                          <a:pt x="342051" y="241453"/>
                          <a:pt x="327068" y="226882"/>
                        </a:cubicBezTo>
                        <a:cubicBezTo>
                          <a:pt x="312086" y="212228"/>
                          <a:pt x="294469" y="200785"/>
                          <a:pt x="274382" y="192388"/>
                        </a:cubicBezTo>
                        <a:cubicBezTo>
                          <a:pt x="254295" y="183991"/>
                          <a:pt x="232809" y="179793"/>
                          <a:pt x="209923" y="179793"/>
                        </a:cubicBezTo>
                        <a:cubicBezTo>
                          <a:pt x="187037" y="179793"/>
                          <a:pt x="165469" y="183991"/>
                          <a:pt x="145217" y="192388"/>
                        </a:cubicBezTo>
                        <a:cubicBezTo>
                          <a:pt x="124966" y="200785"/>
                          <a:pt x="107431" y="212310"/>
                          <a:pt x="92531" y="226882"/>
                        </a:cubicBezTo>
                        <a:cubicBezTo>
                          <a:pt x="77630" y="241535"/>
                          <a:pt x="65858" y="258823"/>
                          <a:pt x="57214" y="278745"/>
                        </a:cubicBezTo>
                        <a:cubicBezTo>
                          <a:pt x="48570" y="298749"/>
                          <a:pt x="44207" y="320400"/>
                          <a:pt x="44207" y="343780"/>
                        </a:cubicBezTo>
                        <a:close/>
                      </a:path>
                    </a:pathLst>
                  </a:custGeom>
                  <a:solidFill>
                    <a:srgbClr val="1D1D1B"/>
                  </a:solidFill>
                  <a:ln w="8232" cap="flat">
                    <a:noFill/>
                    <a:prstDash val="solid"/>
                    <a:miter/>
                  </a:ln>
                </p:spPr>
                <p:txBody>
                  <a:bodyPr rtlCol="0" anchor="ctr"/>
                  <a:lstStyle/>
                  <a:p>
                    <a:endParaRPr lang="en-US"/>
                  </a:p>
                </p:txBody>
              </p:sp>
              <p:sp>
                <p:nvSpPr>
                  <p:cNvPr id="261" name="Forma Livre: Forma 260">
                    <a:extLst>
                      <a:ext uri="{FF2B5EF4-FFF2-40B4-BE49-F238E27FC236}">
                        <a16:creationId xmlns:a16="http://schemas.microsoft.com/office/drawing/2014/main" id="{FF02B01C-78BF-9015-CFEC-4E034A44F768}"/>
                      </a:ext>
                    </a:extLst>
                  </p:cNvPr>
                  <p:cNvSpPr/>
                  <p:nvPr/>
                </p:nvSpPr>
                <p:spPr>
                  <a:xfrm>
                    <a:off x="590665" y="5018487"/>
                    <a:ext cx="452692" cy="582268"/>
                  </a:xfrm>
                  <a:custGeom>
                    <a:avLst/>
                    <a:gdLst>
                      <a:gd name="connsiteX0" fmla="*/ 223753 w 452692"/>
                      <a:gd name="connsiteY0" fmla="*/ 582269 h 582268"/>
                      <a:gd name="connsiteX1" fmla="*/ 135421 w 452692"/>
                      <a:gd name="connsiteY1" fmla="*/ 565063 h 582268"/>
                      <a:gd name="connsiteX2" fmla="*/ 64459 w 452692"/>
                      <a:gd name="connsiteY2" fmla="*/ 518057 h 582268"/>
                      <a:gd name="connsiteX3" fmla="*/ 17205 w 452692"/>
                      <a:gd name="connsiteY3" fmla="*/ 447836 h 582268"/>
                      <a:gd name="connsiteX4" fmla="*/ 0 w 452692"/>
                      <a:gd name="connsiteY4" fmla="*/ 361068 h 582268"/>
                      <a:gd name="connsiteX5" fmla="*/ 17041 w 452692"/>
                      <a:gd name="connsiteY5" fmla="*/ 274794 h 582268"/>
                      <a:gd name="connsiteX6" fmla="*/ 64129 w 452692"/>
                      <a:gd name="connsiteY6" fmla="*/ 204572 h 582268"/>
                      <a:gd name="connsiteX7" fmla="*/ 135092 w 452692"/>
                      <a:gd name="connsiteY7" fmla="*/ 157566 h 582268"/>
                      <a:gd name="connsiteX8" fmla="*/ 223506 w 452692"/>
                      <a:gd name="connsiteY8" fmla="*/ 140360 h 582268"/>
                      <a:gd name="connsiteX9" fmla="*/ 280721 w 452692"/>
                      <a:gd name="connsiteY9" fmla="*/ 147605 h 582268"/>
                      <a:gd name="connsiteX10" fmla="*/ 330691 w 452692"/>
                      <a:gd name="connsiteY10" fmla="*/ 167445 h 582268"/>
                      <a:gd name="connsiteX11" fmla="*/ 373169 w 452692"/>
                      <a:gd name="connsiteY11" fmla="*/ 198069 h 582268"/>
                      <a:gd name="connsiteX12" fmla="*/ 374075 w 452692"/>
                      <a:gd name="connsiteY12" fmla="*/ 198974 h 582268"/>
                      <a:gd name="connsiteX13" fmla="*/ 374075 w 452692"/>
                      <a:gd name="connsiteY13" fmla="*/ 17370 h 582268"/>
                      <a:gd name="connsiteX14" fmla="*/ 391445 w 452692"/>
                      <a:gd name="connsiteY14" fmla="*/ 0 h 582268"/>
                      <a:gd name="connsiteX15" fmla="*/ 435323 w 452692"/>
                      <a:gd name="connsiteY15" fmla="*/ 0 h 582268"/>
                      <a:gd name="connsiteX16" fmla="*/ 452693 w 452692"/>
                      <a:gd name="connsiteY16" fmla="*/ 17370 h 582268"/>
                      <a:gd name="connsiteX17" fmla="*/ 452693 w 452692"/>
                      <a:gd name="connsiteY17" fmla="*/ 554609 h 582268"/>
                      <a:gd name="connsiteX18" fmla="*/ 435323 w 452692"/>
                      <a:gd name="connsiteY18" fmla="*/ 571979 h 582268"/>
                      <a:gd name="connsiteX19" fmla="*/ 396384 w 452692"/>
                      <a:gd name="connsiteY19" fmla="*/ 571979 h 582268"/>
                      <a:gd name="connsiteX20" fmla="*/ 379014 w 452692"/>
                      <a:gd name="connsiteY20" fmla="*/ 555349 h 582268"/>
                      <a:gd name="connsiteX21" fmla="*/ 377532 w 452692"/>
                      <a:gd name="connsiteY21" fmla="*/ 520445 h 582268"/>
                      <a:gd name="connsiteX22" fmla="*/ 375145 w 452692"/>
                      <a:gd name="connsiteY22" fmla="*/ 522750 h 582268"/>
                      <a:gd name="connsiteX23" fmla="*/ 332419 w 452692"/>
                      <a:gd name="connsiteY23" fmla="*/ 554115 h 582268"/>
                      <a:gd name="connsiteX24" fmla="*/ 281544 w 452692"/>
                      <a:gd name="connsiteY24" fmla="*/ 574778 h 582268"/>
                      <a:gd name="connsiteX25" fmla="*/ 223918 w 452692"/>
                      <a:gd name="connsiteY25" fmla="*/ 582269 h 582268"/>
                      <a:gd name="connsiteX26" fmla="*/ 223342 w 452692"/>
                      <a:gd name="connsiteY26" fmla="*/ 175183 h 582268"/>
                      <a:gd name="connsiteX27" fmla="*/ 148428 w 452692"/>
                      <a:gd name="connsiteY27" fmla="*/ 189672 h 582268"/>
                      <a:gd name="connsiteX28" fmla="*/ 88497 w 452692"/>
                      <a:gd name="connsiteY28" fmla="*/ 229269 h 582268"/>
                      <a:gd name="connsiteX29" fmla="*/ 48982 w 452692"/>
                      <a:gd name="connsiteY29" fmla="*/ 288377 h 582268"/>
                      <a:gd name="connsiteX30" fmla="*/ 34658 w 452692"/>
                      <a:gd name="connsiteY30" fmla="*/ 361233 h 582268"/>
                      <a:gd name="connsiteX31" fmla="*/ 49147 w 452692"/>
                      <a:gd name="connsiteY31" fmla="*/ 434335 h 582268"/>
                      <a:gd name="connsiteX32" fmla="*/ 88909 w 452692"/>
                      <a:gd name="connsiteY32" fmla="*/ 493525 h 582268"/>
                      <a:gd name="connsiteX33" fmla="*/ 148840 w 452692"/>
                      <a:gd name="connsiteY33" fmla="*/ 533123 h 582268"/>
                      <a:gd name="connsiteX34" fmla="*/ 223753 w 452692"/>
                      <a:gd name="connsiteY34" fmla="*/ 547611 h 582268"/>
                      <a:gd name="connsiteX35" fmla="*/ 272241 w 452692"/>
                      <a:gd name="connsiteY35" fmla="*/ 541355 h 582268"/>
                      <a:gd name="connsiteX36" fmla="*/ 315214 w 452692"/>
                      <a:gd name="connsiteY36" fmla="*/ 523902 h 582268"/>
                      <a:gd name="connsiteX37" fmla="*/ 351107 w 452692"/>
                      <a:gd name="connsiteY37" fmla="*/ 497641 h 582268"/>
                      <a:gd name="connsiteX38" fmla="*/ 371605 w 452692"/>
                      <a:gd name="connsiteY38" fmla="*/ 474262 h 582268"/>
                      <a:gd name="connsiteX39" fmla="*/ 356458 w 452692"/>
                      <a:gd name="connsiteY39" fmla="*/ 491138 h 582268"/>
                      <a:gd name="connsiteX40" fmla="*/ 298255 w 452692"/>
                      <a:gd name="connsiteY40" fmla="*/ 529336 h 582268"/>
                      <a:gd name="connsiteX41" fmla="*/ 227128 w 452692"/>
                      <a:gd name="connsiteY41" fmla="*/ 543001 h 582268"/>
                      <a:gd name="connsiteX42" fmla="*/ 155919 w 452692"/>
                      <a:gd name="connsiteY42" fmla="*/ 529088 h 582268"/>
                      <a:gd name="connsiteX43" fmla="*/ 97799 w 452692"/>
                      <a:gd name="connsiteY43" fmla="*/ 490973 h 582268"/>
                      <a:gd name="connsiteX44" fmla="*/ 58449 w 452692"/>
                      <a:gd name="connsiteY44" fmla="*/ 433347 h 582268"/>
                      <a:gd name="connsiteX45" fmla="*/ 44043 w 452692"/>
                      <a:gd name="connsiteY45" fmla="*/ 361233 h 582268"/>
                      <a:gd name="connsiteX46" fmla="*/ 58449 w 452692"/>
                      <a:gd name="connsiteY46" fmla="*/ 289282 h 582268"/>
                      <a:gd name="connsiteX47" fmla="*/ 97470 w 452692"/>
                      <a:gd name="connsiteY47" fmla="*/ 231903 h 582268"/>
                      <a:gd name="connsiteX48" fmla="*/ 155672 w 452692"/>
                      <a:gd name="connsiteY48" fmla="*/ 193705 h 582268"/>
                      <a:gd name="connsiteX49" fmla="*/ 227046 w 452692"/>
                      <a:gd name="connsiteY49" fmla="*/ 179793 h 582268"/>
                      <a:gd name="connsiteX50" fmla="*/ 298255 w 452692"/>
                      <a:gd name="connsiteY50" fmla="*/ 193705 h 582268"/>
                      <a:gd name="connsiteX51" fmla="*/ 356375 w 452692"/>
                      <a:gd name="connsiteY51" fmla="*/ 231821 h 582268"/>
                      <a:gd name="connsiteX52" fmla="*/ 370370 w 452692"/>
                      <a:gd name="connsiteY52" fmla="*/ 247215 h 582268"/>
                      <a:gd name="connsiteX53" fmla="*/ 349213 w 452692"/>
                      <a:gd name="connsiteY53" fmla="*/ 223589 h 582268"/>
                      <a:gd name="connsiteX54" fmla="*/ 313814 w 452692"/>
                      <a:gd name="connsiteY54" fmla="*/ 198151 h 582268"/>
                      <a:gd name="connsiteX55" fmla="*/ 271418 w 452692"/>
                      <a:gd name="connsiteY55" fmla="*/ 181357 h 582268"/>
                      <a:gd name="connsiteX56" fmla="*/ 223259 w 452692"/>
                      <a:gd name="connsiteY56" fmla="*/ 175265 h 582268"/>
                      <a:gd name="connsiteX57" fmla="*/ 412849 w 452692"/>
                      <a:gd name="connsiteY57" fmla="*/ 537239 h 582268"/>
                      <a:gd name="connsiteX58" fmla="*/ 417788 w 452692"/>
                      <a:gd name="connsiteY58" fmla="*/ 537239 h 582268"/>
                      <a:gd name="connsiteX59" fmla="*/ 417788 w 452692"/>
                      <a:gd name="connsiteY59" fmla="*/ 34740 h 582268"/>
                      <a:gd name="connsiteX60" fmla="*/ 408650 w 452692"/>
                      <a:gd name="connsiteY60" fmla="*/ 34740 h 582268"/>
                      <a:gd name="connsiteX61" fmla="*/ 408650 w 452692"/>
                      <a:gd name="connsiteY61" fmla="*/ 246721 h 582268"/>
                      <a:gd name="connsiteX62" fmla="*/ 396219 w 452692"/>
                      <a:gd name="connsiteY62" fmla="*/ 263351 h 582268"/>
                      <a:gd name="connsiteX63" fmla="*/ 379590 w 452692"/>
                      <a:gd name="connsiteY63" fmla="*/ 259564 h 582268"/>
                      <a:gd name="connsiteX64" fmla="*/ 395725 w 452692"/>
                      <a:gd name="connsiteY64" fmla="*/ 289200 h 582268"/>
                      <a:gd name="connsiteX65" fmla="*/ 410132 w 452692"/>
                      <a:gd name="connsiteY65" fmla="*/ 361150 h 582268"/>
                      <a:gd name="connsiteX66" fmla="*/ 395725 w 452692"/>
                      <a:gd name="connsiteY66" fmla="*/ 433512 h 582268"/>
                      <a:gd name="connsiteX67" fmla="*/ 381072 w 452692"/>
                      <a:gd name="connsiteY67" fmla="*/ 460843 h 582268"/>
                      <a:gd name="connsiteX68" fmla="*/ 397125 w 452692"/>
                      <a:gd name="connsiteY68" fmla="*/ 456892 h 582268"/>
                      <a:gd name="connsiteX69" fmla="*/ 410132 w 452692"/>
                      <a:gd name="connsiteY69" fmla="*/ 472945 h 582268"/>
                      <a:gd name="connsiteX70" fmla="*/ 412849 w 452692"/>
                      <a:gd name="connsiteY70" fmla="*/ 537239 h 582268"/>
                      <a:gd name="connsiteX71" fmla="*/ 227211 w 452692"/>
                      <a:gd name="connsiteY71" fmla="*/ 214451 h 582268"/>
                      <a:gd name="connsiteX72" fmla="*/ 169173 w 452692"/>
                      <a:gd name="connsiteY72" fmla="*/ 225729 h 582268"/>
                      <a:gd name="connsiteX73" fmla="*/ 122002 w 452692"/>
                      <a:gd name="connsiteY73" fmla="*/ 256600 h 582268"/>
                      <a:gd name="connsiteX74" fmla="*/ 90473 w 452692"/>
                      <a:gd name="connsiteY74" fmla="*/ 303030 h 582268"/>
                      <a:gd name="connsiteX75" fmla="*/ 78947 w 452692"/>
                      <a:gd name="connsiteY75" fmla="*/ 361233 h 582268"/>
                      <a:gd name="connsiteX76" fmla="*/ 90473 w 452692"/>
                      <a:gd name="connsiteY76" fmla="*/ 419599 h 582268"/>
                      <a:gd name="connsiteX77" fmla="*/ 122167 w 452692"/>
                      <a:gd name="connsiteY77" fmla="*/ 466112 h 582268"/>
                      <a:gd name="connsiteX78" fmla="*/ 169420 w 452692"/>
                      <a:gd name="connsiteY78" fmla="*/ 497065 h 582268"/>
                      <a:gd name="connsiteX79" fmla="*/ 227211 w 452692"/>
                      <a:gd name="connsiteY79" fmla="*/ 508343 h 582268"/>
                      <a:gd name="connsiteX80" fmla="*/ 285084 w 452692"/>
                      <a:gd name="connsiteY80" fmla="*/ 497229 h 582268"/>
                      <a:gd name="connsiteX81" fmla="*/ 332172 w 452692"/>
                      <a:gd name="connsiteY81" fmla="*/ 466358 h 582268"/>
                      <a:gd name="connsiteX82" fmla="*/ 363867 w 452692"/>
                      <a:gd name="connsiteY82" fmla="*/ 419764 h 582268"/>
                      <a:gd name="connsiteX83" fmla="*/ 375392 w 452692"/>
                      <a:gd name="connsiteY83" fmla="*/ 361233 h 582268"/>
                      <a:gd name="connsiteX84" fmla="*/ 363867 w 452692"/>
                      <a:gd name="connsiteY84" fmla="*/ 303030 h 582268"/>
                      <a:gd name="connsiteX85" fmla="*/ 332172 w 452692"/>
                      <a:gd name="connsiteY85" fmla="*/ 256683 h 582268"/>
                      <a:gd name="connsiteX86" fmla="*/ 284919 w 452692"/>
                      <a:gd name="connsiteY86" fmla="*/ 225729 h 582268"/>
                      <a:gd name="connsiteX87" fmla="*/ 227128 w 452692"/>
                      <a:gd name="connsiteY87" fmla="*/ 214451 h 58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2692" h="582268">
                        <a:moveTo>
                          <a:pt x="223753" y="582269"/>
                        </a:moveTo>
                        <a:cubicBezTo>
                          <a:pt x="192306" y="582269"/>
                          <a:pt x="162587" y="576506"/>
                          <a:pt x="135421" y="565063"/>
                        </a:cubicBezTo>
                        <a:cubicBezTo>
                          <a:pt x="108254" y="553703"/>
                          <a:pt x="84381" y="537897"/>
                          <a:pt x="64459" y="518057"/>
                        </a:cubicBezTo>
                        <a:cubicBezTo>
                          <a:pt x="44454" y="498217"/>
                          <a:pt x="28566" y="474591"/>
                          <a:pt x="17205" y="447836"/>
                        </a:cubicBezTo>
                        <a:cubicBezTo>
                          <a:pt x="5763" y="420998"/>
                          <a:pt x="0" y="391774"/>
                          <a:pt x="0" y="361068"/>
                        </a:cubicBezTo>
                        <a:cubicBezTo>
                          <a:pt x="0" y="330362"/>
                          <a:pt x="5680" y="301630"/>
                          <a:pt x="17041" y="274794"/>
                        </a:cubicBezTo>
                        <a:cubicBezTo>
                          <a:pt x="28319" y="248039"/>
                          <a:pt x="44125" y="224330"/>
                          <a:pt x="64129" y="204572"/>
                        </a:cubicBezTo>
                        <a:cubicBezTo>
                          <a:pt x="84052" y="184732"/>
                          <a:pt x="107925" y="168926"/>
                          <a:pt x="135092" y="157566"/>
                        </a:cubicBezTo>
                        <a:cubicBezTo>
                          <a:pt x="162340" y="146123"/>
                          <a:pt x="192059" y="140360"/>
                          <a:pt x="223506" y="140360"/>
                        </a:cubicBezTo>
                        <a:cubicBezTo>
                          <a:pt x="243511" y="140360"/>
                          <a:pt x="262692" y="142830"/>
                          <a:pt x="280721" y="147605"/>
                        </a:cubicBezTo>
                        <a:cubicBezTo>
                          <a:pt x="298502" y="152380"/>
                          <a:pt x="315296" y="159048"/>
                          <a:pt x="330691" y="167445"/>
                        </a:cubicBezTo>
                        <a:cubicBezTo>
                          <a:pt x="346167" y="175842"/>
                          <a:pt x="360491" y="186214"/>
                          <a:pt x="373169" y="198069"/>
                        </a:cubicBezTo>
                        <a:cubicBezTo>
                          <a:pt x="373498" y="198398"/>
                          <a:pt x="373745" y="198645"/>
                          <a:pt x="374075" y="198974"/>
                        </a:cubicBezTo>
                        <a:lnTo>
                          <a:pt x="374075" y="17370"/>
                        </a:lnTo>
                        <a:cubicBezTo>
                          <a:pt x="374075" y="7821"/>
                          <a:pt x="381813" y="0"/>
                          <a:pt x="391445" y="0"/>
                        </a:cubicBezTo>
                        <a:lnTo>
                          <a:pt x="435323" y="0"/>
                        </a:lnTo>
                        <a:cubicBezTo>
                          <a:pt x="444872" y="0"/>
                          <a:pt x="452693" y="7738"/>
                          <a:pt x="452693" y="17370"/>
                        </a:cubicBezTo>
                        <a:lnTo>
                          <a:pt x="452693" y="554609"/>
                        </a:lnTo>
                        <a:cubicBezTo>
                          <a:pt x="452693" y="564158"/>
                          <a:pt x="444955" y="571979"/>
                          <a:pt x="435323" y="571979"/>
                        </a:cubicBezTo>
                        <a:lnTo>
                          <a:pt x="396384" y="571979"/>
                        </a:lnTo>
                        <a:cubicBezTo>
                          <a:pt x="387082" y="571979"/>
                          <a:pt x="379426" y="564652"/>
                          <a:pt x="379014" y="555349"/>
                        </a:cubicBezTo>
                        <a:lnTo>
                          <a:pt x="377532" y="520445"/>
                        </a:lnTo>
                        <a:cubicBezTo>
                          <a:pt x="376709" y="521186"/>
                          <a:pt x="375886" y="522009"/>
                          <a:pt x="375145" y="522750"/>
                        </a:cubicBezTo>
                        <a:cubicBezTo>
                          <a:pt x="362467" y="534769"/>
                          <a:pt x="348061" y="545306"/>
                          <a:pt x="332419" y="554115"/>
                        </a:cubicBezTo>
                        <a:cubicBezTo>
                          <a:pt x="316778" y="562923"/>
                          <a:pt x="299655" y="569838"/>
                          <a:pt x="281544" y="574778"/>
                        </a:cubicBezTo>
                        <a:cubicBezTo>
                          <a:pt x="263350" y="579717"/>
                          <a:pt x="243922" y="582269"/>
                          <a:pt x="223918" y="582269"/>
                        </a:cubicBezTo>
                        <a:close/>
                        <a:moveTo>
                          <a:pt x="223342" y="175183"/>
                        </a:moveTo>
                        <a:cubicBezTo>
                          <a:pt x="196587" y="175183"/>
                          <a:pt x="171314" y="180040"/>
                          <a:pt x="148428" y="189672"/>
                        </a:cubicBezTo>
                        <a:cubicBezTo>
                          <a:pt x="125460" y="199304"/>
                          <a:pt x="105291" y="212640"/>
                          <a:pt x="88497" y="229269"/>
                        </a:cubicBezTo>
                        <a:cubicBezTo>
                          <a:pt x="71785" y="245898"/>
                          <a:pt x="58449" y="265738"/>
                          <a:pt x="48982" y="288377"/>
                        </a:cubicBezTo>
                        <a:cubicBezTo>
                          <a:pt x="39515" y="310933"/>
                          <a:pt x="34658" y="335383"/>
                          <a:pt x="34658" y="361233"/>
                        </a:cubicBezTo>
                        <a:cubicBezTo>
                          <a:pt x="34658" y="387082"/>
                          <a:pt x="39515" y="411861"/>
                          <a:pt x="49147" y="434335"/>
                        </a:cubicBezTo>
                        <a:cubicBezTo>
                          <a:pt x="58778" y="456974"/>
                          <a:pt x="72115" y="476814"/>
                          <a:pt x="88909" y="493525"/>
                        </a:cubicBezTo>
                        <a:cubicBezTo>
                          <a:pt x="105702" y="510154"/>
                          <a:pt x="125872" y="523490"/>
                          <a:pt x="148840" y="533123"/>
                        </a:cubicBezTo>
                        <a:cubicBezTo>
                          <a:pt x="171808" y="542754"/>
                          <a:pt x="196998" y="547611"/>
                          <a:pt x="223753" y="547611"/>
                        </a:cubicBezTo>
                        <a:cubicBezTo>
                          <a:pt x="240712" y="547611"/>
                          <a:pt x="257012" y="545471"/>
                          <a:pt x="272241" y="541355"/>
                        </a:cubicBezTo>
                        <a:cubicBezTo>
                          <a:pt x="287553" y="537156"/>
                          <a:pt x="302042" y="531311"/>
                          <a:pt x="315214" y="523902"/>
                        </a:cubicBezTo>
                        <a:cubicBezTo>
                          <a:pt x="328385" y="516493"/>
                          <a:pt x="340487" y="507685"/>
                          <a:pt x="351107" y="497641"/>
                        </a:cubicBezTo>
                        <a:cubicBezTo>
                          <a:pt x="358763" y="490397"/>
                          <a:pt x="365595" y="482576"/>
                          <a:pt x="371605" y="474262"/>
                        </a:cubicBezTo>
                        <a:cubicBezTo>
                          <a:pt x="366913" y="480189"/>
                          <a:pt x="361891" y="485869"/>
                          <a:pt x="356458" y="491138"/>
                        </a:cubicBezTo>
                        <a:cubicBezTo>
                          <a:pt x="339911" y="507437"/>
                          <a:pt x="320318" y="520280"/>
                          <a:pt x="298255" y="529336"/>
                        </a:cubicBezTo>
                        <a:cubicBezTo>
                          <a:pt x="276111" y="538391"/>
                          <a:pt x="252237" y="543001"/>
                          <a:pt x="227128" y="543001"/>
                        </a:cubicBezTo>
                        <a:cubicBezTo>
                          <a:pt x="202020" y="543001"/>
                          <a:pt x="178064" y="538308"/>
                          <a:pt x="155919" y="529088"/>
                        </a:cubicBezTo>
                        <a:cubicBezTo>
                          <a:pt x="133857" y="519868"/>
                          <a:pt x="114346" y="507026"/>
                          <a:pt x="97799" y="490973"/>
                        </a:cubicBezTo>
                        <a:cubicBezTo>
                          <a:pt x="81253" y="474838"/>
                          <a:pt x="67999" y="455410"/>
                          <a:pt x="58449" y="433347"/>
                        </a:cubicBezTo>
                        <a:cubicBezTo>
                          <a:pt x="48900" y="411203"/>
                          <a:pt x="44043" y="386917"/>
                          <a:pt x="44043" y="361233"/>
                        </a:cubicBezTo>
                        <a:cubicBezTo>
                          <a:pt x="44043" y="335548"/>
                          <a:pt x="48900" y="311345"/>
                          <a:pt x="58449" y="289282"/>
                        </a:cubicBezTo>
                        <a:cubicBezTo>
                          <a:pt x="67916" y="267384"/>
                          <a:pt x="81088" y="248039"/>
                          <a:pt x="97470" y="231903"/>
                        </a:cubicBezTo>
                        <a:cubicBezTo>
                          <a:pt x="113852" y="215768"/>
                          <a:pt x="133445" y="202926"/>
                          <a:pt x="155672" y="193705"/>
                        </a:cubicBezTo>
                        <a:cubicBezTo>
                          <a:pt x="177899" y="184485"/>
                          <a:pt x="201938" y="179793"/>
                          <a:pt x="227046" y="179793"/>
                        </a:cubicBezTo>
                        <a:cubicBezTo>
                          <a:pt x="252155" y="179793"/>
                          <a:pt x="276111" y="184485"/>
                          <a:pt x="298255" y="193705"/>
                        </a:cubicBezTo>
                        <a:cubicBezTo>
                          <a:pt x="320236" y="202926"/>
                          <a:pt x="339828" y="215768"/>
                          <a:pt x="356375" y="231821"/>
                        </a:cubicBezTo>
                        <a:cubicBezTo>
                          <a:pt x="361315" y="236678"/>
                          <a:pt x="366007" y="241782"/>
                          <a:pt x="370370" y="247215"/>
                        </a:cubicBezTo>
                        <a:cubicBezTo>
                          <a:pt x="364114" y="238818"/>
                          <a:pt x="357034" y="230916"/>
                          <a:pt x="349213" y="223589"/>
                        </a:cubicBezTo>
                        <a:cubicBezTo>
                          <a:pt x="338676" y="213710"/>
                          <a:pt x="326739" y="205148"/>
                          <a:pt x="313814" y="198151"/>
                        </a:cubicBezTo>
                        <a:cubicBezTo>
                          <a:pt x="300807" y="191071"/>
                          <a:pt x="286566" y="185391"/>
                          <a:pt x="271418" y="181357"/>
                        </a:cubicBezTo>
                        <a:cubicBezTo>
                          <a:pt x="256435" y="177323"/>
                          <a:pt x="240218" y="175265"/>
                          <a:pt x="223259" y="175265"/>
                        </a:cubicBezTo>
                        <a:close/>
                        <a:moveTo>
                          <a:pt x="412849" y="537239"/>
                        </a:moveTo>
                        <a:lnTo>
                          <a:pt x="417788" y="537239"/>
                        </a:lnTo>
                        <a:lnTo>
                          <a:pt x="417788" y="34740"/>
                        </a:lnTo>
                        <a:lnTo>
                          <a:pt x="408650" y="34740"/>
                        </a:lnTo>
                        <a:lnTo>
                          <a:pt x="408650" y="246721"/>
                        </a:lnTo>
                        <a:cubicBezTo>
                          <a:pt x="408650" y="254460"/>
                          <a:pt x="403546" y="261210"/>
                          <a:pt x="396219" y="263351"/>
                        </a:cubicBezTo>
                        <a:cubicBezTo>
                          <a:pt x="390292" y="265079"/>
                          <a:pt x="384036" y="263515"/>
                          <a:pt x="379590" y="259564"/>
                        </a:cubicBezTo>
                        <a:cubicBezTo>
                          <a:pt x="385764" y="268784"/>
                          <a:pt x="391198" y="278745"/>
                          <a:pt x="395725" y="289200"/>
                        </a:cubicBezTo>
                        <a:cubicBezTo>
                          <a:pt x="405275" y="311263"/>
                          <a:pt x="410132" y="335466"/>
                          <a:pt x="410132" y="361150"/>
                        </a:cubicBezTo>
                        <a:cubicBezTo>
                          <a:pt x="410132" y="386835"/>
                          <a:pt x="405275" y="411449"/>
                          <a:pt x="395725" y="433512"/>
                        </a:cubicBezTo>
                        <a:cubicBezTo>
                          <a:pt x="391527" y="443143"/>
                          <a:pt x="386670" y="452282"/>
                          <a:pt x="381072" y="460843"/>
                        </a:cubicBezTo>
                        <a:cubicBezTo>
                          <a:pt x="385353" y="456974"/>
                          <a:pt x="391362" y="455410"/>
                          <a:pt x="397125" y="456892"/>
                        </a:cubicBezTo>
                        <a:cubicBezTo>
                          <a:pt x="404534" y="458785"/>
                          <a:pt x="409803" y="465371"/>
                          <a:pt x="410132" y="472945"/>
                        </a:cubicBezTo>
                        <a:lnTo>
                          <a:pt x="412849" y="537239"/>
                        </a:lnTo>
                        <a:close/>
                        <a:moveTo>
                          <a:pt x="227211" y="214451"/>
                        </a:moveTo>
                        <a:cubicBezTo>
                          <a:pt x="206712" y="214451"/>
                          <a:pt x="187202" y="218238"/>
                          <a:pt x="169173" y="225729"/>
                        </a:cubicBezTo>
                        <a:cubicBezTo>
                          <a:pt x="151145" y="233221"/>
                          <a:pt x="135256" y="243593"/>
                          <a:pt x="122002" y="256600"/>
                        </a:cubicBezTo>
                        <a:cubicBezTo>
                          <a:pt x="108831" y="269607"/>
                          <a:pt x="98211" y="285248"/>
                          <a:pt x="90473" y="303030"/>
                        </a:cubicBezTo>
                        <a:cubicBezTo>
                          <a:pt x="82817" y="320729"/>
                          <a:pt x="78947" y="340322"/>
                          <a:pt x="78947" y="361233"/>
                        </a:cubicBezTo>
                        <a:cubicBezTo>
                          <a:pt x="78947" y="382142"/>
                          <a:pt x="82817" y="401818"/>
                          <a:pt x="90473" y="419599"/>
                        </a:cubicBezTo>
                        <a:cubicBezTo>
                          <a:pt x="98211" y="437545"/>
                          <a:pt x="108831" y="453187"/>
                          <a:pt x="122167" y="466112"/>
                        </a:cubicBezTo>
                        <a:cubicBezTo>
                          <a:pt x="135503" y="479119"/>
                          <a:pt x="151392" y="489573"/>
                          <a:pt x="169420" y="497065"/>
                        </a:cubicBezTo>
                        <a:cubicBezTo>
                          <a:pt x="187284" y="504556"/>
                          <a:pt x="206712" y="508343"/>
                          <a:pt x="227211" y="508343"/>
                        </a:cubicBezTo>
                        <a:cubicBezTo>
                          <a:pt x="247709" y="508343"/>
                          <a:pt x="267220" y="504639"/>
                          <a:pt x="285084" y="497229"/>
                        </a:cubicBezTo>
                        <a:cubicBezTo>
                          <a:pt x="302948" y="489821"/>
                          <a:pt x="318836" y="479448"/>
                          <a:pt x="332172" y="466358"/>
                        </a:cubicBezTo>
                        <a:cubicBezTo>
                          <a:pt x="345509" y="453269"/>
                          <a:pt x="356211" y="437545"/>
                          <a:pt x="363867" y="419764"/>
                        </a:cubicBezTo>
                        <a:cubicBezTo>
                          <a:pt x="371523" y="402064"/>
                          <a:pt x="375392" y="382390"/>
                          <a:pt x="375392" y="361233"/>
                        </a:cubicBezTo>
                        <a:cubicBezTo>
                          <a:pt x="375392" y="340076"/>
                          <a:pt x="371523" y="320729"/>
                          <a:pt x="363867" y="303030"/>
                        </a:cubicBezTo>
                        <a:cubicBezTo>
                          <a:pt x="356128" y="285248"/>
                          <a:pt x="345509" y="269689"/>
                          <a:pt x="332172" y="256683"/>
                        </a:cubicBezTo>
                        <a:cubicBezTo>
                          <a:pt x="318836" y="243675"/>
                          <a:pt x="302948" y="233221"/>
                          <a:pt x="284919" y="225729"/>
                        </a:cubicBezTo>
                        <a:cubicBezTo>
                          <a:pt x="267055" y="218238"/>
                          <a:pt x="247627" y="214451"/>
                          <a:pt x="227128" y="214451"/>
                        </a:cubicBezTo>
                        <a:close/>
                      </a:path>
                    </a:pathLst>
                  </a:custGeom>
                  <a:solidFill>
                    <a:srgbClr val="1D1D1B"/>
                  </a:solidFill>
                  <a:ln w="8232" cap="flat">
                    <a:noFill/>
                    <a:prstDash val="solid"/>
                    <a:miter/>
                  </a:ln>
                </p:spPr>
                <p:txBody>
                  <a:bodyPr rtlCol="0" anchor="ctr"/>
                  <a:lstStyle/>
                  <a:p>
                    <a:endParaRPr lang="en-US"/>
                  </a:p>
                </p:txBody>
              </p:sp>
            </p:grpSp>
            <p:grpSp>
              <p:nvGrpSpPr>
                <p:cNvPr id="13" name="Gráfico 23">
                  <a:extLst>
                    <a:ext uri="{FF2B5EF4-FFF2-40B4-BE49-F238E27FC236}">
                      <a16:creationId xmlns:a16="http://schemas.microsoft.com/office/drawing/2014/main" id="{E35F8ADB-B493-D53F-079D-35768CCB73DF}"/>
                    </a:ext>
                  </a:extLst>
                </p:cNvPr>
                <p:cNvGrpSpPr/>
                <p:nvPr/>
              </p:nvGrpSpPr>
              <p:grpSpPr>
                <a:xfrm>
                  <a:off x="1317081" y="5169138"/>
                  <a:ext cx="398771" cy="431618"/>
                  <a:chOff x="1317081" y="5169138"/>
                  <a:chExt cx="398771" cy="431618"/>
                </a:xfrm>
                <a:solidFill>
                  <a:srgbClr val="1D1D1B"/>
                </a:solidFill>
              </p:grpSpPr>
              <p:sp>
                <p:nvSpPr>
                  <p:cNvPr id="257" name="Forma Livre: Forma 256">
                    <a:extLst>
                      <a:ext uri="{FF2B5EF4-FFF2-40B4-BE49-F238E27FC236}">
                        <a16:creationId xmlns:a16="http://schemas.microsoft.com/office/drawing/2014/main" id="{D07D0E47-FD93-CB53-FB30-6A99A0728F62}"/>
                      </a:ext>
                    </a:extLst>
                  </p:cNvPr>
                  <p:cNvSpPr/>
                  <p:nvPr/>
                </p:nvSpPr>
                <p:spPr>
                  <a:xfrm>
                    <a:off x="1334451" y="5186590"/>
                    <a:ext cx="364031" cy="396795"/>
                  </a:xfrm>
                  <a:custGeom>
                    <a:avLst/>
                    <a:gdLst>
                      <a:gd name="connsiteX0" fmla="*/ 182016 w 364031"/>
                      <a:gd name="connsiteY0" fmla="*/ 357116 h 396795"/>
                      <a:gd name="connsiteX1" fmla="*/ 284837 w 364031"/>
                      <a:gd name="connsiteY1" fmla="*/ 318754 h 396795"/>
                      <a:gd name="connsiteX2" fmla="*/ 320153 w 364031"/>
                      <a:gd name="connsiteY2" fmla="*/ 202596 h 396795"/>
                      <a:gd name="connsiteX3" fmla="*/ 320153 w 364031"/>
                      <a:gd name="connsiteY3" fmla="*/ 0 h 396795"/>
                      <a:gd name="connsiteX4" fmla="*/ 364031 w 364031"/>
                      <a:gd name="connsiteY4" fmla="*/ 0 h 396795"/>
                      <a:gd name="connsiteX5" fmla="*/ 364031 w 364031"/>
                      <a:gd name="connsiteY5" fmla="*/ 203749 h 396795"/>
                      <a:gd name="connsiteX6" fmla="*/ 351436 w 364031"/>
                      <a:gd name="connsiteY6" fmla="*/ 288459 h 396795"/>
                      <a:gd name="connsiteX7" fmla="*/ 315378 w 364031"/>
                      <a:gd name="connsiteY7" fmla="*/ 348719 h 396795"/>
                      <a:gd name="connsiteX8" fmla="*/ 258164 w 364031"/>
                      <a:gd name="connsiteY8" fmla="*/ 384777 h 396795"/>
                      <a:gd name="connsiteX9" fmla="*/ 182016 w 364031"/>
                      <a:gd name="connsiteY9" fmla="*/ 396796 h 396795"/>
                      <a:gd name="connsiteX10" fmla="*/ 105867 w 364031"/>
                      <a:gd name="connsiteY10" fmla="*/ 384777 h 396795"/>
                      <a:gd name="connsiteX11" fmla="*/ 48653 w 364031"/>
                      <a:gd name="connsiteY11" fmla="*/ 348719 h 396795"/>
                      <a:gd name="connsiteX12" fmla="*/ 12595 w 364031"/>
                      <a:gd name="connsiteY12" fmla="*/ 288459 h 396795"/>
                      <a:gd name="connsiteX13" fmla="*/ 0 w 364031"/>
                      <a:gd name="connsiteY13" fmla="*/ 203749 h 396795"/>
                      <a:gd name="connsiteX14" fmla="*/ 0 w 364031"/>
                      <a:gd name="connsiteY14" fmla="*/ 0 h 396795"/>
                      <a:gd name="connsiteX15" fmla="*/ 43878 w 364031"/>
                      <a:gd name="connsiteY15" fmla="*/ 0 h 396795"/>
                      <a:gd name="connsiteX16" fmla="*/ 43878 w 364031"/>
                      <a:gd name="connsiteY16" fmla="*/ 202596 h 396795"/>
                      <a:gd name="connsiteX17" fmla="*/ 78618 w 364031"/>
                      <a:gd name="connsiteY17" fmla="*/ 318178 h 396795"/>
                      <a:gd name="connsiteX18" fmla="*/ 182016 w 364031"/>
                      <a:gd name="connsiteY18" fmla="*/ 357116 h 39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31" h="396795">
                        <a:moveTo>
                          <a:pt x="182016" y="357116"/>
                        </a:moveTo>
                        <a:cubicBezTo>
                          <a:pt x="227046" y="357116"/>
                          <a:pt x="261292" y="344356"/>
                          <a:pt x="284837" y="318754"/>
                        </a:cubicBezTo>
                        <a:cubicBezTo>
                          <a:pt x="308381" y="293234"/>
                          <a:pt x="320153" y="254459"/>
                          <a:pt x="320153" y="202596"/>
                        </a:cubicBezTo>
                        <a:lnTo>
                          <a:pt x="320153" y="0"/>
                        </a:lnTo>
                        <a:lnTo>
                          <a:pt x="364031" y="0"/>
                        </a:lnTo>
                        <a:lnTo>
                          <a:pt x="364031" y="203749"/>
                        </a:lnTo>
                        <a:cubicBezTo>
                          <a:pt x="364031" y="236019"/>
                          <a:pt x="359833" y="264256"/>
                          <a:pt x="351436" y="288459"/>
                        </a:cubicBezTo>
                        <a:cubicBezTo>
                          <a:pt x="343039" y="312662"/>
                          <a:pt x="331020" y="332748"/>
                          <a:pt x="315378" y="348719"/>
                        </a:cubicBezTo>
                        <a:cubicBezTo>
                          <a:pt x="299737" y="364772"/>
                          <a:pt x="280638" y="376791"/>
                          <a:pt x="258164" y="384777"/>
                        </a:cubicBezTo>
                        <a:cubicBezTo>
                          <a:pt x="235690" y="392762"/>
                          <a:pt x="210252" y="396796"/>
                          <a:pt x="182016" y="396796"/>
                        </a:cubicBezTo>
                        <a:cubicBezTo>
                          <a:pt x="153779" y="396796"/>
                          <a:pt x="128423" y="392762"/>
                          <a:pt x="105867" y="384777"/>
                        </a:cubicBezTo>
                        <a:cubicBezTo>
                          <a:pt x="83393" y="376791"/>
                          <a:pt x="64294" y="364772"/>
                          <a:pt x="48653" y="348719"/>
                        </a:cubicBezTo>
                        <a:cubicBezTo>
                          <a:pt x="33011" y="332666"/>
                          <a:pt x="20992" y="312579"/>
                          <a:pt x="12595" y="288459"/>
                        </a:cubicBezTo>
                        <a:cubicBezTo>
                          <a:pt x="4198" y="264256"/>
                          <a:pt x="0" y="236019"/>
                          <a:pt x="0" y="203749"/>
                        </a:cubicBezTo>
                        <a:lnTo>
                          <a:pt x="0" y="0"/>
                        </a:lnTo>
                        <a:lnTo>
                          <a:pt x="43878" y="0"/>
                        </a:lnTo>
                        <a:lnTo>
                          <a:pt x="43878" y="202596"/>
                        </a:lnTo>
                        <a:cubicBezTo>
                          <a:pt x="43878" y="253719"/>
                          <a:pt x="55485" y="292246"/>
                          <a:pt x="78618" y="318178"/>
                        </a:cubicBezTo>
                        <a:cubicBezTo>
                          <a:pt x="101751" y="344109"/>
                          <a:pt x="136244" y="357116"/>
                          <a:pt x="182016" y="357116"/>
                        </a:cubicBezTo>
                        <a:close/>
                      </a:path>
                    </a:pathLst>
                  </a:custGeom>
                  <a:solidFill>
                    <a:srgbClr val="1D1D1B"/>
                  </a:solidFill>
                  <a:ln w="8232" cap="flat">
                    <a:noFill/>
                    <a:prstDash val="solid"/>
                    <a:miter/>
                  </a:ln>
                </p:spPr>
                <p:txBody>
                  <a:bodyPr rtlCol="0" anchor="ctr"/>
                  <a:lstStyle/>
                  <a:p>
                    <a:endParaRPr lang="en-US"/>
                  </a:p>
                </p:txBody>
              </p:sp>
              <p:sp>
                <p:nvSpPr>
                  <p:cNvPr id="259" name="Forma Livre: Forma 258">
                    <a:extLst>
                      <a:ext uri="{FF2B5EF4-FFF2-40B4-BE49-F238E27FC236}">
                        <a16:creationId xmlns:a16="http://schemas.microsoft.com/office/drawing/2014/main" id="{16CDCD3C-F2BC-A782-745E-D5559528028E}"/>
                      </a:ext>
                    </a:extLst>
                  </p:cNvPr>
                  <p:cNvSpPr/>
                  <p:nvPr/>
                </p:nvSpPr>
                <p:spPr>
                  <a:xfrm>
                    <a:off x="1317081" y="5169138"/>
                    <a:ext cx="398771" cy="431618"/>
                  </a:xfrm>
                  <a:custGeom>
                    <a:avLst/>
                    <a:gdLst>
                      <a:gd name="connsiteX0" fmla="*/ 199386 w 398771"/>
                      <a:gd name="connsiteY0" fmla="*/ 431618 h 431618"/>
                      <a:gd name="connsiteX1" fmla="*/ 117474 w 398771"/>
                      <a:gd name="connsiteY1" fmla="*/ 418611 h 431618"/>
                      <a:gd name="connsiteX2" fmla="*/ 53592 w 398771"/>
                      <a:gd name="connsiteY2" fmla="*/ 378356 h 431618"/>
                      <a:gd name="connsiteX3" fmla="*/ 13583 w 398771"/>
                      <a:gd name="connsiteY3" fmla="*/ 311591 h 431618"/>
                      <a:gd name="connsiteX4" fmla="*/ 0 w 398771"/>
                      <a:gd name="connsiteY4" fmla="*/ 221201 h 431618"/>
                      <a:gd name="connsiteX5" fmla="*/ 0 w 398771"/>
                      <a:gd name="connsiteY5" fmla="*/ 17452 h 431618"/>
                      <a:gd name="connsiteX6" fmla="*/ 17370 w 398771"/>
                      <a:gd name="connsiteY6" fmla="*/ 82 h 431618"/>
                      <a:gd name="connsiteX7" fmla="*/ 61248 w 398771"/>
                      <a:gd name="connsiteY7" fmla="*/ 82 h 431618"/>
                      <a:gd name="connsiteX8" fmla="*/ 78618 w 398771"/>
                      <a:gd name="connsiteY8" fmla="*/ 17452 h 431618"/>
                      <a:gd name="connsiteX9" fmla="*/ 78618 w 398771"/>
                      <a:gd name="connsiteY9" fmla="*/ 220049 h 431618"/>
                      <a:gd name="connsiteX10" fmla="*/ 108913 w 398771"/>
                      <a:gd name="connsiteY10" fmla="*/ 324105 h 431618"/>
                      <a:gd name="connsiteX11" fmla="*/ 199386 w 398771"/>
                      <a:gd name="connsiteY11" fmla="*/ 357199 h 431618"/>
                      <a:gd name="connsiteX12" fmla="*/ 289447 w 398771"/>
                      <a:gd name="connsiteY12" fmla="*/ 324434 h 431618"/>
                      <a:gd name="connsiteX13" fmla="*/ 320153 w 398771"/>
                      <a:gd name="connsiteY13" fmla="*/ 219966 h 431618"/>
                      <a:gd name="connsiteX14" fmla="*/ 320153 w 398771"/>
                      <a:gd name="connsiteY14" fmla="*/ 17370 h 431618"/>
                      <a:gd name="connsiteX15" fmla="*/ 337523 w 398771"/>
                      <a:gd name="connsiteY15" fmla="*/ 0 h 431618"/>
                      <a:gd name="connsiteX16" fmla="*/ 381401 w 398771"/>
                      <a:gd name="connsiteY16" fmla="*/ 0 h 431618"/>
                      <a:gd name="connsiteX17" fmla="*/ 398771 w 398771"/>
                      <a:gd name="connsiteY17" fmla="*/ 17370 h 431618"/>
                      <a:gd name="connsiteX18" fmla="*/ 398771 w 398771"/>
                      <a:gd name="connsiteY18" fmla="*/ 221119 h 431618"/>
                      <a:gd name="connsiteX19" fmla="*/ 385188 w 398771"/>
                      <a:gd name="connsiteY19" fmla="*/ 311509 h 431618"/>
                      <a:gd name="connsiteX20" fmla="*/ 345179 w 398771"/>
                      <a:gd name="connsiteY20" fmla="*/ 378273 h 431618"/>
                      <a:gd name="connsiteX21" fmla="*/ 281379 w 398771"/>
                      <a:gd name="connsiteY21" fmla="*/ 418529 h 431618"/>
                      <a:gd name="connsiteX22" fmla="*/ 199386 w 398771"/>
                      <a:gd name="connsiteY22" fmla="*/ 431536 h 431618"/>
                      <a:gd name="connsiteX23" fmla="*/ 34740 w 398771"/>
                      <a:gd name="connsiteY23" fmla="*/ 34822 h 431618"/>
                      <a:gd name="connsiteX24" fmla="*/ 34740 w 398771"/>
                      <a:gd name="connsiteY24" fmla="*/ 221201 h 431618"/>
                      <a:gd name="connsiteX25" fmla="*/ 46348 w 398771"/>
                      <a:gd name="connsiteY25" fmla="*/ 300231 h 431618"/>
                      <a:gd name="connsiteX26" fmla="*/ 78454 w 398771"/>
                      <a:gd name="connsiteY26" fmla="*/ 354070 h 431618"/>
                      <a:gd name="connsiteX27" fmla="*/ 129082 w 398771"/>
                      <a:gd name="connsiteY27" fmla="*/ 385929 h 431618"/>
                      <a:gd name="connsiteX28" fmla="*/ 199386 w 398771"/>
                      <a:gd name="connsiteY28" fmla="*/ 396960 h 431618"/>
                      <a:gd name="connsiteX29" fmla="*/ 269689 w 398771"/>
                      <a:gd name="connsiteY29" fmla="*/ 385929 h 431618"/>
                      <a:gd name="connsiteX30" fmla="*/ 320318 w 398771"/>
                      <a:gd name="connsiteY30" fmla="*/ 354070 h 431618"/>
                      <a:gd name="connsiteX31" fmla="*/ 352424 w 398771"/>
                      <a:gd name="connsiteY31" fmla="*/ 300231 h 431618"/>
                      <a:gd name="connsiteX32" fmla="*/ 364031 w 398771"/>
                      <a:gd name="connsiteY32" fmla="*/ 221201 h 431618"/>
                      <a:gd name="connsiteX33" fmla="*/ 364031 w 398771"/>
                      <a:gd name="connsiteY33" fmla="*/ 34822 h 431618"/>
                      <a:gd name="connsiteX34" fmla="*/ 354893 w 398771"/>
                      <a:gd name="connsiteY34" fmla="*/ 34822 h 431618"/>
                      <a:gd name="connsiteX35" fmla="*/ 354893 w 398771"/>
                      <a:gd name="connsiteY35" fmla="*/ 220049 h 431618"/>
                      <a:gd name="connsiteX36" fmla="*/ 315049 w 398771"/>
                      <a:gd name="connsiteY36" fmla="*/ 347978 h 431618"/>
                      <a:gd name="connsiteX37" fmla="*/ 199468 w 398771"/>
                      <a:gd name="connsiteY37" fmla="*/ 391939 h 431618"/>
                      <a:gd name="connsiteX38" fmla="*/ 83064 w 398771"/>
                      <a:gd name="connsiteY38" fmla="*/ 347237 h 431618"/>
                      <a:gd name="connsiteX39" fmla="*/ 43960 w 398771"/>
                      <a:gd name="connsiteY39" fmla="*/ 220049 h 431618"/>
                      <a:gd name="connsiteX40" fmla="*/ 43960 w 398771"/>
                      <a:gd name="connsiteY40" fmla="*/ 34822 h 431618"/>
                      <a:gd name="connsiteX41" fmla="*/ 34822 w 398771"/>
                      <a:gd name="connsiteY41" fmla="*/ 34822 h 4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8771" h="431618">
                        <a:moveTo>
                          <a:pt x="199386" y="431618"/>
                        </a:moveTo>
                        <a:cubicBezTo>
                          <a:pt x="169338" y="431618"/>
                          <a:pt x="141760" y="427255"/>
                          <a:pt x="117474" y="418611"/>
                        </a:cubicBezTo>
                        <a:cubicBezTo>
                          <a:pt x="92531" y="409721"/>
                          <a:pt x="71044" y="396137"/>
                          <a:pt x="53592" y="378356"/>
                        </a:cubicBezTo>
                        <a:cubicBezTo>
                          <a:pt x="36222" y="360574"/>
                          <a:pt x="22721" y="338100"/>
                          <a:pt x="13583" y="311591"/>
                        </a:cubicBezTo>
                        <a:cubicBezTo>
                          <a:pt x="4610" y="285743"/>
                          <a:pt x="0" y="255283"/>
                          <a:pt x="0" y="221201"/>
                        </a:cubicBezTo>
                        <a:lnTo>
                          <a:pt x="0" y="17452"/>
                        </a:lnTo>
                        <a:cubicBezTo>
                          <a:pt x="0" y="7903"/>
                          <a:pt x="7738" y="82"/>
                          <a:pt x="17370" y="82"/>
                        </a:cubicBezTo>
                        <a:lnTo>
                          <a:pt x="61248" y="82"/>
                        </a:lnTo>
                        <a:cubicBezTo>
                          <a:pt x="70797" y="82"/>
                          <a:pt x="78618" y="7821"/>
                          <a:pt x="78618" y="17452"/>
                        </a:cubicBezTo>
                        <a:lnTo>
                          <a:pt x="78618" y="220049"/>
                        </a:lnTo>
                        <a:cubicBezTo>
                          <a:pt x="78618" y="266561"/>
                          <a:pt x="88826" y="301548"/>
                          <a:pt x="108913" y="324105"/>
                        </a:cubicBezTo>
                        <a:cubicBezTo>
                          <a:pt x="128753" y="346414"/>
                          <a:pt x="158389" y="357199"/>
                          <a:pt x="199386" y="357199"/>
                        </a:cubicBezTo>
                        <a:cubicBezTo>
                          <a:pt x="240382" y="357199"/>
                          <a:pt x="269195" y="346496"/>
                          <a:pt x="289447" y="324434"/>
                        </a:cubicBezTo>
                        <a:cubicBezTo>
                          <a:pt x="309863" y="302289"/>
                          <a:pt x="320153" y="267137"/>
                          <a:pt x="320153" y="219966"/>
                        </a:cubicBezTo>
                        <a:lnTo>
                          <a:pt x="320153" y="17370"/>
                        </a:lnTo>
                        <a:cubicBezTo>
                          <a:pt x="320153" y="7821"/>
                          <a:pt x="327892" y="0"/>
                          <a:pt x="337523" y="0"/>
                        </a:cubicBezTo>
                        <a:lnTo>
                          <a:pt x="381401" y="0"/>
                        </a:lnTo>
                        <a:cubicBezTo>
                          <a:pt x="390951" y="0"/>
                          <a:pt x="398771" y="7738"/>
                          <a:pt x="398771" y="17370"/>
                        </a:cubicBezTo>
                        <a:lnTo>
                          <a:pt x="398771" y="221119"/>
                        </a:lnTo>
                        <a:cubicBezTo>
                          <a:pt x="398771" y="255201"/>
                          <a:pt x="394244" y="285660"/>
                          <a:pt x="385188" y="311509"/>
                        </a:cubicBezTo>
                        <a:cubicBezTo>
                          <a:pt x="375968" y="338017"/>
                          <a:pt x="362549" y="360409"/>
                          <a:pt x="345179" y="378273"/>
                        </a:cubicBezTo>
                        <a:cubicBezTo>
                          <a:pt x="327727" y="396137"/>
                          <a:pt x="306241" y="409721"/>
                          <a:pt x="281379" y="418529"/>
                        </a:cubicBezTo>
                        <a:cubicBezTo>
                          <a:pt x="257094" y="427173"/>
                          <a:pt x="229516" y="431536"/>
                          <a:pt x="199386" y="431536"/>
                        </a:cubicBezTo>
                        <a:close/>
                        <a:moveTo>
                          <a:pt x="34740" y="34822"/>
                        </a:moveTo>
                        <a:lnTo>
                          <a:pt x="34740" y="221201"/>
                        </a:lnTo>
                        <a:cubicBezTo>
                          <a:pt x="34740" y="251414"/>
                          <a:pt x="38692" y="278004"/>
                          <a:pt x="46348" y="300231"/>
                        </a:cubicBezTo>
                        <a:cubicBezTo>
                          <a:pt x="53839" y="321882"/>
                          <a:pt x="64623" y="339993"/>
                          <a:pt x="78454" y="354070"/>
                        </a:cubicBezTo>
                        <a:cubicBezTo>
                          <a:pt x="92119" y="368065"/>
                          <a:pt x="109160" y="378850"/>
                          <a:pt x="129082" y="385929"/>
                        </a:cubicBezTo>
                        <a:cubicBezTo>
                          <a:pt x="149580" y="393256"/>
                          <a:pt x="173289" y="396960"/>
                          <a:pt x="199386" y="396960"/>
                        </a:cubicBezTo>
                        <a:cubicBezTo>
                          <a:pt x="225482" y="396960"/>
                          <a:pt x="249109" y="393256"/>
                          <a:pt x="269689" y="385929"/>
                        </a:cubicBezTo>
                        <a:cubicBezTo>
                          <a:pt x="289611" y="378850"/>
                          <a:pt x="306652" y="368147"/>
                          <a:pt x="320318" y="354070"/>
                        </a:cubicBezTo>
                        <a:cubicBezTo>
                          <a:pt x="334066" y="339993"/>
                          <a:pt x="344850" y="321799"/>
                          <a:pt x="352424" y="300231"/>
                        </a:cubicBezTo>
                        <a:cubicBezTo>
                          <a:pt x="360162" y="278004"/>
                          <a:pt x="364031" y="251414"/>
                          <a:pt x="364031" y="221201"/>
                        </a:cubicBezTo>
                        <a:lnTo>
                          <a:pt x="364031" y="34822"/>
                        </a:lnTo>
                        <a:lnTo>
                          <a:pt x="354893" y="34822"/>
                        </a:lnTo>
                        <a:lnTo>
                          <a:pt x="354893" y="220049"/>
                        </a:lnTo>
                        <a:cubicBezTo>
                          <a:pt x="354893" y="276193"/>
                          <a:pt x="341475" y="319247"/>
                          <a:pt x="315049" y="347978"/>
                        </a:cubicBezTo>
                        <a:cubicBezTo>
                          <a:pt x="288212" y="377121"/>
                          <a:pt x="249273" y="391939"/>
                          <a:pt x="199468" y="391939"/>
                        </a:cubicBezTo>
                        <a:cubicBezTo>
                          <a:pt x="149663" y="391939"/>
                          <a:pt x="109572" y="376873"/>
                          <a:pt x="83064" y="347237"/>
                        </a:cubicBezTo>
                        <a:cubicBezTo>
                          <a:pt x="57132" y="318095"/>
                          <a:pt x="43960" y="275370"/>
                          <a:pt x="43960" y="220049"/>
                        </a:cubicBezTo>
                        <a:lnTo>
                          <a:pt x="43960" y="34822"/>
                        </a:lnTo>
                        <a:lnTo>
                          <a:pt x="34822" y="34822"/>
                        </a:lnTo>
                        <a:close/>
                      </a:path>
                    </a:pathLst>
                  </a:custGeom>
                  <a:solidFill>
                    <a:srgbClr val="1D1D1B"/>
                  </a:solidFill>
                  <a:ln w="8232" cap="flat">
                    <a:noFill/>
                    <a:prstDash val="solid"/>
                    <a:miter/>
                  </a:ln>
                </p:spPr>
                <p:txBody>
                  <a:bodyPr rtlCol="0" anchor="ctr"/>
                  <a:lstStyle/>
                  <a:p>
                    <a:endParaRPr lang="en-US"/>
                  </a:p>
                </p:txBody>
              </p:sp>
            </p:grpSp>
            <p:grpSp>
              <p:nvGrpSpPr>
                <p:cNvPr id="14" name="Gráfico 23">
                  <a:extLst>
                    <a:ext uri="{FF2B5EF4-FFF2-40B4-BE49-F238E27FC236}">
                      <a16:creationId xmlns:a16="http://schemas.microsoft.com/office/drawing/2014/main" id="{EAF5D9D5-D4DE-ADE0-D2AC-15894E1F31B8}"/>
                    </a:ext>
                  </a:extLst>
                </p:cNvPr>
                <p:cNvGrpSpPr/>
                <p:nvPr/>
              </p:nvGrpSpPr>
              <p:grpSpPr>
                <a:xfrm>
                  <a:off x="1958458" y="5158930"/>
                  <a:ext cx="434753" cy="441826"/>
                  <a:chOff x="1958458" y="5158930"/>
                  <a:chExt cx="434753" cy="441826"/>
                </a:xfrm>
                <a:solidFill>
                  <a:srgbClr val="1D1D1B"/>
                </a:solidFill>
              </p:grpSpPr>
              <p:sp>
                <p:nvSpPr>
                  <p:cNvPr id="191" name="Forma Livre: Forma 190">
                    <a:extLst>
                      <a:ext uri="{FF2B5EF4-FFF2-40B4-BE49-F238E27FC236}">
                        <a16:creationId xmlns:a16="http://schemas.microsoft.com/office/drawing/2014/main" id="{DF8D987E-0F36-C48E-5FC2-A0E9351BE7F1}"/>
                      </a:ext>
                    </a:extLst>
                  </p:cNvPr>
                  <p:cNvSpPr/>
                  <p:nvPr/>
                </p:nvSpPr>
                <p:spPr>
                  <a:xfrm>
                    <a:off x="1975828" y="5176465"/>
                    <a:ext cx="399923" cy="407004"/>
                  </a:xfrm>
                  <a:custGeom>
                    <a:avLst/>
                    <a:gdLst>
                      <a:gd name="connsiteX0" fmla="*/ 44207 w 399923"/>
                      <a:gd name="connsiteY0" fmla="*/ 203173 h 407004"/>
                      <a:gd name="connsiteX1" fmla="*/ 57955 w 399923"/>
                      <a:gd name="connsiteY1" fmla="*/ 271253 h 407004"/>
                      <a:gd name="connsiteX2" fmla="*/ 94589 w 399923"/>
                      <a:gd name="connsiteY2" fmla="*/ 322952 h 407004"/>
                      <a:gd name="connsiteX3" fmla="*/ 147275 w 399923"/>
                      <a:gd name="connsiteY3" fmla="*/ 355799 h 407004"/>
                      <a:gd name="connsiteX4" fmla="*/ 209100 w 399923"/>
                      <a:gd name="connsiteY4" fmla="*/ 367242 h 407004"/>
                      <a:gd name="connsiteX5" fmla="*/ 254295 w 399923"/>
                      <a:gd name="connsiteY5" fmla="*/ 361314 h 407004"/>
                      <a:gd name="connsiteX6" fmla="*/ 294551 w 399923"/>
                      <a:gd name="connsiteY6" fmla="*/ 344356 h 407004"/>
                      <a:gd name="connsiteX7" fmla="*/ 328550 w 399923"/>
                      <a:gd name="connsiteY7" fmla="*/ 317684 h 407004"/>
                      <a:gd name="connsiteX8" fmla="*/ 354482 w 399923"/>
                      <a:gd name="connsiteY8" fmla="*/ 282202 h 407004"/>
                      <a:gd name="connsiteX9" fmla="*/ 399924 w 399923"/>
                      <a:gd name="connsiteY9" fmla="*/ 282202 h 407004"/>
                      <a:gd name="connsiteX10" fmla="*/ 370535 w 399923"/>
                      <a:gd name="connsiteY10" fmla="*/ 332749 h 407004"/>
                      <a:gd name="connsiteX11" fmla="*/ 326821 w 399923"/>
                      <a:gd name="connsiteY11" fmla="*/ 372264 h 407004"/>
                      <a:gd name="connsiteX12" fmla="*/ 271665 w 399923"/>
                      <a:gd name="connsiteY12" fmla="*/ 397866 h 407004"/>
                      <a:gd name="connsiteX13" fmla="*/ 208359 w 399923"/>
                      <a:gd name="connsiteY13" fmla="*/ 407004 h 407004"/>
                      <a:gd name="connsiteX14" fmla="*/ 126283 w 399923"/>
                      <a:gd name="connsiteY14" fmla="*/ 391198 h 407004"/>
                      <a:gd name="connsiteX15" fmla="*/ 60096 w 399923"/>
                      <a:gd name="connsiteY15" fmla="*/ 347732 h 407004"/>
                      <a:gd name="connsiteX16" fmla="*/ 16053 w 399923"/>
                      <a:gd name="connsiteY16" fmla="*/ 282861 h 407004"/>
                      <a:gd name="connsiteX17" fmla="*/ 0 w 399923"/>
                      <a:gd name="connsiteY17" fmla="*/ 203337 h 407004"/>
                      <a:gd name="connsiteX18" fmla="*/ 16053 w 399923"/>
                      <a:gd name="connsiteY18" fmla="*/ 123814 h 407004"/>
                      <a:gd name="connsiteX19" fmla="*/ 60096 w 399923"/>
                      <a:gd name="connsiteY19" fmla="*/ 59108 h 407004"/>
                      <a:gd name="connsiteX20" fmla="*/ 126283 w 399923"/>
                      <a:gd name="connsiteY20" fmla="*/ 15806 h 407004"/>
                      <a:gd name="connsiteX21" fmla="*/ 208359 w 399923"/>
                      <a:gd name="connsiteY21" fmla="*/ 0 h 407004"/>
                      <a:gd name="connsiteX22" fmla="*/ 271500 w 399923"/>
                      <a:gd name="connsiteY22" fmla="*/ 8973 h 407004"/>
                      <a:gd name="connsiteX23" fmla="*/ 326245 w 399923"/>
                      <a:gd name="connsiteY23" fmla="*/ 34329 h 407004"/>
                      <a:gd name="connsiteX24" fmla="*/ 369959 w 399923"/>
                      <a:gd name="connsiteY24" fmla="*/ 73844 h 407004"/>
                      <a:gd name="connsiteX25" fmla="*/ 399924 w 399923"/>
                      <a:gd name="connsiteY25" fmla="*/ 124801 h 407004"/>
                      <a:gd name="connsiteX26" fmla="*/ 354482 w 399923"/>
                      <a:gd name="connsiteY26" fmla="*/ 124801 h 407004"/>
                      <a:gd name="connsiteX27" fmla="*/ 328879 w 399923"/>
                      <a:gd name="connsiteY27" fmla="*/ 89156 h 407004"/>
                      <a:gd name="connsiteX28" fmla="*/ 294880 w 399923"/>
                      <a:gd name="connsiteY28" fmla="*/ 62236 h 407004"/>
                      <a:gd name="connsiteX29" fmla="*/ 254460 w 399923"/>
                      <a:gd name="connsiteY29" fmla="*/ 45278 h 407004"/>
                      <a:gd name="connsiteX30" fmla="*/ 209017 w 399923"/>
                      <a:gd name="connsiteY30" fmla="*/ 39350 h 407004"/>
                      <a:gd name="connsiteX31" fmla="*/ 146781 w 399923"/>
                      <a:gd name="connsiteY31" fmla="*/ 50958 h 407004"/>
                      <a:gd name="connsiteX32" fmla="*/ 94095 w 399923"/>
                      <a:gd name="connsiteY32" fmla="*/ 83969 h 407004"/>
                      <a:gd name="connsiteX33" fmla="*/ 57626 w 399923"/>
                      <a:gd name="connsiteY33" fmla="*/ 135668 h 407004"/>
                      <a:gd name="connsiteX34" fmla="*/ 44043 w 399923"/>
                      <a:gd name="connsiteY34" fmla="*/ 203419 h 4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9923" h="40700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6"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3"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0" y="8973"/>
                        </a:cubicBezTo>
                        <a:cubicBezTo>
                          <a:pt x="291505" y="14983"/>
                          <a:pt x="309698" y="23380"/>
                          <a:pt x="326245" y="34329"/>
                        </a:cubicBezTo>
                        <a:cubicBezTo>
                          <a:pt x="342792" y="45278"/>
                          <a:pt x="357363" y="58449"/>
                          <a:pt x="369959" y="73844"/>
                        </a:cubicBezTo>
                        <a:cubicBezTo>
                          <a:pt x="382554" y="89238"/>
                          <a:pt x="392515" y="106197"/>
                          <a:pt x="399924" y="124801"/>
                        </a:cubicBezTo>
                        <a:lnTo>
                          <a:pt x="354482" y="124801"/>
                        </a:lnTo>
                        <a:cubicBezTo>
                          <a:pt x="347649" y="111547"/>
                          <a:pt x="339088" y="99693"/>
                          <a:pt x="328879" y="89156"/>
                        </a:cubicBezTo>
                        <a:cubicBezTo>
                          <a:pt x="318671" y="78618"/>
                          <a:pt x="307393" y="69645"/>
                          <a:pt x="294880" y="62236"/>
                        </a:cubicBezTo>
                        <a:cubicBezTo>
                          <a:pt x="282449" y="54827"/>
                          <a:pt x="268948" y="49229"/>
                          <a:pt x="254460" y="45278"/>
                        </a:cubicBezTo>
                        <a:cubicBezTo>
                          <a:pt x="239971" y="41326"/>
                          <a:pt x="224824"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1" y="155920"/>
                          <a:pt x="44043" y="178476"/>
                          <a:pt x="44043" y="203419"/>
                        </a:cubicBezTo>
                        <a:close/>
                      </a:path>
                    </a:pathLst>
                  </a:custGeom>
                  <a:solidFill>
                    <a:srgbClr val="1D1D1B"/>
                  </a:solidFill>
                  <a:ln w="8232" cap="flat">
                    <a:noFill/>
                    <a:prstDash val="solid"/>
                    <a:miter/>
                  </a:ln>
                </p:spPr>
                <p:txBody>
                  <a:bodyPr rtlCol="0" anchor="ctr"/>
                  <a:lstStyle/>
                  <a:p>
                    <a:endParaRPr lang="en-US"/>
                  </a:p>
                </p:txBody>
              </p:sp>
              <p:sp>
                <p:nvSpPr>
                  <p:cNvPr id="256" name="Forma Livre: Forma 255">
                    <a:extLst>
                      <a:ext uri="{FF2B5EF4-FFF2-40B4-BE49-F238E27FC236}">
                        <a16:creationId xmlns:a16="http://schemas.microsoft.com/office/drawing/2014/main" id="{37A42300-DC49-8273-507D-D51CF39EB030}"/>
                      </a:ext>
                    </a:extLst>
                  </p:cNvPr>
                  <p:cNvSpPr/>
                  <p:nvPr/>
                </p:nvSpPr>
                <p:spPr>
                  <a:xfrm>
                    <a:off x="1958458" y="5158930"/>
                    <a:ext cx="434753" cy="441826"/>
                  </a:xfrm>
                  <a:custGeom>
                    <a:avLst/>
                    <a:gdLst>
                      <a:gd name="connsiteX0" fmla="*/ 225729 w 434753"/>
                      <a:gd name="connsiteY0" fmla="*/ 441826 h 441826"/>
                      <a:gd name="connsiteX1" fmla="*/ 137067 w 434753"/>
                      <a:gd name="connsiteY1" fmla="*/ 424703 h 441826"/>
                      <a:gd name="connsiteX2" fmla="*/ 65282 w 434753"/>
                      <a:gd name="connsiteY2" fmla="*/ 377532 h 441826"/>
                      <a:gd name="connsiteX3" fmla="*/ 17453 w 434753"/>
                      <a:gd name="connsiteY3" fmla="*/ 307146 h 441826"/>
                      <a:gd name="connsiteX4" fmla="*/ 0 w 434753"/>
                      <a:gd name="connsiteY4" fmla="*/ 220707 h 441826"/>
                      <a:gd name="connsiteX5" fmla="*/ 17453 w 434753"/>
                      <a:gd name="connsiteY5" fmla="*/ 134268 h 441826"/>
                      <a:gd name="connsiteX6" fmla="*/ 65364 w 434753"/>
                      <a:gd name="connsiteY6" fmla="*/ 64047 h 441826"/>
                      <a:gd name="connsiteX7" fmla="*/ 137067 w 434753"/>
                      <a:gd name="connsiteY7" fmla="*/ 17123 h 441826"/>
                      <a:gd name="connsiteX8" fmla="*/ 225729 w 434753"/>
                      <a:gd name="connsiteY8" fmla="*/ 0 h 441826"/>
                      <a:gd name="connsiteX9" fmla="*/ 293892 w 434753"/>
                      <a:gd name="connsiteY9" fmla="*/ 9714 h 441826"/>
                      <a:gd name="connsiteX10" fmla="*/ 353247 w 434753"/>
                      <a:gd name="connsiteY10" fmla="*/ 37210 h 441826"/>
                      <a:gd name="connsiteX11" fmla="*/ 400830 w 434753"/>
                      <a:gd name="connsiteY11" fmla="*/ 80182 h 441826"/>
                      <a:gd name="connsiteX12" fmla="*/ 433512 w 434753"/>
                      <a:gd name="connsiteY12" fmla="*/ 135668 h 441826"/>
                      <a:gd name="connsiteX13" fmla="*/ 431783 w 434753"/>
                      <a:gd name="connsiteY13" fmla="*/ 151803 h 441826"/>
                      <a:gd name="connsiteX14" fmla="*/ 417376 w 434753"/>
                      <a:gd name="connsiteY14" fmla="*/ 159377 h 441826"/>
                      <a:gd name="connsiteX15" fmla="*/ 371934 w 434753"/>
                      <a:gd name="connsiteY15" fmla="*/ 159377 h 441826"/>
                      <a:gd name="connsiteX16" fmla="*/ 356540 w 434753"/>
                      <a:gd name="connsiteY16" fmla="*/ 149992 h 441826"/>
                      <a:gd name="connsiteX17" fmla="*/ 333901 w 434753"/>
                      <a:gd name="connsiteY17" fmla="*/ 118380 h 441826"/>
                      <a:gd name="connsiteX18" fmla="*/ 303606 w 434753"/>
                      <a:gd name="connsiteY18" fmla="*/ 94342 h 441826"/>
                      <a:gd name="connsiteX19" fmla="*/ 267467 w 434753"/>
                      <a:gd name="connsiteY19" fmla="*/ 79194 h 441826"/>
                      <a:gd name="connsiteX20" fmla="*/ 226635 w 434753"/>
                      <a:gd name="connsiteY20" fmla="*/ 73926 h 441826"/>
                      <a:gd name="connsiteX21" fmla="*/ 170738 w 434753"/>
                      <a:gd name="connsiteY21" fmla="*/ 84381 h 441826"/>
                      <a:gd name="connsiteX22" fmla="*/ 123567 w 434753"/>
                      <a:gd name="connsiteY22" fmla="*/ 113935 h 441826"/>
                      <a:gd name="connsiteX23" fmla="*/ 91131 w 434753"/>
                      <a:gd name="connsiteY23" fmla="*/ 160035 h 441826"/>
                      <a:gd name="connsiteX24" fmla="*/ 79112 w 434753"/>
                      <a:gd name="connsiteY24" fmla="*/ 220707 h 441826"/>
                      <a:gd name="connsiteX25" fmla="*/ 91296 w 434753"/>
                      <a:gd name="connsiteY25" fmla="*/ 281626 h 441826"/>
                      <a:gd name="connsiteX26" fmla="*/ 123978 w 434753"/>
                      <a:gd name="connsiteY26" fmla="*/ 327809 h 441826"/>
                      <a:gd name="connsiteX27" fmla="*/ 170985 w 434753"/>
                      <a:gd name="connsiteY27" fmla="*/ 357116 h 441826"/>
                      <a:gd name="connsiteX28" fmla="*/ 226552 w 434753"/>
                      <a:gd name="connsiteY28" fmla="*/ 367407 h 441826"/>
                      <a:gd name="connsiteX29" fmla="*/ 267137 w 434753"/>
                      <a:gd name="connsiteY29" fmla="*/ 362138 h 441826"/>
                      <a:gd name="connsiteX30" fmla="*/ 303112 w 434753"/>
                      <a:gd name="connsiteY30" fmla="*/ 346990 h 441826"/>
                      <a:gd name="connsiteX31" fmla="*/ 333490 w 434753"/>
                      <a:gd name="connsiteY31" fmla="*/ 323117 h 441826"/>
                      <a:gd name="connsiteX32" fmla="*/ 356540 w 434753"/>
                      <a:gd name="connsiteY32" fmla="*/ 291505 h 441826"/>
                      <a:gd name="connsiteX33" fmla="*/ 371852 w 434753"/>
                      <a:gd name="connsiteY33" fmla="*/ 282367 h 441826"/>
                      <a:gd name="connsiteX34" fmla="*/ 417294 w 434753"/>
                      <a:gd name="connsiteY34" fmla="*/ 282367 h 441826"/>
                      <a:gd name="connsiteX35" fmla="*/ 431618 w 434753"/>
                      <a:gd name="connsiteY35" fmla="*/ 289941 h 441826"/>
                      <a:gd name="connsiteX36" fmla="*/ 433429 w 434753"/>
                      <a:gd name="connsiteY36" fmla="*/ 306076 h 441826"/>
                      <a:gd name="connsiteX37" fmla="*/ 401323 w 434753"/>
                      <a:gd name="connsiteY37" fmla="*/ 361232 h 441826"/>
                      <a:gd name="connsiteX38" fmla="*/ 353659 w 434753"/>
                      <a:gd name="connsiteY38" fmla="*/ 404287 h 441826"/>
                      <a:gd name="connsiteX39" fmla="*/ 294057 w 434753"/>
                      <a:gd name="connsiteY39" fmla="*/ 431947 h 441826"/>
                      <a:gd name="connsiteX40" fmla="*/ 225647 w 434753"/>
                      <a:gd name="connsiteY40" fmla="*/ 441826 h 441826"/>
                      <a:gd name="connsiteX41" fmla="*/ 225729 w 434753"/>
                      <a:gd name="connsiteY41" fmla="*/ 34740 h 441826"/>
                      <a:gd name="connsiteX42" fmla="*/ 150321 w 434753"/>
                      <a:gd name="connsiteY42" fmla="*/ 49229 h 441826"/>
                      <a:gd name="connsiteX43" fmla="*/ 89649 w 434753"/>
                      <a:gd name="connsiteY43" fmla="*/ 88908 h 441826"/>
                      <a:gd name="connsiteX44" fmla="*/ 49394 w 434753"/>
                      <a:gd name="connsiteY44" fmla="*/ 148016 h 441826"/>
                      <a:gd name="connsiteX45" fmla="*/ 34823 w 434753"/>
                      <a:gd name="connsiteY45" fmla="*/ 220707 h 441826"/>
                      <a:gd name="connsiteX46" fmla="*/ 49394 w 434753"/>
                      <a:gd name="connsiteY46" fmla="*/ 293398 h 441826"/>
                      <a:gd name="connsiteX47" fmla="*/ 89732 w 434753"/>
                      <a:gd name="connsiteY47" fmla="*/ 352753 h 441826"/>
                      <a:gd name="connsiteX48" fmla="*/ 150404 w 434753"/>
                      <a:gd name="connsiteY48" fmla="*/ 392597 h 441826"/>
                      <a:gd name="connsiteX49" fmla="*/ 225811 w 434753"/>
                      <a:gd name="connsiteY49" fmla="*/ 407086 h 441826"/>
                      <a:gd name="connsiteX50" fmla="*/ 284096 w 434753"/>
                      <a:gd name="connsiteY50" fmla="*/ 398689 h 441826"/>
                      <a:gd name="connsiteX51" fmla="*/ 334724 w 434753"/>
                      <a:gd name="connsiteY51" fmla="*/ 375227 h 441826"/>
                      <a:gd name="connsiteX52" fmla="*/ 374486 w 434753"/>
                      <a:gd name="connsiteY52" fmla="*/ 339334 h 441826"/>
                      <a:gd name="connsiteX53" fmla="*/ 389798 w 434753"/>
                      <a:gd name="connsiteY53" fmla="*/ 317107 h 441826"/>
                      <a:gd name="connsiteX54" fmla="*/ 381978 w 434753"/>
                      <a:gd name="connsiteY54" fmla="*/ 317107 h 441826"/>
                      <a:gd name="connsiteX55" fmla="*/ 358433 w 434753"/>
                      <a:gd name="connsiteY55" fmla="*/ 347320 h 441826"/>
                      <a:gd name="connsiteX56" fmla="*/ 320894 w 434753"/>
                      <a:gd name="connsiteY56" fmla="*/ 376873 h 441826"/>
                      <a:gd name="connsiteX57" fmla="*/ 276358 w 434753"/>
                      <a:gd name="connsiteY57" fmla="*/ 395643 h 441826"/>
                      <a:gd name="connsiteX58" fmla="*/ 226552 w 434753"/>
                      <a:gd name="connsiteY58" fmla="*/ 402147 h 441826"/>
                      <a:gd name="connsiteX59" fmla="*/ 158471 w 434753"/>
                      <a:gd name="connsiteY59" fmla="*/ 389551 h 441826"/>
                      <a:gd name="connsiteX60" fmla="*/ 100187 w 434753"/>
                      <a:gd name="connsiteY60" fmla="*/ 353247 h 441826"/>
                      <a:gd name="connsiteX61" fmla="*/ 59602 w 434753"/>
                      <a:gd name="connsiteY61" fmla="*/ 296032 h 441826"/>
                      <a:gd name="connsiteX62" fmla="*/ 44290 w 434753"/>
                      <a:gd name="connsiteY62" fmla="*/ 220790 h 441826"/>
                      <a:gd name="connsiteX63" fmla="*/ 59355 w 434753"/>
                      <a:gd name="connsiteY63" fmla="*/ 145958 h 441826"/>
                      <a:gd name="connsiteX64" fmla="*/ 99775 w 434753"/>
                      <a:gd name="connsiteY64" fmla="*/ 88662 h 441826"/>
                      <a:gd name="connsiteX65" fmla="*/ 157977 w 434753"/>
                      <a:gd name="connsiteY65" fmla="*/ 52193 h 441826"/>
                      <a:gd name="connsiteX66" fmla="*/ 226470 w 434753"/>
                      <a:gd name="connsiteY66" fmla="*/ 39350 h 441826"/>
                      <a:gd name="connsiteX67" fmla="*/ 276440 w 434753"/>
                      <a:gd name="connsiteY67" fmla="*/ 45854 h 441826"/>
                      <a:gd name="connsiteX68" fmla="*/ 321224 w 434753"/>
                      <a:gd name="connsiteY68" fmla="*/ 64623 h 441826"/>
                      <a:gd name="connsiteX69" fmla="*/ 358845 w 434753"/>
                      <a:gd name="connsiteY69" fmla="*/ 94424 h 441826"/>
                      <a:gd name="connsiteX70" fmla="*/ 382060 w 434753"/>
                      <a:gd name="connsiteY70" fmla="*/ 124801 h 441826"/>
                      <a:gd name="connsiteX71" fmla="*/ 389551 w 434753"/>
                      <a:gd name="connsiteY71" fmla="*/ 124801 h 441826"/>
                      <a:gd name="connsiteX72" fmla="*/ 373910 w 434753"/>
                      <a:gd name="connsiteY72" fmla="*/ 102245 h 441826"/>
                      <a:gd name="connsiteX73" fmla="*/ 334066 w 434753"/>
                      <a:gd name="connsiteY73" fmla="*/ 66270 h 441826"/>
                      <a:gd name="connsiteX74" fmla="*/ 283931 w 434753"/>
                      <a:gd name="connsiteY74" fmla="*/ 43055 h 441826"/>
                      <a:gd name="connsiteX75" fmla="*/ 225729 w 434753"/>
                      <a:gd name="connsiteY75" fmla="*/ 34822 h 4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4753" h="441826">
                        <a:moveTo>
                          <a:pt x="225729" y="441826"/>
                        </a:moveTo>
                        <a:cubicBezTo>
                          <a:pt x="194364" y="441826"/>
                          <a:pt x="164481" y="436063"/>
                          <a:pt x="137067"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7" y="17123"/>
                        </a:cubicBezTo>
                        <a:cubicBezTo>
                          <a:pt x="164481" y="5762"/>
                          <a:pt x="194364" y="0"/>
                          <a:pt x="225729" y="0"/>
                        </a:cubicBezTo>
                        <a:cubicBezTo>
                          <a:pt x="249438" y="0"/>
                          <a:pt x="272324" y="3293"/>
                          <a:pt x="293892" y="9714"/>
                        </a:cubicBezTo>
                        <a:cubicBezTo>
                          <a:pt x="315378" y="16135"/>
                          <a:pt x="335383" y="25438"/>
                          <a:pt x="353247" y="37210"/>
                        </a:cubicBezTo>
                        <a:cubicBezTo>
                          <a:pt x="371193" y="49064"/>
                          <a:pt x="387164" y="63553"/>
                          <a:pt x="400830" y="80182"/>
                        </a:cubicBezTo>
                        <a:cubicBezTo>
                          <a:pt x="414495" y="96894"/>
                          <a:pt x="425444" y="115581"/>
                          <a:pt x="433512" y="135668"/>
                        </a:cubicBezTo>
                        <a:cubicBezTo>
                          <a:pt x="435652" y="141019"/>
                          <a:pt x="434993" y="147028"/>
                          <a:pt x="431783" y="151803"/>
                        </a:cubicBezTo>
                        <a:cubicBezTo>
                          <a:pt x="428572"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1"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1" y="340487"/>
                          <a:pt x="153367" y="350283"/>
                          <a:pt x="170985" y="357116"/>
                        </a:cubicBezTo>
                        <a:cubicBezTo>
                          <a:pt x="188766" y="363949"/>
                          <a:pt x="207453" y="367407"/>
                          <a:pt x="226552" y="367407"/>
                        </a:cubicBezTo>
                        <a:cubicBezTo>
                          <a:pt x="240712" y="367407"/>
                          <a:pt x="254377"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29" y="306076"/>
                        </a:cubicBezTo>
                        <a:cubicBezTo>
                          <a:pt x="425691" y="325998"/>
                          <a:pt x="414907" y="344521"/>
                          <a:pt x="401323" y="361232"/>
                        </a:cubicBezTo>
                        <a:cubicBezTo>
                          <a:pt x="387823" y="377944"/>
                          <a:pt x="371770" y="392432"/>
                          <a:pt x="353659" y="404287"/>
                        </a:cubicBezTo>
                        <a:cubicBezTo>
                          <a:pt x="335712" y="416059"/>
                          <a:pt x="315625" y="425362"/>
                          <a:pt x="294057" y="431947"/>
                        </a:cubicBezTo>
                        <a:cubicBezTo>
                          <a:pt x="272406" y="438533"/>
                          <a:pt x="249438" y="441826"/>
                          <a:pt x="225647" y="441826"/>
                        </a:cubicBezTo>
                        <a:close/>
                        <a:moveTo>
                          <a:pt x="225729" y="34740"/>
                        </a:moveTo>
                        <a:cubicBezTo>
                          <a:pt x="198892" y="34740"/>
                          <a:pt x="173537" y="39597"/>
                          <a:pt x="150321" y="49229"/>
                        </a:cubicBezTo>
                        <a:cubicBezTo>
                          <a:pt x="127024" y="58861"/>
                          <a:pt x="106608" y="72197"/>
                          <a:pt x="89649" y="88908"/>
                        </a:cubicBezTo>
                        <a:cubicBezTo>
                          <a:pt x="72691" y="105538"/>
                          <a:pt x="59108" y="125460"/>
                          <a:pt x="49394" y="148016"/>
                        </a:cubicBezTo>
                        <a:cubicBezTo>
                          <a:pt x="39680" y="170490"/>
                          <a:pt x="34823" y="195023"/>
                          <a:pt x="34823" y="220707"/>
                        </a:cubicBezTo>
                        <a:cubicBezTo>
                          <a:pt x="34823" y="246392"/>
                          <a:pt x="39762" y="270924"/>
                          <a:pt x="49394" y="293398"/>
                        </a:cubicBezTo>
                        <a:cubicBezTo>
                          <a:pt x="59108" y="316037"/>
                          <a:pt x="72691" y="335959"/>
                          <a:pt x="89732" y="352753"/>
                        </a:cubicBezTo>
                        <a:cubicBezTo>
                          <a:pt x="106773" y="369547"/>
                          <a:pt x="127189" y="382965"/>
                          <a:pt x="150404" y="392597"/>
                        </a:cubicBezTo>
                        <a:cubicBezTo>
                          <a:pt x="173619" y="402229"/>
                          <a:pt x="198974" y="407086"/>
                          <a:pt x="225811" y="407086"/>
                        </a:cubicBezTo>
                        <a:cubicBezTo>
                          <a:pt x="246145" y="407086"/>
                          <a:pt x="265738" y="404287"/>
                          <a:pt x="284096" y="398689"/>
                        </a:cubicBezTo>
                        <a:cubicBezTo>
                          <a:pt x="302536" y="393091"/>
                          <a:pt x="319577" y="385188"/>
                          <a:pt x="334724" y="375227"/>
                        </a:cubicBezTo>
                        <a:cubicBezTo>
                          <a:pt x="349790" y="365348"/>
                          <a:pt x="363208" y="353247"/>
                          <a:pt x="374486" y="339334"/>
                        </a:cubicBezTo>
                        <a:cubicBezTo>
                          <a:pt x="380166" y="332255"/>
                          <a:pt x="385353" y="324845"/>
                          <a:pt x="389798" y="317107"/>
                        </a:cubicBezTo>
                        <a:lnTo>
                          <a:pt x="381978" y="317107"/>
                        </a:lnTo>
                        <a:cubicBezTo>
                          <a:pt x="375227" y="328138"/>
                          <a:pt x="367324" y="338264"/>
                          <a:pt x="358433" y="347320"/>
                        </a:cubicBezTo>
                        <a:cubicBezTo>
                          <a:pt x="347237" y="358762"/>
                          <a:pt x="334642" y="368723"/>
                          <a:pt x="320894" y="376873"/>
                        </a:cubicBezTo>
                        <a:cubicBezTo>
                          <a:pt x="307146" y="385023"/>
                          <a:pt x="292164" y="391362"/>
                          <a:pt x="276358" y="395643"/>
                        </a:cubicBezTo>
                        <a:cubicBezTo>
                          <a:pt x="260551" y="400006"/>
                          <a:pt x="243840" y="402147"/>
                          <a:pt x="226552" y="402147"/>
                        </a:cubicBezTo>
                        <a:cubicBezTo>
                          <a:pt x="203173" y="402147"/>
                          <a:pt x="180287" y="397866"/>
                          <a:pt x="158471" y="389551"/>
                        </a:cubicBezTo>
                        <a:cubicBezTo>
                          <a:pt x="136656" y="381154"/>
                          <a:pt x="117063" y="368888"/>
                          <a:pt x="100187" y="353247"/>
                        </a:cubicBezTo>
                        <a:cubicBezTo>
                          <a:pt x="83311" y="337523"/>
                          <a:pt x="69645" y="318260"/>
                          <a:pt x="59602" y="296032"/>
                        </a:cubicBezTo>
                        <a:cubicBezTo>
                          <a:pt x="49476" y="273641"/>
                          <a:pt x="44290" y="248285"/>
                          <a:pt x="44290" y="220790"/>
                        </a:cubicBezTo>
                        <a:cubicBezTo>
                          <a:pt x="44290" y="193294"/>
                          <a:pt x="49394" y="168350"/>
                          <a:pt x="59355" y="145958"/>
                        </a:cubicBezTo>
                        <a:cubicBezTo>
                          <a:pt x="69316" y="123731"/>
                          <a:pt x="82899" y="104385"/>
                          <a:pt x="99775" y="88662"/>
                        </a:cubicBezTo>
                        <a:cubicBezTo>
                          <a:pt x="116569" y="73020"/>
                          <a:pt x="136162" y="60672"/>
                          <a:pt x="157977" y="52193"/>
                        </a:cubicBezTo>
                        <a:cubicBezTo>
                          <a:pt x="179793" y="43631"/>
                          <a:pt x="202843" y="39350"/>
                          <a:pt x="226470" y="39350"/>
                        </a:cubicBezTo>
                        <a:cubicBezTo>
                          <a:pt x="243675" y="39350"/>
                          <a:pt x="260469" y="41573"/>
                          <a:pt x="276440" y="45854"/>
                        </a:cubicBezTo>
                        <a:cubicBezTo>
                          <a:pt x="292411" y="50217"/>
                          <a:pt x="307476" y="56556"/>
                          <a:pt x="321224" y="64623"/>
                        </a:cubicBezTo>
                        <a:cubicBezTo>
                          <a:pt x="334971" y="72773"/>
                          <a:pt x="347649" y="82817"/>
                          <a:pt x="358845" y="94424"/>
                        </a:cubicBezTo>
                        <a:cubicBezTo>
                          <a:pt x="367653" y="103562"/>
                          <a:pt x="375474" y="113770"/>
                          <a:pt x="382060" y="124801"/>
                        </a:cubicBezTo>
                        <a:lnTo>
                          <a:pt x="389551" y="124801"/>
                        </a:lnTo>
                        <a:cubicBezTo>
                          <a:pt x="384941" y="116898"/>
                          <a:pt x="379673" y="109325"/>
                          <a:pt x="373910" y="102245"/>
                        </a:cubicBezTo>
                        <a:cubicBezTo>
                          <a:pt x="362467" y="88250"/>
                          <a:pt x="349048" y="76149"/>
                          <a:pt x="334066" y="66270"/>
                        </a:cubicBezTo>
                        <a:cubicBezTo>
                          <a:pt x="319001" y="56309"/>
                          <a:pt x="302125" y="48488"/>
                          <a:pt x="283931" y="43055"/>
                        </a:cubicBezTo>
                        <a:cubicBezTo>
                          <a:pt x="265656" y="37621"/>
                          <a:pt x="246063" y="34822"/>
                          <a:pt x="225729" y="34822"/>
                        </a:cubicBezTo>
                        <a:close/>
                      </a:path>
                    </a:pathLst>
                  </a:custGeom>
                  <a:solidFill>
                    <a:srgbClr val="1D1D1B"/>
                  </a:solidFill>
                  <a:ln w="8232" cap="flat">
                    <a:noFill/>
                    <a:prstDash val="solid"/>
                    <a:miter/>
                  </a:ln>
                </p:spPr>
                <p:txBody>
                  <a:bodyPr rtlCol="0" anchor="ctr"/>
                  <a:lstStyle/>
                  <a:p>
                    <a:endParaRPr lang="en-US"/>
                  </a:p>
                </p:txBody>
              </p:sp>
            </p:grpSp>
            <p:grpSp>
              <p:nvGrpSpPr>
                <p:cNvPr id="16" name="Gráfico 23">
                  <a:extLst>
                    <a:ext uri="{FF2B5EF4-FFF2-40B4-BE49-F238E27FC236}">
                      <a16:creationId xmlns:a16="http://schemas.microsoft.com/office/drawing/2014/main" id="{901A1ACB-BD0E-12E1-9FFF-972AC1CC1A7E}"/>
                    </a:ext>
                  </a:extLst>
                </p:cNvPr>
                <p:cNvGrpSpPr/>
                <p:nvPr/>
              </p:nvGrpSpPr>
              <p:grpSpPr>
                <a:xfrm>
                  <a:off x="2611277" y="5158848"/>
                  <a:ext cx="452692" cy="441908"/>
                  <a:chOff x="2611277" y="5158848"/>
                  <a:chExt cx="452692" cy="441908"/>
                </a:xfrm>
                <a:solidFill>
                  <a:srgbClr val="1D1D1B"/>
                </a:solidFill>
              </p:grpSpPr>
              <p:sp>
                <p:nvSpPr>
                  <p:cNvPr id="189" name="Forma Livre: Forma 188">
                    <a:extLst>
                      <a:ext uri="{FF2B5EF4-FFF2-40B4-BE49-F238E27FC236}">
                        <a16:creationId xmlns:a16="http://schemas.microsoft.com/office/drawing/2014/main" id="{D729393D-B6AC-1862-3737-6EB0ACBD618B}"/>
                      </a:ext>
                    </a:extLst>
                  </p:cNvPr>
                  <p:cNvSpPr/>
                  <p:nvPr/>
                </p:nvSpPr>
                <p:spPr>
                  <a:xfrm>
                    <a:off x="2628647" y="5176300"/>
                    <a:ext cx="417787" cy="407003"/>
                  </a:xfrm>
                  <a:custGeom>
                    <a:avLst/>
                    <a:gdLst>
                      <a:gd name="connsiteX0" fmla="*/ 0 w 417787"/>
                      <a:gd name="connsiteY0" fmla="*/ 203337 h 407003"/>
                      <a:gd name="connsiteX1" fmla="*/ 15641 w 417787"/>
                      <a:gd name="connsiteY1" fmla="*/ 123813 h 407003"/>
                      <a:gd name="connsiteX2" fmla="*/ 59108 w 417787"/>
                      <a:gd name="connsiteY2" fmla="*/ 59108 h 407003"/>
                      <a:gd name="connsiteX3" fmla="*/ 124719 w 417787"/>
                      <a:gd name="connsiteY3" fmla="*/ 15806 h 407003"/>
                      <a:gd name="connsiteX4" fmla="*/ 206383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6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2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3 w 417787"/>
                      <a:gd name="connsiteY30" fmla="*/ 203337 h 407003"/>
                      <a:gd name="connsiteX31" fmla="*/ 362632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9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1" y="123813"/>
                        </a:cubicBezTo>
                        <a:cubicBezTo>
                          <a:pt x="26096" y="99034"/>
                          <a:pt x="40585" y="77466"/>
                          <a:pt x="59108" y="59108"/>
                        </a:cubicBezTo>
                        <a:cubicBezTo>
                          <a:pt x="77713" y="40832"/>
                          <a:pt x="99528" y="26343"/>
                          <a:pt x="124719" y="15806"/>
                        </a:cubicBezTo>
                        <a:cubicBezTo>
                          <a:pt x="149910" y="5269"/>
                          <a:pt x="177158" y="0"/>
                          <a:pt x="206383" y="0"/>
                        </a:cubicBezTo>
                        <a:cubicBezTo>
                          <a:pt x="225235" y="0"/>
                          <a:pt x="243017" y="2305"/>
                          <a:pt x="259811" y="6833"/>
                        </a:cubicBezTo>
                        <a:cubicBezTo>
                          <a:pt x="276605" y="11443"/>
                          <a:pt x="292246" y="17699"/>
                          <a:pt x="306735" y="25685"/>
                        </a:cubicBezTo>
                        <a:cubicBezTo>
                          <a:pt x="321223" y="33670"/>
                          <a:pt x="334230" y="43137"/>
                          <a:pt x="345838" y="54086"/>
                        </a:cubicBezTo>
                        <a:cubicBezTo>
                          <a:pt x="357446" y="65035"/>
                          <a:pt x="367242" y="76889"/>
                          <a:pt x="375392" y="89567"/>
                        </a:cubicBezTo>
                        <a:lnTo>
                          <a:pt x="378849" y="10208"/>
                        </a:lnTo>
                        <a:lnTo>
                          <a:pt x="417788" y="10208"/>
                        </a:lnTo>
                        <a:lnTo>
                          <a:pt x="417788" y="396713"/>
                        </a:lnTo>
                        <a:lnTo>
                          <a:pt x="378849" y="396713"/>
                        </a:lnTo>
                        <a:lnTo>
                          <a:pt x="375392" y="317766"/>
                        </a:lnTo>
                        <a:cubicBezTo>
                          <a:pt x="367242" y="330526"/>
                          <a:pt x="357363" y="342216"/>
                          <a:pt x="345591" y="353082"/>
                        </a:cubicBezTo>
                        <a:cubicBezTo>
                          <a:pt x="333901" y="363867"/>
                          <a:pt x="320812" y="373334"/>
                          <a:pt x="306323" y="381319"/>
                        </a:cubicBezTo>
                        <a:cubicBezTo>
                          <a:pt x="291834" y="389304"/>
                          <a:pt x="276193" y="395643"/>
                          <a:pt x="259399" y="400171"/>
                        </a:cubicBezTo>
                        <a:cubicBezTo>
                          <a:pt x="242605" y="404781"/>
                          <a:pt x="224906" y="407004"/>
                          <a:pt x="206383" y="407004"/>
                        </a:cubicBezTo>
                        <a:cubicBezTo>
                          <a:pt x="177158" y="407004"/>
                          <a:pt x="149910" y="401735"/>
                          <a:pt x="124719" y="391198"/>
                        </a:cubicBezTo>
                        <a:cubicBezTo>
                          <a:pt x="99528" y="380660"/>
                          <a:pt x="77713" y="366172"/>
                          <a:pt x="59272" y="347896"/>
                        </a:cubicBezTo>
                        <a:cubicBezTo>
                          <a:pt x="40832" y="329620"/>
                          <a:pt x="26343" y="308052"/>
                          <a:pt x="15806" y="283191"/>
                        </a:cubicBezTo>
                        <a:cubicBezTo>
                          <a:pt x="5269" y="258411"/>
                          <a:pt x="0" y="231739"/>
                          <a:pt x="0" y="203255"/>
                        </a:cubicBezTo>
                        <a:close/>
                        <a:moveTo>
                          <a:pt x="44207" y="203337"/>
                        </a:moveTo>
                        <a:cubicBezTo>
                          <a:pt x="44207" y="226717"/>
                          <a:pt x="48570" y="248450"/>
                          <a:pt x="57214" y="268619"/>
                        </a:cubicBezTo>
                        <a:cubicBezTo>
                          <a:pt x="65858" y="288706"/>
                          <a:pt x="77713" y="306076"/>
                          <a:pt x="92696" y="320730"/>
                        </a:cubicBezTo>
                        <a:cubicBezTo>
                          <a:pt x="107678" y="335383"/>
                          <a:pt x="125295" y="346908"/>
                          <a:pt x="145382" y="355305"/>
                        </a:cubicBezTo>
                        <a:cubicBezTo>
                          <a:pt x="165469" y="363702"/>
                          <a:pt x="186955" y="367900"/>
                          <a:pt x="209841" y="367900"/>
                        </a:cubicBezTo>
                        <a:cubicBezTo>
                          <a:pt x="232726" y="367900"/>
                          <a:pt x="254213" y="363784"/>
                          <a:pt x="274299" y="355470"/>
                        </a:cubicBezTo>
                        <a:cubicBezTo>
                          <a:pt x="294386" y="347237"/>
                          <a:pt x="312003" y="335712"/>
                          <a:pt x="327151" y="320894"/>
                        </a:cubicBezTo>
                        <a:cubicBezTo>
                          <a:pt x="342298" y="306158"/>
                          <a:pt x="354152" y="288788"/>
                          <a:pt x="362796" y="268784"/>
                        </a:cubicBezTo>
                        <a:cubicBezTo>
                          <a:pt x="371440" y="248862"/>
                          <a:pt x="375803" y="226964"/>
                          <a:pt x="375803" y="203337"/>
                        </a:cubicBezTo>
                        <a:cubicBezTo>
                          <a:pt x="375803" y="179711"/>
                          <a:pt x="371440" y="158224"/>
                          <a:pt x="362632" y="138302"/>
                        </a:cubicBezTo>
                        <a:cubicBezTo>
                          <a:pt x="353823" y="118380"/>
                          <a:pt x="341969" y="101010"/>
                          <a:pt x="326986" y="86439"/>
                        </a:cubicBezTo>
                        <a:cubicBezTo>
                          <a:pt x="312003" y="71785"/>
                          <a:pt x="294386" y="60342"/>
                          <a:pt x="274299" y="51946"/>
                        </a:cubicBezTo>
                        <a:cubicBezTo>
                          <a:pt x="254213" y="43549"/>
                          <a:pt x="232726" y="39350"/>
                          <a:pt x="209841" y="39350"/>
                        </a:cubicBezTo>
                        <a:cubicBezTo>
                          <a:pt x="186955" y="39350"/>
                          <a:pt x="165386" y="43549"/>
                          <a:pt x="145135" y="51946"/>
                        </a:cubicBezTo>
                        <a:cubicBezTo>
                          <a:pt x="124884" y="60342"/>
                          <a:pt x="107349" y="71868"/>
                          <a:pt x="92449" y="86439"/>
                        </a:cubicBezTo>
                        <a:cubicBezTo>
                          <a:pt x="77548"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190" name="Forma Livre: Forma 189">
                    <a:extLst>
                      <a:ext uri="{FF2B5EF4-FFF2-40B4-BE49-F238E27FC236}">
                        <a16:creationId xmlns:a16="http://schemas.microsoft.com/office/drawing/2014/main" id="{9F37253C-7213-23F7-2CFE-392B04544827}"/>
                      </a:ext>
                    </a:extLst>
                  </p:cNvPr>
                  <p:cNvSpPr/>
                  <p:nvPr/>
                </p:nvSpPr>
                <p:spPr>
                  <a:xfrm>
                    <a:off x="2611277" y="5158848"/>
                    <a:ext cx="452692" cy="441908"/>
                  </a:xfrm>
                  <a:custGeom>
                    <a:avLst/>
                    <a:gdLst>
                      <a:gd name="connsiteX0" fmla="*/ 223753 w 452692"/>
                      <a:gd name="connsiteY0" fmla="*/ 441909 h 441908"/>
                      <a:gd name="connsiteX1" fmla="*/ 135421 w 452692"/>
                      <a:gd name="connsiteY1" fmla="*/ 424703 h 441908"/>
                      <a:gd name="connsiteX2" fmla="*/ 64459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6 w 452692"/>
                      <a:gd name="connsiteY6" fmla="*/ 64130 h 441908"/>
                      <a:gd name="connsiteX7" fmla="*/ 135503 w 452692"/>
                      <a:gd name="connsiteY7" fmla="*/ 17205 h 441908"/>
                      <a:gd name="connsiteX8" fmla="*/ 223918 w 452692"/>
                      <a:gd name="connsiteY8" fmla="*/ 0 h 441908"/>
                      <a:gd name="connsiteX9" fmla="*/ 281873 w 452692"/>
                      <a:gd name="connsiteY9" fmla="*/ 7491 h 441908"/>
                      <a:gd name="connsiteX10" fmla="*/ 332666 w 452692"/>
                      <a:gd name="connsiteY10" fmla="*/ 27907 h 441908"/>
                      <a:gd name="connsiteX11" fmla="*/ 375309 w 452692"/>
                      <a:gd name="connsiteY11" fmla="*/ 58861 h 441908"/>
                      <a:gd name="connsiteX12" fmla="*/ 377532 w 452692"/>
                      <a:gd name="connsiteY12" fmla="*/ 61001 h 441908"/>
                      <a:gd name="connsiteX13" fmla="*/ 379014 w 452692"/>
                      <a:gd name="connsiteY13" fmla="*/ 26837 h 441908"/>
                      <a:gd name="connsiteX14" fmla="*/ 396384 w 452692"/>
                      <a:gd name="connsiteY14" fmla="*/ 10208 h 441908"/>
                      <a:gd name="connsiteX15" fmla="*/ 435323 w 452692"/>
                      <a:gd name="connsiteY15" fmla="*/ 10208 h 441908"/>
                      <a:gd name="connsiteX16" fmla="*/ 452693 w 452692"/>
                      <a:gd name="connsiteY16" fmla="*/ 27578 h 441908"/>
                      <a:gd name="connsiteX17" fmla="*/ 452693 w 452692"/>
                      <a:gd name="connsiteY17" fmla="*/ 414083 h 441908"/>
                      <a:gd name="connsiteX18" fmla="*/ 435323 w 452692"/>
                      <a:gd name="connsiteY18" fmla="*/ 431453 h 441908"/>
                      <a:gd name="connsiteX19" fmla="*/ 396384 w 452692"/>
                      <a:gd name="connsiteY19" fmla="*/ 431453 h 441908"/>
                      <a:gd name="connsiteX20" fmla="*/ 379014 w 452692"/>
                      <a:gd name="connsiteY20" fmla="*/ 414825 h 441908"/>
                      <a:gd name="connsiteX21" fmla="*/ 377532 w 452692"/>
                      <a:gd name="connsiteY21" fmla="*/ 380743 h 441908"/>
                      <a:gd name="connsiteX22" fmla="*/ 374980 w 452692"/>
                      <a:gd name="connsiteY22" fmla="*/ 383130 h 441908"/>
                      <a:gd name="connsiteX23" fmla="*/ 332337 w 452692"/>
                      <a:gd name="connsiteY23" fmla="*/ 413837 h 441908"/>
                      <a:gd name="connsiteX24" fmla="*/ 281544 w 452692"/>
                      <a:gd name="connsiteY24" fmla="*/ 434253 h 441908"/>
                      <a:gd name="connsiteX25" fmla="*/ 223918 w 452692"/>
                      <a:gd name="connsiteY25" fmla="*/ 441744 h 441908"/>
                      <a:gd name="connsiteX26" fmla="*/ 223753 w 452692"/>
                      <a:gd name="connsiteY26" fmla="*/ 34822 h 441908"/>
                      <a:gd name="connsiteX27" fmla="*/ 148839 w 452692"/>
                      <a:gd name="connsiteY27" fmla="*/ 49311 h 441908"/>
                      <a:gd name="connsiteX28" fmla="*/ 88662 w 452692"/>
                      <a:gd name="connsiteY28" fmla="*/ 88991 h 441908"/>
                      <a:gd name="connsiteX29" fmla="*/ 48982 w 452692"/>
                      <a:gd name="connsiteY29" fmla="*/ 148016 h 441908"/>
                      <a:gd name="connsiteX30" fmla="*/ 34658 w 452692"/>
                      <a:gd name="connsiteY30" fmla="*/ 220872 h 441908"/>
                      <a:gd name="connsiteX31" fmla="*/ 49147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1 w 452692"/>
                      <a:gd name="connsiteY38" fmla="*/ 325916 h 441908"/>
                      <a:gd name="connsiteX39" fmla="*/ 397289 w 452692"/>
                      <a:gd name="connsiteY39" fmla="*/ 318507 h 441908"/>
                      <a:gd name="connsiteX40" fmla="*/ 410132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2 w 452692"/>
                      <a:gd name="connsiteY45" fmla="*/ 107843 h 441908"/>
                      <a:gd name="connsiteX46" fmla="*/ 397289 w 452692"/>
                      <a:gd name="connsiteY46" fmla="*/ 123896 h 441908"/>
                      <a:gd name="connsiteX47" fmla="*/ 378191 w 452692"/>
                      <a:gd name="connsiteY47" fmla="*/ 116487 h 441908"/>
                      <a:gd name="connsiteX48" fmla="*/ 351353 w 452692"/>
                      <a:gd name="connsiteY48" fmla="*/ 84216 h 441908"/>
                      <a:gd name="connsiteX49" fmla="*/ 315790 w 452692"/>
                      <a:gd name="connsiteY49" fmla="*/ 58367 h 441908"/>
                      <a:gd name="connsiteX50" fmla="*/ 272653 w 452692"/>
                      <a:gd name="connsiteY50" fmla="*/ 40997 h 441908"/>
                      <a:gd name="connsiteX51" fmla="*/ 223836 w 452692"/>
                      <a:gd name="connsiteY51" fmla="*/ 34740 h 441908"/>
                      <a:gd name="connsiteX52" fmla="*/ 227211 w 452692"/>
                      <a:gd name="connsiteY52" fmla="*/ 402640 h 441908"/>
                      <a:gd name="connsiteX53" fmla="*/ 156001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172 w 452692"/>
                      <a:gd name="connsiteY83" fmla="*/ 116404 h 441908"/>
                      <a:gd name="connsiteX84" fmla="*/ 284919 w 452692"/>
                      <a:gd name="connsiteY84" fmla="*/ 85451 h 441908"/>
                      <a:gd name="connsiteX85" fmla="*/ 227128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9" y="377697"/>
                        </a:cubicBezTo>
                        <a:cubicBezTo>
                          <a:pt x="44454" y="357857"/>
                          <a:pt x="28566" y="334230"/>
                          <a:pt x="17205" y="307475"/>
                        </a:cubicBezTo>
                        <a:cubicBezTo>
                          <a:pt x="5762" y="280638"/>
                          <a:pt x="0" y="251414"/>
                          <a:pt x="0" y="220707"/>
                        </a:cubicBezTo>
                        <a:cubicBezTo>
                          <a:pt x="0" y="190001"/>
                          <a:pt x="5680" y="161270"/>
                          <a:pt x="17041" y="134433"/>
                        </a:cubicBezTo>
                        <a:cubicBezTo>
                          <a:pt x="28319" y="107596"/>
                          <a:pt x="44207" y="83969"/>
                          <a:pt x="64376" y="64130"/>
                        </a:cubicBezTo>
                        <a:cubicBezTo>
                          <a:pt x="84463" y="44372"/>
                          <a:pt x="108337" y="28566"/>
                          <a:pt x="135503" y="17205"/>
                        </a:cubicBezTo>
                        <a:cubicBezTo>
                          <a:pt x="162752" y="5762"/>
                          <a:pt x="192470" y="0"/>
                          <a:pt x="223918" y="0"/>
                        </a:cubicBezTo>
                        <a:cubicBezTo>
                          <a:pt x="244169" y="0"/>
                          <a:pt x="263680" y="2552"/>
                          <a:pt x="281873" y="7491"/>
                        </a:cubicBezTo>
                        <a:cubicBezTo>
                          <a:pt x="299902" y="12431"/>
                          <a:pt x="317025" y="19263"/>
                          <a:pt x="332666" y="27907"/>
                        </a:cubicBezTo>
                        <a:cubicBezTo>
                          <a:pt x="348308" y="36551"/>
                          <a:pt x="362714" y="47006"/>
                          <a:pt x="375309" y="58861"/>
                        </a:cubicBezTo>
                        <a:cubicBezTo>
                          <a:pt x="376050" y="59602"/>
                          <a:pt x="376791" y="60342"/>
                          <a:pt x="377532" y="61001"/>
                        </a:cubicBezTo>
                        <a:lnTo>
                          <a:pt x="379014" y="26837"/>
                        </a:lnTo>
                        <a:cubicBezTo>
                          <a:pt x="379426" y="17535"/>
                          <a:pt x="387082" y="10208"/>
                          <a:pt x="396384" y="10208"/>
                        </a:cubicBezTo>
                        <a:lnTo>
                          <a:pt x="435323" y="10208"/>
                        </a:lnTo>
                        <a:cubicBezTo>
                          <a:pt x="444872" y="10208"/>
                          <a:pt x="452693" y="17946"/>
                          <a:pt x="452693" y="27578"/>
                        </a:cubicBezTo>
                        <a:lnTo>
                          <a:pt x="452693" y="414083"/>
                        </a:lnTo>
                        <a:cubicBezTo>
                          <a:pt x="452693" y="423633"/>
                          <a:pt x="444954" y="431453"/>
                          <a:pt x="435323" y="431453"/>
                        </a:cubicBezTo>
                        <a:lnTo>
                          <a:pt x="396384" y="431453"/>
                        </a:lnTo>
                        <a:cubicBezTo>
                          <a:pt x="387082" y="431453"/>
                          <a:pt x="379426" y="424127"/>
                          <a:pt x="379014" y="414825"/>
                        </a:cubicBezTo>
                        <a:lnTo>
                          <a:pt x="377532" y="380743"/>
                        </a:lnTo>
                        <a:cubicBezTo>
                          <a:pt x="376709" y="381566"/>
                          <a:pt x="375803" y="382389"/>
                          <a:pt x="374980" y="383130"/>
                        </a:cubicBezTo>
                        <a:cubicBezTo>
                          <a:pt x="362302" y="394820"/>
                          <a:pt x="347978" y="405111"/>
                          <a:pt x="332337" y="413837"/>
                        </a:cubicBezTo>
                        <a:cubicBezTo>
                          <a:pt x="316696" y="422480"/>
                          <a:pt x="299572" y="429395"/>
                          <a:pt x="281544" y="434253"/>
                        </a:cubicBezTo>
                        <a:cubicBezTo>
                          <a:pt x="263350" y="439192"/>
                          <a:pt x="243922" y="441744"/>
                          <a:pt x="223918" y="441744"/>
                        </a:cubicBezTo>
                        <a:close/>
                        <a:moveTo>
                          <a:pt x="223753" y="34822"/>
                        </a:moveTo>
                        <a:cubicBezTo>
                          <a:pt x="196998" y="34822"/>
                          <a:pt x="171725" y="39680"/>
                          <a:pt x="148839" y="49311"/>
                        </a:cubicBezTo>
                        <a:cubicBezTo>
                          <a:pt x="125789" y="58943"/>
                          <a:pt x="105538" y="72279"/>
                          <a:pt x="88662" y="88991"/>
                        </a:cubicBezTo>
                        <a:cubicBezTo>
                          <a:pt x="71785" y="105620"/>
                          <a:pt x="58449" y="125460"/>
                          <a:pt x="48982" y="148016"/>
                        </a:cubicBezTo>
                        <a:cubicBezTo>
                          <a:pt x="39515" y="170573"/>
                          <a:pt x="34658" y="195023"/>
                          <a:pt x="34658" y="220872"/>
                        </a:cubicBezTo>
                        <a:cubicBezTo>
                          <a:pt x="34658" y="246721"/>
                          <a:pt x="39515" y="271500"/>
                          <a:pt x="49147" y="293975"/>
                        </a:cubicBezTo>
                        <a:cubicBezTo>
                          <a:pt x="58778" y="316614"/>
                          <a:pt x="72115" y="336453"/>
                          <a:pt x="88908" y="353165"/>
                        </a:cubicBezTo>
                        <a:cubicBezTo>
                          <a:pt x="105702" y="369794"/>
                          <a:pt x="125871" y="383130"/>
                          <a:pt x="148839" y="392762"/>
                        </a:cubicBezTo>
                        <a:cubicBezTo>
                          <a:pt x="171808" y="402394"/>
                          <a:pt x="196998" y="407250"/>
                          <a:pt x="223753" y="407250"/>
                        </a:cubicBezTo>
                        <a:cubicBezTo>
                          <a:pt x="240712" y="407250"/>
                          <a:pt x="257012" y="405111"/>
                          <a:pt x="272241" y="400994"/>
                        </a:cubicBezTo>
                        <a:cubicBezTo>
                          <a:pt x="287636" y="396796"/>
                          <a:pt x="302124" y="390951"/>
                          <a:pt x="315378" y="383624"/>
                        </a:cubicBezTo>
                        <a:cubicBezTo>
                          <a:pt x="328632" y="376298"/>
                          <a:pt x="340651" y="367653"/>
                          <a:pt x="351271" y="357857"/>
                        </a:cubicBezTo>
                        <a:cubicBezTo>
                          <a:pt x="361808" y="348143"/>
                          <a:pt x="370864" y="337359"/>
                          <a:pt x="378191" y="325916"/>
                        </a:cubicBezTo>
                        <a:cubicBezTo>
                          <a:pt x="382307" y="319577"/>
                          <a:pt x="390045" y="316531"/>
                          <a:pt x="397289" y="318507"/>
                        </a:cubicBezTo>
                        <a:cubicBezTo>
                          <a:pt x="404616" y="320482"/>
                          <a:pt x="409803" y="326986"/>
                          <a:pt x="410132" y="334560"/>
                        </a:cubicBezTo>
                        <a:lnTo>
                          <a:pt x="412849" y="396960"/>
                        </a:lnTo>
                        <a:lnTo>
                          <a:pt x="417788" y="396960"/>
                        </a:lnTo>
                        <a:lnTo>
                          <a:pt x="417788" y="45113"/>
                        </a:lnTo>
                        <a:lnTo>
                          <a:pt x="412849" y="45113"/>
                        </a:lnTo>
                        <a:lnTo>
                          <a:pt x="410132" y="107843"/>
                        </a:lnTo>
                        <a:cubicBezTo>
                          <a:pt x="409803" y="115416"/>
                          <a:pt x="404616" y="121920"/>
                          <a:pt x="397289" y="123896"/>
                        </a:cubicBezTo>
                        <a:cubicBezTo>
                          <a:pt x="389963" y="125872"/>
                          <a:pt x="382225" y="122825"/>
                          <a:pt x="378191" y="116487"/>
                        </a:cubicBezTo>
                        <a:cubicBezTo>
                          <a:pt x="370864" y="105044"/>
                          <a:pt x="361808" y="94177"/>
                          <a:pt x="351353" y="84216"/>
                        </a:cubicBezTo>
                        <a:cubicBezTo>
                          <a:pt x="340898" y="74337"/>
                          <a:pt x="328879" y="65611"/>
                          <a:pt x="315790" y="58367"/>
                        </a:cubicBezTo>
                        <a:cubicBezTo>
                          <a:pt x="302618" y="51040"/>
                          <a:pt x="288047" y="45195"/>
                          <a:pt x="272653" y="40997"/>
                        </a:cubicBezTo>
                        <a:cubicBezTo>
                          <a:pt x="257423" y="36880"/>
                          <a:pt x="240959" y="34740"/>
                          <a:pt x="223836" y="34740"/>
                        </a:cubicBezTo>
                        <a:close/>
                        <a:moveTo>
                          <a:pt x="227211" y="402640"/>
                        </a:moveTo>
                        <a:cubicBezTo>
                          <a:pt x="202102" y="402640"/>
                          <a:pt x="178146" y="397948"/>
                          <a:pt x="156001" y="388728"/>
                        </a:cubicBezTo>
                        <a:cubicBezTo>
                          <a:pt x="133939" y="379508"/>
                          <a:pt x="114429" y="366665"/>
                          <a:pt x="97882" y="350612"/>
                        </a:cubicBezTo>
                        <a:cubicBezTo>
                          <a:pt x="81335" y="334477"/>
                          <a:pt x="68081" y="315049"/>
                          <a:pt x="58531" y="292986"/>
                        </a:cubicBezTo>
                        <a:cubicBezTo>
                          <a:pt x="48982" y="270842"/>
                          <a:pt x="44125" y="246557"/>
                          <a:pt x="44125" y="220872"/>
                        </a:cubicBezTo>
                        <a:cubicBezTo>
                          <a:pt x="44125" y="195187"/>
                          <a:pt x="48982" y="170985"/>
                          <a:pt x="58531" y="148922"/>
                        </a:cubicBezTo>
                        <a:cubicBezTo>
                          <a:pt x="67998" y="127024"/>
                          <a:pt x="81170" y="107678"/>
                          <a:pt x="97552" y="91543"/>
                        </a:cubicBezTo>
                        <a:cubicBezTo>
                          <a:pt x="113935" y="75408"/>
                          <a:pt x="133528" y="62565"/>
                          <a:pt x="155755" y="53345"/>
                        </a:cubicBezTo>
                        <a:cubicBezTo>
                          <a:pt x="177982" y="44125"/>
                          <a:pt x="202020" y="39433"/>
                          <a:pt x="227128" y="39433"/>
                        </a:cubicBezTo>
                        <a:cubicBezTo>
                          <a:pt x="252237" y="39433"/>
                          <a:pt x="276193" y="44125"/>
                          <a:pt x="298338" y="53345"/>
                        </a:cubicBezTo>
                        <a:cubicBezTo>
                          <a:pt x="320318" y="62565"/>
                          <a:pt x="339910" y="75408"/>
                          <a:pt x="356457" y="91460"/>
                        </a:cubicBezTo>
                        <a:cubicBezTo>
                          <a:pt x="373004" y="107596"/>
                          <a:pt x="386258" y="126859"/>
                          <a:pt x="395890" y="148840"/>
                        </a:cubicBezTo>
                        <a:cubicBezTo>
                          <a:pt x="405604" y="170985"/>
                          <a:pt x="410544" y="195187"/>
                          <a:pt x="410544" y="220872"/>
                        </a:cubicBezTo>
                        <a:cubicBezTo>
                          <a:pt x="410544" y="246557"/>
                          <a:pt x="405687" y="271171"/>
                          <a:pt x="396137" y="293234"/>
                        </a:cubicBezTo>
                        <a:cubicBezTo>
                          <a:pt x="386670" y="315214"/>
                          <a:pt x="373334" y="334560"/>
                          <a:pt x="356622" y="350860"/>
                        </a:cubicBezTo>
                        <a:cubicBezTo>
                          <a:pt x="339993" y="367077"/>
                          <a:pt x="320318" y="379920"/>
                          <a:pt x="298255" y="389057"/>
                        </a:cubicBezTo>
                        <a:cubicBezTo>
                          <a:pt x="276110" y="398113"/>
                          <a:pt x="252237" y="402723"/>
                          <a:pt x="227128" y="402723"/>
                        </a:cubicBezTo>
                        <a:close/>
                        <a:moveTo>
                          <a:pt x="227211" y="74090"/>
                        </a:moveTo>
                        <a:cubicBezTo>
                          <a:pt x="206712" y="74090"/>
                          <a:pt x="187202" y="77877"/>
                          <a:pt x="169173" y="85369"/>
                        </a:cubicBezTo>
                        <a:cubicBezTo>
                          <a:pt x="151144" y="92860"/>
                          <a:pt x="135256" y="103233"/>
                          <a:pt x="122002" y="116240"/>
                        </a:cubicBezTo>
                        <a:cubicBezTo>
                          <a:pt x="108831" y="129247"/>
                          <a:pt x="98211" y="144888"/>
                          <a:pt x="90473" y="162670"/>
                        </a:cubicBezTo>
                        <a:cubicBezTo>
                          <a:pt x="82817" y="180369"/>
                          <a:pt x="78947" y="199962"/>
                          <a:pt x="78947" y="220872"/>
                        </a:cubicBezTo>
                        <a:cubicBezTo>
                          <a:pt x="78947" y="241782"/>
                          <a:pt x="82817" y="261457"/>
                          <a:pt x="90473" y="279239"/>
                        </a:cubicBezTo>
                        <a:cubicBezTo>
                          <a:pt x="98211" y="297185"/>
                          <a:pt x="108831" y="312827"/>
                          <a:pt x="122167" y="325751"/>
                        </a:cubicBezTo>
                        <a:cubicBezTo>
                          <a:pt x="135503" y="338758"/>
                          <a:pt x="151391" y="349213"/>
                          <a:pt x="169420" y="356705"/>
                        </a:cubicBezTo>
                        <a:cubicBezTo>
                          <a:pt x="187284" y="364196"/>
                          <a:pt x="206712" y="367983"/>
                          <a:pt x="227211" y="367983"/>
                        </a:cubicBezTo>
                        <a:cubicBezTo>
                          <a:pt x="247709" y="367983"/>
                          <a:pt x="267220" y="364278"/>
                          <a:pt x="285084" y="356869"/>
                        </a:cubicBezTo>
                        <a:cubicBezTo>
                          <a:pt x="303030" y="349460"/>
                          <a:pt x="318918" y="339087"/>
                          <a:pt x="332419" y="325916"/>
                        </a:cubicBezTo>
                        <a:cubicBezTo>
                          <a:pt x="345838" y="312827"/>
                          <a:pt x="356622" y="297185"/>
                          <a:pt x="364278" y="279403"/>
                        </a:cubicBezTo>
                        <a:cubicBezTo>
                          <a:pt x="371934" y="261704"/>
                          <a:pt x="375803" y="242029"/>
                          <a:pt x="375803" y="220872"/>
                        </a:cubicBezTo>
                        <a:cubicBezTo>
                          <a:pt x="375803" y="199715"/>
                          <a:pt x="371852" y="180451"/>
                          <a:pt x="364113" y="162834"/>
                        </a:cubicBezTo>
                        <a:cubicBezTo>
                          <a:pt x="356293" y="145053"/>
                          <a:pt x="345509" y="129411"/>
                          <a:pt x="332172" y="116404"/>
                        </a:cubicBezTo>
                        <a:cubicBezTo>
                          <a:pt x="318836" y="103397"/>
                          <a:pt x="302948" y="92942"/>
                          <a:pt x="284919" y="85451"/>
                        </a:cubicBezTo>
                        <a:cubicBezTo>
                          <a:pt x="267055" y="77960"/>
                          <a:pt x="247627" y="74173"/>
                          <a:pt x="227128" y="74173"/>
                        </a:cubicBezTo>
                        <a:close/>
                      </a:path>
                    </a:pathLst>
                  </a:custGeom>
                  <a:solidFill>
                    <a:srgbClr val="1D1D1B"/>
                  </a:solidFill>
                  <a:ln w="8232" cap="flat">
                    <a:noFill/>
                    <a:prstDash val="solid"/>
                    <a:miter/>
                  </a:ln>
                </p:spPr>
                <p:txBody>
                  <a:bodyPr rtlCol="0" anchor="ctr"/>
                  <a:lstStyle/>
                  <a:p>
                    <a:endParaRPr lang="en-US"/>
                  </a:p>
                </p:txBody>
              </p:sp>
            </p:grpSp>
            <p:grpSp>
              <p:nvGrpSpPr>
                <p:cNvPr id="17" name="Gráfico 23">
                  <a:extLst>
                    <a:ext uri="{FF2B5EF4-FFF2-40B4-BE49-F238E27FC236}">
                      <a16:creationId xmlns:a16="http://schemas.microsoft.com/office/drawing/2014/main" id="{AE905B1A-7413-3C87-E568-85CB6AA1EB3C}"/>
                    </a:ext>
                  </a:extLst>
                </p:cNvPr>
                <p:cNvGrpSpPr/>
                <p:nvPr/>
              </p:nvGrpSpPr>
              <p:grpSpPr>
                <a:xfrm>
                  <a:off x="3320570" y="5158930"/>
                  <a:ext cx="434753" cy="621619"/>
                  <a:chOff x="3320570" y="5158930"/>
                  <a:chExt cx="434753" cy="621619"/>
                </a:xfrm>
                <a:solidFill>
                  <a:srgbClr val="1D1D1B"/>
                </a:solidFill>
              </p:grpSpPr>
              <p:sp>
                <p:nvSpPr>
                  <p:cNvPr id="187" name="Forma Livre: Forma 186">
                    <a:extLst>
                      <a:ext uri="{FF2B5EF4-FFF2-40B4-BE49-F238E27FC236}">
                        <a16:creationId xmlns:a16="http://schemas.microsoft.com/office/drawing/2014/main" id="{08BA317C-5CC9-EAEA-D3DA-DAEACD8A6042}"/>
                      </a:ext>
                    </a:extLst>
                  </p:cNvPr>
                  <p:cNvSpPr/>
                  <p:nvPr/>
                </p:nvSpPr>
                <p:spPr>
                  <a:xfrm>
                    <a:off x="3337940" y="5176465"/>
                    <a:ext cx="399923" cy="586714"/>
                  </a:xfrm>
                  <a:custGeom>
                    <a:avLst/>
                    <a:gdLst>
                      <a:gd name="connsiteX0" fmla="*/ 44207 w 399923"/>
                      <a:gd name="connsiteY0" fmla="*/ 203173 h 586714"/>
                      <a:gd name="connsiteX1" fmla="*/ 57955 w 399923"/>
                      <a:gd name="connsiteY1" fmla="*/ 271253 h 586714"/>
                      <a:gd name="connsiteX2" fmla="*/ 94589 w 399923"/>
                      <a:gd name="connsiteY2" fmla="*/ 322952 h 586714"/>
                      <a:gd name="connsiteX3" fmla="*/ 147275 w 399923"/>
                      <a:gd name="connsiteY3" fmla="*/ 355799 h 586714"/>
                      <a:gd name="connsiteX4" fmla="*/ 209100 w 399923"/>
                      <a:gd name="connsiteY4" fmla="*/ 367242 h 586714"/>
                      <a:gd name="connsiteX5" fmla="*/ 254295 w 399923"/>
                      <a:gd name="connsiteY5" fmla="*/ 361314 h 586714"/>
                      <a:gd name="connsiteX6" fmla="*/ 294551 w 399923"/>
                      <a:gd name="connsiteY6" fmla="*/ 344356 h 586714"/>
                      <a:gd name="connsiteX7" fmla="*/ 328550 w 399923"/>
                      <a:gd name="connsiteY7" fmla="*/ 317684 h 586714"/>
                      <a:gd name="connsiteX8" fmla="*/ 354482 w 399923"/>
                      <a:gd name="connsiteY8" fmla="*/ 282202 h 586714"/>
                      <a:gd name="connsiteX9" fmla="*/ 399924 w 399923"/>
                      <a:gd name="connsiteY9" fmla="*/ 282202 h 586714"/>
                      <a:gd name="connsiteX10" fmla="*/ 370535 w 399923"/>
                      <a:gd name="connsiteY10" fmla="*/ 332749 h 586714"/>
                      <a:gd name="connsiteX11" fmla="*/ 326821 w 399923"/>
                      <a:gd name="connsiteY11" fmla="*/ 372264 h 586714"/>
                      <a:gd name="connsiteX12" fmla="*/ 271665 w 399923"/>
                      <a:gd name="connsiteY12" fmla="*/ 397866 h 586714"/>
                      <a:gd name="connsiteX13" fmla="*/ 208359 w 399923"/>
                      <a:gd name="connsiteY13" fmla="*/ 407004 h 586714"/>
                      <a:gd name="connsiteX14" fmla="*/ 126283 w 399923"/>
                      <a:gd name="connsiteY14" fmla="*/ 391198 h 586714"/>
                      <a:gd name="connsiteX15" fmla="*/ 60096 w 399923"/>
                      <a:gd name="connsiteY15" fmla="*/ 347732 h 586714"/>
                      <a:gd name="connsiteX16" fmla="*/ 16053 w 399923"/>
                      <a:gd name="connsiteY16" fmla="*/ 282861 h 586714"/>
                      <a:gd name="connsiteX17" fmla="*/ 0 w 399923"/>
                      <a:gd name="connsiteY17" fmla="*/ 203337 h 586714"/>
                      <a:gd name="connsiteX18" fmla="*/ 16053 w 399923"/>
                      <a:gd name="connsiteY18" fmla="*/ 123814 h 586714"/>
                      <a:gd name="connsiteX19" fmla="*/ 60096 w 399923"/>
                      <a:gd name="connsiteY19" fmla="*/ 59108 h 586714"/>
                      <a:gd name="connsiteX20" fmla="*/ 126283 w 399923"/>
                      <a:gd name="connsiteY20" fmla="*/ 15806 h 586714"/>
                      <a:gd name="connsiteX21" fmla="*/ 208359 w 399923"/>
                      <a:gd name="connsiteY21" fmla="*/ 0 h 586714"/>
                      <a:gd name="connsiteX22" fmla="*/ 271501 w 399923"/>
                      <a:gd name="connsiteY22" fmla="*/ 8973 h 586714"/>
                      <a:gd name="connsiteX23" fmla="*/ 326245 w 399923"/>
                      <a:gd name="connsiteY23" fmla="*/ 34329 h 586714"/>
                      <a:gd name="connsiteX24" fmla="*/ 369958 w 399923"/>
                      <a:gd name="connsiteY24" fmla="*/ 73844 h 586714"/>
                      <a:gd name="connsiteX25" fmla="*/ 399924 w 399923"/>
                      <a:gd name="connsiteY25" fmla="*/ 124801 h 586714"/>
                      <a:gd name="connsiteX26" fmla="*/ 354482 w 399923"/>
                      <a:gd name="connsiteY26" fmla="*/ 124801 h 586714"/>
                      <a:gd name="connsiteX27" fmla="*/ 328880 w 399923"/>
                      <a:gd name="connsiteY27" fmla="*/ 89156 h 586714"/>
                      <a:gd name="connsiteX28" fmla="*/ 294880 w 399923"/>
                      <a:gd name="connsiteY28" fmla="*/ 62236 h 586714"/>
                      <a:gd name="connsiteX29" fmla="*/ 254460 w 399923"/>
                      <a:gd name="connsiteY29" fmla="*/ 45278 h 586714"/>
                      <a:gd name="connsiteX30" fmla="*/ 209017 w 399923"/>
                      <a:gd name="connsiteY30" fmla="*/ 39350 h 586714"/>
                      <a:gd name="connsiteX31" fmla="*/ 146781 w 399923"/>
                      <a:gd name="connsiteY31" fmla="*/ 50958 h 586714"/>
                      <a:gd name="connsiteX32" fmla="*/ 94095 w 399923"/>
                      <a:gd name="connsiteY32" fmla="*/ 83969 h 586714"/>
                      <a:gd name="connsiteX33" fmla="*/ 57626 w 399923"/>
                      <a:gd name="connsiteY33" fmla="*/ 135668 h 586714"/>
                      <a:gd name="connsiteX34" fmla="*/ 44043 w 399923"/>
                      <a:gd name="connsiteY34" fmla="*/ 203419 h 586714"/>
                      <a:gd name="connsiteX35" fmla="*/ 181604 w 399923"/>
                      <a:gd name="connsiteY35" fmla="*/ 463395 h 586714"/>
                      <a:gd name="connsiteX36" fmla="*/ 207536 w 399923"/>
                      <a:gd name="connsiteY36" fmla="*/ 393914 h 586714"/>
                      <a:gd name="connsiteX37" fmla="*/ 234208 w 399923"/>
                      <a:gd name="connsiteY37" fmla="*/ 394326 h 586714"/>
                      <a:gd name="connsiteX38" fmla="*/ 215933 w 399923"/>
                      <a:gd name="connsiteY38" fmla="*/ 441662 h 586714"/>
                      <a:gd name="connsiteX39" fmla="*/ 237913 w 399923"/>
                      <a:gd name="connsiteY39" fmla="*/ 448742 h 586714"/>
                      <a:gd name="connsiteX40" fmla="*/ 256435 w 399923"/>
                      <a:gd name="connsiteY40" fmla="*/ 461337 h 586714"/>
                      <a:gd name="connsiteX41" fmla="*/ 269196 w 399923"/>
                      <a:gd name="connsiteY41" fmla="*/ 480189 h 586714"/>
                      <a:gd name="connsiteX42" fmla="*/ 273970 w 399923"/>
                      <a:gd name="connsiteY42" fmla="*/ 505791 h 586714"/>
                      <a:gd name="connsiteX43" fmla="*/ 266726 w 399923"/>
                      <a:gd name="connsiteY43" fmla="*/ 537485 h 586714"/>
                      <a:gd name="connsiteX44" fmla="*/ 247627 w 399923"/>
                      <a:gd name="connsiteY44" fmla="*/ 563252 h 586714"/>
                      <a:gd name="connsiteX45" fmla="*/ 221119 w 399923"/>
                      <a:gd name="connsiteY45" fmla="*/ 580458 h 586714"/>
                      <a:gd name="connsiteX46" fmla="*/ 191565 w 399923"/>
                      <a:gd name="connsiteY46" fmla="*/ 586714 h 586714"/>
                      <a:gd name="connsiteX47" fmla="*/ 164316 w 399923"/>
                      <a:gd name="connsiteY47" fmla="*/ 584821 h 586714"/>
                      <a:gd name="connsiteX48" fmla="*/ 140443 w 399923"/>
                      <a:gd name="connsiteY48" fmla="*/ 576836 h 586714"/>
                      <a:gd name="connsiteX49" fmla="*/ 150404 w 399923"/>
                      <a:gd name="connsiteY49" fmla="*/ 550163 h 586714"/>
                      <a:gd name="connsiteX50" fmla="*/ 169256 w 399923"/>
                      <a:gd name="connsiteY50" fmla="*/ 555679 h 586714"/>
                      <a:gd name="connsiteX51" fmla="*/ 188931 w 399923"/>
                      <a:gd name="connsiteY51" fmla="*/ 556996 h 586714"/>
                      <a:gd name="connsiteX52" fmla="*/ 206877 w 399923"/>
                      <a:gd name="connsiteY52" fmla="*/ 552962 h 586714"/>
                      <a:gd name="connsiteX53" fmla="*/ 223506 w 399923"/>
                      <a:gd name="connsiteY53" fmla="*/ 542095 h 586714"/>
                      <a:gd name="connsiteX54" fmla="*/ 235937 w 399923"/>
                      <a:gd name="connsiteY54" fmla="*/ 526042 h 586714"/>
                      <a:gd name="connsiteX55" fmla="*/ 240876 w 399923"/>
                      <a:gd name="connsiteY55" fmla="*/ 506614 h 586714"/>
                      <a:gd name="connsiteX56" fmla="*/ 235361 w 399923"/>
                      <a:gd name="connsiteY56" fmla="*/ 485622 h 586714"/>
                      <a:gd name="connsiteX57" fmla="*/ 221201 w 399923"/>
                      <a:gd name="connsiteY57" fmla="*/ 472450 h 586714"/>
                      <a:gd name="connsiteX58" fmla="*/ 202349 w 399923"/>
                      <a:gd name="connsiteY58" fmla="*/ 465618 h 586714"/>
                      <a:gd name="connsiteX59" fmla="*/ 182098 w 399923"/>
                      <a:gd name="connsiteY59" fmla="*/ 463560 h 586714"/>
                      <a:gd name="connsiteX60" fmla="*/ 182098 w 399923"/>
                      <a:gd name="connsiteY60" fmla="*/ 463148 h 586714"/>
                      <a:gd name="connsiteX61" fmla="*/ 181686 w 399923"/>
                      <a:gd name="connsiteY61" fmla="*/ 463560 h 5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9923" h="58671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5"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2"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1" y="8973"/>
                        </a:cubicBezTo>
                        <a:cubicBezTo>
                          <a:pt x="291505" y="14983"/>
                          <a:pt x="309698" y="23380"/>
                          <a:pt x="326245" y="34329"/>
                        </a:cubicBezTo>
                        <a:cubicBezTo>
                          <a:pt x="342792" y="45278"/>
                          <a:pt x="357363" y="58449"/>
                          <a:pt x="369958" y="73844"/>
                        </a:cubicBezTo>
                        <a:cubicBezTo>
                          <a:pt x="382554" y="89238"/>
                          <a:pt x="392515" y="106197"/>
                          <a:pt x="399924" y="124801"/>
                        </a:cubicBezTo>
                        <a:lnTo>
                          <a:pt x="354482" y="124801"/>
                        </a:lnTo>
                        <a:cubicBezTo>
                          <a:pt x="347649" y="111547"/>
                          <a:pt x="339087" y="99693"/>
                          <a:pt x="328880" y="89156"/>
                        </a:cubicBezTo>
                        <a:cubicBezTo>
                          <a:pt x="318671" y="78618"/>
                          <a:pt x="307393" y="69645"/>
                          <a:pt x="294880" y="62236"/>
                        </a:cubicBezTo>
                        <a:cubicBezTo>
                          <a:pt x="282449" y="54827"/>
                          <a:pt x="268949" y="49229"/>
                          <a:pt x="254460" y="45278"/>
                        </a:cubicBezTo>
                        <a:cubicBezTo>
                          <a:pt x="239971" y="41326"/>
                          <a:pt x="224823"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0" y="155920"/>
                          <a:pt x="44043" y="178476"/>
                          <a:pt x="44043" y="203419"/>
                        </a:cubicBezTo>
                        <a:close/>
                        <a:moveTo>
                          <a:pt x="181604" y="463395"/>
                        </a:moveTo>
                        <a:lnTo>
                          <a:pt x="207536" y="393914"/>
                        </a:lnTo>
                        <a:lnTo>
                          <a:pt x="234208" y="394326"/>
                        </a:lnTo>
                        <a:lnTo>
                          <a:pt x="215933" y="441662"/>
                        </a:lnTo>
                        <a:cubicBezTo>
                          <a:pt x="223589" y="443226"/>
                          <a:pt x="230833" y="445531"/>
                          <a:pt x="237913" y="448742"/>
                        </a:cubicBezTo>
                        <a:cubicBezTo>
                          <a:pt x="244910" y="451952"/>
                          <a:pt x="251084" y="456150"/>
                          <a:pt x="256435" y="461337"/>
                        </a:cubicBezTo>
                        <a:cubicBezTo>
                          <a:pt x="261786" y="466523"/>
                          <a:pt x="266067" y="472862"/>
                          <a:pt x="269196" y="480189"/>
                        </a:cubicBezTo>
                        <a:cubicBezTo>
                          <a:pt x="272406" y="487598"/>
                          <a:pt x="273970" y="496077"/>
                          <a:pt x="273970" y="505791"/>
                        </a:cubicBezTo>
                        <a:cubicBezTo>
                          <a:pt x="273970" y="516987"/>
                          <a:pt x="271583" y="527524"/>
                          <a:pt x="266726" y="537485"/>
                        </a:cubicBezTo>
                        <a:cubicBezTo>
                          <a:pt x="261869" y="547447"/>
                          <a:pt x="255530" y="556008"/>
                          <a:pt x="247627" y="563252"/>
                        </a:cubicBezTo>
                        <a:cubicBezTo>
                          <a:pt x="239724" y="570497"/>
                          <a:pt x="230915" y="576260"/>
                          <a:pt x="221119" y="580458"/>
                        </a:cubicBezTo>
                        <a:cubicBezTo>
                          <a:pt x="211323" y="584656"/>
                          <a:pt x="201444" y="586714"/>
                          <a:pt x="191565" y="586714"/>
                        </a:cubicBezTo>
                        <a:cubicBezTo>
                          <a:pt x="181686" y="586714"/>
                          <a:pt x="172795" y="586056"/>
                          <a:pt x="164316" y="584821"/>
                        </a:cubicBezTo>
                        <a:cubicBezTo>
                          <a:pt x="155755" y="583586"/>
                          <a:pt x="147852" y="580870"/>
                          <a:pt x="140443" y="576836"/>
                        </a:cubicBezTo>
                        <a:lnTo>
                          <a:pt x="150404" y="550163"/>
                        </a:lnTo>
                        <a:cubicBezTo>
                          <a:pt x="156743" y="552962"/>
                          <a:pt x="163081" y="554773"/>
                          <a:pt x="169256" y="555679"/>
                        </a:cubicBezTo>
                        <a:cubicBezTo>
                          <a:pt x="175512" y="556584"/>
                          <a:pt x="182015" y="556996"/>
                          <a:pt x="188931" y="556996"/>
                        </a:cubicBezTo>
                        <a:cubicBezTo>
                          <a:pt x="194776" y="556996"/>
                          <a:pt x="200785" y="555679"/>
                          <a:pt x="206877" y="552962"/>
                        </a:cubicBezTo>
                        <a:cubicBezTo>
                          <a:pt x="212969" y="550245"/>
                          <a:pt x="218485" y="546623"/>
                          <a:pt x="223506" y="542095"/>
                        </a:cubicBezTo>
                        <a:cubicBezTo>
                          <a:pt x="228528" y="537568"/>
                          <a:pt x="232562" y="532134"/>
                          <a:pt x="235937" y="526042"/>
                        </a:cubicBezTo>
                        <a:cubicBezTo>
                          <a:pt x="239230" y="519951"/>
                          <a:pt x="240876" y="513447"/>
                          <a:pt x="240876" y="506614"/>
                        </a:cubicBezTo>
                        <a:cubicBezTo>
                          <a:pt x="240876" y="498217"/>
                          <a:pt x="239065" y="491220"/>
                          <a:pt x="235361" y="485622"/>
                        </a:cubicBezTo>
                        <a:cubicBezTo>
                          <a:pt x="231656" y="480024"/>
                          <a:pt x="226964" y="475661"/>
                          <a:pt x="221201" y="472450"/>
                        </a:cubicBezTo>
                        <a:cubicBezTo>
                          <a:pt x="215439" y="469240"/>
                          <a:pt x="209182" y="467017"/>
                          <a:pt x="202349" y="465618"/>
                        </a:cubicBezTo>
                        <a:cubicBezTo>
                          <a:pt x="195517" y="464218"/>
                          <a:pt x="188766" y="463560"/>
                          <a:pt x="182098" y="463560"/>
                        </a:cubicBezTo>
                        <a:lnTo>
                          <a:pt x="182098" y="463148"/>
                        </a:lnTo>
                        <a:lnTo>
                          <a:pt x="181686" y="463560"/>
                        </a:lnTo>
                        <a:close/>
                      </a:path>
                    </a:pathLst>
                  </a:custGeom>
                  <a:solidFill>
                    <a:srgbClr val="1D1D1B"/>
                  </a:solidFill>
                  <a:ln w="8232" cap="flat">
                    <a:noFill/>
                    <a:prstDash val="solid"/>
                    <a:miter/>
                  </a:ln>
                </p:spPr>
                <p:txBody>
                  <a:bodyPr rtlCol="0" anchor="ctr"/>
                  <a:lstStyle/>
                  <a:p>
                    <a:endParaRPr lang="en-US"/>
                  </a:p>
                </p:txBody>
              </p:sp>
              <p:sp>
                <p:nvSpPr>
                  <p:cNvPr id="188" name="Forma Livre: Forma 187">
                    <a:extLst>
                      <a:ext uri="{FF2B5EF4-FFF2-40B4-BE49-F238E27FC236}">
                        <a16:creationId xmlns:a16="http://schemas.microsoft.com/office/drawing/2014/main" id="{262B06C2-6449-D361-393F-AF2A46D8F694}"/>
                      </a:ext>
                    </a:extLst>
                  </p:cNvPr>
                  <p:cNvSpPr/>
                  <p:nvPr/>
                </p:nvSpPr>
                <p:spPr>
                  <a:xfrm>
                    <a:off x="3320570" y="5158930"/>
                    <a:ext cx="434753" cy="621619"/>
                  </a:xfrm>
                  <a:custGeom>
                    <a:avLst/>
                    <a:gdLst>
                      <a:gd name="connsiteX0" fmla="*/ 208853 w 434753"/>
                      <a:gd name="connsiteY0" fmla="*/ 621537 h 621619"/>
                      <a:gd name="connsiteX1" fmla="*/ 178970 w 434753"/>
                      <a:gd name="connsiteY1" fmla="*/ 619479 h 621619"/>
                      <a:gd name="connsiteX2" fmla="*/ 149334 w 434753"/>
                      <a:gd name="connsiteY2" fmla="*/ 609518 h 621619"/>
                      <a:gd name="connsiteX3" fmla="*/ 141431 w 434753"/>
                      <a:gd name="connsiteY3" fmla="*/ 588278 h 621619"/>
                      <a:gd name="connsiteX4" fmla="*/ 151392 w 434753"/>
                      <a:gd name="connsiteY4" fmla="*/ 561606 h 621619"/>
                      <a:gd name="connsiteX5" fmla="*/ 160941 w 434753"/>
                      <a:gd name="connsiteY5" fmla="*/ 551645 h 621619"/>
                      <a:gd name="connsiteX6" fmla="*/ 174689 w 434753"/>
                      <a:gd name="connsiteY6" fmla="*/ 551727 h 621619"/>
                      <a:gd name="connsiteX7" fmla="*/ 189013 w 434753"/>
                      <a:gd name="connsiteY7" fmla="*/ 555925 h 621619"/>
                      <a:gd name="connsiteX8" fmla="*/ 206219 w 434753"/>
                      <a:gd name="connsiteY8" fmla="*/ 557078 h 621619"/>
                      <a:gd name="connsiteX9" fmla="*/ 217250 w 434753"/>
                      <a:gd name="connsiteY9" fmla="*/ 554526 h 621619"/>
                      <a:gd name="connsiteX10" fmla="*/ 229022 w 434753"/>
                      <a:gd name="connsiteY10" fmla="*/ 546788 h 621619"/>
                      <a:gd name="connsiteX11" fmla="*/ 237913 w 434753"/>
                      <a:gd name="connsiteY11" fmla="*/ 535262 h 621619"/>
                      <a:gd name="connsiteX12" fmla="*/ 240794 w 434753"/>
                      <a:gd name="connsiteY12" fmla="*/ 524066 h 621619"/>
                      <a:gd name="connsiteX13" fmla="*/ 238160 w 434753"/>
                      <a:gd name="connsiteY13" fmla="*/ 512624 h 621619"/>
                      <a:gd name="connsiteX14" fmla="*/ 230092 w 434753"/>
                      <a:gd name="connsiteY14" fmla="*/ 505050 h 621619"/>
                      <a:gd name="connsiteX15" fmla="*/ 216180 w 434753"/>
                      <a:gd name="connsiteY15" fmla="*/ 500028 h 621619"/>
                      <a:gd name="connsiteX16" fmla="*/ 199386 w 434753"/>
                      <a:gd name="connsiteY16" fmla="*/ 498299 h 621619"/>
                      <a:gd name="connsiteX17" fmla="*/ 187531 w 434753"/>
                      <a:gd name="connsiteY17" fmla="*/ 493607 h 621619"/>
                      <a:gd name="connsiteX18" fmla="*/ 182757 w 434753"/>
                      <a:gd name="connsiteY18" fmla="*/ 474838 h 621619"/>
                      <a:gd name="connsiteX19" fmla="*/ 195764 w 434753"/>
                      <a:gd name="connsiteY19" fmla="*/ 440015 h 621619"/>
                      <a:gd name="connsiteX20" fmla="*/ 137068 w 434753"/>
                      <a:gd name="connsiteY20" fmla="*/ 424703 h 621619"/>
                      <a:gd name="connsiteX21" fmla="*/ 65282 w 434753"/>
                      <a:gd name="connsiteY21" fmla="*/ 377532 h 621619"/>
                      <a:gd name="connsiteX22" fmla="*/ 17453 w 434753"/>
                      <a:gd name="connsiteY22" fmla="*/ 307146 h 621619"/>
                      <a:gd name="connsiteX23" fmla="*/ 0 w 434753"/>
                      <a:gd name="connsiteY23" fmla="*/ 220707 h 621619"/>
                      <a:gd name="connsiteX24" fmla="*/ 17453 w 434753"/>
                      <a:gd name="connsiteY24" fmla="*/ 134268 h 621619"/>
                      <a:gd name="connsiteX25" fmla="*/ 65364 w 434753"/>
                      <a:gd name="connsiteY25" fmla="*/ 64047 h 621619"/>
                      <a:gd name="connsiteX26" fmla="*/ 137068 w 434753"/>
                      <a:gd name="connsiteY26" fmla="*/ 17123 h 621619"/>
                      <a:gd name="connsiteX27" fmla="*/ 225729 w 434753"/>
                      <a:gd name="connsiteY27" fmla="*/ 0 h 621619"/>
                      <a:gd name="connsiteX28" fmla="*/ 293892 w 434753"/>
                      <a:gd name="connsiteY28" fmla="*/ 9714 h 621619"/>
                      <a:gd name="connsiteX29" fmla="*/ 353247 w 434753"/>
                      <a:gd name="connsiteY29" fmla="*/ 37210 h 621619"/>
                      <a:gd name="connsiteX30" fmla="*/ 400830 w 434753"/>
                      <a:gd name="connsiteY30" fmla="*/ 80182 h 621619"/>
                      <a:gd name="connsiteX31" fmla="*/ 433512 w 434753"/>
                      <a:gd name="connsiteY31" fmla="*/ 135668 h 621619"/>
                      <a:gd name="connsiteX32" fmla="*/ 431783 w 434753"/>
                      <a:gd name="connsiteY32" fmla="*/ 151803 h 621619"/>
                      <a:gd name="connsiteX33" fmla="*/ 417376 w 434753"/>
                      <a:gd name="connsiteY33" fmla="*/ 159377 h 621619"/>
                      <a:gd name="connsiteX34" fmla="*/ 371934 w 434753"/>
                      <a:gd name="connsiteY34" fmla="*/ 159377 h 621619"/>
                      <a:gd name="connsiteX35" fmla="*/ 356540 w 434753"/>
                      <a:gd name="connsiteY35" fmla="*/ 149992 h 621619"/>
                      <a:gd name="connsiteX36" fmla="*/ 333901 w 434753"/>
                      <a:gd name="connsiteY36" fmla="*/ 118380 h 621619"/>
                      <a:gd name="connsiteX37" fmla="*/ 303606 w 434753"/>
                      <a:gd name="connsiteY37" fmla="*/ 94342 h 621619"/>
                      <a:gd name="connsiteX38" fmla="*/ 267467 w 434753"/>
                      <a:gd name="connsiteY38" fmla="*/ 79194 h 621619"/>
                      <a:gd name="connsiteX39" fmla="*/ 226635 w 434753"/>
                      <a:gd name="connsiteY39" fmla="*/ 73926 h 621619"/>
                      <a:gd name="connsiteX40" fmla="*/ 170738 w 434753"/>
                      <a:gd name="connsiteY40" fmla="*/ 84381 h 621619"/>
                      <a:gd name="connsiteX41" fmla="*/ 123567 w 434753"/>
                      <a:gd name="connsiteY41" fmla="*/ 113935 h 621619"/>
                      <a:gd name="connsiteX42" fmla="*/ 91131 w 434753"/>
                      <a:gd name="connsiteY42" fmla="*/ 160035 h 621619"/>
                      <a:gd name="connsiteX43" fmla="*/ 79112 w 434753"/>
                      <a:gd name="connsiteY43" fmla="*/ 220707 h 621619"/>
                      <a:gd name="connsiteX44" fmla="*/ 91296 w 434753"/>
                      <a:gd name="connsiteY44" fmla="*/ 281626 h 621619"/>
                      <a:gd name="connsiteX45" fmla="*/ 123978 w 434753"/>
                      <a:gd name="connsiteY45" fmla="*/ 327809 h 621619"/>
                      <a:gd name="connsiteX46" fmla="*/ 170985 w 434753"/>
                      <a:gd name="connsiteY46" fmla="*/ 357116 h 621619"/>
                      <a:gd name="connsiteX47" fmla="*/ 226552 w 434753"/>
                      <a:gd name="connsiteY47" fmla="*/ 367407 h 621619"/>
                      <a:gd name="connsiteX48" fmla="*/ 267137 w 434753"/>
                      <a:gd name="connsiteY48" fmla="*/ 362138 h 621619"/>
                      <a:gd name="connsiteX49" fmla="*/ 303112 w 434753"/>
                      <a:gd name="connsiteY49" fmla="*/ 346990 h 621619"/>
                      <a:gd name="connsiteX50" fmla="*/ 333490 w 434753"/>
                      <a:gd name="connsiteY50" fmla="*/ 323117 h 621619"/>
                      <a:gd name="connsiteX51" fmla="*/ 356540 w 434753"/>
                      <a:gd name="connsiteY51" fmla="*/ 291505 h 621619"/>
                      <a:gd name="connsiteX52" fmla="*/ 371852 w 434753"/>
                      <a:gd name="connsiteY52" fmla="*/ 282367 h 621619"/>
                      <a:gd name="connsiteX53" fmla="*/ 417294 w 434753"/>
                      <a:gd name="connsiteY53" fmla="*/ 282367 h 621619"/>
                      <a:gd name="connsiteX54" fmla="*/ 431618 w 434753"/>
                      <a:gd name="connsiteY54" fmla="*/ 289941 h 621619"/>
                      <a:gd name="connsiteX55" fmla="*/ 433430 w 434753"/>
                      <a:gd name="connsiteY55" fmla="*/ 306076 h 621619"/>
                      <a:gd name="connsiteX56" fmla="*/ 401323 w 434753"/>
                      <a:gd name="connsiteY56" fmla="*/ 361232 h 621619"/>
                      <a:gd name="connsiteX57" fmla="*/ 353659 w 434753"/>
                      <a:gd name="connsiteY57" fmla="*/ 404287 h 621619"/>
                      <a:gd name="connsiteX58" fmla="*/ 294057 w 434753"/>
                      <a:gd name="connsiteY58" fmla="*/ 431947 h 621619"/>
                      <a:gd name="connsiteX59" fmla="*/ 259564 w 434753"/>
                      <a:gd name="connsiteY59" fmla="*/ 439521 h 621619"/>
                      <a:gd name="connsiteX60" fmla="*/ 256353 w 434753"/>
                      <a:gd name="connsiteY60" fmla="*/ 447918 h 621619"/>
                      <a:gd name="connsiteX61" fmla="*/ 262445 w 434753"/>
                      <a:gd name="connsiteY61" fmla="*/ 450470 h 621619"/>
                      <a:gd name="connsiteX62" fmla="*/ 285907 w 434753"/>
                      <a:gd name="connsiteY62" fmla="*/ 466441 h 621619"/>
                      <a:gd name="connsiteX63" fmla="*/ 302454 w 434753"/>
                      <a:gd name="connsiteY63" fmla="*/ 490891 h 621619"/>
                      <a:gd name="connsiteX64" fmla="*/ 308628 w 434753"/>
                      <a:gd name="connsiteY64" fmla="*/ 523326 h 621619"/>
                      <a:gd name="connsiteX65" fmla="*/ 299655 w 434753"/>
                      <a:gd name="connsiteY65" fmla="*/ 562594 h 621619"/>
                      <a:gd name="connsiteX66" fmla="*/ 276687 w 434753"/>
                      <a:gd name="connsiteY66" fmla="*/ 593547 h 621619"/>
                      <a:gd name="connsiteX67" fmla="*/ 245240 w 434753"/>
                      <a:gd name="connsiteY67" fmla="*/ 613881 h 621619"/>
                      <a:gd name="connsiteX68" fmla="*/ 208771 w 434753"/>
                      <a:gd name="connsiteY68" fmla="*/ 621619 h 621619"/>
                      <a:gd name="connsiteX69" fmla="*/ 225647 w 434753"/>
                      <a:gd name="connsiteY69" fmla="*/ 34740 h 621619"/>
                      <a:gd name="connsiteX70" fmla="*/ 150239 w 434753"/>
                      <a:gd name="connsiteY70" fmla="*/ 49229 h 621619"/>
                      <a:gd name="connsiteX71" fmla="*/ 89567 w 434753"/>
                      <a:gd name="connsiteY71" fmla="*/ 88908 h 621619"/>
                      <a:gd name="connsiteX72" fmla="*/ 49312 w 434753"/>
                      <a:gd name="connsiteY72" fmla="*/ 148016 h 621619"/>
                      <a:gd name="connsiteX73" fmla="*/ 34740 w 434753"/>
                      <a:gd name="connsiteY73" fmla="*/ 220707 h 621619"/>
                      <a:gd name="connsiteX74" fmla="*/ 49312 w 434753"/>
                      <a:gd name="connsiteY74" fmla="*/ 293398 h 621619"/>
                      <a:gd name="connsiteX75" fmla="*/ 89650 w 434753"/>
                      <a:gd name="connsiteY75" fmla="*/ 352753 h 621619"/>
                      <a:gd name="connsiteX76" fmla="*/ 150321 w 434753"/>
                      <a:gd name="connsiteY76" fmla="*/ 392597 h 621619"/>
                      <a:gd name="connsiteX77" fmla="*/ 208277 w 434753"/>
                      <a:gd name="connsiteY77" fmla="*/ 406427 h 621619"/>
                      <a:gd name="connsiteX78" fmla="*/ 208606 w 434753"/>
                      <a:gd name="connsiteY78" fmla="*/ 405440 h 621619"/>
                      <a:gd name="connsiteX79" fmla="*/ 210664 w 434753"/>
                      <a:gd name="connsiteY79" fmla="*/ 401570 h 621619"/>
                      <a:gd name="connsiteX80" fmla="*/ 158389 w 434753"/>
                      <a:gd name="connsiteY80" fmla="*/ 389633 h 621619"/>
                      <a:gd name="connsiteX81" fmla="*/ 100105 w 434753"/>
                      <a:gd name="connsiteY81" fmla="*/ 353329 h 621619"/>
                      <a:gd name="connsiteX82" fmla="*/ 59519 w 434753"/>
                      <a:gd name="connsiteY82" fmla="*/ 296115 h 621619"/>
                      <a:gd name="connsiteX83" fmla="*/ 44208 w 434753"/>
                      <a:gd name="connsiteY83" fmla="*/ 220872 h 621619"/>
                      <a:gd name="connsiteX84" fmla="*/ 59272 w 434753"/>
                      <a:gd name="connsiteY84" fmla="*/ 146041 h 621619"/>
                      <a:gd name="connsiteX85" fmla="*/ 99693 w 434753"/>
                      <a:gd name="connsiteY85" fmla="*/ 88744 h 621619"/>
                      <a:gd name="connsiteX86" fmla="*/ 157895 w 434753"/>
                      <a:gd name="connsiteY86" fmla="*/ 52275 h 621619"/>
                      <a:gd name="connsiteX87" fmla="*/ 226388 w 434753"/>
                      <a:gd name="connsiteY87" fmla="*/ 39432 h 621619"/>
                      <a:gd name="connsiteX88" fmla="*/ 276358 w 434753"/>
                      <a:gd name="connsiteY88" fmla="*/ 45936 h 621619"/>
                      <a:gd name="connsiteX89" fmla="*/ 321141 w 434753"/>
                      <a:gd name="connsiteY89" fmla="*/ 64706 h 621619"/>
                      <a:gd name="connsiteX90" fmla="*/ 358763 w 434753"/>
                      <a:gd name="connsiteY90" fmla="*/ 94506 h 621619"/>
                      <a:gd name="connsiteX91" fmla="*/ 381978 w 434753"/>
                      <a:gd name="connsiteY91" fmla="*/ 124883 h 621619"/>
                      <a:gd name="connsiteX92" fmla="*/ 389469 w 434753"/>
                      <a:gd name="connsiteY92" fmla="*/ 124883 h 621619"/>
                      <a:gd name="connsiteX93" fmla="*/ 373828 w 434753"/>
                      <a:gd name="connsiteY93" fmla="*/ 102327 h 621619"/>
                      <a:gd name="connsiteX94" fmla="*/ 333983 w 434753"/>
                      <a:gd name="connsiteY94" fmla="*/ 66352 h 621619"/>
                      <a:gd name="connsiteX95" fmla="*/ 283849 w 434753"/>
                      <a:gd name="connsiteY95" fmla="*/ 43137 h 621619"/>
                      <a:gd name="connsiteX96" fmla="*/ 225647 w 434753"/>
                      <a:gd name="connsiteY96" fmla="*/ 34905 h 621619"/>
                      <a:gd name="connsiteX97" fmla="*/ 262939 w 434753"/>
                      <a:gd name="connsiteY97" fmla="*/ 398771 h 621619"/>
                      <a:gd name="connsiteX98" fmla="*/ 265985 w 434753"/>
                      <a:gd name="connsiteY98" fmla="*/ 402229 h 621619"/>
                      <a:gd name="connsiteX99" fmla="*/ 266561 w 434753"/>
                      <a:gd name="connsiteY99" fmla="*/ 403134 h 621619"/>
                      <a:gd name="connsiteX100" fmla="*/ 283931 w 434753"/>
                      <a:gd name="connsiteY100" fmla="*/ 398771 h 621619"/>
                      <a:gd name="connsiteX101" fmla="*/ 334560 w 434753"/>
                      <a:gd name="connsiteY101" fmla="*/ 375309 h 621619"/>
                      <a:gd name="connsiteX102" fmla="*/ 374322 w 434753"/>
                      <a:gd name="connsiteY102" fmla="*/ 339417 h 621619"/>
                      <a:gd name="connsiteX103" fmla="*/ 389634 w 434753"/>
                      <a:gd name="connsiteY103" fmla="*/ 317189 h 621619"/>
                      <a:gd name="connsiteX104" fmla="*/ 381813 w 434753"/>
                      <a:gd name="connsiteY104" fmla="*/ 317189 h 621619"/>
                      <a:gd name="connsiteX105" fmla="*/ 358269 w 434753"/>
                      <a:gd name="connsiteY105" fmla="*/ 347402 h 621619"/>
                      <a:gd name="connsiteX106" fmla="*/ 320730 w 434753"/>
                      <a:gd name="connsiteY106" fmla="*/ 376956 h 621619"/>
                      <a:gd name="connsiteX107" fmla="*/ 276193 w 434753"/>
                      <a:gd name="connsiteY107" fmla="*/ 395726 h 621619"/>
                      <a:gd name="connsiteX108" fmla="*/ 262939 w 434753"/>
                      <a:gd name="connsiteY108" fmla="*/ 398854 h 6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34753" h="621619">
                        <a:moveTo>
                          <a:pt x="208853" y="621537"/>
                        </a:moveTo>
                        <a:cubicBezTo>
                          <a:pt x="198398" y="621537"/>
                          <a:pt x="188355" y="620796"/>
                          <a:pt x="178970" y="619479"/>
                        </a:cubicBezTo>
                        <a:cubicBezTo>
                          <a:pt x="168433" y="617915"/>
                          <a:pt x="158471" y="614539"/>
                          <a:pt x="149334" y="609518"/>
                        </a:cubicBezTo>
                        <a:cubicBezTo>
                          <a:pt x="141842" y="605401"/>
                          <a:pt x="138467" y="596346"/>
                          <a:pt x="141431" y="588278"/>
                        </a:cubicBezTo>
                        <a:lnTo>
                          <a:pt x="151392" y="561606"/>
                        </a:lnTo>
                        <a:cubicBezTo>
                          <a:pt x="153038" y="557160"/>
                          <a:pt x="156496" y="553538"/>
                          <a:pt x="160941" y="551645"/>
                        </a:cubicBezTo>
                        <a:cubicBezTo>
                          <a:pt x="165387" y="549751"/>
                          <a:pt x="170326" y="549834"/>
                          <a:pt x="174689" y="551727"/>
                        </a:cubicBezTo>
                        <a:cubicBezTo>
                          <a:pt x="179546" y="553867"/>
                          <a:pt x="184403" y="555267"/>
                          <a:pt x="189013" y="555925"/>
                        </a:cubicBezTo>
                        <a:cubicBezTo>
                          <a:pt x="194447" y="556667"/>
                          <a:pt x="200209" y="557078"/>
                          <a:pt x="206219" y="557078"/>
                        </a:cubicBezTo>
                        <a:cubicBezTo>
                          <a:pt x="209594" y="557078"/>
                          <a:pt x="213298" y="556255"/>
                          <a:pt x="217250" y="554526"/>
                        </a:cubicBezTo>
                        <a:cubicBezTo>
                          <a:pt x="221613" y="552633"/>
                          <a:pt x="225482" y="550081"/>
                          <a:pt x="229022" y="546788"/>
                        </a:cubicBezTo>
                        <a:cubicBezTo>
                          <a:pt x="232644" y="543495"/>
                          <a:pt x="235526" y="539708"/>
                          <a:pt x="237913" y="535262"/>
                        </a:cubicBezTo>
                        <a:cubicBezTo>
                          <a:pt x="239806" y="531722"/>
                          <a:pt x="240794" y="528018"/>
                          <a:pt x="240794" y="524066"/>
                        </a:cubicBezTo>
                        <a:cubicBezTo>
                          <a:pt x="240794" y="519210"/>
                          <a:pt x="239889" y="515340"/>
                          <a:pt x="238160" y="512624"/>
                        </a:cubicBezTo>
                        <a:cubicBezTo>
                          <a:pt x="236019" y="509413"/>
                          <a:pt x="233385" y="506861"/>
                          <a:pt x="230092" y="505050"/>
                        </a:cubicBezTo>
                        <a:cubicBezTo>
                          <a:pt x="225976" y="502745"/>
                          <a:pt x="221284" y="501016"/>
                          <a:pt x="216180" y="500028"/>
                        </a:cubicBezTo>
                        <a:cubicBezTo>
                          <a:pt x="210499" y="498876"/>
                          <a:pt x="204819" y="498299"/>
                          <a:pt x="199386" y="498299"/>
                        </a:cubicBezTo>
                        <a:cubicBezTo>
                          <a:pt x="194776" y="498299"/>
                          <a:pt x="190660" y="496489"/>
                          <a:pt x="187531" y="493607"/>
                        </a:cubicBezTo>
                        <a:cubicBezTo>
                          <a:pt x="182263" y="488915"/>
                          <a:pt x="180205" y="481588"/>
                          <a:pt x="182757" y="474838"/>
                        </a:cubicBezTo>
                        <a:lnTo>
                          <a:pt x="195764" y="440015"/>
                        </a:lnTo>
                        <a:cubicBezTo>
                          <a:pt x="175265" y="437463"/>
                          <a:pt x="155590" y="432359"/>
                          <a:pt x="137068"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8" y="17123"/>
                        </a:cubicBezTo>
                        <a:cubicBezTo>
                          <a:pt x="164481" y="5762"/>
                          <a:pt x="194364" y="0"/>
                          <a:pt x="225729" y="0"/>
                        </a:cubicBezTo>
                        <a:cubicBezTo>
                          <a:pt x="249438" y="0"/>
                          <a:pt x="272324" y="3293"/>
                          <a:pt x="293892" y="9714"/>
                        </a:cubicBezTo>
                        <a:cubicBezTo>
                          <a:pt x="315379" y="16135"/>
                          <a:pt x="335383" y="25438"/>
                          <a:pt x="353247" y="37210"/>
                        </a:cubicBezTo>
                        <a:cubicBezTo>
                          <a:pt x="371194" y="49064"/>
                          <a:pt x="387164" y="63553"/>
                          <a:pt x="400830" y="80182"/>
                        </a:cubicBezTo>
                        <a:cubicBezTo>
                          <a:pt x="414495" y="96894"/>
                          <a:pt x="425444" y="115581"/>
                          <a:pt x="433512" y="135668"/>
                        </a:cubicBezTo>
                        <a:cubicBezTo>
                          <a:pt x="435652" y="141019"/>
                          <a:pt x="434994" y="147028"/>
                          <a:pt x="431783" y="151803"/>
                        </a:cubicBezTo>
                        <a:cubicBezTo>
                          <a:pt x="428573"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2"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2" y="340487"/>
                          <a:pt x="153367" y="350283"/>
                          <a:pt x="170985" y="357116"/>
                        </a:cubicBezTo>
                        <a:cubicBezTo>
                          <a:pt x="188766" y="363949"/>
                          <a:pt x="207453" y="367407"/>
                          <a:pt x="226552" y="367407"/>
                        </a:cubicBezTo>
                        <a:cubicBezTo>
                          <a:pt x="240712" y="367407"/>
                          <a:pt x="254378"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30" y="306076"/>
                        </a:cubicBezTo>
                        <a:cubicBezTo>
                          <a:pt x="425691" y="325998"/>
                          <a:pt x="414907" y="344521"/>
                          <a:pt x="401323" y="361232"/>
                        </a:cubicBezTo>
                        <a:cubicBezTo>
                          <a:pt x="387823" y="377944"/>
                          <a:pt x="371770" y="392432"/>
                          <a:pt x="353659" y="404287"/>
                        </a:cubicBezTo>
                        <a:cubicBezTo>
                          <a:pt x="335712" y="416059"/>
                          <a:pt x="315626" y="425362"/>
                          <a:pt x="294057" y="431947"/>
                        </a:cubicBezTo>
                        <a:cubicBezTo>
                          <a:pt x="282861" y="435323"/>
                          <a:pt x="271336" y="437875"/>
                          <a:pt x="259564" y="439521"/>
                        </a:cubicBezTo>
                        <a:lnTo>
                          <a:pt x="256353" y="447918"/>
                        </a:lnTo>
                        <a:cubicBezTo>
                          <a:pt x="258411" y="448741"/>
                          <a:pt x="260469" y="449564"/>
                          <a:pt x="262445" y="450470"/>
                        </a:cubicBezTo>
                        <a:cubicBezTo>
                          <a:pt x="271254" y="454504"/>
                          <a:pt x="279157" y="459855"/>
                          <a:pt x="285907" y="466441"/>
                        </a:cubicBezTo>
                        <a:cubicBezTo>
                          <a:pt x="292822" y="473191"/>
                          <a:pt x="298420" y="481423"/>
                          <a:pt x="302454" y="490891"/>
                        </a:cubicBezTo>
                        <a:cubicBezTo>
                          <a:pt x="306570" y="500440"/>
                          <a:pt x="308628" y="511307"/>
                          <a:pt x="308628" y="523326"/>
                        </a:cubicBezTo>
                        <a:cubicBezTo>
                          <a:pt x="308628" y="537074"/>
                          <a:pt x="305582" y="550327"/>
                          <a:pt x="299655" y="562594"/>
                        </a:cubicBezTo>
                        <a:cubicBezTo>
                          <a:pt x="293892" y="574448"/>
                          <a:pt x="286154" y="584821"/>
                          <a:pt x="276687" y="593547"/>
                        </a:cubicBezTo>
                        <a:cubicBezTo>
                          <a:pt x="267467" y="602109"/>
                          <a:pt x="256847" y="608941"/>
                          <a:pt x="245240" y="613881"/>
                        </a:cubicBezTo>
                        <a:cubicBezTo>
                          <a:pt x="233303" y="618985"/>
                          <a:pt x="221037" y="621619"/>
                          <a:pt x="208771" y="621619"/>
                        </a:cubicBezTo>
                        <a:close/>
                        <a:moveTo>
                          <a:pt x="225647" y="34740"/>
                        </a:moveTo>
                        <a:cubicBezTo>
                          <a:pt x="198810" y="34740"/>
                          <a:pt x="173454" y="39597"/>
                          <a:pt x="150239" y="49229"/>
                        </a:cubicBezTo>
                        <a:cubicBezTo>
                          <a:pt x="126942" y="58861"/>
                          <a:pt x="106526" y="72197"/>
                          <a:pt x="89567" y="88908"/>
                        </a:cubicBezTo>
                        <a:cubicBezTo>
                          <a:pt x="72609" y="105538"/>
                          <a:pt x="59026" y="125460"/>
                          <a:pt x="49312" y="148016"/>
                        </a:cubicBezTo>
                        <a:cubicBezTo>
                          <a:pt x="39597" y="170490"/>
                          <a:pt x="34740" y="195023"/>
                          <a:pt x="34740" y="220707"/>
                        </a:cubicBezTo>
                        <a:cubicBezTo>
                          <a:pt x="34740" y="246392"/>
                          <a:pt x="39680" y="270924"/>
                          <a:pt x="49312" y="293398"/>
                        </a:cubicBezTo>
                        <a:cubicBezTo>
                          <a:pt x="59026" y="316037"/>
                          <a:pt x="72609" y="335959"/>
                          <a:pt x="89650" y="352753"/>
                        </a:cubicBezTo>
                        <a:cubicBezTo>
                          <a:pt x="106690" y="369547"/>
                          <a:pt x="127106" y="382965"/>
                          <a:pt x="150321" y="392597"/>
                        </a:cubicBezTo>
                        <a:cubicBezTo>
                          <a:pt x="168433" y="400088"/>
                          <a:pt x="187861" y="404781"/>
                          <a:pt x="208277" y="406427"/>
                        </a:cubicBezTo>
                        <a:lnTo>
                          <a:pt x="208606" y="405440"/>
                        </a:lnTo>
                        <a:cubicBezTo>
                          <a:pt x="209100" y="404040"/>
                          <a:pt x="209841" y="402723"/>
                          <a:pt x="210664" y="401570"/>
                        </a:cubicBezTo>
                        <a:cubicBezTo>
                          <a:pt x="192718" y="400088"/>
                          <a:pt x="175183" y="396055"/>
                          <a:pt x="158389" y="389633"/>
                        </a:cubicBezTo>
                        <a:cubicBezTo>
                          <a:pt x="136574" y="381237"/>
                          <a:pt x="116981" y="368971"/>
                          <a:pt x="100105" y="353329"/>
                        </a:cubicBezTo>
                        <a:cubicBezTo>
                          <a:pt x="83228" y="337606"/>
                          <a:pt x="69563" y="318342"/>
                          <a:pt x="59519" y="296115"/>
                        </a:cubicBezTo>
                        <a:cubicBezTo>
                          <a:pt x="49394" y="273723"/>
                          <a:pt x="44208" y="248368"/>
                          <a:pt x="44208" y="220872"/>
                        </a:cubicBezTo>
                        <a:cubicBezTo>
                          <a:pt x="44208" y="193376"/>
                          <a:pt x="49312" y="168432"/>
                          <a:pt x="59272" y="146041"/>
                        </a:cubicBezTo>
                        <a:cubicBezTo>
                          <a:pt x="69233" y="123813"/>
                          <a:pt x="82817" y="104467"/>
                          <a:pt x="99693" y="88744"/>
                        </a:cubicBezTo>
                        <a:cubicBezTo>
                          <a:pt x="116487" y="73102"/>
                          <a:pt x="136080" y="60754"/>
                          <a:pt x="157895" y="52275"/>
                        </a:cubicBezTo>
                        <a:cubicBezTo>
                          <a:pt x="179711" y="43713"/>
                          <a:pt x="202761" y="39432"/>
                          <a:pt x="226388" y="39432"/>
                        </a:cubicBezTo>
                        <a:cubicBezTo>
                          <a:pt x="243593" y="39432"/>
                          <a:pt x="260387" y="41655"/>
                          <a:pt x="276358" y="45936"/>
                        </a:cubicBezTo>
                        <a:cubicBezTo>
                          <a:pt x="292328" y="50299"/>
                          <a:pt x="307393" y="56638"/>
                          <a:pt x="321141" y="64706"/>
                        </a:cubicBezTo>
                        <a:cubicBezTo>
                          <a:pt x="334889" y="72855"/>
                          <a:pt x="347567" y="82899"/>
                          <a:pt x="358763" y="94506"/>
                        </a:cubicBezTo>
                        <a:cubicBezTo>
                          <a:pt x="367571" y="103644"/>
                          <a:pt x="375392" y="113852"/>
                          <a:pt x="381978" y="124883"/>
                        </a:cubicBezTo>
                        <a:lnTo>
                          <a:pt x="389469" y="124883"/>
                        </a:lnTo>
                        <a:cubicBezTo>
                          <a:pt x="384859" y="116981"/>
                          <a:pt x="379590" y="109407"/>
                          <a:pt x="373828" y="102327"/>
                        </a:cubicBezTo>
                        <a:cubicBezTo>
                          <a:pt x="362385" y="88332"/>
                          <a:pt x="348966" y="76231"/>
                          <a:pt x="333983" y="66352"/>
                        </a:cubicBezTo>
                        <a:cubicBezTo>
                          <a:pt x="318919" y="56391"/>
                          <a:pt x="302042" y="48570"/>
                          <a:pt x="283849" y="43137"/>
                        </a:cubicBezTo>
                        <a:cubicBezTo>
                          <a:pt x="265573" y="37704"/>
                          <a:pt x="245980" y="34905"/>
                          <a:pt x="225647" y="34905"/>
                        </a:cubicBezTo>
                        <a:close/>
                        <a:moveTo>
                          <a:pt x="262939" y="398771"/>
                        </a:moveTo>
                        <a:cubicBezTo>
                          <a:pt x="264092" y="399759"/>
                          <a:pt x="265162" y="400912"/>
                          <a:pt x="265985" y="402229"/>
                        </a:cubicBezTo>
                        <a:cubicBezTo>
                          <a:pt x="266150" y="402558"/>
                          <a:pt x="266397" y="402805"/>
                          <a:pt x="266561" y="403134"/>
                        </a:cubicBezTo>
                        <a:cubicBezTo>
                          <a:pt x="272488" y="401900"/>
                          <a:pt x="278251" y="400500"/>
                          <a:pt x="283931" y="398771"/>
                        </a:cubicBezTo>
                        <a:cubicBezTo>
                          <a:pt x="302372" y="393174"/>
                          <a:pt x="319412" y="385270"/>
                          <a:pt x="334560" y="375309"/>
                        </a:cubicBezTo>
                        <a:cubicBezTo>
                          <a:pt x="349625" y="365431"/>
                          <a:pt x="363043" y="353329"/>
                          <a:pt x="374322" y="339417"/>
                        </a:cubicBezTo>
                        <a:cubicBezTo>
                          <a:pt x="380002" y="332337"/>
                          <a:pt x="385188" y="324928"/>
                          <a:pt x="389634" y="317189"/>
                        </a:cubicBezTo>
                        <a:lnTo>
                          <a:pt x="381813" y="317189"/>
                        </a:lnTo>
                        <a:cubicBezTo>
                          <a:pt x="375063" y="328221"/>
                          <a:pt x="367160" y="338346"/>
                          <a:pt x="358269" y="347402"/>
                        </a:cubicBezTo>
                        <a:cubicBezTo>
                          <a:pt x="347073" y="358845"/>
                          <a:pt x="334477" y="368806"/>
                          <a:pt x="320730" y="376956"/>
                        </a:cubicBezTo>
                        <a:cubicBezTo>
                          <a:pt x="306982" y="385106"/>
                          <a:pt x="291999" y="391445"/>
                          <a:pt x="276193" y="395726"/>
                        </a:cubicBezTo>
                        <a:cubicBezTo>
                          <a:pt x="271830" y="396960"/>
                          <a:pt x="267384" y="397948"/>
                          <a:pt x="262939" y="398854"/>
                        </a:cubicBezTo>
                        <a:close/>
                      </a:path>
                    </a:pathLst>
                  </a:custGeom>
                  <a:solidFill>
                    <a:srgbClr val="1D1D1B"/>
                  </a:solidFill>
                  <a:ln w="8232" cap="flat">
                    <a:noFill/>
                    <a:prstDash val="solid"/>
                    <a:miter/>
                  </a:ln>
                </p:spPr>
                <p:txBody>
                  <a:bodyPr rtlCol="0" anchor="ctr"/>
                  <a:lstStyle/>
                  <a:p>
                    <a:endParaRPr lang="en-US"/>
                  </a:p>
                </p:txBody>
              </p:sp>
            </p:grpSp>
            <p:grpSp>
              <p:nvGrpSpPr>
                <p:cNvPr id="18" name="Gráfico 23">
                  <a:extLst>
                    <a:ext uri="{FF2B5EF4-FFF2-40B4-BE49-F238E27FC236}">
                      <a16:creationId xmlns:a16="http://schemas.microsoft.com/office/drawing/2014/main" id="{55F53737-EDCA-9ED9-5F56-B86CAF9F821C}"/>
                    </a:ext>
                  </a:extLst>
                </p:cNvPr>
                <p:cNvGrpSpPr/>
                <p:nvPr/>
              </p:nvGrpSpPr>
              <p:grpSpPr>
                <a:xfrm>
                  <a:off x="3973390" y="5041116"/>
                  <a:ext cx="452693" cy="559640"/>
                  <a:chOff x="3973390" y="5041116"/>
                  <a:chExt cx="452693" cy="559640"/>
                </a:xfrm>
                <a:solidFill>
                  <a:srgbClr val="1D1D1B"/>
                </a:solidFill>
              </p:grpSpPr>
              <p:sp>
                <p:nvSpPr>
                  <p:cNvPr id="185" name="Forma Livre: Forma 184">
                    <a:extLst>
                      <a:ext uri="{FF2B5EF4-FFF2-40B4-BE49-F238E27FC236}">
                        <a16:creationId xmlns:a16="http://schemas.microsoft.com/office/drawing/2014/main" id="{19B50712-BF90-52B4-DB46-1FB109CBD1A0}"/>
                      </a:ext>
                    </a:extLst>
                  </p:cNvPr>
                  <p:cNvSpPr/>
                  <p:nvPr/>
                </p:nvSpPr>
                <p:spPr>
                  <a:xfrm>
                    <a:off x="3990677" y="5058249"/>
                    <a:ext cx="417787" cy="525054"/>
                  </a:xfrm>
                  <a:custGeom>
                    <a:avLst/>
                    <a:gdLst>
                      <a:gd name="connsiteX0" fmla="*/ 0 w 417787"/>
                      <a:gd name="connsiteY0" fmla="*/ 321388 h 525054"/>
                      <a:gd name="connsiteX1" fmla="*/ 15641 w 417787"/>
                      <a:gd name="connsiteY1" fmla="*/ 241864 h 525054"/>
                      <a:gd name="connsiteX2" fmla="*/ 59108 w 417787"/>
                      <a:gd name="connsiteY2" fmla="*/ 177159 h 525054"/>
                      <a:gd name="connsiteX3" fmla="*/ 124719 w 417787"/>
                      <a:gd name="connsiteY3" fmla="*/ 133857 h 525054"/>
                      <a:gd name="connsiteX4" fmla="*/ 206383 w 417787"/>
                      <a:gd name="connsiteY4" fmla="*/ 118051 h 525054"/>
                      <a:gd name="connsiteX5" fmla="*/ 259811 w 417787"/>
                      <a:gd name="connsiteY5" fmla="*/ 124883 h 525054"/>
                      <a:gd name="connsiteX6" fmla="*/ 306735 w 417787"/>
                      <a:gd name="connsiteY6" fmla="*/ 143735 h 525054"/>
                      <a:gd name="connsiteX7" fmla="*/ 345838 w 417787"/>
                      <a:gd name="connsiteY7" fmla="*/ 172137 h 525054"/>
                      <a:gd name="connsiteX8" fmla="*/ 375392 w 417787"/>
                      <a:gd name="connsiteY8" fmla="*/ 207618 h 525054"/>
                      <a:gd name="connsiteX9" fmla="*/ 378849 w 417787"/>
                      <a:gd name="connsiteY9" fmla="*/ 128259 h 525054"/>
                      <a:gd name="connsiteX10" fmla="*/ 417788 w 417787"/>
                      <a:gd name="connsiteY10" fmla="*/ 128259 h 525054"/>
                      <a:gd name="connsiteX11" fmla="*/ 417788 w 417787"/>
                      <a:gd name="connsiteY11" fmla="*/ 514764 h 525054"/>
                      <a:gd name="connsiteX12" fmla="*/ 378849 w 417787"/>
                      <a:gd name="connsiteY12" fmla="*/ 514764 h 525054"/>
                      <a:gd name="connsiteX13" fmla="*/ 375392 w 417787"/>
                      <a:gd name="connsiteY13" fmla="*/ 435816 h 525054"/>
                      <a:gd name="connsiteX14" fmla="*/ 345591 w 417787"/>
                      <a:gd name="connsiteY14" fmla="*/ 471133 h 525054"/>
                      <a:gd name="connsiteX15" fmla="*/ 306323 w 417787"/>
                      <a:gd name="connsiteY15" fmla="*/ 499370 h 525054"/>
                      <a:gd name="connsiteX16" fmla="*/ 259399 w 417787"/>
                      <a:gd name="connsiteY16" fmla="*/ 518222 h 525054"/>
                      <a:gd name="connsiteX17" fmla="*/ 206383 w 417787"/>
                      <a:gd name="connsiteY17" fmla="*/ 525055 h 525054"/>
                      <a:gd name="connsiteX18" fmla="*/ 124719 w 417787"/>
                      <a:gd name="connsiteY18" fmla="*/ 509249 h 525054"/>
                      <a:gd name="connsiteX19" fmla="*/ 59272 w 417787"/>
                      <a:gd name="connsiteY19" fmla="*/ 465947 h 525054"/>
                      <a:gd name="connsiteX20" fmla="*/ 15806 w 417787"/>
                      <a:gd name="connsiteY20" fmla="*/ 401241 h 525054"/>
                      <a:gd name="connsiteX21" fmla="*/ 0 w 417787"/>
                      <a:gd name="connsiteY21" fmla="*/ 321306 h 525054"/>
                      <a:gd name="connsiteX22" fmla="*/ 44290 w 417787"/>
                      <a:gd name="connsiteY22" fmla="*/ 321388 h 525054"/>
                      <a:gd name="connsiteX23" fmla="*/ 57297 w 417787"/>
                      <a:gd name="connsiteY23" fmla="*/ 386670 h 525054"/>
                      <a:gd name="connsiteX24" fmla="*/ 92778 w 417787"/>
                      <a:gd name="connsiteY24" fmla="*/ 438780 h 525054"/>
                      <a:gd name="connsiteX25" fmla="*/ 145464 w 417787"/>
                      <a:gd name="connsiteY25" fmla="*/ 473356 h 525054"/>
                      <a:gd name="connsiteX26" fmla="*/ 209923 w 417787"/>
                      <a:gd name="connsiteY26" fmla="*/ 485951 h 525054"/>
                      <a:gd name="connsiteX27" fmla="*/ 274382 w 417787"/>
                      <a:gd name="connsiteY27" fmla="*/ 473520 h 525054"/>
                      <a:gd name="connsiteX28" fmla="*/ 327233 w 417787"/>
                      <a:gd name="connsiteY28" fmla="*/ 438945 h 525054"/>
                      <a:gd name="connsiteX29" fmla="*/ 362879 w 417787"/>
                      <a:gd name="connsiteY29" fmla="*/ 386835 h 525054"/>
                      <a:gd name="connsiteX30" fmla="*/ 375885 w 417787"/>
                      <a:gd name="connsiteY30" fmla="*/ 321388 h 525054"/>
                      <a:gd name="connsiteX31" fmla="*/ 362714 w 417787"/>
                      <a:gd name="connsiteY31" fmla="*/ 256353 h 525054"/>
                      <a:gd name="connsiteX32" fmla="*/ 327068 w 417787"/>
                      <a:gd name="connsiteY32" fmla="*/ 204490 h 525054"/>
                      <a:gd name="connsiteX33" fmla="*/ 274382 w 417787"/>
                      <a:gd name="connsiteY33" fmla="*/ 169996 h 525054"/>
                      <a:gd name="connsiteX34" fmla="*/ 209923 w 417787"/>
                      <a:gd name="connsiteY34" fmla="*/ 157401 h 525054"/>
                      <a:gd name="connsiteX35" fmla="*/ 145217 w 417787"/>
                      <a:gd name="connsiteY35" fmla="*/ 169996 h 525054"/>
                      <a:gd name="connsiteX36" fmla="*/ 92531 w 417787"/>
                      <a:gd name="connsiteY36" fmla="*/ 204490 h 525054"/>
                      <a:gd name="connsiteX37" fmla="*/ 57214 w 417787"/>
                      <a:gd name="connsiteY37" fmla="*/ 256353 h 525054"/>
                      <a:gd name="connsiteX38" fmla="*/ 44207 w 417787"/>
                      <a:gd name="connsiteY38" fmla="*/ 321388 h 525054"/>
                      <a:gd name="connsiteX39" fmla="*/ 314061 w 417787"/>
                      <a:gd name="connsiteY39" fmla="*/ 82 h 525054"/>
                      <a:gd name="connsiteX40" fmla="*/ 336206 w 417787"/>
                      <a:gd name="connsiteY40" fmla="*/ 15312 h 525054"/>
                      <a:gd name="connsiteX41" fmla="*/ 298255 w 417787"/>
                      <a:gd name="connsiteY41" fmla="*/ 59355 h 525054"/>
                      <a:gd name="connsiteX42" fmla="*/ 255365 w 417787"/>
                      <a:gd name="connsiteY42" fmla="*/ 72938 h 525054"/>
                      <a:gd name="connsiteX43" fmla="*/ 224659 w 417787"/>
                      <a:gd name="connsiteY43" fmla="*/ 68328 h 525054"/>
                      <a:gd name="connsiteX44" fmla="*/ 196587 w 417787"/>
                      <a:gd name="connsiteY44" fmla="*/ 58202 h 525054"/>
                      <a:gd name="connsiteX45" fmla="*/ 171231 w 417787"/>
                      <a:gd name="connsiteY45" fmla="*/ 48076 h 525054"/>
                      <a:gd name="connsiteX46" fmla="*/ 148181 w 417787"/>
                      <a:gd name="connsiteY46" fmla="*/ 43466 h 525054"/>
                      <a:gd name="connsiteX47" fmla="*/ 127765 w 417787"/>
                      <a:gd name="connsiteY47" fmla="*/ 48817 h 525054"/>
                      <a:gd name="connsiteX48" fmla="*/ 108501 w 417787"/>
                      <a:gd name="connsiteY48" fmla="*/ 69069 h 525054"/>
                      <a:gd name="connsiteX49" fmla="*/ 86768 w 417787"/>
                      <a:gd name="connsiteY49" fmla="*/ 53839 h 525054"/>
                      <a:gd name="connsiteX50" fmla="*/ 114429 w 417787"/>
                      <a:gd name="connsiteY50" fmla="*/ 22968 h 525054"/>
                      <a:gd name="connsiteX51" fmla="*/ 151227 w 417787"/>
                      <a:gd name="connsiteY51" fmla="*/ 11937 h 525054"/>
                      <a:gd name="connsiteX52" fmla="*/ 169914 w 417787"/>
                      <a:gd name="connsiteY52" fmla="*/ 14242 h 525054"/>
                      <a:gd name="connsiteX53" fmla="*/ 192388 w 417787"/>
                      <a:gd name="connsiteY53" fmla="*/ 21075 h 525054"/>
                      <a:gd name="connsiteX54" fmla="*/ 214121 w 417787"/>
                      <a:gd name="connsiteY54" fmla="*/ 29883 h 525054"/>
                      <a:gd name="connsiteX55" fmla="*/ 235114 w 417787"/>
                      <a:gd name="connsiteY55" fmla="*/ 37292 h 525054"/>
                      <a:gd name="connsiteX56" fmla="*/ 255694 w 417787"/>
                      <a:gd name="connsiteY56" fmla="*/ 40503 h 525054"/>
                      <a:gd name="connsiteX57" fmla="*/ 284919 w 417787"/>
                      <a:gd name="connsiteY57" fmla="*/ 31694 h 525054"/>
                      <a:gd name="connsiteX58" fmla="*/ 314143 w 417787"/>
                      <a:gd name="connsiteY58" fmla="*/ 0 h 52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787" h="525054">
                        <a:moveTo>
                          <a:pt x="0" y="321388"/>
                        </a:moveTo>
                        <a:cubicBezTo>
                          <a:pt x="0" y="293152"/>
                          <a:pt x="5186" y="266643"/>
                          <a:pt x="15641" y="241864"/>
                        </a:cubicBezTo>
                        <a:cubicBezTo>
                          <a:pt x="26096" y="217085"/>
                          <a:pt x="40585" y="195517"/>
                          <a:pt x="59108" y="177159"/>
                        </a:cubicBezTo>
                        <a:cubicBezTo>
                          <a:pt x="77713" y="158883"/>
                          <a:pt x="99528" y="144394"/>
                          <a:pt x="124719" y="133857"/>
                        </a:cubicBezTo>
                        <a:cubicBezTo>
                          <a:pt x="149910" y="123320"/>
                          <a:pt x="177158" y="118051"/>
                          <a:pt x="206383" y="118051"/>
                        </a:cubicBezTo>
                        <a:cubicBezTo>
                          <a:pt x="225235" y="118051"/>
                          <a:pt x="243017" y="120356"/>
                          <a:pt x="259811" y="124883"/>
                        </a:cubicBezTo>
                        <a:cubicBezTo>
                          <a:pt x="276604" y="129494"/>
                          <a:pt x="292246" y="135750"/>
                          <a:pt x="306735" y="143735"/>
                        </a:cubicBezTo>
                        <a:cubicBezTo>
                          <a:pt x="321224" y="151721"/>
                          <a:pt x="334230" y="161188"/>
                          <a:pt x="345838" y="172137"/>
                        </a:cubicBezTo>
                        <a:cubicBezTo>
                          <a:pt x="357445" y="183086"/>
                          <a:pt x="367242" y="194940"/>
                          <a:pt x="375392" y="207618"/>
                        </a:cubicBezTo>
                        <a:lnTo>
                          <a:pt x="378849" y="128259"/>
                        </a:lnTo>
                        <a:lnTo>
                          <a:pt x="417788" y="128259"/>
                        </a:lnTo>
                        <a:lnTo>
                          <a:pt x="417788" y="514764"/>
                        </a:lnTo>
                        <a:lnTo>
                          <a:pt x="378849" y="514764"/>
                        </a:lnTo>
                        <a:lnTo>
                          <a:pt x="375392" y="435816"/>
                        </a:lnTo>
                        <a:cubicBezTo>
                          <a:pt x="367242" y="448577"/>
                          <a:pt x="357363" y="460267"/>
                          <a:pt x="345591" y="471133"/>
                        </a:cubicBezTo>
                        <a:cubicBezTo>
                          <a:pt x="333901" y="481918"/>
                          <a:pt x="320812" y="491384"/>
                          <a:pt x="306323" y="499370"/>
                        </a:cubicBezTo>
                        <a:cubicBezTo>
                          <a:pt x="291834" y="507355"/>
                          <a:pt x="276193" y="513694"/>
                          <a:pt x="259399" y="518222"/>
                        </a:cubicBezTo>
                        <a:cubicBezTo>
                          <a:pt x="242605" y="522832"/>
                          <a:pt x="224906" y="525055"/>
                          <a:pt x="206383" y="525055"/>
                        </a:cubicBezTo>
                        <a:cubicBezTo>
                          <a:pt x="177158" y="525055"/>
                          <a:pt x="149910" y="519786"/>
                          <a:pt x="124719" y="509249"/>
                        </a:cubicBezTo>
                        <a:cubicBezTo>
                          <a:pt x="99528" y="498711"/>
                          <a:pt x="77713" y="484222"/>
                          <a:pt x="59272" y="465947"/>
                        </a:cubicBezTo>
                        <a:cubicBezTo>
                          <a:pt x="40832" y="447671"/>
                          <a:pt x="26343" y="426102"/>
                          <a:pt x="15806" y="401241"/>
                        </a:cubicBezTo>
                        <a:cubicBezTo>
                          <a:pt x="5269" y="376462"/>
                          <a:pt x="0" y="349790"/>
                          <a:pt x="0" y="321306"/>
                        </a:cubicBezTo>
                        <a:close/>
                        <a:moveTo>
                          <a:pt x="44290" y="321388"/>
                        </a:moveTo>
                        <a:cubicBezTo>
                          <a:pt x="44290" y="344768"/>
                          <a:pt x="48653" y="366501"/>
                          <a:pt x="57297" y="386670"/>
                        </a:cubicBezTo>
                        <a:cubicBezTo>
                          <a:pt x="65940" y="406757"/>
                          <a:pt x="77795" y="424127"/>
                          <a:pt x="92778" y="438780"/>
                        </a:cubicBezTo>
                        <a:cubicBezTo>
                          <a:pt x="107760" y="453434"/>
                          <a:pt x="125377" y="464959"/>
                          <a:pt x="145464" y="473356"/>
                        </a:cubicBezTo>
                        <a:cubicBezTo>
                          <a:pt x="165551" y="481753"/>
                          <a:pt x="187037" y="485951"/>
                          <a:pt x="209923" y="485951"/>
                        </a:cubicBezTo>
                        <a:cubicBezTo>
                          <a:pt x="232808" y="485951"/>
                          <a:pt x="254295" y="481835"/>
                          <a:pt x="274382" y="473520"/>
                        </a:cubicBezTo>
                        <a:cubicBezTo>
                          <a:pt x="294469" y="465288"/>
                          <a:pt x="312085" y="453763"/>
                          <a:pt x="327233" y="438945"/>
                        </a:cubicBezTo>
                        <a:cubicBezTo>
                          <a:pt x="342380" y="424209"/>
                          <a:pt x="354235" y="406839"/>
                          <a:pt x="362879" y="386835"/>
                        </a:cubicBezTo>
                        <a:cubicBezTo>
                          <a:pt x="371523" y="366912"/>
                          <a:pt x="375885" y="345015"/>
                          <a:pt x="375885" y="321388"/>
                        </a:cubicBezTo>
                        <a:cubicBezTo>
                          <a:pt x="375885" y="297762"/>
                          <a:pt x="371523" y="276275"/>
                          <a:pt x="362714" y="256353"/>
                        </a:cubicBezTo>
                        <a:cubicBezTo>
                          <a:pt x="353905" y="236431"/>
                          <a:pt x="342051" y="219061"/>
                          <a:pt x="327068" y="204490"/>
                        </a:cubicBezTo>
                        <a:cubicBezTo>
                          <a:pt x="312085" y="189836"/>
                          <a:pt x="294469" y="178393"/>
                          <a:pt x="274382" y="169996"/>
                        </a:cubicBezTo>
                        <a:cubicBezTo>
                          <a:pt x="254295" y="161600"/>
                          <a:pt x="232808" y="157401"/>
                          <a:pt x="209923" y="157401"/>
                        </a:cubicBezTo>
                        <a:cubicBezTo>
                          <a:pt x="187037" y="157401"/>
                          <a:pt x="165469" y="161600"/>
                          <a:pt x="145217" y="169996"/>
                        </a:cubicBezTo>
                        <a:cubicBezTo>
                          <a:pt x="124966" y="178393"/>
                          <a:pt x="107431" y="189919"/>
                          <a:pt x="92531" y="204490"/>
                        </a:cubicBezTo>
                        <a:cubicBezTo>
                          <a:pt x="77630" y="219143"/>
                          <a:pt x="65858" y="236431"/>
                          <a:pt x="57214" y="256353"/>
                        </a:cubicBezTo>
                        <a:cubicBezTo>
                          <a:pt x="48570" y="276357"/>
                          <a:pt x="44207" y="298008"/>
                          <a:pt x="44207" y="321388"/>
                        </a:cubicBezTo>
                        <a:close/>
                        <a:moveTo>
                          <a:pt x="314061" y="82"/>
                        </a:moveTo>
                        <a:lnTo>
                          <a:pt x="336206" y="15312"/>
                        </a:lnTo>
                        <a:cubicBezTo>
                          <a:pt x="324269" y="35646"/>
                          <a:pt x="311591" y="50381"/>
                          <a:pt x="298255" y="59355"/>
                        </a:cubicBezTo>
                        <a:cubicBezTo>
                          <a:pt x="284919" y="68410"/>
                          <a:pt x="270595" y="72938"/>
                          <a:pt x="255365" y="72938"/>
                        </a:cubicBezTo>
                        <a:cubicBezTo>
                          <a:pt x="244663" y="72938"/>
                          <a:pt x="234455" y="71374"/>
                          <a:pt x="224659" y="68328"/>
                        </a:cubicBezTo>
                        <a:cubicBezTo>
                          <a:pt x="214862" y="65282"/>
                          <a:pt x="205478" y="61907"/>
                          <a:pt x="196587" y="58202"/>
                        </a:cubicBezTo>
                        <a:cubicBezTo>
                          <a:pt x="187696" y="54498"/>
                          <a:pt x="179217" y="51122"/>
                          <a:pt x="171231" y="48076"/>
                        </a:cubicBezTo>
                        <a:cubicBezTo>
                          <a:pt x="163246" y="45031"/>
                          <a:pt x="155508" y="43466"/>
                          <a:pt x="148181" y="43466"/>
                        </a:cubicBezTo>
                        <a:cubicBezTo>
                          <a:pt x="140854" y="43466"/>
                          <a:pt x="134268" y="45278"/>
                          <a:pt x="127765" y="48817"/>
                        </a:cubicBezTo>
                        <a:cubicBezTo>
                          <a:pt x="121261" y="52357"/>
                          <a:pt x="114840" y="59108"/>
                          <a:pt x="108501" y="69069"/>
                        </a:cubicBezTo>
                        <a:lnTo>
                          <a:pt x="86768" y="53839"/>
                        </a:lnTo>
                        <a:cubicBezTo>
                          <a:pt x="94424" y="40585"/>
                          <a:pt x="103644" y="30295"/>
                          <a:pt x="114429" y="22968"/>
                        </a:cubicBezTo>
                        <a:cubicBezTo>
                          <a:pt x="125213" y="15559"/>
                          <a:pt x="137479" y="11937"/>
                          <a:pt x="151227" y="11937"/>
                        </a:cubicBezTo>
                        <a:cubicBezTo>
                          <a:pt x="157319" y="11937"/>
                          <a:pt x="163575" y="12678"/>
                          <a:pt x="169914" y="14242"/>
                        </a:cubicBezTo>
                        <a:cubicBezTo>
                          <a:pt x="177570" y="15806"/>
                          <a:pt x="185061" y="18029"/>
                          <a:pt x="192388" y="21075"/>
                        </a:cubicBezTo>
                        <a:cubicBezTo>
                          <a:pt x="199797" y="24121"/>
                          <a:pt x="207042" y="27084"/>
                          <a:pt x="214121" y="29883"/>
                        </a:cubicBezTo>
                        <a:cubicBezTo>
                          <a:pt x="221201" y="32682"/>
                          <a:pt x="228281" y="35152"/>
                          <a:pt x="235114" y="37292"/>
                        </a:cubicBezTo>
                        <a:cubicBezTo>
                          <a:pt x="241947" y="39433"/>
                          <a:pt x="248862" y="40503"/>
                          <a:pt x="255694" y="40503"/>
                        </a:cubicBezTo>
                        <a:cubicBezTo>
                          <a:pt x="265326" y="40503"/>
                          <a:pt x="275123" y="37539"/>
                          <a:pt x="284919" y="31694"/>
                        </a:cubicBezTo>
                        <a:cubicBezTo>
                          <a:pt x="294715" y="25849"/>
                          <a:pt x="304429" y="15312"/>
                          <a:pt x="314143" y="0"/>
                        </a:cubicBezTo>
                        <a:close/>
                      </a:path>
                    </a:pathLst>
                  </a:custGeom>
                  <a:solidFill>
                    <a:srgbClr val="1D1D1B"/>
                  </a:solidFill>
                  <a:ln w="8232" cap="flat">
                    <a:noFill/>
                    <a:prstDash val="solid"/>
                    <a:miter/>
                  </a:ln>
                </p:spPr>
                <p:txBody>
                  <a:bodyPr rtlCol="0" anchor="ctr"/>
                  <a:lstStyle/>
                  <a:p>
                    <a:endParaRPr lang="en-US"/>
                  </a:p>
                </p:txBody>
              </p:sp>
              <p:sp>
                <p:nvSpPr>
                  <p:cNvPr id="186" name="Forma Livre: Forma 185">
                    <a:extLst>
                      <a:ext uri="{FF2B5EF4-FFF2-40B4-BE49-F238E27FC236}">
                        <a16:creationId xmlns:a16="http://schemas.microsoft.com/office/drawing/2014/main" id="{E7FA6005-0101-C818-A971-0CDC92581D82}"/>
                      </a:ext>
                    </a:extLst>
                  </p:cNvPr>
                  <p:cNvSpPr/>
                  <p:nvPr/>
                </p:nvSpPr>
                <p:spPr>
                  <a:xfrm>
                    <a:off x="3973390" y="5041116"/>
                    <a:ext cx="452693" cy="559640"/>
                  </a:xfrm>
                  <a:custGeom>
                    <a:avLst/>
                    <a:gdLst>
                      <a:gd name="connsiteX0" fmla="*/ 223753 w 452693"/>
                      <a:gd name="connsiteY0" fmla="*/ 559640 h 559640"/>
                      <a:gd name="connsiteX1" fmla="*/ 135421 w 452693"/>
                      <a:gd name="connsiteY1" fmla="*/ 542435 h 559640"/>
                      <a:gd name="connsiteX2" fmla="*/ 64459 w 452693"/>
                      <a:gd name="connsiteY2" fmla="*/ 495429 h 559640"/>
                      <a:gd name="connsiteX3" fmla="*/ 17205 w 452693"/>
                      <a:gd name="connsiteY3" fmla="*/ 425207 h 559640"/>
                      <a:gd name="connsiteX4" fmla="*/ 0 w 452693"/>
                      <a:gd name="connsiteY4" fmla="*/ 338439 h 559640"/>
                      <a:gd name="connsiteX5" fmla="*/ 17041 w 452693"/>
                      <a:gd name="connsiteY5" fmla="*/ 252165 h 559640"/>
                      <a:gd name="connsiteX6" fmla="*/ 64376 w 452693"/>
                      <a:gd name="connsiteY6" fmla="*/ 181861 h 559640"/>
                      <a:gd name="connsiteX7" fmla="*/ 135503 w 452693"/>
                      <a:gd name="connsiteY7" fmla="*/ 134937 h 559640"/>
                      <a:gd name="connsiteX8" fmla="*/ 223918 w 452693"/>
                      <a:gd name="connsiteY8" fmla="*/ 117732 h 559640"/>
                      <a:gd name="connsiteX9" fmla="*/ 281873 w 452693"/>
                      <a:gd name="connsiteY9" fmla="*/ 125223 h 559640"/>
                      <a:gd name="connsiteX10" fmla="*/ 332666 w 452693"/>
                      <a:gd name="connsiteY10" fmla="*/ 145639 h 559640"/>
                      <a:gd name="connsiteX11" fmla="*/ 375309 w 452693"/>
                      <a:gd name="connsiteY11" fmla="*/ 176593 h 559640"/>
                      <a:gd name="connsiteX12" fmla="*/ 377532 w 452693"/>
                      <a:gd name="connsiteY12" fmla="*/ 178733 h 559640"/>
                      <a:gd name="connsiteX13" fmla="*/ 379014 w 452693"/>
                      <a:gd name="connsiteY13" fmla="*/ 144569 h 559640"/>
                      <a:gd name="connsiteX14" fmla="*/ 396384 w 452693"/>
                      <a:gd name="connsiteY14" fmla="*/ 127940 h 559640"/>
                      <a:gd name="connsiteX15" fmla="*/ 435323 w 452693"/>
                      <a:gd name="connsiteY15" fmla="*/ 127940 h 559640"/>
                      <a:gd name="connsiteX16" fmla="*/ 452693 w 452693"/>
                      <a:gd name="connsiteY16" fmla="*/ 145310 h 559640"/>
                      <a:gd name="connsiteX17" fmla="*/ 452693 w 452693"/>
                      <a:gd name="connsiteY17" fmla="*/ 531815 h 559640"/>
                      <a:gd name="connsiteX18" fmla="*/ 435323 w 452693"/>
                      <a:gd name="connsiteY18" fmla="*/ 549185 h 559640"/>
                      <a:gd name="connsiteX19" fmla="*/ 396384 w 452693"/>
                      <a:gd name="connsiteY19" fmla="*/ 549185 h 559640"/>
                      <a:gd name="connsiteX20" fmla="*/ 379014 w 452693"/>
                      <a:gd name="connsiteY20" fmla="*/ 532556 h 559640"/>
                      <a:gd name="connsiteX21" fmla="*/ 377532 w 452693"/>
                      <a:gd name="connsiteY21" fmla="*/ 498475 h 559640"/>
                      <a:gd name="connsiteX22" fmla="*/ 374980 w 452693"/>
                      <a:gd name="connsiteY22" fmla="*/ 500862 h 559640"/>
                      <a:gd name="connsiteX23" fmla="*/ 332337 w 452693"/>
                      <a:gd name="connsiteY23" fmla="*/ 531569 h 559640"/>
                      <a:gd name="connsiteX24" fmla="*/ 281544 w 452693"/>
                      <a:gd name="connsiteY24" fmla="*/ 551984 h 559640"/>
                      <a:gd name="connsiteX25" fmla="*/ 223918 w 452693"/>
                      <a:gd name="connsiteY25" fmla="*/ 559476 h 559640"/>
                      <a:gd name="connsiteX26" fmla="*/ 223753 w 452693"/>
                      <a:gd name="connsiteY26" fmla="*/ 152554 h 559640"/>
                      <a:gd name="connsiteX27" fmla="*/ 148839 w 452693"/>
                      <a:gd name="connsiteY27" fmla="*/ 167043 h 559640"/>
                      <a:gd name="connsiteX28" fmla="*/ 88662 w 452693"/>
                      <a:gd name="connsiteY28" fmla="*/ 206723 h 559640"/>
                      <a:gd name="connsiteX29" fmla="*/ 48982 w 452693"/>
                      <a:gd name="connsiteY29" fmla="*/ 265748 h 559640"/>
                      <a:gd name="connsiteX30" fmla="*/ 34658 w 452693"/>
                      <a:gd name="connsiteY30" fmla="*/ 338604 h 559640"/>
                      <a:gd name="connsiteX31" fmla="*/ 49147 w 452693"/>
                      <a:gd name="connsiteY31" fmla="*/ 411707 h 559640"/>
                      <a:gd name="connsiteX32" fmla="*/ 88908 w 452693"/>
                      <a:gd name="connsiteY32" fmla="*/ 470897 h 559640"/>
                      <a:gd name="connsiteX33" fmla="*/ 148839 w 452693"/>
                      <a:gd name="connsiteY33" fmla="*/ 510494 h 559640"/>
                      <a:gd name="connsiteX34" fmla="*/ 223753 w 452693"/>
                      <a:gd name="connsiteY34" fmla="*/ 524982 h 559640"/>
                      <a:gd name="connsiteX35" fmla="*/ 272241 w 452693"/>
                      <a:gd name="connsiteY35" fmla="*/ 518726 h 559640"/>
                      <a:gd name="connsiteX36" fmla="*/ 315378 w 452693"/>
                      <a:gd name="connsiteY36" fmla="*/ 501356 h 559640"/>
                      <a:gd name="connsiteX37" fmla="*/ 351271 w 452693"/>
                      <a:gd name="conn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ame="connsiteX41" fmla="*/ 412849 w 452693"/>
                      <a:gd name="connsiteY41" fmla="*/ 514692 h 559640"/>
                      <a:gd name="connsiteX42" fmla="*/ 417788 w 452693"/>
                      <a:gd name="connsiteY42" fmla="*/ 514692 h 559640"/>
                      <a:gd name="connsiteX43" fmla="*/ 417788 w 452693"/>
                      <a:gd name="connsiteY43" fmla="*/ 162845 h 559640"/>
                      <a:gd name="connsiteX44" fmla="*/ 412849 w 452693"/>
                      <a:gd name="connsiteY44" fmla="*/ 162845 h 559640"/>
                      <a:gd name="connsiteX45" fmla="*/ 410132 w 452693"/>
                      <a:gd name="connsiteY45" fmla="*/ 225575 h 559640"/>
                      <a:gd name="connsiteX46" fmla="*/ 397289 w 452693"/>
                      <a:gd name="connsiteY46" fmla="*/ 241545 h 559640"/>
                      <a:gd name="connsiteX47" fmla="*/ 378191 w 452693"/>
                      <a:gd name="connsiteY47" fmla="*/ 234136 h 559640"/>
                      <a:gd name="connsiteX48" fmla="*/ 351354 w 452693"/>
                      <a:gd name="connsiteY48" fmla="*/ 201866 h 559640"/>
                      <a:gd name="connsiteX49" fmla="*/ 315790 w 452693"/>
                      <a:gd name="connsiteY49" fmla="*/ 176016 h 559640"/>
                      <a:gd name="connsiteX50" fmla="*/ 272653 w 452693"/>
                      <a:gd name="connsiteY50" fmla="*/ 158646 h 559640"/>
                      <a:gd name="connsiteX51" fmla="*/ 223836 w 452693"/>
                      <a:gd name="connsiteY51" fmla="*/ 152390 h 559640"/>
                      <a:gd name="connsiteX52" fmla="*/ 227211 w 452693"/>
                      <a:gd name="connsiteY52" fmla="*/ 520372 h 559640"/>
                      <a:gd name="connsiteX53" fmla="*/ 156001 w 452693"/>
                      <a:gd name="connsiteY53" fmla="*/ 506460 h 559640"/>
                      <a:gd name="connsiteX54" fmla="*/ 97882 w 452693"/>
                      <a:gd name="connsiteY54" fmla="*/ 468344 h 559640"/>
                      <a:gd name="connsiteX55" fmla="*/ 58531 w 452693"/>
                      <a:gd name="connsiteY55" fmla="*/ 410718 h 559640"/>
                      <a:gd name="connsiteX56" fmla="*/ 44125 w 452693"/>
                      <a:gd name="connsiteY56" fmla="*/ 338604 h 559640"/>
                      <a:gd name="connsiteX57" fmla="*/ 58531 w 452693"/>
                      <a:gd name="connsiteY57" fmla="*/ 266653 h 559640"/>
                      <a:gd name="connsiteX58" fmla="*/ 97553 w 452693"/>
                      <a:gd name="connsiteY58" fmla="*/ 209275 h 559640"/>
                      <a:gd name="connsiteX59" fmla="*/ 155755 w 452693"/>
                      <a:gd name="connsiteY59" fmla="*/ 171077 h 559640"/>
                      <a:gd name="connsiteX60" fmla="*/ 227128 w 452693"/>
                      <a:gd name="connsiteY60" fmla="*/ 157165 h 559640"/>
                      <a:gd name="connsiteX61" fmla="*/ 298338 w 452693"/>
                      <a:gd name="connsiteY61" fmla="*/ 171077 h 559640"/>
                      <a:gd name="connsiteX62" fmla="*/ 356458 w 452693"/>
                      <a:gd name="connsiteY62" fmla="*/ 209192 h 559640"/>
                      <a:gd name="connsiteX63" fmla="*/ 395890 w 452693"/>
                      <a:gd name="connsiteY63" fmla="*/ 266572 h 559640"/>
                      <a:gd name="connsiteX64" fmla="*/ 410544 w 452693"/>
                      <a:gd name="connsiteY64" fmla="*/ 338604 h 559640"/>
                      <a:gd name="connsiteX65" fmla="*/ 396137 w 452693"/>
                      <a:gd name="connsiteY65" fmla="*/ 410966 h 559640"/>
                      <a:gd name="connsiteX66" fmla="*/ 356622 w 452693"/>
                      <a:gd name="connsiteY66" fmla="*/ 468591 h 559640"/>
                      <a:gd name="connsiteX67" fmla="*/ 298255 w 452693"/>
                      <a:gd name="connsiteY67" fmla="*/ 506789 h 559640"/>
                      <a:gd name="connsiteX68" fmla="*/ 227128 w 452693"/>
                      <a:gd name="connsiteY68" fmla="*/ 520455 h 559640"/>
                      <a:gd name="connsiteX69" fmla="*/ 227211 w 452693"/>
                      <a:gd name="connsiteY69" fmla="*/ 191822 h 559640"/>
                      <a:gd name="connsiteX70" fmla="*/ 169173 w 452693"/>
                      <a:gd name="connsiteY70" fmla="*/ 203101 h 559640"/>
                      <a:gd name="connsiteX71" fmla="*/ 122002 w 452693"/>
                      <a:gd name="connsiteY71" fmla="*/ 233972 h 559640"/>
                      <a:gd name="connsiteX72" fmla="*/ 90473 w 452693"/>
                      <a:gd name="connsiteY72" fmla="*/ 280402 h 559640"/>
                      <a:gd name="connsiteX73" fmla="*/ 78947 w 452693"/>
                      <a:gd name="connsiteY73" fmla="*/ 338604 h 559640"/>
                      <a:gd name="connsiteX74" fmla="*/ 90473 w 452693"/>
                      <a:gd name="connsiteY74" fmla="*/ 396971 h 559640"/>
                      <a:gd name="connsiteX75" fmla="*/ 122167 w 452693"/>
                      <a:gd name="connsiteY75" fmla="*/ 443483 h 559640"/>
                      <a:gd name="connsiteX76" fmla="*/ 169420 w 452693"/>
                      <a:gd name="connsiteY76" fmla="*/ 474437 h 559640"/>
                      <a:gd name="connsiteX77" fmla="*/ 227211 w 452693"/>
                      <a:gd name="connsiteY77" fmla="*/ 485715 h 559640"/>
                      <a:gd name="connsiteX78" fmla="*/ 285084 w 452693"/>
                      <a:gd name="connsiteY78" fmla="*/ 474601 h 559640"/>
                      <a:gd name="connsiteX79" fmla="*/ 332419 w 452693"/>
                      <a:gd name="connsiteY79" fmla="*/ 443647 h 559640"/>
                      <a:gd name="connsiteX80" fmla="*/ 364278 w 452693"/>
                      <a:gd name="connsiteY80" fmla="*/ 397135 h 559640"/>
                      <a:gd name="connsiteX81" fmla="*/ 375803 w 452693"/>
                      <a:gd name="connsiteY81" fmla="*/ 338604 h 559640"/>
                      <a:gd name="connsiteX82" fmla="*/ 364114 w 452693"/>
                      <a:gd name="connsiteY82" fmla="*/ 280566 h 559640"/>
                      <a:gd name="connsiteX83" fmla="*/ 332172 w 452693"/>
                      <a:gd name="connsiteY83" fmla="*/ 234136 h 559640"/>
                      <a:gd name="connsiteX84" fmla="*/ 284919 w 452693"/>
                      <a:gd name="connsiteY84" fmla="*/ 203183 h 559640"/>
                      <a:gd name="connsiteX85" fmla="*/ 227128 w 452693"/>
                      <a:gd name="connsiteY85" fmla="*/ 191905 h 559640"/>
                      <a:gd name="connsiteX86" fmla="*/ 272571 w 452693"/>
                      <a:gd name="connsiteY86" fmla="*/ 107524 h 559640"/>
                      <a:gd name="connsiteX87" fmla="*/ 236678 w 452693"/>
                      <a:gd name="connsiteY87" fmla="*/ 102173 h 559640"/>
                      <a:gd name="connsiteX88" fmla="*/ 207124 w 452693"/>
                      <a:gd name="connsiteY88" fmla="*/ 91553 h 559640"/>
                      <a:gd name="connsiteX89" fmla="*/ 182180 w 452693"/>
                      <a:gd name="connsiteY89" fmla="*/ 81592 h 559640"/>
                      <a:gd name="connsiteX90" fmla="*/ 153203 w 452693"/>
                      <a:gd name="connsiteY90" fmla="*/ 81345 h 559640"/>
                      <a:gd name="connsiteX91" fmla="*/ 140196 w 452693"/>
                      <a:gd name="connsiteY91" fmla="*/ 95752 h 559640"/>
                      <a:gd name="connsiteX92" fmla="*/ 128917 w 452693"/>
                      <a:gd name="connsiteY92" fmla="*/ 103408 h 559640"/>
                      <a:gd name="connsiteX93" fmla="*/ 115581 w 452693"/>
                      <a:gd name="connsiteY93" fmla="*/ 100609 h 559640"/>
                      <a:gd name="connsiteX94" fmla="*/ 93848 w 452693"/>
                      <a:gd name="connsiteY94" fmla="*/ 85379 h 559640"/>
                      <a:gd name="connsiteX95" fmla="*/ 88744 w 452693"/>
                      <a:gd name="connsiteY95" fmla="*/ 62493 h 559640"/>
                      <a:gd name="connsiteX96" fmla="*/ 121673 w 452693"/>
                      <a:gd name="connsiteY96" fmla="*/ 25942 h 559640"/>
                      <a:gd name="connsiteX97" fmla="*/ 191071 w 452693"/>
                      <a:gd name="connsiteY97" fmla="*/ 14664 h 559640"/>
                      <a:gd name="connsiteX98" fmla="*/ 216180 w 452693"/>
                      <a:gd name="connsiteY98" fmla="*/ 22402 h 559640"/>
                      <a:gd name="connsiteX99" fmla="*/ 237666 w 452693"/>
                      <a:gd name="connsiteY99" fmla="*/ 31046 h 559640"/>
                      <a:gd name="connsiteX100" fmla="*/ 257506 w 452693"/>
                      <a:gd name="connsiteY100" fmla="*/ 38043 h 559640"/>
                      <a:gd name="connsiteX101" fmla="*/ 293234 w 452693"/>
                      <a:gd name="connsiteY101" fmla="*/ 34174 h 559640"/>
                      <a:gd name="connsiteX102" fmla="*/ 316696 w 452693"/>
                      <a:gd name="connsiteY102" fmla="*/ 8078 h 559640"/>
                      <a:gd name="connsiteX103" fmla="*/ 327891 w 452693"/>
                      <a:gd name="connsiteY103" fmla="*/ 340 h 559640"/>
                      <a:gd name="connsiteX104" fmla="*/ 341228 w 452693"/>
                      <a:gd name="connsiteY104" fmla="*/ 3056 h 559640"/>
                      <a:gd name="connsiteX105" fmla="*/ 363373 w 452693"/>
                      <a:gd name="connsiteY105" fmla="*/ 18286 h 559640"/>
                      <a:gd name="connsiteX106" fmla="*/ 368476 w 452693"/>
                      <a:gd name="connsiteY106" fmla="*/ 41419 h 559640"/>
                      <a:gd name="connsiteX107" fmla="*/ 325257 w 452693"/>
                      <a:gd name="connsiteY107" fmla="*/ 91059 h 559640"/>
                      <a:gd name="connsiteX108" fmla="*/ 272571 w 452693"/>
                      <a:gd name="connsiteY108" fmla="*/ 107606 h 5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52693" h="559640">
                        <a:moveTo>
                          <a:pt x="223753" y="559640"/>
                        </a:moveTo>
                        <a:cubicBezTo>
                          <a:pt x="192306" y="559640"/>
                          <a:pt x="162587" y="553878"/>
                          <a:pt x="135421" y="542435"/>
                        </a:cubicBezTo>
                        <a:cubicBezTo>
                          <a:pt x="108254" y="531075"/>
                          <a:pt x="84381" y="515268"/>
                          <a:pt x="64459" y="495429"/>
                        </a:cubicBezTo>
                        <a:cubicBezTo>
                          <a:pt x="44454" y="475589"/>
                          <a:pt x="28566" y="451962"/>
                          <a:pt x="17205" y="425207"/>
                        </a:cubicBezTo>
                        <a:cubicBezTo>
                          <a:pt x="5762" y="398370"/>
                          <a:pt x="0" y="369145"/>
                          <a:pt x="0" y="338439"/>
                        </a:cubicBezTo>
                        <a:cubicBezTo>
                          <a:pt x="0" y="307733"/>
                          <a:pt x="5680" y="279002"/>
                          <a:pt x="17041" y="252165"/>
                        </a:cubicBezTo>
                        <a:cubicBezTo>
                          <a:pt x="28319" y="225328"/>
                          <a:pt x="44207" y="201701"/>
                          <a:pt x="64376" y="181861"/>
                        </a:cubicBezTo>
                        <a:cubicBezTo>
                          <a:pt x="84463" y="162104"/>
                          <a:pt x="108337" y="146298"/>
                          <a:pt x="135503" y="134937"/>
                        </a:cubicBezTo>
                        <a:cubicBezTo>
                          <a:pt x="162752" y="123494"/>
                          <a:pt x="192471" y="117732"/>
                          <a:pt x="223918" y="117732"/>
                        </a:cubicBezTo>
                        <a:cubicBezTo>
                          <a:pt x="244169" y="117732"/>
                          <a:pt x="263680" y="120284"/>
                          <a:pt x="281873" y="125223"/>
                        </a:cubicBezTo>
                        <a:cubicBezTo>
                          <a:pt x="299902" y="130163"/>
                          <a:pt x="317025" y="136995"/>
                          <a:pt x="332666" y="145639"/>
                        </a:cubicBezTo>
                        <a:cubicBezTo>
                          <a:pt x="348307" y="154283"/>
                          <a:pt x="362714" y="164738"/>
                          <a:pt x="375309" y="176593"/>
                        </a:cubicBezTo>
                        <a:cubicBezTo>
                          <a:pt x="376051" y="177333"/>
                          <a:pt x="376791" y="178074"/>
                          <a:pt x="377532" y="178733"/>
                        </a:cubicBezTo>
                        <a:lnTo>
                          <a:pt x="379014" y="144569"/>
                        </a:lnTo>
                        <a:cubicBezTo>
                          <a:pt x="379426" y="135267"/>
                          <a:pt x="387082" y="127940"/>
                          <a:pt x="396384" y="127940"/>
                        </a:cubicBezTo>
                        <a:lnTo>
                          <a:pt x="435323" y="127940"/>
                        </a:lnTo>
                        <a:cubicBezTo>
                          <a:pt x="444872" y="127940"/>
                          <a:pt x="452693" y="135678"/>
                          <a:pt x="452693" y="145310"/>
                        </a:cubicBezTo>
                        <a:lnTo>
                          <a:pt x="452693" y="531815"/>
                        </a:lnTo>
                        <a:cubicBezTo>
                          <a:pt x="452693" y="541365"/>
                          <a:pt x="444955" y="549185"/>
                          <a:pt x="435323" y="549185"/>
                        </a:cubicBezTo>
                        <a:lnTo>
                          <a:pt x="396384" y="549185"/>
                        </a:lnTo>
                        <a:cubicBezTo>
                          <a:pt x="387082" y="549185"/>
                          <a:pt x="379426" y="541859"/>
                          <a:pt x="379014" y="532556"/>
                        </a:cubicBezTo>
                        <a:lnTo>
                          <a:pt x="377532" y="498475"/>
                        </a:lnTo>
                        <a:cubicBezTo>
                          <a:pt x="376709" y="499298"/>
                          <a:pt x="375803" y="500121"/>
                          <a:pt x="374980" y="500862"/>
                        </a:cubicBezTo>
                        <a:cubicBezTo>
                          <a:pt x="362302" y="512552"/>
                          <a:pt x="347978" y="522842"/>
                          <a:pt x="332337" y="531569"/>
                        </a:cubicBezTo>
                        <a:cubicBezTo>
                          <a:pt x="316696" y="540212"/>
                          <a:pt x="299572" y="547127"/>
                          <a:pt x="281544" y="551984"/>
                        </a:cubicBezTo>
                        <a:cubicBezTo>
                          <a:pt x="263351" y="556924"/>
                          <a:pt x="243922" y="559476"/>
                          <a:pt x="223918" y="559476"/>
                        </a:cubicBezTo>
                        <a:close/>
                        <a:moveTo>
                          <a:pt x="223753" y="152554"/>
                        </a:moveTo>
                        <a:cubicBezTo>
                          <a:pt x="196998" y="152554"/>
                          <a:pt x="171725" y="157412"/>
                          <a:pt x="148839" y="167043"/>
                        </a:cubicBezTo>
                        <a:cubicBezTo>
                          <a:pt x="125789" y="176675"/>
                          <a:pt x="105538" y="190011"/>
                          <a:pt x="88662" y="206723"/>
                        </a:cubicBezTo>
                        <a:cubicBezTo>
                          <a:pt x="71785" y="223352"/>
                          <a:pt x="58449" y="243192"/>
                          <a:pt x="48982" y="265748"/>
                        </a:cubicBezTo>
                        <a:cubicBezTo>
                          <a:pt x="39515" y="288304"/>
                          <a:pt x="34658" y="312755"/>
                          <a:pt x="34658" y="338604"/>
                        </a:cubicBezTo>
                        <a:cubicBezTo>
                          <a:pt x="34658" y="364453"/>
                          <a:pt x="39515" y="389232"/>
                          <a:pt x="49147" y="411707"/>
                        </a:cubicBezTo>
                        <a:cubicBezTo>
                          <a:pt x="58778" y="434345"/>
                          <a:pt x="72115" y="454185"/>
                          <a:pt x="88908" y="470897"/>
                        </a:cubicBezTo>
                        <a:cubicBezTo>
                          <a:pt x="105702" y="487526"/>
                          <a:pt x="125872" y="500862"/>
                          <a:pt x="148839" y="510494"/>
                        </a:cubicBezTo>
                        <a:cubicBezTo>
                          <a:pt x="171808" y="520126"/>
                          <a:pt x="196998" y="524982"/>
                          <a:pt x="223753" y="524982"/>
                        </a:cubicBezTo>
                        <a:cubicBezTo>
                          <a:pt x="240712" y="524982"/>
                          <a:pt x="257012" y="522842"/>
                          <a:pt x="272241" y="518726"/>
                        </a:cubicBezTo>
                        <a:cubicBezTo>
                          <a:pt x="287635" y="514528"/>
                          <a:pt x="302124" y="508683"/>
                          <a:pt x="315378" y="501356"/>
                        </a:cubicBezTo>
                        <a:cubicBezTo>
                          <a:pt x="328633" y="494029"/>
                          <a:pt x="340651" y="485385"/>
                          <a:pt x="351271" y="475589"/>
                        </a:cubicBezTo>
                        <a:cubicBezTo>
                          <a:pt x="361808" y="465875"/>
                          <a:pt x="370864" y="455090"/>
                          <a:pt x="378191" y="443647"/>
                        </a:cubicBezTo>
                        <a:cubicBezTo>
                          <a:pt x="382307" y="437309"/>
                          <a:pt x="390045" y="434263"/>
                          <a:pt x="397289" y="436239"/>
                        </a:cubicBezTo>
                        <a:cubicBezTo>
                          <a:pt x="404616" y="438214"/>
                          <a:pt x="409803" y="444718"/>
                          <a:pt x="410132" y="452292"/>
                        </a:cubicBezTo>
                        <a:lnTo>
                          <a:pt x="412849" y="514692"/>
                        </a:lnTo>
                        <a:lnTo>
                          <a:pt x="417788" y="514692"/>
                        </a:lnTo>
                        <a:lnTo>
                          <a:pt x="417788" y="162845"/>
                        </a:lnTo>
                        <a:lnTo>
                          <a:pt x="412849" y="162845"/>
                        </a:lnTo>
                        <a:lnTo>
                          <a:pt x="410132" y="225575"/>
                        </a:lnTo>
                        <a:cubicBezTo>
                          <a:pt x="409803" y="233148"/>
                          <a:pt x="404616" y="239652"/>
                          <a:pt x="397289" y="241545"/>
                        </a:cubicBezTo>
                        <a:cubicBezTo>
                          <a:pt x="389963" y="243521"/>
                          <a:pt x="382225" y="240557"/>
                          <a:pt x="378191" y="234136"/>
                        </a:cubicBezTo>
                        <a:cubicBezTo>
                          <a:pt x="370864" y="222693"/>
                          <a:pt x="361808" y="211827"/>
                          <a:pt x="351354" y="201866"/>
                        </a:cubicBezTo>
                        <a:cubicBezTo>
                          <a:pt x="340899" y="191987"/>
                          <a:pt x="328879" y="183261"/>
                          <a:pt x="315790" y="176016"/>
                        </a:cubicBezTo>
                        <a:cubicBezTo>
                          <a:pt x="302618" y="168690"/>
                          <a:pt x="288048" y="162845"/>
                          <a:pt x="272653" y="158646"/>
                        </a:cubicBezTo>
                        <a:cubicBezTo>
                          <a:pt x="257423" y="154530"/>
                          <a:pt x="240959" y="152390"/>
                          <a:pt x="223836" y="152390"/>
                        </a:cubicBezTo>
                        <a:close/>
                        <a:moveTo>
                          <a:pt x="227211" y="520372"/>
                        </a:moveTo>
                        <a:cubicBezTo>
                          <a:pt x="202102" y="520372"/>
                          <a:pt x="178146" y="515680"/>
                          <a:pt x="156001" y="506460"/>
                        </a:cubicBezTo>
                        <a:cubicBezTo>
                          <a:pt x="133939" y="497240"/>
                          <a:pt x="114429" y="484397"/>
                          <a:pt x="97882" y="468344"/>
                        </a:cubicBezTo>
                        <a:cubicBezTo>
                          <a:pt x="81335" y="452209"/>
                          <a:pt x="68081" y="432781"/>
                          <a:pt x="58531" y="410718"/>
                        </a:cubicBezTo>
                        <a:cubicBezTo>
                          <a:pt x="48982" y="388574"/>
                          <a:pt x="44125" y="364289"/>
                          <a:pt x="44125" y="338604"/>
                        </a:cubicBezTo>
                        <a:cubicBezTo>
                          <a:pt x="44125" y="312919"/>
                          <a:pt x="48982" y="288716"/>
                          <a:pt x="58531" y="266653"/>
                        </a:cubicBezTo>
                        <a:cubicBezTo>
                          <a:pt x="67999" y="244756"/>
                          <a:pt x="81170" y="225410"/>
                          <a:pt x="97553" y="209275"/>
                        </a:cubicBezTo>
                        <a:cubicBezTo>
                          <a:pt x="113935" y="193140"/>
                          <a:pt x="133528" y="180297"/>
                          <a:pt x="155755" y="171077"/>
                        </a:cubicBezTo>
                        <a:cubicBezTo>
                          <a:pt x="177982" y="161857"/>
                          <a:pt x="202020" y="157165"/>
                          <a:pt x="227128" y="157165"/>
                        </a:cubicBezTo>
                        <a:cubicBezTo>
                          <a:pt x="252237" y="157165"/>
                          <a:pt x="276193" y="161857"/>
                          <a:pt x="298338" y="171077"/>
                        </a:cubicBezTo>
                        <a:cubicBezTo>
                          <a:pt x="320318" y="180297"/>
                          <a:pt x="339911" y="193140"/>
                          <a:pt x="356458" y="209192"/>
                        </a:cubicBezTo>
                        <a:cubicBezTo>
                          <a:pt x="373004" y="225328"/>
                          <a:pt x="386258" y="244591"/>
                          <a:pt x="395890" y="266572"/>
                        </a:cubicBezTo>
                        <a:cubicBezTo>
                          <a:pt x="405604" y="288716"/>
                          <a:pt x="410544" y="312919"/>
                          <a:pt x="410544" y="338604"/>
                        </a:cubicBezTo>
                        <a:cubicBezTo>
                          <a:pt x="410544" y="364289"/>
                          <a:pt x="405687" y="388903"/>
                          <a:pt x="396137" y="410966"/>
                        </a:cubicBezTo>
                        <a:cubicBezTo>
                          <a:pt x="386670" y="432946"/>
                          <a:pt x="373334" y="452292"/>
                          <a:pt x="356622" y="468591"/>
                        </a:cubicBezTo>
                        <a:cubicBezTo>
                          <a:pt x="339993" y="484809"/>
                          <a:pt x="320318" y="497652"/>
                          <a:pt x="298255" y="506789"/>
                        </a:cubicBezTo>
                        <a:cubicBezTo>
                          <a:pt x="276111" y="515845"/>
                          <a:pt x="252237" y="520455"/>
                          <a:pt x="227128" y="520455"/>
                        </a:cubicBezTo>
                        <a:close/>
                        <a:moveTo>
                          <a:pt x="227211" y="191822"/>
                        </a:moveTo>
                        <a:cubicBezTo>
                          <a:pt x="206712" y="191822"/>
                          <a:pt x="187202" y="195609"/>
                          <a:pt x="169173" y="203101"/>
                        </a:cubicBezTo>
                        <a:cubicBezTo>
                          <a:pt x="151144" y="210592"/>
                          <a:pt x="135256" y="220965"/>
                          <a:pt x="122002" y="233972"/>
                        </a:cubicBezTo>
                        <a:cubicBezTo>
                          <a:pt x="108831" y="246978"/>
                          <a:pt x="98211" y="262620"/>
                          <a:pt x="90473" y="280402"/>
                        </a:cubicBezTo>
                        <a:cubicBezTo>
                          <a:pt x="82817" y="298101"/>
                          <a:pt x="78947" y="317694"/>
                          <a:pt x="78947" y="338604"/>
                        </a:cubicBezTo>
                        <a:cubicBezTo>
                          <a:pt x="78947" y="359514"/>
                          <a:pt x="82817" y="379189"/>
                          <a:pt x="90473" y="396971"/>
                        </a:cubicBezTo>
                        <a:cubicBezTo>
                          <a:pt x="98211" y="414917"/>
                          <a:pt x="108831" y="430558"/>
                          <a:pt x="122167" y="443483"/>
                        </a:cubicBezTo>
                        <a:cubicBezTo>
                          <a:pt x="135503" y="456490"/>
                          <a:pt x="151391" y="466945"/>
                          <a:pt x="169420" y="474437"/>
                        </a:cubicBezTo>
                        <a:cubicBezTo>
                          <a:pt x="187284" y="481928"/>
                          <a:pt x="206712" y="485715"/>
                          <a:pt x="227211" y="485715"/>
                        </a:cubicBezTo>
                        <a:cubicBezTo>
                          <a:pt x="247709" y="485715"/>
                          <a:pt x="267220" y="482010"/>
                          <a:pt x="285084" y="474601"/>
                        </a:cubicBezTo>
                        <a:cubicBezTo>
                          <a:pt x="303030" y="467192"/>
                          <a:pt x="318919" y="456819"/>
                          <a:pt x="332419" y="443647"/>
                        </a:cubicBezTo>
                        <a:cubicBezTo>
                          <a:pt x="345838" y="430558"/>
                          <a:pt x="356622" y="414917"/>
                          <a:pt x="364278" y="397135"/>
                        </a:cubicBezTo>
                        <a:cubicBezTo>
                          <a:pt x="371934" y="379436"/>
                          <a:pt x="375803" y="359761"/>
                          <a:pt x="375803" y="338604"/>
                        </a:cubicBezTo>
                        <a:cubicBezTo>
                          <a:pt x="375803" y="317447"/>
                          <a:pt x="371852" y="298183"/>
                          <a:pt x="364114" y="280566"/>
                        </a:cubicBezTo>
                        <a:cubicBezTo>
                          <a:pt x="356293" y="262785"/>
                          <a:pt x="345509" y="247143"/>
                          <a:pt x="332172" y="234136"/>
                        </a:cubicBezTo>
                        <a:cubicBezTo>
                          <a:pt x="318836" y="221129"/>
                          <a:pt x="302948" y="210674"/>
                          <a:pt x="284919" y="203183"/>
                        </a:cubicBezTo>
                        <a:cubicBezTo>
                          <a:pt x="267055" y="195692"/>
                          <a:pt x="247627" y="191905"/>
                          <a:pt x="227128" y="191905"/>
                        </a:cubicBezTo>
                        <a:close/>
                        <a:moveTo>
                          <a:pt x="272571" y="107524"/>
                        </a:moveTo>
                        <a:cubicBezTo>
                          <a:pt x="260140" y="107524"/>
                          <a:pt x="248121" y="105713"/>
                          <a:pt x="236678" y="102173"/>
                        </a:cubicBezTo>
                        <a:cubicBezTo>
                          <a:pt x="226388" y="98962"/>
                          <a:pt x="216509" y="95422"/>
                          <a:pt x="207124" y="91553"/>
                        </a:cubicBezTo>
                        <a:cubicBezTo>
                          <a:pt x="198398" y="87931"/>
                          <a:pt x="190083" y="84638"/>
                          <a:pt x="182180" y="81592"/>
                        </a:cubicBezTo>
                        <a:cubicBezTo>
                          <a:pt x="171396" y="77476"/>
                          <a:pt x="162011" y="76488"/>
                          <a:pt x="153203" y="81345"/>
                        </a:cubicBezTo>
                        <a:cubicBezTo>
                          <a:pt x="150980" y="82580"/>
                          <a:pt x="146452" y="86038"/>
                          <a:pt x="140196" y="95752"/>
                        </a:cubicBezTo>
                        <a:cubicBezTo>
                          <a:pt x="137644" y="99703"/>
                          <a:pt x="133610" y="102502"/>
                          <a:pt x="128917" y="103408"/>
                        </a:cubicBezTo>
                        <a:cubicBezTo>
                          <a:pt x="124307" y="104313"/>
                          <a:pt x="119450" y="103325"/>
                          <a:pt x="115581" y="100609"/>
                        </a:cubicBezTo>
                        <a:lnTo>
                          <a:pt x="93848" y="85379"/>
                        </a:lnTo>
                        <a:cubicBezTo>
                          <a:pt x="86521" y="80193"/>
                          <a:pt x="84298" y="70314"/>
                          <a:pt x="88744" y="62493"/>
                        </a:cubicBezTo>
                        <a:cubicBezTo>
                          <a:pt x="97635" y="47017"/>
                          <a:pt x="108748" y="34750"/>
                          <a:pt x="121673" y="25942"/>
                        </a:cubicBezTo>
                        <a:cubicBezTo>
                          <a:pt x="141266" y="12523"/>
                          <a:pt x="165633" y="8572"/>
                          <a:pt x="191071" y="14664"/>
                        </a:cubicBezTo>
                        <a:cubicBezTo>
                          <a:pt x="199139" y="16228"/>
                          <a:pt x="207783" y="18862"/>
                          <a:pt x="216180" y="22402"/>
                        </a:cubicBezTo>
                        <a:cubicBezTo>
                          <a:pt x="223424" y="25448"/>
                          <a:pt x="230586" y="28329"/>
                          <a:pt x="237666" y="31046"/>
                        </a:cubicBezTo>
                        <a:cubicBezTo>
                          <a:pt x="244416" y="33680"/>
                          <a:pt x="251084" y="36068"/>
                          <a:pt x="257506" y="38043"/>
                        </a:cubicBezTo>
                        <a:cubicBezTo>
                          <a:pt x="269278" y="41748"/>
                          <a:pt x="280556" y="41748"/>
                          <a:pt x="293234" y="34174"/>
                        </a:cubicBezTo>
                        <a:cubicBezTo>
                          <a:pt x="298338" y="31128"/>
                          <a:pt x="306488" y="24131"/>
                          <a:pt x="316696" y="8078"/>
                        </a:cubicBezTo>
                        <a:cubicBezTo>
                          <a:pt x="319248" y="4044"/>
                          <a:pt x="323281" y="1327"/>
                          <a:pt x="327891" y="340"/>
                        </a:cubicBezTo>
                        <a:cubicBezTo>
                          <a:pt x="332501" y="-566"/>
                          <a:pt x="337359" y="340"/>
                          <a:pt x="341228" y="3056"/>
                        </a:cubicBezTo>
                        <a:lnTo>
                          <a:pt x="363373" y="18286"/>
                        </a:lnTo>
                        <a:cubicBezTo>
                          <a:pt x="370864" y="23472"/>
                          <a:pt x="373087" y="33516"/>
                          <a:pt x="368476" y="41419"/>
                        </a:cubicBezTo>
                        <a:cubicBezTo>
                          <a:pt x="355058" y="64222"/>
                          <a:pt x="340899" y="80522"/>
                          <a:pt x="325257" y="91059"/>
                        </a:cubicBezTo>
                        <a:cubicBezTo>
                          <a:pt x="309040" y="102008"/>
                          <a:pt x="291340" y="107606"/>
                          <a:pt x="272571" y="107606"/>
                        </a:cubicBezTo>
                        <a:close/>
                      </a:path>
                    </a:pathLst>
                  </a:custGeom>
                  <a:solidFill>
                    <a:srgbClr val="1D1D1B"/>
                  </a:solidFill>
                  <a:ln w="8232" cap="flat">
                    <a:noFill/>
                    <a:prstDash val="solid"/>
                    <a:miter/>
                  </a:ln>
                </p:spPr>
                <p:txBody>
                  <a:bodyPr rtlCol="0" anchor="ctr"/>
                  <a:lstStyle/>
                  <a:p>
                    <a:endParaRPr lang="en-US"/>
                  </a:p>
                </p:txBody>
              </p:sp>
            </p:grpSp>
            <p:grpSp>
              <p:nvGrpSpPr>
                <p:cNvPr id="19" name="Gráfico 23">
                  <a:extLst>
                    <a:ext uri="{FF2B5EF4-FFF2-40B4-BE49-F238E27FC236}">
                      <a16:creationId xmlns:a16="http://schemas.microsoft.com/office/drawing/2014/main" id="{DE1FA8A3-FB64-5FFE-8CD5-CA880F471BAB}"/>
                    </a:ext>
                  </a:extLst>
                </p:cNvPr>
                <p:cNvGrpSpPr/>
                <p:nvPr/>
              </p:nvGrpSpPr>
              <p:grpSpPr>
                <a:xfrm>
                  <a:off x="4683012" y="5159012"/>
                  <a:ext cx="452528" cy="441743"/>
                  <a:chOff x="4683012" y="5159012"/>
                  <a:chExt cx="452528" cy="441743"/>
                </a:xfrm>
                <a:solidFill>
                  <a:srgbClr val="1D1D1B"/>
                </a:solidFill>
              </p:grpSpPr>
              <p:sp>
                <p:nvSpPr>
                  <p:cNvPr id="183" name="Forma Livre: Forma 182">
                    <a:extLst>
                      <a:ext uri="{FF2B5EF4-FFF2-40B4-BE49-F238E27FC236}">
                        <a16:creationId xmlns:a16="http://schemas.microsoft.com/office/drawing/2014/main" id="{0EC02C21-664C-91CD-238A-9C2E5972107D}"/>
                      </a:ext>
                    </a:extLst>
                  </p:cNvPr>
                  <p:cNvSpPr/>
                  <p:nvPr/>
                </p:nvSpPr>
                <p:spPr>
                  <a:xfrm>
                    <a:off x="4700382" y="5176300"/>
                    <a:ext cx="418035" cy="407086"/>
                  </a:xfrm>
                  <a:custGeom>
                    <a:avLst/>
                    <a:gdLst>
                      <a:gd name="connsiteX0" fmla="*/ 0 w 418035"/>
                      <a:gd name="connsiteY0" fmla="*/ 203337 h 407086"/>
                      <a:gd name="connsiteX1" fmla="*/ 16053 w 418035"/>
                      <a:gd name="connsiteY1" fmla="*/ 123813 h 407086"/>
                      <a:gd name="connsiteX2" fmla="*/ 60343 w 418035"/>
                      <a:gd name="connsiteY2" fmla="*/ 59108 h 407086"/>
                      <a:gd name="connsiteX3" fmla="*/ 126777 w 418035"/>
                      <a:gd name="connsiteY3" fmla="*/ 15806 h 407086"/>
                      <a:gd name="connsiteX4" fmla="*/ 208853 w 418035"/>
                      <a:gd name="connsiteY4" fmla="*/ 0 h 407086"/>
                      <a:gd name="connsiteX5" fmla="*/ 291258 w 418035"/>
                      <a:gd name="connsiteY5" fmla="*/ 15806 h 407086"/>
                      <a:gd name="connsiteX6" fmla="*/ 357692 w 418035"/>
                      <a:gd name="connsiteY6" fmla="*/ 59108 h 407086"/>
                      <a:gd name="connsiteX7" fmla="*/ 401982 w 418035"/>
                      <a:gd name="connsiteY7" fmla="*/ 123813 h 407086"/>
                      <a:gd name="connsiteX8" fmla="*/ 418035 w 418035"/>
                      <a:gd name="connsiteY8" fmla="*/ 203337 h 407086"/>
                      <a:gd name="connsiteX9" fmla="*/ 401982 w 418035"/>
                      <a:gd name="connsiteY9" fmla="*/ 283272 h 407086"/>
                      <a:gd name="connsiteX10" fmla="*/ 357692 w 418035"/>
                      <a:gd name="connsiteY10" fmla="*/ 347978 h 407086"/>
                      <a:gd name="connsiteX11" fmla="*/ 291258 w 418035"/>
                      <a:gd name="connsiteY11" fmla="*/ 391280 h 407086"/>
                      <a:gd name="connsiteX12" fmla="*/ 208853 w 418035"/>
                      <a:gd name="connsiteY12" fmla="*/ 407086 h 407086"/>
                      <a:gd name="connsiteX13" fmla="*/ 126777 w 418035"/>
                      <a:gd name="connsiteY13" fmla="*/ 391280 h 407086"/>
                      <a:gd name="connsiteX14" fmla="*/ 60590 w 418035"/>
                      <a:gd name="connsiteY14" fmla="*/ 347978 h 407086"/>
                      <a:gd name="connsiteX15" fmla="*/ 16300 w 418035"/>
                      <a:gd name="connsiteY15" fmla="*/ 283272 h 407086"/>
                      <a:gd name="connsiteX16" fmla="*/ 82 w 418035"/>
                      <a:gd name="connsiteY16" fmla="*/ 203337 h 407086"/>
                      <a:gd name="connsiteX17" fmla="*/ 44290 w 418035"/>
                      <a:gd name="connsiteY17" fmla="*/ 203337 h 407086"/>
                      <a:gd name="connsiteX18" fmla="*/ 57297 w 418035"/>
                      <a:gd name="connsiteY18" fmla="*/ 268619 h 407086"/>
                      <a:gd name="connsiteX19" fmla="*/ 92613 w 418035"/>
                      <a:gd name="connsiteY19" fmla="*/ 320730 h 407086"/>
                      <a:gd name="connsiteX20" fmla="*/ 145053 w 418035"/>
                      <a:gd name="connsiteY20" fmla="*/ 355058 h 407086"/>
                      <a:gd name="connsiteX21" fmla="*/ 209512 w 418035"/>
                      <a:gd name="connsiteY21" fmla="*/ 367489 h 407086"/>
                      <a:gd name="connsiteX22" fmla="*/ 273806 w 418035"/>
                      <a:gd name="connsiteY22" fmla="*/ 355058 h 407086"/>
                      <a:gd name="connsiteX23" fmla="*/ 326081 w 418035"/>
                      <a:gd name="connsiteY23" fmla="*/ 320730 h 407086"/>
                      <a:gd name="connsiteX24" fmla="*/ 361397 w 418035"/>
                      <a:gd name="connsiteY24" fmla="*/ 268619 h 407086"/>
                      <a:gd name="connsiteX25" fmla="*/ 374404 w 418035"/>
                      <a:gd name="connsiteY25" fmla="*/ 203337 h 407086"/>
                      <a:gd name="connsiteX26" fmla="*/ 361397 w 418035"/>
                      <a:gd name="connsiteY26" fmla="*/ 138302 h 407086"/>
                      <a:gd name="connsiteX27" fmla="*/ 325916 w 418035"/>
                      <a:gd name="connsiteY27" fmla="*/ 86439 h 407086"/>
                      <a:gd name="connsiteX28" fmla="*/ 273476 w 418035"/>
                      <a:gd name="connsiteY28" fmla="*/ 51946 h 407086"/>
                      <a:gd name="connsiteX29" fmla="*/ 209182 w 418035"/>
                      <a:gd name="connsiteY29" fmla="*/ 39350 h 407086"/>
                      <a:gd name="connsiteX30" fmla="*/ 144888 w 418035"/>
                      <a:gd name="connsiteY30" fmla="*/ 51946 h 407086"/>
                      <a:gd name="connsiteX31" fmla="*/ 92613 w 418035"/>
                      <a:gd name="connsiteY31" fmla="*/ 86439 h 407086"/>
                      <a:gd name="connsiteX32" fmla="*/ 57297 w 418035"/>
                      <a:gd name="connsiteY32" fmla="*/ 138302 h 407086"/>
                      <a:gd name="connsiteX33" fmla="*/ 44290 w 418035"/>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5" h="407086">
                        <a:moveTo>
                          <a:pt x="0" y="203337"/>
                        </a:moveTo>
                        <a:cubicBezTo>
                          <a:pt x="0" y="175101"/>
                          <a:pt x="5351" y="148592"/>
                          <a:pt x="16053" y="123813"/>
                        </a:cubicBezTo>
                        <a:cubicBezTo>
                          <a:pt x="26755" y="99034"/>
                          <a:pt x="41491" y="77466"/>
                          <a:pt x="60343" y="59108"/>
                        </a:cubicBezTo>
                        <a:cubicBezTo>
                          <a:pt x="79195" y="40832"/>
                          <a:pt x="101340" y="26343"/>
                          <a:pt x="126777" y="15806"/>
                        </a:cubicBezTo>
                        <a:cubicBezTo>
                          <a:pt x="152215" y="5269"/>
                          <a:pt x="179546" y="0"/>
                          <a:pt x="208853" y="0"/>
                        </a:cubicBezTo>
                        <a:cubicBezTo>
                          <a:pt x="238160" y="0"/>
                          <a:pt x="265821" y="5269"/>
                          <a:pt x="291258" y="15806"/>
                        </a:cubicBezTo>
                        <a:cubicBezTo>
                          <a:pt x="316696" y="26343"/>
                          <a:pt x="338841"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1" y="366254"/>
                          <a:pt x="316696" y="380743"/>
                          <a:pt x="291258" y="391280"/>
                        </a:cubicBezTo>
                        <a:cubicBezTo>
                          <a:pt x="265821" y="401817"/>
                          <a:pt x="238324" y="407086"/>
                          <a:pt x="208853" y="407086"/>
                        </a:cubicBezTo>
                        <a:cubicBezTo>
                          <a:pt x="179382" y="407086"/>
                          <a:pt x="152215" y="401817"/>
                          <a:pt x="126777" y="391280"/>
                        </a:cubicBezTo>
                        <a:cubicBezTo>
                          <a:pt x="101340" y="380743"/>
                          <a:pt x="79277" y="366254"/>
                          <a:pt x="60590" y="347978"/>
                        </a:cubicBezTo>
                        <a:cubicBezTo>
                          <a:pt x="41903" y="329703"/>
                          <a:pt x="27167" y="308134"/>
                          <a:pt x="16300" y="283272"/>
                        </a:cubicBezTo>
                        <a:cubicBezTo>
                          <a:pt x="5516" y="258494"/>
                          <a:pt x="82" y="231821"/>
                          <a:pt x="82" y="203337"/>
                        </a:cubicBezTo>
                        <a:close/>
                        <a:moveTo>
                          <a:pt x="44290" y="203337"/>
                        </a:moveTo>
                        <a:cubicBezTo>
                          <a:pt x="44290" y="226717"/>
                          <a:pt x="48653" y="248450"/>
                          <a:pt x="57297" y="268619"/>
                        </a:cubicBezTo>
                        <a:cubicBezTo>
                          <a:pt x="65941" y="288706"/>
                          <a:pt x="77713" y="306076"/>
                          <a:pt x="92613" y="320730"/>
                        </a:cubicBezTo>
                        <a:cubicBezTo>
                          <a:pt x="107514" y="335383"/>
                          <a:pt x="124966" y="346826"/>
                          <a:pt x="145053" y="355058"/>
                        </a:cubicBezTo>
                        <a:cubicBezTo>
                          <a:pt x="165140" y="363373"/>
                          <a:pt x="186626" y="367489"/>
                          <a:pt x="209512" y="367489"/>
                        </a:cubicBezTo>
                        <a:cubicBezTo>
                          <a:pt x="232397" y="367489"/>
                          <a:pt x="253801" y="363373"/>
                          <a:pt x="273806" y="355058"/>
                        </a:cubicBezTo>
                        <a:cubicBezTo>
                          <a:pt x="293810" y="346826"/>
                          <a:pt x="311180" y="335383"/>
                          <a:pt x="326081" y="320730"/>
                        </a:cubicBezTo>
                        <a:cubicBezTo>
                          <a:pt x="340981" y="306076"/>
                          <a:pt x="352753" y="288706"/>
                          <a:pt x="361397" y="268619"/>
                        </a:cubicBezTo>
                        <a:cubicBezTo>
                          <a:pt x="370041" y="248532"/>
                          <a:pt x="374404" y="226799"/>
                          <a:pt x="374404" y="203337"/>
                        </a:cubicBezTo>
                        <a:cubicBezTo>
                          <a:pt x="374404" y="179875"/>
                          <a:pt x="370041" y="158224"/>
                          <a:pt x="361397" y="138302"/>
                        </a:cubicBezTo>
                        <a:cubicBezTo>
                          <a:pt x="352753" y="118380"/>
                          <a:pt x="340899" y="101010"/>
                          <a:pt x="325916" y="86439"/>
                        </a:cubicBezTo>
                        <a:cubicBezTo>
                          <a:pt x="310933" y="71785"/>
                          <a:pt x="293398" y="60342"/>
                          <a:pt x="273476" y="51946"/>
                        </a:cubicBezTo>
                        <a:cubicBezTo>
                          <a:pt x="253472" y="43549"/>
                          <a:pt x="232068" y="39350"/>
                          <a:pt x="209182" y="39350"/>
                        </a:cubicBezTo>
                        <a:cubicBezTo>
                          <a:pt x="186296" y="39350"/>
                          <a:pt x="164893" y="43549"/>
                          <a:pt x="144888" y="51946"/>
                        </a:cubicBezTo>
                        <a:cubicBezTo>
                          <a:pt x="124884" y="60342"/>
                          <a:pt x="107514" y="71868"/>
                          <a:pt x="92613" y="86439"/>
                        </a:cubicBezTo>
                        <a:cubicBezTo>
                          <a:pt x="77713" y="101092"/>
                          <a:pt x="65941" y="118380"/>
                          <a:pt x="57297"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84" name="Forma Livre: Forma 183">
                    <a:extLst>
                      <a:ext uri="{FF2B5EF4-FFF2-40B4-BE49-F238E27FC236}">
                        <a16:creationId xmlns:a16="http://schemas.microsoft.com/office/drawing/2014/main" id="{6825AB1B-9E60-3FC9-CD28-448145E331C9}"/>
                      </a:ext>
                    </a:extLst>
                  </p:cNvPr>
                  <p:cNvSpPr/>
                  <p:nvPr/>
                </p:nvSpPr>
                <p:spPr>
                  <a:xfrm>
                    <a:off x="4683012"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700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651 w 452528"/>
                      <a:gd name="connsiteY24" fmla="*/ 392515 h 441743"/>
                      <a:gd name="connsiteX25" fmla="*/ 226058 w 452528"/>
                      <a:gd name="connsiteY25" fmla="*/ 407004 h 441743"/>
                      <a:gd name="connsiteX26" fmla="*/ 301796 w 452528"/>
                      <a:gd name="connsiteY26" fmla="*/ 392515 h 441743"/>
                      <a:gd name="connsiteX27" fmla="*/ 362714 w 452528"/>
                      <a:gd name="connsiteY27" fmla="*/ 352836 h 441743"/>
                      <a:gd name="connsiteX28" fmla="*/ 403135 w 452528"/>
                      <a:gd name="connsiteY28" fmla="*/ 293728 h 441743"/>
                      <a:gd name="connsiteX29" fmla="*/ 417706 w 452528"/>
                      <a:gd name="connsiteY29" fmla="*/ 220625 h 441743"/>
                      <a:gd name="connsiteX30" fmla="*/ 403135 w 452528"/>
                      <a:gd name="connsiteY30" fmla="*/ 147934 h 441743"/>
                      <a:gd name="connsiteX31" fmla="*/ 362714 w 452528"/>
                      <a:gd name="connsiteY31" fmla="*/ 88826 h 441743"/>
                      <a:gd name="connsiteX32" fmla="*/ 301796 w 452528"/>
                      <a:gd name="connsiteY32" fmla="*/ 49147 h 441743"/>
                      <a:gd name="connsiteX33" fmla="*/ 226058 w 452528"/>
                      <a:gd name="connsiteY33" fmla="*/ 34658 h 441743"/>
                      <a:gd name="connsiteX34" fmla="*/ 226882 w 452528"/>
                      <a:gd name="connsiteY34" fmla="*/ 402064 h 441743"/>
                      <a:gd name="connsiteX35" fmla="*/ 155755 w 452528"/>
                      <a:gd name="connsiteY35" fmla="*/ 388317 h 441743"/>
                      <a:gd name="connsiteX36" fmla="*/ 97717 w 452528"/>
                      <a:gd name="connsiteY36" fmla="*/ 350284 h 441743"/>
                      <a:gd name="connsiteX37" fmla="*/ 58614 w 452528"/>
                      <a:gd name="connsiteY37" fmla="*/ 292658 h 441743"/>
                      <a:gd name="connsiteX38" fmla="*/ 44207 w 452528"/>
                      <a:gd name="connsiteY38" fmla="*/ 220543 h 441743"/>
                      <a:gd name="connsiteX39" fmla="*/ 58614 w 452528"/>
                      <a:gd name="connsiteY39" fmla="*/ 148593 h 441743"/>
                      <a:gd name="connsiteX40" fmla="*/ 97635 w 452528"/>
                      <a:gd name="connsiteY40" fmla="*/ 91214 h 441743"/>
                      <a:gd name="connsiteX41" fmla="*/ 155343 w 452528"/>
                      <a:gd name="connsiteY41" fmla="*/ 53016 h 441743"/>
                      <a:gd name="connsiteX42" fmla="*/ 226388 w 452528"/>
                      <a:gd name="connsiteY42" fmla="*/ 39103 h 441743"/>
                      <a:gd name="connsiteX43" fmla="*/ 297432 w 452528"/>
                      <a:gd name="connsiteY43" fmla="*/ 53016 h 441743"/>
                      <a:gd name="connsiteX44" fmla="*/ 355305 w 452528"/>
                      <a:gd name="connsiteY44" fmla="*/ 91131 h 441743"/>
                      <a:gd name="connsiteX45" fmla="*/ 394573 w 452528"/>
                      <a:gd name="connsiteY45" fmla="*/ 148593 h 441743"/>
                      <a:gd name="connsiteX46" fmla="*/ 408979 w 452528"/>
                      <a:gd name="connsiteY46" fmla="*/ 220543 h 441743"/>
                      <a:gd name="connsiteX47" fmla="*/ 394573 w 452528"/>
                      <a:gd name="connsiteY47" fmla="*/ 292658 h 441743"/>
                      <a:gd name="connsiteX48" fmla="*/ 355470 w 452528"/>
                      <a:gd name="connsiteY48" fmla="*/ 350284 h 441743"/>
                      <a:gd name="connsiteX49" fmla="*/ 297679 w 452528"/>
                      <a:gd name="connsiteY49" fmla="*/ 388317 h 441743"/>
                      <a:gd name="connsiteX50" fmla="*/ 226717 w 452528"/>
                      <a:gd name="connsiteY50" fmla="*/ 402064 h 441743"/>
                      <a:gd name="connsiteX51" fmla="*/ 226470 w 452528"/>
                      <a:gd name="connsiteY51" fmla="*/ 73926 h 441743"/>
                      <a:gd name="connsiteX52" fmla="*/ 168926 w 452528"/>
                      <a:gd name="connsiteY52" fmla="*/ 85122 h 441743"/>
                      <a:gd name="connsiteX53" fmla="*/ 122085 w 452528"/>
                      <a:gd name="connsiteY53" fmla="*/ 115993 h 441743"/>
                      <a:gd name="connsiteX54" fmla="*/ 90555 w 452528"/>
                      <a:gd name="connsiteY54" fmla="*/ 162423 h 441743"/>
                      <a:gd name="connsiteX55" fmla="*/ 79030 w 452528"/>
                      <a:gd name="connsiteY55" fmla="*/ 220625 h 441743"/>
                      <a:gd name="connsiteX56" fmla="*/ 90555 w 452528"/>
                      <a:gd name="connsiteY56" fmla="*/ 278992 h 441743"/>
                      <a:gd name="connsiteX57" fmla="*/ 122085 w 452528"/>
                      <a:gd name="connsiteY57" fmla="*/ 325587 h 441743"/>
                      <a:gd name="connsiteX58" fmla="*/ 169009 w 452528"/>
                      <a:gd name="connsiteY58" fmla="*/ 356293 h 441743"/>
                      <a:gd name="connsiteX59" fmla="*/ 226882 w 452528"/>
                      <a:gd name="connsiteY59" fmla="*/ 367407 h 441743"/>
                      <a:gd name="connsiteX60" fmla="*/ 284507 w 452528"/>
                      <a:gd name="connsiteY60" fmla="*/ 356293 h 441743"/>
                      <a:gd name="connsiteX61" fmla="*/ 331267 w 452528"/>
                      <a:gd name="connsiteY61" fmla="*/ 325587 h 441743"/>
                      <a:gd name="connsiteX62" fmla="*/ 362796 w 452528"/>
                      <a:gd name="connsiteY62" fmla="*/ 278992 h 441743"/>
                      <a:gd name="connsiteX63" fmla="*/ 374322 w 452528"/>
                      <a:gd name="connsiteY63" fmla="*/ 220625 h 441743"/>
                      <a:gd name="connsiteX64" fmla="*/ 362796 w 452528"/>
                      <a:gd name="connsiteY64" fmla="*/ 162423 h 441743"/>
                      <a:gd name="connsiteX65" fmla="*/ 331102 w 452528"/>
                      <a:gd name="connsiteY65" fmla="*/ 116075 h 441743"/>
                      <a:gd name="connsiteX66" fmla="*/ 284014 w 452528"/>
                      <a:gd name="connsiteY66" fmla="*/ 85122 h 441743"/>
                      <a:gd name="connsiteX67" fmla="*/ 226470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3" y="413260"/>
                          <a:pt x="85863" y="397454"/>
                          <a:pt x="65694" y="377697"/>
                        </a:cubicBezTo>
                        <a:cubicBezTo>
                          <a:pt x="45442" y="357857"/>
                          <a:pt x="29307" y="334313"/>
                          <a:pt x="17700" y="307558"/>
                        </a:cubicBezTo>
                        <a:cubicBezTo>
                          <a:pt x="6010" y="280721"/>
                          <a:pt x="0" y="251496"/>
                          <a:pt x="0" y="220708"/>
                        </a:cubicBezTo>
                        <a:cubicBezTo>
                          <a:pt x="0" y="189918"/>
                          <a:pt x="5845" y="161188"/>
                          <a:pt x="17452" y="134269"/>
                        </a:cubicBezTo>
                        <a:cubicBezTo>
                          <a:pt x="28978" y="107431"/>
                          <a:pt x="45195" y="83805"/>
                          <a:pt x="65529" y="64047"/>
                        </a:cubicBezTo>
                        <a:cubicBezTo>
                          <a:pt x="85863" y="44290"/>
                          <a:pt x="109983"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463"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295"/>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651" y="392515"/>
                        </a:cubicBezTo>
                        <a:cubicBezTo>
                          <a:pt x="173866" y="402147"/>
                          <a:pt x="199221" y="407004"/>
                          <a:pt x="226058" y="407004"/>
                        </a:cubicBezTo>
                        <a:cubicBezTo>
                          <a:pt x="252896" y="407004"/>
                          <a:pt x="278580" y="402147"/>
                          <a:pt x="301796" y="392515"/>
                        </a:cubicBezTo>
                        <a:cubicBezTo>
                          <a:pt x="325092" y="382883"/>
                          <a:pt x="345591" y="369465"/>
                          <a:pt x="362714" y="352836"/>
                        </a:cubicBezTo>
                        <a:cubicBezTo>
                          <a:pt x="379837" y="336206"/>
                          <a:pt x="393421" y="316284"/>
                          <a:pt x="403135" y="293728"/>
                        </a:cubicBezTo>
                        <a:cubicBezTo>
                          <a:pt x="412849" y="271253"/>
                          <a:pt x="417706" y="246639"/>
                          <a:pt x="417706" y="220625"/>
                        </a:cubicBezTo>
                        <a:cubicBezTo>
                          <a:pt x="417706" y="194611"/>
                          <a:pt x="412766" y="170408"/>
                          <a:pt x="403135" y="147934"/>
                        </a:cubicBezTo>
                        <a:cubicBezTo>
                          <a:pt x="393421" y="125378"/>
                          <a:pt x="379837" y="105455"/>
                          <a:pt x="362714" y="88826"/>
                        </a:cubicBezTo>
                        <a:cubicBezTo>
                          <a:pt x="345591" y="72115"/>
                          <a:pt x="325092" y="58779"/>
                          <a:pt x="301796" y="49147"/>
                        </a:cubicBezTo>
                        <a:cubicBezTo>
                          <a:pt x="278580" y="39515"/>
                          <a:pt x="253060" y="34658"/>
                          <a:pt x="226058" y="34658"/>
                        </a:cubicBezTo>
                        <a:close/>
                        <a:moveTo>
                          <a:pt x="226882" y="402064"/>
                        </a:moveTo>
                        <a:cubicBezTo>
                          <a:pt x="201773" y="402064"/>
                          <a:pt x="177899" y="397454"/>
                          <a:pt x="155755" y="388317"/>
                        </a:cubicBezTo>
                        <a:cubicBezTo>
                          <a:pt x="133692" y="379261"/>
                          <a:pt x="114182" y="366418"/>
                          <a:pt x="97717" y="350284"/>
                        </a:cubicBezTo>
                        <a:cubicBezTo>
                          <a:pt x="81253" y="334148"/>
                          <a:pt x="68163" y="314802"/>
                          <a:pt x="58614" y="292658"/>
                        </a:cubicBezTo>
                        <a:cubicBezTo>
                          <a:pt x="49065" y="270513"/>
                          <a:pt x="44207" y="246227"/>
                          <a:pt x="44207" y="220543"/>
                        </a:cubicBezTo>
                        <a:cubicBezTo>
                          <a:pt x="44207" y="194858"/>
                          <a:pt x="49065" y="170655"/>
                          <a:pt x="58614" y="148593"/>
                        </a:cubicBezTo>
                        <a:cubicBezTo>
                          <a:pt x="68081" y="126695"/>
                          <a:pt x="81253" y="107349"/>
                          <a:pt x="97635" y="91214"/>
                        </a:cubicBezTo>
                        <a:cubicBezTo>
                          <a:pt x="114017" y="75078"/>
                          <a:pt x="133445" y="62236"/>
                          <a:pt x="155343" y="53016"/>
                        </a:cubicBezTo>
                        <a:cubicBezTo>
                          <a:pt x="177324" y="43796"/>
                          <a:pt x="201279" y="39103"/>
                          <a:pt x="226388" y="39103"/>
                        </a:cubicBezTo>
                        <a:cubicBezTo>
                          <a:pt x="251496" y="39103"/>
                          <a:pt x="275370" y="43796"/>
                          <a:pt x="297432" y="53016"/>
                        </a:cubicBezTo>
                        <a:cubicBezTo>
                          <a:pt x="319330" y="62236"/>
                          <a:pt x="338758" y="74996"/>
                          <a:pt x="355305" y="91131"/>
                        </a:cubicBezTo>
                        <a:cubicBezTo>
                          <a:pt x="371852" y="107267"/>
                          <a:pt x="385106" y="126612"/>
                          <a:pt x="394573" y="148593"/>
                        </a:cubicBezTo>
                        <a:cubicBezTo>
                          <a:pt x="404123" y="170655"/>
                          <a:pt x="408979" y="194858"/>
                          <a:pt x="408979" y="220543"/>
                        </a:cubicBezTo>
                        <a:cubicBezTo>
                          <a:pt x="408979" y="246227"/>
                          <a:pt x="404123" y="270430"/>
                          <a:pt x="394573" y="292658"/>
                        </a:cubicBezTo>
                        <a:cubicBezTo>
                          <a:pt x="385024" y="314720"/>
                          <a:pt x="371934" y="334148"/>
                          <a:pt x="355470" y="350284"/>
                        </a:cubicBezTo>
                        <a:cubicBezTo>
                          <a:pt x="339087" y="366418"/>
                          <a:pt x="319577" y="379179"/>
                          <a:pt x="297679" y="388317"/>
                        </a:cubicBezTo>
                        <a:cubicBezTo>
                          <a:pt x="275699" y="397454"/>
                          <a:pt x="251826" y="402064"/>
                          <a:pt x="226717" y="402064"/>
                        </a:cubicBezTo>
                        <a:close/>
                        <a:moveTo>
                          <a:pt x="226470" y="73926"/>
                        </a:moveTo>
                        <a:cubicBezTo>
                          <a:pt x="205972" y="73926"/>
                          <a:pt x="186626" y="77713"/>
                          <a:pt x="168926" y="85122"/>
                        </a:cubicBezTo>
                        <a:cubicBezTo>
                          <a:pt x="151063" y="92613"/>
                          <a:pt x="135339" y="102986"/>
                          <a:pt x="122085" y="115993"/>
                        </a:cubicBezTo>
                        <a:cubicBezTo>
                          <a:pt x="108913" y="129000"/>
                          <a:pt x="98293" y="144641"/>
                          <a:pt x="90555" y="162423"/>
                        </a:cubicBezTo>
                        <a:cubicBezTo>
                          <a:pt x="82899" y="180123"/>
                          <a:pt x="79030" y="199715"/>
                          <a:pt x="79030" y="220625"/>
                        </a:cubicBezTo>
                        <a:cubicBezTo>
                          <a:pt x="79030" y="241535"/>
                          <a:pt x="82899" y="261210"/>
                          <a:pt x="90555" y="278992"/>
                        </a:cubicBezTo>
                        <a:cubicBezTo>
                          <a:pt x="98293" y="296938"/>
                          <a:pt x="108831" y="312580"/>
                          <a:pt x="122085" y="325587"/>
                        </a:cubicBezTo>
                        <a:cubicBezTo>
                          <a:pt x="135256" y="338594"/>
                          <a:pt x="151063" y="348884"/>
                          <a:pt x="169009" y="356293"/>
                        </a:cubicBezTo>
                        <a:cubicBezTo>
                          <a:pt x="186873" y="363702"/>
                          <a:pt x="206383" y="367407"/>
                          <a:pt x="226882" y="367407"/>
                        </a:cubicBezTo>
                        <a:cubicBezTo>
                          <a:pt x="247380" y="367407"/>
                          <a:pt x="266808" y="363702"/>
                          <a:pt x="284507" y="356293"/>
                        </a:cubicBezTo>
                        <a:cubicBezTo>
                          <a:pt x="302289" y="348884"/>
                          <a:pt x="318013" y="338594"/>
                          <a:pt x="331267" y="325587"/>
                        </a:cubicBezTo>
                        <a:cubicBezTo>
                          <a:pt x="344439" y="312662"/>
                          <a:pt x="355058" y="296938"/>
                          <a:pt x="362796" y="278992"/>
                        </a:cubicBezTo>
                        <a:cubicBezTo>
                          <a:pt x="370452" y="261128"/>
                          <a:pt x="374322" y="241535"/>
                          <a:pt x="374322" y="220625"/>
                        </a:cubicBezTo>
                        <a:cubicBezTo>
                          <a:pt x="374322" y="199715"/>
                          <a:pt x="370452" y="180123"/>
                          <a:pt x="362796" y="162423"/>
                        </a:cubicBezTo>
                        <a:cubicBezTo>
                          <a:pt x="355058" y="144641"/>
                          <a:pt x="344439" y="129082"/>
                          <a:pt x="331102" y="116075"/>
                        </a:cubicBezTo>
                        <a:cubicBezTo>
                          <a:pt x="317684" y="103068"/>
                          <a:pt x="301878" y="92613"/>
                          <a:pt x="284014" y="85122"/>
                        </a:cubicBezTo>
                        <a:cubicBezTo>
                          <a:pt x="266314" y="77630"/>
                          <a:pt x="246886" y="73926"/>
                          <a:pt x="226470" y="73926"/>
                        </a:cubicBezTo>
                        <a:close/>
                      </a:path>
                    </a:pathLst>
                  </a:custGeom>
                  <a:solidFill>
                    <a:srgbClr val="1D1D1B"/>
                  </a:solidFill>
                  <a:ln w="8232" cap="flat">
                    <a:noFill/>
                    <a:prstDash val="solid"/>
                    <a:miter/>
                  </a:ln>
                </p:spPr>
                <p:txBody>
                  <a:bodyPr rtlCol="0" anchor="ctr"/>
                  <a:lstStyle/>
                  <a:p>
                    <a:endParaRPr lang="en-US"/>
                  </a:p>
                </p:txBody>
              </p:sp>
            </p:grpSp>
            <p:grpSp>
              <p:nvGrpSpPr>
                <p:cNvPr id="20" name="Gráfico 23">
                  <a:extLst>
                    <a:ext uri="{FF2B5EF4-FFF2-40B4-BE49-F238E27FC236}">
                      <a16:creationId xmlns:a16="http://schemas.microsoft.com/office/drawing/2014/main" id="{4AAAA4DB-F655-3213-B2AC-80024D06E2B1}"/>
                    </a:ext>
                  </a:extLst>
                </p:cNvPr>
                <p:cNvGrpSpPr/>
                <p:nvPr/>
              </p:nvGrpSpPr>
              <p:grpSpPr>
                <a:xfrm>
                  <a:off x="5709659" y="5025814"/>
                  <a:ext cx="561941" cy="574201"/>
                  <a:chOff x="5709659" y="5025814"/>
                  <a:chExt cx="561941" cy="574201"/>
                </a:xfrm>
                <a:solidFill>
                  <a:srgbClr val="1D1D1B"/>
                </a:solidFill>
              </p:grpSpPr>
              <p:sp>
                <p:nvSpPr>
                  <p:cNvPr id="180" name="Forma Livre: Forma 179">
                    <a:extLst>
                      <a:ext uri="{FF2B5EF4-FFF2-40B4-BE49-F238E27FC236}">
                        <a16:creationId xmlns:a16="http://schemas.microsoft.com/office/drawing/2014/main" id="{38A95A0B-1E55-8710-6706-87B88A39EE57}"/>
                      </a:ext>
                    </a:extLst>
                  </p:cNvPr>
                  <p:cNvSpPr/>
                  <p:nvPr/>
                </p:nvSpPr>
                <p:spPr>
                  <a:xfrm>
                    <a:off x="5727194" y="5042855"/>
                    <a:ext cx="526948" cy="539707"/>
                  </a:xfrm>
                  <a:custGeom>
                    <a:avLst/>
                    <a:gdLst>
                      <a:gd name="connsiteX0" fmla="*/ 526454 w 526948"/>
                      <a:gd name="connsiteY0" fmla="*/ 163905 h 539707"/>
                      <a:gd name="connsiteX1" fmla="*/ 479530 w 526948"/>
                      <a:gd name="connsiteY1" fmla="*/ 163905 h 539707"/>
                      <a:gd name="connsiteX2" fmla="*/ 444213 w 526948"/>
                      <a:gd name="connsiteY2" fmla="*/ 112782 h 539707"/>
                      <a:gd name="connsiteX3" fmla="*/ 396549 w 526948"/>
                      <a:gd name="connsiteY3" fmla="*/ 73844 h 539707"/>
                      <a:gd name="connsiteX4" fmla="*/ 339334 w 526948"/>
                      <a:gd name="connsiteY4" fmla="*/ 49064 h 539707"/>
                      <a:gd name="connsiteX5" fmla="*/ 275452 w 526948"/>
                      <a:gd name="connsiteY5" fmla="*/ 40256 h 539707"/>
                      <a:gd name="connsiteX6" fmla="*/ 185555 w 526948"/>
                      <a:gd name="connsiteY6" fmla="*/ 57955 h 539707"/>
                      <a:gd name="connsiteX7" fmla="*/ 112124 w 526948"/>
                      <a:gd name="connsiteY7" fmla="*/ 106773 h 539707"/>
                      <a:gd name="connsiteX8" fmla="*/ 62730 w 526948"/>
                      <a:gd name="connsiteY8" fmla="*/ 179875 h 539707"/>
                      <a:gd name="connsiteX9" fmla="*/ 44619 w 526948"/>
                      <a:gd name="connsiteY9" fmla="*/ 270348 h 539707"/>
                      <a:gd name="connsiteX10" fmla="*/ 62730 w 526948"/>
                      <a:gd name="connsiteY10" fmla="*/ 360409 h 539707"/>
                      <a:gd name="connsiteX11" fmla="*/ 112124 w 526948"/>
                      <a:gd name="connsiteY11" fmla="*/ 433265 h 539707"/>
                      <a:gd name="connsiteX12" fmla="*/ 185555 w 526948"/>
                      <a:gd name="connsiteY12" fmla="*/ 481918 h 539707"/>
                      <a:gd name="connsiteX13" fmla="*/ 275452 w 526948"/>
                      <a:gd name="connsiteY13" fmla="*/ 499617 h 539707"/>
                      <a:gd name="connsiteX14" fmla="*/ 339005 w 526948"/>
                      <a:gd name="connsiteY14" fmla="*/ 491055 h 539707"/>
                      <a:gd name="connsiteX15" fmla="*/ 396219 w 526948"/>
                      <a:gd name="connsiteY15" fmla="*/ 466441 h 539707"/>
                      <a:gd name="connsiteX16" fmla="*/ 444131 w 526948"/>
                      <a:gd name="connsiteY16" fmla="*/ 427502 h 539707"/>
                      <a:gd name="connsiteX17" fmla="*/ 479612 w 526948"/>
                      <a:gd name="connsiteY17" fmla="*/ 376380 h 539707"/>
                      <a:gd name="connsiteX18" fmla="*/ 526948 w 526948"/>
                      <a:gd name="connsiteY18" fmla="*/ 376380 h 539707"/>
                      <a:gd name="connsiteX19" fmla="*/ 485539 w 526948"/>
                      <a:gd name="connsiteY19" fmla="*/ 444461 h 539707"/>
                      <a:gd name="connsiteX20" fmla="*/ 426185 w 526948"/>
                      <a:gd name="connsiteY20" fmla="*/ 495994 h 539707"/>
                      <a:gd name="connsiteX21" fmla="*/ 354482 w 526948"/>
                      <a:gd name="connsiteY21" fmla="*/ 528430 h 539707"/>
                      <a:gd name="connsiteX22" fmla="*/ 275534 w 526948"/>
                      <a:gd name="connsiteY22" fmla="*/ 539708 h 539707"/>
                      <a:gd name="connsiteX23" fmla="*/ 168103 w 526948"/>
                      <a:gd name="connsiteY23" fmla="*/ 518716 h 539707"/>
                      <a:gd name="connsiteX24" fmla="*/ 80511 w 526948"/>
                      <a:gd name="connsiteY24" fmla="*/ 461254 h 539707"/>
                      <a:gd name="connsiteX25" fmla="*/ 21569 w 526948"/>
                      <a:gd name="connsiteY25" fmla="*/ 375556 h 539707"/>
                      <a:gd name="connsiteX26" fmla="*/ 0 w 526948"/>
                      <a:gd name="connsiteY26" fmla="*/ 270266 h 539707"/>
                      <a:gd name="connsiteX27" fmla="*/ 21569 w 526948"/>
                      <a:gd name="connsiteY27" fmla="*/ 164152 h 539707"/>
                      <a:gd name="connsiteX28" fmla="*/ 80511 w 526948"/>
                      <a:gd name="connsiteY28" fmla="*/ 78454 h 539707"/>
                      <a:gd name="connsiteX29" fmla="*/ 168103 w 526948"/>
                      <a:gd name="connsiteY29" fmla="*/ 20992 h 539707"/>
                      <a:gd name="connsiteX30" fmla="*/ 275534 w 526948"/>
                      <a:gd name="connsiteY30" fmla="*/ 0 h 539707"/>
                      <a:gd name="connsiteX31" fmla="*/ 354482 w 526948"/>
                      <a:gd name="connsiteY31" fmla="*/ 11278 h 539707"/>
                      <a:gd name="connsiteX32" fmla="*/ 426185 w 526948"/>
                      <a:gd name="connsiteY32" fmla="*/ 43549 h 539707"/>
                      <a:gd name="connsiteX33" fmla="*/ 485293 w 526948"/>
                      <a:gd name="connsiteY33" fmla="*/ 94836 h 539707"/>
                      <a:gd name="connsiteX34" fmla="*/ 526536 w 526948"/>
                      <a:gd name="connsiteY34" fmla="*/ 163740 h 5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6948" h="539707">
                        <a:moveTo>
                          <a:pt x="526454" y="163905"/>
                        </a:moveTo>
                        <a:lnTo>
                          <a:pt x="479530" y="163905"/>
                        </a:lnTo>
                        <a:cubicBezTo>
                          <a:pt x="470145" y="145053"/>
                          <a:pt x="458373" y="128012"/>
                          <a:pt x="444213" y="112782"/>
                        </a:cubicBezTo>
                        <a:cubicBezTo>
                          <a:pt x="430136" y="97553"/>
                          <a:pt x="414166" y="84545"/>
                          <a:pt x="396549" y="73844"/>
                        </a:cubicBezTo>
                        <a:cubicBezTo>
                          <a:pt x="378849" y="63141"/>
                          <a:pt x="359751" y="54909"/>
                          <a:pt x="339334" y="49064"/>
                        </a:cubicBezTo>
                        <a:cubicBezTo>
                          <a:pt x="318836" y="43219"/>
                          <a:pt x="297515" y="40256"/>
                          <a:pt x="275452" y="40256"/>
                        </a:cubicBezTo>
                        <a:cubicBezTo>
                          <a:pt x="243675" y="40256"/>
                          <a:pt x="213710" y="46183"/>
                          <a:pt x="185555" y="57955"/>
                        </a:cubicBezTo>
                        <a:cubicBezTo>
                          <a:pt x="157483" y="69810"/>
                          <a:pt x="132951" y="86110"/>
                          <a:pt x="112124" y="106773"/>
                        </a:cubicBezTo>
                        <a:cubicBezTo>
                          <a:pt x="91296" y="127518"/>
                          <a:pt x="74749" y="151885"/>
                          <a:pt x="62730" y="179875"/>
                        </a:cubicBezTo>
                        <a:cubicBezTo>
                          <a:pt x="50628" y="207865"/>
                          <a:pt x="44619" y="237995"/>
                          <a:pt x="44619" y="270348"/>
                        </a:cubicBezTo>
                        <a:cubicBezTo>
                          <a:pt x="44619" y="302701"/>
                          <a:pt x="50628" y="332419"/>
                          <a:pt x="62730" y="360409"/>
                        </a:cubicBezTo>
                        <a:cubicBezTo>
                          <a:pt x="74831" y="388398"/>
                          <a:pt x="91296" y="412684"/>
                          <a:pt x="112124" y="433265"/>
                        </a:cubicBezTo>
                        <a:cubicBezTo>
                          <a:pt x="132951" y="453845"/>
                          <a:pt x="157483" y="470063"/>
                          <a:pt x="185555" y="481918"/>
                        </a:cubicBezTo>
                        <a:cubicBezTo>
                          <a:pt x="213628" y="493772"/>
                          <a:pt x="243593" y="499617"/>
                          <a:pt x="275452" y="499617"/>
                        </a:cubicBezTo>
                        <a:cubicBezTo>
                          <a:pt x="297350" y="499617"/>
                          <a:pt x="318507" y="496736"/>
                          <a:pt x="339005" y="491055"/>
                        </a:cubicBezTo>
                        <a:cubicBezTo>
                          <a:pt x="359503" y="485293"/>
                          <a:pt x="378602" y="477143"/>
                          <a:pt x="396219" y="466441"/>
                        </a:cubicBezTo>
                        <a:cubicBezTo>
                          <a:pt x="413919" y="455739"/>
                          <a:pt x="429889" y="442814"/>
                          <a:pt x="444131" y="427502"/>
                        </a:cubicBezTo>
                        <a:cubicBezTo>
                          <a:pt x="458373" y="412272"/>
                          <a:pt x="470228" y="395231"/>
                          <a:pt x="479612" y="376380"/>
                        </a:cubicBezTo>
                        <a:lnTo>
                          <a:pt x="526948" y="376380"/>
                        </a:lnTo>
                        <a:cubicBezTo>
                          <a:pt x="516740" y="401570"/>
                          <a:pt x="502992" y="424292"/>
                          <a:pt x="485539" y="444461"/>
                        </a:cubicBezTo>
                        <a:cubicBezTo>
                          <a:pt x="468087" y="464712"/>
                          <a:pt x="448329" y="481835"/>
                          <a:pt x="426185" y="495994"/>
                        </a:cubicBezTo>
                        <a:cubicBezTo>
                          <a:pt x="404040" y="510154"/>
                          <a:pt x="380166" y="520938"/>
                          <a:pt x="354482" y="528430"/>
                        </a:cubicBezTo>
                        <a:cubicBezTo>
                          <a:pt x="328797" y="535921"/>
                          <a:pt x="302454" y="539708"/>
                          <a:pt x="275534" y="539708"/>
                        </a:cubicBezTo>
                        <a:cubicBezTo>
                          <a:pt x="237337" y="539708"/>
                          <a:pt x="201526" y="532711"/>
                          <a:pt x="168103" y="518716"/>
                        </a:cubicBezTo>
                        <a:cubicBezTo>
                          <a:pt x="134680" y="504721"/>
                          <a:pt x="105455" y="485622"/>
                          <a:pt x="80511" y="461254"/>
                        </a:cubicBezTo>
                        <a:cubicBezTo>
                          <a:pt x="55568" y="436969"/>
                          <a:pt x="35893" y="408403"/>
                          <a:pt x="21569" y="375556"/>
                        </a:cubicBezTo>
                        <a:cubicBezTo>
                          <a:pt x="7162" y="342709"/>
                          <a:pt x="0" y="307640"/>
                          <a:pt x="0" y="270266"/>
                        </a:cubicBezTo>
                        <a:cubicBezTo>
                          <a:pt x="0" y="232891"/>
                          <a:pt x="7162" y="196998"/>
                          <a:pt x="21569" y="164152"/>
                        </a:cubicBezTo>
                        <a:cubicBezTo>
                          <a:pt x="35975" y="131305"/>
                          <a:pt x="55568" y="102821"/>
                          <a:pt x="80511" y="78454"/>
                        </a:cubicBezTo>
                        <a:cubicBezTo>
                          <a:pt x="105455" y="54168"/>
                          <a:pt x="134598" y="34987"/>
                          <a:pt x="168103" y="20992"/>
                        </a:cubicBezTo>
                        <a:cubicBezTo>
                          <a:pt x="201526" y="6997"/>
                          <a:pt x="237337" y="0"/>
                          <a:pt x="275534" y="0"/>
                        </a:cubicBezTo>
                        <a:cubicBezTo>
                          <a:pt x="302536" y="0"/>
                          <a:pt x="328797" y="3787"/>
                          <a:pt x="354482" y="11278"/>
                        </a:cubicBezTo>
                        <a:cubicBezTo>
                          <a:pt x="380166" y="18770"/>
                          <a:pt x="404122" y="29554"/>
                          <a:pt x="426185" y="43549"/>
                        </a:cubicBezTo>
                        <a:cubicBezTo>
                          <a:pt x="448329" y="57544"/>
                          <a:pt x="468005" y="74667"/>
                          <a:pt x="485293" y="94836"/>
                        </a:cubicBezTo>
                        <a:cubicBezTo>
                          <a:pt x="502580" y="115087"/>
                          <a:pt x="516328" y="137973"/>
                          <a:pt x="526536" y="163740"/>
                        </a:cubicBezTo>
                        <a:close/>
                      </a:path>
                    </a:pathLst>
                  </a:custGeom>
                  <a:solidFill>
                    <a:srgbClr val="1D1D1B"/>
                  </a:solidFill>
                  <a:ln w="8232" cap="flat">
                    <a:noFill/>
                    <a:prstDash val="solid"/>
                    <a:miter/>
                  </a:ln>
                </p:spPr>
                <p:txBody>
                  <a:bodyPr rtlCol="0" anchor="ctr"/>
                  <a:lstStyle/>
                  <a:p>
                    <a:endParaRPr lang="en-US"/>
                  </a:p>
                </p:txBody>
              </p:sp>
              <p:sp>
                <p:nvSpPr>
                  <p:cNvPr id="182" name="Forma Livre: Forma 181">
                    <a:extLst>
                      <a:ext uri="{FF2B5EF4-FFF2-40B4-BE49-F238E27FC236}">
                        <a16:creationId xmlns:a16="http://schemas.microsoft.com/office/drawing/2014/main" id="{BAFBB6B9-62DC-C927-22EB-8CB72A05D93B}"/>
                      </a:ext>
                    </a:extLst>
                  </p:cNvPr>
                  <p:cNvSpPr/>
                  <p:nvPr/>
                </p:nvSpPr>
                <p:spPr>
                  <a:xfrm>
                    <a:off x="5709659" y="5025814"/>
                    <a:ext cx="561941" cy="574201"/>
                  </a:xfrm>
                  <a:custGeom>
                    <a:avLst/>
                    <a:gdLst>
                      <a:gd name="connsiteX0" fmla="*/ 292905 w 561941"/>
                      <a:gd name="connsiteY0" fmla="*/ 574201 h 574201"/>
                      <a:gd name="connsiteX1" fmla="*/ 178805 w 561941"/>
                      <a:gd name="connsiteY1" fmla="*/ 551892 h 574201"/>
                      <a:gd name="connsiteX2" fmla="*/ 85780 w 561941"/>
                      <a:gd name="connsiteY2" fmla="*/ 490890 h 574201"/>
                      <a:gd name="connsiteX3" fmla="*/ 23050 w 561941"/>
                      <a:gd name="connsiteY3" fmla="*/ 399760 h 574201"/>
                      <a:gd name="connsiteX4" fmla="*/ 0 w 561941"/>
                      <a:gd name="connsiteY4" fmla="*/ 287471 h 574201"/>
                      <a:gd name="connsiteX5" fmla="*/ 23050 w 561941"/>
                      <a:gd name="connsiteY5" fmla="*/ 174442 h 574201"/>
                      <a:gd name="connsiteX6" fmla="*/ 85780 w 561941"/>
                      <a:gd name="connsiteY6" fmla="*/ 83311 h 574201"/>
                      <a:gd name="connsiteX7" fmla="*/ 178805 w 561941"/>
                      <a:gd name="connsiteY7" fmla="*/ 22309 h 574201"/>
                      <a:gd name="connsiteX8" fmla="*/ 292905 w 561941"/>
                      <a:gd name="connsiteY8" fmla="*/ 0 h 574201"/>
                      <a:gd name="connsiteX9" fmla="*/ 376791 w 561941"/>
                      <a:gd name="connsiteY9" fmla="*/ 11937 h 574201"/>
                      <a:gd name="connsiteX10" fmla="*/ 452940 w 561941"/>
                      <a:gd name="connsiteY10" fmla="*/ 46183 h 574201"/>
                      <a:gd name="connsiteX11" fmla="*/ 515999 w 561941"/>
                      <a:gd name="connsiteY11" fmla="*/ 100928 h 574201"/>
                      <a:gd name="connsiteX12" fmla="*/ 560124 w 561941"/>
                      <a:gd name="connsiteY12" fmla="*/ 174689 h 574201"/>
                      <a:gd name="connsiteX13" fmla="*/ 558313 w 561941"/>
                      <a:gd name="connsiteY13" fmla="*/ 190824 h 574201"/>
                      <a:gd name="connsiteX14" fmla="*/ 543989 w 561941"/>
                      <a:gd name="connsiteY14" fmla="*/ 198398 h 574201"/>
                      <a:gd name="connsiteX15" fmla="*/ 497065 w 561941"/>
                      <a:gd name="connsiteY15" fmla="*/ 198398 h 574201"/>
                      <a:gd name="connsiteX16" fmla="*/ 481506 w 561941"/>
                      <a:gd name="connsiteY16" fmla="*/ 188766 h 574201"/>
                      <a:gd name="connsiteX17" fmla="*/ 448988 w 561941"/>
                      <a:gd name="connsiteY17" fmla="*/ 141677 h 574201"/>
                      <a:gd name="connsiteX18" fmla="*/ 405028 w 561941"/>
                      <a:gd name="connsiteY18" fmla="*/ 105785 h 574201"/>
                      <a:gd name="connsiteX19" fmla="*/ 352012 w 561941"/>
                      <a:gd name="connsiteY19" fmla="*/ 82817 h 574201"/>
                      <a:gd name="connsiteX20" fmla="*/ 292905 w 561941"/>
                      <a:gd name="connsiteY20" fmla="*/ 74749 h 574201"/>
                      <a:gd name="connsiteX21" fmla="*/ 209758 w 561941"/>
                      <a:gd name="connsiteY21" fmla="*/ 91131 h 574201"/>
                      <a:gd name="connsiteX22" fmla="*/ 141842 w 561941"/>
                      <a:gd name="connsiteY22" fmla="*/ 136244 h 574201"/>
                      <a:gd name="connsiteX23" fmla="*/ 96153 w 561941"/>
                      <a:gd name="connsiteY23" fmla="*/ 203913 h 574201"/>
                      <a:gd name="connsiteX24" fmla="*/ 79441 w 561941"/>
                      <a:gd name="connsiteY24" fmla="*/ 287471 h 574201"/>
                      <a:gd name="connsiteX25" fmla="*/ 96153 w 561941"/>
                      <a:gd name="connsiteY25" fmla="*/ 370617 h 574201"/>
                      <a:gd name="connsiteX26" fmla="*/ 141842 w 561941"/>
                      <a:gd name="connsiteY26" fmla="*/ 438039 h 574201"/>
                      <a:gd name="connsiteX27" fmla="*/ 209841 w 561941"/>
                      <a:gd name="connsiteY27" fmla="*/ 483070 h 574201"/>
                      <a:gd name="connsiteX28" fmla="*/ 292986 w 561941"/>
                      <a:gd name="connsiteY28" fmla="*/ 499452 h 574201"/>
                      <a:gd name="connsiteX29" fmla="*/ 351847 w 561941"/>
                      <a:gd name="connsiteY29" fmla="*/ 491467 h 574201"/>
                      <a:gd name="connsiteX30" fmla="*/ 404781 w 561941"/>
                      <a:gd name="connsiteY30" fmla="*/ 468746 h 574201"/>
                      <a:gd name="connsiteX31" fmla="*/ 448988 w 561941"/>
                      <a:gd name="connsiteY31" fmla="*/ 432853 h 574201"/>
                      <a:gd name="connsiteX32" fmla="*/ 481671 w 561941"/>
                      <a:gd name="connsiteY32" fmla="*/ 385765 h 574201"/>
                      <a:gd name="connsiteX33" fmla="*/ 497229 w 561941"/>
                      <a:gd name="connsiteY33" fmla="*/ 376132 h 574201"/>
                      <a:gd name="connsiteX34" fmla="*/ 544565 w 561941"/>
                      <a:gd name="connsiteY34" fmla="*/ 376132 h 574201"/>
                      <a:gd name="connsiteX35" fmla="*/ 558971 w 561941"/>
                      <a:gd name="connsiteY35" fmla="*/ 383789 h 574201"/>
                      <a:gd name="connsiteX36" fmla="*/ 560700 w 561941"/>
                      <a:gd name="connsiteY36" fmla="*/ 400006 h 574201"/>
                      <a:gd name="connsiteX37" fmla="*/ 516328 w 561941"/>
                      <a:gd name="connsiteY37" fmla="*/ 472944 h 574201"/>
                      <a:gd name="connsiteX38" fmla="*/ 453187 w 561941"/>
                      <a:gd name="connsiteY38" fmla="*/ 527771 h 574201"/>
                      <a:gd name="connsiteX39" fmla="*/ 376956 w 561941"/>
                      <a:gd name="connsiteY39" fmla="*/ 562265 h 574201"/>
                      <a:gd name="connsiteX40" fmla="*/ 293069 w 561941"/>
                      <a:gd name="connsiteY40" fmla="*/ 574201 h 574201"/>
                      <a:gd name="connsiteX41" fmla="*/ 292905 w 561941"/>
                      <a:gd name="connsiteY41" fmla="*/ 34658 h 574201"/>
                      <a:gd name="connsiteX42" fmla="*/ 192223 w 561941"/>
                      <a:gd name="connsiteY42" fmla="*/ 54333 h 574201"/>
                      <a:gd name="connsiteX43" fmla="*/ 110065 w 561941"/>
                      <a:gd name="connsiteY43" fmla="*/ 108172 h 574201"/>
                      <a:gd name="connsiteX44" fmla="*/ 54909 w 561941"/>
                      <a:gd name="connsiteY44" fmla="*/ 188355 h 574201"/>
                      <a:gd name="connsiteX45" fmla="*/ 34822 w 561941"/>
                      <a:gd name="connsiteY45" fmla="*/ 287471 h 574201"/>
                      <a:gd name="connsiteX46" fmla="*/ 54909 w 561941"/>
                      <a:gd name="connsiteY46" fmla="*/ 385847 h 574201"/>
                      <a:gd name="connsiteX47" fmla="*/ 110065 w 561941"/>
                      <a:gd name="connsiteY47" fmla="*/ 466029 h 574201"/>
                      <a:gd name="connsiteX48" fmla="*/ 192223 w 561941"/>
                      <a:gd name="connsiteY48" fmla="*/ 519868 h 574201"/>
                      <a:gd name="connsiteX49" fmla="*/ 292905 w 561941"/>
                      <a:gd name="connsiteY49" fmla="*/ 539543 h 574201"/>
                      <a:gd name="connsiteX50" fmla="*/ 366995 w 561941"/>
                      <a:gd name="connsiteY50" fmla="*/ 529006 h 574201"/>
                      <a:gd name="connsiteX51" fmla="*/ 434253 w 561941"/>
                      <a:gd name="connsiteY51" fmla="*/ 498629 h 574201"/>
                      <a:gd name="connsiteX52" fmla="*/ 489738 w 561941"/>
                      <a:gd name="connsiteY52" fmla="*/ 450388 h 574201"/>
                      <a:gd name="connsiteX53" fmla="*/ 516987 w 561941"/>
                      <a:gd name="connsiteY53" fmla="*/ 410955 h 574201"/>
                      <a:gd name="connsiteX54" fmla="*/ 507519 w 561941"/>
                      <a:gd name="connsiteY54" fmla="*/ 410955 h 574201"/>
                      <a:gd name="connsiteX55" fmla="*/ 474261 w 561941"/>
                      <a:gd name="connsiteY55" fmla="*/ 456562 h 574201"/>
                      <a:gd name="connsiteX56" fmla="*/ 422645 w 561941"/>
                      <a:gd name="connsiteY56" fmla="*/ 498464 h 574201"/>
                      <a:gd name="connsiteX57" fmla="*/ 361150 w 561941"/>
                      <a:gd name="connsiteY57" fmla="*/ 524972 h 574201"/>
                      <a:gd name="connsiteX58" fmla="*/ 292905 w 561941"/>
                      <a:gd name="connsiteY58" fmla="*/ 534192 h 574201"/>
                      <a:gd name="connsiteX59" fmla="*/ 196340 w 561941"/>
                      <a:gd name="connsiteY59" fmla="*/ 515093 h 574201"/>
                      <a:gd name="connsiteX60" fmla="*/ 117392 w 561941"/>
                      <a:gd name="connsiteY60" fmla="*/ 462819 h 574201"/>
                      <a:gd name="connsiteX61" fmla="*/ 64212 w 561941"/>
                      <a:gd name="connsiteY61" fmla="*/ 384447 h 574201"/>
                      <a:gd name="connsiteX62" fmla="*/ 44701 w 561941"/>
                      <a:gd name="connsiteY62" fmla="*/ 287471 h 574201"/>
                      <a:gd name="connsiteX63" fmla="*/ 64212 w 561941"/>
                      <a:gd name="connsiteY63" fmla="*/ 190166 h 574201"/>
                      <a:gd name="connsiteX64" fmla="*/ 117310 w 561941"/>
                      <a:gd name="connsiteY64" fmla="*/ 111630 h 574201"/>
                      <a:gd name="connsiteX65" fmla="*/ 196257 w 561941"/>
                      <a:gd name="connsiteY65" fmla="*/ 59108 h 574201"/>
                      <a:gd name="connsiteX66" fmla="*/ 292822 w 561941"/>
                      <a:gd name="connsiteY66" fmla="*/ 40009 h 574201"/>
                      <a:gd name="connsiteX67" fmla="*/ 361479 w 561941"/>
                      <a:gd name="connsiteY67" fmla="*/ 49476 h 574201"/>
                      <a:gd name="connsiteX68" fmla="*/ 422892 w 561941"/>
                      <a:gd name="connsiteY68" fmla="*/ 76149 h 574201"/>
                      <a:gd name="connsiteX69" fmla="*/ 474344 w 561941"/>
                      <a:gd name="connsiteY69" fmla="*/ 118133 h 574201"/>
                      <a:gd name="connsiteX70" fmla="*/ 507355 w 561941"/>
                      <a:gd name="connsiteY70" fmla="*/ 163658 h 574201"/>
                      <a:gd name="connsiteX71" fmla="*/ 516740 w 561941"/>
                      <a:gd name="connsiteY71" fmla="*/ 163658 h 574201"/>
                      <a:gd name="connsiteX72" fmla="*/ 489409 w 561941"/>
                      <a:gd name="connsiteY72" fmla="*/ 123484 h 574201"/>
                      <a:gd name="connsiteX73" fmla="*/ 434170 w 561941"/>
                      <a:gd name="connsiteY73" fmla="*/ 75572 h 574201"/>
                      <a:gd name="connsiteX74" fmla="*/ 366830 w 561941"/>
                      <a:gd name="connsiteY74" fmla="*/ 45278 h 574201"/>
                      <a:gd name="connsiteX75" fmla="*/ 292740 w 561941"/>
                      <a:gd name="connsiteY75" fmla="*/ 34740 h 5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1941" h="574201">
                        <a:moveTo>
                          <a:pt x="292905" y="574201"/>
                        </a:moveTo>
                        <a:cubicBezTo>
                          <a:pt x="252649" y="574201"/>
                          <a:pt x="214204" y="566710"/>
                          <a:pt x="178805" y="551892"/>
                        </a:cubicBezTo>
                        <a:cubicBezTo>
                          <a:pt x="143489" y="537156"/>
                          <a:pt x="112206" y="516575"/>
                          <a:pt x="85780" y="490890"/>
                        </a:cubicBezTo>
                        <a:cubicBezTo>
                          <a:pt x="59355" y="465123"/>
                          <a:pt x="38280" y="434500"/>
                          <a:pt x="23050" y="399760"/>
                        </a:cubicBezTo>
                        <a:cubicBezTo>
                          <a:pt x="7738" y="364854"/>
                          <a:pt x="0" y="327151"/>
                          <a:pt x="0" y="287471"/>
                        </a:cubicBezTo>
                        <a:cubicBezTo>
                          <a:pt x="0" y="247792"/>
                          <a:pt x="7738" y="209265"/>
                          <a:pt x="23050" y="174442"/>
                        </a:cubicBezTo>
                        <a:cubicBezTo>
                          <a:pt x="38280" y="139702"/>
                          <a:pt x="59355" y="109078"/>
                          <a:pt x="85780" y="83311"/>
                        </a:cubicBezTo>
                        <a:cubicBezTo>
                          <a:pt x="112206" y="57626"/>
                          <a:pt x="143489" y="37045"/>
                          <a:pt x="178805" y="22309"/>
                        </a:cubicBezTo>
                        <a:cubicBezTo>
                          <a:pt x="214204" y="7491"/>
                          <a:pt x="252649" y="0"/>
                          <a:pt x="292905" y="0"/>
                        </a:cubicBezTo>
                        <a:cubicBezTo>
                          <a:pt x="321388" y="0"/>
                          <a:pt x="349543" y="4034"/>
                          <a:pt x="376791" y="11937"/>
                        </a:cubicBezTo>
                        <a:cubicBezTo>
                          <a:pt x="403958" y="19840"/>
                          <a:pt x="429560" y="31365"/>
                          <a:pt x="452940" y="46183"/>
                        </a:cubicBezTo>
                        <a:cubicBezTo>
                          <a:pt x="476402" y="61001"/>
                          <a:pt x="497641" y="79441"/>
                          <a:pt x="515999" y="100928"/>
                        </a:cubicBezTo>
                        <a:cubicBezTo>
                          <a:pt x="534439" y="122496"/>
                          <a:pt x="549340" y="147358"/>
                          <a:pt x="560124" y="174689"/>
                        </a:cubicBezTo>
                        <a:cubicBezTo>
                          <a:pt x="562264" y="180040"/>
                          <a:pt x="561606" y="186050"/>
                          <a:pt x="558313" y="190824"/>
                        </a:cubicBezTo>
                        <a:cubicBezTo>
                          <a:pt x="555020" y="195599"/>
                          <a:pt x="549669" y="198398"/>
                          <a:pt x="543989" y="198398"/>
                        </a:cubicBezTo>
                        <a:lnTo>
                          <a:pt x="497065" y="198398"/>
                        </a:lnTo>
                        <a:cubicBezTo>
                          <a:pt x="490479" y="198398"/>
                          <a:pt x="484469" y="194693"/>
                          <a:pt x="481506" y="188766"/>
                        </a:cubicBezTo>
                        <a:cubicBezTo>
                          <a:pt x="472862" y="171478"/>
                          <a:pt x="461913" y="155672"/>
                          <a:pt x="448988" y="141677"/>
                        </a:cubicBezTo>
                        <a:cubicBezTo>
                          <a:pt x="436063" y="127683"/>
                          <a:pt x="421245" y="115663"/>
                          <a:pt x="405028" y="105785"/>
                        </a:cubicBezTo>
                        <a:cubicBezTo>
                          <a:pt x="388728" y="95906"/>
                          <a:pt x="370864" y="88250"/>
                          <a:pt x="352012" y="82817"/>
                        </a:cubicBezTo>
                        <a:cubicBezTo>
                          <a:pt x="333160" y="77466"/>
                          <a:pt x="313320" y="74749"/>
                          <a:pt x="292905" y="74749"/>
                        </a:cubicBezTo>
                        <a:cubicBezTo>
                          <a:pt x="263598" y="74749"/>
                          <a:pt x="235608" y="80265"/>
                          <a:pt x="209758" y="91131"/>
                        </a:cubicBezTo>
                        <a:cubicBezTo>
                          <a:pt x="183827" y="102080"/>
                          <a:pt x="160941" y="117228"/>
                          <a:pt x="141842" y="136244"/>
                        </a:cubicBezTo>
                        <a:cubicBezTo>
                          <a:pt x="122661" y="155343"/>
                          <a:pt x="107266" y="178064"/>
                          <a:pt x="96153" y="203913"/>
                        </a:cubicBezTo>
                        <a:cubicBezTo>
                          <a:pt x="85040" y="229598"/>
                          <a:pt x="79441" y="257670"/>
                          <a:pt x="79441" y="287471"/>
                        </a:cubicBezTo>
                        <a:cubicBezTo>
                          <a:pt x="79441" y="317272"/>
                          <a:pt x="85040" y="344932"/>
                          <a:pt x="96153" y="370617"/>
                        </a:cubicBezTo>
                        <a:cubicBezTo>
                          <a:pt x="107266" y="396384"/>
                          <a:pt x="122661" y="419105"/>
                          <a:pt x="141842" y="438039"/>
                        </a:cubicBezTo>
                        <a:cubicBezTo>
                          <a:pt x="161023" y="456973"/>
                          <a:pt x="183909" y="472121"/>
                          <a:pt x="209841" y="483070"/>
                        </a:cubicBezTo>
                        <a:cubicBezTo>
                          <a:pt x="235690" y="493936"/>
                          <a:pt x="263680" y="499452"/>
                          <a:pt x="292986" y="499452"/>
                        </a:cubicBezTo>
                        <a:cubicBezTo>
                          <a:pt x="313156" y="499452"/>
                          <a:pt x="332996" y="496818"/>
                          <a:pt x="351847" y="491467"/>
                        </a:cubicBezTo>
                        <a:cubicBezTo>
                          <a:pt x="370699" y="486198"/>
                          <a:pt x="388564" y="478542"/>
                          <a:pt x="404781" y="468746"/>
                        </a:cubicBezTo>
                        <a:cubicBezTo>
                          <a:pt x="420999" y="458949"/>
                          <a:pt x="435899" y="446848"/>
                          <a:pt x="448988" y="432853"/>
                        </a:cubicBezTo>
                        <a:cubicBezTo>
                          <a:pt x="462078" y="418858"/>
                          <a:pt x="473027" y="403052"/>
                          <a:pt x="481671" y="385765"/>
                        </a:cubicBezTo>
                        <a:cubicBezTo>
                          <a:pt x="484634" y="379920"/>
                          <a:pt x="490643" y="376132"/>
                          <a:pt x="497229" y="376132"/>
                        </a:cubicBezTo>
                        <a:lnTo>
                          <a:pt x="544565" y="376132"/>
                        </a:lnTo>
                        <a:cubicBezTo>
                          <a:pt x="550327" y="376132"/>
                          <a:pt x="555761" y="379014"/>
                          <a:pt x="558971" y="383789"/>
                        </a:cubicBezTo>
                        <a:cubicBezTo>
                          <a:pt x="562182" y="388563"/>
                          <a:pt x="562841" y="394655"/>
                          <a:pt x="560700" y="400006"/>
                        </a:cubicBezTo>
                        <a:cubicBezTo>
                          <a:pt x="549834" y="426844"/>
                          <a:pt x="534933" y="451376"/>
                          <a:pt x="516328" y="472944"/>
                        </a:cubicBezTo>
                        <a:cubicBezTo>
                          <a:pt x="497888" y="494348"/>
                          <a:pt x="476648" y="512789"/>
                          <a:pt x="453187" y="527771"/>
                        </a:cubicBezTo>
                        <a:cubicBezTo>
                          <a:pt x="429807" y="542672"/>
                          <a:pt x="404122" y="554279"/>
                          <a:pt x="376956" y="562265"/>
                        </a:cubicBezTo>
                        <a:cubicBezTo>
                          <a:pt x="349789" y="570167"/>
                          <a:pt x="321553" y="574201"/>
                          <a:pt x="293069" y="574201"/>
                        </a:cubicBezTo>
                        <a:close/>
                        <a:moveTo>
                          <a:pt x="292905" y="34658"/>
                        </a:moveTo>
                        <a:cubicBezTo>
                          <a:pt x="257259" y="34658"/>
                          <a:pt x="223342" y="41244"/>
                          <a:pt x="192223" y="54333"/>
                        </a:cubicBezTo>
                        <a:cubicBezTo>
                          <a:pt x="160941" y="67422"/>
                          <a:pt x="133281" y="85533"/>
                          <a:pt x="110065" y="108172"/>
                        </a:cubicBezTo>
                        <a:cubicBezTo>
                          <a:pt x="86850" y="130811"/>
                          <a:pt x="68328" y="157813"/>
                          <a:pt x="54909" y="188355"/>
                        </a:cubicBezTo>
                        <a:cubicBezTo>
                          <a:pt x="41573" y="218814"/>
                          <a:pt x="34822" y="252155"/>
                          <a:pt x="34822" y="287471"/>
                        </a:cubicBezTo>
                        <a:cubicBezTo>
                          <a:pt x="34822" y="322787"/>
                          <a:pt x="41573" y="355387"/>
                          <a:pt x="54909" y="385847"/>
                        </a:cubicBezTo>
                        <a:cubicBezTo>
                          <a:pt x="68328" y="416471"/>
                          <a:pt x="86850" y="443473"/>
                          <a:pt x="110065" y="466029"/>
                        </a:cubicBezTo>
                        <a:cubicBezTo>
                          <a:pt x="133281" y="488668"/>
                          <a:pt x="160941" y="506779"/>
                          <a:pt x="192223" y="519868"/>
                        </a:cubicBezTo>
                        <a:cubicBezTo>
                          <a:pt x="223342" y="532875"/>
                          <a:pt x="257259" y="539543"/>
                          <a:pt x="292905" y="539543"/>
                        </a:cubicBezTo>
                        <a:cubicBezTo>
                          <a:pt x="318095" y="539543"/>
                          <a:pt x="343039" y="536004"/>
                          <a:pt x="366995" y="529006"/>
                        </a:cubicBezTo>
                        <a:cubicBezTo>
                          <a:pt x="391033" y="522009"/>
                          <a:pt x="413589" y="511801"/>
                          <a:pt x="434253" y="498629"/>
                        </a:cubicBezTo>
                        <a:cubicBezTo>
                          <a:pt x="454833" y="485540"/>
                          <a:pt x="473521" y="469322"/>
                          <a:pt x="489738" y="450388"/>
                        </a:cubicBezTo>
                        <a:cubicBezTo>
                          <a:pt x="500193" y="438287"/>
                          <a:pt x="509248" y="425115"/>
                          <a:pt x="516987" y="410955"/>
                        </a:cubicBezTo>
                        <a:lnTo>
                          <a:pt x="507519" y="410955"/>
                        </a:lnTo>
                        <a:cubicBezTo>
                          <a:pt x="498299" y="427502"/>
                          <a:pt x="487104" y="442814"/>
                          <a:pt x="474261" y="456562"/>
                        </a:cubicBezTo>
                        <a:cubicBezTo>
                          <a:pt x="458949" y="472944"/>
                          <a:pt x="441579" y="487022"/>
                          <a:pt x="422645" y="498464"/>
                        </a:cubicBezTo>
                        <a:cubicBezTo>
                          <a:pt x="403711" y="509907"/>
                          <a:pt x="383048" y="518798"/>
                          <a:pt x="361150" y="524972"/>
                        </a:cubicBezTo>
                        <a:cubicBezTo>
                          <a:pt x="339252" y="531064"/>
                          <a:pt x="316284" y="534192"/>
                          <a:pt x="292905" y="534192"/>
                        </a:cubicBezTo>
                        <a:cubicBezTo>
                          <a:pt x="258905" y="534192"/>
                          <a:pt x="226470" y="527771"/>
                          <a:pt x="196340" y="515093"/>
                        </a:cubicBezTo>
                        <a:cubicBezTo>
                          <a:pt x="166292" y="502416"/>
                          <a:pt x="139701" y="484799"/>
                          <a:pt x="117392" y="462819"/>
                        </a:cubicBezTo>
                        <a:cubicBezTo>
                          <a:pt x="95000" y="440756"/>
                          <a:pt x="77136" y="414330"/>
                          <a:pt x="64212" y="384447"/>
                        </a:cubicBezTo>
                        <a:cubicBezTo>
                          <a:pt x="51205" y="354400"/>
                          <a:pt x="44701" y="321800"/>
                          <a:pt x="44701" y="287471"/>
                        </a:cubicBezTo>
                        <a:cubicBezTo>
                          <a:pt x="44701" y="253143"/>
                          <a:pt x="51287" y="220213"/>
                          <a:pt x="64212" y="190166"/>
                        </a:cubicBezTo>
                        <a:cubicBezTo>
                          <a:pt x="77136" y="160282"/>
                          <a:pt x="95000" y="133857"/>
                          <a:pt x="117310" y="111630"/>
                        </a:cubicBezTo>
                        <a:cubicBezTo>
                          <a:pt x="139620" y="89402"/>
                          <a:pt x="166210" y="71785"/>
                          <a:pt x="196257" y="59108"/>
                        </a:cubicBezTo>
                        <a:cubicBezTo>
                          <a:pt x="226388" y="46430"/>
                          <a:pt x="258905" y="40009"/>
                          <a:pt x="292822" y="40009"/>
                        </a:cubicBezTo>
                        <a:cubicBezTo>
                          <a:pt x="316449" y="40009"/>
                          <a:pt x="339581" y="43219"/>
                          <a:pt x="361479" y="49476"/>
                        </a:cubicBezTo>
                        <a:cubicBezTo>
                          <a:pt x="383295" y="55732"/>
                          <a:pt x="404040" y="64706"/>
                          <a:pt x="422892" y="76149"/>
                        </a:cubicBezTo>
                        <a:cubicBezTo>
                          <a:pt x="441909" y="87674"/>
                          <a:pt x="459196" y="101751"/>
                          <a:pt x="474344" y="118133"/>
                        </a:cubicBezTo>
                        <a:cubicBezTo>
                          <a:pt x="487104" y="131881"/>
                          <a:pt x="498135" y="147193"/>
                          <a:pt x="507355" y="163658"/>
                        </a:cubicBezTo>
                        <a:lnTo>
                          <a:pt x="516740" y="163658"/>
                        </a:lnTo>
                        <a:cubicBezTo>
                          <a:pt x="509002" y="149169"/>
                          <a:pt x="499864" y="135668"/>
                          <a:pt x="489409" y="123484"/>
                        </a:cubicBezTo>
                        <a:cubicBezTo>
                          <a:pt x="473356" y="104632"/>
                          <a:pt x="454751" y="88579"/>
                          <a:pt x="434170" y="75572"/>
                        </a:cubicBezTo>
                        <a:cubicBezTo>
                          <a:pt x="413507" y="62483"/>
                          <a:pt x="390868" y="52357"/>
                          <a:pt x="366830" y="45278"/>
                        </a:cubicBezTo>
                        <a:cubicBezTo>
                          <a:pt x="342792" y="38280"/>
                          <a:pt x="317848" y="34740"/>
                          <a:pt x="292740" y="34740"/>
                        </a:cubicBezTo>
                        <a:close/>
                      </a:path>
                    </a:pathLst>
                  </a:custGeom>
                  <a:solidFill>
                    <a:srgbClr val="1D1D1B"/>
                  </a:solidFill>
                  <a:ln w="8232" cap="flat">
                    <a:noFill/>
                    <a:prstDash val="solid"/>
                    <a:miter/>
                  </a:ln>
                </p:spPr>
                <p:txBody>
                  <a:bodyPr rtlCol="0" anchor="ctr"/>
                  <a:lstStyle/>
                  <a:p>
                    <a:endParaRPr lang="en-US"/>
                  </a:p>
                </p:txBody>
              </p:sp>
            </p:grpSp>
            <p:grpSp>
              <p:nvGrpSpPr>
                <p:cNvPr id="21" name="Gráfico 23">
                  <a:extLst>
                    <a:ext uri="{FF2B5EF4-FFF2-40B4-BE49-F238E27FC236}">
                      <a16:creationId xmlns:a16="http://schemas.microsoft.com/office/drawing/2014/main" id="{E4FC7674-6540-68FF-3638-4264B4F362CA}"/>
                    </a:ext>
                  </a:extLst>
                </p:cNvPr>
                <p:cNvGrpSpPr/>
                <p:nvPr/>
              </p:nvGrpSpPr>
              <p:grpSpPr>
                <a:xfrm>
                  <a:off x="6504896" y="5159012"/>
                  <a:ext cx="452528" cy="441743"/>
                  <a:chOff x="6504896" y="5159012"/>
                  <a:chExt cx="452528" cy="441743"/>
                </a:xfrm>
                <a:solidFill>
                  <a:srgbClr val="1D1D1B"/>
                </a:solidFill>
              </p:grpSpPr>
              <p:sp>
                <p:nvSpPr>
                  <p:cNvPr id="50" name="Forma Livre: Forma 49">
                    <a:extLst>
                      <a:ext uri="{FF2B5EF4-FFF2-40B4-BE49-F238E27FC236}">
                        <a16:creationId xmlns:a16="http://schemas.microsoft.com/office/drawing/2014/main" id="{7C4B9D89-D363-646F-2088-E0FCD82BA9F0}"/>
                      </a:ext>
                    </a:extLst>
                  </p:cNvPr>
                  <p:cNvSpPr/>
                  <p:nvPr/>
                </p:nvSpPr>
                <p:spPr>
                  <a:xfrm>
                    <a:off x="6522185" y="5176300"/>
                    <a:ext cx="417952" cy="407086"/>
                  </a:xfrm>
                  <a:custGeom>
                    <a:avLst/>
                    <a:gdLst>
                      <a:gd name="connsiteX0" fmla="*/ 0 w 417952"/>
                      <a:gd name="connsiteY0" fmla="*/ 203337 h 407086"/>
                      <a:gd name="connsiteX1" fmla="*/ 16053 w 417952"/>
                      <a:gd name="connsiteY1" fmla="*/ 123813 h 407086"/>
                      <a:gd name="connsiteX2" fmla="*/ 60342 w 417952"/>
                      <a:gd name="connsiteY2" fmla="*/ 59108 h 407086"/>
                      <a:gd name="connsiteX3" fmla="*/ 126777 w 417952"/>
                      <a:gd name="connsiteY3" fmla="*/ 15806 h 407086"/>
                      <a:gd name="connsiteX4" fmla="*/ 208770 w 417952"/>
                      <a:gd name="connsiteY4" fmla="*/ 0 h 407086"/>
                      <a:gd name="connsiteX5" fmla="*/ 291176 w 417952"/>
                      <a:gd name="connsiteY5" fmla="*/ 15806 h 407086"/>
                      <a:gd name="connsiteX6" fmla="*/ 357610 w 417952"/>
                      <a:gd name="connsiteY6" fmla="*/ 59108 h 407086"/>
                      <a:gd name="connsiteX7" fmla="*/ 401900 w 417952"/>
                      <a:gd name="connsiteY7" fmla="*/ 123813 h 407086"/>
                      <a:gd name="connsiteX8" fmla="*/ 417952 w 417952"/>
                      <a:gd name="connsiteY8" fmla="*/ 203337 h 407086"/>
                      <a:gd name="connsiteX9" fmla="*/ 401900 w 417952"/>
                      <a:gd name="connsiteY9" fmla="*/ 283272 h 407086"/>
                      <a:gd name="connsiteX10" fmla="*/ 357610 w 417952"/>
                      <a:gd name="connsiteY10" fmla="*/ 347978 h 407086"/>
                      <a:gd name="connsiteX11" fmla="*/ 291176 w 417952"/>
                      <a:gd name="connsiteY11" fmla="*/ 391280 h 407086"/>
                      <a:gd name="connsiteX12" fmla="*/ 208770 w 417952"/>
                      <a:gd name="connsiteY12" fmla="*/ 407086 h 407086"/>
                      <a:gd name="connsiteX13" fmla="*/ 126777 w 417952"/>
                      <a:gd name="connsiteY13" fmla="*/ 391280 h 407086"/>
                      <a:gd name="connsiteX14" fmla="*/ 60589 w 417952"/>
                      <a:gd name="connsiteY14" fmla="*/ 347978 h 407086"/>
                      <a:gd name="connsiteX15" fmla="*/ 16300 w 417952"/>
                      <a:gd name="connsiteY15" fmla="*/ 283272 h 407086"/>
                      <a:gd name="connsiteX16" fmla="*/ 82 w 417952"/>
                      <a:gd name="connsiteY16" fmla="*/ 203337 h 407086"/>
                      <a:gd name="connsiteX17" fmla="*/ 44290 w 417952"/>
                      <a:gd name="connsiteY17" fmla="*/ 203337 h 407086"/>
                      <a:gd name="connsiteX18" fmla="*/ 57296 w 417952"/>
                      <a:gd name="connsiteY18" fmla="*/ 268619 h 407086"/>
                      <a:gd name="connsiteX19" fmla="*/ 92613 w 417952"/>
                      <a:gd name="connsiteY19" fmla="*/ 320730 h 407086"/>
                      <a:gd name="connsiteX20" fmla="*/ 145053 w 417952"/>
                      <a:gd name="connsiteY20" fmla="*/ 355058 h 407086"/>
                      <a:gd name="connsiteX21" fmla="*/ 209511 w 417952"/>
                      <a:gd name="connsiteY21" fmla="*/ 367489 h 407086"/>
                      <a:gd name="connsiteX22" fmla="*/ 273806 w 417952"/>
                      <a:gd name="connsiteY22" fmla="*/ 355058 h 407086"/>
                      <a:gd name="connsiteX23" fmla="*/ 326080 w 417952"/>
                      <a:gd name="connsiteY23" fmla="*/ 320730 h 407086"/>
                      <a:gd name="connsiteX24" fmla="*/ 361397 w 417952"/>
                      <a:gd name="connsiteY24" fmla="*/ 268619 h 407086"/>
                      <a:gd name="connsiteX25" fmla="*/ 374404 w 417952"/>
                      <a:gd name="connsiteY25" fmla="*/ 203337 h 407086"/>
                      <a:gd name="connsiteX26" fmla="*/ 361397 w 417952"/>
                      <a:gd name="connsiteY26" fmla="*/ 138302 h 407086"/>
                      <a:gd name="connsiteX27" fmla="*/ 325916 w 417952"/>
                      <a:gd name="connsiteY27" fmla="*/ 86439 h 407086"/>
                      <a:gd name="connsiteX28" fmla="*/ 273476 w 417952"/>
                      <a:gd name="connsiteY28" fmla="*/ 51946 h 407086"/>
                      <a:gd name="connsiteX29" fmla="*/ 209182 w 417952"/>
                      <a:gd name="connsiteY29" fmla="*/ 39350 h 407086"/>
                      <a:gd name="connsiteX30" fmla="*/ 144888 w 417952"/>
                      <a:gd name="connsiteY30" fmla="*/ 51946 h 407086"/>
                      <a:gd name="connsiteX31" fmla="*/ 92613 w 417952"/>
                      <a:gd name="connsiteY31" fmla="*/ 86439 h 407086"/>
                      <a:gd name="connsiteX32" fmla="*/ 57296 w 417952"/>
                      <a:gd name="connsiteY32" fmla="*/ 138302 h 407086"/>
                      <a:gd name="connsiteX33" fmla="*/ 44290 w 417952"/>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7952" h="407086">
                        <a:moveTo>
                          <a:pt x="0" y="203337"/>
                        </a:moveTo>
                        <a:cubicBezTo>
                          <a:pt x="0" y="175101"/>
                          <a:pt x="5351" y="148592"/>
                          <a:pt x="16053" y="123813"/>
                        </a:cubicBezTo>
                        <a:cubicBezTo>
                          <a:pt x="26755" y="99034"/>
                          <a:pt x="41490" y="77466"/>
                          <a:pt x="60342" y="59108"/>
                        </a:cubicBezTo>
                        <a:cubicBezTo>
                          <a:pt x="79194" y="40750"/>
                          <a:pt x="101339" y="26343"/>
                          <a:pt x="126777" y="15806"/>
                        </a:cubicBezTo>
                        <a:cubicBezTo>
                          <a:pt x="152215" y="5269"/>
                          <a:pt x="179546" y="0"/>
                          <a:pt x="208770" y="0"/>
                        </a:cubicBezTo>
                        <a:cubicBezTo>
                          <a:pt x="237995" y="0"/>
                          <a:pt x="265738" y="5269"/>
                          <a:pt x="291176" y="15806"/>
                        </a:cubicBezTo>
                        <a:cubicBezTo>
                          <a:pt x="316613" y="26343"/>
                          <a:pt x="338758" y="40832"/>
                          <a:pt x="357610" y="59108"/>
                        </a:cubicBezTo>
                        <a:cubicBezTo>
                          <a:pt x="376462" y="77383"/>
                          <a:pt x="391197" y="98952"/>
                          <a:pt x="401900" y="123813"/>
                        </a:cubicBezTo>
                        <a:cubicBezTo>
                          <a:pt x="412602" y="148592"/>
                          <a:pt x="417952" y="175101"/>
                          <a:pt x="417952" y="203337"/>
                        </a:cubicBezTo>
                        <a:cubicBezTo>
                          <a:pt x="417952" y="231574"/>
                          <a:pt x="412602" y="258494"/>
                          <a:pt x="401900" y="283272"/>
                        </a:cubicBezTo>
                        <a:cubicBezTo>
                          <a:pt x="391197" y="308052"/>
                          <a:pt x="376462" y="329620"/>
                          <a:pt x="357610" y="347978"/>
                        </a:cubicBezTo>
                        <a:cubicBezTo>
                          <a:pt x="338758" y="366336"/>
                          <a:pt x="316613" y="380743"/>
                          <a:pt x="291176" y="391280"/>
                        </a:cubicBezTo>
                        <a:cubicBezTo>
                          <a:pt x="265738" y="401817"/>
                          <a:pt x="238242" y="407086"/>
                          <a:pt x="208770" y="407086"/>
                        </a:cubicBezTo>
                        <a:cubicBezTo>
                          <a:pt x="179299" y="407086"/>
                          <a:pt x="152215" y="401817"/>
                          <a:pt x="126777" y="391280"/>
                        </a:cubicBezTo>
                        <a:cubicBezTo>
                          <a:pt x="101339" y="380743"/>
                          <a:pt x="79277" y="366254"/>
                          <a:pt x="60589" y="347978"/>
                        </a:cubicBezTo>
                        <a:cubicBezTo>
                          <a:pt x="41902" y="329703"/>
                          <a:pt x="27166" y="308134"/>
                          <a:pt x="16300" y="283272"/>
                        </a:cubicBezTo>
                        <a:cubicBezTo>
                          <a:pt x="5515" y="258494"/>
                          <a:pt x="82" y="231821"/>
                          <a:pt x="82" y="203337"/>
                        </a:cubicBezTo>
                        <a:close/>
                        <a:moveTo>
                          <a:pt x="44290" y="203337"/>
                        </a:moveTo>
                        <a:cubicBezTo>
                          <a:pt x="44290" y="226717"/>
                          <a:pt x="48653" y="248450"/>
                          <a:pt x="57296" y="268619"/>
                        </a:cubicBezTo>
                        <a:cubicBezTo>
                          <a:pt x="65941" y="288706"/>
                          <a:pt x="77713" y="306076"/>
                          <a:pt x="92613" y="320730"/>
                        </a:cubicBezTo>
                        <a:cubicBezTo>
                          <a:pt x="107514" y="335383"/>
                          <a:pt x="124966" y="346826"/>
                          <a:pt x="145053" y="355058"/>
                        </a:cubicBezTo>
                        <a:cubicBezTo>
                          <a:pt x="165139" y="363373"/>
                          <a:pt x="186626" y="367489"/>
                          <a:pt x="209511" y="367489"/>
                        </a:cubicBezTo>
                        <a:cubicBezTo>
                          <a:pt x="232397" y="367489"/>
                          <a:pt x="253883" y="363373"/>
                          <a:pt x="273806" y="355058"/>
                        </a:cubicBezTo>
                        <a:cubicBezTo>
                          <a:pt x="293810" y="346826"/>
                          <a:pt x="311180" y="335383"/>
                          <a:pt x="326080" y="320730"/>
                        </a:cubicBezTo>
                        <a:cubicBezTo>
                          <a:pt x="340981" y="306076"/>
                          <a:pt x="352753" y="288706"/>
                          <a:pt x="361397" y="268619"/>
                        </a:cubicBezTo>
                        <a:cubicBezTo>
                          <a:pt x="370040" y="248532"/>
                          <a:pt x="374404" y="226799"/>
                          <a:pt x="374404" y="203337"/>
                        </a:cubicBezTo>
                        <a:cubicBezTo>
                          <a:pt x="374404" y="179875"/>
                          <a:pt x="370040" y="158224"/>
                          <a:pt x="361397" y="138302"/>
                        </a:cubicBezTo>
                        <a:cubicBezTo>
                          <a:pt x="352753" y="118380"/>
                          <a:pt x="340898" y="101010"/>
                          <a:pt x="325916" y="86439"/>
                        </a:cubicBezTo>
                        <a:cubicBezTo>
                          <a:pt x="310933" y="71785"/>
                          <a:pt x="293398" y="60342"/>
                          <a:pt x="273476" y="51946"/>
                        </a:cubicBezTo>
                        <a:cubicBezTo>
                          <a:pt x="253472" y="43549"/>
                          <a:pt x="232068" y="39350"/>
                          <a:pt x="209182" y="39350"/>
                        </a:cubicBezTo>
                        <a:cubicBezTo>
                          <a:pt x="186296" y="39350"/>
                          <a:pt x="164810" y="43549"/>
                          <a:pt x="144888" y="51946"/>
                        </a:cubicBezTo>
                        <a:cubicBezTo>
                          <a:pt x="124966" y="60342"/>
                          <a:pt x="107514" y="71868"/>
                          <a:pt x="92613" y="86439"/>
                        </a:cubicBezTo>
                        <a:cubicBezTo>
                          <a:pt x="77713" y="101092"/>
                          <a:pt x="65941" y="118380"/>
                          <a:pt x="57296"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75" name="Forma Livre: Forma 174">
                    <a:extLst>
                      <a:ext uri="{FF2B5EF4-FFF2-40B4-BE49-F238E27FC236}">
                        <a16:creationId xmlns:a16="http://schemas.microsoft.com/office/drawing/2014/main" id="{DB4596B2-35BD-1BAA-3CFB-EE1661A9B556}"/>
                      </a:ext>
                    </a:extLst>
                  </p:cNvPr>
                  <p:cNvSpPr/>
                  <p:nvPr/>
                </p:nvSpPr>
                <p:spPr>
                  <a:xfrm>
                    <a:off x="6504896"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617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733 w 452528"/>
                      <a:gd name="connsiteY24" fmla="*/ 392515 h 441743"/>
                      <a:gd name="connsiteX25" fmla="*/ 226141 w 452528"/>
                      <a:gd name="connsiteY25" fmla="*/ 407004 h 441743"/>
                      <a:gd name="connsiteX26" fmla="*/ 301878 w 452528"/>
                      <a:gd name="connsiteY26" fmla="*/ 392515 h 441743"/>
                      <a:gd name="connsiteX27" fmla="*/ 362796 w 452528"/>
                      <a:gd name="connsiteY27" fmla="*/ 352836 h 441743"/>
                      <a:gd name="connsiteX28" fmla="*/ 403217 w 452528"/>
                      <a:gd name="connsiteY28" fmla="*/ 293728 h 441743"/>
                      <a:gd name="connsiteX29" fmla="*/ 417788 w 452528"/>
                      <a:gd name="connsiteY29" fmla="*/ 220625 h 441743"/>
                      <a:gd name="connsiteX30" fmla="*/ 403217 w 452528"/>
                      <a:gd name="connsiteY30" fmla="*/ 147934 h 441743"/>
                      <a:gd name="connsiteX31" fmla="*/ 362796 w 452528"/>
                      <a:gd name="connsiteY31" fmla="*/ 88826 h 441743"/>
                      <a:gd name="connsiteX32" fmla="*/ 301878 w 452528"/>
                      <a:gd name="connsiteY32" fmla="*/ 49147 h 441743"/>
                      <a:gd name="connsiteX33" fmla="*/ 226141 w 452528"/>
                      <a:gd name="connsiteY33" fmla="*/ 34658 h 441743"/>
                      <a:gd name="connsiteX34" fmla="*/ 226799 w 452528"/>
                      <a:gd name="connsiteY34" fmla="*/ 402064 h 441743"/>
                      <a:gd name="connsiteX35" fmla="*/ 155673 w 452528"/>
                      <a:gd name="connsiteY35" fmla="*/ 388317 h 441743"/>
                      <a:gd name="connsiteX36" fmla="*/ 97635 w 452528"/>
                      <a:gd name="connsiteY36" fmla="*/ 350284 h 441743"/>
                      <a:gd name="connsiteX37" fmla="*/ 58532 w 452528"/>
                      <a:gd name="connsiteY37" fmla="*/ 292658 h 441743"/>
                      <a:gd name="connsiteX38" fmla="*/ 44125 w 452528"/>
                      <a:gd name="connsiteY38" fmla="*/ 220543 h 441743"/>
                      <a:gd name="connsiteX39" fmla="*/ 58532 w 452528"/>
                      <a:gd name="connsiteY39" fmla="*/ 148593 h 441743"/>
                      <a:gd name="connsiteX40" fmla="*/ 97553 w 452528"/>
                      <a:gd name="connsiteY40" fmla="*/ 91214 h 441743"/>
                      <a:gd name="connsiteX41" fmla="*/ 155261 w 452528"/>
                      <a:gd name="connsiteY41" fmla="*/ 53098 h 441743"/>
                      <a:gd name="connsiteX42" fmla="*/ 226305 w 452528"/>
                      <a:gd name="connsiteY42" fmla="*/ 39186 h 441743"/>
                      <a:gd name="connsiteX43" fmla="*/ 297350 w 452528"/>
                      <a:gd name="connsiteY43" fmla="*/ 53098 h 441743"/>
                      <a:gd name="connsiteX44" fmla="*/ 355223 w 452528"/>
                      <a:gd name="connsiteY44" fmla="*/ 91214 h 441743"/>
                      <a:gd name="connsiteX45" fmla="*/ 394491 w 452528"/>
                      <a:gd name="connsiteY45" fmla="*/ 148675 h 441743"/>
                      <a:gd name="connsiteX46" fmla="*/ 408898 w 452528"/>
                      <a:gd name="connsiteY46" fmla="*/ 220625 h 441743"/>
                      <a:gd name="connsiteX47" fmla="*/ 394491 w 452528"/>
                      <a:gd name="connsiteY47" fmla="*/ 292740 h 441743"/>
                      <a:gd name="connsiteX48" fmla="*/ 355388 w 452528"/>
                      <a:gd name="connsiteY48" fmla="*/ 350366 h 441743"/>
                      <a:gd name="connsiteX49" fmla="*/ 297597 w 452528"/>
                      <a:gd name="connsiteY49" fmla="*/ 388399 h 441743"/>
                      <a:gd name="connsiteX50" fmla="*/ 226635 w 452528"/>
                      <a:gd name="connsiteY50" fmla="*/ 402147 h 441743"/>
                      <a:gd name="connsiteX51" fmla="*/ 226388 w 452528"/>
                      <a:gd name="connsiteY51" fmla="*/ 73926 h 441743"/>
                      <a:gd name="connsiteX52" fmla="*/ 168762 w 452528"/>
                      <a:gd name="connsiteY52" fmla="*/ 85122 h 441743"/>
                      <a:gd name="connsiteX53" fmla="*/ 121920 w 452528"/>
                      <a:gd name="connsiteY53" fmla="*/ 115993 h 441743"/>
                      <a:gd name="connsiteX54" fmla="*/ 90391 w 452528"/>
                      <a:gd name="connsiteY54" fmla="*/ 162423 h 441743"/>
                      <a:gd name="connsiteX55" fmla="*/ 78865 w 452528"/>
                      <a:gd name="connsiteY55" fmla="*/ 220625 h 441743"/>
                      <a:gd name="connsiteX56" fmla="*/ 90391 w 452528"/>
                      <a:gd name="connsiteY56" fmla="*/ 278992 h 441743"/>
                      <a:gd name="connsiteX57" fmla="*/ 121920 w 452528"/>
                      <a:gd name="connsiteY57" fmla="*/ 325587 h 441743"/>
                      <a:gd name="connsiteX58" fmla="*/ 168844 w 452528"/>
                      <a:gd name="connsiteY58" fmla="*/ 356293 h 441743"/>
                      <a:gd name="connsiteX59" fmla="*/ 226717 w 452528"/>
                      <a:gd name="connsiteY59" fmla="*/ 367407 h 441743"/>
                      <a:gd name="connsiteX60" fmla="*/ 284343 w 452528"/>
                      <a:gd name="connsiteY60" fmla="*/ 356293 h 441743"/>
                      <a:gd name="connsiteX61" fmla="*/ 331102 w 452528"/>
                      <a:gd name="connsiteY61" fmla="*/ 325587 h 441743"/>
                      <a:gd name="connsiteX62" fmla="*/ 362632 w 452528"/>
                      <a:gd name="connsiteY62" fmla="*/ 278992 h 441743"/>
                      <a:gd name="connsiteX63" fmla="*/ 374157 w 452528"/>
                      <a:gd name="connsiteY63" fmla="*/ 220625 h 441743"/>
                      <a:gd name="connsiteX64" fmla="*/ 362632 w 452528"/>
                      <a:gd name="connsiteY64" fmla="*/ 162423 h 441743"/>
                      <a:gd name="connsiteX65" fmla="*/ 330938 w 452528"/>
                      <a:gd name="connsiteY65" fmla="*/ 116075 h 441743"/>
                      <a:gd name="connsiteX66" fmla="*/ 283849 w 452528"/>
                      <a:gd name="connsiteY66" fmla="*/ 85122 h 441743"/>
                      <a:gd name="connsiteX67" fmla="*/ 226305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4" y="413260"/>
                          <a:pt x="85863" y="397454"/>
                          <a:pt x="65694" y="377697"/>
                        </a:cubicBezTo>
                        <a:cubicBezTo>
                          <a:pt x="45442" y="357857"/>
                          <a:pt x="29307" y="334313"/>
                          <a:pt x="17617" y="307558"/>
                        </a:cubicBezTo>
                        <a:cubicBezTo>
                          <a:pt x="5927" y="280721"/>
                          <a:pt x="0" y="251496"/>
                          <a:pt x="0" y="220708"/>
                        </a:cubicBezTo>
                        <a:cubicBezTo>
                          <a:pt x="0" y="189918"/>
                          <a:pt x="5845" y="161188"/>
                          <a:pt x="17452" y="134269"/>
                        </a:cubicBezTo>
                        <a:cubicBezTo>
                          <a:pt x="28978" y="107514"/>
                          <a:pt x="45195" y="83805"/>
                          <a:pt x="65529" y="64047"/>
                        </a:cubicBezTo>
                        <a:cubicBezTo>
                          <a:pt x="85863" y="44290"/>
                          <a:pt x="109984"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545"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378"/>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733" y="392515"/>
                        </a:cubicBezTo>
                        <a:cubicBezTo>
                          <a:pt x="173948" y="402147"/>
                          <a:pt x="199304" y="407004"/>
                          <a:pt x="226141" y="407004"/>
                        </a:cubicBezTo>
                        <a:cubicBezTo>
                          <a:pt x="252978" y="407004"/>
                          <a:pt x="278663" y="402147"/>
                          <a:pt x="301878" y="392515"/>
                        </a:cubicBezTo>
                        <a:cubicBezTo>
                          <a:pt x="325175" y="382883"/>
                          <a:pt x="345673" y="369465"/>
                          <a:pt x="362796" y="352836"/>
                        </a:cubicBezTo>
                        <a:cubicBezTo>
                          <a:pt x="379920" y="336206"/>
                          <a:pt x="393503" y="316284"/>
                          <a:pt x="403217" y="293728"/>
                        </a:cubicBezTo>
                        <a:cubicBezTo>
                          <a:pt x="412931" y="271253"/>
                          <a:pt x="417788" y="246639"/>
                          <a:pt x="417788" y="220625"/>
                        </a:cubicBezTo>
                        <a:cubicBezTo>
                          <a:pt x="417788" y="194611"/>
                          <a:pt x="412849" y="170408"/>
                          <a:pt x="403217" y="147934"/>
                        </a:cubicBezTo>
                        <a:cubicBezTo>
                          <a:pt x="393503" y="125378"/>
                          <a:pt x="379920" y="105455"/>
                          <a:pt x="362796" y="88826"/>
                        </a:cubicBezTo>
                        <a:cubicBezTo>
                          <a:pt x="345673" y="72115"/>
                          <a:pt x="325175" y="58779"/>
                          <a:pt x="301878" y="49147"/>
                        </a:cubicBezTo>
                        <a:cubicBezTo>
                          <a:pt x="278663" y="39515"/>
                          <a:pt x="253142" y="34658"/>
                          <a:pt x="226141" y="34658"/>
                        </a:cubicBezTo>
                        <a:close/>
                        <a:moveTo>
                          <a:pt x="226799" y="402064"/>
                        </a:moveTo>
                        <a:cubicBezTo>
                          <a:pt x="201691" y="402064"/>
                          <a:pt x="177817" y="397454"/>
                          <a:pt x="155673" y="388317"/>
                        </a:cubicBezTo>
                        <a:cubicBezTo>
                          <a:pt x="133610" y="379261"/>
                          <a:pt x="114017" y="366418"/>
                          <a:pt x="97635" y="350284"/>
                        </a:cubicBezTo>
                        <a:cubicBezTo>
                          <a:pt x="81253" y="334148"/>
                          <a:pt x="68081" y="314802"/>
                          <a:pt x="58532" y="292658"/>
                        </a:cubicBezTo>
                        <a:cubicBezTo>
                          <a:pt x="48982" y="270430"/>
                          <a:pt x="44125" y="246227"/>
                          <a:pt x="44125" y="220543"/>
                        </a:cubicBezTo>
                        <a:cubicBezTo>
                          <a:pt x="44125" y="194858"/>
                          <a:pt x="48982" y="170655"/>
                          <a:pt x="58532" y="148593"/>
                        </a:cubicBezTo>
                        <a:cubicBezTo>
                          <a:pt x="67999" y="126612"/>
                          <a:pt x="81171" y="107349"/>
                          <a:pt x="97553" y="91214"/>
                        </a:cubicBezTo>
                        <a:cubicBezTo>
                          <a:pt x="113935" y="75078"/>
                          <a:pt x="133363" y="62318"/>
                          <a:pt x="155261" y="53098"/>
                        </a:cubicBezTo>
                        <a:cubicBezTo>
                          <a:pt x="177324" y="43878"/>
                          <a:pt x="201197" y="39186"/>
                          <a:pt x="226305" y="39186"/>
                        </a:cubicBezTo>
                        <a:cubicBezTo>
                          <a:pt x="251414" y="39186"/>
                          <a:pt x="275287" y="43878"/>
                          <a:pt x="297350" y="53098"/>
                        </a:cubicBezTo>
                        <a:cubicBezTo>
                          <a:pt x="319248" y="62318"/>
                          <a:pt x="338676" y="75161"/>
                          <a:pt x="355223" y="91214"/>
                        </a:cubicBezTo>
                        <a:cubicBezTo>
                          <a:pt x="371770" y="107349"/>
                          <a:pt x="385024" y="126695"/>
                          <a:pt x="394491" y="148675"/>
                        </a:cubicBezTo>
                        <a:cubicBezTo>
                          <a:pt x="404040" y="170738"/>
                          <a:pt x="408898" y="194940"/>
                          <a:pt x="408898" y="220625"/>
                        </a:cubicBezTo>
                        <a:cubicBezTo>
                          <a:pt x="408898" y="246310"/>
                          <a:pt x="404040" y="270513"/>
                          <a:pt x="394491" y="292740"/>
                        </a:cubicBezTo>
                        <a:cubicBezTo>
                          <a:pt x="385024" y="314802"/>
                          <a:pt x="371852" y="334230"/>
                          <a:pt x="355388" y="350366"/>
                        </a:cubicBezTo>
                        <a:cubicBezTo>
                          <a:pt x="338923" y="366501"/>
                          <a:pt x="319495" y="379261"/>
                          <a:pt x="297597" y="388399"/>
                        </a:cubicBezTo>
                        <a:cubicBezTo>
                          <a:pt x="275617" y="397537"/>
                          <a:pt x="251743" y="402147"/>
                          <a:pt x="226635" y="402147"/>
                        </a:cubicBezTo>
                        <a:close/>
                        <a:moveTo>
                          <a:pt x="226388" y="73926"/>
                        </a:moveTo>
                        <a:cubicBezTo>
                          <a:pt x="205889" y="73926"/>
                          <a:pt x="186544" y="77713"/>
                          <a:pt x="168762" y="85122"/>
                        </a:cubicBezTo>
                        <a:cubicBezTo>
                          <a:pt x="150898" y="92613"/>
                          <a:pt x="135174" y="102986"/>
                          <a:pt x="121920" y="115993"/>
                        </a:cubicBezTo>
                        <a:cubicBezTo>
                          <a:pt x="108749" y="128917"/>
                          <a:pt x="98129" y="144559"/>
                          <a:pt x="90391" y="162423"/>
                        </a:cubicBezTo>
                        <a:cubicBezTo>
                          <a:pt x="82734" y="180123"/>
                          <a:pt x="78865" y="199715"/>
                          <a:pt x="78865" y="220625"/>
                        </a:cubicBezTo>
                        <a:cubicBezTo>
                          <a:pt x="78865" y="241535"/>
                          <a:pt x="82734" y="261210"/>
                          <a:pt x="90391" y="278992"/>
                        </a:cubicBezTo>
                        <a:cubicBezTo>
                          <a:pt x="98129" y="296938"/>
                          <a:pt x="108749" y="312580"/>
                          <a:pt x="121920" y="325587"/>
                        </a:cubicBezTo>
                        <a:cubicBezTo>
                          <a:pt x="135092" y="338594"/>
                          <a:pt x="150898" y="348884"/>
                          <a:pt x="168844" y="356293"/>
                        </a:cubicBezTo>
                        <a:cubicBezTo>
                          <a:pt x="186708" y="363702"/>
                          <a:pt x="206218" y="367407"/>
                          <a:pt x="226717" y="367407"/>
                        </a:cubicBezTo>
                        <a:cubicBezTo>
                          <a:pt x="247215" y="367407"/>
                          <a:pt x="266644" y="363702"/>
                          <a:pt x="284343" y="356293"/>
                        </a:cubicBezTo>
                        <a:cubicBezTo>
                          <a:pt x="302125" y="348966"/>
                          <a:pt x="317849" y="338594"/>
                          <a:pt x="331102" y="325587"/>
                        </a:cubicBezTo>
                        <a:cubicBezTo>
                          <a:pt x="344274" y="312662"/>
                          <a:pt x="354894" y="296938"/>
                          <a:pt x="362632" y="278992"/>
                        </a:cubicBezTo>
                        <a:cubicBezTo>
                          <a:pt x="370288" y="261210"/>
                          <a:pt x="374157" y="241535"/>
                          <a:pt x="374157" y="220625"/>
                        </a:cubicBezTo>
                        <a:cubicBezTo>
                          <a:pt x="374157" y="199715"/>
                          <a:pt x="370288" y="180123"/>
                          <a:pt x="362632" y="162423"/>
                        </a:cubicBezTo>
                        <a:cubicBezTo>
                          <a:pt x="354894" y="144641"/>
                          <a:pt x="344274" y="129000"/>
                          <a:pt x="330938" y="116075"/>
                        </a:cubicBezTo>
                        <a:cubicBezTo>
                          <a:pt x="317601" y="103068"/>
                          <a:pt x="301713" y="92613"/>
                          <a:pt x="283849" y="85122"/>
                        </a:cubicBezTo>
                        <a:cubicBezTo>
                          <a:pt x="266150" y="77630"/>
                          <a:pt x="246722" y="73926"/>
                          <a:pt x="226305" y="73926"/>
                        </a:cubicBezTo>
                        <a:close/>
                      </a:path>
                    </a:pathLst>
                  </a:custGeom>
                  <a:solidFill>
                    <a:srgbClr val="1D1D1B"/>
                  </a:solidFill>
                  <a:ln w="8232" cap="flat">
                    <a:noFill/>
                    <a:prstDash val="solid"/>
                    <a:miter/>
                  </a:ln>
                </p:spPr>
                <p:txBody>
                  <a:bodyPr rtlCol="0" anchor="ctr"/>
                  <a:lstStyle/>
                  <a:p>
                    <a:endParaRPr lang="en-US"/>
                  </a:p>
                </p:txBody>
              </p:sp>
            </p:grpSp>
            <p:grpSp>
              <p:nvGrpSpPr>
                <p:cNvPr id="22" name="Gráfico 23">
                  <a:extLst>
                    <a:ext uri="{FF2B5EF4-FFF2-40B4-BE49-F238E27FC236}">
                      <a16:creationId xmlns:a16="http://schemas.microsoft.com/office/drawing/2014/main" id="{0C754D27-E3B9-8A75-B83A-8F4E818AF32D}"/>
                    </a:ext>
                  </a:extLst>
                </p:cNvPr>
                <p:cNvGrpSpPr/>
                <p:nvPr/>
              </p:nvGrpSpPr>
              <p:grpSpPr>
                <a:xfrm>
                  <a:off x="7213778" y="5169220"/>
                  <a:ext cx="264008" cy="421327"/>
                  <a:chOff x="7213778" y="5169220"/>
                  <a:chExt cx="264008" cy="421327"/>
                </a:xfrm>
                <a:solidFill>
                  <a:srgbClr val="1D1D1B"/>
                </a:solidFill>
              </p:grpSpPr>
              <p:sp>
                <p:nvSpPr>
                  <p:cNvPr id="47" name="Forma Livre: Forma 46">
                    <a:extLst>
                      <a:ext uri="{FF2B5EF4-FFF2-40B4-BE49-F238E27FC236}">
                        <a16:creationId xmlns:a16="http://schemas.microsoft.com/office/drawing/2014/main" id="{235A3FA2-144C-B726-44CB-1811E35DCAA8}"/>
                      </a:ext>
                    </a:extLst>
                  </p:cNvPr>
                  <p:cNvSpPr/>
                  <p:nvPr/>
                </p:nvSpPr>
                <p:spPr>
                  <a:xfrm>
                    <a:off x="7231066" y="5186590"/>
                    <a:ext cx="229351" cy="386505"/>
                  </a:xfrm>
                  <a:custGeom>
                    <a:avLst/>
                    <a:gdLst>
                      <a:gd name="connsiteX0" fmla="*/ 229351 w 229351"/>
                      <a:gd name="connsiteY0" fmla="*/ 0 h 386505"/>
                      <a:gd name="connsiteX1" fmla="*/ 229351 w 229351"/>
                      <a:gd name="connsiteY1" fmla="*/ 40091 h 386505"/>
                      <a:gd name="connsiteX2" fmla="*/ 190001 w 229351"/>
                      <a:gd name="connsiteY2" fmla="*/ 40091 h 386505"/>
                      <a:gd name="connsiteX3" fmla="*/ 131058 w 229351"/>
                      <a:gd name="connsiteY3" fmla="*/ 49805 h 386505"/>
                      <a:gd name="connsiteX4" fmla="*/ 84875 w 229351"/>
                      <a:gd name="connsiteY4" fmla="*/ 78454 h 386505"/>
                      <a:gd name="connsiteX5" fmla="*/ 54745 w 229351"/>
                      <a:gd name="connsiteY5" fmla="*/ 125542 h 386505"/>
                      <a:gd name="connsiteX6" fmla="*/ 43878 w 229351"/>
                      <a:gd name="connsiteY6" fmla="*/ 191153 h 386505"/>
                      <a:gd name="connsiteX7" fmla="*/ 43878 w 229351"/>
                      <a:gd name="connsiteY7" fmla="*/ 386505 h 386505"/>
                      <a:gd name="connsiteX8" fmla="*/ 0 w 229351"/>
                      <a:gd name="connsiteY8" fmla="*/ 386505 h 386505"/>
                      <a:gd name="connsiteX9" fmla="*/ 0 w 229351"/>
                      <a:gd name="connsiteY9" fmla="*/ 0 h 386505"/>
                      <a:gd name="connsiteX10" fmla="*/ 37374 w 229351"/>
                      <a:gd name="connsiteY10" fmla="*/ 0 h 386505"/>
                      <a:gd name="connsiteX11" fmla="*/ 41984 w 229351"/>
                      <a:gd name="connsiteY11" fmla="*/ 74420 h 386505"/>
                      <a:gd name="connsiteX12" fmla="*/ 66187 w 229351"/>
                      <a:gd name="connsiteY12" fmla="*/ 44619 h 386505"/>
                      <a:gd name="connsiteX13" fmla="*/ 99199 w 229351"/>
                      <a:gd name="connsiteY13" fmla="*/ 20992 h 386505"/>
                      <a:gd name="connsiteX14" fmla="*/ 140195 w 229351"/>
                      <a:gd name="connsiteY14" fmla="*/ 5516 h 386505"/>
                      <a:gd name="connsiteX15" fmla="*/ 188437 w 229351"/>
                      <a:gd name="connsiteY15" fmla="*/ 0 h 386505"/>
                      <a:gd name="connsiteX16" fmla="*/ 229269 w 229351"/>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1" h="386505">
                        <a:moveTo>
                          <a:pt x="229351" y="0"/>
                        </a:moveTo>
                        <a:lnTo>
                          <a:pt x="229351" y="40091"/>
                        </a:lnTo>
                        <a:lnTo>
                          <a:pt x="190001" y="40091"/>
                        </a:lnTo>
                        <a:cubicBezTo>
                          <a:pt x="168597" y="40091"/>
                          <a:pt x="149004" y="43302"/>
                          <a:pt x="131058" y="49805"/>
                        </a:cubicBezTo>
                        <a:cubicBezTo>
                          <a:pt x="113111" y="56309"/>
                          <a:pt x="97717" y="65858"/>
                          <a:pt x="84875" y="78454"/>
                        </a:cubicBezTo>
                        <a:cubicBezTo>
                          <a:pt x="72032" y="91049"/>
                          <a:pt x="61989" y="106772"/>
                          <a:pt x="54745" y="125542"/>
                        </a:cubicBezTo>
                        <a:cubicBezTo>
                          <a:pt x="47500" y="144394"/>
                          <a:pt x="43878" y="166210"/>
                          <a:pt x="43878" y="191153"/>
                        </a:cubicBezTo>
                        <a:lnTo>
                          <a:pt x="43878" y="386505"/>
                        </a:lnTo>
                        <a:lnTo>
                          <a:pt x="0" y="386505"/>
                        </a:lnTo>
                        <a:lnTo>
                          <a:pt x="0" y="0"/>
                        </a:lnTo>
                        <a:lnTo>
                          <a:pt x="37374" y="0"/>
                        </a:lnTo>
                        <a:lnTo>
                          <a:pt x="41984" y="74420"/>
                        </a:lnTo>
                        <a:cubicBezTo>
                          <a:pt x="48571" y="63718"/>
                          <a:pt x="56721" y="53839"/>
                          <a:pt x="66187" y="44619"/>
                        </a:cubicBezTo>
                        <a:cubicBezTo>
                          <a:pt x="75737" y="35481"/>
                          <a:pt x="86686" y="27578"/>
                          <a:pt x="99199" y="20992"/>
                        </a:cubicBezTo>
                        <a:cubicBezTo>
                          <a:pt x="111712" y="14406"/>
                          <a:pt x="125377" y="9220"/>
                          <a:pt x="140195" y="5516"/>
                        </a:cubicBezTo>
                        <a:cubicBezTo>
                          <a:pt x="155096" y="1811"/>
                          <a:pt x="171149" y="0"/>
                          <a:pt x="188437" y="0"/>
                        </a:cubicBezTo>
                        <a:lnTo>
                          <a:pt x="229269" y="0"/>
                        </a:lnTo>
                        <a:close/>
                      </a:path>
                    </a:pathLst>
                  </a:custGeom>
                  <a:solidFill>
                    <a:srgbClr val="1D1D1B"/>
                  </a:solidFill>
                  <a:ln w="8232" cap="flat">
                    <a:noFill/>
                    <a:prstDash val="solid"/>
                    <a:miter/>
                  </a:ln>
                </p:spPr>
                <p:txBody>
                  <a:bodyPr rtlCol="0" anchor="ctr"/>
                  <a:lstStyle/>
                  <a:p>
                    <a:endParaRPr lang="en-US"/>
                  </a:p>
                </p:txBody>
              </p:sp>
              <p:sp>
                <p:nvSpPr>
                  <p:cNvPr id="49" name="Forma Livre: Forma 48">
                    <a:extLst>
                      <a:ext uri="{FF2B5EF4-FFF2-40B4-BE49-F238E27FC236}">
                        <a16:creationId xmlns:a16="http://schemas.microsoft.com/office/drawing/2014/main" id="{E84A18BA-CB5A-EEB1-AD8A-C97E1F3C4EA0}"/>
                      </a:ext>
                    </a:extLst>
                  </p:cNvPr>
                  <p:cNvSpPr/>
                  <p:nvPr/>
                </p:nvSpPr>
                <p:spPr>
                  <a:xfrm>
                    <a:off x="7213778" y="5169220"/>
                    <a:ext cx="264008" cy="421327"/>
                  </a:xfrm>
                  <a:custGeom>
                    <a:avLst/>
                    <a:gdLst>
                      <a:gd name="connsiteX0" fmla="*/ 61248 w 264008"/>
                      <a:gd name="connsiteY0" fmla="*/ 421245 h 421327"/>
                      <a:gd name="connsiteX1" fmla="*/ 17370 w 264008"/>
                      <a:gd name="connsiteY1" fmla="*/ 421245 h 421327"/>
                      <a:gd name="connsiteX2" fmla="*/ 0 w 264008"/>
                      <a:gd name="connsiteY2" fmla="*/ 403875 h 421327"/>
                      <a:gd name="connsiteX3" fmla="*/ 0 w 264008"/>
                      <a:gd name="connsiteY3" fmla="*/ 17370 h 421327"/>
                      <a:gd name="connsiteX4" fmla="*/ 17370 w 264008"/>
                      <a:gd name="connsiteY4" fmla="*/ 0 h 421327"/>
                      <a:gd name="connsiteX5" fmla="*/ 54744 w 264008"/>
                      <a:gd name="connsiteY5" fmla="*/ 0 h 421327"/>
                      <a:gd name="connsiteX6" fmla="*/ 72114 w 264008"/>
                      <a:gd name="connsiteY6" fmla="*/ 16300 h 421327"/>
                      <a:gd name="connsiteX7" fmla="*/ 74008 w 264008"/>
                      <a:gd name="connsiteY7" fmla="*/ 47171 h 421327"/>
                      <a:gd name="connsiteX8" fmla="*/ 108419 w 264008"/>
                      <a:gd name="connsiteY8" fmla="*/ 22968 h 421327"/>
                      <a:gd name="connsiteX9" fmla="*/ 153367 w 264008"/>
                      <a:gd name="connsiteY9" fmla="*/ 6009 h 421327"/>
                      <a:gd name="connsiteX10" fmla="*/ 205807 w 264008"/>
                      <a:gd name="connsiteY10" fmla="*/ 0 h 421327"/>
                      <a:gd name="connsiteX11" fmla="*/ 246639 w 264008"/>
                      <a:gd name="connsiteY11" fmla="*/ 0 h 421327"/>
                      <a:gd name="connsiteX12" fmla="*/ 264009 w 264008"/>
                      <a:gd name="connsiteY12" fmla="*/ 17370 h 421327"/>
                      <a:gd name="connsiteX13" fmla="*/ 264009 w 264008"/>
                      <a:gd name="connsiteY13" fmla="*/ 57461 h 421327"/>
                      <a:gd name="connsiteX14" fmla="*/ 246639 w 264008"/>
                      <a:gd name="connsiteY14" fmla="*/ 74831 h 421327"/>
                      <a:gd name="connsiteX15" fmla="*/ 207289 w 264008"/>
                      <a:gd name="connsiteY15" fmla="*/ 74831 h 421327"/>
                      <a:gd name="connsiteX16" fmla="*/ 154273 w 264008"/>
                      <a:gd name="connsiteY16" fmla="*/ 83558 h 421327"/>
                      <a:gd name="connsiteX17" fmla="*/ 114346 w 264008"/>
                      <a:gd name="connsiteY17" fmla="*/ 108254 h 421327"/>
                      <a:gd name="connsiteX18" fmla="*/ 88250 w 264008"/>
                      <a:gd name="connsiteY18" fmla="*/ 149251 h 421327"/>
                      <a:gd name="connsiteX19" fmla="*/ 78536 w 264008"/>
                      <a:gd name="connsiteY19" fmla="*/ 208606 h 421327"/>
                      <a:gd name="connsiteX20" fmla="*/ 78536 w 264008"/>
                      <a:gd name="connsiteY20" fmla="*/ 403958 h 421327"/>
                      <a:gd name="connsiteX21" fmla="*/ 61166 w 264008"/>
                      <a:gd name="connsiteY21" fmla="*/ 421328 h 421327"/>
                      <a:gd name="connsiteX22" fmla="*/ 34740 w 264008"/>
                      <a:gd name="connsiteY22" fmla="*/ 386505 h 421327"/>
                      <a:gd name="connsiteX23" fmla="*/ 43878 w 264008"/>
                      <a:gd name="connsiteY23" fmla="*/ 386505 h 421327"/>
                      <a:gd name="connsiteX24" fmla="*/ 43878 w 264008"/>
                      <a:gd name="connsiteY24" fmla="*/ 208523 h 421327"/>
                      <a:gd name="connsiteX25" fmla="*/ 55897 w 264008"/>
                      <a:gd name="connsiteY25" fmla="*/ 136656 h 421327"/>
                      <a:gd name="connsiteX26" fmla="*/ 90061 w 264008"/>
                      <a:gd name="connsiteY26" fmla="*/ 83393 h 421327"/>
                      <a:gd name="connsiteX27" fmla="*/ 142501 w 264008"/>
                      <a:gd name="connsiteY27" fmla="*/ 50875 h 421327"/>
                      <a:gd name="connsiteX28" fmla="*/ 207371 w 264008"/>
                      <a:gd name="connsiteY28" fmla="*/ 40091 h 421327"/>
                      <a:gd name="connsiteX29" fmla="*/ 229351 w 264008"/>
                      <a:gd name="connsiteY29" fmla="*/ 40091 h 421327"/>
                      <a:gd name="connsiteX30" fmla="*/ 229351 w 264008"/>
                      <a:gd name="connsiteY30" fmla="*/ 34740 h 421327"/>
                      <a:gd name="connsiteX31" fmla="*/ 205889 w 264008"/>
                      <a:gd name="connsiteY31" fmla="*/ 34740 h 421327"/>
                      <a:gd name="connsiteX32" fmla="*/ 161764 w 264008"/>
                      <a:gd name="connsiteY32" fmla="*/ 39762 h 421327"/>
                      <a:gd name="connsiteX33" fmla="*/ 124719 w 264008"/>
                      <a:gd name="connsiteY33" fmla="*/ 53674 h 421327"/>
                      <a:gd name="connsiteX34" fmla="*/ 95577 w 264008"/>
                      <a:gd name="connsiteY34" fmla="*/ 74502 h 421327"/>
                      <a:gd name="connsiteX35" fmla="*/ 74090 w 264008"/>
                      <a:gd name="connsiteY35" fmla="*/ 100845 h 421327"/>
                      <a:gd name="connsiteX36" fmla="*/ 55073 w 264008"/>
                      <a:gd name="connsiteY36" fmla="*/ 108583 h 421327"/>
                      <a:gd name="connsiteX37" fmla="*/ 41984 w 264008"/>
                      <a:gd name="connsiteY37" fmla="*/ 92778 h 421327"/>
                      <a:gd name="connsiteX38" fmla="*/ 38445 w 264008"/>
                      <a:gd name="connsiteY38" fmla="*/ 34658 h 421327"/>
                      <a:gd name="connsiteX39" fmla="*/ 34740 w 264008"/>
                      <a:gd name="connsiteY39" fmla="*/ 34658 h 421327"/>
                      <a:gd name="connsiteX40" fmla="*/ 34740 w 264008"/>
                      <a:gd name="connsiteY40" fmla="*/ 386505 h 4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8" h="421327">
                        <a:moveTo>
                          <a:pt x="61248" y="421245"/>
                        </a:moveTo>
                        <a:lnTo>
                          <a:pt x="17370" y="421245"/>
                        </a:lnTo>
                        <a:cubicBezTo>
                          <a:pt x="7820" y="421245"/>
                          <a:pt x="0" y="413507"/>
                          <a:pt x="0" y="403875"/>
                        </a:cubicBezTo>
                        <a:lnTo>
                          <a:pt x="0" y="17370"/>
                        </a:lnTo>
                        <a:cubicBezTo>
                          <a:pt x="0" y="7821"/>
                          <a:pt x="7738" y="0"/>
                          <a:pt x="17370" y="0"/>
                        </a:cubicBezTo>
                        <a:lnTo>
                          <a:pt x="54744" y="0"/>
                        </a:lnTo>
                        <a:cubicBezTo>
                          <a:pt x="63882" y="0"/>
                          <a:pt x="71538" y="7162"/>
                          <a:pt x="72114" y="16300"/>
                        </a:cubicBezTo>
                        <a:lnTo>
                          <a:pt x="74008" y="47171"/>
                        </a:lnTo>
                        <a:cubicBezTo>
                          <a:pt x="84134" y="37868"/>
                          <a:pt x="95659" y="29801"/>
                          <a:pt x="108419" y="22968"/>
                        </a:cubicBezTo>
                        <a:cubicBezTo>
                          <a:pt x="122084" y="15723"/>
                          <a:pt x="137149" y="10043"/>
                          <a:pt x="153367" y="6009"/>
                        </a:cubicBezTo>
                        <a:cubicBezTo>
                          <a:pt x="169585" y="1976"/>
                          <a:pt x="187202" y="0"/>
                          <a:pt x="205807" y="0"/>
                        </a:cubicBezTo>
                        <a:lnTo>
                          <a:pt x="246639" y="0"/>
                        </a:lnTo>
                        <a:cubicBezTo>
                          <a:pt x="256188" y="0"/>
                          <a:pt x="264009" y="7738"/>
                          <a:pt x="264009" y="17370"/>
                        </a:cubicBezTo>
                        <a:lnTo>
                          <a:pt x="264009" y="57461"/>
                        </a:lnTo>
                        <a:cubicBezTo>
                          <a:pt x="264009" y="67011"/>
                          <a:pt x="256270" y="74831"/>
                          <a:pt x="246639" y="74831"/>
                        </a:cubicBezTo>
                        <a:lnTo>
                          <a:pt x="207289" y="74831"/>
                        </a:lnTo>
                        <a:cubicBezTo>
                          <a:pt x="188025" y="74831"/>
                          <a:pt x="170161" y="77795"/>
                          <a:pt x="154273" y="83558"/>
                        </a:cubicBezTo>
                        <a:cubicBezTo>
                          <a:pt x="138796" y="89155"/>
                          <a:pt x="125377" y="97470"/>
                          <a:pt x="114346" y="108254"/>
                        </a:cubicBezTo>
                        <a:cubicBezTo>
                          <a:pt x="103315" y="119039"/>
                          <a:pt x="94589" y="132787"/>
                          <a:pt x="88250" y="149251"/>
                        </a:cubicBezTo>
                        <a:cubicBezTo>
                          <a:pt x="81828" y="165962"/>
                          <a:pt x="78536" y="185967"/>
                          <a:pt x="78536" y="208606"/>
                        </a:cubicBezTo>
                        <a:lnTo>
                          <a:pt x="78536" y="403958"/>
                        </a:lnTo>
                        <a:cubicBezTo>
                          <a:pt x="78536" y="413507"/>
                          <a:pt x="70797" y="421328"/>
                          <a:pt x="61166" y="421328"/>
                        </a:cubicBezTo>
                        <a:close/>
                        <a:moveTo>
                          <a:pt x="34740" y="386505"/>
                        </a:moveTo>
                        <a:lnTo>
                          <a:pt x="43878" y="386505"/>
                        </a:lnTo>
                        <a:lnTo>
                          <a:pt x="43878" y="208523"/>
                        </a:lnTo>
                        <a:cubicBezTo>
                          <a:pt x="43878" y="181604"/>
                          <a:pt x="47911" y="157401"/>
                          <a:pt x="55897" y="136656"/>
                        </a:cubicBezTo>
                        <a:cubicBezTo>
                          <a:pt x="64047" y="115581"/>
                          <a:pt x="75572" y="97635"/>
                          <a:pt x="90061" y="83393"/>
                        </a:cubicBezTo>
                        <a:cubicBezTo>
                          <a:pt x="104632" y="69069"/>
                          <a:pt x="122249" y="58120"/>
                          <a:pt x="142501" y="50875"/>
                        </a:cubicBezTo>
                        <a:cubicBezTo>
                          <a:pt x="162258" y="43713"/>
                          <a:pt x="184074" y="40091"/>
                          <a:pt x="207371" y="40091"/>
                        </a:cubicBezTo>
                        <a:lnTo>
                          <a:pt x="229351" y="40091"/>
                        </a:lnTo>
                        <a:lnTo>
                          <a:pt x="229351" y="34740"/>
                        </a:lnTo>
                        <a:lnTo>
                          <a:pt x="205889" y="34740"/>
                        </a:lnTo>
                        <a:cubicBezTo>
                          <a:pt x="190083" y="34740"/>
                          <a:pt x="175265" y="36387"/>
                          <a:pt x="161764" y="39762"/>
                        </a:cubicBezTo>
                        <a:cubicBezTo>
                          <a:pt x="148345" y="43055"/>
                          <a:pt x="135833" y="47747"/>
                          <a:pt x="124719" y="53674"/>
                        </a:cubicBezTo>
                        <a:cubicBezTo>
                          <a:pt x="113770" y="59519"/>
                          <a:pt x="103973" y="66517"/>
                          <a:pt x="95577" y="74502"/>
                        </a:cubicBezTo>
                        <a:cubicBezTo>
                          <a:pt x="87097" y="82652"/>
                          <a:pt x="79853" y="91543"/>
                          <a:pt x="74090" y="100845"/>
                        </a:cubicBezTo>
                        <a:cubicBezTo>
                          <a:pt x="70139" y="107267"/>
                          <a:pt x="62400" y="110395"/>
                          <a:pt x="55073" y="108583"/>
                        </a:cubicBezTo>
                        <a:cubicBezTo>
                          <a:pt x="47747" y="106772"/>
                          <a:pt x="42478" y="100351"/>
                          <a:pt x="41984" y="92778"/>
                        </a:cubicBezTo>
                        <a:lnTo>
                          <a:pt x="38445" y="34658"/>
                        </a:lnTo>
                        <a:lnTo>
                          <a:pt x="34740" y="34658"/>
                        </a:lnTo>
                        <a:lnTo>
                          <a:pt x="34740" y="386505"/>
                        </a:lnTo>
                        <a:close/>
                      </a:path>
                    </a:pathLst>
                  </a:custGeom>
                  <a:solidFill>
                    <a:srgbClr val="1D1D1B"/>
                  </a:solidFill>
                  <a:ln w="8232" cap="flat">
                    <a:noFill/>
                    <a:prstDash val="solid"/>
                    <a:miter/>
                  </a:ln>
                </p:spPr>
                <p:txBody>
                  <a:bodyPr rtlCol="0" anchor="ctr"/>
                  <a:lstStyle/>
                  <a:p>
                    <a:endParaRPr lang="en-US"/>
                  </a:p>
                </p:txBody>
              </p:sp>
            </p:grpSp>
            <p:grpSp>
              <p:nvGrpSpPr>
                <p:cNvPr id="23" name="Gráfico 23">
                  <a:extLst>
                    <a:ext uri="{FF2B5EF4-FFF2-40B4-BE49-F238E27FC236}">
                      <a16:creationId xmlns:a16="http://schemas.microsoft.com/office/drawing/2014/main" id="{323CD507-80C3-E1B5-2A67-9947928FB6C5}"/>
                    </a:ext>
                  </a:extLst>
                </p:cNvPr>
                <p:cNvGrpSpPr/>
                <p:nvPr/>
              </p:nvGrpSpPr>
              <p:grpSpPr>
                <a:xfrm>
                  <a:off x="7710513" y="5158848"/>
                  <a:ext cx="452610" cy="563663"/>
                  <a:chOff x="7710513" y="5158848"/>
                  <a:chExt cx="452610" cy="563663"/>
                </a:xfrm>
                <a:solidFill>
                  <a:srgbClr val="1D1D1B"/>
                </a:solidFill>
              </p:grpSpPr>
              <p:sp>
                <p:nvSpPr>
                  <p:cNvPr id="45" name="Forma Livre: Forma 44">
                    <a:extLst>
                      <a:ext uri="{FF2B5EF4-FFF2-40B4-BE49-F238E27FC236}">
                        <a16:creationId xmlns:a16="http://schemas.microsoft.com/office/drawing/2014/main" id="{E46C07BE-1F89-42C3-24F2-C01441BC6799}"/>
                      </a:ext>
                    </a:extLst>
                  </p:cNvPr>
                  <p:cNvSpPr/>
                  <p:nvPr/>
                </p:nvSpPr>
                <p:spPr>
                  <a:xfrm>
                    <a:off x="7727883" y="5176300"/>
                    <a:ext cx="417870" cy="528841"/>
                  </a:xfrm>
                  <a:custGeom>
                    <a:avLst/>
                    <a:gdLst>
                      <a:gd name="connsiteX0" fmla="*/ 417788 w 417870"/>
                      <a:gd name="connsiteY0" fmla="*/ 203337 h 528841"/>
                      <a:gd name="connsiteX1" fmla="*/ 402147 w 417870"/>
                      <a:gd name="connsiteY1" fmla="*/ 282861 h 528841"/>
                      <a:gd name="connsiteX2" fmla="*/ 358845 w 417870"/>
                      <a:gd name="connsiteY2" fmla="*/ 347731 h 528841"/>
                      <a:gd name="connsiteX3" fmla="*/ 293563 w 417870"/>
                      <a:gd name="connsiteY3" fmla="*/ 391198 h 528841"/>
                      <a:gd name="connsiteX4" fmla="*/ 211734 w 417870"/>
                      <a:gd name="connsiteY4" fmla="*/ 407004 h 528841"/>
                      <a:gd name="connsiteX5" fmla="*/ 158883 w 417870"/>
                      <a:gd name="connsiteY5" fmla="*/ 400336 h 528841"/>
                      <a:gd name="connsiteX6" fmla="*/ 112536 w 417870"/>
                      <a:gd name="connsiteY6" fmla="*/ 382060 h 528841"/>
                      <a:gd name="connsiteX7" fmla="*/ 73844 w 417870"/>
                      <a:gd name="connsiteY7" fmla="*/ 354235 h 528841"/>
                      <a:gd name="connsiteX8" fmla="*/ 43878 w 417870"/>
                      <a:gd name="connsiteY8" fmla="*/ 318589 h 528841"/>
                      <a:gd name="connsiteX9" fmla="*/ 43878 w 417870"/>
                      <a:gd name="connsiteY9" fmla="*/ 528841 h 528841"/>
                      <a:gd name="connsiteX10" fmla="*/ 0 w 417870"/>
                      <a:gd name="connsiteY10" fmla="*/ 528841 h 528841"/>
                      <a:gd name="connsiteX11" fmla="*/ 0 w 417870"/>
                      <a:gd name="connsiteY11" fmla="*/ 10290 h 528841"/>
                      <a:gd name="connsiteX12" fmla="*/ 37375 w 417870"/>
                      <a:gd name="connsiteY12" fmla="*/ 10290 h 528841"/>
                      <a:gd name="connsiteX13" fmla="*/ 41573 w 417870"/>
                      <a:gd name="connsiteY13" fmla="*/ 90061 h 528841"/>
                      <a:gd name="connsiteX14" fmla="*/ 71374 w 417870"/>
                      <a:gd name="connsiteY14" fmla="*/ 54580 h 528841"/>
                      <a:gd name="connsiteX15" fmla="*/ 110724 w 417870"/>
                      <a:gd name="connsiteY15" fmla="*/ 25932 h 528841"/>
                      <a:gd name="connsiteX16" fmla="*/ 158060 w 417870"/>
                      <a:gd name="connsiteY16" fmla="*/ 6833 h 528841"/>
                      <a:gd name="connsiteX17" fmla="*/ 211487 w 417870"/>
                      <a:gd name="connsiteY17" fmla="*/ 0 h 528841"/>
                      <a:gd name="connsiteX18" fmla="*/ 293152 w 417870"/>
                      <a:gd name="connsiteY18" fmla="*/ 15806 h 528841"/>
                      <a:gd name="connsiteX19" fmla="*/ 358598 w 417870"/>
                      <a:gd name="connsiteY19" fmla="*/ 59108 h 528841"/>
                      <a:gd name="connsiteX20" fmla="*/ 402065 w 417870"/>
                      <a:gd name="connsiteY20" fmla="*/ 123567 h 528841"/>
                      <a:gd name="connsiteX21" fmla="*/ 417870 w 417870"/>
                      <a:gd name="connsiteY21" fmla="*/ 203337 h 528841"/>
                      <a:gd name="connsiteX22" fmla="*/ 373169 w 417870"/>
                      <a:gd name="connsiteY22" fmla="*/ 203337 h 528841"/>
                      <a:gd name="connsiteX23" fmla="*/ 360162 w 417870"/>
                      <a:gd name="connsiteY23" fmla="*/ 138302 h 528841"/>
                      <a:gd name="connsiteX24" fmla="*/ 324846 w 417870"/>
                      <a:gd name="connsiteY24" fmla="*/ 86192 h 528841"/>
                      <a:gd name="connsiteX25" fmla="*/ 272406 w 417870"/>
                      <a:gd name="connsiteY25" fmla="*/ 51699 h 528841"/>
                      <a:gd name="connsiteX26" fmla="*/ 207947 w 417870"/>
                      <a:gd name="connsiteY26" fmla="*/ 39268 h 528841"/>
                      <a:gd name="connsiteX27" fmla="*/ 143489 w 417870"/>
                      <a:gd name="connsiteY27" fmla="*/ 51699 h 528841"/>
                      <a:gd name="connsiteX28" fmla="*/ 90802 w 417870"/>
                      <a:gd name="connsiteY28" fmla="*/ 86192 h 528841"/>
                      <a:gd name="connsiteX29" fmla="*/ 55321 w 417870"/>
                      <a:gd name="connsiteY29" fmla="*/ 138302 h 528841"/>
                      <a:gd name="connsiteX30" fmla="*/ 42314 w 417870"/>
                      <a:gd name="connsiteY30" fmla="*/ 203337 h 528841"/>
                      <a:gd name="connsiteX31" fmla="*/ 55321 w 417870"/>
                      <a:gd name="connsiteY31" fmla="*/ 268372 h 528841"/>
                      <a:gd name="connsiteX32" fmla="*/ 90802 w 417870"/>
                      <a:gd name="connsiteY32" fmla="*/ 320482 h 528841"/>
                      <a:gd name="connsiteX33" fmla="*/ 143489 w 417870"/>
                      <a:gd name="connsiteY33" fmla="*/ 354976 h 528841"/>
                      <a:gd name="connsiteX34" fmla="*/ 207947 w 417870"/>
                      <a:gd name="connsiteY34" fmla="*/ 367407 h 528841"/>
                      <a:gd name="connsiteX35" fmla="*/ 272406 w 417870"/>
                      <a:gd name="connsiteY35" fmla="*/ 354976 h 528841"/>
                      <a:gd name="connsiteX36" fmla="*/ 324846 w 417870"/>
                      <a:gd name="connsiteY36" fmla="*/ 320482 h 528841"/>
                      <a:gd name="connsiteX37" fmla="*/ 360162 w 417870"/>
                      <a:gd name="connsiteY37" fmla="*/ 268372 h 528841"/>
                      <a:gd name="connsiteX38" fmla="*/ 373169 w 417870"/>
                      <a:gd name="connsiteY38" fmla="*/ 203337 h 5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28841">
                        <a:moveTo>
                          <a:pt x="417788" y="203337"/>
                        </a:moveTo>
                        <a:cubicBezTo>
                          <a:pt x="417788" y="231574"/>
                          <a:pt x="412602" y="258082"/>
                          <a:pt x="402147" y="282861"/>
                        </a:cubicBezTo>
                        <a:cubicBezTo>
                          <a:pt x="391692" y="307640"/>
                          <a:pt x="377285" y="329291"/>
                          <a:pt x="358845" y="347731"/>
                        </a:cubicBezTo>
                        <a:cubicBezTo>
                          <a:pt x="340405" y="366172"/>
                          <a:pt x="318672" y="380660"/>
                          <a:pt x="293563" y="391198"/>
                        </a:cubicBezTo>
                        <a:cubicBezTo>
                          <a:pt x="268537" y="401735"/>
                          <a:pt x="241206" y="407004"/>
                          <a:pt x="211734" y="407004"/>
                        </a:cubicBezTo>
                        <a:cubicBezTo>
                          <a:pt x="193129" y="407004"/>
                          <a:pt x="175512" y="404781"/>
                          <a:pt x="158883" y="400336"/>
                        </a:cubicBezTo>
                        <a:cubicBezTo>
                          <a:pt x="142172" y="395890"/>
                          <a:pt x="126777" y="389798"/>
                          <a:pt x="112536" y="382060"/>
                        </a:cubicBezTo>
                        <a:cubicBezTo>
                          <a:pt x="98293" y="374321"/>
                          <a:pt x="85369" y="365019"/>
                          <a:pt x="73844" y="354235"/>
                        </a:cubicBezTo>
                        <a:cubicBezTo>
                          <a:pt x="62236" y="343450"/>
                          <a:pt x="52275" y="331514"/>
                          <a:pt x="43878" y="318589"/>
                        </a:cubicBezTo>
                        <a:lnTo>
                          <a:pt x="43878" y="528841"/>
                        </a:lnTo>
                        <a:lnTo>
                          <a:pt x="0" y="528841"/>
                        </a:lnTo>
                        <a:lnTo>
                          <a:pt x="0" y="10290"/>
                        </a:lnTo>
                        <a:lnTo>
                          <a:pt x="37375" y="10290"/>
                        </a:lnTo>
                        <a:lnTo>
                          <a:pt x="41573" y="90061"/>
                        </a:lnTo>
                        <a:cubicBezTo>
                          <a:pt x="49723" y="77301"/>
                          <a:pt x="59602" y="65529"/>
                          <a:pt x="71374" y="54580"/>
                        </a:cubicBezTo>
                        <a:cubicBezTo>
                          <a:pt x="83064" y="43631"/>
                          <a:pt x="96153" y="34082"/>
                          <a:pt x="110724" y="25932"/>
                        </a:cubicBezTo>
                        <a:cubicBezTo>
                          <a:pt x="125213" y="17782"/>
                          <a:pt x="141019" y="11443"/>
                          <a:pt x="158060" y="6833"/>
                        </a:cubicBezTo>
                        <a:cubicBezTo>
                          <a:pt x="175101" y="2223"/>
                          <a:pt x="192882" y="0"/>
                          <a:pt x="211487" y="0"/>
                        </a:cubicBezTo>
                        <a:cubicBezTo>
                          <a:pt x="240712" y="0"/>
                          <a:pt x="267961" y="5269"/>
                          <a:pt x="293152" y="15806"/>
                        </a:cubicBezTo>
                        <a:cubicBezTo>
                          <a:pt x="318342" y="26343"/>
                          <a:pt x="340158" y="40832"/>
                          <a:pt x="358598" y="59108"/>
                        </a:cubicBezTo>
                        <a:cubicBezTo>
                          <a:pt x="377039" y="77383"/>
                          <a:pt x="391527" y="98952"/>
                          <a:pt x="402065" y="123567"/>
                        </a:cubicBezTo>
                        <a:cubicBezTo>
                          <a:pt x="412602" y="148263"/>
                          <a:pt x="417870" y="174853"/>
                          <a:pt x="417870" y="203337"/>
                        </a:cubicBezTo>
                        <a:close/>
                        <a:moveTo>
                          <a:pt x="373169" y="203337"/>
                        </a:moveTo>
                        <a:cubicBezTo>
                          <a:pt x="373169" y="179957"/>
                          <a:pt x="368806" y="158224"/>
                          <a:pt x="360162" y="138302"/>
                        </a:cubicBezTo>
                        <a:cubicBezTo>
                          <a:pt x="351518" y="118380"/>
                          <a:pt x="339746" y="101010"/>
                          <a:pt x="324846" y="86192"/>
                        </a:cubicBezTo>
                        <a:cubicBezTo>
                          <a:pt x="309945" y="71456"/>
                          <a:pt x="292493" y="59931"/>
                          <a:pt x="272406" y="51699"/>
                        </a:cubicBezTo>
                        <a:cubicBezTo>
                          <a:pt x="252319" y="43466"/>
                          <a:pt x="230833" y="39268"/>
                          <a:pt x="207947" y="39268"/>
                        </a:cubicBezTo>
                        <a:cubicBezTo>
                          <a:pt x="185062" y="39268"/>
                          <a:pt x="163575" y="43384"/>
                          <a:pt x="143489" y="51699"/>
                        </a:cubicBezTo>
                        <a:cubicBezTo>
                          <a:pt x="123402" y="59931"/>
                          <a:pt x="105867" y="71456"/>
                          <a:pt x="90802" y="86192"/>
                        </a:cubicBezTo>
                        <a:cubicBezTo>
                          <a:pt x="75819" y="100928"/>
                          <a:pt x="63965" y="118298"/>
                          <a:pt x="55321" y="138302"/>
                        </a:cubicBezTo>
                        <a:cubicBezTo>
                          <a:pt x="46677" y="158307"/>
                          <a:pt x="42314" y="179957"/>
                          <a:pt x="42314" y="203337"/>
                        </a:cubicBezTo>
                        <a:cubicBezTo>
                          <a:pt x="42314" y="226717"/>
                          <a:pt x="46677" y="248450"/>
                          <a:pt x="55321" y="268372"/>
                        </a:cubicBezTo>
                        <a:cubicBezTo>
                          <a:pt x="63965" y="288377"/>
                          <a:pt x="75819" y="305664"/>
                          <a:pt x="90802" y="320482"/>
                        </a:cubicBezTo>
                        <a:cubicBezTo>
                          <a:pt x="105785" y="335300"/>
                          <a:pt x="123402" y="346743"/>
                          <a:pt x="143489" y="354976"/>
                        </a:cubicBezTo>
                        <a:cubicBezTo>
                          <a:pt x="163575" y="363290"/>
                          <a:pt x="185062" y="367407"/>
                          <a:pt x="207947" y="367407"/>
                        </a:cubicBezTo>
                        <a:cubicBezTo>
                          <a:pt x="230833" y="367407"/>
                          <a:pt x="252319" y="363290"/>
                          <a:pt x="272406" y="354976"/>
                        </a:cubicBezTo>
                        <a:cubicBezTo>
                          <a:pt x="292493" y="346743"/>
                          <a:pt x="310028" y="335218"/>
                          <a:pt x="324846" y="320482"/>
                        </a:cubicBezTo>
                        <a:cubicBezTo>
                          <a:pt x="339746" y="305747"/>
                          <a:pt x="351518" y="288377"/>
                          <a:pt x="360162" y="268372"/>
                        </a:cubicBezTo>
                        <a:cubicBezTo>
                          <a:pt x="368806" y="248368"/>
                          <a:pt x="373169" y="226717"/>
                          <a:pt x="373169" y="203337"/>
                        </a:cubicBezTo>
                        <a:close/>
                      </a:path>
                    </a:pathLst>
                  </a:custGeom>
                  <a:solidFill>
                    <a:srgbClr val="1D1D1B"/>
                  </a:solidFill>
                  <a:ln w="8232" cap="flat">
                    <a:noFill/>
                    <a:prstDash val="solid"/>
                    <a:miter/>
                  </a:ln>
                </p:spPr>
                <p:txBody>
                  <a:bodyPr rtlCol="0" anchor="ctr"/>
                  <a:lstStyle/>
                  <a:p>
                    <a:endParaRPr lang="en-US"/>
                  </a:p>
                </p:txBody>
              </p:sp>
              <p:sp>
                <p:nvSpPr>
                  <p:cNvPr id="46" name="Forma Livre: Forma 45">
                    <a:extLst>
                      <a:ext uri="{FF2B5EF4-FFF2-40B4-BE49-F238E27FC236}">
                        <a16:creationId xmlns:a16="http://schemas.microsoft.com/office/drawing/2014/main" id="{FF1B7424-856F-03DD-6EF2-7FDE1D0C7502}"/>
                      </a:ext>
                    </a:extLst>
                  </p:cNvPr>
                  <p:cNvSpPr/>
                  <p:nvPr/>
                </p:nvSpPr>
                <p:spPr>
                  <a:xfrm>
                    <a:off x="7710513" y="5158848"/>
                    <a:ext cx="452610" cy="563663"/>
                  </a:xfrm>
                  <a:custGeom>
                    <a:avLst/>
                    <a:gdLst>
                      <a:gd name="connsiteX0" fmla="*/ 61248 w 452610"/>
                      <a:gd name="connsiteY0" fmla="*/ 563664 h 563663"/>
                      <a:gd name="connsiteX1" fmla="*/ 17370 w 452610"/>
                      <a:gd name="connsiteY1" fmla="*/ 563664 h 563663"/>
                      <a:gd name="connsiteX2" fmla="*/ 0 w 452610"/>
                      <a:gd name="connsiteY2" fmla="*/ 546294 h 563663"/>
                      <a:gd name="connsiteX3" fmla="*/ 0 w 452610"/>
                      <a:gd name="connsiteY3" fmla="*/ 27743 h 563663"/>
                      <a:gd name="connsiteX4" fmla="*/ 17370 w 452610"/>
                      <a:gd name="connsiteY4" fmla="*/ 10373 h 563663"/>
                      <a:gd name="connsiteX5" fmla="*/ 54745 w 452610"/>
                      <a:gd name="connsiteY5" fmla="*/ 10373 h 563663"/>
                      <a:gd name="connsiteX6" fmla="*/ 72115 w 452610"/>
                      <a:gd name="connsiteY6" fmla="*/ 26837 h 563663"/>
                      <a:gd name="connsiteX7" fmla="*/ 74008 w 452610"/>
                      <a:gd name="connsiteY7" fmla="*/ 62071 h 563663"/>
                      <a:gd name="connsiteX8" fmla="*/ 76890 w 452610"/>
                      <a:gd name="connsiteY8" fmla="*/ 59355 h 563663"/>
                      <a:gd name="connsiteX9" fmla="*/ 119533 w 452610"/>
                      <a:gd name="connsiteY9" fmla="*/ 28237 h 563663"/>
                      <a:gd name="connsiteX10" fmla="*/ 170820 w 452610"/>
                      <a:gd name="connsiteY10" fmla="*/ 7491 h 563663"/>
                      <a:gd name="connsiteX11" fmla="*/ 228775 w 452610"/>
                      <a:gd name="connsiteY11" fmla="*/ 0 h 563663"/>
                      <a:gd name="connsiteX12" fmla="*/ 317190 w 452610"/>
                      <a:gd name="connsiteY12" fmla="*/ 17205 h 563663"/>
                      <a:gd name="connsiteX13" fmla="*/ 388152 w 452610"/>
                      <a:gd name="connsiteY13" fmla="*/ 64212 h 563663"/>
                      <a:gd name="connsiteX14" fmla="*/ 435405 w 452610"/>
                      <a:gd name="connsiteY14" fmla="*/ 134186 h 563663"/>
                      <a:gd name="connsiteX15" fmla="*/ 452610 w 452610"/>
                      <a:gd name="connsiteY15" fmla="*/ 220790 h 563663"/>
                      <a:gd name="connsiteX16" fmla="*/ 435652 w 452610"/>
                      <a:gd name="connsiteY16" fmla="*/ 307064 h 563663"/>
                      <a:gd name="connsiteX17" fmla="*/ 388646 w 452610"/>
                      <a:gd name="connsiteY17" fmla="*/ 377450 h 563663"/>
                      <a:gd name="connsiteX18" fmla="*/ 317848 w 452610"/>
                      <a:gd name="connsiteY18" fmla="*/ 424703 h 563663"/>
                      <a:gd name="connsiteX19" fmla="*/ 229269 w 452610"/>
                      <a:gd name="connsiteY19" fmla="*/ 441909 h 563663"/>
                      <a:gd name="connsiteX20" fmla="*/ 171972 w 452610"/>
                      <a:gd name="connsiteY20" fmla="*/ 434664 h 563663"/>
                      <a:gd name="connsiteX21" fmla="*/ 121755 w 452610"/>
                      <a:gd name="connsiteY21" fmla="*/ 414825 h 563663"/>
                      <a:gd name="connsiteX22" fmla="*/ 79524 w 452610"/>
                      <a:gd name="connsiteY22" fmla="*/ 384365 h 563663"/>
                      <a:gd name="connsiteX23" fmla="*/ 78783 w 452610"/>
                      <a:gd name="connsiteY23" fmla="*/ 383706 h 563663"/>
                      <a:gd name="connsiteX24" fmla="*/ 78783 w 452610"/>
                      <a:gd name="connsiteY24" fmla="*/ 546294 h 563663"/>
                      <a:gd name="connsiteX25" fmla="*/ 61413 w 452610"/>
                      <a:gd name="connsiteY25" fmla="*/ 563664 h 563663"/>
                      <a:gd name="connsiteX26" fmla="*/ 34740 w 452610"/>
                      <a:gd name="connsiteY26" fmla="*/ 528924 h 563663"/>
                      <a:gd name="connsiteX27" fmla="*/ 43878 w 452610"/>
                      <a:gd name="connsiteY27" fmla="*/ 528924 h 563663"/>
                      <a:gd name="connsiteX28" fmla="*/ 43878 w 452610"/>
                      <a:gd name="connsiteY28" fmla="*/ 336042 h 563663"/>
                      <a:gd name="connsiteX29" fmla="*/ 56309 w 452610"/>
                      <a:gd name="connsiteY29" fmla="*/ 319412 h 563663"/>
                      <a:gd name="connsiteX30" fmla="*/ 74667 w 452610"/>
                      <a:gd name="connsiteY30" fmla="*/ 325010 h 563663"/>
                      <a:gd name="connsiteX31" fmla="*/ 56721 w 452610"/>
                      <a:gd name="connsiteY31" fmla="*/ 292740 h 563663"/>
                      <a:gd name="connsiteX32" fmla="*/ 42314 w 452610"/>
                      <a:gd name="connsiteY32" fmla="*/ 220790 h 563663"/>
                      <a:gd name="connsiteX33" fmla="*/ 56721 w 452610"/>
                      <a:gd name="connsiteY33" fmla="*/ 148840 h 563663"/>
                      <a:gd name="connsiteX34" fmla="*/ 95989 w 452610"/>
                      <a:gd name="connsiteY34" fmla="*/ 91296 h 563663"/>
                      <a:gd name="connsiteX35" fmla="*/ 154190 w 452610"/>
                      <a:gd name="connsiteY35" fmla="*/ 53098 h 563663"/>
                      <a:gd name="connsiteX36" fmla="*/ 225235 w 452610"/>
                      <a:gd name="connsiteY36" fmla="*/ 39350 h 563663"/>
                      <a:gd name="connsiteX37" fmla="*/ 296362 w 452610"/>
                      <a:gd name="connsiteY37" fmla="*/ 53098 h 563663"/>
                      <a:gd name="connsiteX38" fmla="*/ 354482 w 452610"/>
                      <a:gd name="connsiteY38" fmla="*/ 91378 h 563663"/>
                      <a:gd name="connsiteX39" fmla="*/ 393503 w 452610"/>
                      <a:gd name="connsiteY39" fmla="*/ 148922 h 563663"/>
                      <a:gd name="connsiteX40" fmla="*/ 407909 w 452610"/>
                      <a:gd name="connsiteY40" fmla="*/ 220872 h 563663"/>
                      <a:gd name="connsiteX41" fmla="*/ 393503 w 452610"/>
                      <a:gd name="connsiteY41" fmla="*/ 292822 h 563663"/>
                      <a:gd name="connsiteX42" fmla="*/ 354482 w 452610"/>
                      <a:gd name="connsiteY42" fmla="*/ 350366 h 563663"/>
                      <a:gd name="connsiteX43" fmla="*/ 296362 w 452610"/>
                      <a:gd name="connsiteY43" fmla="*/ 388646 h 563663"/>
                      <a:gd name="connsiteX44" fmla="*/ 225235 w 452610"/>
                      <a:gd name="connsiteY44" fmla="*/ 402394 h 563663"/>
                      <a:gd name="connsiteX45" fmla="*/ 154108 w 452610"/>
                      <a:gd name="connsiteY45" fmla="*/ 388646 h 563663"/>
                      <a:gd name="connsiteX46" fmla="*/ 95906 w 452610"/>
                      <a:gd name="connsiteY46" fmla="*/ 350448 h 563663"/>
                      <a:gd name="connsiteX47" fmla="*/ 76149 w 452610"/>
                      <a:gd name="connsiteY47" fmla="*/ 327398 h 563663"/>
                      <a:gd name="connsiteX48" fmla="*/ 102986 w 452610"/>
                      <a:gd name="connsiteY48" fmla="*/ 359174 h 563663"/>
                      <a:gd name="connsiteX49" fmla="*/ 138138 w 452610"/>
                      <a:gd name="connsiteY49" fmla="*/ 384447 h 563663"/>
                      <a:gd name="connsiteX50" fmla="*/ 180699 w 452610"/>
                      <a:gd name="connsiteY50" fmla="*/ 401241 h 563663"/>
                      <a:gd name="connsiteX51" fmla="*/ 229104 w 452610"/>
                      <a:gd name="connsiteY51" fmla="*/ 407333 h 563663"/>
                      <a:gd name="connsiteX52" fmla="*/ 304265 w 452610"/>
                      <a:gd name="connsiteY52" fmla="*/ 392844 h 563663"/>
                      <a:gd name="connsiteX53" fmla="*/ 363949 w 452610"/>
                      <a:gd name="connsiteY53" fmla="*/ 353082 h 563663"/>
                      <a:gd name="connsiteX54" fmla="*/ 403546 w 452610"/>
                      <a:gd name="connsiteY54" fmla="*/ 293728 h 563663"/>
                      <a:gd name="connsiteX55" fmla="*/ 417788 w 452610"/>
                      <a:gd name="connsiteY55" fmla="*/ 220872 h 563663"/>
                      <a:gd name="connsiteX56" fmla="*/ 403382 w 452610"/>
                      <a:gd name="connsiteY56" fmla="*/ 147934 h 563663"/>
                      <a:gd name="connsiteX57" fmla="*/ 363619 w 452610"/>
                      <a:gd name="connsiteY57" fmla="*/ 88908 h 563663"/>
                      <a:gd name="connsiteX58" fmla="*/ 303689 w 452610"/>
                      <a:gd name="connsiteY58" fmla="*/ 49311 h 563663"/>
                      <a:gd name="connsiteX59" fmla="*/ 228775 w 452610"/>
                      <a:gd name="connsiteY59" fmla="*/ 34822 h 563663"/>
                      <a:gd name="connsiteX60" fmla="*/ 179875 w 452610"/>
                      <a:gd name="connsiteY60" fmla="*/ 41079 h 563663"/>
                      <a:gd name="connsiteX61" fmla="*/ 136574 w 452610"/>
                      <a:gd name="connsiteY61" fmla="*/ 58531 h 563663"/>
                      <a:gd name="connsiteX62" fmla="*/ 100599 w 452610"/>
                      <a:gd name="connsiteY62" fmla="*/ 84710 h 563663"/>
                      <a:gd name="connsiteX63" fmla="*/ 73597 w 452610"/>
                      <a:gd name="connsiteY63" fmla="*/ 116898 h 563663"/>
                      <a:gd name="connsiteX64" fmla="*/ 54498 w 452610"/>
                      <a:gd name="connsiteY64" fmla="*/ 124307 h 563663"/>
                      <a:gd name="connsiteX65" fmla="*/ 41573 w 452610"/>
                      <a:gd name="connsiteY65" fmla="*/ 108419 h 563663"/>
                      <a:gd name="connsiteX66" fmla="*/ 38280 w 452610"/>
                      <a:gd name="connsiteY66" fmla="*/ 45113 h 563663"/>
                      <a:gd name="connsiteX67" fmla="*/ 34740 w 452610"/>
                      <a:gd name="connsiteY67" fmla="*/ 45113 h 563663"/>
                      <a:gd name="connsiteX68" fmla="*/ 34740 w 452610"/>
                      <a:gd name="connsiteY68" fmla="*/ 528924 h 563663"/>
                      <a:gd name="connsiteX69" fmla="*/ 225317 w 452610"/>
                      <a:gd name="connsiteY69" fmla="*/ 74090 h 563663"/>
                      <a:gd name="connsiteX70" fmla="*/ 167445 w 452610"/>
                      <a:gd name="connsiteY70" fmla="*/ 85204 h 563663"/>
                      <a:gd name="connsiteX71" fmla="*/ 120356 w 452610"/>
                      <a:gd name="connsiteY71" fmla="*/ 116075 h 563663"/>
                      <a:gd name="connsiteX72" fmla="*/ 88579 w 452610"/>
                      <a:gd name="connsiteY72" fmla="*/ 162670 h 563663"/>
                      <a:gd name="connsiteX73" fmla="*/ 77054 w 452610"/>
                      <a:gd name="connsiteY73" fmla="*/ 220872 h 563663"/>
                      <a:gd name="connsiteX74" fmla="*/ 88579 w 452610"/>
                      <a:gd name="connsiteY74" fmla="*/ 279074 h 563663"/>
                      <a:gd name="connsiteX75" fmla="*/ 120356 w 452610"/>
                      <a:gd name="connsiteY75" fmla="*/ 325669 h 563663"/>
                      <a:gd name="connsiteX76" fmla="*/ 167445 w 452610"/>
                      <a:gd name="connsiteY76" fmla="*/ 356540 h 563663"/>
                      <a:gd name="connsiteX77" fmla="*/ 225317 w 452610"/>
                      <a:gd name="connsiteY77" fmla="*/ 367653 h 563663"/>
                      <a:gd name="connsiteX78" fmla="*/ 283190 w 452610"/>
                      <a:gd name="connsiteY78" fmla="*/ 356540 h 563663"/>
                      <a:gd name="connsiteX79" fmla="*/ 330032 w 452610"/>
                      <a:gd name="connsiteY79" fmla="*/ 325751 h 563663"/>
                      <a:gd name="connsiteX80" fmla="*/ 361644 w 452610"/>
                      <a:gd name="connsiteY80" fmla="*/ 279074 h 563663"/>
                      <a:gd name="connsiteX81" fmla="*/ 373169 w 452610"/>
                      <a:gd name="connsiteY81" fmla="*/ 220872 h 563663"/>
                      <a:gd name="connsiteX82" fmla="*/ 361644 w 452610"/>
                      <a:gd name="connsiteY82" fmla="*/ 162670 h 563663"/>
                      <a:gd name="connsiteX83" fmla="*/ 330032 w 452610"/>
                      <a:gd name="connsiteY83" fmla="*/ 115993 h 563663"/>
                      <a:gd name="connsiteX84" fmla="*/ 283190 w 452610"/>
                      <a:gd name="connsiteY84" fmla="*/ 85204 h 563663"/>
                      <a:gd name="connsiteX85" fmla="*/ 225317 w 452610"/>
                      <a:gd name="connsiteY85" fmla="*/ 74090 h 56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10" h="563663">
                        <a:moveTo>
                          <a:pt x="61248" y="563664"/>
                        </a:moveTo>
                        <a:lnTo>
                          <a:pt x="17370" y="563664"/>
                        </a:lnTo>
                        <a:cubicBezTo>
                          <a:pt x="7821" y="563664"/>
                          <a:pt x="0" y="555925"/>
                          <a:pt x="0" y="546294"/>
                        </a:cubicBezTo>
                        <a:lnTo>
                          <a:pt x="0" y="27743"/>
                        </a:lnTo>
                        <a:cubicBezTo>
                          <a:pt x="0" y="18193"/>
                          <a:pt x="7738" y="10373"/>
                          <a:pt x="17370" y="10373"/>
                        </a:cubicBezTo>
                        <a:lnTo>
                          <a:pt x="54745" y="10373"/>
                        </a:lnTo>
                        <a:cubicBezTo>
                          <a:pt x="63965" y="10373"/>
                          <a:pt x="71621" y="17617"/>
                          <a:pt x="72115" y="26837"/>
                        </a:cubicBezTo>
                        <a:lnTo>
                          <a:pt x="74008" y="62071"/>
                        </a:lnTo>
                        <a:cubicBezTo>
                          <a:pt x="74996" y="61166"/>
                          <a:pt x="75902" y="60260"/>
                          <a:pt x="76890" y="59355"/>
                        </a:cubicBezTo>
                        <a:cubicBezTo>
                          <a:pt x="89567" y="47500"/>
                          <a:pt x="103891" y="37045"/>
                          <a:pt x="119533" y="28237"/>
                        </a:cubicBezTo>
                        <a:cubicBezTo>
                          <a:pt x="135256" y="19428"/>
                          <a:pt x="152462" y="12431"/>
                          <a:pt x="170820" y="7491"/>
                        </a:cubicBezTo>
                        <a:cubicBezTo>
                          <a:pt x="189260" y="2552"/>
                          <a:pt x="208770" y="0"/>
                          <a:pt x="228775" y="0"/>
                        </a:cubicBezTo>
                        <a:cubicBezTo>
                          <a:pt x="260222" y="0"/>
                          <a:pt x="289941" y="5762"/>
                          <a:pt x="317190" y="17205"/>
                        </a:cubicBezTo>
                        <a:cubicBezTo>
                          <a:pt x="344356" y="28566"/>
                          <a:pt x="368230" y="44372"/>
                          <a:pt x="388152" y="64212"/>
                        </a:cubicBezTo>
                        <a:cubicBezTo>
                          <a:pt x="408074" y="84051"/>
                          <a:pt x="423962" y="107596"/>
                          <a:pt x="435405" y="134186"/>
                        </a:cubicBezTo>
                        <a:cubicBezTo>
                          <a:pt x="446848" y="160941"/>
                          <a:pt x="452610" y="190083"/>
                          <a:pt x="452610" y="220790"/>
                        </a:cubicBezTo>
                        <a:cubicBezTo>
                          <a:pt x="452610" y="251496"/>
                          <a:pt x="446930" y="280227"/>
                          <a:pt x="435652" y="307064"/>
                        </a:cubicBezTo>
                        <a:cubicBezTo>
                          <a:pt x="424374" y="333819"/>
                          <a:pt x="408568" y="357528"/>
                          <a:pt x="388646" y="377450"/>
                        </a:cubicBezTo>
                        <a:cubicBezTo>
                          <a:pt x="368723" y="397372"/>
                          <a:pt x="344850" y="413260"/>
                          <a:pt x="317848" y="424703"/>
                        </a:cubicBezTo>
                        <a:cubicBezTo>
                          <a:pt x="290764" y="436146"/>
                          <a:pt x="260963" y="441909"/>
                          <a:pt x="229269" y="441909"/>
                        </a:cubicBezTo>
                        <a:cubicBezTo>
                          <a:pt x="209264" y="441909"/>
                          <a:pt x="190001" y="439439"/>
                          <a:pt x="171972" y="434664"/>
                        </a:cubicBezTo>
                        <a:cubicBezTo>
                          <a:pt x="154026" y="429889"/>
                          <a:pt x="137150" y="423221"/>
                          <a:pt x="121755" y="414825"/>
                        </a:cubicBezTo>
                        <a:cubicBezTo>
                          <a:pt x="106279" y="406427"/>
                          <a:pt x="92037" y="396137"/>
                          <a:pt x="79524" y="384365"/>
                        </a:cubicBezTo>
                        <a:cubicBezTo>
                          <a:pt x="79277" y="384118"/>
                          <a:pt x="79030" y="383871"/>
                          <a:pt x="78783" y="383706"/>
                        </a:cubicBezTo>
                        <a:lnTo>
                          <a:pt x="78783" y="546294"/>
                        </a:lnTo>
                        <a:cubicBezTo>
                          <a:pt x="78783" y="555843"/>
                          <a:pt x="71045" y="563664"/>
                          <a:pt x="61413" y="563664"/>
                        </a:cubicBezTo>
                        <a:close/>
                        <a:moveTo>
                          <a:pt x="34740" y="528924"/>
                        </a:moveTo>
                        <a:lnTo>
                          <a:pt x="43878" y="528924"/>
                        </a:lnTo>
                        <a:lnTo>
                          <a:pt x="43878" y="336042"/>
                        </a:lnTo>
                        <a:cubicBezTo>
                          <a:pt x="43878" y="328303"/>
                          <a:pt x="48900" y="321553"/>
                          <a:pt x="56309" y="319412"/>
                        </a:cubicBezTo>
                        <a:cubicBezTo>
                          <a:pt x="63060" y="317437"/>
                          <a:pt x="70303" y="319741"/>
                          <a:pt x="74667" y="325010"/>
                        </a:cubicBezTo>
                        <a:cubicBezTo>
                          <a:pt x="67751" y="315049"/>
                          <a:pt x="61742" y="304265"/>
                          <a:pt x="56721" y="292740"/>
                        </a:cubicBezTo>
                        <a:cubicBezTo>
                          <a:pt x="47171" y="270677"/>
                          <a:pt x="42314" y="246474"/>
                          <a:pt x="42314" y="220790"/>
                        </a:cubicBezTo>
                        <a:cubicBezTo>
                          <a:pt x="42314" y="195105"/>
                          <a:pt x="47171" y="170902"/>
                          <a:pt x="56721" y="148840"/>
                        </a:cubicBezTo>
                        <a:cubicBezTo>
                          <a:pt x="66187" y="126942"/>
                          <a:pt x="79442" y="107514"/>
                          <a:pt x="95989" y="91296"/>
                        </a:cubicBezTo>
                        <a:cubicBezTo>
                          <a:pt x="112535" y="74996"/>
                          <a:pt x="132128" y="62154"/>
                          <a:pt x="154190" y="53098"/>
                        </a:cubicBezTo>
                        <a:cubicBezTo>
                          <a:pt x="176335" y="43960"/>
                          <a:pt x="200209" y="39350"/>
                          <a:pt x="225235" y="39350"/>
                        </a:cubicBezTo>
                        <a:cubicBezTo>
                          <a:pt x="250261" y="39350"/>
                          <a:pt x="274217" y="43960"/>
                          <a:pt x="296362" y="53098"/>
                        </a:cubicBezTo>
                        <a:cubicBezTo>
                          <a:pt x="318507" y="62154"/>
                          <a:pt x="338017" y="75078"/>
                          <a:pt x="354482" y="91378"/>
                        </a:cubicBezTo>
                        <a:cubicBezTo>
                          <a:pt x="370864" y="107678"/>
                          <a:pt x="383953" y="127024"/>
                          <a:pt x="393503" y="148922"/>
                        </a:cubicBezTo>
                        <a:cubicBezTo>
                          <a:pt x="403052" y="170985"/>
                          <a:pt x="407909" y="195187"/>
                          <a:pt x="407909" y="220872"/>
                        </a:cubicBezTo>
                        <a:cubicBezTo>
                          <a:pt x="407909" y="246557"/>
                          <a:pt x="403052" y="270760"/>
                          <a:pt x="393503" y="292822"/>
                        </a:cubicBezTo>
                        <a:cubicBezTo>
                          <a:pt x="384036" y="314720"/>
                          <a:pt x="370864" y="334066"/>
                          <a:pt x="354482" y="350366"/>
                        </a:cubicBezTo>
                        <a:cubicBezTo>
                          <a:pt x="338017" y="366665"/>
                          <a:pt x="318507" y="379508"/>
                          <a:pt x="296362" y="388646"/>
                        </a:cubicBezTo>
                        <a:cubicBezTo>
                          <a:pt x="274299" y="397784"/>
                          <a:pt x="250344" y="402394"/>
                          <a:pt x="225235" y="402394"/>
                        </a:cubicBezTo>
                        <a:cubicBezTo>
                          <a:pt x="200127" y="402394"/>
                          <a:pt x="176253" y="397784"/>
                          <a:pt x="154108" y="388646"/>
                        </a:cubicBezTo>
                        <a:cubicBezTo>
                          <a:pt x="132046" y="379590"/>
                          <a:pt x="112453" y="366748"/>
                          <a:pt x="95906" y="350448"/>
                        </a:cubicBezTo>
                        <a:cubicBezTo>
                          <a:pt x="88662" y="343368"/>
                          <a:pt x="82076" y="335630"/>
                          <a:pt x="76149" y="327398"/>
                        </a:cubicBezTo>
                        <a:cubicBezTo>
                          <a:pt x="83640" y="338923"/>
                          <a:pt x="92696" y="349543"/>
                          <a:pt x="102986" y="359174"/>
                        </a:cubicBezTo>
                        <a:cubicBezTo>
                          <a:pt x="113441" y="368971"/>
                          <a:pt x="125295" y="377450"/>
                          <a:pt x="138138" y="384447"/>
                        </a:cubicBezTo>
                        <a:cubicBezTo>
                          <a:pt x="151144" y="391527"/>
                          <a:pt x="165387" y="397207"/>
                          <a:pt x="180699" y="401241"/>
                        </a:cubicBezTo>
                        <a:cubicBezTo>
                          <a:pt x="195846" y="405275"/>
                          <a:pt x="212146" y="407333"/>
                          <a:pt x="229104" y="407333"/>
                        </a:cubicBezTo>
                        <a:cubicBezTo>
                          <a:pt x="256106" y="407333"/>
                          <a:pt x="281379" y="402476"/>
                          <a:pt x="304265" y="392844"/>
                        </a:cubicBezTo>
                        <a:cubicBezTo>
                          <a:pt x="327068" y="383212"/>
                          <a:pt x="347155" y="369876"/>
                          <a:pt x="363949" y="353082"/>
                        </a:cubicBezTo>
                        <a:cubicBezTo>
                          <a:pt x="380743" y="336288"/>
                          <a:pt x="393997" y="316366"/>
                          <a:pt x="403546" y="293728"/>
                        </a:cubicBezTo>
                        <a:cubicBezTo>
                          <a:pt x="413013" y="271171"/>
                          <a:pt x="417788" y="246721"/>
                          <a:pt x="417788" y="220872"/>
                        </a:cubicBezTo>
                        <a:cubicBezTo>
                          <a:pt x="417788" y="195023"/>
                          <a:pt x="412931" y="170326"/>
                          <a:pt x="403382" y="147934"/>
                        </a:cubicBezTo>
                        <a:cubicBezTo>
                          <a:pt x="393750" y="125460"/>
                          <a:pt x="380331" y="105620"/>
                          <a:pt x="363619" y="88908"/>
                        </a:cubicBezTo>
                        <a:cubicBezTo>
                          <a:pt x="346826" y="72279"/>
                          <a:pt x="326657" y="58943"/>
                          <a:pt x="303689" y="49311"/>
                        </a:cubicBezTo>
                        <a:cubicBezTo>
                          <a:pt x="280720" y="39680"/>
                          <a:pt x="255530" y="34822"/>
                          <a:pt x="228775" y="34822"/>
                        </a:cubicBezTo>
                        <a:cubicBezTo>
                          <a:pt x="211816" y="34822"/>
                          <a:pt x="195352" y="36963"/>
                          <a:pt x="179875" y="41079"/>
                        </a:cubicBezTo>
                        <a:cubicBezTo>
                          <a:pt x="164316" y="45278"/>
                          <a:pt x="149745" y="51122"/>
                          <a:pt x="136574" y="58531"/>
                        </a:cubicBezTo>
                        <a:cubicBezTo>
                          <a:pt x="123319" y="65941"/>
                          <a:pt x="111218" y="74749"/>
                          <a:pt x="100599" y="84710"/>
                        </a:cubicBezTo>
                        <a:cubicBezTo>
                          <a:pt x="89979" y="94589"/>
                          <a:pt x="80923" y="105455"/>
                          <a:pt x="73597" y="116898"/>
                        </a:cubicBezTo>
                        <a:cubicBezTo>
                          <a:pt x="69563" y="123237"/>
                          <a:pt x="61824" y="126283"/>
                          <a:pt x="54498" y="124307"/>
                        </a:cubicBezTo>
                        <a:cubicBezTo>
                          <a:pt x="47171" y="122414"/>
                          <a:pt x="41984" y="115993"/>
                          <a:pt x="41573" y="108419"/>
                        </a:cubicBezTo>
                        <a:lnTo>
                          <a:pt x="38280" y="45113"/>
                        </a:lnTo>
                        <a:lnTo>
                          <a:pt x="34740" y="45113"/>
                        </a:lnTo>
                        <a:lnTo>
                          <a:pt x="34740" y="528924"/>
                        </a:lnTo>
                        <a:close/>
                        <a:moveTo>
                          <a:pt x="225317" y="74090"/>
                        </a:moveTo>
                        <a:cubicBezTo>
                          <a:pt x="204819" y="74090"/>
                          <a:pt x="185309" y="77795"/>
                          <a:pt x="167445" y="85204"/>
                        </a:cubicBezTo>
                        <a:cubicBezTo>
                          <a:pt x="149498" y="92613"/>
                          <a:pt x="133692" y="102986"/>
                          <a:pt x="120356" y="116075"/>
                        </a:cubicBezTo>
                        <a:cubicBezTo>
                          <a:pt x="107020" y="129164"/>
                          <a:pt x="96318" y="144888"/>
                          <a:pt x="88579" y="162670"/>
                        </a:cubicBezTo>
                        <a:cubicBezTo>
                          <a:pt x="80923" y="180369"/>
                          <a:pt x="77054" y="199962"/>
                          <a:pt x="77054" y="220872"/>
                        </a:cubicBezTo>
                        <a:cubicBezTo>
                          <a:pt x="77054" y="241782"/>
                          <a:pt x="80923" y="261375"/>
                          <a:pt x="88579" y="279074"/>
                        </a:cubicBezTo>
                        <a:cubicBezTo>
                          <a:pt x="96318" y="296856"/>
                          <a:pt x="106937" y="312579"/>
                          <a:pt x="120356" y="325669"/>
                        </a:cubicBezTo>
                        <a:cubicBezTo>
                          <a:pt x="133692" y="338758"/>
                          <a:pt x="149498" y="349131"/>
                          <a:pt x="167445" y="356540"/>
                        </a:cubicBezTo>
                        <a:cubicBezTo>
                          <a:pt x="185309" y="363949"/>
                          <a:pt x="204819" y="367653"/>
                          <a:pt x="225317" y="367653"/>
                        </a:cubicBezTo>
                        <a:cubicBezTo>
                          <a:pt x="245816" y="367653"/>
                          <a:pt x="265326" y="363949"/>
                          <a:pt x="283190" y="356540"/>
                        </a:cubicBezTo>
                        <a:cubicBezTo>
                          <a:pt x="301054" y="349213"/>
                          <a:pt x="316860" y="338840"/>
                          <a:pt x="330032" y="325751"/>
                        </a:cubicBezTo>
                        <a:cubicBezTo>
                          <a:pt x="343286" y="312662"/>
                          <a:pt x="353905" y="296938"/>
                          <a:pt x="361644" y="279074"/>
                        </a:cubicBezTo>
                        <a:cubicBezTo>
                          <a:pt x="369300" y="261375"/>
                          <a:pt x="373169" y="241864"/>
                          <a:pt x="373169" y="220872"/>
                        </a:cubicBezTo>
                        <a:cubicBezTo>
                          <a:pt x="373169" y="199879"/>
                          <a:pt x="369300" y="180369"/>
                          <a:pt x="361644" y="162670"/>
                        </a:cubicBezTo>
                        <a:cubicBezTo>
                          <a:pt x="353905" y="144805"/>
                          <a:pt x="343286" y="129164"/>
                          <a:pt x="330032" y="115993"/>
                        </a:cubicBezTo>
                        <a:cubicBezTo>
                          <a:pt x="316860" y="102903"/>
                          <a:pt x="301054" y="92531"/>
                          <a:pt x="283190" y="85204"/>
                        </a:cubicBezTo>
                        <a:cubicBezTo>
                          <a:pt x="265326" y="77795"/>
                          <a:pt x="245816" y="74090"/>
                          <a:pt x="225317" y="74090"/>
                        </a:cubicBezTo>
                        <a:close/>
                      </a:path>
                    </a:pathLst>
                  </a:custGeom>
                  <a:solidFill>
                    <a:srgbClr val="1D1D1B"/>
                  </a:solidFill>
                  <a:ln w="8232" cap="flat">
                    <a:noFill/>
                    <a:prstDash val="solid"/>
                    <a:miter/>
                  </a:ln>
                </p:spPr>
                <p:txBody>
                  <a:bodyPr rtlCol="0" anchor="ctr"/>
                  <a:lstStyle/>
                  <a:p>
                    <a:endParaRPr lang="en-US"/>
                  </a:p>
                </p:txBody>
              </p:sp>
            </p:grpSp>
            <p:grpSp>
              <p:nvGrpSpPr>
                <p:cNvPr id="24" name="Gráfico 23">
                  <a:extLst>
                    <a:ext uri="{FF2B5EF4-FFF2-40B4-BE49-F238E27FC236}">
                      <a16:creationId xmlns:a16="http://schemas.microsoft.com/office/drawing/2014/main" id="{B9AAE017-4165-6C4F-6E2B-75DC09D97241}"/>
                    </a:ext>
                  </a:extLst>
                </p:cNvPr>
                <p:cNvGrpSpPr/>
                <p:nvPr/>
              </p:nvGrpSpPr>
              <p:grpSpPr>
                <a:xfrm>
                  <a:off x="8390335" y="5159012"/>
                  <a:ext cx="452610" cy="441743"/>
                  <a:chOff x="8390335" y="5159012"/>
                  <a:chExt cx="452610" cy="441743"/>
                </a:xfrm>
                <a:solidFill>
                  <a:srgbClr val="1D1D1B"/>
                </a:solidFill>
              </p:grpSpPr>
              <p:sp>
                <p:nvSpPr>
                  <p:cNvPr id="43" name="Forma Livre: Forma 42">
                    <a:extLst>
                      <a:ext uri="{FF2B5EF4-FFF2-40B4-BE49-F238E27FC236}">
                        <a16:creationId xmlns:a16="http://schemas.microsoft.com/office/drawing/2014/main" id="{34381E94-8479-5487-AE46-0D4B05B5DF36}"/>
                      </a:ext>
                    </a:extLst>
                  </p:cNvPr>
                  <p:cNvSpPr/>
                  <p:nvPr/>
                </p:nvSpPr>
                <p:spPr>
                  <a:xfrm>
                    <a:off x="8407787" y="5176300"/>
                    <a:ext cx="418034" cy="407086"/>
                  </a:xfrm>
                  <a:custGeom>
                    <a:avLst/>
                    <a:gdLst>
                      <a:gd name="connsiteX0" fmla="*/ 0 w 418034"/>
                      <a:gd name="connsiteY0" fmla="*/ 203337 h 407086"/>
                      <a:gd name="connsiteX1" fmla="*/ 16053 w 418034"/>
                      <a:gd name="connsiteY1" fmla="*/ 123813 h 407086"/>
                      <a:gd name="connsiteX2" fmla="*/ 60343 w 418034"/>
                      <a:gd name="connsiteY2" fmla="*/ 59108 h 407086"/>
                      <a:gd name="connsiteX3" fmla="*/ 126777 w 418034"/>
                      <a:gd name="connsiteY3" fmla="*/ 15806 h 407086"/>
                      <a:gd name="connsiteX4" fmla="*/ 208852 w 418034"/>
                      <a:gd name="connsiteY4" fmla="*/ 0 h 407086"/>
                      <a:gd name="connsiteX5" fmla="*/ 291257 w 418034"/>
                      <a:gd name="connsiteY5" fmla="*/ 15806 h 407086"/>
                      <a:gd name="connsiteX6" fmla="*/ 357692 w 418034"/>
                      <a:gd name="connsiteY6" fmla="*/ 59108 h 407086"/>
                      <a:gd name="connsiteX7" fmla="*/ 401982 w 418034"/>
                      <a:gd name="connsiteY7" fmla="*/ 123813 h 407086"/>
                      <a:gd name="connsiteX8" fmla="*/ 418035 w 418034"/>
                      <a:gd name="connsiteY8" fmla="*/ 203337 h 407086"/>
                      <a:gd name="connsiteX9" fmla="*/ 401982 w 418034"/>
                      <a:gd name="connsiteY9" fmla="*/ 283272 h 407086"/>
                      <a:gd name="connsiteX10" fmla="*/ 357692 w 418034"/>
                      <a:gd name="connsiteY10" fmla="*/ 347978 h 407086"/>
                      <a:gd name="connsiteX11" fmla="*/ 291257 w 418034"/>
                      <a:gd name="connsiteY11" fmla="*/ 391280 h 407086"/>
                      <a:gd name="connsiteX12" fmla="*/ 208852 w 418034"/>
                      <a:gd name="connsiteY12" fmla="*/ 407086 h 407086"/>
                      <a:gd name="connsiteX13" fmla="*/ 126777 w 418034"/>
                      <a:gd name="connsiteY13" fmla="*/ 391280 h 407086"/>
                      <a:gd name="connsiteX14" fmla="*/ 60590 w 418034"/>
                      <a:gd name="connsiteY14" fmla="*/ 347978 h 407086"/>
                      <a:gd name="connsiteX15" fmla="*/ 16300 w 418034"/>
                      <a:gd name="connsiteY15" fmla="*/ 283272 h 407086"/>
                      <a:gd name="connsiteX16" fmla="*/ 82 w 418034"/>
                      <a:gd name="connsiteY16" fmla="*/ 203337 h 407086"/>
                      <a:gd name="connsiteX17" fmla="*/ 44207 w 418034"/>
                      <a:gd name="connsiteY17" fmla="*/ 203337 h 407086"/>
                      <a:gd name="connsiteX18" fmla="*/ 57214 w 418034"/>
                      <a:gd name="connsiteY18" fmla="*/ 268619 h 407086"/>
                      <a:gd name="connsiteX19" fmla="*/ 92531 w 418034"/>
                      <a:gd name="connsiteY19" fmla="*/ 320730 h 407086"/>
                      <a:gd name="connsiteX20" fmla="*/ 144971 w 418034"/>
                      <a:gd name="connsiteY20" fmla="*/ 355058 h 407086"/>
                      <a:gd name="connsiteX21" fmla="*/ 209429 w 418034"/>
                      <a:gd name="connsiteY21" fmla="*/ 367489 h 407086"/>
                      <a:gd name="connsiteX22" fmla="*/ 273723 w 418034"/>
                      <a:gd name="connsiteY22" fmla="*/ 355058 h 407086"/>
                      <a:gd name="connsiteX23" fmla="*/ 325998 w 418034"/>
                      <a:gd name="connsiteY23" fmla="*/ 320730 h 407086"/>
                      <a:gd name="connsiteX24" fmla="*/ 361314 w 418034"/>
                      <a:gd name="connsiteY24" fmla="*/ 268619 h 407086"/>
                      <a:gd name="connsiteX25" fmla="*/ 374322 w 418034"/>
                      <a:gd name="connsiteY25" fmla="*/ 203337 h 407086"/>
                      <a:gd name="connsiteX26" fmla="*/ 361314 w 418034"/>
                      <a:gd name="connsiteY26" fmla="*/ 138302 h 407086"/>
                      <a:gd name="connsiteX27" fmla="*/ 325834 w 418034"/>
                      <a:gd name="connsiteY27" fmla="*/ 86439 h 407086"/>
                      <a:gd name="connsiteX28" fmla="*/ 273394 w 418034"/>
                      <a:gd name="connsiteY28" fmla="*/ 51946 h 407086"/>
                      <a:gd name="connsiteX29" fmla="*/ 209100 w 418034"/>
                      <a:gd name="connsiteY29" fmla="*/ 39350 h 407086"/>
                      <a:gd name="connsiteX30" fmla="*/ 144806 w 418034"/>
                      <a:gd name="connsiteY30" fmla="*/ 51946 h 407086"/>
                      <a:gd name="connsiteX31" fmla="*/ 92531 w 418034"/>
                      <a:gd name="connsiteY31" fmla="*/ 86439 h 407086"/>
                      <a:gd name="connsiteX32" fmla="*/ 57214 w 418034"/>
                      <a:gd name="connsiteY32" fmla="*/ 138302 h 407086"/>
                      <a:gd name="connsiteX33" fmla="*/ 44207 w 418034"/>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4" h="407086">
                        <a:moveTo>
                          <a:pt x="0" y="203337"/>
                        </a:moveTo>
                        <a:cubicBezTo>
                          <a:pt x="0" y="175101"/>
                          <a:pt x="5351" y="148592"/>
                          <a:pt x="16053" y="123813"/>
                        </a:cubicBezTo>
                        <a:cubicBezTo>
                          <a:pt x="26754" y="99034"/>
                          <a:pt x="41490" y="77466"/>
                          <a:pt x="60343" y="59108"/>
                        </a:cubicBezTo>
                        <a:cubicBezTo>
                          <a:pt x="79194" y="40750"/>
                          <a:pt x="101339" y="26343"/>
                          <a:pt x="126777" y="15806"/>
                        </a:cubicBezTo>
                        <a:cubicBezTo>
                          <a:pt x="152215" y="5269"/>
                          <a:pt x="179546" y="0"/>
                          <a:pt x="208852" y="0"/>
                        </a:cubicBezTo>
                        <a:cubicBezTo>
                          <a:pt x="238160" y="0"/>
                          <a:pt x="265820" y="5269"/>
                          <a:pt x="291257" y="15806"/>
                        </a:cubicBezTo>
                        <a:cubicBezTo>
                          <a:pt x="316696" y="26343"/>
                          <a:pt x="338840"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0" y="366254"/>
                          <a:pt x="316696" y="380743"/>
                          <a:pt x="291257" y="391280"/>
                        </a:cubicBezTo>
                        <a:cubicBezTo>
                          <a:pt x="265820" y="401817"/>
                          <a:pt x="238324" y="407086"/>
                          <a:pt x="208852" y="407086"/>
                        </a:cubicBezTo>
                        <a:cubicBezTo>
                          <a:pt x="179381" y="407086"/>
                          <a:pt x="152215" y="401817"/>
                          <a:pt x="126777" y="391280"/>
                        </a:cubicBezTo>
                        <a:cubicBezTo>
                          <a:pt x="101339" y="380743"/>
                          <a:pt x="79276" y="366254"/>
                          <a:pt x="60590" y="347978"/>
                        </a:cubicBezTo>
                        <a:cubicBezTo>
                          <a:pt x="41903" y="329703"/>
                          <a:pt x="27166" y="308134"/>
                          <a:pt x="16300" y="283272"/>
                        </a:cubicBezTo>
                        <a:cubicBezTo>
                          <a:pt x="5515" y="258494"/>
                          <a:pt x="82" y="231821"/>
                          <a:pt x="82" y="203337"/>
                        </a:cubicBezTo>
                        <a:close/>
                        <a:moveTo>
                          <a:pt x="44207" y="203337"/>
                        </a:moveTo>
                        <a:cubicBezTo>
                          <a:pt x="44207" y="226717"/>
                          <a:pt x="48570" y="248450"/>
                          <a:pt x="57214" y="268619"/>
                        </a:cubicBezTo>
                        <a:cubicBezTo>
                          <a:pt x="65858" y="288706"/>
                          <a:pt x="77630" y="306076"/>
                          <a:pt x="92531" y="320730"/>
                        </a:cubicBezTo>
                        <a:cubicBezTo>
                          <a:pt x="107431" y="335383"/>
                          <a:pt x="124883" y="346826"/>
                          <a:pt x="144971" y="355058"/>
                        </a:cubicBezTo>
                        <a:cubicBezTo>
                          <a:pt x="165057" y="363373"/>
                          <a:pt x="186543" y="367489"/>
                          <a:pt x="209429" y="367489"/>
                        </a:cubicBezTo>
                        <a:cubicBezTo>
                          <a:pt x="232315" y="367489"/>
                          <a:pt x="253719" y="363373"/>
                          <a:pt x="273723" y="355058"/>
                        </a:cubicBezTo>
                        <a:cubicBezTo>
                          <a:pt x="293645" y="346826"/>
                          <a:pt x="311098" y="335383"/>
                          <a:pt x="325998" y="320730"/>
                        </a:cubicBezTo>
                        <a:cubicBezTo>
                          <a:pt x="340898" y="306076"/>
                          <a:pt x="352671" y="288706"/>
                          <a:pt x="361314" y="268619"/>
                        </a:cubicBezTo>
                        <a:cubicBezTo>
                          <a:pt x="369958" y="248532"/>
                          <a:pt x="374322" y="226799"/>
                          <a:pt x="374322" y="203337"/>
                        </a:cubicBezTo>
                        <a:cubicBezTo>
                          <a:pt x="374322" y="179875"/>
                          <a:pt x="369958" y="158224"/>
                          <a:pt x="361314" y="138302"/>
                        </a:cubicBezTo>
                        <a:cubicBezTo>
                          <a:pt x="352671" y="118380"/>
                          <a:pt x="340816" y="101010"/>
                          <a:pt x="325834" y="86439"/>
                        </a:cubicBezTo>
                        <a:cubicBezTo>
                          <a:pt x="310850" y="71785"/>
                          <a:pt x="293316" y="60342"/>
                          <a:pt x="273394" y="51946"/>
                        </a:cubicBezTo>
                        <a:cubicBezTo>
                          <a:pt x="253389" y="43549"/>
                          <a:pt x="231985" y="39350"/>
                          <a:pt x="209100" y="39350"/>
                        </a:cubicBezTo>
                        <a:cubicBezTo>
                          <a:pt x="186214" y="39350"/>
                          <a:pt x="164727" y="43549"/>
                          <a:pt x="144806" y="51946"/>
                        </a:cubicBezTo>
                        <a:cubicBezTo>
                          <a:pt x="124801" y="60342"/>
                          <a:pt x="107431" y="71868"/>
                          <a:pt x="92531" y="86439"/>
                        </a:cubicBezTo>
                        <a:cubicBezTo>
                          <a:pt x="77630" y="101092"/>
                          <a:pt x="65858" y="118380"/>
                          <a:pt x="57214" y="138302"/>
                        </a:cubicBezTo>
                        <a:cubicBezTo>
                          <a:pt x="48570"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44" name="Forma Livre: Forma 43">
                    <a:extLst>
                      <a:ext uri="{FF2B5EF4-FFF2-40B4-BE49-F238E27FC236}">
                        <a16:creationId xmlns:a16="http://schemas.microsoft.com/office/drawing/2014/main" id="{9D753C91-72E3-0A0E-11D3-A1E461B476E9}"/>
                      </a:ext>
                    </a:extLst>
                  </p:cNvPr>
                  <p:cNvSpPr/>
                  <p:nvPr/>
                </p:nvSpPr>
                <p:spPr>
                  <a:xfrm>
                    <a:off x="8390335" y="5159012"/>
                    <a:ext cx="452610" cy="441743"/>
                  </a:xfrm>
                  <a:custGeom>
                    <a:avLst/>
                    <a:gdLst>
                      <a:gd name="connsiteX0" fmla="*/ 226141 w 452610"/>
                      <a:gd name="connsiteY0" fmla="*/ 441744 h 441743"/>
                      <a:gd name="connsiteX1" fmla="*/ 137479 w 452610"/>
                      <a:gd name="connsiteY1" fmla="*/ 424621 h 441743"/>
                      <a:gd name="connsiteX2" fmla="*/ 65775 w 452610"/>
                      <a:gd name="connsiteY2" fmla="*/ 377697 h 441743"/>
                      <a:gd name="connsiteX3" fmla="*/ 17699 w 452610"/>
                      <a:gd name="connsiteY3" fmla="*/ 307558 h 441743"/>
                      <a:gd name="connsiteX4" fmla="*/ 0 w 452610"/>
                      <a:gd name="connsiteY4" fmla="*/ 220708 h 441743"/>
                      <a:gd name="connsiteX5" fmla="*/ 17452 w 452610"/>
                      <a:gd name="connsiteY5" fmla="*/ 134269 h 441743"/>
                      <a:gd name="connsiteX6" fmla="*/ 65529 w 452610"/>
                      <a:gd name="connsiteY6" fmla="*/ 64047 h 441743"/>
                      <a:gd name="connsiteX7" fmla="*/ 137397 w 452610"/>
                      <a:gd name="connsiteY7" fmla="*/ 17123 h 441743"/>
                      <a:gd name="connsiteX8" fmla="*/ 226141 w 452610"/>
                      <a:gd name="connsiteY8" fmla="*/ 0 h 441743"/>
                      <a:gd name="connsiteX9" fmla="*/ 315214 w 452610"/>
                      <a:gd name="connsiteY9" fmla="*/ 17123 h 441743"/>
                      <a:gd name="connsiteX10" fmla="*/ 387081 w 452610"/>
                      <a:gd name="connsiteY10" fmla="*/ 64047 h 441743"/>
                      <a:gd name="connsiteX11" fmla="*/ 435158 w 452610"/>
                      <a:gd name="connsiteY11" fmla="*/ 134269 h 441743"/>
                      <a:gd name="connsiteX12" fmla="*/ 452611 w 452610"/>
                      <a:gd name="connsiteY12" fmla="*/ 220708 h 441743"/>
                      <a:gd name="connsiteX13" fmla="*/ 435158 w 452610"/>
                      <a:gd name="connsiteY13" fmla="*/ 307476 h 441743"/>
                      <a:gd name="connsiteX14" fmla="*/ 387081 w 452610"/>
                      <a:gd name="connsiteY14" fmla="*/ 377697 h 441743"/>
                      <a:gd name="connsiteX15" fmla="*/ 315214 w 452610"/>
                      <a:gd name="connsiteY15" fmla="*/ 424621 h 441743"/>
                      <a:gd name="connsiteX16" fmla="*/ 226141 w 452610"/>
                      <a:gd name="connsiteY16" fmla="*/ 441744 h 441743"/>
                      <a:gd name="connsiteX17" fmla="*/ 226141 w 452610"/>
                      <a:gd name="connsiteY17" fmla="*/ 34658 h 441743"/>
                      <a:gd name="connsiteX18" fmla="*/ 150733 w 452610"/>
                      <a:gd name="connsiteY18" fmla="*/ 49147 h 441743"/>
                      <a:gd name="connsiteX19" fmla="*/ 89814 w 452610"/>
                      <a:gd name="connsiteY19" fmla="*/ 88826 h 441743"/>
                      <a:gd name="connsiteX20" fmla="*/ 49393 w 452610"/>
                      <a:gd name="connsiteY20" fmla="*/ 147934 h 441743"/>
                      <a:gd name="connsiteX21" fmla="*/ 34822 w 452610"/>
                      <a:gd name="connsiteY21" fmla="*/ 220625 h 441743"/>
                      <a:gd name="connsiteX22" fmla="*/ 49640 w 452610"/>
                      <a:gd name="connsiteY22" fmla="*/ 293645 h 441743"/>
                      <a:gd name="connsiteX23" fmla="*/ 90144 w 452610"/>
                      <a:gd name="connsiteY23" fmla="*/ 352836 h 441743"/>
                      <a:gd name="connsiteX24" fmla="*/ 150815 w 452610"/>
                      <a:gd name="connsiteY24" fmla="*/ 392515 h 441743"/>
                      <a:gd name="connsiteX25" fmla="*/ 226223 w 452610"/>
                      <a:gd name="connsiteY25" fmla="*/ 407004 h 441743"/>
                      <a:gd name="connsiteX26" fmla="*/ 301960 w 452610"/>
                      <a:gd name="connsiteY26" fmla="*/ 392515 h 441743"/>
                      <a:gd name="connsiteX27" fmla="*/ 362879 w 452610"/>
                      <a:gd name="connsiteY27" fmla="*/ 352836 h 441743"/>
                      <a:gd name="connsiteX28" fmla="*/ 403299 w 452610"/>
                      <a:gd name="connsiteY28" fmla="*/ 293728 h 441743"/>
                      <a:gd name="connsiteX29" fmla="*/ 417870 w 452610"/>
                      <a:gd name="connsiteY29" fmla="*/ 220625 h 441743"/>
                      <a:gd name="connsiteX30" fmla="*/ 403299 w 452610"/>
                      <a:gd name="connsiteY30" fmla="*/ 147934 h 441743"/>
                      <a:gd name="connsiteX31" fmla="*/ 362879 w 452610"/>
                      <a:gd name="connsiteY31" fmla="*/ 88826 h 441743"/>
                      <a:gd name="connsiteX32" fmla="*/ 301960 w 452610"/>
                      <a:gd name="connsiteY32" fmla="*/ 49147 h 441743"/>
                      <a:gd name="connsiteX33" fmla="*/ 226223 w 452610"/>
                      <a:gd name="connsiteY33" fmla="*/ 34658 h 441743"/>
                      <a:gd name="connsiteX34" fmla="*/ 226964 w 452610"/>
                      <a:gd name="connsiteY34" fmla="*/ 402064 h 441743"/>
                      <a:gd name="connsiteX35" fmla="*/ 155837 w 452610"/>
                      <a:gd name="connsiteY35" fmla="*/ 388317 h 441743"/>
                      <a:gd name="connsiteX36" fmla="*/ 97799 w 452610"/>
                      <a:gd name="connsiteY36" fmla="*/ 350284 h 441743"/>
                      <a:gd name="connsiteX37" fmla="*/ 58696 w 452610"/>
                      <a:gd name="connsiteY37" fmla="*/ 292658 h 441743"/>
                      <a:gd name="connsiteX38" fmla="*/ 44289 w 452610"/>
                      <a:gd name="connsiteY38" fmla="*/ 220543 h 441743"/>
                      <a:gd name="connsiteX39" fmla="*/ 58696 w 452610"/>
                      <a:gd name="connsiteY39" fmla="*/ 148593 h 441743"/>
                      <a:gd name="connsiteX40" fmla="*/ 97799 w 452610"/>
                      <a:gd name="connsiteY40" fmla="*/ 91214 h 441743"/>
                      <a:gd name="connsiteX41" fmla="*/ 155507 w 452610"/>
                      <a:gd name="connsiteY41" fmla="*/ 53098 h 441743"/>
                      <a:gd name="connsiteX42" fmla="*/ 226552 w 452610"/>
                      <a:gd name="connsiteY42" fmla="*/ 39186 h 441743"/>
                      <a:gd name="connsiteX43" fmla="*/ 297596 w 452610"/>
                      <a:gd name="connsiteY43" fmla="*/ 53098 h 441743"/>
                      <a:gd name="connsiteX44" fmla="*/ 355470 w 452610"/>
                      <a:gd name="connsiteY44" fmla="*/ 91214 h 441743"/>
                      <a:gd name="connsiteX45" fmla="*/ 394820 w 452610"/>
                      <a:gd name="connsiteY45" fmla="*/ 148675 h 441743"/>
                      <a:gd name="connsiteX46" fmla="*/ 409227 w 452610"/>
                      <a:gd name="connsiteY46" fmla="*/ 220625 h 441743"/>
                      <a:gd name="connsiteX47" fmla="*/ 394820 w 452610"/>
                      <a:gd name="connsiteY47" fmla="*/ 292740 h 441743"/>
                      <a:gd name="connsiteX48" fmla="*/ 355717 w 452610"/>
                      <a:gd name="connsiteY48" fmla="*/ 350366 h 441743"/>
                      <a:gd name="connsiteX49" fmla="*/ 297926 w 452610"/>
                      <a:gd name="connsiteY49" fmla="*/ 388399 h 441743"/>
                      <a:gd name="connsiteX50" fmla="*/ 226964 w 452610"/>
                      <a:gd name="connsiteY50" fmla="*/ 402147 h 441743"/>
                      <a:gd name="connsiteX51" fmla="*/ 226552 w 452610"/>
                      <a:gd name="connsiteY51" fmla="*/ 73926 h 441743"/>
                      <a:gd name="connsiteX52" fmla="*/ 169008 w 452610"/>
                      <a:gd name="connsiteY52" fmla="*/ 85122 h 441743"/>
                      <a:gd name="connsiteX53" fmla="*/ 122167 w 452610"/>
                      <a:gd name="connsiteY53" fmla="*/ 115993 h 441743"/>
                      <a:gd name="connsiteX54" fmla="*/ 90637 w 452610"/>
                      <a:gd name="connsiteY54" fmla="*/ 162423 h 441743"/>
                      <a:gd name="connsiteX55" fmla="*/ 79113 w 452610"/>
                      <a:gd name="connsiteY55" fmla="*/ 220625 h 441743"/>
                      <a:gd name="connsiteX56" fmla="*/ 90637 w 452610"/>
                      <a:gd name="connsiteY56" fmla="*/ 278992 h 441743"/>
                      <a:gd name="connsiteX57" fmla="*/ 122167 w 452610"/>
                      <a:gd name="connsiteY57" fmla="*/ 325587 h 441743"/>
                      <a:gd name="connsiteX58" fmla="*/ 169091 w 452610"/>
                      <a:gd name="connsiteY58" fmla="*/ 356293 h 441743"/>
                      <a:gd name="connsiteX59" fmla="*/ 226964 w 452610"/>
                      <a:gd name="connsiteY59" fmla="*/ 367407 h 441743"/>
                      <a:gd name="connsiteX60" fmla="*/ 284590 w 452610"/>
                      <a:gd name="connsiteY60" fmla="*/ 356293 h 441743"/>
                      <a:gd name="connsiteX61" fmla="*/ 331349 w 452610"/>
                      <a:gd name="connsiteY61" fmla="*/ 325587 h 441743"/>
                      <a:gd name="connsiteX62" fmla="*/ 362879 w 452610"/>
                      <a:gd name="connsiteY62" fmla="*/ 278992 h 441743"/>
                      <a:gd name="connsiteX63" fmla="*/ 374404 w 452610"/>
                      <a:gd name="connsiteY63" fmla="*/ 220625 h 441743"/>
                      <a:gd name="connsiteX64" fmla="*/ 362879 w 452610"/>
                      <a:gd name="connsiteY64" fmla="*/ 162423 h 441743"/>
                      <a:gd name="connsiteX65" fmla="*/ 331185 w 452610"/>
                      <a:gd name="connsiteY65" fmla="*/ 116075 h 441743"/>
                      <a:gd name="connsiteX66" fmla="*/ 284095 w 452610"/>
                      <a:gd name="connsiteY66" fmla="*/ 85122 h 441743"/>
                      <a:gd name="connsiteX67" fmla="*/ 226552 w 452610"/>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610" h="441743">
                        <a:moveTo>
                          <a:pt x="226141" y="441744"/>
                        </a:moveTo>
                        <a:cubicBezTo>
                          <a:pt x="194693" y="441744"/>
                          <a:pt x="164892" y="435981"/>
                          <a:pt x="137479" y="424621"/>
                        </a:cubicBezTo>
                        <a:cubicBezTo>
                          <a:pt x="110065" y="413260"/>
                          <a:pt x="85945" y="397454"/>
                          <a:pt x="65775" y="377697"/>
                        </a:cubicBezTo>
                        <a:cubicBezTo>
                          <a:pt x="45524" y="357857"/>
                          <a:pt x="29389" y="334313"/>
                          <a:pt x="17699" y="307558"/>
                        </a:cubicBezTo>
                        <a:cubicBezTo>
                          <a:pt x="6009" y="280721"/>
                          <a:pt x="0" y="251496"/>
                          <a:pt x="0" y="220708"/>
                        </a:cubicBezTo>
                        <a:cubicBezTo>
                          <a:pt x="0" y="189918"/>
                          <a:pt x="5845" y="161188"/>
                          <a:pt x="17452" y="134269"/>
                        </a:cubicBezTo>
                        <a:cubicBezTo>
                          <a:pt x="28977" y="107514"/>
                          <a:pt x="45195" y="83805"/>
                          <a:pt x="65529" y="64047"/>
                        </a:cubicBezTo>
                        <a:cubicBezTo>
                          <a:pt x="85863" y="44290"/>
                          <a:pt x="109984" y="28484"/>
                          <a:pt x="137397" y="17123"/>
                        </a:cubicBezTo>
                        <a:cubicBezTo>
                          <a:pt x="164810" y="5763"/>
                          <a:pt x="194693" y="0"/>
                          <a:pt x="226141" y="0"/>
                        </a:cubicBezTo>
                        <a:cubicBezTo>
                          <a:pt x="257588" y="0"/>
                          <a:pt x="287801" y="5763"/>
                          <a:pt x="315214" y="17123"/>
                        </a:cubicBezTo>
                        <a:cubicBezTo>
                          <a:pt x="342545" y="28484"/>
                          <a:pt x="366748" y="44290"/>
                          <a:pt x="387081" y="64047"/>
                        </a:cubicBezTo>
                        <a:cubicBezTo>
                          <a:pt x="407497" y="83887"/>
                          <a:pt x="423633" y="107514"/>
                          <a:pt x="435158" y="134269"/>
                        </a:cubicBezTo>
                        <a:cubicBezTo>
                          <a:pt x="446765" y="161188"/>
                          <a:pt x="452611" y="190248"/>
                          <a:pt x="452611" y="220708"/>
                        </a:cubicBezTo>
                        <a:cubicBezTo>
                          <a:pt x="452611" y="251167"/>
                          <a:pt x="446765" y="280638"/>
                          <a:pt x="435158" y="307476"/>
                        </a:cubicBezTo>
                        <a:cubicBezTo>
                          <a:pt x="423633" y="334230"/>
                          <a:pt x="407415" y="357939"/>
                          <a:pt x="387081" y="377697"/>
                        </a:cubicBezTo>
                        <a:cubicBezTo>
                          <a:pt x="366748" y="397454"/>
                          <a:pt x="342627" y="413260"/>
                          <a:pt x="315214" y="424621"/>
                        </a:cubicBezTo>
                        <a:cubicBezTo>
                          <a:pt x="287718" y="435981"/>
                          <a:pt x="257753" y="441744"/>
                          <a:pt x="226141" y="441744"/>
                        </a:cubicBezTo>
                        <a:close/>
                        <a:moveTo>
                          <a:pt x="226141" y="34658"/>
                        </a:moveTo>
                        <a:cubicBezTo>
                          <a:pt x="199304" y="34658"/>
                          <a:pt x="173948" y="39515"/>
                          <a:pt x="150733" y="49147"/>
                        </a:cubicBezTo>
                        <a:cubicBezTo>
                          <a:pt x="127436" y="58779"/>
                          <a:pt x="106937" y="72197"/>
                          <a:pt x="89814" y="88826"/>
                        </a:cubicBezTo>
                        <a:cubicBezTo>
                          <a:pt x="72691" y="105455"/>
                          <a:pt x="59108" y="125378"/>
                          <a:pt x="49393" y="147934"/>
                        </a:cubicBezTo>
                        <a:cubicBezTo>
                          <a:pt x="39680" y="170408"/>
                          <a:pt x="34822" y="194940"/>
                          <a:pt x="34822" y="220625"/>
                        </a:cubicBezTo>
                        <a:cubicBezTo>
                          <a:pt x="34822" y="246310"/>
                          <a:pt x="39762" y="271171"/>
                          <a:pt x="49640" y="293645"/>
                        </a:cubicBezTo>
                        <a:cubicBezTo>
                          <a:pt x="59520" y="316284"/>
                          <a:pt x="73102" y="336206"/>
                          <a:pt x="90144" y="352836"/>
                        </a:cubicBezTo>
                        <a:cubicBezTo>
                          <a:pt x="107184" y="369547"/>
                          <a:pt x="127600" y="382883"/>
                          <a:pt x="150815" y="392515"/>
                        </a:cubicBezTo>
                        <a:cubicBezTo>
                          <a:pt x="174030" y="402147"/>
                          <a:pt x="199386" y="407004"/>
                          <a:pt x="226223" y="407004"/>
                        </a:cubicBezTo>
                        <a:cubicBezTo>
                          <a:pt x="253060" y="407004"/>
                          <a:pt x="278745" y="402147"/>
                          <a:pt x="301960" y="392515"/>
                        </a:cubicBezTo>
                        <a:cubicBezTo>
                          <a:pt x="325257" y="382883"/>
                          <a:pt x="345755" y="369465"/>
                          <a:pt x="362879" y="352836"/>
                        </a:cubicBezTo>
                        <a:cubicBezTo>
                          <a:pt x="380002" y="336206"/>
                          <a:pt x="393585" y="316284"/>
                          <a:pt x="403299" y="293728"/>
                        </a:cubicBezTo>
                        <a:cubicBezTo>
                          <a:pt x="413013" y="271253"/>
                          <a:pt x="417870" y="246639"/>
                          <a:pt x="417870" y="220625"/>
                        </a:cubicBezTo>
                        <a:cubicBezTo>
                          <a:pt x="417870" y="194611"/>
                          <a:pt x="412931" y="170408"/>
                          <a:pt x="403299" y="147934"/>
                        </a:cubicBezTo>
                        <a:cubicBezTo>
                          <a:pt x="393585" y="125378"/>
                          <a:pt x="380002" y="105455"/>
                          <a:pt x="362879" y="88826"/>
                        </a:cubicBezTo>
                        <a:cubicBezTo>
                          <a:pt x="345755" y="72115"/>
                          <a:pt x="325257" y="58779"/>
                          <a:pt x="301960" y="49147"/>
                        </a:cubicBezTo>
                        <a:cubicBezTo>
                          <a:pt x="278745" y="39515"/>
                          <a:pt x="253224" y="34658"/>
                          <a:pt x="226223" y="34658"/>
                        </a:cubicBezTo>
                        <a:close/>
                        <a:moveTo>
                          <a:pt x="226964" y="402064"/>
                        </a:moveTo>
                        <a:cubicBezTo>
                          <a:pt x="201855" y="402064"/>
                          <a:pt x="177981" y="397454"/>
                          <a:pt x="155837" y="388317"/>
                        </a:cubicBezTo>
                        <a:cubicBezTo>
                          <a:pt x="133774" y="379261"/>
                          <a:pt x="114264" y="366418"/>
                          <a:pt x="97799" y="350284"/>
                        </a:cubicBezTo>
                        <a:cubicBezTo>
                          <a:pt x="81334" y="334148"/>
                          <a:pt x="68245" y="314802"/>
                          <a:pt x="58696" y="292658"/>
                        </a:cubicBezTo>
                        <a:cubicBezTo>
                          <a:pt x="49147" y="270430"/>
                          <a:pt x="44289" y="246227"/>
                          <a:pt x="44289" y="220543"/>
                        </a:cubicBezTo>
                        <a:cubicBezTo>
                          <a:pt x="44289" y="194858"/>
                          <a:pt x="49147" y="170655"/>
                          <a:pt x="58696" y="148593"/>
                        </a:cubicBezTo>
                        <a:cubicBezTo>
                          <a:pt x="68163" y="126695"/>
                          <a:pt x="81334" y="107349"/>
                          <a:pt x="97799" y="91214"/>
                        </a:cubicBezTo>
                        <a:cubicBezTo>
                          <a:pt x="114181" y="75078"/>
                          <a:pt x="133610" y="62236"/>
                          <a:pt x="155507" y="53098"/>
                        </a:cubicBezTo>
                        <a:cubicBezTo>
                          <a:pt x="177488" y="43878"/>
                          <a:pt x="201444" y="39186"/>
                          <a:pt x="226552" y="39186"/>
                        </a:cubicBezTo>
                        <a:cubicBezTo>
                          <a:pt x="251661" y="39186"/>
                          <a:pt x="275535" y="43878"/>
                          <a:pt x="297596" y="53098"/>
                        </a:cubicBezTo>
                        <a:cubicBezTo>
                          <a:pt x="319495" y="62318"/>
                          <a:pt x="338923" y="75078"/>
                          <a:pt x="355470" y="91214"/>
                        </a:cubicBezTo>
                        <a:cubicBezTo>
                          <a:pt x="372017" y="107349"/>
                          <a:pt x="385270" y="126695"/>
                          <a:pt x="394820" y="148675"/>
                        </a:cubicBezTo>
                        <a:cubicBezTo>
                          <a:pt x="404369" y="170738"/>
                          <a:pt x="409227" y="194940"/>
                          <a:pt x="409227" y="220625"/>
                        </a:cubicBezTo>
                        <a:cubicBezTo>
                          <a:pt x="409227" y="246310"/>
                          <a:pt x="404369" y="270513"/>
                          <a:pt x="394820" y="292740"/>
                        </a:cubicBezTo>
                        <a:cubicBezTo>
                          <a:pt x="385353" y="314802"/>
                          <a:pt x="372181" y="334230"/>
                          <a:pt x="355717" y="350366"/>
                        </a:cubicBezTo>
                        <a:cubicBezTo>
                          <a:pt x="339335" y="366501"/>
                          <a:pt x="319824" y="379261"/>
                          <a:pt x="297926" y="388399"/>
                        </a:cubicBezTo>
                        <a:cubicBezTo>
                          <a:pt x="275946" y="397537"/>
                          <a:pt x="252072" y="402147"/>
                          <a:pt x="226964" y="402147"/>
                        </a:cubicBezTo>
                        <a:close/>
                        <a:moveTo>
                          <a:pt x="226552" y="73926"/>
                        </a:moveTo>
                        <a:cubicBezTo>
                          <a:pt x="206054" y="73926"/>
                          <a:pt x="186708" y="77713"/>
                          <a:pt x="169008" y="85122"/>
                        </a:cubicBezTo>
                        <a:cubicBezTo>
                          <a:pt x="151145" y="92613"/>
                          <a:pt x="135421" y="102986"/>
                          <a:pt x="122167" y="115993"/>
                        </a:cubicBezTo>
                        <a:cubicBezTo>
                          <a:pt x="108913" y="129000"/>
                          <a:pt x="98293" y="144559"/>
                          <a:pt x="90637" y="162423"/>
                        </a:cubicBezTo>
                        <a:cubicBezTo>
                          <a:pt x="82981" y="180123"/>
                          <a:pt x="79113" y="199715"/>
                          <a:pt x="79113" y="220625"/>
                        </a:cubicBezTo>
                        <a:cubicBezTo>
                          <a:pt x="79113" y="241535"/>
                          <a:pt x="82981" y="261210"/>
                          <a:pt x="90637" y="278992"/>
                        </a:cubicBezTo>
                        <a:cubicBezTo>
                          <a:pt x="98376" y="296938"/>
                          <a:pt x="108995" y="312580"/>
                          <a:pt x="122167" y="325587"/>
                        </a:cubicBezTo>
                        <a:cubicBezTo>
                          <a:pt x="135339" y="338594"/>
                          <a:pt x="151145" y="348884"/>
                          <a:pt x="169091" y="356293"/>
                        </a:cubicBezTo>
                        <a:cubicBezTo>
                          <a:pt x="186955" y="363702"/>
                          <a:pt x="206466" y="367407"/>
                          <a:pt x="226964" y="367407"/>
                        </a:cubicBezTo>
                        <a:cubicBezTo>
                          <a:pt x="247462" y="367407"/>
                          <a:pt x="266890" y="363702"/>
                          <a:pt x="284590" y="356293"/>
                        </a:cubicBezTo>
                        <a:cubicBezTo>
                          <a:pt x="302372" y="348884"/>
                          <a:pt x="318095" y="338594"/>
                          <a:pt x="331349" y="325587"/>
                        </a:cubicBezTo>
                        <a:cubicBezTo>
                          <a:pt x="344521" y="312662"/>
                          <a:pt x="355140" y="296938"/>
                          <a:pt x="362879" y="278992"/>
                        </a:cubicBezTo>
                        <a:cubicBezTo>
                          <a:pt x="370534" y="261210"/>
                          <a:pt x="374404" y="241535"/>
                          <a:pt x="374404" y="220625"/>
                        </a:cubicBezTo>
                        <a:cubicBezTo>
                          <a:pt x="374404" y="199715"/>
                          <a:pt x="370534" y="180123"/>
                          <a:pt x="362879" y="162423"/>
                        </a:cubicBezTo>
                        <a:cubicBezTo>
                          <a:pt x="355140" y="144641"/>
                          <a:pt x="344521" y="129082"/>
                          <a:pt x="331185" y="116075"/>
                        </a:cubicBezTo>
                        <a:cubicBezTo>
                          <a:pt x="317766" y="103068"/>
                          <a:pt x="301960" y="92613"/>
                          <a:pt x="284095" y="85122"/>
                        </a:cubicBezTo>
                        <a:cubicBezTo>
                          <a:pt x="266397" y="77630"/>
                          <a:pt x="246968" y="73926"/>
                          <a:pt x="226552" y="73926"/>
                        </a:cubicBezTo>
                        <a:close/>
                      </a:path>
                    </a:pathLst>
                  </a:custGeom>
                  <a:solidFill>
                    <a:srgbClr val="1D1D1B"/>
                  </a:solidFill>
                  <a:ln w="8232" cap="flat">
                    <a:noFill/>
                    <a:prstDash val="solid"/>
                    <a:miter/>
                  </a:ln>
                </p:spPr>
                <p:txBody>
                  <a:bodyPr rtlCol="0" anchor="ctr"/>
                  <a:lstStyle/>
                  <a:p>
                    <a:endParaRPr lang="en-US"/>
                  </a:p>
                </p:txBody>
              </p:sp>
            </p:grpSp>
            <p:grpSp>
              <p:nvGrpSpPr>
                <p:cNvPr id="25" name="Gráfico 23">
                  <a:extLst>
                    <a:ext uri="{FF2B5EF4-FFF2-40B4-BE49-F238E27FC236}">
                      <a16:creationId xmlns:a16="http://schemas.microsoft.com/office/drawing/2014/main" id="{6A3F1738-B4C0-4665-6144-9C184AF37D79}"/>
                    </a:ext>
                  </a:extLst>
                </p:cNvPr>
                <p:cNvGrpSpPr/>
                <p:nvPr/>
              </p:nvGrpSpPr>
              <p:grpSpPr>
                <a:xfrm>
                  <a:off x="9099298" y="5169220"/>
                  <a:ext cx="264009" cy="421410"/>
                  <a:chOff x="9099298" y="5169220"/>
                  <a:chExt cx="264009" cy="421410"/>
                </a:xfrm>
                <a:solidFill>
                  <a:srgbClr val="1D1D1B"/>
                </a:solidFill>
              </p:grpSpPr>
              <p:sp>
                <p:nvSpPr>
                  <p:cNvPr id="41" name="Forma Livre: Forma 40">
                    <a:extLst>
                      <a:ext uri="{FF2B5EF4-FFF2-40B4-BE49-F238E27FC236}">
                        <a16:creationId xmlns:a16="http://schemas.microsoft.com/office/drawing/2014/main" id="{E7988B29-25DB-2565-84E6-79100323FB4C}"/>
                      </a:ext>
                    </a:extLst>
                  </p:cNvPr>
                  <p:cNvSpPr/>
                  <p:nvPr/>
                </p:nvSpPr>
                <p:spPr>
                  <a:xfrm>
                    <a:off x="9116750" y="5186590"/>
                    <a:ext cx="229352" cy="386505"/>
                  </a:xfrm>
                  <a:custGeom>
                    <a:avLst/>
                    <a:gdLst>
                      <a:gd name="connsiteX0" fmla="*/ 229270 w 229352"/>
                      <a:gd name="connsiteY0" fmla="*/ 0 h 386505"/>
                      <a:gd name="connsiteX1" fmla="*/ 229270 w 229352"/>
                      <a:gd name="connsiteY1" fmla="*/ 40091 h 386505"/>
                      <a:gd name="connsiteX2" fmla="*/ 190002 w 229352"/>
                      <a:gd name="connsiteY2" fmla="*/ 40091 h 386505"/>
                      <a:gd name="connsiteX3" fmla="*/ 131058 w 229352"/>
                      <a:gd name="connsiteY3" fmla="*/ 49805 h 386505"/>
                      <a:gd name="connsiteX4" fmla="*/ 84875 w 229352"/>
                      <a:gd name="connsiteY4" fmla="*/ 78454 h 386505"/>
                      <a:gd name="connsiteX5" fmla="*/ 54745 w 229352"/>
                      <a:gd name="connsiteY5" fmla="*/ 125542 h 386505"/>
                      <a:gd name="connsiteX6" fmla="*/ 43879 w 229352"/>
                      <a:gd name="connsiteY6" fmla="*/ 191153 h 386505"/>
                      <a:gd name="connsiteX7" fmla="*/ 43879 w 229352"/>
                      <a:gd name="connsiteY7" fmla="*/ 386505 h 386505"/>
                      <a:gd name="connsiteX8" fmla="*/ 0 w 229352"/>
                      <a:gd name="connsiteY8" fmla="*/ 386505 h 386505"/>
                      <a:gd name="connsiteX9" fmla="*/ 0 w 229352"/>
                      <a:gd name="connsiteY9" fmla="*/ 0 h 386505"/>
                      <a:gd name="connsiteX10" fmla="*/ 37375 w 229352"/>
                      <a:gd name="connsiteY10" fmla="*/ 0 h 386505"/>
                      <a:gd name="connsiteX11" fmla="*/ 41985 w 229352"/>
                      <a:gd name="connsiteY11" fmla="*/ 74420 h 386505"/>
                      <a:gd name="connsiteX12" fmla="*/ 66188 w 229352"/>
                      <a:gd name="connsiteY12" fmla="*/ 44619 h 386505"/>
                      <a:gd name="connsiteX13" fmla="*/ 99199 w 229352"/>
                      <a:gd name="connsiteY13" fmla="*/ 20992 h 386505"/>
                      <a:gd name="connsiteX14" fmla="*/ 140196 w 229352"/>
                      <a:gd name="connsiteY14" fmla="*/ 5516 h 386505"/>
                      <a:gd name="connsiteX15" fmla="*/ 188519 w 229352"/>
                      <a:gd name="connsiteY15" fmla="*/ 0 h 386505"/>
                      <a:gd name="connsiteX16" fmla="*/ 229352 w 229352"/>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2" h="386505">
                        <a:moveTo>
                          <a:pt x="229270" y="0"/>
                        </a:moveTo>
                        <a:lnTo>
                          <a:pt x="229270" y="40091"/>
                        </a:lnTo>
                        <a:lnTo>
                          <a:pt x="190002" y="40091"/>
                        </a:lnTo>
                        <a:cubicBezTo>
                          <a:pt x="168598" y="40091"/>
                          <a:pt x="149005" y="43302"/>
                          <a:pt x="131058" y="49805"/>
                        </a:cubicBezTo>
                        <a:cubicBezTo>
                          <a:pt x="113112" y="56309"/>
                          <a:pt x="97718" y="65858"/>
                          <a:pt x="84875" y="78454"/>
                        </a:cubicBezTo>
                        <a:cubicBezTo>
                          <a:pt x="72032" y="91049"/>
                          <a:pt x="61989" y="106772"/>
                          <a:pt x="54745" y="125542"/>
                        </a:cubicBezTo>
                        <a:cubicBezTo>
                          <a:pt x="47500" y="144394"/>
                          <a:pt x="43879" y="166210"/>
                          <a:pt x="43879" y="191153"/>
                        </a:cubicBezTo>
                        <a:lnTo>
                          <a:pt x="43879" y="386505"/>
                        </a:lnTo>
                        <a:lnTo>
                          <a:pt x="0" y="386505"/>
                        </a:lnTo>
                        <a:lnTo>
                          <a:pt x="0" y="0"/>
                        </a:lnTo>
                        <a:lnTo>
                          <a:pt x="37375" y="0"/>
                        </a:lnTo>
                        <a:lnTo>
                          <a:pt x="41985" y="74420"/>
                        </a:lnTo>
                        <a:cubicBezTo>
                          <a:pt x="48571" y="63718"/>
                          <a:pt x="56638" y="53839"/>
                          <a:pt x="66188" y="44619"/>
                        </a:cubicBezTo>
                        <a:cubicBezTo>
                          <a:pt x="75738" y="35481"/>
                          <a:pt x="86769" y="27578"/>
                          <a:pt x="99199" y="20992"/>
                        </a:cubicBezTo>
                        <a:cubicBezTo>
                          <a:pt x="111630" y="14406"/>
                          <a:pt x="125296" y="9220"/>
                          <a:pt x="140196" y="5516"/>
                        </a:cubicBezTo>
                        <a:cubicBezTo>
                          <a:pt x="155097" y="1811"/>
                          <a:pt x="171149" y="0"/>
                          <a:pt x="188519" y="0"/>
                        </a:cubicBezTo>
                        <a:lnTo>
                          <a:pt x="229352" y="0"/>
                        </a:lnTo>
                        <a:close/>
                      </a:path>
                    </a:pathLst>
                  </a:custGeom>
                  <a:solidFill>
                    <a:srgbClr val="1D1D1B"/>
                  </a:solidFill>
                  <a:ln w="8232" cap="flat">
                    <a:noFill/>
                    <a:prstDash val="solid"/>
                    <a:miter/>
                  </a:ln>
                </p:spPr>
                <p:txBody>
                  <a:bodyPr rtlCol="0" anchor="ctr"/>
                  <a:lstStyle/>
                  <a:p>
                    <a:endParaRPr lang="en-US"/>
                  </a:p>
                </p:txBody>
              </p:sp>
              <p:sp>
                <p:nvSpPr>
                  <p:cNvPr id="42" name="Forma Livre: Forma 41">
                    <a:extLst>
                      <a:ext uri="{FF2B5EF4-FFF2-40B4-BE49-F238E27FC236}">
                        <a16:creationId xmlns:a16="http://schemas.microsoft.com/office/drawing/2014/main" id="{486984C5-3994-6252-8FB4-B0606793872C}"/>
                      </a:ext>
                    </a:extLst>
                  </p:cNvPr>
                  <p:cNvSpPr/>
                  <p:nvPr/>
                </p:nvSpPr>
                <p:spPr>
                  <a:xfrm>
                    <a:off x="9099298" y="5169220"/>
                    <a:ext cx="264009" cy="421410"/>
                  </a:xfrm>
                  <a:custGeom>
                    <a:avLst/>
                    <a:gdLst>
                      <a:gd name="connsiteX0" fmla="*/ 61249 w 264009"/>
                      <a:gd name="connsiteY0" fmla="*/ 421245 h 421410"/>
                      <a:gd name="connsiteX1" fmla="*/ 17371 w 264009"/>
                      <a:gd name="connsiteY1" fmla="*/ 421245 h 421410"/>
                      <a:gd name="connsiteX2" fmla="*/ 0 w 264009"/>
                      <a:gd name="connsiteY2" fmla="*/ 403875 h 421410"/>
                      <a:gd name="connsiteX3" fmla="*/ 0 w 264009"/>
                      <a:gd name="connsiteY3" fmla="*/ 17370 h 421410"/>
                      <a:gd name="connsiteX4" fmla="*/ 17371 w 264009"/>
                      <a:gd name="connsiteY4" fmla="*/ 0 h 421410"/>
                      <a:gd name="connsiteX5" fmla="*/ 54745 w 264009"/>
                      <a:gd name="connsiteY5" fmla="*/ 0 h 421410"/>
                      <a:gd name="connsiteX6" fmla="*/ 72115 w 264009"/>
                      <a:gd name="connsiteY6" fmla="*/ 16300 h 421410"/>
                      <a:gd name="connsiteX7" fmla="*/ 74009 w 264009"/>
                      <a:gd name="connsiteY7" fmla="*/ 47171 h 421410"/>
                      <a:gd name="connsiteX8" fmla="*/ 108419 w 264009"/>
                      <a:gd name="connsiteY8" fmla="*/ 23050 h 421410"/>
                      <a:gd name="connsiteX9" fmla="*/ 153367 w 264009"/>
                      <a:gd name="connsiteY9" fmla="*/ 6092 h 421410"/>
                      <a:gd name="connsiteX10" fmla="*/ 205807 w 264009"/>
                      <a:gd name="connsiteY10" fmla="*/ 82 h 421410"/>
                      <a:gd name="connsiteX11" fmla="*/ 246640 w 264009"/>
                      <a:gd name="connsiteY11" fmla="*/ 82 h 421410"/>
                      <a:gd name="connsiteX12" fmla="*/ 264010 w 264009"/>
                      <a:gd name="connsiteY12" fmla="*/ 17452 h 421410"/>
                      <a:gd name="connsiteX13" fmla="*/ 264010 w 264009"/>
                      <a:gd name="connsiteY13" fmla="*/ 57544 h 421410"/>
                      <a:gd name="connsiteX14" fmla="*/ 246640 w 264009"/>
                      <a:gd name="connsiteY14" fmla="*/ 74914 h 421410"/>
                      <a:gd name="connsiteX15" fmla="*/ 207372 w 264009"/>
                      <a:gd name="connsiteY15" fmla="*/ 74914 h 421410"/>
                      <a:gd name="connsiteX16" fmla="*/ 154355 w 264009"/>
                      <a:gd name="connsiteY16" fmla="*/ 83640 h 421410"/>
                      <a:gd name="connsiteX17" fmla="*/ 114429 w 264009"/>
                      <a:gd name="connsiteY17" fmla="*/ 108337 h 421410"/>
                      <a:gd name="connsiteX18" fmla="*/ 88333 w 264009"/>
                      <a:gd name="connsiteY18" fmla="*/ 149334 h 421410"/>
                      <a:gd name="connsiteX19" fmla="*/ 78619 w 264009"/>
                      <a:gd name="connsiteY19" fmla="*/ 208688 h 421410"/>
                      <a:gd name="connsiteX20" fmla="*/ 78619 w 264009"/>
                      <a:gd name="connsiteY20" fmla="*/ 404040 h 421410"/>
                      <a:gd name="connsiteX21" fmla="*/ 61249 w 264009"/>
                      <a:gd name="connsiteY21" fmla="*/ 421410 h 421410"/>
                      <a:gd name="connsiteX22" fmla="*/ 34741 w 264009"/>
                      <a:gd name="connsiteY22" fmla="*/ 386505 h 421410"/>
                      <a:gd name="connsiteX23" fmla="*/ 43879 w 264009"/>
                      <a:gd name="connsiteY23" fmla="*/ 386505 h 421410"/>
                      <a:gd name="connsiteX24" fmla="*/ 43879 w 264009"/>
                      <a:gd name="connsiteY24" fmla="*/ 208523 h 421410"/>
                      <a:gd name="connsiteX25" fmla="*/ 55897 w 264009"/>
                      <a:gd name="connsiteY25" fmla="*/ 136656 h 421410"/>
                      <a:gd name="connsiteX26" fmla="*/ 90062 w 264009"/>
                      <a:gd name="connsiteY26" fmla="*/ 83393 h 421410"/>
                      <a:gd name="connsiteX27" fmla="*/ 142501 w 264009"/>
                      <a:gd name="connsiteY27" fmla="*/ 50875 h 421410"/>
                      <a:gd name="connsiteX28" fmla="*/ 207372 w 264009"/>
                      <a:gd name="connsiteY28" fmla="*/ 40091 h 421410"/>
                      <a:gd name="connsiteX29" fmla="*/ 229270 w 264009"/>
                      <a:gd name="connsiteY29" fmla="*/ 40091 h 421410"/>
                      <a:gd name="connsiteX30" fmla="*/ 229270 w 264009"/>
                      <a:gd name="connsiteY30" fmla="*/ 34740 h 421410"/>
                      <a:gd name="connsiteX31" fmla="*/ 205807 w 264009"/>
                      <a:gd name="connsiteY31" fmla="*/ 34740 h 421410"/>
                      <a:gd name="connsiteX32" fmla="*/ 161682 w 264009"/>
                      <a:gd name="connsiteY32" fmla="*/ 39762 h 421410"/>
                      <a:gd name="connsiteX33" fmla="*/ 124637 w 264009"/>
                      <a:gd name="connsiteY33" fmla="*/ 53674 h 421410"/>
                      <a:gd name="connsiteX34" fmla="*/ 95495 w 264009"/>
                      <a:gd name="connsiteY34" fmla="*/ 74502 h 421410"/>
                      <a:gd name="connsiteX35" fmla="*/ 74009 w 264009"/>
                      <a:gd name="connsiteY35" fmla="*/ 100845 h 421410"/>
                      <a:gd name="connsiteX36" fmla="*/ 54992 w 264009"/>
                      <a:gd name="connsiteY36" fmla="*/ 108583 h 421410"/>
                      <a:gd name="connsiteX37" fmla="*/ 41903 w 264009"/>
                      <a:gd name="connsiteY37" fmla="*/ 92778 h 421410"/>
                      <a:gd name="connsiteX38" fmla="*/ 38363 w 264009"/>
                      <a:gd name="connsiteY38" fmla="*/ 34658 h 421410"/>
                      <a:gd name="connsiteX39" fmla="*/ 34659 w 264009"/>
                      <a:gd name="connsiteY39" fmla="*/ 34658 h 421410"/>
                      <a:gd name="connsiteX40" fmla="*/ 34659 w 264009"/>
                      <a:gd name="connsiteY40" fmla="*/ 386505 h 42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9" h="421410">
                        <a:moveTo>
                          <a:pt x="61249" y="421245"/>
                        </a:moveTo>
                        <a:lnTo>
                          <a:pt x="17371" y="421245"/>
                        </a:lnTo>
                        <a:cubicBezTo>
                          <a:pt x="7821" y="421245"/>
                          <a:pt x="0" y="413507"/>
                          <a:pt x="0" y="403875"/>
                        </a:cubicBezTo>
                        <a:lnTo>
                          <a:pt x="0" y="17370"/>
                        </a:lnTo>
                        <a:cubicBezTo>
                          <a:pt x="0" y="7821"/>
                          <a:pt x="7739" y="0"/>
                          <a:pt x="17371" y="0"/>
                        </a:cubicBezTo>
                        <a:lnTo>
                          <a:pt x="54745" y="0"/>
                        </a:lnTo>
                        <a:cubicBezTo>
                          <a:pt x="63883" y="0"/>
                          <a:pt x="71539" y="7162"/>
                          <a:pt x="72115" y="16300"/>
                        </a:cubicBezTo>
                        <a:lnTo>
                          <a:pt x="74009" y="47171"/>
                        </a:lnTo>
                        <a:cubicBezTo>
                          <a:pt x="84135" y="37868"/>
                          <a:pt x="95659" y="29801"/>
                          <a:pt x="108419" y="23050"/>
                        </a:cubicBezTo>
                        <a:cubicBezTo>
                          <a:pt x="122085" y="15806"/>
                          <a:pt x="137232" y="10126"/>
                          <a:pt x="153367" y="6092"/>
                        </a:cubicBezTo>
                        <a:cubicBezTo>
                          <a:pt x="169586" y="2058"/>
                          <a:pt x="187203" y="82"/>
                          <a:pt x="205807" y="82"/>
                        </a:cubicBezTo>
                        <a:lnTo>
                          <a:pt x="246640" y="82"/>
                        </a:lnTo>
                        <a:cubicBezTo>
                          <a:pt x="256188" y="82"/>
                          <a:pt x="264010" y="7821"/>
                          <a:pt x="264010" y="17452"/>
                        </a:cubicBezTo>
                        <a:lnTo>
                          <a:pt x="264010" y="57544"/>
                        </a:lnTo>
                        <a:cubicBezTo>
                          <a:pt x="264010" y="67093"/>
                          <a:pt x="256271" y="74914"/>
                          <a:pt x="246640" y="74914"/>
                        </a:cubicBezTo>
                        <a:lnTo>
                          <a:pt x="207372" y="74914"/>
                        </a:lnTo>
                        <a:cubicBezTo>
                          <a:pt x="188108" y="74914"/>
                          <a:pt x="170244" y="77877"/>
                          <a:pt x="154355" y="83640"/>
                        </a:cubicBezTo>
                        <a:cubicBezTo>
                          <a:pt x="138878" y="89238"/>
                          <a:pt x="125461" y="97552"/>
                          <a:pt x="114429" y="108337"/>
                        </a:cubicBezTo>
                        <a:cubicBezTo>
                          <a:pt x="103398" y="119121"/>
                          <a:pt x="94671" y="132869"/>
                          <a:pt x="88333" y="149334"/>
                        </a:cubicBezTo>
                        <a:cubicBezTo>
                          <a:pt x="81912" y="166045"/>
                          <a:pt x="78619" y="186049"/>
                          <a:pt x="78619" y="208688"/>
                        </a:cubicBezTo>
                        <a:lnTo>
                          <a:pt x="78619" y="404040"/>
                        </a:lnTo>
                        <a:cubicBezTo>
                          <a:pt x="78619" y="413589"/>
                          <a:pt x="70881" y="421410"/>
                          <a:pt x="61249" y="421410"/>
                        </a:cubicBezTo>
                        <a:close/>
                        <a:moveTo>
                          <a:pt x="34741" y="386505"/>
                        </a:moveTo>
                        <a:lnTo>
                          <a:pt x="43879" y="386505"/>
                        </a:lnTo>
                        <a:lnTo>
                          <a:pt x="43879" y="208523"/>
                        </a:lnTo>
                        <a:cubicBezTo>
                          <a:pt x="43879" y="181604"/>
                          <a:pt x="47912" y="157401"/>
                          <a:pt x="55897" y="136656"/>
                        </a:cubicBezTo>
                        <a:cubicBezTo>
                          <a:pt x="64047" y="115581"/>
                          <a:pt x="75573" y="97635"/>
                          <a:pt x="90062" y="83393"/>
                        </a:cubicBezTo>
                        <a:cubicBezTo>
                          <a:pt x="104633" y="69069"/>
                          <a:pt x="122250" y="58120"/>
                          <a:pt x="142501" y="50875"/>
                        </a:cubicBezTo>
                        <a:cubicBezTo>
                          <a:pt x="162259" y="43713"/>
                          <a:pt x="184075" y="40091"/>
                          <a:pt x="207372" y="40091"/>
                        </a:cubicBezTo>
                        <a:lnTo>
                          <a:pt x="229270" y="40091"/>
                        </a:lnTo>
                        <a:lnTo>
                          <a:pt x="229270" y="34740"/>
                        </a:lnTo>
                        <a:lnTo>
                          <a:pt x="205807" y="34740"/>
                        </a:lnTo>
                        <a:cubicBezTo>
                          <a:pt x="190002" y="34740"/>
                          <a:pt x="175183" y="36387"/>
                          <a:pt x="161682" y="39762"/>
                        </a:cubicBezTo>
                        <a:cubicBezTo>
                          <a:pt x="148263" y="43055"/>
                          <a:pt x="135751" y="47747"/>
                          <a:pt x="124637" y="53674"/>
                        </a:cubicBezTo>
                        <a:cubicBezTo>
                          <a:pt x="113688" y="59519"/>
                          <a:pt x="103810" y="66517"/>
                          <a:pt x="95495" y="74502"/>
                        </a:cubicBezTo>
                        <a:cubicBezTo>
                          <a:pt x="87098" y="82570"/>
                          <a:pt x="79854" y="91460"/>
                          <a:pt x="74009" y="100845"/>
                        </a:cubicBezTo>
                        <a:cubicBezTo>
                          <a:pt x="70057" y="107267"/>
                          <a:pt x="62401" y="110395"/>
                          <a:pt x="54992" y="108583"/>
                        </a:cubicBezTo>
                        <a:cubicBezTo>
                          <a:pt x="47665" y="106772"/>
                          <a:pt x="42396" y="100351"/>
                          <a:pt x="41903" y="92778"/>
                        </a:cubicBezTo>
                        <a:lnTo>
                          <a:pt x="38363" y="34658"/>
                        </a:lnTo>
                        <a:lnTo>
                          <a:pt x="34659" y="34658"/>
                        </a:lnTo>
                        <a:lnTo>
                          <a:pt x="34659" y="386505"/>
                        </a:lnTo>
                        <a:close/>
                      </a:path>
                    </a:pathLst>
                  </a:custGeom>
                  <a:solidFill>
                    <a:srgbClr val="1D1D1B"/>
                  </a:solidFill>
                  <a:ln w="8232" cap="flat">
                    <a:noFill/>
                    <a:prstDash val="solid"/>
                    <a:miter/>
                  </a:ln>
                </p:spPr>
                <p:txBody>
                  <a:bodyPr rtlCol="0" anchor="ctr"/>
                  <a:lstStyle/>
                  <a:p>
                    <a:endParaRPr lang="en-US"/>
                  </a:p>
                </p:txBody>
              </p:sp>
            </p:grpSp>
            <p:grpSp>
              <p:nvGrpSpPr>
                <p:cNvPr id="26" name="Gráfico 23">
                  <a:extLst>
                    <a:ext uri="{FF2B5EF4-FFF2-40B4-BE49-F238E27FC236}">
                      <a16:creationId xmlns:a16="http://schemas.microsoft.com/office/drawing/2014/main" id="{5356D41B-84F7-11F8-6597-71A975EBB881}"/>
                    </a:ext>
                  </a:extLst>
                </p:cNvPr>
                <p:cNvGrpSpPr/>
                <p:nvPr/>
              </p:nvGrpSpPr>
              <p:grpSpPr>
                <a:xfrm>
                  <a:off x="9566316" y="5158848"/>
                  <a:ext cx="452692" cy="441908"/>
                  <a:chOff x="9566316" y="5158848"/>
                  <a:chExt cx="452692" cy="441908"/>
                </a:xfrm>
                <a:solidFill>
                  <a:srgbClr val="1D1D1B"/>
                </a:solidFill>
              </p:grpSpPr>
              <p:sp>
                <p:nvSpPr>
                  <p:cNvPr id="39" name="Forma Livre: Forma 38">
                    <a:extLst>
                      <a:ext uri="{FF2B5EF4-FFF2-40B4-BE49-F238E27FC236}">
                        <a16:creationId xmlns:a16="http://schemas.microsoft.com/office/drawing/2014/main" id="{8878FE74-EE98-AE83-449C-43C78AA157C1}"/>
                      </a:ext>
                    </a:extLst>
                  </p:cNvPr>
                  <p:cNvSpPr/>
                  <p:nvPr/>
                </p:nvSpPr>
                <p:spPr>
                  <a:xfrm>
                    <a:off x="9583686" y="5176300"/>
                    <a:ext cx="417787" cy="407003"/>
                  </a:xfrm>
                  <a:custGeom>
                    <a:avLst/>
                    <a:gdLst>
                      <a:gd name="connsiteX0" fmla="*/ 0 w 417787"/>
                      <a:gd name="connsiteY0" fmla="*/ 203337 h 407003"/>
                      <a:gd name="connsiteX1" fmla="*/ 15642 w 417787"/>
                      <a:gd name="connsiteY1" fmla="*/ 123813 h 407003"/>
                      <a:gd name="connsiteX2" fmla="*/ 59107 w 417787"/>
                      <a:gd name="connsiteY2" fmla="*/ 59108 h 407003"/>
                      <a:gd name="connsiteX3" fmla="*/ 124719 w 417787"/>
                      <a:gd name="connsiteY3" fmla="*/ 15806 h 407003"/>
                      <a:gd name="connsiteX4" fmla="*/ 206383 w 417787"/>
                      <a:gd name="connsiteY4" fmla="*/ 0 h 407003"/>
                      <a:gd name="connsiteX5" fmla="*/ 259810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5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1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4 w 417787"/>
                      <a:gd name="connsiteY30" fmla="*/ 203337 h 407003"/>
                      <a:gd name="connsiteX31" fmla="*/ 362631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8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6" y="99034"/>
                          <a:pt x="40585" y="77466"/>
                          <a:pt x="59107" y="59108"/>
                        </a:cubicBezTo>
                        <a:cubicBezTo>
                          <a:pt x="77630" y="40750"/>
                          <a:pt x="99528" y="26343"/>
                          <a:pt x="124719" y="15806"/>
                        </a:cubicBezTo>
                        <a:cubicBezTo>
                          <a:pt x="149909" y="5269"/>
                          <a:pt x="177159" y="0"/>
                          <a:pt x="206383" y="0"/>
                        </a:cubicBezTo>
                        <a:cubicBezTo>
                          <a:pt x="225235" y="0"/>
                          <a:pt x="243017" y="2305"/>
                          <a:pt x="259810" y="6833"/>
                        </a:cubicBezTo>
                        <a:cubicBezTo>
                          <a:pt x="276604" y="11443"/>
                          <a:pt x="292246" y="17699"/>
                          <a:pt x="306735" y="25685"/>
                        </a:cubicBezTo>
                        <a:cubicBezTo>
                          <a:pt x="321224" y="33670"/>
                          <a:pt x="334313" y="43137"/>
                          <a:pt x="345838" y="54086"/>
                        </a:cubicBezTo>
                        <a:cubicBezTo>
                          <a:pt x="357445" y="65035"/>
                          <a:pt x="367242" y="76889"/>
                          <a:pt x="375392" y="89567"/>
                        </a:cubicBezTo>
                        <a:lnTo>
                          <a:pt x="378849" y="10208"/>
                        </a:lnTo>
                        <a:lnTo>
                          <a:pt x="417788" y="10208"/>
                        </a:lnTo>
                        <a:lnTo>
                          <a:pt x="417788" y="396713"/>
                        </a:lnTo>
                        <a:lnTo>
                          <a:pt x="378849" y="396713"/>
                        </a:lnTo>
                        <a:lnTo>
                          <a:pt x="375392" y="317766"/>
                        </a:lnTo>
                        <a:cubicBezTo>
                          <a:pt x="367242" y="330526"/>
                          <a:pt x="357362" y="342216"/>
                          <a:pt x="345591" y="353082"/>
                        </a:cubicBezTo>
                        <a:cubicBezTo>
                          <a:pt x="333901" y="363867"/>
                          <a:pt x="320812" y="373334"/>
                          <a:pt x="306323" y="381319"/>
                        </a:cubicBezTo>
                        <a:cubicBezTo>
                          <a:pt x="291834" y="389304"/>
                          <a:pt x="276192" y="395643"/>
                          <a:pt x="259399" y="400171"/>
                        </a:cubicBezTo>
                        <a:cubicBezTo>
                          <a:pt x="242605" y="404781"/>
                          <a:pt x="224905" y="407004"/>
                          <a:pt x="206383" y="407004"/>
                        </a:cubicBezTo>
                        <a:cubicBezTo>
                          <a:pt x="177159" y="407004"/>
                          <a:pt x="149909" y="401735"/>
                          <a:pt x="124719" y="391198"/>
                        </a:cubicBezTo>
                        <a:cubicBezTo>
                          <a:pt x="99528" y="380660"/>
                          <a:pt x="77712" y="366172"/>
                          <a:pt x="59272" y="347896"/>
                        </a:cubicBezTo>
                        <a:cubicBezTo>
                          <a:pt x="40832" y="329620"/>
                          <a:pt x="26343" y="308052"/>
                          <a:pt x="15805" y="283191"/>
                        </a:cubicBezTo>
                        <a:cubicBezTo>
                          <a:pt x="5269" y="258411"/>
                          <a:pt x="0" y="231739"/>
                          <a:pt x="0" y="203255"/>
                        </a:cubicBezTo>
                        <a:close/>
                        <a:moveTo>
                          <a:pt x="44207" y="203337"/>
                        </a:moveTo>
                        <a:cubicBezTo>
                          <a:pt x="44207" y="226717"/>
                          <a:pt x="48571" y="248450"/>
                          <a:pt x="57214" y="268619"/>
                        </a:cubicBezTo>
                        <a:cubicBezTo>
                          <a:pt x="65858" y="288788"/>
                          <a:pt x="77712" y="306076"/>
                          <a:pt x="92696" y="320730"/>
                        </a:cubicBezTo>
                        <a:cubicBezTo>
                          <a:pt x="107678" y="335383"/>
                          <a:pt x="125295" y="346908"/>
                          <a:pt x="145381" y="355305"/>
                        </a:cubicBezTo>
                        <a:cubicBezTo>
                          <a:pt x="165469" y="363702"/>
                          <a:pt x="186955" y="367900"/>
                          <a:pt x="209841" y="367900"/>
                        </a:cubicBezTo>
                        <a:cubicBezTo>
                          <a:pt x="232727" y="367900"/>
                          <a:pt x="254213" y="363784"/>
                          <a:pt x="274299" y="355470"/>
                        </a:cubicBezTo>
                        <a:cubicBezTo>
                          <a:pt x="294386" y="347237"/>
                          <a:pt x="312003" y="335712"/>
                          <a:pt x="327151" y="320894"/>
                        </a:cubicBezTo>
                        <a:cubicBezTo>
                          <a:pt x="342298" y="306158"/>
                          <a:pt x="354153" y="288788"/>
                          <a:pt x="362796" y="268784"/>
                        </a:cubicBezTo>
                        <a:cubicBezTo>
                          <a:pt x="371440" y="248862"/>
                          <a:pt x="375804" y="226964"/>
                          <a:pt x="375804" y="203337"/>
                        </a:cubicBezTo>
                        <a:cubicBezTo>
                          <a:pt x="375804" y="179711"/>
                          <a:pt x="371440" y="158224"/>
                          <a:pt x="362631" y="138302"/>
                        </a:cubicBezTo>
                        <a:cubicBezTo>
                          <a:pt x="353823" y="118380"/>
                          <a:pt x="341968" y="101010"/>
                          <a:pt x="326986" y="86439"/>
                        </a:cubicBezTo>
                        <a:cubicBezTo>
                          <a:pt x="312003" y="71785"/>
                          <a:pt x="294386" y="60342"/>
                          <a:pt x="274299" y="51946"/>
                        </a:cubicBezTo>
                        <a:cubicBezTo>
                          <a:pt x="254213" y="43549"/>
                          <a:pt x="232727" y="39350"/>
                          <a:pt x="209841" y="39350"/>
                        </a:cubicBezTo>
                        <a:cubicBezTo>
                          <a:pt x="186955" y="39350"/>
                          <a:pt x="165386" y="43549"/>
                          <a:pt x="145135" y="51946"/>
                        </a:cubicBezTo>
                        <a:cubicBezTo>
                          <a:pt x="124883" y="60342"/>
                          <a:pt x="107348" y="71868"/>
                          <a:pt x="92448" y="86439"/>
                        </a:cubicBezTo>
                        <a:cubicBezTo>
                          <a:pt x="77547"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40" name="Forma Livre: Forma 39">
                    <a:extLst>
                      <a:ext uri="{FF2B5EF4-FFF2-40B4-BE49-F238E27FC236}">
                        <a16:creationId xmlns:a16="http://schemas.microsoft.com/office/drawing/2014/main" id="{CE28E4B4-9F60-A6C3-BD77-3EE7CE5B011C}"/>
                      </a:ext>
                    </a:extLst>
                  </p:cNvPr>
                  <p:cNvSpPr/>
                  <p:nvPr/>
                </p:nvSpPr>
                <p:spPr>
                  <a:xfrm>
                    <a:off x="9566316" y="5158848"/>
                    <a:ext cx="452692" cy="441908"/>
                  </a:xfrm>
                  <a:custGeom>
                    <a:avLst/>
                    <a:gdLst>
                      <a:gd name="connsiteX0" fmla="*/ 223753 w 452692"/>
                      <a:gd name="connsiteY0" fmla="*/ 441909 h 441908"/>
                      <a:gd name="connsiteX1" fmla="*/ 135421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0 w 452692"/>
                      <a:gd name="connsiteY5" fmla="*/ 134433 h 441908"/>
                      <a:gd name="connsiteX6" fmla="*/ 64376 w 452692"/>
                      <a:gd name="connsiteY6" fmla="*/ 64130 h 441908"/>
                      <a:gd name="connsiteX7" fmla="*/ 135503 w 452692"/>
                      <a:gd name="connsiteY7" fmla="*/ 17205 h 441908"/>
                      <a:gd name="connsiteX8" fmla="*/ 223917 w 452692"/>
                      <a:gd name="connsiteY8" fmla="*/ 0 h 441908"/>
                      <a:gd name="connsiteX9" fmla="*/ 281873 w 452692"/>
                      <a:gd name="connsiteY9" fmla="*/ 7491 h 441908"/>
                      <a:gd name="connsiteX10" fmla="*/ 332666 w 452692"/>
                      <a:gd name="connsiteY10" fmla="*/ 27907 h 441908"/>
                      <a:gd name="connsiteX11" fmla="*/ 375309 w 452692"/>
                      <a:gd name="connsiteY11" fmla="*/ 58943 h 441908"/>
                      <a:gd name="connsiteX12" fmla="*/ 377532 w 452692"/>
                      <a:gd name="connsiteY12" fmla="*/ 61083 h 441908"/>
                      <a:gd name="connsiteX13" fmla="*/ 379013 w 452692"/>
                      <a:gd name="connsiteY13" fmla="*/ 26919 h 441908"/>
                      <a:gd name="connsiteX14" fmla="*/ 396383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3 w 452692"/>
                      <a:gd name="connsiteY19" fmla="*/ 431536 h 441908"/>
                      <a:gd name="connsiteX20" fmla="*/ 379013 w 452692"/>
                      <a:gd name="connsiteY20" fmla="*/ 414907 h 441908"/>
                      <a:gd name="connsiteX21" fmla="*/ 377532 w 452692"/>
                      <a:gd name="connsiteY21" fmla="*/ 380825 h 441908"/>
                      <a:gd name="connsiteX22" fmla="*/ 374980 w 452692"/>
                      <a:gd name="connsiteY22" fmla="*/ 383212 h 441908"/>
                      <a:gd name="connsiteX23" fmla="*/ 332337 w 452692"/>
                      <a:gd name="connsiteY23" fmla="*/ 413919 h 441908"/>
                      <a:gd name="connsiteX24" fmla="*/ 281543 w 452692"/>
                      <a:gd name="connsiteY24" fmla="*/ 434335 h 441908"/>
                      <a:gd name="connsiteX25" fmla="*/ 223917 w 452692"/>
                      <a:gd name="connsiteY25" fmla="*/ 441826 h 441908"/>
                      <a:gd name="connsiteX26" fmla="*/ 223753 w 452692"/>
                      <a:gd name="connsiteY26" fmla="*/ 34822 h 441908"/>
                      <a:gd name="connsiteX27" fmla="*/ 148839 w 452692"/>
                      <a:gd name="connsiteY27" fmla="*/ 49311 h 441908"/>
                      <a:gd name="connsiteX28" fmla="*/ 88661 w 452692"/>
                      <a:gd name="connsiteY28" fmla="*/ 88991 h 441908"/>
                      <a:gd name="connsiteX29" fmla="*/ 48982 w 452692"/>
                      <a:gd name="connsiteY29" fmla="*/ 148016 h 441908"/>
                      <a:gd name="connsiteX30" fmla="*/ 34658 w 452692"/>
                      <a:gd name="connsiteY30" fmla="*/ 220872 h 441908"/>
                      <a:gd name="connsiteX31" fmla="*/ 49146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0 w 452692"/>
                      <a:gd name="connsiteY38" fmla="*/ 325916 h 441908"/>
                      <a:gd name="connsiteX39" fmla="*/ 397290 w 452692"/>
                      <a:gd name="connsiteY39" fmla="*/ 318507 h 441908"/>
                      <a:gd name="connsiteX40" fmla="*/ 410132 w 452692"/>
                      <a:gd name="connsiteY40" fmla="*/ 334560 h 441908"/>
                      <a:gd name="connsiteX41" fmla="*/ 412848 w 452692"/>
                      <a:gd name="connsiteY41" fmla="*/ 396960 h 441908"/>
                      <a:gd name="connsiteX42" fmla="*/ 417788 w 452692"/>
                      <a:gd name="connsiteY42" fmla="*/ 396960 h 441908"/>
                      <a:gd name="connsiteX43" fmla="*/ 417788 w 452692"/>
                      <a:gd name="connsiteY43" fmla="*/ 45113 h 441908"/>
                      <a:gd name="connsiteX44" fmla="*/ 412848 w 452692"/>
                      <a:gd name="connsiteY44" fmla="*/ 45113 h 441908"/>
                      <a:gd name="connsiteX45" fmla="*/ 410132 w 452692"/>
                      <a:gd name="connsiteY45" fmla="*/ 107843 h 441908"/>
                      <a:gd name="connsiteX46" fmla="*/ 397290 w 452692"/>
                      <a:gd name="connsiteY46" fmla="*/ 123896 h 441908"/>
                      <a:gd name="connsiteX47" fmla="*/ 378190 w 452692"/>
                      <a:gd name="connsiteY47" fmla="*/ 116487 h 441908"/>
                      <a:gd name="connsiteX48" fmla="*/ 351353 w 452692"/>
                      <a:gd name="connsiteY48" fmla="*/ 84298 h 441908"/>
                      <a:gd name="connsiteX49" fmla="*/ 315790 w 452692"/>
                      <a:gd name="connsiteY49" fmla="*/ 58449 h 441908"/>
                      <a:gd name="connsiteX50" fmla="*/ 272653 w 452692"/>
                      <a:gd name="connsiteY50" fmla="*/ 41079 h 441908"/>
                      <a:gd name="connsiteX51" fmla="*/ 223835 w 452692"/>
                      <a:gd name="connsiteY51" fmla="*/ 34822 h 441908"/>
                      <a:gd name="connsiteX52" fmla="*/ 227211 w 452692"/>
                      <a:gd name="connsiteY52" fmla="*/ 402640 h 441908"/>
                      <a:gd name="connsiteX53" fmla="*/ 156001 w 452692"/>
                      <a:gd name="connsiteY53" fmla="*/ 388728 h 441908"/>
                      <a:gd name="connsiteX54" fmla="*/ 97881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4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8" y="377697"/>
                        </a:cubicBezTo>
                        <a:cubicBezTo>
                          <a:pt x="44453" y="357857"/>
                          <a:pt x="28566" y="334230"/>
                          <a:pt x="17205" y="307475"/>
                        </a:cubicBezTo>
                        <a:cubicBezTo>
                          <a:pt x="5762" y="280638"/>
                          <a:pt x="0" y="251496"/>
                          <a:pt x="0" y="220707"/>
                        </a:cubicBezTo>
                        <a:cubicBezTo>
                          <a:pt x="0" y="189919"/>
                          <a:pt x="5762" y="161270"/>
                          <a:pt x="17040" y="134433"/>
                        </a:cubicBezTo>
                        <a:cubicBezTo>
                          <a:pt x="28319" y="107596"/>
                          <a:pt x="44207" y="83969"/>
                          <a:pt x="64376" y="64130"/>
                        </a:cubicBezTo>
                        <a:cubicBezTo>
                          <a:pt x="84463" y="44372"/>
                          <a:pt x="108336" y="28566"/>
                          <a:pt x="135503" y="17205"/>
                        </a:cubicBezTo>
                        <a:cubicBezTo>
                          <a:pt x="162751" y="5762"/>
                          <a:pt x="192471" y="0"/>
                          <a:pt x="223917" y="0"/>
                        </a:cubicBezTo>
                        <a:cubicBezTo>
                          <a:pt x="244169" y="0"/>
                          <a:pt x="263679" y="2552"/>
                          <a:pt x="281873" y="7491"/>
                        </a:cubicBezTo>
                        <a:cubicBezTo>
                          <a:pt x="299901" y="12431"/>
                          <a:pt x="317025" y="19263"/>
                          <a:pt x="332666" y="27907"/>
                        </a:cubicBezTo>
                        <a:cubicBezTo>
                          <a:pt x="348389" y="36551"/>
                          <a:pt x="362714" y="47006"/>
                          <a:pt x="375309" y="58943"/>
                        </a:cubicBezTo>
                        <a:cubicBezTo>
                          <a:pt x="376050" y="59684"/>
                          <a:pt x="376790" y="60342"/>
                          <a:pt x="377532" y="61083"/>
                        </a:cubicBezTo>
                        <a:lnTo>
                          <a:pt x="379013" y="26919"/>
                        </a:lnTo>
                        <a:cubicBezTo>
                          <a:pt x="379425" y="17617"/>
                          <a:pt x="387081" y="10290"/>
                          <a:pt x="396383" y="10290"/>
                        </a:cubicBezTo>
                        <a:lnTo>
                          <a:pt x="435323" y="10290"/>
                        </a:lnTo>
                        <a:cubicBezTo>
                          <a:pt x="444871" y="10290"/>
                          <a:pt x="452693" y="18029"/>
                          <a:pt x="452693" y="27660"/>
                        </a:cubicBezTo>
                        <a:lnTo>
                          <a:pt x="452693" y="414166"/>
                        </a:lnTo>
                        <a:cubicBezTo>
                          <a:pt x="452693" y="423715"/>
                          <a:pt x="444954" y="431536"/>
                          <a:pt x="435323" y="431536"/>
                        </a:cubicBezTo>
                        <a:lnTo>
                          <a:pt x="396383" y="431536"/>
                        </a:lnTo>
                        <a:cubicBezTo>
                          <a:pt x="387081" y="431536"/>
                          <a:pt x="379425" y="424209"/>
                          <a:pt x="379013" y="414907"/>
                        </a:cubicBezTo>
                        <a:lnTo>
                          <a:pt x="377532" y="380825"/>
                        </a:lnTo>
                        <a:cubicBezTo>
                          <a:pt x="376709" y="381648"/>
                          <a:pt x="375803" y="382472"/>
                          <a:pt x="374980" y="383212"/>
                        </a:cubicBezTo>
                        <a:cubicBezTo>
                          <a:pt x="362303" y="394902"/>
                          <a:pt x="347977" y="405192"/>
                          <a:pt x="332337" y="413919"/>
                        </a:cubicBezTo>
                        <a:cubicBezTo>
                          <a:pt x="316695" y="422563"/>
                          <a:pt x="299572" y="429478"/>
                          <a:pt x="281543" y="434335"/>
                        </a:cubicBezTo>
                        <a:cubicBezTo>
                          <a:pt x="263350" y="439274"/>
                          <a:pt x="243922" y="441826"/>
                          <a:pt x="223917" y="441826"/>
                        </a:cubicBezTo>
                        <a:close/>
                        <a:moveTo>
                          <a:pt x="223753" y="34822"/>
                        </a:moveTo>
                        <a:cubicBezTo>
                          <a:pt x="196998" y="34822"/>
                          <a:pt x="171725" y="39680"/>
                          <a:pt x="148839" y="49311"/>
                        </a:cubicBezTo>
                        <a:cubicBezTo>
                          <a:pt x="125788" y="58943"/>
                          <a:pt x="105537" y="72279"/>
                          <a:pt x="88661" y="88991"/>
                        </a:cubicBezTo>
                        <a:cubicBezTo>
                          <a:pt x="71785" y="105620"/>
                          <a:pt x="58449" y="125460"/>
                          <a:pt x="48982" y="148016"/>
                        </a:cubicBezTo>
                        <a:cubicBezTo>
                          <a:pt x="39514" y="170573"/>
                          <a:pt x="34658" y="195105"/>
                          <a:pt x="34658" y="220872"/>
                        </a:cubicBezTo>
                        <a:cubicBezTo>
                          <a:pt x="34658" y="246639"/>
                          <a:pt x="39514" y="271500"/>
                          <a:pt x="49146" y="293975"/>
                        </a:cubicBezTo>
                        <a:cubicBezTo>
                          <a:pt x="58778" y="316614"/>
                          <a:pt x="72115" y="336536"/>
                          <a:pt x="88908" y="353165"/>
                        </a:cubicBezTo>
                        <a:cubicBezTo>
                          <a:pt x="105702" y="369794"/>
                          <a:pt x="125788" y="383130"/>
                          <a:pt x="148839" y="392762"/>
                        </a:cubicBezTo>
                        <a:cubicBezTo>
                          <a:pt x="171808" y="402394"/>
                          <a:pt x="196998" y="407250"/>
                          <a:pt x="223753" y="407250"/>
                        </a:cubicBezTo>
                        <a:cubicBezTo>
                          <a:pt x="240712" y="407250"/>
                          <a:pt x="257011" y="405111"/>
                          <a:pt x="272241" y="400994"/>
                        </a:cubicBezTo>
                        <a:cubicBezTo>
                          <a:pt x="287635" y="396796"/>
                          <a:pt x="302124" y="390951"/>
                          <a:pt x="315378" y="383624"/>
                        </a:cubicBezTo>
                        <a:cubicBezTo>
                          <a:pt x="328549" y="376298"/>
                          <a:pt x="340652" y="367653"/>
                          <a:pt x="351271" y="357857"/>
                        </a:cubicBezTo>
                        <a:cubicBezTo>
                          <a:pt x="361808" y="348143"/>
                          <a:pt x="370863" y="337359"/>
                          <a:pt x="378190" y="325916"/>
                        </a:cubicBezTo>
                        <a:cubicBezTo>
                          <a:pt x="382306" y="319577"/>
                          <a:pt x="390045" y="316531"/>
                          <a:pt x="397290" y="318507"/>
                        </a:cubicBezTo>
                        <a:cubicBezTo>
                          <a:pt x="404616" y="320482"/>
                          <a:pt x="409802" y="326986"/>
                          <a:pt x="410132" y="334560"/>
                        </a:cubicBezTo>
                        <a:lnTo>
                          <a:pt x="412848" y="396960"/>
                        </a:lnTo>
                        <a:lnTo>
                          <a:pt x="417788" y="396960"/>
                        </a:lnTo>
                        <a:lnTo>
                          <a:pt x="417788" y="45113"/>
                        </a:lnTo>
                        <a:lnTo>
                          <a:pt x="412848" y="45113"/>
                        </a:lnTo>
                        <a:lnTo>
                          <a:pt x="410132" y="107843"/>
                        </a:lnTo>
                        <a:cubicBezTo>
                          <a:pt x="409802" y="115416"/>
                          <a:pt x="404616" y="121920"/>
                          <a:pt x="397290" y="123896"/>
                        </a:cubicBezTo>
                        <a:cubicBezTo>
                          <a:pt x="390045" y="125872"/>
                          <a:pt x="382224" y="122825"/>
                          <a:pt x="378190" y="116487"/>
                        </a:cubicBezTo>
                        <a:cubicBezTo>
                          <a:pt x="370863" y="105044"/>
                          <a:pt x="361808" y="94177"/>
                          <a:pt x="351353" y="84298"/>
                        </a:cubicBezTo>
                        <a:cubicBezTo>
                          <a:pt x="340898" y="74420"/>
                          <a:pt x="328961" y="65693"/>
                          <a:pt x="315790" y="58449"/>
                        </a:cubicBezTo>
                        <a:cubicBezTo>
                          <a:pt x="302536" y="51122"/>
                          <a:pt x="288047" y="45278"/>
                          <a:pt x="272653" y="41079"/>
                        </a:cubicBezTo>
                        <a:cubicBezTo>
                          <a:pt x="257422" y="36963"/>
                          <a:pt x="240958" y="34822"/>
                          <a:pt x="223835" y="34822"/>
                        </a:cubicBezTo>
                        <a:close/>
                        <a:moveTo>
                          <a:pt x="227211" y="402640"/>
                        </a:moveTo>
                        <a:cubicBezTo>
                          <a:pt x="202102" y="402640"/>
                          <a:pt x="178146" y="397948"/>
                          <a:pt x="156001" y="388728"/>
                        </a:cubicBezTo>
                        <a:cubicBezTo>
                          <a:pt x="133938" y="379508"/>
                          <a:pt x="114428" y="366665"/>
                          <a:pt x="97881" y="350612"/>
                        </a:cubicBezTo>
                        <a:cubicBezTo>
                          <a:pt x="81335" y="334477"/>
                          <a:pt x="68080" y="315049"/>
                          <a:pt x="58531" y="292986"/>
                        </a:cubicBezTo>
                        <a:cubicBezTo>
                          <a:pt x="48982" y="270760"/>
                          <a:pt x="44125" y="246557"/>
                          <a:pt x="44125" y="220872"/>
                        </a:cubicBezTo>
                        <a:cubicBezTo>
                          <a:pt x="44125" y="195187"/>
                          <a:pt x="48982" y="170985"/>
                          <a:pt x="58531" y="148922"/>
                        </a:cubicBezTo>
                        <a:cubicBezTo>
                          <a:pt x="67999" y="127024"/>
                          <a:pt x="81170" y="107678"/>
                          <a:pt x="97552" y="91543"/>
                        </a:cubicBezTo>
                        <a:cubicBezTo>
                          <a:pt x="114017" y="75408"/>
                          <a:pt x="133527" y="62565"/>
                          <a:pt x="155754" y="53345"/>
                        </a:cubicBezTo>
                        <a:cubicBezTo>
                          <a:pt x="177982" y="44125"/>
                          <a:pt x="202019" y="39433"/>
                          <a:pt x="227128" y="39433"/>
                        </a:cubicBezTo>
                        <a:cubicBezTo>
                          <a:pt x="252236" y="39433"/>
                          <a:pt x="276192" y="44125"/>
                          <a:pt x="298338" y="53345"/>
                        </a:cubicBezTo>
                        <a:cubicBezTo>
                          <a:pt x="320400" y="62565"/>
                          <a:pt x="339910" y="75408"/>
                          <a:pt x="356457" y="91460"/>
                        </a:cubicBezTo>
                        <a:cubicBezTo>
                          <a:pt x="373004" y="107596"/>
                          <a:pt x="386258" y="126859"/>
                          <a:pt x="395890" y="148840"/>
                        </a:cubicBezTo>
                        <a:cubicBezTo>
                          <a:pt x="405603" y="170902"/>
                          <a:pt x="410544" y="195187"/>
                          <a:pt x="410544" y="220872"/>
                        </a:cubicBezTo>
                        <a:cubicBezTo>
                          <a:pt x="410544" y="246557"/>
                          <a:pt x="405686" y="271171"/>
                          <a:pt x="396137" y="293234"/>
                        </a:cubicBezTo>
                        <a:cubicBezTo>
                          <a:pt x="386670" y="315131"/>
                          <a:pt x="373334" y="334560"/>
                          <a:pt x="356622" y="350860"/>
                        </a:cubicBezTo>
                        <a:cubicBezTo>
                          <a:pt x="339910" y="367159"/>
                          <a:pt x="320317" y="380002"/>
                          <a:pt x="298255" y="389057"/>
                        </a:cubicBezTo>
                        <a:cubicBezTo>
                          <a:pt x="276192" y="398113"/>
                          <a:pt x="252236" y="402723"/>
                          <a:pt x="227128" y="402723"/>
                        </a:cubicBezTo>
                        <a:close/>
                        <a:moveTo>
                          <a:pt x="227211" y="74090"/>
                        </a:moveTo>
                        <a:cubicBezTo>
                          <a:pt x="206712" y="74090"/>
                          <a:pt x="187202" y="77877"/>
                          <a:pt x="169173" y="85369"/>
                        </a:cubicBezTo>
                        <a:cubicBezTo>
                          <a:pt x="151144" y="92860"/>
                          <a:pt x="135256" y="103233"/>
                          <a:pt x="122002" y="116240"/>
                        </a:cubicBezTo>
                        <a:cubicBezTo>
                          <a:pt x="108830" y="129247"/>
                          <a:pt x="98210" y="144888"/>
                          <a:pt x="90473" y="162670"/>
                        </a:cubicBezTo>
                        <a:cubicBezTo>
                          <a:pt x="82816" y="180369"/>
                          <a:pt x="78947" y="199962"/>
                          <a:pt x="78947" y="220872"/>
                        </a:cubicBezTo>
                        <a:cubicBezTo>
                          <a:pt x="78947" y="241782"/>
                          <a:pt x="82816" y="261457"/>
                          <a:pt x="90473" y="279239"/>
                        </a:cubicBezTo>
                        <a:cubicBezTo>
                          <a:pt x="98210" y="297103"/>
                          <a:pt x="108830" y="312827"/>
                          <a:pt x="122167" y="325751"/>
                        </a:cubicBezTo>
                        <a:cubicBezTo>
                          <a:pt x="135503" y="338758"/>
                          <a:pt x="151391" y="349213"/>
                          <a:pt x="169420" y="356705"/>
                        </a:cubicBezTo>
                        <a:cubicBezTo>
                          <a:pt x="187284" y="364196"/>
                          <a:pt x="206712" y="367983"/>
                          <a:pt x="227211" y="367983"/>
                        </a:cubicBezTo>
                        <a:cubicBezTo>
                          <a:pt x="247709" y="367983"/>
                          <a:pt x="267219" y="364278"/>
                          <a:pt x="285084" y="356869"/>
                        </a:cubicBezTo>
                        <a:cubicBezTo>
                          <a:pt x="303030" y="349460"/>
                          <a:pt x="318918" y="339087"/>
                          <a:pt x="332419" y="325916"/>
                        </a:cubicBezTo>
                        <a:cubicBezTo>
                          <a:pt x="345838" y="312827"/>
                          <a:pt x="356622" y="297103"/>
                          <a:pt x="364278" y="279403"/>
                        </a:cubicBezTo>
                        <a:cubicBezTo>
                          <a:pt x="371934" y="261704"/>
                          <a:pt x="375803" y="242029"/>
                          <a:pt x="375803" y="220872"/>
                        </a:cubicBezTo>
                        <a:cubicBezTo>
                          <a:pt x="375803" y="199715"/>
                          <a:pt x="371851" y="180451"/>
                          <a:pt x="364113" y="162834"/>
                        </a:cubicBezTo>
                        <a:cubicBezTo>
                          <a:pt x="356292" y="145053"/>
                          <a:pt x="345591" y="129411"/>
                          <a:pt x="332255" y="116404"/>
                        </a:cubicBezTo>
                        <a:cubicBezTo>
                          <a:pt x="318918" y="103397"/>
                          <a:pt x="303030" y="92942"/>
                          <a:pt x="285001" y="85451"/>
                        </a:cubicBezTo>
                        <a:cubicBezTo>
                          <a:pt x="267137"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nvGrpSpPr>
                <p:cNvPr id="27" name="Gráfico 23">
                  <a:extLst>
                    <a:ext uri="{FF2B5EF4-FFF2-40B4-BE49-F238E27FC236}">
                      <a16:creationId xmlns:a16="http://schemas.microsoft.com/office/drawing/2014/main" id="{E1C2A57B-0D8F-283A-1133-FA4D62101FA8}"/>
                    </a:ext>
                  </a:extLst>
                </p:cNvPr>
                <p:cNvGrpSpPr/>
                <p:nvPr/>
              </p:nvGrpSpPr>
              <p:grpSpPr>
                <a:xfrm>
                  <a:off x="10251488" y="5053557"/>
                  <a:ext cx="312252" cy="544153"/>
                  <a:chOff x="10251488" y="5053557"/>
                  <a:chExt cx="312252" cy="544153"/>
                </a:xfrm>
                <a:solidFill>
                  <a:srgbClr val="1D1D1B"/>
                </a:solidFill>
              </p:grpSpPr>
              <p:sp>
                <p:nvSpPr>
                  <p:cNvPr id="37" name="Forma Livre: Forma 36">
                    <a:extLst>
                      <a:ext uri="{FF2B5EF4-FFF2-40B4-BE49-F238E27FC236}">
                        <a16:creationId xmlns:a16="http://schemas.microsoft.com/office/drawing/2014/main" id="{3EE5DC03-F728-8502-8F94-F1531946E9B9}"/>
                      </a:ext>
                    </a:extLst>
                  </p:cNvPr>
                  <p:cNvSpPr/>
                  <p:nvPr/>
                </p:nvSpPr>
                <p:spPr>
                  <a:xfrm>
                    <a:off x="10268940" y="5070927"/>
                    <a:ext cx="277427" cy="509413"/>
                  </a:xfrm>
                  <a:custGeom>
                    <a:avLst/>
                    <a:gdLst>
                      <a:gd name="connsiteX0" fmla="*/ 70139 w 277427"/>
                      <a:gd name="connsiteY0" fmla="*/ 112206 h 509413"/>
                      <a:gd name="connsiteX1" fmla="*/ 80429 w 277427"/>
                      <a:gd name="connsiteY1" fmla="*/ 412 h 509413"/>
                      <a:gd name="connsiteX2" fmla="*/ 114757 w 277427"/>
                      <a:gd name="connsiteY2" fmla="*/ 0 h 509413"/>
                      <a:gd name="connsiteX3" fmla="*/ 114757 w 277427"/>
                      <a:gd name="connsiteY3" fmla="*/ 115581 h 509413"/>
                      <a:gd name="connsiteX4" fmla="*/ 260880 w 277427"/>
                      <a:gd name="connsiteY4" fmla="*/ 115581 h 509413"/>
                      <a:gd name="connsiteX5" fmla="*/ 260880 w 277427"/>
                      <a:gd name="connsiteY5" fmla="*/ 154849 h 509413"/>
                      <a:gd name="connsiteX6" fmla="*/ 114757 w 277427"/>
                      <a:gd name="connsiteY6" fmla="*/ 154849 h 509413"/>
                      <a:gd name="connsiteX7" fmla="*/ 114757 w 277427"/>
                      <a:gd name="connsiteY7" fmla="*/ 357857 h 509413"/>
                      <a:gd name="connsiteX8" fmla="*/ 122579 w 277427"/>
                      <a:gd name="connsiteY8" fmla="*/ 413589 h 509413"/>
                      <a:gd name="connsiteX9" fmla="*/ 143406 w 277427"/>
                      <a:gd name="connsiteY9" fmla="*/ 448494 h 509413"/>
                      <a:gd name="connsiteX10" fmla="*/ 173206 w 277427"/>
                      <a:gd name="connsiteY10" fmla="*/ 466441 h 509413"/>
                      <a:gd name="connsiteX11" fmla="*/ 207947 w 277427"/>
                      <a:gd name="connsiteY11" fmla="*/ 471627 h 509413"/>
                      <a:gd name="connsiteX12" fmla="*/ 277427 w 277427"/>
                      <a:gd name="connsiteY12" fmla="*/ 471627 h 509413"/>
                      <a:gd name="connsiteX13" fmla="*/ 277016 w 277427"/>
                      <a:gd name="connsiteY13" fmla="*/ 509413 h 509413"/>
                      <a:gd name="connsiteX14" fmla="*/ 204489 w 277427"/>
                      <a:gd name="connsiteY14" fmla="*/ 509413 h 509413"/>
                      <a:gd name="connsiteX15" fmla="*/ 151474 w 277427"/>
                      <a:gd name="connsiteY15" fmla="*/ 501593 h 509413"/>
                      <a:gd name="connsiteX16" fmla="*/ 109160 w 277427"/>
                      <a:gd name="connsiteY16" fmla="*/ 476073 h 509413"/>
                      <a:gd name="connsiteX17" fmla="*/ 81088 w 277427"/>
                      <a:gd name="connsiteY17" fmla="*/ 429313 h 509413"/>
                      <a:gd name="connsiteX18" fmla="*/ 70962 w 277427"/>
                      <a:gd name="connsiteY18" fmla="*/ 357939 h 509413"/>
                      <a:gd name="connsiteX19" fmla="*/ 70962 w 277427"/>
                      <a:gd name="connsiteY19" fmla="*/ 154931 h 509413"/>
                      <a:gd name="connsiteX20" fmla="*/ 0 w 277427"/>
                      <a:gd name="connsiteY20" fmla="*/ 154931 h 509413"/>
                      <a:gd name="connsiteX21" fmla="*/ 0 w 277427"/>
                      <a:gd name="connsiteY21" fmla="*/ 118709 h 509413"/>
                      <a:gd name="connsiteX22" fmla="*/ 70222 w 277427"/>
                      <a:gd name="connsiteY22" fmla="*/ 112206 h 50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7427" h="509413">
                        <a:moveTo>
                          <a:pt x="70139" y="112206"/>
                        </a:moveTo>
                        <a:lnTo>
                          <a:pt x="80429" y="412"/>
                        </a:lnTo>
                        <a:lnTo>
                          <a:pt x="114757" y="0"/>
                        </a:lnTo>
                        <a:lnTo>
                          <a:pt x="114757" y="115581"/>
                        </a:lnTo>
                        <a:lnTo>
                          <a:pt x="260880" y="115581"/>
                        </a:lnTo>
                        <a:lnTo>
                          <a:pt x="260880" y="154849"/>
                        </a:lnTo>
                        <a:lnTo>
                          <a:pt x="114757" y="154849"/>
                        </a:lnTo>
                        <a:lnTo>
                          <a:pt x="114757" y="357857"/>
                        </a:lnTo>
                        <a:cubicBezTo>
                          <a:pt x="114757" y="380249"/>
                          <a:pt x="117392" y="398854"/>
                          <a:pt x="122579" y="413589"/>
                        </a:cubicBezTo>
                        <a:cubicBezTo>
                          <a:pt x="127765" y="428325"/>
                          <a:pt x="134762" y="440015"/>
                          <a:pt x="143406" y="448494"/>
                        </a:cubicBezTo>
                        <a:cubicBezTo>
                          <a:pt x="152050" y="456974"/>
                          <a:pt x="162011" y="462983"/>
                          <a:pt x="173206" y="466441"/>
                        </a:cubicBezTo>
                        <a:cubicBezTo>
                          <a:pt x="184403" y="469898"/>
                          <a:pt x="195928" y="471627"/>
                          <a:pt x="207947" y="471627"/>
                        </a:cubicBezTo>
                        <a:lnTo>
                          <a:pt x="277427" y="471627"/>
                        </a:lnTo>
                        <a:lnTo>
                          <a:pt x="277016" y="509413"/>
                        </a:lnTo>
                        <a:lnTo>
                          <a:pt x="204489" y="509413"/>
                        </a:lnTo>
                        <a:cubicBezTo>
                          <a:pt x="185391" y="509413"/>
                          <a:pt x="167691" y="506779"/>
                          <a:pt x="151474" y="501593"/>
                        </a:cubicBezTo>
                        <a:cubicBezTo>
                          <a:pt x="135173" y="496406"/>
                          <a:pt x="121096" y="487845"/>
                          <a:pt x="109160" y="476073"/>
                        </a:cubicBezTo>
                        <a:cubicBezTo>
                          <a:pt x="97223" y="464218"/>
                          <a:pt x="87838" y="448659"/>
                          <a:pt x="81088" y="429313"/>
                        </a:cubicBezTo>
                        <a:cubicBezTo>
                          <a:pt x="74338" y="409967"/>
                          <a:pt x="70962" y="386176"/>
                          <a:pt x="70962" y="357939"/>
                        </a:cubicBezTo>
                        <a:lnTo>
                          <a:pt x="70962" y="154931"/>
                        </a:lnTo>
                        <a:lnTo>
                          <a:pt x="0" y="154931"/>
                        </a:lnTo>
                        <a:lnTo>
                          <a:pt x="0" y="118709"/>
                        </a:lnTo>
                        <a:lnTo>
                          <a:pt x="70222" y="112206"/>
                        </a:lnTo>
                        <a:close/>
                      </a:path>
                    </a:pathLst>
                  </a:custGeom>
                  <a:solidFill>
                    <a:srgbClr val="1D1D1B"/>
                  </a:solidFill>
                  <a:ln w="8232" cap="flat">
                    <a:noFill/>
                    <a:prstDash val="solid"/>
                    <a:miter/>
                  </a:ln>
                </p:spPr>
                <p:txBody>
                  <a:bodyPr rtlCol="0" anchor="ctr"/>
                  <a:lstStyle/>
                  <a:p>
                    <a:endParaRPr lang="en-US"/>
                  </a:p>
                </p:txBody>
              </p:sp>
              <p:sp>
                <p:nvSpPr>
                  <p:cNvPr id="38" name="Forma Livre: Forma 37">
                    <a:extLst>
                      <a:ext uri="{FF2B5EF4-FFF2-40B4-BE49-F238E27FC236}">
                        <a16:creationId xmlns:a16="http://schemas.microsoft.com/office/drawing/2014/main" id="{57316220-9C52-B54E-5575-E0EF5D350AAF}"/>
                      </a:ext>
                    </a:extLst>
                  </p:cNvPr>
                  <p:cNvSpPr/>
                  <p:nvPr/>
                </p:nvSpPr>
                <p:spPr>
                  <a:xfrm>
                    <a:off x="10251488" y="5053557"/>
                    <a:ext cx="312252" cy="544153"/>
                  </a:xfrm>
                  <a:custGeom>
                    <a:avLst/>
                    <a:gdLst>
                      <a:gd name="connsiteX0" fmla="*/ 294469 w 312252"/>
                      <a:gd name="connsiteY0" fmla="*/ 544154 h 544153"/>
                      <a:gd name="connsiteX1" fmla="*/ 221942 w 312252"/>
                      <a:gd name="connsiteY1" fmla="*/ 544154 h 544153"/>
                      <a:gd name="connsiteX2" fmla="*/ 163575 w 312252"/>
                      <a:gd name="connsiteY2" fmla="*/ 535510 h 544153"/>
                      <a:gd name="connsiteX3" fmla="*/ 114346 w 312252"/>
                      <a:gd name="connsiteY3" fmla="*/ 505791 h 544153"/>
                      <a:gd name="connsiteX4" fmla="*/ 82076 w 312252"/>
                      <a:gd name="connsiteY4" fmla="*/ 452446 h 544153"/>
                      <a:gd name="connsiteX5" fmla="*/ 70962 w 312252"/>
                      <a:gd name="connsiteY5" fmla="*/ 375392 h 544153"/>
                      <a:gd name="connsiteX6" fmla="*/ 70962 w 312252"/>
                      <a:gd name="connsiteY6" fmla="*/ 189754 h 544153"/>
                      <a:gd name="connsiteX7" fmla="*/ 17370 w 312252"/>
                      <a:gd name="connsiteY7" fmla="*/ 189754 h 544153"/>
                      <a:gd name="connsiteX8" fmla="*/ 0 w 312252"/>
                      <a:gd name="connsiteY8" fmla="*/ 172384 h 544153"/>
                      <a:gd name="connsiteX9" fmla="*/ 0 w 312252"/>
                      <a:gd name="connsiteY9" fmla="*/ 136162 h 544153"/>
                      <a:gd name="connsiteX10" fmla="*/ 15805 w 312252"/>
                      <a:gd name="connsiteY10" fmla="*/ 118874 h 544153"/>
                      <a:gd name="connsiteX11" fmla="*/ 71620 w 312252"/>
                      <a:gd name="connsiteY11" fmla="*/ 113688 h 544153"/>
                      <a:gd name="connsiteX12" fmla="*/ 80593 w 312252"/>
                      <a:gd name="connsiteY12" fmla="*/ 16218 h 544153"/>
                      <a:gd name="connsiteX13" fmla="*/ 97717 w 312252"/>
                      <a:gd name="connsiteY13" fmla="*/ 412 h 544153"/>
                      <a:gd name="connsiteX14" fmla="*/ 132045 w 312252"/>
                      <a:gd name="connsiteY14" fmla="*/ 0 h 544153"/>
                      <a:gd name="connsiteX15" fmla="*/ 144476 w 312252"/>
                      <a:gd name="connsiteY15" fmla="*/ 5022 h 544153"/>
                      <a:gd name="connsiteX16" fmla="*/ 149662 w 312252"/>
                      <a:gd name="connsiteY16" fmla="*/ 17370 h 544153"/>
                      <a:gd name="connsiteX17" fmla="*/ 149662 w 312252"/>
                      <a:gd name="connsiteY17" fmla="*/ 115664 h 544153"/>
                      <a:gd name="connsiteX18" fmla="*/ 278415 w 312252"/>
                      <a:gd name="connsiteY18" fmla="*/ 115664 h 544153"/>
                      <a:gd name="connsiteX19" fmla="*/ 295785 w 312252"/>
                      <a:gd name="connsiteY19" fmla="*/ 133034 h 544153"/>
                      <a:gd name="connsiteX20" fmla="*/ 295785 w 312252"/>
                      <a:gd name="connsiteY20" fmla="*/ 172301 h 544153"/>
                      <a:gd name="connsiteX21" fmla="*/ 278415 w 312252"/>
                      <a:gd name="connsiteY21" fmla="*/ 189672 h 544153"/>
                      <a:gd name="connsiteX22" fmla="*/ 149662 w 312252"/>
                      <a:gd name="connsiteY22" fmla="*/ 189672 h 544153"/>
                      <a:gd name="connsiteX23" fmla="*/ 149662 w 312252"/>
                      <a:gd name="connsiteY23" fmla="*/ 375309 h 544153"/>
                      <a:gd name="connsiteX24" fmla="*/ 156496 w 312252"/>
                      <a:gd name="connsiteY24" fmla="*/ 425279 h 544153"/>
                      <a:gd name="connsiteX25" fmla="*/ 173125 w 312252"/>
                      <a:gd name="connsiteY25" fmla="*/ 453598 h 544153"/>
                      <a:gd name="connsiteX26" fmla="*/ 195764 w 312252"/>
                      <a:gd name="connsiteY26" fmla="*/ 467264 h 544153"/>
                      <a:gd name="connsiteX27" fmla="*/ 225400 w 312252"/>
                      <a:gd name="connsiteY27" fmla="*/ 471627 h 544153"/>
                      <a:gd name="connsiteX28" fmla="*/ 294880 w 312252"/>
                      <a:gd name="connsiteY28" fmla="*/ 471627 h 544153"/>
                      <a:gd name="connsiteX29" fmla="*/ 307228 w 312252"/>
                      <a:gd name="connsiteY29" fmla="*/ 476814 h 544153"/>
                      <a:gd name="connsiteX30" fmla="*/ 312250 w 312252"/>
                      <a:gd name="connsiteY30" fmla="*/ 489162 h 544153"/>
                      <a:gd name="connsiteX31" fmla="*/ 311839 w 312252"/>
                      <a:gd name="connsiteY31" fmla="*/ 526948 h 544153"/>
                      <a:gd name="connsiteX32" fmla="*/ 294469 w 312252"/>
                      <a:gd name="connsiteY32" fmla="*/ 544154 h 544153"/>
                      <a:gd name="connsiteX33" fmla="*/ 34822 w 312252"/>
                      <a:gd name="connsiteY33" fmla="*/ 154932 h 544153"/>
                      <a:gd name="connsiteX34" fmla="*/ 88415 w 312252"/>
                      <a:gd name="connsiteY34" fmla="*/ 154932 h 544153"/>
                      <a:gd name="connsiteX35" fmla="*/ 105785 w 312252"/>
                      <a:gd name="connsiteY35" fmla="*/ 172301 h 544153"/>
                      <a:gd name="connsiteX36" fmla="*/ 105785 w 312252"/>
                      <a:gd name="connsiteY36" fmla="*/ 375309 h 544153"/>
                      <a:gd name="connsiteX37" fmla="*/ 114922 w 312252"/>
                      <a:gd name="connsiteY37" fmla="*/ 440921 h 544153"/>
                      <a:gd name="connsiteX38" fmla="*/ 138796 w 312252"/>
                      <a:gd name="connsiteY38" fmla="*/ 481095 h 544153"/>
                      <a:gd name="connsiteX39" fmla="*/ 174194 w 312252"/>
                      <a:gd name="connsiteY39" fmla="*/ 502416 h 544153"/>
                      <a:gd name="connsiteX40" fmla="*/ 221942 w 312252"/>
                      <a:gd name="connsiteY40" fmla="*/ 509413 h 544153"/>
                      <a:gd name="connsiteX41" fmla="*/ 277262 w 312252"/>
                      <a:gd name="connsiteY41" fmla="*/ 509413 h 544153"/>
                      <a:gd name="connsiteX42" fmla="*/ 277262 w 312252"/>
                      <a:gd name="connsiteY42" fmla="*/ 506367 h 544153"/>
                      <a:gd name="connsiteX43" fmla="*/ 225400 w 312252"/>
                      <a:gd name="connsiteY43" fmla="*/ 506367 h 544153"/>
                      <a:gd name="connsiteX44" fmla="*/ 185555 w 312252"/>
                      <a:gd name="connsiteY44" fmla="*/ 500440 h 544153"/>
                      <a:gd name="connsiteX45" fmla="*/ 148674 w 312252"/>
                      <a:gd name="connsiteY45" fmla="*/ 478295 h 544153"/>
                      <a:gd name="connsiteX46" fmla="*/ 123649 w 312252"/>
                      <a:gd name="connsiteY46" fmla="*/ 436805 h 544153"/>
                      <a:gd name="connsiteX47" fmla="*/ 114840 w 312252"/>
                      <a:gd name="connsiteY47" fmla="*/ 375309 h 544153"/>
                      <a:gd name="connsiteX48" fmla="*/ 114840 w 312252"/>
                      <a:gd name="connsiteY48" fmla="*/ 172301 h 544153"/>
                      <a:gd name="connsiteX49" fmla="*/ 132210 w 312252"/>
                      <a:gd name="connsiteY49" fmla="*/ 154932 h 544153"/>
                      <a:gd name="connsiteX50" fmla="*/ 260963 w 312252"/>
                      <a:gd name="connsiteY50" fmla="*/ 154932 h 544153"/>
                      <a:gd name="connsiteX51" fmla="*/ 260963 w 312252"/>
                      <a:gd name="connsiteY51" fmla="*/ 150321 h 544153"/>
                      <a:gd name="connsiteX52" fmla="*/ 132210 w 312252"/>
                      <a:gd name="connsiteY52" fmla="*/ 150321 h 544153"/>
                      <a:gd name="connsiteX53" fmla="*/ 114840 w 312252"/>
                      <a:gd name="connsiteY53" fmla="*/ 132951 h 544153"/>
                      <a:gd name="connsiteX54" fmla="*/ 114840 w 312252"/>
                      <a:gd name="connsiteY54" fmla="*/ 34905 h 544153"/>
                      <a:gd name="connsiteX55" fmla="*/ 113687 w 312252"/>
                      <a:gd name="connsiteY55" fmla="*/ 34905 h 544153"/>
                      <a:gd name="connsiteX56" fmla="*/ 104797 w 312252"/>
                      <a:gd name="connsiteY56" fmla="*/ 131140 h 544153"/>
                      <a:gd name="connsiteX57" fmla="*/ 89073 w 312252"/>
                      <a:gd name="connsiteY57" fmla="*/ 146864 h 544153"/>
                      <a:gd name="connsiteX58" fmla="*/ 34658 w 312252"/>
                      <a:gd name="connsiteY58" fmla="*/ 151886 h 544153"/>
                      <a:gd name="connsiteX59" fmla="*/ 34658 w 312252"/>
                      <a:gd name="connsiteY59" fmla="*/ 154932 h 5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2252" h="544153">
                        <a:moveTo>
                          <a:pt x="294469" y="544154"/>
                        </a:moveTo>
                        <a:lnTo>
                          <a:pt x="221942" y="544154"/>
                        </a:lnTo>
                        <a:cubicBezTo>
                          <a:pt x="201196" y="544154"/>
                          <a:pt x="181521" y="541272"/>
                          <a:pt x="163575" y="535510"/>
                        </a:cubicBezTo>
                        <a:cubicBezTo>
                          <a:pt x="144805" y="529500"/>
                          <a:pt x="128176" y="519457"/>
                          <a:pt x="114346" y="505791"/>
                        </a:cubicBezTo>
                        <a:cubicBezTo>
                          <a:pt x="100516" y="492125"/>
                          <a:pt x="89650" y="474179"/>
                          <a:pt x="82076" y="452446"/>
                        </a:cubicBezTo>
                        <a:cubicBezTo>
                          <a:pt x="74749" y="431371"/>
                          <a:pt x="70962" y="405440"/>
                          <a:pt x="70962" y="375392"/>
                        </a:cubicBezTo>
                        <a:lnTo>
                          <a:pt x="70962" y="189754"/>
                        </a:lnTo>
                        <a:lnTo>
                          <a:pt x="17370" y="189754"/>
                        </a:lnTo>
                        <a:cubicBezTo>
                          <a:pt x="7820" y="189754"/>
                          <a:pt x="0" y="182016"/>
                          <a:pt x="0" y="172384"/>
                        </a:cubicBezTo>
                        <a:lnTo>
                          <a:pt x="0" y="136162"/>
                        </a:lnTo>
                        <a:cubicBezTo>
                          <a:pt x="0" y="127189"/>
                          <a:pt x="6832" y="119697"/>
                          <a:pt x="15805" y="118874"/>
                        </a:cubicBezTo>
                        <a:lnTo>
                          <a:pt x="71620" y="113688"/>
                        </a:lnTo>
                        <a:lnTo>
                          <a:pt x="80593" y="16218"/>
                        </a:lnTo>
                        <a:cubicBezTo>
                          <a:pt x="81417" y="7327"/>
                          <a:pt x="88826" y="576"/>
                          <a:pt x="97717" y="412"/>
                        </a:cubicBezTo>
                        <a:lnTo>
                          <a:pt x="132045" y="0"/>
                        </a:lnTo>
                        <a:cubicBezTo>
                          <a:pt x="136573" y="329"/>
                          <a:pt x="141184" y="1729"/>
                          <a:pt x="144476" y="5022"/>
                        </a:cubicBezTo>
                        <a:cubicBezTo>
                          <a:pt x="147769" y="8315"/>
                          <a:pt x="149662" y="12760"/>
                          <a:pt x="149662" y="17370"/>
                        </a:cubicBezTo>
                        <a:lnTo>
                          <a:pt x="149662" y="115664"/>
                        </a:lnTo>
                        <a:lnTo>
                          <a:pt x="278415" y="115664"/>
                        </a:lnTo>
                        <a:cubicBezTo>
                          <a:pt x="287965" y="115664"/>
                          <a:pt x="295785" y="123402"/>
                          <a:pt x="295785" y="133034"/>
                        </a:cubicBezTo>
                        <a:lnTo>
                          <a:pt x="295785" y="172301"/>
                        </a:lnTo>
                        <a:cubicBezTo>
                          <a:pt x="295785" y="181851"/>
                          <a:pt x="288047" y="189672"/>
                          <a:pt x="278415" y="189672"/>
                        </a:cubicBezTo>
                        <a:lnTo>
                          <a:pt x="149662" y="189672"/>
                        </a:lnTo>
                        <a:lnTo>
                          <a:pt x="149662" y="375309"/>
                        </a:lnTo>
                        <a:cubicBezTo>
                          <a:pt x="149662" y="395561"/>
                          <a:pt x="151967" y="412437"/>
                          <a:pt x="156496" y="425279"/>
                        </a:cubicBezTo>
                        <a:cubicBezTo>
                          <a:pt x="160777" y="437463"/>
                          <a:pt x="166374" y="447013"/>
                          <a:pt x="173125" y="453598"/>
                        </a:cubicBezTo>
                        <a:cubicBezTo>
                          <a:pt x="179793" y="460184"/>
                          <a:pt x="187202" y="464712"/>
                          <a:pt x="195764" y="467264"/>
                        </a:cubicBezTo>
                        <a:cubicBezTo>
                          <a:pt x="205230" y="470145"/>
                          <a:pt x="215192" y="471627"/>
                          <a:pt x="225400" y="471627"/>
                        </a:cubicBezTo>
                        <a:lnTo>
                          <a:pt x="294880" y="471627"/>
                        </a:lnTo>
                        <a:cubicBezTo>
                          <a:pt x="299490" y="471627"/>
                          <a:pt x="303935" y="473520"/>
                          <a:pt x="307228" y="476814"/>
                        </a:cubicBezTo>
                        <a:cubicBezTo>
                          <a:pt x="310521" y="480106"/>
                          <a:pt x="312332" y="484552"/>
                          <a:pt x="312250" y="489162"/>
                        </a:cubicBezTo>
                        <a:lnTo>
                          <a:pt x="311839" y="526948"/>
                        </a:lnTo>
                        <a:cubicBezTo>
                          <a:pt x="311756" y="536498"/>
                          <a:pt x="304017" y="544154"/>
                          <a:pt x="294469" y="544154"/>
                        </a:cubicBezTo>
                        <a:close/>
                        <a:moveTo>
                          <a:pt x="34822" y="154932"/>
                        </a:moveTo>
                        <a:lnTo>
                          <a:pt x="88415" y="154932"/>
                        </a:lnTo>
                        <a:cubicBezTo>
                          <a:pt x="97964" y="154932"/>
                          <a:pt x="105785" y="162670"/>
                          <a:pt x="105785" y="172301"/>
                        </a:cubicBezTo>
                        <a:lnTo>
                          <a:pt x="105785" y="375309"/>
                        </a:lnTo>
                        <a:cubicBezTo>
                          <a:pt x="105785" y="401488"/>
                          <a:pt x="108830" y="423550"/>
                          <a:pt x="114922" y="440921"/>
                        </a:cubicBezTo>
                        <a:cubicBezTo>
                          <a:pt x="120767" y="457632"/>
                          <a:pt x="128753" y="471133"/>
                          <a:pt x="138796" y="481095"/>
                        </a:cubicBezTo>
                        <a:cubicBezTo>
                          <a:pt x="148922" y="491055"/>
                          <a:pt x="160447" y="498053"/>
                          <a:pt x="174194" y="502416"/>
                        </a:cubicBezTo>
                        <a:cubicBezTo>
                          <a:pt x="188683" y="507026"/>
                          <a:pt x="204737" y="509413"/>
                          <a:pt x="221942" y="509413"/>
                        </a:cubicBezTo>
                        <a:lnTo>
                          <a:pt x="277262" y="509413"/>
                        </a:lnTo>
                        <a:lnTo>
                          <a:pt x="277262" y="506367"/>
                        </a:lnTo>
                        <a:cubicBezTo>
                          <a:pt x="277262" y="506367"/>
                          <a:pt x="225400" y="506367"/>
                          <a:pt x="225400" y="506367"/>
                        </a:cubicBezTo>
                        <a:cubicBezTo>
                          <a:pt x="211734" y="506367"/>
                          <a:pt x="198398" y="504391"/>
                          <a:pt x="185555" y="500440"/>
                        </a:cubicBezTo>
                        <a:cubicBezTo>
                          <a:pt x="171725" y="496242"/>
                          <a:pt x="159377" y="488750"/>
                          <a:pt x="148674" y="478295"/>
                        </a:cubicBezTo>
                        <a:cubicBezTo>
                          <a:pt x="138138" y="467923"/>
                          <a:pt x="129741" y="454010"/>
                          <a:pt x="123649" y="436805"/>
                        </a:cubicBezTo>
                        <a:cubicBezTo>
                          <a:pt x="117803" y="420258"/>
                          <a:pt x="114840" y="399512"/>
                          <a:pt x="114840" y="375309"/>
                        </a:cubicBezTo>
                        <a:lnTo>
                          <a:pt x="114840" y="172301"/>
                        </a:lnTo>
                        <a:cubicBezTo>
                          <a:pt x="114840" y="162752"/>
                          <a:pt x="122579" y="154932"/>
                          <a:pt x="132210" y="154932"/>
                        </a:cubicBezTo>
                        <a:lnTo>
                          <a:pt x="260963" y="154932"/>
                        </a:lnTo>
                        <a:lnTo>
                          <a:pt x="260963" y="150321"/>
                        </a:lnTo>
                        <a:lnTo>
                          <a:pt x="132210" y="150321"/>
                        </a:lnTo>
                        <a:cubicBezTo>
                          <a:pt x="122661" y="150321"/>
                          <a:pt x="114840" y="142583"/>
                          <a:pt x="114840" y="132951"/>
                        </a:cubicBezTo>
                        <a:lnTo>
                          <a:pt x="114840" y="34905"/>
                        </a:lnTo>
                        <a:lnTo>
                          <a:pt x="113687" y="34905"/>
                        </a:lnTo>
                        <a:cubicBezTo>
                          <a:pt x="113687" y="34905"/>
                          <a:pt x="104797" y="131140"/>
                          <a:pt x="104797" y="131140"/>
                        </a:cubicBezTo>
                        <a:cubicBezTo>
                          <a:pt x="104056" y="139455"/>
                          <a:pt x="97470" y="146041"/>
                          <a:pt x="89073" y="146864"/>
                        </a:cubicBezTo>
                        <a:lnTo>
                          <a:pt x="34658" y="151886"/>
                        </a:lnTo>
                        <a:lnTo>
                          <a:pt x="34658" y="154932"/>
                        </a:lnTo>
                        <a:close/>
                      </a:path>
                    </a:pathLst>
                  </a:custGeom>
                  <a:solidFill>
                    <a:srgbClr val="1D1D1B"/>
                  </a:solidFill>
                  <a:ln w="8232" cap="flat">
                    <a:noFill/>
                    <a:prstDash val="solid"/>
                    <a:miter/>
                  </a:ln>
                </p:spPr>
                <p:txBody>
                  <a:bodyPr rtlCol="0" anchor="ctr"/>
                  <a:lstStyle/>
                  <a:p>
                    <a:endParaRPr lang="en-US"/>
                  </a:p>
                </p:txBody>
              </p:sp>
            </p:grpSp>
            <p:grpSp>
              <p:nvGrpSpPr>
                <p:cNvPr id="28" name="Gráfico 23">
                  <a:extLst>
                    <a:ext uri="{FF2B5EF4-FFF2-40B4-BE49-F238E27FC236}">
                      <a16:creationId xmlns:a16="http://schemas.microsoft.com/office/drawing/2014/main" id="{6EFF7FD2-1988-E518-9466-7C6A8BDD53CE}"/>
                    </a:ext>
                  </a:extLst>
                </p:cNvPr>
                <p:cNvGrpSpPr/>
                <p:nvPr/>
              </p:nvGrpSpPr>
              <p:grpSpPr>
                <a:xfrm>
                  <a:off x="10806261" y="5018076"/>
                  <a:ext cx="102573" cy="572390"/>
                  <a:chOff x="10806261" y="5018076"/>
                  <a:chExt cx="102573" cy="572390"/>
                </a:xfrm>
                <a:solidFill>
                  <a:srgbClr val="1D1D1B"/>
                </a:solidFill>
              </p:grpSpPr>
              <p:sp>
                <p:nvSpPr>
                  <p:cNvPr id="35" name="Forma Livre: Forma 34">
                    <a:extLst>
                      <a:ext uri="{FF2B5EF4-FFF2-40B4-BE49-F238E27FC236}">
                        <a16:creationId xmlns:a16="http://schemas.microsoft.com/office/drawing/2014/main" id="{23AB2730-CF85-DDD9-8357-B0FDDCED6FB2}"/>
                      </a:ext>
                    </a:extLst>
                  </p:cNvPr>
                  <p:cNvSpPr/>
                  <p:nvPr/>
                </p:nvSpPr>
                <p:spPr>
                  <a:xfrm>
                    <a:off x="10823631" y="5035446"/>
                    <a:ext cx="67916" cy="537649"/>
                  </a:xfrm>
                  <a:custGeom>
                    <a:avLst/>
                    <a:gdLst>
                      <a:gd name="connsiteX0" fmla="*/ 0 w 67916"/>
                      <a:gd name="connsiteY0" fmla="*/ 31283 h 537649"/>
                      <a:gd name="connsiteX1" fmla="*/ 9549 w 67916"/>
                      <a:gd name="connsiteY1" fmla="*/ 9385 h 537649"/>
                      <a:gd name="connsiteX2" fmla="*/ 33999 w 67916"/>
                      <a:gd name="connsiteY2" fmla="*/ 0 h 537649"/>
                      <a:gd name="connsiteX3" fmla="*/ 58202 w 67916"/>
                      <a:gd name="connsiteY3" fmla="*/ 9385 h 537649"/>
                      <a:gd name="connsiteX4" fmla="*/ 67916 w 67916"/>
                      <a:gd name="connsiteY4" fmla="*/ 31283 h 537649"/>
                      <a:gd name="connsiteX5" fmla="*/ 58202 w 67916"/>
                      <a:gd name="connsiteY5" fmla="*/ 53592 h 537649"/>
                      <a:gd name="connsiteX6" fmla="*/ 33587 w 67916"/>
                      <a:gd name="connsiteY6" fmla="*/ 62565 h 537649"/>
                      <a:gd name="connsiteX7" fmla="*/ 9549 w 67916"/>
                      <a:gd name="connsiteY7" fmla="*/ 53427 h 537649"/>
                      <a:gd name="connsiteX8" fmla="*/ 0 w 67916"/>
                      <a:gd name="connsiteY8" fmla="*/ 31283 h 537649"/>
                      <a:gd name="connsiteX9" fmla="*/ 11443 w 67916"/>
                      <a:gd name="connsiteY9" fmla="*/ 537650 h 537649"/>
                      <a:gd name="connsiteX10" fmla="*/ 11443 w 67916"/>
                      <a:gd name="connsiteY10" fmla="*/ 151144 h 537649"/>
                      <a:gd name="connsiteX11" fmla="*/ 55733 w 67916"/>
                      <a:gd name="connsiteY11" fmla="*/ 151144 h 537649"/>
                      <a:gd name="connsiteX12" fmla="*/ 55733 w 67916"/>
                      <a:gd name="connsiteY12" fmla="*/ 537650 h 537649"/>
                      <a:gd name="connsiteX13" fmla="*/ 11443 w 67916"/>
                      <a:gd name="connsiteY13" fmla="*/ 537650 h 5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16" h="537649">
                        <a:moveTo>
                          <a:pt x="0" y="31283"/>
                        </a:moveTo>
                        <a:cubicBezTo>
                          <a:pt x="0" y="22886"/>
                          <a:pt x="3211" y="15559"/>
                          <a:pt x="9549" y="9385"/>
                        </a:cubicBezTo>
                        <a:cubicBezTo>
                          <a:pt x="15888" y="3210"/>
                          <a:pt x="24038" y="0"/>
                          <a:pt x="33999" y="0"/>
                        </a:cubicBezTo>
                        <a:cubicBezTo>
                          <a:pt x="43960" y="0"/>
                          <a:pt x="51699" y="3128"/>
                          <a:pt x="58202" y="9385"/>
                        </a:cubicBezTo>
                        <a:cubicBezTo>
                          <a:pt x="64706" y="15641"/>
                          <a:pt x="67916" y="22886"/>
                          <a:pt x="67916" y="31283"/>
                        </a:cubicBezTo>
                        <a:cubicBezTo>
                          <a:pt x="67916" y="40173"/>
                          <a:pt x="64706" y="47665"/>
                          <a:pt x="58202" y="53592"/>
                        </a:cubicBezTo>
                        <a:cubicBezTo>
                          <a:pt x="51699" y="59602"/>
                          <a:pt x="43548" y="62565"/>
                          <a:pt x="33587" y="62565"/>
                        </a:cubicBezTo>
                        <a:cubicBezTo>
                          <a:pt x="23627" y="62565"/>
                          <a:pt x="15888" y="59519"/>
                          <a:pt x="9549" y="53427"/>
                        </a:cubicBezTo>
                        <a:cubicBezTo>
                          <a:pt x="3211" y="47336"/>
                          <a:pt x="0" y="39926"/>
                          <a:pt x="0" y="31283"/>
                        </a:cubicBezTo>
                        <a:close/>
                        <a:moveTo>
                          <a:pt x="11443" y="537650"/>
                        </a:moveTo>
                        <a:lnTo>
                          <a:pt x="11443" y="151144"/>
                        </a:lnTo>
                        <a:lnTo>
                          <a:pt x="55733" y="151144"/>
                        </a:lnTo>
                        <a:lnTo>
                          <a:pt x="55733" y="537650"/>
                        </a:lnTo>
                        <a:lnTo>
                          <a:pt x="11443" y="537650"/>
                        </a:lnTo>
                        <a:close/>
                      </a:path>
                    </a:pathLst>
                  </a:custGeom>
                  <a:solidFill>
                    <a:srgbClr val="1D1D1B"/>
                  </a:solidFill>
                  <a:ln w="8232" cap="flat">
                    <a:noFill/>
                    <a:prstDash val="solid"/>
                    <a:miter/>
                  </a:ln>
                </p:spPr>
                <p:txBody>
                  <a:bodyPr rtlCol="0" anchor="ctr"/>
                  <a:lstStyle/>
                  <a:p>
                    <a:endParaRPr lang="en-US"/>
                  </a:p>
                </p:txBody>
              </p:sp>
              <p:sp>
                <p:nvSpPr>
                  <p:cNvPr id="36" name="Forma Livre: Forma 35">
                    <a:extLst>
                      <a:ext uri="{FF2B5EF4-FFF2-40B4-BE49-F238E27FC236}">
                        <a16:creationId xmlns:a16="http://schemas.microsoft.com/office/drawing/2014/main" id="{642E8C70-02C3-6B45-2E77-5988B056E415}"/>
                      </a:ext>
                    </a:extLst>
                  </p:cNvPr>
                  <p:cNvSpPr/>
                  <p:nvPr/>
                </p:nvSpPr>
                <p:spPr>
                  <a:xfrm>
                    <a:off x="10806261" y="5018076"/>
                    <a:ext cx="102573" cy="572390"/>
                  </a:xfrm>
                  <a:custGeom>
                    <a:avLst/>
                    <a:gdLst>
                      <a:gd name="connsiteX0" fmla="*/ 73103 w 102573"/>
                      <a:gd name="connsiteY0" fmla="*/ 572390 h 572390"/>
                      <a:gd name="connsiteX1" fmla="*/ 28813 w 102573"/>
                      <a:gd name="connsiteY1" fmla="*/ 572390 h 572390"/>
                      <a:gd name="connsiteX2" fmla="*/ 11443 w 102573"/>
                      <a:gd name="connsiteY2" fmla="*/ 555020 h 572390"/>
                      <a:gd name="connsiteX3" fmla="*/ 11443 w 102573"/>
                      <a:gd name="connsiteY3" fmla="*/ 168515 h 572390"/>
                      <a:gd name="connsiteX4" fmla="*/ 28813 w 102573"/>
                      <a:gd name="connsiteY4" fmla="*/ 151145 h 572390"/>
                      <a:gd name="connsiteX5" fmla="*/ 73103 w 102573"/>
                      <a:gd name="connsiteY5" fmla="*/ 151145 h 572390"/>
                      <a:gd name="connsiteX6" fmla="*/ 90473 w 102573"/>
                      <a:gd name="connsiteY6" fmla="*/ 168515 h 572390"/>
                      <a:gd name="connsiteX7" fmla="*/ 90473 w 102573"/>
                      <a:gd name="connsiteY7" fmla="*/ 555020 h 572390"/>
                      <a:gd name="connsiteX8" fmla="*/ 73103 w 102573"/>
                      <a:gd name="connsiteY8" fmla="*/ 572390 h 572390"/>
                      <a:gd name="connsiteX9" fmla="*/ 46183 w 102573"/>
                      <a:gd name="connsiteY9" fmla="*/ 537650 h 572390"/>
                      <a:gd name="connsiteX10" fmla="*/ 55732 w 102573"/>
                      <a:gd name="connsiteY10" fmla="*/ 537650 h 572390"/>
                      <a:gd name="connsiteX11" fmla="*/ 55732 w 102573"/>
                      <a:gd name="connsiteY11" fmla="*/ 185803 h 572390"/>
                      <a:gd name="connsiteX12" fmla="*/ 46183 w 102573"/>
                      <a:gd name="connsiteY12" fmla="*/ 185803 h 572390"/>
                      <a:gd name="connsiteX13" fmla="*/ 46183 w 102573"/>
                      <a:gd name="connsiteY13" fmla="*/ 537650 h 572390"/>
                      <a:gd name="connsiteX14" fmla="*/ 50957 w 102573"/>
                      <a:gd name="connsiteY14" fmla="*/ 97306 h 572390"/>
                      <a:gd name="connsiteX15" fmla="*/ 14900 w 102573"/>
                      <a:gd name="connsiteY15" fmla="*/ 83311 h 572390"/>
                      <a:gd name="connsiteX16" fmla="*/ 0 w 102573"/>
                      <a:gd name="connsiteY16" fmla="*/ 48653 h 572390"/>
                      <a:gd name="connsiteX17" fmla="*/ 14735 w 102573"/>
                      <a:gd name="connsiteY17" fmla="*/ 14324 h 572390"/>
                      <a:gd name="connsiteX18" fmla="*/ 51287 w 102573"/>
                      <a:gd name="connsiteY18" fmla="*/ 0 h 572390"/>
                      <a:gd name="connsiteX19" fmla="*/ 87509 w 102573"/>
                      <a:gd name="connsiteY19" fmla="*/ 14242 h 572390"/>
                      <a:gd name="connsiteX20" fmla="*/ 102574 w 102573"/>
                      <a:gd name="connsiteY20" fmla="*/ 48735 h 572390"/>
                      <a:gd name="connsiteX21" fmla="*/ 87262 w 102573"/>
                      <a:gd name="connsiteY21" fmla="*/ 83805 h 572390"/>
                      <a:gd name="connsiteX22" fmla="*/ 50875 w 102573"/>
                      <a:gd name="connsiteY22" fmla="*/ 97388 h 572390"/>
                      <a:gd name="connsiteX23" fmla="*/ 51369 w 102573"/>
                      <a:gd name="connsiteY23" fmla="*/ 34740 h 572390"/>
                      <a:gd name="connsiteX24" fmla="*/ 39103 w 102573"/>
                      <a:gd name="connsiteY24" fmla="*/ 39103 h 572390"/>
                      <a:gd name="connsiteX25" fmla="*/ 34740 w 102573"/>
                      <a:gd name="connsiteY25" fmla="*/ 48653 h 572390"/>
                      <a:gd name="connsiteX26" fmla="*/ 38939 w 102573"/>
                      <a:gd name="connsiteY26" fmla="*/ 58284 h 572390"/>
                      <a:gd name="connsiteX27" fmla="*/ 50957 w 102573"/>
                      <a:gd name="connsiteY27" fmla="*/ 62565 h 572390"/>
                      <a:gd name="connsiteX28" fmla="*/ 63800 w 102573"/>
                      <a:gd name="connsiteY28" fmla="*/ 58202 h 572390"/>
                      <a:gd name="connsiteX29" fmla="*/ 67916 w 102573"/>
                      <a:gd name="connsiteY29" fmla="*/ 48653 h 572390"/>
                      <a:gd name="connsiteX30" fmla="*/ 63553 w 102573"/>
                      <a:gd name="connsiteY30" fmla="*/ 39268 h 572390"/>
                      <a:gd name="connsiteX31" fmla="*/ 51369 w 102573"/>
                      <a:gd name="connsiteY31" fmla="*/ 34740 h 5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573" h="572390">
                        <a:moveTo>
                          <a:pt x="73103" y="572390"/>
                        </a:moveTo>
                        <a:lnTo>
                          <a:pt x="28813" y="572390"/>
                        </a:lnTo>
                        <a:cubicBezTo>
                          <a:pt x="19263" y="572390"/>
                          <a:pt x="11443" y="564652"/>
                          <a:pt x="11443" y="555020"/>
                        </a:cubicBezTo>
                        <a:lnTo>
                          <a:pt x="11443" y="168515"/>
                        </a:lnTo>
                        <a:cubicBezTo>
                          <a:pt x="11443" y="158965"/>
                          <a:pt x="19181" y="151145"/>
                          <a:pt x="28813" y="151145"/>
                        </a:cubicBezTo>
                        <a:lnTo>
                          <a:pt x="73103" y="151145"/>
                        </a:lnTo>
                        <a:cubicBezTo>
                          <a:pt x="82651" y="151145"/>
                          <a:pt x="90473" y="158883"/>
                          <a:pt x="90473" y="168515"/>
                        </a:cubicBezTo>
                        <a:lnTo>
                          <a:pt x="90473" y="555020"/>
                        </a:lnTo>
                        <a:cubicBezTo>
                          <a:pt x="90473" y="564569"/>
                          <a:pt x="82734" y="572390"/>
                          <a:pt x="73103" y="572390"/>
                        </a:cubicBezTo>
                        <a:close/>
                        <a:moveTo>
                          <a:pt x="46183" y="537650"/>
                        </a:moveTo>
                        <a:lnTo>
                          <a:pt x="55732" y="537650"/>
                        </a:lnTo>
                        <a:lnTo>
                          <a:pt x="55732" y="185803"/>
                        </a:lnTo>
                        <a:lnTo>
                          <a:pt x="46183" y="185803"/>
                        </a:lnTo>
                        <a:lnTo>
                          <a:pt x="46183" y="537650"/>
                        </a:lnTo>
                        <a:close/>
                        <a:moveTo>
                          <a:pt x="50957" y="97306"/>
                        </a:moveTo>
                        <a:cubicBezTo>
                          <a:pt x="36880" y="97306"/>
                          <a:pt x="24450" y="92449"/>
                          <a:pt x="14900" y="83311"/>
                        </a:cubicBezTo>
                        <a:cubicBezTo>
                          <a:pt x="5186" y="73926"/>
                          <a:pt x="0" y="61989"/>
                          <a:pt x="0" y="48653"/>
                        </a:cubicBezTo>
                        <a:cubicBezTo>
                          <a:pt x="0" y="35317"/>
                          <a:pt x="5104" y="23791"/>
                          <a:pt x="14735" y="14324"/>
                        </a:cubicBezTo>
                        <a:cubicBezTo>
                          <a:pt x="24285" y="4939"/>
                          <a:pt x="36963" y="0"/>
                          <a:pt x="51287" y="0"/>
                        </a:cubicBezTo>
                        <a:cubicBezTo>
                          <a:pt x="65611" y="0"/>
                          <a:pt x="77877" y="4939"/>
                          <a:pt x="87509" y="14242"/>
                        </a:cubicBezTo>
                        <a:cubicBezTo>
                          <a:pt x="97387" y="23709"/>
                          <a:pt x="102574" y="35646"/>
                          <a:pt x="102574" y="48735"/>
                        </a:cubicBezTo>
                        <a:cubicBezTo>
                          <a:pt x="102574" y="62483"/>
                          <a:pt x="97305" y="74584"/>
                          <a:pt x="87262" y="83805"/>
                        </a:cubicBezTo>
                        <a:cubicBezTo>
                          <a:pt x="77547" y="92778"/>
                          <a:pt x="65281" y="97388"/>
                          <a:pt x="50875" y="97388"/>
                        </a:cubicBezTo>
                        <a:close/>
                        <a:moveTo>
                          <a:pt x="51369" y="34740"/>
                        </a:moveTo>
                        <a:cubicBezTo>
                          <a:pt x="44453" y="34740"/>
                          <a:pt x="41161" y="37128"/>
                          <a:pt x="39103" y="39103"/>
                        </a:cubicBezTo>
                        <a:cubicBezTo>
                          <a:pt x="36057" y="42067"/>
                          <a:pt x="34740" y="44948"/>
                          <a:pt x="34740" y="48653"/>
                        </a:cubicBezTo>
                        <a:cubicBezTo>
                          <a:pt x="34740" y="52522"/>
                          <a:pt x="35975" y="55403"/>
                          <a:pt x="38939" y="58284"/>
                        </a:cubicBezTo>
                        <a:cubicBezTo>
                          <a:pt x="40997" y="60260"/>
                          <a:pt x="44290" y="62565"/>
                          <a:pt x="50957" y="62565"/>
                        </a:cubicBezTo>
                        <a:cubicBezTo>
                          <a:pt x="58202" y="62565"/>
                          <a:pt x="61742" y="60096"/>
                          <a:pt x="63800" y="58202"/>
                        </a:cubicBezTo>
                        <a:cubicBezTo>
                          <a:pt x="66764" y="55485"/>
                          <a:pt x="67916" y="52687"/>
                          <a:pt x="67916" y="48653"/>
                        </a:cubicBezTo>
                        <a:cubicBezTo>
                          <a:pt x="67916" y="46101"/>
                          <a:pt x="67422" y="42972"/>
                          <a:pt x="63553" y="39268"/>
                        </a:cubicBezTo>
                        <a:cubicBezTo>
                          <a:pt x="60260" y="36140"/>
                          <a:pt x="56556" y="34740"/>
                          <a:pt x="51369" y="34740"/>
                        </a:cubicBezTo>
                        <a:close/>
                      </a:path>
                    </a:pathLst>
                  </a:custGeom>
                  <a:solidFill>
                    <a:srgbClr val="1D1D1B"/>
                  </a:solidFill>
                  <a:ln w="8232" cap="flat">
                    <a:noFill/>
                    <a:prstDash val="solid"/>
                    <a:miter/>
                  </a:ln>
                </p:spPr>
                <p:txBody>
                  <a:bodyPr rtlCol="0" anchor="ctr"/>
                  <a:lstStyle/>
                  <a:p>
                    <a:endParaRPr lang="en-US"/>
                  </a:p>
                </p:txBody>
              </p:sp>
            </p:grpSp>
            <p:grpSp>
              <p:nvGrpSpPr>
                <p:cNvPr id="29" name="Gráfico 23">
                  <a:extLst>
                    <a:ext uri="{FF2B5EF4-FFF2-40B4-BE49-F238E27FC236}">
                      <a16:creationId xmlns:a16="http://schemas.microsoft.com/office/drawing/2014/main" id="{126E1340-DAE6-2D3C-46A7-DDD679520237}"/>
                    </a:ext>
                  </a:extLst>
                </p:cNvPr>
                <p:cNvGrpSpPr/>
                <p:nvPr/>
              </p:nvGrpSpPr>
              <p:grpSpPr>
                <a:xfrm>
                  <a:off x="11127536" y="5169220"/>
                  <a:ext cx="413649" cy="421245"/>
                  <a:chOff x="11127536" y="5169220"/>
                  <a:chExt cx="413649" cy="421245"/>
                </a:xfrm>
                <a:solidFill>
                  <a:srgbClr val="1D1D1B"/>
                </a:solidFill>
              </p:grpSpPr>
              <p:sp>
                <p:nvSpPr>
                  <p:cNvPr id="33" name="Forma Livre: Forma 32">
                    <a:extLst>
                      <a:ext uri="{FF2B5EF4-FFF2-40B4-BE49-F238E27FC236}">
                        <a16:creationId xmlns:a16="http://schemas.microsoft.com/office/drawing/2014/main" id="{47A4211D-7759-B7D0-B94B-11433C04F047}"/>
                      </a:ext>
                    </a:extLst>
                  </p:cNvPr>
                  <p:cNvSpPr/>
                  <p:nvPr/>
                </p:nvSpPr>
                <p:spPr>
                  <a:xfrm>
                    <a:off x="11144854" y="5186590"/>
                    <a:ext cx="378930" cy="386505"/>
                  </a:xfrm>
                  <a:custGeom>
                    <a:avLst/>
                    <a:gdLst>
                      <a:gd name="connsiteX0" fmla="*/ 331595 w 378930"/>
                      <a:gd name="connsiteY0" fmla="*/ 0 h 386505"/>
                      <a:gd name="connsiteX1" fmla="*/ 378931 w 378930"/>
                      <a:gd name="connsiteY1" fmla="*/ 0 h 386505"/>
                      <a:gd name="connsiteX2" fmla="*/ 210664 w 378930"/>
                      <a:gd name="connsiteY2" fmla="*/ 386505 h 386505"/>
                      <a:gd name="connsiteX3" fmla="*/ 168267 w 378930"/>
                      <a:gd name="connsiteY3" fmla="*/ 386505 h 386505"/>
                      <a:gd name="connsiteX4" fmla="*/ 0 w 378930"/>
                      <a:gd name="connsiteY4" fmla="*/ 0 h 386505"/>
                      <a:gd name="connsiteX5" fmla="*/ 47336 w 378930"/>
                      <a:gd name="connsiteY5" fmla="*/ 0 h 386505"/>
                      <a:gd name="connsiteX6" fmla="*/ 189260 w 378930"/>
                      <a:gd name="connsiteY6" fmla="*/ 330032 h 386505"/>
                      <a:gd name="connsiteX7" fmla="*/ 331595 w 378930"/>
                      <a:gd name="connsiteY7"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930" h="386505">
                        <a:moveTo>
                          <a:pt x="331595" y="0"/>
                        </a:moveTo>
                        <a:lnTo>
                          <a:pt x="378931" y="0"/>
                        </a:lnTo>
                        <a:lnTo>
                          <a:pt x="210664" y="386505"/>
                        </a:lnTo>
                        <a:lnTo>
                          <a:pt x="168267" y="386505"/>
                        </a:lnTo>
                        <a:lnTo>
                          <a:pt x="0" y="0"/>
                        </a:lnTo>
                        <a:lnTo>
                          <a:pt x="47336" y="0"/>
                        </a:lnTo>
                        <a:lnTo>
                          <a:pt x="189260" y="330032"/>
                        </a:lnTo>
                        <a:lnTo>
                          <a:pt x="331595" y="0"/>
                        </a:lnTo>
                        <a:close/>
                      </a:path>
                    </a:pathLst>
                  </a:custGeom>
                  <a:solidFill>
                    <a:srgbClr val="1D1D1B"/>
                  </a:solidFill>
                  <a:ln w="8232" cap="flat">
                    <a:noFill/>
                    <a:prstDash val="solid"/>
                    <a:miter/>
                  </a:ln>
                </p:spPr>
                <p:txBody>
                  <a:bodyPr rtlCol="0" anchor="ctr"/>
                  <a:lstStyle/>
                  <a:p>
                    <a:endParaRPr lang="en-US"/>
                  </a:p>
                </p:txBody>
              </p:sp>
              <p:sp>
                <p:nvSpPr>
                  <p:cNvPr id="34" name="Forma Livre: Forma 33">
                    <a:extLst>
                      <a:ext uri="{FF2B5EF4-FFF2-40B4-BE49-F238E27FC236}">
                        <a16:creationId xmlns:a16="http://schemas.microsoft.com/office/drawing/2014/main" id="{6B78D98C-7E46-4B79-8761-650BB6A04B11}"/>
                      </a:ext>
                    </a:extLst>
                  </p:cNvPr>
                  <p:cNvSpPr/>
                  <p:nvPr/>
                </p:nvSpPr>
                <p:spPr>
                  <a:xfrm>
                    <a:off x="11127536" y="5169220"/>
                    <a:ext cx="413649" cy="421245"/>
                  </a:xfrm>
                  <a:custGeom>
                    <a:avLst/>
                    <a:gdLst>
                      <a:gd name="connsiteX0" fmla="*/ 227982 w 413649"/>
                      <a:gd name="connsiteY0" fmla="*/ 421245 h 421245"/>
                      <a:gd name="connsiteX1" fmla="*/ 185585 w 413649"/>
                      <a:gd name="connsiteY1" fmla="*/ 421245 h 421245"/>
                      <a:gd name="connsiteX2" fmla="*/ 169698 w 413649"/>
                      <a:gd name="connsiteY2" fmla="*/ 410790 h 421245"/>
                      <a:gd name="connsiteX3" fmla="*/ 1430 w 413649"/>
                      <a:gd name="connsiteY3" fmla="*/ 24285 h 421245"/>
                      <a:gd name="connsiteX4" fmla="*/ 2829 w 413649"/>
                      <a:gd name="connsiteY4" fmla="*/ 7821 h 421245"/>
                      <a:gd name="connsiteX5" fmla="*/ 17318 w 413649"/>
                      <a:gd name="connsiteY5" fmla="*/ 0 h 421245"/>
                      <a:gd name="connsiteX6" fmla="*/ 64654 w 413649"/>
                      <a:gd name="connsiteY6" fmla="*/ 0 h 421245"/>
                      <a:gd name="connsiteX7" fmla="*/ 80624 w 413649"/>
                      <a:gd name="connsiteY7" fmla="*/ 10537 h 421245"/>
                      <a:gd name="connsiteX8" fmla="*/ 206661 w 413649"/>
                      <a:gd name="connsiteY8" fmla="*/ 303524 h 421245"/>
                      <a:gd name="connsiteX9" fmla="*/ 333026 w 413649"/>
                      <a:gd name="connsiteY9" fmla="*/ 10455 h 421245"/>
                      <a:gd name="connsiteX10" fmla="*/ 348996 w 413649"/>
                      <a:gd name="connsiteY10" fmla="*/ 0 h 421245"/>
                      <a:gd name="connsiteX11" fmla="*/ 396332 w 413649"/>
                      <a:gd name="connsiteY11" fmla="*/ 0 h 421245"/>
                      <a:gd name="connsiteX12" fmla="*/ 410820 w 413649"/>
                      <a:gd name="connsiteY12" fmla="*/ 7821 h 421245"/>
                      <a:gd name="connsiteX13" fmla="*/ 412220 w 413649"/>
                      <a:gd name="connsiteY13" fmla="*/ 24285 h 421245"/>
                      <a:gd name="connsiteX14" fmla="*/ 243952 w 413649"/>
                      <a:gd name="connsiteY14" fmla="*/ 410790 h 421245"/>
                      <a:gd name="connsiteX15" fmla="*/ 228064 w 413649"/>
                      <a:gd name="connsiteY15" fmla="*/ 421245 h 421245"/>
                      <a:gd name="connsiteX16" fmla="*/ 196946 w 413649"/>
                      <a:gd name="connsiteY16" fmla="*/ 386505 h 421245"/>
                      <a:gd name="connsiteX17" fmla="*/ 216539 w 413649"/>
                      <a:gd name="connsiteY17" fmla="*/ 386505 h 421245"/>
                      <a:gd name="connsiteX18" fmla="*/ 369659 w 413649"/>
                      <a:gd name="connsiteY18" fmla="*/ 34658 h 421245"/>
                      <a:gd name="connsiteX19" fmla="*/ 360274 w 413649"/>
                      <a:gd name="connsiteY19" fmla="*/ 34658 h 421245"/>
                      <a:gd name="connsiteX20" fmla="*/ 222466 w 413649"/>
                      <a:gd name="connsiteY20" fmla="*/ 354235 h 421245"/>
                      <a:gd name="connsiteX21" fmla="*/ 206496 w 413649"/>
                      <a:gd name="connsiteY21" fmla="*/ 364690 h 421245"/>
                      <a:gd name="connsiteX22" fmla="*/ 206496 w 413649"/>
                      <a:gd name="connsiteY22" fmla="*/ 364690 h 421245"/>
                      <a:gd name="connsiteX23" fmla="*/ 190525 w 413649"/>
                      <a:gd name="connsiteY23" fmla="*/ 354152 h 421245"/>
                      <a:gd name="connsiteX24" fmla="*/ 53128 w 413649"/>
                      <a:gd name="connsiteY24" fmla="*/ 34575 h 421245"/>
                      <a:gd name="connsiteX25" fmla="*/ 43744 w 413649"/>
                      <a:gd name="connsiteY25" fmla="*/ 34575 h 421245"/>
                      <a:gd name="connsiteX26" fmla="*/ 196864 w 413649"/>
                      <a:gd name="connsiteY26" fmla="*/ 386423 h 42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649" h="421245">
                        <a:moveTo>
                          <a:pt x="227982" y="421245"/>
                        </a:moveTo>
                        <a:lnTo>
                          <a:pt x="185585" y="421245"/>
                        </a:lnTo>
                        <a:cubicBezTo>
                          <a:pt x="178671" y="421245"/>
                          <a:pt x="172414" y="417129"/>
                          <a:pt x="169698" y="410790"/>
                        </a:cubicBezTo>
                        <a:lnTo>
                          <a:pt x="1430" y="24285"/>
                        </a:lnTo>
                        <a:cubicBezTo>
                          <a:pt x="-876" y="18934"/>
                          <a:pt x="-381" y="12760"/>
                          <a:pt x="2829" y="7821"/>
                        </a:cubicBezTo>
                        <a:cubicBezTo>
                          <a:pt x="6040" y="2963"/>
                          <a:pt x="11473" y="0"/>
                          <a:pt x="17318" y="0"/>
                        </a:cubicBezTo>
                        <a:lnTo>
                          <a:pt x="64654" y="0"/>
                        </a:lnTo>
                        <a:cubicBezTo>
                          <a:pt x="71569" y="0"/>
                          <a:pt x="77825" y="4116"/>
                          <a:pt x="80624" y="10537"/>
                        </a:cubicBezTo>
                        <a:lnTo>
                          <a:pt x="206661" y="303524"/>
                        </a:lnTo>
                        <a:lnTo>
                          <a:pt x="333026" y="10455"/>
                        </a:lnTo>
                        <a:cubicBezTo>
                          <a:pt x="335742" y="4116"/>
                          <a:pt x="341999" y="0"/>
                          <a:pt x="348996" y="0"/>
                        </a:cubicBezTo>
                        <a:lnTo>
                          <a:pt x="396332" y="0"/>
                        </a:lnTo>
                        <a:cubicBezTo>
                          <a:pt x="402177" y="0"/>
                          <a:pt x="407610" y="2963"/>
                          <a:pt x="410820" y="7821"/>
                        </a:cubicBezTo>
                        <a:cubicBezTo>
                          <a:pt x="414031" y="12760"/>
                          <a:pt x="414526" y="18934"/>
                          <a:pt x="412220" y="24285"/>
                        </a:cubicBezTo>
                        <a:lnTo>
                          <a:pt x="243952" y="410790"/>
                        </a:lnTo>
                        <a:cubicBezTo>
                          <a:pt x="241153" y="417129"/>
                          <a:pt x="234979" y="421245"/>
                          <a:pt x="228064" y="421245"/>
                        </a:cubicBezTo>
                        <a:close/>
                        <a:moveTo>
                          <a:pt x="196946" y="386505"/>
                        </a:moveTo>
                        <a:lnTo>
                          <a:pt x="216539" y="386505"/>
                        </a:lnTo>
                        <a:lnTo>
                          <a:pt x="369659" y="34658"/>
                        </a:lnTo>
                        <a:lnTo>
                          <a:pt x="360274" y="34658"/>
                        </a:lnTo>
                        <a:lnTo>
                          <a:pt x="222466" y="354235"/>
                        </a:lnTo>
                        <a:cubicBezTo>
                          <a:pt x="219750" y="360574"/>
                          <a:pt x="213493" y="364690"/>
                          <a:pt x="206496" y="364690"/>
                        </a:cubicBezTo>
                        <a:lnTo>
                          <a:pt x="206496" y="364690"/>
                        </a:lnTo>
                        <a:cubicBezTo>
                          <a:pt x="199580" y="364690"/>
                          <a:pt x="193324" y="360574"/>
                          <a:pt x="190525" y="354152"/>
                        </a:cubicBezTo>
                        <a:lnTo>
                          <a:pt x="53128" y="34575"/>
                        </a:lnTo>
                        <a:lnTo>
                          <a:pt x="43744" y="34575"/>
                        </a:lnTo>
                        <a:lnTo>
                          <a:pt x="196864" y="386423"/>
                        </a:lnTo>
                        <a:close/>
                      </a:path>
                    </a:pathLst>
                  </a:custGeom>
                  <a:solidFill>
                    <a:srgbClr val="1D1D1B"/>
                  </a:solidFill>
                  <a:ln w="8232" cap="flat">
                    <a:noFill/>
                    <a:prstDash val="solid"/>
                    <a:miter/>
                  </a:ln>
                </p:spPr>
                <p:txBody>
                  <a:bodyPr rtlCol="0" anchor="ctr"/>
                  <a:lstStyle/>
                  <a:p>
                    <a:endParaRPr lang="en-US"/>
                  </a:p>
                </p:txBody>
              </p:sp>
            </p:grpSp>
            <p:grpSp>
              <p:nvGrpSpPr>
                <p:cNvPr id="30" name="Gráfico 23">
                  <a:extLst>
                    <a:ext uri="{FF2B5EF4-FFF2-40B4-BE49-F238E27FC236}">
                      <a16:creationId xmlns:a16="http://schemas.microsoft.com/office/drawing/2014/main" id="{E78A582A-A925-A414-D12D-0AAB90C49EBB}"/>
                    </a:ext>
                  </a:extLst>
                </p:cNvPr>
                <p:cNvGrpSpPr/>
                <p:nvPr/>
              </p:nvGrpSpPr>
              <p:grpSpPr>
                <a:xfrm>
                  <a:off x="11731898" y="5158848"/>
                  <a:ext cx="452692" cy="441908"/>
                  <a:chOff x="11731898" y="5158848"/>
                  <a:chExt cx="452692" cy="441908"/>
                </a:xfrm>
                <a:solidFill>
                  <a:srgbClr val="1D1D1B"/>
                </a:solidFill>
              </p:grpSpPr>
              <p:sp>
                <p:nvSpPr>
                  <p:cNvPr id="31" name="Forma Livre: Forma 30">
                    <a:extLst>
                      <a:ext uri="{FF2B5EF4-FFF2-40B4-BE49-F238E27FC236}">
                        <a16:creationId xmlns:a16="http://schemas.microsoft.com/office/drawing/2014/main" id="{B69D6522-E932-AB2A-F2B6-3CFA7CEA278E}"/>
                      </a:ext>
                    </a:extLst>
                  </p:cNvPr>
                  <p:cNvSpPr/>
                  <p:nvPr/>
                </p:nvSpPr>
                <p:spPr>
                  <a:xfrm>
                    <a:off x="11749185" y="5176300"/>
                    <a:ext cx="417787" cy="407003"/>
                  </a:xfrm>
                  <a:custGeom>
                    <a:avLst/>
                    <a:gdLst>
                      <a:gd name="connsiteX0" fmla="*/ 0 w 417787"/>
                      <a:gd name="connsiteY0" fmla="*/ 203337 h 407003"/>
                      <a:gd name="connsiteX1" fmla="*/ 15642 w 417787"/>
                      <a:gd name="connsiteY1" fmla="*/ 123813 h 407003"/>
                      <a:gd name="connsiteX2" fmla="*/ 59108 w 417787"/>
                      <a:gd name="connsiteY2" fmla="*/ 59108 h 407003"/>
                      <a:gd name="connsiteX3" fmla="*/ 124719 w 417787"/>
                      <a:gd name="connsiteY3" fmla="*/ 15806 h 407003"/>
                      <a:gd name="connsiteX4" fmla="*/ 206384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3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3 w 417787"/>
                      <a:gd name="connsiteY13" fmla="*/ 317766 h 407003"/>
                      <a:gd name="connsiteX14" fmla="*/ 345591 w 417787"/>
                      <a:gd name="connsiteY14" fmla="*/ 353082 h 407003"/>
                      <a:gd name="connsiteX15" fmla="*/ 306324 w 417787"/>
                      <a:gd name="connsiteY15" fmla="*/ 381319 h 407003"/>
                      <a:gd name="connsiteX16" fmla="*/ 259399 w 417787"/>
                      <a:gd name="connsiteY16" fmla="*/ 400171 h 407003"/>
                      <a:gd name="connsiteX17" fmla="*/ 206384 w 417787"/>
                      <a:gd name="connsiteY17" fmla="*/ 407004 h 407003"/>
                      <a:gd name="connsiteX18" fmla="*/ 124719 w 417787"/>
                      <a:gd name="connsiteY18" fmla="*/ 391198 h 407003"/>
                      <a:gd name="connsiteX19" fmla="*/ 59273 w 417787"/>
                      <a:gd name="connsiteY19" fmla="*/ 347896 h 407003"/>
                      <a:gd name="connsiteX20" fmla="*/ 15806 w 417787"/>
                      <a:gd name="connsiteY20" fmla="*/ 283191 h 407003"/>
                      <a:gd name="connsiteX21" fmla="*/ 0 w 417787"/>
                      <a:gd name="connsiteY21" fmla="*/ 203255 h 407003"/>
                      <a:gd name="connsiteX22" fmla="*/ 44290 w 417787"/>
                      <a:gd name="connsiteY22" fmla="*/ 203337 h 407003"/>
                      <a:gd name="connsiteX23" fmla="*/ 57297 w 417787"/>
                      <a:gd name="connsiteY23" fmla="*/ 268619 h 407003"/>
                      <a:gd name="connsiteX24" fmla="*/ 92778 w 417787"/>
                      <a:gd name="connsiteY24" fmla="*/ 320730 h 407003"/>
                      <a:gd name="connsiteX25" fmla="*/ 145465 w 417787"/>
                      <a:gd name="connsiteY25" fmla="*/ 355305 h 407003"/>
                      <a:gd name="connsiteX26" fmla="*/ 209923 w 417787"/>
                      <a:gd name="connsiteY26" fmla="*/ 367900 h 407003"/>
                      <a:gd name="connsiteX27" fmla="*/ 274382 w 417787"/>
                      <a:gd name="connsiteY27" fmla="*/ 355470 h 407003"/>
                      <a:gd name="connsiteX28" fmla="*/ 327233 w 417787"/>
                      <a:gd name="connsiteY28" fmla="*/ 320894 h 407003"/>
                      <a:gd name="connsiteX29" fmla="*/ 362879 w 417787"/>
                      <a:gd name="connsiteY29" fmla="*/ 268784 h 407003"/>
                      <a:gd name="connsiteX30" fmla="*/ 375886 w 417787"/>
                      <a:gd name="connsiteY30" fmla="*/ 203337 h 407003"/>
                      <a:gd name="connsiteX31" fmla="*/ 362715 w 417787"/>
                      <a:gd name="connsiteY31" fmla="*/ 138302 h 407003"/>
                      <a:gd name="connsiteX32" fmla="*/ 327068 w 417787"/>
                      <a:gd name="connsiteY32" fmla="*/ 86439 h 407003"/>
                      <a:gd name="connsiteX33" fmla="*/ 274382 w 417787"/>
                      <a:gd name="connsiteY33" fmla="*/ 51946 h 407003"/>
                      <a:gd name="connsiteX34" fmla="*/ 209923 w 417787"/>
                      <a:gd name="connsiteY34" fmla="*/ 39350 h 407003"/>
                      <a:gd name="connsiteX35" fmla="*/ 145217 w 417787"/>
                      <a:gd name="connsiteY35" fmla="*/ 51946 h 407003"/>
                      <a:gd name="connsiteX36" fmla="*/ 92531 w 417787"/>
                      <a:gd name="connsiteY36" fmla="*/ 86439 h 407003"/>
                      <a:gd name="connsiteX37" fmla="*/ 57215 w 417787"/>
                      <a:gd name="connsiteY37" fmla="*/ 138302 h 407003"/>
                      <a:gd name="connsiteX38" fmla="*/ 44207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7" y="99034"/>
                          <a:pt x="40586" y="77466"/>
                          <a:pt x="59108" y="59108"/>
                        </a:cubicBezTo>
                        <a:cubicBezTo>
                          <a:pt x="77631" y="40750"/>
                          <a:pt x="99529" y="26343"/>
                          <a:pt x="124719" y="15806"/>
                        </a:cubicBezTo>
                        <a:cubicBezTo>
                          <a:pt x="149910" y="5269"/>
                          <a:pt x="177159" y="0"/>
                          <a:pt x="206384" y="0"/>
                        </a:cubicBezTo>
                        <a:cubicBezTo>
                          <a:pt x="225235" y="0"/>
                          <a:pt x="243017" y="2305"/>
                          <a:pt x="259811" y="6833"/>
                        </a:cubicBezTo>
                        <a:cubicBezTo>
                          <a:pt x="276605" y="11443"/>
                          <a:pt x="292246" y="17699"/>
                          <a:pt x="306735" y="25685"/>
                        </a:cubicBezTo>
                        <a:cubicBezTo>
                          <a:pt x="321224" y="33670"/>
                          <a:pt x="334313" y="43137"/>
                          <a:pt x="345838" y="54086"/>
                        </a:cubicBezTo>
                        <a:cubicBezTo>
                          <a:pt x="357446" y="65035"/>
                          <a:pt x="367242" y="76889"/>
                          <a:pt x="375393" y="89567"/>
                        </a:cubicBezTo>
                        <a:lnTo>
                          <a:pt x="378849" y="10208"/>
                        </a:lnTo>
                        <a:lnTo>
                          <a:pt x="417788" y="10208"/>
                        </a:lnTo>
                        <a:lnTo>
                          <a:pt x="417788" y="396713"/>
                        </a:lnTo>
                        <a:lnTo>
                          <a:pt x="378849" y="396713"/>
                        </a:lnTo>
                        <a:lnTo>
                          <a:pt x="375393" y="317766"/>
                        </a:lnTo>
                        <a:cubicBezTo>
                          <a:pt x="367242" y="330526"/>
                          <a:pt x="357363" y="342216"/>
                          <a:pt x="345591" y="353082"/>
                        </a:cubicBezTo>
                        <a:cubicBezTo>
                          <a:pt x="333902" y="363867"/>
                          <a:pt x="320813" y="373334"/>
                          <a:pt x="306324" y="381319"/>
                        </a:cubicBezTo>
                        <a:cubicBezTo>
                          <a:pt x="291835" y="389304"/>
                          <a:pt x="276193" y="395643"/>
                          <a:pt x="259399" y="400171"/>
                        </a:cubicBezTo>
                        <a:cubicBezTo>
                          <a:pt x="242606" y="404781"/>
                          <a:pt x="224906" y="407004"/>
                          <a:pt x="206384" y="407004"/>
                        </a:cubicBezTo>
                        <a:cubicBezTo>
                          <a:pt x="177159" y="407004"/>
                          <a:pt x="149910" y="401735"/>
                          <a:pt x="124719" y="391198"/>
                        </a:cubicBezTo>
                        <a:cubicBezTo>
                          <a:pt x="99529" y="380660"/>
                          <a:pt x="77713" y="366172"/>
                          <a:pt x="59273" y="347896"/>
                        </a:cubicBezTo>
                        <a:cubicBezTo>
                          <a:pt x="40833" y="329620"/>
                          <a:pt x="26344" y="308052"/>
                          <a:pt x="15806" y="283191"/>
                        </a:cubicBezTo>
                        <a:cubicBezTo>
                          <a:pt x="5269" y="258411"/>
                          <a:pt x="0" y="231739"/>
                          <a:pt x="0" y="203255"/>
                        </a:cubicBezTo>
                        <a:close/>
                        <a:moveTo>
                          <a:pt x="44290" y="203337"/>
                        </a:moveTo>
                        <a:cubicBezTo>
                          <a:pt x="44290" y="226717"/>
                          <a:pt x="48653" y="248450"/>
                          <a:pt x="57297" y="268619"/>
                        </a:cubicBezTo>
                        <a:cubicBezTo>
                          <a:pt x="65941" y="288788"/>
                          <a:pt x="77796" y="306076"/>
                          <a:pt x="92778" y="320730"/>
                        </a:cubicBezTo>
                        <a:cubicBezTo>
                          <a:pt x="107761" y="335383"/>
                          <a:pt x="125377" y="346908"/>
                          <a:pt x="145465" y="355305"/>
                        </a:cubicBezTo>
                        <a:cubicBezTo>
                          <a:pt x="165551" y="363702"/>
                          <a:pt x="187038" y="367900"/>
                          <a:pt x="209923" y="367900"/>
                        </a:cubicBezTo>
                        <a:cubicBezTo>
                          <a:pt x="232809" y="367900"/>
                          <a:pt x="254295" y="363784"/>
                          <a:pt x="274382" y="355470"/>
                        </a:cubicBezTo>
                        <a:cubicBezTo>
                          <a:pt x="294469" y="347155"/>
                          <a:pt x="312086" y="335712"/>
                          <a:pt x="327233" y="320894"/>
                        </a:cubicBezTo>
                        <a:cubicBezTo>
                          <a:pt x="342381" y="306158"/>
                          <a:pt x="354235" y="288788"/>
                          <a:pt x="362879" y="268784"/>
                        </a:cubicBezTo>
                        <a:cubicBezTo>
                          <a:pt x="371523" y="248862"/>
                          <a:pt x="375886" y="226964"/>
                          <a:pt x="375886" y="203337"/>
                        </a:cubicBezTo>
                        <a:cubicBezTo>
                          <a:pt x="375886" y="179711"/>
                          <a:pt x="371523" y="158224"/>
                          <a:pt x="362715" y="138302"/>
                        </a:cubicBezTo>
                        <a:cubicBezTo>
                          <a:pt x="353905" y="118380"/>
                          <a:pt x="342051" y="101010"/>
                          <a:pt x="327068" y="86439"/>
                        </a:cubicBezTo>
                        <a:cubicBezTo>
                          <a:pt x="312086" y="71785"/>
                          <a:pt x="294469" y="60342"/>
                          <a:pt x="274382" y="51946"/>
                        </a:cubicBezTo>
                        <a:cubicBezTo>
                          <a:pt x="254295" y="43549"/>
                          <a:pt x="232809" y="39350"/>
                          <a:pt x="209923" y="39350"/>
                        </a:cubicBezTo>
                        <a:cubicBezTo>
                          <a:pt x="187038" y="39350"/>
                          <a:pt x="165470" y="43549"/>
                          <a:pt x="145217" y="51946"/>
                        </a:cubicBezTo>
                        <a:cubicBezTo>
                          <a:pt x="124966" y="60342"/>
                          <a:pt x="107432" y="71868"/>
                          <a:pt x="92531" y="86439"/>
                        </a:cubicBezTo>
                        <a:cubicBezTo>
                          <a:pt x="77631" y="101092"/>
                          <a:pt x="65858" y="118380"/>
                          <a:pt x="57215" y="138302"/>
                        </a:cubicBezTo>
                        <a:cubicBezTo>
                          <a:pt x="48571"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32" name="Forma Livre: Forma 31">
                    <a:extLst>
                      <a:ext uri="{FF2B5EF4-FFF2-40B4-BE49-F238E27FC236}">
                        <a16:creationId xmlns:a16="http://schemas.microsoft.com/office/drawing/2014/main" id="{48CED124-4372-A161-CCCD-1556909408A7}"/>
                      </a:ext>
                    </a:extLst>
                  </p:cNvPr>
                  <p:cNvSpPr/>
                  <p:nvPr/>
                </p:nvSpPr>
                <p:spPr>
                  <a:xfrm>
                    <a:off x="11731898" y="5158848"/>
                    <a:ext cx="452692" cy="441908"/>
                  </a:xfrm>
                  <a:custGeom>
                    <a:avLst/>
                    <a:gdLst>
                      <a:gd name="connsiteX0" fmla="*/ 223754 w 452692"/>
                      <a:gd name="connsiteY0" fmla="*/ 441909 h 441908"/>
                      <a:gd name="connsiteX1" fmla="*/ 135422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7 w 452692"/>
                      <a:gd name="connsiteY6" fmla="*/ 64130 h 441908"/>
                      <a:gd name="connsiteX7" fmla="*/ 135503 w 452692"/>
                      <a:gd name="connsiteY7" fmla="*/ 17205 h 441908"/>
                      <a:gd name="connsiteX8" fmla="*/ 223919 w 452692"/>
                      <a:gd name="connsiteY8" fmla="*/ 0 h 441908"/>
                      <a:gd name="connsiteX9" fmla="*/ 281873 w 452692"/>
                      <a:gd name="connsiteY9" fmla="*/ 7491 h 441908"/>
                      <a:gd name="connsiteX10" fmla="*/ 332667 w 452692"/>
                      <a:gd name="connsiteY10" fmla="*/ 27907 h 441908"/>
                      <a:gd name="connsiteX11" fmla="*/ 375309 w 452692"/>
                      <a:gd name="connsiteY11" fmla="*/ 58943 h 441908"/>
                      <a:gd name="connsiteX12" fmla="*/ 377532 w 452692"/>
                      <a:gd name="connsiteY12" fmla="*/ 61083 h 441908"/>
                      <a:gd name="connsiteX13" fmla="*/ 379014 w 452692"/>
                      <a:gd name="connsiteY13" fmla="*/ 26919 h 441908"/>
                      <a:gd name="connsiteX14" fmla="*/ 396384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4 w 452692"/>
                      <a:gd name="connsiteY19" fmla="*/ 431536 h 441908"/>
                      <a:gd name="connsiteX20" fmla="*/ 379014 w 452692"/>
                      <a:gd name="connsiteY20" fmla="*/ 414907 h 441908"/>
                      <a:gd name="connsiteX21" fmla="*/ 377532 w 452692"/>
                      <a:gd name="connsiteY21" fmla="*/ 380825 h 441908"/>
                      <a:gd name="connsiteX22" fmla="*/ 374981 w 452692"/>
                      <a:gd name="connsiteY22" fmla="*/ 383212 h 441908"/>
                      <a:gd name="connsiteX23" fmla="*/ 332337 w 452692"/>
                      <a:gd name="connsiteY23" fmla="*/ 413919 h 441908"/>
                      <a:gd name="connsiteX24" fmla="*/ 281544 w 452692"/>
                      <a:gd name="connsiteY24" fmla="*/ 434335 h 441908"/>
                      <a:gd name="connsiteX25" fmla="*/ 223919 w 452692"/>
                      <a:gd name="connsiteY25" fmla="*/ 441826 h 441908"/>
                      <a:gd name="connsiteX26" fmla="*/ 223754 w 452692"/>
                      <a:gd name="connsiteY26" fmla="*/ 34822 h 441908"/>
                      <a:gd name="connsiteX27" fmla="*/ 148839 w 452692"/>
                      <a:gd name="connsiteY27" fmla="*/ 49311 h 441908"/>
                      <a:gd name="connsiteX28" fmla="*/ 88662 w 452692"/>
                      <a:gd name="connsiteY28" fmla="*/ 88991 h 441908"/>
                      <a:gd name="connsiteX29" fmla="*/ 48983 w 452692"/>
                      <a:gd name="connsiteY29" fmla="*/ 148016 h 441908"/>
                      <a:gd name="connsiteX30" fmla="*/ 34658 w 452692"/>
                      <a:gd name="connsiteY30" fmla="*/ 220872 h 441908"/>
                      <a:gd name="connsiteX31" fmla="*/ 49146 w 452692"/>
                      <a:gd name="connsiteY31" fmla="*/ 293975 h 441908"/>
                      <a:gd name="connsiteX32" fmla="*/ 88909 w 452692"/>
                      <a:gd name="connsiteY32" fmla="*/ 353165 h 441908"/>
                      <a:gd name="connsiteX33" fmla="*/ 148839 w 452692"/>
                      <a:gd name="connsiteY33" fmla="*/ 392762 h 441908"/>
                      <a:gd name="connsiteX34" fmla="*/ 223754 w 452692"/>
                      <a:gd name="connsiteY34" fmla="*/ 407250 h 441908"/>
                      <a:gd name="connsiteX35" fmla="*/ 272242 w 452692"/>
                      <a:gd name="connsiteY35" fmla="*/ 400994 h 441908"/>
                      <a:gd name="connsiteX36" fmla="*/ 315379 w 452692"/>
                      <a:gd name="connsiteY36" fmla="*/ 383624 h 441908"/>
                      <a:gd name="connsiteX37" fmla="*/ 351272 w 452692"/>
                      <a:gd name="connsiteY37" fmla="*/ 357857 h 441908"/>
                      <a:gd name="connsiteX38" fmla="*/ 378191 w 452692"/>
                      <a:gd name="connsiteY38" fmla="*/ 325916 h 441908"/>
                      <a:gd name="connsiteX39" fmla="*/ 397290 w 452692"/>
                      <a:gd name="connsiteY39" fmla="*/ 318507 h 441908"/>
                      <a:gd name="connsiteX40" fmla="*/ 410133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3 w 452692"/>
                      <a:gd name="connsiteY45" fmla="*/ 107843 h 441908"/>
                      <a:gd name="connsiteX46" fmla="*/ 397290 w 452692"/>
                      <a:gd name="connsiteY46" fmla="*/ 123896 h 441908"/>
                      <a:gd name="connsiteX47" fmla="*/ 378191 w 452692"/>
                      <a:gd name="connsiteY47" fmla="*/ 116487 h 441908"/>
                      <a:gd name="connsiteX48" fmla="*/ 351354 w 452692"/>
                      <a:gd name="connsiteY48" fmla="*/ 84298 h 441908"/>
                      <a:gd name="connsiteX49" fmla="*/ 315790 w 452692"/>
                      <a:gd name="connsiteY49" fmla="*/ 58449 h 441908"/>
                      <a:gd name="connsiteX50" fmla="*/ 272653 w 452692"/>
                      <a:gd name="connsiteY50" fmla="*/ 41079 h 441908"/>
                      <a:gd name="connsiteX51" fmla="*/ 223836 w 452692"/>
                      <a:gd name="connsiteY51" fmla="*/ 34822 h 441908"/>
                      <a:gd name="connsiteX52" fmla="*/ 227211 w 452692"/>
                      <a:gd name="connsiteY52" fmla="*/ 402640 h 441908"/>
                      <a:gd name="connsiteX53" fmla="*/ 156002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8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3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4 w 452692"/>
                      <a:gd name="connsiteY70" fmla="*/ 85369 h 441908"/>
                      <a:gd name="connsiteX71" fmla="*/ 122003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4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4" y="441909"/>
                        </a:moveTo>
                        <a:cubicBezTo>
                          <a:pt x="192306" y="441909"/>
                          <a:pt x="162587" y="436146"/>
                          <a:pt x="135422" y="424703"/>
                        </a:cubicBezTo>
                        <a:cubicBezTo>
                          <a:pt x="108255" y="413343"/>
                          <a:pt x="84381" y="397536"/>
                          <a:pt x="64458" y="377697"/>
                        </a:cubicBezTo>
                        <a:cubicBezTo>
                          <a:pt x="44454" y="357857"/>
                          <a:pt x="28566" y="334230"/>
                          <a:pt x="17205" y="307475"/>
                        </a:cubicBezTo>
                        <a:cubicBezTo>
                          <a:pt x="5763" y="280638"/>
                          <a:pt x="0" y="251496"/>
                          <a:pt x="0" y="220707"/>
                        </a:cubicBezTo>
                        <a:cubicBezTo>
                          <a:pt x="0" y="189919"/>
                          <a:pt x="5763" y="161270"/>
                          <a:pt x="17041" y="134433"/>
                        </a:cubicBezTo>
                        <a:cubicBezTo>
                          <a:pt x="28320" y="107596"/>
                          <a:pt x="44207" y="83969"/>
                          <a:pt x="64377" y="64130"/>
                        </a:cubicBezTo>
                        <a:cubicBezTo>
                          <a:pt x="84463" y="44372"/>
                          <a:pt x="108337" y="28566"/>
                          <a:pt x="135503" y="17205"/>
                        </a:cubicBezTo>
                        <a:cubicBezTo>
                          <a:pt x="162752" y="5762"/>
                          <a:pt x="192471" y="0"/>
                          <a:pt x="223919" y="0"/>
                        </a:cubicBezTo>
                        <a:cubicBezTo>
                          <a:pt x="244170" y="0"/>
                          <a:pt x="263680" y="2552"/>
                          <a:pt x="281873" y="7491"/>
                        </a:cubicBezTo>
                        <a:cubicBezTo>
                          <a:pt x="299902" y="12431"/>
                          <a:pt x="317025" y="19263"/>
                          <a:pt x="332667" y="27907"/>
                        </a:cubicBezTo>
                        <a:cubicBezTo>
                          <a:pt x="348390" y="36551"/>
                          <a:pt x="362715" y="47006"/>
                          <a:pt x="375309" y="58943"/>
                        </a:cubicBezTo>
                        <a:cubicBezTo>
                          <a:pt x="376051" y="59684"/>
                          <a:pt x="376791" y="60342"/>
                          <a:pt x="377532" y="61083"/>
                        </a:cubicBezTo>
                        <a:lnTo>
                          <a:pt x="379014" y="26919"/>
                        </a:lnTo>
                        <a:cubicBezTo>
                          <a:pt x="379425" y="17617"/>
                          <a:pt x="387082" y="10290"/>
                          <a:pt x="396384" y="10290"/>
                        </a:cubicBezTo>
                        <a:lnTo>
                          <a:pt x="435323" y="10290"/>
                        </a:lnTo>
                        <a:cubicBezTo>
                          <a:pt x="444873" y="10290"/>
                          <a:pt x="452693" y="18029"/>
                          <a:pt x="452693" y="27660"/>
                        </a:cubicBezTo>
                        <a:lnTo>
                          <a:pt x="452693" y="414166"/>
                        </a:lnTo>
                        <a:cubicBezTo>
                          <a:pt x="452693" y="423715"/>
                          <a:pt x="444955" y="431536"/>
                          <a:pt x="435323" y="431536"/>
                        </a:cubicBezTo>
                        <a:lnTo>
                          <a:pt x="396384" y="431536"/>
                        </a:lnTo>
                        <a:cubicBezTo>
                          <a:pt x="387082" y="431536"/>
                          <a:pt x="379425" y="424209"/>
                          <a:pt x="379014" y="414907"/>
                        </a:cubicBezTo>
                        <a:lnTo>
                          <a:pt x="377532" y="380825"/>
                        </a:lnTo>
                        <a:cubicBezTo>
                          <a:pt x="376709" y="381648"/>
                          <a:pt x="375804" y="382472"/>
                          <a:pt x="374981" y="383212"/>
                        </a:cubicBezTo>
                        <a:cubicBezTo>
                          <a:pt x="362303" y="394902"/>
                          <a:pt x="347978" y="405192"/>
                          <a:pt x="332337" y="413919"/>
                        </a:cubicBezTo>
                        <a:cubicBezTo>
                          <a:pt x="316695" y="422563"/>
                          <a:pt x="299573" y="429478"/>
                          <a:pt x="281544" y="434335"/>
                        </a:cubicBezTo>
                        <a:cubicBezTo>
                          <a:pt x="263350" y="439274"/>
                          <a:pt x="243922" y="441826"/>
                          <a:pt x="223919" y="441826"/>
                        </a:cubicBezTo>
                        <a:close/>
                        <a:moveTo>
                          <a:pt x="223754" y="34822"/>
                        </a:moveTo>
                        <a:cubicBezTo>
                          <a:pt x="196999" y="34822"/>
                          <a:pt x="171725" y="39680"/>
                          <a:pt x="148839" y="49311"/>
                        </a:cubicBezTo>
                        <a:cubicBezTo>
                          <a:pt x="125789" y="58943"/>
                          <a:pt x="105538" y="72279"/>
                          <a:pt x="88662" y="88991"/>
                        </a:cubicBezTo>
                        <a:cubicBezTo>
                          <a:pt x="71785" y="105620"/>
                          <a:pt x="58449" y="125460"/>
                          <a:pt x="48983" y="148016"/>
                        </a:cubicBezTo>
                        <a:cubicBezTo>
                          <a:pt x="39515" y="170573"/>
                          <a:pt x="34658" y="195105"/>
                          <a:pt x="34658" y="220872"/>
                        </a:cubicBezTo>
                        <a:cubicBezTo>
                          <a:pt x="34658" y="246639"/>
                          <a:pt x="39515" y="271500"/>
                          <a:pt x="49146" y="293975"/>
                        </a:cubicBezTo>
                        <a:cubicBezTo>
                          <a:pt x="58779" y="316614"/>
                          <a:pt x="72115" y="336536"/>
                          <a:pt x="88909" y="353165"/>
                        </a:cubicBezTo>
                        <a:cubicBezTo>
                          <a:pt x="105702" y="369794"/>
                          <a:pt x="125789" y="383130"/>
                          <a:pt x="148839" y="392762"/>
                        </a:cubicBezTo>
                        <a:cubicBezTo>
                          <a:pt x="171808" y="402394"/>
                          <a:pt x="196999" y="407250"/>
                          <a:pt x="223754" y="407250"/>
                        </a:cubicBezTo>
                        <a:cubicBezTo>
                          <a:pt x="240712" y="407250"/>
                          <a:pt x="257011" y="405111"/>
                          <a:pt x="272242" y="400994"/>
                        </a:cubicBezTo>
                        <a:cubicBezTo>
                          <a:pt x="287636" y="396796"/>
                          <a:pt x="302125" y="390951"/>
                          <a:pt x="315379" y="383624"/>
                        </a:cubicBezTo>
                        <a:cubicBezTo>
                          <a:pt x="328550" y="376298"/>
                          <a:pt x="340652" y="367653"/>
                          <a:pt x="351272" y="357857"/>
                        </a:cubicBezTo>
                        <a:cubicBezTo>
                          <a:pt x="361809" y="348143"/>
                          <a:pt x="370864" y="337359"/>
                          <a:pt x="378191" y="325916"/>
                        </a:cubicBezTo>
                        <a:cubicBezTo>
                          <a:pt x="382307" y="319577"/>
                          <a:pt x="390045" y="316531"/>
                          <a:pt x="397290" y="318507"/>
                        </a:cubicBezTo>
                        <a:cubicBezTo>
                          <a:pt x="404617" y="320482"/>
                          <a:pt x="409803" y="326986"/>
                          <a:pt x="410133" y="334560"/>
                        </a:cubicBezTo>
                        <a:lnTo>
                          <a:pt x="412849" y="396960"/>
                        </a:lnTo>
                        <a:lnTo>
                          <a:pt x="417788" y="396960"/>
                        </a:lnTo>
                        <a:lnTo>
                          <a:pt x="417788" y="45113"/>
                        </a:lnTo>
                        <a:lnTo>
                          <a:pt x="412849" y="45113"/>
                        </a:lnTo>
                        <a:lnTo>
                          <a:pt x="410133" y="107843"/>
                        </a:lnTo>
                        <a:cubicBezTo>
                          <a:pt x="409803" y="115416"/>
                          <a:pt x="404617" y="121920"/>
                          <a:pt x="397290" y="123896"/>
                        </a:cubicBezTo>
                        <a:cubicBezTo>
                          <a:pt x="390045" y="125872"/>
                          <a:pt x="382225" y="122825"/>
                          <a:pt x="378191" y="116487"/>
                        </a:cubicBezTo>
                        <a:cubicBezTo>
                          <a:pt x="370864" y="105044"/>
                          <a:pt x="361809" y="94177"/>
                          <a:pt x="351354" y="84298"/>
                        </a:cubicBezTo>
                        <a:cubicBezTo>
                          <a:pt x="340899" y="74420"/>
                          <a:pt x="328961" y="65693"/>
                          <a:pt x="315790" y="58449"/>
                        </a:cubicBezTo>
                        <a:cubicBezTo>
                          <a:pt x="302536" y="51122"/>
                          <a:pt x="288047" y="45278"/>
                          <a:pt x="272653" y="41079"/>
                        </a:cubicBezTo>
                        <a:cubicBezTo>
                          <a:pt x="257423" y="36963"/>
                          <a:pt x="240959" y="34822"/>
                          <a:pt x="223836" y="34822"/>
                        </a:cubicBezTo>
                        <a:close/>
                        <a:moveTo>
                          <a:pt x="227211" y="402640"/>
                        </a:moveTo>
                        <a:cubicBezTo>
                          <a:pt x="202103" y="402640"/>
                          <a:pt x="178147" y="397948"/>
                          <a:pt x="156002" y="388728"/>
                        </a:cubicBezTo>
                        <a:cubicBezTo>
                          <a:pt x="133939" y="379508"/>
                          <a:pt x="114429" y="366665"/>
                          <a:pt x="97882" y="350612"/>
                        </a:cubicBezTo>
                        <a:cubicBezTo>
                          <a:pt x="81335" y="334477"/>
                          <a:pt x="68081" y="315049"/>
                          <a:pt x="58531" y="292986"/>
                        </a:cubicBezTo>
                        <a:cubicBezTo>
                          <a:pt x="48983" y="270760"/>
                          <a:pt x="44125" y="246557"/>
                          <a:pt x="44125" y="220872"/>
                        </a:cubicBezTo>
                        <a:cubicBezTo>
                          <a:pt x="44125" y="195187"/>
                          <a:pt x="48983" y="170985"/>
                          <a:pt x="58531" y="148922"/>
                        </a:cubicBezTo>
                        <a:cubicBezTo>
                          <a:pt x="67999" y="127024"/>
                          <a:pt x="81170" y="107678"/>
                          <a:pt x="97552" y="91543"/>
                        </a:cubicBezTo>
                        <a:cubicBezTo>
                          <a:pt x="114017" y="75408"/>
                          <a:pt x="133527" y="62565"/>
                          <a:pt x="155755" y="53345"/>
                        </a:cubicBezTo>
                        <a:cubicBezTo>
                          <a:pt x="177982" y="44125"/>
                          <a:pt x="202020" y="39433"/>
                          <a:pt x="227128" y="39433"/>
                        </a:cubicBezTo>
                        <a:cubicBezTo>
                          <a:pt x="252237" y="39433"/>
                          <a:pt x="276193" y="44125"/>
                          <a:pt x="298338" y="53345"/>
                        </a:cubicBezTo>
                        <a:cubicBezTo>
                          <a:pt x="320401" y="62565"/>
                          <a:pt x="339911" y="75408"/>
                          <a:pt x="356458" y="91460"/>
                        </a:cubicBezTo>
                        <a:cubicBezTo>
                          <a:pt x="373005" y="107596"/>
                          <a:pt x="386259" y="126859"/>
                          <a:pt x="395890" y="148840"/>
                        </a:cubicBezTo>
                        <a:cubicBezTo>
                          <a:pt x="405604" y="170902"/>
                          <a:pt x="410544" y="195187"/>
                          <a:pt x="410544" y="220872"/>
                        </a:cubicBezTo>
                        <a:cubicBezTo>
                          <a:pt x="410544" y="246557"/>
                          <a:pt x="405687" y="271171"/>
                          <a:pt x="396137" y="293234"/>
                        </a:cubicBezTo>
                        <a:cubicBezTo>
                          <a:pt x="386670" y="315131"/>
                          <a:pt x="373334" y="334560"/>
                          <a:pt x="356623" y="350860"/>
                        </a:cubicBezTo>
                        <a:cubicBezTo>
                          <a:pt x="339911" y="367159"/>
                          <a:pt x="320318" y="380002"/>
                          <a:pt x="298255" y="389057"/>
                        </a:cubicBezTo>
                        <a:cubicBezTo>
                          <a:pt x="276193" y="398113"/>
                          <a:pt x="252237" y="402723"/>
                          <a:pt x="227128" y="402723"/>
                        </a:cubicBezTo>
                        <a:close/>
                        <a:moveTo>
                          <a:pt x="227211" y="74090"/>
                        </a:moveTo>
                        <a:cubicBezTo>
                          <a:pt x="206712" y="74090"/>
                          <a:pt x="187202" y="77877"/>
                          <a:pt x="169174" y="85369"/>
                        </a:cubicBezTo>
                        <a:cubicBezTo>
                          <a:pt x="151144" y="92860"/>
                          <a:pt x="135257" y="103233"/>
                          <a:pt x="122003" y="116240"/>
                        </a:cubicBezTo>
                        <a:cubicBezTo>
                          <a:pt x="108830" y="129247"/>
                          <a:pt x="98211" y="144888"/>
                          <a:pt x="90473" y="162670"/>
                        </a:cubicBezTo>
                        <a:cubicBezTo>
                          <a:pt x="82817" y="180369"/>
                          <a:pt x="78947" y="199962"/>
                          <a:pt x="78947" y="220872"/>
                        </a:cubicBezTo>
                        <a:cubicBezTo>
                          <a:pt x="78947" y="241782"/>
                          <a:pt x="82817" y="261457"/>
                          <a:pt x="90473" y="279239"/>
                        </a:cubicBezTo>
                        <a:cubicBezTo>
                          <a:pt x="98211" y="297103"/>
                          <a:pt x="108830" y="312827"/>
                          <a:pt x="122167" y="325751"/>
                        </a:cubicBezTo>
                        <a:cubicBezTo>
                          <a:pt x="135503" y="338758"/>
                          <a:pt x="151392" y="349213"/>
                          <a:pt x="169420" y="356705"/>
                        </a:cubicBezTo>
                        <a:cubicBezTo>
                          <a:pt x="187284" y="364196"/>
                          <a:pt x="206712" y="367983"/>
                          <a:pt x="227211" y="367983"/>
                        </a:cubicBezTo>
                        <a:cubicBezTo>
                          <a:pt x="247709" y="367983"/>
                          <a:pt x="267219" y="364278"/>
                          <a:pt x="285084" y="356869"/>
                        </a:cubicBezTo>
                        <a:cubicBezTo>
                          <a:pt x="303031" y="349460"/>
                          <a:pt x="318918" y="339087"/>
                          <a:pt x="332419" y="325916"/>
                        </a:cubicBezTo>
                        <a:cubicBezTo>
                          <a:pt x="345838" y="312827"/>
                          <a:pt x="356623" y="297103"/>
                          <a:pt x="364278" y="279403"/>
                        </a:cubicBezTo>
                        <a:cubicBezTo>
                          <a:pt x="371935" y="261704"/>
                          <a:pt x="375804" y="242029"/>
                          <a:pt x="375804" y="220872"/>
                        </a:cubicBezTo>
                        <a:cubicBezTo>
                          <a:pt x="375804" y="199715"/>
                          <a:pt x="371852" y="180451"/>
                          <a:pt x="364113" y="162834"/>
                        </a:cubicBezTo>
                        <a:cubicBezTo>
                          <a:pt x="356293" y="145053"/>
                          <a:pt x="345591" y="129411"/>
                          <a:pt x="332255" y="116404"/>
                        </a:cubicBezTo>
                        <a:cubicBezTo>
                          <a:pt x="318918" y="103397"/>
                          <a:pt x="303031" y="92942"/>
                          <a:pt x="285001" y="85451"/>
                        </a:cubicBezTo>
                        <a:cubicBezTo>
                          <a:pt x="267138"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grpSp>
      </p:grpSp>
    </p:spTree>
    <p:extLst>
      <p:ext uri="{BB962C8B-B14F-4D97-AF65-F5344CB8AC3E}">
        <p14:creationId xmlns:p14="http://schemas.microsoft.com/office/powerpoint/2010/main" val="168928577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B0B4A-5489-6654-6DF0-D879BF59DD10}"/>
            </a:ext>
          </a:extLst>
        </p:cNvPr>
        <p:cNvGrpSpPr/>
        <p:nvPr/>
      </p:nvGrpSpPr>
      <p:grpSpPr>
        <a:xfrm>
          <a:off x="0" y="0"/>
          <a:ext cx="0" cy="0"/>
          <a:chOff x="0" y="0"/>
          <a:chExt cx="0" cy="0"/>
        </a:xfrm>
      </p:grpSpPr>
      <p:pic>
        <p:nvPicPr>
          <p:cNvPr id="180" name="Imagem 179">
            <a:extLst>
              <a:ext uri="{FF2B5EF4-FFF2-40B4-BE49-F238E27FC236}">
                <a16:creationId xmlns:a16="http://schemas.microsoft.com/office/drawing/2014/main" id="{4F90AE85-697B-510F-6A74-99FC96367635}"/>
              </a:ext>
            </a:extLst>
          </p:cNvPr>
          <p:cNvPicPr/>
          <p:nvPr/>
        </p:nvPicPr>
        <p:blipFill>
          <a:blip r:embed="rId3"/>
          <a:srcRect/>
          <a:stretch/>
        </p:blipFill>
        <p:spPr>
          <a:xfrm>
            <a:off x="0" y="6351"/>
            <a:ext cx="12192000" cy="6845299"/>
          </a:xfrm>
          <a:prstGeom prst="rect">
            <a:avLst/>
          </a:prstGeom>
        </p:spPr>
      </p:pic>
      <p:pic>
        <p:nvPicPr>
          <p:cNvPr id="5" name="Imagem 4" descr="Imagem digital fictícia de personagem de desenho animado&#10;&#10;Descrição gerada automaticamente com confiança média">
            <a:extLst>
              <a:ext uri="{FF2B5EF4-FFF2-40B4-BE49-F238E27FC236}">
                <a16:creationId xmlns:a16="http://schemas.microsoft.com/office/drawing/2014/main" id="{8A89F52E-7FD3-0BD7-F0E0-1A32B4C2DD26}"/>
              </a:ext>
            </a:extLst>
          </p:cNvPr>
          <p:cNvPicPr>
            <a:picLocks noChangeAspect="1"/>
          </p:cNvPicPr>
          <p:nvPr/>
        </p:nvPicPr>
        <p:blipFill>
          <a:blip r:embed="rId4">
            <a:extLst>
              <a:ext uri="{28A0092B-C50C-407E-A947-70E740481C1C}">
                <a14:useLocalDpi xmlns:a14="http://schemas.microsoft.com/office/drawing/2010/main" val="0"/>
              </a:ext>
            </a:extLst>
          </a:blip>
          <a:srcRect t="-1" b="4490"/>
          <a:stretch/>
        </p:blipFill>
        <p:spPr>
          <a:xfrm>
            <a:off x="164697" y="392719"/>
            <a:ext cx="2847327" cy="1890585"/>
          </a:xfrm>
          <a:prstGeom prst="rect">
            <a:avLst/>
          </a:prstGeom>
        </p:spPr>
      </p:pic>
      <p:pic>
        <p:nvPicPr>
          <p:cNvPr id="9" name="Imagem 8" descr="Uma imagem contendo zebra, listrado, perto, coberto&#10;&#10;Descrição gerada automaticamente">
            <a:extLst>
              <a:ext uri="{FF2B5EF4-FFF2-40B4-BE49-F238E27FC236}">
                <a16:creationId xmlns:a16="http://schemas.microsoft.com/office/drawing/2014/main" id="{89699BEA-F37D-3B2B-0D65-087CCC381EB9}"/>
              </a:ext>
            </a:extLst>
          </p:cNvPr>
          <p:cNvPicPr>
            <a:picLocks noChangeAspect="1"/>
          </p:cNvPicPr>
          <p:nvPr/>
        </p:nvPicPr>
        <p:blipFill>
          <a:blip r:embed="rId5">
            <a:extLst>
              <a:ext uri="{28A0092B-C50C-407E-A947-70E740481C1C}">
                <a14:useLocalDpi xmlns:a14="http://schemas.microsoft.com/office/drawing/2010/main" val="0"/>
              </a:ext>
            </a:extLst>
          </a:blip>
          <a:srcRect l="7805" r="8270"/>
          <a:stretch/>
        </p:blipFill>
        <p:spPr>
          <a:xfrm>
            <a:off x="3164072" y="392718"/>
            <a:ext cx="2848359" cy="1900800"/>
          </a:xfrm>
          <a:prstGeom prst="rect">
            <a:avLst/>
          </a:prstGeom>
        </p:spPr>
      </p:pic>
      <p:pic>
        <p:nvPicPr>
          <p:cNvPr id="15" name="Imagem 14" descr="Uma imagem contendo pessoa, segurando, homem, mulher&#10;&#10;Descrição gerada automaticamente">
            <a:extLst>
              <a:ext uri="{FF2B5EF4-FFF2-40B4-BE49-F238E27FC236}">
                <a16:creationId xmlns:a16="http://schemas.microsoft.com/office/drawing/2014/main" id="{DD929517-0C48-A4BC-6E7A-3AD21DC674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3069" y="383705"/>
            <a:ext cx="2848359" cy="1899089"/>
          </a:xfrm>
          <a:prstGeom prst="rect">
            <a:avLst/>
          </a:prstGeom>
        </p:spPr>
      </p:pic>
      <p:pic>
        <p:nvPicPr>
          <p:cNvPr id="16" name="Imagem 15" descr="Pessoa na frente de um laptop&#10;&#10;Descrição gerada automaticamente">
            <a:extLst>
              <a:ext uri="{FF2B5EF4-FFF2-40B4-BE49-F238E27FC236}">
                <a16:creationId xmlns:a16="http://schemas.microsoft.com/office/drawing/2014/main" id="{EB174D74-0227-D7BC-8D5C-121E9EAFC4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2066" y="383704"/>
            <a:ext cx="2843539" cy="1891932"/>
          </a:xfrm>
          <a:prstGeom prst="rect">
            <a:avLst/>
          </a:prstGeom>
        </p:spPr>
      </p:pic>
      <p:pic>
        <p:nvPicPr>
          <p:cNvPr id="19" name="Imagem 18" descr="Torre de um prédio&#10;&#10;Descrição gerada automaticamente com confiança média">
            <a:extLst>
              <a:ext uri="{FF2B5EF4-FFF2-40B4-BE49-F238E27FC236}">
                <a16:creationId xmlns:a16="http://schemas.microsoft.com/office/drawing/2014/main" id="{CECB6293-085D-C8C7-1699-0D98CD6CD4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697" y="2488058"/>
            <a:ext cx="2838543" cy="1892362"/>
          </a:xfrm>
          <a:prstGeom prst="rect">
            <a:avLst/>
          </a:prstGeom>
        </p:spPr>
      </p:pic>
      <p:pic>
        <p:nvPicPr>
          <p:cNvPr id="22" name="Imagem 21" descr="Celular com tela ligada&#10;&#10;Descrição gerada automaticamente com confiança média">
            <a:extLst>
              <a:ext uri="{FF2B5EF4-FFF2-40B4-BE49-F238E27FC236}">
                <a16:creationId xmlns:a16="http://schemas.microsoft.com/office/drawing/2014/main" id="{2A9A1C2D-7371-2095-13F4-9CC479BA87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9024" y="2488058"/>
            <a:ext cx="2847326" cy="1898472"/>
          </a:xfrm>
          <a:prstGeom prst="rect">
            <a:avLst/>
          </a:prstGeom>
        </p:spPr>
      </p:pic>
      <p:pic>
        <p:nvPicPr>
          <p:cNvPr id="27" name="Imagem 26" descr="Uma imagem contendo andando de, água, onda&#10;&#10;Descrição gerada automaticamente">
            <a:extLst>
              <a:ext uri="{FF2B5EF4-FFF2-40B4-BE49-F238E27FC236}">
                <a16:creationId xmlns:a16="http://schemas.microsoft.com/office/drawing/2014/main" id="{D437A2B9-7F8F-3784-FD7E-9A1BDE652E64}"/>
              </a:ext>
            </a:extLst>
          </p:cNvPr>
          <p:cNvPicPr>
            <a:picLocks noChangeAspect="1"/>
          </p:cNvPicPr>
          <p:nvPr/>
        </p:nvPicPr>
        <p:blipFill>
          <a:blip r:embed="rId10">
            <a:extLst>
              <a:ext uri="{28A0092B-C50C-407E-A947-70E740481C1C}">
                <a14:useLocalDpi xmlns:a14="http://schemas.microsoft.com/office/drawing/2010/main" val="0"/>
              </a:ext>
            </a:extLst>
          </a:blip>
          <a:srcRect l="8015" r="7935"/>
          <a:stretch/>
        </p:blipFill>
        <p:spPr>
          <a:xfrm>
            <a:off x="6179131" y="2489836"/>
            <a:ext cx="2847326" cy="1898473"/>
          </a:xfrm>
          <a:prstGeom prst="rect">
            <a:avLst/>
          </a:prstGeom>
        </p:spPr>
      </p:pic>
      <p:pic>
        <p:nvPicPr>
          <p:cNvPr id="30" name="Imagem 29" descr="Cidade com as luzes acesas&#10;&#10;Descrição gerada automaticamente com confiança média">
            <a:extLst>
              <a:ext uri="{FF2B5EF4-FFF2-40B4-BE49-F238E27FC236}">
                <a16:creationId xmlns:a16="http://schemas.microsoft.com/office/drawing/2014/main" id="{1D5A819F-97B9-8E9F-6D7B-FE61CC33278C}"/>
              </a:ext>
            </a:extLst>
          </p:cNvPr>
          <p:cNvPicPr>
            <a:picLocks noChangeAspect="1"/>
          </p:cNvPicPr>
          <p:nvPr/>
        </p:nvPicPr>
        <p:blipFill>
          <a:blip r:embed="rId11">
            <a:extLst>
              <a:ext uri="{28A0092B-C50C-407E-A947-70E740481C1C}">
                <a14:useLocalDpi xmlns:a14="http://schemas.microsoft.com/office/drawing/2010/main" val="0"/>
              </a:ext>
            </a:extLst>
          </a:blip>
          <a:srcRect l="14111"/>
          <a:stretch/>
        </p:blipFill>
        <p:spPr>
          <a:xfrm>
            <a:off x="9182066" y="2478364"/>
            <a:ext cx="2843539" cy="1891931"/>
          </a:xfrm>
          <a:prstGeom prst="rect">
            <a:avLst/>
          </a:prstGeom>
        </p:spPr>
      </p:pic>
      <p:pic>
        <p:nvPicPr>
          <p:cNvPr id="33" name="Imagem 32" descr="Uma imagem contendo estrela, animal&#10;&#10;Descrição gerada automaticamente">
            <a:extLst>
              <a:ext uri="{FF2B5EF4-FFF2-40B4-BE49-F238E27FC236}">
                <a16:creationId xmlns:a16="http://schemas.microsoft.com/office/drawing/2014/main" id="{FF49E65D-78C8-BA8F-04E1-4E2BCBD4E310}"/>
              </a:ext>
            </a:extLst>
          </p:cNvPr>
          <p:cNvPicPr>
            <a:picLocks noChangeAspect="1"/>
          </p:cNvPicPr>
          <p:nvPr/>
        </p:nvPicPr>
        <p:blipFill>
          <a:blip r:embed="rId12">
            <a:extLst>
              <a:ext uri="{28A0092B-C50C-407E-A947-70E740481C1C}">
                <a14:useLocalDpi xmlns:a14="http://schemas.microsoft.com/office/drawing/2010/main" val="0"/>
              </a:ext>
            </a:extLst>
          </a:blip>
          <a:srcRect l="11385" r="4854"/>
          <a:stretch/>
        </p:blipFill>
        <p:spPr>
          <a:xfrm>
            <a:off x="164698" y="4569756"/>
            <a:ext cx="2825568" cy="1890585"/>
          </a:xfrm>
          <a:prstGeom prst="rect">
            <a:avLst/>
          </a:prstGeom>
        </p:spPr>
      </p:pic>
      <p:pic>
        <p:nvPicPr>
          <p:cNvPr id="39" name="Imagem 38" descr="Imagem de vídeo game&#10;&#10;Descrição gerada automaticamente com confiança baixa">
            <a:extLst>
              <a:ext uri="{FF2B5EF4-FFF2-40B4-BE49-F238E27FC236}">
                <a16:creationId xmlns:a16="http://schemas.microsoft.com/office/drawing/2014/main" id="{66B2680B-E727-F7B1-1422-5A7F04651EB4}"/>
              </a:ext>
            </a:extLst>
          </p:cNvPr>
          <p:cNvPicPr>
            <a:picLocks noChangeAspect="1"/>
          </p:cNvPicPr>
          <p:nvPr/>
        </p:nvPicPr>
        <p:blipFill>
          <a:blip r:embed="rId13">
            <a:extLst>
              <a:ext uri="{28A0092B-C50C-407E-A947-70E740481C1C}">
                <a14:useLocalDpi xmlns:a14="http://schemas.microsoft.com/office/drawing/2010/main" val="0"/>
              </a:ext>
            </a:extLst>
          </a:blip>
          <a:srcRect b="16110"/>
          <a:stretch/>
        </p:blipFill>
        <p:spPr>
          <a:xfrm rot="16200000">
            <a:off x="3651462" y="4089375"/>
            <a:ext cx="1901665" cy="2846541"/>
          </a:xfrm>
          <a:prstGeom prst="rect">
            <a:avLst/>
          </a:prstGeom>
        </p:spPr>
      </p:pic>
      <p:pic>
        <p:nvPicPr>
          <p:cNvPr id="40" name="Imagem 39" descr="Fogos de artifício no céu&#10;&#10;Descrição gerada automaticamente">
            <a:extLst>
              <a:ext uri="{FF2B5EF4-FFF2-40B4-BE49-F238E27FC236}">
                <a16:creationId xmlns:a16="http://schemas.microsoft.com/office/drawing/2014/main" id="{DFF92ECA-B001-A471-8ACD-05A119ABD1B3}"/>
              </a:ext>
            </a:extLst>
          </p:cNvPr>
          <p:cNvPicPr>
            <a:picLocks noChangeAspect="1"/>
          </p:cNvPicPr>
          <p:nvPr/>
        </p:nvPicPr>
        <p:blipFill>
          <a:blip r:embed="rId14">
            <a:extLst>
              <a:ext uri="{28A0092B-C50C-407E-A947-70E740481C1C}">
                <a14:useLocalDpi xmlns:a14="http://schemas.microsoft.com/office/drawing/2010/main" val="0"/>
              </a:ext>
            </a:extLst>
          </a:blip>
          <a:srcRect r="15722"/>
          <a:stretch/>
        </p:blipFill>
        <p:spPr>
          <a:xfrm>
            <a:off x="6192314" y="4565329"/>
            <a:ext cx="2846541" cy="1891931"/>
          </a:xfrm>
          <a:prstGeom prst="rect">
            <a:avLst/>
          </a:prstGeom>
        </p:spPr>
      </p:pic>
      <p:pic>
        <p:nvPicPr>
          <p:cNvPr id="43" name="Imagem 42" descr="Uma imagem contendo pessoa, no interior, homem, mesa&#10;&#10;Descrição gerada automaticamente">
            <a:extLst>
              <a:ext uri="{FF2B5EF4-FFF2-40B4-BE49-F238E27FC236}">
                <a16:creationId xmlns:a16="http://schemas.microsoft.com/office/drawing/2014/main" id="{355A681A-C409-EDD1-E2ED-E718545D228A}"/>
              </a:ext>
            </a:extLst>
          </p:cNvPr>
          <p:cNvPicPr>
            <a:picLocks noChangeAspect="1"/>
          </p:cNvPicPr>
          <p:nvPr/>
        </p:nvPicPr>
        <p:blipFill>
          <a:blip r:embed="rId15">
            <a:extLst>
              <a:ext uri="{28A0092B-C50C-407E-A947-70E740481C1C}">
                <a14:useLocalDpi xmlns:a14="http://schemas.microsoft.com/office/drawing/2010/main" val="0"/>
              </a:ext>
            </a:extLst>
          </a:blip>
          <a:srcRect l="5446" r="4896"/>
          <a:stretch/>
        </p:blipFill>
        <p:spPr>
          <a:xfrm>
            <a:off x="9182066" y="4569755"/>
            <a:ext cx="2843539" cy="1901665"/>
          </a:xfrm>
          <a:prstGeom prst="rect">
            <a:avLst/>
          </a:prstGeom>
        </p:spPr>
      </p:pic>
    </p:spTree>
    <p:extLst>
      <p:ext uri="{BB962C8B-B14F-4D97-AF65-F5344CB8AC3E}">
        <p14:creationId xmlns:p14="http://schemas.microsoft.com/office/powerpoint/2010/main" val="310090150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DB916-4ACF-0AD8-702E-5F02382FF611}"/>
            </a:ext>
          </a:extLst>
        </p:cNvPr>
        <p:cNvGrpSpPr/>
        <p:nvPr/>
      </p:nvGrpSpPr>
      <p:grpSpPr>
        <a:xfrm>
          <a:off x="0" y="0"/>
          <a:ext cx="0" cy="0"/>
          <a:chOff x="0" y="0"/>
          <a:chExt cx="0" cy="0"/>
        </a:xfrm>
      </p:grpSpPr>
      <p:pic>
        <p:nvPicPr>
          <p:cNvPr id="12" name="Imagem 11">
            <a:extLst>
              <a:ext uri="{FF2B5EF4-FFF2-40B4-BE49-F238E27FC236}">
                <a16:creationId xmlns:a16="http://schemas.microsoft.com/office/drawing/2014/main" id="{13E1F751-755B-C98A-B942-EEFFA470114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6350"/>
            <a:ext cx="12191998" cy="6845299"/>
          </a:xfrm>
          <a:prstGeom prst="rect">
            <a:avLst/>
          </a:prstGeom>
        </p:spPr>
      </p:pic>
      <p:grpSp>
        <p:nvGrpSpPr>
          <p:cNvPr id="11" name="Agrupar 10">
            <a:extLst>
              <a:ext uri="{FF2B5EF4-FFF2-40B4-BE49-F238E27FC236}">
                <a16:creationId xmlns:a16="http://schemas.microsoft.com/office/drawing/2014/main" id="{014B6AB8-0F24-F391-E754-7813409BFAC7}"/>
              </a:ext>
            </a:extLst>
          </p:cNvPr>
          <p:cNvGrpSpPr/>
          <p:nvPr/>
        </p:nvGrpSpPr>
        <p:grpSpPr>
          <a:xfrm>
            <a:off x="4087777" y="2653701"/>
            <a:ext cx="4016446" cy="1550598"/>
            <a:chOff x="0" y="1074569"/>
            <a:chExt cx="12189694" cy="4705980"/>
          </a:xfrm>
          <a:solidFill>
            <a:schemeClr val="bg1"/>
          </a:solidFill>
        </p:grpSpPr>
        <p:grpSp>
          <p:nvGrpSpPr>
            <p:cNvPr id="13" name="Gráfico 23">
              <a:extLst>
                <a:ext uri="{FF2B5EF4-FFF2-40B4-BE49-F238E27FC236}">
                  <a16:creationId xmlns:a16="http://schemas.microsoft.com/office/drawing/2014/main" id="{2E0082AF-11CA-F30D-3F70-5AF5904FDD28}"/>
                </a:ext>
              </a:extLst>
            </p:cNvPr>
            <p:cNvGrpSpPr/>
            <p:nvPr/>
          </p:nvGrpSpPr>
          <p:grpSpPr>
            <a:xfrm>
              <a:off x="4692" y="1074569"/>
              <a:ext cx="12185002" cy="3514688"/>
              <a:chOff x="4692" y="1074569"/>
              <a:chExt cx="12185002" cy="3514688"/>
            </a:xfrm>
            <a:grpFill/>
          </p:grpSpPr>
          <p:sp>
            <p:nvSpPr>
              <p:cNvPr id="72" name="Forma Livre: Forma 71">
                <a:extLst>
                  <a:ext uri="{FF2B5EF4-FFF2-40B4-BE49-F238E27FC236}">
                    <a16:creationId xmlns:a16="http://schemas.microsoft.com/office/drawing/2014/main" id="{C366648A-7679-DF5D-E3D7-6B06BE7442CE}"/>
                  </a:ext>
                </a:extLst>
              </p:cNvPr>
              <p:cNvSpPr/>
              <p:nvPr/>
            </p:nvSpPr>
            <p:spPr>
              <a:xfrm>
                <a:off x="698508" y="1084365"/>
                <a:ext cx="4241103" cy="3504891"/>
              </a:xfrm>
              <a:custGeom>
                <a:avLst/>
                <a:gdLst>
                  <a:gd name="connsiteX0" fmla="*/ 4075141 w 4241103"/>
                  <a:gd name="connsiteY0" fmla="*/ 148510 h 3504891"/>
                  <a:gd name="connsiteX1" fmla="*/ 3709793 w 4241103"/>
                  <a:gd name="connsiteY1" fmla="*/ 165 h 3504891"/>
                  <a:gd name="connsiteX2" fmla="*/ 3708558 w 4241103"/>
                  <a:gd name="connsiteY2" fmla="*/ 165 h 3504891"/>
                  <a:gd name="connsiteX3" fmla="*/ 3707570 w 4241103"/>
                  <a:gd name="connsiteY3" fmla="*/ 82 h 3504891"/>
                  <a:gd name="connsiteX4" fmla="*/ 3706582 w 4241103"/>
                  <a:gd name="connsiteY4" fmla="*/ 82 h 3504891"/>
                  <a:gd name="connsiteX5" fmla="*/ 3705265 w 4241103"/>
                  <a:gd name="connsiteY5" fmla="*/ 82 h 3504891"/>
                  <a:gd name="connsiteX6" fmla="*/ 3317607 w 4241103"/>
                  <a:gd name="connsiteY6" fmla="*/ 152462 h 3504891"/>
                  <a:gd name="connsiteX7" fmla="*/ 3158395 w 4241103"/>
                  <a:gd name="connsiteY7" fmla="*/ 502416 h 3504891"/>
                  <a:gd name="connsiteX8" fmla="*/ 3158395 w 4241103"/>
                  <a:gd name="connsiteY8" fmla="*/ 503568 h 3504891"/>
                  <a:gd name="connsiteX9" fmla="*/ 3158313 w 4241103"/>
                  <a:gd name="connsiteY9" fmla="*/ 504392 h 3504891"/>
                  <a:gd name="connsiteX10" fmla="*/ 3158313 w 4241103"/>
                  <a:gd name="connsiteY10" fmla="*/ 505215 h 3504891"/>
                  <a:gd name="connsiteX11" fmla="*/ 3159794 w 4241103"/>
                  <a:gd name="connsiteY11" fmla="*/ 1230231 h 3504891"/>
                  <a:gd name="connsiteX12" fmla="*/ 3159794 w 4241103"/>
                  <a:gd name="connsiteY12" fmla="*/ 1230808 h 3504891"/>
                  <a:gd name="connsiteX13" fmla="*/ 3159794 w 4241103"/>
                  <a:gd name="connsiteY13" fmla="*/ 1231384 h 3504891"/>
                  <a:gd name="connsiteX14" fmla="*/ 3159794 w 4241103"/>
                  <a:gd name="connsiteY14" fmla="*/ 1234101 h 3504891"/>
                  <a:gd name="connsiteX15" fmla="*/ 3159877 w 4241103"/>
                  <a:gd name="connsiteY15" fmla="*/ 1234595 h 3504891"/>
                  <a:gd name="connsiteX16" fmla="*/ 3159877 w 4241103"/>
                  <a:gd name="connsiteY16" fmla="*/ 1235088 h 3504891"/>
                  <a:gd name="connsiteX17" fmla="*/ 3553462 w 4241103"/>
                  <a:gd name="connsiteY17" fmla="*/ 1882392 h 3504891"/>
                  <a:gd name="connsiteX18" fmla="*/ 3553791 w 4241103"/>
                  <a:gd name="connsiteY18" fmla="*/ 1882639 h 3504891"/>
                  <a:gd name="connsiteX19" fmla="*/ 3554121 w 4241103"/>
                  <a:gd name="connsiteY19" fmla="*/ 1882886 h 3504891"/>
                  <a:gd name="connsiteX20" fmla="*/ 3555767 w 4241103"/>
                  <a:gd name="connsiteY20" fmla="*/ 1884039 h 3504891"/>
                  <a:gd name="connsiteX21" fmla="*/ 3556096 w 4241103"/>
                  <a:gd name="connsiteY21" fmla="*/ 1884286 h 3504891"/>
                  <a:gd name="connsiteX22" fmla="*/ 3556425 w 4241103"/>
                  <a:gd name="connsiteY22" fmla="*/ 1884533 h 3504891"/>
                  <a:gd name="connsiteX23" fmla="*/ 3843732 w 4241103"/>
                  <a:gd name="connsiteY23" fmla="*/ 2323807 h 3504891"/>
                  <a:gd name="connsiteX24" fmla="*/ 3843732 w 4241103"/>
                  <a:gd name="connsiteY24" fmla="*/ 2626343 h 3504891"/>
                  <a:gd name="connsiteX25" fmla="*/ 3312997 w 4241103"/>
                  <a:gd name="connsiteY25" fmla="*/ 3135263 h 3504891"/>
                  <a:gd name="connsiteX26" fmla="*/ 2813051 w 4241103"/>
                  <a:gd name="connsiteY26" fmla="*/ 2657708 h 3504891"/>
                  <a:gd name="connsiteX27" fmla="*/ 2812804 w 4241103"/>
                  <a:gd name="connsiteY27" fmla="*/ 2475528 h 3504891"/>
                  <a:gd name="connsiteX28" fmla="*/ 2808029 w 4241103"/>
                  <a:gd name="connsiteY28" fmla="*/ 1330665 h 3504891"/>
                  <a:gd name="connsiteX29" fmla="*/ 2808029 w 4241103"/>
                  <a:gd name="connsiteY29" fmla="*/ 1330007 h 3504891"/>
                  <a:gd name="connsiteX30" fmla="*/ 2808029 w 4241103"/>
                  <a:gd name="connsiteY30" fmla="*/ 1329348 h 3504891"/>
                  <a:gd name="connsiteX31" fmla="*/ 2807865 w 4241103"/>
                  <a:gd name="connsiteY31" fmla="*/ 1326055 h 3504891"/>
                  <a:gd name="connsiteX32" fmla="*/ 2807865 w 4241103"/>
                  <a:gd name="connsiteY32" fmla="*/ 1325397 h 3504891"/>
                  <a:gd name="connsiteX33" fmla="*/ 2807782 w 4241103"/>
                  <a:gd name="connsiteY33" fmla="*/ 1324738 h 3504891"/>
                  <a:gd name="connsiteX34" fmla="*/ 2388019 w 4241103"/>
                  <a:gd name="connsiteY34" fmla="*/ 393914 h 3504891"/>
                  <a:gd name="connsiteX35" fmla="*/ 1387468 w 4241103"/>
                  <a:gd name="connsiteY35" fmla="*/ 0 h 3504891"/>
                  <a:gd name="connsiteX36" fmla="*/ 1385904 w 4241103"/>
                  <a:gd name="connsiteY36" fmla="*/ 0 h 3504891"/>
                  <a:gd name="connsiteX37" fmla="*/ 1384751 w 4241103"/>
                  <a:gd name="connsiteY37" fmla="*/ 0 h 3504891"/>
                  <a:gd name="connsiteX38" fmla="*/ 1383599 w 4241103"/>
                  <a:gd name="connsiteY38" fmla="*/ 0 h 3504891"/>
                  <a:gd name="connsiteX39" fmla="*/ 1382117 w 4241103"/>
                  <a:gd name="connsiteY39" fmla="*/ 165 h 3504891"/>
                  <a:gd name="connsiteX40" fmla="*/ 376462 w 4241103"/>
                  <a:gd name="connsiteY40" fmla="*/ 449482 h 3504891"/>
                  <a:gd name="connsiteX41" fmla="*/ 1235 w 4241103"/>
                  <a:gd name="connsiteY41" fmla="*/ 1412741 h 3504891"/>
                  <a:gd name="connsiteX42" fmla="*/ 1235 w 4241103"/>
                  <a:gd name="connsiteY42" fmla="*/ 1413317 h 3504891"/>
                  <a:gd name="connsiteX43" fmla="*/ 1235 w 4241103"/>
                  <a:gd name="connsiteY43" fmla="*/ 1413894 h 3504891"/>
                  <a:gd name="connsiteX44" fmla="*/ 0 w 4241103"/>
                  <a:gd name="connsiteY44" fmla="*/ 3471963 h 3504891"/>
                  <a:gd name="connsiteX45" fmla="*/ 0 w 4241103"/>
                  <a:gd name="connsiteY45" fmla="*/ 3504892 h 3504891"/>
                  <a:gd name="connsiteX46" fmla="*/ 32929 w 4241103"/>
                  <a:gd name="connsiteY46" fmla="*/ 3504892 h 3504891"/>
                  <a:gd name="connsiteX47" fmla="*/ 336947 w 4241103"/>
                  <a:gd name="connsiteY47" fmla="*/ 3504892 h 3504891"/>
                  <a:gd name="connsiteX48" fmla="*/ 369876 w 4241103"/>
                  <a:gd name="connsiteY48" fmla="*/ 3504892 h 3504891"/>
                  <a:gd name="connsiteX49" fmla="*/ 369876 w 4241103"/>
                  <a:gd name="connsiteY49" fmla="*/ 3471963 h 3504891"/>
                  <a:gd name="connsiteX50" fmla="*/ 370288 w 4241103"/>
                  <a:gd name="connsiteY50" fmla="*/ 1392654 h 3504891"/>
                  <a:gd name="connsiteX51" fmla="*/ 1407472 w 4241103"/>
                  <a:gd name="connsiteY51" fmla="*/ 377203 h 3504891"/>
                  <a:gd name="connsiteX52" fmla="*/ 2441940 w 4241103"/>
                  <a:gd name="connsiteY52" fmla="*/ 1395865 h 3504891"/>
                  <a:gd name="connsiteX53" fmla="*/ 2447950 w 4241103"/>
                  <a:gd name="connsiteY53" fmla="*/ 2646759 h 3504891"/>
                  <a:gd name="connsiteX54" fmla="*/ 2447950 w 4241103"/>
                  <a:gd name="connsiteY54" fmla="*/ 2647088 h 3504891"/>
                  <a:gd name="connsiteX55" fmla="*/ 2447950 w 4241103"/>
                  <a:gd name="connsiteY55" fmla="*/ 2647418 h 3504891"/>
                  <a:gd name="connsiteX56" fmla="*/ 2447950 w 4241103"/>
                  <a:gd name="connsiteY56" fmla="*/ 2649147 h 3504891"/>
                  <a:gd name="connsiteX57" fmla="*/ 2447950 w 4241103"/>
                  <a:gd name="connsiteY57" fmla="*/ 2649476 h 3504891"/>
                  <a:gd name="connsiteX58" fmla="*/ 2447950 w 4241103"/>
                  <a:gd name="connsiteY58" fmla="*/ 2649805 h 3504891"/>
                  <a:gd name="connsiteX59" fmla="*/ 3311104 w 4241103"/>
                  <a:gd name="connsiteY59" fmla="*/ 3503904 h 3504891"/>
                  <a:gd name="connsiteX60" fmla="*/ 3311515 w 4241103"/>
                  <a:gd name="connsiteY60" fmla="*/ 3503904 h 3504891"/>
                  <a:gd name="connsiteX61" fmla="*/ 3311927 w 4241103"/>
                  <a:gd name="connsiteY61" fmla="*/ 3503904 h 3504891"/>
                  <a:gd name="connsiteX62" fmla="*/ 3314150 w 4241103"/>
                  <a:gd name="connsiteY62" fmla="*/ 3503904 h 3504891"/>
                  <a:gd name="connsiteX63" fmla="*/ 3314643 w 4241103"/>
                  <a:gd name="connsiteY63" fmla="*/ 3503904 h 3504891"/>
                  <a:gd name="connsiteX64" fmla="*/ 3315137 w 4241103"/>
                  <a:gd name="connsiteY64" fmla="*/ 3503904 h 3504891"/>
                  <a:gd name="connsiteX65" fmla="*/ 3965570 w 4241103"/>
                  <a:gd name="connsiteY65" fmla="*/ 3256442 h 3504891"/>
                  <a:gd name="connsiteX66" fmla="*/ 4238634 w 4241103"/>
                  <a:gd name="connsiteY66" fmla="*/ 2611937 h 3504891"/>
                  <a:gd name="connsiteX67" fmla="*/ 4238634 w 4241103"/>
                  <a:gd name="connsiteY67" fmla="*/ 2611278 h 3504891"/>
                  <a:gd name="connsiteX68" fmla="*/ 4238634 w 4241103"/>
                  <a:gd name="connsiteY68" fmla="*/ 2610620 h 3504891"/>
                  <a:gd name="connsiteX69" fmla="*/ 4239952 w 4241103"/>
                  <a:gd name="connsiteY69" fmla="*/ 2329158 h 3504891"/>
                  <a:gd name="connsiteX70" fmla="*/ 4239952 w 4241103"/>
                  <a:gd name="connsiteY70" fmla="*/ 2328335 h 3504891"/>
                  <a:gd name="connsiteX71" fmla="*/ 4239952 w 4241103"/>
                  <a:gd name="connsiteY71" fmla="*/ 2327512 h 3504891"/>
                  <a:gd name="connsiteX72" fmla="*/ 4239952 w 4241103"/>
                  <a:gd name="connsiteY72" fmla="*/ 2326441 h 3504891"/>
                  <a:gd name="connsiteX73" fmla="*/ 3820928 w 4241103"/>
                  <a:gd name="connsiteY73" fmla="*/ 1607352 h 3504891"/>
                  <a:gd name="connsiteX74" fmla="*/ 3552968 w 4241103"/>
                  <a:gd name="connsiteY74" fmla="*/ 1164785 h 3504891"/>
                  <a:gd name="connsiteX75" fmla="*/ 3554121 w 4241103"/>
                  <a:gd name="connsiteY75" fmla="*/ 499205 h 3504891"/>
                  <a:gd name="connsiteX76" fmla="*/ 3695633 w 4241103"/>
                  <a:gd name="connsiteY76" fmla="*/ 369218 h 3504891"/>
                  <a:gd name="connsiteX77" fmla="*/ 3844802 w 4241103"/>
                  <a:gd name="connsiteY77" fmla="*/ 511389 h 3504891"/>
                  <a:gd name="connsiteX78" fmla="*/ 3844802 w 4241103"/>
                  <a:gd name="connsiteY78" fmla="*/ 989190 h 3504891"/>
                  <a:gd name="connsiteX79" fmla="*/ 3844802 w 4241103"/>
                  <a:gd name="connsiteY79" fmla="*/ 1022119 h 3504891"/>
                  <a:gd name="connsiteX80" fmla="*/ 3877731 w 4241103"/>
                  <a:gd name="connsiteY80" fmla="*/ 1022119 h 3504891"/>
                  <a:gd name="connsiteX81" fmla="*/ 4208257 w 4241103"/>
                  <a:gd name="connsiteY81" fmla="*/ 1021872 h 3504891"/>
                  <a:gd name="connsiteX82" fmla="*/ 4241104 w 4241103"/>
                  <a:gd name="connsiteY82" fmla="*/ 1021872 h 3504891"/>
                  <a:gd name="connsiteX83" fmla="*/ 4241104 w 4241103"/>
                  <a:gd name="connsiteY83" fmla="*/ 508425 h 3504891"/>
                  <a:gd name="connsiteX84" fmla="*/ 4241104 w 4241103"/>
                  <a:gd name="connsiteY84" fmla="*/ 506532 h 3504891"/>
                  <a:gd name="connsiteX85" fmla="*/ 4240939 w 4241103"/>
                  <a:gd name="connsiteY85" fmla="*/ 504639 h 3504891"/>
                  <a:gd name="connsiteX86" fmla="*/ 4075224 w 4241103"/>
                  <a:gd name="connsiteY86" fmla="*/ 148510 h 3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41103" h="3504891">
                    <a:moveTo>
                      <a:pt x="4075141" y="148510"/>
                    </a:moveTo>
                    <a:cubicBezTo>
                      <a:pt x="3980305" y="58449"/>
                      <a:pt x="3854022" y="7162"/>
                      <a:pt x="3709793" y="165"/>
                    </a:cubicBezTo>
                    <a:lnTo>
                      <a:pt x="3708558" y="165"/>
                    </a:lnTo>
                    <a:cubicBezTo>
                      <a:pt x="3708558" y="165"/>
                      <a:pt x="3707570" y="82"/>
                      <a:pt x="3707570" y="82"/>
                    </a:cubicBezTo>
                    <a:lnTo>
                      <a:pt x="3706582" y="82"/>
                    </a:lnTo>
                    <a:cubicBezTo>
                      <a:pt x="3706582" y="82"/>
                      <a:pt x="3705265" y="82"/>
                      <a:pt x="3705265" y="82"/>
                    </a:cubicBezTo>
                    <a:cubicBezTo>
                      <a:pt x="3553215" y="2223"/>
                      <a:pt x="3419193" y="54909"/>
                      <a:pt x="3317607" y="152462"/>
                    </a:cubicBezTo>
                    <a:cubicBezTo>
                      <a:pt x="3221536" y="244746"/>
                      <a:pt x="3164981" y="369053"/>
                      <a:pt x="3158395" y="502416"/>
                    </a:cubicBezTo>
                    <a:lnTo>
                      <a:pt x="3158395" y="503568"/>
                    </a:lnTo>
                    <a:cubicBezTo>
                      <a:pt x="3158395" y="503568"/>
                      <a:pt x="3158313" y="504392"/>
                      <a:pt x="3158313" y="504392"/>
                    </a:cubicBezTo>
                    <a:lnTo>
                      <a:pt x="3158313" y="505215"/>
                    </a:lnTo>
                    <a:cubicBezTo>
                      <a:pt x="3158313" y="505215"/>
                      <a:pt x="3159794" y="1230231"/>
                      <a:pt x="3159794" y="1230231"/>
                    </a:cubicBezTo>
                    <a:lnTo>
                      <a:pt x="3159794" y="1230808"/>
                    </a:lnTo>
                    <a:cubicBezTo>
                      <a:pt x="3159794" y="1230808"/>
                      <a:pt x="3159794" y="1231384"/>
                      <a:pt x="3159794" y="1231384"/>
                    </a:cubicBezTo>
                    <a:lnTo>
                      <a:pt x="3159794" y="1234101"/>
                    </a:lnTo>
                    <a:cubicBezTo>
                      <a:pt x="3159794" y="1234101"/>
                      <a:pt x="3159877" y="1234595"/>
                      <a:pt x="3159877" y="1234595"/>
                    </a:cubicBezTo>
                    <a:lnTo>
                      <a:pt x="3159877" y="1235088"/>
                    </a:lnTo>
                    <a:cubicBezTo>
                      <a:pt x="3176588" y="1480575"/>
                      <a:pt x="3305341" y="1692309"/>
                      <a:pt x="3553462" y="1882392"/>
                    </a:cubicBezTo>
                    <a:lnTo>
                      <a:pt x="3553791" y="1882639"/>
                    </a:lnTo>
                    <a:lnTo>
                      <a:pt x="3554121" y="1882886"/>
                    </a:lnTo>
                    <a:lnTo>
                      <a:pt x="3555767" y="1884039"/>
                    </a:lnTo>
                    <a:lnTo>
                      <a:pt x="3556096" y="1884286"/>
                    </a:lnTo>
                    <a:lnTo>
                      <a:pt x="3556425" y="1884533"/>
                    </a:lnTo>
                    <a:cubicBezTo>
                      <a:pt x="3806440" y="2057575"/>
                      <a:pt x="3842003" y="2203698"/>
                      <a:pt x="3843732" y="2323807"/>
                    </a:cubicBezTo>
                    <a:lnTo>
                      <a:pt x="3843732" y="2626343"/>
                    </a:lnTo>
                    <a:cubicBezTo>
                      <a:pt x="3820023" y="2934066"/>
                      <a:pt x="3616768" y="3128924"/>
                      <a:pt x="3312997" y="3135263"/>
                    </a:cubicBezTo>
                    <a:cubicBezTo>
                      <a:pt x="3095253" y="3123984"/>
                      <a:pt x="2846556" y="2969876"/>
                      <a:pt x="2813051" y="2657708"/>
                    </a:cubicBezTo>
                    <a:lnTo>
                      <a:pt x="2812804" y="2475528"/>
                    </a:lnTo>
                    <a:lnTo>
                      <a:pt x="2808029" y="1330665"/>
                    </a:lnTo>
                    <a:lnTo>
                      <a:pt x="2808029" y="1330007"/>
                    </a:lnTo>
                    <a:cubicBezTo>
                      <a:pt x="2808029" y="1330007"/>
                      <a:pt x="2808029" y="1329348"/>
                      <a:pt x="2808029" y="1329348"/>
                    </a:cubicBezTo>
                    <a:lnTo>
                      <a:pt x="2807865" y="1326055"/>
                    </a:lnTo>
                    <a:lnTo>
                      <a:pt x="2807865" y="1325397"/>
                    </a:lnTo>
                    <a:cubicBezTo>
                      <a:pt x="2807865" y="1325397"/>
                      <a:pt x="2807782" y="1324738"/>
                      <a:pt x="2807782" y="1324738"/>
                    </a:cubicBezTo>
                    <a:cubicBezTo>
                      <a:pt x="2776253" y="952886"/>
                      <a:pt x="2631035" y="631086"/>
                      <a:pt x="2388019" y="393914"/>
                    </a:cubicBezTo>
                    <a:cubicBezTo>
                      <a:pt x="2133230" y="145382"/>
                      <a:pt x="1787309" y="9220"/>
                      <a:pt x="1387468" y="0"/>
                    </a:cubicBezTo>
                    <a:lnTo>
                      <a:pt x="1385904" y="0"/>
                    </a:lnTo>
                    <a:cubicBezTo>
                      <a:pt x="1385904" y="0"/>
                      <a:pt x="1384751" y="0"/>
                      <a:pt x="1384751" y="0"/>
                    </a:cubicBezTo>
                    <a:lnTo>
                      <a:pt x="1383599" y="0"/>
                    </a:lnTo>
                    <a:cubicBezTo>
                      <a:pt x="1383599" y="0"/>
                      <a:pt x="1382117" y="165"/>
                      <a:pt x="1382117" y="165"/>
                    </a:cubicBezTo>
                    <a:cubicBezTo>
                      <a:pt x="973467" y="20663"/>
                      <a:pt x="625735" y="176006"/>
                      <a:pt x="376462" y="449482"/>
                    </a:cubicBezTo>
                    <a:cubicBezTo>
                      <a:pt x="147605" y="700567"/>
                      <a:pt x="14406" y="1042618"/>
                      <a:pt x="1235" y="1412741"/>
                    </a:cubicBezTo>
                    <a:lnTo>
                      <a:pt x="1235" y="1413317"/>
                    </a:lnTo>
                    <a:cubicBezTo>
                      <a:pt x="1235" y="1413317"/>
                      <a:pt x="1235" y="1413894"/>
                      <a:pt x="1235" y="1413894"/>
                    </a:cubicBezTo>
                    <a:lnTo>
                      <a:pt x="0" y="3471963"/>
                    </a:lnTo>
                    <a:lnTo>
                      <a:pt x="0" y="3504892"/>
                    </a:lnTo>
                    <a:cubicBezTo>
                      <a:pt x="0" y="3504892"/>
                      <a:pt x="32929" y="3504892"/>
                      <a:pt x="32929" y="3504892"/>
                    </a:cubicBezTo>
                    <a:lnTo>
                      <a:pt x="336947" y="3504892"/>
                    </a:lnTo>
                    <a:cubicBezTo>
                      <a:pt x="336947" y="3504892"/>
                      <a:pt x="369876" y="3504892"/>
                      <a:pt x="369876" y="3504892"/>
                    </a:cubicBezTo>
                    <a:lnTo>
                      <a:pt x="369876" y="3471963"/>
                    </a:lnTo>
                    <a:cubicBezTo>
                      <a:pt x="369876" y="3471963"/>
                      <a:pt x="370288" y="1392654"/>
                      <a:pt x="370288" y="1392654"/>
                    </a:cubicBezTo>
                    <a:cubicBezTo>
                      <a:pt x="420505" y="709458"/>
                      <a:pt x="942843" y="387493"/>
                      <a:pt x="1407472" y="377203"/>
                    </a:cubicBezTo>
                    <a:cubicBezTo>
                      <a:pt x="1987518" y="393750"/>
                      <a:pt x="2412798" y="812526"/>
                      <a:pt x="2441940" y="1395865"/>
                    </a:cubicBezTo>
                    <a:lnTo>
                      <a:pt x="2447950" y="2646759"/>
                    </a:lnTo>
                    <a:lnTo>
                      <a:pt x="2447950" y="2647088"/>
                    </a:lnTo>
                    <a:cubicBezTo>
                      <a:pt x="2447950" y="2647088"/>
                      <a:pt x="2447950" y="2647418"/>
                      <a:pt x="2447950" y="2647418"/>
                    </a:cubicBezTo>
                    <a:lnTo>
                      <a:pt x="2447950" y="2649147"/>
                    </a:lnTo>
                    <a:cubicBezTo>
                      <a:pt x="2447950" y="2649147"/>
                      <a:pt x="2447950" y="2649476"/>
                      <a:pt x="2447950" y="2649476"/>
                    </a:cubicBezTo>
                    <a:lnTo>
                      <a:pt x="2447950" y="2649805"/>
                    </a:lnTo>
                    <a:cubicBezTo>
                      <a:pt x="2466308" y="3043143"/>
                      <a:pt x="2775018" y="3476161"/>
                      <a:pt x="3311104" y="3503904"/>
                    </a:cubicBezTo>
                    <a:lnTo>
                      <a:pt x="3311515" y="3503904"/>
                    </a:lnTo>
                    <a:cubicBezTo>
                      <a:pt x="3311515" y="3503904"/>
                      <a:pt x="3311927" y="3503904"/>
                      <a:pt x="3311927" y="3503904"/>
                    </a:cubicBezTo>
                    <a:lnTo>
                      <a:pt x="3314150" y="3503904"/>
                    </a:lnTo>
                    <a:cubicBezTo>
                      <a:pt x="3314150" y="3503904"/>
                      <a:pt x="3314643" y="3503904"/>
                      <a:pt x="3314643" y="3503904"/>
                    </a:cubicBezTo>
                    <a:lnTo>
                      <a:pt x="3315137" y="3503904"/>
                    </a:lnTo>
                    <a:cubicBezTo>
                      <a:pt x="3573713" y="3503245"/>
                      <a:pt x="3798619" y="3417712"/>
                      <a:pt x="3965570" y="3256442"/>
                    </a:cubicBezTo>
                    <a:cubicBezTo>
                      <a:pt x="4132356" y="3095254"/>
                      <a:pt x="4226780" y="2872406"/>
                      <a:pt x="4238634" y="2611937"/>
                    </a:cubicBezTo>
                    <a:lnTo>
                      <a:pt x="4238634" y="2611278"/>
                    </a:lnTo>
                    <a:cubicBezTo>
                      <a:pt x="4238634" y="2611278"/>
                      <a:pt x="4238634" y="2610620"/>
                      <a:pt x="4238634" y="2610620"/>
                    </a:cubicBezTo>
                    <a:lnTo>
                      <a:pt x="4239952" y="2329158"/>
                    </a:lnTo>
                    <a:lnTo>
                      <a:pt x="4239952" y="2328335"/>
                    </a:lnTo>
                    <a:cubicBezTo>
                      <a:pt x="4239952" y="2328335"/>
                      <a:pt x="4239952" y="2327512"/>
                      <a:pt x="4239952" y="2327512"/>
                    </a:cubicBezTo>
                    <a:lnTo>
                      <a:pt x="4239952" y="2326441"/>
                    </a:lnTo>
                    <a:cubicBezTo>
                      <a:pt x="4225545" y="2020365"/>
                      <a:pt x="4084526" y="1778501"/>
                      <a:pt x="3820928" y="1607352"/>
                    </a:cubicBezTo>
                    <a:cubicBezTo>
                      <a:pt x="3639242" y="1470943"/>
                      <a:pt x="3554038" y="1330254"/>
                      <a:pt x="3552968" y="1164785"/>
                    </a:cubicBezTo>
                    <a:lnTo>
                      <a:pt x="3554121" y="499205"/>
                    </a:lnTo>
                    <a:cubicBezTo>
                      <a:pt x="3567127" y="421493"/>
                      <a:pt x="3618497" y="374239"/>
                      <a:pt x="3695633" y="369218"/>
                    </a:cubicBezTo>
                    <a:cubicBezTo>
                      <a:pt x="3782237" y="372922"/>
                      <a:pt x="3835170" y="423304"/>
                      <a:pt x="3844802" y="511389"/>
                    </a:cubicBezTo>
                    <a:lnTo>
                      <a:pt x="3844802" y="989190"/>
                    </a:lnTo>
                    <a:cubicBezTo>
                      <a:pt x="3844802" y="989190"/>
                      <a:pt x="3844802" y="1022119"/>
                      <a:pt x="3844802" y="1022119"/>
                    </a:cubicBezTo>
                    <a:lnTo>
                      <a:pt x="3877731" y="1022119"/>
                    </a:lnTo>
                    <a:cubicBezTo>
                      <a:pt x="3877731" y="1022119"/>
                      <a:pt x="4208257" y="1021872"/>
                      <a:pt x="4208257" y="1021872"/>
                    </a:cubicBezTo>
                    <a:lnTo>
                      <a:pt x="4241104" y="1021872"/>
                    </a:lnTo>
                    <a:lnTo>
                      <a:pt x="4241104" y="508425"/>
                    </a:lnTo>
                    <a:cubicBezTo>
                      <a:pt x="4241104" y="508425"/>
                      <a:pt x="4241104" y="506532"/>
                      <a:pt x="4241104" y="506532"/>
                    </a:cubicBezTo>
                    <a:lnTo>
                      <a:pt x="4240939" y="504639"/>
                    </a:lnTo>
                    <a:cubicBezTo>
                      <a:pt x="4227438" y="361726"/>
                      <a:pt x="4170141" y="238571"/>
                      <a:pt x="4075224" y="148510"/>
                    </a:cubicBezTo>
                    <a:close/>
                  </a:path>
                </a:pathLst>
              </a:custGeom>
              <a:grpFill/>
              <a:ln w="8232" cap="flat">
                <a:noFill/>
                <a:prstDash val="solid"/>
                <a:miter/>
              </a:ln>
            </p:spPr>
            <p:txBody>
              <a:bodyPr rtlCol="0" anchor="ctr"/>
              <a:lstStyle/>
              <a:p>
                <a:endParaRPr lang="en-US"/>
              </a:p>
            </p:txBody>
          </p:sp>
          <p:sp>
            <p:nvSpPr>
              <p:cNvPr id="73" name="Forma Livre: Forma 72">
                <a:extLst>
                  <a:ext uri="{FF2B5EF4-FFF2-40B4-BE49-F238E27FC236}">
                    <a16:creationId xmlns:a16="http://schemas.microsoft.com/office/drawing/2014/main" id="{9735BCB8-8773-C39E-28F5-09DC41986756}"/>
                  </a:ext>
                </a:extLst>
              </p:cNvPr>
              <p:cNvSpPr/>
              <p:nvPr/>
            </p:nvSpPr>
            <p:spPr>
              <a:xfrm>
                <a:off x="7996750" y="1084283"/>
                <a:ext cx="2813544" cy="3504973"/>
              </a:xfrm>
              <a:custGeom>
                <a:avLst/>
                <a:gdLst>
                  <a:gd name="connsiteX0" fmla="*/ 2813215 w 2813544"/>
                  <a:gd name="connsiteY0" fmla="*/ 1364171 h 3504973"/>
                  <a:gd name="connsiteX1" fmla="*/ 2813215 w 2813544"/>
                  <a:gd name="connsiteY1" fmla="*/ 1363594 h 3504973"/>
                  <a:gd name="connsiteX2" fmla="*/ 2813215 w 2813544"/>
                  <a:gd name="connsiteY2" fmla="*/ 1363018 h 3504973"/>
                  <a:gd name="connsiteX3" fmla="*/ 2350973 w 2813544"/>
                  <a:gd name="connsiteY3" fmla="*/ 362879 h 3504973"/>
                  <a:gd name="connsiteX4" fmla="*/ 1390432 w 2813544"/>
                  <a:gd name="connsiteY4" fmla="*/ 0 h 3504973"/>
                  <a:gd name="connsiteX5" fmla="*/ 1389197 w 2813544"/>
                  <a:gd name="connsiteY5" fmla="*/ 0 h 3504973"/>
                  <a:gd name="connsiteX6" fmla="*/ 1388044 w 2813544"/>
                  <a:gd name="connsiteY6" fmla="*/ 0 h 3504973"/>
                  <a:gd name="connsiteX7" fmla="*/ 1386891 w 2813544"/>
                  <a:gd name="connsiteY7" fmla="*/ 0 h 3504973"/>
                  <a:gd name="connsiteX8" fmla="*/ 1385491 w 2813544"/>
                  <a:gd name="connsiteY8" fmla="*/ 165 h 3504973"/>
                  <a:gd name="connsiteX9" fmla="*/ 421987 w 2813544"/>
                  <a:gd name="connsiteY9" fmla="*/ 384530 h 3504973"/>
                  <a:gd name="connsiteX10" fmla="*/ 1153 w 2813544"/>
                  <a:gd name="connsiteY10" fmla="*/ 1432992 h 3504973"/>
                  <a:gd name="connsiteX11" fmla="*/ 1153 w 2813544"/>
                  <a:gd name="connsiteY11" fmla="*/ 1433404 h 3504973"/>
                  <a:gd name="connsiteX12" fmla="*/ 1153 w 2813544"/>
                  <a:gd name="connsiteY12" fmla="*/ 1433816 h 3504973"/>
                  <a:gd name="connsiteX13" fmla="*/ 0 w 2813544"/>
                  <a:gd name="connsiteY13" fmla="*/ 3472045 h 3504973"/>
                  <a:gd name="connsiteX14" fmla="*/ 0 w 2813544"/>
                  <a:gd name="connsiteY14" fmla="*/ 3504974 h 3504973"/>
                  <a:gd name="connsiteX15" fmla="*/ 32929 w 2813544"/>
                  <a:gd name="connsiteY15" fmla="*/ 3504974 h 3504973"/>
                  <a:gd name="connsiteX16" fmla="*/ 336947 w 2813544"/>
                  <a:gd name="connsiteY16" fmla="*/ 3504974 h 3504973"/>
                  <a:gd name="connsiteX17" fmla="*/ 369876 w 2813544"/>
                  <a:gd name="connsiteY17" fmla="*/ 3504974 h 3504973"/>
                  <a:gd name="connsiteX18" fmla="*/ 369876 w 2813544"/>
                  <a:gd name="connsiteY18" fmla="*/ 3472045 h 3504973"/>
                  <a:gd name="connsiteX19" fmla="*/ 370288 w 2813544"/>
                  <a:gd name="connsiteY19" fmla="*/ 1393477 h 3504973"/>
                  <a:gd name="connsiteX20" fmla="*/ 1406072 w 2813544"/>
                  <a:gd name="connsiteY20" fmla="*/ 377368 h 3504973"/>
                  <a:gd name="connsiteX21" fmla="*/ 2446221 w 2813544"/>
                  <a:gd name="connsiteY21" fmla="*/ 1430523 h 3504973"/>
                  <a:gd name="connsiteX22" fmla="*/ 2447044 w 2813544"/>
                  <a:gd name="connsiteY22" fmla="*/ 3472045 h 3504973"/>
                  <a:gd name="connsiteX23" fmla="*/ 2447044 w 2813544"/>
                  <a:gd name="connsiteY23" fmla="*/ 3504892 h 3504973"/>
                  <a:gd name="connsiteX24" fmla="*/ 2479973 w 2813544"/>
                  <a:gd name="connsiteY24" fmla="*/ 3504892 h 3504973"/>
                  <a:gd name="connsiteX25" fmla="*/ 2780451 w 2813544"/>
                  <a:gd name="connsiteY25" fmla="*/ 3504892 h 3504973"/>
                  <a:gd name="connsiteX26" fmla="*/ 2813380 w 2813544"/>
                  <a:gd name="connsiteY26" fmla="*/ 3504892 h 3504973"/>
                  <a:gd name="connsiteX27" fmla="*/ 2813380 w 2813544"/>
                  <a:gd name="connsiteY27" fmla="*/ 3471963 h 3504973"/>
                  <a:gd name="connsiteX28" fmla="*/ 2813545 w 2813544"/>
                  <a:gd name="connsiteY28" fmla="*/ 1368534 h 3504973"/>
                  <a:gd name="connsiteX29" fmla="*/ 2813545 w 2813544"/>
                  <a:gd name="connsiteY29" fmla="*/ 1367299 h 3504973"/>
                  <a:gd name="connsiteX30" fmla="*/ 2813380 w 2813544"/>
                  <a:gd name="connsiteY30" fmla="*/ 1364253 h 35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3544" h="3504973">
                    <a:moveTo>
                      <a:pt x="2813215" y="1364171"/>
                    </a:moveTo>
                    <a:lnTo>
                      <a:pt x="2813215" y="1363594"/>
                    </a:lnTo>
                    <a:cubicBezTo>
                      <a:pt x="2813215" y="1363594"/>
                      <a:pt x="2813215" y="1363018"/>
                      <a:pt x="2813215" y="1363018"/>
                    </a:cubicBezTo>
                    <a:cubicBezTo>
                      <a:pt x="2782592" y="954532"/>
                      <a:pt x="2622803" y="608695"/>
                      <a:pt x="2350973" y="362879"/>
                    </a:cubicBezTo>
                    <a:cubicBezTo>
                      <a:pt x="2098160" y="134186"/>
                      <a:pt x="1757014" y="5269"/>
                      <a:pt x="1390432" y="0"/>
                    </a:cubicBezTo>
                    <a:lnTo>
                      <a:pt x="1389197" y="0"/>
                    </a:lnTo>
                    <a:cubicBezTo>
                      <a:pt x="1389197" y="0"/>
                      <a:pt x="1388044" y="0"/>
                      <a:pt x="1388044" y="0"/>
                    </a:cubicBezTo>
                    <a:lnTo>
                      <a:pt x="1386891" y="0"/>
                    </a:lnTo>
                    <a:cubicBezTo>
                      <a:pt x="1386891" y="0"/>
                      <a:pt x="1385491" y="165"/>
                      <a:pt x="1385491" y="165"/>
                    </a:cubicBezTo>
                    <a:cubicBezTo>
                      <a:pt x="997834" y="20416"/>
                      <a:pt x="664591" y="153367"/>
                      <a:pt x="421987" y="384530"/>
                    </a:cubicBezTo>
                    <a:cubicBezTo>
                      <a:pt x="157566" y="636437"/>
                      <a:pt x="12101" y="998987"/>
                      <a:pt x="1153" y="1432992"/>
                    </a:cubicBezTo>
                    <a:lnTo>
                      <a:pt x="1153" y="1433404"/>
                    </a:lnTo>
                    <a:cubicBezTo>
                      <a:pt x="1153" y="1433404"/>
                      <a:pt x="1153" y="1433816"/>
                      <a:pt x="1153" y="1433816"/>
                    </a:cubicBezTo>
                    <a:lnTo>
                      <a:pt x="0" y="3472045"/>
                    </a:lnTo>
                    <a:lnTo>
                      <a:pt x="0" y="3504974"/>
                    </a:lnTo>
                    <a:cubicBezTo>
                      <a:pt x="0" y="3504974"/>
                      <a:pt x="32929" y="3504974"/>
                      <a:pt x="32929" y="3504974"/>
                    </a:cubicBezTo>
                    <a:lnTo>
                      <a:pt x="336947" y="3504974"/>
                    </a:lnTo>
                    <a:cubicBezTo>
                      <a:pt x="336947" y="3504974"/>
                      <a:pt x="369876" y="3504974"/>
                      <a:pt x="369876" y="3504974"/>
                    </a:cubicBezTo>
                    <a:lnTo>
                      <a:pt x="369876" y="3472045"/>
                    </a:lnTo>
                    <a:cubicBezTo>
                      <a:pt x="369876" y="3472045"/>
                      <a:pt x="370288" y="1393477"/>
                      <a:pt x="370288" y="1393477"/>
                    </a:cubicBezTo>
                    <a:cubicBezTo>
                      <a:pt x="427255" y="788981"/>
                      <a:pt x="833683" y="390210"/>
                      <a:pt x="1406072" y="377368"/>
                    </a:cubicBezTo>
                    <a:cubicBezTo>
                      <a:pt x="1997973" y="383377"/>
                      <a:pt x="2406212" y="796720"/>
                      <a:pt x="2446221" y="1430523"/>
                    </a:cubicBezTo>
                    <a:lnTo>
                      <a:pt x="2447044" y="3472045"/>
                    </a:lnTo>
                    <a:lnTo>
                      <a:pt x="2447044" y="3504892"/>
                    </a:lnTo>
                    <a:cubicBezTo>
                      <a:pt x="2447044" y="3504892"/>
                      <a:pt x="2479973" y="3504892"/>
                      <a:pt x="2479973" y="3504892"/>
                    </a:cubicBezTo>
                    <a:lnTo>
                      <a:pt x="2780451" y="3504892"/>
                    </a:lnTo>
                    <a:cubicBezTo>
                      <a:pt x="2780451" y="3504892"/>
                      <a:pt x="2813380" y="3504892"/>
                      <a:pt x="2813380" y="3504892"/>
                    </a:cubicBezTo>
                    <a:lnTo>
                      <a:pt x="2813380" y="3471963"/>
                    </a:lnTo>
                    <a:cubicBezTo>
                      <a:pt x="2813380" y="3471963"/>
                      <a:pt x="2813545" y="1368534"/>
                      <a:pt x="2813545" y="1368534"/>
                    </a:cubicBezTo>
                    <a:lnTo>
                      <a:pt x="2813545" y="1367299"/>
                    </a:lnTo>
                    <a:cubicBezTo>
                      <a:pt x="2813545" y="1367299"/>
                      <a:pt x="2813380" y="1364253"/>
                      <a:pt x="2813380" y="1364253"/>
                    </a:cubicBezTo>
                    <a:close/>
                  </a:path>
                </a:pathLst>
              </a:custGeom>
              <a:grpFill/>
              <a:ln w="8232" cap="flat">
                <a:noFill/>
                <a:prstDash val="solid"/>
                <a:miter/>
              </a:ln>
            </p:spPr>
            <p:txBody>
              <a:bodyPr rtlCol="0" anchor="ctr"/>
              <a:lstStyle/>
              <a:p>
                <a:endParaRPr lang="en-US"/>
              </a:p>
            </p:txBody>
          </p:sp>
          <p:sp>
            <p:nvSpPr>
              <p:cNvPr id="74" name="Forma Livre: Forma 73">
                <a:extLst>
                  <a:ext uri="{FF2B5EF4-FFF2-40B4-BE49-F238E27FC236}">
                    <a16:creationId xmlns:a16="http://schemas.microsoft.com/office/drawing/2014/main" id="{2DDBFDF2-4DD1-F5F3-A9E4-F26AC5EAD820}"/>
                  </a:ext>
                </a:extLst>
              </p:cNvPr>
              <p:cNvSpPr/>
              <p:nvPr/>
            </p:nvSpPr>
            <p:spPr>
              <a:xfrm>
                <a:off x="5237456" y="1082307"/>
                <a:ext cx="1081473" cy="3506949"/>
              </a:xfrm>
              <a:custGeom>
                <a:avLst/>
                <a:gdLst>
                  <a:gd name="connsiteX0" fmla="*/ 1080815 w 1081473"/>
                  <a:gd name="connsiteY0" fmla="*/ 520856 h 3506949"/>
                  <a:gd name="connsiteX1" fmla="*/ 1080815 w 1081473"/>
                  <a:gd name="connsiteY1" fmla="*/ 520198 h 3506949"/>
                  <a:gd name="connsiteX2" fmla="*/ 1080651 w 1081473"/>
                  <a:gd name="connsiteY2" fmla="*/ 517069 h 3506949"/>
                  <a:gd name="connsiteX3" fmla="*/ 1080651 w 1081473"/>
                  <a:gd name="connsiteY3" fmla="*/ 516411 h 3506949"/>
                  <a:gd name="connsiteX4" fmla="*/ 1080651 w 1081473"/>
                  <a:gd name="connsiteY4" fmla="*/ 515752 h 3506949"/>
                  <a:gd name="connsiteX5" fmla="*/ 915841 w 1081473"/>
                  <a:gd name="connsiteY5" fmla="*/ 142583 h 3506949"/>
                  <a:gd name="connsiteX6" fmla="*/ 556913 w 1081473"/>
                  <a:gd name="connsiteY6" fmla="*/ 82 h 3506949"/>
                  <a:gd name="connsiteX7" fmla="*/ 555679 w 1081473"/>
                  <a:gd name="connsiteY7" fmla="*/ 82 h 3506949"/>
                  <a:gd name="connsiteX8" fmla="*/ 554691 w 1081473"/>
                  <a:gd name="connsiteY8" fmla="*/ 0 h 3506949"/>
                  <a:gd name="connsiteX9" fmla="*/ 553702 w 1081473"/>
                  <a:gd name="connsiteY9" fmla="*/ 0 h 3506949"/>
                  <a:gd name="connsiteX10" fmla="*/ 552386 w 1081473"/>
                  <a:gd name="connsiteY10" fmla="*/ 0 h 3506949"/>
                  <a:gd name="connsiteX11" fmla="*/ 158307 w 1081473"/>
                  <a:gd name="connsiteY11" fmla="*/ 156743 h 3506949"/>
                  <a:gd name="connsiteX12" fmla="*/ 82 w 1081473"/>
                  <a:gd name="connsiteY12" fmla="*/ 535427 h 3506949"/>
                  <a:gd name="connsiteX13" fmla="*/ 82 w 1081473"/>
                  <a:gd name="connsiteY13" fmla="*/ 536580 h 3506949"/>
                  <a:gd name="connsiteX14" fmla="*/ 82 w 1081473"/>
                  <a:gd name="connsiteY14" fmla="*/ 537732 h 3506949"/>
                  <a:gd name="connsiteX15" fmla="*/ 82 w 1081473"/>
                  <a:gd name="connsiteY15" fmla="*/ 3474021 h 3506949"/>
                  <a:gd name="connsiteX16" fmla="*/ 0 w 1081473"/>
                  <a:gd name="connsiteY16" fmla="*/ 3506950 h 3506949"/>
                  <a:gd name="connsiteX17" fmla="*/ 394573 w 1081473"/>
                  <a:gd name="connsiteY17" fmla="*/ 3506950 h 3506949"/>
                  <a:gd name="connsiteX18" fmla="*/ 394573 w 1081473"/>
                  <a:gd name="connsiteY18" fmla="*/ 2928550 h 3506949"/>
                  <a:gd name="connsiteX19" fmla="*/ 550410 w 1081473"/>
                  <a:gd name="connsiteY19" fmla="*/ 2949872 h 3506949"/>
                  <a:gd name="connsiteX20" fmla="*/ 816066 w 1081473"/>
                  <a:gd name="connsiteY20" fmla="*/ 2879074 h 3506949"/>
                  <a:gd name="connsiteX21" fmla="*/ 1081227 w 1081473"/>
                  <a:gd name="connsiteY21" fmla="*/ 2431485 h 3506949"/>
                  <a:gd name="connsiteX22" fmla="*/ 1081392 w 1081473"/>
                  <a:gd name="connsiteY22" fmla="*/ 2429921 h 3506949"/>
                  <a:gd name="connsiteX23" fmla="*/ 1081392 w 1081473"/>
                  <a:gd name="connsiteY23" fmla="*/ 2428604 h 3506949"/>
                  <a:gd name="connsiteX24" fmla="*/ 1081474 w 1081473"/>
                  <a:gd name="connsiteY24" fmla="*/ 2427287 h 3506949"/>
                  <a:gd name="connsiteX25" fmla="*/ 1081063 w 1081473"/>
                  <a:gd name="connsiteY25" fmla="*/ 521515 h 3506949"/>
                  <a:gd name="connsiteX26" fmla="*/ 1081063 w 1081473"/>
                  <a:gd name="connsiteY26" fmla="*/ 520856 h 3506949"/>
                  <a:gd name="connsiteX27" fmla="*/ 686572 w 1081473"/>
                  <a:gd name="connsiteY27" fmla="*/ 528183 h 3506949"/>
                  <a:gd name="connsiteX28" fmla="*/ 686572 w 1081473"/>
                  <a:gd name="connsiteY28" fmla="*/ 2423747 h 3506949"/>
                  <a:gd name="connsiteX29" fmla="*/ 540366 w 1081473"/>
                  <a:gd name="connsiteY29" fmla="*/ 2569870 h 3506949"/>
                  <a:gd name="connsiteX30" fmla="*/ 540366 w 1081473"/>
                  <a:gd name="connsiteY30" fmla="*/ 2569870 h 3506949"/>
                  <a:gd name="connsiteX31" fmla="*/ 394161 w 1081473"/>
                  <a:gd name="connsiteY31" fmla="*/ 2423747 h 3506949"/>
                  <a:gd name="connsiteX32" fmla="*/ 394161 w 1081473"/>
                  <a:gd name="connsiteY32" fmla="*/ 528183 h 3506949"/>
                  <a:gd name="connsiteX33" fmla="*/ 540366 w 1081473"/>
                  <a:gd name="connsiteY33" fmla="*/ 382060 h 3506949"/>
                  <a:gd name="connsiteX34" fmla="*/ 686572 w 1081473"/>
                  <a:gd name="connsiteY34" fmla="*/ 52818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1473" h="3506949">
                    <a:moveTo>
                      <a:pt x="1080815" y="520856"/>
                    </a:moveTo>
                    <a:lnTo>
                      <a:pt x="1080815" y="520198"/>
                    </a:lnTo>
                    <a:cubicBezTo>
                      <a:pt x="1080815" y="520198"/>
                      <a:pt x="1080651" y="517069"/>
                      <a:pt x="1080651" y="517069"/>
                    </a:cubicBezTo>
                    <a:lnTo>
                      <a:pt x="1080651" y="516411"/>
                    </a:lnTo>
                    <a:cubicBezTo>
                      <a:pt x="1080651" y="516411"/>
                      <a:pt x="1080651" y="515752"/>
                      <a:pt x="1080651" y="515752"/>
                    </a:cubicBezTo>
                    <a:cubicBezTo>
                      <a:pt x="1068796" y="362138"/>
                      <a:pt x="1011746" y="233056"/>
                      <a:pt x="915841" y="142583"/>
                    </a:cubicBezTo>
                    <a:cubicBezTo>
                      <a:pt x="824380" y="56391"/>
                      <a:pt x="700237" y="7080"/>
                      <a:pt x="556913" y="82"/>
                    </a:cubicBezTo>
                    <a:lnTo>
                      <a:pt x="555679" y="82"/>
                    </a:lnTo>
                    <a:cubicBezTo>
                      <a:pt x="555679" y="82"/>
                      <a:pt x="554691" y="0"/>
                      <a:pt x="554691" y="0"/>
                    </a:cubicBezTo>
                    <a:lnTo>
                      <a:pt x="553702" y="0"/>
                    </a:lnTo>
                    <a:cubicBezTo>
                      <a:pt x="553702" y="0"/>
                      <a:pt x="552386" y="0"/>
                      <a:pt x="552386" y="0"/>
                    </a:cubicBezTo>
                    <a:cubicBezTo>
                      <a:pt x="392926" y="2140"/>
                      <a:pt x="256600" y="56391"/>
                      <a:pt x="158307" y="156743"/>
                    </a:cubicBezTo>
                    <a:cubicBezTo>
                      <a:pt x="65446" y="251578"/>
                      <a:pt x="10702" y="382472"/>
                      <a:pt x="82" y="535427"/>
                    </a:cubicBezTo>
                    <a:lnTo>
                      <a:pt x="82" y="536580"/>
                    </a:lnTo>
                    <a:cubicBezTo>
                      <a:pt x="82" y="536580"/>
                      <a:pt x="82" y="537732"/>
                      <a:pt x="82" y="537732"/>
                    </a:cubicBezTo>
                    <a:lnTo>
                      <a:pt x="82" y="3474021"/>
                    </a:lnTo>
                    <a:cubicBezTo>
                      <a:pt x="82" y="3474021"/>
                      <a:pt x="0" y="3506950"/>
                      <a:pt x="0" y="3506950"/>
                    </a:cubicBezTo>
                    <a:lnTo>
                      <a:pt x="394573" y="3506950"/>
                    </a:lnTo>
                    <a:lnTo>
                      <a:pt x="394573" y="2928550"/>
                    </a:lnTo>
                    <a:cubicBezTo>
                      <a:pt x="446354" y="2942710"/>
                      <a:pt x="498629" y="2949872"/>
                      <a:pt x="550410" y="2949872"/>
                    </a:cubicBezTo>
                    <a:cubicBezTo>
                      <a:pt x="644752" y="2949872"/>
                      <a:pt x="736624" y="2925422"/>
                      <a:pt x="816066" y="2879074"/>
                    </a:cubicBezTo>
                    <a:cubicBezTo>
                      <a:pt x="969350" y="2789672"/>
                      <a:pt x="1066080" y="2626508"/>
                      <a:pt x="1081227" y="2431485"/>
                    </a:cubicBezTo>
                    <a:lnTo>
                      <a:pt x="1081392" y="2429921"/>
                    </a:lnTo>
                    <a:lnTo>
                      <a:pt x="1081392" y="2428604"/>
                    </a:lnTo>
                    <a:cubicBezTo>
                      <a:pt x="1081392" y="2428604"/>
                      <a:pt x="1081474" y="2427287"/>
                      <a:pt x="1081474" y="2427287"/>
                    </a:cubicBezTo>
                    <a:lnTo>
                      <a:pt x="1081063" y="521515"/>
                    </a:lnTo>
                    <a:lnTo>
                      <a:pt x="1081063" y="520856"/>
                    </a:lnTo>
                    <a:close/>
                    <a:moveTo>
                      <a:pt x="686572" y="528183"/>
                    </a:moveTo>
                    <a:lnTo>
                      <a:pt x="686572" y="2423747"/>
                    </a:lnTo>
                    <a:cubicBezTo>
                      <a:pt x="686572" y="2504341"/>
                      <a:pt x="620961" y="2569870"/>
                      <a:pt x="540366" y="2569870"/>
                    </a:cubicBezTo>
                    <a:lnTo>
                      <a:pt x="540366" y="2569870"/>
                    </a:lnTo>
                    <a:cubicBezTo>
                      <a:pt x="459772" y="2569870"/>
                      <a:pt x="394161" y="2504341"/>
                      <a:pt x="394161" y="2423747"/>
                    </a:cubicBezTo>
                    <a:lnTo>
                      <a:pt x="394161" y="528183"/>
                    </a:lnTo>
                    <a:cubicBezTo>
                      <a:pt x="394161" y="447589"/>
                      <a:pt x="459772" y="382060"/>
                      <a:pt x="540366" y="382060"/>
                    </a:cubicBezTo>
                    <a:cubicBezTo>
                      <a:pt x="620961" y="382060"/>
                      <a:pt x="686572" y="447589"/>
                      <a:pt x="686572" y="528183"/>
                    </a:cubicBezTo>
                    <a:close/>
                  </a:path>
                </a:pathLst>
              </a:custGeom>
              <a:grpFill/>
              <a:ln w="8232" cap="flat">
                <a:noFill/>
                <a:prstDash val="solid"/>
                <a:miter/>
              </a:ln>
            </p:spPr>
            <p:txBody>
              <a:bodyPr rtlCol="0" anchor="ctr"/>
              <a:lstStyle/>
              <a:p>
                <a:endParaRPr lang="en-US"/>
              </a:p>
            </p:txBody>
          </p:sp>
          <p:sp>
            <p:nvSpPr>
              <p:cNvPr id="75" name="Forma Livre: Forma 74">
                <a:extLst>
                  <a:ext uri="{FF2B5EF4-FFF2-40B4-BE49-F238E27FC236}">
                    <a16:creationId xmlns:a16="http://schemas.microsoft.com/office/drawing/2014/main" id="{A3EFFF76-D24F-538D-6219-00A14E08D778}"/>
                  </a:ext>
                </a:extLst>
              </p:cNvPr>
              <p:cNvSpPr/>
              <p:nvPr/>
            </p:nvSpPr>
            <p:spPr>
              <a:xfrm>
                <a:off x="6604343" y="1084941"/>
                <a:ext cx="1091270" cy="3504232"/>
              </a:xfrm>
              <a:custGeom>
                <a:avLst/>
                <a:gdLst>
                  <a:gd name="connsiteX0" fmla="*/ 1091188 w 1091270"/>
                  <a:gd name="connsiteY0" fmla="*/ 521185 h 3504232"/>
                  <a:gd name="connsiteX1" fmla="*/ 1091188 w 1091270"/>
                  <a:gd name="connsiteY1" fmla="*/ 520280 h 3504232"/>
                  <a:gd name="connsiteX2" fmla="*/ 1091024 w 1091270"/>
                  <a:gd name="connsiteY2" fmla="*/ 519374 h 3504232"/>
                  <a:gd name="connsiteX3" fmla="*/ 914853 w 1091270"/>
                  <a:gd name="connsiteY3" fmla="*/ 142254 h 3504232"/>
                  <a:gd name="connsiteX4" fmla="*/ 538555 w 1091270"/>
                  <a:gd name="connsiteY4" fmla="*/ 0 h 3504232"/>
                  <a:gd name="connsiteX5" fmla="*/ 535180 w 1091270"/>
                  <a:gd name="connsiteY5" fmla="*/ 0 h 3504232"/>
                  <a:gd name="connsiteX6" fmla="*/ 532628 w 1091270"/>
                  <a:gd name="connsiteY6" fmla="*/ 82 h 3504232"/>
                  <a:gd name="connsiteX7" fmla="*/ 532134 w 1091270"/>
                  <a:gd name="connsiteY7" fmla="*/ 82 h 3504232"/>
                  <a:gd name="connsiteX8" fmla="*/ 531641 w 1091270"/>
                  <a:gd name="connsiteY8" fmla="*/ 82 h 3504232"/>
                  <a:gd name="connsiteX9" fmla="*/ 176089 w 1091270"/>
                  <a:gd name="connsiteY9" fmla="*/ 149498 h 3504232"/>
                  <a:gd name="connsiteX10" fmla="*/ 10538 w 1091270"/>
                  <a:gd name="connsiteY10" fmla="*/ 512624 h 3504232"/>
                  <a:gd name="connsiteX11" fmla="*/ 4692 w 1091270"/>
                  <a:gd name="connsiteY11" fmla="*/ 558395 h 3504232"/>
                  <a:gd name="connsiteX12" fmla="*/ 0 w 1091270"/>
                  <a:gd name="connsiteY12" fmla="*/ 595029 h 3504232"/>
                  <a:gd name="connsiteX13" fmla="*/ 36880 w 1091270"/>
                  <a:gd name="connsiteY13" fmla="*/ 595441 h 3504232"/>
                  <a:gd name="connsiteX14" fmla="*/ 366830 w 1091270"/>
                  <a:gd name="connsiteY14" fmla="*/ 599474 h 3504232"/>
                  <a:gd name="connsiteX15" fmla="*/ 396631 w 1091270"/>
                  <a:gd name="connsiteY15" fmla="*/ 599804 h 3504232"/>
                  <a:gd name="connsiteX16" fmla="*/ 399924 w 1091270"/>
                  <a:gd name="connsiteY16" fmla="*/ 570167 h 3504232"/>
                  <a:gd name="connsiteX17" fmla="*/ 404040 w 1091270"/>
                  <a:gd name="connsiteY17" fmla="*/ 533122 h 3504232"/>
                  <a:gd name="connsiteX18" fmla="*/ 550327 w 1091270"/>
                  <a:gd name="connsiteY18" fmla="*/ 391362 h 3504232"/>
                  <a:gd name="connsiteX19" fmla="*/ 550904 w 1091270"/>
                  <a:gd name="connsiteY19" fmla="*/ 391362 h 3504232"/>
                  <a:gd name="connsiteX20" fmla="*/ 696780 w 1091270"/>
                  <a:gd name="connsiteY20" fmla="*/ 530406 h 3504232"/>
                  <a:gd name="connsiteX21" fmla="*/ 696780 w 1091270"/>
                  <a:gd name="connsiteY21" fmla="*/ 650350 h 3504232"/>
                  <a:gd name="connsiteX22" fmla="*/ 538391 w 1091270"/>
                  <a:gd name="connsiteY22" fmla="*/ 628864 h 3504232"/>
                  <a:gd name="connsiteX23" fmla="*/ 265491 w 1091270"/>
                  <a:gd name="connsiteY23" fmla="*/ 703283 h 3504232"/>
                  <a:gd name="connsiteX24" fmla="*/ 10043 w 1091270"/>
                  <a:gd name="connsiteY24" fmla="*/ 1147909 h 3504232"/>
                  <a:gd name="connsiteX25" fmla="*/ 10043 w 1091270"/>
                  <a:gd name="connsiteY25" fmla="*/ 1149144 h 3504232"/>
                  <a:gd name="connsiteX26" fmla="*/ 9879 w 1091270"/>
                  <a:gd name="connsiteY26" fmla="*/ 1150131 h 3504232"/>
                  <a:gd name="connsiteX27" fmla="*/ 9879 w 1091270"/>
                  <a:gd name="connsiteY27" fmla="*/ 1151119 h 3504232"/>
                  <a:gd name="connsiteX28" fmla="*/ 10290 w 1091270"/>
                  <a:gd name="connsiteY28" fmla="*/ 2982554 h 3504232"/>
                  <a:gd name="connsiteX29" fmla="*/ 10290 w 1091270"/>
                  <a:gd name="connsiteY29" fmla="*/ 2983953 h 3504232"/>
                  <a:gd name="connsiteX30" fmla="*/ 10455 w 1091270"/>
                  <a:gd name="connsiteY30" fmla="*/ 2987576 h 3504232"/>
                  <a:gd name="connsiteX31" fmla="*/ 10455 w 1091270"/>
                  <a:gd name="connsiteY31" fmla="*/ 2988316 h 3504232"/>
                  <a:gd name="connsiteX32" fmla="*/ 10538 w 1091270"/>
                  <a:gd name="connsiteY32" fmla="*/ 2989057 h 3504232"/>
                  <a:gd name="connsiteX33" fmla="*/ 167527 w 1091270"/>
                  <a:gd name="connsiteY33" fmla="*/ 3354241 h 3504232"/>
                  <a:gd name="connsiteX34" fmla="*/ 536909 w 1091270"/>
                  <a:gd name="connsiteY34" fmla="*/ 3504069 h 3504232"/>
                  <a:gd name="connsiteX35" fmla="*/ 538720 w 1091270"/>
                  <a:gd name="connsiteY35" fmla="*/ 3504233 h 3504232"/>
                  <a:gd name="connsiteX36" fmla="*/ 540202 w 1091270"/>
                  <a:gd name="connsiteY36" fmla="*/ 3504233 h 3504232"/>
                  <a:gd name="connsiteX37" fmla="*/ 541684 w 1091270"/>
                  <a:gd name="connsiteY37" fmla="*/ 3504233 h 3504232"/>
                  <a:gd name="connsiteX38" fmla="*/ 543577 w 1091270"/>
                  <a:gd name="connsiteY38" fmla="*/ 3504233 h 3504232"/>
                  <a:gd name="connsiteX39" fmla="*/ 926543 w 1091270"/>
                  <a:gd name="connsiteY39" fmla="*/ 3356299 h 3504232"/>
                  <a:gd name="connsiteX40" fmla="*/ 1091024 w 1091270"/>
                  <a:gd name="connsiteY40" fmla="*/ 2969300 h 3504232"/>
                  <a:gd name="connsiteX41" fmla="*/ 1091188 w 1091270"/>
                  <a:gd name="connsiteY41" fmla="*/ 2967736 h 3504232"/>
                  <a:gd name="connsiteX42" fmla="*/ 1091188 w 1091270"/>
                  <a:gd name="connsiteY42" fmla="*/ 2966419 h 3504232"/>
                  <a:gd name="connsiteX43" fmla="*/ 1091270 w 1091270"/>
                  <a:gd name="connsiteY43" fmla="*/ 2965101 h 3504232"/>
                  <a:gd name="connsiteX44" fmla="*/ 1091270 w 1091270"/>
                  <a:gd name="connsiteY44" fmla="*/ 525713 h 3504232"/>
                  <a:gd name="connsiteX45" fmla="*/ 1090941 w 1091270"/>
                  <a:gd name="connsiteY45" fmla="*/ 521185 h 3504232"/>
                  <a:gd name="connsiteX46" fmla="*/ 696944 w 1091270"/>
                  <a:gd name="connsiteY46" fmla="*/ 1163385 h 3504232"/>
                  <a:gd name="connsiteX47" fmla="*/ 696944 w 1091270"/>
                  <a:gd name="connsiteY47" fmla="*/ 2986588 h 3504232"/>
                  <a:gd name="connsiteX48" fmla="*/ 552468 w 1091270"/>
                  <a:gd name="connsiteY48" fmla="*/ 3131064 h 3504232"/>
                  <a:gd name="connsiteX49" fmla="*/ 549011 w 1091270"/>
                  <a:gd name="connsiteY49" fmla="*/ 3131064 h 3504232"/>
                  <a:gd name="connsiteX50" fmla="*/ 404534 w 1091270"/>
                  <a:gd name="connsiteY50" fmla="*/ 2986588 h 3504232"/>
                  <a:gd name="connsiteX51" fmla="*/ 404534 w 1091270"/>
                  <a:gd name="connsiteY51" fmla="*/ 1163385 h 3504232"/>
                  <a:gd name="connsiteX52" fmla="*/ 549011 w 1091270"/>
                  <a:gd name="connsiteY52" fmla="*/ 1018909 h 3504232"/>
                  <a:gd name="connsiteX53" fmla="*/ 552468 w 1091270"/>
                  <a:gd name="connsiteY53" fmla="*/ 1018909 h 3504232"/>
                  <a:gd name="connsiteX54" fmla="*/ 696944 w 1091270"/>
                  <a:gd name="connsiteY54" fmla="*/ 1163385 h 350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1270" h="3504232">
                    <a:moveTo>
                      <a:pt x="1091188" y="521185"/>
                    </a:moveTo>
                    <a:lnTo>
                      <a:pt x="1091188" y="520280"/>
                    </a:lnTo>
                    <a:cubicBezTo>
                      <a:pt x="1091188" y="520280"/>
                      <a:pt x="1091024" y="519374"/>
                      <a:pt x="1091024" y="519374"/>
                    </a:cubicBezTo>
                    <a:cubicBezTo>
                      <a:pt x="1074065" y="365348"/>
                      <a:pt x="1013146" y="234949"/>
                      <a:pt x="914853" y="142254"/>
                    </a:cubicBezTo>
                    <a:cubicBezTo>
                      <a:pt x="816148" y="49147"/>
                      <a:pt x="685996" y="0"/>
                      <a:pt x="538555" y="0"/>
                    </a:cubicBezTo>
                    <a:lnTo>
                      <a:pt x="535180" y="0"/>
                    </a:lnTo>
                    <a:cubicBezTo>
                      <a:pt x="535180" y="0"/>
                      <a:pt x="532628" y="82"/>
                      <a:pt x="532628" y="82"/>
                    </a:cubicBezTo>
                    <a:lnTo>
                      <a:pt x="532134" y="82"/>
                    </a:lnTo>
                    <a:cubicBezTo>
                      <a:pt x="532134" y="82"/>
                      <a:pt x="531641" y="82"/>
                      <a:pt x="531641" y="82"/>
                    </a:cubicBezTo>
                    <a:cubicBezTo>
                      <a:pt x="388728" y="9385"/>
                      <a:pt x="265738" y="61083"/>
                      <a:pt x="176089" y="149498"/>
                    </a:cubicBezTo>
                    <a:cubicBezTo>
                      <a:pt x="85533" y="238818"/>
                      <a:pt x="29801" y="360985"/>
                      <a:pt x="10538" y="512624"/>
                    </a:cubicBezTo>
                    <a:lnTo>
                      <a:pt x="4692" y="558395"/>
                    </a:lnTo>
                    <a:lnTo>
                      <a:pt x="0" y="595029"/>
                    </a:lnTo>
                    <a:lnTo>
                      <a:pt x="36880" y="595441"/>
                    </a:lnTo>
                    <a:lnTo>
                      <a:pt x="366830" y="599474"/>
                    </a:lnTo>
                    <a:lnTo>
                      <a:pt x="396631" y="599804"/>
                    </a:lnTo>
                    <a:lnTo>
                      <a:pt x="399924" y="570167"/>
                    </a:lnTo>
                    <a:lnTo>
                      <a:pt x="404040" y="533122"/>
                    </a:lnTo>
                    <a:cubicBezTo>
                      <a:pt x="415730" y="428490"/>
                      <a:pt x="490150" y="391362"/>
                      <a:pt x="550327" y="391362"/>
                    </a:cubicBezTo>
                    <a:lnTo>
                      <a:pt x="550904" y="391362"/>
                    </a:lnTo>
                    <a:cubicBezTo>
                      <a:pt x="610505" y="391527"/>
                      <a:pt x="684349" y="428078"/>
                      <a:pt x="696780" y="530406"/>
                    </a:cubicBezTo>
                    <a:lnTo>
                      <a:pt x="696780" y="650350"/>
                    </a:lnTo>
                    <a:cubicBezTo>
                      <a:pt x="643928" y="636108"/>
                      <a:pt x="590831" y="628864"/>
                      <a:pt x="538391" y="628864"/>
                    </a:cubicBezTo>
                    <a:cubicBezTo>
                      <a:pt x="440592" y="628864"/>
                      <a:pt x="346250" y="654631"/>
                      <a:pt x="265491" y="703283"/>
                    </a:cubicBezTo>
                    <a:cubicBezTo>
                      <a:pt x="114676" y="794168"/>
                      <a:pt x="21569" y="956179"/>
                      <a:pt x="10043" y="1147909"/>
                    </a:cubicBezTo>
                    <a:lnTo>
                      <a:pt x="10043" y="1149144"/>
                    </a:lnTo>
                    <a:cubicBezTo>
                      <a:pt x="10043" y="1149144"/>
                      <a:pt x="9879" y="1150131"/>
                      <a:pt x="9879" y="1150131"/>
                    </a:cubicBezTo>
                    <a:lnTo>
                      <a:pt x="9879" y="1151119"/>
                    </a:lnTo>
                    <a:lnTo>
                      <a:pt x="10290" y="2982554"/>
                    </a:lnTo>
                    <a:lnTo>
                      <a:pt x="10290" y="2983953"/>
                    </a:lnTo>
                    <a:cubicBezTo>
                      <a:pt x="10290" y="2983953"/>
                      <a:pt x="10455" y="2987576"/>
                      <a:pt x="10455" y="2987576"/>
                    </a:cubicBezTo>
                    <a:lnTo>
                      <a:pt x="10455" y="2988316"/>
                    </a:lnTo>
                    <a:cubicBezTo>
                      <a:pt x="10455" y="2988316"/>
                      <a:pt x="10538" y="2989057"/>
                      <a:pt x="10538" y="2989057"/>
                    </a:cubicBezTo>
                    <a:cubicBezTo>
                      <a:pt x="23956" y="3142589"/>
                      <a:pt x="76807" y="3265497"/>
                      <a:pt x="167527" y="3354241"/>
                    </a:cubicBezTo>
                    <a:cubicBezTo>
                      <a:pt x="258246" y="3442985"/>
                      <a:pt x="382472" y="3493366"/>
                      <a:pt x="536909" y="3504069"/>
                    </a:cubicBezTo>
                    <a:lnTo>
                      <a:pt x="538720" y="3504233"/>
                    </a:lnTo>
                    <a:lnTo>
                      <a:pt x="540202" y="3504233"/>
                    </a:lnTo>
                    <a:cubicBezTo>
                      <a:pt x="540202" y="3504233"/>
                      <a:pt x="541684" y="3504233"/>
                      <a:pt x="541684" y="3504233"/>
                    </a:cubicBezTo>
                    <a:lnTo>
                      <a:pt x="543577" y="3504233"/>
                    </a:lnTo>
                    <a:cubicBezTo>
                      <a:pt x="698591" y="3500940"/>
                      <a:pt x="831048" y="3449735"/>
                      <a:pt x="926543" y="3356299"/>
                    </a:cubicBezTo>
                    <a:cubicBezTo>
                      <a:pt x="1021708" y="3263110"/>
                      <a:pt x="1078593" y="3129335"/>
                      <a:pt x="1091024" y="2969300"/>
                    </a:cubicBezTo>
                    <a:lnTo>
                      <a:pt x="1091188" y="2967736"/>
                    </a:lnTo>
                    <a:lnTo>
                      <a:pt x="1091188" y="2966419"/>
                    </a:lnTo>
                    <a:cubicBezTo>
                      <a:pt x="1091188" y="2966419"/>
                      <a:pt x="1091270" y="2965101"/>
                      <a:pt x="1091270" y="2965101"/>
                    </a:cubicBezTo>
                    <a:lnTo>
                      <a:pt x="1091270" y="525713"/>
                    </a:lnTo>
                    <a:cubicBezTo>
                      <a:pt x="1091270" y="525713"/>
                      <a:pt x="1090941" y="521185"/>
                      <a:pt x="1090941" y="521185"/>
                    </a:cubicBezTo>
                    <a:close/>
                    <a:moveTo>
                      <a:pt x="696944" y="1163385"/>
                    </a:moveTo>
                    <a:lnTo>
                      <a:pt x="696944" y="2986588"/>
                    </a:lnTo>
                    <a:cubicBezTo>
                      <a:pt x="696944" y="3066276"/>
                      <a:pt x="632156" y="3131064"/>
                      <a:pt x="552468" y="3131064"/>
                    </a:cubicBezTo>
                    <a:lnTo>
                      <a:pt x="549011" y="3131064"/>
                    </a:lnTo>
                    <a:cubicBezTo>
                      <a:pt x="469405" y="3131064"/>
                      <a:pt x="404534" y="3066276"/>
                      <a:pt x="404534" y="2986588"/>
                    </a:cubicBezTo>
                    <a:lnTo>
                      <a:pt x="404534" y="1163385"/>
                    </a:lnTo>
                    <a:cubicBezTo>
                      <a:pt x="404534" y="1083697"/>
                      <a:pt x="469322" y="1018909"/>
                      <a:pt x="549011" y="1018909"/>
                    </a:cubicBezTo>
                    <a:lnTo>
                      <a:pt x="552468" y="1018909"/>
                    </a:lnTo>
                    <a:cubicBezTo>
                      <a:pt x="632156" y="1018909"/>
                      <a:pt x="696944" y="1083697"/>
                      <a:pt x="696944" y="1163385"/>
                    </a:cubicBezTo>
                    <a:close/>
                  </a:path>
                </a:pathLst>
              </a:custGeom>
              <a:grpFill/>
              <a:ln w="8232" cap="flat">
                <a:noFill/>
                <a:prstDash val="solid"/>
                <a:miter/>
              </a:ln>
            </p:spPr>
            <p:txBody>
              <a:bodyPr rtlCol="0" anchor="ctr"/>
              <a:lstStyle/>
              <a:p>
                <a:endParaRPr lang="en-US"/>
              </a:p>
            </p:txBody>
          </p:sp>
          <p:sp>
            <p:nvSpPr>
              <p:cNvPr id="76" name="Forma Livre: Forma 75">
                <a:extLst>
                  <a:ext uri="{FF2B5EF4-FFF2-40B4-BE49-F238E27FC236}">
                    <a16:creationId xmlns:a16="http://schemas.microsoft.com/office/drawing/2014/main" id="{C703F6BD-0E7F-E048-C8ED-627C53744C58}"/>
                  </a:ext>
                </a:extLst>
              </p:cNvPr>
              <p:cNvSpPr/>
              <p:nvPr/>
            </p:nvSpPr>
            <p:spPr>
              <a:xfrm>
                <a:off x="11108385" y="1082225"/>
                <a:ext cx="1081309" cy="3506949"/>
              </a:xfrm>
              <a:custGeom>
                <a:avLst/>
                <a:gdLst>
                  <a:gd name="connsiteX0" fmla="*/ 1048545 w 1081309"/>
                  <a:gd name="connsiteY0" fmla="*/ 0 h 3506949"/>
                  <a:gd name="connsiteX1" fmla="*/ 686902 w 1081309"/>
                  <a:gd name="connsiteY1" fmla="*/ 0 h 3506949"/>
                  <a:gd name="connsiteX2" fmla="*/ 686902 w 1081309"/>
                  <a:gd name="connsiteY2" fmla="*/ 668872 h 3506949"/>
                  <a:gd name="connsiteX3" fmla="*/ 531064 w 1081309"/>
                  <a:gd name="connsiteY3" fmla="*/ 647551 h 3506949"/>
                  <a:gd name="connsiteX4" fmla="*/ 265408 w 1081309"/>
                  <a:gd name="connsiteY4" fmla="*/ 718348 h 3506949"/>
                  <a:gd name="connsiteX5" fmla="*/ 247 w 1081309"/>
                  <a:gd name="connsiteY5" fmla="*/ 1165937 h 3506949"/>
                  <a:gd name="connsiteX6" fmla="*/ 82 w 1081309"/>
                  <a:gd name="connsiteY6" fmla="*/ 1167501 h 3506949"/>
                  <a:gd name="connsiteX7" fmla="*/ 82 w 1081309"/>
                  <a:gd name="connsiteY7" fmla="*/ 1168819 h 3506949"/>
                  <a:gd name="connsiteX8" fmla="*/ 0 w 1081309"/>
                  <a:gd name="connsiteY8" fmla="*/ 1170136 h 3506949"/>
                  <a:gd name="connsiteX9" fmla="*/ 0 w 1081309"/>
                  <a:gd name="connsiteY9" fmla="*/ 1190223 h 3506949"/>
                  <a:gd name="connsiteX10" fmla="*/ 412 w 1081309"/>
                  <a:gd name="connsiteY10" fmla="*/ 2985517 h 3506949"/>
                  <a:gd name="connsiteX11" fmla="*/ 412 w 1081309"/>
                  <a:gd name="connsiteY11" fmla="*/ 2986752 h 3506949"/>
                  <a:gd name="connsiteX12" fmla="*/ 576 w 1081309"/>
                  <a:gd name="connsiteY12" fmla="*/ 2989880 h 3506949"/>
                  <a:gd name="connsiteX13" fmla="*/ 576 w 1081309"/>
                  <a:gd name="connsiteY13" fmla="*/ 2990539 h 3506949"/>
                  <a:gd name="connsiteX14" fmla="*/ 576 w 1081309"/>
                  <a:gd name="connsiteY14" fmla="*/ 2991198 h 3506949"/>
                  <a:gd name="connsiteX15" fmla="*/ 165469 w 1081309"/>
                  <a:gd name="connsiteY15" fmla="*/ 3364367 h 3506949"/>
                  <a:gd name="connsiteX16" fmla="*/ 524396 w 1081309"/>
                  <a:gd name="connsiteY16" fmla="*/ 3506868 h 3506949"/>
                  <a:gd name="connsiteX17" fmla="*/ 525631 w 1081309"/>
                  <a:gd name="connsiteY17" fmla="*/ 3506868 h 3506949"/>
                  <a:gd name="connsiteX18" fmla="*/ 526618 w 1081309"/>
                  <a:gd name="connsiteY18" fmla="*/ 3506950 h 3506949"/>
                  <a:gd name="connsiteX19" fmla="*/ 527689 w 1081309"/>
                  <a:gd name="connsiteY19" fmla="*/ 3506950 h 3506949"/>
                  <a:gd name="connsiteX20" fmla="*/ 529006 w 1081309"/>
                  <a:gd name="connsiteY20" fmla="*/ 3506950 h 3506949"/>
                  <a:gd name="connsiteX21" fmla="*/ 923085 w 1081309"/>
                  <a:gd name="connsiteY21" fmla="*/ 3350207 h 3506949"/>
                  <a:gd name="connsiteX22" fmla="*/ 1081309 w 1081309"/>
                  <a:gd name="connsiteY22" fmla="*/ 2971523 h 3506949"/>
                  <a:gd name="connsiteX23" fmla="*/ 1081309 w 1081309"/>
                  <a:gd name="connsiteY23" fmla="*/ 2970370 h 3506949"/>
                  <a:gd name="connsiteX24" fmla="*/ 1081309 w 1081309"/>
                  <a:gd name="connsiteY24" fmla="*/ 2969217 h 3506949"/>
                  <a:gd name="connsiteX25" fmla="*/ 1081309 w 1081309"/>
                  <a:gd name="connsiteY25" fmla="*/ 2757895 h 3506949"/>
                  <a:gd name="connsiteX26" fmla="*/ 1081309 w 1081309"/>
                  <a:gd name="connsiteY26" fmla="*/ 766178 h 3506949"/>
                  <a:gd name="connsiteX27" fmla="*/ 1081309 w 1081309"/>
                  <a:gd name="connsiteY27" fmla="*/ 32929 h 3506949"/>
                  <a:gd name="connsiteX28" fmla="*/ 1081309 w 1081309"/>
                  <a:gd name="connsiteY28" fmla="*/ 0 h 3506949"/>
                  <a:gd name="connsiteX29" fmla="*/ 1048380 w 1081309"/>
                  <a:gd name="connsiteY29" fmla="*/ 0 h 3506949"/>
                  <a:gd name="connsiteX30" fmla="*/ 686819 w 1081309"/>
                  <a:gd name="connsiteY30" fmla="*/ 1173593 h 3506949"/>
                  <a:gd name="connsiteX31" fmla="*/ 686819 w 1081309"/>
                  <a:gd name="connsiteY31" fmla="*/ 2978685 h 3506949"/>
                  <a:gd name="connsiteX32" fmla="*/ 540614 w 1081309"/>
                  <a:gd name="connsiteY32" fmla="*/ 3124808 h 3506949"/>
                  <a:gd name="connsiteX33" fmla="*/ 394409 w 1081309"/>
                  <a:gd name="connsiteY33" fmla="*/ 2978685 h 3506949"/>
                  <a:gd name="connsiteX34" fmla="*/ 394409 w 1081309"/>
                  <a:gd name="connsiteY34" fmla="*/ 1173593 h 3506949"/>
                  <a:gd name="connsiteX35" fmla="*/ 540614 w 1081309"/>
                  <a:gd name="connsiteY35" fmla="*/ 1027470 h 3506949"/>
                  <a:gd name="connsiteX36" fmla="*/ 686819 w 1081309"/>
                  <a:gd name="connsiteY36" fmla="*/ 117359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1309" h="3506949">
                    <a:moveTo>
                      <a:pt x="1048545" y="0"/>
                    </a:moveTo>
                    <a:lnTo>
                      <a:pt x="686902" y="0"/>
                    </a:lnTo>
                    <a:lnTo>
                      <a:pt x="686902" y="668872"/>
                    </a:lnTo>
                    <a:cubicBezTo>
                      <a:pt x="635120" y="654713"/>
                      <a:pt x="582846" y="647551"/>
                      <a:pt x="531064" y="647551"/>
                    </a:cubicBezTo>
                    <a:cubicBezTo>
                      <a:pt x="436723" y="647551"/>
                      <a:pt x="344850" y="672001"/>
                      <a:pt x="265408" y="718348"/>
                    </a:cubicBezTo>
                    <a:cubicBezTo>
                      <a:pt x="112124" y="807751"/>
                      <a:pt x="15394" y="970915"/>
                      <a:pt x="247" y="1165937"/>
                    </a:cubicBezTo>
                    <a:lnTo>
                      <a:pt x="82" y="1167501"/>
                    </a:lnTo>
                    <a:lnTo>
                      <a:pt x="82" y="1168819"/>
                    </a:lnTo>
                    <a:cubicBezTo>
                      <a:pt x="82" y="1168819"/>
                      <a:pt x="0" y="1170136"/>
                      <a:pt x="0" y="1170136"/>
                    </a:cubicBezTo>
                    <a:lnTo>
                      <a:pt x="0" y="1190223"/>
                    </a:lnTo>
                    <a:cubicBezTo>
                      <a:pt x="0" y="1190223"/>
                      <a:pt x="412" y="2985517"/>
                      <a:pt x="412" y="2985517"/>
                    </a:cubicBezTo>
                    <a:lnTo>
                      <a:pt x="412" y="2986752"/>
                    </a:lnTo>
                    <a:cubicBezTo>
                      <a:pt x="412" y="2986752"/>
                      <a:pt x="576" y="2989880"/>
                      <a:pt x="576" y="2989880"/>
                    </a:cubicBezTo>
                    <a:lnTo>
                      <a:pt x="576" y="2990539"/>
                    </a:lnTo>
                    <a:cubicBezTo>
                      <a:pt x="576" y="2990539"/>
                      <a:pt x="576" y="2991198"/>
                      <a:pt x="576" y="2991198"/>
                    </a:cubicBezTo>
                    <a:cubicBezTo>
                      <a:pt x="12431" y="3144894"/>
                      <a:pt x="69481" y="3273894"/>
                      <a:pt x="165469" y="3364367"/>
                    </a:cubicBezTo>
                    <a:cubicBezTo>
                      <a:pt x="256929" y="3450559"/>
                      <a:pt x="381072" y="3499870"/>
                      <a:pt x="524396" y="3506868"/>
                    </a:cubicBezTo>
                    <a:lnTo>
                      <a:pt x="525631" y="3506868"/>
                    </a:lnTo>
                    <a:cubicBezTo>
                      <a:pt x="525631" y="3506868"/>
                      <a:pt x="526618" y="3506950"/>
                      <a:pt x="526618" y="3506950"/>
                    </a:cubicBezTo>
                    <a:lnTo>
                      <a:pt x="527689" y="3506950"/>
                    </a:lnTo>
                    <a:cubicBezTo>
                      <a:pt x="527689" y="3506950"/>
                      <a:pt x="529006" y="3506950"/>
                      <a:pt x="529006" y="3506950"/>
                    </a:cubicBezTo>
                    <a:cubicBezTo>
                      <a:pt x="688465" y="3504810"/>
                      <a:pt x="824792" y="3450559"/>
                      <a:pt x="923085" y="3350207"/>
                    </a:cubicBezTo>
                    <a:cubicBezTo>
                      <a:pt x="1015945" y="3255371"/>
                      <a:pt x="1070690" y="3124478"/>
                      <a:pt x="1081309" y="2971523"/>
                    </a:cubicBezTo>
                    <a:lnTo>
                      <a:pt x="1081309" y="2970370"/>
                    </a:lnTo>
                    <a:cubicBezTo>
                      <a:pt x="1081309" y="2970370"/>
                      <a:pt x="1081309" y="2969217"/>
                      <a:pt x="1081309" y="2969217"/>
                    </a:cubicBezTo>
                    <a:lnTo>
                      <a:pt x="1081309" y="2757895"/>
                    </a:lnTo>
                    <a:cubicBezTo>
                      <a:pt x="1081309" y="2757895"/>
                      <a:pt x="1081309" y="766178"/>
                      <a:pt x="1081309" y="766178"/>
                    </a:cubicBezTo>
                    <a:lnTo>
                      <a:pt x="1081309" y="32929"/>
                    </a:lnTo>
                    <a:cubicBezTo>
                      <a:pt x="1081309" y="32929"/>
                      <a:pt x="1081309" y="0"/>
                      <a:pt x="1081309" y="0"/>
                    </a:cubicBezTo>
                    <a:lnTo>
                      <a:pt x="1048380" y="0"/>
                    </a:lnTo>
                    <a:close/>
                    <a:moveTo>
                      <a:pt x="686819" y="1173593"/>
                    </a:moveTo>
                    <a:lnTo>
                      <a:pt x="686819" y="2978685"/>
                    </a:lnTo>
                    <a:cubicBezTo>
                      <a:pt x="686819" y="3059279"/>
                      <a:pt x="621207" y="3124808"/>
                      <a:pt x="540614" y="3124808"/>
                    </a:cubicBezTo>
                    <a:cubicBezTo>
                      <a:pt x="460020" y="3124808"/>
                      <a:pt x="394409" y="3059279"/>
                      <a:pt x="394409" y="2978685"/>
                    </a:cubicBezTo>
                    <a:lnTo>
                      <a:pt x="394409" y="1173593"/>
                    </a:lnTo>
                    <a:cubicBezTo>
                      <a:pt x="394409" y="1092999"/>
                      <a:pt x="460020" y="1027470"/>
                      <a:pt x="540614" y="1027470"/>
                    </a:cubicBezTo>
                    <a:cubicBezTo>
                      <a:pt x="621207" y="1027470"/>
                      <a:pt x="686819" y="1092999"/>
                      <a:pt x="686819" y="1173593"/>
                    </a:cubicBezTo>
                    <a:close/>
                  </a:path>
                </a:pathLst>
              </a:custGeom>
              <a:grpFill/>
              <a:ln w="8232" cap="flat">
                <a:noFill/>
                <a:prstDash val="solid"/>
                <a:miter/>
              </a:ln>
            </p:spPr>
            <p:txBody>
              <a:bodyPr rtlCol="0" anchor="ctr"/>
              <a:lstStyle/>
              <a:p>
                <a:endParaRPr lang="en-US"/>
              </a:p>
            </p:txBody>
          </p:sp>
          <p:sp>
            <p:nvSpPr>
              <p:cNvPr id="77" name="Forma Livre: Forma 76">
                <a:extLst>
                  <a:ext uri="{FF2B5EF4-FFF2-40B4-BE49-F238E27FC236}">
                    <a16:creationId xmlns:a16="http://schemas.microsoft.com/office/drawing/2014/main" id="{080E234D-6EB1-A571-BACE-FA0D24B58910}"/>
                  </a:ext>
                </a:extLst>
              </p:cNvPr>
              <p:cNvSpPr/>
              <p:nvPr/>
            </p:nvSpPr>
            <p:spPr>
              <a:xfrm>
                <a:off x="4692" y="1074569"/>
                <a:ext cx="394490" cy="3514605"/>
              </a:xfrm>
              <a:custGeom>
                <a:avLst/>
                <a:gdLst>
                  <a:gd name="connsiteX0" fmla="*/ 32847 w 394490"/>
                  <a:gd name="connsiteY0" fmla="*/ 0 h 3514605"/>
                  <a:gd name="connsiteX1" fmla="*/ 0 w 394490"/>
                  <a:gd name="connsiteY1" fmla="*/ 0 h 3514605"/>
                  <a:gd name="connsiteX2" fmla="*/ 0 w 394490"/>
                  <a:gd name="connsiteY2" fmla="*/ 32929 h 3514605"/>
                  <a:gd name="connsiteX3" fmla="*/ 0 w 394490"/>
                  <a:gd name="connsiteY3" fmla="*/ 3481677 h 3514605"/>
                  <a:gd name="connsiteX4" fmla="*/ 0 w 394490"/>
                  <a:gd name="connsiteY4" fmla="*/ 3514606 h 3514605"/>
                  <a:gd name="connsiteX5" fmla="*/ 32847 w 394490"/>
                  <a:gd name="connsiteY5" fmla="*/ 3514606 h 3514605"/>
                  <a:gd name="connsiteX6" fmla="*/ 361644 w 394490"/>
                  <a:gd name="connsiteY6" fmla="*/ 3514606 h 3514605"/>
                  <a:gd name="connsiteX7" fmla="*/ 394491 w 394490"/>
                  <a:gd name="connsiteY7" fmla="*/ 3514606 h 3514605"/>
                  <a:gd name="connsiteX8" fmla="*/ 394491 w 394490"/>
                  <a:gd name="connsiteY8" fmla="*/ 3481677 h 3514605"/>
                  <a:gd name="connsiteX9" fmla="*/ 394491 w 394490"/>
                  <a:gd name="connsiteY9" fmla="*/ 32929 h 3514605"/>
                  <a:gd name="connsiteX10" fmla="*/ 394491 w 394490"/>
                  <a:gd name="connsiteY10" fmla="*/ 0 h 3514605"/>
                  <a:gd name="connsiteX11" fmla="*/ 361644 w 394490"/>
                  <a:gd name="connsiteY11" fmla="*/ 0 h 3514605"/>
                  <a:gd name="connsiteX12" fmla="*/ 32847 w 394490"/>
                  <a:gd name="connsiteY12" fmla="*/ 0 h 35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490" h="3514605">
                    <a:moveTo>
                      <a:pt x="32847" y="0"/>
                    </a:moveTo>
                    <a:lnTo>
                      <a:pt x="0" y="0"/>
                    </a:lnTo>
                    <a:lnTo>
                      <a:pt x="0" y="32929"/>
                    </a:lnTo>
                    <a:lnTo>
                      <a:pt x="0" y="3481677"/>
                    </a:lnTo>
                    <a:lnTo>
                      <a:pt x="0" y="3514606"/>
                    </a:lnTo>
                    <a:lnTo>
                      <a:pt x="32847" y="3514606"/>
                    </a:lnTo>
                    <a:lnTo>
                      <a:pt x="361644" y="3514606"/>
                    </a:lnTo>
                    <a:lnTo>
                      <a:pt x="394491" y="3514606"/>
                    </a:lnTo>
                    <a:lnTo>
                      <a:pt x="394491" y="3481677"/>
                    </a:lnTo>
                    <a:lnTo>
                      <a:pt x="394491" y="32929"/>
                    </a:lnTo>
                    <a:lnTo>
                      <a:pt x="394491" y="0"/>
                    </a:lnTo>
                    <a:lnTo>
                      <a:pt x="361644" y="0"/>
                    </a:lnTo>
                    <a:lnTo>
                      <a:pt x="32847" y="0"/>
                    </a:lnTo>
                    <a:close/>
                  </a:path>
                </a:pathLst>
              </a:custGeom>
              <a:grpFill/>
              <a:ln w="8232" cap="flat">
                <a:noFill/>
                <a:prstDash val="solid"/>
                <a:miter/>
              </a:ln>
            </p:spPr>
            <p:txBody>
              <a:bodyPr rtlCol="0" anchor="ctr"/>
              <a:lstStyle/>
              <a:p>
                <a:endParaRPr lang="en-US"/>
              </a:p>
            </p:txBody>
          </p:sp>
        </p:grpSp>
        <p:grpSp>
          <p:nvGrpSpPr>
            <p:cNvPr id="14" name="Gráfico 23">
              <a:extLst>
                <a:ext uri="{FF2B5EF4-FFF2-40B4-BE49-F238E27FC236}">
                  <a16:creationId xmlns:a16="http://schemas.microsoft.com/office/drawing/2014/main" id="{7F9AE625-0CD9-9B98-AC37-36CE833C40C2}"/>
                </a:ext>
              </a:extLst>
            </p:cNvPr>
            <p:cNvGrpSpPr/>
            <p:nvPr/>
          </p:nvGrpSpPr>
          <p:grpSpPr>
            <a:xfrm>
              <a:off x="0" y="5018076"/>
              <a:ext cx="12184590" cy="762473"/>
              <a:chOff x="0" y="5018076"/>
              <a:chExt cx="12184590" cy="762473"/>
            </a:xfrm>
            <a:grpFill/>
          </p:grpSpPr>
          <p:grpSp>
            <p:nvGrpSpPr>
              <p:cNvPr id="15" name="Gráfico 23">
                <a:extLst>
                  <a:ext uri="{FF2B5EF4-FFF2-40B4-BE49-F238E27FC236}">
                    <a16:creationId xmlns:a16="http://schemas.microsoft.com/office/drawing/2014/main" id="{10AF6298-353C-D430-A1EE-FEBB4B222661}"/>
                  </a:ext>
                </a:extLst>
              </p:cNvPr>
              <p:cNvGrpSpPr/>
              <p:nvPr/>
            </p:nvGrpSpPr>
            <p:grpSpPr>
              <a:xfrm>
                <a:off x="0" y="5036763"/>
                <a:ext cx="374321" cy="553785"/>
                <a:chOff x="0" y="5036763"/>
                <a:chExt cx="374321" cy="553785"/>
              </a:xfrm>
              <a:grpFill/>
            </p:grpSpPr>
            <p:sp>
              <p:nvSpPr>
                <p:cNvPr id="70" name="Forma Livre: Forma 69">
                  <a:extLst>
                    <a:ext uri="{FF2B5EF4-FFF2-40B4-BE49-F238E27FC236}">
                      <a16:creationId xmlns:a16="http://schemas.microsoft.com/office/drawing/2014/main" id="{3471F7BA-C1D6-0024-30A9-F20616500411}"/>
                    </a:ext>
                  </a:extLst>
                </p:cNvPr>
                <p:cNvSpPr/>
                <p:nvPr/>
              </p:nvSpPr>
              <p:spPr>
                <a:xfrm>
                  <a:off x="17370" y="5054133"/>
                  <a:ext cx="339581" cy="519045"/>
                </a:xfrm>
                <a:custGeom>
                  <a:avLst/>
                  <a:gdLst>
                    <a:gd name="connsiteX0" fmla="*/ 0 w 339581"/>
                    <a:gd name="connsiteY0" fmla="*/ 518963 h 519045"/>
                    <a:gd name="connsiteX1" fmla="*/ 0 w 339581"/>
                    <a:gd name="connsiteY1" fmla="*/ 0 h 519045"/>
                    <a:gd name="connsiteX2" fmla="*/ 336206 w 339581"/>
                    <a:gd name="connsiteY2" fmla="*/ 0 h 519045"/>
                    <a:gd name="connsiteX3" fmla="*/ 336206 w 339581"/>
                    <a:gd name="connsiteY3" fmla="*/ 40832 h 519045"/>
                    <a:gd name="connsiteX4" fmla="*/ 45031 w 339581"/>
                    <a:gd name="connsiteY4" fmla="*/ 40832 h 519045"/>
                    <a:gd name="connsiteX5" fmla="*/ 45031 w 339581"/>
                    <a:gd name="connsiteY5" fmla="*/ 241946 h 519045"/>
                    <a:gd name="connsiteX6" fmla="*/ 299161 w 339581"/>
                    <a:gd name="connsiteY6" fmla="*/ 241946 h 519045"/>
                    <a:gd name="connsiteX7" fmla="*/ 299161 w 339581"/>
                    <a:gd name="connsiteY7" fmla="*/ 282038 h 519045"/>
                    <a:gd name="connsiteX8" fmla="*/ 45031 w 339581"/>
                    <a:gd name="connsiteY8" fmla="*/ 282038 h 519045"/>
                    <a:gd name="connsiteX9" fmla="*/ 45031 w 339581"/>
                    <a:gd name="connsiteY9" fmla="*/ 478954 h 519045"/>
                    <a:gd name="connsiteX10" fmla="*/ 339581 w 339581"/>
                    <a:gd name="connsiteY10" fmla="*/ 478954 h 519045"/>
                    <a:gd name="connsiteX11" fmla="*/ 339581 w 339581"/>
                    <a:gd name="connsiteY11" fmla="*/ 519045 h 519045"/>
                    <a:gd name="connsiteX12" fmla="*/ 0 w 339581"/>
                    <a:gd name="connsiteY12" fmla="*/ 519045 h 51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581" h="519045">
                      <a:moveTo>
                        <a:pt x="0" y="518963"/>
                      </a:moveTo>
                      <a:lnTo>
                        <a:pt x="0" y="0"/>
                      </a:lnTo>
                      <a:lnTo>
                        <a:pt x="336206" y="0"/>
                      </a:lnTo>
                      <a:lnTo>
                        <a:pt x="336206" y="40832"/>
                      </a:lnTo>
                      <a:lnTo>
                        <a:pt x="45031" y="40832"/>
                      </a:lnTo>
                      <a:lnTo>
                        <a:pt x="45031" y="241946"/>
                      </a:lnTo>
                      <a:lnTo>
                        <a:pt x="299161" y="241946"/>
                      </a:lnTo>
                      <a:lnTo>
                        <a:pt x="299161" y="282038"/>
                      </a:lnTo>
                      <a:lnTo>
                        <a:pt x="45031" y="282038"/>
                      </a:lnTo>
                      <a:lnTo>
                        <a:pt x="45031" y="478954"/>
                      </a:lnTo>
                      <a:lnTo>
                        <a:pt x="339581" y="478954"/>
                      </a:lnTo>
                      <a:lnTo>
                        <a:pt x="339581" y="519045"/>
                      </a:lnTo>
                      <a:lnTo>
                        <a:pt x="0" y="519045"/>
                      </a:lnTo>
                      <a:close/>
                    </a:path>
                  </a:pathLst>
                </a:custGeom>
                <a:grpFill/>
                <a:ln w="8232" cap="flat">
                  <a:noFill/>
                  <a:prstDash val="solid"/>
                  <a:miter/>
                </a:ln>
              </p:spPr>
              <p:txBody>
                <a:bodyPr rtlCol="0" anchor="ctr"/>
                <a:lstStyle/>
                <a:p>
                  <a:endParaRPr lang="en-US"/>
                </a:p>
              </p:txBody>
            </p:sp>
            <p:sp>
              <p:nvSpPr>
                <p:cNvPr id="71" name="Forma Livre: Forma 70">
                  <a:extLst>
                    <a:ext uri="{FF2B5EF4-FFF2-40B4-BE49-F238E27FC236}">
                      <a16:creationId xmlns:a16="http://schemas.microsoft.com/office/drawing/2014/main" id="{46C8F805-5708-A9A6-341E-593FAD807FA7}"/>
                    </a:ext>
                  </a:extLst>
                </p:cNvPr>
                <p:cNvSpPr/>
                <p:nvPr/>
              </p:nvSpPr>
              <p:spPr>
                <a:xfrm>
                  <a:off x="0" y="5036763"/>
                  <a:ext cx="374321" cy="553785"/>
                </a:xfrm>
                <a:custGeom>
                  <a:avLst/>
                  <a:gdLst>
                    <a:gd name="connsiteX0" fmla="*/ 356951 w 374321"/>
                    <a:gd name="connsiteY0" fmla="*/ 553703 h 553785"/>
                    <a:gd name="connsiteX1" fmla="*/ 17370 w 374321"/>
                    <a:gd name="connsiteY1" fmla="*/ 553703 h 553785"/>
                    <a:gd name="connsiteX2" fmla="*/ 0 w 374321"/>
                    <a:gd name="connsiteY2" fmla="*/ 536333 h 553785"/>
                    <a:gd name="connsiteX3" fmla="*/ 0 w 374321"/>
                    <a:gd name="connsiteY3" fmla="*/ 17370 h 553785"/>
                    <a:gd name="connsiteX4" fmla="*/ 17370 w 374321"/>
                    <a:gd name="connsiteY4" fmla="*/ 0 h 553785"/>
                    <a:gd name="connsiteX5" fmla="*/ 353576 w 374321"/>
                    <a:gd name="connsiteY5" fmla="*/ 0 h 553785"/>
                    <a:gd name="connsiteX6" fmla="*/ 370946 w 374321"/>
                    <a:gd name="connsiteY6" fmla="*/ 17370 h 553785"/>
                    <a:gd name="connsiteX7" fmla="*/ 370946 w 374321"/>
                    <a:gd name="connsiteY7" fmla="*/ 58202 h 553785"/>
                    <a:gd name="connsiteX8" fmla="*/ 353576 w 374321"/>
                    <a:gd name="connsiteY8" fmla="*/ 75572 h 553785"/>
                    <a:gd name="connsiteX9" fmla="*/ 79771 w 374321"/>
                    <a:gd name="connsiteY9" fmla="*/ 75572 h 553785"/>
                    <a:gd name="connsiteX10" fmla="*/ 79771 w 374321"/>
                    <a:gd name="connsiteY10" fmla="*/ 241947 h 553785"/>
                    <a:gd name="connsiteX11" fmla="*/ 316531 w 374321"/>
                    <a:gd name="connsiteY11" fmla="*/ 241947 h 553785"/>
                    <a:gd name="connsiteX12" fmla="*/ 333901 w 374321"/>
                    <a:gd name="connsiteY12" fmla="*/ 259317 h 553785"/>
                    <a:gd name="connsiteX13" fmla="*/ 333901 w 374321"/>
                    <a:gd name="connsiteY13" fmla="*/ 299408 h 553785"/>
                    <a:gd name="connsiteX14" fmla="*/ 316531 w 374321"/>
                    <a:gd name="connsiteY14" fmla="*/ 316778 h 553785"/>
                    <a:gd name="connsiteX15" fmla="*/ 79771 w 374321"/>
                    <a:gd name="connsiteY15" fmla="*/ 316778 h 553785"/>
                    <a:gd name="connsiteX16" fmla="*/ 79771 w 374321"/>
                    <a:gd name="connsiteY16" fmla="*/ 478954 h 553785"/>
                    <a:gd name="connsiteX17" fmla="*/ 356951 w 374321"/>
                    <a:gd name="connsiteY17" fmla="*/ 478954 h 553785"/>
                    <a:gd name="connsiteX18" fmla="*/ 374322 w 374321"/>
                    <a:gd name="connsiteY18" fmla="*/ 496324 h 553785"/>
                    <a:gd name="connsiteX19" fmla="*/ 374322 w 374321"/>
                    <a:gd name="connsiteY19" fmla="*/ 536415 h 553785"/>
                    <a:gd name="connsiteX20" fmla="*/ 356951 w 374321"/>
                    <a:gd name="connsiteY20" fmla="*/ 553785 h 553785"/>
                    <a:gd name="connsiteX21" fmla="*/ 34740 w 374321"/>
                    <a:gd name="connsiteY21" fmla="*/ 518963 h 553785"/>
                    <a:gd name="connsiteX22" fmla="*/ 339581 w 374321"/>
                    <a:gd name="connsiteY22" fmla="*/ 518963 h 553785"/>
                    <a:gd name="connsiteX23" fmla="*/ 339581 w 374321"/>
                    <a:gd name="connsiteY23" fmla="*/ 513612 h 553785"/>
                    <a:gd name="connsiteX24" fmla="*/ 62401 w 374321"/>
                    <a:gd name="connsiteY24" fmla="*/ 513612 h 553785"/>
                    <a:gd name="connsiteX25" fmla="*/ 45031 w 374321"/>
                    <a:gd name="connsiteY25" fmla="*/ 496242 h 553785"/>
                    <a:gd name="connsiteX26" fmla="*/ 45031 w 374321"/>
                    <a:gd name="connsiteY26" fmla="*/ 299325 h 553785"/>
                    <a:gd name="connsiteX27" fmla="*/ 62401 w 374321"/>
                    <a:gd name="connsiteY27" fmla="*/ 281955 h 553785"/>
                    <a:gd name="connsiteX28" fmla="*/ 299161 w 374321"/>
                    <a:gd name="connsiteY28" fmla="*/ 281955 h 553785"/>
                    <a:gd name="connsiteX29" fmla="*/ 299161 w 374321"/>
                    <a:gd name="connsiteY29" fmla="*/ 276605 h 553785"/>
                    <a:gd name="connsiteX30" fmla="*/ 62401 w 374321"/>
                    <a:gd name="connsiteY30" fmla="*/ 276605 h 553785"/>
                    <a:gd name="connsiteX31" fmla="*/ 45031 w 374321"/>
                    <a:gd name="connsiteY31" fmla="*/ 259234 h 553785"/>
                    <a:gd name="connsiteX32" fmla="*/ 45031 w 374321"/>
                    <a:gd name="connsiteY32" fmla="*/ 58120 h 553785"/>
                    <a:gd name="connsiteX33" fmla="*/ 62401 w 374321"/>
                    <a:gd name="connsiteY33" fmla="*/ 40750 h 553785"/>
                    <a:gd name="connsiteX34" fmla="*/ 336206 w 374321"/>
                    <a:gd name="connsiteY34" fmla="*/ 40750 h 553785"/>
                    <a:gd name="connsiteX35" fmla="*/ 336206 w 374321"/>
                    <a:gd name="connsiteY35" fmla="*/ 34658 h 553785"/>
                    <a:gd name="connsiteX36" fmla="*/ 34740 w 374321"/>
                    <a:gd name="connsiteY36" fmla="*/ 34658 h 553785"/>
                    <a:gd name="connsiteX37" fmla="*/ 34740 w 374321"/>
                    <a:gd name="connsiteY37" fmla="*/ 518881 h 5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4321" h="553785">
                      <a:moveTo>
                        <a:pt x="356951" y="553703"/>
                      </a:moveTo>
                      <a:lnTo>
                        <a:pt x="17370" y="553703"/>
                      </a:lnTo>
                      <a:cubicBezTo>
                        <a:pt x="7821" y="553703"/>
                        <a:pt x="0" y="545965"/>
                        <a:pt x="0" y="536333"/>
                      </a:cubicBezTo>
                      <a:lnTo>
                        <a:pt x="0" y="17370"/>
                      </a:lnTo>
                      <a:cubicBezTo>
                        <a:pt x="0" y="7821"/>
                        <a:pt x="7738" y="0"/>
                        <a:pt x="17370" y="0"/>
                      </a:cubicBezTo>
                      <a:lnTo>
                        <a:pt x="353576" y="0"/>
                      </a:lnTo>
                      <a:cubicBezTo>
                        <a:pt x="363126" y="0"/>
                        <a:pt x="370946" y="7738"/>
                        <a:pt x="370946" y="17370"/>
                      </a:cubicBezTo>
                      <a:lnTo>
                        <a:pt x="370946" y="58202"/>
                      </a:lnTo>
                      <a:cubicBezTo>
                        <a:pt x="370946" y="67752"/>
                        <a:pt x="363208" y="75572"/>
                        <a:pt x="353576" y="75572"/>
                      </a:cubicBezTo>
                      <a:lnTo>
                        <a:pt x="79771" y="75572"/>
                      </a:lnTo>
                      <a:lnTo>
                        <a:pt x="79771" y="241947"/>
                      </a:lnTo>
                      <a:lnTo>
                        <a:pt x="316531" y="241947"/>
                      </a:lnTo>
                      <a:cubicBezTo>
                        <a:pt x="326080" y="241947"/>
                        <a:pt x="333901" y="249685"/>
                        <a:pt x="333901" y="259317"/>
                      </a:cubicBezTo>
                      <a:lnTo>
                        <a:pt x="333901" y="299408"/>
                      </a:lnTo>
                      <a:cubicBezTo>
                        <a:pt x="333901" y="308958"/>
                        <a:pt x="326163" y="316778"/>
                        <a:pt x="316531" y="316778"/>
                      </a:cubicBezTo>
                      <a:lnTo>
                        <a:pt x="79771" y="316778"/>
                      </a:lnTo>
                      <a:lnTo>
                        <a:pt x="79771" y="478954"/>
                      </a:lnTo>
                      <a:lnTo>
                        <a:pt x="356951" y="478954"/>
                      </a:lnTo>
                      <a:cubicBezTo>
                        <a:pt x="366501" y="478954"/>
                        <a:pt x="374322" y="486692"/>
                        <a:pt x="374322" y="496324"/>
                      </a:cubicBezTo>
                      <a:lnTo>
                        <a:pt x="374322" y="536415"/>
                      </a:lnTo>
                      <a:cubicBezTo>
                        <a:pt x="374322" y="545965"/>
                        <a:pt x="366583" y="553785"/>
                        <a:pt x="356951" y="553785"/>
                      </a:cubicBezTo>
                      <a:close/>
                      <a:moveTo>
                        <a:pt x="34740" y="518963"/>
                      </a:moveTo>
                      <a:lnTo>
                        <a:pt x="339581" y="518963"/>
                      </a:lnTo>
                      <a:lnTo>
                        <a:pt x="339581" y="513612"/>
                      </a:lnTo>
                      <a:lnTo>
                        <a:pt x="62401" y="513612"/>
                      </a:lnTo>
                      <a:cubicBezTo>
                        <a:pt x="52851" y="513612"/>
                        <a:pt x="45031" y="505873"/>
                        <a:pt x="45031" y="496242"/>
                      </a:cubicBezTo>
                      <a:lnTo>
                        <a:pt x="45031" y="299325"/>
                      </a:lnTo>
                      <a:cubicBezTo>
                        <a:pt x="45031" y="289776"/>
                        <a:pt x="52769" y="281955"/>
                        <a:pt x="62401" y="281955"/>
                      </a:cubicBezTo>
                      <a:lnTo>
                        <a:pt x="299161" y="281955"/>
                      </a:lnTo>
                      <a:lnTo>
                        <a:pt x="299161" y="276605"/>
                      </a:lnTo>
                      <a:lnTo>
                        <a:pt x="62401" y="276605"/>
                      </a:lnTo>
                      <a:cubicBezTo>
                        <a:pt x="52851" y="276605"/>
                        <a:pt x="45031" y="268866"/>
                        <a:pt x="45031" y="259234"/>
                      </a:cubicBezTo>
                      <a:lnTo>
                        <a:pt x="45031" y="58120"/>
                      </a:lnTo>
                      <a:cubicBezTo>
                        <a:pt x="45031" y="48571"/>
                        <a:pt x="52769" y="40750"/>
                        <a:pt x="62401" y="40750"/>
                      </a:cubicBezTo>
                      <a:lnTo>
                        <a:pt x="336206" y="40750"/>
                      </a:lnTo>
                      <a:lnTo>
                        <a:pt x="336206" y="34658"/>
                      </a:lnTo>
                      <a:lnTo>
                        <a:pt x="34740" y="34658"/>
                      </a:lnTo>
                      <a:lnTo>
                        <a:pt x="34740" y="518881"/>
                      </a:lnTo>
                      <a:close/>
                    </a:path>
                  </a:pathLst>
                </a:custGeom>
                <a:grpFill/>
                <a:ln w="8232" cap="flat">
                  <a:noFill/>
                  <a:prstDash val="solid"/>
                  <a:miter/>
                </a:ln>
              </p:spPr>
              <p:txBody>
                <a:bodyPr rtlCol="0" anchor="ctr"/>
                <a:lstStyle/>
                <a:p>
                  <a:endParaRPr lang="en-US"/>
                </a:p>
              </p:txBody>
            </p:sp>
          </p:grpSp>
          <p:grpSp>
            <p:nvGrpSpPr>
              <p:cNvPr id="16" name="Gráfico 23">
                <a:extLst>
                  <a:ext uri="{FF2B5EF4-FFF2-40B4-BE49-F238E27FC236}">
                    <a16:creationId xmlns:a16="http://schemas.microsoft.com/office/drawing/2014/main" id="{AEC7D15A-B29B-00A4-65AB-B30FFBA793FF}"/>
                  </a:ext>
                </a:extLst>
              </p:cNvPr>
              <p:cNvGrpSpPr/>
              <p:nvPr/>
            </p:nvGrpSpPr>
            <p:grpSpPr>
              <a:xfrm>
                <a:off x="590665" y="5018487"/>
                <a:ext cx="452692" cy="582268"/>
                <a:chOff x="590665" y="5018487"/>
                <a:chExt cx="452692" cy="582268"/>
              </a:xfrm>
              <a:grpFill/>
            </p:grpSpPr>
            <p:sp>
              <p:nvSpPr>
                <p:cNvPr id="68" name="Forma Livre: Forma 67">
                  <a:extLst>
                    <a:ext uri="{FF2B5EF4-FFF2-40B4-BE49-F238E27FC236}">
                      <a16:creationId xmlns:a16="http://schemas.microsoft.com/office/drawing/2014/main" id="{20922EC0-7C24-7BE5-FA40-BDB136349EBF}"/>
                    </a:ext>
                  </a:extLst>
                </p:cNvPr>
                <p:cNvSpPr/>
                <p:nvPr/>
              </p:nvSpPr>
              <p:spPr>
                <a:xfrm>
                  <a:off x="607953" y="5035858"/>
                  <a:ext cx="417870" cy="547528"/>
                </a:xfrm>
                <a:custGeom>
                  <a:avLst/>
                  <a:gdLst>
                    <a:gd name="connsiteX0" fmla="*/ 0 w 417870"/>
                    <a:gd name="connsiteY0" fmla="*/ 343780 h 547528"/>
                    <a:gd name="connsiteX1" fmla="*/ 15641 w 417870"/>
                    <a:gd name="connsiteY1" fmla="*/ 264256 h 547528"/>
                    <a:gd name="connsiteX2" fmla="*/ 58943 w 417870"/>
                    <a:gd name="connsiteY2" fmla="*/ 199550 h 547528"/>
                    <a:gd name="connsiteX3" fmla="*/ 124390 w 417870"/>
                    <a:gd name="connsiteY3" fmla="*/ 156249 h 547528"/>
                    <a:gd name="connsiteX4" fmla="*/ 206054 w 417870"/>
                    <a:gd name="connsiteY4" fmla="*/ 140443 h 547528"/>
                    <a:gd name="connsiteX5" fmla="*/ 258740 w 417870"/>
                    <a:gd name="connsiteY5" fmla="*/ 147111 h 547528"/>
                    <a:gd name="connsiteX6" fmla="*/ 304924 w 417870"/>
                    <a:gd name="connsiteY6" fmla="*/ 165386 h 547528"/>
                    <a:gd name="connsiteX7" fmla="*/ 343862 w 417870"/>
                    <a:gd name="connsiteY7" fmla="*/ 193458 h 547528"/>
                    <a:gd name="connsiteX8" fmla="*/ 373992 w 417870"/>
                    <a:gd name="connsiteY8" fmla="*/ 229351 h 547528"/>
                    <a:gd name="connsiteX9" fmla="*/ 373992 w 417870"/>
                    <a:gd name="connsiteY9" fmla="*/ 0 h 547528"/>
                    <a:gd name="connsiteX10" fmla="*/ 417870 w 417870"/>
                    <a:gd name="connsiteY10" fmla="*/ 0 h 547528"/>
                    <a:gd name="connsiteX11" fmla="*/ 417870 w 417870"/>
                    <a:gd name="connsiteY11" fmla="*/ 537238 h 547528"/>
                    <a:gd name="connsiteX12" fmla="*/ 378932 w 417870"/>
                    <a:gd name="connsiteY12" fmla="*/ 537238 h 547528"/>
                    <a:gd name="connsiteX13" fmla="*/ 375474 w 417870"/>
                    <a:gd name="connsiteY13" fmla="*/ 456315 h 547528"/>
                    <a:gd name="connsiteX14" fmla="*/ 345673 w 417870"/>
                    <a:gd name="connsiteY14" fmla="*/ 492784 h 547528"/>
                    <a:gd name="connsiteX15" fmla="*/ 306405 w 417870"/>
                    <a:gd name="connsiteY15" fmla="*/ 521597 h 547528"/>
                    <a:gd name="connsiteX16" fmla="*/ 259481 w 417870"/>
                    <a:gd name="connsiteY16" fmla="*/ 540696 h 547528"/>
                    <a:gd name="connsiteX17" fmla="*/ 206465 w 417870"/>
                    <a:gd name="connsiteY17" fmla="*/ 547529 h 547528"/>
                    <a:gd name="connsiteX18" fmla="*/ 124801 w 417870"/>
                    <a:gd name="connsiteY18" fmla="*/ 531723 h 547528"/>
                    <a:gd name="connsiteX19" fmla="*/ 59355 w 417870"/>
                    <a:gd name="connsiteY19" fmla="*/ 488421 h 547528"/>
                    <a:gd name="connsiteX20" fmla="*/ 15888 w 417870"/>
                    <a:gd name="connsiteY20" fmla="*/ 423715 h 547528"/>
                    <a:gd name="connsiteX21" fmla="*/ 82 w 417870"/>
                    <a:gd name="connsiteY21" fmla="*/ 343780 h 547528"/>
                    <a:gd name="connsiteX22" fmla="*/ 44290 w 417870"/>
                    <a:gd name="connsiteY22" fmla="*/ 343780 h 547528"/>
                    <a:gd name="connsiteX23" fmla="*/ 57297 w 417870"/>
                    <a:gd name="connsiteY23" fmla="*/ 409062 h 547528"/>
                    <a:gd name="connsiteX24" fmla="*/ 92778 w 417870"/>
                    <a:gd name="connsiteY24" fmla="*/ 461172 h 547528"/>
                    <a:gd name="connsiteX25" fmla="*/ 145464 w 417870"/>
                    <a:gd name="connsiteY25" fmla="*/ 495747 h 547528"/>
                    <a:gd name="connsiteX26" fmla="*/ 209923 w 417870"/>
                    <a:gd name="connsiteY26" fmla="*/ 508343 h 547528"/>
                    <a:gd name="connsiteX27" fmla="*/ 274382 w 417870"/>
                    <a:gd name="connsiteY27" fmla="*/ 495912 h 547528"/>
                    <a:gd name="connsiteX28" fmla="*/ 327068 w 417870"/>
                    <a:gd name="connsiteY28" fmla="*/ 461337 h 547528"/>
                    <a:gd name="connsiteX29" fmla="*/ 362549 w 417870"/>
                    <a:gd name="connsiteY29" fmla="*/ 409227 h 547528"/>
                    <a:gd name="connsiteX30" fmla="*/ 375556 w 417870"/>
                    <a:gd name="connsiteY30" fmla="*/ 343780 h 547528"/>
                    <a:gd name="connsiteX31" fmla="*/ 362549 w 417870"/>
                    <a:gd name="connsiteY31" fmla="*/ 278745 h 547528"/>
                    <a:gd name="connsiteX32" fmla="*/ 327068 w 417870"/>
                    <a:gd name="connsiteY32" fmla="*/ 226882 h 547528"/>
                    <a:gd name="connsiteX33" fmla="*/ 274382 w 417870"/>
                    <a:gd name="connsiteY33" fmla="*/ 192388 h 547528"/>
                    <a:gd name="connsiteX34" fmla="*/ 209923 w 417870"/>
                    <a:gd name="connsiteY34" fmla="*/ 179793 h 547528"/>
                    <a:gd name="connsiteX35" fmla="*/ 145217 w 417870"/>
                    <a:gd name="connsiteY35" fmla="*/ 192388 h 547528"/>
                    <a:gd name="connsiteX36" fmla="*/ 92531 w 417870"/>
                    <a:gd name="connsiteY36" fmla="*/ 226882 h 547528"/>
                    <a:gd name="connsiteX37" fmla="*/ 57214 w 417870"/>
                    <a:gd name="connsiteY37" fmla="*/ 278745 h 547528"/>
                    <a:gd name="connsiteX38" fmla="*/ 44207 w 417870"/>
                    <a:gd name="connsiteY38" fmla="*/ 343780 h 5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47528">
                      <a:moveTo>
                        <a:pt x="0" y="343780"/>
                      </a:moveTo>
                      <a:cubicBezTo>
                        <a:pt x="0" y="315543"/>
                        <a:pt x="5186" y="289035"/>
                        <a:pt x="15641" y="264256"/>
                      </a:cubicBezTo>
                      <a:cubicBezTo>
                        <a:pt x="26096" y="239477"/>
                        <a:pt x="40503" y="217908"/>
                        <a:pt x="58943" y="199550"/>
                      </a:cubicBezTo>
                      <a:cubicBezTo>
                        <a:pt x="77383" y="181275"/>
                        <a:pt x="99199" y="166786"/>
                        <a:pt x="124390" y="156249"/>
                      </a:cubicBezTo>
                      <a:cubicBezTo>
                        <a:pt x="149580" y="145711"/>
                        <a:pt x="176829" y="140443"/>
                        <a:pt x="206054" y="140443"/>
                      </a:cubicBezTo>
                      <a:cubicBezTo>
                        <a:pt x="224659" y="140443"/>
                        <a:pt x="242194" y="142665"/>
                        <a:pt x="258740" y="147111"/>
                      </a:cubicBezTo>
                      <a:cubicBezTo>
                        <a:pt x="275287" y="151556"/>
                        <a:pt x="290682" y="157648"/>
                        <a:pt x="304924" y="165386"/>
                      </a:cubicBezTo>
                      <a:cubicBezTo>
                        <a:pt x="319165" y="173125"/>
                        <a:pt x="332172" y="182509"/>
                        <a:pt x="343862" y="193458"/>
                      </a:cubicBezTo>
                      <a:cubicBezTo>
                        <a:pt x="355552" y="204407"/>
                        <a:pt x="365595" y="216344"/>
                        <a:pt x="373992" y="229351"/>
                      </a:cubicBezTo>
                      <a:lnTo>
                        <a:pt x="373992" y="0"/>
                      </a:lnTo>
                      <a:lnTo>
                        <a:pt x="417870" y="0"/>
                      </a:lnTo>
                      <a:lnTo>
                        <a:pt x="417870" y="537238"/>
                      </a:lnTo>
                      <a:lnTo>
                        <a:pt x="378932" y="537238"/>
                      </a:lnTo>
                      <a:lnTo>
                        <a:pt x="375474" y="456315"/>
                      </a:lnTo>
                      <a:cubicBezTo>
                        <a:pt x="367324" y="469569"/>
                        <a:pt x="357445" y="481671"/>
                        <a:pt x="345673" y="492784"/>
                      </a:cubicBezTo>
                      <a:cubicBezTo>
                        <a:pt x="333983" y="503815"/>
                        <a:pt x="320894" y="513447"/>
                        <a:pt x="306405" y="521597"/>
                      </a:cubicBezTo>
                      <a:cubicBezTo>
                        <a:pt x="291916" y="529747"/>
                        <a:pt x="276275" y="536086"/>
                        <a:pt x="259481" y="540696"/>
                      </a:cubicBezTo>
                      <a:cubicBezTo>
                        <a:pt x="242688" y="545306"/>
                        <a:pt x="224988" y="547529"/>
                        <a:pt x="206465" y="547529"/>
                      </a:cubicBezTo>
                      <a:cubicBezTo>
                        <a:pt x="177241" y="547529"/>
                        <a:pt x="149992" y="542260"/>
                        <a:pt x="124801" y="531723"/>
                      </a:cubicBezTo>
                      <a:cubicBezTo>
                        <a:pt x="99611" y="521185"/>
                        <a:pt x="77795" y="506697"/>
                        <a:pt x="59355" y="488421"/>
                      </a:cubicBezTo>
                      <a:cubicBezTo>
                        <a:pt x="40914" y="470145"/>
                        <a:pt x="26426" y="448577"/>
                        <a:pt x="15888" y="423715"/>
                      </a:cubicBezTo>
                      <a:cubicBezTo>
                        <a:pt x="5351" y="398936"/>
                        <a:pt x="82" y="372263"/>
                        <a:pt x="82" y="343780"/>
                      </a:cubicBezTo>
                      <a:close/>
                      <a:moveTo>
                        <a:pt x="44290" y="343780"/>
                      </a:moveTo>
                      <a:cubicBezTo>
                        <a:pt x="44290" y="367159"/>
                        <a:pt x="48653" y="388893"/>
                        <a:pt x="57297" y="409062"/>
                      </a:cubicBezTo>
                      <a:cubicBezTo>
                        <a:pt x="65941" y="429149"/>
                        <a:pt x="77795" y="446519"/>
                        <a:pt x="92778" y="461172"/>
                      </a:cubicBezTo>
                      <a:cubicBezTo>
                        <a:pt x="107761" y="475825"/>
                        <a:pt x="125378" y="487351"/>
                        <a:pt x="145464" y="495747"/>
                      </a:cubicBezTo>
                      <a:cubicBezTo>
                        <a:pt x="165551" y="504145"/>
                        <a:pt x="187037" y="508343"/>
                        <a:pt x="209923" y="508343"/>
                      </a:cubicBezTo>
                      <a:cubicBezTo>
                        <a:pt x="232809" y="508343"/>
                        <a:pt x="254295" y="504227"/>
                        <a:pt x="274382" y="495912"/>
                      </a:cubicBezTo>
                      <a:cubicBezTo>
                        <a:pt x="294469" y="487680"/>
                        <a:pt x="312003" y="476155"/>
                        <a:pt x="327068" y="461337"/>
                      </a:cubicBezTo>
                      <a:cubicBezTo>
                        <a:pt x="342051" y="446601"/>
                        <a:pt x="353906" y="429231"/>
                        <a:pt x="362549" y="409227"/>
                      </a:cubicBezTo>
                      <a:cubicBezTo>
                        <a:pt x="371193" y="389304"/>
                        <a:pt x="375556" y="367407"/>
                        <a:pt x="375556" y="343780"/>
                      </a:cubicBezTo>
                      <a:cubicBezTo>
                        <a:pt x="375556" y="320153"/>
                        <a:pt x="371193" y="298667"/>
                        <a:pt x="362549" y="278745"/>
                      </a:cubicBezTo>
                      <a:cubicBezTo>
                        <a:pt x="353906" y="258823"/>
                        <a:pt x="342051" y="241453"/>
                        <a:pt x="327068" y="226882"/>
                      </a:cubicBezTo>
                      <a:cubicBezTo>
                        <a:pt x="312086" y="212228"/>
                        <a:pt x="294469" y="200785"/>
                        <a:pt x="274382" y="192388"/>
                      </a:cubicBezTo>
                      <a:cubicBezTo>
                        <a:pt x="254295" y="183991"/>
                        <a:pt x="232809" y="179793"/>
                        <a:pt x="209923" y="179793"/>
                      </a:cubicBezTo>
                      <a:cubicBezTo>
                        <a:pt x="187037" y="179793"/>
                        <a:pt x="165469" y="183991"/>
                        <a:pt x="145217" y="192388"/>
                      </a:cubicBezTo>
                      <a:cubicBezTo>
                        <a:pt x="124966" y="200785"/>
                        <a:pt x="107431" y="212310"/>
                        <a:pt x="92531" y="226882"/>
                      </a:cubicBezTo>
                      <a:cubicBezTo>
                        <a:pt x="77630" y="241535"/>
                        <a:pt x="65858" y="258823"/>
                        <a:pt x="57214" y="278745"/>
                      </a:cubicBezTo>
                      <a:cubicBezTo>
                        <a:pt x="48570" y="298749"/>
                        <a:pt x="44207" y="320400"/>
                        <a:pt x="44207" y="343780"/>
                      </a:cubicBezTo>
                      <a:close/>
                    </a:path>
                  </a:pathLst>
                </a:custGeom>
                <a:grpFill/>
                <a:ln w="8232" cap="flat">
                  <a:noFill/>
                  <a:prstDash val="solid"/>
                  <a:miter/>
                </a:ln>
              </p:spPr>
              <p:txBody>
                <a:bodyPr rtlCol="0" anchor="ctr"/>
                <a:lstStyle/>
                <a:p>
                  <a:endParaRPr lang="en-US"/>
                </a:p>
              </p:txBody>
            </p:sp>
            <p:sp>
              <p:nvSpPr>
                <p:cNvPr id="69" name="Forma Livre: Forma 68">
                  <a:extLst>
                    <a:ext uri="{FF2B5EF4-FFF2-40B4-BE49-F238E27FC236}">
                      <a16:creationId xmlns:a16="http://schemas.microsoft.com/office/drawing/2014/main" id="{71BE5E4C-6C6F-2488-E072-344C8ECA68C6}"/>
                    </a:ext>
                  </a:extLst>
                </p:cNvPr>
                <p:cNvSpPr/>
                <p:nvPr/>
              </p:nvSpPr>
              <p:spPr>
                <a:xfrm>
                  <a:off x="590665" y="5018487"/>
                  <a:ext cx="452692" cy="582268"/>
                </a:xfrm>
                <a:custGeom>
                  <a:avLst/>
                  <a:gdLst>
                    <a:gd name="connsiteX0" fmla="*/ 223753 w 452692"/>
                    <a:gd name="connsiteY0" fmla="*/ 582269 h 582268"/>
                    <a:gd name="connsiteX1" fmla="*/ 135421 w 452692"/>
                    <a:gd name="connsiteY1" fmla="*/ 565063 h 582268"/>
                    <a:gd name="connsiteX2" fmla="*/ 64459 w 452692"/>
                    <a:gd name="connsiteY2" fmla="*/ 518057 h 582268"/>
                    <a:gd name="connsiteX3" fmla="*/ 17205 w 452692"/>
                    <a:gd name="connsiteY3" fmla="*/ 447836 h 582268"/>
                    <a:gd name="connsiteX4" fmla="*/ 0 w 452692"/>
                    <a:gd name="connsiteY4" fmla="*/ 361068 h 582268"/>
                    <a:gd name="connsiteX5" fmla="*/ 17041 w 452692"/>
                    <a:gd name="connsiteY5" fmla="*/ 274794 h 582268"/>
                    <a:gd name="connsiteX6" fmla="*/ 64129 w 452692"/>
                    <a:gd name="connsiteY6" fmla="*/ 204572 h 582268"/>
                    <a:gd name="connsiteX7" fmla="*/ 135092 w 452692"/>
                    <a:gd name="connsiteY7" fmla="*/ 157566 h 582268"/>
                    <a:gd name="connsiteX8" fmla="*/ 223506 w 452692"/>
                    <a:gd name="connsiteY8" fmla="*/ 140360 h 582268"/>
                    <a:gd name="connsiteX9" fmla="*/ 280721 w 452692"/>
                    <a:gd name="connsiteY9" fmla="*/ 147605 h 582268"/>
                    <a:gd name="connsiteX10" fmla="*/ 330691 w 452692"/>
                    <a:gd name="connsiteY10" fmla="*/ 167445 h 582268"/>
                    <a:gd name="connsiteX11" fmla="*/ 373169 w 452692"/>
                    <a:gd name="connsiteY11" fmla="*/ 198069 h 582268"/>
                    <a:gd name="connsiteX12" fmla="*/ 374075 w 452692"/>
                    <a:gd name="connsiteY12" fmla="*/ 198974 h 582268"/>
                    <a:gd name="connsiteX13" fmla="*/ 374075 w 452692"/>
                    <a:gd name="connsiteY13" fmla="*/ 17370 h 582268"/>
                    <a:gd name="connsiteX14" fmla="*/ 391445 w 452692"/>
                    <a:gd name="connsiteY14" fmla="*/ 0 h 582268"/>
                    <a:gd name="connsiteX15" fmla="*/ 435323 w 452692"/>
                    <a:gd name="connsiteY15" fmla="*/ 0 h 582268"/>
                    <a:gd name="connsiteX16" fmla="*/ 452693 w 452692"/>
                    <a:gd name="connsiteY16" fmla="*/ 17370 h 582268"/>
                    <a:gd name="connsiteX17" fmla="*/ 452693 w 452692"/>
                    <a:gd name="connsiteY17" fmla="*/ 554609 h 582268"/>
                    <a:gd name="connsiteX18" fmla="*/ 435323 w 452692"/>
                    <a:gd name="connsiteY18" fmla="*/ 571979 h 582268"/>
                    <a:gd name="connsiteX19" fmla="*/ 396384 w 452692"/>
                    <a:gd name="connsiteY19" fmla="*/ 571979 h 582268"/>
                    <a:gd name="connsiteX20" fmla="*/ 379014 w 452692"/>
                    <a:gd name="connsiteY20" fmla="*/ 555349 h 582268"/>
                    <a:gd name="connsiteX21" fmla="*/ 377532 w 452692"/>
                    <a:gd name="connsiteY21" fmla="*/ 520445 h 582268"/>
                    <a:gd name="connsiteX22" fmla="*/ 375145 w 452692"/>
                    <a:gd name="connsiteY22" fmla="*/ 522750 h 582268"/>
                    <a:gd name="connsiteX23" fmla="*/ 332419 w 452692"/>
                    <a:gd name="connsiteY23" fmla="*/ 554115 h 582268"/>
                    <a:gd name="connsiteX24" fmla="*/ 281544 w 452692"/>
                    <a:gd name="connsiteY24" fmla="*/ 574778 h 582268"/>
                    <a:gd name="connsiteX25" fmla="*/ 223918 w 452692"/>
                    <a:gd name="connsiteY25" fmla="*/ 582269 h 582268"/>
                    <a:gd name="connsiteX26" fmla="*/ 223342 w 452692"/>
                    <a:gd name="connsiteY26" fmla="*/ 175183 h 582268"/>
                    <a:gd name="connsiteX27" fmla="*/ 148428 w 452692"/>
                    <a:gd name="connsiteY27" fmla="*/ 189672 h 582268"/>
                    <a:gd name="connsiteX28" fmla="*/ 88497 w 452692"/>
                    <a:gd name="connsiteY28" fmla="*/ 229269 h 582268"/>
                    <a:gd name="connsiteX29" fmla="*/ 48982 w 452692"/>
                    <a:gd name="connsiteY29" fmla="*/ 288377 h 582268"/>
                    <a:gd name="connsiteX30" fmla="*/ 34658 w 452692"/>
                    <a:gd name="connsiteY30" fmla="*/ 361233 h 582268"/>
                    <a:gd name="connsiteX31" fmla="*/ 49147 w 452692"/>
                    <a:gd name="connsiteY31" fmla="*/ 434335 h 582268"/>
                    <a:gd name="connsiteX32" fmla="*/ 88909 w 452692"/>
                    <a:gd name="connsiteY32" fmla="*/ 493525 h 582268"/>
                    <a:gd name="connsiteX33" fmla="*/ 148840 w 452692"/>
                    <a:gd name="connsiteY33" fmla="*/ 533123 h 582268"/>
                    <a:gd name="connsiteX34" fmla="*/ 223753 w 452692"/>
                    <a:gd name="connsiteY34" fmla="*/ 547611 h 582268"/>
                    <a:gd name="connsiteX35" fmla="*/ 272241 w 452692"/>
                    <a:gd name="connsiteY35" fmla="*/ 541355 h 582268"/>
                    <a:gd name="connsiteX36" fmla="*/ 315214 w 452692"/>
                    <a:gd name="connsiteY36" fmla="*/ 523902 h 582268"/>
                    <a:gd name="connsiteX37" fmla="*/ 351107 w 452692"/>
                    <a:gd name="connsiteY37" fmla="*/ 497641 h 582268"/>
                    <a:gd name="connsiteX38" fmla="*/ 371605 w 452692"/>
                    <a:gd name="connsiteY38" fmla="*/ 474262 h 582268"/>
                    <a:gd name="connsiteX39" fmla="*/ 356458 w 452692"/>
                    <a:gd name="connsiteY39" fmla="*/ 491138 h 582268"/>
                    <a:gd name="connsiteX40" fmla="*/ 298255 w 452692"/>
                    <a:gd name="connsiteY40" fmla="*/ 529336 h 582268"/>
                    <a:gd name="connsiteX41" fmla="*/ 227128 w 452692"/>
                    <a:gd name="connsiteY41" fmla="*/ 543001 h 582268"/>
                    <a:gd name="connsiteX42" fmla="*/ 155919 w 452692"/>
                    <a:gd name="connsiteY42" fmla="*/ 529088 h 582268"/>
                    <a:gd name="connsiteX43" fmla="*/ 97799 w 452692"/>
                    <a:gd name="connsiteY43" fmla="*/ 490973 h 582268"/>
                    <a:gd name="connsiteX44" fmla="*/ 58449 w 452692"/>
                    <a:gd name="connsiteY44" fmla="*/ 433347 h 582268"/>
                    <a:gd name="connsiteX45" fmla="*/ 44043 w 452692"/>
                    <a:gd name="connsiteY45" fmla="*/ 361233 h 582268"/>
                    <a:gd name="connsiteX46" fmla="*/ 58449 w 452692"/>
                    <a:gd name="connsiteY46" fmla="*/ 289282 h 582268"/>
                    <a:gd name="connsiteX47" fmla="*/ 97470 w 452692"/>
                    <a:gd name="connsiteY47" fmla="*/ 231903 h 582268"/>
                    <a:gd name="connsiteX48" fmla="*/ 155672 w 452692"/>
                    <a:gd name="connsiteY48" fmla="*/ 193705 h 582268"/>
                    <a:gd name="connsiteX49" fmla="*/ 227046 w 452692"/>
                    <a:gd name="connsiteY49" fmla="*/ 179793 h 582268"/>
                    <a:gd name="connsiteX50" fmla="*/ 298255 w 452692"/>
                    <a:gd name="connsiteY50" fmla="*/ 193705 h 582268"/>
                    <a:gd name="connsiteX51" fmla="*/ 356375 w 452692"/>
                    <a:gd name="connsiteY51" fmla="*/ 231821 h 582268"/>
                    <a:gd name="connsiteX52" fmla="*/ 370370 w 452692"/>
                    <a:gd name="connsiteY52" fmla="*/ 247215 h 582268"/>
                    <a:gd name="connsiteX53" fmla="*/ 349213 w 452692"/>
                    <a:gd name="connsiteY53" fmla="*/ 223589 h 582268"/>
                    <a:gd name="connsiteX54" fmla="*/ 313814 w 452692"/>
                    <a:gd name="connsiteY54" fmla="*/ 198151 h 582268"/>
                    <a:gd name="connsiteX55" fmla="*/ 271418 w 452692"/>
                    <a:gd name="connsiteY55" fmla="*/ 181357 h 582268"/>
                    <a:gd name="connsiteX56" fmla="*/ 223259 w 452692"/>
                    <a:gd name="connsiteY56" fmla="*/ 175265 h 582268"/>
                    <a:gd name="connsiteX57" fmla="*/ 412849 w 452692"/>
                    <a:gd name="connsiteY57" fmla="*/ 537239 h 582268"/>
                    <a:gd name="connsiteX58" fmla="*/ 417788 w 452692"/>
                    <a:gd name="connsiteY58" fmla="*/ 537239 h 582268"/>
                    <a:gd name="connsiteX59" fmla="*/ 417788 w 452692"/>
                    <a:gd name="connsiteY59" fmla="*/ 34740 h 582268"/>
                    <a:gd name="connsiteX60" fmla="*/ 408650 w 452692"/>
                    <a:gd name="connsiteY60" fmla="*/ 34740 h 582268"/>
                    <a:gd name="connsiteX61" fmla="*/ 408650 w 452692"/>
                    <a:gd name="connsiteY61" fmla="*/ 246721 h 582268"/>
                    <a:gd name="connsiteX62" fmla="*/ 396219 w 452692"/>
                    <a:gd name="connsiteY62" fmla="*/ 263351 h 582268"/>
                    <a:gd name="connsiteX63" fmla="*/ 379590 w 452692"/>
                    <a:gd name="connsiteY63" fmla="*/ 259564 h 582268"/>
                    <a:gd name="connsiteX64" fmla="*/ 395725 w 452692"/>
                    <a:gd name="connsiteY64" fmla="*/ 289200 h 582268"/>
                    <a:gd name="connsiteX65" fmla="*/ 410132 w 452692"/>
                    <a:gd name="connsiteY65" fmla="*/ 361150 h 582268"/>
                    <a:gd name="connsiteX66" fmla="*/ 395725 w 452692"/>
                    <a:gd name="connsiteY66" fmla="*/ 433512 h 582268"/>
                    <a:gd name="connsiteX67" fmla="*/ 381072 w 452692"/>
                    <a:gd name="connsiteY67" fmla="*/ 460843 h 582268"/>
                    <a:gd name="connsiteX68" fmla="*/ 397125 w 452692"/>
                    <a:gd name="connsiteY68" fmla="*/ 456892 h 582268"/>
                    <a:gd name="connsiteX69" fmla="*/ 410132 w 452692"/>
                    <a:gd name="connsiteY69" fmla="*/ 472945 h 582268"/>
                    <a:gd name="connsiteX70" fmla="*/ 412849 w 452692"/>
                    <a:gd name="connsiteY70" fmla="*/ 537239 h 582268"/>
                    <a:gd name="connsiteX71" fmla="*/ 227211 w 452692"/>
                    <a:gd name="connsiteY71" fmla="*/ 214451 h 582268"/>
                    <a:gd name="connsiteX72" fmla="*/ 169173 w 452692"/>
                    <a:gd name="connsiteY72" fmla="*/ 225729 h 582268"/>
                    <a:gd name="connsiteX73" fmla="*/ 122002 w 452692"/>
                    <a:gd name="connsiteY73" fmla="*/ 256600 h 582268"/>
                    <a:gd name="connsiteX74" fmla="*/ 90473 w 452692"/>
                    <a:gd name="connsiteY74" fmla="*/ 303030 h 582268"/>
                    <a:gd name="connsiteX75" fmla="*/ 78947 w 452692"/>
                    <a:gd name="connsiteY75" fmla="*/ 361233 h 582268"/>
                    <a:gd name="connsiteX76" fmla="*/ 90473 w 452692"/>
                    <a:gd name="connsiteY76" fmla="*/ 419599 h 582268"/>
                    <a:gd name="connsiteX77" fmla="*/ 122167 w 452692"/>
                    <a:gd name="connsiteY77" fmla="*/ 466112 h 582268"/>
                    <a:gd name="connsiteX78" fmla="*/ 169420 w 452692"/>
                    <a:gd name="connsiteY78" fmla="*/ 497065 h 582268"/>
                    <a:gd name="connsiteX79" fmla="*/ 227211 w 452692"/>
                    <a:gd name="connsiteY79" fmla="*/ 508343 h 582268"/>
                    <a:gd name="connsiteX80" fmla="*/ 285084 w 452692"/>
                    <a:gd name="connsiteY80" fmla="*/ 497229 h 582268"/>
                    <a:gd name="connsiteX81" fmla="*/ 332172 w 452692"/>
                    <a:gd name="connsiteY81" fmla="*/ 466358 h 582268"/>
                    <a:gd name="connsiteX82" fmla="*/ 363867 w 452692"/>
                    <a:gd name="connsiteY82" fmla="*/ 419764 h 582268"/>
                    <a:gd name="connsiteX83" fmla="*/ 375392 w 452692"/>
                    <a:gd name="connsiteY83" fmla="*/ 361233 h 582268"/>
                    <a:gd name="connsiteX84" fmla="*/ 363867 w 452692"/>
                    <a:gd name="connsiteY84" fmla="*/ 303030 h 582268"/>
                    <a:gd name="connsiteX85" fmla="*/ 332172 w 452692"/>
                    <a:gd name="connsiteY85" fmla="*/ 256683 h 582268"/>
                    <a:gd name="connsiteX86" fmla="*/ 284919 w 452692"/>
                    <a:gd name="connsiteY86" fmla="*/ 225729 h 582268"/>
                    <a:gd name="connsiteX87" fmla="*/ 227128 w 452692"/>
                    <a:gd name="connsiteY87" fmla="*/ 214451 h 58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2692" h="582268">
                      <a:moveTo>
                        <a:pt x="223753" y="582269"/>
                      </a:moveTo>
                      <a:cubicBezTo>
                        <a:pt x="192306" y="582269"/>
                        <a:pt x="162587" y="576506"/>
                        <a:pt x="135421" y="565063"/>
                      </a:cubicBezTo>
                      <a:cubicBezTo>
                        <a:pt x="108254" y="553703"/>
                        <a:pt x="84381" y="537897"/>
                        <a:pt x="64459" y="518057"/>
                      </a:cubicBezTo>
                      <a:cubicBezTo>
                        <a:pt x="44454" y="498217"/>
                        <a:pt x="28566" y="474591"/>
                        <a:pt x="17205" y="447836"/>
                      </a:cubicBezTo>
                      <a:cubicBezTo>
                        <a:pt x="5763" y="420998"/>
                        <a:pt x="0" y="391774"/>
                        <a:pt x="0" y="361068"/>
                      </a:cubicBezTo>
                      <a:cubicBezTo>
                        <a:pt x="0" y="330362"/>
                        <a:pt x="5680" y="301630"/>
                        <a:pt x="17041" y="274794"/>
                      </a:cubicBezTo>
                      <a:cubicBezTo>
                        <a:pt x="28319" y="248039"/>
                        <a:pt x="44125" y="224330"/>
                        <a:pt x="64129" y="204572"/>
                      </a:cubicBezTo>
                      <a:cubicBezTo>
                        <a:pt x="84052" y="184732"/>
                        <a:pt x="107925" y="168926"/>
                        <a:pt x="135092" y="157566"/>
                      </a:cubicBezTo>
                      <a:cubicBezTo>
                        <a:pt x="162340" y="146123"/>
                        <a:pt x="192059" y="140360"/>
                        <a:pt x="223506" y="140360"/>
                      </a:cubicBezTo>
                      <a:cubicBezTo>
                        <a:pt x="243511" y="140360"/>
                        <a:pt x="262692" y="142830"/>
                        <a:pt x="280721" y="147605"/>
                      </a:cubicBezTo>
                      <a:cubicBezTo>
                        <a:pt x="298502" y="152380"/>
                        <a:pt x="315296" y="159048"/>
                        <a:pt x="330691" y="167445"/>
                      </a:cubicBezTo>
                      <a:cubicBezTo>
                        <a:pt x="346167" y="175842"/>
                        <a:pt x="360491" y="186214"/>
                        <a:pt x="373169" y="198069"/>
                      </a:cubicBezTo>
                      <a:cubicBezTo>
                        <a:pt x="373498" y="198398"/>
                        <a:pt x="373745" y="198645"/>
                        <a:pt x="374075" y="198974"/>
                      </a:cubicBezTo>
                      <a:lnTo>
                        <a:pt x="374075" y="17370"/>
                      </a:lnTo>
                      <a:cubicBezTo>
                        <a:pt x="374075" y="7821"/>
                        <a:pt x="381813" y="0"/>
                        <a:pt x="391445" y="0"/>
                      </a:cubicBezTo>
                      <a:lnTo>
                        <a:pt x="435323" y="0"/>
                      </a:lnTo>
                      <a:cubicBezTo>
                        <a:pt x="444872" y="0"/>
                        <a:pt x="452693" y="7738"/>
                        <a:pt x="452693" y="17370"/>
                      </a:cubicBezTo>
                      <a:lnTo>
                        <a:pt x="452693" y="554609"/>
                      </a:lnTo>
                      <a:cubicBezTo>
                        <a:pt x="452693" y="564158"/>
                        <a:pt x="444955" y="571979"/>
                        <a:pt x="435323" y="571979"/>
                      </a:cubicBezTo>
                      <a:lnTo>
                        <a:pt x="396384" y="571979"/>
                      </a:lnTo>
                      <a:cubicBezTo>
                        <a:pt x="387082" y="571979"/>
                        <a:pt x="379426" y="564652"/>
                        <a:pt x="379014" y="555349"/>
                      </a:cubicBezTo>
                      <a:lnTo>
                        <a:pt x="377532" y="520445"/>
                      </a:lnTo>
                      <a:cubicBezTo>
                        <a:pt x="376709" y="521186"/>
                        <a:pt x="375886" y="522009"/>
                        <a:pt x="375145" y="522750"/>
                      </a:cubicBezTo>
                      <a:cubicBezTo>
                        <a:pt x="362467" y="534769"/>
                        <a:pt x="348061" y="545306"/>
                        <a:pt x="332419" y="554115"/>
                      </a:cubicBezTo>
                      <a:cubicBezTo>
                        <a:pt x="316778" y="562923"/>
                        <a:pt x="299655" y="569838"/>
                        <a:pt x="281544" y="574778"/>
                      </a:cubicBezTo>
                      <a:cubicBezTo>
                        <a:pt x="263350" y="579717"/>
                        <a:pt x="243922" y="582269"/>
                        <a:pt x="223918" y="582269"/>
                      </a:cubicBezTo>
                      <a:close/>
                      <a:moveTo>
                        <a:pt x="223342" y="175183"/>
                      </a:moveTo>
                      <a:cubicBezTo>
                        <a:pt x="196587" y="175183"/>
                        <a:pt x="171314" y="180040"/>
                        <a:pt x="148428" y="189672"/>
                      </a:cubicBezTo>
                      <a:cubicBezTo>
                        <a:pt x="125460" y="199304"/>
                        <a:pt x="105291" y="212640"/>
                        <a:pt x="88497" y="229269"/>
                      </a:cubicBezTo>
                      <a:cubicBezTo>
                        <a:pt x="71785" y="245898"/>
                        <a:pt x="58449" y="265738"/>
                        <a:pt x="48982" y="288377"/>
                      </a:cubicBezTo>
                      <a:cubicBezTo>
                        <a:pt x="39515" y="310933"/>
                        <a:pt x="34658" y="335383"/>
                        <a:pt x="34658" y="361233"/>
                      </a:cubicBezTo>
                      <a:cubicBezTo>
                        <a:pt x="34658" y="387082"/>
                        <a:pt x="39515" y="411861"/>
                        <a:pt x="49147" y="434335"/>
                      </a:cubicBezTo>
                      <a:cubicBezTo>
                        <a:pt x="58778" y="456974"/>
                        <a:pt x="72115" y="476814"/>
                        <a:pt x="88909" y="493525"/>
                      </a:cubicBezTo>
                      <a:cubicBezTo>
                        <a:pt x="105702" y="510154"/>
                        <a:pt x="125872" y="523490"/>
                        <a:pt x="148840" y="533123"/>
                      </a:cubicBezTo>
                      <a:cubicBezTo>
                        <a:pt x="171808" y="542754"/>
                        <a:pt x="196998" y="547611"/>
                        <a:pt x="223753" y="547611"/>
                      </a:cubicBezTo>
                      <a:cubicBezTo>
                        <a:pt x="240712" y="547611"/>
                        <a:pt x="257012" y="545471"/>
                        <a:pt x="272241" y="541355"/>
                      </a:cubicBezTo>
                      <a:cubicBezTo>
                        <a:pt x="287553" y="537156"/>
                        <a:pt x="302042" y="531311"/>
                        <a:pt x="315214" y="523902"/>
                      </a:cubicBezTo>
                      <a:cubicBezTo>
                        <a:pt x="328385" y="516493"/>
                        <a:pt x="340487" y="507685"/>
                        <a:pt x="351107" y="497641"/>
                      </a:cubicBezTo>
                      <a:cubicBezTo>
                        <a:pt x="358763" y="490397"/>
                        <a:pt x="365595" y="482576"/>
                        <a:pt x="371605" y="474262"/>
                      </a:cubicBezTo>
                      <a:cubicBezTo>
                        <a:pt x="366913" y="480189"/>
                        <a:pt x="361891" y="485869"/>
                        <a:pt x="356458" y="491138"/>
                      </a:cubicBezTo>
                      <a:cubicBezTo>
                        <a:pt x="339911" y="507437"/>
                        <a:pt x="320318" y="520280"/>
                        <a:pt x="298255" y="529336"/>
                      </a:cubicBezTo>
                      <a:cubicBezTo>
                        <a:pt x="276111" y="538391"/>
                        <a:pt x="252237" y="543001"/>
                        <a:pt x="227128" y="543001"/>
                      </a:cubicBezTo>
                      <a:cubicBezTo>
                        <a:pt x="202020" y="543001"/>
                        <a:pt x="178064" y="538308"/>
                        <a:pt x="155919" y="529088"/>
                      </a:cubicBezTo>
                      <a:cubicBezTo>
                        <a:pt x="133857" y="519868"/>
                        <a:pt x="114346" y="507026"/>
                        <a:pt x="97799" y="490973"/>
                      </a:cubicBezTo>
                      <a:cubicBezTo>
                        <a:pt x="81253" y="474838"/>
                        <a:pt x="67999" y="455410"/>
                        <a:pt x="58449" y="433347"/>
                      </a:cubicBezTo>
                      <a:cubicBezTo>
                        <a:pt x="48900" y="411203"/>
                        <a:pt x="44043" y="386917"/>
                        <a:pt x="44043" y="361233"/>
                      </a:cubicBezTo>
                      <a:cubicBezTo>
                        <a:pt x="44043" y="335548"/>
                        <a:pt x="48900" y="311345"/>
                        <a:pt x="58449" y="289282"/>
                      </a:cubicBezTo>
                      <a:cubicBezTo>
                        <a:pt x="67916" y="267384"/>
                        <a:pt x="81088" y="248039"/>
                        <a:pt x="97470" y="231903"/>
                      </a:cubicBezTo>
                      <a:cubicBezTo>
                        <a:pt x="113852" y="215768"/>
                        <a:pt x="133445" y="202926"/>
                        <a:pt x="155672" y="193705"/>
                      </a:cubicBezTo>
                      <a:cubicBezTo>
                        <a:pt x="177899" y="184485"/>
                        <a:pt x="201938" y="179793"/>
                        <a:pt x="227046" y="179793"/>
                      </a:cubicBezTo>
                      <a:cubicBezTo>
                        <a:pt x="252155" y="179793"/>
                        <a:pt x="276111" y="184485"/>
                        <a:pt x="298255" y="193705"/>
                      </a:cubicBezTo>
                      <a:cubicBezTo>
                        <a:pt x="320236" y="202926"/>
                        <a:pt x="339828" y="215768"/>
                        <a:pt x="356375" y="231821"/>
                      </a:cubicBezTo>
                      <a:cubicBezTo>
                        <a:pt x="361315" y="236678"/>
                        <a:pt x="366007" y="241782"/>
                        <a:pt x="370370" y="247215"/>
                      </a:cubicBezTo>
                      <a:cubicBezTo>
                        <a:pt x="364114" y="238818"/>
                        <a:pt x="357034" y="230916"/>
                        <a:pt x="349213" y="223589"/>
                      </a:cubicBezTo>
                      <a:cubicBezTo>
                        <a:pt x="338676" y="213710"/>
                        <a:pt x="326739" y="205148"/>
                        <a:pt x="313814" y="198151"/>
                      </a:cubicBezTo>
                      <a:cubicBezTo>
                        <a:pt x="300807" y="191071"/>
                        <a:pt x="286566" y="185391"/>
                        <a:pt x="271418" y="181357"/>
                      </a:cubicBezTo>
                      <a:cubicBezTo>
                        <a:pt x="256435" y="177323"/>
                        <a:pt x="240218" y="175265"/>
                        <a:pt x="223259" y="175265"/>
                      </a:cubicBezTo>
                      <a:close/>
                      <a:moveTo>
                        <a:pt x="412849" y="537239"/>
                      </a:moveTo>
                      <a:lnTo>
                        <a:pt x="417788" y="537239"/>
                      </a:lnTo>
                      <a:lnTo>
                        <a:pt x="417788" y="34740"/>
                      </a:lnTo>
                      <a:lnTo>
                        <a:pt x="408650" y="34740"/>
                      </a:lnTo>
                      <a:lnTo>
                        <a:pt x="408650" y="246721"/>
                      </a:lnTo>
                      <a:cubicBezTo>
                        <a:pt x="408650" y="254460"/>
                        <a:pt x="403546" y="261210"/>
                        <a:pt x="396219" y="263351"/>
                      </a:cubicBezTo>
                      <a:cubicBezTo>
                        <a:pt x="390292" y="265079"/>
                        <a:pt x="384036" y="263515"/>
                        <a:pt x="379590" y="259564"/>
                      </a:cubicBezTo>
                      <a:cubicBezTo>
                        <a:pt x="385764" y="268784"/>
                        <a:pt x="391198" y="278745"/>
                        <a:pt x="395725" y="289200"/>
                      </a:cubicBezTo>
                      <a:cubicBezTo>
                        <a:pt x="405275" y="311263"/>
                        <a:pt x="410132" y="335466"/>
                        <a:pt x="410132" y="361150"/>
                      </a:cubicBezTo>
                      <a:cubicBezTo>
                        <a:pt x="410132" y="386835"/>
                        <a:pt x="405275" y="411449"/>
                        <a:pt x="395725" y="433512"/>
                      </a:cubicBezTo>
                      <a:cubicBezTo>
                        <a:pt x="391527" y="443143"/>
                        <a:pt x="386670" y="452282"/>
                        <a:pt x="381072" y="460843"/>
                      </a:cubicBezTo>
                      <a:cubicBezTo>
                        <a:pt x="385353" y="456974"/>
                        <a:pt x="391362" y="455410"/>
                        <a:pt x="397125" y="456892"/>
                      </a:cubicBezTo>
                      <a:cubicBezTo>
                        <a:pt x="404534" y="458785"/>
                        <a:pt x="409803" y="465371"/>
                        <a:pt x="410132" y="472945"/>
                      </a:cubicBezTo>
                      <a:lnTo>
                        <a:pt x="412849" y="537239"/>
                      </a:lnTo>
                      <a:close/>
                      <a:moveTo>
                        <a:pt x="227211" y="214451"/>
                      </a:moveTo>
                      <a:cubicBezTo>
                        <a:pt x="206712" y="214451"/>
                        <a:pt x="187202" y="218238"/>
                        <a:pt x="169173" y="225729"/>
                      </a:cubicBezTo>
                      <a:cubicBezTo>
                        <a:pt x="151145" y="233221"/>
                        <a:pt x="135256" y="243593"/>
                        <a:pt x="122002" y="256600"/>
                      </a:cubicBezTo>
                      <a:cubicBezTo>
                        <a:pt x="108831" y="269607"/>
                        <a:pt x="98211" y="285248"/>
                        <a:pt x="90473" y="303030"/>
                      </a:cubicBezTo>
                      <a:cubicBezTo>
                        <a:pt x="82817" y="320729"/>
                        <a:pt x="78947" y="340322"/>
                        <a:pt x="78947" y="361233"/>
                      </a:cubicBezTo>
                      <a:cubicBezTo>
                        <a:pt x="78947" y="382142"/>
                        <a:pt x="82817" y="401818"/>
                        <a:pt x="90473" y="419599"/>
                      </a:cubicBezTo>
                      <a:cubicBezTo>
                        <a:pt x="98211" y="437545"/>
                        <a:pt x="108831" y="453187"/>
                        <a:pt x="122167" y="466112"/>
                      </a:cubicBezTo>
                      <a:cubicBezTo>
                        <a:pt x="135503" y="479119"/>
                        <a:pt x="151392" y="489573"/>
                        <a:pt x="169420" y="497065"/>
                      </a:cubicBezTo>
                      <a:cubicBezTo>
                        <a:pt x="187284" y="504556"/>
                        <a:pt x="206712" y="508343"/>
                        <a:pt x="227211" y="508343"/>
                      </a:cubicBezTo>
                      <a:cubicBezTo>
                        <a:pt x="247709" y="508343"/>
                        <a:pt x="267220" y="504639"/>
                        <a:pt x="285084" y="497229"/>
                      </a:cubicBezTo>
                      <a:cubicBezTo>
                        <a:pt x="302948" y="489821"/>
                        <a:pt x="318836" y="479448"/>
                        <a:pt x="332172" y="466358"/>
                      </a:cubicBezTo>
                      <a:cubicBezTo>
                        <a:pt x="345509" y="453269"/>
                        <a:pt x="356211" y="437545"/>
                        <a:pt x="363867" y="419764"/>
                      </a:cubicBezTo>
                      <a:cubicBezTo>
                        <a:pt x="371523" y="402064"/>
                        <a:pt x="375392" y="382390"/>
                        <a:pt x="375392" y="361233"/>
                      </a:cubicBezTo>
                      <a:cubicBezTo>
                        <a:pt x="375392" y="340076"/>
                        <a:pt x="371523" y="320729"/>
                        <a:pt x="363867" y="303030"/>
                      </a:cubicBezTo>
                      <a:cubicBezTo>
                        <a:pt x="356128" y="285248"/>
                        <a:pt x="345509" y="269689"/>
                        <a:pt x="332172" y="256683"/>
                      </a:cubicBezTo>
                      <a:cubicBezTo>
                        <a:pt x="318836" y="243675"/>
                        <a:pt x="302948" y="233221"/>
                        <a:pt x="284919" y="225729"/>
                      </a:cubicBezTo>
                      <a:cubicBezTo>
                        <a:pt x="267055" y="218238"/>
                        <a:pt x="247627" y="214451"/>
                        <a:pt x="227128" y="214451"/>
                      </a:cubicBezTo>
                      <a:close/>
                    </a:path>
                  </a:pathLst>
                </a:custGeom>
                <a:grpFill/>
                <a:ln w="8232" cap="flat">
                  <a:noFill/>
                  <a:prstDash val="solid"/>
                  <a:miter/>
                </a:ln>
              </p:spPr>
              <p:txBody>
                <a:bodyPr rtlCol="0" anchor="ctr"/>
                <a:lstStyle/>
                <a:p>
                  <a:endParaRPr lang="en-US"/>
                </a:p>
              </p:txBody>
            </p:sp>
          </p:grpSp>
          <p:grpSp>
            <p:nvGrpSpPr>
              <p:cNvPr id="17" name="Gráfico 23">
                <a:extLst>
                  <a:ext uri="{FF2B5EF4-FFF2-40B4-BE49-F238E27FC236}">
                    <a16:creationId xmlns:a16="http://schemas.microsoft.com/office/drawing/2014/main" id="{59618261-4CBE-E439-2EF6-77DB0EB5301B}"/>
                  </a:ext>
                </a:extLst>
              </p:cNvPr>
              <p:cNvGrpSpPr/>
              <p:nvPr/>
            </p:nvGrpSpPr>
            <p:grpSpPr>
              <a:xfrm>
                <a:off x="1317081" y="5169138"/>
                <a:ext cx="398771" cy="431618"/>
                <a:chOff x="1317081" y="5169138"/>
                <a:chExt cx="398771" cy="431618"/>
              </a:xfrm>
              <a:grpFill/>
            </p:grpSpPr>
            <p:sp>
              <p:nvSpPr>
                <p:cNvPr id="66" name="Forma Livre: Forma 65">
                  <a:extLst>
                    <a:ext uri="{FF2B5EF4-FFF2-40B4-BE49-F238E27FC236}">
                      <a16:creationId xmlns:a16="http://schemas.microsoft.com/office/drawing/2014/main" id="{F71A71BD-09AA-9D0B-D556-F12130C43827}"/>
                    </a:ext>
                  </a:extLst>
                </p:cNvPr>
                <p:cNvSpPr/>
                <p:nvPr/>
              </p:nvSpPr>
              <p:spPr>
                <a:xfrm>
                  <a:off x="1334451" y="5186590"/>
                  <a:ext cx="364031" cy="396795"/>
                </a:xfrm>
                <a:custGeom>
                  <a:avLst/>
                  <a:gdLst>
                    <a:gd name="connsiteX0" fmla="*/ 182016 w 364031"/>
                    <a:gd name="connsiteY0" fmla="*/ 357116 h 396795"/>
                    <a:gd name="connsiteX1" fmla="*/ 284837 w 364031"/>
                    <a:gd name="connsiteY1" fmla="*/ 318754 h 396795"/>
                    <a:gd name="connsiteX2" fmla="*/ 320153 w 364031"/>
                    <a:gd name="connsiteY2" fmla="*/ 202596 h 396795"/>
                    <a:gd name="connsiteX3" fmla="*/ 320153 w 364031"/>
                    <a:gd name="connsiteY3" fmla="*/ 0 h 396795"/>
                    <a:gd name="connsiteX4" fmla="*/ 364031 w 364031"/>
                    <a:gd name="connsiteY4" fmla="*/ 0 h 396795"/>
                    <a:gd name="connsiteX5" fmla="*/ 364031 w 364031"/>
                    <a:gd name="connsiteY5" fmla="*/ 203749 h 396795"/>
                    <a:gd name="connsiteX6" fmla="*/ 351436 w 364031"/>
                    <a:gd name="connsiteY6" fmla="*/ 288459 h 396795"/>
                    <a:gd name="connsiteX7" fmla="*/ 315378 w 364031"/>
                    <a:gd name="connsiteY7" fmla="*/ 348719 h 396795"/>
                    <a:gd name="connsiteX8" fmla="*/ 258164 w 364031"/>
                    <a:gd name="connsiteY8" fmla="*/ 384777 h 396795"/>
                    <a:gd name="connsiteX9" fmla="*/ 182016 w 364031"/>
                    <a:gd name="connsiteY9" fmla="*/ 396796 h 396795"/>
                    <a:gd name="connsiteX10" fmla="*/ 105867 w 364031"/>
                    <a:gd name="connsiteY10" fmla="*/ 384777 h 396795"/>
                    <a:gd name="connsiteX11" fmla="*/ 48653 w 364031"/>
                    <a:gd name="connsiteY11" fmla="*/ 348719 h 396795"/>
                    <a:gd name="connsiteX12" fmla="*/ 12595 w 364031"/>
                    <a:gd name="connsiteY12" fmla="*/ 288459 h 396795"/>
                    <a:gd name="connsiteX13" fmla="*/ 0 w 364031"/>
                    <a:gd name="connsiteY13" fmla="*/ 203749 h 396795"/>
                    <a:gd name="connsiteX14" fmla="*/ 0 w 364031"/>
                    <a:gd name="connsiteY14" fmla="*/ 0 h 396795"/>
                    <a:gd name="connsiteX15" fmla="*/ 43878 w 364031"/>
                    <a:gd name="connsiteY15" fmla="*/ 0 h 396795"/>
                    <a:gd name="connsiteX16" fmla="*/ 43878 w 364031"/>
                    <a:gd name="connsiteY16" fmla="*/ 202596 h 396795"/>
                    <a:gd name="connsiteX17" fmla="*/ 78618 w 364031"/>
                    <a:gd name="connsiteY17" fmla="*/ 318178 h 396795"/>
                    <a:gd name="connsiteX18" fmla="*/ 182016 w 364031"/>
                    <a:gd name="connsiteY18" fmla="*/ 357116 h 39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31" h="396795">
                      <a:moveTo>
                        <a:pt x="182016" y="357116"/>
                      </a:moveTo>
                      <a:cubicBezTo>
                        <a:pt x="227046" y="357116"/>
                        <a:pt x="261292" y="344356"/>
                        <a:pt x="284837" y="318754"/>
                      </a:cubicBezTo>
                      <a:cubicBezTo>
                        <a:pt x="308381" y="293234"/>
                        <a:pt x="320153" y="254459"/>
                        <a:pt x="320153" y="202596"/>
                      </a:cubicBezTo>
                      <a:lnTo>
                        <a:pt x="320153" y="0"/>
                      </a:lnTo>
                      <a:lnTo>
                        <a:pt x="364031" y="0"/>
                      </a:lnTo>
                      <a:lnTo>
                        <a:pt x="364031" y="203749"/>
                      </a:lnTo>
                      <a:cubicBezTo>
                        <a:pt x="364031" y="236019"/>
                        <a:pt x="359833" y="264256"/>
                        <a:pt x="351436" y="288459"/>
                      </a:cubicBezTo>
                      <a:cubicBezTo>
                        <a:pt x="343039" y="312662"/>
                        <a:pt x="331020" y="332748"/>
                        <a:pt x="315378" y="348719"/>
                      </a:cubicBezTo>
                      <a:cubicBezTo>
                        <a:pt x="299737" y="364772"/>
                        <a:pt x="280638" y="376791"/>
                        <a:pt x="258164" y="384777"/>
                      </a:cubicBezTo>
                      <a:cubicBezTo>
                        <a:pt x="235690" y="392762"/>
                        <a:pt x="210252" y="396796"/>
                        <a:pt x="182016" y="396796"/>
                      </a:cubicBezTo>
                      <a:cubicBezTo>
                        <a:pt x="153779" y="396796"/>
                        <a:pt x="128423" y="392762"/>
                        <a:pt x="105867" y="384777"/>
                      </a:cubicBezTo>
                      <a:cubicBezTo>
                        <a:pt x="83393" y="376791"/>
                        <a:pt x="64294" y="364772"/>
                        <a:pt x="48653" y="348719"/>
                      </a:cubicBezTo>
                      <a:cubicBezTo>
                        <a:pt x="33011" y="332666"/>
                        <a:pt x="20992" y="312579"/>
                        <a:pt x="12595" y="288459"/>
                      </a:cubicBezTo>
                      <a:cubicBezTo>
                        <a:pt x="4198" y="264256"/>
                        <a:pt x="0" y="236019"/>
                        <a:pt x="0" y="203749"/>
                      </a:cubicBezTo>
                      <a:lnTo>
                        <a:pt x="0" y="0"/>
                      </a:lnTo>
                      <a:lnTo>
                        <a:pt x="43878" y="0"/>
                      </a:lnTo>
                      <a:lnTo>
                        <a:pt x="43878" y="202596"/>
                      </a:lnTo>
                      <a:cubicBezTo>
                        <a:pt x="43878" y="253719"/>
                        <a:pt x="55485" y="292246"/>
                        <a:pt x="78618" y="318178"/>
                      </a:cubicBezTo>
                      <a:cubicBezTo>
                        <a:pt x="101751" y="344109"/>
                        <a:pt x="136244" y="357116"/>
                        <a:pt x="182016" y="357116"/>
                      </a:cubicBezTo>
                      <a:close/>
                    </a:path>
                  </a:pathLst>
                </a:custGeom>
                <a:grpFill/>
                <a:ln w="8232" cap="flat">
                  <a:noFill/>
                  <a:prstDash val="solid"/>
                  <a:miter/>
                </a:ln>
              </p:spPr>
              <p:txBody>
                <a:bodyPr rtlCol="0" anchor="ctr"/>
                <a:lstStyle/>
                <a:p>
                  <a:endParaRPr lang="en-US"/>
                </a:p>
              </p:txBody>
            </p:sp>
            <p:sp>
              <p:nvSpPr>
                <p:cNvPr id="67" name="Forma Livre: Forma 66">
                  <a:extLst>
                    <a:ext uri="{FF2B5EF4-FFF2-40B4-BE49-F238E27FC236}">
                      <a16:creationId xmlns:a16="http://schemas.microsoft.com/office/drawing/2014/main" id="{BFAED1EA-5451-C7D4-DA92-04BCE1F3F51A}"/>
                    </a:ext>
                  </a:extLst>
                </p:cNvPr>
                <p:cNvSpPr/>
                <p:nvPr/>
              </p:nvSpPr>
              <p:spPr>
                <a:xfrm>
                  <a:off x="1317081" y="5169138"/>
                  <a:ext cx="398771" cy="431618"/>
                </a:xfrm>
                <a:custGeom>
                  <a:avLst/>
                  <a:gdLst>
                    <a:gd name="connsiteX0" fmla="*/ 199386 w 398771"/>
                    <a:gd name="connsiteY0" fmla="*/ 431618 h 431618"/>
                    <a:gd name="connsiteX1" fmla="*/ 117474 w 398771"/>
                    <a:gd name="connsiteY1" fmla="*/ 418611 h 431618"/>
                    <a:gd name="connsiteX2" fmla="*/ 53592 w 398771"/>
                    <a:gd name="connsiteY2" fmla="*/ 378356 h 431618"/>
                    <a:gd name="connsiteX3" fmla="*/ 13583 w 398771"/>
                    <a:gd name="connsiteY3" fmla="*/ 311591 h 431618"/>
                    <a:gd name="connsiteX4" fmla="*/ 0 w 398771"/>
                    <a:gd name="connsiteY4" fmla="*/ 221201 h 431618"/>
                    <a:gd name="connsiteX5" fmla="*/ 0 w 398771"/>
                    <a:gd name="connsiteY5" fmla="*/ 17452 h 431618"/>
                    <a:gd name="connsiteX6" fmla="*/ 17370 w 398771"/>
                    <a:gd name="connsiteY6" fmla="*/ 82 h 431618"/>
                    <a:gd name="connsiteX7" fmla="*/ 61248 w 398771"/>
                    <a:gd name="connsiteY7" fmla="*/ 82 h 431618"/>
                    <a:gd name="connsiteX8" fmla="*/ 78618 w 398771"/>
                    <a:gd name="connsiteY8" fmla="*/ 17452 h 431618"/>
                    <a:gd name="connsiteX9" fmla="*/ 78618 w 398771"/>
                    <a:gd name="connsiteY9" fmla="*/ 220049 h 431618"/>
                    <a:gd name="connsiteX10" fmla="*/ 108913 w 398771"/>
                    <a:gd name="connsiteY10" fmla="*/ 324105 h 431618"/>
                    <a:gd name="connsiteX11" fmla="*/ 199386 w 398771"/>
                    <a:gd name="connsiteY11" fmla="*/ 357199 h 431618"/>
                    <a:gd name="connsiteX12" fmla="*/ 289447 w 398771"/>
                    <a:gd name="connsiteY12" fmla="*/ 324434 h 431618"/>
                    <a:gd name="connsiteX13" fmla="*/ 320153 w 398771"/>
                    <a:gd name="connsiteY13" fmla="*/ 219966 h 431618"/>
                    <a:gd name="connsiteX14" fmla="*/ 320153 w 398771"/>
                    <a:gd name="connsiteY14" fmla="*/ 17370 h 431618"/>
                    <a:gd name="connsiteX15" fmla="*/ 337523 w 398771"/>
                    <a:gd name="connsiteY15" fmla="*/ 0 h 431618"/>
                    <a:gd name="connsiteX16" fmla="*/ 381401 w 398771"/>
                    <a:gd name="connsiteY16" fmla="*/ 0 h 431618"/>
                    <a:gd name="connsiteX17" fmla="*/ 398771 w 398771"/>
                    <a:gd name="connsiteY17" fmla="*/ 17370 h 431618"/>
                    <a:gd name="connsiteX18" fmla="*/ 398771 w 398771"/>
                    <a:gd name="connsiteY18" fmla="*/ 221119 h 431618"/>
                    <a:gd name="connsiteX19" fmla="*/ 385188 w 398771"/>
                    <a:gd name="connsiteY19" fmla="*/ 311509 h 431618"/>
                    <a:gd name="connsiteX20" fmla="*/ 345179 w 398771"/>
                    <a:gd name="connsiteY20" fmla="*/ 378273 h 431618"/>
                    <a:gd name="connsiteX21" fmla="*/ 281379 w 398771"/>
                    <a:gd name="connsiteY21" fmla="*/ 418529 h 431618"/>
                    <a:gd name="connsiteX22" fmla="*/ 199386 w 398771"/>
                    <a:gd name="connsiteY22" fmla="*/ 431536 h 431618"/>
                    <a:gd name="connsiteX23" fmla="*/ 34740 w 398771"/>
                    <a:gd name="connsiteY23" fmla="*/ 34822 h 431618"/>
                    <a:gd name="connsiteX24" fmla="*/ 34740 w 398771"/>
                    <a:gd name="connsiteY24" fmla="*/ 221201 h 431618"/>
                    <a:gd name="connsiteX25" fmla="*/ 46348 w 398771"/>
                    <a:gd name="connsiteY25" fmla="*/ 300231 h 431618"/>
                    <a:gd name="connsiteX26" fmla="*/ 78454 w 398771"/>
                    <a:gd name="connsiteY26" fmla="*/ 354070 h 431618"/>
                    <a:gd name="connsiteX27" fmla="*/ 129082 w 398771"/>
                    <a:gd name="connsiteY27" fmla="*/ 385929 h 431618"/>
                    <a:gd name="connsiteX28" fmla="*/ 199386 w 398771"/>
                    <a:gd name="connsiteY28" fmla="*/ 396960 h 431618"/>
                    <a:gd name="connsiteX29" fmla="*/ 269689 w 398771"/>
                    <a:gd name="connsiteY29" fmla="*/ 385929 h 431618"/>
                    <a:gd name="connsiteX30" fmla="*/ 320318 w 398771"/>
                    <a:gd name="connsiteY30" fmla="*/ 354070 h 431618"/>
                    <a:gd name="connsiteX31" fmla="*/ 352424 w 398771"/>
                    <a:gd name="connsiteY31" fmla="*/ 300231 h 431618"/>
                    <a:gd name="connsiteX32" fmla="*/ 364031 w 398771"/>
                    <a:gd name="connsiteY32" fmla="*/ 221201 h 431618"/>
                    <a:gd name="connsiteX33" fmla="*/ 364031 w 398771"/>
                    <a:gd name="connsiteY33" fmla="*/ 34822 h 431618"/>
                    <a:gd name="connsiteX34" fmla="*/ 354893 w 398771"/>
                    <a:gd name="connsiteY34" fmla="*/ 34822 h 431618"/>
                    <a:gd name="connsiteX35" fmla="*/ 354893 w 398771"/>
                    <a:gd name="connsiteY35" fmla="*/ 220049 h 431618"/>
                    <a:gd name="connsiteX36" fmla="*/ 315049 w 398771"/>
                    <a:gd name="connsiteY36" fmla="*/ 347978 h 431618"/>
                    <a:gd name="connsiteX37" fmla="*/ 199468 w 398771"/>
                    <a:gd name="connsiteY37" fmla="*/ 391939 h 431618"/>
                    <a:gd name="connsiteX38" fmla="*/ 83064 w 398771"/>
                    <a:gd name="connsiteY38" fmla="*/ 347237 h 431618"/>
                    <a:gd name="connsiteX39" fmla="*/ 43960 w 398771"/>
                    <a:gd name="connsiteY39" fmla="*/ 220049 h 431618"/>
                    <a:gd name="connsiteX40" fmla="*/ 43960 w 398771"/>
                    <a:gd name="connsiteY40" fmla="*/ 34822 h 431618"/>
                    <a:gd name="connsiteX41" fmla="*/ 34822 w 398771"/>
                    <a:gd name="connsiteY41" fmla="*/ 34822 h 4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8771" h="431618">
                      <a:moveTo>
                        <a:pt x="199386" y="431618"/>
                      </a:moveTo>
                      <a:cubicBezTo>
                        <a:pt x="169338" y="431618"/>
                        <a:pt x="141760" y="427255"/>
                        <a:pt x="117474" y="418611"/>
                      </a:cubicBezTo>
                      <a:cubicBezTo>
                        <a:pt x="92531" y="409721"/>
                        <a:pt x="71044" y="396137"/>
                        <a:pt x="53592" y="378356"/>
                      </a:cubicBezTo>
                      <a:cubicBezTo>
                        <a:pt x="36222" y="360574"/>
                        <a:pt x="22721" y="338100"/>
                        <a:pt x="13583" y="311591"/>
                      </a:cubicBezTo>
                      <a:cubicBezTo>
                        <a:pt x="4610" y="285743"/>
                        <a:pt x="0" y="255283"/>
                        <a:pt x="0" y="221201"/>
                      </a:cubicBezTo>
                      <a:lnTo>
                        <a:pt x="0" y="17452"/>
                      </a:lnTo>
                      <a:cubicBezTo>
                        <a:pt x="0" y="7903"/>
                        <a:pt x="7738" y="82"/>
                        <a:pt x="17370" y="82"/>
                      </a:cubicBezTo>
                      <a:lnTo>
                        <a:pt x="61248" y="82"/>
                      </a:lnTo>
                      <a:cubicBezTo>
                        <a:pt x="70797" y="82"/>
                        <a:pt x="78618" y="7821"/>
                        <a:pt x="78618" y="17452"/>
                      </a:cubicBezTo>
                      <a:lnTo>
                        <a:pt x="78618" y="220049"/>
                      </a:lnTo>
                      <a:cubicBezTo>
                        <a:pt x="78618" y="266561"/>
                        <a:pt x="88826" y="301548"/>
                        <a:pt x="108913" y="324105"/>
                      </a:cubicBezTo>
                      <a:cubicBezTo>
                        <a:pt x="128753" y="346414"/>
                        <a:pt x="158389" y="357199"/>
                        <a:pt x="199386" y="357199"/>
                      </a:cubicBezTo>
                      <a:cubicBezTo>
                        <a:pt x="240382" y="357199"/>
                        <a:pt x="269195" y="346496"/>
                        <a:pt x="289447" y="324434"/>
                      </a:cubicBezTo>
                      <a:cubicBezTo>
                        <a:pt x="309863" y="302289"/>
                        <a:pt x="320153" y="267137"/>
                        <a:pt x="320153" y="219966"/>
                      </a:cubicBezTo>
                      <a:lnTo>
                        <a:pt x="320153" y="17370"/>
                      </a:lnTo>
                      <a:cubicBezTo>
                        <a:pt x="320153" y="7821"/>
                        <a:pt x="327892" y="0"/>
                        <a:pt x="337523" y="0"/>
                      </a:cubicBezTo>
                      <a:lnTo>
                        <a:pt x="381401" y="0"/>
                      </a:lnTo>
                      <a:cubicBezTo>
                        <a:pt x="390951" y="0"/>
                        <a:pt x="398771" y="7738"/>
                        <a:pt x="398771" y="17370"/>
                      </a:cubicBezTo>
                      <a:lnTo>
                        <a:pt x="398771" y="221119"/>
                      </a:lnTo>
                      <a:cubicBezTo>
                        <a:pt x="398771" y="255201"/>
                        <a:pt x="394244" y="285660"/>
                        <a:pt x="385188" y="311509"/>
                      </a:cubicBezTo>
                      <a:cubicBezTo>
                        <a:pt x="375968" y="338017"/>
                        <a:pt x="362549" y="360409"/>
                        <a:pt x="345179" y="378273"/>
                      </a:cubicBezTo>
                      <a:cubicBezTo>
                        <a:pt x="327727" y="396137"/>
                        <a:pt x="306241" y="409721"/>
                        <a:pt x="281379" y="418529"/>
                      </a:cubicBezTo>
                      <a:cubicBezTo>
                        <a:pt x="257094" y="427173"/>
                        <a:pt x="229516" y="431536"/>
                        <a:pt x="199386" y="431536"/>
                      </a:cubicBezTo>
                      <a:close/>
                      <a:moveTo>
                        <a:pt x="34740" y="34822"/>
                      </a:moveTo>
                      <a:lnTo>
                        <a:pt x="34740" y="221201"/>
                      </a:lnTo>
                      <a:cubicBezTo>
                        <a:pt x="34740" y="251414"/>
                        <a:pt x="38692" y="278004"/>
                        <a:pt x="46348" y="300231"/>
                      </a:cubicBezTo>
                      <a:cubicBezTo>
                        <a:pt x="53839" y="321882"/>
                        <a:pt x="64623" y="339993"/>
                        <a:pt x="78454" y="354070"/>
                      </a:cubicBezTo>
                      <a:cubicBezTo>
                        <a:pt x="92119" y="368065"/>
                        <a:pt x="109160" y="378850"/>
                        <a:pt x="129082" y="385929"/>
                      </a:cubicBezTo>
                      <a:cubicBezTo>
                        <a:pt x="149580" y="393256"/>
                        <a:pt x="173289" y="396960"/>
                        <a:pt x="199386" y="396960"/>
                      </a:cubicBezTo>
                      <a:cubicBezTo>
                        <a:pt x="225482" y="396960"/>
                        <a:pt x="249109" y="393256"/>
                        <a:pt x="269689" y="385929"/>
                      </a:cubicBezTo>
                      <a:cubicBezTo>
                        <a:pt x="289611" y="378850"/>
                        <a:pt x="306652" y="368147"/>
                        <a:pt x="320318" y="354070"/>
                      </a:cubicBezTo>
                      <a:cubicBezTo>
                        <a:pt x="334066" y="339993"/>
                        <a:pt x="344850" y="321799"/>
                        <a:pt x="352424" y="300231"/>
                      </a:cubicBezTo>
                      <a:cubicBezTo>
                        <a:pt x="360162" y="278004"/>
                        <a:pt x="364031" y="251414"/>
                        <a:pt x="364031" y="221201"/>
                      </a:cubicBezTo>
                      <a:lnTo>
                        <a:pt x="364031" y="34822"/>
                      </a:lnTo>
                      <a:lnTo>
                        <a:pt x="354893" y="34822"/>
                      </a:lnTo>
                      <a:lnTo>
                        <a:pt x="354893" y="220049"/>
                      </a:lnTo>
                      <a:cubicBezTo>
                        <a:pt x="354893" y="276193"/>
                        <a:pt x="341475" y="319247"/>
                        <a:pt x="315049" y="347978"/>
                      </a:cubicBezTo>
                      <a:cubicBezTo>
                        <a:pt x="288212" y="377121"/>
                        <a:pt x="249273" y="391939"/>
                        <a:pt x="199468" y="391939"/>
                      </a:cubicBezTo>
                      <a:cubicBezTo>
                        <a:pt x="149663" y="391939"/>
                        <a:pt x="109572" y="376873"/>
                        <a:pt x="83064" y="347237"/>
                      </a:cubicBezTo>
                      <a:cubicBezTo>
                        <a:pt x="57132" y="318095"/>
                        <a:pt x="43960" y="275370"/>
                        <a:pt x="43960" y="220049"/>
                      </a:cubicBezTo>
                      <a:lnTo>
                        <a:pt x="43960" y="34822"/>
                      </a:lnTo>
                      <a:lnTo>
                        <a:pt x="34822" y="34822"/>
                      </a:lnTo>
                      <a:close/>
                    </a:path>
                  </a:pathLst>
                </a:custGeom>
                <a:grpFill/>
                <a:ln w="8232" cap="flat">
                  <a:noFill/>
                  <a:prstDash val="solid"/>
                  <a:miter/>
                </a:ln>
              </p:spPr>
              <p:txBody>
                <a:bodyPr rtlCol="0" anchor="ctr"/>
                <a:lstStyle/>
                <a:p>
                  <a:endParaRPr lang="en-US"/>
                </a:p>
              </p:txBody>
            </p:sp>
          </p:grpSp>
          <p:grpSp>
            <p:nvGrpSpPr>
              <p:cNvPr id="18" name="Gráfico 23">
                <a:extLst>
                  <a:ext uri="{FF2B5EF4-FFF2-40B4-BE49-F238E27FC236}">
                    <a16:creationId xmlns:a16="http://schemas.microsoft.com/office/drawing/2014/main" id="{F82E455D-1324-D059-04F6-16242BDA4154}"/>
                  </a:ext>
                </a:extLst>
              </p:cNvPr>
              <p:cNvGrpSpPr/>
              <p:nvPr/>
            </p:nvGrpSpPr>
            <p:grpSpPr>
              <a:xfrm>
                <a:off x="1958458" y="5158930"/>
                <a:ext cx="434753" cy="441826"/>
                <a:chOff x="1958458" y="5158930"/>
                <a:chExt cx="434753" cy="441826"/>
              </a:xfrm>
              <a:grpFill/>
            </p:grpSpPr>
            <p:sp>
              <p:nvSpPr>
                <p:cNvPr id="64" name="Forma Livre: Forma 63">
                  <a:extLst>
                    <a:ext uri="{FF2B5EF4-FFF2-40B4-BE49-F238E27FC236}">
                      <a16:creationId xmlns:a16="http://schemas.microsoft.com/office/drawing/2014/main" id="{E66BA097-5200-C68F-0006-42BC9591829A}"/>
                    </a:ext>
                  </a:extLst>
                </p:cNvPr>
                <p:cNvSpPr/>
                <p:nvPr/>
              </p:nvSpPr>
              <p:spPr>
                <a:xfrm>
                  <a:off x="1975828" y="5176465"/>
                  <a:ext cx="399923" cy="407004"/>
                </a:xfrm>
                <a:custGeom>
                  <a:avLst/>
                  <a:gdLst>
                    <a:gd name="connsiteX0" fmla="*/ 44207 w 399923"/>
                    <a:gd name="connsiteY0" fmla="*/ 203173 h 407004"/>
                    <a:gd name="connsiteX1" fmla="*/ 57955 w 399923"/>
                    <a:gd name="connsiteY1" fmla="*/ 271253 h 407004"/>
                    <a:gd name="connsiteX2" fmla="*/ 94589 w 399923"/>
                    <a:gd name="connsiteY2" fmla="*/ 322952 h 407004"/>
                    <a:gd name="connsiteX3" fmla="*/ 147275 w 399923"/>
                    <a:gd name="connsiteY3" fmla="*/ 355799 h 407004"/>
                    <a:gd name="connsiteX4" fmla="*/ 209100 w 399923"/>
                    <a:gd name="connsiteY4" fmla="*/ 367242 h 407004"/>
                    <a:gd name="connsiteX5" fmla="*/ 254295 w 399923"/>
                    <a:gd name="connsiteY5" fmla="*/ 361314 h 407004"/>
                    <a:gd name="connsiteX6" fmla="*/ 294551 w 399923"/>
                    <a:gd name="connsiteY6" fmla="*/ 344356 h 407004"/>
                    <a:gd name="connsiteX7" fmla="*/ 328550 w 399923"/>
                    <a:gd name="connsiteY7" fmla="*/ 317684 h 407004"/>
                    <a:gd name="connsiteX8" fmla="*/ 354482 w 399923"/>
                    <a:gd name="connsiteY8" fmla="*/ 282202 h 407004"/>
                    <a:gd name="connsiteX9" fmla="*/ 399924 w 399923"/>
                    <a:gd name="connsiteY9" fmla="*/ 282202 h 407004"/>
                    <a:gd name="connsiteX10" fmla="*/ 370535 w 399923"/>
                    <a:gd name="connsiteY10" fmla="*/ 332749 h 407004"/>
                    <a:gd name="connsiteX11" fmla="*/ 326821 w 399923"/>
                    <a:gd name="connsiteY11" fmla="*/ 372264 h 407004"/>
                    <a:gd name="connsiteX12" fmla="*/ 271665 w 399923"/>
                    <a:gd name="connsiteY12" fmla="*/ 397866 h 407004"/>
                    <a:gd name="connsiteX13" fmla="*/ 208359 w 399923"/>
                    <a:gd name="connsiteY13" fmla="*/ 407004 h 407004"/>
                    <a:gd name="connsiteX14" fmla="*/ 126283 w 399923"/>
                    <a:gd name="connsiteY14" fmla="*/ 391198 h 407004"/>
                    <a:gd name="connsiteX15" fmla="*/ 60096 w 399923"/>
                    <a:gd name="connsiteY15" fmla="*/ 347732 h 407004"/>
                    <a:gd name="connsiteX16" fmla="*/ 16053 w 399923"/>
                    <a:gd name="connsiteY16" fmla="*/ 282861 h 407004"/>
                    <a:gd name="connsiteX17" fmla="*/ 0 w 399923"/>
                    <a:gd name="connsiteY17" fmla="*/ 203337 h 407004"/>
                    <a:gd name="connsiteX18" fmla="*/ 16053 w 399923"/>
                    <a:gd name="connsiteY18" fmla="*/ 123814 h 407004"/>
                    <a:gd name="connsiteX19" fmla="*/ 60096 w 399923"/>
                    <a:gd name="connsiteY19" fmla="*/ 59108 h 407004"/>
                    <a:gd name="connsiteX20" fmla="*/ 126283 w 399923"/>
                    <a:gd name="connsiteY20" fmla="*/ 15806 h 407004"/>
                    <a:gd name="connsiteX21" fmla="*/ 208359 w 399923"/>
                    <a:gd name="connsiteY21" fmla="*/ 0 h 407004"/>
                    <a:gd name="connsiteX22" fmla="*/ 271500 w 399923"/>
                    <a:gd name="connsiteY22" fmla="*/ 8973 h 407004"/>
                    <a:gd name="connsiteX23" fmla="*/ 326245 w 399923"/>
                    <a:gd name="connsiteY23" fmla="*/ 34329 h 407004"/>
                    <a:gd name="connsiteX24" fmla="*/ 369959 w 399923"/>
                    <a:gd name="connsiteY24" fmla="*/ 73844 h 407004"/>
                    <a:gd name="connsiteX25" fmla="*/ 399924 w 399923"/>
                    <a:gd name="connsiteY25" fmla="*/ 124801 h 407004"/>
                    <a:gd name="connsiteX26" fmla="*/ 354482 w 399923"/>
                    <a:gd name="connsiteY26" fmla="*/ 124801 h 407004"/>
                    <a:gd name="connsiteX27" fmla="*/ 328879 w 399923"/>
                    <a:gd name="connsiteY27" fmla="*/ 89156 h 407004"/>
                    <a:gd name="connsiteX28" fmla="*/ 294880 w 399923"/>
                    <a:gd name="connsiteY28" fmla="*/ 62236 h 407004"/>
                    <a:gd name="connsiteX29" fmla="*/ 254460 w 399923"/>
                    <a:gd name="connsiteY29" fmla="*/ 45278 h 407004"/>
                    <a:gd name="connsiteX30" fmla="*/ 209017 w 399923"/>
                    <a:gd name="connsiteY30" fmla="*/ 39350 h 407004"/>
                    <a:gd name="connsiteX31" fmla="*/ 146781 w 399923"/>
                    <a:gd name="connsiteY31" fmla="*/ 50958 h 407004"/>
                    <a:gd name="connsiteX32" fmla="*/ 94095 w 399923"/>
                    <a:gd name="connsiteY32" fmla="*/ 83969 h 407004"/>
                    <a:gd name="connsiteX33" fmla="*/ 57626 w 399923"/>
                    <a:gd name="connsiteY33" fmla="*/ 135668 h 407004"/>
                    <a:gd name="connsiteX34" fmla="*/ 44043 w 399923"/>
                    <a:gd name="connsiteY34" fmla="*/ 203419 h 4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9923" h="40700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6"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3"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0" y="8973"/>
                      </a:cubicBezTo>
                      <a:cubicBezTo>
                        <a:pt x="291505" y="14983"/>
                        <a:pt x="309698" y="23380"/>
                        <a:pt x="326245" y="34329"/>
                      </a:cubicBezTo>
                      <a:cubicBezTo>
                        <a:pt x="342792" y="45278"/>
                        <a:pt x="357363" y="58449"/>
                        <a:pt x="369959" y="73844"/>
                      </a:cubicBezTo>
                      <a:cubicBezTo>
                        <a:pt x="382554" y="89238"/>
                        <a:pt x="392515" y="106197"/>
                        <a:pt x="399924" y="124801"/>
                      </a:cubicBezTo>
                      <a:lnTo>
                        <a:pt x="354482" y="124801"/>
                      </a:lnTo>
                      <a:cubicBezTo>
                        <a:pt x="347649" y="111547"/>
                        <a:pt x="339088" y="99693"/>
                        <a:pt x="328879" y="89156"/>
                      </a:cubicBezTo>
                      <a:cubicBezTo>
                        <a:pt x="318671" y="78618"/>
                        <a:pt x="307393" y="69645"/>
                        <a:pt x="294880" y="62236"/>
                      </a:cubicBezTo>
                      <a:cubicBezTo>
                        <a:pt x="282449" y="54827"/>
                        <a:pt x="268948" y="49229"/>
                        <a:pt x="254460" y="45278"/>
                      </a:cubicBezTo>
                      <a:cubicBezTo>
                        <a:pt x="239971" y="41326"/>
                        <a:pt x="224824"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1" y="155920"/>
                        <a:pt x="44043" y="178476"/>
                        <a:pt x="44043" y="203419"/>
                      </a:cubicBezTo>
                      <a:close/>
                    </a:path>
                  </a:pathLst>
                </a:custGeom>
                <a:grpFill/>
                <a:ln w="8232" cap="flat">
                  <a:noFill/>
                  <a:prstDash val="solid"/>
                  <a:miter/>
                </a:ln>
              </p:spPr>
              <p:txBody>
                <a:bodyPr rtlCol="0" anchor="ctr"/>
                <a:lstStyle/>
                <a:p>
                  <a:endParaRPr lang="en-US"/>
                </a:p>
              </p:txBody>
            </p:sp>
            <p:sp>
              <p:nvSpPr>
                <p:cNvPr id="65" name="Forma Livre: Forma 64">
                  <a:extLst>
                    <a:ext uri="{FF2B5EF4-FFF2-40B4-BE49-F238E27FC236}">
                      <a16:creationId xmlns:a16="http://schemas.microsoft.com/office/drawing/2014/main" id="{5607F12C-4964-F592-398E-71438B670C1A}"/>
                    </a:ext>
                  </a:extLst>
                </p:cNvPr>
                <p:cNvSpPr/>
                <p:nvPr/>
              </p:nvSpPr>
              <p:spPr>
                <a:xfrm>
                  <a:off x="1958458" y="5158930"/>
                  <a:ext cx="434753" cy="441826"/>
                </a:xfrm>
                <a:custGeom>
                  <a:avLst/>
                  <a:gdLst>
                    <a:gd name="connsiteX0" fmla="*/ 225729 w 434753"/>
                    <a:gd name="connsiteY0" fmla="*/ 441826 h 441826"/>
                    <a:gd name="connsiteX1" fmla="*/ 137067 w 434753"/>
                    <a:gd name="connsiteY1" fmla="*/ 424703 h 441826"/>
                    <a:gd name="connsiteX2" fmla="*/ 65282 w 434753"/>
                    <a:gd name="connsiteY2" fmla="*/ 377532 h 441826"/>
                    <a:gd name="connsiteX3" fmla="*/ 17453 w 434753"/>
                    <a:gd name="connsiteY3" fmla="*/ 307146 h 441826"/>
                    <a:gd name="connsiteX4" fmla="*/ 0 w 434753"/>
                    <a:gd name="connsiteY4" fmla="*/ 220707 h 441826"/>
                    <a:gd name="connsiteX5" fmla="*/ 17453 w 434753"/>
                    <a:gd name="connsiteY5" fmla="*/ 134268 h 441826"/>
                    <a:gd name="connsiteX6" fmla="*/ 65364 w 434753"/>
                    <a:gd name="connsiteY6" fmla="*/ 64047 h 441826"/>
                    <a:gd name="connsiteX7" fmla="*/ 137067 w 434753"/>
                    <a:gd name="connsiteY7" fmla="*/ 17123 h 441826"/>
                    <a:gd name="connsiteX8" fmla="*/ 225729 w 434753"/>
                    <a:gd name="connsiteY8" fmla="*/ 0 h 441826"/>
                    <a:gd name="connsiteX9" fmla="*/ 293892 w 434753"/>
                    <a:gd name="connsiteY9" fmla="*/ 9714 h 441826"/>
                    <a:gd name="connsiteX10" fmla="*/ 353247 w 434753"/>
                    <a:gd name="connsiteY10" fmla="*/ 37210 h 441826"/>
                    <a:gd name="connsiteX11" fmla="*/ 400830 w 434753"/>
                    <a:gd name="connsiteY11" fmla="*/ 80182 h 441826"/>
                    <a:gd name="connsiteX12" fmla="*/ 433512 w 434753"/>
                    <a:gd name="connsiteY12" fmla="*/ 135668 h 441826"/>
                    <a:gd name="connsiteX13" fmla="*/ 431783 w 434753"/>
                    <a:gd name="connsiteY13" fmla="*/ 151803 h 441826"/>
                    <a:gd name="connsiteX14" fmla="*/ 417376 w 434753"/>
                    <a:gd name="connsiteY14" fmla="*/ 159377 h 441826"/>
                    <a:gd name="connsiteX15" fmla="*/ 371934 w 434753"/>
                    <a:gd name="connsiteY15" fmla="*/ 159377 h 441826"/>
                    <a:gd name="connsiteX16" fmla="*/ 356540 w 434753"/>
                    <a:gd name="connsiteY16" fmla="*/ 149992 h 441826"/>
                    <a:gd name="connsiteX17" fmla="*/ 333901 w 434753"/>
                    <a:gd name="connsiteY17" fmla="*/ 118380 h 441826"/>
                    <a:gd name="connsiteX18" fmla="*/ 303606 w 434753"/>
                    <a:gd name="connsiteY18" fmla="*/ 94342 h 441826"/>
                    <a:gd name="connsiteX19" fmla="*/ 267467 w 434753"/>
                    <a:gd name="connsiteY19" fmla="*/ 79194 h 441826"/>
                    <a:gd name="connsiteX20" fmla="*/ 226635 w 434753"/>
                    <a:gd name="connsiteY20" fmla="*/ 73926 h 441826"/>
                    <a:gd name="connsiteX21" fmla="*/ 170738 w 434753"/>
                    <a:gd name="connsiteY21" fmla="*/ 84381 h 441826"/>
                    <a:gd name="connsiteX22" fmla="*/ 123567 w 434753"/>
                    <a:gd name="connsiteY22" fmla="*/ 113935 h 441826"/>
                    <a:gd name="connsiteX23" fmla="*/ 91131 w 434753"/>
                    <a:gd name="connsiteY23" fmla="*/ 160035 h 441826"/>
                    <a:gd name="connsiteX24" fmla="*/ 79112 w 434753"/>
                    <a:gd name="connsiteY24" fmla="*/ 220707 h 441826"/>
                    <a:gd name="connsiteX25" fmla="*/ 91296 w 434753"/>
                    <a:gd name="connsiteY25" fmla="*/ 281626 h 441826"/>
                    <a:gd name="connsiteX26" fmla="*/ 123978 w 434753"/>
                    <a:gd name="connsiteY26" fmla="*/ 327809 h 441826"/>
                    <a:gd name="connsiteX27" fmla="*/ 170985 w 434753"/>
                    <a:gd name="connsiteY27" fmla="*/ 357116 h 441826"/>
                    <a:gd name="connsiteX28" fmla="*/ 226552 w 434753"/>
                    <a:gd name="connsiteY28" fmla="*/ 367407 h 441826"/>
                    <a:gd name="connsiteX29" fmla="*/ 267137 w 434753"/>
                    <a:gd name="connsiteY29" fmla="*/ 362138 h 441826"/>
                    <a:gd name="connsiteX30" fmla="*/ 303112 w 434753"/>
                    <a:gd name="connsiteY30" fmla="*/ 346990 h 441826"/>
                    <a:gd name="connsiteX31" fmla="*/ 333490 w 434753"/>
                    <a:gd name="connsiteY31" fmla="*/ 323117 h 441826"/>
                    <a:gd name="connsiteX32" fmla="*/ 356540 w 434753"/>
                    <a:gd name="connsiteY32" fmla="*/ 291505 h 441826"/>
                    <a:gd name="connsiteX33" fmla="*/ 371852 w 434753"/>
                    <a:gd name="connsiteY33" fmla="*/ 282367 h 441826"/>
                    <a:gd name="connsiteX34" fmla="*/ 417294 w 434753"/>
                    <a:gd name="connsiteY34" fmla="*/ 282367 h 441826"/>
                    <a:gd name="connsiteX35" fmla="*/ 431618 w 434753"/>
                    <a:gd name="connsiteY35" fmla="*/ 289941 h 441826"/>
                    <a:gd name="connsiteX36" fmla="*/ 433429 w 434753"/>
                    <a:gd name="connsiteY36" fmla="*/ 306076 h 441826"/>
                    <a:gd name="connsiteX37" fmla="*/ 401323 w 434753"/>
                    <a:gd name="connsiteY37" fmla="*/ 361232 h 441826"/>
                    <a:gd name="connsiteX38" fmla="*/ 353659 w 434753"/>
                    <a:gd name="connsiteY38" fmla="*/ 404287 h 441826"/>
                    <a:gd name="connsiteX39" fmla="*/ 294057 w 434753"/>
                    <a:gd name="connsiteY39" fmla="*/ 431947 h 441826"/>
                    <a:gd name="connsiteX40" fmla="*/ 225647 w 434753"/>
                    <a:gd name="connsiteY40" fmla="*/ 441826 h 441826"/>
                    <a:gd name="connsiteX41" fmla="*/ 225729 w 434753"/>
                    <a:gd name="connsiteY41" fmla="*/ 34740 h 441826"/>
                    <a:gd name="connsiteX42" fmla="*/ 150321 w 434753"/>
                    <a:gd name="connsiteY42" fmla="*/ 49229 h 441826"/>
                    <a:gd name="connsiteX43" fmla="*/ 89649 w 434753"/>
                    <a:gd name="connsiteY43" fmla="*/ 88908 h 441826"/>
                    <a:gd name="connsiteX44" fmla="*/ 49394 w 434753"/>
                    <a:gd name="connsiteY44" fmla="*/ 148016 h 441826"/>
                    <a:gd name="connsiteX45" fmla="*/ 34823 w 434753"/>
                    <a:gd name="connsiteY45" fmla="*/ 220707 h 441826"/>
                    <a:gd name="connsiteX46" fmla="*/ 49394 w 434753"/>
                    <a:gd name="connsiteY46" fmla="*/ 293398 h 441826"/>
                    <a:gd name="connsiteX47" fmla="*/ 89732 w 434753"/>
                    <a:gd name="connsiteY47" fmla="*/ 352753 h 441826"/>
                    <a:gd name="connsiteX48" fmla="*/ 150404 w 434753"/>
                    <a:gd name="connsiteY48" fmla="*/ 392597 h 441826"/>
                    <a:gd name="connsiteX49" fmla="*/ 225811 w 434753"/>
                    <a:gd name="connsiteY49" fmla="*/ 407086 h 441826"/>
                    <a:gd name="connsiteX50" fmla="*/ 284096 w 434753"/>
                    <a:gd name="connsiteY50" fmla="*/ 398689 h 441826"/>
                    <a:gd name="connsiteX51" fmla="*/ 334724 w 434753"/>
                    <a:gd name="connsiteY51" fmla="*/ 375227 h 441826"/>
                    <a:gd name="connsiteX52" fmla="*/ 374486 w 434753"/>
                    <a:gd name="connsiteY52" fmla="*/ 339334 h 441826"/>
                    <a:gd name="connsiteX53" fmla="*/ 389798 w 434753"/>
                    <a:gd name="connsiteY53" fmla="*/ 317107 h 441826"/>
                    <a:gd name="connsiteX54" fmla="*/ 381978 w 434753"/>
                    <a:gd name="connsiteY54" fmla="*/ 317107 h 441826"/>
                    <a:gd name="connsiteX55" fmla="*/ 358433 w 434753"/>
                    <a:gd name="connsiteY55" fmla="*/ 347320 h 441826"/>
                    <a:gd name="connsiteX56" fmla="*/ 320894 w 434753"/>
                    <a:gd name="connsiteY56" fmla="*/ 376873 h 441826"/>
                    <a:gd name="connsiteX57" fmla="*/ 276358 w 434753"/>
                    <a:gd name="connsiteY57" fmla="*/ 395643 h 441826"/>
                    <a:gd name="connsiteX58" fmla="*/ 226552 w 434753"/>
                    <a:gd name="connsiteY58" fmla="*/ 402147 h 441826"/>
                    <a:gd name="connsiteX59" fmla="*/ 158471 w 434753"/>
                    <a:gd name="connsiteY59" fmla="*/ 389551 h 441826"/>
                    <a:gd name="connsiteX60" fmla="*/ 100187 w 434753"/>
                    <a:gd name="connsiteY60" fmla="*/ 353247 h 441826"/>
                    <a:gd name="connsiteX61" fmla="*/ 59602 w 434753"/>
                    <a:gd name="connsiteY61" fmla="*/ 296032 h 441826"/>
                    <a:gd name="connsiteX62" fmla="*/ 44290 w 434753"/>
                    <a:gd name="connsiteY62" fmla="*/ 220790 h 441826"/>
                    <a:gd name="connsiteX63" fmla="*/ 59355 w 434753"/>
                    <a:gd name="connsiteY63" fmla="*/ 145958 h 441826"/>
                    <a:gd name="connsiteX64" fmla="*/ 99775 w 434753"/>
                    <a:gd name="connsiteY64" fmla="*/ 88662 h 441826"/>
                    <a:gd name="connsiteX65" fmla="*/ 157977 w 434753"/>
                    <a:gd name="connsiteY65" fmla="*/ 52193 h 441826"/>
                    <a:gd name="connsiteX66" fmla="*/ 226470 w 434753"/>
                    <a:gd name="connsiteY66" fmla="*/ 39350 h 441826"/>
                    <a:gd name="connsiteX67" fmla="*/ 276440 w 434753"/>
                    <a:gd name="connsiteY67" fmla="*/ 45854 h 441826"/>
                    <a:gd name="connsiteX68" fmla="*/ 321224 w 434753"/>
                    <a:gd name="connsiteY68" fmla="*/ 64623 h 441826"/>
                    <a:gd name="connsiteX69" fmla="*/ 358845 w 434753"/>
                    <a:gd name="connsiteY69" fmla="*/ 94424 h 441826"/>
                    <a:gd name="connsiteX70" fmla="*/ 382060 w 434753"/>
                    <a:gd name="connsiteY70" fmla="*/ 124801 h 441826"/>
                    <a:gd name="connsiteX71" fmla="*/ 389551 w 434753"/>
                    <a:gd name="connsiteY71" fmla="*/ 124801 h 441826"/>
                    <a:gd name="connsiteX72" fmla="*/ 373910 w 434753"/>
                    <a:gd name="connsiteY72" fmla="*/ 102245 h 441826"/>
                    <a:gd name="connsiteX73" fmla="*/ 334066 w 434753"/>
                    <a:gd name="connsiteY73" fmla="*/ 66270 h 441826"/>
                    <a:gd name="connsiteX74" fmla="*/ 283931 w 434753"/>
                    <a:gd name="connsiteY74" fmla="*/ 43055 h 441826"/>
                    <a:gd name="connsiteX75" fmla="*/ 225729 w 434753"/>
                    <a:gd name="connsiteY75" fmla="*/ 34822 h 4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4753" h="441826">
                      <a:moveTo>
                        <a:pt x="225729" y="441826"/>
                      </a:moveTo>
                      <a:cubicBezTo>
                        <a:pt x="194364" y="441826"/>
                        <a:pt x="164481" y="436063"/>
                        <a:pt x="137067"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7" y="17123"/>
                      </a:cubicBezTo>
                      <a:cubicBezTo>
                        <a:pt x="164481" y="5762"/>
                        <a:pt x="194364" y="0"/>
                        <a:pt x="225729" y="0"/>
                      </a:cubicBezTo>
                      <a:cubicBezTo>
                        <a:pt x="249438" y="0"/>
                        <a:pt x="272324" y="3293"/>
                        <a:pt x="293892" y="9714"/>
                      </a:cubicBezTo>
                      <a:cubicBezTo>
                        <a:pt x="315378" y="16135"/>
                        <a:pt x="335383" y="25438"/>
                        <a:pt x="353247" y="37210"/>
                      </a:cubicBezTo>
                      <a:cubicBezTo>
                        <a:pt x="371193" y="49064"/>
                        <a:pt x="387164" y="63553"/>
                        <a:pt x="400830" y="80182"/>
                      </a:cubicBezTo>
                      <a:cubicBezTo>
                        <a:pt x="414495" y="96894"/>
                        <a:pt x="425444" y="115581"/>
                        <a:pt x="433512" y="135668"/>
                      </a:cubicBezTo>
                      <a:cubicBezTo>
                        <a:pt x="435652" y="141019"/>
                        <a:pt x="434993" y="147028"/>
                        <a:pt x="431783" y="151803"/>
                      </a:cubicBezTo>
                      <a:cubicBezTo>
                        <a:pt x="428572"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1"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1" y="340487"/>
                        <a:pt x="153367" y="350283"/>
                        <a:pt x="170985" y="357116"/>
                      </a:cubicBezTo>
                      <a:cubicBezTo>
                        <a:pt x="188766" y="363949"/>
                        <a:pt x="207453" y="367407"/>
                        <a:pt x="226552" y="367407"/>
                      </a:cubicBezTo>
                      <a:cubicBezTo>
                        <a:pt x="240712" y="367407"/>
                        <a:pt x="254377"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29" y="306076"/>
                      </a:cubicBezTo>
                      <a:cubicBezTo>
                        <a:pt x="425691" y="325998"/>
                        <a:pt x="414907" y="344521"/>
                        <a:pt x="401323" y="361232"/>
                      </a:cubicBezTo>
                      <a:cubicBezTo>
                        <a:pt x="387823" y="377944"/>
                        <a:pt x="371770" y="392432"/>
                        <a:pt x="353659" y="404287"/>
                      </a:cubicBezTo>
                      <a:cubicBezTo>
                        <a:pt x="335712" y="416059"/>
                        <a:pt x="315625" y="425362"/>
                        <a:pt x="294057" y="431947"/>
                      </a:cubicBezTo>
                      <a:cubicBezTo>
                        <a:pt x="272406" y="438533"/>
                        <a:pt x="249438" y="441826"/>
                        <a:pt x="225647" y="441826"/>
                      </a:cubicBezTo>
                      <a:close/>
                      <a:moveTo>
                        <a:pt x="225729" y="34740"/>
                      </a:moveTo>
                      <a:cubicBezTo>
                        <a:pt x="198892" y="34740"/>
                        <a:pt x="173537" y="39597"/>
                        <a:pt x="150321" y="49229"/>
                      </a:cubicBezTo>
                      <a:cubicBezTo>
                        <a:pt x="127024" y="58861"/>
                        <a:pt x="106608" y="72197"/>
                        <a:pt x="89649" y="88908"/>
                      </a:cubicBezTo>
                      <a:cubicBezTo>
                        <a:pt x="72691" y="105538"/>
                        <a:pt x="59108" y="125460"/>
                        <a:pt x="49394" y="148016"/>
                      </a:cubicBezTo>
                      <a:cubicBezTo>
                        <a:pt x="39680" y="170490"/>
                        <a:pt x="34823" y="195023"/>
                        <a:pt x="34823" y="220707"/>
                      </a:cubicBezTo>
                      <a:cubicBezTo>
                        <a:pt x="34823" y="246392"/>
                        <a:pt x="39762" y="270924"/>
                        <a:pt x="49394" y="293398"/>
                      </a:cubicBezTo>
                      <a:cubicBezTo>
                        <a:pt x="59108" y="316037"/>
                        <a:pt x="72691" y="335959"/>
                        <a:pt x="89732" y="352753"/>
                      </a:cubicBezTo>
                      <a:cubicBezTo>
                        <a:pt x="106773" y="369547"/>
                        <a:pt x="127189" y="382965"/>
                        <a:pt x="150404" y="392597"/>
                      </a:cubicBezTo>
                      <a:cubicBezTo>
                        <a:pt x="173619" y="402229"/>
                        <a:pt x="198974" y="407086"/>
                        <a:pt x="225811" y="407086"/>
                      </a:cubicBezTo>
                      <a:cubicBezTo>
                        <a:pt x="246145" y="407086"/>
                        <a:pt x="265738" y="404287"/>
                        <a:pt x="284096" y="398689"/>
                      </a:cubicBezTo>
                      <a:cubicBezTo>
                        <a:pt x="302536" y="393091"/>
                        <a:pt x="319577" y="385188"/>
                        <a:pt x="334724" y="375227"/>
                      </a:cubicBezTo>
                      <a:cubicBezTo>
                        <a:pt x="349790" y="365348"/>
                        <a:pt x="363208" y="353247"/>
                        <a:pt x="374486" y="339334"/>
                      </a:cubicBezTo>
                      <a:cubicBezTo>
                        <a:pt x="380166" y="332255"/>
                        <a:pt x="385353" y="324845"/>
                        <a:pt x="389798" y="317107"/>
                      </a:cubicBezTo>
                      <a:lnTo>
                        <a:pt x="381978" y="317107"/>
                      </a:lnTo>
                      <a:cubicBezTo>
                        <a:pt x="375227" y="328138"/>
                        <a:pt x="367324" y="338264"/>
                        <a:pt x="358433" y="347320"/>
                      </a:cubicBezTo>
                      <a:cubicBezTo>
                        <a:pt x="347237" y="358762"/>
                        <a:pt x="334642" y="368723"/>
                        <a:pt x="320894" y="376873"/>
                      </a:cubicBezTo>
                      <a:cubicBezTo>
                        <a:pt x="307146" y="385023"/>
                        <a:pt x="292164" y="391362"/>
                        <a:pt x="276358" y="395643"/>
                      </a:cubicBezTo>
                      <a:cubicBezTo>
                        <a:pt x="260551" y="400006"/>
                        <a:pt x="243840" y="402147"/>
                        <a:pt x="226552" y="402147"/>
                      </a:cubicBezTo>
                      <a:cubicBezTo>
                        <a:pt x="203173" y="402147"/>
                        <a:pt x="180287" y="397866"/>
                        <a:pt x="158471" y="389551"/>
                      </a:cubicBezTo>
                      <a:cubicBezTo>
                        <a:pt x="136656" y="381154"/>
                        <a:pt x="117063" y="368888"/>
                        <a:pt x="100187" y="353247"/>
                      </a:cubicBezTo>
                      <a:cubicBezTo>
                        <a:pt x="83311" y="337523"/>
                        <a:pt x="69645" y="318260"/>
                        <a:pt x="59602" y="296032"/>
                      </a:cubicBezTo>
                      <a:cubicBezTo>
                        <a:pt x="49476" y="273641"/>
                        <a:pt x="44290" y="248285"/>
                        <a:pt x="44290" y="220790"/>
                      </a:cubicBezTo>
                      <a:cubicBezTo>
                        <a:pt x="44290" y="193294"/>
                        <a:pt x="49394" y="168350"/>
                        <a:pt x="59355" y="145958"/>
                      </a:cubicBezTo>
                      <a:cubicBezTo>
                        <a:pt x="69316" y="123731"/>
                        <a:pt x="82899" y="104385"/>
                        <a:pt x="99775" y="88662"/>
                      </a:cubicBezTo>
                      <a:cubicBezTo>
                        <a:pt x="116569" y="73020"/>
                        <a:pt x="136162" y="60672"/>
                        <a:pt x="157977" y="52193"/>
                      </a:cubicBezTo>
                      <a:cubicBezTo>
                        <a:pt x="179793" y="43631"/>
                        <a:pt x="202843" y="39350"/>
                        <a:pt x="226470" y="39350"/>
                      </a:cubicBezTo>
                      <a:cubicBezTo>
                        <a:pt x="243675" y="39350"/>
                        <a:pt x="260469" y="41573"/>
                        <a:pt x="276440" y="45854"/>
                      </a:cubicBezTo>
                      <a:cubicBezTo>
                        <a:pt x="292411" y="50217"/>
                        <a:pt x="307476" y="56556"/>
                        <a:pt x="321224" y="64623"/>
                      </a:cubicBezTo>
                      <a:cubicBezTo>
                        <a:pt x="334971" y="72773"/>
                        <a:pt x="347649" y="82817"/>
                        <a:pt x="358845" y="94424"/>
                      </a:cubicBezTo>
                      <a:cubicBezTo>
                        <a:pt x="367653" y="103562"/>
                        <a:pt x="375474" y="113770"/>
                        <a:pt x="382060" y="124801"/>
                      </a:cubicBezTo>
                      <a:lnTo>
                        <a:pt x="389551" y="124801"/>
                      </a:lnTo>
                      <a:cubicBezTo>
                        <a:pt x="384941" y="116898"/>
                        <a:pt x="379673" y="109325"/>
                        <a:pt x="373910" y="102245"/>
                      </a:cubicBezTo>
                      <a:cubicBezTo>
                        <a:pt x="362467" y="88250"/>
                        <a:pt x="349048" y="76149"/>
                        <a:pt x="334066" y="66270"/>
                      </a:cubicBezTo>
                      <a:cubicBezTo>
                        <a:pt x="319001" y="56309"/>
                        <a:pt x="302125" y="48488"/>
                        <a:pt x="283931" y="43055"/>
                      </a:cubicBezTo>
                      <a:cubicBezTo>
                        <a:pt x="265656" y="37621"/>
                        <a:pt x="246063" y="34822"/>
                        <a:pt x="225729" y="34822"/>
                      </a:cubicBezTo>
                      <a:close/>
                    </a:path>
                  </a:pathLst>
                </a:custGeom>
                <a:grpFill/>
                <a:ln w="8232" cap="flat">
                  <a:noFill/>
                  <a:prstDash val="solid"/>
                  <a:miter/>
                </a:ln>
              </p:spPr>
              <p:txBody>
                <a:bodyPr rtlCol="0" anchor="ctr"/>
                <a:lstStyle/>
                <a:p>
                  <a:endParaRPr lang="en-US"/>
                </a:p>
              </p:txBody>
            </p:sp>
          </p:grpSp>
          <p:grpSp>
            <p:nvGrpSpPr>
              <p:cNvPr id="19" name="Gráfico 23">
                <a:extLst>
                  <a:ext uri="{FF2B5EF4-FFF2-40B4-BE49-F238E27FC236}">
                    <a16:creationId xmlns:a16="http://schemas.microsoft.com/office/drawing/2014/main" id="{9CB6E643-9F9F-AF67-80C1-329B64E359CE}"/>
                  </a:ext>
                </a:extLst>
              </p:cNvPr>
              <p:cNvGrpSpPr/>
              <p:nvPr/>
            </p:nvGrpSpPr>
            <p:grpSpPr>
              <a:xfrm>
                <a:off x="2611277" y="5158848"/>
                <a:ext cx="452692" cy="441908"/>
                <a:chOff x="2611277" y="5158848"/>
                <a:chExt cx="452692" cy="441908"/>
              </a:xfrm>
              <a:grpFill/>
            </p:grpSpPr>
            <p:sp>
              <p:nvSpPr>
                <p:cNvPr id="62" name="Forma Livre: Forma 61">
                  <a:extLst>
                    <a:ext uri="{FF2B5EF4-FFF2-40B4-BE49-F238E27FC236}">
                      <a16:creationId xmlns:a16="http://schemas.microsoft.com/office/drawing/2014/main" id="{FBEBF130-9B6E-CC07-B375-8DE46D6485D3}"/>
                    </a:ext>
                  </a:extLst>
                </p:cNvPr>
                <p:cNvSpPr/>
                <p:nvPr/>
              </p:nvSpPr>
              <p:spPr>
                <a:xfrm>
                  <a:off x="2628647" y="5176300"/>
                  <a:ext cx="417787" cy="407003"/>
                </a:xfrm>
                <a:custGeom>
                  <a:avLst/>
                  <a:gdLst>
                    <a:gd name="connsiteX0" fmla="*/ 0 w 417787"/>
                    <a:gd name="connsiteY0" fmla="*/ 203337 h 407003"/>
                    <a:gd name="connsiteX1" fmla="*/ 15641 w 417787"/>
                    <a:gd name="connsiteY1" fmla="*/ 123813 h 407003"/>
                    <a:gd name="connsiteX2" fmla="*/ 59108 w 417787"/>
                    <a:gd name="connsiteY2" fmla="*/ 59108 h 407003"/>
                    <a:gd name="connsiteX3" fmla="*/ 124719 w 417787"/>
                    <a:gd name="connsiteY3" fmla="*/ 15806 h 407003"/>
                    <a:gd name="connsiteX4" fmla="*/ 206383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6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2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3 w 417787"/>
                    <a:gd name="connsiteY30" fmla="*/ 203337 h 407003"/>
                    <a:gd name="connsiteX31" fmla="*/ 362632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9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1" y="123813"/>
                      </a:cubicBezTo>
                      <a:cubicBezTo>
                        <a:pt x="26096" y="99034"/>
                        <a:pt x="40585" y="77466"/>
                        <a:pt x="59108" y="59108"/>
                      </a:cubicBezTo>
                      <a:cubicBezTo>
                        <a:pt x="77713" y="40832"/>
                        <a:pt x="99528" y="26343"/>
                        <a:pt x="124719" y="15806"/>
                      </a:cubicBezTo>
                      <a:cubicBezTo>
                        <a:pt x="149910" y="5269"/>
                        <a:pt x="177158" y="0"/>
                        <a:pt x="206383" y="0"/>
                      </a:cubicBezTo>
                      <a:cubicBezTo>
                        <a:pt x="225235" y="0"/>
                        <a:pt x="243017" y="2305"/>
                        <a:pt x="259811" y="6833"/>
                      </a:cubicBezTo>
                      <a:cubicBezTo>
                        <a:pt x="276605" y="11443"/>
                        <a:pt x="292246" y="17699"/>
                        <a:pt x="306735" y="25685"/>
                      </a:cubicBezTo>
                      <a:cubicBezTo>
                        <a:pt x="321223" y="33670"/>
                        <a:pt x="334230" y="43137"/>
                        <a:pt x="345838" y="54086"/>
                      </a:cubicBezTo>
                      <a:cubicBezTo>
                        <a:pt x="357446" y="65035"/>
                        <a:pt x="367242" y="76889"/>
                        <a:pt x="375392" y="89567"/>
                      </a:cubicBezTo>
                      <a:lnTo>
                        <a:pt x="378849" y="10208"/>
                      </a:lnTo>
                      <a:lnTo>
                        <a:pt x="417788" y="10208"/>
                      </a:lnTo>
                      <a:lnTo>
                        <a:pt x="417788" y="396713"/>
                      </a:lnTo>
                      <a:lnTo>
                        <a:pt x="378849" y="396713"/>
                      </a:lnTo>
                      <a:lnTo>
                        <a:pt x="375392" y="317766"/>
                      </a:lnTo>
                      <a:cubicBezTo>
                        <a:pt x="367242" y="330526"/>
                        <a:pt x="357363" y="342216"/>
                        <a:pt x="345591" y="353082"/>
                      </a:cubicBezTo>
                      <a:cubicBezTo>
                        <a:pt x="333901" y="363867"/>
                        <a:pt x="320812" y="373334"/>
                        <a:pt x="306323" y="381319"/>
                      </a:cubicBezTo>
                      <a:cubicBezTo>
                        <a:pt x="291834" y="389304"/>
                        <a:pt x="276193" y="395643"/>
                        <a:pt x="259399" y="400171"/>
                      </a:cubicBezTo>
                      <a:cubicBezTo>
                        <a:pt x="242605" y="404781"/>
                        <a:pt x="224906" y="407004"/>
                        <a:pt x="206383" y="407004"/>
                      </a:cubicBezTo>
                      <a:cubicBezTo>
                        <a:pt x="177158" y="407004"/>
                        <a:pt x="149910" y="401735"/>
                        <a:pt x="124719" y="391198"/>
                      </a:cubicBezTo>
                      <a:cubicBezTo>
                        <a:pt x="99528" y="380660"/>
                        <a:pt x="77713" y="366172"/>
                        <a:pt x="59272" y="347896"/>
                      </a:cubicBezTo>
                      <a:cubicBezTo>
                        <a:pt x="40832" y="329620"/>
                        <a:pt x="26343" y="308052"/>
                        <a:pt x="15806" y="283191"/>
                      </a:cubicBezTo>
                      <a:cubicBezTo>
                        <a:pt x="5269" y="258411"/>
                        <a:pt x="0" y="231739"/>
                        <a:pt x="0" y="203255"/>
                      </a:cubicBezTo>
                      <a:close/>
                      <a:moveTo>
                        <a:pt x="44207" y="203337"/>
                      </a:moveTo>
                      <a:cubicBezTo>
                        <a:pt x="44207" y="226717"/>
                        <a:pt x="48570" y="248450"/>
                        <a:pt x="57214" y="268619"/>
                      </a:cubicBezTo>
                      <a:cubicBezTo>
                        <a:pt x="65858" y="288706"/>
                        <a:pt x="77713" y="306076"/>
                        <a:pt x="92696" y="320730"/>
                      </a:cubicBezTo>
                      <a:cubicBezTo>
                        <a:pt x="107678" y="335383"/>
                        <a:pt x="125295" y="346908"/>
                        <a:pt x="145382" y="355305"/>
                      </a:cubicBezTo>
                      <a:cubicBezTo>
                        <a:pt x="165469" y="363702"/>
                        <a:pt x="186955" y="367900"/>
                        <a:pt x="209841" y="367900"/>
                      </a:cubicBezTo>
                      <a:cubicBezTo>
                        <a:pt x="232726" y="367900"/>
                        <a:pt x="254213" y="363784"/>
                        <a:pt x="274299" y="355470"/>
                      </a:cubicBezTo>
                      <a:cubicBezTo>
                        <a:pt x="294386" y="347237"/>
                        <a:pt x="312003" y="335712"/>
                        <a:pt x="327151" y="320894"/>
                      </a:cubicBezTo>
                      <a:cubicBezTo>
                        <a:pt x="342298" y="306158"/>
                        <a:pt x="354152" y="288788"/>
                        <a:pt x="362796" y="268784"/>
                      </a:cubicBezTo>
                      <a:cubicBezTo>
                        <a:pt x="371440" y="248862"/>
                        <a:pt x="375803" y="226964"/>
                        <a:pt x="375803" y="203337"/>
                      </a:cubicBezTo>
                      <a:cubicBezTo>
                        <a:pt x="375803" y="179711"/>
                        <a:pt x="371440" y="158224"/>
                        <a:pt x="362632" y="138302"/>
                      </a:cubicBezTo>
                      <a:cubicBezTo>
                        <a:pt x="353823" y="118380"/>
                        <a:pt x="341969" y="101010"/>
                        <a:pt x="326986" y="86439"/>
                      </a:cubicBezTo>
                      <a:cubicBezTo>
                        <a:pt x="312003" y="71785"/>
                        <a:pt x="294386" y="60342"/>
                        <a:pt x="274299" y="51946"/>
                      </a:cubicBezTo>
                      <a:cubicBezTo>
                        <a:pt x="254213" y="43549"/>
                        <a:pt x="232726" y="39350"/>
                        <a:pt x="209841" y="39350"/>
                      </a:cubicBezTo>
                      <a:cubicBezTo>
                        <a:pt x="186955" y="39350"/>
                        <a:pt x="165386" y="43549"/>
                        <a:pt x="145135" y="51946"/>
                      </a:cubicBezTo>
                      <a:cubicBezTo>
                        <a:pt x="124884" y="60342"/>
                        <a:pt x="107349" y="71868"/>
                        <a:pt x="92449" y="86439"/>
                      </a:cubicBezTo>
                      <a:cubicBezTo>
                        <a:pt x="77548" y="101092"/>
                        <a:pt x="65776" y="118380"/>
                        <a:pt x="57132" y="138302"/>
                      </a:cubicBezTo>
                      <a:cubicBezTo>
                        <a:pt x="48488" y="158307"/>
                        <a:pt x="44125" y="179957"/>
                        <a:pt x="44125" y="203337"/>
                      </a:cubicBezTo>
                      <a:close/>
                    </a:path>
                  </a:pathLst>
                </a:custGeom>
                <a:grpFill/>
                <a:ln w="8232" cap="flat">
                  <a:noFill/>
                  <a:prstDash val="solid"/>
                  <a:miter/>
                </a:ln>
              </p:spPr>
              <p:txBody>
                <a:bodyPr rtlCol="0" anchor="ctr"/>
                <a:lstStyle/>
                <a:p>
                  <a:endParaRPr lang="en-US"/>
                </a:p>
              </p:txBody>
            </p:sp>
            <p:sp>
              <p:nvSpPr>
                <p:cNvPr id="63" name="Forma Livre: Forma 62">
                  <a:extLst>
                    <a:ext uri="{FF2B5EF4-FFF2-40B4-BE49-F238E27FC236}">
                      <a16:creationId xmlns:a16="http://schemas.microsoft.com/office/drawing/2014/main" id="{BA5063F4-36BD-4391-3EDD-5B6FBF70B2B3}"/>
                    </a:ext>
                  </a:extLst>
                </p:cNvPr>
                <p:cNvSpPr/>
                <p:nvPr/>
              </p:nvSpPr>
              <p:spPr>
                <a:xfrm>
                  <a:off x="2611277" y="5158848"/>
                  <a:ext cx="452692" cy="441908"/>
                </a:xfrm>
                <a:custGeom>
                  <a:avLst/>
                  <a:gdLst>
                    <a:gd name="connsiteX0" fmla="*/ 223753 w 452692"/>
                    <a:gd name="connsiteY0" fmla="*/ 441909 h 441908"/>
                    <a:gd name="connsiteX1" fmla="*/ 135421 w 452692"/>
                    <a:gd name="connsiteY1" fmla="*/ 424703 h 441908"/>
                    <a:gd name="connsiteX2" fmla="*/ 64459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6 w 452692"/>
                    <a:gd name="connsiteY6" fmla="*/ 64130 h 441908"/>
                    <a:gd name="connsiteX7" fmla="*/ 135503 w 452692"/>
                    <a:gd name="connsiteY7" fmla="*/ 17205 h 441908"/>
                    <a:gd name="connsiteX8" fmla="*/ 223918 w 452692"/>
                    <a:gd name="connsiteY8" fmla="*/ 0 h 441908"/>
                    <a:gd name="connsiteX9" fmla="*/ 281873 w 452692"/>
                    <a:gd name="connsiteY9" fmla="*/ 7491 h 441908"/>
                    <a:gd name="connsiteX10" fmla="*/ 332666 w 452692"/>
                    <a:gd name="connsiteY10" fmla="*/ 27907 h 441908"/>
                    <a:gd name="connsiteX11" fmla="*/ 375309 w 452692"/>
                    <a:gd name="connsiteY11" fmla="*/ 58861 h 441908"/>
                    <a:gd name="connsiteX12" fmla="*/ 377532 w 452692"/>
                    <a:gd name="connsiteY12" fmla="*/ 61001 h 441908"/>
                    <a:gd name="connsiteX13" fmla="*/ 379014 w 452692"/>
                    <a:gd name="connsiteY13" fmla="*/ 26837 h 441908"/>
                    <a:gd name="connsiteX14" fmla="*/ 396384 w 452692"/>
                    <a:gd name="connsiteY14" fmla="*/ 10208 h 441908"/>
                    <a:gd name="connsiteX15" fmla="*/ 435323 w 452692"/>
                    <a:gd name="connsiteY15" fmla="*/ 10208 h 441908"/>
                    <a:gd name="connsiteX16" fmla="*/ 452693 w 452692"/>
                    <a:gd name="connsiteY16" fmla="*/ 27578 h 441908"/>
                    <a:gd name="connsiteX17" fmla="*/ 452693 w 452692"/>
                    <a:gd name="connsiteY17" fmla="*/ 414083 h 441908"/>
                    <a:gd name="connsiteX18" fmla="*/ 435323 w 452692"/>
                    <a:gd name="connsiteY18" fmla="*/ 431453 h 441908"/>
                    <a:gd name="connsiteX19" fmla="*/ 396384 w 452692"/>
                    <a:gd name="connsiteY19" fmla="*/ 431453 h 441908"/>
                    <a:gd name="connsiteX20" fmla="*/ 379014 w 452692"/>
                    <a:gd name="connsiteY20" fmla="*/ 414825 h 441908"/>
                    <a:gd name="connsiteX21" fmla="*/ 377532 w 452692"/>
                    <a:gd name="connsiteY21" fmla="*/ 380743 h 441908"/>
                    <a:gd name="connsiteX22" fmla="*/ 374980 w 452692"/>
                    <a:gd name="connsiteY22" fmla="*/ 383130 h 441908"/>
                    <a:gd name="connsiteX23" fmla="*/ 332337 w 452692"/>
                    <a:gd name="connsiteY23" fmla="*/ 413837 h 441908"/>
                    <a:gd name="connsiteX24" fmla="*/ 281544 w 452692"/>
                    <a:gd name="connsiteY24" fmla="*/ 434253 h 441908"/>
                    <a:gd name="connsiteX25" fmla="*/ 223918 w 452692"/>
                    <a:gd name="connsiteY25" fmla="*/ 441744 h 441908"/>
                    <a:gd name="connsiteX26" fmla="*/ 223753 w 452692"/>
                    <a:gd name="connsiteY26" fmla="*/ 34822 h 441908"/>
                    <a:gd name="connsiteX27" fmla="*/ 148839 w 452692"/>
                    <a:gd name="connsiteY27" fmla="*/ 49311 h 441908"/>
                    <a:gd name="connsiteX28" fmla="*/ 88662 w 452692"/>
                    <a:gd name="connsiteY28" fmla="*/ 88991 h 441908"/>
                    <a:gd name="connsiteX29" fmla="*/ 48982 w 452692"/>
                    <a:gd name="connsiteY29" fmla="*/ 148016 h 441908"/>
                    <a:gd name="connsiteX30" fmla="*/ 34658 w 452692"/>
                    <a:gd name="connsiteY30" fmla="*/ 220872 h 441908"/>
                    <a:gd name="connsiteX31" fmla="*/ 49147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1 w 452692"/>
                    <a:gd name="connsiteY38" fmla="*/ 325916 h 441908"/>
                    <a:gd name="connsiteX39" fmla="*/ 397289 w 452692"/>
                    <a:gd name="connsiteY39" fmla="*/ 318507 h 441908"/>
                    <a:gd name="connsiteX40" fmla="*/ 410132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2 w 452692"/>
                    <a:gd name="connsiteY45" fmla="*/ 107843 h 441908"/>
                    <a:gd name="connsiteX46" fmla="*/ 397289 w 452692"/>
                    <a:gd name="connsiteY46" fmla="*/ 123896 h 441908"/>
                    <a:gd name="connsiteX47" fmla="*/ 378191 w 452692"/>
                    <a:gd name="connsiteY47" fmla="*/ 116487 h 441908"/>
                    <a:gd name="connsiteX48" fmla="*/ 351353 w 452692"/>
                    <a:gd name="connsiteY48" fmla="*/ 84216 h 441908"/>
                    <a:gd name="connsiteX49" fmla="*/ 315790 w 452692"/>
                    <a:gd name="connsiteY49" fmla="*/ 58367 h 441908"/>
                    <a:gd name="connsiteX50" fmla="*/ 272653 w 452692"/>
                    <a:gd name="connsiteY50" fmla="*/ 40997 h 441908"/>
                    <a:gd name="connsiteX51" fmla="*/ 223836 w 452692"/>
                    <a:gd name="connsiteY51" fmla="*/ 34740 h 441908"/>
                    <a:gd name="connsiteX52" fmla="*/ 227211 w 452692"/>
                    <a:gd name="connsiteY52" fmla="*/ 402640 h 441908"/>
                    <a:gd name="connsiteX53" fmla="*/ 156001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172 w 452692"/>
                    <a:gd name="connsiteY83" fmla="*/ 116404 h 441908"/>
                    <a:gd name="connsiteX84" fmla="*/ 284919 w 452692"/>
                    <a:gd name="connsiteY84" fmla="*/ 85451 h 441908"/>
                    <a:gd name="connsiteX85" fmla="*/ 227128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9" y="377697"/>
                      </a:cubicBezTo>
                      <a:cubicBezTo>
                        <a:pt x="44454" y="357857"/>
                        <a:pt x="28566" y="334230"/>
                        <a:pt x="17205" y="307475"/>
                      </a:cubicBezTo>
                      <a:cubicBezTo>
                        <a:pt x="5762" y="280638"/>
                        <a:pt x="0" y="251414"/>
                        <a:pt x="0" y="220707"/>
                      </a:cubicBezTo>
                      <a:cubicBezTo>
                        <a:pt x="0" y="190001"/>
                        <a:pt x="5680" y="161270"/>
                        <a:pt x="17041" y="134433"/>
                      </a:cubicBezTo>
                      <a:cubicBezTo>
                        <a:pt x="28319" y="107596"/>
                        <a:pt x="44207" y="83969"/>
                        <a:pt x="64376" y="64130"/>
                      </a:cubicBezTo>
                      <a:cubicBezTo>
                        <a:pt x="84463" y="44372"/>
                        <a:pt x="108337" y="28566"/>
                        <a:pt x="135503" y="17205"/>
                      </a:cubicBezTo>
                      <a:cubicBezTo>
                        <a:pt x="162752" y="5762"/>
                        <a:pt x="192470" y="0"/>
                        <a:pt x="223918" y="0"/>
                      </a:cubicBezTo>
                      <a:cubicBezTo>
                        <a:pt x="244169" y="0"/>
                        <a:pt x="263680" y="2552"/>
                        <a:pt x="281873" y="7491"/>
                      </a:cubicBezTo>
                      <a:cubicBezTo>
                        <a:pt x="299902" y="12431"/>
                        <a:pt x="317025" y="19263"/>
                        <a:pt x="332666" y="27907"/>
                      </a:cubicBezTo>
                      <a:cubicBezTo>
                        <a:pt x="348308" y="36551"/>
                        <a:pt x="362714" y="47006"/>
                        <a:pt x="375309" y="58861"/>
                      </a:cubicBezTo>
                      <a:cubicBezTo>
                        <a:pt x="376050" y="59602"/>
                        <a:pt x="376791" y="60342"/>
                        <a:pt x="377532" y="61001"/>
                      </a:cubicBezTo>
                      <a:lnTo>
                        <a:pt x="379014" y="26837"/>
                      </a:lnTo>
                      <a:cubicBezTo>
                        <a:pt x="379426" y="17535"/>
                        <a:pt x="387082" y="10208"/>
                        <a:pt x="396384" y="10208"/>
                      </a:cubicBezTo>
                      <a:lnTo>
                        <a:pt x="435323" y="10208"/>
                      </a:lnTo>
                      <a:cubicBezTo>
                        <a:pt x="444872" y="10208"/>
                        <a:pt x="452693" y="17946"/>
                        <a:pt x="452693" y="27578"/>
                      </a:cubicBezTo>
                      <a:lnTo>
                        <a:pt x="452693" y="414083"/>
                      </a:lnTo>
                      <a:cubicBezTo>
                        <a:pt x="452693" y="423633"/>
                        <a:pt x="444954" y="431453"/>
                        <a:pt x="435323" y="431453"/>
                      </a:cubicBezTo>
                      <a:lnTo>
                        <a:pt x="396384" y="431453"/>
                      </a:lnTo>
                      <a:cubicBezTo>
                        <a:pt x="387082" y="431453"/>
                        <a:pt x="379426" y="424127"/>
                        <a:pt x="379014" y="414825"/>
                      </a:cubicBezTo>
                      <a:lnTo>
                        <a:pt x="377532" y="380743"/>
                      </a:lnTo>
                      <a:cubicBezTo>
                        <a:pt x="376709" y="381566"/>
                        <a:pt x="375803" y="382389"/>
                        <a:pt x="374980" y="383130"/>
                      </a:cubicBezTo>
                      <a:cubicBezTo>
                        <a:pt x="362302" y="394820"/>
                        <a:pt x="347978" y="405111"/>
                        <a:pt x="332337" y="413837"/>
                      </a:cubicBezTo>
                      <a:cubicBezTo>
                        <a:pt x="316696" y="422480"/>
                        <a:pt x="299572" y="429395"/>
                        <a:pt x="281544" y="434253"/>
                      </a:cubicBezTo>
                      <a:cubicBezTo>
                        <a:pt x="263350" y="439192"/>
                        <a:pt x="243922" y="441744"/>
                        <a:pt x="223918" y="441744"/>
                      </a:cubicBezTo>
                      <a:close/>
                      <a:moveTo>
                        <a:pt x="223753" y="34822"/>
                      </a:moveTo>
                      <a:cubicBezTo>
                        <a:pt x="196998" y="34822"/>
                        <a:pt x="171725" y="39680"/>
                        <a:pt x="148839" y="49311"/>
                      </a:cubicBezTo>
                      <a:cubicBezTo>
                        <a:pt x="125789" y="58943"/>
                        <a:pt x="105538" y="72279"/>
                        <a:pt x="88662" y="88991"/>
                      </a:cubicBezTo>
                      <a:cubicBezTo>
                        <a:pt x="71785" y="105620"/>
                        <a:pt x="58449" y="125460"/>
                        <a:pt x="48982" y="148016"/>
                      </a:cubicBezTo>
                      <a:cubicBezTo>
                        <a:pt x="39515" y="170573"/>
                        <a:pt x="34658" y="195023"/>
                        <a:pt x="34658" y="220872"/>
                      </a:cubicBezTo>
                      <a:cubicBezTo>
                        <a:pt x="34658" y="246721"/>
                        <a:pt x="39515" y="271500"/>
                        <a:pt x="49147" y="293975"/>
                      </a:cubicBezTo>
                      <a:cubicBezTo>
                        <a:pt x="58778" y="316614"/>
                        <a:pt x="72115" y="336453"/>
                        <a:pt x="88908" y="353165"/>
                      </a:cubicBezTo>
                      <a:cubicBezTo>
                        <a:pt x="105702" y="369794"/>
                        <a:pt x="125871" y="383130"/>
                        <a:pt x="148839" y="392762"/>
                      </a:cubicBezTo>
                      <a:cubicBezTo>
                        <a:pt x="171808" y="402394"/>
                        <a:pt x="196998" y="407250"/>
                        <a:pt x="223753" y="407250"/>
                      </a:cubicBezTo>
                      <a:cubicBezTo>
                        <a:pt x="240712" y="407250"/>
                        <a:pt x="257012" y="405111"/>
                        <a:pt x="272241" y="400994"/>
                      </a:cubicBezTo>
                      <a:cubicBezTo>
                        <a:pt x="287636" y="396796"/>
                        <a:pt x="302124" y="390951"/>
                        <a:pt x="315378" y="383624"/>
                      </a:cubicBezTo>
                      <a:cubicBezTo>
                        <a:pt x="328632" y="376298"/>
                        <a:pt x="340651" y="367653"/>
                        <a:pt x="351271" y="357857"/>
                      </a:cubicBezTo>
                      <a:cubicBezTo>
                        <a:pt x="361808" y="348143"/>
                        <a:pt x="370864" y="337359"/>
                        <a:pt x="378191" y="325916"/>
                      </a:cubicBezTo>
                      <a:cubicBezTo>
                        <a:pt x="382307" y="319577"/>
                        <a:pt x="390045" y="316531"/>
                        <a:pt x="397289" y="318507"/>
                      </a:cubicBezTo>
                      <a:cubicBezTo>
                        <a:pt x="404616" y="320482"/>
                        <a:pt x="409803" y="326986"/>
                        <a:pt x="410132" y="334560"/>
                      </a:cubicBezTo>
                      <a:lnTo>
                        <a:pt x="412849" y="396960"/>
                      </a:lnTo>
                      <a:lnTo>
                        <a:pt x="417788" y="396960"/>
                      </a:lnTo>
                      <a:lnTo>
                        <a:pt x="417788" y="45113"/>
                      </a:lnTo>
                      <a:lnTo>
                        <a:pt x="412849" y="45113"/>
                      </a:lnTo>
                      <a:lnTo>
                        <a:pt x="410132" y="107843"/>
                      </a:lnTo>
                      <a:cubicBezTo>
                        <a:pt x="409803" y="115416"/>
                        <a:pt x="404616" y="121920"/>
                        <a:pt x="397289" y="123896"/>
                      </a:cubicBezTo>
                      <a:cubicBezTo>
                        <a:pt x="389963" y="125872"/>
                        <a:pt x="382225" y="122825"/>
                        <a:pt x="378191" y="116487"/>
                      </a:cubicBezTo>
                      <a:cubicBezTo>
                        <a:pt x="370864" y="105044"/>
                        <a:pt x="361808" y="94177"/>
                        <a:pt x="351353" y="84216"/>
                      </a:cubicBezTo>
                      <a:cubicBezTo>
                        <a:pt x="340898" y="74337"/>
                        <a:pt x="328879" y="65611"/>
                        <a:pt x="315790" y="58367"/>
                      </a:cubicBezTo>
                      <a:cubicBezTo>
                        <a:pt x="302618" y="51040"/>
                        <a:pt x="288047" y="45195"/>
                        <a:pt x="272653" y="40997"/>
                      </a:cubicBezTo>
                      <a:cubicBezTo>
                        <a:pt x="257423" y="36880"/>
                        <a:pt x="240959" y="34740"/>
                        <a:pt x="223836" y="34740"/>
                      </a:cubicBezTo>
                      <a:close/>
                      <a:moveTo>
                        <a:pt x="227211" y="402640"/>
                      </a:moveTo>
                      <a:cubicBezTo>
                        <a:pt x="202102" y="402640"/>
                        <a:pt x="178146" y="397948"/>
                        <a:pt x="156001" y="388728"/>
                      </a:cubicBezTo>
                      <a:cubicBezTo>
                        <a:pt x="133939" y="379508"/>
                        <a:pt x="114429" y="366665"/>
                        <a:pt x="97882" y="350612"/>
                      </a:cubicBezTo>
                      <a:cubicBezTo>
                        <a:pt x="81335" y="334477"/>
                        <a:pt x="68081" y="315049"/>
                        <a:pt x="58531" y="292986"/>
                      </a:cubicBezTo>
                      <a:cubicBezTo>
                        <a:pt x="48982" y="270842"/>
                        <a:pt x="44125" y="246557"/>
                        <a:pt x="44125" y="220872"/>
                      </a:cubicBezTo>
                      <a:cubicBezTo>
                        <a:pt x="44125" y="195187"/>
                        <a:pt x="48982" y="170985"/>
                        <a:pt x="58531" y="148922"/>
                      </a:cubicBezTo>
                      <a:cubicBezTo>
                        <a:pt x="67998" y="127024"/>
                        <a:pt x="81170" y="107678"/>
                        <a:pt x="97552" y="91543"/>
                      </a:cubicBezTo>
                      <a:cubicBezTo>
                        <a:pt x="113935" y="75408"/>
                        <a:pt x="133528" y="62565"/>
                        <a:pt x="155755" y="53345"/>
                      </a:cubicBezTo>
                      <a:cubicBezTo>
                        <a:pt x="177982" y="44125"/>
                        <a:pt x="202020" y="39433"/>
                        <a:pt x="227128" y="39433"/>
                      </a:cubicBezTo>
                      <a:cubicBezTo>
                        <a:pt x="252237" y="39433"/>
                        <a:pt x="276193" y="44125"/>
                        <a:pt x="298338" y="53345"/>
                      </a:cubicBezTo>
                      <a:cubicBezTo>
                        <a:pt x="320318" y="62565"/>
                        <a:pt x="339910" y="75408"/>
                        <a:pt x="356457" y="91460"/>
                      </a:cubicBezTo>
                      <a:cubicBezTo>
                        <a:pt x="373004" y="107596"/>
                        <a:pt x="386258" y="126859"/>
                        <a:pt x="395890" y="148840"/>
                      </a:cubicBezTo>
                      <a:cubicBezTo>
                        <a:pt x="405604" y="170985"/>
                        <a:pt x="410544" y="195187"/>
                        <a:pt x="410544" y="220872"/>
                      </a:cubicBezTo>
                      <a:cubicBezTo>
                        <a:pt x="410544" y="246557"/>
                        <a:pt x="405687" y="271171"/>
                        <a:pt x="396137" y="293234"/>
                      </a:cubicBezTo>
                      <a:cubicBezTo>
                        <a:pt x="386670" y="315214"/>
                        <a:pt x="373334" y="334560"/>
                        <a:pt x="356622" y="350860"/>
                      </a:cubicBezTo>
                      <a:cubicBezTo>
                        <a:pt x="339993" y="367077"/>
                        <a:pt x="320318" y="379920"/>
                        <a:pt x="298255" y="389057"/>
                      </a:cubicBezTo>
                      <a:cubicBezTo>
                        <a:pt x="276110" y="398113"/>
                        <a:pt x="252237" y="402723"/>
                        <a:pt x="227128" y="402723"/>
                      </a:cubicBezTo>
                      <a:close/>
                      <a:moveTo>
                        <a:pt x="227211" y="74090"/>
                      </a:moveTo>
                      <a:cubicBezTo>
                        <a:pt x="206712" y="74090"/>
                        <a:pt x="187202" y="77877"/>
                        <a:pt x="169173" y="85369"/>
                      </a:cubicBezTo>
                      <a:cubicBezTo>
                        <a:pt x="151144" y="92860"/>
                        <a:pt x="135256" y="103233"/>
                        <a:pt x="122002" y="116240"/>
                      </a:cubicBezTo>
                      <a:cubicBezTo>
                        <a:pt x="108831" y="129247"/>
                        <a:pt x="98211" y="144888"/>
                        <a:pt x="90473" y="162670"/>
                      </a:cubicBezTo>
                      <a:cubicBezTo>
                        <a:pt x="82817" y="180369"/>
                        <a:pt x="78947" y="199962"/>
                        <a:pt x="78947" y="220872"/>
                      </a:cubicBezTo>
                      <a:cubicBezTo>
                        <a:pt x="78947" y="241782"/>
                        <a:pt x="82817" y="261457"/>
                        <a:pt x="90473" y="279239"/>
                      </a:cubicBezTo>
                      <a:cubicBezTo>
                        <a:pt x="98211" y="297185"/>
                        <a:pt x="108831" y="312827"/>
                        <a:pt x="122167" y="325751"/>
                      </a:cubicBezTo>
                      <a:cubicBezTo>
                        <a:pt x="135503" y="338758"/>
                        <a:pt x="151391" y="349213"/>
                        <a:pt x="169420" y="356705"/>
                      </a:cubicBezTo>
                      <a:cubicBezTo>
                        <a:pt x="187284" y="364196"/>
                        <a:pt x="206712" y="367983"/>
                        <a:pt x="227211" y="367983"/>
                      </a:cubicBezTo>
                      <a:cubicBezTo>
                        <a:pt x="247709" y="367983"/>
                        <a:pt x="267220" y="364278"/>
                        <a:pt x="285084" y="356869"/>
                      </a:cubicBezTo>
                      <a:cubicBezTo>
                        <a:pt x="303030" y="349460"/>
                        <a:pt x="318918" y="339087"/>
                        <a:pt x="332419" y="325916"/>
                      </a:cubicBezTo>
                      <a:cubicBezTo>
                        <a:pt x="345838" y="312827"/>
                        <a:pt x="356622" y="297185"/>
                        <a:pt x="364278" y="279403"/>
                      </a:cubicBezTo>
                      <a:cubicBezTo>
                        <a:pt x="371934" y="261704"/>
                        <a:pt x="375803" y="242029"/>
                        <a:pt x="375803" y="220872"/>
                      </a:cubicBezTo>
                      <a:cubicBezTo>
                        <a:pt x="375803" y="199715"/>
                        <a:pt x="371852" y="180451"/>
                        <a:pt x="364113" y="162834"/>
                      </a:cubicBezTo>
                      <a:cubicBezTo>
                        <a:pt x="356293" y="145053"/>
                        <a:pt x="345509" y="129411"/>
                        <a:pt x="332172" y="116404"/>
                      </a:cubicBezTo>
                      <a:cubicBezTo>
                        <a:pt x="318836" y="103397"/>
                        <a:pt x="302948" y="92942"/>
                        <a:pt x="284919" y="85451"/>
                      </a:cubicBezTo>
                      <a:cubicBezTo>
                        <a:pt x="267055" y="77960"/>
                        <a:pt x="247627" y="74173"/>
                        <a:pt x="227128" y="74173"/>
                      </a:cubicBezTo>
                      <a:close/>
                    </a:path>
                  </a:pathLst>
                </a:custGeom>
                <a:grpFill/>
                <a:ln w="8232" cap="flat">
                  <a:noFill/>
                  <a:prstDash val="solid"/>
                  <a:miter/>
                </a:ln>
              </p:spPr>
              <p:txBody>
                <a:bodyPr rtlCol="0" anchor="ctr"/>
                <a:lstStyle/>
                <a:p>
                  <a:endParaRPr lang="en-US"/>
                </a:p>
              </p:txBody>
            </p:sp>
          </p:grpSp>
          <p:grpSp>
            <p:nvGrpSpPr>
              <p:cNvPr id="20" name="Gráfico 23">
                <a:extLst>
                  <a:ext uri="{FF2B5EF4-FFF2-40B4-BE49-F238E27FC236}">
                    <a16:creationId xmlns:a16="http://schemas.microsoft.com/office/drawing/2014/main" id="{CAD649F8-E2F3-A75D-E13A-989CDC813D2A}"/>
                  </a:ext>
                </a:extLst>
              </p:cNvPr>
              <p:cNvGrpSpPr/>
              <p:nvPr/>
            </p:nvGrpSpPr>
            <p:grpSpPr>
              <a:xfrm>
                <a:off x="3320570" y="5158930"/>
                <a:ext cx="434753" cy="621619"/>
                <a:chOff x="3320570" y="5158930"/>
                <a:chExt cx="434753" cy="621619"/>
              </a:xfrm>
              <a:grpFill/>
            </p:grpSpPr>
            <p:sp>
              <p:nvSpPr>
                <p:cNvPr id="60" name="Forma Livre: Forma 59">
                  <a:extLst>
                    <a:ext uri="{FF2B5EF4-FFF2-40B4-BE49-F238E27FC236}">
                      <a16:creationId xmlns:a16="http://schemas.microsoft.com/office/drawing/2014/main" id="{12593691-573D-6D4F-96AF-88990478184A}"/>
                    </a:ext>
                  </a:extLst>
                </p:cNvPr>
                <p:cNvSpPr/>
                <p:nvPr/>
              </p:nvSpPr>
              <p:spPr>
                <a:xfrm>
                  <a:off x="3337940" y="5176465"/>
                  <a:ext cx="399923" cy="586714"/>
                </a:xfrm>
                <a:custGeom>
                  <a:avLst/>
                  <a:gdLst>
                    <a:gd name="connsiteX0" fmla="*/ 44207 w 399923"/>
                    <a:gd name="connsiteY0" fmla="*/ 203173 h 586714"/>
                    <a:gd name="connsiteX1" fmla="*/ 57955 w 399923"/>
                    <a:gd name="connsiteY1" fmla="*/ 271253 h 586714"/>
                    <a:gd name="connsiteX2" fmla="*/ 94589 w 399923"/>
                    <a:gd name="connsiteY2" fmla="*/ 322952 h 586714"/>
                    <a:gd name="connsiteX3" fmla="*/ 147275 w 399923"/>
                    <a:gd name="connsiteY3" fmla="*/ 355799 h 586714"/>
                    <a:gd name="connsiteX4" fmla="*/ 209100 w 399923"/>
                    <a:gd name="connsiteY4" fmla="*/ 367242 h 586714"/>
                    <a:gd name="connsiteX5" fmla="*/ 254295 w 399923"/>
                    <a:gd name="connsiteY5" fmla="*/ 361314 h 586714"/>
                    <a:gd name="connsiteX6" fmla="*/ 294551 w 399923"/>
                    <a:gd name="connsiteY6" fmla="*/ 344356 h 586714"/>
                    <a:gd name="connsiteX7" fmla="*/ 328550 w 399923"/>
                    <a:gd name="connsiteY7" fmla="*/ 317684 h 586714"/>
                    <a:gd name="connsiteX8" fmla="*/ 354482 w 399923"/>
                    <a:gd name="connsiteY8" fmla="*/ 282202 h 586714"/>
                    <a:gd name="connsiteX9" fmla="*/ 399924 w 399923"/>
                    <a:gd name="connsiteY9" fmla="*/ 282202 h 586714"/>
                    <a:gd name="connsiteX10" fmla="*/ 370535 w 399923"/>
                    <a:gd name="connsiteY10" fmla="*/ 332749 h 586714"/>
                    <a:gd name="connsiteX11" fmla="*/ 326821 w 399923"/>
                    <a:gd name="connsiteY11" fmla="*/ 372264 h 586714"/>
                    <a:gd name="connsiteX12" fmla="*/ 271665 w 399923"/>
                    <a:gd name="connsiteY12" fmla="*/ 397866 h 586714"/>
                    <a:gd name="connsiteX13" fmla="*/ 208359 w 399923"/>
                    <a:gd name="connsiteY13" fmla="*/ 407004 h 586714"/>
                    <a:gd name="connsiteX14" fmla="*/ 126283 w 399923"/>
                    <a:gd name="connsiteY14" fmla="*/ 391198 h 586714"/>
                    <a:gd name="connsiteX15" fmla="*/ 60096 w 399923"/>
                    <a:gd name="connsiteY15" fmla="*/ 347732 h 586714"/>
                    <a:gd name="connsiteX16" fmla="*/ 16053 w 399923"/>
                    <a:gd name="connsiteY16" fmla="*/ 282861 h 586714"/>
                    <a:gd name="connsiteX17" fmla="*/ 0 w 399923"/>
                    <a:gd name="connsiteY17" fmla="*/ 203337 h 586714"/>
                    <a:gd name="connsiteX18" fmla="*/ 16053 w 399923"/>
                    <a:gd name="connsiteY18" fmla="*/ 123814 h 586714"/>
                    <a:gd name="connsiteX19" fmla="*/ 60096 w 399923"/>
                    <a:gd name="connsiteY19" fmla="*/ 59108 h 586714"/>
                    <a:gd name="connsiteX20" fmla="*/ 126283 w 399923"/>
                    <a:gd name="connsiteY20" fmla="*/ 15806 h 586714"/>
                    <a:gd name="connsiteX21" fmla="*/ 208359 w 399923"/>
                    <a:gd name="connsiteY21" fmla="*/ 0 h 586714"/>
                    <a:gd name="connsiteX22" fmla="*/ 271501 w 399923"/>
                    <a:gd name="connsiteY22" fmla="*/ 8973 h 586714"/>
                    <a:gd name="connsiteX23" fmla="*/ 326245 w 399923"/>
                    <a:gd name="connsiteY23" fmla="*/ 34329 h 586714"/>
                    <a:gd name="connsiteX24" fmla="*/ 369958 w 399923"/>
                    <a:gd name="connsiteY24" fmla="*/ 73844 h 586714"/>
                    <a:gd name="connsiteX25" fmla="*/ 399924 w 399923"/>
                    <a:gd name="connsiteY25" fmla="*/ 124801 h 586714"/>
                    <a:gd name="connsiteX26" fmla="*/ 354482 w 399923"/>
                    <a:gd name="connsiteY26" fmla="*/ 124801 h 586714"/>
                    <a:gd name="connsiteX27" fmla="*/ 328880 w 399923"/>
                    <a:gd name="connsiteY27" fmla="*/ 89156 h 586714"/>
                    <a:gd name="connsiteX28" fmla="*/ 294880 w 399923"/>
                    <a:gd name="connsiteY28" fmla="*/ 62236 h 586714"/>
                    <a:gd name="connsiteX29" fmla="*/ 254460 w 399923"/>
                    <a:gd name="connsiteY29" fmla="*/ 45278 h 586714"/>
                    <a:gd name="connsiteX30" fmla="*/ 209017 w 399923"/>
                    <a:gd name="connsiteY30" fmla="*/ 39350 h 586714"/>
                    <a:gd name="connsiteX31" fmla="*/ 146781 w 399923"/>
                    <a:gd name="connsiteY31" fmla="*/ 50958 h 586714"/>
                    <a:gd name="connsiteX32" fmla="*/ 94095 w 399923"/>
                    <a:gd name="connsiteY32" fmla="*/ 83969 h 586714"/>
                    <a:gd name="connsiteX33" fmla="*/ 57626 w 399923"/>
                    <a:gd name="connsiteY33" fmla="*/ 135668 h 586714"/>
                    <a:gd name="connsiteX34" fmla="*/ 44043 w 399923"/>
                    <a:gd name="connsiteY34" fmla="*/ 203419 h 586714"/>
                    <a:gd name="connsiteX35" fmla="*/ 181604 w 399923"/>
                    <a:gd name="connsiteY35" fmla="*/ 463395 h 586714"/>
                    <a:gd name="connsiteX36" fmla="*/ 207536 w 399923"/>
                    <a:gd name="connsiteY36" fmla="*/ 393914 h 586714"/>
                    <a:gd name="connsiteX37" fmla="*/ 234208 w 399923"/>
                    <a:gd name="connsiteY37" fmla="*/ 394326 h 586714"/>
                    <a:gd name="connsiteX38" fmla="*/ 215933 w 399923"/>
                    <a:gd name="connsiteY38" fmla="*/ 441662 h 586714"/>
                    <a:gd name="connsiteX39" fmla="*/ 237913 w 399923"/>
                    <a:gd name="connsiteY39" fmla="*/ 448742 h 586714"/>
                    <a:gd name="connsiteX40" fmla="*/ 256435 w 399923"/>
                    <a:gd name="connsiteY40" fmla="*/ 461337 h 586714"/>
                    <a:gd name="connsiteX41" fmla="*/ 269196 w 399923"/>
                    <a:gd name="connsiteY41" fmla="*/ 480189 h 586714"/>
                    <a:gd name="connsiteX42" fmla="*/ 273970 w 399923"/>
                    <a:gd name="connsiteY42" fmla="*/ 505791 h 586714"/>
                    <a:gd name="connsiteX43" fmla="*/ 266726 w 399923"/>
                    <a:gd name="connsiteY43" fmla="*/ 537485 h 586714"/>
                    <a:gd name="connsiteX44" fmla="*/ 247627 w 399923"/>
                    <a:gd name="connsiteY44" fmla="*/ 563252 h 586714"/>
                    <a:gd name="connsiteX45" fmla="*/ 221119 w 399923"/>
                    <a:gd name="connsiteY45" fmla="*/ 580458 h 586714"/>
                    <a:gd name="connsiteX46" fmla="*/ 191565 w 399923"/>
                    <a:gd name="connsiteY46" fmla="*/ 586714 h 586714"/>
                    <a:gd name="connsiteX47" fmla="*/ 164316 w 399923"/>
                    <a:gd name="connsiteY47" fmla="*/ 584821 h 586714"/>
                    <a:gd name="connsiteX48" fmla="*/ 140443 w 399923"/>
                    <a:gd name="connsiteY48" fmla="*/ 576836 h 586714"/>
                    <a:gd name="connsiteX49" fmla="*/ 150404 w 399923"/>
                    <a:gd name="connsiteY49" fmla="*/ 550163 h 586714"/>
                    <a:gd name="connsiteX50" fmla="*/ 169256 w 399923"/>
                    <a:gd name="connsiteY50" fmla="*/ 555679 h 586714"/>
                    <a:gd name="connsiteX51" fmla="*/ 188931 w 399923"/>
                    <a:gd name="connsiteY51" fmla="*/ 556996 h 586714"/>
                    <a:gd name="connsiteX52" fmla="*/ 206877 w 399923"/>
                    <a:gd name="connsiteY52" fmla="*/ 552962 h 586714"/>
                    <a:gd name="connsiteX53" fmla="*/ 223506 w 399923"/>
                    <a:gd name="connsiteY53" fmla="*/ 542095 h 586714"/>
                    <a:gd name="connsiteX54" fmla="*/ 235937 w 399923"/>
                    <a:gd name="connsiteY54" fmla="*/ 526042 h 586714"/>
                    <a:gd name="connsiteX55" fmla="*/ 240876 w 399923"/>
                    <a:gd name="connsiteY55" fmla="*/ 506614 h 586714"/>
                    <a:gd name="connsiteX56" fmla="*/ 235361 w 399923"/>
                    <a:gd name="connsiteY56" fmla="*/ 485622 h 586714"/>
                    <a:gd name="connsiteX57" fmla="*/ 221201 w 399923"/>
                    <a:gd name="connsiteY57" fmla="*/ 472450 h 586714"/>
                    <a:gd name="connsiteX58" fmla="*/ 202349 w 399923"/>
                    <a:gd name="connsiteY58" fmla="*/ 465618 h 586714"/>
                    <a:gd name="connsiteX59" fmla="*/ 182098 w 399923"/>
                    <a:gd name="connsiteY59" fmla="*/ 463560 h 586714"/>
                    <a:gd name="connsiteX60" fmla="*/ 182098 w 399923"/>
                    <a:gd name="connsiteY60" fmla="*/ 463148 h 586714"/>
                    <a:gd name="connsiteX61" fmla="*/ 181686 w 399923"/>
                    <a:gd name="connsiteY61" fmla="*/ 463560 h 5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9923" h="58671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5"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2"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1" y="8973"/>
                      </a:cubicBezTo>
                      <a:cubicBezTo>
                        <a:pt x="291505" y="14983"/>
                        <a:pt x="309698" y="23380"/>
                        <a:pt x="326245" y="34329"/>
                      </a:cubicBezTo>
                      <a:cubicBezTo>
                        <a:pt x="342792" y="45278"/>
                        <a:pt x="357363" y="58449"/>
                        <a:pt x="369958" y="73844"/>
                      </a:cubicBezTo>
                      <a:cubicBezTo>
                        <a:pt x="382554" y="89238"/>
                        <a:pt x="392515" y="106197"/>
                        <a:pt x="399924" y="124801"/>
                      </a:cubicBezTo>
                      <a:lnTo>
                        <a:pt x="354482" y="124801"/>
                      </a:lnTo>
                      <a:cubicBezTo>
                        <a:pt x="347649" y="111547"/>
                        <a:pt x="339087" y="99693"/>
                        <a:pt x="328880" y="89156"/>
                      </a:cubicBezTo>
                      <a:cubicBezTo>
                        <a:pt x="318671" y="78618"/>
                        <a:pt x="307393" y="69645"/>
                        <a:pt x="294880" y="62236"/>
                      </a:cubicBezTo>
                      <a:cubicBezTo>
                        <a:pt x="282449" y="54827"/>
                        <a:pt x="268949" y="49229"/>
                        <a:pt x="254460" y="45278"/>
                      </a:cubicBezTo>
                      <a:cubicBezTo>
                        <a:pt x="239971" y="41326"/>
                        <a:pt x="224823"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0" y="155920"/>
                        <a:pt x="44043" y="178476"/>
                        <a:pt x="44043" y="203419"/>
                      </a:cubicBezTo>
                      <a:close/>
                      <a:moveTo>
                        <a:pt x="181604" y="463395"/>
                      </a:moveTo>
                      <a:lnTo>
                        <a:pt x="207536" y="393914"/>
                      </a:lnTo>
                      <a:lnTo>
                        <a:pt x="234208" y="394326"/>
                      </a:lnTo>
                      <a:lnTo>
                        <a:pt x="215933" y="441662"/>
                      </a:lnTo>
                      <a:cubicBezTo>
                        <a:pt x="223589" y="443226"/>
                        <a:pt x="230833" y="445531"/>
                        <a:pt x="237913" y="448742"/>
                      </a:cubicBezTo>
                      <a:cubicBezTo>
                        <a:pt x="244910" y="451952"/>
                        <a:pt x="251084" y="456150"/>
                        <a:pt x="256435" y="461337"/>
                      </a:cubicBezTo>
                      <a:cubicBezTo>
                        <a:pt x="261786" y="466523"/>
                        <a:pt x="266067" y="472862"/>
                        <a:pt x="269196" y="480189"/>
                      </a:cubicBezTo>
                      <a:cubicBezTo>
                        <a:pt x="272406" y="487598"/>
                        <a:pt x="273970" y="496077"/>
                        <a:pt x="273970" y="505791"/>
                      </a:cubicBezTo>
                      <a:cubicBezTo>
                        <a:pt x="273970" y="516987"/>
                        <a:pt x="271583" y="527524"/>
                        <a:pt x="266726" y="537485"/>
                      </a:cubicBezTo>
                      <a:cubicBezTo>
                        <a:pt x="261869" y="547447"/>
                        <a:pt x="255530" y="556008"/>
                        <a:pt x="247627" y="563252"/>
                      </a:cubicBezTo>
                      <a:cubicBezTo>
                        <a:pt x="239724" y="570497"/>
                        <a:pt x="230915" y="576260"/>
                        <a:pt x="221119" y="580458"/>
                      </a:cubicBezTo>
                      <a:cubicBezTo>
                        <a:pt x="211323" y="584656"/>
                        <a:pt x="201444" y="586714"/>
                        <a:pt x="191565" y="586714"/>
                      </a:cubicBezTo>
                      <a:cubicBezTo>
                        <a:pt x="181686" y="586714"/>
                        <a:pt x="172795" y="586056"/>
                        <a:pt x="164316" y="584821"/>
                      </a:cubicBezTo>
                      <a:cubicBezTo>
                        <a:pt x="155755" y="583586"/>
                        <a:pt x="147852" y="580870"/>
                        <a:pt x="140443" y="576836"/>
                      </a:cubicBezTo>
                      <a:lnTo>
                        <a:pt x="150404" y="550163"/>
                      </a:lnTo>
                      <a:cubicBezTo>
                        <a:pt x="156743" y="552962"/>
                        <a:pt x="163081" y="554773"/>
                        <a:pt x="169256" y="555679"/>
                      </a:cubicBezTo>
                      <a:cubicBezTo>
                        <a:pt x="175512" y="556584"/>
                        <a:pt x="182015" y="556996"/>
                        <a:pt x="188931" y="556996"/>
                      </a:cubicBezTo>
                      <a:cubicBezTo>
                        <a:pt x="194776" y="556996"/>
                        <a:pt x="200785" y="555679"/>
                        <a:pt x="206877" y="552962"/>
                      </a:cubicBezTo>
                      <a:cubicBezTo>
                        <a:pt x="212969" y="550245"/>
                        <a:pt x="218485" y="546623"/>
                        <a:pt x="223506" y="542095"/>
                      </a:cubicBezTo>
                      <a:cubicBezTo>
                        <a:pt x="228528" y="537568"/>
                        <a:pt x="232562" y="532134"/>
                        <a:pt x="235937" y="526042"/>
                      </a:cubicBezTo>
                      <a:cubicBezTo>
                        <a:pt x="239230" y="519951"/>
                        <a:pt x="240876" y="513447"/>
                        <a:pt x="240876" y="506614"/>
                      </a:cubicBezTo>
                      <a:cubicBezTo>
                        <a:pt x="240876" y="498217"/>
                        <a:pt x="239065" y="491220"/>
                        <a:pt x="235361" y="485622"/>
                      </a:cubicBezTo>
                      <a:cubicBezTo>
                        <a:pt x="231656" y="480024"/>
                        <a:pt x="226964" y="475661"/>
                        <a:pt x="221201" y="472450"/>
                      </a:cubicBezTo>
                      <a:cubicBezTo>
                        <a:pt x="215439" y="469240"/>
                        <a:pt x="209182" y="467017"/>
                        <a:pt x="202349" y="465618"/>
                      </a:cubicBezTo>
                      <a:cubicBezTo>
                        <a:pt x="195517" y="464218"/>
                        <a:pt x="188766" y="463560"/>
                        <a:pt x="182098" y="463560"/>
                      </a:cubicBezTo>
                      <a:lnTo>
                        <a:pt x="182098" y="463148"/>
                      </a:lnTo>
                      <a:lnTo>
                        <a:pt x="181686" y="463560"/>
                      </a:lnTo>
                      <a:close/>
                    </a:path>
                  </a:pathLst>
                </a:custGeom>
                <a:grpFill/>
                <a:ln w="8232" cap="flat">
                  <a:noFill/>
                  <a:prstDash val="solid"/>
                  <a:miter/>
                </a:ln>
              </p:spPr>
              <p:txBody>
                <a:bodyPr rtlCol="0" anchor="ctr"/>
                <a:lstStyle/>
                <a:p>
                  <a:endParaRPr lang="en-US"/>
                </a:p>
              </p:txBody>
            </p:sp>
            <p:sp>
              <p:nvSpPr>
                <p:cNvPr id="61" name="Forma Livre: Forma 60">
                  <a:extLst>
                    <a:ext uri="{FF2B5EF4-FFF2-40B4-BE49-F238E27FC236}">
                      <a16:creationId xmlns:a16="http://schemas.microsoft.com/office/drawing/2014/main" id="{54622A94-7F07-75FD-0851-D4AE27C17585}"/>
                    </a:ext>
                  </a:extLst>
                </p:cNvPr>
                <p:cNvSpPr/>
                <p:nvPr/>
              </p:nvSpPr>
              <p:spPr>
                <a:xfrm>
                  <a:off x="3320570" y="5158930"/>
                  <a:ext cx="434753" cy="621619"/>
                </a:xfrm>
                <a:custGeom>
                  <a:avLst/>
                  <a:gdLst>
                    <a:gd name="connsiteX0" fmla="*/ 208853 w 434753"/>
                    <a:gd name="connsiteY0" fmla="*/ 621537 h 621619"/>
                    <a:gd name="connsiteX1" fmla="*/ 178970 w 434753"/>
                    <a:gd name="connsiteY1" fmla="*/ 619479 h 621619"/>
                    <a:gd name="connsiteX2" fmla="*/ 149334 w 434753"/>
                    <a:gd name="connsiteY2" fmla="*/ 609518 h 621619"/>
                    <a:gd name="connsiteX3" fmla="*/ 141431 w 434753"/>
                    <a:gd name="connsiteY3" fmla="*/ 588278 h 621619"/>
                    <a:gd name="connsiteX4" fmla="*/ 151392 w 434753"/>
                    <a:gd name="connsiteY4" fmla="*/ 561606 h 621619"/>
                    <a:gd name="connsiteX5" fmla="*/ 160941 w 434753"/>
                    <a:gd name="connsiteY5" fmla="*/ 551645 h 621619"/>
                    <a:gd name="connsiteX6" fmla="*/ 174689 w 434753"/>
                    <a:gd name="connsiteY6" fmla="*/ 551727 h 621619"/>
                    <a:gd name="connsiteX7" fmla="*/ 189013 w 434753"/>
                    <a:gd name="connsiteY7" fmla="*/ 555925 h 621619"/>
                    <a:gd name="connsiteX8" fmla="*/ 206219 w 434753"/>
                    <a:gd name="connsiteY8" fmla="*/ 557078 h 621619"/>
                    <a:gd name="connsiteX9" fmla="*/ 217250 w 434753"/>
                    <a:gd name="connsiteY9" fmla="*/ 554526 h 621619"/>
                    <a:gd name="connsiteX10" fmla="*/ 229022 w 434753"/>
                    <a:gd name="connsiteY10" fmla="*/ 546788 h 621619"/>
                    <a:gd name="connsiteX11" fmla="*/ 237913 w 434753"/>
                    <a:gd name="connsiteY11" fmla="*/ 535262 h 621619"/>
                    <a:gd name="connsiteX12" fmla="*/ 240794 w 434753"/>
                    <a:gd name="connsiteY12" fmla="*/ 524066 h 621619"/>
                    <a:gd name="connsiteX13" fmla="*/ 238160 w 434753"/>
                    <a:gd name="connsiteY13" fmla="*/ 512624 h 621619"/>
                    <a:gd name="connsiteX14" fmla="*/ 230092 w 434753"/>
                    <a:gd name="connsiteY14" fmla="*/ 505050 h 621619"/>
                    <a:gd name="connsiteX15" fmla="*/ 216180 w 434753"/>
                    <a:gd name="connsiteY15" fmla="*/ 500028 h 621619"/>
                    <a:gd name="connsiteX16" fmla="*/ 199386 w 434753"/>
                    <a:gd name="connsiteY16" fmla="*/ 498299 h 621619"/>
                    <a:gd name="connsiteX17" fmla="*/ 187531 w 434753"/>
                    <a:gd name="connsiteY17" fmla="*/ 493607 h 621619"/>
                    <a:gd name="connsiteX18" fmla="*/ 182757 w 434753"/>
                    <a:gd name="connsiteY18" fmla="*/ 474838 h 621619"/>
                    <a:gd name="connsiteX19" fmla="*/ 195764 w 434753"/>
                    <a:gd name="connsiteY19" fmla="*/ 440015 h 621619"/>
                    <a:gd name="connsiteX20" fmla="*/ 137068 w 434753"/>
                    <a:gd name="connsiteY20" fmla="*/ 424703 h 621619"/>
                    <a:gd name="connsiteX21" fmla="*/ 65282 w 434753"/>
                    <a:gd name="connsiteY21" fmla="*/ 377532 h 621619"/>
                    <a:gd name="connsiteX22" fmla="*/ 17453 w 434753"/>
                    <a:gd name="connsiteY22" fmla="*/ 307146 h 621619"/>
                    <a:gd name="connsiteX23" fmla="*/ 0 w 434753"/>
                    <a:gd name="connsiteY23" fmla="*/ 220707 h 621619"/>
                    <a:gd name="connsiteX24" fmla="*/ 17453 w 434753"/>
                    <a:gd name="connsiteY24" fmla="*/ 134268 h 621619"/>
                    <a:gd name="connsiteX25" fmla="*/ 65364 w 434753"/>
                    <a:gd name="connsiteY25" fmla="*/ 64047 h 621619"/>
                    <a:gd name="connsiteX26" fmla="*/ 137068 w 434753"/>
                    <a:gd name="connsiteY26" fmla="*/ 17123 h 621619"/>
                    <a:gd name="connsiteX27" fmla="*/ 225729 w 434753"/>
                    <a:gd name="connsiteY27" fmla="*/ 0 h 621619"/>
                    <a:gd name="connsiteX28" fmla="*/ 293892 w 434753"/>
                    <a:gd name="connsiteY28" fmla="*/ 9714 h 621619"/>
                    <a:gd name="connsiteX29" fmla="*/ 353247 w 434753"/>
                    <a:gd name="connsiteY29" fmla="*/ 37210 h 621619"/>
                    <a:gd name="connsiteX30" fmla="*/ 400830 w 434753"/>
                    <a:gd name="connsiteY30" fmla="*/ 80182 h 621619"/>
                    <a:gd name="connsiteX31" fmla="*/ 433512 w 434753"/>
                    <a:gd name="connsiteY31" fmla="*/ 135668 h 621619"/>
                    <a:gd name="connsiteX32" fmla="*/ 431783 w 434753"/>
                    <a:gd name="connsiteY32" fmla="*/ 151803 h 621619"/>
                    <a:gd name="connsiteX33" fmla="*/ 417376 w 434753"/>
                    <a:gd name="connsiteY33" fmla="*/ 159377 h 621619"/>
                    <a:gd name="connsiteX34" fmla="*/ 371934 w 434753"/>
                    <a:gd name="connsiteY34" fmla="*/ 159377 h 621619"/>
                    <a:gd name="connsiteX35" fmla="*/ 356540 w 434753"/>
                    <a:gd name="connsiteY35" fmla="*/ 149992 h 621619"/>
                    <a:gd name="connsiteX36" fmla="*/ 333901 w 434753"/>
                    <a:gd name="connsiteY36" fmla="*/ 118380 h 621619"/>
                    <a:gd name="connsiteX37" fmla="*/ 303606 w 434753"/>
                    <a:gd name="connsiteY37" fmla="*/ 94342 h 621619"/>
                    <a:gd name="connsiteX38" fmla="*/ 267467 w 434753"/>
                    <a:gd name="connsiteY38" fmla="*/ 79194 h 621619"/>
                    <a:gd name="connsiteX39" fmla="*/ 226635 w 434753"/>
                    <a:gd name="connsiteY39" fmla="*/ 73926 h 621619"/>
                    <a:gd name="connsiteX40" fmla="*/ 170738 w 434753"/>
                    <a:gd name="connsiteY40" fmla="*/ 84381 h 621619"/>
                    <a:gd name="connsiteX41" fmla="*/ 123567 w 434753"/>
                    <a:gd name="connsiteY41" fmla="*/ 113935 h 621619"/>
                    <a:gd name="connsiteX42" fmla="*/ 91131 w 434753"/>
                    <a:gd name="connsiteY42" fmla="*/ 160035 h 621619"/>
                    <a:gd name="connsiteX43" fmla="*/ 79112 w 434753"/>
                    <a:gd name="connsiteY43" fmla="*/ 220707 h 621619"/>
                    <a:gd name="connsiteX44" fmla="*/ 91296 w 434753"/>
                    <a:gd name="connsiteY44" fmla="*/ 281626 h 621619"/>
                    <a:gd name="connsiteX45" fmla="*/ 123978 w 434753"/>
                    <a:gd name="connsiteY45" fmla="*/ 327809 h 621619"/>
                    <a:gd name="connsiteX46" fmla="*/ 170985 w 434753"/>
                    <a:gd name="connsiteY46" fmla="*/ 357116 h 621619"/>
                    <a:gd name="connsiteX47" fmla="*/ 226552 w 434753"/>
                    <a:gd name="connsiteY47" fmla="*/ 367407 h 621619"/>
                    <a:gd name="connsiteX48" fmla="*/ 267137 w 434753"/>
                    <a:gd name="connsiteY48" fmla="*/ 362138 h 621619"/>
                    <a:gd name="connsiteX49" fmla="*/ 303112 w 434753"/>
                    <a:gd name="connsiteY49" fmla="*/ 346990 h 621619"/>
                    <a:gd name="connsiteX50" fmla="*/ 333490 w 434753"/>
                    <a:gd name="connsiteY50" fmla="*/ 323117 h 621619"/>
                    <a:gd name="connsiteX51" fmla="*/ 356540 w 434753"/>
                    <a:gd name="connsiteY51" fmla="*/ 291505 h 621619"/>
                    <a:gd name="connsiteX52" fmla="*/ 371852 w 434753"/>
                    <a:gd name="connsiteY52" fmla="*/ 282367 h 621619"/>
                    <a:gd name="connsiteX53" fmla="*/ 417294 w 434753"/>
                    <a:gd name="connsiteY53" fmla="*/ 282367 h 621619"/>
                    <a:gd name="connsiteX54" fmla="*/ 431618 w 434753"/>
                    <a:gd name="connsiteY54" fmla="*/ 289941 h 621619"/>
                    <a:gd name="connsiteX55" fmla="*/ 433430 w 434753"/>
                    <a:gd name="connsiteY55" fmla="*/ 306076 h 621619"/>
                    <a:gd name="connsiteX56" fmla="*/ 401323 w 434753"/>
                    <a:gd name="connsiteY56" fmla="*/ 361232 h 621619"/>
                    <a:gd name="connsiteX57" fmla="*/ 353659 w 434753"/>
                    <a:gd name="connsiteY57" fmla="*/ 404287 h 621619"/>
                    <a:gd name="connsiteX58" fmla="*/ 294057 w 434753"/>
                    <a:gd name="connsiteY58" fmla="*/ 431947 h 621619"/>
                    <a:gd name="connsiteX59" fmla="*/ 259564 w 434753"/>
                    <a:gd name="connsiteY59" fmla="*/ 439521 h 621619"/>
                    <a:gd name="connsiteX60" fmla="*/ 256353 w 434753"/>
                    <a:gd name="connsiteY60" fmla="*/ 447918 h 621619"/>
                    <a:gd name="connsiteX61" fmla="*/ 262445 w 434753"/>
                    <a:gd name="connsiteY61" fmla="*/ 450470 h 621619"/>
                    <a:gd name="connsiteX62" fmla="*/ 285907 w 434753"/>
                    <a:gd name="connsiteY62" fmla="*/ 466441 h 621619"/>
                    <a:gd name="connsiteX63" fmla="*/ 302454 w 434753"/>
                    <a:gd name="connsiteY63" fmla="*/ 490891 h 621619"/>
                    <a:gd name="connsiteX64" fmla="*/ 308628 w 434753"/>
                    <a:gd name="connsiteY64" fmla="*/ 523326 h 621619"/>
                    <a:gd name="connsiteX65" fmla="*/ 299655 w 434753"/>
                    <a:gd name="connsiteY65" fmla="*/ 562594 h 621619"/>
                    <a:gd name="connsiteX66" fmla="*/ 276687 w 434753"/>
                    <a:gd name="connsiteY66" fmla="*/ 593547 h 621619"/>
                    <a:gd name="connsiteX67" fmla="*/ 245240 w 434753"/>
                    <a:gd name="connsiteY67" fmla="*/ 613881 h 621619"/>
                    <a:gd name="connsiteX68" fmla="*/ 208771 w 434753"/>
                    <a:gd name="connsiteY68" fmla="*/ 621619 h 621619"/>
                    <a:gd name="connsiteX69" fmla="*/ 225647 w 434753"/>
                    <a:gd name="connsiteY69" fmla="*/ 34740 h 621619"/>
                    <a:gd name="connsiteX70" fmla="*/ 150239 w 434753"/>
                    <a:gd name="connsiteY70" fmla="*/ 49229 h 621619"/>
                    <a:gd name="connsiteX71" fmla="*/ 89567 w 434753"/>
                    <a:gd name="connsiteY71" fmla="*/ 88908 h 621619"/>
                    <a:gd name="connsiteX72" fmla="*/ 49312 w 434753"/>
                    <a:gd name="connsiteY72" fmla="*/ 148016 h 621619"/>
                    <a:gd name="connsiteX73" fmla="*/ 34740 w 434753"/>
                    <a:gd name="connsiteY73" fmla="*/ 220707 h 621619"/>
                    <a:gd name="connsiteX74" fmla="*/ 49312 w 434753"/>
                    <a:gd name="connsiteY74" fmla="*/ 293398 h 621619"/>
                    <a:gd name="connsiteX75" fmla="*/ 89650 w 434753"/>
                    <a:gd name="connsiteY75" fmla="*/ 352753 h 621619"/>
                    <a:gd name="connsiteX76" fmla="*/ 150321 w 434753"/>
                    <a:gd name="connsiteY76" fmla="*/ 392597 h 621619"/>
                    <a:gd name="connsiteX77" fmla="*/ 208277 w 434753"/>
                    <a:gd name="connsiteY77" fmla="*/ 406427 h 621619"/>
                    <a:gd name="connsiteX78" fmla="*/ 208606 w 434753"/>
                    <a:gd name="connsiteY78" fmla="*/ 405440 h 621619"/>
                    <a:gd name="connsiteX79" fmla="*/ 210664 w 434753"/>
                    <a:gd name="connsiteY79" fmla="*/ 401570 h 621619"/>
                    <a:gd name="connsiteX80" fmla="*/ 158389 w 434753"/>
                    <a:gd name="connsiteY80" fmla="*/ 389633 h 621619"/>
                    <a:gd name="connsiteX81" fmla="*/ 100105 w 434753"/>
                    <a:gd name="connsiteY81" fmla="*/ 353329 h 621619"/>
                    <a:gd name="connsiteX82" fmla="*/ 59519 w 434753"/>
                    <a:gd name="connsiteY82" fmla="*/ 296115 h 621619"/>
                    <a:gd name="connsiteX83" fmla="*/ 44208 w 434753"/>
                    <a:gd name="connsiteY83" fmla="*/ 220872 h 621619"/>
                    <a:gd name="connsiteX84" fmla="*/ 59272 w 434753"/>
                    <a:gd name="connsiteY84" fmla="*/ 146041 h 621619"/>
                    <a:gd name="connsiteX85" fmla="*/ 99693 w 434753"/>
                    <a:gd name="connsiteY85" fmla="*/ 88744 h 621619"/>
                    <a:gd name="connsiteX86" fmla="*/ 157895 w 434753"/>
                    <a:gd name="connsiteY86" fmla="*/ 52275 h 621619"/>
                    <a:gd name="connsiteX87" fmla="*/ 226388 w 434753"/>
                    <a:gd name="connsiteY87" fmla="*/ 39432 h 621619"/>
                    <a:gd name="connsiteX88" fmla="*/ 276358 w 434753"/>
                    <a:gd name="connsiteY88" fmla="*/ 45936 h 621619"/>
                    <a:gd name="connsiteX89" fmla="*/ 321141 w 434753"/>
                    <a:gd name="connsiteY89" fmla="*/ 64706 h 621619"/>
                    <a:gd name="connsiteX90" fmla="*/ 358763 w 434753"/>
                    <a:gd name="connsiteY90" fmla="*/ 94506 h 621619"/>
                    <a:gd name="connsiteX91" fmla="*/ 381978 w 434753"/>
                    <a:gd name="connsiteY91" fmla="*/ 124883 h 621619"/>
                    <a:gd name="connsiteX92" fmla="*/ 389469 w 434753"/>
                    <a:gd name="connsiteY92" fmla="*/ 124883 h 621619"/>
                    <a:gd name="connsiteX93" fmla="*/ 373828 w 434753"/>
                    <a:gd name="connsiteY93" fmla="*/ 102327 h 621619"/>
                    <a:gd name="connsiteX94" fmla="*/ 333983 w 434753"/>
                    <a:gd name="connsiteY94" fmla="*/ 66352 h 621619"/>
                    <a:gd name="connsiteX95" fmla="*/ 283849 w 434753"/>
                    <a:gd name="connsiteY95" fmla="*/ 43137 h 621619"/>
                    <a:gd name="connsiteX96" fmla="*/ 225647 w 434753"/>
                    <a:gd name="connsiteY96" fmla="*/ 34905 h 621619"/>
                    <a:gd name="connsiteX97" fmla="*/ 262939 w 434753"/>
                    <a:gd name="connsiteY97" fmla="*/ 398771 h 621619"/>
                    <a:gd name="connsiteX98" fmla="*/ 265985 w 434753"/>
                    <a:gd name="connsiteY98" fmla="*/ 402229 h 621619"/>
                    <a:gd name="connsiteX99" fmla="*/ 266561 w 434753"/>
                    <a:gd name="connsiteY99" fmla="*/ 403134 h 621619"/>
                    <a:gd name="connsiteX100" fmla="*/ 283931 w 434753"/>
                    <a:gd name="connsiteY100" fmla="*/ 398771 h 621619"/>
                    <a:gd name="connsiteX101" fmla="*/ 334560 w 434753"/>
                    <a:gd name="connsiteY101" fmla="*/ 375309 h 621619"/>
                    <a:gd name="connsiteX102" fmla="*/ 374322 w 434753"/>
                    <a:gd name="connsiteY102" fmla="*/ 339417 h 621619"/>
                    <a:gd name="connsiteX103" fmla="*/ 389634 w 434753"/>
                    <a:gd name="connsiteY103" fmla="*/ 317189 h 621619"/>
                    <a:gd name="connsiteX104" fmla="*/ 381813 w 434753"/>
                    <a:gd name="connsiteY104" fmla="*/ 317189 h 621619"/>
                    <a:gd name="connsiteX105" fmla="*/ 358269 w 434753"/>
                    <a:gd name="connsiteY105" fmla="*/ 347402 h 621619"/>
                    <a:gd name="connsiteX106" fmla="*/ 320730 w 434753"/>
                    <a:gd name="connsiteY106" fmla="*/ 376956 h 621619"/>
                    <a:gd name="connsiteX107" fmla="*/ 276193 w 434753"/>
                    <a:gd name="connsiteY107" fmla="*/ 395726 h 621619"/>
                    <a:gd name="connsiteX108" fmla="*/ 262939 w 434753"/>
                    <a:gd name="connsiteY108" fmla="*/ 398854 h 6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34753" h="621619">
                      <a:moveTo>
                        <a:pt x="208853" y="621537"/>
                      </a:moveTo>
                      <a:cubicBezTo>
                        <a:pt x="198398" y="621537"/>
                        <a:pt x="188355" y="620796"/>
                        <a:pt x="178970" y="619479"/>
                      </a:cubicBezTo>
                      <a:cubicBezTo>
                        <a:pt x="168433" y="617915"/>
                        <a:pt x="158471" y="614539"/>
                        <a:pt x="149334" y="609518"/>
                      </a:cubicBezTo>
                      <a:cubicBezTo>
                        <a:pt x="141842" y="605401"/>
                        <a:pt x="138467" y="596346"/>
                        <a:pt x="141431" y="588278"/>
                      </a:cubicBezTo>
                      <a:lnTo>
                        <a:pt x="151392" y="561606"/>
                      </a:lnTo>
                      <a:cubicBezTo>
                        <a:pt x="153038" y="557160"/>
                        <a:pt x="156496" y="553538"/>
                        <a:pt x="160941" y="551645"/>
                      </a:cubicBezTo>
                      <a:cubicBezTo>
                        <a:pt x="165387" y="549751"/>
                        <a:pt x="170326" y="549834"/>
                        <a:pt x="174689" y="551727"/>
                      </a:cubicBezTo>
                      <a:cubicBezTo>
                        <a:pt x="179546" y="553867"/>
                        <a:pt x="184403" y="555267"/>
                        <a:pt x="189013" y="555925"/>
                      </a:cubicBezTo>
                      <a:cubicBezTo>
                        <a:pt x="194447" y="556667"/>
                        <a:pt x="200209" y="557078"/>
                        <a:pt x="206219" y="557078"/>
                      </a:cubicBezTo>
                      <a:cubicBezTo>
                        <a:pt x="209594" y="557078"/>
                        <a:pt x="213298" y="556255"/>
                        <a:pt x="217250" y="554526"/>
                      </a:cubicBezTo>
                      <a:cubicBezTo>
                        <a:pt x="221613" y="552633"/>
                        <a:pt x="225482" y="550081"/>
                        <a:pt x="229022" y="546788"/>
                      </a:cubicBezTo>
                      <a:cubicBezTo>
                        <a:pt x="232644" y="543495"/>
                        <a:pt x="235526" y="539708"/>
                        <a:pt x="237913" y="535262"/>
                      </a:cubicBezTo>
                      <a:cubicBezTo>
                        <a:pt x="239806" y="531722"/>
                        <a:pt x="240794" y="528018"/>
                        <a:pt x="240794" y="524066"/>
                      </a:cubicBezTo>
                      <a:cubicBezTo>
                        <a:pt x="240794" y="519210"/>
                        <a:pt x="239889" y="515340"/>
                        <a:pt x="238160" y="512624"/>
                      </a:cubicBezTo>
                      <a:cubicBezTo>
                        <a:pt x="236019" y="509413"/>
                        <a:pt x="233385" y="506861"/>
                        <a:pt x="230092" y="505050"/>
                      </a:cubicBezTo>
                      <a:cubicBezTo>
                        <a:pt x="225976" y="502745"/>
                        <a:pt x="221284" y="501016"/>
                        <a:pt x="216180" y="500028"/>
                      </a:cubicBezTo>
                      <a:cubicBezTo>
                        <a:pt x="210499" y="498876"/>
                        <a:pt x="204819" y="498299"/>
                        <a:pt x="199386" y="498299"/>
                      </a:cubicBezTo>
                      <a:cubicBezTo>
                        <a:pt x="194776" y="498299"/>
                        <a:pt x="190660" y="496489"/>
                        <a:pt x="187531" y="493607"/>
                      </a:cubicBezTo>
                      <a:cubicBezTo>
                        <a:pt x="182263" y="488915"/>
                        <a:pt x="180205" y="481588"/>
                        <a:pt x="182757" y="474838"/>
                      </a:cubicBezTo>
                      <a:lnTo>
                        <a:pt x="195764" y="440015"/>
                      </a:lnTo>
                      <a:cubicBezTo>
                        <a:pt x="175265" y="437463"/>
                        <a:pt x="155590" y="432359"/>
                        <a:pt x="137068"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8" y="17123"/>
                      </a:cubicBezTo>
                      <a:cubicBezTo>
                        <a:pt x="164481" y="5762"/>
                        <a:pt x="194364" y="0"/>
                        <a:pt x="225729" y="0"/>
                      </a:cubicBezTo>
                      <a:cubicBezTo>
                        <a:pt x="249438" y="0"/>
                        <a:pt x="272324" y="3293"/>
                        <a:pt x="293892" y="9714"/>
                      </a:cubicBezTo>
                      <a:cubicBezTo>
                        <a:pt x="315379" y="16135"/>
                        <a:pt x="335383" y="25438"/>
                        <a:pt x="353247" y="37210"/>
                      </a:cubicBezTo>
                      <a:cubicBezTo>
                        <a:pt x="371194" y="49064"/>
                        <a:pt x="387164" y="63553"/>
                        <a:pt x="400830" y="80182"/>
                      </a:cubicBezTo>
                      <a:cubicBezTo>
                        <a:pt x="414495" y="96894"/>
                        <a:pt x="425444" y="115581"/>
                        <a:pt x="433512" y="135668"/>
                      </a:cubicBezTo>
                      <a:cubicBezTo>
                        <a:pt x="435652" y="141019"/>
                        <a:pt x="434994" y="147028"/>
                        <a:pt x="431783" y="151803"/>
                      </a:cubicBezTo>
                      <a:cubicBezTo>
                        <a:pt x="428573"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2"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2" y="340487"/>
                        <a:pt x="153367" y="350283"/>
                        <a:pt x="170985" y="357116"/>
                      </a:cubicBezTo>
                      <a:cubicBezTo>
                        <a:pt x="188766" y="363949"/>
                        <a:pt x="207453" y="367407"/>
                        <a:pt x="226552" y="367407"/>
                      </a:cubicBezTo>
                      <a:cubicBezTo>
                        <a:pt x="240712" y="367407"/>
                        <a:pt x="254378"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30" y="306076"/>
                      </a:cubicBezTo>
                      <a:cubicBezTo>
                        <a:pt x="425691" y="325998"/>
                        <a:pt x="414907" y="344521"/>
                        <a:pt x="401323" y="361232"/>
                      </a:cubicBezTo>
                      <a:cubicBezTo>
                        <a:pt x="387823" y="377944"/>
                        <a:pt x="371770" y="392432"/>
                        <a:pt x="353659" y="404287"/>
                      </a:cubicBezTo>
                      <a:cubicBezTo>
                        <a:pt x="335712" y="416059"/>
                        <a:pt x="315626" y="425362"/>
                        <a:pt x="294057" y="431947"/>
                      </a:cubicBezTo>
                      <a:cubicBezTo>
                        <a:pt x="282861" y="435323"/>
                        <a:pt x="271336" y="437875"/>
                        <a:pt x="259564" y="439521"/>
                      </a:cubicBezTo>
                      <a:lnTo>
                        <a:pt x="256353" y="447918"/>
                      </a:lnTo>
                      <a:cubicBezTo>
                        <a:pt x="258411" y="448741"/>
                        <a:pt x="260469" y="449564"/>
                        <a:pt x="262445" y="450470"/>
                      </a:cubicBezTo>
                      <a:cubicBezTo>
                        <a:pt x="271254" y="454504"/>
                        <a:pt x="279157" y="459855"/>
                        <a:pt x="285907" y="466441"/>
                      </a:cubicBezTo>
                      <a:cubicBezTo>
                        <a:pt x="292822" y="473191"/>
                        <a:pt x="298420" y="481423"/>
                        <a:pt x="302454" y="490891"/>
                      </a:cubicBezTo>
                      <a:cubicBezTo>
                        <a:pt x="306570" y="500440"/>
                        <a:pt x="308628" y="511307"/>
                        <a:pt x="308628" y="523326"/>
                      </a:cubicBezTo>
                      <a:cubicBezTo>
                        <a:pt x="308628" y="537074"/>
                        <a:pt x="305582" y="550327"/>
                        <a:pt x="299655" y="562594"/>
                      </a:cubicBezTo>
                      <a:cubicBezTo>
                        <a:pt x="293892" y="574448"/>
                        <a:pt x="286154" y="584821"/>
                        <a:pt x="276687" y="593547"/>
                      </a:cubicBezTo>
                      <a:cubicBezTo>
                        <a:pt x="267467" y="602109"/>
                        <a:pt x="256847" y="608941"/>
                        <a:pt x="245240" y="613881"/>
                      </a:cubicBezTo>
                      <a:cubicBezTo>
                        <a:pt x="233303" y="618985"/>
                        <a:pt x="221037" y="621619"/>
                        <a:pt x="208771" y="621619"/>
                      </a:cubicBezTo>
                      <a:close/>
                      <a:moveTo>
                        <a:pt x="225647" y="34740"/>
                      </a:moveTo>
                      <a:cubicBezTo>
                        <a:pt x="198810" y="34740"/>
                        <a:pt x="173454" y="39597"/>
                        <a:pt x="150239" y="49229"/>
                      </a:cubicBezTo>
                      <a:cubicBezTo>
                        <a:pt x="126942" y="58861"/>
                        <a:pt x="106526" y="72197"/>
                        <a:pt x="89567" y="88908"/>
                      </a:cubicBezTo>
                      <a:cubicBezTo>
                        <a:pt x="72609" y="105538"/>
                        <a:pt x="59026" y="125460"/>
                        <a:pt x="49312" y="148016"/>
                      </a:cubicBezTo>
                      <a:cubicBezTo>
                        <a:pt x="39597" y="170490"/>
                        <a:pt x="34740" y="195023"/>
                        <a:pt x="34740" y="220707"/>
                      </a:cubicBezTo>
                      <a:cubicBezTo>
                        <a:pt x="34740" y="246392"/>
                        <a:pt x="39680" y="270924"/>
                        <a:pt x="49312" y="293398"/>
                      </a:cubicBezTo>
                      <a:cubicBezTo>
                        <a:pt x="59026" y="316037"/>
                        <a:pt x="72609" y="335959"/>
                        <a:pt x="89650" y="352753"/>
                      </a:cubicBezTo>
                      <a:cubicBezTo>
                        <a:pt x="106690" y="369547"/>
                        <a:pt x="127106" y="382965"/>
                        <a:pt x="150321" y="392597"/>
                      </a:cubicBezTo>
                      <a:cubicBezTo>
                        <a:pt x="168433" y="400088"/>
                        <a:pt x="187861" y="404781"/>
                        <a:pt x="208277" y="406427"/>
                      </a:cubicBezTo>
                      <a:lnTo>
                        <a:pt x="208606" y="405440"/>
                      </a:lnTo>
                      <a:cubicBezTo>
                        <a:pt x="209100" y="404040"/>
                        <a:pt x="209841" y="402723"/>
                        <a:pt x="210664" y="401570"/>
                      </a:cubicBezTo>
                      <a:cubicBezTo>
                        <a:pt x="192718" y="400088"/>
                        <a:pt x="175183" y="396055"/>
                        <a:pt x="158389" y="389633"/>
                      </a:cubicBezTo>
                      <a:cubicBezTo>
                        <a:pt x="136574" y="381237"/>
                        <a:pt x="116981" y="368971"/>
                        <a:pt x="100105" y="353329"/>
                      </a:cubicBezTo>
                      <a:cubicBezTo>
                        <a:pt x="83228" y="337606"/>
                        <a:pt x="69563" y="318342"/>
                        <a:pt x="59519" y="296115"/>
                      </a:cubicBezTo>
                      <a:cubicBezTo>
                        <a:pt x="49394" y="273723"/>
                        <a:pt x="44208" y="248368"/>
                        <a:pt x="44208" y="220872"/>
                      </a:cubicBezTo>
                      <a:cubicBezTo>
                        <a:pt x="44208" y="193376"/>
                        <a:pt x="49312" y="168432"/>
                        <a:pt x="59272" y="146041"/>
                      </a:cubicBezTo>
                      <a:cubicBezTo>
                        <a:pt x="69233" y="123813"/>
                        <a:pt x="82817" y="104467"/>
                        <a:pt x="99693" y="88744"/>
                      </a:cubicBezTo>
                      <a:cubicBezTo>
                        <a:pt x="116487" y="73102"/>
                        <a:pt x="136080" y="60754"/>
                        <a:pt x="157895" y="52275"/>
                      </a:cubicBezTo>
                      <a:cubicBezTo>
                        <a:pt x="179711" y="43713"/>
                        <a:pt x="202761" y="39432"/>
                        <a:pt x="226388" y="39432"/>
                      </a:cubicBezTo>
                      <a:cubicBezTo>
                        <a:pt x="243593" y="39432"/>
                        <a:pt x="260387" y="41655"/>
                        <a:pt x="276358" y="45936"/>
                      </a:cubicBezTo>
                      <a:cubicBezTo>
                        <a:pt x="292328" y="50299"/>
                        <a:pt x="307393" y="56638"/>
                        <a:pt x="321141" y="64706"/>
                      </a:cubicBezTo>
                      <a:cubicBezTo>
                        <a:pt x="334889" y="72855"/>
                        <a:pt x="347567" y="82899"/>
                        <a:pt x="358763" y="94506"/>
                      </a:cubicBezTo>
                      <a:cubicBezTo>
                        <a:pt x="367571" y="103644"/>
                        <a:pt x="375392" y="113852"/>
                        <a:pt x="381978" y="124883"/>
                      </a:cubicBezTo>
                      <a:lnTo>
                        <a:pt x="389469" y="124883"/>
                      </a:lnTo>
                      <a:cubicBezTo>
                        <a:pt x="384859" y="116981"/>
                        <a:pt x="379590" y="109407"/>
                        <a:pt x="373828" y="102327"/>
                      </a:cubicBezTo>
                      <a:cubicBezTo>
                        <a:pt x="362385" y="88332"/>
                        <a:pt x="348966" y="76231"/>
                        <a:pt x="333983" y="66352"/>
                      </a:cubicBezTo>
                      <a:cubicBezTo>
                        <a:pt x="318919" y="56391"/>
                        <a:pt x="302042" y="48570"/>
                        <a:pt x="283849" y="43137"/>
                      </a:cubicBezTo>
                      <a:cubicBezTo>
                        <a:pt x="265573" y="37704"/>
                        <a:pt x="245980" y="34905"/>
                        <a:pt x="225647" y="34905"/>
                      </a:cubicBezTo>
                      <a:close/>
                      <a:moveTo>
                        <a:pt x="262939" y="398771"/>
                      </a:moveTo>
                      <a:cubicBezTo>
                        <a:pt x="264092" y="399759"/>
                        <a:pt x="265162" y="400912"/>
                        <a:pt x="265985" y="402229"/>
                      </a:cubicBezTo>
                      <a:cubicBezTo>
                        <a:pt x="266150" y="402558"/>
                        <a:pt x="266397" y="402805"/>
                        <a:pt x="266561" y="403134"/>
                      </a:cubicBezTo>
                      <a:cubicBezTo>
                        <a:pt x="272488" y="401900"/>
                        <a:pt x="278251" y="400500"/>
                        <a:pt x="283931" y="398771"/>
                      </a:cubicBezTo>
                      <a:cubicBezTo>
                        <a:pt x="302372" y="393174"/>
                        <a:pt x="319412" y="385270"/>
                        <a:pt x="334560" y="375309"/>
                      </a:cubicBezTo>
                      <a:cubicBezTo>
                        <a:pt x="349625" y="365431"/>
                        <a:pt x="363043" y="353329"/>
                        <a:pt x="374322" y="339417"/>
                      </a:cubicBezTo>
                      <a:cubicBezTo>
                        <a:pt x="380002" y="332337"/>
                        <a:pt x="385188" y="324928"/>
                        <a:pt x="389634" y="317189"/>
                      </a:cubicBezTo>
                      <a:lnTo>
                        <a:pt x="381813" y="317189"/>
                      </a:lnTo>
                      <a:cubicBezTo>
                        <a:pt x="375063" y="328221"/>
                        <a:pt x="367160" y="338346"/>
                        <a:pt x="358269" y="347402"/>
                      </a:cubicBezTo>
                      <a:cubicBezTo>
                        <a:pt x="347073" y="358845"/>
                        <a:pt x="334477" y="368806"/>
                        <a:pt x="320730" y="376956"/>
                      </a:cubicBezTo>
                      <a:cubicBezTo>
                        <a:pt x="306982" y="385106"/>
                        <a:pt x="291999" y="391445"/>
                        <a:pt x="276193" y="395726"/>
                      </a:cubicBezTo>
                      <a:cubicBezTo>
                        <a:pt x="271830" y="396960"/>
                        <a:pt x="267384" y="397948"/>
                        <a:pt x="262939" y="398854"/>
                      </a:cubicBezTo>
                      <a:close/>
                    </a:path>
                  </a:pathLst>
                </a:custGeom>
                <a:grpFill/>
                <a:ln w="8232" cap="flat">
                  <a:noFill/>
                  <a:prstDash val="solid"/>
                  <a:miter/>
                </a:ln>
              </p:spPr>
              <p:txBody>
                <a:bodyPr rtlCol="0" anchor="ctr"/>
                <a:lstStyle/>
                <a:p>
                  <a:endParaRPr lang="en-US"/>
                </a:p>
              </p:txBody>
            </p:sp>
          </p:grpSp>
          <p:grpSp>
            <p:nvGrpSpPr>
              <p:cNvPr id="21" name="Gráfico 23">
                <a:extLst>
                  <a:ext uri="{FF2B5EF4-FFF2-40B4-BE49-F238E27FC236}">
                    <a16:creationId xmlns:a16="http://schemas.microsoft.com/office/drawing/2014/main" id="{B61E025E-C588-C4BB-75C2-59B7B5D81B63}"/>
                  </a:ext>
                </a:extLst>
              </p:cNvPr>
              <p:cNvGrpSpPr/>
              <p:nvPr/>
            </p:nvGrpSpPr>
            <p:grpSpPr>
              <a:xfrm>
                <a:off x="3973390" y="5041116"/>
                <a:ext cx="452693" cy="559640"/>
                <a:chOff x="3973390" y="5041116"/>
                <a:chExt cx="452693" cy="559640"/>
              </a:xfrm>
              <a:grpFill/>
            </p:grpSpPr>
            <p:sp>
              <p:nvSpPr>
                <p:cNvPr id="58" name="Forma Livre: Forma 57">
                  <a:extLst>
                    <a:ext uri="{FF2B5EF4-FFF2-40B4-BE49-F238E27FC236}">
                      <a16:creationId xmlns:a16="http://schemas.microsoft.com/office/drawing/2014/main" id="{51A23DBD-6629-7DDA-05F0-7B022770BCC1}"/>
                    </a:ext>
                  </a:extLst>
                </p:cNvPr>
                <p:cNvSpPr/>
                <p:nvPr/>
              </p:nvSpPr>
              <p:spPr>
                <a:xfrm>
                  <a:off x="3990677" y="5058249"/>
                  <a:ext cx="417787" cy="525054"/>
                </a:xfrm>
                <a:custGeom>
                  <a:avLst/>
                  <a:gdLst>
                    <a:gd name="connsiteX0" fmla="*/ 0 w 417787"/>
                    <a:gd name="connsiteY0" fmla="*/ 321388 h 525054"/>
                    <a:gd name="connsiteX1" fmla="*/ 15641 w 417787"/>
                    <a:gd name="connsiteY1" fmla="*/ 241864 h 525054"/>
                    <a:gd name="connsiteX2" fmla="*/ 59108 w 417787"/>
                    <a:gd name="connsiteY2" fmla="*/ 177159 h 525054"/>
                    <a:gd name="connsiteX3" fmla="*/ 124719 w 417787"/>
                    <a:gd name="connsiteY3" fmla="*/ 133857 h 525054"/>
                    <a:gd name="connsiteX4" fmla="*/ 206383 w 417787"/>
                    <a:gd name="connsiteY4" fmla="*/ 118051 h 525054"/>
                    <a:gd name="connsiteX5" fmla="*/ 259811 w 417787"/>
                    <a:gd name="connsiteY5" fmla="*/ 124883 h 525054"/>
                    <a:gd name="connsiteX6" fmla="*/ 306735 w 417787"/>
                    <a:gd name="connsiteY6" fmla="*/ 143735 h 525054"/>
                    <a:gd name="connsiteX7" fmla="*/ 345838 w 417787"/>
                    <a:gd name="connsiteY7" fmla="*/ 172137 h 525054"/>
                    <a:gd name="connsiteX8" fmla="*/ 375392 w 417787"/>
                    <a:gd name="connsiteY8" fmla="*/ 207618 h 525054"/>
                    <a:gd name="connsiteX9" fmla="*/ 378849 w 417787"/>
                    <a:gd name="connsiteY9" fmla="*/ 128259 h 525054"/>
                    <a:gd name="connsiteX10" fmla="*/ 417788 w 417787"/>
                    <a:gd name="connsiteY10" fmla="*/ 128259 h 525054"/>
                    <a:gd name="connsiteX11" fmla="*/ 417788 w 417787"/>
                    <a:gd name="connsiteY11" fmla="*/ 514764 h 525054"/>
                    <a:gd name="connsiteX12" fmla="*/ 378849 w 417787"/>
                    <a:gd name="connsiteY12" fmla="*/ 514764 h 525054"/>
                    <a:gd name="connsiteX13" fmla="*/ 375392 w 417787"/>
                    <a:gd name="connsiteY13" fmla="*/ 435816 h 525054"/>
                    <a:gd name="connsiteX14" fmla="*/ 345591 w 417787"/>
                    <a:gd name="connsiteY14" fmla="*/ 471133 h 525054"/>
                    <a:gd name="connsiteX15" fmla="*/ 306323 w 417787"/>
                    <a:gd name="connsiteY15" fmla="*/ 499370 h 525054"/>
                    <a:gd name="connsiteX16" fmla="*/ 259399 w 417787"/>
                    <a:gd name="connsiteY16" fmla="*/ 518222 h 525054"/>
                    <a:gd name="connsiteX17" fmla="*/ 206383 w 417787"/>
                    <a:gd name="connsiteY17" fmla="*/ 525055 h 525054"/>
                    <a:gd name="connsiteX18" fmla="*/ 124719 w 417787"/>
                    <a:gd name="connsiteY18" fmla="*/ 509249 h 525054"/>
                    <a:gd name="connsiteX19" fmla="*/ 59272 w 417787"/>
                    <a:gd name="connsiteY19" fmla="*/ 465947 h 525054"/>
                    <a:gd name="connsiteX20" fmla="*/ 15806 w 417787"/>
                    <a:gd name="connsiteY20" fmla="*/ 401241 h 525054"/>
                    <a:gd name="connsiteX21" fmla="*/ 0 w 417787"/>
                    <a:gd name="connsiteY21" fmla="*/ 321306 h 525054"/>
                    <a:gd name="connsiteX22" fmla="*/ 44290 w 417787"/>
                    <a:gd name="connsiteY22" fmla="*/ 321388 h 525054"/>
                    <a:gd name="connsiteX23" fmla="*/ 57297 w 417787"/>
                    <a:gd name="connsiteY23" fmla="*/ 386670 h 525054"/>
                    <a:gd name="connsiteX24" fmla="*/ 92778 w 417787"/>
                    <a:gd name="connsiteY24" fmla="*/ 438780 h 525054"/>
                    <a:gd name="connsiteX25" fmla="*/ 145464 w 417787"/>
                    <a:gd name="connsiteY25" fmla="*/ 473356 h 525054"/>
                    <a:gd name="connsiteX26" fmla="*/ 209923 w 417787"/>
                    <a:gd name="connsiteY26" fmla="*/ 485951 h 525054"/>
                    <a:gd name="connsiteX27" fmla="*/ 274382 w 417787"/>
                    <a:gd name="connsiteY27" fmla="*/ 473520 h 525054"/>
                    <a:gd name="connsiteX28" fmla="*/ 327233 w 417787"/>
                    <a:gd name="connsiteY28" fmla="*/ 438945 h 525054"/>
                    <a:gd name="connsiteX29" fmla="*/ 362879 w 417787"/>
                    <a:gd name="connsiteY29" fmla="*/ 386835 h 525054"/>
                    <a:gd name="connsiteX30" fmla="*/ 375885 w 417787"/>
                    <a:gd name="connsiteY30" fmla="*/ 321388 h 525054"/>
                    <a:gd name="connsiteX31" fmla="*/ 362714 w 417787"/>
                    <a:gd name="connsiteY31" fmla="*/ 256353 h 525054"/>
                    <a:gd name="connsiteX32" fmla="*/ 327068 w 417787"/>
                    <a:gd name="connsiteY32" fmla="*/ 204490 h 525054"/>
                    <a:gd name="connsiteX33" fmla="*/ 274382 w 417787"/>
                    <a:gd name="connsiteY33" fmla="*/ 169996 h 525054"/>
                    <a:gd name="connsiteX34" fmla="*/ 209923 w 417787"/>
                    <a:gd name="connsiteY34" fmla="*/ 157401 h 525054"/>
                    <a:gd name="connsiteX35" fmla="*/ 145217 w 417787"/>
                    <a:gd name="connsiteY35" fmla="*/ 169996 h 525054"/>
                    <a:gd name="connsiteX36" fmla="*/ 92531 w 417787"/>
                    <a:gd name="connsiteY36" fmla="*/ 204490 h 525054"/>
                    <a:gd name="connsiteX37" fmla="*/ 57214 w 417787"/>
                    <a:gd name="connsiteY37" fmla="*/ 256353 h 525054"/>
                    <a:gd name="connsiteX38" fmla="*/ 44207 w 417787"/>
                    <a:gd name="connsiteY38" fmla="*/ 321388 h 525054"/>
                    <a:gd name="connsiteX39" fmla="*/ 314061 w 417787"/>
                    <a:gd name="connsiteY39" fmla="*/ 82 h 525054"/>
                    <a:gd name="connsiteX40" fmla="*/ 336206 w 417787"/>
                    <a:gd name="connsiteY40" fmla="*/ 15312 h 525054"/>
                    <a:gd name="connsiteX41" fmla="*/ 298255 w 417787"/>
                    <a:gd name="connsiteY41" fmla="*/ 59355 h 525054"/>
                    <a:gd name="connsiteX42" fmla="*/ 255365 w 417787"/>
                    <a:gd name="connsiteY42" fmla="*/ 72938 h 525054"/>
                    <a:gd name="connsiteX43" fmla="*/ 224659 w 417787"/>
                    <a:gd name="connsiteY43" fmla="*/ 68328 h 525054"/>
                    <a:gd name="connsiteX44" fmla="*/ 196587 w 417787"/>
                    <a:gd name="connsiteY44" fmla="*/ 58202 h 525054"/>
                    <a:gd name="connsiteX45" fmla="*/ 171231 w 417787"/>
                    <a:gd name="connsiteY45" fmla="*/ 48076 h 525054"/>
                    <a:gd name="connsiteX46" fmla="*/ 148181 w 417787"/>
                    <a:gd name="connsiteY46" fmla="*/ 43466 h 525054"/>
                    <a:gd name="connsiteX47" fmla="*/ 127765 w 417787"/>
                    <a:gd name="connsiteY47" fmla="*/ 48817 h 525054"/>
                    <a:gd name="connsiteX48" fmla="*/ 108501 w 417787"/>
                    <a:gd name="connsiteY48" fmla="*/ 69069 h 525054"/>
                    <a:gd name="connsiteX49" fmla="*/ 86768 w 417787"/>
                    <a:gd name="connsiteY49" fmla="*/ 53839 h 525054"/>
                    <a:gd name="connsiteX50" fmla="*/ 114429 w 417787"/>
                    <a:gd name="connsiteY50" fmla="*/ 22968 h 525054"/>
                    <a:gd name="connsiteX51" fmla="*/ 151227 w 417787"/>
                    <a:gd name="connsiteY51" fmla="*/ 11937 h 525054"/>
                    <a:gd name="connsiteX52" fmla="*/ 169914 w 417787"/>
                    <a:gd name="connsiteY52" fmla="*/ 14242 h 525054"/>
                    <a:gd name="connsiteX53" fmla="*/ 192388 w 417787"/>
                    <a:gd name="connsiteY53" fmla="*/ 21075 h 525054"/>
                    <a:gd name="connsiteX54" fmla="*/ 214121 w 417787"/>
                    <a:gd name="connsiteY54" fmla="*/ 29883 h 525054"/>
                    <a:gd name="connsiteX55" fmla="*/ 235114 w 417787"/>
                    <a:gd name="connsiteY55" fmla="*/ 37292 h 525054"/>
                    <a:gd name="connsiteX56" fmla="*/ 255694 w 417787"/>
                    <a:gd name="connsiteY56" fmla="*/ 40503 h 525054"/>
                    <a:gd name="connsiteX57" fmla="*/ 284919 w 417787"/>
                    <a:gd name="connsiteY57" fmla="*/ 31694 h 525054"/>
                    <a:gd name="connsiteX58" fmla="*/ 314143 w 417787"/>
                    <a:gd name="connsiteY58" fmla="*/ 0 h 52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787" h="525054">
                      <a:moveTo>
                        <a:pt x="0" y="321388"/>
                      </a:moveTo>
                      <a:cubicBezTo>
                        <a:pt x="0" y="293152"/>
                        <a:pt x="5186" y="266643"/>
                        <a:pt x="15641" y="241864"/>
                      </a:cubicBezTo>
                      <a:cubicBezTo>
                        <a:pt x="26096" y="217085"/>
                        <a:pt x="40585" y="195517"/>
                        <a:pt x="59108" y="177159"/>
                      </a:cubicBezTo>
                      <a:cubicBezTo>
                        <a:pt x="77713" y="158883"/>
                        <a:pt x="99528" y="144394"/>
                        <a:pt x="124719" y="133857"/>
                      </a:cubicBezTo>
                      <a:cubicBezTo>
                        <a:pt x="149910" y="123320"/>
                        <a:pt x="177158" y="118051"/>
                        <a:pt x="206383" y="118051"/>
                      </a:cubicBezTo>
                      <a:cubicBezTo>
                        <a:pt x="225235" y="118051"/>
                        <a:pt x="243017" y="120356"/>
                        <a:pt x="259811" y="124883"/>
                      </a:cubicBezTo>
                      <a:cubicBezTo>
                        <a:pt x="276604" y="129494"/>
                        <a:pt x="292246" y="135750"/>
                        <a:pt x="306735" y="143735"/>
                      </a:cubicBezTo>
                      <a:cubicBezTo>
                        <a:pt x="321224" y="151721"/>
                        <a:pt x="334230" y="161188"/>
                        <a:pt x="345838" y="172137"/>
                      </a:cubicBezTo>
                      <a:cubicBezTo>
                        <a:pt x="357445" y="183086"/>
                        <a:pt x="367242" y="194940"/>
                        <a:pt x="375392" y="207618"/>
                      </a:cubicBezTo>
                      <a:lnTo>
                        <a:pt x="378849" y="128259"/>
                      </a:lnTo>
                      <a:lnTo>
                        <a:pt x="417788" y="128259"/>
                      </a:lnTo>
                      <a:lnTo>
                        <a:pt x="417788" y="514764"/>
                      </a:lnTo>
                      <a:lnTo>
                        <a:pt x="378849" y="514764"/>
                      </a:lnTo>
                      <a:lnTo>
                        <a:pt x="375392" y="435816"/>
                      </a:lnTo>
                      <a:cubicBezTo>
                        <a:pt x="367242" y="448577"/>
                        <a:pt x="357363" y="460267"/>
                        <a:pt x="345591" y="471133"/>
                      </a:cubicBezTo>
                      <a:cubicBezTo>
                        <a:pt x="333901" y="481918"/>
                        <a:pt x="320812" y="491384"/>
                        <a:pt x="306323" y="499370"/>
                      </a:cubicBezTo>
                      <a:cubicBezTo>
                        <a:pt x="291834" y="507355"/>
                        <a:pt x="276193" y="513694"/>
                        <a:pt x="259399" y="518222"/>
                      </a:cubicBezTo>
                      <a:cubicBezTo>
                        <a:pt x="242605" y="522832"/>
                        <a:pt x="224906" y="525055"/>
                        <a:pt x="206383" y="525055"/>
                      </a:cubicBezTo>
                      <a:cubicBezTo>
                        <a:pt x="177158" y="525055"/>
                        <a:pt x="149910" y="519786"/>
                        <a:pt x="124719" y="509249"/>
                      </a:cubicBezTo>
                      <a:cubicBezTo>
                        <a:pt x="99528" y="498711"/>
                        <a:pt x="77713" y="484222"/>
                        <a:pt x="59272" y="465947"/>
                      </a:cubicBezTo>
                      <a:cubicBezTo>
                        <a:pt x="40832" y="447671"/>
                        <a:pt x="26343" y="426102"/>
                        <a:pt x="15806" y="401241"/>
                      </a:cubicBezTo>
                      <a:cubicBezTo>
                        <a:pt x="5269" y="376462"/>
                        <a:pt x="0" y="349790"/>
                        <a:pt x="0" y="321306"/>
                      </a:cubicBezTo>
                      <a:close/>
                      <a:moveTo>
                        <a:pt x="44290" y="321388"/>
                      </a:moveTo>
                      <a:cubicBezTo>
                        <a:pt x="44290" y="344768"/>
                        <a:pt x="48653" y="366501"/>
                        <a:pt x="57297" y="386670"/>
                      </a:cubicBezTo>
                      <a:cubicBezTo>
                        <a:pt x="65940" y="406757"/>
                        <a:pt x="77795" y="424127"/>
                        <a:pt x="92778" y="438780"/>
                      </a:cubicBezTo>
                      <a:cubicBezTo>
                        <a:pt x="107760" y="453434"/>
                        <a:pt x="125377" y="464959"/>
                        <a:pt x="145464" y="473356"/>
                      </a:cubicBezTo>
                      <a:cubicBezTo>
                        <a:pt x="165551" y="481753"/>
                        <a:pt x="187037" y="485951"/>
                        <a:pt x="209923" y="485951"/>
                      </a:cubicBezTo>
                      <a:cubicBezTo>
                        <a:pt x="232808" y="485951"/>
                        <a:pt x="254295" y="481835"/>
                        <a:pt x="274382" y="473520"/>
                      </a:cubicBezTo>
                      <a:cubicBezTo>
                        <a:pt x="294469" y="465288"/>
                        <a:pt x="312085" y="453763"/>
                        <a:pt x="327233" y="438945"/>
                      </a:cubicBezTo>
                      <a:cubicBezTo>
                        <a:pt x="342380" y="424209"/>
                        <a:pt x="354235" y="406839"/>
                        <a:pt x="362879" y="386835"/>
                      </a:cubicBezTo>
                      <a:cubicBezTo>
                        <a:pt x="371523" y="366912"/>
                        <a:pt x="375885" y="345015"/>
                        <a:pt x="375885" y="321388"/>
                      </a:cubicBezTo>
                      <a:cubicBezTo>
                        <a:pt x="375885" y="297762"/>
                        <a:pt x="371523" y="276275"/>
                        <a:pt x="362714" y="256353"/>
                      </a:cubicBezTo>
                      <a:cubicBezTo>
                        <a:pt x="353905" y="236431"/>
                        <a:pt x="342051" y="219061"/>
                        <a:pt x="327068" y="204490"/>
                      </a:cubicBezTo>
                      <a:cubicBezTo>
                        <a:pt x="312085" y="189836"/>
                        <a:pt x="294469" y="178393"/>
                        <a:pt x="274382" y="169996"/>
                      </a:cubicBezTo>
                      <a:cubicBezTo>
                        <a:pt x="254295" y="161600"/>
                        <a:pt x="232808" y="157401"/>
                        <a:pt x="209923" y="157401"/>
                      </a:cubicBezTo>
                      <a:cubicBezTo>
                        <a:pt x="187037" y="157401"/>
                        <a:pt x="165469" y="161600"/>
                        <a:pt x="145217" y="169996"/>
                      </a:cubicBezTo>
                      <a:cubicBezTo>
                        <a:pt x="124966" y="178393"/>
                        <a:pt x="107431" y="189919"/>
                        <a:pt x="92531" y="204490"/>
                      </a:cubicBezTo>
                      <a:cubicBezTo>
                        <a:pt x="77630" y="219143"/>
                        <a:pt x="65858" y="236431"/>
                        <a:pt x="57214" y="256353"/>
                      </a:cubicBezTo>
                      <a:cubicBezTo>
                        <a:pt x="48570" y="276357"/>
                        <a:pt x="44207" y="298008"/>
                        <a:pt x="44207" y="321388"/>
                      </a:cubicBezTo>
                      <a:close/>
                      <a:moveTo>
                        <a:pt x="314061" y="82"/>
                      </a:moveTo>
                      <a:lnTo>
                        <a:pt x="336206" y="15312"/>
                      </a:lnTo>
                      <a:cubicBezTo>
                        <a:pt x="324269" y="35646"/>
                        <a:pt x="311591" y="50381"/>
                        <a:pt x="298255" y="59355"/>
                      </a:cubicBezTo>
                      <a:cubicBezTo>
                        <a:pt x="284919" y="68410"/>
                        <a:pt x="270595" y="72938"/>
                        <a:pt x="255365" y="72938"/>
                      </a:cubicBezTo>
                      <a:cubicBezTo>
                        <a:pt x="244663" y="72938"/>
                        <a:pt x="234455" y="71374"/>
                        <a:pt x="224659" y="68328"/>
                      </a:cubicBezTo>
                      <a:cubicBezTo>
                        <a:pt x="214862" y="65282"/>
                        <a:pt x="205478" y="61907"/>
                        <a:pt x="196587" y="58202"/>
                      </a:cubicBezTo>
                      <a:cubicBezTo>
                        <a:pt x="187696" y="54498"/>
                        <a:pt x="179217" y="51122"/>
                        <a:pt x="171231" y="48076"/>
                      </a:cubicBezTo>
                      <a:cubicBezTo>
                        <a:pt x="163246" y="45031"/>
                        <a:pt x="155508" y="43466"/>
                        <a:pt x="148181" y="43466"/>
                      </a:cubicBezTo>
                      <a:cubicBezTo>
                        <a:pt x="140854" y="43466"/>
                        <a:pt x="134268" y="45278"/>
                        <a:pt x="127765" y="48817"/>
                      </a:cubicBezTo>
                      <a:cubicBezTo>
                        <a:pt x="121261" y="52357"/>
                        <a:pt x="114840" y="59108"/>
                        <a:pt x="108501" y="69069"/>
                      </a:cubicBezTo>
                      <a:lnTo>
                        <a:pt x="86768" y="53839"/>
                      </a:lnTo>
                      <a:cubicBezTo>
                        <a:pt x="94424" y="40585"/>
                        <a:pt x="103644" y="30295"/>
                        <a:pt x="114429" y="22968"/>
                      </a:cubicBezTo>
                      <a:cubicBezTo>
                        <a:pt x="125213" y="15559"/>
                        <a:pt x="137479" y="11937"/>
                        <a:pt x="151227" y="11937"/>
                      </a:cubicBezTo>
                      <a:cubicBezTo>
                        <a:pt x="157319" y="11937"/>
                        <a:pt x="163575" y="12678"/>
                        <a:pt x="169914" y="14242"/>
                      </a:cubicBezTo>
                      <a:cubicBezTo>
                        <a:pt x="177570" y="15806"/>
                        <a:pt x="185061" y="18029"/>
                        <a:pt x="192388" y="21075"/>
                      </a:cubicBezTo>
                      <a:cubicBezTo>
                        <a:pt x="199797" y="24121"/>
                        <a:pt x="207042" y="27084"/>
                        <a:pt x="214121" y="29883"/>
                      </a:cubicBezTo>
                      <a:cubicBezTo>
                        <a:pt x="221201" y="32682"/>
                        <a:pt x="228281" y="35152"/>
                        <a:pt x="235114" y="37292"/>
                      </a:cubicBezTo>
                      <a:cubicBezTo>
                        <a:pt x="241947" y="39433"/>
                        <a:pt x="248862" y="40503"/>
                        <a:pt x="255694" y="40503"/>
                      </a:cubicBezTo>
                      <a:cubicBezTo>
                        <a:pt x="265326" y="40503"/>
                        <a:pt x="275123" y="37539"/>
                        <a:pt x="284919" y="31694"/>
                      </a:cubicBezTo>
                      <a:cubicBezTo>
                        <a:pt x="294715" y="25849"/>
                        <a:pt x="304429" y="15312"/>
                        <a:pt x="314143" y="0"/>
                      </a:cubicBezTo>
                      <a:close/>
                    </a:path>
                  </a:pathLst>
                </a:custGeom>
                <a:grpFill/>
                <a:ln w="8232" cap="flat">
                  <a:noFill/>
                  <a:prstDash val="solid"/>
                  <a:miter/>
                </a:ln>
              </p:spPr>
              <p:txBody>
                <a:bodyPr rtlCol="0" anchor="ctr"/>
                <a:lstStyle/>
                <a:p>
                  <a:endParaRPr lang="en-US"/>
                </a:p>
              </p:txBody>
            </p:sp>
            <p:sp>
              <p:nvSpPr>
                <p:cNvPr id="59" name="Forma Livre: Forma 58">
                  <a:extLst>
                    <a:ext uri="{FF2B5EF4-FFF2-40B4-BE49-F238E27FC236}">
                      <a16:creationId xmlns:a16="http://schemas.microsoft.com/office/drawing/2014/main" id="{32AD171A-A612-C3DA-5E2B-E22278D940CE}"/>
                    </a:ext>
                  </a:extLst>
                </p:cNvPr>
                <p:cNvSpPr/>
                <p:nvPr/>
              </p:nvSpPr>
              <p:spPr>
                <a:xfrm>
                  <a:off x="3973390" y="5041116"/>
                  <a:ext cx="452693" cy="559640"/>
                </a:xfrm>
                <a:custGeom>
                  <a:avLst/>
                  <a:gdLst>
                    <a:gd name="connsiteX0" fmla="*/ 223753 w 452693"/>
                    <a:gd name="connsiteY0" fmla="*/ 559640 h 559640"/>
                    <a:gd name="connsiteX1" fmla="*/ 135421 w 452693"/>
                    <a:gd name="connsiteY1" fmla="*/ 542435 h 559640"/>
                    <a:gd name="connsiteX2" fmla="*/ 64459 w 452693"/>
                    <a:gd name="connsiteY2" fmla="*/ 495429 h 559640"/>
                    <a:gd name="connsiteX3" fmla="*/ 17205 w 452693"/>
                    <a:gd name="connsiteY3" fmla="*/ 425207 h 559640"/>
                    <a:gd name="connsiteX4" fmla="*/ 0 w 452693"/>
                    <a:gd name="connsiteY4" fmla="*/ 338439 h 559640"/>
                    <a:gd name="connsiteX5" fmla="*/ 17041 w 452693"/>
                    <a:gd name="connsiteY5" fmla="*/ 252165 h 559640"/>
                    <a:gd name="connsiteX6" fmla="*/ 64376 w 452693"/>
                    <a:gd name="connsiteY6" fmla="*/ 181861 h 559640"/>
                    <a:gd name="connsiteX7" fmla="*/ 135503 w 452693"/>
                    <a:gd name="connsiteY7" fmla="*/ 134937 h 559640"/>
                    <a:gd name="connsiteX8" fmla="*/ 223918 w 452693"/>
                    <a:gd name="connsiteY8" fmla="*/ 117732 h 559640"/>
                    <a:gd name="connsiteX9" fmla="*/ 281873 w 452693"/>
                    <a:gd name="connsiteY9" fmla="*/ 125223 h 559640"/>
                    <a:gd name="connsiteX10" fmla="*/ 332666 w 452693"/>
                    <a:gd name="connsiteY10" fmla="*/ 145639 h 559640"/>
                    <a:gd name="connsiteX11" fmla="*/ 375309 w 452693"/>
                    <a:gd name="connsiteY11" fmla="*/ 176593 h 559640"/>
                    <a:gd name="connsiteX12" fmla="*/ 377532 w 452693"/>
                    <a:gd name="connsiteY12" fmla="*/ 178733 h 559640"/>
                    <a:gd name="connsiteX13" fmla="*/ 379014 w 452693"/>
                    <a:gd name="connsiteY13" fmla="*/ 144569 h 559640"/>
                    <a:gd name="connsiteX14" fmla="*/ 396384 w 452693"/>
                    <a:gd name="connsiteY14" fmla="*/ 127940 h 559640"/>
                    <a:gd name="connsiteX15" fmla="*/ 435323 w 452693"/>
                    <a:gd name="connsiteY15" fmla="*/ 127940 h 559640"/>
                    <a:gd name="connsiteX16" fmla="*/ 452693 w 452693"/>
                    <a:gd name="connsiteY16" fmla="*/ 145310 h 559640"/>
                    <a:gd name="connsiteX17" fmla="*/ 452693 w 452693"/>
                    <a:gd name="connsiteY17" fmla="*/ 531815 h 559640"/>
                    <a:gd name="connsiteX18" fmla="*/ 435323 w 452693"/>
                    <a:gd name="connsiteY18" fmla="*/ 549185 h 559640"/>
                    <a:gd name="connsiteX19" fmla="*/ 396384 w 452693"/>
                    <a:gd name="connsiteY19" fmla="*/ 549185 h 559640"/>
                    <a:gd name="connsiteX20" fmla="*/ 379014 w 452693"/>
                    <a:gd name="connsiteY20" fmla="*/ 532556 h 559640"/>
                    <a:gd name="connsiteX21" fmla="*/ 377532 w 452693"/>
                    <a:gd name="connsiteY21" fmla="*/ 498475 h 559640"/>
                    <a:gd name="connsiteX22" fmla="*/ 374980 w 452693"/>
                    <a:gd name="connsiteY22" fmla="*/ 500862 h 559640"/>
                    <a:gd name="connsiteX23" fmla="*/ 332337 w 452693"/>
                    <a:gd name="connsiteY23" fmla="*/ 531569 h 559640"/>
                    <a:gd name="connsiteX24" fmla="*/ 281544 w 452693"/>
                    <a:gd name="connsiteY24" fmla="*/ 551984 h 559640"/>
                    <a:gd name="connsiteX25" fmla="*/ 223918 w 452693"/>
                    <a:gd name="connsiteY25" fmla="*/ 559476 h 559640"/>
                    <a:gd name="connsiteX26" fmla="*/ 223753 w 452693"/>
                    <a:gd name="connsiteY26" fmla="*/ 152554 h 559640"/>
                    <a:gd name="connsiteX27" fmla="*/ 148839 w 452693"/>
                    <a:gd name="connsiteY27" fmla="*/ 167043 h 559640"/>
                    <a:gd name="connsiteX28" fmla="*/ 88662 w 452693"/>
                    <a:gd name="connsiteY28" fmla="*/ 206723 h 559640"/>
                    <a:gd name="connsiteX29" fmla="*/ 48982 w 452693"/>
                    <a:gd name="connsiteY29" fmla="*/ 265748 h 559640"/>
                    <a:gd name="connsiteX30" fmla="*/ 34658 w 452693"/>
                    <a:gd name="connsiteY30" fmla="*/ 338604 h 559640"/>
                    <a:gd name="connsiteX31" fmla="*/ 49147 w 452693"/>
                    <a:gd name="connsiteY31" fmla="*/ 411707 h 559640"/>
                    <a:gd name="connsiteX32" fmla="*/ 88908 w 452693"/>
                    <a:gd name="connsiteY32" fmla="*/ 470897 h 559640"/>
                    <a:gd name="connsiteX33" fmla="*/ 148839 w 452693"/>
                    <a:gd name="connsiteY33" fmla="*/ 510494 h 559640"/>
                    <a:gd name="connsiteX34" fmla="*/ 223753 w 452693"/>
                    <a:gd name="connsiteY34" fmla="*/ 524982 h 559640"/>
                    <a:gd name="connsiteX35" fmla="*/ 272241 w 452693"/>
                    <a:gd name="connsiteY35" fmla="*/ 518726 h 559640"/>
                    <a:gd name="connsiteX36" fmla="*/ 315378 w 452693"/>
                    <a:gd name="connsiteY36" fmla="*/ 501356 h 559640"/>
                    <a:gd name="connsiteX37" fmla="*/ 351271 w 452693"/>
                    <a:gd name="conn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ame="connsiteX41" fmla="*/ 412849 w 452693"/>
                    <a:gd name="connsiteY41" fmla="*/ 514692 h 559640"/>
                    <a:gd name="connsiteX42" fmla="*/ 417788 w 452693"/>
                    <a:gd name="connsiteY42" fmla="*/ 514692 h 559640"/>
                    <a:gd name="connsiteX43" fmla="*/ 417788 w 452693"/>
                    <a:gd name="connsiteY43" fmla="*/ 162845 h 559640"/>
                    <a:gd name="connsiteX44" fmla="*/ 412849 w 452693"/>
                    <a:gd name="connsiteY44" fmla="*/ 162845 h 559640"/>
                    <a:gd name="connsiteX45" fmla="*/ 410132 w 452693"/>
                    <a:gd name="connsiteY45" fmla="*/ 225575 h 559640"/>
                    <a:gd name="connsiteX46" fmla="*/ 397289 w 452693"/>
                    <a:gd name="connsiteY46" fmla="*/ 241545 h 559640"/>
                    <a:gd name="connsiteX47" fmla="*/ 378191 w 452693"/>
                    <a:gd name="connsiteY47" fmla="*/ 234136 h 559640"/>
                    <a:gd name="connsiteX48" fmla="*/ 351354 w 452693"/>
                    <a:gd name="connsiteY48" fmla="*/ 201866 h 559640"/>
                    <a:gd name="connsiteX49" fmla="*/ 315790 w 452693"/>
                    <a:gd name="connsiteY49" fmla="*/ 176016 h 559640"/>
                    <a:gd name="connsiteX50" fmla="*/ 272653 w 452693"/>
                    <a:gd name="connsiteY50" fmla="*/ 158646 h 559640"/>
                    <a:gd name="connsiteX51" fmla="*/ 223836 w 452693"/>
                    <a:gd name="connsiteY51" fmla="*/ 152390 h 559640"/>
                    <a:gd name="connsiteX52" fmla="*/ 227211 w 452693"/>
                    <a:gd name="connsiteY52" fmla="*/ 520372 h 559640"/>
                    <a:gd name="connsiteX53" fmla="*/ 156001 w 452693"/>
                    <a:gd name="connsiteY53" fmla="*/ 506460 h 559640"/>
                    <a:gd name="connsiteX54" fmla="*/ 97882 w 452693"/>
                    <a:gd name="connsiteY54" fmla="*/ 468344 h 559640"/>
                    <a:gd name="connsiteX55" fmla="*/ 58531 w 452693"/>
                    <a:gd name="connsiteY55" fmla="*/ 410718 h 559640"/>
                    <a:gd name="connsiteX56" fmla="*/ 44125 w 452693"/>
                    <a:gd name="connsiteY56" fmla="*/ 338604 h 559640"/>
                    <a:gd name="connsiteX57" fmla="*/ 58531 w 452693"/>
                    <a:gd name="connsiteY57" fmla="*/ 266653 h 559640"/>
                    <a:gd name="connsiteX58" fmla="*/ 97553 w 452693"/>
                    <a:gd name="connsiteY58" fmla="*/ 209275 h 559640"/>
                    <a:gd name="connsiteX59" fmla="*/ 155755 w 452693"/>
                    <a:gd name="connsiteY59" fmla="*/ 171077 h 559640"/>
                    <a:gd name="connsiteX60" fmla="*/ 227128 w 452693"/>
                    <a:gd name="connsiteY60" fmla="*/ 157165 h 559640"/>
                    <a:gd name="connsiteX61" fmla="*/ 298338 w 452693"/>
                    <a:gd name="connsiteY61" fmla="*/ 171077 h 559640"/>
                    <a:gd name="connsiteX62" fmla="*/ 356458 w 452693"/>
                    <a:gd name="connsiteY62" fmla="*/ 209192 h 559640"/>
                    <a:gd name="connsiteX63" fmla="*/ 395890 w 452693"/>
                    <a:gd name="connsiteY63" fmla="*/ 266572 h 559640"/>
                    <a:gd name="connsiteX64" fmla="*/ 410544 w 452693"/>
                    <a:gd name="connsiteY64" fmla="*/ 338604 h 559640"/>
                    <a:gd name="connsiteX65" fmla="*/ 396137 w 452693"/>
                    <a:gd name="connsiteY65" fmla="*/ 410966 h 559640"/>
                    <a:gd name="connsiteX66" fmla="*/ 356622 w 452693"/>
                    <a:gd name="connsiteY66" fmla="*/ 468591 h 559640"/>
                    <a:gd name="connsiteX67" fmla="*/ 298255 w 452693"/>
                    <a:gd name="connsiteY67" fmla="*/ 506789 h 559640"/>
                    <a:gd name="connsiteX68" fmla="*/ 227128 w 452693"/>
                    <a:gd name="connsiteY68" fmla="*/ 520455 h 559640"/>
                    <a:gd name="connsiteX69" fmla="*/ 227211 w 452693"/>
                    <a:gd name="connsiteY69" fmla="*/ 191822 h 559640"/>
                    <a:gd name="connsiteX70" fmla="*/ 169173 w 452693"/>
                    <a:gd name="connsiteY70" fmla="*/ 203101 h 559640"/>
                    <a:gd name="connsiteX71" fmla="*/ 122002 w 452693"/>
                    <a:gd name="connsiteY71" fmla="*/ 233972 h 559640"/>
                    <a:gd name="connsiteX72" fmla="*/ 90473 w 452693"/>
                    <a:gd name="connsiteY72" fmla="*/ 280402 h 559640"/>
                    <a:gd name="connsiteX73" fmla="*/ 78947 w 452693"/>
                    <a:gd name="connsiteY73" fmla="*/ 338604 h 559640"/>
                    <a:gd name="connsiteX74" fmla="*/ 90473 w 452693"/>
                    <a:gd name="connsiteY74" fmla="*/ 396971 h 559640"/>
                    <a:gd name="connsiteX75" fmla="*/ 122167 w 452693"/>
                    <a:gd name="connsiteY75" fmla="*/ 443483 h 559640"/>
                    <a:gd name="connsiteX76" fmla="*/ 169420 w 452693"/>
                    <a:gd name="connsiteY76" fmla="*/ 474437 h 559640"/>
                    <a:gd name="connsiteX77" fmla="*/ 227211 w 452693"/>
                    <a:gd name="connsiteY77" fmla="*/ 485715 h 559640"/>
                    <a:gd name="connsiteX78" fmla="*/ 285084 w 452693"/>
                    <a:gd name="connsiteY78" fmla="*/ 474601 h 559640"/>
                    <a:gd name="connsiteX79" fmla="*/ 332419 w 452693"/>
                    <a:gd name="connsiteY79" fmla="*/ 443647 h 559640"/>
                    <a:gd name="connsiteX80" fmla="*/ 364278 w 452693"/>
                    <a:gd name="connsiteY80" fmla="*/ 397135 h 559640"/>
                    <a:gd name="connsiteX81" fmla="*/ 375803 w 452693"/>
                    <a:gd name="connsiteY81" fmla="*/ 338604 h 559640"/>
                    <a:gd name="connsiteX82" fmla="*/ 364114 w 452693"/>
                    <a:gd name="connsiteY82" fmla="*/ 280566 h 559640"/>
                    <a:gd name="connsiteX83" fmla="*/ 332172 w 452693"/>
                    <a:gd name="connsiteY83" fmla="*/ 234136 h 559640"/>
                    <a:gd name="connsiteX84" fmla="*/ 284919 w 452693"/>
                    <a:gd name="connsiteY84" fmla="*/ 203183 h 559640"/>
                    <a:gd name="connsiteX85" fmla="*/ 227128 w 452693"/>
                    <a:gd name="connsiteY85" fmla="*/ 191905 h 559640"/>
                    <a:gd name="connsiteX86" fmla="*/ 272571 w 452693"/>
                    <a:gd name="connsiteY86" fmla="*/ 107524 h 559640"/>
                    <a:gd name="connsiteX87" fmla="*/ 236678 w 452693"/>
                    <a:gd name="connsiteY87" fmla="*/ 102173 h 559640"/>
                    <a:gd name="connsiteX88" fmla="*/ 207124 w 452693"/>
                    <a:gd name="connsiteY88" fmla="*/ 91553 h 559640"/>
                    <a:gd name="connsiteX89" fmla="*/ 182180 w 452693"/>
                    <a:gd name="connsiteY89" fmla="*/ 81592 h 559640"/>
                    <a:gd name="connsiteX90" fmla="*/ 153203 w 452693"/>
                    <a:gd name="connsiteY90" fmla="*/ 81345 h 559640"/>
                    <a:gd name="connsiteX91" fmla="*/ 140196 w 452693"/>
                    <a:gd name="connsiteY91" fmla="*/ 95752 h 559640"/>
                    <a:gd name="connsiteX92" fmla="*/ 128917 w 452693"/>
                    <a:gd name="connsiteY92" fmla="*/ 103408 h 559640"/>
                    <a:gd name="connsiteX93" fmla="*/ 115581 w 452693"/>
                    <a:gd name="connsiteY93" fmla="*/ 100609 h 559640"/>
                    <a:gd name="connsiteX94" fmla="*/ 93848 w 452693"/>
                    <a:gd name="connsiteY94" fmla="*/ 85379 h 559640"/>
                    <a:gd name="connsiteX95" fmla="*/ 88744 w 452693"/>
                    <a:gd name="connsiteY95" fmla="*/ 62493 h 559640"/>
                    <a:gd name="connsiteX96" fmla="*/ 121673 w 452693"/>
                    <a:gd name="connsiteY96" fmla="*/ 25942 h 559640"/>
                    <a:gd name="connsiteX97" fmla="*/ 191071 w 452693"/>
                    <a:gd name="connsiteY97" fmla="*/ 14664 h 559640"/>
                    <a:gd name="connsiteX98" fmla="*/ 216180 w 452693"/>
                    <a:gd name="connsiteY98" fmla="*/ 22402 h 559640"/>
                    <a:gd name="connsiteX99" fmla="*/ 237666 w 452693"/>
                    <a:gd name="connsiteY99" fmla="*/ 31046 h 559640"/>
                    <a:gd name="connsiteX100" fmla="*/ 257506 w 452693"/>
                    <a:gd name="connsiteY100" fmla="*/ 38043 h 559640"/>
                    <a:gd name="connsiteX101" fmla="*/ 293234 w 452693"/>
                    <a:gd name="connsiteY101" fmla="*/ 34174 h 559640"/>
                    <a:gd name="connsiteX102" fmla="*/ 316696 w 452693"/>
                    <a:gd name="connsiteY102" fmla="*/ 8078 h 559640"/>
                    <a:gd name="connsiteX103" fmla="*/ 327891 w 452693"/>
                    <a:gd name="connsiteY103" fmla="*/ 340 h 559640"/>
                    <a:gd name="connsiteX104" fmla="*/ 341228 w 452693"/>
                    <a:gd name="connsiteY104" fmla="*/ 3056 h 559640"/>
                    <a:gd name="connsiteX105" fmla="*/ 363373 w 452693"/>
                    <a:gd name="connsiteY105" fmla="*/ 18286 h 559640"/>
                    <a:gd name="connsiteX106" fmla="*/ 368476 w 452693"/>
                    <a:gd name="connsiteY106" fmla="*/ 41419 h 559640"/>
                    <a:gd name="connsiteX107" fmla="*/ 325257 w 452693"/>
                    <a:gd name="connsiteY107" fmla="*/ 91059 h 559640"/>
                    <a:gd name="connsiteX108" fmla="*/ 272571 w 452693"/>
                    <a:gd name="connsiteY108" fmla="*/ 107606 h 5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52693" h="559640">
                      <a:moveTo>
                        <a:pt x="223753" y="559640"/>
                      </a:moveTo>
                      <a:cubicBezTo>
                        <a:pt x="192306" y="559640"/>
                        <a:pt x="162587" y="553878"/>
                        <a:pt x="135421" y="542435"/>
                      </a:cubicBezTo>
                      <a:cubicBezTo>
                        <a:pt x="108254" y="531075"/>
                        <a:pt x="84381" y="515268"/>
                        <a:pt x="64459" y="495429"/>
                      </a:cubicBezTo>
                      <a:cubicBezTo>
                        <a:pt x="44454" y="475589"/>
                        <a:pt x="28566" y="451962"/>
                        <a:pt x="17205" y="425207"/>
                      </a:cubicBezTo>
                      <a:cubicBezTo>
                        <a:pt x="5762" y="398370"/>
                        <a:pt x="0" y="369145"/>
                        <a:pt x="0" y="338439"/>
                      </a:cubicBezTo>
                      <a:cubicBezTo>
                        <a:pt x="0" y="307733"/>
                        <a:pt x="5680" y="279002"/>
                        <a:pt x="17041" y="252165"/>
                      </a:cubicBezTo>
                      <a:cubicBezTo>
                        <a:pt x="28319" y="225328"/>
                        <a:pt x="44207" y="201701"/>
                        <a:pt x="64376" y="181861"/>
                      </a:cubicBezTo>
                      <a:cubicBezTo>
                        <a:pt x="84463" y="162104"/>
                        <a:pt x="108337" y="146298"/>
                        <a:pt x="135503" y="134937"/>
                      </a:cubicBezTo>
                      <a:cubicBezTo>
                        <a:pt x="162752" y="123494"/>
                        <a:pt x="192471" y="117732"/>
                        <a:pt x="223918" y="117732"/>
                      </a:cubicBezTo>
                      <a:cubicBezTo>
                        <a:pt x="244169" y="117732"/>
                        <a:pt x="263680" y="120284"/>
                        <a:pt x="281873" y="125223"/>
                      </a:cubicBezTo>
                      <a:cubicBezTo>
                        <a:pt x="299902" y="130163"/>
                        <a:pt x="317025" y="136995"/>
                        <a:pt x="332666" y="145639"/>
                      </a:cubicBezTo>
                      <a:cubicBezTo>
                        <a:pt x="348307" y="154283"/>
                        <a:pt x="362714" y="164738"/>
                        <a:pt x="375309" y="176593"/>
                      </a:cubicBezTo>
                      <a:cubicBezTo>
                        <a:pt x="376051" y="177333"/>
                        <a:pt x="376791" y="178074"/>
                        <a:pt x="377532" y="178733"/>
                      </a:cubicBezTo>
                      <a:lnTo>
                        <a:pt x="379014" y="144569"/>
                      </a:lnTo>
                      <a:cubicBezTo>
                        <a:pt x="379426" y="135267"/>
                        <a:pt x="387082" y="127940"/>
                        <a:pt x="396384" y="127940"/>
                      </a:cubicBezTo>
                      <a:lnTo>
                        <a:pt x="435323" y="127940"/>
                      </a:lnTo>
                      <a:cubicBezTo>
                        <a:pt x="444872" y="127940"/>
                        <a:pt x="452693" y="135678"/>
                        <a:pt x="452693" y="145310"/>
                      </a:cubicBezTo>
                      <a:lnTo>
                        <a:pt x="452693" y="531815"/>
                      </a:lnTo>
                      <a:cubicBezTo>
                        <a:pt x="452693" y="541365"/>
                        <a:pt x="444955" y="549185"/>
                        <a:pt x="435323" y="549185"/>
                      </a:cubicBezTo>
                      <a:lnTo>
                        <a:pt x="396384" y="549185"/>
                      </a:lnTo>
                      <a:cubicBezTo>
                        <a:pt x="387082" y="549185"/>
                        <a:pt x="379426" y="541859"/>
                        <a:pt x="379014" y="532556"/>
                      </a:cubicBezTo>
                      <a:lnTo>
                        <a:pt x="377532" y="498475"/>
                      </a:lnTo>
                      <a:cubicBezTo>
                        <a:pt x="376709" y="499298"/>
                        <a:pt x="375803" y="500121"/>
                        <a:pt x="374980" y="500862"/>
                      </a:cubicBezTo>
                      <a:cubicBezTo>
                        <a:pt x="362302" y="512552"/>
                        <a:pt x="347978" y="522842"/>
                        <a:pt x="332337" y="531569"/>
                      </a:cubicBezTo>
                      <a:cubicBezTo>
                        <a:pt x="316696" y="540212"/>
                        <a:pt x="299572" y="547127"/>
                        <a:pt x="281544" y="551984"/>
                      </a:cubicBezTo>
                      <a:cubicBezTo>
                        <a:pt x="263351" y="556924"/>
                        <a:pt x="243922" y="559476"/>
                        <a:pt x="223918" y="559476"/>
                      </a:cubicBezTo>
                      <a:close/>
                      <a:moveTo>
                        <a:pt x="223753" y="152554"/>
                      </a:moveTo>
                      <a:cubicBezTo>
                        <a:pt x="196998" y="152554"/>
                        <a:pt x="171725" y="157412"/>
                        <a:pt x="148839" y="167043"/>
                      </a:cubicBezTo>
                      <a:cubicBezTo>
                        <a:pt x="125789" y="176675"/>
                        <a:pt x="105538" y="190011"/>
                        <a:pt x="88662" y="206723"/>
                      </a:cubicBezTo>
                      <a:cubicBezTo>
                        <a:pt x="71785" y="223352"/>
                        <a:pt x="58449" y="243192"/>
                        <a:pt x="48982" y="265748"/>
                      </a:cubicBezTo>
                      <a:cubicBezTo>
                        <a:pt x="39515" y="288304"/>
                        <a:pt x="34658" y="312755"/>
                        <a:pt x="34658" y="338604"/>
                      </a:cubicBezTo>
                      <a:cubicBezTo>
                        <a:pt x="34658" y="364453"/>
                        <a:pt x="39515" y="389232"/>
                        <a:pt x="49147" y="411707"/>
                      </a:cubicBezTo>
                      <a:cubicBezTo>
                        <a:pt x="58778" y="434345"/>
                        <a:pt x="72115" y="454185"/>
                        <a:pt x="88908" y="470897"/>
                      </a:cubicBezTo>
                      <a:cubicBezTo>
                        <a:pt x="105702" y="487526"/>
                        <a:pt x="125872" y="500862"/>
                        <a:pt x="148839" y="510494"/>
                      </a:cubicBezTo>
                      <a:cubicBezTo>
                        <a:pt x="171808" y="520126"/>
                        <a:pt x="196998" y="524982"/>
                        <a:pt x="223753" y="524982"/>
                      </a:cubicBezTo>
                      <a:cubicBezTo>
                        <a:pt x="240712" y="524982"/>
                        <a:pt x="257012" y="522842"/>
                        <a:pt x="272241" y="518726"/>
                      </a:cubicBezTo>
                      <a:cubicBezTo>
                        <a:pt x="287635" y="514528"/>
                        <a:pt x="302124" y="508683"/>
                        <a:pt x="315378" y="501356"/>
                      </a:cubicBezTo>
                      <a:cubicBezTo>
                        <a:pt x="328633" y="494029"/>
                        <a:pt x="340651" y="485385"/>
                        <a:pt x="351271" y="475589"/>
                      </a:cubicBezTo>
                      <a:cubicBezTo>
                        <a:pt x="361808" y="465875"/>
                        <a:pt x="370864" y="455090"/>
                        <a:pt x="378191" y="443647"/>
                      </a:cubicBezTo>
                      <a:cubicBezTo>
                        <a:pt x="382307" y="437309"/>
                        <a:pt x="390045" y="434263"/>
                        <a:pt x="397289" y="436239"/>
                      </a:cubicBezTo>
                      <a:cubicBezTo>
                        <a:pt x="404616" y="438214"/>
                        <a:pt x="409803" y="444718"/>
                        <a:pt x="410132" y="452292"/>
                      </a:cubicBezTo>
                      <a:lnTo>
                        <a:pt x="412849" y="514692"/>
                      </a:lnTo>
                      <a:lnTo>
                        <a:pt x="417788" y="514692"/>
                      </a:lnTo>
                      <a:lnTo>
                        <a:pt x="417788" y="162845"/>
                      </a:lnTo>
                      <a:lnTo>
                        <a:pt x="412849" y="162845"/>
                      </a:lnTo>
                      <a:lnTo>
                        <a:pt x="410132" y="225575"/>
                      </a:lnTo>
                      <a:cubicBezTo>
                        <a:pt x="409803" y="233148"/>
                        <a:pt x="404616" y="239652"/>
                        <a:pt x="397289" y="241545"/>
                      </a:cubicBezTo>
                      <a:cubicBezTo>
                        <a:pt x="389963" y="243521"/>
                        <a:pt x="382225" y="240557"/>
                        <a:pt x="378191" y="234136"/>
                      </a:cubicBezTo>
                      <a:cubicBezTo>
                        <a:pt x="370864" y="222693"/>
                        <a:pt x="361808" y="211827"/>
                        <a:pt x="351354" y="201866"/>
                      </a:cubicBezTo>
                      <a:cubicBezTo>
                        <a:pt x="340899" y="191987"/>
                        <a:pt x="328879" y="183261"/>
                        <a:pt x="315790" y="176016"/>
                      </a:cubicBezTo>
                      <a:cubicBezTo>
                        <a:pt x="302618" y="168690"/>
                        <a:pt x="288048" y="162845"/>
                        <a:pt x="272653" y="158646"/>
                      </a:cubicBezTo>
                      <a:cubicBezTo>
                        <a:pt x="257423" y="154530"/>
                        <a:pt x="240959" y="152390"/>
                        <a:pt x="223836" y="152390"/>
                      </a:cubicBezTo>
                      <a:close/>
                      <a:moveTo>
                        <a:pt x="227211" y="520372"/>
                      </a:moveTo>
                      <a:cubicBezTo>
                        <a:pt x="202102" y="520372"/>
                        <a:pt x="178146" y="515680"/>
                        <a:pt x="156001" y="506460"/>
                      </a:cubicBezTo>
                      <a:cubicBezTo>
                        <a:pt x="133939" y="497240"/>
                        <a:pt x="114429" y="484397"/>
                        <a:pt x="97882" y="468344"/>
                      </a:cubicBezTo>
                      <a:cubicBezTo>
                        <a:pt x="81335" y="452209"/>
                        <a:pt x="68081" y="432781"/>
                        <a:pt x="58531" y="410718"/>
                      </a:cubicBezTo>
                      <a:cubicBezTo>
                        <a:pt x="48982" y="388574"/>
                        <a:pt x="44125" y="364289"/>
                        <a:pt x="44125" y="338604"/>
                      </a:cubicBezTo>
                      <a:cubicBezTo>
                        <a:pt x="44125" y="312919"/>
                        <a:pt x="48982" y="288716"/>
                        <a:pt x="58531" y="266653"/>
                      </a:cubicBezTo>
                      <a:cubicBezTo>
                        <a:pt x="67999" y="244756"/>
                        <a:pt x="81170" y="225410"/>
                        <a:pt x="97553" y="209275"/>
                      </a:cubicBezTo>
                      <a:cubicBezTo>
                        <a:pt x="113935" y="193140"/>
                        <a:pt x="133528" y="180297"/>
                        <a:pt x="155755" y="171077"/>
                      </a:cubicBezTo>
                      <a:cubicBezTo>
                        <a:pt x="177982" y="161857"/>
                        <a:pt x="202020" y="157165"/>
                        <a:pt x="227128" y="157165"/>
                      </a:cubicBezTo>
                      <a:cubicBezTo>
                        <a:pt x="252237" y="157165"/>
                        <a:pt x="276193" y="161857"/>
                        <a:pt x="298338" y="171077"/>
                      </a:cubicBezTo>
                      <a:cubicBezTo>
                        <a:pt x="320318" y="180297"/>
                        <a:pt x="339911" y="193140"/>
                        <a:pt x="356458" y="209192"/>
                      </a:cubicBezTo>
                      <a:cubicBezTo>
                        <a:pt x="373004" y="225328"/>
                        <a:pt x="386258" y="244591"/>
                        <a:pt x="395890" y="266572"/>
                      </a:cubicBezTo>
                      <a:cubicBezTo>
                        <a:pt x="405604" y="288716"/>
                        <a:pt x="410544" y="312919"/>
                        <a:pt x="410544" y="338604"/>
                      </a:cubicBezTo>
                      <a:cubicBezTo>
                        <a:pt x="410544" y="364289"/>
                        <a:pt x="405687" y="388903"/>
                        <a:pt x="396137" y="410966"/>
                      </a:cubicBezTo>
                      <a:cubicBezTo>
                        <a:pt x="386670" y="432946"/>
                        <a:pt x="373334" y="452292"/>
                        <a:pt x="356622" y="468591"/>
                      </a:cubicBezTo>
                      <a:cubicBezTo>
                        <a:pt x="339993" y="484809"/>
                        <a:pt x="320318" y="497652"/>
                        <a:pt x="298255" y="506789"/>
                      </a:cubicBezTo>
                      <a:cubicBezTo>
                        <a:pt x="276111" y="515845"/>
                        <a:pt x="252237" y="520455"/>
                        <a:pt x="227128" y="520455"/>
                      </a:cubicBezTo>
                      <a:close/>
                      <a:moveTo>
                        <a:pt x="227211" y="191822"/>
                      </a:moveTo>
                      <a:cubicBezTo>
                        <a:pt x="206712" y="191822"/>
                        <a:pt x="187202" y="195609"/>
                        <a:pt x="169173" y="203101"/>
                      </a:cubicBezTo>
                      <a:cubicBezTo>
                        <a:pt x="151144" y="210592"/>
                        <a:pt x="135256" y="220965"/>
                        <a:pt x="122002" y="233972"/>
                      </a:cubicBezTo>
                      <a:cubicBezTo>
                        <a:pt x="108831" y="246978"/>
                        <a:pt x="98211" y="262620"/>
                        <a:pt x="90473" y="280402"/>
                      </a:cubicBezTo>
                      <a:cubicBezTo>
                        <a:pt x="82817" y="298101"/>
                        <a:pt x="78947" y="317694"/>
                        <a:pt x="78947" y="338604"/>
                      </a:cubicBezTo>
                      <a:cubicBezTo>
                        <a:pt x="78947" y="359514"/>
                        <a:pt x="82817" y="379189"/>
                        <a:pt x="90473" y="396971"/>
                      </a:cubicBezTo>
                      <a:cubicBezTo>
                        <a:pt x="98211" y="414917"/>
                        <a:pt x="108831" y="430558"/>
                        <a:pt x="122167" y="443483"/>
                      </a:cubicBezTo>
                      <a:cubicBezTo>
                        <a:pt x="135503" y="456490"/>
                        <a:pt x="151391" y="466945"/>
                        <a:pt x="169420" y="474437"/>
                      </a:cubicBezTo>
                      <a:cubicBezTo>
                        <a:pt x="187284" y="481928"/>
                        <a:pt x="206712" y="485715"/>
                        <a:pt x="227211" y="485715"/>
                      </a:cubicBezTo>
                      <a:cubicBezTo>
                        <a:pt x="247709" y="485715"/>
                        <a:pt x="267220" y="482010"/>
                        <a:pt x="285084" y="474601"/>
                      </a:cubicBezTo>
                      <a:cubicBezTo>
                        <a:pt x="303030" y="467192"/>
                        <a:pt x="318919" y="456819"/>
                        <a:pt x="332419" y="443647"/>
                      </a:cubicBezTo>
                      <a:cubicBezTo>
                        <a:pt x="345838" y="430558"/>
                        <a:pt x="356622" y="414917"/>
                        <a:pt x="364278" y="397135"/>
                      </a:cubicBezTo>
                      <a:cubicBezTo>
                        <a:pt x="371934" y="379436"/>
                        <a:pt x="375803" y="359761"/>
                        <a:pt x="375803" y="338604"/>
                      </a:cubicBezTo>
                      <a:cubicBezTo>
                        <a:pt x="375803" y="317447"/>
                        <a:pt x="371852" y="298183"/>
                        <a:pt x="364114" y="280566"/>
                      </a:cubicBezTo>
                      <a:cubicBezTo>
                        <a:pt x="356293" y="262785"/>
                        <a:pt x="345509" y="247143"/>
                        <a:pt x="332172" y="234136"/>
                      </a:cubicBezTo>
                      <a:cubicBezTo>
                        <a:pt x="318836" y="221129"/>
                        <a:pt x="302948" y="210674"/>
                        <a:pt x="284919" y="203183"/>
                      </a:cubicBezTo>
                      <a:cubicBezTo>
                        <a:pt x="267055" y="195692"/>
                        <a:pt x="247627" y="191905"/>
                        <a:pt x="227128" y="191905"/>
                      </a:cubicBezTo>
                      <a:close/>
                      <a:moveTo>
                        <a:pt x="272571" y="107524"/>
                      </a:moveTo>
                      <a:cubicBezTo>
                        <a:pt x="260140" y="107524"/>
                        <a:pt x="248121" y="105713"/>
                        <a:pt x="236678" y="102173"/>
                      </a:cubicBezTo>
                      <a:cubicBezTo>
                        <a:pt x="226388" y="98962"/>
                        <a:pt x="216509" y="95422"/>
                        <a:pt x="207124" y="91553"/>
                      </a:cubicBezTo>
                      <a:cubicBezTo>
                        <a:pt x="198398" y="87931"/>
                        <a:pt x="190083" y="84638"/>
                        <a:pt x="182180" y="81592"/>
                      </a:cubicBezTo>
                      <a:cubicBezTo>
                        <a:pt x="171396" y="77476"/>
                        <a:pt x="162011" y="76488"/>
                        <a:pt x="153203" y="81345"/>
                      </a:cubicBezTo>
                      <a:cubicBezTo>
                        <a:pt x="150980" y="82580"/>
                        <a:pt x="146452" y="86038"/>
                        <a:pt x="140196" y="95752"/>
                      </a:cubicBezTo>
                      <a:cubicBezTo>
                        <a:pt x="137644" y="99703"/>
                        <a:pt x="133610" y="102502"/>
                        <a:pt x="128917" y="103408"/>
                      </a:cubicBezTo>
                      <a:cubicBezTo>
                        <a:pt x="124307" y="104313"/>
                        <a:pt x="119450" y="103325"/>
                        <a:pt x="115581" y="100609"/>
                      </a:cubicBezTo>
                      <a:lnTo>
                        <a:pt x="93848" y="85379"/>
                      </a:lnTo>
                      <a:cubicBezTo>
                        <a:pt x="86521" y="80193"/>
                        <a:pt x="84298" y="70314"/>
                        <a:pt x="88744" y="62493"/>
                      </a:cubicBezTo>
                      <a:cubicBezTo>
                        <a:pt x="97635" y="47017"/>
                        <a:pt x="108748" y="34750"/>
                        <a:pt x="121673" y="25942"/>
                      </a:cubicBezTo>
                      <a:cubicBezTo>
                        <a:pt x="141266" y="12523"/>
                        <a:pt x="165633" y="8572"/>
                        <a:pt x="191071" y="14664"/>
                      </a:cubicBezTo>
                      <a:cubicBezTo>
                        <a:pt x="199139" y="16228"/>
                        <a:pt x="207783" y="18862"/>
                        <a:pt x="216180" y="22402"/>
                      </a:cubicBezTo>
                      <a:cubicBezTo>
                        <a:pt x="223424" y="25448"/>
                        <a:pt x="230586" y="28329"/>
                        <a:pt x="237666" y="31046"/>
                      </a:cubicBezTo>
                      <a:cubicBezTo>
                        <a:pt x="244416" y="33680"/>
                        <a:pt x="251084" y="36068"/>
                        <a:pt x="257506" y="38043"/>
                      </a:cubicBezTo>
                      <a:cubicBezTo>
                        <a:pt x="269278" y="41748"/>
                        <a:pt x="280556" y="41748"/>
                        <a:pt x="293234" y="34174"/>
                      </a:cubicBezTo>
                      <a:cubicBezTo>
                        <a:pt x="298338" y="31128"/>
                        <a:pt x="306488" y="24131"/>
                        <a:pt x="316696" y="8078"/>
                      </a:cubicBezTo>
                      <a:cubicBezTo>
                        <a:pt x="319248" y="4044"/>
                        <a:pt x="323281" y="1327"/>
                        <a:pt x="327891" y="340"/>
                      </a:cubicBezTo>
                      <a:cubicBezTo>
                        <a:pt x="332501" y="-566"/>
                        <a:pt x="337359" y="340"/>
                        <a:pt x="341228" y="3056"/>
                      </a:cubicBezTo>
                      <a:lnTo>
                        <a:pt x="363373" y="18286"/>
                      </a:lnTo>
                      <a:cubicBezTo>
                        <a:pt x="370864" y="23472"/>
                        <a:pt x="373087" y="33516"/>
                        <a:pt x="368476" y="41419"/>
                      </a:cubicBezTo>
                      <a:cubicBezTo>
                        <a:pt x="355058" y="64222"/>
                        <a:pt x="340899" y="80522"/>
                        <a:pt x="325257" y="91059"/>
                      </a:cubicBezTo>
                      <a:cubicBezTo>
                        <a:pt x="309040" y="102008"/>
                        <a:pt x="291340" y="107606"/>
                        <a:pt x="272571" y="107606"/>
                      </a:cubicBezTo>
                      <a:close/>
                    </a:path>
                  </a:pathLst>
                </a:custGeom>
                <a:grpFill/>
                <a:ln w="8232" cap="flat">
                  <a:noFill/>
                  <a:prstDash val="solid"/>
                  <a:miter/>
                </a:ln>
              </p:spPr>
              <p:txBody>
                <a:bodyPr rtlCol="0" anchor="ctr"/>
                <a:lstStyle/>
                <a:p>
                  <a:endParaRPr lang="en-US"/>
                </a:p>
              </p:txBody>
            </p:sp>
          </p:grpSp>
          <p:grpSp>
            <p:nvGrpSpPr>
              <p:cNvPr id="22" name="Gráfico 23">
                <a:extLst>
                  <a:ext uri="{FF2B5EF4-FFF2-40B4-BE49-F238E27FC236}">
                    <a16:creationId xmlns:a16="http://schemas.microsoft.com/office/drawing/2014/main" id="{CF2E3B96-9EF4-8440-A180-2057F2F43D93}"/>
                  </a:ext>
                </a:extLst>
              </p:cNvPr>
              <p:cNvGrpSpPr/>
              <p:nvPr/>
            </p:nvGrpSpPr>
            <p:grpSpPr>
              <a:xfrm>
                <a:off x="4683012" y="5159012"/>
                <a:ext cx="452528" cy="441743"/>
                <a:chOff x="4683012" y="5159012"/>
                <a:chExt cx="452528" cy="441743"/>
              </a:xfrm>
              <a:grpFill/>
            </p:grpSpPr>
            <p:sp>
              <p:nvSpPr>
                <p:cNvPr id="56" name="Forma Livre: Forma 55">
                  <a:extLst>
                    <a:ext uri="{FF2B5EF4-FFF2-40B4-BE49-F238E27FC236}">
                      <a16:creationId xmlns:a16="http://schemas.microsoft.com/office/drawing/2014/main" id="{5122715A-0701-193A-1C73-9A0AD48190E0}"/>
                    </a:ext>
                  </a:extLst>
                </p:cNvPr>
                <p:cNvSpPr/>
                <p:nvPr/>
              </p:nvSpPr>
              <p:spPr>
                <a:xfrm>
                  <a:off x="4700382" y="5176300"/>
                  <a:ext cx="418035" cy="407086"/>
                </a:xfrm>
                <a:custGeom>
                  <a:avLst/>
                  <a:gdLst>
                    <a:gd name="connsiteX0" fmla="*/ 0 w 418035"/>
                    <a:gd name="connsiteY0" fmla="*/ 203337 h 407086"/>
                    <a:gd name="connsiteX1" fmla="*/ 16053 w 418035"/>
                    <a:gd name="connsiteY1" fmla="*/ 123813 h 407086"/>
                    <a:gd name="connsiteX2" fmla="*/ 60343 w 418035"/>
                    <a:gd name="connsiteY2" fmla="*/ 59108 h 407086"/>
                    <a:gd name="connsiteX3" fmla="*/ 126777 w 418035"/>
                    <a:gd name="connsiteY3" fmla="*/ 15806 h 407086"/>
                    <a:gd name="connsiteX4" fmla="*/ 208853 w 418035"/>
                    <a:gd name="connsiteY4" fmla="*/ 0 h 407086"/>
                    <a:gd name="connsiteX5" fmla="*/ 291258 w 418035"/>
                    <a:gd name="connsiteY5" fmla="*/ 15806 h 407086"/>
                    <a:gd name="connsiteX6" fmla="*/ 357692 w 418035"/>
                    <a:gd name="connsiteY6" fmla="*/ 59108 h 407086"/>
                    <a:gd name="connsiteX7" fmla="*/ 401982 w 418035"/>
                    <a:gd name="connsiteY7" fmla="*/ 123813 h 407086"/>
                    <a:gd name="connsiteX8" fmla="*/ 418035 w 418035"/>
                    <a:gd name="connsiteY8" fmla="*/ 203337 h 407086"/>
                    <a:gd name="connsiteX9" fmla="*/ 401982 w 418035"/>
                    <a:gd name="connsiteY9" fmla="*/ 283272 h 407086"/>
                    <a:gd name="connsiteX10" fmla="*/ 357692 w 418035"/>
                    <a:gd name="connsiteY10" fmla="*/ 347978 h 407086"/>
                    <a:gd name="connsiteX11" fmla="*/ 291258 w 418035"/>
                    <a:gd name="connsiteY11" fmla="*/ 391280 h 407086"/>
                    <a:gd name="connsiteX12" fmla="*/ 208853 w 418035"/>
                    <a:gd name="connsiteY12" fmla="*/ 407086 h 407086"/>
                    <a:gd name="connsiteX13" fmla="*/ 126777 w 418035"/>
                    <a:gd name="connsiteY13" fmla="*/ 391280 h 407086"/>
                    <a:gd name="connsiteX14" fmla="*/ 60590 w 418035"/>
                    <a:gd name="connsiteY14" fmla="*/ 347978 h 407086"/>
                    <a:gd name="connsiteX15" fmla="*/ 16300 w 418035"/>
                    <a:gd name="connsiteY15" fmla="*/ 283272 h 407086"/>
                    <a:gd name="connsiteX16" fmla="*/ 82 w 418035"/>
                    <a:gd name="connsiteY16" fmla="*/ 203337 h 407086"/>
                    <a:gd name="connsiteX17" fmla="*/ 44290 w 418035"/>
                    <a:gd name="connsiteY17" fmla="*/ 203337 h 407086"/>
                    <a:gd name="connsiteX18" fmla="*/ 57297 w 418035"/>
                    <a:gd name="connsiteY18" fmla="*/ 268619 h 407086"/>
                    <a:gd name="connsiteX19" fmla="*/ 92613 w 418035"/>
                    <a:gd name="connsiteY19" fmla="*/ 320730 h 407086"/>
                    <a:gd name="connsiteX20" fmla="*/ 145053 w 418035"/>
                    <a:gd name="connsiteY20" fmla="*/ 355058 h 407086"/>
                    <a:gd name="connsiteX21" fmla="*/ 209512 w 418035"/>
                    <a:gd name="connsiteY21" fmla="*/ 367489 h 407086"/>
                    <a:gd name="connsiteX22" fmla="*/ 273806 w 418035"/>
                    <a:gd name="connsiteY22" fmla="*/ 355058 h 407086"/>
                    <a:gd name="connsiteX23" fmla="*/ 326081 w 418035"/>
                    <a:gd name="connsiteY23" fmla="*/ 320730 h 407086"/>
                    <a:gd name="connsiteX24" fmla="*/ 361397 w 418035"/>
                    <a:gd name="connsiteY24" fmla="*/ 268619 h 407086"/>
                    <a:gd name="connsiteX25" fmla="*/ 374404 w 418035"/>
                    <a:gd name="connsiteY25" fmla="*/ 203337 h 407086"/>
                    <a:gd name="connsiteX26" fmla="*/ 361397 w 418035"/>
                    <a:gd name="connsiteY26" fmla="*/ 138302 h 407086"/>
                    <a:gd name="connsiteX27" fmla="*/ 325916 w 418035"/>
                    <a:gd name="connsiteY27" fmla="*/ 86439 h 407086"/>
                    <a:gd name="connsiteX28" fmla="*/ 273476 w 418035"/>
                    <a:gd name="connsiteY28" fmla="*/ 51946 h 407086"/>
                    <a:gd name="connsiteX29" fmla="*/ 209182 w 418035"/>
                    <a:gd name="connsiteY29" fmla="*/ 39350 h 407086"/>
                    <a:gd name="connsiteX30" fmla="*/ 144888 w 418035"/>
                    <a:gd name="connsiteY30" fmla="*/ 51946 h 407086"/>
                    <a:gd name="connsiteX31" fmla="*/ 92613 w 418035"/>
                    <a:gd name="connsiteY31" fmla="*/ 86439 h 407086"/>
                    <a:gd name="connsiteX32" fmla="*/ 57297 w 418035"/>
                    <a:gd name="connsiteY32" fmla="*/ 138302 h 407086"/>
                    <a:gd name="connsiteX33" fmla="*/ 44290 w 418035"/>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5" h="407086">
                      <a:moveTo>
                        <a:pt x="0" y="203337"/>
                      </a:moveTo>
                      <a:cubicBezTo>
                        <a:pt x="0" y="175101"/>
                        <a:pt x="5351" y="148592"/>
                        <a:pt x="16053" y="123813"/>
                      </a:cubicBezTo>
                      <a:cubicBezTo>
                        <a:pt x="26755" y="99034"/>
                        <a:pt x="41491" y="77466"/>
                        <a:pt x="60343" y="59108"/>
                      </a:cubicBezTo>
                      <a:cubicBezTo>
                        <a:pt x="79195" y="40832"/>
                        <a:pt x="101340" y="26343"/>
                        <a:pt x="126777" y="15806"/>
                      </a:cubicBezTo>
                      <a:cubicBezTo>
                        <a:pt x="152215" y="5269"/>
                        <a:pt x="179546" y="0"/>
                        <a:pt x="208853" y="0"/>
                      </a:cubicBezTo>
                      <a:cubicBezTo>
                        <a:pt x="238160" y="0"/>
                        <a:pt x="265821" y="5269"/>
                        <a:pt x="291258" y="15806"/>
                      </a:cubicBezTo>
                      <a:cubicBezTo>
                        <a:pt x="316696" y="26343"/>
                        <a:pt x="338841"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1" y="366254"/>
                        <a:pt x="316696" y="380743"/>
                        <a:pt x="291258" y="391280"/>
                      </a:cubicBezTo>
                      <a:cubicBezTo>
                        <a:pt x="265821" y="401817"/>
                        <a:pt x="238324" y="407086"/>
                        <a:pt x="208853" y="407086"/>
                      </a:cubicBezTo>
                      <a:cubicBezTo>
                        <a:pt x="179382" y="407086"/>
                        <a:pt x="152215" y="401817"/>
                        <a:pt x="126777" y="391280"/>
                      </a:cubicBezTo>
                      <a:cubicBezTo>
                        <a:pt x="101340" y="380743"/>
                        <a:pt x="79277" y="366254"/>
                        <a:pt x="60590" y="347978"/>
                      </a:cubicBezTo>
                      <a:cubicBezTo>
                        <a:pt x="41903" y="329703"/>
                        <a:pt x="27167" y="308134"/>
                        <a:pt x="16300" y="283272"/>
                      </a:cubicBezTo>
                      <a:cubicBezTo>
                        <a:pt x="5516" y="258494"/>
                        <a:pt x="82" y="231821"/>
                        <a:pt x="82" y="203337"/>
                      </a:cubicBezTo>
                      <a:close/>
                      <a:moveTo>
                        <a:pt x="44290" y="203337"/>
                      </a:moveTo>
                      <a:cubicBezTo>
                        <a:pt x="44290" y="226717"/>
                        <a:pt x="48653" y="248450"/>
                        <a:pt x="57297" y="268619"/>
                      </a:cubicBezTo>
                      <a:cubicBezTo>
                        <a:pt x="65941" y="288706"/>
                        <a:pt x="77713" y="306076"/>
                        <a:pt x="92613" y="320730"/>
                      </a:cubicBezTo>
                      <a:cubicBezTo>
                        <a:pt x="107514" y="335383"/>
                        <a:pt x="124966" y="346826"/>
                        <a:pt x="145053" y="355058"/>
                      </a:cubicBezTo>
                      <a:cubicBezTo>
                        <a:pt x="165140" y="363373"/>
                        <a:pt x="186626" y="367489"/>
                        <a:pt x="209512" y="367489"/>
                      </a:cubicBezTo>
                      <a:cubicBezTo>
                        <a:pt x="232397" y="367489"/>
                        <a:pt x="253801" y="363373"/>
                        <a:pt x="273806" y="355058"/>
                      </a:cubicBezTo>
                      <a:cubicBezTo>
                        <a:pt x="293810" y="346826"/>
                        <a:pt x="311180" y="335383"/>
                        <a:pt x="326081" y="320730"/>
                      </a:cubicBezTo>
                      <a:cubicBezTo>
                        <a:pt x="340981" y="306076"/>
                        <a:pt x="352753" y="288706"/>
                        <a:pt x="361397" y="268619"/>
                      </a:cubicBezTo>
                      <a:cubicBezTo>
                        <a:pt x="370041" y="248532"/>
                        <a:pt x="374404" y="226799"/>
                        <a:pt x="374404" y="203337"/>
                      </a:cubicBezTo>
                      <a:cubicBezTo>
                        <a:pt x="374404" y="179875"/>
                        <a:pt x="370041" y="158224"/>
                        <a:pt x="361397" y="138302"/>
                      </a:cubicBezTo>
                      <a:cubicBezTo>
                        <a:pt x="352753" y="118380"/>
                        <a:pt x="340899" y="101010"/>
                        <a:pt x="325916" y="86439"/>
                      </a:cubicBezTo>
                      <a:cubicBezTo>
                        <a:pt x="310933" y="71785"/>
                        <a:pt x="293398" y="60342"/>
                        <a:pt x="273476" y="51946"/>
                      </a:cubicBezTo>
                      <a:cubicBezTo>
                        <a:pt x="253472" y="43549"/>
                        <a:pt x="232068" y="39350"/>
                        <a:pt x="209182" y="39350"/>
                      </a:cubicBezTo>
                      <a:cubicBezTo>
                        <a:pt x="186296" y="39350"/>
                        <a:pt x="164893" y="43549"/>
                        <a:pt x="144888" y="51946"/>
                      </a:cubicBezTo>
                      <a:cubicBezTo>
                        <a:pt x="124884" y="60342"/>
                        <a:pt x="107514" y="71868"/>
                        <a:pt x="92613" y="86439"/>
                      </a:cubicBezTo>
                      <a:cubicBezTo>
                        <a:pt x="77713" y="101092"/>
                        <a:pt x="65941" y="118380"/>
                        <a:pt x="57297" y="138302"/>
                      </a:cubicBezTo>
                      <a:cubicBezTo>
                        <a:pt x="48653" y="158307"/>
                        <a:pt x="44290" y="179957"/>
                        <a:pt x="44290" y="203337"/>
                      </a:cubicBezTo>
                      <a:close/>
                    </a:path>
                  </a:pathLst>
                </a:custGeom>
                <a:grpFill/>
                <a:ln w="8232" cap="flat">
                  <a:noFill/>
                  <a:prstDash val="solid"/>
                  <a:miter/>
                </a:ln>
              </p:spPr>
              <p:txBody>
                <a:bodyPr rtlCol="0" anchor="ctr"/>
                <a:lstStyle/>
                <a:p>
                  <a:endParaRPr lang="en-US"/>
                </a:p>
              </p:txBody>
            </p:sp>
            <p:sp>
              <p:nvSpPr>
                <p:cNvPr id="57" name="Forma Livre: Forma 56">
                  <a:extLst>
                    <a:ext uri="{FF2B5EF4-FFF2-40B4-BE49-F238E27FC236}">
                      <a16:creationId xmlns:a16="http://schemas.microsoft.com/office/drawing/2014/main" id="{99DD47CC-DF48-148E-C419-7CDAE9C2E25D}"/>
                    </a:ext>
                  </a:extLst>
                </p:cNvPr>
                <p:cNvSpPr/>
                <p:nvPr/>
              </p:nvSpPr>
              <p:spPr>
                <a:xfrm>
                  <a:off x="4683012"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700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651 w 452528"/>
                    <a:gd name="connsiteY24" fmla="*/ 392515 h 441743"/>
                    <a:gd name="connsiteX25" fmla="*/ 226058 w 452528"/>
                    <a:gd name="connsiteY25" fmla="*/ 407004 h 441743"/>
                    <a:gd name="connsiteX26" fmla="*/ 301796 w 452528"/>
                    <a:gd name="connsiteY26" fmla="*/ 392515 h 441743"/>
                    <a:gd name="connsiteX27" fmla="*/ 362714 w 452528"/>
                    <a:gd name="connsiteY27" fmla="*/ 352836 h 441743"/>
                    <a:gd name="connsiteX28" fmla="*/ 403135 w 452528"/>
                    <a:gd name="connsiteY28" fmla="*/ 293728 h 441743"/>
                    <a:gd name="connsiteX29" fmla="*/ 417706 w 452528"/>
                    <a:gd name="connsiteY29" fmla="*/ 220625 h 441743"/>
                    <a:gd name="connsiteX30" fmla="*/ 403135 w 452528"/>
                    <a:gd name="connsiteY30" fmla="*/ 147934 h 441743"/>
                    <a:gd name="connsiteX31" fmla="*/ 362714 w 452528"/>
                    <a:gd name="connsiteY31" fmla="*/ 88826 h 441743"/>
                    <a:gd name="connsiteX32" fmla="*/ 301796 w 452528"/>
                    <a:gd name="connsiteY32" fmla="*/ 49147 h 441743"/>
                    <a:gd name="connsiteX33" fmla="*/ 226058 w 452528"/>
                    <a:gd name="connsiteY33" fmla="*/ 34658 h 441743"/>
                    <a:gd name="connsiteX34" fmla="*/ 226882 w 452528"/>
                    <a:gd name="connsiteY34" fmla="*/ 402064 h 441743"/>
                    <a:gd name="connsiteX35" fmla="*/ 155755 w 452528"/>
                    <a:gd name="connsiteY35" fmla="*/ 388317 h 441743"/>
                    <a:gd name="connsiteX36" fmla="*/ 97717 w 452528"/>
                    <a:gd name="connsiteY36" fmla="*/ 350284 h 441743"/>
                    <a:gd name="connsiteX37" fmla="*/ 58614 w 452528"/>
                    <a:gd name="connsiteY37" fmla="*/ 292658 h 441743"/>
                    <a:gd name="connsiteX38" fmla="*/ 44207 w 452528"/>
                    <a:gd name="connsiteY38" fmla="*/ 220543 h 441743"/>
                    <a:gd name="connsiteX39" fmla="*/ 58614 w 452528"/>
                    <a:gd name="connsiteY39" fmla="*/ 148593 h 441743"/>
                    <a:gd name="connsiteX40" fmla="*/ 97635 w 452528"/>
                    <a:gd name="connsiteY40" fmla="*/ 91214 h 441743"/>
                    <a:gd name="connsiteX41" fmla="*/ 155343 w 452528"/>
                    <a:gd name="connsiteY41" fmla="*/ 53016 h 441743"/>
                    <a:gd name="connsiteX42" fmla="*/ 226388 w 452528"/>
                    <a:gd name="connsiteY42" fmla="*/ 39103 h 441743"/>
                    <a:gd name="connsiteX43" fmla="*/ 297432 w 452528"/>
                    <a:gd name="connsiteY43" fmla="*/ 53016 h 441743"/>
                    <a:gd name="connsiteX44" fmla="*/ 355305 w 452528"/>
                    <a:gd name="connsiteY44" fmla="*/ 91131 h 441743"/>
                    <a:gd name="connsiteX45" fmla="*/ 394573 w 452528"/>
                    <a:gd name="connsiteY45" fmla="*/ 148593 h 441743"/>
                    <a:gd name="connsiteX46" fmla="*/ 408979 w 452528"/>
                    <a:gd name="connsiteY46" fmla="*/ 220543 h 441743"/>
                    <a:gd name="connsiteX47" fmla="*/ 394573 w 452528"/>
                    <a:gd name="connsiteY47" fmla="*/ 292658 h 441743"/>
                    <a:gd name="connsiteX48" fmla="*/ 355470 w 452528"/>
                    <a:gd name="connsiteY48" fmla="*/ 350284 h 441743"/>
                    <a:gd name="connsiteX49" fmla="*/ 297679 w 452528"/>
                    <a:gd name="connsiteY49" fmla="*/ 388317 h 441743"/>
                    <a:gd name="connsiteX50" fmla="*/ 226717 w 452528"/>
                    <a:gd name="connsiteY50" fmla="*/ 402064 h 441743"/>
                    <a:gd name="connsiteX51" fmla="*/ 226470 w 452528"/>
                    <a:gd name="connsiteY51" fmla="*/ 73926 h 441743"/>
                    <a:gd name="connsiteX52" fmla="*/ 168926 w 452528"/>
                    <a:gd name="connsiteY52" fmla="*/ 85122 h 441743"/>
                    <a:gd name="connsiteX53" fmla="*/ 122085 w 452528"/>
                    <a:gd name="connsiteY53" fmla="*/ 115993 h 441743"/>
                    <a:gd name="connsiteX54" fmla="*/ 90555 w 452528"/>
                    <a:gd name="connsiteY54" fmla="*/ 162423 h 441743"/>
                    <a:gd name="connsiteX55" fmla="*/ 79030 w 452528"/>
                    <a:gd name="connsiteY55" fmla="*/ 220625 h 441743"/>
                    <a:gd name="connsiteX56" fmla="*/ 90555 w 452528"/>
                    <a:gd name="connsiteY56" fmla="*/ 278992 h 441743"/>
                    <a:gd name="connsiteX57" fmla="*/ 122085 w 452528"/>
                    <a:gd name="connsiteY57" fmla="*/ 325587 h 441743"/>
                    <a:gd name="connsiteX58" fmla="*/ 169009 w 452528"/>
                    <a:gd name="connsiteY58" fmla="*/ 356293 h 441743"/>
                    <a:gd name="connsiteX59" fmla="*/ 226882 w 452528"/>
                    <a:gd name="connsiteY59" fmla="*/ 367407 h 441743"/>
                    <a:gd name="connsiteX60" fmla="*/ 284507 w 452528"/>
                    <a:gd name="connsiteY60" fmla="*/ 356293 h 441743"/>
                    <a:gd name="connsiteX61" fmla="*/ 331267 w 452528"/>
                    <a:gd name="connsiteY61" fmla="*/ 325587 h 441743"/>
                    <a:gd name="connsiteX62" fmla="*/ 362796 w 452528"/>
                    <a:gd name="connsiteY62" fmla="*/ 278992 h 441743"/>
                    <a:gd name="connsiteX63" fmla="*/ 374322 w 452528"/>
                    <a:gd name="connsiteY63" fmla="*/ 220625 h 441743"/>
                    <a:gd name="connsiteX64" fmla="*/ 362796 w 452528"/>
                    <a:gd name="connsiteY64" fmla="*/ 162423 h 441743"/>
                    <a:gd name="connsiteX65" fmla="*/ 331102 w 452528"/>
                    <a:gd name="connsiteY65" fmla="*/ 116075 h 441743"/>
                    <a:gd name="connsiteX66" fmla="*/ 284014 w 452528"/>
                    <a:gd name="connsiteY66" fmla="*/ 85122 h 441743"/>
                    <a:gd name="connsiteX67" fmla="*/ 226470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3" y="413260"/>
                        <a:pt x="85863" y="397454"/>
                        <a:pt x="65694" y="377697"/>
                      </a:cubicBezTo>
                      <a:cubicBezTo>
                        <a:pt x="45442" y="357857"/>
                        <a:pt x="29307" y="334313"/>
                        <a:pt x="17700" y="307558"/>
                      </a:cubicBezTo>
                      <a:cubicBezTo>
                        <a:pt x="6010" y="280721"/>
                        <a:pt x="0" y="251496"/>
                        <a:pt x="0" y="220708"/>
                      </a:cubicBezTo>
                      <a:cubicBezTo>
                        <a:pt x="0" y="189918"/>
                        <a:pt x="5845" y="161188"/>
                        <a:pt x="17452" y="134269"/>
                      </a:cubicBezTo>
                      <a:cubicBezTo>
                        <a:pt x="28978" y="107431"/>
                        <a:pt x="45195" y="83805"/>
                        <a:pt x="65529" y="64047"/>
                      </a:cubicBezTo>
                      <a:cubicBezTo>
                        <a:pt x="85863" y="44290"/>
                        <a:pt x="109983"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463"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295"/>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651" y="392515"/>
                      </a:cubicBezTo>
                      <a:cubicBezTo>
                        <a:pt x="173866" y="402147"/>
                        <a:pt x="199221" y="407004"/>
                        <a:pt x="226058" y="407004"/>
                      </a:cubicBezTo>
                      <a:cubicBezTo>
                        <a:pt x="252896" y="407004"/>
                        <a:pt x="278580" y="402147"/>
                        <a:pt x="301796" y="392515"/>
                      </a:cubicBezTo>
                      <a:cubicBezTo>
                        <a:pt x="325092" y="382883"/>
                        <a:pt x="345591" y="369465"/>
                        <a:pt x="362714" y="352836"/>
                      </a:cubicBezTo>
                      <a:cubicBezTo>
                        <a:pt x="379837" y="336206"/>
                        <a:pt x="393421" y="316284"/>
                        <a:pt x="403135" y="293728"/>
                      </a:cubicBezTo>
                      <a:cubicBezTo>
                        <a:pt x="412849" y="271253"/>
                        <a:pt x="417706" y="246639"/>
                        <a:pt x="417706" y="220625"/>
                      </a:cubicBezTo>
                      <a:cubicBezTo>
                        <a:pt x="417706" y="194611"/>
                        <a:pt x="412766" y="170408"/>
                        <a:pt x="403135" y="147934"/>
                      </a:cubicBezTo>
                      <a:cubicBezTo>
                        <a:pt x="393421" y="125378"/>
                        <a:pt x="379837" y="105455"/>
                        <a:pt x="362714" y="88826"/>
                      </a:cubicBezTo>
                      <a:cubicBezTo>
                        <a:pt x="345591" y="72115"/>
                        <a:pt x="325092" y="58779"/>
                        <a:pt x="301796" y="49147"/>
                      </a:cubicBezTo>
                      <a:cubicBezTo>
                        <a:pt x="278580" y="39515"/>
                        <a:pt x="253060" y="34658"/>
                        <a:pt x="226058" y="34658"/>
                      </a:cubicBezTo>
                      <a:close/>
                      <a:moveTo>
                        <a:pt x="226882" y="402064"/>
                      </a:moveTo>
                      <a:cubicBezTo>
                        <a:pt x="201773" y="402064"/>
                        <a:pt x="177899" y="397454"/>
                        <a:pt x="155755" y="388317"/>
                      </a:cubicBezTo>
                      <a:cubicBezTo>
                        <a:pt x="133692" y="379261"/>
                        <a:pt x="114182" y="366418"/>
                        <a:pt x="97717" y="350284"/>
                      </a:cubicBezTo>
                      <a:cubicBezTo>
                        <a:pt x="81253" y="334148"/>
                        <a:pt x="68163" y="314802"/>
                        <a:pt x="58614" y="292658"/>
                      </a:cubicBezTo>
                      <a:cubicBezTo>
                        <a:pt x="49065" y="270513"/>
                        <a:pt x="44207" y="246227"/>
                        <a:pt x="44207" y="220543"/>
                      </a:cubicBezTo>
                      <a:cubicBezTo>
                        <a:pt x="44207" y="194858"/>
                        <a:pt x="49065" y="170655"/>
                        <a:pt x="58614" y="148593"/>
                      </a:cubicBezTo>
                      <a:cubicBezTo>
                        <a:pt x="68081" y="126695"/>
                        <a:pt x="81253" y="107349"/>
                        <a:pt x="97635" y="91214"/>
                      </a:cubicBezTo>
                      <a:cubicBezTo>
                        <a:pt x="114017" y="75078"/>
                        <a:pt x="133445" y="62236"/>
                        <a:pt x="155343" y="53016"/>
                      </a:cubicBezTo>
                      <a:cubicBezTo>
                        <a:pt x="177324" y="43796"/>
                        <a:pt x="201279" y="39103"/>
                        <a:pt x="226388" y="39103"/>
                      </a:cubicBezTo>
                      <a:cubicBezTo>
                        <a:pt x="251496" y="39103"/>
                        <a:pt x="275370" y="43796"/>
                        <a:pt x="297432" y="53016"/>
                      </a:cubicBezTo>
                      <a:cubicBezTo>
                        <a:pt x="319330" y="62236"/>
                        <a:pt x="338758" y="74996"/>
                        <a:pt x="355305" y="91131"/>
                      </a:cubicBezTo>
                      <a:cubicBezTo>
                        <a:pt x="371852" y="107267"/>
                        <a:pt x="385106" y="126612"/>
                        <a:pt x="394573" y="148593"/>
                      </a:cubicBezTo>
                      <a:cubicBezTo>
                        <a:pt x="404123" y="170655"/>
                        <a:pt x="408979" y="194858"/>
                        <a:pt x="408979" y="220543"/>
                      </a:cubicBezTo>
                      <a:cubicBezTo>
                        <a:pt x="408979" y="246227"/>
                        <a:pt x="404123" y="270430"/>
                        <a:pt x="394573" y="292658"/>
                      </a:cubicBezTo>
                      <a:cubicBezTo>
                        <a:pt x="385024" y="314720"/>
                        <a:pt x="371934" y="334148"/>
                        <a:pt x="355470" y="350284"/>
                      </a:cubicBezTo>
                      <a:cubicBezTo>
                        <a:pt x="339087" y="366418"/>
                        <a:pt x="319577" y="379179"/>
                        <a:pt x="297679" y="388317"/>
                      </a:cubicBezTo>
                      <a:cubicBezTo>
                        <a:pt x="275699" y="397454"/>
                        <a:pt x="251826" y="402064"/>
                        <a:pt x="226717" y="402064"/>
                      </a:cubicBezTo>
                      <a:close/>
                      <a:moveTo>
                        <a:pt x="226470" y="73926"/>
                      </a:moveTo>
                      <a:cubicBezTo>
                        <a:pt x="205972" y="73926"/>
                        <a:pt x="186626" y="77713"/>
                        <a:pt x="168926" y="85122"/>
                      </a:cubicBezTo>
                      <a:cubicBezTo>
                        <a:pt x="151063" y="92613"/>
                        <a:pt x="135339" y="102986"/>
                        <a:pt x="122085" y="115993"/>
                      </a:cubicBezTo>
                      <a:cubicBezTo>
                        <a:pt x="108913" y="129000"/>
                        <a:pt x="98293" y="144641"/>
                        <a:pt x="90555" y="162423"/>
                      </a:cubicBezTo>
                      <a:cubicBezTo>
                        <a:pt x="82899" y="180123"/>
                        <a:pt x="79030" y="199715"/>
                        <a:pt x="79030" y="220625"/>
                      </a:cubicBezTo>
                      <a:cubicBezTo>
                        <a:pt x="79030" y="241535"/>
                        <a:pt x="82899" y="261210"/>
                        <a:pt x="90555" y="278992"/>
                      </a:cubicBezTo>
                      <a:cubicBezTo>
                        <a:pt x="98293" y="296938"/>
                        <a:pt x="108831" y="312580"/>
                        <a:pt x="122085" y="325587"/>
                      </a:cubicBezTo>
                      <a:cubicBezTo>
                        <a:pt x="135256" y="338594"/>
                        <a:pt x="151063" y="348884"/>
                        <a:pt x="169009" y="356293"/>
                      </a:cubicBezTo>
                      <a:cubicBezTo>
                        <a:pt x="186873" y="363702"/>
                        <a:pt x="206383" y="367407"/>
                        <a:pt x="226882" y="367407"/>
                      </a:cubicBezTo>
                      <a:cubicBezTo>
                        <a:pt x="247380" y="367407"/>
                        <a:pt x="266808" y="363702"/>
                        <a:pt x="284507" y="356293"/>
                      </a:cubicBezTo>
                      <a:cubicBezTo>
                        <a:pt x="302289" y="348884"/>
                        <a:pt x="318013" y="338594"/>
                        <a:pt x="331267" y="325587"/>
                      </a:cubicBezTo>
                      <a:cubicBezTo>
                        <a:pt x="344439" y="312662"/>
                        <a:pt x="355058" y="296938"/>
                        <a:pt x="362796" y="278992"/>
                      </a:cubicBezTo>
                      <a:cubicBezTo>
                        <a:pt x="370452" y="261128"/>
                        <a:pt x="374322" y="241535"/>
                        <a:pt x="374322" y="220625"/>
                      </a:cubicBezTo>
                      <a:cubicBezTo>
                        <a:pt x="374322" y="199715"/>
                        <a:pt x="370452" y="180123"/>
                        <a:pt x="362796" y="162423"/>
                      </a:cubicBezTo>
                      <a:cubicBezTo>
                        <a:pt x="355058" y="144641"/>
                        <a:pt x="344439" y="129082"/>
                        <a:pt x="331102" y="116075"/>
                      </a:cubicBezTo>
                      <a:cubicBezTo>
                        <a:pt x="317684" y="103068"/>
                        <a:pt x="301878" y="92613"/>
                        <a:pt x="284014" y="85122"/>
                      </a:cubicBezTo>
                      <a:cubicBezTo>
                        <a:pt x="266314" y="77630"/>
                        <a:pt x="246886" y="73926"/>
                        <a:pt x="226470" y="73926"/>
                      </a:cubicBezTo>
                      <a:close/>
                    </a:path>
                  </a:pathLst>
                </a:custGeom>
                <a:grpFill/>
                <a:ln w="8232" cap="flat">
                  <a:noFill/>
                  <a:prstDash val="solid"/>
                  <a:miter/>
                </a:ln>
              </p:spPr>
              <p:txBody>
                <a:bodyPr rtlCol="0" anchor="ctr"/>
                <a:lstStyle/>
                <a:p>
                  <a:endParaRPr lang="en-US"/>
                </a:p>
              </p:txBody>
            </p:sp>
          </p:grpSp>
          <p:grpSp>
            <p:nvGrpSpPr>
              <p:cNvPr id="23" name="Gráfico 23">
                <a:extLst>
                  <a:ext uri="{FF2B5EF4-FFF2-40B4-BE49-F238E27FC236}">
                    <a16:creationId xmlns:a16="http://schemas.microsoft.com/office/drawing/2014/main" id="{D95E22ED-742C-4699-4946-BA9B54932DC1}"/>
                  </a:ext>
                </a:extLst>
              </p:cNvPr>
              <p:cNvGrpSpPr/>
              <p:nvPr/>
            </p:nvGrpSpPr>
            <p:grpSpPr>
              <a:xfrm>
                <a:off x="5709659" y="5025814"/>
                <a:ext cx="561941" cy="574201"/>
                <a:chOff x="5709659" y="5025814"/>
                <a:chExt cx="561941" cy="574201"/>
              </a:xfrm>
              <a:grpFill/>
            </p:grpSpPr>
            <p:sp>
              <p:nvSpPr>
                <p:cNvPr id="54" name="Forma Livre: Forma 53">
                  <a:extLst>
                    <a:ext uri="{FF2B5EF4-FFF2-40B4-BE49-F238E27FC236}">
                      <a16:creationId xmlns:a16="http://schemas.microsoft.com/office/drawing/2014/main" id="{430A459B-B9EF-1952-5398-FF14163280DD}"/>
                    </a:ext>
                  </a:extLst>
                </p:cNvPr>
                <p:cNvSpPr/>
                <p:nvPr/>
              </p:nvSpPr>
              <p:spPr>
                <a:xfrm>
                  <a:off x="5727194" y="5042855"/>
                  <a:ext cx="526948" cy="539707"/>
                </a:xfrm>
                <a:custGeom>
                  <a:avLst/>
                  <a:gdLst>
                    <a:gd name="connsiteX0" fmla="*/ 526454 w 526948"/>
                    <a:gd name="connsiteY0" fmla="*/ 163905 h 539707"/>
                    <a:gd name="connsiteX1" fmla="*/ 479530 w 526948"/>
                    <a:gd name="connsiteY1" fmla="*/ 163905 h 539707"/>
                    <a:gd name="connsiteX2" fmla="*/ 444213 w 526948"/>
                    <a:gd name="connsiteY2" fmla="*/ 112782 h 539707"/>
                    <a:gd name="connsiteX3" fmla="*/ 396549 w 526948"/>
                    <a:gd name="connsiteY3" fmla="*/ 73844 h 539707"/>
                    <a:gd name="connsiteX4" fmla="*/ 339334 w 526948"/>
                    <a:gd name="connsiteY4" fmla="*/ 49064 h 539707"/>
                    <a:gd name="connsiteX5" fmla="*/ 275452 w 526948"/>
                    <a:gd name="connsiteY5" fmla="*/ 40256 h 539707"/>
                    <a:gd name="connsiteX6" fmla="*/ 185555 w 526948"/>
                    <a:gd name="connsiteY6" fmla="*/ 57955 h 539707"/>
                    <a:gd name="connsiteX7" fmla="*/ 112124 w 526948"/>
                    <a:gd name="connsiteY7" fmla="*/ 106773 h 539707"/>
                    <a:gd name="connsiteX8" fmla="*/ 62730 w 526948"/>
                    <a:gd name="connsiteY8" fmla="*/ 179875 h 539707"/>
                    <a:gd name="connsiteX9" fmla="*/ 44619 w 526948"/>
                    <a:gd name="connsiteY9" fmla="*/ 270348 h 539707"/>
                    <a:gd name="connsiteX10" fmla="*/ 62730 w 526948"/>
                    <a:gd name="connsiteY10" fmla="*/ 360409 h 539707"/>
                    <a:gd name="connsiteX11" fmla="*/ 112124 w 526948"/>
                    <a:gd name="connsiteY11" fmla="*/ 433265 h 539707"/>
                    <a:gd name="connsiteX12" fmla="*/ 185555 w 526948"/>
                    <a:gd name="connsiteY12" fmla="*/ 481918 h 539707"/>
                    <a:gd name="connsiteX13" fmla="*/ 275452 w 526948"/>
                    <a:gd name="connsiteY13" fmla="*/ 499617 h 539707"/>
                    <a:gd name="connsiteX14" fmla="*/ 339005 w 526948"/>
                    <a:gd name="connsiteY14" fmla="*/ 491055 h 539707"/>
                    <a:gd name="connsiteX15" fmla="*/ 396219 w 526948"/>
                    <a:gd name="connsiteY15" fmla="*/ 466441 h 539707"/>
                    <a:gd name="connsiteX16" fmla="*/ 444131 w 526948"/>
                    <a:gd name="connsiteY16" fmla="*/ 427502 h 539707"/>
                    <a:gd name="connsiteX17" fmla="*/ 479612 w 526948"/>
                    <a:gd name="connsiteY17" fmla="*/ 376380 h 539707"/>
                    <a:gd name="connsiteX18" fmla="*/ 526948 w 526948"/>
                    <a:gd name="connsiteY18" fmla="*/ 376380 h 539707"/>
                    <a:gd name="connsiteX19" fmla="*/ 485539 w 526948"/>
                    <a:gd name="connsiteY19" fmla="*/ 444461 h 539707"/>
                    <a:gd name="connsiteX20" fmla="*/ 426185 w 526948"/>
                    <a:gd name="connsiteY20" fmla="*/ 495994 h 539707"/>
                    <a:gd name="connsiteX21" fmla="*/ 354482 w 526948"/>
                    <a:gd name="connsiteY21" fmla="*/ 528430 h 539707"/>
                    <a:gd name="connsiteX22" fmla="*/ 275534 w 526948"/>
                    <a:gd name="connsiteY22" fmla="*/ 539708 h 539707"/>
                    <a:gd name="connsiteX23" fmla="*/ 168103 w 526948"/>
                    <a:gd name="connsiteY23" fmla="*/ 518716 h 539707"/>
                    <a:gd name="connsiteX24" fmla="*/ 80511 w 526948"/>
                    <a:gd name="connsiteY24" fmla="*/ 461254 h 539707"/>
                    <a:gd name="connsiteX25" fmla="*/ 21569 w 526948"/>
                    <a:gd name="connsiteY25" fmla="*/ 375556 h 539707"/>
                    <a:gd name="connsiteX26" fmla="*/ 0 w 526948"/>
                    <a:gd name="connsiteY26" fmla="*/ 270266 h 539707"/>
                    <a:gd name="connsiteX27" fmla="*/ 21569 w 526948"/>
                    <a:gd name="connsiteY27" fmla="*/ 164152 h 539707"/>
                    <a:gd name="connsiteX28" fmla="*/ 80511 w 526948"/>
                    <a:gd name="connsiteY28" fmla="*/ 78454 h 539707"/>
                    <a:gd name="connsiteX29" fmla="*/ 168103 w 526948"/>
                    <a:gd name="connsiteY29" fmla="*/ 20992 h 539707"/>
                    <a:gd name="connsiteX30" fmla="*/ 275534 w 526948"/>
                    <a:gd name="connsiteY30" fmla="*/ 0 h 539707"/>
                    <a:gd name="connsiteX31" fmla="*/ 354482 w 526948"/>
                    <a:gd name="connsiteY31" fmla="*/ 11278 h 539707"/>
                    <a:gd name="connsiteX32" fmla="*/ 426185 w 526948"/>
                    <a:gd name="connsiteY32" fmla="*/ 43549 h 539707"/>
                    <a:gd name="connsiteX33" fmla="*/ 485293 w 526948"/>
                    <a:gd name="connsiteY33" fmla="*/ 94836 h 539707"/>
                    <a:gd name="connsiteX34" fmla="*/ 526536 w 526948"/>
                    <a:gd name="connsiteY34" fmla="*/ 163740 h 5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6948" h="539707">
                      <a:moveTo>
                        <a:pt x="526454" y="163905"/>
                      </a:moveTo>
                      <a:lnTo>
                        <a:pt x="479530" y="163905"/>
                      </a:lnTo>
                      <a:cubicBezTo>
                        <a:pt x="470145" y="145053"/>
                        <a:pt x="458373" y="128012"/>
                        <a:pt x="444213" y="112782"/>
                      </a:cubicBezTo>
                      <a:cubicBezTo>
                        <a:pt x="430136" y="97553"/>
                        <a:pt x="414166" y="84545"/>
                        <a:pt x="396549" y="73844"/>
                      </a:cubicBezTo>
                      <a:cubicBezTo>
                        <a:pt x="378849" y="63141"/>
                        <a:pt x="359751" y="54909"/>
                        <a:pt x="339334" y="49064"/>
                      </a:cubicBezTo>
                      <a:cubicBezTo>
                        <a:pt x="318836" y="43219"/>
                        <a:pt x="297515" y="40256"/>
                        <a:pt x="275452" y="40256"/>
                      </a:cubicBezTo>
                      <a:cubicBezTo>
                        <a:pt x="243675" y="40256"/>
                        <a:pt x="213710" y="46183"/>
                        <a:pt x="185555" y="57955"/>
                      </a:cubicBezTo>
                      <a:cubicBezTo>
                        <a:pt x="157483" y="69810"/>
                        <a:pt x="132951" y="86110"/>
                        <a:pt x="112124" y="106773"/>
                      </a:cubicBezTo>
                      <a:cubicBezTo>
                        <a:pt x="91296" y="127518"/>
                        <a:pt x="74749" y="151885"/>
                        <a:pt x="62730" y="179875"/>
                      </a:cubicBezTo>
                      <a:cubicBezTo>
                        <a:pt x="50628" y="207865"/>
                        <a:pt x="44619" y="237995"/>
                        <a:pt x="44619" y="270348"/>
                      </a:cubicBezTo>
                      <a:cubicBezTo>
                        <a:pt x="44619" y="302701"/>
                        <a:pt x="50628" y="332419"/>
                        <a:pt x="62730" y="360409"/>
                      </a:cubicBezTo>
                      <a:cubicBezTo>
                        <a:pt x="74831" y="388398"/>
                        <a:pt x="91296" y="412684"/>
                        <a:pt x="112124" y="433265"/>
                      </a:cubicBezTo>
                      <a:cubicBezTo>
                        <a:pt x="132951" y="453845"/>
                        <a:pt x="157483" y="470063"/>
                        <a:pt x="185555" y="481918"/>
                      </a:cubicBezTo>
                      <a:cubicBezTo>
                        <a:pt x="213628" y="493772"/>
                        <a:pt x="243593" y="499617"/>
                        <a:pt x="275452" y="499617"/>
                      </a:cubicBezTo>
                      <a:cubicBezTo>
                        <a:pt x="297350" y="499617"/>
                        <a:pt x="318507" y="496736"/>
                        <a:pt x="339005" y="491055"/>
                      </a:cubicBezTo>
                      <a:cubicBezTo>
                        <a:pt x="359503" y="485293"/>
                        <a:pt x="378602" y="477143"/>
                        <a:pt x="396219" y="466441"/>
                      </a:cubicBezTo>
                      <a:cubicBezTo>
                        <a:pt x="413919" y="455739"/>
                        <a:pt x="429889" y="442814"/>
                        <a:pt x="444131" y="427502"/>
                      </a:cubicBezTo>
                      <a:cubicBezTo>
                        <a:pt x="458373" y="412272"/>
                        <a:pt x="470228" y="395231"/>
                        <a:pt x="479612" y="376380"/>
                      </a:cubicBezTo>
                      <a:lnTo>
                        <a:pt x="526948" y="376380"/>
                      </a:lnTo>
                      <a:cubicBezTo>
                        <a:pt x="516740" y="401570"/>
                        <a:pt x="502992" y="424292"/>
                        <a:pt x="485539" y="444461"/>
                      </a:cubicBezTo>
                      <a:cubicBezTo>
                        <a:pt x="468087" y="464712"/>
                        <a:pt x="448329" y="481835"/>
                        <a:pt x="426185" y="495994"/>
                      </a:cubicBezTo>
                      <a:cubicBezTo>
                        <a:pt x="404040" y="510154"/>
                        <a:pt x="380166" y="520938"/>
                        <a:pt x="354482" y="528430"/>
                      </a:cubicBezTo>
                      <a:cubicBezTo>
                        <a:pt x="328797" y="535921"/>
                        <a:pt x="302454" y="539708"/>
                        <a:pt x="275534" y="539708"/>
                      </a:cubicBezTo>
                      <a:cubicBezTo>
                        <a:pt x="237337" y="539708"/>
                        <a:pt x="201526" y="532711"/>
                        <a:pt x="168103" y="518716"/>
                      </a:cubicBezTo>
                      <a:cubicBezTo>
                        <a:pt x="134680" y="504721"/>
                        <a:pt x="105455" y="485622"/>
                        <a:pt x="80511" y="461254"/>
                      </a:cubicBezTo>
                      <a:cubicBezTo>
                        <a:pt x="55568" y="436969"/>
                        <a:pt x="35893" y="408403"/>
                        <a:pt x="21569" y="375556"/>
                      </a:cubicBezTo>
                      <a:cubicBezTo>
                        <a:pt x="7162" y="342709"/>
                        <a:pt x="0" y="307640"/>
                        <a:pt x="0" y="270266"/>
                      </a:cubicBezTo>
                      <a:cubicBezTo>
                        <a:pt x="0" y="232891"/>
                        <a:pt x="7162" y="196998"/>
                        <a:pt x="21569" y="164152"/>
                      </a:cubicBezTo>
                      <a:cubicBezTo>
                        <a:pt x="35975" y="131305"/>
                        <a:pt x="55568" y="102821"/>
                        <a:pt x="80511" y="78454"/>
                      </a:cubicBezTo>
                      <a:cubicBezTo>
                        <a:pt x="105455" y="54168"/>
                        <a:pt x="134598" y="34987"/>
                        <a:pt x="168103" y="20992"/>
                      </a:cubicBezTo>
                      <a:cubicBezTo>
                        <a:pt x="201526" y="6997"/>
                        <a:pt x="237337" y="0"/>
                        <a:pt x="275534" y="0"/>
                      </a:cubicBezTo>
                      <a:cubicBezTo>
                        <a:pt x="302536" y="0"/>
                        <a:pt x="328797" y="3787"/>
                        <a:pt x="354482" y="11278"/>
                      </a:cubicBezTo>
                      <a:cubicBezTo>
                        <a:pt x="380166" y="18770"/>
                        <a:pt x="404122" y="29554"/>
                        <a:pt x="426185" y="43549"/>
                      </a:cubicBezTo>
                      <a:cubicBezTo>
                        <a:pt x="448329" y="57544"/>
                        <a:pt x="468005" y="74667"/>
                        <a:pt x="485293" y="94836"/>
                      </a:cubicBezTo>
                      <a:cubicBezTo>
                        <a:pt x="502580" y="115087"/>
                        <a:pt x="516328" y="137973"/>
                        <a:pt x="526536" y="163740"/>
                      </a:cubicBezTo>
                      <a:close/>
                    </a:path>
                  </a:pathLst>
                </a:custGeom>
                <a:grpFill/>
                <a:ln w="8232" cap="flat">
                  <a:noFill/>
                  <a:prstDash val="solid"/>
                  <a:miter/>
                </a:ln>
              </p:spPr>
              <p:txBody>
                <a:bodyPr rtlCol="0" anchor="ctr"/>
                <a:lstStyle/>
                <a:p>
                  <a:endParaRPr lang="en-US"/>
                </a:p>
              </p:txBody>
            </p:sp>
            <p:sp>
              <p:nvSpPr>
                <p:cNvPr id="55" name="Forma Livre: Forma 54">
                  <a:extLst>
                    <a:ext uri="{FF2B5EF4-FFF2-40B4-BE49-F238E27FC236}">
                      <a16:creationId xmlns:a16="http://schemas.microsoft.com/office/drawing/2014/main" id="{B8B81C35-242F-4DB7-8876-E3C9260F8CFF}"/>
                    </a:ext>
                  </a:extLst>
                </p:cNvPr>
                <p:cNvSpPr/>
                <p:nvPr/>
              </p:nvSpPr>
              <p:spPr>
                <a:xfrm>
                  <a:off x="5709659" y="5025814"/>
                  <a:ext cx="561941" cy="574201"/>
                </a:xfrm>
                <a:custGeom>
                  <a:avLst/>
                  <a:gdLst>
                    <a:gd name="connsiteX0" fmla="*/ 292905 w 561941"/>
                    <a:gd name="connsiteY0" fmla="*/ 574201 h 574201"/>
                    <a:gd name="connsiteX1" fmla="*/ 178805 w 561941"/>
                    <a:gd name="connsiteY1" fmla="*/ 551892 h 574201"/>
                    <a:gd name="connsiteX2" fmla="*/ 85780 w 561941"/>
                    <a:gd name="connsiteY2" fmla="*/ 490890 h 574201"/>
                    <a:gd name="connsiteX3" fmla="*/ 23050 w 561941"/>
                    <a:gd name="connsiteY3" fmla="*/ 399760 h 574201"/>
                    <a:gd name="connsiteX4" fmla="*/ 0 w 561941"/>
                    <a:gd name="connsiteY4" fmla="*/ 287471 h 574201"/>
                    <a:gd name="connsiteX5" fmla="*/ 23050 w 561941"/>
                    <a:gd name="connsiteY5" fmla="*/ 174442 h 574201"/>
                    <a:gd name="connsiteX6" fmla="*/ 85780 w 561941"/>
                    <a:gd name="connsiteY6" fmla="*/ 83311 h 574201"/>
                    <a:gd name="connsiteX7" fmla="*/ 178805 w 561941"/>
                    <a:gd name="connsiteY7" fmla="*/ 22309 h 574201"/>
                    <a:gd name="connsiteX8" fmla="*/ 292905 w 561941"/>
                    <a:gd name="connsiteY8" fmla="*/ 0 h 574201"/>
                    <a:gd name="connsiteX9" fmla="*/ 376791 w 561941"/>
                    <a:gd name="connsiteY9" fmla="*/ 11937 h 574201"/>
                    <a:gd name="connsiteX10" fmla="*/ 452940 w 561941"/>
                    <a:gd name="connsiteY10" fmla="*/ 46183 h 574201"/>
                    <a:gd name="connsiteX11" fmla="*/ 515999 w 561941"/>
                    <a:gd name="connsiteY11" fmla="*/ 100928 h 574201"/>
                    <a:gd name="connsiteX12" fmla="*/ 560124 w 561941"/>
                    <a:gd name="connsiteY12" fmla="*/ 174689 h 574201"/>
                    <a:gd name="connsiteX13" fmla="*/ 558313 w 561941"/>
                    <a:gd name="connsiteY13" fmla="*/ 190824 h 574201"/>
                    <a:gd name="connsiteX14" fmla="*/ 543989 w 561941"/>
                    <a:gd name="connsiteY14" fmla="*/ 198398 h 574201"/>
                    <a:gd name="connsiteX15" fmla="*/ 497065 w 561941"/>
                    <a:gd name="connsiteY15" fmla="*/ 198398 h 574201"/>
                    <a:gd name="connsiteX16" fmla="*/ 481506 w 561941"/>
                    <a:gd name="connsiteY16" fmla="*/ 188766 h 574201"/>
                    <a:gd name="connsiteX17" fmla="*/ 448988 w 561941"/>
                    <a:gd name="connsiteY17" fmla="*/ 141677 h 574201"/>
                    <a:gd name="connsiteX18" fmla="*/ 405028 w 561941"/>
                    <a:gd name="connsiteY18" fmla="*/ 105785 h 574201"/>
                    <a:gd name="connsiteX19" fmla="*/ 352012 w 561941"/>
                    <a:gd name="connsiteY19" fmla="*/ 82817 h 574201"/>
                    <a:gd name="connsiteX20" fmla="*/ 292905 w 561941"/>
                    <a:gd name="connsiteY20" fmla="*/ 74749 h 574201"/>
                    <a:gd name="connsiteX21" fmla="*/ 209758 w 561941"/>
                    <a:gd name="connsiteY21" fmla="*/ 91131 h 574201"/>
                    <a:gd name="connsiteX22" fmla="*/ 141842 w 561941"/>
                    <a:gd name="connsiteY22" fmla="*/ 136244 h 574201"/>
                    <a:gd name="connsiteX23" fmla="*/ 96153 w 561941"/>
                    <a:gd name="connsiteY23" fmla="*/ 203913 h 574201"/>
                    <a:gd name="connsiteX24" fmla="*/ 79441 w 561941"/>
                    <a:gd name="connsiteY24" fmla="*/ 287471 h 574201"/>
                    <a:gd name="connsiteX25" fmla="*/ 96153 w 561941"/>
                    <a:gd name="connsiteY25" fmla="*/ 370617 h 574201"/>
                    <a:gd name="connsiteX26" fmla="*/ 141842 w 561941"/>
                    <a:gd name="connsiteY26" fmla="*/ 438039 h 574201"/>
                    <a:gd name="connsiteX27" fmla="*/ 209841 w 561941"/>
                    <a:gd name="connsiteY27" fmla="*/ 483070 h 574201"/>
                    <a:gd name="connsiteX28" fmla="*/ 292986 w 561941"/>
                    <a:gd name="connsiteY28" fmla="*/ 499452 h 574201"/>
                    <a:gd name="connsiteX29" fmla="*/ 351847 w 561941"/>
                    <a:gd name="connsiteY29" fmla="*/ 491467 h 574201"/>
                    <a:gd name="connsiteX30" fmla="*/ 404781 w 561941"/>
                    <a:gd name="connsiteY30" fmla="*/ 468746 h 574201"/>
                    <a:gd name="connsiteX31" fmla="*/ 448988 w 561941"/>
                    <a:gd name="connsiteY31" fmla="*/ 432853 h 574201"/>
                    <a:gd name="connsiteX32" fmla="*/ 481671 w 561941"/>
                    <a:gd name="connsiteY32" fmla="*/ 385765 h 574201"/>
                    <a:gd name="connsiteX33" fmla="*/ 497229 w 561941"/>
                    <a:gd name="connsiteY33" fmla="*/ 376132 h 574201"/>
                    <a:gd name="connsiteX34" fmla="*/ 544565 w 561941"/>
                    <a:gd name="connsiteY34" fmla="*/ 376132 h 574201"/>
                    <a:gd name="connsiteX35" fmla="*/ 558971 w 561941"/>
                    <a:gd name="connsiteY35" fmla="*/ 383789 h 574201"/>
                    <a:gd name="connsiteX36" fmla="*/ 560700 w 561941"/>
                    <a:gd name="connsiteY36" fmla="*/ 400006 h 574201"/>
                    <a:gd name="connsiteX37" fmla="*/ 516328 w 561941"/>
                    <a:gd name="connsiteY37" fmla="*/ 472944 h 574201"/>
                    <a:gd name="connsiteX38" fmla="*/ 453187 w 561941"/>
                    <a:gd name="connsiteY38" fmla="*/ 527771 h 574201"/>
                    <a:gd name="connsiteX39" fmla="*/ 376956 w 561941"/>
                    <a:gd name="connsiteY39" fmla="*/ 562265 h 574201"/>
                    <a:gd name="connsiteX40" fmla="*/ 293069 w 561941"/>
                    <a:gd name="connsiteY40" fmla="*/ 574201 h 574201"/>
                    <a:gd name="connsiteX41" fmla="*/ 292905 w 561941"/>
                    <a:gd name="connsiteY41" fmla="*/ 34658 h 574201"/>
                    <a:gd name="connsiteX42" fmla="*/ 192223 w 561941"/>
                    <a:gd name="connsiteY42" fmla="*/ 54333 h 574201"/>
                    <a:gd name="connsiteX43" fmla="*/ 110065 w 561941"/>
                    <a:gd name="connsiteY43" fmla="*/ 108172 h 574201"/>
                    <a:gd name="connsiteX44" fmla="*/ 54909 w 561941"/>
                    <a:gd name="connsiteY44" fmla="*/ 188355 h 574201"/>
                    <a:gd name="connsiteX45" fmla="*/ 34822 w 561941"/>
                    <a:gd name="connsiteY45" fmla="*/ 287471 h 574201"/>
                    <a:gd name="connsiteX46" fmla="*/ 54909 w 561941"/>
                    <a:gd name="connsiteY46" fmla="*/ 385847 h 574201"/>
                    <a:gd name="connsiteX47" fmla="*/ 110065 w 561941"/>
                    <a:gd name="connsiteY47" fmla="*/ 466029 h 574201"/>
                    <a:gd name="connsiteX48" fmla="*/ 192223 w 561941"/>
                    <a:gd name="connsiteY48" fmla="*/ 519868 h 574201"/>
                    <a:gd name="connsiteX49" fmla="*/ 292905 w 561941"/>
                    <a:gd name="connsiteY49" fmla="*/ 539543 h 574201"/>
                    <a:gd name="connsiteX50" fmla="*/ 366995 w 561941"/>
                    <a:gd name="connsiteY50" fmla="*/ 529006 h 574201"/>
                    <a:gd name="connsiteX51" fmla="*/ 434253 w 561941"/>
                    <a:gd name="connsiteY51" fmla="*/ 498629 h 574201"/>
                    <a:gd name="connsiteX52" fmla="*/ 489738 w 561941"/>
                    <a:gd name="connsiteY52" fmla="*/ 450388 h 574201"/>
                    <a:gd name="connsiteX53" fmla="*/ 516987 w 561941"/>
                    <a:gd name="connsiteY53" fmla="*/ 410955 h 574201"/>
                    <a:gd name="connsiteX54" fmla="*/ 507519 w 561941"/>
                    <a:gd name="connsiteY54" fmla="*/ 410955 h 574201"/>
                    <a:gd name="connsiteX55" fmla="*/ 474261 w 561941"/>
                    <a:gd name="connsiteY55" fmla="*/ 456562 h 574201"/>
                    <a:gd name="connsiteX56" fmla="*/ 422645 w 561941"/>
                    <a:gd name="connsiteY56" fmla="*/ 498464 h 574201"/>
                    <a:gd name="connsiteX57" fmla="*/ 361150 w 561941"/>
                    <a:gd name="connsiteY57" fmla="*/ 524972 h 574201"/>
                    <a:gd name="connsiteX58" fmla="*/ 292905 w 561941"/>
                    <a:gd name="connsiteY58" fmla="*/ 534192 h 574201"/>
                    <a:gd name="connsiteX59" fmla="*/ 196340 w 561941"/>
                    <a:gd name="connsiteY59" fmla="*/ 515093 h 574201"/>
                    <a:gd name="connsiteX60" fmla="*/ 117392 w 561941"/>
                    <a:gd name="connsiteY60" fmla="*/ 462819 h 574201"/>
                    <a:gd name="connsiteX61" fmla="*/ 64212 w 561941"/>
                    <a:gd name="connsiteY61" fmla="*/ 384447 h 574201"/>
                    <a:gd name="connsiteX62" fmla="*/ 44701 w 561941"/>
                    <a:gd name="connsiteY62" fmla="*/ 287471 h 574201"/>
                    <a:gd name="connsiteX63" fmla="*/ 64212 w 561941"/>
                    <a:gd name="connsiteY63" fmla="*/ 190166 h 574201"/>
                    <a:gd name="connsiteX64" fmla="*/ 117310 w 561941"/>
                    <a:gd name="connsiteY64" fmla="*/ 111630 h 574201"/>
                    <a:gd name="connsiteX65" fmla="*/ 196257 w 561941"/>
                    <a:gd name="connsiteY65" fmla="*/ 59108 h 574201"/>
                    <a:gd name="connsiteX66" fmla="*/ 292822 w 561941"/>
                    <a:gd name="connsiteY66" fmla="*/ 40009 h 574201"/>
                    <a:gd name="connsiteX67" fmla="*/ 361479 w 561941"/>
                    <a:gd name="connsiteY67" fmla="*/ 49476 h 574201"/>
                    <a:gd name="connsiteX68" fmla="*/ 422892 w 561941"/>
                    <a:gd name="connsiteY68" fmla="*/ 76149 h 574201"/>
                    <a:gd name="connsiteX69" fmla="*/ 474344 w 561941"/>
                    <a:gd name="connsiteY69" fmla="*/ 118133 h 574201"/>
                    <a:gd name="connsiteX70" fmla="*/ 507355 w 561941"/>
                    <a:gd name="connsiteY70" fmla="*/ 163658 h 574201"/>
                    <a:gd name="connsiteX71" fmla="*/ 516740 w 561941"/>
                    <a:gd name="connsiteY71" fmla="*/ 163658 h 574201"/>
                    <a:gd name="connsiteX72" fmla="*/ 489409 w 561941"/>
                    <a:gd name="connsiteY72" fmla="*/ 123484 h 574201"/>
                    <a:gd name="connsiteX73" fmla="*/ 434170 w 561941"/>
                    <a:gd name="connsiteY73" fmla="*/ 75572 h 574201"/>
                    <a:gd name="connsiteX74" fmla="*/ 366830 w 561941"/>
                    <a:gd name="connsiteY74" fmla="*/ 45278 h 574201"/>
                    <a:gd name="connsiteX75" fmla="*/ 292740 w 561941"/>
                    <a:gd name="connsiteY75" fmla="*/ 34740 h 5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1941" h="574201">
                      <a:moveTo>
                        <a:pt x="292905" y="574201"/>
                      </a:moveTo>
                      <a:cubicBezTo>
                        <a:pt x="252649" y="574201"/>
                        <a:pt x="214204" y="566710"/>
                        <a:pt x="178805" y="551892"/>
                      </a:cubicBezTo>
                      <a:cubicBezTo>
                        <a:pt x="143489" y="537156"/>
                        <a:pt x="112206" y="516575"/>
                        <a:pt x="85780" y="490890"/>
                      </a:cubicBezTo>
                      <a:cubicBezTo>
                        <a:pt x="59355" y="465123"/>
                        <a:pt x="38280" y="434500"/>
                        <a:pt x="23050" y="399760"/>
                      </a:cubicBezTo>
                      <a:cubicBezTo>
                        <a:pt x="7738" y="364854"/>
                        <a:pt x="0" y="327151"/>
                        <a:pt x="0" y="287471"/>
                      </a:cubicBezTo>
                      <a:cubicBezTo>
                        <a:pt x="0" y="247792"/>
                        <a:pt x="7738" y="209265"/>
                        <a:pt x="23050" y="174442"/>
                      </a:cubicBezTo>
                      <a:cubicBezTo>
                        <a:pt x="38280" y="139702"/>
                        <a:pt x="59355" y="109078"/>
                        <a:pt x="85780" y="83311"/>
                      </a:cubicBezTo>
                      <a:cubicBezTo>
                        <a:pt x="112206" y="57626"/>
                        <a:pt x="143489" y="37045"/>
                        <a:pt x="178805" y="22309"/>
                      </a:cubicBezTo>
                      <a:cubicBezTo>
                        <a:pt x="214204" y="7491"/>
                        <a:pt x="252649" y="0"/>
                        <a:pt x="292905" y="0"/>
                      </a:cubicBezTo>
                      <a:cubicBezTo>
                        <a:pt x="321388" y="0"/>
                        <a:pt x="349543" y="4034"/>
                        <a:pt x="376791" y="11937"/>
                      </a:cubicBezTo>
                      <a:cubicBezTo>
                        <a:pt x="403958" y="19840"/>
                        <a:pt x="429560" y="31365"/>
                        <a:pt x="452940" y="46183"/>
                      </a:cubicBezTo>
                      <a:cubicBezTo>
                        <a:pt x="476402" y="61001"/>
                        <a:pt x="497641" y="79441"/>
                        <a:pt x="515999" y="100928"/>
                      </a:cubicBezTo>
                      <a:cubicBezTo>
                        <a:pt x="534439" y="122496"/>
                        <a:pt x="549340" y="147358"/>
                        <a:pt x="560124" y="174689"/>
                      </a:cubicBezTo>
                      <a:cubicBezTo>
                        <a:pt x="562264" y="180040"/>
                        <a:pt x="561606" y="186050"/>
                        <a:pt x="558313" y="190824"/>
                      </a:cubicBezTo>
                      <a:cubicBezTo>
                        <a:pt x="555020" y="195599"/>
                        <a:pt x="549669" y="198398"/>
                        <a:pt x="543989" y="198398"/>
                      </a:cubicBezTo>
                      <a:lnTo>
                        <a:pt x="497065" y="198398"/>
                      </a:lnTo>
                      <a:cubicBezTo>
                        <a:pt x="490479" y="198398"/>
                        <a:pt x="484469" y="194693"/>
                        <a:pt x="481506" y="188766"/>
                      </a:cubicBezTo>
                      <a:cubicBezTo>
                        <a:pt x="472862" y="171478"/>
                        <a:pt x="461913" y="155672"/>
                        <a:pt x="448988" y="141677"/>
                      </a:cubicBezTo>
                      <a:cubicBezTo>
                        <a:pt x="436063" y="127683"/>
                        <a:pt x="421245" y="115663"/>
                        <a:pt x="405028" y="105785"/>
                      </a:cubicBezTo>
                      <a:cubicBezTo>
                        <a:pt x="388728" y="95906"/>
                        <a:pt x="370864" y="88250"/>
                        <a:pt x="352012" y="82817"/>
                      </a:cubicBezTo>
                      <a:cubicBezTo>
                        <a:pt x="333160" y="77466"/>
                        <a:pt x="313320" y="74749"/>
                        <a:pt x="292905" y="74749"/>
                      </a:cubicBezTo>
                      <a:cubicBezTo>
                        <a:pt x="263598" y="74749"/>
                        <a:pt x="235608" y="80265"/>
                        <a:pt x="209758" y="91131"/>
                      </a:cubicBezTo>
                      <a:cubicBezTo>
                        <a:pt x="183827" y="102080"/>
                        <a:pt x="160941" y="117228"/>
                        <a:pt x="141842" y="136244"/>
                      </a:cubicBezTo>
                      <a:cubicBezTo>
                        <a:pt x="122661" y="155343"/>
                        <a:pt x="107266" y="178064"/>
                        <a:pt x="96153" y="203913"/>
                      </a:cubicBezTo>
                      <a:cubicBezTo>
                        <a:pt x="85040" y="229598"/>
                        <a:pt x="79441" y="257670"/>
                        <a:pt x="79441" y="287471"/>
                      </a:cubicBezTo>
                      <a:cubicBezTo>
                        <a:pt x="79441" y="317272"/>
                        <a:pt x="85040" y="344932"/>
                        <a:pt x="96153" y="370617"/>
                      </a:cubicBezTo>
                      <a:cubicBezTo>
                        <a:pt x="107266" y="396384"/>
                        <a:pt x="122661" y="419105"/>
                        <a:pt x="141842" y="438039"/>
                      </a:cubicBezTo>
                      <a:cubicBezTo>
                        <a:pt x="161023" y="456973"/>
                        <a:pt x="183909" y="472121"/>
                        <a:pt x="209841" y="483070"/>
                      </a:cubicBezTo>
                      <a:cubicBezTo>
                        <a:pt x="235690" y="493936"/>
                        <a:pt x="263680" y="499452"/>
                        <a:pt x="292986" y="499452"/>
                      </a:cubicBezTo>
                      <a:cubicBezTo>
                        <a:pt x="313156" y="499452"/>
                        <a:pt x="332996" y="496818"/>
                        <a:pt x="351847" y="491467"/>
                      </a:cubicBezTo>
                      <a:cubicBezTo>
                        <a:pt x="370699" y="486198"/>
                        <a:pt x="388564" y="478542"/>
                        <a:pt x="404781" y="468746"/>
                      </a:cubicBezTo>
                      <a:cubicBezTo>
                        <a:pt x="420999" y="458949"/>
                        <a:pt x="435899" y="446848"/>
                        <a:pt x="448988" y="432853"/>
                      </a:cubicBezTo>
                      <a:cubicBezTo>
                        <a:pt x="462078" y="418858"/>
                        <a:pt x="473027" y="403052"/>
                        <a:pt x="481671" y="385765"/>
                      </a:cubicBezTo>
                      <a:cubicBezTo>
                        <a:pt x="484634" y="379920"/>
                        <a:pt x="490643" y="376132"/>
                        <a:pt x="497229" y="376132"/>
                      </a:cubicBezTo>
                      <a:lnTo>
                        <a:pt x="544565" y="376132"/>
                      </a:lnTo>
                      <a:cubicBezTo>
                        <a:pt x="550327" y="376132"/>
                        <a:pt x="555761" y="379014"/>
                        <a:pt x="558971" y="383789"/>
                      </a:cubicBezTo>
                      <a:cubicBezTo>
                        <a:pt x="562182" y="388563"/>
                        <a:pt x="562841" y="394655"/>
                        <a:pt x="560700" y="400006"/>
                      </a:cubicBezTo>
                      <a:cubicBezTo>
                        <a:pt x="549834" y="426844"/>
                        <a:pt x="534933" y="451376"/>
                        <a:pt x="516328" y="472944"/>
                      </a:cubicBezTo>
                      <a:cubicBezTo>
                        <a:pt x="497888" y="494348"/>
                        <a:pt x="476648" y="512789"/>
                        <a:pt x="453187" y="527771"/>
                      </a:cubicBezTo>
                      <a:cubicBezTo>
                        <a:pt x="429807" y="542672"/>
                        <a:pt x="404122" y="554279"/>
                        <a:pt x="376956" y="562265"/>
                      </a:cubicBezTo>
                      <a:cubicBezTo>
                        <a:pt x="349789" y="570167"/>
                        <a:pt x="321553" y="574201"/>
                        <a:pt x="293069" y="574201"/>
                      </a:cubicBezTo>
                      <a:close/>
                      <a:moveTo>
                        <a:pt x="292905" y="34658"/>
                      </a:moveTo>
                      <a:cubicBezTo>
                        <a:pt x="257259" y="34658"/>
                        <a:pt x="223342" y="41244"/>
                        <a:pt x="192223" y="54333"/>
                      </a:cubicBezTo>
                      <a:cubicBezTo>
                        <a:pt x="160941" y="67422"/>
                        <a:pt x="133281" y="85533"/>
                        <a:pt x="110065" y="108172"/>
                      </a:cubicBezTo>
                      <a:cubicBezTo>
                        <a:pt x="86850" y="130811"/>
                        <a:pt x="68328" y="157813"/>
                        <a:pt x="54909" y="188355"/>
                      </a:cubicBezTo>
                      <a:cubicBezTo>
                        <a:pt x="41573" y="218814"/>
                        <a:pt x="34822" y="252155"/>
                        <a:pt x="34822" y="287471"/>
                      </a:cubicBezTo>
                      <a:cubicBezTo>
                        <a:pt x="34822" y="322787"/>
                        <a:pt x="41573" y="355387"/>
                        <a:pt x="54909" y="385847"/>
                      </a:cubicBezTo>
                      <a:cubicBezTo>
                        <a:pt x="68328" y="416471"/>
                        <a:pt x="86850" y="443473"/>
                        <a:pt x="110065" y="466029"/>
                      </a:cubicBezTo>
                      <a:cubicBezTo>
                        <a:pt x="133281" y="488668"/>
                        <a:pt x="160941" y="506779"/>
                        <a:pt x="192223" y="519868"/>
                      </a:cubicBezTo>
                      <a:cubicBezTo>
                        <a:pt x="223342" y="532875"/>
                        <a:pt x="257259" y="539543"/>
                        <a:pt x="292905" y="539543"/>
                      </a:cubicBezTo>
                      <a:cubicBezTo>
                        <a:pt x="318095" y="539543"/>
                        <a:pt x="343039" y="536004"/>
                        <a:pt x="366995" y="529006"/>
                      </a:cubicBezTo>
                      <a:cubicBezTo>
                        <a:pt x="391033" y="522009"/>
                        <a:pt x="413589" y="511801"/>
                        <a:pt x="434253" y="498629"/>
                      </a:cubicBezTo>
                      <a:cubicBezTo>
                        <a:pt x="454833" y="485540"/>
                        <a:pt x="473521" y="469322"/>
                        <a:pt x="489738" y="450388"/>
                      </a:cubicBezTo>
                      <a:cubicBezTo>
                        <a:pt x="500193" y="438287"/>
                        <a:pt x="509248" y="425115"/>
                        <a:pt x="516987" y="410955"/>
                      </a:cubicBezTo>
                      <a:lnTo>
                        <a:pt x="507519" y="410955"/>
                      </a:lnTo>
                      <a:cubicBezTo>
                        <a:pt x="498299" y="427502"/>
                        <a:pt x="487104" y="442814"/>
                        <a:pt x="474261" y="456562"/>
                      </a:cubicBezTo>
                      <a:cubicBezTo>
                        <a:pt x="458949" y="472944"/>
                        <a:pt x="441579" y="487022"/>
                        <a:pt x="422645" y="498464"/>
                      </a:cubicBezTo>
                      <a:cubicBezTo>
                        <a:pt x="403711" y="509907"/>
                        <a:pt x="383048" y="518798"/>
                        <a:pt x="361150" y="524972"/>
                      </a:cubicBezTo>
                      <a:cubicBezTo>
                        <a:pt x="339252" y="531064"/>
                        <a:pt x="316284" y="534192"/>
                        <a:pt x="292905" y="534192"/>
                      </a:cubicBezTo>
                      <a:cubicBezTo>
                        <a:pt x="258905" y="534192"/>
                        <a:pt x="226470" y="527771"/>
                        <a:pt x="196340" y="515093"/>
                      </a:cubicBezTo>
                      <a:cubicBezTo>
                        <a:pt x="166292" y="502416"/>
                        <a:pt x="139701" y="484799"/>
                        <a:pt x="117392" y="462819"/>
                      </a:cubicBezTo>
                      <a:cubicBezTo>
                        <a:pt x="95000" y="440756"/>
                        <a:pt x="77136" y="414330"/>
                        <a:pt x="64212" y="384447"/>
                      </a:cubicBezTo>
                      <a:cubicBezTo>
                        <a:pt x="51205" y="354400"/>
                        <a:pt x="44701" y="321800"/>
                        <a:pt x="44701" y="287471"/>
                      </a:cubicBezTo>
                      <a:cubicBezTo>
                        <a:pt x="44701" y="253143"/>
                        <a:pt x="51287" y="220213"/>
                        <a:pt x="64212" y="190166"/>
                      </a:cubicBezTo>
                      <a:cubicBezTo>
                        <a:pt x="77136" y="160282"/>
                        <a:pt x="95000" y="133857"/>
                        <a:pt x="117310" y="111630"/>
                      </a:cubicBezTo>
                      <a:cubicBezTo>
                        <a:pt x="139620" y="89402"/>
                        <a:pt x="166210" y="71785"/>
                        <a:pt x="196257" y="59108"/>
                      </a:cubicBezTo>
                      <a:cubicBezTo>
                        <a:pt x="226388" y="46430"/>
                        <a:pt x="258905" y="40009"/>
                        <a:pt x="292822" y="40009"/>
                      </a:cubicBezTo>
                      <a:cubicBezTo>
                        <a:pt x="316449" y="40009"/>
                        <a:pt x="339581" y="43219"/>
                        <a:pt x="361479" y="49476"/>
                      </a:cubicBezTo>
                      <a:cubicBezTo>
                        <a:pt x="383295" y="55732"/>
                        <a:pt x="404040" y="64706"/>
                        <a:pt x="422892" y="76149"/>
                      </a:cubicBezTo>
                      <a:cubicBezTo>
                        <a:pt x="441909" y="87674"/>
                        <a:pt x="459196" y="101751"/>
                        <a:pt x="474344" y="118133"/>
                      </a:cubicBezTo>
                      <a:cubicBezTo>
                        <a:pt x="487104" y="131881"/>
                        <a:pt x="498135" y="147193"/>
                        <a:pt x="507355" y="163658"/>
                      </a:cubicBezTo>
                      <a:lnTo>
                        <a:pt x="516740" y="163658"/>
                      </a:lnTo>
                      <a:cubicBezTo>
                        <a:pt x="509002" y="149169"/>
                        <a:pt x="499864" y="135668"/>
                        <a:pt x="489409" y="123484"/>
                      </a:cubicBezTo>
                      <a:cubicBezTo>
                        <a:pt x="473356" y="104632"/>
                        <a:pt x="454751" y="88579"/>
                        <a:pt x="434170" y="75572"/>
                      </a:cubicBezTo>
                      <a:cubicBezTo>
                        <a:pt x="413507" y="62483"/>
                        <a:pt x="390868" y="52357"/>
                        <a:pt x="366830" y="45278"/>
                      </a:cubicBezTo>
                      <a:cubicBezTo>
                        <a:pt x="342792" y="38280"/>
                        <a:pt x="317848" y="34740"/>
                        <a:pt x="292740" y="34740"/>
                      </a:cubicBezTo>
                      <a:close/>
                    </a:path>
                  </a:pathLst>
                </a:custGeom>
                <a:grpFill/>
                <a:ln w="8232" cap="flat">
                  <a:noFill/>
                  <a:prstDash val="solid"/>
                  <a:miter/>
                </a:ln>
              </p:spPr>
              <p:txBody>
                <a:bodyPr rtlCol="0" anchor="ctr"/>
                <a:lstStyle/>
                <a:p>
                  <a:endParaRPr lang="en-US"/>
                </a:p>
              </p:txBody>
            </p:sp>
          </p:grpSp>
          <p:grpSp>
            <p:nvGrpSpPr>
              <p:cNvPr id="24" name="Gráfico 23">
                <a:extLst>
                  <a:ext uri="{FF2B5EF4-FFF2-40B4-BE49-F238E27FC236}">
                    <a16:creationId xmlns:a16="http://schemas.microsoft.com/office/drawing/2014/main" id="{4E123D67-C708-3A52-0D8C-CD2C2BAF0A41}"/>
                  </a:ext>
                </a:extLst>
              </p:cNvPr>
              <p:cNvGrpSpPr/>
              <p:nvPr/>
            </p:nvGrpSpPr>
            <p:grpSpPr>
              <a:xfrm>
                <a:off x="6504896" y="5159012"/>
                <a:ext cx="452528" cy="441743"/>
                <a:chOff x="6504896" y="5159012"/>
                <a:chExt cx="452528" cy="441743"/>
              </a:xfrm>
              <a:grpFill/>
            </p:grpSpPr>
            <p:sp>
              <p:nvSpPr>
                <p:cNvPr id="52" name="Forma Livre: Forma 51">
                  <a:extLst>
                    <a:ext uri="{FF2B5EF4-FFF2-40B4-BE49-F238E27FC236}">
                      <a16:creationId xmlns:a16="http://schemas.microsoft.com/office/drawing/2014/main" id="{50500639-4E39-F97E-76CE-0E6328B169D1}"/>
                    </a:ext>
                  </a:extLst>
                </p:cNvPr>
                <p:cNvSpPr/>
                <p:nvPr/>
              </p:nvSpPr>
              <p:spPr>
                <a:xfrm>
                  <a:off x="6522185" y="5176300"/>
                  <a:ext cx="417952" cy="407086"/>
                </a:xfrm>
                <a:custGeom>
                  <a:avLst/>
                  <a:gdLst>
                    <a:gd name="connsiteX0" fmla="*/ 0 w 417952"/>
                    <a:gd name="connsiteY0" fmla="*/ 203337 h 407086"/>
                    <a:gd name="connsiteX1" fmla="*/ 16053 w 417952"/>
                    <a:gd name="connsiteY1" fmla="*/ 123813 h 407086"/>
                    <a:gd name="connsiteX2" fmla="*/ 60342 w 417952"/>
                    <a:gd name="connsiteY2" fmla="*/ 59108 h 407086"/>
                    <a:gd name="connsiteX3" fmla="*/ 126777 w 417952"/>
                    <a:gd name="connsiteY3" fmla="*/ 15806 h 407086"/>
                    <a:gd name="connsiteX4" fmla="*/ 208770 w 417952"/>
                    <a:gd name="connsiteY4" fmla="*/ 0 h 407086"/>
                    <a:gd name="connsiteX5" fmla="*/ 291176 w 417952"/>
                    <a:gd name="connsiteY5" fmla="*/ 15806 h 407086"/>
                    <a:gd name="connsiteX6" fmla="*/ 357610 w 417952"/>
                    <a:gd name="connsiteY6" fmla="*/ 59108 h 407086"/>
                    <a:gd name="connsiteX7" fmla="*/ 401900 w 417952"/>
                    <a:gd name="connsiteY7" fmla="*/ 123813 h 407086"/>
                    <a:gd name="connsiteX8" fmla="*/ 417952 w 417952"/>
                    <a:gd name="connsiteY8" fmla="*/ 203337 h 407086"/>
                    <a:gd name="connsiteX9" fmla="*/ 401900 w 417952"/>
                    <a:gd name="connsiteY9" fmla="*/ 283272 h 407086"/>
                    <a:gd name="connsiteX10" fmla="*/ 357610 w 417952"/>
                    <a:gd name="connsiteY10" fmla="*/ 347978 h 407086"/>
                    <a:gd name="connsiteX11" fmla="*/ 291176 w 417952"/>
                    <a:gd name="connsiteY11" fmla="*/ 391280 h 407086"/>
                    <a:gd name="connsiteX12" fmla="*/ 208770 w 417952"/>
                    <a:gd name="connsiteY12" fmla="*/ 407086 h 407086"/>
                    <a:gd name="connsiteX13" fmla="*/ 126777 w 417952"/>
                    <a:gd name="connsiteY13" fmla="*/ 391280 h 407086"/>
                    <a:gd name="connsiteX14" fmla="*/ 60589 w 417952"/>
                    <a:gd name="connsiteY14" fmla="*/ 347978 h 407086"/>
                    <a:gd name="connsiteX15" fmla="*/ 16300 w 417952"/>
                    <a:gd name="connsiteY15" fmla="*/ 283272 h 407086"/>
                    <a:gd name="connsiteX16" fmla="*/ 82 w 417952"/>
                    <a:gd name="connsiteY16" fmla="*/ 203337 h 407086"/>
                    <a:gd name="connsiteX17" fmla="*/ 44290 w 417952"/>
                    <a:gd name="connsiteY17" fmla="*/ 203337 h 407086"/>
                    <a:gd name="connsiteX18" fmla="*/ 57296 w 417952"/>
                    <a:gd name="connsiteY18" fmla="*/ 268619 h 407086"/>
                    <a:gd name="connsiteX19" fmla="*/ 92613 w 417952"/>
                    <a:gd name="connsiteY19" fmla="*/ 320730 h 407086"/>
                    <a:gd name="connsiteX20" fmla="*/ 145053 w 417952"/>
                    <a:gd name="connsiteY20" fmla="*/ 355058 h 407086"/>
                    <a:gd name="connsiteX21" fmla="*/ 209511 w 417952"/>
                    <a:gd name="connsiteY21" fmla="*/ 367489 h 407086"/>
                    <a:gd name="connsiteX22" fmla="*/ 273806 w 417952"/>
                    <a:gd name="connsiteY22" fmla="*/ 355058 h 407086"/>
                    <a:gd name="connsiteX23" fmla="*/ 326080 w 417952"/>
                    <a:gd name="connsiteY23" fmla="*/ 320730 h 407086"/>
                    <a:gd name="connsiteX24" fmla="*/ 361397 w 417952"/>
                    <a:gd name="connsiteY24" fmla="*/ 268619 h 407086"/>
                    <a:gd name="connsiteX25" fmla="*/ 374404 w 417952"/>
                    <a:gd name="connsiteY25" fmla="*/ 203337 h 407086"/>
                    <a:gd name="connsiteX26" fmla="*/ 361397 w 417952"/>
                    <a:gd name="connsiteY26" fmla="*/ 138302 h 407086"/>
                    <a:gd name="connsiteX27" fmla="*/ 325916 w 417952"/>
                    <a:gd name="connsiteY27" fmla="*/ 86439 h 407086"/>
                    <a:gd name="connsiteX28" fmla="*/ 273476 w 417952"/>
                    <a:gd name="connsiteY28" fmla="*/ 51946 h 407086"/>
                    <a:gd name="connsiteX29" fmla="*/ 209182 w 417952"/>
                    <a:gd name="connsiteY29" fmla="*/ 39350 h 407086"/>
                    <a:gd name="connsiteX30" fmla="*/ 144888 w 417952"/>
                    <a:gd name="connsiteY30" fmla="*/ 51946 h 407086"/>
                    <a:gd name="connsiteX31" fmla="*/ 92613 w 417952"/>
                    <a:gd name="connsiteY31" fmla="*/ 86439 h 407086"/>
                    <a:gd name="connsiteX32" fmla="*/ 57296 w 417952"/>
                    <a:gd name="connsiteY32" fmla="*/ 138302 h 407086"/>
                    <a:gd name="connsiteX33" fmla="*/ 44290 w 417952"/>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7952" h="407086">
                      <a:moveTo>
                        <a:pt x="0" y="203337"/>
                      </a:moveTo>
                      <a:cubicBezTo>
                        <a:pt x="0" y="175101"/>
                        <a:pt x="5351" y="148592"/>
                        <a:pt x="16053" y="123813"/>
                      </a:cubicBezTo>
                      <a:cubicBezTo>
                        <a:pt x="26755" y="99034"/>
                        <a:pt x="41490" y="77466"/>
                        <a:pt x="60342" y="59108"/>
                      </a:cubicBezTo>
                      <a:cubicBezTo>
                        <a:pt x="79194" y="40750"/>
                        <a:pt x="101339" y="26343"/>
                        <a:pt x="126777" y="15806"/>
                      </a:cubicBezTo>
                      <a:cubicBezTo>
                        <a:pt x="152215" y="5269"/>
                        <a:pt x="179546" y="0"/>
                        <a:pt x="208770" y="0"/>
                      </a:cubicBezTo>
                      <a:cubicBezTo>
                        <a:pt x="237995" y="0"/>
                        <a:pt x="265738" y="5269"/>
                        <a:pt x="291176" y="15806"/>
                      </a:cubicBezTo>
                      <a:cubicBezTo>
                        <a:pt x="316613" y="26343"/>
                        <a:pt x="338758" y="40832"/>
                        <a:pt x="357610" y="59108"/>
                      </a:cubicBezTo>
                      <a:cubicBezTo>
                        <a:pt x="376462" y="77383"/>
                        <a:pt x="391197" y="98952"/>
                        <a:pt x="401900" y="123813"/>
                      </a:cubicBezTo>
                      <a:cubicBezTo>
                        <a:pt x="412602" y="148592"/>
                        <a:pt x="417952" y="175101"/>
                        <a:pt x="417952" y="203337"/>
                      </a:cubicBezTo>
                      <a:cubicBezTo>
                        <a:pt x="417952" y="231574"/>
                        <a:pt x="412602" y="258494"/>
                        <a:pt x="401900" y="283272"/>
                      </a:cubicBezTo>
                      <a:cubicBezTo>
                        <a:pt x="391197" y="308052"/>
                        <a:pt x="376462" y="329620"/>
                        <a:pt x="357610" y="347978"/>
                      </a:cubicBezTo>
                      <a:cubicBezTo>
                        <a:pt x="338758" y="366336"/>
                        <a:pt x="316613" y="380743"/>
                        <a:pt x="291176" y="391280"/>
                      </a:cubicBezTo>
                      <a:cubicBezTo>
                        <a:pt x="265738" y="401817"/>
                        <a:pt x="238242" y="407086"/>
                        <a:pt x="208770" y="407086"/>
                      </a:cubicBezTo>
                      <a:cubicBezTo>
                        <a:pt x="179299" y="407086"/>
                        <a:pt x="152215" y="401817"/>
                        <a:pt x="126777" y="391280"/>
                      </a:cubicBezTo>
                      <a:cubicBezTo>
                        <a:pt x="101339" y="380743"/>
                        <a:pt x="79277" y="366254"/>
                        <a:pt x="60589" y="347978"/>
                      </a:cubicBezTo>
                      <a:cubicBezTo>
                        <a:pt x="41902" y="329703"/>
                        <a:pt x="27166" y="308134"/>
                        <a:pt x="16300" y="283272"/>
                      </a:cubicBezTo>
                      <a:cubicBezTo>
                        <a:pt x="5515" y="258494"/>
                        <a:pt x="82" y="231821"/>
                        <a:pt x="82" y="203337"/>
                      </a:cubicBezTo>
                      <a:close/>
                      <a:moveTo>
                        <a:pt x="44290" y="203337"/>
                      </a:moveTo>
                      <a:cubicBezTo>
                        <a:pt x="44290" y="226717"/>
                        <a:pt x="48653" y="248450"/>
                        <a:pt x="57296" y="268619"/>
                      </a:cubicBezTo>
                      <a:cubicBezTo>
                        <a:pt x="65941" y="288706"/>
                        <a:pt x="77713" y="306076"/>
                        <a:pt x="92613" y="320730"/>
                      </a:cubicBezTo>
                      <a:cubicBezTo>
                        <a:pt x="107514" y="335383"/>
                        <a:pt x="124966" y="346826"/>
                        <a:pt x="145053" y="355058"/>
                      </a:cubicBezTo>
                      <a:cubicBezTo>
                        <a:pt x="165139" y="363373"/>
                        <a:pt x="186626" y="367489"/>
                        <a:pt x="209511" y="367489"/>
                      </a:cubicBezTo>
                      <a:cubicBezTo>
                        <a:pt x="232397" y="367489"/>
                        <a:pt x="253883" y="363373"/>
                        <a:pt x="273806" y="355058"/>
                      </a:cubicBezTo>
                      <a:cubicBezTo>
                        <a:pt x="293810" y="346826"/>
                        <a:pt x="311180" y="335383"/>
                        <a:pt x="326080" y="320730"/>
                      </a:cubicBezTo>
                      <a:cubicBezTo>
                        <a:pt x="340981" y="306076"/>
                        <a:pt x="352753" y="288706"/>
                        <a:pt x="361397" y="268619"/>
                      </a:cubicBezTo>
                      <a:cubicBezTo>
                        <a:pt x="370040" y="248532"/>
                        <a:pt x="374404" y="226799"/>
                        <a:pt x="374404" y="203337"/>
                      </a:cubicBezTo>
                      <a:cubicBezTo>
                        <a:pt x="374404" y="179875"/>
                        <a:pt x="370040" y="158224"/>
                        <a:pt x="361397" y="138302"/>
                      </a:cubicBezTo>
                      <a:cubicBezTo>
                        <a:pt x="352753" y="118380"/>
                        <a:pt x="340898" y="101010"/>
                        <a:pt x="325916" y="86439"/>
                      </a:cubicBezTo>
                      <a:cubicBezTo>
                        <a:pt x="310933" y="71785"/>
                        <a:pt x="293398" y="60342"/>
                        <a:pt x="273476" y="51946"/>
                      </a:cubicBezTo>
                      <a:cubicBezTo>
                        <a:pt x="253472" y="43549"/>
                        <a:pt x="232068" y="39350"/>
                        <a:pt x="209182" y="39350"/>
                      </a:cubicBezTo>
                      <a:cubicBezTo>
                        <a:pt x="186296" y="39350"/>
                        <a:pt x="164810" y="43549"/>
                        <a:pt x="144888" y="51946"/>
                      </a:cubicBezTo>
                      <a:cubicBezTo>
                        <a:pt x="124966" y="60342"/>
                        <a:pt x="107514" y="71868"/>
                        <a:pt x="92613" y="86439"/>
                      </a:cubicBezTo>
                      <a:cubicBezTo>
                        <a:pt x="77713" y="101092"/>
                        <a:pt x="65941" y="118380"/>
                        <a:pt x="57296" y="138302"/>
                      </a:cubicBezTo>
                      <a:cubicBezTo>
                        <a:pt x="48653" y="158307"/>
                        <a:pt x="44290" y="179957"/>
                        <a:pt x="44290" y="203337"/>
                      </a:cubicBezTo>
                      <a:close/>
                    </a:path>
                  </a:pathLst>
                </a:custGeom>
                <a:grpFill/>
                <a:ln w="8232" cap="flat">
                  <a:noFill/>
                  <a:prstDash val="solid"/>
                  <a:miter/>
                </a:ln>
              </p:spPr>
              <p:txBody>
                <a:bodyPr rtlCol="0" anchor="ctr"/>
                <a:lstStyle/>
                <a:p>
                  <a:endParaRPr lang="en-US"/>
                </a:p>
              </p:txBody>
            </p:sp>
            <p:sp>
              <p:nvSpPr>
                <p:cNvPr id="53" name="Forma Livre: Forma 52">
                  <a:extLst>
                    <a:ext uri="{FF2B5EF4-FFF2-40B4-BE49-F238E27FC236}">
                      <a16:creationId xmlns:a16="http://schemas.microsoft.com/office/drawing/2014/main" id="{2601B150-CF32-AD28-41B7-3534AE12DA0D}"/>
                    </a:ext>
                  </a:extLst>
                </p:cNvPr>
                <p:cNvSpPr/>
                <p:nvPr/>
              </p:nvSpPr>
              <p:spPr>
                <a:xfrm>
                  <a:off x="6504896"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617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733 w 452528"/>
                    <a:gd name="connsiteY24" fmla="*/ 392515 h 441743"/>
                    <a:gd name="connsiteX25" fmla="*/ 226141 w 452528"/>
                    <a:gd name="connsiteY25" fmla="*/ 407004 h 441743"/>
                    <a:gd name="connsiteX26" fmla="*/ 301878 w 452528"/>
                    <a:gd name="connsiteY26" fmla="*/ 392515 h 441743"/>
                    <a:gd name="connsiteX27" fmla="*/ 362796 w 452528"/>
                    <a:gd name="connsiteY27" fmla="*/ 352836 h 441743"/>
                    <a:gd name="connsiteX28" fmla="*/ 403217 w 452528"/>
                    <a:gd name="connsiteY28" fmla="*/ 293728 h 441743"/>
                    <a:gd name="connsiteX29" fmla="*/ 417788 w 452528"/>
                    <a:gd name="connsiteY29" fmla="*/ 220625 h 441743"/>
                    <a:gd name="connsiteX30" fmla="*/ 403217 w 452528"/>
                    <a:gd name="connsiteY30" fmla="*/ 147934 h 441743"/>
                    <a:gd name="connsiteX31" fmla="*/ 362796 w 452528"/>
                    <a:gd name="connsiteY31" fmla="*/ 88826 h 441743"/>
                    <a:gd name="connsiteX32" fmla="*/ 301878 w 452528"/>
                    <a:gd name="connsiteY32" fmla="*/ 49147 h 441743"/>
                    <a:gd name="connsiteX33" fmla="*/ 226141 w 452528"/>
                    <a:gd name="connsiteY33" fmla="*/ 34658 h 441743"/>
                    <a:gd name="connsiteX34" fmla="*/ 226799 w 452528"/>
                    <a:gd name="connsiteY34" fmla="*/ 402064 h 441743"/>
                    <a:gd name="connsiteX35" fmla="*/ 155673 w 452528"/>
                    <a:gd name="connsiteY35" fmla="*/ 388317 h 441743"/>
                    <a:gd name="connsiteX36" fmla="*/ 97635 w 452528"/>
                    <a:gd name="connsiteY36" fmla="*/ 350284 h 441743"/>
                    <a:gd name="connsiteX37" fmla="*/ 58532 w 452528"/>
                    <a:gd name="connsiteY37" fmla="*/ 292658 h 441743"/>
                    <a:gd name="connsiteX38" fmla="*/ 44125 w 452528"/>
                    <a:gd name="connsiteY38" fmla="*/ 220543 h 441743"/>
                    <a:gd name="connsiteX39" fmla="*/ 58532 w 452528"/>
                    <a:gd name="connsiteY39" fmla="*/ 148593 h 441743"/>
                    <a:gd name="connsiteX40" fmla="*/ 97553 w 452528"/>
                    <a:gd name="connsiteY40" fmla="*/ 91214 h 441743"/>
                    <a:gd name="connsiteX41" fmla="*/ 155261 w 452528"/>
                    <a:gd name="connsiteY41" fmla="*/ 53098 h 441743"/>
                    <a:gd name="connsiteX42" fmla="*/ 226305 w 452528"/>
                    <a:gd name="connsiteY42" fmla="*/ 39186 h 441743"/>
                    <a:gd name="connsiteX43" fmla="*/ 297350 w 452528"/>
                    <a:gd name="connsiteY43" fmla="*/ 53098 h 441743"/>
                    <a:gd name="connsiteX44" fmla="*/ 355223 w 452528"/>
                    <a:gd name="connsiteY44" fmla="*/ 91214 h 441743"/>
                    <a:gd name="connsiteX45" fmla="*/ 394491 w 452528"/>
                    <a:gd name="connsiteY45" fmla="*/ 148675 h 441743"/>
                    <a:gd name="connsiteX46" fmla="*/ 408898 w 452528"/>
                    <a:gd name="connsiteY46" fmla="*/ 220625 h 441743"/>
                    <a:gd name="connsiteX47" fmla="*/ 394491 w 452528"/>
                    <a:gd name="connsiteY47" fmla="*/ 292740 h 441743"/>
                    <a:gd name="connsiteX48" fmla="*/ 355388 w 452528"/>
                    <a:gd name="connsiteY48" fmla="*/ 350366 h 441743"/>
                    <a:gd name="connsiteX49" fmla="*/ 297597 w 452528"/>
                    <a:gd name="connsiteY49" fmla="*/ 388399 h 441743"/>
                    <a:gd name="connsiteX50" fmla="*/ 226635 w 452528"/>
                    <a:gd name="connsiteY50" fmla="*/ 402147 h 441743"/>
                    <a:gd name="connsiteX51" fmla="*/ 226388 w 452528"/>
                    <a:gd name="connsiteY51" fmla="*/ 73926 h 441743"/>
                    <a:gd name="connsiteX52" fmla="*/ 168762 w 452528"/>
                    <a:gd name="connsiteY52" fmla="*/ 85122 h 441743"/>
                    <a:gd name="connsiteX53" fmla="*/ 121920 w 452528"/>
                    <a:gd name="connsiteY53" fmla="*/ 115993 h 441743"/>
                    <a:gd name="connsiteX54" fmla="*/ 90391 w 452528"/>
                    <a:gd name="connsiteY54" fmla="*/ 162423 h 441743"/>
                    <a:gd name="connsiteX55" fmla="*/ 78865 w 452528"/>
                    <a:gd name="connsiteY55" fmla="*/ 220625 h 441743"/>
                    <a:gd name="connsiteX56" fmla="*/ 90391 w 452528"/>
                    <a:gd name="connsiteY56" fmla="*/ 278992 h 441743"/>
                    <a:gd name="connsiteX57" fmla="*/ 121920 w 452528"/>
                    <a:gd name="connsiteY57" fmla="*/ 325587 h 441743"/>
                    <a:gd name="connsiteX58" fmla="*/ 168844 w 452528"/>
                    <a:gd name="connsiteY58" fmla="*/ 356293 h 441743"/>
                    <a:gd name="connsiteX59" fmla="*/ 226717 w 452528"/>
                    <a:gd name="connsiteY59" fmla="*/ 367407 h 441743"/>
                    <a:gd name="connsiteX60" fmla="*/ 284343 w 452528"/>
                    <a:gd name="connsiteY60" fmla="*/ 356293 h 441743"/>
                    <a:gd name="connsiteX61" fmla="*/ 331102 w 452528"/>
                    <a:gd name="connsiteY61" fmla="*/ 325587 h 441743"/>
                    <a:gd name="connsiteX62" fmla="*/ 362632 w 452528"/>
                    <a:gd name="connsiteY62" fmla="*/ 278992 h 441743"/>
                    <a:gd name="connsiteX63" fmla="*/ 374157 w 452528"/>
                    <a:gd name="connsiteY63" fmla="*/ 220625 h 441743"/>
                    <a:gd name="connsiteX64" fmla="*/ 362632 w 452528"/>
                    <a:gd name="connsiteY64" fmla="*/ 162423 h 441743"/>
                    <a:gd name="connsiteX65" fmla="*/ 330938 w 452528"/>
                    <a:gd name="connsiteY65" fmla="*/ 116075 h 441743"/>
                    <a:gd name="connsiteX66" fmla="*/ 283849 w 452528"/>
                    <a:gd name="connsiteY66" fmla="*/ 85122 h 441743"/>
                    <a:gd name="connsiteX67" fmla="*/ 226305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4" y="413260"/>
                        <a:pt x="85863" y="397454"/>
                        <a:pt x="65694" y="377697"/>
                      </a:cubicBezTo>
                      <a:cubicBezTo>
                        <a:pt x="45442" y="357857"/>
                        <a:pt x="29307" y="334313"/>
                        <a:pt x="17617" y="307558"/>
                      </a:cubicBezTo>
                      <a:cubicBezTo>
                        <a:pt x="5927" y="280721"/>
                        <a:pt x="0" y="251496"/>
                        <a:pt x="0" y="220708"/>
                      </a:cubicBezTo>
                      <a:cubicBezTo>
                        <a:pt x="0" y="189918"/>
                        <a:pt x="5845" y="161188"/>
                        <a:pt x="17452" y="134269"/>
                      </a:cubicBezTo>
                      <a:cubicBezTo>
                        <a:pt x="28978" y="107514"/>
                        <a:pt x="45195" y="83805"/>
                        <a:pt x="65529" y="64047"/>
                      </a:cubicBezTo>
                      <a:cubicBezTo>
                        <a:pt x="85863" y="44290"/>
                        <a:pt x="109984"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545"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378"/>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733" y="392515"/>
                      </a:cubicBezTo>
                      <a:cubicBezTo>
                        <a:pt x="173948" y="402147"/>
                        <a:pt x="199304" y="407004"/>
                        <a:pt x="226141" y="407004"/>
                      </a:cubicBezTo>
                      <a:cubicBezTo>
                        <a:pt x="252978" y="407004"/>
                        <a:pt x="278663" y="402147"/>
                        <a:pt x="301878" y="392515"/>
                      </a:cubicBezTo>
                      <a:cubicBezTo>
                        <a:pt x="325175" y="382883"/>
                        <a:pt x="345673" y="369465"/>
                        <a:pt x="362796" y="352836"/>
                      </a:cubicBezTo>
                      <a:cubicBezTo>
                        <a:pt x="379920" y="336206"/>
                        <a:pt x="393503" y="316284"/>
                        <a:pt x="403217" y="293728"/>
                      </a:cubicBezTo>
                      <a:cubicBezTo>
                        <a:pt x="412931" y="271253"/>
                        <a:pt x="417788" y="246639"/>
                        <a:pt x="417788" y="220625"/>
                      </a:cubicBezTo>
                      <a:cubicBezTo>
                        <a:pt x="417788" y="194611"/>
                        <a:pt x="412849" y="170408"/>
                        <a:pt x="403217" y="147934"/>
                      </a:cubicBezTo>
                      <a:cubicBezTo>
                        <a:pt x="393503" y="125378"/>
                        <a:pt x="379920" y="105455"/>
                        <a:pt x="362796" y="88826"/>
                      </a:cubicBezTo>
                      <a:cubicBezTo>
                        <a:pt x="345673" y="72115"/>
                        <a:pt x="325175" y="58779"/>
                        <a:pt x="301878" y="49147"/>
                      </a:cubicBezTo>
                      <a:cubicBezTo>
                        <a:pt x="278663" y="39515"/>
                        <a:pt x="253142" y="34658"/>
                        <a:pt x="226141" y="34658"/>
                      </a:cubicBezTo>
                      <a:close/>
                      <a:moveTo>
                        <a:pt x="226799" y="402064"/>
                      </a:moveTo>
                      <a:cubicBezTo>
                        <a:pt x="201691" y="402064"/>
                        <a:pt x="177817" y="397454"/>
                        <a:pt x="155673" y="388317"/>
                      </a:cubicBezTo>
                      <a:cubicBezTo>
                        <a:pt x="133610" y="379261"/>
                        <a:pt x="114017" y="366418"/>
                        <a:pt x="97635" y="350284"/>
                      </a:cubicBezTo>
                      <a:cubicBezTo>
                        <a:pt x="81253" y="334148"/>
                        <a:pt x="68081" y="314802"/>
                        <a:pt x="58532" y="292658"/>
                      </a:cubicBezTo>
                      <a:cubicBezTo>
                        <a:pt x="48982" y="270430"/>
                        <a:pt x="44125" y="246227"/>
                        <a:pt x="44125" y="220543"/>
                      </a:cubicBezTo>
                      <a:cubicBezTo>
                        <a:pt x="44125" y="194858"/>
                        <a:pt x="48982" y="170655"/>
                        <a:pt x="58532" y="148593"/>
                      </a:cubicBezTo>
                      <a:cubicBezTo>
                        <a:pt x="67999" y="126612"/>
                        <a:pt x="81171" y="107349"/>
                        <a:pt x="97553" y="91214"/>
                      </a:cubicBezTo>
                      <a:cubicBezTo>
                        <a:pt x="113935" y="75078"/>
                        <a:pt x="133363" y="62318"/>
                        <a:pt x="155261" y="53098"/>
                      </a:cubicBezTo>
                      <a:cubicBezTo>
                        <a:pt x="177324" y="43878"/>
                        <a:pt x="201197" y="39186"/>
                        <a:pt x="226305" y="39186"/>
                      </a:cubicBezTo>
                      <a:cubicBezTo>
                        <a:pt x="251414" y="39186"/>
                        <a:pt x="275287" y="43878"/>
                        <a:pt x="297350" y="53098"/>
                      </a:cubicBezTo>
                      <a:cubicBezTo>
                        <a:pt x="319248" y="62318"/>
                        <a:pt x="338676" y="75161"/>
                        <a:pt x="355223" y="91214"/>
                      </a:cubicBezTo>
                      <a:cubicBezTo>
                        <a:pt x="371770" y="107349"/>
                        <a:pt x="385024" y="126695"/>
                        <a:pt x="394491" y="148675"/>
                      </a:cubicBezTo>
                      <a:cubicBezTo>
                        <a:pt x="404040" y="170738"/>
                        <a:pt x="408898" y="194940"/>
                        <a:pt x="408898" y="220625"/>
                      </a:cubicBezTo>
                      <a:cubicBezTo>
                        <a:pt x="408898" y="246310"/>
                        <a:pt x="404040" y="270513"/>
                        <a:pt x="394491" y="292740"/>
                      </a:cubicBezTo>
                      <a:cubicBezTo>
                        <a:pt x="385024" y="314802"/>
                        <a:pt x="371852" y="334230"/>
                        <a:pt x="355388" y="350366"/>
                      </a:cubicBezTo>
                      <a:cubicBezTo>
                        <a:pt x="338923" y="366501"/>
                        <a:pt x="319495" y="379261"/>
                        <a:pt x="297597" y="388399"/>
                      </a:cubicBezTo>
                      <a:cubicBezTo>
                        <a:pt x="275617" y="397537"/>
                        <a:pt x="251743" y="402147"/>
                        <a:pt x="226635" y="402147"/>
                      </a:cubicBezTo>
                      <a:close/>
                      <a:moveTo>
                        <a:pt x="226388" y="73926"/>
                      </a:moveTo>
                      <a:cubicBezTo>
                        <a:pt x="205889" y="73926"/>
                        <a:pt x="186544" y="77713"/>
                        <a:pt x="168762" y="85122"/>
                      </a:cubicBezTo>
                      <a:cubicBezTo>
                        <a:pt x="150898" y="92613"/>
                        <a:pt x="135174" y="102986"/>
                        <a:pt x="121920" y="115993"/>
                      </a:cubicBezTo>
                      <a:cubicBezTo>
                        <a:pt x="108749" y="128917"/>
                        <a:pt x="98129" y="144559"/>
                        <a:pt x="90391" y="162423"/>
                      </a:cubicBezTo>
                      <a:cubicBezTo>
                        <a:pt x="82734" y="180123"/>
                        <a:pt x="78865" y="199715"/>
                        <a:pt x="78865" y="220625"/>
                      </a:cubicBezTo>
                      <a:cubicBezTo>
                        <a:pt x="78865" y="241535"/>
                        <a:pt x="82734" y="261210"/>
                        <a:pt x="90391" y="278992"/>
                      </a:cubicBezTo>
                      <a:cubicBezTo>
                        <a:pt x="98129" y="296938"/>
                        <a:pt x="108749" y="312580"/>
                        <a:pt x="121920" y="325587"/>
                      </a:cubicBezTo>
                      <a:cubicBezTo>
                        <a:pt x="135092" y="338594"/>
                        <a:pt x="150898" y="348884"/>
                        <a:pt x="168844" y="356293"/>
                      </a:cubicBezTo>
                      <a:cubicBezTo>
                        <a:pt x="186708" y="363702"/>
                        <a:pt x="206218" y="367407"/>
                        <a:pt x="226717" y="367407"/>
                      </a:cubicBezTo>
                      <a:cubicBezTo>
                        <a:pt x="247215" y="367407"/>
                        <a:pt x="266644" y="363702"/>
                        <a:pt x="284343" y="356293"/>
                      </a:cubicBezTo>
                      <a:cubicBezTo>
                        <a:pt x="302125" y="348966"/>
                        <a:pt x="317849" y="338594"/>
                        <a:pt x="331102" y="325587"/>
                      </a:cubicBezTo>
                      <a:cubicBezTo>
                        <a:pt x="344274" y="312662"/>
                        <a:pt x="354894" y="296938"/>
                        <a:pt x="362632" y="278992"/>
                      </a:cubicBezTo>
                      <a:cubicBezTo>
                        <a:pt x="370288" y="261210"/>
                        <a:pt x="374157" y="241535"/>
                        <a:pt x="374157" y="220625"/>
                      </a:cubicBezTo>
                      <a:cubicBezTo>
                        <a:pt x="374157" y="199715"/>
                        <a:pt x="370288" y="180123"/>
                        <a:pt x="362632" y="162423"/>
                      </a:cubicBezTo>
                      <a:cubicBezTo>
                        <a:pt x="354894" y="144641"/>
                        <a:pt x="344274" y="129000"/>
                        <a:pt x="330938" y="116075"/>
                      </a:cubicBezTo>
                      <a:cubicBezTo>
                        <a:pt x="317601" y="103068"/>
                        <a:pt x="301713" y="92613"/>
                        <a:pt x="283849" y="85122"/>
                      </a:cubicBezTo>
                      <a:cubicBezTo>
                        <a:pt x="266150" y="77630"/>
                        <a:pt x="246722" y="73926"/>
                        <a:pt x="226305" y="73926"/>
                      </a:cubicBezTo>
                      <a:close/>
                    </a:path>
                  </a:pathLst>
                </a:custGeom>
                <a:grpFill/>
                <a:ln w="8232" cap="flat">
                  <a:noFill/>
                  <a:prstDash val="solid"/>
                  <a:miter/>
                </a:ln>
              </p:spPr>
              <p:txBody>
                <a:bodyPr rtlCol="0" anchor="ctr"/>
                <a:lstStyle/>
                <a:p>
                  <a:endParaRPr lang="en-US"/>
                </a:p>
              </p:txBody>
            </p:sp>
          </p:grpSp>
          <p:grpSp>
            <p:nvGrpSpPr>
              <p:cNvPr id="25" name="Gráfico 23">
                <a:extLst>
                  <a:ext uri="{FF2B5EF4-FFF2-40B4-BE49-F238E27FC236}">
                    <a16:creationId xmlns:a16="http://schemas.microsoft.com/office/drawing/2014/main" id="{52F84ADB-4251-CA56-9A5D-48B4A5D7A8E7}"/>
                  </a:ext>
                </a:extLst>
              </p:cNvPr>
              <p:cNvGrpSpPr/>
              <p:nvPr/>
            </p:nvGrpSpPr>
            <p:grpSpPr>
              <a:xfrm>
                <a:off x="7213778" y="5169220"/>
                <a:ext cx="264008" cy="421327"/>
                <a:chOff x="7213778" y="5169220"/>
                <a:chExt cx="264008" cy="421327"/>
              </a:xfrm>
              <a:grpFill/>
            </p:grpSpPr>
            <p:sp>
              <p:nvSpPr>
                <p:cNvPr id="50" name="Forma Livre: Forma 49">
                  <a:extLst>
                    <a:ext uri="{FF2B5EF4-FFF2-40B4-BE49-F238E27FC236}">
                      <a16:creationId xmlns:a16="http://schemas.microsoft.com/office/drawing/2014/main" id="{C8B37D3E-03A7-6431-49D0-78BE5E4C5231}"/>
                    </a:ext>
                  </a:extLst>
                </p:cNvPr>
                <p:cNvSpPr/>
                <p:nvPr/>
              </p:nvSpPr>
              <p:spPr>
                <a:xfrm>
                  <a:off x="7231066" y="5186590"/>
                  <a:ext cx="229351" cy="386505"/>
                </a:xfrm>
                <a:custGeom>
                  <a:avLst/>
                  <a:gdLst>
                    <a:gd name="connsiteX0" fmla="*/ 229351 w 229351"/>
                    <a:gd name="connsiteY0" fmla="*/ 0 h 386505"/>
                    <a:gd name="connsiteX1" fmla="*/ 229351 w 229351"/>
                    <a:gd name="connsiteY1" fmla="*/ 40091 h 386505"/>
                    <a:gd name="connsiteX2" fmla="*/ 190001 w 229351"/>
                    <a:gd name="connsiteY2" fmla="*/ 40091 h 386505"/>
                    <a:gd name="connsiteX3" fmla="*/ 131058 w 229351"/>
                    <a:gd name="connsiteY3" fmla="*/ 49805 h 386505"/>
                    <a:gd name="connsiteX4" fmla="*/ 84875 w 229351"/>
                    <a:gd name="connsiteY4" fmla="*/ 78454 h 386505"/>
                    <a:gd name="connsiteX5" fmla="*/ 54745 w 229351"/>
                    <a:gd name="connsiteY5" fmla="*/ 125542 h 386505"/>
                    <a:gd name="connsiteX6" fmla="*/ 43878 w 229351"/>
                    <a:gd name="connsiteY6" fmla="*/ 191153 h 386505"/>
                    <a:gd name="connsiteX7" fmla="*/ 43878 w 229351"/>
                    <a:gd name="connsiteY7" fmla="*/ 386505 h 386505"/>
                    <a:gd name="connsiteX8" fmla="*/ 0 w 229351"/>
                    <a:gd name="connsiteY8" fmla="*/ 386505 h 386505"/>
                    <a:gd name="connsiteX9" fmla="*/ 0 w 229351"/>
                    <a:gd name="connsiteY9" fmla="*/ 0 h 386505"/>
                    <a:gd name="connsiteX10" fmla="*/ 37374 w 229351"/>
                    <a:gd name="connsiteY10" fmla="*/ 0 h 386505"/>
                    <a:gd name="connsiteX11" fmla="*/ 41984 w 229351"/>
                    <a:gd name="connsiteY11" fmla="*/ 74420 h 386505"/>
                    <a:gd name="connsiteX12" fmla="*/ 66187 w 229351"/>
                    <a:gd name="connsiteY12" fmla="*/ 44619 h 386505"/>
                    <a:gd name="connsiteX13" fmla="*/ 99199 w 229351"/>
                    <a:gd name="connsiteY13" fmla="*/ 20992 h 386505"/>
                    <a:gd name="connsiteX14" fmla="*/ 140195 w 229351"/>
                    <a:gd name="connsiteY14" fmla="*/ 5516 h 386505"/>
                    <a:gd name="connsiteX15" fmla="*/ 188437 w 229351"/>
                    <a:gd name="connsiteY15" fmla="*/ 0 h 386505"/>
                    <a:gd name="connsiteX16" fmla="*/ 229269 w 229351"/>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1" h="386505">
                      <a:moveTo>
                        <a:pt x="229351" y="0"/>
                      </a:moveTo>
                      <a:lnTo>
                        <a:pt x="229351" y="40091"/>
                      </a:lnTo>
                      <a:lnTo>
                        <a:pt x="190001" y="40091"/>
                      </a:lnTo>
                      <a:cubicBezTo>
                        <a:pt x="168597" y="40091"/>
                        <a:pt x="149004" y="43302"/>
                        <a:pt x="131058" y="49805"/>
                      </a:cubicBezTo>
                      <a:cubicBezTo>
                        <a:pt x="113111" y="56309"/>
                        <a:pt x="97717" y="65858"/>
                        <a:pt x="84875" y="78454"/>
                      </a:cubicBezTo>
                      <a:cubicBezTo>
                        <a:pt x="72032" y="91049"/>
                        <a:pt x="61989" y="106772"/>
                        <a:pt x="54745" y="125542"/>
                      </a:cubicBezTo>
                      <a:cubicBezTo>
                        <a:pt x="47500" y="144394"/>
                        <a:pt x="43878" y="166210"/>
                        <a:pt x="43878" y="191153"/>
                      </a:cubicBezTo>
                      <a:lnTo>
                        <a:pt x="43878" y="386505"/>
                      </a:lnTo>
                      <a:lnTo>
                        <a:pt x="0" y="386505"/>
                      </a:lnTo>
                      <a:lnTo>
                        <a:pt x="0" y="0"/>
                      </a:lnTo>
                      <a:lnTo>
                        <a:pt x="37374" y="0"/>
                      </a:lnTo>
                      <a:lnTo>
                        <a:pt x="41984" y="74420"/>
                      </a:lnTo>
                      <a:cubicBezTo>
                        <a:pt x="48571" y="63718"/>
                        <a:pt x="56721" y="53839"/>
                        <a:pt x="66187" y="44619"/>
                      </a:cubicBezTo>
                      <a:cubicBezTo>
                        <a:pt x="75737" y="35481"/>
                        <a:pt x="86686" y="27578"/>
                        <a:pt x="99199" y="20992"/>
                      </a:cubicBezTo>
                      <a:cubicBezTo>
                        <a:pt x="111712" y="14406"/>
                        <a:pt x="125377" y="9220"/>
                        <a:pt x="140195" y="5516"/>
                      </a:cubicBezTo>
                      <a:cubicBezTo>
                        <a:pt x="155096" y="1811"/>
                        <a:pt x="171149" y="0"/>
                        <a:pt x="188437" y="0"/>
                      </a:cubicBezTo>
                      <a:lnTo>
                        <a:pt x="229269" y="0"/>
                      </a:lnTo>
                      <a:close/>
                    </a:path>
                  </a:pathLst>
                </a:custGeom>
                <a:grpFill/>
                <a:ln w="8232" cap="flat">
                  <a:noFill/>
                  <a:prstDash val="solid"/>
                  <a:miter/>
                </a:ln>
              </p:spPr>
              <p:txBody>
                <a:bodyPr rtlCol="0" anchor="ctr"/>
                <a:lstStyle/>
                <a:p>
                  <a:endParaRPr lang="en-US"/>
                </a:p>
              </p:txBody>
            </p:sp>
            <p:sp>
              <p:nvSpPr>
                <p:cNvPr id="51" name="Forma Livre: Forma 50">
                  <a:extLst>
                    <a:ext uri="{FF2B5EF4-FFF2-40B4-BE49-F238E27FC236}">
                      <a16:creationId xmlns:a16="http://schemas.microsoft.com/office/drawing/2014/main" id="{A6310411-BB91-2B8A-A629-D0B1193E86EE}"/>
                    </a:ext>
                  </a:extLst>
                </p:cNvPr>
                <p:cNvSpPr/>
                <p:nvPr/>
              </p:nvSpPr>
              <p:spPr>
                <a:xfrm>
                  <a:off x="7213778" y="5169220"/>
                  <a:ext cx="264008" cy="421327"/>
                </a:xfrm>
                <a:custGeom>
                  <a:avLst/>
                  <a:gdLst>
                    <a:gd name="connsiteX0" fmla="*/ 61248 w 264008"/>
                    <a:gd name="connsiteY0" fmla="*/ 421245 h 421327"/>
                    <a:gd name="connsiteX1" fmla="*/ 17370 w 264008"/>
                    <a:gd name="connsiteY1" fmla="*/ 421245 h 421327"/>
                    <a:gd name="connsiteX2" fmla="*/ 0 w 264008"/>
                    <a:gd name="connsiteY2" fmla="*/ 403875 h 421327"/>
                    <a:gd name="connsiteX3" fmla="*/ 0 w 264008"/>
                    <a:gd name="connsiteY3" fmla="*/ 17370 h 421327"/>
                    <a:gd name="connsiteX4" fmla="*/ 17370 w 264008"/>
                    <a:gd name="connsiteY4" fmla="*/ 0 h 421327"/>
                    <a:gd name="connsiteX5" fmla="*/ 54744 w 264008"/>
                    <a:gd name="connsiteY5" fmla="*/ 0 h 421327"/>
                    <a:gd name="connsiteX6" fmla="*/ 72114 w 264008"/>
                    <a:gd name="connsiteY6" fmla="*/ 16300 h 421327"/>
                    <a:gd name="connsiteX7" fmla="*/ 74008 w 264008"/>
                    <a:gd name="connsiteY7" fmla="*/ 47171 h 421327"/>
                    <a:gd name="connsiteX8" fmla="*/ 108419 w 264008"/>
                    <a:gd name="connsiteY8" fmla="*/ 22968 h 421327"/>
                    <a:gd name="connsiteX9" fmla="*/ 153367 w 264008"/>
                    <a:gd name="connsiteY9" fmla="*/ 6009 h 421327"/>
                    <a:gd name="connsiteX10" fmla="*/ 205807 w 264008"/>
                    <a:gd name="connsiteY10" fmla="*/ 0 h 421327"/>
                    <a:gd name="connsiteX11" fmla="*/ 246639 w 264008"/>
                    <a:gd name="connsiteY11" fmla="*/ 0 h 421327"/>
                    <a:gd name="connsiteX12" fmla="*/ 264009 w 264008"/>
                    <a:gd name="connsiteY12" fmla="*/ 17370 h 421327"/>
                    <a:gd name="connsiteX13" fmla="*/ 264009 w 264008"/>
                    <a:gd name="connsiteY13" fmla="*/ 57461 h 421327"/>
                    <a:gd name="connsiteX14" fmla="*/ 246639 w 264008"/>
                    <a:gd name="connsiteY14" fmla="*/ 74831 h 421327"/>
                    <a:gd name="connsiteX15" fmla="*/ 207289 w 264008"/>
                    <a:gd name="connsiteY15" fmla="*/ 74831 h 421327"/>
                    <a:gd name="connsiteX16" fmla="*/ 154273 w 264008"/>
                    <a:gd name="connsiteY16" fmla="*/ 83558 h 421327"/>
                    <a:gd name="connsiteX17" fmla="*/ 114346 w 264008"/>
                    <a:gd name="connsiteY17" fmla="*/ 108254 h 421327"/>
                    <a:gd name="connsiteX18" fmla="*/ 88250 w 264008"/>
                    <a:gd name="connsiteY18" fmla="*/ 149251 h 421327"/>
                    <a:gd name="connsiteX19" fmla="*/ 78536 w 264008"/>
                    <a:gd name="connsiteY19" fmla="*/ 208606 h 421327"/>
                    <a:gd name="connsiteX20" fmla="*/ 78536 w 264008"/>
                    <a:gd name="connsiteY20" fmla="*/ 403958 h 421327"/>
                    <a:gd name="connsiteX21" fmla="*/ 61166 w 264008"/>
                    <a:gd name="connsiteY21" fmla="*/ 421328 h 421327"/>
                    <a:gd name="connsiteX22" fmla="*/ 34740 w 264008"/>
                    <a:gd name="connsiteY22" fmla="*/ 386505 h 421327"/>
                    <a:gd name="connsiteX23" fmla="*/ 43878 w 264008"/>
                    <a:gd name="connsiteY23" fmla="*/ 386505 h 421327"/>
                    <a:gd name="connsiteX24" fmla="*/ 43878 w 264008"/>
                    <a:gd name="connsiteY24" fmla="*/ 208523 h 421327"/>
                    <a:gd name="connsiteX25" fmla="*/ 55897 w 264008"/>
                    <a:gd name="connsiteY25" fmla="*/ 136656 h 421327"/>
                    <a:gd name="connsiteX26" fmla="*/ 90061 w 264008"/>
                    <a:gd name="connsiteY26" fmla="*/ 83393 h 421327"/>
                    <a:gd name="connsiteX27" fmla="*/ 142501 w 264008"/>
                    <a:gd name="connsiteY27" fmla="*/ 50875 h 421327"/>
                    <a:gd name="connsiteX28" fmla="*/ 207371 w 264008"/>
                    <a:gd name="connsiteY28" fmla="*/ 40091 h 421327"/>
                    <a:gd name="connsiteX29" fmla="*/ 229351 w 264008"/>
                    <a:gd name="connsiteY29" fmla="*/ 40091 h 421327"/>
                    <a:gd name="connsiteX30" fmla="*/ 229351 w 264008"/>
                    <a:gd name="connsiteY30" fmla="*/ 34740 h 421327"/>
                    <a:gd name="connsiteX31" fmla="*/ 205889 w 264008"/>
                    <a:gd name="connsiteY31" fmla="*/ 34740 h 421327"/>
                    <a:gd name="connsiteX32" fmla="*/ 161764 w 264008"/>
                    <a:gd name="connsiteY32" fmla="*/ 39762 h 421327"/>
                    <a:gd name="connsiteX33" fmla="*/ 124719 w 264008"/>
                    <a:gd name="connsiteY33" fmla="*/ 53674 h 421327"/>
                    <a:gd name="connsiteX34" fmla="*/ 95577 w 264008"/>
                    <a:gd name="connsiteY34" fmla="*/ 74502 h 421327"/>
                    <a:gd name="connsiteX35" fmla="*/ 74090 w 264008"/>
                    <a:gd name="connsiteY35" fmla="*/ 100845 h 421327"/>
                    <a:gd name="connsiteX36" fmla="*/ 55073 w 264008"/>
                    <a:gd name="connsiteY36" fmla="*/ 108583 h 421327"/>
                    <a:gd name="connsiteX37" fmla="*/ 41984 w 264008"/>
                    <a:gd name="connsiteY37" fmla="*/ 92778 h 421327"/>
                    <a:gd name="connsiteX38" fmla="*/ 38445 w 264008"/>
                    <a:gd name="connsiteY38" fmla="*/ 34658 h 421327"/>
                    <a:gd name="connsiteX39" fmla="*/ 34740 w 264008"/>
                    <a:gd name="connsiteY39" fmla="*/ 34658 h 421327"/>
                    <a:gd name="connsiteX40" fmla="*/ 34740 w 264008"/>
                    <a:gd name="connsiteY40" fmla="*/ 386505 h 4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8" h="421327">
                      <a:moveTo>
                        <a:pt x="61248" y="421245"/>
                      </a:moveTo>
                      <a:lnTo>
                        <a:pt x="17370" y="421245"/>
                      </a:lnTo>
                      <a:cubicBezTo>
                        <a:pt x="7820" y="421245"/>
                        <a:pt x="0" y="413507"/>
                        <a:pt x="0" y="403875"/>
                      </a:cubicBezTo>
                      <a:lnTo>
                        <a:pt x="0" y="17370"/>
                      </a:lnTo>
                      <a:cubicBezTo>
                        <a:pt x="0" y="7821"/>
                        <a:pt x="7738" y="0"/>
                        <a:pt x="17370" y="0"/>
                      </a:cubicBezTo>
                      <a:lnTo>
                        <a:pt x="54744" y="0"/>
                      </a:lnTo>
                      <a:cubicBezTo>
                        <a:pt x="63882" y="0"/>
                        <a:pt x="71538" y="7162"/>
                        <a:pt x="72114" y="16300"/>
                      </a:cubicBezTo>
                      <a:lnTo>
                        <a:pt x="74008" y="47171"/>
                      </a:lnTo>
                      <a:cubicBezTo>
                        <a:pt x="84134" y="37868"/>
                        <a:pt x="95659" y="29801"/>
                        <a:pt x="108419" y="22968"/>
                      </a:cubicBezTo>
                      <a:cubicBezTo>
                        <a:pt x="122084" y="15723"/>
                        <a:pt x="137149" y="10043"/>
                        <a:pt x="153367" y="6009"/>
                      </a:cubicBezTo>
                      <a:cubicBezTo>
                        <a:pt x="169585" y="1976"/>
                        <a:pt x="187202" y="0"/>
                        <a:pt x="205807" y="0"/>
                      </a:cubicBezTo>
                      <a:lnTo>
                        <a:pt x="246639" y="0"/>
                      </a:lnTo>
                      <a:cubicBezTo>
                        <a:pt x="256188" y="0"/>
                        <a:pt x="264009" y="7738"/>
                        <a:pt x="264009" y="17370"/>
                      </a:cubicBezTo>
                      <a:lnTo>
                        <a:pt x="264009" y="57461"/>
                      </a:lnTo>
                      <a:cubicBezTo>
                        <a:pt x="264009" y="67011"/>
                        <a:pt x="256270" y="74831"/>
                        <a:pt x="246639" y="74831"/>
                      </a:cubicBezTo>
                      <a:lnTo>
                        <a:pt x="207289" y="74831"/>
                      </a:lnTo>
                      <a:cubicBezTo>
                        <a:pt x="188025" y="74831"/>
                        <a:pt x="170161" y="77795"/>
                        <a:pt x="154273" y="83558"/>
                      </a:cubicBezTo>
                      <a:cubicBezTo>
                        <a:pt x="138796" y="89155"/>
                        <a:pt x="125377" y="97470"/>
                        <a:pt x="114346" y="108254"/>
                      </a:cubicBezTo>
                      <a:cubicBezTo>
                        <a:pt x="103315" y="119039"/>
                        <a:pt x="94589" y="132787"/>
                        <a:pt x="88250" y="149251"/>
                      </a:cubicBezTo>
                      <a:cubicBezTo>
                        <a:pt x="81828" y="165962"/>
                        <a:pt x="78536" y="185967"/>
                        <a:pt x="78536" y="208606"/>
                      </a:cubicBezTo>
                      <a:lnTo>
                        <a:pt x="78536" y="403958"/>
                      </a:lnTo>
                      <a:cubicBezTo>
                        <a:pt x="78536" y="413507"/>
                        <a:pt x="70797" y="421328"/>
                        <a:pt x="61166" y="421328"/>
                      </a:cubicBezTo>
                      <a:close/>
                      <a:moveTo>
                        <a:pt x="34740" y="386505"/>
                      </a:moveTo>
                      <a:lnTo>
                        <a:pt x="43878" y="386505"/>
                      </a:lnTo>
                      <a:lnTo>
                        <a:pt x="43878" y="208523"/>
                      </a:lnTo>
                      <a:cubicBezTo>
                        <a:pt x="43878" y="181604"/>
                        <a:pt x="47911" y="157401"/>
                        <a:pt x="55897" y="136656"/>
                      </a:cubicBezTo>
                      <a:cubicBezTo>
                        <a:pt x="64047" y="115581"/>
                        <a:pt x="75572" y="97635"/>
                        <a:pt x="90061" y="83393"/>
                      </a:cubicBezTo>
                      <a:cubicBezTo>
                        <a:pt x="104632" y="69069"/>
                        <a:pt x="122249" y="58120"/>
                        <a:pt x="142501" y="50875"/>
                      </a:cubicBezTo>
                      <a:cubicBezTo>
                        <a:pt x="162258" y="43713"/>
                        <a:pt x="184074" y="40091"/>
                        <a:pt x="207371" y="40091"/>
                      </a:cubicBezTo>
                      <a:lnTo>
                        <a:pt x="229351" y="40091"/>
                      </a:lnTo>
                      <a:lnTo>
                        <a:pt x="229351" y="34740"/>
                      </a:lnTo>
                      <a:lnTo>
                        <a:pt x="205889" y="34740"/>
                      </a:lnTo>
                      <a:cubicBezTo>
                        <a:pt x="190083" y="34740"/>
                        <a:pt x="175265" y="36387"/>
                        <a:pt x="161764" y="39762"/>
                      </a:cubicBezTo>
                      <a:cubicBezTo>
                        <a:pt x="148345" y="43055"/>
                        <a:pt x="135833" y="47747"/>
                        <a:pt x="124719" y="53674"/>
                      </a:cubicBezTo>
                      <a:cubicBezTo>
                        <a:pt x="113770" y="59519"/>
                        <a:pt x="103973" y="66517"/>
                        <a:pt x="95577" y="74502"/>
                      </a:cubicBezTo>
                      <a:cubicBezTo>
                        <a:pt x="87097" y="82652"/>
                        <a:pt x="79853" y="91543"/>
                        <a:pt x="74090" y="100845"/>
                      </a:cubicBezTo>
                      <a:cubicBezTo>
                        <a:pt x="70139" y="107267"/>
                        <a:pt x="62400" y="110395"/>
                        <a:pt x="55073" y="108583"/>
                      </a:cubicBezTo>
                      <a:cubicBezTo>
                        <a:pt x="47747" y="106772"/>
                        <a:pt x="42478" y="100351"/>
                        <a:pt x="41984" y="92778"/>
                      </a:cubicBezTo>
                      <a:lnTo>
                        <a:pt x="38445" y="34658"/>
                      </a:lnTo>
                      <a:lnTo>
                        <a:pt x="34740" y="34658"/>
                      </a:lnTo>
                      <a:lnTo>
                        <a:pt x="34740" y="386505"/>
                      </a:lnTo>
                      <a:close/>
                    </a:path>
                  </a:pathLst>
                </a:custGeom>
                <a:grpFill/>
                <a:ln w="8232" cap="flat">
                  <a:noFill/>
                  <a:prstDash val="solid"/>
                  <a:miter/>
                </a:ln>
              </p:spPr>
              <p:txBody>
                <a:bodyPr rtlCol="0" anchor="ctr"/>
                <a:lstStyle/>
                <a:p>
                  <a:endParaRPr lang="en-US"/>
                </a:p>
              </p:txBody>
            </p:sp>
          </p:grpSp>
          <p:grpSp>
            <p:nvGrpSpPr>
              <p:cNvPr id="26" name="Gráfico 23">
                <a:extLst>
                  <a:ext uri="{FF2B5EF4-FFF2-40B4-BE49-F238E27FC236}">
                    <a16:creationId xmlns:a16="http://schemas.microsoft.com/office/drawing/2014/main" id="{C4CE6075-13C0-2DAB-A263-E84EF96D2764}"/>
                  </a:ext>
                </a:extLst>
              </p:cNvPr>
              <p:cNvGrpSpPr/>
              <p:nvPr/>
            </p:nvGrpSpPr>
            <p:grpSpPr>
              <a:xfrm>
                <a:off x="7710513" y="5158848"/>
                <a:ext cx="452610" cy="563663"/>
                <a:chOff x="7710513" y="5158848"/>
                <a:chExt cx="452610" cy="563663"/>
              </a:xfrm>
              <a:grpFill/>
            </p:grpSpPr>
            <p:sp>
              <p:nvSpPr>
                <p:cNvPr id="48" name="Forma Livre: Forma 47">
                  <a:extLst>
                    <a:ext uri="{FF2B5EF4-FFF2-40B4-BE49-F238E27FC236}">
                      <a16:creationId xmlns:a16="http://schemas.microsoft.com/office/drawing/2014/main" id="{0332C227-CC52-DDBF-935B-691EDB6ADDC8}"/>
                    </a:ext>
                  </a:extLst>
                </p:cNvPr>
                <p:cNvSpPr/>
                <p:nvPr/>
              </p:nvSpPr>
              <p:spPr>
                <a:xfrm>
                  <a:off x="7727883" y="5176300"/>
                  <a:ext cx="417870" cy="528841"/>
                </a:xfrm>
                <a:custGeom>
                  <a:avLst/>
                  <a:gdLst>
                    <a:gd name="connsiteX0" fmla="*/ 417788 w 417870"/>
                    <a:gd name="connsiteY0" fmla="*/ 203337 h 528841"/>
                    <a:gd name="connsiteX1" fmla="*/ 402147 w 417870"/>
                    <a:gd name="connsiteY1" fmla="*/ 282861 h 528841"/>
                    <a:gd name="connsiteX2" fmla="*/ 358845 w 417870"/>
                    <a:gd name="connsiteY2" fmla="*/ 347731 h 528841"/>
                    <a:gd name="connsiteX3" fmla="*/ 293563 w 417870"/>
                    <a:gd name="connsiteY3" fmla="*/ 391198 h 528841"/>
                    <a:gd name="connsiteX4" fmla="*/ 211734 w 417870"/>
                    <a:gd name="connsiteY4" fmla="*/ 407004 h 528841"/>
                    <a:gd name="connsiteX5" fmla="*/ 158883 w 417870"/>
                    <a:gd name="connsiteY5" fmla="*/ 400336 h 528841"/>
                    <a:gd name="connsiteX6" fmla="*/ 112536 w 417870"/>
                    <a:gd name="connsiteY6" fmla="*/ 382060 h 528841"/>
                    <a:gd name="connsiteX7" fmla="*/ 73844 w 417870"/>
                    <a:gd name="connsiteY7" fmla="*/ 354235 h 528841"/>
                    <a:gd name="connsiteX8" fmla="*/ 43878 w 417870"/>
                    <a:gd name="connsiteY8" fmla="*/ 318589 h 528841"/>
                    <a:gd name="connsiteX9" fmla="*/ 43878 w 417870"/>
                    <a:gd name="connsiteY9" fmla="*/ 528841 h 528841"/>
                    <a:gd name="connsiteX10" fmla="*/ 0 w 417870"/>
                    <a:gd name="connsiteY10" fmla="*/ 528841 h 528841"/>
                    <a:gd name="connsiteX11" fmla="*/ 0 w 417870"/>
                    <a:gd name="connsiteY11" fmla="*/ 10290 h 528841"/>
                    <a:gd name="connsiteX12" fmla="*/ 37375 w 417870"/>
                    <a:gd name="connsiteY12" fmla="*/ 10290 h 528841"/>
                    <a:gd name="connsiteX13" fmla="*/ 41573 w 417870"/>
                    <a:gd name="connsiteY13" fmla="*/ 90061 h 528841"/>
                    <a:gd name="connsiteX14" fmla="*/ 71374 w 417870"/>
                    <a:gd name="connsiteY14" fmla="*/ 54580 h 528841"/>
                    <a:gd name="connsiteX15" fmla="*/ 110724 w 417870"/>
                    <a:gd name="connsiteY15" fmla="*/ 25932 h 528841"/>
                    <a:gd name="connsiteX16" fmla="*/ 158060 w 417870"/>
                    <a:gd name="connsiteY16" fmla="*/ 6833 h 528841"/>
                    <a:gd name="connsiteX17" fmla="*/ 211487 w 417870"/>
                    <a:gd name="connsiteY17" fmla="*/ 0 h 528841"/>
                    <a:gd name="connsiteX18" fmla="*/ 293152 w 417870"/>
                    <a:gd name="connsiteY18" fmla="*/ 15806 h 528841"/>
                    <a:gd name="connsiteX19" fmla="*/ 358598 w 417870"/>
                    <a:gd name="connsiteY19" fmla="*/ 59108 h 528841"/>
                    <a:gd name="connsiteX20" fmla="*/ 402065 w 417870"/>
                    <a:gd name="connsiteY20" fmla="*/ 123567 h 528841"/>
                    <a:gd name="connsiteX21" fmla="*/ 417870 w 417870"/>
                    <a:gd name="connsiteY21" fmla="*/ 203337 h 528841"/>
                    <a:gd name="connsiteX22" fmla="*/ 373169 w 417870"/>
                    <a:gd name="connsiteY22" fmla="*/ 203337 h 528841"/>
                    <a:gd name="connsiteX23" fmla="*/ 360162 w 417870"/>
                    <a:gd name="connsiteY23" fmla="*/ 138302 h 528841"/>
                    <a:gd name="connsiteX24" fmla="*/ 324846 w 417870"/>
                    <a:gd name="connsiteY24" fmla="*/ 86192 h 528841"/>
                    <a:gd name="connsiteX25" fmla="*/ 272406 w 417870"/>
                    <a:gd name="connsiteY25" fmla="*/ 51699 h 528841"/>
                    <a:gd name="connsiteX26" fmla="*/ 207947 w 417870"/>
                    <a:gd name="connsiteY26" fmla="*/ 39268 h 528841"/>
                    <a:gd name="connsiteX27" fmla="*/ 143489 w 417870"/>
                    <a:gd name="connsiteY27" fmla="*/ 51699 h 528841"/>
                    <a:gd name="connsiteX28" fmla="*/ 90802 w 417870"/>
                    <a:gd name="connsiteY28" fmla="*/ 86192 h 528841"/>
                    <a:gd name="connsiteX29" fmla="*/ 55321 w 417870"/>
                    <a:gd name="connsiteY29" fmla="*/ 138302 h 528841"/>
                    <a:gd name="connsiteX30" fmla="*/ 42314 w 417870"/>
                    <a:gd name="connsiteY30" fmla="*/ 203337 h 528841"/>
                    <a:gd name="connsiteX31" fmla="*/ 55321 w 417870"/>
                    <a:gd name="connsiteY31" fmla="*/ 268372 h 528841"/>
                    <a:gd name="connsiteX32" fmla="*/ 90802 w 417870"/>
                    <a:gd name="connsiteY32" fmla="*/ 320482 h 528841"/>
                    <a:gd name="connsiteX33" fmla="*/ 143489 w 417870"/>
                    <a:gd name="connsiteY33" fmla="*/ 354976 h 528841"/>
                    <a:gd name="connsiteX34" fmla="*/ 207947 w 417870"/>
                    <a:gd name="connsiteY34" fmla="*/ 367407 h 528841"/>
                    <a:gd name="connsiteX35" fmla="*/ 272406 w 417870"/>
                    <a:gd name="connsiteY35" fmla="*/ 354976 h 528841"/>
                    <a:gd name="connsiteX36" fmla="*/ 324846 w 417870"/>
                    <a:gd name="connsiteY36" fmla="*/ 320482 h 528841"/>
                    <a:gd name="connsiteX37" fmla="*/ 360162 w 417870"/>
                    <a:gd name="connsiteY37" fmla="*/ 268372 h 528841"/>
                    <a:gd name="connsiteX38" fmla="*/ 373169 w 417870"/>
                    <a:gd name="connsiteY38" fmla="*/ 203337 h 5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28841">
                      <a:moveTo>
                        <a:pt x="417788" y="203337"/>
                      </a:moveTo>
                      <a:cubicBezTo>
                        <a:pt x="417788" y="231574"/>
                        <a:pt x="412602" y="258082"/>
                        <a:pt x="402147" y="282861"/>
                      </a:cubicBezTo>
                      <a:cubicBezTo>
                        <a:pt x="391692" y="307640"/>
                        <a:pt x="377285" y="329291"/>
                        <a:pt x="358845" y="347731"/>
                      </a:cubicBezTo>
                      <a:cubicBezTo>
                        <a:pt x="340405" y="366172"/>
                        <a:pt x="318672" y="380660"/>
                        <a:pt x="293563" y="391198"/>
                      </a:cubicBezTo>
                      <a:cubicBezTo>
                        <a:pt x="268537" y="401735"/>
                        <a:pt x="241206" y="407004"/>
                        <a:pt x="211734" y="407004"/>
                      </a:cubicBezTo>
                      <a:cubicBezTo>
                        <a:pt x="193129" y="407004"/>
                        <a:pt x="175512" y="404781"/>
                        <a:pt x="158883" y="400336"/>
                      </a:cubicBezTo>
                      <a:cubicBezTo>
                        <a:pt x="142172" y="395890"/>
                        <a:pt x="126777" y="389798"/>
                        <a:pt x="112536" y="382060"/>
                      </a:cubicBezTo>
                      <a:cubicBezTo>
                        <a:pt x="98293" y="374321"/>
                        <a:pt x="85369" y="365019"/>
                        <a:pt x="73844" y="354235"/>
                      </a:cubicBezTo>
                      <a:cubicBezTo>
                        <a:pt x="62236" y="343450"/>
                        <a:pt x="52275" y="331514"/>
                        <a:pt x="43878" y="318589"/>
                      </a:cubicBezTo>
                      <a:lnTo>
                        <a:pt x="43878" y="528841"/>
                      </a:lnTo>
                      <a:lnTo>
                        <a:pt x="0" y="528841"/>
                      </a:lnTo>
                      <a:lnTo>
                        <a:pt x="0" y="10290"/>
                      </a:lnTo>
                      <a:lnTo>
                        <a:pt x="37375" y="10290"/>
                      </a:lnTo>
                      <a:lnTo>
                        <a:pt x="41573" y="90061"/>
                      </a:lnTo>
                      <a:cubicBezTo>
                        <a:pt x="49723" y="77301"/>
                        <a:pt x="59602" y="65529"/>
                        <a:pt x="71374" y="54580"/>
                      </a:cubicBezTo>
                      <a:cubicBezTo>
                        <a:pt x="83064" y="43631"/>
                        <a:pt x="96153" y="34082"/>
                        <a:pt x="110724" y="25932"/>
                      </a:cubicBezTo>
                      <a:cubicBezTo>
                        <a:pt x="125213" y="17782"/>
                        <a:pt x="141019" y="11443"/>
                        <a:pt x="158060" y="6833"/>
                      </a:cubicBezTo>
                      <a:cubicBezTo>
                        <a:pt x="175101" y="2223"/>
                        <a:pt x="192882" y="0"/>
                        <a:pt x="211487" y="0"/>
                      </a:cubicBezTo>
                      <a:cubicBezTo>
                        <a:pt x="240712" y="0"/>
                        <a:pt x="267961" y="5269"/>
                        <a:pt x="293152" y="15806"/>
                      </a:cubicBezTo>
                      <a:cubicBezTo>
                        <a:pt x="318342" y="26343"/>
                        <a:pt x="340158" y="40832"/>
                        <a:pt x="358598" y="59108"/>
                      </a:cubicBezTo>
                      <a:cubicBezTo>
                        <a:pt x="377039" y="77383"/>
                        <a:pt x="391527" y="98952"/>
                        <a:pt x="402065" y="123567"/>
                      </a:cubicBezTo>
                      <a:cubicBezTo>
                        <a:pt x="412602" y="148263"/>
                        <a:pt x="417870" y="174853"/>
                        <a:pt x="417870" y="203337"/>
                      </a:cubicBezTo>
                      <a:close/>
                      <a:moveTo>
                        <a:pt x="373169" y="203337"/>
                      </a:moveTo>
                      <a:cubicBezTo>
                        <a:pt x="373169" y="179957"/>
                        <a:pt x="368806" y="158224"/>
                        <a:pt x="360162" y="138302"/>
                      </a:cubicBezTo>
                      <a:cubicBezTo>
                        <a:pt x="351518" y="118380"/>
                        <a:pt x="339746" y="101010"/>
                        <a:pt x="324846" y="86192"/>
                      </a:cubicBezTo>
                      <a:cubicBezTo>
                        <a:pt x="309945" y="71456"/>
                        <a:pt x="292493" y="59931"/>
                        <a:pt x="272406" y="51699"/>
                      </a:cubicBezTo>
                      <a:cubicBezTo>
                        <a:pt x="252319" y="43466"/>
                        <a:pt x="230833" y="39268"/>
                        <a:pt x="207947" y="39268"/>
                      </a:cubicBezTo>
                      <a:cubicBezTo>
                        <a:pt x="185062" y="39268"/>
                        <a:pt x="163575" y="43384"/>
                        <a:pt x="143489" y="51699"/>
                      </a:cubicBezTo>
                      <a:cubicBezTo>
                        <a:pt x="123402" y="59931"/>
                        <a:pt x="105867" y="71456"/>
                        <a:pt x="90802" y="86192"/>
                      </a:cubicBezTo>
                      <a:cubicBezTo>
                        <a:pt x="75819" y="100928"/>
                        <a:pt x="63965" y="118298"/>
                        <a:pt x="55321" y="138302"/>
                      </a:cubicBezTo>
                      <a:cubicBezTo>
                        <a:pt x="46677" y="158307"/>
                        <a:pt x="42314" y="179957"/>
                        <a:pt x="42314" y="203337"/>
                      </a:cubicBezTo>
                      <a:cubicBezTo>
                        <a:pt x="42314" y="226717"/>
                        <a:pt x="46677" y="248450"/>
                        <a:pt x="55321" y="268372"/>
                      </a:cubicBezTo>
                      <a:cubicBezTo>
                        <a:pt x="63965" y="288377"/>
                        <a:pt x="75819" y="305664"/>
                        <a:pt x="90802" y="320482"/>
                      </a:cubicBezTo>
                      <a:cubicBezTo>
                        <a:pt x="105785" y="335300"/>
                        <a:pt x="123402" y="346743"/>
                        <a:pt x="143489" y="354976"/>
                      </a:cubicBezTo>
                      <a:cubicBezTo>
                        <a:pt x="163575" y="363290"/>
                        <a:pt x="185062" y="367407"/>
                        <a:pt x="207947" y="367407"/>
                      </a:cubicBezTo>
                      <a:cubicBezTo>
                        <a:pt x="230833" y="367407"/>
                        <a:pt x="252319" y="363290"/>
                        <a:pt x="272406" y="354976"/>
                      </a:cubicBezTo>
                      <a:cubicBezTo>
                        <a:pt x="292493" y="346743"/>
                        <a:pt x="310028" y="335218"/>
                        <a:pt x="324846" y="320482"/>
                      </a:cubicBezTo>
                      <a:cubicBezTo>
                        <a:pt x="339746" y="305747"/>
                        <a:pt x="351518" y="288377"/>
                        <a:pt x="360162" y="268372"/>
                      </a:cubicBezTo>
                      <a:cubicBezTo>
                        <a:pt x="368806" y="248368"/>
                        <a:pt x="373169" y="226717"/>
                        <a:pt x="373169" y="203337"/>
                      </a:cubicBezTo>
                      <a:close/>
                    </a:path>
                  </a:pathLst>
                </a:custGeom>
                <a:grpFill/>
                <a:ln w="8232" cap="flat">
                  <a:noFill/>
                  <a:prstDash val="solid"/>
                  <a:miter/>
                </a:ln>
              </p:spPr>
              <p:txBody>
                <a:bodyPr rtlCol="0" anchor="ctr"/>
                <a:lstStyle/>
                <a:p>
                  <a:endParaRPr lang="en-US"/>
                </a:p>
              </p:txBody>
            </p:sp>
            <p:sp>
              <p:nvSpPr>
                <p:cNvPr id="49" name="Forma Livre: Forma 48">
                  <a:extLst>
                    <a:ext uri="{FF2B5EF4-FFF2-40B4-BE49-F238E27FC236}">
                      <a16:creationId xmlns:a16="http://schemas.microsoft.com/office/drawing/2014/main" id="{B639D6FF-31FC-348E-CB23-DC4228D2C246}"/>
                    </a:ext>
                  </a:extLst>
                </p:cNvPr>
                <p:cNvSpPr/>
                <p:nvPr/>
              </p:nvSpPr>
              <p:spPr>
                <a:xfrm>
                  <a:off x="7710513" y="5158848"/>
                  <a:ext cx="452610" cy="563663"/>
                </a:xfrm>
                <a:custGeom>
                  <a:avLst/>
                  <a:gdLst>
                    <a:gd name="connsiteX0" fmla="*/ 61248 w 452610"/>
                    <a:gd name="connsiteY0" fmla="*/ 563664 h 563663"/>
                    <a:gd name="connsiteX1" fmla="*/ 17370 w 452610"/>
                    <a:gd name="connsiteY1" fmla="*/ 563664 h 563663"/>
                    <a:gd name="connsiteX2" fmla="*/ 0 w 452610"/>
                    <a:gd name="connsiteY2" fmla="*/ 546294 h 563663"/>
                    <a:gd name="connsiteX3" fmla="*/ 0 w 452610"/>
                    <a:gd name="connsiteY3" fmla="*/ 27743 h 563663"/>
                    <a:gd name="connsiteX4" fmla="*/ 17370 w 452610"/>
                    <a:gd name="connsiteY4" fmla="*/ 10373 h 563663"/>
                    <a:gd name="connsiteX5" fmla="*/ 54745 w 452610"/>
                    <a:gd name="connsiteY5" fmla="*/ 10373 h 563663"/>
                    <a:gd name="connsiteX6" fmla="*/ 72115 w 452610"/>
                    <a:gd name="connsiteY6" fmla="*/ 26837 h 563663"/>
                    <a:gd name="connsiteX7" fmla="*/ 74008 w 452610"/>
                    <a:gd name="connsiteY7" fmla="*/ 62071 h 563663"/>
                    <a:gd name="connsiteX8" fmla="*/ 76890 w 452610"/>
                    <a:gd name="connsiteY8" fmla="*/ 59355 h 563663"/>
                    <a:gd name="connsiteX9" fmla="*/ 119533 w 452610"/>
                    <a:gd name="connsiteY9" fmla="*/ 28237 h 563663"/>
                    <a:gd name="connsiteX10" fmla="*/ 170820 w 452610"/>
                    <a:gd name="connsiteY10" fmla="*/ 7491 h 563663"/>
                    <a:gd name="connsiteX11" fmla="*/ 228775 w 452610"/>
                    <a:gd name="connsiteY11" fmla="*/ 0 h 563663"/>
                    <a:gd name="connsiteX12" fmla="*/ 317190 w 452610"/>
                    <a:gd name="connsiteY12" fmla="*/ 17205 h 563663"/>
                    <a:gd name="connsiteX13" fmla="*/ 388152 w 452610"/>
                    <a:gd name="connsiteY13" fmla="*/ 64212 h 563663"/>
                    <a:gd name="connsiteX14" fmla="*/ 435405 w 452610"/>
                    <a:gd name="connsiteY14" fmla="*/ 134186 h 563663"/>
                    <a:gd name="connsiteX15" fmla="*/ 452610 w 452610"/>
                    <a:gd name="connsiteY15" fmla="*/ 220790 h 563663"/>
                    <a:gd name="connsiteX16" fmla="*/ 435652 w 452610"/>
                    <a:gd name="connsiteY16" fmla="*/ 307064 h 563663"/>
                    <a:gd name="connsiteX17" fmla="*/ 388646 w 452610"/>
                    <a:gd name="connsiteY17" fmla="*/ 377450 h 563663"/>
                    <a:gd name="connsiteX18" fmla="*/ 317848 w 452610"/>
                    <a:gd name="connsiteY18" fmla="*/ 424703 h 563663"/>
                    <a:gd name="connsiteX19" fmla="*/ 229269 w 452610"/>
                    <a:gd name="connsiteY19" fmla="*/ 441909 h 563663"/>
                    <a:gd name="connsiteX20" fmla="*/ 171972 w 452610"/>
                    <a:gd name="connsiteY20" fmla="*/ 434664 h 563663"/>
                    <a:gd name="connsiteX21" fmla="*/ 121755 w 452610"/>
                    <a:gd name="connsiteY21" fmla="*/ 414825 h 563663"/>
                    <a:gd name="connsiteX22" fmla="*/ 79524 w 452610"/>
                    <a:gd name="connsiteY22" fmla="*/ 384365 h 563663"/>
                    <a:gd name="connsiteX23" fmla="*/ 78783 w 452610"/>
                    <a:gd name="connsiteY23" fmla="*/ 383706 h 563663"/>
                    <a:gd name="connsiteX24" fmla="*/ 78783 w 452610"/>
                    <a:gd name="connsiteY24" fmla="*/ 546294 h 563663"/>
                    <a:gd name="connsiteX25" fmla="*/ 61413 w 452610"/>
                    <a:gd name="connsiteY25" fmla="*/ 563664 h 563663"/>
                    <a:gd name="connsiteX26" fmla="*/ 34740 w 452610"/>
                    <a:gd name="connsiteY26" fmla="*/ 528924 h 563663"/>
                    <a:gd name="connsiteX27" fmla="*/ 43878 w 452610"/>
                    <a:gd name="connsiteY27" fmla="*/ 528924 h 563663"/>
                    <a:gd name="connsiteX28" fmla="*/ 43878 w 452610"/>
                    <a:gd name="connsiteY28" fmla="*/ 336042 h 563663"/>
                    <a:gd name="connsiteX29" fmla="*/ 56309 w 452610"/>
                    <a:gd name="connsiteY29" fmla="*/ 319412 h 563663"/>
                    <a:gd name="connsiteX30" fmla="*/ 74667 w 452610"/>
                    <a:gd name="connsiteY30" fmla="*/ 325010 h 563663"/>
                    <a:gd name="connsiteX31" fmla="*/ 56721 w 452610"/>
                    <a:gd name="connsiteY31" fmla="*/ 292740 h 563663"/>
                    <a:gd name="connsiteX32" fmla="*/ 42314 w 452610"/>
                    <a:gd name="connsiteY32" fmla="*/ 220790 h 563663"/>
                    <a:gd name="connsiteX33" fmla="*/ 56721 w 452610"/>
                    <a:gd name="connsiteY33" fmla="*/ 148840 h 563663"/>
                    <a:gd name="connsiteX34" fmla="*/ 95989 w 452610"/>
                    <a:gd name="connsiteY34" fmla="*/ 91296 h 563663"/>
                    <a:gd name="connsiteX35" fmla="*/ 154190 w 452610"/>
                    <a:gd name="connsiteY35" fmla="*/ 53098 h 563663"/>
                    <a:gd name="connsiteX36" fmla="*/ 225235 w 452610"/>
                    <a:gd name="connsiteY36" fmla="*/ 39350 h 563663"/>
                    <a:gd name="connsiteX37" fmla="*/ 296362 w 452610"/>
                    <a:gd name="connsiteY37" fmla="*/ 53098 h 563663"/>
                    <a:gd name="connsiteX38" fmla="*/ 354482 w 452610"/>
                    <a:gd name="connsiteY38" fmla="*/ 91378 h 563663"/>
                    <a:gd name="connsiteX39" fmla="*/ 393503 w 452610"/>
                    <a:gd name="connsiteY39" fmla="*/ 148922 h 563663"/>
                    <a:gd name="connsiteX40" fmla="*/ 407909 w 452610"/>
                    <a:gd name="connsiteY40" fmla="*/ 220872 h 563663"/>
                    <a:gd name="connsiteX41" fmla="*/ 393503 w 452610"/>
                    <a:gd name="connsiteY41" fmla="*/ 292822 h 563663"/>
                    <a:gd name="connsiteX42" fmla="*/ 354482 w 452610"/>
                    <a:gd name="connsiteY42" fmla="*/ 350366 h 563663"/>
                    <a:gd name="connsiteX43" fmla="*/ 296362 w 452610"/>
                    <a:gd name="connsiteY43" fmla="*/ 388646 h 563663"/>
                    <a:gd name="connsiteX44" fmla="*/ 225235 w 452610"/>
                    <a:gd name="connsiteY44" fmla="*/ 402394 h 563663"/>
                    <a:gd name="connsiteX45" fmla="*/ 154108 w 452610"/>
                    <a:gd name="connsiteY45" fmla="*/ 388646 h 563663"/>
                    <a:gd name="connsiteX46" fmla="*/ 95906 w 452610"/>
                    <a:gd name="connsiteY46" fmla="*/ 350448 h 563663"/>
                    <a:gd name="connsiteX47" fmla="*/ 76149 w 452610"/>
                    <a:gd name="connsiteY47" fmla="*/ 327398 h 563663"/>
                    <a:gd name="connsiteX48" fmla="*/ 102986 w 452610"/>
                    <a:gd name="connsiteY48" fmla="*/ 359174 h 563663"/>
                    <a:gd name="connsiteX49" fmla="*/ 138138 w 452610"/>
                    <a:gd name="connsiteY49" fmla="*/ 384447 h 563663"/>
                    <a:gd name="connsiteX50" fmla="*/ 180699 w 452610"/>
                    <a:gd name="connsiteY50" fmla="*/ 401241 h 563663"/>
                    <a:gd name="connsiteX51" fmla="*/ 229104 w 452610"/>
                    <a:gd name="connsiteY51" fmla="*/ 407333 h 563663"/>
                    <a:gd name="connsiteX52" fmla="*/ 304265 w 452610"/>
                    <a:gd name="connsiteY52" fmla="*/ 392844 h 563663"/>
                    <a:gd name="connsiteX53" fmla="*/ 363949 w 452610"/>
                    <a:gd name="connsiteY53" fmla="*/ 353082 h 563663"/>
                    <a:gd name="connsiteX54" fmla="*/ 403546 w 452610"/>
                    <a:gd name="connsiteY54" fmla="*/ 293728 h 563663"/>
                    <a:gd name="connsiteX55" fmla="*/ 417788 w 452610"/>
                    <a:gd name="connsiteY55" fmla="*/ 220872 h 563663"/>
                    <a:gd name="connsiteX56" fmla="*/ 403382 w 452610"/>
                    <a:gd name="connsiteY56" fmla="*/ 147934 h 563663"/>
                    <a:gd name="connsiteX57" fmla="*/ 363619 w 452610"/>
                    <a:gd name="connsiteY57" fmla="*/ 88908 h 563663"/>
                    <a:gd name="connsiteX58" fmla="*/ 303689 w 452610"/>
                    <a:gd name="connsiteY58" fmla="*/ 49311 h 563663"/>
                    <a:gd name="connsiteX59" fmla="*/ 228775 w 452610"/>
                    <a:gd name="connsiteY59" fmla="*/ 34822 h 563663"/>
                    <a:gd name="connsiteX60" fmla="*/ 179875 w 452610"/>
                    <a:gd name="connsiteY60" fmla="*/ 41079 h 563663"/>
                    <a:gd name="connsiteX61" fmla="*/ 136574 w 452610"/>
                    <a:gd name="connsiteY61" fmla="*/ 58531 h 563663"/>
                    <a:gd name="connsiteX62" fmla="*/ 100599 w 452610"/>
                    <a:gd name="connsiteY62" fmla="*/ 84710 h 563663"/>
                    <a:gd name="connsiteX63" fmla="*/ 73597 w 452610"/>
                    <a:gd name="connsiteY63" fmla="*/ 116898 h 563663"/>
                    <a:gd name="connsiteX64" fmla="*/ 54498 w 452610"/>
                    <a:gd name="connsiteY64" fmla="*/ 124307 h 563663"/>
                    <a:gd name="connsiteX65" fmla="*/ 41573 w 452610"/>
                    <a:gd name="connsiteY65" fmla="*/ 108419 h 563663"/>
                    <a:gd name="connsiteX66" fmla="*/ 38280 w 452610"/>
                    <a:gd name="connsiteY66" fmla="*/ 45113 h 563663"/>
                    <a:gd name="connsiteX67" fmla="*/ 34740 w 452610"/>
                    <a:gd name="connsiteY67" fmla="*/ 45113 h 563663"/>
                    <a:gd name="connsiteX68" fmla="*/ 34740 w 452610"/>
                    <a:gd name="connsiteY68" fmla="*/ 528924 h 563663"/>
                    <a:gd name="connsiteX69" fmla="*/ 225317 w 452610"/>
                    <a:gd name="connsiteY69" fmla="*/ 74090 h 563663"/>
                    <a:gd name="connsiteX70" fmla="*/ 167445 w 452610"/>
                    <a:gd name="connsiteY70" fmla="*/ 85204 h 563663"/>
                    <a:gd name="connsiteX71" fmla="*/ 120356 w 452610"/>
                    <a:gd name="connsiteY71" fmla="*/ 116075 h 563663"/>
                    <a:gd name="connsiteX72" fmla="*/ 88579 w 452610"/>
                    <a:gd name="connsiteY72" fmla="*/ 162670 h 563663"/>
                    <a:gd name="connsiteX73" fmla="*/ 77054 w 452610"/>
                    <a:gd name="connsiteY73" fmla="*/ 220872 h 563663"/>
                    <a:gd name="connsiteX74" fmla="*/ 88579 w 452610"/>
                    <a:gd name="connsiteY74" fmla="*/ 279074 h 563663"/>
                    <a:gd name="connsiteX75" fmla="*/ 120356 w 452610"/>
                    <a:gd name="connsiteY75" fmla="*/ 325669 h 563663"/>
                    <a:gd name="connsiteX76" fmla="*/ 167445 w 452610"/>
                    <a:gd name="connsiteY76" fmla="*/ 356540 h 563663"/>
                    <a:gd name="connsiteX77" fmla="*/ 225317 w 452610"/>
                    <a:gd name="connsiteY77" fmla="*/ 367653 h 563663"/>
                    <a:gd name="connsiteX78" fmla="*/ 283190 w 452610"/>
                    <a:gd name="connsiteY78" fmla="*/ 356540 h 563663"/>
                    <a:gd name="connsiteX79" fmla="*/ 330032 w 452610"/>
                    <a:gd name="connsiteY79" fmla="*/ 325751 h 563663"/>
                    <a:gd name="connsiteX80" fmla="*/ 361644 w 452610"/>
                    <a:gd name="connsiteY80" fmla="*/ 279074 h 563663"/>
                    <a:gd name="connsiteX81" fmla="*/ 373169 w 452610"/>
                    <a:gd name="connsiteY81" fmla="*/ 220872 h 563663"/>
                    <a:gd name="connsiteX82" fmla="*/ 361644 w 452610"/>
                    <a:gd name="connsiteY82" fmla="*/ 162670 h 563663"/>
                    <a:gd name="connsiteX83" fmla="*/ 330032 w 452610"/>
                    <a:gd name="connsiteY83" fmla="*/ 115993 h 563663"/>
                    <a:gd name="connsiteX84" fmla="*/ 283190 w 452610"/>
                    <a:gd name="connsiteY84" fmla="*/ 85204 h 563663"/>
                    <a:gd name="connsiteX85" fmla="*/ 225317 w 452610"/>
                    <a:gd name="connsiteY85" fmla="*/ 74090 h 56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10" h="563663">
                      <a:moveTo>
                        <a:pt x="61248" y="563664"/>
                      </a:moveTo>
                      <a:lnTo>
                        <a:pt x="17370" y="563664"/>
                      </a:lnTo>
                      <a:cubicBezTo>
                        <a:pt x="7821" y="563664"/>
                        <a:pt x="0" y="555925"/>
                        <a:pt x="0" y="546294"/>
                      </a:cubicBezTo>
                      <a:lnTo>
                        <a:pt x="0" y="27743"/>
                      </a:lnTo>
                      <a:cubicBezTo>
                        <a:pt x="0" y="18193"/>
                        <a:pt x="7738" y="10373"/>
                        <a:pt x="17370" y="10373"/>
                      </a:cubicBezTo>
                      <a:lnTo>
                        <a:pt x="54745" y="10373"/>
                      </a:lnTo>
                      <a:cubicBezTo>
                        <a:pt x="63965" y="10373"/>
                        <a:pt x="71621" y="17617"/>
                        <a:pt x="72115" y="26837"/>
                      </a:cubicBezTo>
                      <a:lnTo>
                        <a:pt x="74008" y="62071"/>
                      </a:lnTo>
                      <a:cubicBezTo>
                        <a:pt x="74996" y="61166"/>
                        <a:pt x="75902" y="60260"/>
                        <a:pt x="76890" y="59355"/>
                      </a:cubicBezTo>
                      <a:cubicBezTo>
                        <a:pt x="89567" y="47500"/>
                        <a:pt x="103891" y="37045"/>
                        <a:pt x="119533" y="28237"/>
                      </a:cubicBezTo>
                      <a:cubicBezTo>
                        <a:pt x="135256" y="19428"/>
                        <a:pt x="152462" y="12431"/>
                        <a:pt x="170820" y="7491"/>
                      </a:cubicBezTo>
                      <a:cubicBezTo>
                        <a:pt x="189260" y="2552"/>
                        <a:pt x="208770" y="0"/>
                        <a:pt x="228775" y="0"/>
                      </a:cubicBezTo>
                      <a:cubicBezTo>
                        <a:pt x="260222" y="0"/>
                        <a:pt x="289941" y="5762"/>
                        <a:pt x="317190" y="17205"/>
                      </a:cubicBezTo>
                      <a:cubicBezTo>
                        <a:pt x="344356" y="28566"/>
                        <a:pt x="368230" y="44372"/>
                        <a:pt x="388152" y="64212"/>
                      </a:cubicBezTo>
                      <a:cubicBezTo>
                        <a:pt x="408074" y="84051"/>
                        <a:pt x="423962" y="107596"/>
                        <a:pt x="435405" y="134186"/>
                      </a:cubicBezTo>
                      <a:cubicBezTo>
                        <a:pt x="446848" y="160941"/>
                        <a:pt x="452610" y="190083"/>
                        <a:pt x="452610" y="220790"/>
                      </a:cubicBezTo>
                      <a:cubicBezTo>
                        <a:pt x="452610" y="251496"/>
                        <a:pt x="446930" y="280227"/>
                        <a:pt x="435652" y="307064"/>
                      </a:cubicBezTo>
                      <a:cubicBezTo>
                        <a:pt x="424374" y="333819"/>
                        <a:pt x="408568" y="357528"/>
                        <a:pt x="388646" y="377450"/>
                      </a:cubicBezTo>
                      <a:cubicBezTo>
                        <a:pt x="368723" y="397372"/>
                        <a:pt x="344850" y="413260"/>
                        <a:pt x="317848" y="424703"/>
                      </a:cubicBezTo>
                      <a:cubicBezTo>
                        <a:pt x="290764" y="436146"/>
                        <a:pt x="260963" y="441909"/>
                        <a:pt x="229269" y="441909"/>
                      </a:cubicBezTo>
                      <a:cubicBezTo>
                        <a:pt x="209264" y="441909"/>
                        <a:pt x="190001" y="439439"/>
                        <a:pt x="171972" y="434664"/>
                      </a:cubicBezTo>
                      <a:cubicBezTo>
                        <a:pt x="154026" y="429889"/>
                        <a:pt x="137150" y="423221"/>
                        <a:pt x="121755" y="414825"/>
                      </a:cubicBezTo>
                      <a:cubicBezTo>
                        <a:pt x="106279" y="406427"/>
                        <a:pt x="92037" y="396137"/>
                        <a:pt x="79524" y="384365"/>
                      </a:cubicBezTo>
                      <a:cubicBezTo>
                        <a:pt x="79277" y="384118"/>
                        <a:pt x="79030" y="383871"/>
                        <a:pt x="78783" y="383706"/>
                      </a:cubicBezTo>
                      <a:lnTo>
                        <a:pt x="78783" y="546294"/>
                      </a:lnTo>
                      <a:cubicBezTo>
                        <a:pt x="78783" y="555843"/>
                        <a:pt x="71045" y="563664"/>
                        <a:pt x="61413" y="563664"/>
                      </a:cubicBezTo>
                      <a:close/>
                      <a:moveTo>
                        <a:pt x="34740" y="528924"/>
                      </a:moveTo>
                      <a:lnTo>
                        <a:pt x="43878" y="528924"/>
                      </a:lnTo>
                      <a:lnTo>
                        <a:pt x="43878" y="336042"/>
                      </a:lnTo>
                      <a:cubicBezTo>
                        <a:pt x="43878" y="328303"/>
                        <a:pt x="48900" y="321553"/>
                        <a:pt x="56309" y="319412"/>
                      </a:cubicBezTo>
                      <a:cubicBezTo>
                        <a:pt x="63060" y="317437"/>
                        <a:pt x="70303" y="319741"/>
                        <a:pt x="74667" y="325010"/>
                      </a:cubicBezTo>
                      <a:cubicBezTo>
                        <a:pt x="67751" y="315049"/>
                        <a:pt x="61742" y="304265"/>
                        <a:pt x="56721" y="292740"/>
                      </a:cubicBezTo>
                      <a:cubicBezTo>
                        <a:pt x="47171" y="270677"/>
                        <a:pt x="42314" y="246474"/>
                        <a:pt x="42314" y="220790"/>
                      </a:cubicBezTo>
                      <a:cubicBezTo>
                        <a:pt x="42314" y="195105"/>
                        <a:pt x="47171" y="170902"/>
                        <a:pt x="56721" y="148840"/>
                      </a:cubicBezTo>
                      <a:cubicBezTo>
                        <a:pt x="66187" y="126942"/>
                        <a:pt x="79442" y="107514"/>
                        <a:pt x="95989" y="91296"/>
                      </a:cubicBezTo>
                      <a:cubicBezTo>
                        <a:pt x="112535" y="74996"/>
                        <a:pt x="132128" y="62154"/>
                        <a:pt x="154190" y="53098"/>
                      </a:cubicBezTo>
                      <a:cubicBezTo>
                        <a:pt x="176335" y="43960"/>
                        <a:pt x="200209" y="39350"/>
                        <a:pt x="225235" y="39350"/>
                      </a:cubicBezTo>
                      <a:cubicBezTo>
                        <a:pt x="250261" y="39350"/>
                        <a:pt x="274217" y="43960"/>
                        <a:pt x="296362" y="53098"/>
                      </a:cubicBezTo>
                      <a:cubicBezTo>
                        <a:pt x="318507" y="62154"/>
                        <a:pt x="338017" y="75078"/>
                        <a:pt x="354482" y="91378"/>
                      </a:cubicBezTo>
                      <a:cubicBezTo>
                        <a:pt x="370864" y="107678"/>
                        <a:pt x="383953" y="127024"/>
                        <a:pt x="393503" y="148922"/>
                      </a:cubicBezTo>
                      <a:cubicBezTo>
                        <a:pt x="403052" y="170985"/>
                        <a:pt x="407909" y="195187"/>
                        <a:pt x="407909" y="220872"/>
                      </a:cubicBezTo>
                      <a:cubicBezTo>
                        <a:pt x="407909" y="246557"/>
                        <a:pt x="403052" y="270760"/>
                        <a:pt x="393503" y="292822"/>
                      </a:cubicBezTo>
                      <a:cubicBezTo>
                        <a:pt x="384036" y="314720"/>
                        <a:pt x="370864" y="334066"/>
                        <a:pt x="354482" y="350366"/>
                      </a:cubicBezTo>
                      <a:cubicBezTo>
                        <a:pt x="338017" y="366665"/>
                        <a:pt x="318507" y="379508"/>
                        <a:pt x="296362" y="388646"/>
                      </a:cubicBezTo>
                      <a:cubicBezTo>
                        <a:pt x="274299" y="397784"/>
                        <a:pt x="250344" y="402394"/>
                        <a:pt x="225235" y="402394"/>
                      </a:cubicBezTo>
                      <a:cubicBezTo>
                        <a:pt x="200127" y="402394"/>
                        <a:pt x="176253" y="397784"/>
                        <a:pt x="154108" y="388646"/>
                      </a:cubicBezTo>
                      <a:cubicBezTo>
                        <a:pt x="132046" y="379590"/>
                        <a:pt x="112453" y="366748"/>
                        <a:pt x="95906" y="350448"/>
                      </a:cubicBezTo>
                      <a:cubicBezTo>
                        <a:pt x="88662" y="343368"/>
                        <a:pt x="82076" y="335630"/>
                        <a:pt x="76149" y="327398"/>
                      </a:cubicBezTo>
                      <a:cubicBezTo>
                        <a:pt x="83640" y="338923"/>
                        <a:pt x="92696" y="349543"/>
                        <a:pt x="102986" y="359174"/>
                      </a:cubicBezTo>
                      <a:cubicBezTo>
                        <a:pt x="113441" y="368971"/>
                        <a:pt x="125295" y="377450"/>
                        <a:pt x="138138" y="384447"/>
                      </a:cubicBezTo>
                      <a:cubicBezTo>
                        <a:pt x="151144" y="391527"/>
                        <a:pt x="165387" y="397207"/>
                        <a:pt x="180699" y="401241"/>
                      </a:cubicBezTo>
                      <a:cubicBezTo>
                        <a:pt x="195846" y="405275"/>
                        <a:pt x="212146" y="407333"/>
                        <a:pt x="229104" y="407333"/>
                      </a:cubicBezTo>
                      <a:cubicBezTo>
                        <a:pt x="256106" y="407333"/>
                        <a:pt x="281379" y="402476"/>
                        <a:pt x="304265" y="392844"/>
                      </a:cubicBezTo>
                      <a:cubicBezTo>
                        <a:pt x="327068" y="383212"/>
                        <a:pt x="347155" y="369876"/>
                        <a:pt x="363949" y="353082"/>
                      </a:cubicBezTo>
                      <a:cubicBezTo>
                        <a:pt x="380743" y="336288"/>
                        <a:pt x="393997" y="316366"/>
                        <a:pt x="403546" y="293728"/>
                      </a:cubicBezTo>
                      <a:cubicBezTo>
                        <a:pt x="413013" y="271171"/>
                        <a:pt x="417788" y="246721"/>
                        <a:pt x="417788" y="220872"/>
                      </a:cubicBezTo>
                      <a:cubicBezTo>
                        <a:pt x="417788" y="195023"/>
                        <a:pt x="412931" y="170326"/>
                        <a:pt x="403382" y="147934"/>
                      </a:cubicBezTo>
                      <a:cubicBezTo>
                        <a:pt x="393750" y="125460"/>
                        <a:pt x="380331" y="105620"/>
                        <a:pt x="363619" y="88908"/>
                      </a:cubicBezTo>
                      <a:cubicBezTo>
                        <a:pt x="346826" y="72279"/>
                        <a:pt x="326657" y="58943"/>
                        <a:pt x="303689" y="49311"/>
                      </a:cubicBezTo>
                      <a:cubicBezTo>
                        <a:pt x="280720" y="39680"/>
                        <a:pt x="255530" y="34822"/>
                        <a:pt x="228775" y="34822"/>
                      </a:cubicBezTo>
                      <a:cubicBezTo>
                        <a:pt x="211816" y="34822"/>
                        <a:pt x="195352" y="36963"/>
                        <a:pt x="179875" y="41079"/>
                      </a:cubicBezTo>
                      <a:cubicBezTo>
                        <a:pt x="164316" y="45278"/>
                        <a:pt x="149745" y="51122"/>
                        <a:pt x="136574" y="58531"/>
                      </a:cubicBezTo>
                      <a:cubicBezTo>
                        <a:pt x="123319" y="65941"/>
                        <a:pt x="111218" y="74749"/>
                        <a:pt x="100599" y="84710"/>
                      </a:cubicBezTo>
                      <a:cubicBezTo>
                        <a:pt x="89979" y="94589"/>
                        <a:pt x="80923" y="105455"/>
                        <a:pt x="73597" y="116898"/>
                      </a:cubicBezTo>
                      <a:cubicBezTo>
                        <a:pt x="69563" y="123237"/>
                        <a:pt x="61824" y="126283"/>
                        <a:pt x="54498" y="124307"/>
                      </a:cubicBezTo>
                      <a:cubicBezTo>
                        <a:pt x="47171" y="122414"/>
                        <a:pt x="41984" y="115993"/>
                        <a:pt x="41573" y="108419"/>
                      </a:cubicBezTo>
                      <a:lnTo>
                        <a:pt x="38280" y="45113"/>
                      </a:lnTo>
                      <a:lnTo>
                        <a:pt x="34740" y="45113"/>
                      </a:lnTo>
                      <a:lnTo>
                        <a:pt x="34740" y="528924"/>
                      </a:lnTo>
                      <a:close/>
                      <a:moveTo>
                        <a:pt x="225317" y="74090"/>
                      </a:moveTo>
                      <a:cubicBezTo>
                        <a:pt x="204819" y="74090"/>
                        <a:pt x="185309" y="77795"/>
                        <a:pt x="167445" y="85204"/>
                      </a:cubicBezTo>
                      <a:cubicBezTo>
                        <a:pt x="149498" y="92613"/>
                        <a:pt x="133692" y="102986"/>
                        <a:pt x="120356" y="116075"/>
                      </a:cubicBezTo>
                      <a:cubicBezTo>
                        <a:pt x="107020" y="129164"/>
                        <a:pt x="96318" y="144888"/>
                        <a:pt x="88579" y="162670"/>
                      </a:cubicBezTo>
                      <a:cubicBezTo>
                        <a:pt x="80923" y="180369"/>
                        <a:pt x="77054" y="199962"/>
                        <a:pt x="77054" y="220872"/>
                      </a:cubicBezTo>
                      <a:cubicBezTo>
                        <a:pt x="77054" y="241782"/>
                        <a:pt x="80923" y="261375"/>
                        <a:pt x="88579" y="279074"/>
                      </a:cubicBezTo>
                      <a:cubicBezTo>
                        <a:pt x="96318" y="296856"/>
                        <a:pt x="106937" y="312579"/>
                        <a:pt x="120356" y="325669"/>
                      </a:cubicBezTo>
                      <a:cubicBezTo>
                        <a:pt x="133692" y="338758"/>
                        <a:pt x="149498" y="349131"/>
                        <a:pt x="167445" y="356540"/>
                      </a:cubicBezTo>
                      <a:cubicBezTo>
                        <a:pt x="185309" y="363949"/>
                        <a:pt x="204819" y="367653"/>
                        <a:pt x="225317" y="367653"/>
                      </a:cubicBezTo>
                      <a:cubicBezTo>
                        <a:pt x="245816" y="367653"/>
                        <a:pt x="265326" y="363949"/>
                        <a:pt x="283190" y="356540"/>
                      </a:cubicBezTo>
                      <a:cubicBezTo>
                        <a:pt x="301054" y="349213"/>
                        <a:pt x="316860" y="338840"/>
                        <a:pt x="330032" y="325751"/>
                      </a:cubicBezTo>
                      <a:cubicBezTo>
                        <a:pt x="343286" y="312662"/>
                        <a:pt x="353905" y="296938"/>
                        <a:pt x="361644" y="279074"/>
                      </a:cubicBezTo>
                      <a:cubicBezTo>
                        <a:pt x="369300" y="261375"/>
                        <a:pt x="373169" y="241864"/>
                        <a:pt x="373169" y="220872"/>
                      </a:cubicBezTo>
                      <a:cubicBezTo>
                        <a:pt x="373169" y="199879"/>
                        <a:pt x="369300" y="180369"/>
                        <a:pt x="361644" y="162670"/>
                      </a:cubicBezTo>
                      <a:cubicBezTo>
                        <a:pt x="353905" y="144805"/>
                        <a:pt x="343286" y="129164"/>
                        <a:pt x="330032" y="115993"/>
                      </a:cubicBezTo>
                      <a:cubicBezTo>
                        <a:pt x="316860" y="102903"/>
                        <a:pt x="301054" y="92531"/>
                        <a:pt x="283190" y="85204"/>
                      </a:cubicBezTo>
                      <a:cubicBezTo>
                        <a:pt x="265326" y="77795"/>
                        <a:pt x="245816" y="74090"/>
                        <a:pt x="225317" y="74090"/>
                      </a:cubicBezTo>
                      <a:close/>
                    </a:path>
                  </a:pathLst>
                </a:custGeom>
                <a:grpFill/>
                <a:ln w="8232" cap="flat">
                  <a:noFill/>
                  <a:prstDash val="solid"/>
                  <a:miter/>
                </a:ln>
              </p:spPr>
              <p:txBody>
                <a:bodyPr rtlCol="0" anchor="ctr"/>
                <a:lstStyle/>
                <a:p>
                  <a:endParaRPr lang="en-US"/>
                </a:p>
              </p:txBody>
            </p:sp>
          </p:grpSp>
          <p:grpSp>
            <p:nvGrpSpPr>
              <p:cNvPr id="27" name="Gráfico 23">
                <a:extLst>
                  <a:ext uri="{FF2B5EF4-FFF2-40B4-BE49-F238E27FC236}">
                    <a16:creationId xmlns:a16="http://schemas.microsoft.com/office/drawing/2014/main" id="{9E2FB352-7B4C-EC8B-A971-692AB765355C}"/>
                  </a:ext>
                </a:extLst>
              </p:cNvPr>
              <p:cNvGrpSpPr/>
              <p:nvPr/>
            </p:nvGrpSpPr>
            <p:grpSpPr>
              <a:xfrm>
                <a:off x="8390335" y="5159012"/>
                <a:ext cx="452610" cy="441743"/>
                <a:chOff x="8390335" y="5159012"/>
                <a:chExt cx="452610" cy="441743"/>
              </a:xfrm>
              <a:grpFill/>
            </p:grpSpPr>
            <p:sp>
              <p:nvSpPr>
                <p:cNvPr id="46" name="Forma Livre: Forma 45">
                  <a:extLst>
                    <a:ext uri="{FF2B5EF4-FFF2-40B4-BE49-F238E27FC236}">
                      <a16:creationId xmlns:a16="http://schemas.microsoft.com/office/drawing/2014/main" id="{CA9D158A-5E39-851F-A2DD-D46329DF1933}"/>
                    </a:ext>
                  </a:extLst>
                </p:cNvPr>
                <p:cNvSpPr/>
                <p:nvPr/>
              </p:nvSpPr>
              <p:spPr>
                <a:xfrm>
                  <a:off x="8407787" y="5176300"/>
                  <a:ext cx="418034" cy="407086"/>
                </a:xfrm>
                <a:custGeom>
                  <a:avLst/>
                  <a:gdLst>
                    <a:gd name="connsiteX0" fmla="*/ 0 w 418034"/>
                    <a:gd name="connsiteY0" fmla="*/ 203337 h 407086"/>
                    <a:gd name="connsiteX1" fmla="*/ 16053 w 418034"/>
                    <a:gd name="connsiteY1" fmla="*/ 123813 h 407086"/>
                    <a:gd name="connsiteX2" fmla="*/ 60343 w 418034"/>
                    <a:gd name="connsiteY2" fmla="*/ 59108 h 407086"/>
                    <a:gd name="connsiteX3" fmla="*/ 126777 w 418034"/>
                    <a:gd name="connsiteY3" fmla="*/ 15806 h 407086"/>
                    <a:gd name="connsiteX4" fmla="*/ 208852 w 418034"/>
                    <a:gd name="connsiteY4" fmla="*/ 0 h 407086"/>
                    <a:gd name="connsiteX5" fmla="*/ 291257 w 418034"/>
                    <a:gd name="connsiteY5" fmla="*/ 15806 h 407086"/>
                    <a:gd name="connsiteX6" fmla="*/ 357692 w 418034"/>
                    <a:gd name="connsiteY6" fmla="*/ 59108 h 407086"/>
                    <a:gd name="connsiteX7" fmla="*/ 401982 w 418034"/>
                    <a:gd name="connsiteY7" fmla="*/ 123813 h 407086"/>
                    <a:gd name="connsiteX8" fmla="*/ 418035 w 418034"/>
                    <a:gd name="connsiteY8" fmla="*/ 203337 h 407086"/>
                    <a:gd name="connsiteX9" fmla="*/ 401982 w 418034"/>
                    <a:gd name="connsiteY9" fmla="*/ 283272 h 407086"/>
                    <a:gd name="connsiteX10" fmla="*/ 357692 w 418034"/>
                    <a:gd name="connsiteY10" fmla="*/ 347978 h 407086"/>
                    <a:gd name="connsiteX11" fmla="*/ 291257 w 418034"/>
                    <a:gd name="connsiteY11" fmla="*/ 391280 h 407086"/>
                    <a:gd name="connsiteX12" fmla="*/ 208852 w 418034"/>
                    <a:gd name="connsiteY12" fmla="*/ 407086 h 407086"/>
                    <a:gd name="connsiteX13" fmla="*/ 126777 w 418034"/>
                    <a:gd name="connsiteY13" fmla="*/ 391280 h 407086"/>
                    <a:gd name="connsiteX14" fmla="*/ 60590 w 418034"/>
                    <a:gd name="connsiteY14" fmla="*/ 347978 h 407086"/>
                    <a:gd name="connsiteX15" fmla="*/ 16300 w 418034"/>
                    <a:gd name="connsiteY15" fmla="*/ 283272 h 407086"/>
                    <a:gd name="connsiteX16" fmla="*/ 82 w 418034"/>
                    <a:gd name="connsiteY16" fmla="*/ 203337 h 407086"/>
                    <a:gd name="connsiteX17" fmla="*/ 44207 w 418034"/>
                    <a:gd name="connsiteY17" fmla="*/ 203337 h 407086"/>
                    <a:gd name="connsiteX18" fmla="*/ 57214 w 418034"/>
                    <a:gd name="connsiteY18" fmla="*/ 268619 h 407086"/>
                    <a:gd name="connsiteX19" fmla="*/ 92531 w 418034"/>
                    <a:gd name="connsiteY19" fmla="*/ 320730 h 407086"/>
                    <a:gd name="connsiteX20" fmla="*/ 144971 w 418034"/>
                    <a:gd name="connsiteY20" fmla="*/ 355058 h 407086"/>
                    <a:gd name="connsiteX21" fmla="*/ 209429 w 418034"/>
                    <a:gd name="connsiteY21" fmla="*/ 367489 h 407086"/>
                    <a:gd name="connsiteX22" fmla="*/ 273723 w 418034"/>
                    <a:gd name="connsiteY22" fmla="*/ 355058 h 407086"/>
                    <a:gd name="connsiteX23" fmla="*/ 325998 w 418034"/>
                    <a:gd name="connsiteY23" fmla="*/ 320730 h 407086"/>
                    <a:gd name="connsiteX24" fmla="*/ 361314 w 418034"/>
                    <a:gd name="connsiteY24" fmla="*/ 268619 h 407086"/>
                    <a:gd name="connsiteX25" fmla="*/ 374322 w 418034"/>
                    <a:gd name="connsiteY25" fmla="*/ 203337 h 407086"/>
                    <a:gd name="connsiteX26" fmla="*/ 361314 w 418034"/>
                    <a:gd name="connsiteY26" fmla="*/ 138302 h 407086"/>
                    <a:gd name="connsiteX27" fmla="*/ 325834 w 418034"/>
                    <a:gd name="connsiteY27" fmla="*/ 86439 h 407086"/>
                    <a:gd name="connsiteX28" fmla="*/ 273394 w 418034"/>
                    <a:gd name="connsiteY28" fmla="*/ 51946 h 407086"/>
                    <a:gd name="connsiteX29" fmla="*/ 209100 w 418034"/>
                    <a:gd name="connsiteY29" fmla="*/ 39350 h 407086"/>
                    <a:gd name="connsiteX30" fmla="*/ 144806 w 418034"/>
                    <a:gd name="connsiteY30" fmla="*/ 51946 h 407086"/>
                    <a:gd name="connsiteX31" fmla="*/ 92531 w 418034"/>
                    <a:gd name="connsiteY31" fmla="*/ 86439 h 407086"/>
                    <a:gd name="connsiteX32" fmla="*/ 57214 w 418034"/>
                    <a:gd name="connsiteY32" fmla="*/ 138302 h 407086"/>
                    <a:gd name="connsiteX33" fmla="*/ 44207 w 418034"/>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4" h="407086">
                      <a:moveTo>
                        <a:pt x="0" y="203337"/>
                      </a:moveTo>
                      <a:cubicBezTo>
                        <a:pt x="0" y="175101"/>
                        <a:pt x="5351" y="148592"/>
                        <a:pt x="16053" y="123813"/>
                      </a:cubicBezTo>
                      <a:cubicBezTo>
                        <a:pt x="26754" y="99034"/>
                        <a:pt x="41490" y="77466"/>
                        <a:pt x="60343" y="59108"/>
                      </a:cubicBezTo>
                      <a:cubicBezTo>
                        <a:pt x="79194" y="40750"/>
                        <a:pt x="101339" y="26343"/>
                        <a:pt x="126777" y="15806"/>
                      </a:cubicBezTo>
                      <a:cubicBezTo>
                        <a:pt x="152215" y="5269"/>
                        <a:pt x="179546" y="0"/>
                        <a:pt x="208852" y="0"/>
                      </a:cubicBezTo>
                      <a:cubicBezTo>
                        <a:pt x="238160" y="0"/>
                        <a:pt x="265820" y="5269"/>
                        <a:pt x="291257" y="15806"/>
                      </a:cubicBezTo>
                      <a:cubicBezTo>
                        <a:pt x="316696" y="26343"/>
                        <a:pt x="338840"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0" y="366254"/>
                        <a:pt x="316696" y="380743"/>
                        <a:pt x="291257" y="391280"/>
                      </a:cubicBezTo>
                      <a:cubicBezTo>
                        <a:pt x="265820" y="401817"/>
                        <a:pt x="238324" y="407086"/>
                        <a:pt x="208852" y="407086"/>
                      </a:cubicBezTo>
                      <a:cubicBezTo>
                        <a:pt x="179381" y="407086"/>
                        <a:pt x="152215" y="401817"/>
                        <a:pt x="126777" y="391280"/>
                      </a:cubicBezTo>
                      <a:cubicBezTo>
                        <a:pt x="101339" y="380743"/>
                        <a:pt x="79276" y="366254"/>
                        <a:pt x="60590" y="347978"/>
                      </a:cubicBezTo>
                      <a:cubicBezTo>
                        <a:pt x="41903" y="329703"/>
                        <a:pt x="27166" y="308134"/>
                        <a:pt x="16300" y="283272"/>
                      </a:cubicBezTo>
                      <a:cubicBezTo>
                        <a:pt x="5515" y="258494"/>
                        <a:pt x="82" y="231821"/>
                        <a:pt x="82" y="203337"/>
                      </a:cubicBezTo>
                      <a:close/>
                      <a:moveTo>
                        <a:pt x="44207" y="203337"/>
                      </a:moveTo>
                      <a:cubicBezTo>
                        <a:pt x="44207" y="226717"/>
                        <a:pt x="48570" y="248450"/>
                        <a:pt x="57214" y="268619"/>
                      </a:cubicBezTo>
                      <a:cubicBezTo>
                        <a:pt x="65858" y="288706"/>
                        <a:pt x="77630" y="306076"/>
                        <a:pt x="92531" y="320730"/>
                      </a:cubicBezTo>
                      <a:cubicBezTo>
                        <a:pt x="107431" y="335383"/>
                        <a:pt x="124883" y="346826"/>
                        <a:pt x="144971" y="355058"/>
                      </a:cubicBezTo>
                      <a:cubicBezTo>
                        <a:pt x="165057" y="363373"/>
                        <a:pt x="186543" y="367489"/>
                        <a:pt x="209429" y="367489"/>
                      </a:cubicBezTo>
                      <a:cubicBezTo>
                        <a:pt x="232315" y="367489"/>
                        <a:pt x="253719" y="363373"/>
                        <a:pt x="273723" y="355058"/>
                      </a:cubicBezTo>
                      <a:cubicBezTo>
                        <a:pt x="293645" y="346826"/>
                        <a:pt x="311098" y="335383"/>
                        <a:pt x="325998" y="320730"/>
                      </a:cubicBezTo>
                      <a:cubicBezTo>
                        <a:pt x="340898" y="306076"/>
                        <a:pt x="352671" y="288706"/>
                        <a:pt x="361314" y="268619"/>
                      </a:cubicBezTo>
                      <a:cubicBezTo>
                        <a:pt x="369958" y="248532"/>
                        <a:pt x="374322" y="226799"/>
                        <a:pt x="374322" y="203337"/>
                      </a:cubicBezTo>
                      <a:cubicBezTo>
                        <a:pt x="374322" y="179875"/>
                        <a:pt x="369958" y="158224"/>
                        <a:pt x="361314" y="138302"/>
                      </a:cubicBezTo>
                      <a:cubicBezTo>
                        <a:pt x="352671" y="118380"/>
                        <a:pt x="340816" y="101010"/>
                        <a:pt x="325834" y="86439"/>
                      </a:cubicBezTo>
                      <a:cubicBezTo>
                        <a:pt x="310850" y="71785"/>
                        <a:pt x="293316" y="60342"/>
                        <a:pt x="273394" y="51946"/>
                      </a:cubicBezTo>
                      <a:cubicBezTo>
                        <a:pt x="253389" y="43549"/>
                        <a:pt x="231985" y="39350"/>
                        <a:pt x="209100" y="39350"/>
                      </a:cubicBezTo>
                      <a:cubicBezTo>
                        <a:pt x="186214" y="39350"/>
                        <a:pt x="164727" y="43549"/>
                        <a:pt x="144806" y="51946"/>
                      </a:cubicBezTo>
                      <a:cubicBezTo>
                        <a:pt x="124801" y="60342"/>
                        <a:pt x="107431" y="71868"/>
                        <a:pt x="92531" y="86439"/>
                      </a:cubicBezTo>
                      <a:cubicBezTo>
                        <a:pt x="77630" y="101092"/>
                        <a:pt x="65858" y="118380"/>
                        <a:pt x="57214" y="138302"/>
                      </a:cubicBezTo>
                      <a:cubicBezTo>
                        <a:pt x="48570" y="158307"/>
                        <a:pt x="44207" y="179957"/>
                        <a:pt x="44207" y="203337"/>
                      </a:cubicBezTo>
                      <a:close/>
                    </a:path>
                  </a:pathLst>
                </a:custGeom>
                <a:grpFill/>
                <a:ln w="8232" cap="flat">
                  <a:noFill/>
                  <a:prstDash val="solid"/>
                  <a:miter/>
                </a:ln>
              </p:spPr>
              <p:txBody>
                <a:bodyPr rtlCol="0" anchor="ctr"/>
                <a:lstStyle/>
                <a:p>
                  <a:endParaRPr lang="en-US"/>
                </a:p>
              </p:txBody>
            </p:sp>
            <p:sp>
              <p:nvSpPr>
                <p:cNvPr id="47" name="Forma Livre: Forma 46">
                  <a:extLst>
                    <a:ext uri="{FF2B5EF4-FFF2-40B4-BE49-F238E27FC236}">
                      <a16:creationId xmlns:a16="http://schemas.microsoft.com/office/drawing/2014/main" id="{E4791089-DE1C-BBD4-5DB9-BAC9DF260A3D}"/>
                    </a:ext>
                  </a:extLst>
                </p:cNvPr>
                <p:cNvSpPr/>
                <p:nvPr/>
              </p:nvSpPr>
              <p:spPr>
                <a:xfrm>
                  <a:off x="8390335" y="5159012"/>
                  <a:ext cx="452610" cy="441743"/>
                </a:xfrm>
                <a:custGeom>
                  <a:avLst/>
                  <a:gdLst>
                    <a:gd name="connsiteX0" fmla="*/ 226141 w 452610"/>
                    <a:gd name="connsiteY0" fmla="*/ 441744 h 441743"/>
                    <a:gd name="connsiteX1" fmla="*/ 137479 w 452610"/>
                    <a:gd name="connsiteY1" fmla="*/ 424621 h 441743"/>
                    <a:gd name="connsiteX2" fmla="*/ 65775 w 452610"/>
                    <a:gd name="connsiteY2" fmla="*/ 377697 h 441743"/>
                    <a:gd name="connsiteX3" fmla="*/ 17699 w 452610"/>
                    <a:gd name="connsiteY3" fmla="*/ 307558 h 441743"/>
                    <a:gd name="connsiteX4" fmla="*/ 0 w 452610"/>
                    <a:gd name="connsiteY4" fmla="*/ 220708 h 441743"/>
                    <a:gd name="connsiteX5" fmla="*/ 17452 w 452610"/>
                    <a:gd name="connsiteY5" fmla="*/ 134269 h 441743"/>
                    <a:gd name="connsiteX6" fmla="*/ 65529 w 452610"/>
                    <a:gd name="connsiteY6" fmla="*/ 64047 h 441743"/>
                    <a:gd name="connsiteX7" fmla="*/ 137397 w 452610"/>
                    <a:gd name="connsiteY7" fmla="*/ 17123 h 441743"/>
                    <a:gd name="connsiteX8" fmla="*/ 226141 w 452610"/>
                    <a:gd name="connsiteY8" fmla="*/ 0 h 441743"/>
                    <a:gd name="connsiteX9" fmla="*/ 315214 w 452610"/>
                    <a:gd name="connsiteY9" fmla="*/ 17123 h 441743"/>
                    <a:gd name="connsiteX10" fmla="*/ 387081 w 452610"/>
                    <a:gd name="connsiteY10" fmla="*/ 64047 h 441743"/>
                    <a:gd name="connsiteX11" fmla="*/ 435158 w 452610"/>
                    <a:gd name="connsiteY11" fmla="*/ 134269 h 441743"/>
                    <a:gd name="connsiteX12" fmla="*/ 452611 w 452610"/>
                    <a:gd name="connsiteY12" fmla="*/ 220708 h 441743"/>
                    <a:gd name="connsiteX13" fmla="*/ 435158 w 452610"/>
                    <a:gd name="connsiteY13" fmla="*/ 307476 h 441743"/>
                    <a:gd name="connsiteX14" fmla="*/ 387081 w 452610"/>
                    <a:gd name="connsiteY14" fmla="*/ 377697 h 441743"/>
                    <a:gd name="connsiteX15" fmla="*/ 315214 w 452610"/>
                    <a:gd name="connsiteY15" fmla="*/ 424621 h 441743"/>
                    <a:gd name="connsiteX16" fmla="*/ 226141 w 452610"/>
                    <a:gd name="connsiteY16" fmla="*/ 441744 h 441743"/>
                    <a:gd name="connsiteX17" fmla="*/ 226141 w 452610"/>
                    <a:gd name="connsiteY17" fmla="*/ 34658 h 441743"/>
                    <a:gd name="connsiteX18" fmla="*/ 150733 w 452610"/>
                    <a:gd name="connsiteY18" fmla="*/ 49147 h 441743"/>
                    <a:gd name="connsiteX19" fmla="*/ 89814 w 452610"/>
                    <a:gd name="connsiteY19" fmla="*/ 88826 h 441743"/>
                    <a:gd name="connsiteX20" fmla="*/ 49393 w 452610"/>
                    <a:gd name="connsiteY20" fmla="*/ 147934 h 441743"/>
                    <a:gd name="connsiteX21" fmla="*/ 34822 w 452610"/>
                    <a:gd name="connsiteY21" fmla="*/ 220625 h 441743"/>
                    <a:gd name="connsiteX22" fmla="*/ 49640 w 452610"/>
                    <a:gd name="connsiteY22" fmla="*/ 293645 h 441743"/>
                    <a:gd name="connsiteX23" fmla="*/ 90144 w 452610"/>
                    <a:gd name="connsiteY23" fmla="*/ 352836 h 441743"/>
                    <a:gd name="connsiteX24" fmla="*/ 150815 w 452610"/>
                    <a:gd name="connsiteY24" fmla="*/ 392515 h 441743"/>
                    <a:gd name="connsiteX25" fmla="*/ 226223 w 452610"/>
                    <a:gd name="connsiteY25" fmla="*/ 407004 h 441743"/>
                    <a:gd name="connsiteX26" fmla="*/ 301960 w 452610"/>
                    <a:gd name="connsiteY26" fmla="*/ 392515 h 441743"/>
                    <a:gd name="connsiteX27" fmla="*/ 362879 w 452610"/>
                    <a:gd name="connsiteY27" fmla="*/ 352836 h 441743"/>
                    <a:gd name="connsiteX28" fmla="*/ 403299 w 452610"/>
                    <a:gd name="connsiteY28" fmla="*/ 293728 h 441743"/>
                    <a:gd name="connsiteX29" fmla="*/ 417870 w 452610"/>
                    <a:gd name="connsiteY29" fmla="*/ 220625 h 441743"/>
                    <a:gd name="connsiteX30" fmla="*/ 403299 w 452610"/>
                    <a:gd name="connsiteY30" fmla="*/ 147934 h 441743"/>
                    <a:gd name="connsiteX31" fmla="*/ 362879 w 452610"/>
                    <a:gd name="connsiteY31" fmla="*/ 88826 h 441743"/>
                    <a:gd name="connsiteX32" fmla="*/ 301960 w 452610"/>
                    <a:gd name="connsiteY32" fmla="*/ 49147 h 441743"/>
                    <a:gd name="connsiteX33" fmla="*/ 226223 w 452610"/>
                    <a:gd name="connsiteY33" fmla="*/ 34658 h 441743"/>
                    <a:gd name="connsiteX34" fmla="*/ 226964 w 452610"/>
                    <a:gd name="connsiteY34" fmla="*/ 402064 h 441743"/>
                    <a:gd name="connsiteX35" fmla="*/ 155837 w 452610"/>
                    <a:gd name="connsiteY35" fmla="*/ 388317 h 441743"/>
                    <a:gd name="connsiteX36" fmla="*/ 97799 w 452610"/>
                    <a:gd name="connsiteY36" fmla="*/ 350284 h 441743"/>
                    <a:gd name="connsiteX37" fmla="*/ 58696 w 452610"/>
                    <a:gd name="connsiteY37" fmla="*/ 292658 h 441743"/>
                    <a:gd name="connsiteX38" fmla="*/ 44289 w 452610"/>
                    <a:gd name="connsiteY38" fmla="*/ 220543 h 441743"/>
                    <a:gd name="connsiteX39" fmla="*/ 58696 w 452610"/>
                    <a:gd name="connsiteY39" fmla="*/ 148593 h 441743"/>
                    <a:gd name="connsiteX40" fmla="*/ 97799 w 452610"/>
                    <a:gd name="connsiteY40" fmla="*/ 91214 h 441743"/>
                    <a:gd name="connsiteX41" fmla="*/ 155507 w 452610"/>
                    <a:gd name="connsiteY41" fmla="*/ 53098 h 441743"/>
                    <a:gd name="connsiteX42" fmla="*/ 226552 w 452610"/>
                    <a:gd name="connsiteY42" fmla="*/ 39186 h 441743"/>
                    <a:gd name="connsiteX43" fmla="*/ 297596 w 452610"/>
                    <a:gd name="connsiteY43" fmla="*/ 53098 h 441743"/>
                    <a:gd name="connsiteX44" fmla="*/ 355470 w 452610"/>
                    <a:gd name="connsiteY44" fmla="*/ 91214 h 441743"/>
                    <a:gd name="connsiteX45" fmla="*/ 394820 w 452610"/>
                    <a:gd name="connsiteY45" fmla="*/ 148675 h 441743"/>
                    <a:gd name="connsiteX46" fmla="*/ 409227 w 452610"/>
                    <a:gd name="connsiteY46" fmla="*/ 220625 h 441743"/>
                    <a:gd name="connsiteX47" fmla="*/ 394820 w 452610"/>
                    <a:gd name="connsiteY47" fmla="*/ 292740 h 441743"/>
                    <a:gd name="connsiteX48" fmla="*/ 355717 w 452610"/>
                    <a:gd name="connsiteY48" fmla="*/ 350366 h 441743"/>
                    <a:gd name="connsiteX49" fmla="*/ 297926 w 452610"/>
                    <a:gd name="connsiteY49" fmla="*/ 388399 h 441743"/>
                    <a:gd name="connsiteX50" fmla="*/ 226964 w 452610"/>
                    <a:gd name="connsiteY50" fmla="*/ 402147 h 441743"/>
                    <a:gd name="connsiteX51" fmla="*/ 226552 w 452610"/>
                    <a:gd name="connsiteY51" fmla="*/ 73926 h 441743"/>
                    <a:gd name="connsiteX52" fmla="*/ 169008 w 452610"/>
                    <a:gd name="connsiteY52" fmla="*/ 85122 h 441743"/>
                    <a:gd name="connsiteX53" fmla="*/ 122167 w 452610"/>
                    <a:gd name="connsiteY53" fmla="*/ 115993 h 441743"/>
                    <a:gd name="connsiteX54" fmla="*/ 90637 w 452610"/>
                    <a:gd name="connsiteY54" fmla="*/ 162423 h 441743"/>
                    <a:gd name="connsiteX55" fmla="*/ 79113 w 452610"/>
                    <a:gd name="connsiteY55" fmla="*/ 220625 h 441743"/>
                    <a:gd name="connsiteX56" fmla="*/ 90637 w 452610"/>
                    <a:gd name="connsiteY56" fmla="*/ 278992 h 441743"/>
                    <a:gd name="connsiteX57" fmla="*/ 122167 w 452610"/>
                    <a:gd name="connsiteY57" fmla="*/ 325587 h 441743"/>
                    <a:gd name="connsiteX58" fmla="*/ 169091 w 452610"/>
                    <a:gd name="connsiteY58" fmla="*/ 356293 h 441743"/>
                    <a:gd name="connsiteX59" fmla="*/ 226964 w 452610"/>
                    <a:gd name="connsiteY59" fmla="*/ 367407 h 441743"/>
                    <a:gd name="connsiteX60" fmla="*/ 284590 w 452610"/>
                    <a:gd name="connsiteY60" fmla="*/ 356293 h 441743"/>
                    <a:gd name="connsiteX61" fmla="*/ 331349 w 452610"/>
                    <a:gd name="connsiteY61" fmla="*/ 325587 h 441743"/>
                    <a:gd name="connsiteX62" fmla="*/ 362879 w 452610"/>
                    <a:gd name="connsiteY62" fmla="*/ 278992 h 441743"/>
                    <a:gd name="connsiteX63" fmla="*/ 374404 w 452610"/>
                    <a:gd name="connsiteY63" fmla="*/ 220625 h 441743"/>
                    <a:gd name="connsiteX64" fmla="*/ 362879 w 452610"/>
                    <a:gd name="connsiteY64" fmla="*/ 162423 h 441743"/>
                    <a:gd name="connsiteX65" fmla="*/ 331185 w 452610"/>
                    <a:gd name="connsiteY65" fmla="*/ 116075 h 441743"/>
                    <a:gd name="connsiteX66" fmla="*/ 284095 w 452610"/>
                    <a:gd name="connsiteY66" fmla="*/ 85122 h 441743"/>
                    <a:gd name="connsiteX67" fmla="*/ 226552 w 452610"/>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610" h="441743">
                      <a:moveTo>
                        <a:pt x="226141" y="441744"/>
                      </a:moveTo>
                      <a:cubicBezTo>
                        <a:pt x="194693" y="441744"/>
                        <a:pt x="164892" y="435981"/>
                        <a:pt x="137479" y="424621"/>
                      </a:cubicBezTo>
                      <a:cubicBezTo>
                        <a:pt x="110065" y="413260"/>
                        <a:pt x="85945" y="397454"/>
                        <a:pt x="65775" y="377697"/>
                      </a:cubicBezTo>
                      <a:cubicBezTo>
                        <a:pt x="45524" y="357857"/>
                        <a:pt x="29389" y="334313"/>
                        <a:pt x="17699" y="307558"/>
                      </a:cubicBezTo>
                      <a:cubicBezTo>
                        <a:pt x="6009" y="280721"/>
                        <a:pt x="0" y="251496"/>
                        <a:pt x="0" y="220708"/>
                      </a:cubicBezTo>
                      <a:cubicBezTo>
                        <a:pt x="0" y="189918"/>
                        <a:pt x="5845" y="161188"/>
                        <a:pt x="17452" y="134269"/>
                      </a:cubicBezTo>
                      <a:cubicBezTo>
                        <a:pt x="28977" y="107514"/>
                        <a:pt x="45195" y="83805"/>
                        <a:pt x="65529" y="64047"/>
                      </a:cubicBezTo>
                      <a:cubicBezTo>
                        <a:pt x="85863" y="44290"/>
                        <a:pt x="109984" y="28484"/>
                        <a:pt x="137397" y="17123"/>
                      </a:cubicBezTo>
                      <a:cubicBezTo>
                        <a:pt x="164810" y="5763"/>
                        <a:pt x="194693" y="0"/>
                        <a:pt x="226141" y="0"/>
                      </a:cubicBezTo>
                      <a:cubicBezTo>
                        <a:pt x="257588" y="0"/>
                        <a:pt x="287801" y="5763"/>
                        <a:pt x="315214" y="17123"/>
                      </a:cubicBezTo>
                      <a:cubicBezTo>
                        <a:pt x="342545" y="28484"/>
                        <a:pt x="366748" y="44290"/>
                        <a:pt x="387081" y="64047"/>
                      </a:cubicBezTo>
                      <a:cubicBezTo>
                        <a:pt x="407497" y="83887"/>
                        <a:pt x="423633" y="107514"/>
                        <a:pt x="435158" y="134269"/>
                      </a:cubicBezTo>
                      <a:cubicBezTo>
                        <a:pt x="446765" y="161188"/>
                        <a:pt x="452611" y="190248"/>
                        <a:pt x="452611" y="220708"/>
                      </a:cubicBezTo>
                      <a:cubicBezTo>
                        <a:pt x="452611" y="251167"/>
                        <a:pt x="446765" y="280638"/>
                        <a:pt x="435158" y="307476"/>
                      </a:cubicBezTo>
                      <a:cubicBezTo>
                        <a:pt x="423633" y="334230"/>
                        <a:pt x="407415" y="357939"/>
                        <a:pt x="387081" y="377697"/>
                      </a:cubicBezTo>
                      <a:cubicBezTo>
                        <a:pt x="366748" y="397454"/>
                        <a:pt x="342627" y="413260"/>
                        <a:pt x="315214" y="424621"/>
                      </a:cubicBezTo>
                      <a:cubicBezTo>
                        <a:pt x="287718" y="435981"/>
                        <a:pt x="257753" y="441744"/>
                        <a:pt x="226141" y="441744"/>
                      </a:cubicBezTo>
                      <a:close/>
                      <a:moveTo>
                        <a:pt x="226141" y="34658"/>
                      </a:moveTo>
                      <a:cubicBezTo>
                        <a:pt x="199304" y="34658"/>
                        <a:pt x="173948" y="39515"/>
                        <a:pt x="150733" y="49147"/>
                      </a:cubicBezTo>
                      <a:cubicBezTo>
                        <a:pt x="127436" y="58779"/>
                        <a:pt x="106937" y="72197"/>
                        <a:pt x="89814" y="88826"/>
                      </a:cubicBezTo>
                      <a:cubicBezTo>
                        <a:pt x="72691" y="105455"/>
                        <a:pt x="59108" y="125378"/>
                        <a:pt x="49393" y="147934"/>
                      </a:cubicBezTo>
                      <a:cubicBezTo>
                        <a:pt x="39680" y="170408"/>
                        <a:pt x="34822" y="194940"/>
                        <a:pt x="34822" y="220625"/>
                      </a:cubicBezTo>
                      <a:cubicBezTo>
                        <a:pt x="34822" y="246310"/>
                        <a:pt x="39762" y="271171"/>
                        <a:pt x="49640" y="293645"/>
                      </a:cubicBezTo>
                      <a:cubicBezTo>
                        <a:pt x="59520" y="316284"/>
                        <a:pt x="73102" y="336206"/>
                        <a:pt x="90144" y="352836"/>
                      </a:cubicBezTo>
                      <a:cubicBezTo>
                        <a:pt x="107184" y="369547"/>
                        <a:pt x="127600" y="382883"/>
                        <a:pt x="150815" y="392515"/>
                      </a:cubicBezTo>
                      <a:cubicBezTo>
                        <a:pt x="174030" y="402147"/>
                        <a:pt x="199386" y="407004"/>
                        <a:pt x="226223" y="407004"/>
                      </a:cubicBezTo>
                      <a:cubicBezTo>
                        <a:pt x="253060" y="407004"/>
                        <a:pt x="278745" y="402147"/>
                        <a:pt x="301960" y="392515"/>
                      </a:cubicBezTo>
                      <a:cubicBezTo>
                        <a:pt x="325257" y="382883"/>
                        <a:pt x="345755" y="369465"/>
                        <a:pt x="362879" y="352836"/>
                      </a:cubicBezTo>
                      <a:cubicBezTo>
                        <a:pt x="380002" y="336206"/>
                        <a:pt x="393585" y="316284"/>
                        <a:pt x="403299" y="293728"/>
                      </a:cubicBezTo>
                      <a:cubicBezTo>
                        <a:pt x="413013" y="271253"/>
                        <a:pt x="417870" y="246639"/>
                        <a:pt x="417870" y="220625"/>
                      </a:cubicBezTo>
                      <a:cubicBezTo>
                        <a:pt x="417870" y="194611"/>
                        <a:pt x="412931" y="170408"/>
                        <a:pt x="403299" y="147934"/>
                      </a:cubicBezTo>
                      <a:cubicBezTo>
                        <a:pt x="393585" y="125378"/>
                        <a:pt x="380002" y="105455"/>
                        <a:pt x="362879" y="88826"/>
                      </a:cubicBezTo>
                      <a:cubicBezTo>
                        <a:pt x="345755" y="72115"/>
                        <a:pt x="325257" y="58779"/>
                        <a:pt x="301960" y="49147"/>
                      </a:cubicBezTo>
                      <a:cubicBezTo>
                        <a:pt x="278745" y="39515"/>
                        <a:pt x="253224" y="34658"/>
                        <a:pt x="226223" y="34658"/>
                      </a:cubicBezTo>
                      <a:close/>
                      <a:moveTo>
                        <a:pt x="226964" y="402064"/>
                      </a:moveTo>
                      <a:cubicBezTo>
                        <a:pt x="201855" y="402064"/>
                        <a:pt x="177981" y="397454"/>
                        <a:pt x="155837" y="388317"/>
                      </a:cubicBezTo>
                      <a:cubicBezTo>
                        <a:pt x="133774" y="379261"/>
                        <a:pt x="114264" y="366418"/>
                        <a:pt x="97799" y="350284"/>
                      </a:cubicBezTo>
                      <a:cubicBezTo>
                        <a:pt x="81334" y="334148"/>
                        <a:pt x="68245" y="314802"/>
                        <a:pt x="58696" y="292658"/>
                      </a:cubicBezTo>
                      <a:cubicBezTo>
                        <a:pt x="49147" y="270430"/>
                        <a:pt x="44289" y="246227"/>
                        <a:pt x="44289" y="220543"/>
                      </a:cubicBezTo>
                      <a:cubicBezTo>
                        <a:pt x="44289" y="194858"/>
                        <a:pt x="49147" y="170655"/>
                        <a:pt x="58696" y="148593"/>
                      </a:cubicBezTo>
                      <a:cubicBezTo>
                        <a:pt x="68163" y="126695"/>
                        <a:pt x="81334" y="107349"/>
                        <a:pt x="97799" y="91214"/>
                      </a:cubicBezTo>
                      <a:cubicBezTo>
                        <a:pt x="114181" y="75078"/>
                        <a:pt x="133610" y="62236"/>
                        <a:pt x="155507" y="53098"/>
                      </a:cubicBezTo>
                      <a:cubicBezTo>
                        <a:pt x="177488" y="43878"/>
                        <a:pt x="201444" y="39186"/>
                        <a:pt x="226552" y="39186"/>
                      </a:cubicBezTo>
                      <a:cubicBezTo>
                        <a:pt x="251661" y="39186"/>
                        <a:pt x="275535" y="43878"/>
                        <a:pt x="297596" y="53098"/>
                      </a:cubicBezTo>
                      <a:cubicBezTo>
                        <a:pt x="319495" y="62318"/>
                        <a:pt x="338923" y="75078"/>
                        <a:pt x="355470" y="91214"/>
                      </a:cubicBezTo>
                      <a:cubicBezTo>
                        <a:pt x="372017" y="107349"/>
                        <a:pt x="385270" y="126695"/>
                        <a:pt x="394820" y="148675"/>
                      </a:cubicBezTo>
                      <a:cubicBezTo>
                        <a:pt x="404369" y="170738"/>
                        <a:pt x="409227" y="194940"/>
                        <a:pt x="409227" y="220625"/>
                      </a:cubicBezTo>
                      <a:cubicBezTo>
                        <a:pt x="409227" y="246310"/>
                        <a:pt x="404369" y="270513"/>
                        <a:pt x="394820" y="292740"/>
                      </a:cubicBezTo>
                      <a:cubicBezTo>
                        <a:pt x="385353" y="314802"/>
                        <a:pt x="372181" y="334230"/>
                        <a:pt x="355717" y="350366"/>
                      </a:cubicBezTo>
                      <a:cubicBezTo>
                        <a:pt x="339335" y="366501"/>
                        <a:pt x="319824" y="379261"/>
                        <a:pt x="297926" y="388399"/>
                      </a:cubicBezTo>
                      <a:cubicBezTo>
                        <a:pt x="275946" y="397537"/>
                        <a:pt x="252072" y="402147"/>
                        <a:pt x="226964" y="402147"/>
                      </a:cubicBezTo>
                      <a:close/>
                      <a:moveTo>
                        <a:pt x="226552" y="73926"/>
                      </a:moveTo>
                      <a:cubicBezTo>
                        <a:pt x="206054" y="73926"/>
                        <a:pt x="186708" y="77713"/>
                        <a:pt x="169008" y="85122"/>
                      </a:cubicBezTo>
                      <a:cubicBezTo>
                        <a:pt x="151145" y="92613"/>
                        <a:pt x="135421" y="102986"/>
                        <a:pt x="122167" y="115993"/>
                      </a:cubicBezTo>
                      <a:cubicBezTo>
                        <a:pt x="108913" y="129000"/>
                        <a:pt x="98293" y="144559"/>
                        <a:pt x="90637" y="162423"/>
                      </a:cubicBezTo>
                      <a:cubicBezTo>
                        <a:pt x="82981" y="180123"/>
                        <a:pt x="79113" y="199715"/>
                        <a:pt x="79113" y="220625"/>
                      </a:cubicBezTo>
                      <a:cubicBezTo>
                        <a:pt x="79113" y="241535"/>
                        <a:pt x="82981" y="261210"/>
                        <a:pt x="90637" y="278992"/>
                      </a:cubicBezTo>
                      <a:cubicBezTo>
                        <a:pt x="98376" y="296938"/>
                        <a:pt x="108995" y="312580"/>
                        <a:pt x="122167" y="325587"/>
                      </a:cubicBezTo>
                      <a:cubicBezTo>
                        <a:pt x="135339" y="338594"/>
                        <a:pt x="151145" y="348884"/>
                        <a:pt x="169091" y="356293"/>
                      </a:cubicBezTo>
                      <a:cubicBezTo>
                        <a:pt x="186955" y="363702"/>
                        <a:pt x="206466" y="367407"/>
                        <a:pt x="226964" y="367407"/>
                      </a:cubicBezTo>
                      <a:cubicBezTo>
                        <a:pt x="247462" y="367407"/>
                        <a:pt x="266890" y="363702"/>
                        <a:pt x="284590" y="356293"/>
                      </a:cubicBezTo>
                      <a:cubicBezTo>
                        <a:pt x="302372" y="348884"/>
                        <a:pt x="318095" y="338594"/>
                        <a:pt x="331349" y="325587"/>
                      </a:cubicBezTo>
                      <a:cubicBezTo>
                        <a:pt x="344521" y="312662"/>
                        <a:pt x="355140" y="296938"/>
                        <a:pt x="362879" y="278992"/>
                      </a:cubicBezTo>
                      <a:cubicBezTo>
                        <a:pt x="370534" y="261210"/>
                        <a:pt x="374404" y="241535"/>
                        <a:pt x="374404" y="220625"/>
                      </a:cubicBezTo>
                      <a:cubicBezTo>
                        <a:pt x="374404" y="199715"/>
                        <a:pt x="370534" y="180123"/>
                        <a:pt x="362879" y="162423"/>
                      </a:cubicBezTo>
                      <a:cubicBezTo>
                        <a:pt x="355140" y="144641"/>
                        <a:pt x="344521" y="129082"/>
                        <a:pt x="331185" y="116075"/>
                      </a:cubicBezTo>
                      <a:cubicBezTo>
                        <a:pt x="317766" y="103068"/>
                        <a:pt x="301960" y="92613"/>
                        <a:pt x="284095" y="85122"/>
                      </a:cubicBezTo>
                      <a:cubicBezTo>
                        <a:pt x="266397" y="77630"/>
                        <a:pt x="246968" y="73926"/>
                        <a:pt x="226552" y="73926"/>
                      </a:cubicBezTo>
                      <a:close/>
                    </a:path>
                  </a:pathLst>
                </a:custGeom>
                <a:grpFill/>
                <a:ln w="8232" cap="flat">
                  <a:noFill/>
                  <a:prstDash val="solid"/>
                  <a:miter/>
                </a:ln>
              </p:spPr>
              <p:txBody>
                <a:bodyPr rtlCol="0" anchor="ctr"/>
                <a:lstStyle/>
                <a:p>
                  <a:endParaRPr lang="en-US"/>
                </a:p>
              </p:txBody>
            </p:sp>
          </p:grpSp>
          <p:grpSp>
            <p:nvGrpSpPr>
              <p:cNvPr id="28" name="Gráfico 23">
                <a:extLst>
                  <a:ext uri="{FF2B5EF4-FFF2-40B4-BE49-F238E27FC236}">
                    <a16:creationId xmlns:a16="http://schemas.microsoft.com/office/drawing/2014/main" id="{9232E7EE-9644-AEEB-679F-237E66F1C0DD}"/>
                  </a:ext>
                </a:extLst>
              </p:cNvPr>
              <p:cNvGrpSpPr/>
              <p:nvPr/>
            </p:nvGrpSpPr>
            <p:grpSpPr>
              <a:xfrm>
                <a:off x="9099298" y="5169220"/>
                <a:ext cx="264009" cy="421410"/>
                <a:chOff x="9099298" y="5169220"/>
                <a:chExt cx="264009" cy="421410"/>
              </a:xfrm>
              <a:grpFill/>
            </p:grpSpPr>
            <p:sp>
              <p:nvSpPr>
                <p:cNvPr id="44" name="Forma Livre: Forma 43">
                  <a:extLst>
                    <a:ext uri="{FF2B5EF4-FFF2-40B4-BE49-F238E27FC236}">
                      <a16:creationId xmlns:a16="http://schemas.microsoft.com/office/drawing/2014/main" id="{5049212F-332D-6120-F65F-42EF75967C75}"/>
                    </a:ext>
                  </a:extLst>
                </p:cNvPr>
                <p:cNvSpPr/>
                <p:nvPr/>
              </p:nvSpPr>
              <p:spPr>
                <a:xfrm>
                  <a:off x="9116750" y="5186590"/>
                  <a:ext cx="229352" cy="386505"/>
                </a:xfrm>
                <a:custGeom>
                  <a:avLst/>
                  <a:gdLst>
                    <a:gd name="connsiteX0" fmla="*/ 229270 w 229352"/>
                    <a:gd name="connsiteY0" fmla="*/ 0 h 386505"/>
                    <a:gd name="connsiteX1" fmla="*/ 229270 w 229352"/>
                    <a:gd name="connsiteY1" fmla="*/ 40091 h 386505"/>
                    <a:gd name="connsiteX2" fmla="*/ 190002 w 229352"/>
                    <a:gd name="connsiteY2" fmla="*/ 40091 h 386505"/>
                    <a:gd name="connsiteX3" fmla="*/ 131058 w 229352"/>
                    <a:gd name="connsiteY3" fmla="*/ 49805 h 386505"/>
                    <a:gd name="connsiteX4" fmla="*/ 84875 w 229352"/>
                    <a:gd name="connsiteY4" fmla="*/ 78454 h 386505"/>
                    <a:gd name="connsiteX5" fmla="*/ 54745 w 229352"/>
                    <a:gd name="connsiteY5" fmla="*/ 125542 h 386505"/>
                    <a:gd name="connsiteX6" fmla="*/ 43879 w 229352"/>
                    <a:gd name="connsiteY6" fmla="*/ 191153 h 386505"/>
                    <a:gd name="connsiteX7" fmla="*/ 43879 w 229352"/>
                    <a:gd name="connsiteY7" fmla="*/ 386505 h 386505"/>
                    <a:gd name="connsiteX8" fmla="*/ 0 w 229352"/>
                    <a:gd name="connsiteY8" fmla="*/ 386505 h 386505"/>
                    <a:gd name="connsiteX9" fmla="*/ 0 w 229352"/>
                    <a:gd name="connsiteY9" fmla="*/ 0 h 386505"/>
                    <a:gd name="connsiteX10" fmla="*/ 37375 w 229352"/>
                    <a:gd name="connsiteY10" fmla="*/ 0 h 386505"/>
                    <a:gd name="connsiteX11" fmla="*/ 41985 w 229352"/>
                    <a:gd name="connsiteY11" fmla="*/ 74420 h 386505"/>
                    <a:gd name="connsiteX12" fmla="*/ 66188 w 229352"/>
                    <a:gd name="connsiteY12" fmla="*/ 44619 h 386505"/>
                    <a:gd name="connsiteX13" fmla="*/ 99199 w 229352"/>
                    <a:gd name="connsiteY13" fmla="*/ 20992 h 386505"/>
                    <a:gd name="connsiteX14" fmla="*/ 140196 w 229352"/>
                    <a:gd name="connsiteY14" fmla="*/ 5516 h 386505"/>
                    <a:gd name="connsiteX15" fmla="*/ 188519 w 229352"/>
                    <a:gd name="connsiteY15" fmla="*/ 0 h 386505"/>
                    <a:gd name="connsiteX16" fmla="*/ 229352 w 229352"/>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2" h="386505">
                      <a:moveTo>
                        <a:pt x="229270" y="0"/>
                      </a:moveTo>
                      <a:lnTo>
                        <a:pt x="229270" y="40091"/>
                      </a:lnTo>
                      <a:lnTo>
                        <a:pt x="190002" y="40091"/>
                      </a:lnTo>
                      <a:cubicBezTo>
                        <a:pt x="168598" y="40091"/>
                        <a:pt x="149005" y="43302"/>
                        <a:pt x="131058" y="49805"/>
                      </a:cubicBezTo>
                      <a:cubicBezTo>
                        <a:pt x="113112" y="56309"/>
                        <a:pt x="97718" y="65858"/>
                        <a:pt x="84875" y="78454"/>
                      </a:cubicBezTo>
                      <a:cubicBezTo>
                        <a:pt x="72032" y="91049"/>
                        <a:pt x="61989" y="106772"/>
                        <a:pt x="54745" y="125542"/>
                      </a:cubicBezTo>
                      <a:cubicBezTo>
                        <a:pt x="47500" y="144394"/>
                        <a:pt x="43879" y="166210"/>
                        <a:pt x="43879" y="191153"/>
                      </a:cubicBezTo>
                      <a:lnTo>
                        <a:pt x="43879" y="386505"/>
                      </a:lnTo>
                      <a:lnTo>
                        <a:pt x="0" y="386505"/>
                      </a:lnTo>
                      <a:lnTo>
                        <a:pt x="0" y="0"/>
                      </a:lnTo>
                      <a:lnTo>
                        <a:pt x="37375" y="0"/>
                      </a:lnTo>
                      <a:lnTo>
                        <a:pt x="41985" y="74420"/>
                      </a:lnTo>
                      <a:cubicBezTo>
                        <a:pt x="48571" y="63718"/>
                        <a:pt x="56638" y="53839"/>
                        <a:pt x="66188" y="44619"/>
                      </a:cubicBezTo>
                      <a:cubicBezTo>
                        <a:pt x="75738" y="35481"/>
                        <a:pt x="86769" y="27578"/>
                        <a:pt x="99199" y="20992"/>
                      </a:cubicBezTo>
                      <a:cubicBezTo>
                        <a:pt x="111630" y="14406"/>
                        <a:pt x="125296" y="9220"/>
                        <a:pt x="140196" y="5516"/>
                      </a:cubicBezTo>
                      <a:cubicBezTo>
                        <a:pt x="155097" y="1811"/>
                        <a:pt x="171149" y="0"/>
                        <a:pt x="188519" y="0"/>
                      </a:cubicBezTo>
                      <a:lnTo>
                        <a:pt x="229352" y="0"/>
                      </a:lnTo>
                      <a:close/>
                    </a:path>
                  </a:pathLst>
                </a:custGeom>
                <a:grpFill/>
                <a:ln w="8232" cap="flat">
                  <a:noFill/>
                  <a:prstDash val="solid"/>
                  <a:miter/>
                </a:ln>
              </p:spPr>
              <p:txBody>
                <a:bodyPr rtlCol="0" anchor="ctr"/>
                <a:lstStyle/>
                <a:p>
                  <a:endParaRPr lang="en-US"/>
                </a:p>
              </p:txBody>
            </p:sp>
            <p:sp>
              <p:nvSpPr>
                <p:cNvPr id="45" name="Forma Livre: Forma 44">
                  <a:extLst>
                    <a:ext uri="{FF2B5EF4-FFF2-40B4-BE49-F238E27FC236}">
                      <a16:creationId xmlns:a16="http://schemas.microsoft.com/office/drawing/2014/main" id="{B1BF97D5-BE6E-C33A-BB18-9943F9C9CFC1}"/>
                    </a:ext>
                  </a:extLst>
                </p:cNvPr>
                <p:cNvSpPr/>
                <p:nvPr/>
              </p:nvSpPr>
              <p:spPr>
                <a:xfrm>
                  <a:off x="9099298" y="5169220"/>
                  <a:ext cx="264009" cy="421410"/>
                </a:xfrm>
                <a:custGeom>
                  <a:avLst/>
                  <a:gdLst>
                    <a:gd name="connsiteX0" fmla="*/ 61249 w 264009"/>
                    <a:gd name="connsiteY0" fmla="*/ 421245 h 421410"/>
                    <a:gd name="connsiteX1" fmla="*/ 17371 w 264009"/>
                    <a:gd name="connsiteY1" fmla="*/ 421245 h 421410"/>
                    <a:gd name="connsiteX2" fmla="*/ 0 w 264009"/>
                    <a:gd name="connsiteY2" fmla="*/ 403875 h 421410"/>
                    <a:gd name="connsiteX3" fmla="*/ 0 w 264009"/>
                    <a:gd name="connsiteY3" fmla="*/ 17370 h 421410"/>
                    <a:gd name="connsiteX4" fmla="*/ 17371 w 264009"/>
                    <a:gd name="connsiteY4" fmla="*/ 0 h 421410"/>
                    <a:gd name="connsiteX5" fmla="*/ 54745 w 264009"/>
                    <a:gd name="connsiteY5" fmla="*/ 0 h 421410"/>
                    <a:gd name="connsiteX6" fmla="*/ 72115 w 264009"/>
                    <a:gd name="connsiteY6" fmla="*/ 16300 h 421410"/>
                    <a:gd name="connsiteX7" fmla="*/ 74009 w 264009"/>
                    <a:gd name="connsiteY7" fmla="*/ 47171 h 421410"/>
                    <a:gd name="connsiteX8" fmla="*/ 108419 w 264009"/>
                    <a:gd name="connsiteY8" fmla="*/ 23050 h 421410"/>
                    <a:gd name="connsiteX9" fmla="*/ 153367 w 264009"/>
                    <a:gd name="connsiteY9" fmla="*/ 6092 h 421410"/>
                    <a:gd name="connsiteX10" fmla="*/ 205807 w 264009"/>
                    <a:gd name="connsiteY10" fmla="*/ 82 h 421410"/>
                    <a:gd name="connsiteX11" fmla="*/ 246640 w 264009"/>
                    <a:gd name="connsiteY11" fmla="*/ 82 h 421410"/>
                    <a:gd name="connsiteX12" fmla="*/ 264010 w 264009"/>
                    <a:gd name="connsiteY12" fmla="*/ 17452 h 421410"/>
                    <a:gd name="connsiteX13" fmla="*/ 264010 w 264009"/>
                    <a:gd name="connsiteY13" fmla="*/ 57544 h 421410"/>
                    <a:gd name="connsiteX14" fmla="*/ 246640 w 264009"/>
                    <a:gd name="connsiteY14" fmla="*/ 74914 h 421410"/>
                    <a:gd name="connsiteX15" fmla="*/ 207372 w 264009"/>
                    <a:gd name="connsiteY15" fmla="*/ 74914 h 421410"/>
                    <a:gd name="connsiteX16" fmla="*/ 154355 w 264009"/>
                    <a:gd name="connsiteY16" fmla="*/ 83640 h 421410"/>
                    <a:gd name="connsiteX17" fmla="*/ 114429 w 264009"/>
                    <a:gd name="connsiteY17" fmla="*/ 108337 h 421410"/>
                    <a:gd name="connsiteX18" fmla="*/ 88333 w 264009"/>
                    <a:gd name="connsiteY18" fmla="*/ 149334 h 421410"/>
                    <a:gd name="connsiteX19" fmla="*/ 78619 w 264009"/>
                    <a:gd name="connsiteY19" fmla="*/ 208688 h 421410"/>
                    <a:gd name="connsiteX20" fmla="*/ 78619 w 264009"/>
                    <a:gd name="connsiteY20" fmla="*/ 404040 h 421410"/>
                    <a:gd name="connsiteX21" fmla="*/ 61249 w 264009"/>
                    <a:gd name="connsiteY21" fmla="*/ 421410 h 421410"/>
                    <a:gd name="connsiteX22" fmla="*/ 34741 w 264009"/>
                    <a:gd name="connsiteY22" fmla="*/ 386505 h 421410"/>
                    <a:gd name="connsiteX23" fmla="*/ 43879 w 264009"/>
                    <a:gd name="connsiteY23" fmla="*/ 386505 h 421410"/>
                    <a:gd name="connsiteX24" fmla="*/ 43879 w 264009"/>
                    <a:gd name="connsiteY24" fmla="*/ 208523 h 421410"/>
                    <a:gd name="connsiteX25" fmla="*/ 55897 w 264009"/>
                    <a:gd name="connsiteY25" fmla="*/ 136656 h 421410"/>
                    <a:gd name="connsiteX26" fmla="*/ 90062 w 264009"/>
                    <a:gd name="connsiteY26" fmla="*/ 83393 h 421410"/>
                    <a:gd name="connsiteX27" fmla="*/ 142501 w 264009"/>
                    <a:gd name="connsiteY27" fmla="*/ 50875 h 421410"/>
                    <a:gd name="connsiteX28" fmla="*/ 207372 w 264009"/>
                    <a:gd name="connsiteY28" fmla="*/ 40091 h 421410"/>
                    <a:gd name="connsiteX29" fmla="*/ 229270 w 264009"/>
                    <a:gd name="connsiteY29" fmla="*/ 40091 h 421410"/>
                    <a:gd name="connsiteX30" fmla="*/ 229270 w 264009"/>
                    <a:gd name="connsiteY30" fmla="*/ 34740 h 421410"/>
                    <a:gd name="connsiteX31" fmla="*/ 205807 w 264009"/>
                    <a:gd name="connsiteY31" fmla="*/ 34740 h 421410"/>
                    <a:gd name="connsiteX32" fmla="*/ 161682 w 264009"/>
                    <a:gd name="connsiteY32" fmla="*/ 39762 h 421410"/>
                    <a:gd name="connsiteX33" fmla="*/ 124637 w 264009"/>
                    <a:gd name="connsiteY33" fmla="*/ 53674 h 421410"/>
                    <a:gd name="connsiteX34" fmla="*/ 95495 w 264009"/>
                    <a:gd name="connsiteY34" fmla="*/ 74502 h 421410"/>
                    <a:gd name="connsiteX35" fmla="*/ 74009 w 264009"/>
                    <a:gd name="connsiteY35" fmla="*/ 100845 h 421410"/>
                    <a:gd name="connsiteX36" fmla="*/ 54992 w 264009"/>
                    <a:gd name="connsiteY36" fmla="*/ 108583 h 421410"/>
                    <a:gd name="connsiteX37" fmla="*/ 41903 w 264009"/>
                    <a:gd name="connsiteY37" fmla="*/ 92778 h 421410"/>
                    <a:gd name="connsiteX38" fmla="*/ 38363 w 264009"/>
                    <a:gd name="connsiteY38" fmla="*/ 34658 h 421410"/>
                    <a:gd name="connsiteX39" fmla="*/ 34659 w 264009"/>
                    <a:gd name="connsiteY39" fmla="*/ 34658 h 421410"/>
                    <a:gd name="connsiteX40" fmla="*/ 34659 w 264009"/>
                    <a:gd name="connsiteY40" fmla="*/ 386505 h 42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9" h="421410">
                      <a:moveTo>
                        <a:pt x="61249" y="421245"/>
                      </a:moveTo>
                      <a:lnTo>
                        <a:pt x="17371" y="421245"/>
                      </a:lnTo>
                      <a:cubicBezTo>
                        <a:pt x="7821" y="421245"/>
                        <a:pt x="0" y="413507"/>
                        <a:pt x="0" y="403875"/>
                      </a:cubicBezTo>
                      <a:lnTo>
                        <a:pt x="0" y="17370"/>
                      </a:lnTo>
                      <a:cubicBezTo>
                        <a:pt x="0" y="7821"/>
                        <a:pt x="7739" y="0"/>
                        <a:pt x="17371" y="0"/>
                      </a:cubicBezTo>
                      <a:lnTo>
                        <a:pt x="54745" y="0"/>
                      </a:lnTo>
                      <a:cubicBezTo>
                        <a:pt x="63883" y="0"/>
                        <a:pt x="71539" y="7162"/>
                        <a:pt x="72115" y="16300"/>
                      </a:cubicBezTo>
                      <a:lnTo>
                        <a:pt x="74009" y="47171"/>
                      </a:lnTo>
                      <a:cubicBezTo>
                        <a:pt x="84135" y="37868"/>
                        <a:pt x="95659" y="29801"/>
                        <a:pt x="108419" y="23050"/>
                      </a:cubicBezTo>
                      <a:cubicBezTo>
                        <a:pt x="122085" y="15806"/>
                        <a:pt x="137232" y="10126"/>
                        <a:pt x="153367" y="6092"/>
                      </a:cubicBezTo>
                      <a:cubicBezTo>
                        <a:pt x="169586" y="2058"/>
                        <a:pt x="187203" y="82"/>
                        <a:pt x="205807" y="82"/>
                      </a:cubicBezTo>
                      <a:lnTo>
                        <a:pt x="246640" y="82"/>
                      </a:lnTo>
                      <a:cubicBezTo>
                        <a:pt x="256188" y="82"/>
                        <a:pt x="264010" y="7821"/>
                        <a:pt x="264010" y="17452"/>
                      </a:cubicBezTo>
                      <a:lnTo>
                        <a:pt x="264010" y="57544"/>
                      </a:lnTo>
                      <a:cubicBezTo>
                        <a:pt x="264010" y="67093"/>
                        <a:pt x="256271" y="74914"/>
                        <a:pt x="246640" y="74914"/>
                      </a:cubicBezTo>
                      <a:lnTo>
                        <a:pt x="207372" y="74914"/>
                      </a:lnTo>
                      <a:cubicBezTo>
                        <a:pt x="188108" y="74914"/>
                        <a:pt x="170244" y="77877"/>
                        <a:pt x="154355" y="83640"/>
                      </a:cubicBezTo>
                      <a:cubicBezTo>
                        <a:pt x="138878" y="89238"/>
                        <a:pt x="125461" y="97552"/>
                        <a:pt x="114429" y="108337"/>
                      </a:cubicBezTo>
                      <a:cubicBezTo>
                        <a:pt x="103398" y="119121"/>
                        <a:pt x="94671" y="132869"/>
                        <a:pt x="88333" y="149334"/>
                      </a:cubicBezTo>
                      <a:cubicBezTo>
                        <a:pt x="81912" y="166045"/>
                        <a:pt x="78619" y="186049"/>
                        <a:pt x="78619" y="208688"/>
                      </a:cubicBezTo>
                      <a:lnTo>
                        <a:pt x="78619" y="404040"/>
                      </a:lnTo>
                      <a:cubicBezTo>
                        <a:pt x="78619" y="413589"/>
                        <a:pt x="70881" y="421410"/>
                        <a:pt x="61249" y="421410"/>
                      </a:cubicBezTo>
                      <a:close/>
                      <a:moveTo>
                        <a:pt x="34741" y="386505"/>
                      </a:moveTo>
                      <a:lnTo>
                        <a:pt x="43879" y="386505"/>
                      </a:lnTo>
                      <a:lnTo>
                        <a:pt x="43879" y="208523"/>
                      </a:lnTo>
                      <a:cubicBezTo>
                        <a:pt x="43879" y="181604"/>
                        <a:pt x="47912" y="157401"/>
                        <a:pt x="55897" y="136656"/>
                      </a:cubicBezTo>
                      <a:cubicBezTo>
                        <a:pt x="64047" y="115581"/>
                        <a:pt x="75573" y="97635"/>
                        <a:pt x="90062" y="83393"/>
                      </a:cubicBezTo>
                      <a:cubicBezTo>
                        <a:pt x="104633" y="69069"/>
                        <a:pt x="122250" y="58120"/>
                        <a:pt x="142501" y="50875"/>
                      </a:cubicBezTo>
                      <a:cubicBezTo>
                        <a:pt x="162259" y="43713"/>
                        <a:pt x="184075" y="40091"/>
                        <a:pt x="207372" y="40091"/>
                      </a:cubicBezTo>
                      <a:lnTo>
                        <a:pt x="229270" y="40091"/>
                      </a:lnTo>
                      <a:lnTo>
                        <a:pt x="229270" y="34740"/>
                      </a:lnTo>
                      <a:lnTo>
                        <a:pt x="205807" y="34740"/>
                      </a:lnTo>
                      <a:cubicBezTo>
                        <a:pt x="190002" y="34740"/>
                        <a:pt x="175183" y="36387"/>
                        <a:pt x="161682" y="39762"/>
                      </a:cubicBezTo>
                      <a:cubicBezTo>
                        <a:pt x="148263" y="43055"/>
                        <a:pt x="135751" y="47747"/>
                        <a:pt x="124637" y="53674"/>
                      </a:cubicBezTo>
                      <a:cubicBezTo>
                        <a:pt x="113688" y="59519"/>
                        <a:pt x="103810" y="66517"/>
                        <a:pt x="95495" y="74502"/>
                      </a:cubicBezTo>
                      <a:cubicBezTo>
                        <a:pt x="87098" y="82570"/>
                        <a:pt x="79854" y="91460"/>
                        <a:pt x="74009" y="100845"/>
                      </a:cubicBezTo>
                      <a:cubicBezTo>
                        <a:pt x="70057" y="107267"/>
                        <a:pt x="62401" y="110395"/>
                        <a:pt x="54992" y="108583"/>
                      </a:cubicBezTo>
                      <a:cubicBezTo>
                        <a:pt x="47665" y="106772"/>
                        <a:pt x="42396" y="100351"/>
                        <a:pt x="41903" y="92778"/>
                      </a:cubicBezTo>
                      <a:lnTo>
                        <a:pt x="38363" y="34658"/>
                      </a:lnTo>
                      <a:lnTo>
                        <a:pt x="34659" y="34658"/>
                      </a:lnTo>
                      <a:lnTo>
                        <a:pt x="34659" y="386505"/>
                      </a:lnTo>
                      <a:close/>
                    </a:path>
                  </a:pathLst>
                </a:custGeom>
                <a:grpFill/>
                <a:ln w="8232" cap="flat">
                  <a:noFill/>
                  <a:prstDash val="solid"/>
                  <a:miter/>
                </a:ln>
              </p:spPr>
              <p:txBody>
                <a:bodyPr rtlCol="0" anchor="ctr"/>
                <a:lstStyle/>
                <a:p>
                  <a:endParaRPr lang="en-US"/>
                </a:p>
              </p:txBody>
            </p:sp>
          </p:grpSp>
          <p:grpSp>
            <p:nvGrpSpPr>
              <p:cNvPr id="29" name="Gráfico 23">
                <a:extLst>
                  <a:ext uri="{FF2B5EF4-FFF2-40B4-BE49-F238E27FC236}">
                    <a16:creationId xmlns:a16="http://schemas.microsoft.com/office/drawing/2014/main" id="{0EFFFA2C-950A-86DE-577D-1A1B279D7BB0}"/>
                  </a:ext>
                </a:extLst>
              </p:cNvPr>
              <p:cNvGrpSpPr/>
              <p:nvPr/>
            </p:nvGrpSpPr>
            <p:grpSpPr>
              <a:xfrm>
                <a:off x="9566316" y="5158848"/>
                <a:ext cx="452692" cy="441908"/>
                <a:chOff x="9566316" y="5158848"/>
                <a:chExt cx="452692" cy="441908"/>
              </a:xfrm>
              <a:grpFill/>
            </p:grpSpPr>
            <p:sp>
              <p:nvSpPr>
                <p:cNvPr id="42" name="Forma Livre: Forma 41">
                  <a:extLst>
                    <a:ext uri="{FF2B5EF4-FFF2-40B4-BE49-F238E27FC236}">
                      <a16:creationId xmlns:a16="http://schemas.microsoft.com/office/drawing/2014/main" id="{DC0D1267-0C34-597B-CFCE-81CEB23D36C8}"/>
                    </a:ext>
                  </a:extLst>
                </p:cNvPr>
                <p:cNvSpPr/>
                <p:nvPr/>
              </p:nvSpPr>
              <p:spPr>
                <a:xfrm>
                  <a:off x="9583686" y="5176300"/>
                  <a:ext cx="417787" cy="407003"/>
                </a:xfrm>
                <a:custGeom>
                  <a:avLst/>
                  <a:gdLst>
                    <a:gd name="connsiteX0" fmla="*/ 0 w 417787"/>
                    <a:gd name="connsiteY0" fmla="*/ 203337 h 407003"/>
                    <a:gd name="connsiteX1" fmla="*/ 15642 w 417787"/>
                    <a:gd name="connsiteY1" fmla="*/ 123813 h 407003"/>
                    <a:gd name="connsiteX2" fmla="*/ 59107 w 417787"/>
                    <a:gd name="connsiteY2" fmla="*/ 59108 h 407003"/>
                    <a:gd name="connsiteX3" fmla="*/ 124719 w 417787"/>
                    <a:gd name="connsiteY3" fmla="*/ 15806 h 407003"/>
                    <a:gd name="connsiteX4" fmla="*/ 206383 w 417787"/>
                    <a:gd name="connsiteY4" fmla="*/ 0 h 407003"/>
                    <a:gd name="connsiteX5" fmla="*/ 259810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5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1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4 w 417787"/>
                    <a:gd name="connsiteY30" fmla="*/ 203337 h 407003"/>
                    <a:gd name="connsiteX31" fmla="*/ 362631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8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6" y="99034"/>
                        <a:pt x="40585" y="77466"/>
                        <a:pt x="59107" y="59108"/>
                      </a:cubicBezTo>
                      <a:cubicBezTo>
                        <a:pt x="77630" y="40750"/>
                        <a:pt x="99528" y="26343"/>
                        <a:pt x="124719" y="15806"/>
                      </a:cubicBezTo>
                      <a:cubicBezTo>
                        <a:pt x="149909" y="5269"/>
                        <a:pt x="177159" y="0"/>
                        <a:pt x="206383" y="0"/>
                      </a:cubicBezTo>
                      <a:cubicBezTo>
                        <a:pt x="225235" y="0"/>
                        <a:pt x="243017" y="2305"/>
                        <a:pt x="259810" y="6833"/>
                      </a:cubicBezTo>
                      <a:cubicBezTo>
                        <a:pt x="276604" y="11443"/>
                        <a:pt x="292246" y="17699"/>
                        <a:pt x="306735" y="25685"/>
                      </a:cubicBezTo>
                      <a:cubicBezTo>
                        <a:pt x="321224" y="33670"/>
                        <a:pt x="334313" y="43137"/>
                        <a:pt x="345838" y="54086"/>
                      </a:cubicBezTo>
                      <a:cubicBezTo>
                        <a:pt x="357445" y="65035"/>
                        <a:pt x="367242" y="76889"/>
                        <a:pt x="375392" y="89567"/>
                      </a:cubicBezTo>
                      <a:lnTo>
                        <a:pt x="378849" y="10208"/>
                      </a:lnTo>
                      <a:lnTo>
                        <a:pt x="417788" y="10208"/>
                      </a:lnTo>
                      <a:lnTo>
                        <a:pt x="417788" y="396713"/>
                      </a:lnTo>
                      <a:lnTo>
                        <a:pt x="378849" y="396713"/>
                      </a:lnTo>
                      <a:lnTo>
                        <a:pt x="375392" y="317766"/>
                      </a:lnTo>
                      <a:cubicBezTo>
                        <a:pt x="367242" y="330526"/>
                        <a:pt x="357362" y="342216"/>
                        <a:pt x="345591" y="353082"/>
                      </a:cubicBezTo>
                      <a:cubicBezTo>
                        <a:pt x="333901" y="363867"/>
                        <a:pt x="320812" y="373334"/>
                        <a:pt x="306323" y="381319"/>
                      </a:cubicBezTo>
                      <a:cubicBezTo>
                        <a:pt x="291834" y="389304"/>
                        <a:pt x="276192" y="395643"/>
                        <a:pt x="259399" y="400171"/>
                      </a:cubicBezTo>
                      <a:cubicBezTo>
                        <a:pt x="242605" y="404781"/>
                        <a:pt x="224905" y="407004"/>
                        <a:pt x="206383" y="407004"/>
                      </a:cubicBezTo>
                      <a:cubicBezTo>
                        <a:pt x="177159" y="407004"/>
                        <a:pt x="149909" y="401735"/>
                        <a:pt x="124719" y="391198"/>
                      </a:cubicBezTo>
                      <a:cubicBezTo>
                        <a:pt x="99528" y="380660"/>
                        <a:pt x="77712" y="366172"/>
                        <a:pt x="59272" y="347896"/>
                      </a:cubicBezTo>
                      <a:cubicBezTo>
                        <a:pt x="40832" y="329620"/>
                        <a:pt x="26343" y="308052"/>
                        <a:pt x="15805" y="283191"/>
                      </a:cubicBezTo>
                      <a:cubicBezTo>
                        <a:pt x="5269" y="258411"/>
                        <a:pt x="0" y="231739"/>
                        <a:pt x="0" y="203255"/>
                      </a:cubicBezTo>
                      <a:close/>
                      <a:moveTo>
                        <a:pt x="44207" y="203337"/>
                      </a:moveTo>
                      <a:cubicBezTo>
                        <a:pt x="44207" y="226717"/>
                        <a:pt x="48571" y="248450"/>
                        <a:pt x="57214" y="268619"/>
                      </a:cubicBezTo>
                      <a:cubicBezTo>
                        <a:pt x="65858" y="288788"/>
                        <a:pt x="77712" y="306076"/>
                        <a:pt x="92696" y="320730"/>
                      </a:cubicBezTo>
                      <a:cubicBezTo>
                        <a:pt x="107678" y="335383"/>
                        <a:pt x="125295" y="346908"/>
                        <a:pt x="145381" y="355305"/>
                      </a:cubicBezTo>
                      <a:cubicBezTo>
                        <a:pt x="165469" y="363702"/>
                        <a:pt x="186955" y="367900"/>
                        <a:pt x="209841" y="367900"/>
                      </a:cubicBezTo>
                      <a:cubicBezTo>
                        <a:pt x="232727" y="367900"/>
                        <a:pt x="254213" y="363784"/>
                        <a:pt x="274299" y="355470"/>
                      </a:cubicBezTo>
                      <a:cubicBezTo>
                        <a:pt x="294386" y="347237"/>
                        <a:pt x="312003" y="335712"/>
                        <a:pt x="327151" y="320894"/>
                      </a:cubicBezTo>
                      <a:cubicBezTo>
                        <a:pt x="342298" y="306158"/>
                        <a:pt x="354153" y="288788"/>
                        <a:pt x="362796" y="268784"/>
                      </a:cubicBezTo>
                      <a:cubicBezTo>
                        <a:pt x="371440" y="248862"/>
                        <a:pt x="375804" y="226964"/>
                        <a:pt x="375804" y="203337"/>
                      </a:cubicBezTo>
                      <a:cubicBezTo>
                        <a:pt x="375804" y="179711"/>
                        <a:pt x="371440" y="158224"/>
                        <a:pt x="362631" y="138302"/>
                      </a:cubicBezTo>
                      <a:cubicBezTo>
                        <a:pt x="353823" y="118380"/>
                        <a:pt x="341968" y="101010"/>
                        <a:pt x="326986" y="86439"/>
                      </a:cubicBezTo>
                      <a:cubicBezTo>
                        <a:pt x="312003" y="71785"/>
                        <a:pt x="294386" y="60342"/>
                        <a:pt x="274299" y="51946"/>
                      </a:cubicBezTo>
                      <a:cubicBezTo>
                        <a:pt x="254213" y="43549"/>
                        <a:pt x="232727" y="39350"/>
                        <a:pt x="209841" y="39350"/>
                      </a:cubicBezTo>
                      <a:cubicBezTo>
                        <a:pt x="186955" y="39350"/>
                        <a:pt x="165386" y="43549"/>
                        <a:pt x="145135" y="51946"/>
                      </a:cubicBezTo>
                      <a:cubicBezTo>
                        <a:pt x="124883" y="60342"/>
                        <a:pt x="107348" y="71868"/>
                        <a:pt x="92448" y="86439"/>
                      </a:cubicBezTo>
                      <a:cubicBezTo>
                        <a:pt x="77547" y="101092"/>
                        <a:pt x="65776" y="118380"/>
                        <a:pt x="57132" y="138302"/>
                      </a:cubicBezTo>
                      <a:cubicBezTo>
                        <a:pt x="48488" y="158307"/>
                        <a:pt x="44125" y="179957"/>
                        <a:pt x="44125" y="203337"/>
                      </a:cubicBezTo>
                      <a:close/>
                    </a:path>
                  </a:pathLst>
                </a:custGeom>
                <a:grpFill/>
                <a:ln w="8232" cap="flat">
                  <a:noFill/>
                  <a:prstDash val="solid"/>
                  <a:miter/>
                </a:ln>
              </p:spPr>
              <p:txBody>
                <a:bodyPr rtlCol="0" anchor="ctr"/>
                <a:lstStyle/>
                <a:p>
                  <a:endParaRPr lang="en-US"/>
                </a:p>
              </p:txBody>
            </p:sp>
            <p:sp>
              <p:nvSpPr>
                <p:cNvPr id="43" name="Forma Livre: Forma 42">
                  <a:extLst>
                    <a:ext uri="{FF2B5EF4-FFF2-40B4-BE49-F238E27FC236}">
                      <a16:creationId xmlns:a16="http://schemas.microsoft.com/office/drawing/2014/main" id="{DE788498-5A58-8A75-FBDB-C323DD1685A4}"/>
                    </a:ext>
                  </a:extLst>
                </p:cNvPr>
                <p:cNvSpPr/>
                <p:nvPr/>
              </p:nvSpPr>
              <p:spPr>
                <a:xfrm>
                  <a:off x="9566316" y="5158848"/>
                  <a:ext cx="452692" cy="441908"/>
                </a:xfrm>
                <a:custGeom>
                  <a:avLst/>
                  <a:gdLst>
                    <a:gd name="connsiteX0" fmla="*/ 223753 w 452692"/>
                    <a:gd name="connsiteY0" fmla="*/ 441909 h 441908"/>
                    <a:gd name="connsiteX1" fmla="*/ 135421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0 w 452692"/>
                    <a:gd name="connsiteY5" fmla="*/ 134433 h 441908"/>
                    <a:gd name="connsiteX6" fmla="*/ 64376 w 452692"/>
                    <a:gd name="connsiteY6" fmla="*/ 64130 h 441908"/>
                    <a:gd name="connsiteX7" fmla="*/ 135503 w 452692"/>
                    <a:gd name="connsiteY7" fmla="*/ 17205 h 441908"/>
                    <a:gd name="connsiteX8" fmla="*/ 223917 w 452692"/>
                    <a:gd name="connsiteY8" fmla="*/ 0 h 441908"/>
                    <a:gd name="connsiteX9" fmla="*/ 281873 w 452692"/>
                    <a:gd name="connsiteY9" fmla="*/ 7491 h 441908"/>
                    <a:gd name="connsiteX10" fmla="*/ 332666 w 452692"/>
                    <a:gd name="connsiteY10" fmla="*/ 27907 h 441908"/>
                    <a:gd name="connsiteX11" fmla="*/ 375309 w 452692"/>
                    <a:gd name="connsiteY11" fmla="*/ 58943 h 441908"/>
                    <a:gd name="connsiteX12" fmla="*/ 377532 w 452692"/>
                    <a:gd name="connsiteY12" fmla="*/ 61083 h 441908"/>
                    <a:gd name="connsiteX13" fmla="*/ 379013 w 452692"/>
                    <a:gd name="connsiteY13" fmla="*/ 26919 h 441908"/>
                    <a:gd name="connsiteX14" fmla="*/ 396383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3 w 452692"/>
                    <a:gd name="connsiteY19" fmla="*/ 431536 h 441908"/>
                    <a:gd name="connsiteX20" fmla="*/ 379013 w 452692"/>
                    <a:gd name="connsiteY20" fmla="*/ 414907 h 441908"/>
                    <a:gd name="connsiteX21" fmla="*/ 377532 w 452692"/>
                    <a:gd name="connsiteY21" fmla="*/ 380825 h 441908"/>
                    <a:gd name="connsiteX22" fmla="*/ 374980 w 452692"/>
                    <a:gd name="connsiteY22" fmla="*/ 383212 h 441908"/>
                    <a:gd name="connsiteX23" fmla="*/ 332337 w 452692"/>
                    <a:gd name="connsiteY23" fmla="*/ 413919 h 441908"/>
                    <a:gd name="connsiteX24" fmla="*/ 281543 w 452692"/>
                    <a:gd name="connsiteY24" fmla="*/ 434335 h 441908"/>
                    <a:gd name="connsiteX25" fmla="*/ 223917 w 452692"/>
                    <a:gd name="connsiteY25" fmla="*/ 441826 h 441908"/>
                    <a:gd name="connsiteX26" fmla="*/ 223753 w 452692"/>
                    <a:gd name="connsiteY26" fmla="*/ 34822 h 441908"/>
                    <a:gd name="connsiteX27" fmla="*/ 148839 w 452692"/>
                    <a:gd name="connsiteY27" fmla="*/ 49311 h 441908"/>
                    <a:gd name="connsiteX28" fmla="*/ 88661 w 452692"/>
                    <a:gd name="connsiteY28" fmla="*/ 88991 h 441908"/>
                    <a:gd name="connsiteX29" fmla="*/ 48982 w 452692"/>
                    <a:gd name="connsiteY29" fmla="*/ 148016 h 441908"/>
                    <a:gd name="connsiteX30" fmla="*/ 34658 w 452692"/>
                    <a:gd name="connsiteY30" fmla="*/ 220872 h 441908"/>
                    <a:gd name="connsiteX31" fmla="*/ 49146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0 w 452692"/>
                    <a:gd name="connsiteY38" fmla="*/ 325916 h 441908"/>
                    <a:gd name="connsiteX39" fmla="*/ 397290 w 452692"/>
                    <a:gd name="connsiteY39" fmla="*/ 318507 h 441908"/>
                    <a:gd name="connsiteX40" fmla="*/ 410132 w 452692"/>
                    <a:gd name="connsiteY40" fmla="*/ 334560 h 441908"/>
                    <a:gd name="connsiteX41" fmla="*/ 412848 w 452692"/>
                    <a:gd name="connsiteY41" fmla="*/ 396960 h 441908"/>
                    <a:gd name="connsiteX42" fmla="*/ 417788 w 452692"/>
                    <a:gd name="connsiteY42" fmla="*/ 396960 h 441908"/>
                    <a:gd name="connsiteX43" fmla="*/ 417788 w 452692"/>
                    <a:gd name="connsiteY43" fmla="*/ 45113 h 441908"/>
                    <a:gd name="connsiteX44" fmla="*/ 412848 w 452692"/>
                    <a:gd name="connsiteY44" fmla="*/ 45113 h 441908"/>
                    <a:gd name="connsiteX45" fmla="*/ 410132 w 452692"/>
                    <a:gd name="connsiteY45" fmla="*/ 107843 h 441908"/>
                    <a:gd name="connsiteX46" fmla="*/ 397290 w 452692"/>
                    <a:gd name="connsiteY46" fmla="*/ 123896 h 441908"/>
                    <a:gd name="connsiteX47" fmla="*/ 378190 w 452692"/>
                    <a:gd name="connsiteY47" fmla="*/ 116487 h 441908"/>
                    <a:gd name="connsiteX48" fmla="*/ 351353 w 452692"/>
                    <a:gd name="connsiteY48" fmla="*/ 84298 h 441908"/>
                    <a:gd name="connsiteX49" fmla="*/ 315790 w 452692"/>
                    <a:gd name="connsiteY49" fmla="*/ 58449 h 441908"/>
                    <a:gd name="connsiteX50" fmla="*/ 272653 w 452692"/>
                    <a:gd name="connsiteY50" fmla="*/ 41079 h 441908"/>
                    <a:gd name="connsiteX51" fmla="*/ 223835 w 452692"/>
                    <a:gd name="connsiteY51" fmla="*/ 34822 h 441908"/>
                    <a:gd name="connsiteX52" fmla="*/ 227211 w 452692"/>
                    <a:gd name="connsiteY52" fmla="*/ 402640 h 441908"/>
                    <a:gd name="connsiteX53" fmla="*/ 156001 w 452692"/>
                    <a:gd name="connsiteY53" fmla="*/ 388728 h 441908"/>
                    <a:gd name="connsiteX54" fmla="*/ 97881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4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8" y="377697"/>
                      </a:cubicBezTo>
                      <a:cubicBezTo>
                        <a:pt x="44453" y="357857"/>
                        <a:pt x="28566" y="334230"/>
                        <a:pt x="17205" y="307475"/>
                      </a:cubicBezTo>
                      <a:cubicBezTo>
                        <a:pt x="5762" y="280638"/>
                        <a:pt x="0" y="251496"/>
                        <a:pt x="0" y="220707"/>
                      </a:cubicBezTo>
                      <a:cubicBezTo>
                        <a:pt x="0" y="189919"/>
                        <a:pt x="5762" y="161270"/>
                        <a:pt x="17040" y="134433"/>
                      </a:cubicBezTo>
                      <a:cubicBezTo>
                        <a:pt x="28319" y="107596"/>
                        <a:pt x="44207" y="83969"/>
                        <a:pt x="64376" y="64130"/>
                      </a:cubicBezTo>
                      <a:cubicBezTo>
                        <a:pt x="84463" y="44372"/>
                        <a:pt x="108336" y="28566"/>
                        <a:pt x="135503" y="17205"/>
                      </a:cubicBezTo>
                      <a:cubicBezTo>
                        <a:pt x="162751" y="5762"/>
                        <a:pt x="192471" y="0"/>
                        <a:pt x="223917" y="0"/>
                      </a:cubicBezTo>
                      <a:cubicBezTo>
                        <a:pt x="244169" y="0"/>
                        <a:pt x="263679" y="2552"/>
                        <a:pt x="281873" y="7491"/>
                      </a:cubicBezTo>
                      <a:cubicBezTo>
                        <a:pt x="299901" y="12431"/>
                        <a:pt x="317025" y="19263"/>
                        <a:pt x="332666" y="27907"/>
                      </a:cubicBezTo>
                      <a:cubicBezTo>
                        <a:pt x="348389" y="36551"/>
                        <a:pt x="362714" y="47006"/>
                        <a:pt x="375309" y="58943"/>
                      </a:cubicBezTo>
                      <a:cubicBezTo>
                        <a:pt x="376050" y="59684"/>
                        <a:pt x="376790" y="60342"/>
                        <a:pt x="377532" y="61083"/>
                      </a:cubicBezTo>
                      <a:lnTo>
                        <a:pt x="379013" y="26919"/>
                      </a:lnTo>
                      <a:cubicBezTo>
                        <a:pt x="379425" y="17617"/>
                        <a:pt x="387081" y="10290"/>
                        <a:pt x="396383" y="10290"/>
                      </a:cubicBezTo>
                      <a:lnTo>
                        <a:pt x="435323" y="10290"/>
                      </a:lnTo>
                      <a:cubicBezTo>
                        <a:pt x="444871" y="10290"/>
                        <a:pt x="452693" y="18029"/>
                        <a:pt x="452693" y="27660"/>
                      </a:cubicBezTo>
                      <a:lnTo>
                        <a:pt x="452693" y="414166"/>
                      </a:lnTo>
                      <a:cubicBezTo>
                        <a:pt x="452693" y="423715"/>
                        <a:pt x="444954" y="431536"/>
                        <a:pt x="435323" y="431536"/>
                      </a:cubicBezTo>
                      <a:lnTo>
                        <a:pt x="396383" y="431536"/>
                      </a:lnTo>
                      <a:cubicBezTo>
                        <a:pt x="387081" y="431536"/>
                        <a:pt x="379425" y="424209"/>
                        <a:pt x="379013" y="414907"/>
                      </a:cubicBezTo>
                      <a:lnTo>
                        <a:pt x="377532" y="380825"/>
                      </a:lnTo>
                      <a:cubicBezTo>
                        <a:pt x="376709" y="381648"/>
                        <a:pt x="375803" y="382472"/>
                        <a:pt x="374980" y="383212"/>
                      </a:cubicBezTo>
                      <a:cubicBezTo>
                        <a:pt x="362303" y="394902"/>
                        <a:pt x="347977" y="405192"/>
                        <a:pt x="332337" y="413919"/>
                      </a:cubicBezTo>
                      <a:cubicBezTo>
                        <a:pt x="316695" y="422563"/>
                        <a:pt x="299572" y="429478"/>
                        <a:pt x="281543" y="434335"/>
                      </a:cubicBezTo>
                      <a:cubicBezTo>
                        <a:pt x="263350" y="439274"/>
                        <a:pt x="243922" y="441826"/>
                        <a:pt x="223917" y="441826"/>
                      </a:cubicBezTo>
                      <a:close/>
                      <a:moveTo>
                        <a:pt x="223753" y="34822"/>
                      </a:moveTo>
                      <a:cubicBezTo>
                        <a:pt x="196998" y="34822"/>
                        <a:pt x="171725" y="39680"/>
                        <a:pt x="148839" y="49311"/>
                      </a:cubicBezTo>
                      <a:cubicBezTo>
                        <a:pt x="125788" y="58943"/>
                        <a:pt x="105537" y="72279"/>
                        <a:pt x="88661" y="88991"/>
                      </a:cubicBezTo>
                      <a:cubicBezTo>
                        <a:pt x="71785" y="105620"/>
                        <a:pt x="58449" y="125460"/>
                        <a:pt x="48982" y="148016"/>
                      </a:cubicBezTo>
                      <a:cubicBezTo>
                        <a:pt x="39514" y="170573"/>
                        <a:pt x="34658" y="195105"/>
                        <a:pt x="34658" y="220872"/>
                      </a:cubicBezTo>
                      <a:cubicBezTo>
                        <a:pt x="34658" y="246639"/>
                        <a:pt x="39514" y="271500"/>
                        <a:pt x="49146" y="293975"/>
                      </a:cubicBezTo>
                      <a:cubicBezTo>
                        <a:pt x="58778" y="316614"/>
                        <a:pt x="72115" y="336536"/>
                        <a:pt x="88908" y="353165"/>
                      </a:cubicBezTo>
                      <a:cubicBezTo>
                        <a:pt x="105702" y="369794"/>
                        <a:pt x="125788" y="383130"/>
                        <a:pt x="148839" y="392762"/>
                      </a:cubicBezTo>
                      <a:cubicBezTo>
                        <a:pt x="171808" y="402394"/>
                        <a:pt x="196998" y="407250"/>
                        <a:pt x="223753" y="407250"/>
                      </a:cubicBezTo>
                      <a:cubicBezTo>
                        <a:pt x="240712" y="407250"/>
                        <a:pt x="257011" y="405111"/>
                        <a:pt x="272241" y="400994"/>
                      </a:cubicBezTo>
                      <a:cubicBezTo>
                        <a:pt x="287635" y="396796"/>
                        <a:pt x="302124" y="390951"/>
                        <a:pt x="315378" y="383624"/>
                      </a:cubicBezTo>
                      <a:cubicBezTo>
                        <a:pt x="328549" y="376298"/>
                        <a:pt x="340652" y="367653"/>
                        <a:pt x="351271" y="357857"/>
                      </a:cubicBezTo>
                      <a:cubicBezTo>
                        <a:pt x="361808" y="348143"/>
                        <a:pt x="370863" y="337359"/>
                        <a:pt x="378190" y="325916"/>
                      </a:cubicBezTo>
                      <a:cubicBezTo>
                        <a:pt x="382306" y="319577"/>
                        <a:pt x="390045" y="316531"/>
                        <a:pt x="397290" y="318507"/>
                      </a:cubicBezTo>
                      <a:cubicBezTo>
                        <a:pt x="404616" y="320482"/>
                        <a:pt x="409802" y="326986"/>
                        <a:pt x="410132" y="334560"/>
                      </a:cubicBezTo>
                      <a:lnTo>
                        <a:pt x="412848" y="396960"/>
                      </a:lnTo>
                      <a:lnTo>
                        <a:pt x="417788" y="396960"/>
                      </a:lnTo>
                      <a:lnTo>
                        <a:pt x="417788" y="45113"/>
                      </a:lnTo>
                      <a:lnTo>
                        <a:pt x="412848" y="45113"/>
                      </a:lnTo>
                      <a:lnTo>
                        <a:pt x="410132" y="107843"/>
                      </a:lnTo>
                      <a:cubicBezTo>
                        <a:pt x="409802" y="115416"/>
                        <a:pt x="404616" y="121920"/>
                        <a:pt x="397290" y="123896"/>
                      </a:cubicBezTo>
                      <a:cubicBezTo>
                        <a:pt x="390045" y="125872"/>
                        <a:pt x="382224" y="122825"/>
                        <a:pt x="378190" y="116487"/>
                      </a:cubicBezTo>
                      <a:cubicBezTo>
                        <a:pt x="370863" y="105044"/>
                        <a:pt x="361808" y="94177"/>
                        <a:pt x="351353" y="84298"/>
                      </a:cubicBezTo>
                      <a:cubicBezTo>
                        <a:pt x="340898" y="74420"/>
                        <a:pt x="328961" y="65693"/>
                        <a:pt x="315790" y="58449"/>
                      </a:cubicBezTo>
                      <a:cubicBezTo>
                        <a:pt x="302536" y="51122"/>
                        <a:pt x="288047" y="45278"/>
                        <a:pt x="272653" y="41079"/>
                      </a:cubicBezTo>
                      <a:cubicBezTo>
                        <a:pt x="257422" y="36963"/>
                        <a:pt x="240958" y="34822"/>
                        <a:pt x="223835" y="34822"/>
                      </a:cubicBezTo>
                      <a:close/>
                      <a:moveTo>
                        <a:pt x="227211" y="402640"/>
                      </a:moveTo>
                      <a:cubicBezTo>
                        <a:pt x="202102" y="402640"/>
                        <a:pt x="178146" y="397948"/>
                        <a:pt x="156001" y="388728"/>
                      </a:cubicBezTo>
                      <a:cubicBezTo>
                        <a:pt x="133938" y="379508"/>
                        <a:pt x="114428" y="366665"/>
                        <a:pt x="97881" y="350612"/>
                      </a:cubicBezTo>
                      <a:cubicBezTo>
                        <a:pt x="81335" y="334477"/>
                        <a:pt x="68080" y="315049"/>
                        <a:pt x="58531" y="292986"/>
                      </a:cubicBezTo>
                      <a:cubicBezTo>
                        <a:pt x="48982" y="270760"/>
                        <a:pt x="44125" y="246557"/>
                        <a:pt x="44125" y="220872"/>
                      </a:cubicBezTo>
                      <a:cubicBezTo>
                        <a:pt x="44125" y="195187"/>
                        <a:pt x="48982" y="170985"/>
                        <a:pt x="58531" y="148922"/>
                      </a:cubicBezTo>
                      <a:cubicBezTo>
                        <a:pt x="67999" y="127024"/>
                        <a:pt x="81170" y="107678"/>
                        <a:pt x="97552" y="91543"/>
                      </a:cubicBezTo>
                      <a:cubicBezTo>
                        <a:pt x="114017" y="75408"/>
                        <a:pt x="133527" y="62565"/>
                        <a:pt x="155754" y="53345"/>
                      </a:cubicBezTo>
                      <a:cubicBezTo>
                        <a:pt x="177982" y="44125"/>
                        <a:pt x="202019" y="39433"/>
                        <a:pt x="227128" y="39433"/>
                      </a:cubicBezTo>
                      <a:cubicBezTo>
                        <a:pt x="252236" y="39433"/>
                        <a:pt x="276192" y="44125"/>
                        <a:pt x="298338" y="53345"/>
                      </a:cubicBezTo>
                      <a:cubicBezTo>
                        <a:pt x="320400" y="62565"/>
                        <a:pt x="339910" y="75408"/>
                        <a:pt x="356457" y="91460"/>
                      </a:cubicBezTo>
                      <a:cubicBezTo>
                        <a:pt x="373004" y="107596"/>
                        <a:pt x="386258" y="126859"/>
                        <a:pt x="395890" y="148840"/>
                      </a:cubicBezTo>
                      <a:cubicBezTo>
                        <a:pt x="405603" y="170902"/>
                        <a:pt x="410544" y="195187"/>
                        <a:pt x="410544" y="220872"/>
                      </a:cubicBezTo>
                      <a:cubicBezTo>
                        <a:pt x="410544" y="246557"/>
                        <a:pt x="405686" y="271171"/>
                        <a:pt x="396137" y="293234"/>
                      </a:cubicBezTo>
                      <a:cubicBezTo>
                        <a:pt x="386670" y="315131"/>
                        <a:pt x="373334" y="334560"/>
                        <a:pt x="356622" y="350860"/>
                      </a:cubicBezTo>
                      <a:cubicBezTo>
                        <a:pt x="339910" y="367159"/>
                        <a:pt x="320317" y="380002"/>
                        <a:pt x="298255" y="389057"/>
                      </a:cubicBezTo>
                      <a:cubicBezTo>
                        <a:pt x="276192" y="398113"/>
                        <a:pt x="252236" y="402723"/>
                        <a:pt x="227128" y="402723"/>
                      </a:cubicBezTo>
                      <a:close/>
                      <a:moveTo>
                        <a:pt x="227211" y="74090"/>
                      </a:moveTo>
                      <a:cubicBezTo>
                        <a:pt x="206712" y="74090"/>
                        <a:pt x="187202" y="77877"/>
                        <a:pt x="169173" y="85369"/>
                      </a:cubicBezTo>
                      <a:cubicBezTo>
                        <a:pt x="151144" y="92860"/>
                        <a:pt x="135256" y="103233"/>
                        <a:pt x="122002" y="116240"/>
                      </a:cubicBezTo>
                      <a:cubicBezTo>
                        <a:pt x="108830" y="129247"/>
                        <a:pt x="98210" y="144888"/>
                        <a:pt x="90473" y="162670"/>
                      </a:cubicBezTo>
                      <a:cubicBezTo>
                        <a:pt x="82816" y="180369"/>
                        <a:pt x="78947" y="199962"/>
                        <a:pt x="78947" y="220872"/>
                      </a:cubicBezTo>
                      <a:cubicBezTo>
                        <a:pt x="78947" y="241782"/>
                        <a:pt x="82816" y="261457"/>
                        <a:pt x="90473" y="279239"/>
                      </a:cubicBezTo>
                      <a:cubicBezTo>
                        <a:pt x="98210" y="297103"/>
                        <a:pt x="108830" y="312827"/>
                        <a:pt x="122167" y="325751"/>
                      </a:cubicBezTo>
                      <a:cubicBezTo>
                        <a:pt x="135503" y="338758"/>
                        <a:pt x="151391" y="349213"/>
                        <a:pt x="169420" y="356705"/>
                      </a:cubicBezTo>
                      <a:cubicBezTo>
                        <a:pt x="187284" y="364196"/>
                        <a:pt x="206712" y="367983"/>
                        <a:pt x="227211" y="367983"/>
                      </a:cubicBezTo>
                      <a:cubicBezTo>
                        <a:pt x="247709" y="367983"/>
                        <a:pt x="267219" y="364278"/>
                        <a:pt x="285084" y="356869"/>
                      </a:cubicBezTo>
                      <a:cubicBezTo>
                        <a:pt x="303030" y="349460"/>
                        <a:pt x="318918" y="339087"/>
                        <a:pt x="332419" y="325916"/>
                      </a:cubicBezTo>
                      <a:cubicBezTo>
                        <a:pt x="345838" y="312827"/>
                        <a:pt x="356622" y="297103"/>
                        <a:pt x="364278" y="279403"/>
                      </a:cubicBezTo>
                      <a:cubicBezTo>
                        <a:pt x="371934" y="261704"/>
                        <a:pt x="375803" y="242029"/>
                        <a:pt x="375803" y="220872"/>
                      </a:cubicBezTo>
                      <a:cubicBezTo>
                        <a:pt x="375803" y="199715"/>
                        <a:pt x="371851" y="180451"/>
                        <a:pt x="364113" y="162834"/>
                      </a:cubicBezTo>
                      <a:cubicBezTo>
                        <a:pt x="356292" y="145053"/>
                        <a:pt x="345591" y="129411"/>
                        <a:pt x="332255" y="116404"/>
                      </a:cubicBezTo>
                      <a:cubicBezTo>
                        <a:pt x="318918" y="103397"/>
                        <a:pt x="303030" y="92942"/>
                        <a:pt x="285001" y="85451"/>
                      </a:cubicBezTo>
                      <a:cubicBezTo>
                        <a:pt x="267137" y="77960"/>
                        <a:pt x="247709" y="74173"/>
                        <a:pt x="227211" y="74173"/>
                      </a:cubicBezTo>
                      <a:close/>
                    </a:path>
                  </a:pathLst>
                </a:custGeom>
                <a:grpFill/>
                <a:ln w="8232" cap="flat">
                  <a:noFill/>
                  <a:prstDash val="solid"/>
                  <a:miter/>
                </a:ln>
              </p:spPr>
              <p:txBody>
                <a:bodyPr rtlCol="0" anchor="ctr"/>
                <a:lstStyle/>
                <a:p>
                  <a:endParaRPr lang="en-US"/>
                </a:p>
              </p:txBody>
            </p:sp>
          </p:grpSp>
          <p:grpSp>
            <p:nvGrpSpPr>
              <p:cNvPr id="30" name="Gráfico 23">
                <a:extLst>
                  <a:ext uri="{FF2B5EF4-FFF2-40B4-BE49-F238E27FC236}">
                    <a16:creationId xmlns:a16="http://schemas.microsoft.com/office/drawing/2014/main" id="{BF992767-836B-C1FD-AEA7-9DD29FAFF1FA}"/>
                  </a:ext>
                </a:extLst>
              </p:cNvPr>
              <p:cNvGrpSpPr/>
              <p:nvPr/>
            </p:nvGrpSpPr>
            <p:grpSpPr>
              <a:xfrm>
                <a:off x="10251488" y="5053557"/>
                <a:ext cx="312252" cy="544153"/>
                <a:chOff x="10251488" y="5053557"/>
                <a:chExt cx="312252" cy="544153"/>
              </a:xfrm>
              <a:grpFill/>
            </p:grpSpPr>
            <p:sp>
              <p:nvSpPr>
                <p:cNvPr id="40" name="Forma Livre: Forma 39">
                  <a:extLst>
                    <a:ext uri="{FF2B5EF4-FFF2-40B4-BE49-F238E27FC236}">
                      <a16:creationId xmlns:a16="http://schemas.microsoft.com/office/drawing/2014/main" id="{3072EA19-0EA9-D910-3962-F6C9DA101D73}"/>
                    </a:ext>
                  </a:extLst>
                </p:cNvPr>
                <p:cNvSpPr/>
                <p:nvPr/>
              </p:nvSpPr>
              <p:spPr>
                <a:xfrm>
                  <a:off x="10268940" y="5070927"/>
                  <a:ext cx="277427" cy="509413"/>
                </a:xfrm>
                <a:custGeom>
                  <a:avLst/>
                  <a:gdLst>
                    <a:gd name="connsiteX0" fmla="*/ 70139 w 277427"/>
                    <a:gd name="connsiteY0" fmla="*/ 112206 h 509413"/>
                    <a:gd name="connsiteX1" fmla="*/ 80429 w 277427"/>
                    <a:gd name="connsiteY1" fmla="*/ 412 h 509413"/>
                    <a:gd name="connsiteX2" fmla="*/ 114757 w 277427"/>
                    <a:gd name="connsiteY2" fmla="*/ 0 h 509413"/>
                    <a:gd name="connsiteX3" fmla="*/ 114757 w 277427"/>
                    <a:gd name="connsiteY3" fmla="*/ 115581 h 509413"/>
                    <a:gd name="connsiteX4" fmla="*/ 260880 w 277427"/>
                    <a:gd name="connsiteY4" fmla="*/ 115581 h 509413"/>
                    <a:gd name="connsiteX5" fmla="*/ 260880 w 277427"/>
                    <a:gd name="connsiteY5" fmla="*/ 154849 h 509413"/>
                    <a:gd name="connsiteX6" fmla="*/ 114757 w 277427"/>
                    <a:gd name="connsiteY6" fmla="*/ 154849 h 509413"/>
                    <a:gd name="connsiteX7" fmla="*/ 114757 w 277427"/>
                    <a:gd name="connsiteY7" fmla="*/ 357857 h 509413"/>
                    <a:gd name="connsiteX8" fmla="*/ 122579 w 277427"/>
                    <a:gd name="connsiteY8" fmla="*/ 413589 h 509413"/>
                    <a:gd name="connsiteX9" fmla="*/ 143406 w 277427"/>
                    <a:gd name="connsiteY9" fmla="*/ 448494 h 509413"/>
                    <a:gd name="connsiteX10" fmla="*/ 173206 w 277427"/>
                    <a:gd name="connsiteY10" fmla="*/ 466441 h 509413"/>
                    <a:gd name="connsiteX11" fmla="*/ 207947 w 277427"/>
                    <a:gd name="connsiteY11" fmla="*/ 471627 h 509413"/>
                    <a:gd name="connsiteX12" fmla="*/ 277427 w 277427"/>
                    <a:gd name="connsiteY12" fmla="*/ 471627 h 509413"/>
                    <a:gd name="connsiteX13" fmla="*/ 277016 w 277427"/>
                    <a:gd name="connsiteY13" fmla="*/ 509413 h 509413"/>
                    <a:gd name="connsiteX14" fmla="*/ 204489 w 277427"/>
                    <a:gd name="connsiteY14" fmla="*/ 509413 h 509413"/>
                    <a:gd name="connsiteX15" fmla="*/ 151474 w 277427"/>
                    <a:gd name="connsiteY15" fmla="*/ 501593 h 509413"/>
                    <a:gd name="connsiteX16" fmla="*/ 109160 w 277427"/>
                    <a:gd name="connsiteY16" fmla="*/ 476073 h 509413"/>
                    <a:gd name="connsiteX17" fmla="*/ 81088 w 277427"/>
                    <a:gd name="connsiteY17" fmla="*/ 429313 h 509413"/>
                    <a:gd name="connsiteX18" fmla="*/ 70962 w 277427"/>
                    <a:gd name="connsiteY18" fmla="*/ 357939 h 509413"/>
                    <a:gd name="connsiteX19" fmla="*/ 70962 w 277427"/>
                    <a:gd name="connsiteY19" fmla="*/ 154931 h 509413"/>
                    <a:gd name="connsiteX20" fmla="*/ 0 w 277427"/>
                    <a:gd name="connsiteY20" fmla="*/ 154931 h 509413"/>
                    <a:gd name="connsiteX21" fmla="*/ 0 w 277427"/>
                    <a:gd name="connsiteY21" fmla="*/ 118709 h 509413"/>
                    <a:gd name="connsiteX22" fmla="*/ 70222 w 277427"/>
                    <a:gd name="connsiteY22" fmla="*/ 112206 h 50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7427" h="509413">
                      <a:moveTo>
                        <a:pt x="70139" y="112206"/>
                      </a:moveTo>
                      <a:lnTo>
                        <a:pt x="80429" y="412"/>
                      </a:lnTo>
                      <a:lnTo>
                        <a:pt x="114757" y="0"/>
                      </a:lnTo>
                      <a:lnTo>
                        <a:pt x="114757" y="115581"/>
                      </a:lnTo>
                      <a:lnTo>
                        <a:pt x="260880" y="115581"/>
                      </a:lnTo>
                      <a:lnTo>
                        <a:pt x="260880" y="154849"/>
                      </a:lnTo>
                      <a:lnTo>
                        <a:pt x="114757" y="154849"/>
                      </a:lnTo>
                      <a:lnTo>
                        <a:pt x="114757" y="357857"/>
                      </a:lnTo>
                      <a:cubicBezTo>
                        <a:pt x="114757" y="380249"/>
                        <a:pt x="117392" y="398854"/>
                        <a:pt x="122579" y="413589"/>
                      </a:cubicBezTo>
                      <a:cubicBezTo>
                        <a:pt x="127765" y="428325"/>
                        <a:pt x="134762" y="440015"/>
                        <a:pt x="143406" y="448494"/>
                      </a:cubicBezTo>
                      <a:cubicBezTo>
                        <a:pt x="152050" y="456974"/>
                        <a:pt x="162011" y="462983"/>
                        <a:pt x="173206" y="466441"/>
                      </a:cubicBezTo>
                      <a:cubicBezTo>
                        <a:pt x="184403" y="469898"/>
                        <a:pt x="195928" y="471627"/>
                        <a:pt x="207947" y="471627"/>
                      </a:cubicBezTo>
                      <a:lnTo>
                        <a:pt x="277427" y="471627"/>
                      </a:lnTo>
                      <a:lnTo>
                        <a:pt x="277016" y="509413"/>
                      </a:lnTo>
                      <a:lnTo>
                        <a:pt x="204489" y="509413"/>
                      </a:lnTo>
                      <a:cubicBezTo>
                        <a:pt x="185391" y="509413"/>
                        <a:pt x="167691" y="506779"/>
                        <a:pt x="151474" y="501593"/>
                      </a:cubicBezTo>
                      <a:cubicBezTo>
                        <a:pt x="135173" y="496406"/>
                        <a:pt x="121096" y="487845"/>
                        <a:pt x="109160" y="476073"/>
                      </a:cubicBezTo>
                      <a:cubicBezTo>
                        <a:pt x="97223" y="464218"/>
                        <a:pt x="87838" y="448659"/>
                        <a:pt x="81088" y="429313"/>
                      </a:cubicBezTo>
                      <a:cubicBezTo>
                        <a:pt x="74338" y="409967"/>
                        <a:pt x="70962" y="386176"/>
                        <a:pt x="70962" y="357939"/>
                      </a:cubicBezTo>
                      <a:lnTo>
                        <a:pt x="70962" y="154931"/>
                      </a:lnTo>
                      <a:lnTo>
                        <a:pt x="0" y="154931"/>
                      </a:lnTo>
                      <a:lnTo>
                        <a:pt x="0" y="118709"/>
                      </a:lnTo>
                      <a:lnTo>
                        <a:pt x="70222" y="112206"/>
                      </a:lnTo>
                      <a:close/>
                    </a:path>
                  </a:pathLst>
                </a:custGeom>
                <a:grpFill/>
                <a:ln w="8232" cap="flat">
                  <a:noFill/>
                  <a:prstDash val="solid"/>
                  <a:miter/>
                </a:ln>
              </p:spPr>
              <p:txBody>
                <a:bodyPr rtlCol="0" anchor="ctr"/>
                <a:lstStyle/>
                <a:p>
                  <a:endParaRPr lang="en-US"/>
                </a:p>
              </p:txBody>
            </p:sp>
            <p:sp>
              <p:nvSpPr>
                <p:cNvPr id="41" name="Forma Livre: Forma 40">
                  <a:extLst>
                    <a:ext uri="{FF2B5EF4-FFF2-40B4-BE49-F238E27FC236}">
                      <a16:creationId xmlns:a16="http://schemas.microsoft.com/office/drawing/2014/main" id="{23361A9D-7929-78B2-4347-9783AC20D6B6}"/>
                    </a:ext>
                  </a:extLst>
                </p:cNvPr>
                <p:cNvSpPr/>
                <p:nvPr/>
              </p:nvSpPr>
              <p:spPr>
                <a:xfrm>
                  <a:off x="10251488" y="5053557"/>
                  <a:ext cx="312252" cy="544153"/>
                </a:xfrm>
                <a:custGeom>
                  <a:avLst/>
                  <a:gdLst>
                    <a:gd name="connsiteX0" fmla="*/ 294469 w 312252"/>
                    <a:gd name="connsiteY0" fmla="*/ 544154 h 544153"/>
                    <a:gd name="connsiteX1" fmla="*/ 221942 w 312252"/>
                    <a:gd name="connsiteY1" fmla="*/ 544154 h 544153"/>
                    <a:gd name="connsiteX2" fmla="*/ 163575 w 312252"/>
                    <a:gd name="connsiteY2" fmla="*/ 535510 h 544153"/>
                    <a:gd name="connsiteX3" fmla="*/ 114346 w 312252"/>
                    <a:gd name="connsiteY3" fmla="*/ 505791 h 544153"/>
                    <a:gd name="connsiteX4" fmla="*/ 82076 w 312252"/>
                    <a:gd name="connsiteY4" fmla="*/ 452446 h 544153"/>
                    <a:gd name="connsiteX5" fmla="*/ 70962 w 312252"/>
                    <a:gd name="connsiteY5" fmla="*/ 375392 h 544153"/>
                    <a:gd name="connsiteX6" fmla="*/ 70962 w 312252"/>
                    <a:gd name="connsiteY6" fmla="*/ 189754 h 544153"/>
                    <a:gd name="connsiteX7" fmla="*/ 17370 w 312252"/>
                    <a:gd name="connsiteY7" fmla="*/ 189754 h 544153"/>
                    <a:gd name="connsiteX8" fmla="*/ 0 w 312252"/>
                    <a:gd name="connsiteY8" fmla="*/ 172384 h 544153"/>
                    <a:gd name="connsiteX9" fmla="*/ 0 w 312252"/>
                    <a:gd name="connsiteY9" fmla="*/ 136162 h 544153"/>
                    <a:gd name="connsiteX10" fmla="*/ 15805 w 312252"/>
                    <a:gd name="connsiteY10" fmla="*/ 118874 h 544153"/>
                    <a:gd name="connsiteX11" fmla="*/ 71620 w 312252"/>
                    <a:gd name="connsiteY11" fmla="*/ 113688 h 544153"/>
                    <a:gd name="connsiteX12" fmla="*/ 80593 w 312252"/>
                    <a:gd name="connsiteY12" fmla="*/ 16218 h 544153"/>
                    <a:gd name="connsiteX13" fmla="*/ 97717 w 312252"/>
                    <a:gd name="connsiteY13" fmla="*/ 412 h 544153"/>
                    <a:gd name="connsiteX14" fmla="*/ 132045 w 312252"/>
                    <a:gd name="connsiteY14" fmla="*/ 0 h 544153"/>
                    <a:gd name="connsiteX15" fmla="*/ 144476 w 312252"/>
                    <a:gd name="connsiteY15" fmla="*/ 5022 h 544153"/>
                    <a:gd name="connsiteX16" fmla="*/ 149662 w 312252"/>
                    <a:gd name="connsiteY16" fmla="*/ 17370 h 544153"/>
                    <a:gd name="connsiteX17" fmla="*/ 149662 w 312252"/>
                    <a:gd name="connsiteY17" fmla="*/ 115664 h 544153"/>
                    <a:gd name="connsiteX18" fmla="*/ 278415 w 312252"/>
                    <a:gd name="connsiteY18" fmla="*/ 115664 h 544153"/>
                    <a:gd name="connsiteX19" fmla="*/ 295785 w 312252"/>
                    <a:gd name="connsiteY19" fmla="*/ 133034 h 544153"/>
                    <a:gd name="connsiteX20" fmla="*/ 295785 w 312252"/>
                    <a:gd name="connsiteY20" fmla="*/ 172301 h 544153"/>
                    <a:gd name="connsiteX21" fmla="*/ 278415 w 312252"/>
                    <a:gd name="connsiteY21" fmla="*/ 189672 h 544153"/>
                    <a:gd name="connsiteX22" fmla="*/ 149662 w 312252"/>
                    <a:gd name="connsiteY22" fmla="*/ 189672 h 544153"/>
                    <a:gd name="connsiteX23" fmla="*/ 149662 w 312252"/>
                    <a:gd name="connsiteY23" fmla="*/ 375309 h 544153"/>
                    <a:gd name="connsiteX24" fmla="*/ 156496 w 312252"/>
                    <a:gd name="connsiteY24" fmla="*/ 425279 h 544153"/>
                    <a:gd name="connsiteX25" fmla="*/ 173125 w 312252"/>
                    <a:gd name="connsiteY25" fmla="*/ 453598 h 544153"/>
                    <a:gd name="connsiteX26" fmla="*/ 195764 w 312252"/>
                    <a:gd name="connsiteY26" fmla="*/ 467264 h 544153"/>
                    <a:gd name="connsiteX27" fmla="*/ 225400 w 312252"/>
                    <a:gd name="connsiteY27" fmla="*/ 471627 h 544153"/>
                    <a:gd name="connsiteX28" fmla="*/ 294880 w 312252"/>
                    <a:gd name="connsiteY28" fmla="*/ 471627 h 544153"/>
                    <a:gd name="connsiteX29" fmla="*/ 307228 w 312252"/>
                    <a:gd name="connsiteY29" fmla="*/ 476814 h 544153"/>
                    <a:gd name="connsiteX30" fmla="*/ 312250 w 312252"/>
                    <a:gd name="connsiteY30" fmla="*/ 489162 h 544153"/>
                    <a:gd name="connsiteX31" fmla="*/ 311839 w 312252"/>
                    <a:gd name="connsiteY31" fmla="*/ 526948 h 544153"/>
                    <a:gd name="connsiteX32" fmla="*/ 294469 w 312252"/>
                    <a:gd name="connsiteY32" fmla="*/ 544154 h 544153"/>
                    <a:gd name="connsiteX33" fmla="*/ 34822 w 312252"/>
                    <a:gd name="connsiteY33" fmla="*/ 154932 h 544153"/>
                    <a:gd name="connsiteX34" fmla="*/ 88415 w 312252"/>
                    <a:gd name="connsiteY34" fmla="*/ 154932 h 544153"/>
                    <a:gd name="connsiteX35" fmla="*/ 105785 w 312252"/>
                    <a:gd name="connsiteY35" fmla="*/ 172301 h 544153"/>
                    <a:gd name="connsiteX36" fmla="*/ 105785 w 312252"/>
                    <a:gd name="connsiteY36" fmla="*/ 375309 h 544153"/>
                    <a:gd name="connsiteX37" fmla="*/ 114922 w 312252"/>
                    <a:gd name="connsiteY37" fmla="*/ 440921 h 544153"/>
                    <a:gd name="connsiteX38" fmla="*/ 138796 w 312252"/>
                    <a:gd name="connsiteY38" fmla="*/ 481095 h 544153"/>
                    <a:gd name="connsiteX39" fmla="*/ 174194 w 312252"/>
                    <a:gd name="connsiteY39" fmla="*/ 502416 h 544153"/>
                    <a:gd name="connsiteX40" fmla="*/ 221942 w 312252"/>
                    <a:gd name="connsiteY40" fmla="*/ 509413 h 544153"/>
                    <a:gd name="connsiteX41" fmla="*/ 277262 w 312252"/>
                    <a:gd name="connsiteY41" fmla="*/ 509413 h 544153"/>
                    <a:gd name="connsiteX42" fmla="*/ 277262 w 312252"/>
                    <a:gd name="connsiteY42" fmla="*/ 506367 h 544153"/>
                    <a:gd name="connsiteX43" fmla="*/ 225400 w 312252"/>
                    <a:gd name="connsiteY43" fmla="*/ 506367 h 544153"/>
                    <a:gd name="connsiteX44" fmla="*/ 185555 w 312252"/>
                    <a:gd name="connsiteY44" fmla="*/ 500440 h 544153"/>
                    <a:gd name="connsiteX45" fmla="*/ 148674 w 312252"/>
                    <a:gd name="connsiteY45" fmla="*/ 478295 h 544153"/>
                    <a:gd name="connsiteX46" fmla="*/ 123649 w 312252"/>
                    <a:gd name="connsiteY46" fmla="*/ 436805 h 544153"/>
                    <a:gd name="connsiteX47" fmla="*/ 114840 w 312252"/>
                    <a:gd name="connsiteY47" fmla="*/ 375309 h 544153"/>
                    <a:gd name="connsiteX48" fmla="*/ 114840 w 312252"/>
                    <a:gd name="connsiteY48" fmla="*/ 172301 h 544153"/>
                    <a:gd name="connsiteX49" fmla="*/ 132210 w 312252"/>
                    <a:gd name="connsiteY49" fmla="*/ 154932 h 544153"/>
                    <a:gd name="connsiteX50" fmla="*/ 260963 w 312252"/>
                    <a:gd name="connsiteY50" fmla="*/ 154932 h 544153"/>
                    <a:gd name="connsiteX51" fmla="*/ 260963 w 312252"/>
                    <a:gd name="connsiteY51" fmla="*/ 150321 h 544153"/>
                    <a:gd name="connsiteX52" fmla="*/ 132210 w 312252"/>
                    <a:gd name="connsiteY52" fmla="*/ 150321 h 544153"/>
                    <a:gd name="connsiteX53" fmla="*/ 114840 w 312252"/>
                    <a:gd name="connsiteY53" fmla="*/ 132951 h 544153"/>
                    <a:gd name="connsiteX54" fmla="*/ 114840 w 312252"/>
                    <a:gd name="connsiteY54" fmla="*/ 34905 h 544153"/>
                    <a:gd name="connsiteX55" fmla="*/ 113687 w 312252"/>
                    <a:gd name="connsiteY55" fmla="*/ 34905 h 544153"/>
                    <a:gd name="connsiteX56" fmla="*/ 104797 w 312252"/>
                    <a:gd name="connsiteY56" fmla="*/ 131140 h 544153"/>
                    <a:gd name="connsiteX57" fmla="*/ 89073 w 312252"/>
                    <a:gd name="connsiteY57" fmla="*/ 146864 h 544153"/>
                    <a:gd name="connsiteX58" fmla="*/ 34658 w 312252"/>
                    <a:gd name="connsiteY58" fmla="*/ 151886 h 544153"/>
                    <a:gd name="connsiteX59" fmla="*/ 34658 w 312252"/>
                    <a:gd name="connsiteY59" fmla="*/ 154932 h 5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2252" h="544153">
                      <a:moveTo>
                        <a:pt x="294469" y="544154"/>
                      </a:moveTo>
                      <a:lnTo>
                        <a:pt x="221942" y="544154"/>
                      </a:lnTo>
                      <a:cubicBezTo>
                        <a:pt x="201196" y="544154"/>
                        <a:pt x="181521" y="541272"/>
                        <a:pt x="163575" y="535510"/>
                      </a:cubicBezTo>
                      <a:cubicBezTo>
                        <a:pt x="144805" y="529500"/>
                        <a:pt x="128176" y="519457"/>
                        <a:pt x="114346" y="505791"/>
                      </a:cubicBezTo>
                      <a:cubicBezTo>
                        <a:pt x="100516" y="492125"/>
                        <a:pt x="89650" y="474179"/>
                        <a:pt x="82076" y="452446"/>
                      </a:cubicBezTo>
                      <a:cubicBezTo>
                        <a:pt x="74749" y="431371"/>
                        <a:pt x="70962" y="405440"/>
                        <a:pt x="70962" y="375392"/>
                      </a:cubicBezTo>
                      <a:lnTo>
                        <a:pt x="70962" y="189754"/>
                      </a:lnTo>
                      <a:lnTo>
                        <a:pt x="17370" y="189754"/>
                      </a:lnTo>
                      <a:cubicBezTo>
                        <a:pt x="7820" y="189754"/>
                        <a:pt x="0" y="182016"/>
                        <a:pt x="0" y="172384"/>
                      </a:cubicBezTo>
                      <a:lnTo>
                        <a:pt x="0" y="136162"/>
                      </a:lnTo>
                      <a:cubicBezTo>
                        <a:pt x="0" y="127189"/>
                        <a:pt x="6832" y="119697"/>
                        <a:pt x="15805" y="118874"/>
                      </a:cubicBezTo>
                      <a:lnTo>
                        <a:pt x="71620" y="113688"/>
                      </a:lnTo>
                      <a:lnTo>
                        <a:pt x="80593" y="16218"/>
                      </a:lnTo>
                      <a:cubicBezTo>
                        <a:pt x="81417" y="7327"/>
                        <a:pt x="88826" y="576"/>
                        <a:pt x="97717" y="412"/>
                      </a:cubicBezTo>
                      <a:lnTo>
                        <a:pt x="132045" y="0"/>
                      </a:lnTo>
                      <a:cubicBezTo>
                        <a:pt x="136573" y="329"/>
                        <a:pt x="141184" y="1729"/>
                        <a:pt x="144476" y="5022"/>
                      </a:cubicBezTo>
                      <a:cubicBezTo>
                        <a:pt x="147769" y="8315"/>
                        <a:pt x="149662" y="12760"/>
                        <a:pt x="149662" y="17370"/>
                      </a:cubicBezTo>
                      <a:lnTo>
                        <a:pt x="149662" y="115664"/>
                      </a:lnTo>
                      <a:lnTo>
                        <a:pt x="278415" y="115664"/>
                      </a:lnTo>
                      <a:cubicBezTo>
                        <a:pt x="287965" y="115664"/>
                        <a:pt x="295785" y="123402"/>
                        <a:pt x="295785" y="133034"/>
                      </a:cubicBezTo>
                      <a:lnTo>
                        <a:pt x="295785" y="172301"/>
                      </a:lnTo>
                      <a:cubicBezTo>
                        <a:pt x="295785" y="181851"/>
                        <a:pt x="288047" y="189672"/>
                        <a:pt x="278415" y="189672"/>
                      </a:cubicBezTo>
                      <a:lnTo>
                        <a:pt x="149662" y="189672"/>
                      </a:lnTo>
                      <a:lnTo>
                        <a:pt x="149662" y="375309"/>
                      </a:lnTo>
                      <a:cubicBezTo>
                        <a:pt x="149662" y="395561"/>
                        <a:pt x="151967" y="412437"/>
                        <a:pt x="156496" y="425279"/>
                      </a:cubicBezTo>
                      <a:cubicBezTo>
                        <a:pt x="160777" y="437463"/>
                        <a:pt x="166374" y="447013"/>
                        <a:pt x="173125" y="453598"/>
                      </a:cubicBezTo>
                      <a:cubicBezTo>
                        <a:pt x="179793" y="460184"/>
                        <a:pt x="187202" y="464712"/>
                        <a:pt x="195764" y="467264"/>
                      </a:cubicBezTo>
                      <a:cubicBezTo>
                        <a:pt x="205230" y="470145"/>
                        <a:pt x="215192" y="471627"/>
                        <a:pt x="225400" y="471627"/>
                      </a:cubicBezTo>
                      <a:lnTo>
                        <a:pt x="294880" y="471627"/>
                      </a:lnTo>
                      <a:cubicBezTo>
                        <a:pt x="299490" y="471627"/>
                        <a:pt x="303935" y="473520"/>
                        <a:pt x="307228" y="476814"/>
                      </a:cubicBezTo>
                      <a:cubicBezTo>
                        <a:pt x="310521" y="480106"/>
                        <a:pt x="312332" y="484552"/>
                        <a:pt x="312250" y="489162"/>
                      </a:cubicBezTo>
                      <a:lnTo>
                        <a:pt x="311839" y="526948"/>
                      </a:lnTo>
                      <a:cubicBezTo>
                        <a:pt x="311756" y="536498"/>
                        <a:pt x="304017" y="544154"/>
                        <a:pt x="294469" y="544154"/>
                      </a:cubicBezTo>
                      <a:close/>
                      <a:moveTo>
                        <a:pt x="34822" y="154932"/>
                      </a:moveTo>
                      <a:lnTo>
                        <a:pt x="88415" y="154932"/>
                      </a:lnTo>
                      <a:cubicBezTo>
                        <a:pt x="97964" y="154932"/>
                        <a:pt x="105785" y="162670"/>
                        <a:pt x="105785" y="172301"/>
                      </a:cubicBezTo>
                      <a:lnTo>
                        <a:pt x="105785" y="375309"/>
                      </a:lnTo>
                      <a:cubicBezTo>
                        <a:pt x="105785" y="401488"/>
                        <a:pt x="108830" y="423550"/>
                        <a:pt x="114922" y="440921"/>
                      </a:cubicBezTo>
                      <a:cubicBezTo>
                        <a:pt x="120767" y="457632"/>
                        <a:pt x="128753" y="471133"/>
                        <a:pt x="138796" y="481095"/>
                      </a:cubicBezTo>
                      <a:cubicBezTo>
                        <a:pt x="148922" y="491055"/>
                        <a:pt x="160447" y="498053"/>
                        <a:pt x="174194" y="502416"/>
                      </a:cubicBezTo>
                      <a:cubicBezTo>
                        <a:pt x="188683" y="507026"/>
                        <a:pt x="204737" y="509413"/>
                        <a:pt x="221942" y="509413"/>
                      </a:cubicBezTo>
                      <a:lnTo>
                        <a:pt x="277262" y="509413"/>
                      </a:lnTo>
                      <a:lnTo>
                        <a:pt x="277262" y="506367"/>
                      </a:lnTo>
                      <a:cubicBezTo>
                        <a:pt x="277262" y="506367"/>
                        <a:pt x="225400" y="506367"/>
                        <a:pt x="225400" y="506367"/>
                      </a:cubicBezTo>
                      <a:cubicBezTo>
                        <a:pt x="211734" y="506367"/>
                        <a:pt x="198398" y="504391"/>
                        <a:pt x="185555" y="500440"/>
                      </a:cubicBezTo>
                      <a:cubicBezTo>
                        <a:pt x="171725" y="496242"/>
                        <a:pt x="159377" y="488750"/>
                        <a:pt x="148674" y="478295"/>
                      </a:cubicBezTo>
                      <a:cubicBezTo>
                        <a:pt x="138138" y="467923"/>
                        <a:pt x="129741" y="454010"/>
                        <a:pt x="123649" y="436805"/>
                      </a:cubicBezTo>
                      <a:cubicBezTo>
                        <a:pt x="117803" y="420258"/>
                        <a:pt x="114840" y="399512"/>
                        <a:pt x="114840" y="375309"/>
                      </a:cubicBezTo>
                      <a:lnTo>
                        <a:pt x="114840" y="172301"/>
                      </a:lnTo>
                      <a:cubicBezTo>
                        <a:pt x="114840" y="162752"/>
                        <a:pt x="122579" y="154932"/>
                        <a:pt x="132210" y="154932"/>
                      </a:cubicBezTo>
                      <a:lnTo>
                        <a:pt x="260963" y="154932"/>
                      </a:lnTo>
                      <a:lnTo>
                        <a:pt x="260963" y="150321"/>
                      </a:lnTo>
                      <a:lnTo>
                        <a:pt x="132210" y="150321"/>
                      </a:lnTo>
                      <a:cubicBezTo>
                        <a:pt x="122661" y="150321"/>
                        <a:pt x="114840" y="142583"/>
                        <a:pt x="114840" y="132951"/>
                      </a:cubicBezTo>
                      <a:lnTo>
                        <a:pt x="114840" y="34905"/>
                      </a:lnTo>
                      <a:lnTo>
                        <a:pt x="113687" y="34905"/>
                      </a:lnTo>
                      <a:cubicBezTo>
                        <a:pt x="113687" y="34905"/>
                        <a:pt x="104797" y="131140"/>
                        <a:pt x="104797" y="131140"/>
                      </a:cubicBezTo>
                      <a:cubicBezTo>
                        <a:pt x="104056" y="139455"/>
                        <a:pt x="97470" y="146041"/>
                        <a:pt x="89073" y="146864"/>
                      </a:cubicBezTo>
                      <a:lnTo>
                        <a:pt x="34658" y="151886"/>
                      </a:lnTo>
                      <a:lnTo>
                        <a:pt x="34658" y="154932"/>
                      </a:lnTo>
                      <a:close/>
                    </a:path>
                  </a:pathLst>
                </a:custGeom>
                <a:grpFill/>
                <a:ln w="8232" cap="flat">
                  <a:noFill/>
                  <a:prstDash val="solid"/>
                  <a:miter/>
                </a:ln>
              </p:spPr>
              <p:txBody>
                <a:bodyPr rtlCol="0" anchor="ctr"/>
                <a:lstStyle/>
                <a:p>
                  <a:endParaRPr lang="en-US"/>
                </a:p>
              </p:txBody>
            </p:sp>
          </p:grpSp>
          <p:grpSp>
            <p:nvGrpSpPr>
              <p:cNvPr id="31" name="Gráfico 23">
                <a:extLst>
                  <a:ext uri="{FF2B5EF4-FFF2-40B4-BE49-F238E27FC236}">
                    <a16:creationId xmlns:a16="http://schemas.microsoft.com/office/drawing/2014/main" id="{85F894A4-F26A-C406-11E8-D1D8EAC1C6E8}"/>
                  </a:ext>
                </a:extLst>
              </p:cNvPr>
              <p:cNvGrpSpPr/>
              <p:nvPr/>
            </p:nvGrpSpPr>
            <p:grpSpPr>
              <a:xfrm>
                <a:off x="10806261" y="5018076"/>
                <a:ext cx="102573" cy="572390"/>
                <a:chOff x="10806261" y="5018076"/>
                <a:chExt cx="102573" cy="572390"/>
              </a:xfrm>
              <a:grpFill/>
            </p:grpSpPr>
            <p:sp>
              <p:nvSpPr>
                <p:cNvPr id="38" name="Forma Livre: Forma 37">
                  <a:extLst>
                    <a:ext uri="{FF2B5EF4-FFF2-40B4-BE49-F238E27FC236}">
                      <a16:creationId xmlns:a16="http://schemas.microsoft.com/office/drawing/2014/main" id="{8E8EA41B-1F54-F5E0-29F7-2053D539A1FC}"/>
                    </a:ext>
                  </a:extLst>
                </p:cNvPr>
                <p:cNvSpPr/>
                <p:nvPr/>
              </p:nvSpPr>
              <p:spPr>
                <a:xfrm>
                  <a:off x="10823631" y="5035446"/>
                  <a:ext cx="67916" cy="537649"/>
                </a:xfrm>
                <a:custGeom>
                  <a:avLst/>
                  <a:gdLst>
                    <a:gd name="connsiteX0" fmla="*/ 0 w 67916"/>
                    <a:gd name="connsiteY0" fmla="*/ 31283 h 537649"/>
                    <a:gd name="connsiteX1" fmla="*/ 9549 w 67916"/>
                    <a:gd name="connsiteY1" fmla="*/ 9385 h 537649"/>
                    <a:gd name="connsiteX2" fmla="*/ 33999 w 67916"/>
                    <a:gd name="connsiteY2" fmla="*/ 0 h 537649"/>
                    <a:gd name="connsiteX3" fmla="*/ 58202 w 67916"/>
                    <a:gd name="connsiteY3" fmla="*/ 9385 h 537649"/>
                    <a:gd name="connsiteX4" fmla="*/ 67916 w 67916"/>
                    <a:gd name="connsiteY4" fmla="*/ 31283 h 537649"/>
                    <a:gd name="connsiteX5" fmla="*/ 58202 w 67916"/>
                    <a:gd name="connsiteY5" fmla="*/ 53592 h 537649"/>
                    <a:gd name="connsiteX6" fmla="*/ 33587 w 67916"/>
                    <a:gd name="connsiteY6" fmla="*/ 62565 h 537649"/>
                    <a:gd name="connsiteX7" fmla="*/ 9549 w 67916"/>
                    <a:gd name="connsiteY7" fmla="*/ 53427 h 537649"/>
                    <a:gd name="connsiteX8" fmla="*/ 0 w 67916"/>
                    <a:gd name="connsiteY8" fmla="*/ 31283 h 537649"/>
                    <a:gd name="connsiteX9" fmla="*/ 11443 w 67916"/>
                    <a:gd name="connsiteY9" fmla="*/ 537650 h 537649"/>
                    <a:gd name="connsiteX10" fmla="*/ 11443 w 67916"/>
                    <a:gd name="connsiteY10" fmla="*/ 151144 h 537649"/>
                    <a:gd name="connsiteX11" fmla="*/ 55733 w 67916"/>
                    <a:gd name="connsiteY11" fmla="*/ 151144 h 537649"/>
                    <a:gd name="connsiteX12" fmla="*/ 55733 w 67916"/>
                    <a:gd name="connsiteY12" fmla="*/ 537650 h 537649"/>
                    <a:gd name="connsiteX13" fmla="*/ 11443 w 67916"/>
                    <a:gd name="connsiteY13" fmla="*/ 537650 h 5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16" h="537649">
                      <a:moveTo>
                        <a:pt x="0" y="31283"/>
                      </a:moveTo>
                      <a:cubicBezTo>
                        <a:pt x="0" y="22886"/>
                        <a:pt x="3211" y="15559"/>
                        <a:pt x="9549" y="9385"/>
                      </a:cubicBezTo>
                      <a:cubicBezTo>
                        <a:pt x="15888" y="3210"/>
                        <a:pt x="24038" y="0"/>
                        <a:pt x="33999" y="0"/>
                      </a:cubicBezTo>
                      <a:cubicBezTo>
                        <a:pt x="43960" y="0"/>
                        <a:pt x="51699" y="3128"/>
                        <a:pt x="58202" y="9385"/>
                      </a:cubicBezTo>
                      <a:cubicBezTo>
                        <a:pt x="64706" y="15641"/>
                        <a:pt x="67916" y="22886"/>
                        <a:pt x="67916" y="31283"/>
                      </a:cubicBezTo>
                      <a:cubicBezTo>
                        <a:pt x="67916" y="40173"/>
                        <a:pt x="64706" y="47665"/>
                        <a:pt x="58202" y="53592"/>
                      </a:cubicBezTo>
                      <a:cubicBezTo>
                        <a:pt x="51699" y="59602"/>
                        <a:pt x="43548" y="62565"/>
                        <a:pt x="33587" y="62565"/>
                      </a:cubicBezTo>
                      <a:cubicBezTo>
                        <a:pt x="23627" y="62565"/>
                        <a:pt x="15888" y="59519"/>
                        <a:pt x="9549" y="53427"/>
                      </a:cubicBezTo>
                      <a:cubicBezTo>
                        <a:pt x="3211" y="47336"/>
                        <a:pt x="0" y="39926"/>
                        <a:pt x="0" y="31283"/>
                      </a:cubicBezTo>
                      <a:close/>
                      <a:moveTo>
                        <a:pt x="11443" y="537650"/>
                      </a:moveTo>
                      <a:lnTo>
                        <a:pt x="11443" y="151144"/>
                      </a:lnTo>
                      <a:lnTo>
                        <a:pt x="55733" y="151144"/>
                      </a:lnTo>
                      <a:lnTo>
                        <a:pt x="55733" y="537650"/>
                      </a:lnTo>
                      <a:lnTo>
                        <a:pt x="11443" y="537650"/>
                      </a:lnTo>
                      <a:close/>
                    </a:path>
                  </a:pathLst>
                </a:custGeom>
                <a:grpFill/>
                <a:ln w="8232" cap="flat">
                  <a:noFill/>
                  <a:prstDash val="solid"/>
                  <a:miter/>
                </a:ln>
              </p:spPr>
              <p:txBody>
                <a:bodyPr rtlCol="0" anchor="ctr"/>
                <a:lstStyle/>
                <a:p>
                  <a:endParaRPr lang="en-US"/>
                </a:p>
              </p:txBody>
            </p:sp>
            <p:sp>
              <p:nvSpPr>
                <p:cNvPr id="39" name="Forma Livre: Forma 38">
                  <a:extLst>
                    <a:ext uri="{FF2B5EF4-FFF2-40B4-BE49-F238E27FC236}">
                      <a16:creationId xmlns:a16="http://schemas.microsoft.com/office/drawing/2014/main" id="{7DF28A16-05C7-8B62-B7D6-6531BB0F24E9}"/>
                    </a:ext>
                  </a:extLst>
                </p:cNvPr>
                <p:cNvSpPr/>
                <p:nvPr/>
              </p:nvSpPr>
              <p:spPr>
                <a:xfrm>
                  <a:off x="10806261" y="5018076"/>
                  <a:ext cx="102573" cy="572390"/>
                </a:xfrm>
                <a:custGeom>
                  <a:avLst/>
                  <a:gdLst>
                    <a:gd name="connsiteX0" fmla="*/ 73103 w 102573"/>
                    <a:gd name="connsiteY0" fmla="*/ 572390 h 572390"/>
                    <a:gd name="connsiteX1" fmla="*/ 28813 w 102573"/>
                    <a:gd name="connsiteY1" fmla="*/ 572390 h 572390"/>
                    <a:gd name="connsiteX2" fmla="*/ 11443 w 102573"/>
                    <a:gd name="connsiteY2" fmla="*/ 555020 h 572390"/>
                    <a:gd name="connsiteX3" fmla="*/ 11443 w 102573"/>
                    <a:gd name="connsiteY3" fmla="*/ 168515 h 572390"/>
                    <a:gd name="connsiteX4" fmla="*/ 28813 w 102573"/>
                    <a:gd name="connsiteY4" fmla="*/ 151145 h 572390"/>
                    <a:gd name="connsiteX5" fmla="*/ 73103 w 102573"/>
                    <a:gd name="connsiteY5" fmla="*/ 151145 h 572390"/>
                    <a:gd name="connsiteX6" fmla="*/ 90473 w 102573"/>
                    <a:gd name="connsiteY6" fmla="*/ 168515 h 572390"/>
                    <a:gd name="connsiteX7" fmla="*/ 90473 w 102573"/>
                    <a:gd name="connsiteY7" fmla="*/ 555020 h 572390"/>
                    <a:gd name="connsiteX8" fmla="*/ 73103 w 102573"/>
                    <a:gd name="connsiteY8" fmla="*/ 572390 h 572390"/>
                    <a:gd name="connsiteX9" fmla="*/ 46183 w 102573"/>
                    <a:gd name="connsiteY9" fmla="*/ 537650 h 572390"/>
                    <a:gd name="connsiteX10" fmla="*/ 55732 w 102573"/>
                    <a:gd name="connsiteY10" fmla="*/ 537650 h 572390"/>
                    <a:gd name="connsiteX11" fmla="*/ 55732 w 102573"/>
                    <a:gd name="connsiteY11" fmla="*/ 185803 h 572390"/>
                    <a:gd name="connsiteX12" fmla="*/ 46183 w 102573"/>
                    <a:gd name="connsiteY12" fmla="*/ 185803 h 572390"/>
                    <a:gd name="connsiteX13" fmla="*/ 46183 w 102573"/>
                    <a:gd name="connsiteY13" fmla="*/ 537650 h 572390"/>
                    <a:gd name="connsiteX14" fmla="*/ 50957 w 102573"/>
                    <a:gd name="connsiteY14" fmla="*/ 97306 h 572390"/>
                    <a:gd name="connsiteX15" fmla="*/ 14900 w 102573"/>
                    <a:gd name="connsiteY15" fmla="*/ 83311 h 572390"/>
                    <a:gd name="connsiteX16" fmla="*/ 0 w 102573"/>
                    <a:gd name="connsiteY16" fmla="*/ 48653 h 572390"/>
                    <a:gd name="connsiteX17" fmla="*/ 14735 w 102573"/>
                    <a:gd name="connsiteY17" fmla="*/ 14324 h 572390"/>
                    <a:gd name="connsiteX18" fmla="*/ 51287 w 102573"/>
                    <a:gd name="connsiteY18" fmla="*/ 0 h 572390"/>
                    <a:gd name="connsiteX19" fmla="*/ 87509 w 102573"/>
                    <a:gd name="connsiteY19" fmla="*/ 14242 h 572390"/>
                    <a:gd name="connsiteX20" fmla="*/ 102574 w 102573"/>
                    <a:gd name="connsiteY20" fmla="*/ 48735 h 572390"/>
                    <a:gd name="connsiteX21" fmla="*/ 87262 w 102573"/>
                    <a:gd name="connsiteY21" fmla="*/ 83805 h 572390"/>
                    <a:gd name="connsiteX22" fmla="*/ 50875 w 102573"/>
                    <a:gd name="connsiteY22" fmla="*/ 97388 h 572390"/>
                    <a:gd name="connsiteX23" fmla="*/ 51369 w 102573"/>
                    <a:gd name="connsiteY23" fmla="*/ 34740 h 572390"/>
                    <a:gd name="connsiteX24" fmla="*/ 39103 w 102573"/>
                    <a:gd name="connsiteY24" fmla="*/ 39103 h 572390"/>
                    <a:gd name="connsiteX25" fmla="*/ 34740 w 102573"/>
                    <a:gd name="connsiteY25" fmla="*/ 48653 h 572390"/>
                    <a:gd name="connsiteX26" fmla="*/ 38939 w 102573"/>
                    <a:gd name="connsiteY26" fmla="*/ 58284 h 572390"/>
                    <a:gd name="connsiteX27" fmla="*/ 50957 w 102573"/>
                    <a:gd name="connsiteY27" fmla="*/ 62565 h 572390"/>
                    <a:gd name="connsiteX28" fmla="*/ 63800 w 102573"/>
                    <a:gd name="connsiteY28" fmla="*/ 58202 h 572390"/>
                    <a:gd name="connsiteX29" fmla="*/ 67916 w 102573"/>
                    <a:gd name="connsiteY29" fmla="*/ 48653 h 572390"/>
                    <a:gd name="connsiteX30" fmla="*/ 63553 w 102573"/>
                    <a:gd name="connsiteY30" fmla="*/ 39268 h 572390"/>
                    <a:gd name="connsiteX31" fmla="*/ 51369 w 102573"/>
                    <a:gd name="connsiteY31" fmla="*/ 34740 h 5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573" h="572390">
                      <a:moveTo>
                        <a:pt x="73103" y="572390"/>
                      </a:moveTo>
                      <a:lnTo>
                        <a:pt x="28813" y="572390"/>
                      </a:lnTo>
                      <a:cubicBezTo>
                        <a:pt x="19263" y="572390"/>
                        <a:pt x="11443" y="564652"/>
                        <a:pt x="11443" y="555020"/>
                      </a:cubicBezTo>
                      <a:lnTo>
                        <a:pt x="11443" y="168515"/>
                      </a:lnTo>
                      <a:cubicBezTo>
                        <a:pt x="11443" y="158965"/>
                        <a:pt x="19181" y="151145"/>
                        <a:pt x="28813" y="151145"/>
                      </a:cubicBezTo>
                      <a:lnTo>
                        <a:pt x="73103" y="151145"/>
                      </a:lnTo>
                      <a:cubicBezTo>
                        <a:pt x="82651" y="151145"/>
                        <a:pt x="90473" y="158883"/>
                        <a:pt x="90473" y="168515"/>
                      </a:cubicBezTo>
                      <a:lnTo>
                        <a:pt x="90473" y="555020"/>
                      </a:lnTo>
                      <a:cubicBezTo>
                        <a:pt x="90473" y="564569"/>
                        <a:pt x="82734" y="572390"/>
                        <a:pt x="73103" y="572390"/>
                      </a:cubicBezTo>
                      <a:close/>
                      <a:moveTo>
                        <a:pt x="46183" y="537650"/>
                      </a:moveTo>
                      <a:lnTo>
                        <a:pt x="55732" y="537650"/>
                      </a:lnTo>
                      <a:lnTo>
                        <a:pt x="55732" y="185803"/>
                      </a:lnTo>
                      <a:lnTo>
                        <a:pt x="46183" y="185803"/>
                      </a:lnTo>
                      <a:lnTo>
                        <a:pt x="46183" y="537650"/>
                      </a:lnTo>
                      <a:close/>
                      <a:moveTo>
                        <a:pt x="50957" y="97306"/>
                      </a:moveTo>
                      <a:cubicBezTo>
                        <a:pt x="36880" y="97306"/>
                        <a:pt x="24450" y="92449"/>
                        <a:pt x="14900" y="83311"/>
                      </a:cubicBezTo>
                      <a:cubicBezTo>
                        <a:pt x="5186" y="73926"/>
                        <a:pt x="0" y="61989"/>
                        <a:pt x="0" y="48653"/>
                      </a:cubicBezTo>
                      <a:cubicBezTo>
                        <a:pt x="0" y="35317"/>
                        <a:pt x="5104" y="23791"/>
                        <a:pt x="14735" y="14324"/>
                      </a:cubicBezTo>
                      <a:cubicBezTo>
                        <a:pt x="24285" y="4939"/>
                        <a:pt x="36963" y="0"/>
                        <a:pt x="51287" y="0"/>
                      </a:cubicBezTo>
                      <a:cubicBezTo>
                        <a:pt x="65611" y="0"/>
                        <a:pt x="77877" y="4939"/>
                        <a:pt x="87509" y="14242"/>
                      </a:cubicBezTo>
                      <a:cubicBezTo>
                        <a:pt x="97387" y="23709"/>
                        <a:pt x="102574" y="35646"/>
                        <a:pt x="102574" y="48735"/>
                      </a:cubicBezTo>
                      <a:cubicBezTo>
                        <a:pt x="102574" y="62483"/>
                        <a:pt x="97305" y="74584"/>
                        <a:pt x="87262" y="83805"/>
                      </a:cubicBezTo>
                      <a:cubicBezTo>
                        <a:pt x="77547" y="92778"/>
                        <a:pt x="65281" y="97388"/>
                        <a:pt x="50875" y="97388"/>
                      </a:cubicBezTo>
                      <a:close/>
                      <a:moveTo>
                        <a:pt x="51369" y="34740"/>
                      </a:moveTo>
                      <a:cubicBezTo>
                        <a:pt x="44453" y="34740"/>
                        <a:pt x="41161" y="37128"/>
                        <a:pt x="39103" y="39103"/>
                      </a:cubicBezTo>
                      <a:cubicBezTo>
                        <a:pt x="36057" y="42067"/>
                        <a:pt x="34740" y="44948"/>
                        <a:pt x="34740" y="48653"/>
                      </a:cubicBezTo>
                      <a:cubicBezTo>
                        <a:pt x="34740" y="52522"/>
                        <a:pt x="35975" y="55403"/>
                        <a:pt x="38939" y="58284"/>
                      </a:cubicBezTo>
                      <a:cubicBezTo>
                        <a:pt x="40997" y="60260"/>
                        <a:pt x="44290" y="62565"/>
                        <a:pt x="50957" y="62565"/>
                      </a:cubicBezTo>
                      <a:cubicBezTo>
                        <a:pt x="58202" y="62565"/>
                        <a:pt x="61742" y="60096"/>
                        <a:pt x="63800" y="58202"/>
                      </a:cubicBezTo>
                      <a:cubicBezTo>
                        <a:pt x="66764" y="55485"/>
                        <a:pt x="67916" y="52687"/>
                        <a:pt x="67916" y="48653"/>
                      </a:cubicBezTo>
                      <a:cubicBezTo>
                        <a:pt x="67916" y="46101"/>
                        <a:pt x="67422" y="42972"/>
                        <a:pt x="63553" y="39268"/>
                      </a:cubicBezTo>
                      <a:cubicBezTo>
                        <a:pt x="60260" y="36140"/>
                        <a:pt x="56556" y="34740"/>
                        <a:pt x="51369" y="34740"/>
                      </a:cubicBezTo>
                      <a:close/>
                    </a:path>
                  </a:pathLst>
                </a:custGeom>
                <a:grpFill/>
                <a:ln w="8232" cap="flat">
                  <a:noFill/>
                  <a:prstDash val="solid"/>
                  <a:miter/>
                </a:ln>
              </p:spPr>
              <p:txBody>
                <a:bodyPr rtlCol="0" anchor="ctr"/>
                <a:lstStyle/>
                <a:p>
                  <a:endParaRPr lang="en-US"/>
                </a:p>
              </p:txBody>
            </p:sp>
          </p:grpSp>
          <p:grpSp>
            <p:nvGrpSpPr>
              <p:cNvPr id="32" name="Gráfico 23">
                <a:extLst>
                  <a:ext uri="{FF2B5EF4-FFF2-40B4-BE49-F238E27FC236}">
                    <a16:creationId xmlns:a16="http://schemas.microsoft.com/office/drawing/2014/main" id="{04B1D555-8CDD-24F3-84BC-74CF4B8345C0}"/>
                  </a:ext>
                </a:extLst>
              </p:cNvPr>
              <p:cNvGrpSpPr/>
              <p:nvPr/>
            </p:nvGrpSpPr>
            <p:grpSpPr>
              <a:xfrm>
                <a:off x="11127536" y="5169220"/>
                <a:ext cx="413649" cy="421245"/>
                <a:chOff x="11127536" y="5169220"/>
                <a:chExt cx="413649" cy="421245"/>
              </a:xfrm>
              <a:grpFill/>
            </p:grpSpPr>
            <p:sp>
              <p:nvSpPr>
                <p:cNvPr id="36" name="Forma Livre: Forma 35">
                  <a:extLst>
                    <a:ext uri="{FF2B5EF4-FFF2-40B4-BE49-F238E27FC236}">
                      <a16:creationId xmlns:a16="http://schemas.microsoft.com/office/drawing/2014/main" id="{31D96F43-6D5D-F6E0-E865-B73CA8495A26}"/>
                    </a:ext>
                  </a:extLst>
                </p:cNvPr>
                <p:cNvSpPr/>
                <p:nvPr/>
              </p:nvSpPr>
              <p:spPr>
                <a:xfrm>
                  <a:off x="11144854" y="5186590"/>
                  <a:ext cx="378930" cy="386505"/>
                </a:xfrm>
                <a:custGeom>
                  <a:avLst/>
                  <a:gdLst>
                    <a:gd name="connsiteX0" fmla="*/ 331595 w 378930"/>
                    <a:gd name="connsiteY0" fmla="*/ 0 h 386505"/>
                    <a:gd name="connsiteX1" fmla="*/ 378931 w 378930"/>
                    <a:gd name="connsiteY1" fmla="*/ 0 h 386505"/>
                    <a:gd name="connsiteX2" fmla="*/ 210664 w 378930"/>
                    <a:gd name="connsiteY2" fmla="*/ 386505 h 386505"/>
                    <a:gd name="connsiteX3" fmla="*/ 168267 w 378930"/>
                    <a:gd name="connsiteY3" fmla="*/ 386505 h 386505"/>
                    <a:gd name="connsiteX4" fmla="*/ 0 w 378930"/>
                    <a:gd name="connsiteY4" fmla="*/ 0 h 386505"/>
                    <a:gd name="connsiteX5" fmla="*/ 47336 w 378930"/>
                    <a:gd name="connsiteY5" fmla="*/ 0 h 386505"/>
                    <a:gd name="connsiteX6" fmla="*/ 189260 w 378930"/>
                    <a:gd name="connsiteY6" fmla="*/ 330032 h 386505"/>
                    <a:gd name="connsiteX7" fmla="*/ 331595 w 378930"/>
                    <a:gd name="connsiteY7"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930" h="386505">
                      <a:moveTo>
                        <a:pt x="331595" y="0"/>
                      </a:moveTo>
                      <a:lnTo>
                        <a:pt x="378931" y="0"/>
                      </a:lnTo>
                      <a:lnTo>
                        <a:pt x="210664" y="386505"/>
                      </a:lnTo>
                      <a:lnTo>
                        <a:pt x="168267" y="386505"/>
                      </a:lnTo>
                      <a:lnTo>
                        <a:pt x="0" y="0"/>
                      </a:lnTo>
                      <a:lnTo>
                        <a:pt x="47336" y="0"/>
                      </a:lnTo>
                      <a:lnTo>
                        <a:pt x="189260" y="330032"/>
                      </a:lnTo>
                      <a:lnTo>
                        <a:pt x="331595" y="0"/>
                      </a:lnTo>
                      <a:close/>
                    </a:path>
                  </a:pathLst>
                </a:custGeom>
                <a:grpFill/>
                <a:ln w="8232" cap="flat">
                  <a:noFill/>
                  <a:prstDash val="solid"/>
                  <a:miter/>
                </a:ln>
              </p:spPr>
              <p:txBody>
                <a:bodyPr rtlCol="0" anchor="ctr"/>
                <a:lstStyle/>
                <a:p>
                  <a:endParaRPr lang="en-US"/>
                </a:p>
              </p:txBody>
            </p:sp>
            <p:sp>
              <p:nvSpPr>
                <p:cNvPr id="37" name="Forma Livre: Forma 36">
                  <a:extLst>
                    <a:ext uri="{FF2B5EF4-FFF2-40B4-BE49-F238E27FC236}">
                      <a16:creationId xmlns:a16="http://schemas.microsoft.com/office/drawing/2014/main" id="{0A7E00A3-CD0C-6103-9ED2-AE83BA670781}"/>
                    </a:ext>
                  </a:extLst>
                </p:cNvPr>
                <p:cNvSpPr/>
                <p:nvPr/>
              </p:nvSpPr>
              <p:spPr>
                <a:xfrm>
                  <a:off x="11127536" y="5169220"/>
                  <a:ext cx="413649" cy="421245"/>
                </a:xfrm>
                <a:custGeom>
                  <a:avLst/>
                  <a:gdLst>
                    <a:gd name="connsiteX0" fmla="*/ 227982 w 413649"/>
                    <a:gd name="connsiteY0" fmla="*/ 421245 h 421245"/>
                    <a:gd name="connsiteX1" fmla="*/ 185585 w 413649"/>
                    <a:gd name="connsiteY1" fmla="*/ 421245 h 421245"/>
                    <a:gd name="connsiteX2" fmla="*/ 169698 w 413649"/>
                    <a:gd name="connsiteY2" fmla="*/ 410790 h 421245"/>
                    <a:gd name="connsiteX3" fmla="*/ 1430 w 413649"/>
                    <a:gd name="connsiteY3" fmla="*/ 24285 h 421245"/>
                    <a:gd name="connsiteX4" fmla="*/ 2829 w 413649"/>
                    <a:gd name="connsiteY4" fmla="*/ 7821 h 421245"/>
                    <a:gd name="connsiteX5" fmla="*/ 17318 w 413649"/>
                    <a:gd name="connsiteY5" fmla="*/ 0 h 421245"/>
                    <a:gd name="connsiteX6" fmla="*/ 64654 w 413649"/>
                    <a:gd name="connsiteY6" fmla="*/ 0 h 421245"/>
                    <a:gd name="connsiteX7" fmla="*/ 80624 w 413649"/>
                    <a:gd name="connsiteY7" fmla="*/ 10537 h 421245"/>
                    <a:gd name="connsiteX8" fmla="*/ 206661 w 413649"/>
                    <a:gd name="connsiteY8" fmla="*/ 303524 h 421245"/>
                    <a:gd name="connsiteX9" fmla="*/ 333026 w 413649"/>
                    <a:gd name="connsiteY9" fmla="*/ 10455 h 421245"/>
                    <a:gd name="connsiteX10" fmla="*/ 348996 w 413649"/>
                    <a:gd name="connsiteY10" fmla="*/ 0 h 421245"/>
                    <a:gd name="connsiteX11" fmla="*/ 396332 w 413649"/>
                    <a:gd name="connsiteY11" fmla="*/ 0 h 421245"/>
                    <a:gd name="connsiteX12" fmla="*/ 410820 w 413649"/>
                    <a:gd name="connsiteY12" fmla="*/ 7821 h 421245"/>
                    <a:gd name="connsiteX13" fmla="*/ 412220 w 413649"/>
                    <a:gd name="connsiteY13" fmla="*/ 24285 h 421245"/>
                    <a:gd name="connsiteX14" fmla="*/ 243952 w 413649"/>
                    <a:gd name="connsiteY14" fmla="*/ 410790 h 421245"/>
                    <a:gd name="connsiteX15" fmla="*/ 228064 w 413649"/>
                    <a:gd name="connsiteY15" fmla="*/ 421245 h 421245"/>
                    <a:gd name="connsiteX16" fmla="*/ 196946 w 413649"/>
                    <a:gd name="connsiteY16" fmla="*/ 386505 h 421245"/>
                    <a:gd name="connsiteX17" fmla="*/ 216539 w 413649"/>
                    <a:gd name="connsiteY17" fmla="*/ 386505 h 421245"/>
                    <a:gd name="connsiteX18" fmla="*/ 369659 w 413649"/>
                    <a:gd name="connsiteY18" fmla="*/ 34658 h 421245"/>
                    <a:gd name="connsiteX19" fmla="*/ 360274 w 413649"/>
                    <a:gd name="connsiteY19" fmla="*/ 34658 h 421245"/>
                    <a:gd name="connsiteX20" fmla="*/ 222466 w 413649"/>
                    <a:gd name="connsiteY20" fmla="*/ 354235 h 421245"/>
                    <a:gd name="connsiteX21" fmla="*/ 206496 w 413649"/>
                    <a:gd name="connsiteY21" fmla="*/ 364690 h 421245"/>
                    <a:gd name="connsiteX22" fmla="*/ 206496 w 413649"/>
                    <a:gd name="connsiteY22" fmla="*/ 364690 h 421245"/>
                    <a:gd name="connsiteX23" fmla="*/ 190525 w 413649"/>
                    <a:gd name="connsiteY23" fmla="*/ 354152 h 421245"/>
                    <a:gd name="connsiteX24" fmla="*/ 53128 w 413649"/>
                    <a:gd name="connsiteY24" fmla="*/ 34575 h 421245"/>
                    <a:gd name="connsiteX25" fmla="*/ 43744 w 413649"/>
                    <a:gd name="connsiteY25" fmla="*/ 34575 h 421245"/>
                    <a:gd name="connsiteX26" fmla="*/ 196864 w 413649"/>
                    <a:gd name="connsiteY26" fmla="*/ 386423 h 42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649" h="421245">
                      <a:moveTo>
                        <a:pt x="227982" y="421245"/>
                      </a:moveTo>
                      <a:lnTo>
                        <a:pt x="185585" y="421245"/>
                      </a:lnTo>
                      <a:cubicBezTo>
                        <a:pt x="178671" y="421245"/>
                        <a:pt x="172414" y="417129"/>
                        <a:pt x="169698" y="410790"/>
                      </a:cubicBezTo>
                      <a:lnTo>
                        <a:pt x="1430" y="24285"/>
                      </a:lnTo>
                      <a:cubicBezTo>
                        <a:pt x="-876" y="18934"/>
                        <a:pt x="-381" y="12760"/>
                        <a:pt x="2829" y="7821"/>
                      </a:cubicBezTo>
                      <a:cubicBezTo>
                        <a:pt x="6040" y="2963"/>
                        <a:pt x="11473" y="0"/>
                        <a:pt x="17318" y="0"/>
                      </a:cubicBezTo>
                      <a:lnTo>
                        <a:pt x="64654" y="0"/>
                      </a:lnTo>
                      <a:cubicBezTo>
                        <a:pt x="71569" y="0"/>
                        <a:pt x="77825" y="4116"/>
                        <a:pt x="80624" y="10537"/>
                      </a:cubicBezTo>
                      <a:lnTo>
                        <a:pt x="206661" y="303524"/>
                      </a:lnTo>
                      <a:lnTo>
                        <a:pt x="333026" y="10455"/>
                      </a:lnTo>
                      <a:cubicBezTo>
                        <a:pt x="335742" y="4116"/>
                        <a:pt x="341999" y="0"/>
                        <a:pt x="348996" y="0"/>
                      </a:cubicBezTo>
                      <a:lnTo>
                        <a:pt x="396332" y="0"/>
                      </a:lnTo>
                      <a:cubicBezTo>
                        <a:pt x="402177" y="0"/>
                        <a:pt x="407610" y="2963"/>
                        <a:pt x="410820" y="7821"/>
                      </a:cubicBezTo>
                      <a:cubicBezTo>
                        <a:pt x="414031" y="12760"/>
                        <a:pt x="414526" y="18934"/>
                        <a:pt x="412220" y="24285"/>
                      </a:cubicBezTo>
                      <a:lnTo>
                        <a:pt x="243952" y="410790"/>
                      </a:lnTo>
                      <a:cubicBezTo>
                        <a:pt x="241153" y="417129"/>
                        <a:pt x="234979" y="421245"/>
                        <a:pt x="228064" y="421245"/>
                      </a:cubicBezTo>
                      <a:close/>
                      <a:moveTo>
                        <a:pt x="196946" y="386505"/>
                      </a:moveTo>
                      <a:lnTo>
                        <a:pt x="216539" y="386505"/>
                      </a:lnTo>
                      <a:lnTo>
                        <a:pt x="369659" y="34658"/>
                      </a:lnTo>
                      <a:lnTo>
                        <a:pt x="360274" y="34658"/>
                      </a:lnTo>
                      <a:lnTo>
                        <a:pt x="222466" y="354235"/>
                      </a:lnTo>
                      <a:cubicBezTo>
                        <a:pt x="219750" y="360574"/>
                        <a:pt x="213493" y="364690"/>
                        <a:pt x="206496" y="364690"/>
                      </a:cubicBezTo>
                      <a:lnTo>
                        <a:pt x="206496" y="364690"/>
                      </a:lnTo>
                      <a:cubicBezTo>
                        <a:pt x="199580" y="364690"/>
                        <a:pt x="193324" y="360574"/>
                        <a:pt x="190525" y="354152"/>
                      </a:cubicBezTo>
                      <a:lnTo>
                        <a:pt x="53128" y="34575"/>
                      </a:lnTo>
                      <a:lnTo>
                        <a:pt x="43744" y="34575"/>
                      </a:lnTo>
                      <a:lnTo>
                        <a:pt x="196864" y="386423"/>
                      </a:lnTo>
                      <a:close/>
                    </a:path>
                  </a:pathLst>
                </a:custGeom>
                <a:grpFill/>
                <a:ln w="8232" cap="flat">
                  <a:noFill/>
                  <a:prstDash val="solid"/>
                  <a:miter/>
                </a:ln>
              </p:spPr>
              <p:txBody>
                <a:bodyPr rtlCol="0" anchor="ctr"/>
                <a:lstStyle/>
                <a:p>
                  <a:endParaRPr lang="en-US"/>
                </a:p>
              </p:txBody>
            </p:sp>
          </p:grpSp>
          <p:grpSp>
            <p:nvGrpSpPr>
              <p:cNvPr id="33" name="Gráfico 23">
                <a:extLst>
                  <a:ext uri="{FF2B5EF4-FFF2-40B4-BE49-F238E27FC236}">
                    <a16:creationId xmlns:a16="http://schemas.microsoft.com/office/drawing/2014/main" id="{5A2419F9-3C2A-6C52-B74D-155C8E6613D3}"/>
                  </a:ext>
                </a:extLst>
              </p:cNvPr>
              <p:cNvGrpSpPr/>
              <p:nvPr/>
            </p:nvGrpSpPr>
            <p:grpSpPr>
              <a:xfrm>
                <a:off x="11731898" y="5158848"/>
                <a:ext cx="452692" cy="441908"/>
                <a:chOff x="11731898" y="5158848"/>
                <a:chExt cx="452692" cy="441908"/>
              </a:xfrm>
              <a:grpFill/>
            </p:grpSpPr>
            <p:sp>
              <p:nvSpPr>
                <p:cNvPr id="34" name="Forma Livre: Forma 33">
                  <a:extLst>
                    <a:ext uri="{FF2B5EF4-FFF2-40B4-BE49-F238E27FC236}">
                      <a16:creationId xmlns:a16="http://schemas.microsoft.com/office/drawing/2014/main" id="{5906FFBE-6A8B-917E-A2D1-15CF38D59D99}"/>
                    </a:ext>
                  </a:extLst>
                </p:cNvPr>
                <p:cNvSpPr/>
                <p:nvPr/>
              </p:nvSpPr>
              <p:spPr>
                <a:xfrm>
                  <a:off x="11749185" y="5176300"/>
                  <a:ext cx="417787" cy="407003"/>
                </a:xfrm>
                <a:custGeom>
                  <a:avLst/>
                  <a:gdLst>
                    <a:gd name="connsiteX0" fmla="*/ 0 w 417787"/>
                    <a:gd name="connsiteY0" fmla="*/ 203337 h 407003"/>
                    <a:gd name="connsiteX1" fmla="*/ 15642 w 417787"/>
                    <a:gd name="connsiteY1" fmla="*/ 123813 h 407003"/>
                    <a:gd name="connsiteX2" fmla="*/ 59108 w 417787"/>
                    <a:gd name="connsiteY2" fmla="*/ 59108 h 407003"/>
                    <a:gd name="connsiteX3" fmla="*/ 124719 w 417787"/>
                    <a:gd name="connsiteY3" fmla="*/ 15806 h 407003"/>
                    <a:gd name="connsiteX4" fmla="*/ 206384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3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3 w 417787"/>
                    <a:gd name="connsiteY13" fmla="*/ 317766 h 407003"/>
                    <a:gd name="connsiteX14" fmla="*/ 345591 w 417787"/>
                    <a:gd name="connsiteY14" fmla="*/ 353082 h 407003"/>
                    <a:gd name="connsiteX15" fmla="*/ 306324 w 417787"/>
                    <a:gd name="connsiteY15" fmla="*/ 381319 h 407003"/>
                    <a:gd name="connsiteX16" fmla="*/ 259399 w 417787"/>
                    <a:gd name="connsiteY16" fmla="*/ 400171 h 407003"/>
                    <a:gd name="connsiteX17" fmla="*/ 206384 w 417787"/>
                    <a:gd name="connsiteY17" fmla="*/ 407004 h 407003"/>
                    <a:gd name="connsiteX18" fmla="*/ 124719 w 417787"/>
                    <a:gd name="connsiteY18" fmla="*/ 391198 h 407003"/>
                    <a:gd name="connsiteX19" fmla="*/ 59273 w 417787"/>
                    <a:gd name="connsiteY19" fmla="*/ 347896 h 407003"/>
                    <a:gd name="connsiteX20" fmla="*/ 15806 w 417787"/>
                    <a:gd name="connsiteY20" fmla="*/ 283191 h 407003"/>
                    <a:gd name="connsiteX21" fmla="*/ 0 w 417787"/>
                    <a:gd name="connsiteY21" fmla="*/ 203255 h 407003"/>
                    <a:gd name="connsiteX22" fmla="*/ 44290 w 417787"/>
                    <a:gd name="connsiteY22" fmla="*/ 203337 h 407003"/>
                    <a:gd name="connsiteX23" fmla="*/ 57297 w 417787"/>
                    <a:gd name="connsiteY23" fmla="*/ 268619 h 407003"/>
                    <a:gd name="connsiteX24" fmla="*/ 92778 w 417787"/>
                    <a:gd name="connsiteY24" fmla="*/ 320730 h 407003"/>
                    <a:gd name="connsiteX25" fmla="*/ 145465 w 417787"/>
                    <a:gd name="connsiteY25" fmla="*/ 355305 h 407003"/>
                    <a:gd name="connsiteX26" fmla="*/ 209923 w 417787"/>
                    <a:gd name="connsiteY26" fmla="*/ 367900 h 407003"/>
                    <a:gd name="connsiteX27" fmla="*/ 274382 w 417787"/>
                    <a:gd name="connsiteY27" fmla="*/ 355470 h 407003"/>
                    <a:gd name="connsiteX28" fmla="*/ 327233 w 417787"/>
                    <a:gd name="connsiteY28" fmla="*/ 320894 h 407003"/>
                    <a:gd name="connsiteX29" fmla="*/ 362879 w 417787"/>
                    <a:gd name="connsiteY29" fmla="*/ 268784 h 407003"/>
                    <a:gd name="connsiteX30" fmla="*/ 375886 w 417787"/>
                    <a:gd name="connsiteY30" fmla="*/ 203337 h 407003"/>
                    <a:gd name="connsiteX31" fmla="*/ 362715 w 417787"/>
                    <a:gd name="connsiteY31" fmla="*/ 138302 h 407003"/>
                    <a:gd name="connsiteX32" fmla="*/ 327068 w 417787"/>
                    <a:gd name="connsiteY32" fmla="*/ 86439 h 407003"/>
                    <a:gd name="connsiteX33" fmla="*/ 274382 w 417787"/>
                    <a:gd name="connsiteY33" fmla="*/ 51946 h 407003"/>
                    <a:gd name="connsiteX34" fmla="*/ 209923 w 417787"/>
                    <a:gd name="connsiteY34" fmla="*/ 39350 h 407003"/>
                    <a:gd name="connsiteX35" fmla="*/ 145217 w 417787"/>
                    <a:gd name="connsiteY35" fmla="*/ 51946 h 407003"/>
                    <a:gd name="connsiteX36" fmla="*/ 92531 w 417787"/>
                    <a:gd name="connsiteY36" fmla="*/ 86439 h 407003"/>
                    <a:gd name="connsiteX37" fmla="*/ 57215 w 417787"/>
                    <a:gd name="connsiteY37" fmla="*/ 138302 h 407003"/>
                    <a:gd name="connsiteX38" fmla="*/ 44207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7" y="99034"/>
                        <a:pt x="40586" y="77466"/>
                        <a:pt x="59108" y="59108"/>
                      </a:cubicBezTo>
                      <a:cubicBezTo>
                        <a:pt x="77631" y="40750"/>
                        <a:pt x="99529" y="26343"/>
                        <a:pt x="124719" y="15806"/>
                      </a:cubicBezTo>
                      <a:cubicBezTo>
                        <a:pt x="149910" y="5269"/>
                        <a:pt x="177159" y="0"/>
                        <a:pt x="206384" y="0"/>
                      </a:cubicBezTo>
                      <a:cubicBezTo>
                        <a:pt x="225235" y="0"/>
                        <a:pt x="243017" y="2305"/>
                        <a:pt x="259811" y="6833"/>
                      </a:cubicBezTo>
                      <a:cubicBezTo>
                        <a:pt x="276605" y="11443"/>
                        <a:pt x="292246" y="17699"/>
                        <a:pt x="306735" y="25685"/>
                      </a:cubicBezTo>
                      <a:cubicBezTo>
                        <a:pt x="321224" y="33670"/>
                        <a:pt x="334313" y="43137"/>
                        <a:pt x="345838" y="54086"/>
                      </a:cubicBezTo>
                      <a:cubicBezTo>
                        <a:pt x="357446" y="65035"/>
                        <a:pt x="367242" y="76889"/>
                        <a:pt x="375393" y="89567"/>
                      </a:cubicBezTo>
                      <a:lnTo>
                        <a:pt x="378849" y="10208"/>
                      </a:lnTo>
                      <a:lnTo>
                        <a:pt x="417788" y="10208"/>
                      </a:lnTo>
                      <a:lnTo>
                        <a:pt x="417788" y="396713"/>
                      </a:lnTo>
                      <a:lnTo>
                        <a:pt x="378849" y="396713"/>
                      </a:lnTo>
                      <a:lnTo>
                        <a:pt x="375393" y="317766"/>
                      </a:lnTo>
                      <a:cubicBezTo>
                        <a:pt x="367242" y="330526"/>
                        <a:pt x="357363" y="342216"/>
                        <a:pt x="345591" y="353082"/>
                      </a:cubicBezTo>
                      <a:cubicBezTo>
                        <a:pt x="333902" y="363867"/>
                        <a:pt x="320813" y="373334"/>
                        <a:pt x="306324" y="381319"/>
                      </a:cubicBezTo>
                      <a:cubicBezTo>
                        <a:pt x="291835" y="389304"/>
                        <a:pt x="276193" y="395643"/>
                        <a:pt x="259399" y="400171"/>
                      </a:cubicBezTo>
                      <a:cubicBezTo>
                        <a:pt x="242606" y="404781"/>
                        <a:pt x="224906" y="407004"/>
                        <a:pt x="206384" y="407004"/>
                      </a:cubicBezTo>
                      <a:cubicBezTo>
                        <a:pt x="177159" y="407004"/>
                        <a:pt x="149910" y="401735"/>
                        <a:pt x="124719" y="391198"/>
                      </a:cubicBezTo>
                      <a:cubicBezTo>
                        <a:pt x="99529" y="380660"/>
                        <a:pt x="77713" y="366172"/>
                        <a:pt x="59273" y="347896"/>
                      </a:cubicBezTo>
                      <a:cubicBezTo>
                        <a:pt x="40833" y="329620"/>
                        <a:pt x="26344" y="308052"/>
                        <a:pt x="15806" y="283191"/>
                      </a:cubicBezTo>
                      <a:cubicBezTo>
                        <a:pt x="5269" y="258411"/>
                        <a:pt x="0" y="231739"/>
                        <a:pt x="0" y="203255"/>
                      </a:cubicBezTo>
                      <a:close/>
                      <a:moveTo>
                        <a:pt x="44290" y="203337"/>
                      </a:moveTo>
                      <a:cubicBezTo>
                        <a:pt x="44290" y="226717"/>
                        <a:pt x="48653" y="248450"/>
                        <a:pt x="57297" y="268619"/>
                      </a:cubicBezTo>
                      <a:cubicBezTo>
                        <a:pt x="65941" y="288788"/>
                        <a:pt x="77796" y="306076"/>
                        <a:pt x="92778" y="320730"/>
                      </a:cubicBezTo>
                      <a:cubicBezTo>
                        <a:pt x="107761" y="335383"/>
                        <a:pt x="125377" y="346908"/>
                        <a:pt x="145465" y="355305"/>
                      </a:cubicBezTo>
                      <a:cubicBezTo>
                        <a:pt x="165551" y="363702"/>
                        <a:pt x="187038" y="367900"/>
                        <a:pt x="209923" y="367900"/>
                      </a:cubicBezTo>
                      <a:cubicBezTo>
                        <a:pt x="232809" y="367900"/>
                        <a:pt x="254295" y="363784"/>
                        <a:pt x="274382" y="355470"/>
                      </a:cubicBezTo>
                      <a:cubicBezTo>
                        <a:pt x="294469" y="347155"/>
                        <a:pt x="312086" y="335712"/>
                        <a:pt x="327233" y="320894"/>
                      </a:cubicBezTo>
                      <a:cubicBezTo>
                        <a:pt x="342381" y="306158"/>
                        <a:pt x="354235" y="288788"/>
                        <a:pt x="362879" y="268784"/>
                      </a:cubicBezTo>
                      <a:cubicBezTo>
                        <a:pt x="371523" y="248862"/>
                        <a:pt x="375886" y="226964"/>
                        <a:pt x="375886" y="203337"/>
                      </a:cubicBezTo>
                      <a:cubicBezTo>
                        <a:pt x="375886" y="179711"/>
                        <a:pt x="371523" y="158224"/>
                        <a:pt x="362715" y="138302"/>
                      </a:cubicBezTo>
                      <a:cubicBezTo>
                        <a:pt x="353905" y="118380"/>
                        <a:pt x="342051" y="101010"/>
                        <a:pt x="327068" y="86439"/>
                      </a:cubicBezTo>
                      <a:cubicBezTo>
                        <a:pt x="312086" y="71785"/>
                        <a:pt x="294469" y="60342"/>
                        <a:pt x="274382" y="51946"/>
                      </a:cubicBezTo>
                      <a:cubicBezTo>
                        <a:pt x="254295" y="43549"/>
                        <a:pt x="232809" y="39350"/>
                        <a:pt x="209923" y="39350"/>
                      </a:cubicBezTo>
                      <a:cubicBezTo>
                        <a:pt x="187038" y="39350"/>
                        <a:pt x="165470" y="43549"/>
                        <a:pt x="145217" y="51946"/>
                      </a:cubicBezTo>
                      <a:cubicBezTo>
                        <a:pt x="124966" y="60342"/>
                        <a:pt x="107432" y="71868"/>
                        <a:pt x="92531" y="86439"/>
                      </a:cubicBezTo>
                      <a:cubicBezTo>
                        <a:pt x="77631" y="101092"/>
                        <a:pt x="65858" y="118380"/>
                        <a:pt x="57215" y="138302"/>
                      </a:cubicBezTo>
                      <a:cubicBezTo>
                        <a:pt x="48571" y="158307"/>
                        <a:pt x="44207" y="179957"/>
                        <a:pt x="44207" y="203337"/>
                      </a:cubicBezTo>
                      <a:close/>
                    </a:path>
                  </a:pathLst>
                </a:custGeom>
                <a:grpFill/>
                <a:ln w="8232" cap="flat">
                  <a:noFill/>
                  <a:prstDash val="solid"/>
                  <a:miter/>
                </a:ln>
              </p:spPr>
              <p:txBody>
                <a:bodyPr rtlCol="0" anchor="ctr"/>
                <a:lstStyle/>
                <a:p>
                  <a:endParaRPr lang="en-US"/>
                </a:p>
              </p:txBody>
            </p:sp>
            <p:sp>
              <p:nvSpPr>
                <p:cNvPr id="35" name="Forma Livre: Forma 34">
                  <a:extLst>
                    <a:ext uri="{FF2B5EF4-FFF2-40B4-BE49-F238E27FC236}">
                      <a16:creationId xmlns:a16="http://schemas.microsoft.com/office/drawing/2014/main" id="{ED0256D8-9404-EE12-4C1D-2DBFF38F759B}"/>
                    </a:ext>
                  </a:extLst>
                </p:cNvPr>
                <p:cNvSpPr/>
                <p:nvPr/>
              </p:nvSpPr>
              <p:spPr>
                <a:xfrm>
                  <a:off x="11731898" y="5158848"/>
                  <a:ext cx="452692" cy="441908"/>
                </a:xfrm>
                <a:custGeom>
                  <a:avLst/>
                  <a:gdLst>
                    <a:gd name="connsiteX0" fmla="*/ 223754 w 452692"/>
                    <a:gd name="connsiteY0" fmla="*/ 441909 h 441908"/>
                    <a:gd name="connsiteX1" fmla="*/ 135422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7 w 452692"/>
                    <a:gd name="connsiteY6" fmla="*/ 64130 h 441908"/>
                    <a:gd name="connsiteX7" fmla="*/ 135503 w 452692"/>
                    <a:gd name="connsiteY7" fmla="*/ 17205 h 441908"/>
                    <a:gd name="connsiteX8" fmla="*/ 223919 w 452692"/>
                    <a:gd name="connsiteY8" fmla="*/ 0 h 441908"/>
                    <a:gd name="connsiteX9" fmla="*/ 281873 w 452692"/>
                    <a:gd name="connsiteY9" fmla="*/ 7491 h 441908"/>
                    <a:gd name="connsiteX10" fmla="*/ 332667 w 452692"/>
                    <a:gd name="connsiteY10" fmla="*/ 27907 h 441908"/>
                    <a:gd name="connsiteX11" fmla="*/ 375309 w 452692"/>
                    <a:gd name="connsiteY11" fmla="*/ 58943 h 441908"/>
                    <a:gd name="connsiteX12" fmla="*/ 377532 w 452692"/>
                    <a:gd name="connsiteY12" fmla="*/ 61083 h 441908"/>
                    <a:gd name="connsiteX13" fmla="*/ 379014 w 452692"/>
                    <a:gd name="connsiteY13" fmla="*/ 26919 h 441908"/>
                    <a:gd name="connsiteX14" fmla="*/ 396384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4 w 452692"/>
                    <a:gd name="connsiteY19" fmla="*/ 431536 h 441908"/>
                    <a:gd name="connsiteX20" fmla="*/ 379014 w 452692"/>
                    <a:gd name="connsiteY20" fmla="*/ 414907 h 441908"/>
                    <a:gd name="connsiteX21" fmla="*/ 377532 w 452692"/>
                    <a:gd name="connsiteY21" fmla="*/ 380825 h 441908"/>
                    <a:gd name="connsiteX22" fmla="*/ 374981 w 452692"/>
                    <a:gd name="connsiteY22" fmla="*/ 383212 h 441908"/>
                    <a:gd name="connsiteX23" fmla="*/ 332337 w 452692"/>
                    <a:gd name="connsiteY23" fmla="*/ 413919 h 441908"/>
                    <a:gd name="connsiteX24" fmla="*/ 281544 w 452692"/>
                    <a:gd name="connsiteY24" fmla="*/ 434335 h 441908"/>
                    <a:gd name="connsiteX25" fmla="*/ 223919 w 452692"/>
                    <a:gd name="connsiteY25" fmla="*/ 441826 h 441908"/>
                    <a:gd name="connsiteX26" fmla="*/ 223754 w 452692"/>
                    <a:gd name="connsiteY26" fmla="*/ 34822 h 441908"/>
                    <a:gd name="connsiteX27" fmla="*/ 148839 w 452692"/>
                    <a:gd name="connsiteY27" fmla="*/ 49311 h 441908"/>
                    <a:gd name="connsiteX28" fmla="*/ 88662 w 452692"/>
                    <a:gd name="connsiteY28" fmla="*/ 88991 h 441908"/>
                    <a:gd name="connsiteX29" fmla="*/ 48983 w 452692"/>
                    <a:gd name="connsiteY29" fmla="*/ 148016 h 441908"/>
                    <a:gd name="connsiteX30" fmla="*/ 34658 w 452692"/>
                    <a:gd name="connsiteY30" fmla="*/ 220872 h 441908"/>
                    <a:gd name="connsiteX31" fmla="*/ 49146 w 452692"/>
                    <a:gd name="connsiteY31" fmla="*/ 293975 h 441908"/>
                    <a:gd name="connsiteX32" fmla="*/ 88909 w 452692"/>
                    <a:gd name="connsiteY32" fmla="*/ 353165 h 441908"/>
                    <a:gd name="connsiteX33" fmla="*/ 148839 w 452692"/>
                    <a:gd name="connsiteY33" fmla="*/ 392762 h 441908"/>
                    <a:gd name="connsiteX34" fmla="*/ 223754 w 452692"/>
                    <a:gd name="connsiteY34" fmla="*/ 407250 h 441908"/>
                    <a:gd name="connsiteX35" fmla="*/ 272242 w 452692"/>
                    <a:gd name="connsiteY35" fmla="*/ 400994 h 441908"/>
                    <a:gd name="connsiteX36" fmla="*/ 315379 w 452692"/>
                    <a:gd name="connsiteY36" fmla="*/ 383624 h 441908"/>
                    <a:gd name="connsiteX37" fmla="*/ 351272 w 452692"/>
                    <a:gd name="connsiteY37" fmla="*/ 357857 h 441908"/>
                    <a:gd name="connsiteX38" fmla="*/ 378191 w 452692"/>
                    <a:gd name="connsiteY38" fmla="*/ 325916 h 441908"/>
                    <a:gd name="connsiteX39" fmla="*/ 397290 w 452692"/>
                    <a:gd name="connsiteY39" fmla="*/ 318507 h 441908"/>
                    <a:gd name="connsiteX40" fmla="*/ 410133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3 w 452692"/>
                    <a:gd name="connsiteY45" fmla="*/ 107843 h 441908"/>
                    <a:gd name="connsiteX46" fmla="*/ 397290 w 452692"/>
                    <a:gd name="connsiteY46" fmla="*/ 123896 h 441908"/>
                    <a:gd name="connsiteX47" fmla="*/ 378191 w 452692"/>
                    <a:gd name="connsiteY47" fmla="*/ 116487 h 441908"/>
                    <a:gd name="connsiteX48" fmla="*/ 351354 w 452692"/>
                    <a:gd name="connsiteY48" fmla="*/ 84298 h 441908"/>
                    <a:gd name="connsiteX49" fmla="*/ 315790 w 452692"/>
                    <a:gd name="connsiteY49" fmla="*/ 58449 h 441908"/>
                    <a:gd name="connsiteX50" fmla="*/ 272653 w 452692"/>
                    <a:gd name="connsiteY50" fmla="*/ 41079 h 441908"/>
                    <a:gd name="connsiteX51" fmla="*/ 223836 w 452692"/>
                    <a:gd name="connsiteY51" fmla="*/ 34822 h 441908"/>
                    <a:gd name="connsiteX52" fmla="*/ 227211 w 452692"/>
                    <a:gd name="connsiteY52" fmla="*/ 402640 h 441908"/>
                    <a:gd name="connsiteX53" fmla="*/ 156002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8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3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4 w 452692"/>
                    <a:gd name="connsiteY70" fmla="*/ 85369 h 441908"/>
                    <a:gd name="connsiteX71" fmla="*/ 122003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4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4" y="441909"/>
                      </a:moveTo>
                      <a:cubicBezTo>
                        <a:pt x="192306" y="441909"/>
                        <a:pt x="162587" y="436146"/>
                        <a:pt x="135422" y="424703"/>
                      </a:cubicBezTo>
                      <a:cubicBezTo>
                        <a:pt x="108255" y="413343"/>
                        <a:pt x="84381" y="397536"/>
                        <a:pt x="64458" y="377697"/>
                      </a:cubicBezTo>
                      <a:cubicBezTo>
                        <a:pt x="44454" y="357857"/>
                        <a:pt x="28566" y="334230"/>
                        <a:pt x="17205" y="307475"/>
                      </a:cubicBezTo>
                      <a:cubicBezTo>
                        <a:pt x="5763" y="280638"/>
                        <a:pt x="0" y="251496"/>
                        <a:pt x="0" y="220707"/>
                      </a:cubicBezTo>
                      <a:cubicBezTo>
                        <a:pt x="0" y="189919"/>
                        <a:pt x="5763" y="161270"/>
                        <a:pt x="17041" y="134433"/>
                      </a:cubicBezTo>
                      <a:cubicBezTo>
                        <a:pt x="28320" y="107596"/>
                        <a:pt x="44207" y="83969"/>
                        <a:pt x="64377" y="64130"/>
                      </a:cubicBezTo>
                      <a:cubicBezTo>
                        <a:pt x="84463" y="44372"/>
                        <a:pt x="108337" y="28566"/>
                        <a:pt x="135503" y="17205"/>
                      </a:cubicBezTo>
                      <a:cubicBezTo>
                        <a:pt x="162752" y="5762"/>
                        <a:pt x="192471" y="0"/>
                        <a:pt x="223919" y="0"/>
                      </a:cubicBezTo>
                      <a:cubicBezTo>
                        <a:pt x="244170" y="0"/>
                        <a:pt x="263680" y="2552"/>
                        <a:pt x="281873" y="7491"/>
                      </a:cubicBezTo>
                      <a:cubicBezTo>
                        <a:pt x="299902" y="12431"/>
                        <a:pt x="317025" y="19263"/>
                        <a:pt x="332667" y="27907"/>
                      </a:cubicBezTo>
                      <a:cubicBezTo>
                        <a:pt x="348390" y="36551"/>
                        <a:pt x="362715" y="47006"/>
                        <a:pt x="375309" y="58943"/>
                      </a:cubicBezTo>
                      <a:cubicBezTo>
                        <a:pt x="376051" y="59684"/>
                        <a:pt x="376791" y="60342"/>
                        <a:pt x="377532" y="61083"/>
                      </a:cubicBezTo>
                      <a:lnTo>
                        <a:pt x="379014" y="26919"/>
                      </a:lnTo>
                      <a:cubicBezTo>
                        <a:pt x="379425" y="17617"/>
                        <a:pt x="387082" y="10290"/>
                        <a:pt x="396384" y="10290"/>
                      </a:cubicBezTo>
                      <a:lnTo>
                        <a:pt x="435323" y="10290"/>
                      </a:lnTo>
                      <a:cubicBezTo>
                        <a:pt x="444873" y="10290"/>
                        <a:pt x="452693" y="18029"/>
                        <a:pt x="452693" y="27660"/>
                      </a:cubicBezTo>
                      <a:lnTo>
                        <a:pt x="452693" y="414166"/>
                      </a:lnTo>
                      <a:cubicBezTo>
                        <a:pt x="452693" y="423715"/>
                        <a:pt x="444955" y="431536"/>
                        <a:pt x="435323" y="431536"/>
                      </a:cubicBezTo>
                      <a:lnTo>
                        <a:pt x="396384" y="431536"/>
                      </a:lnTo>
                      <a:cubicBezTo>
                        <a:pt x="387082" y="431536"/>
                        <a:pt x="379425" y="424209"/>
                        <a:pt x="379014" y="414907"/>
                      </a:cubicBezTo>
                      <a:lnTo>
                        <a:pt x="377532" y="380825"/>
                      </a:lnTo>
                      <a:cubicBezTo>
                        <a:pt x="376709" y="381648"/>
                        <a:pt x="375804" y="382472"/>
                        <a:pt x="374981" y="383212"/>
                      </a:cubicBezTo>
                      <a:cubicBezTo>
                        <a:pt x="362303" y="394902"/>
                        <a:pt x="347978" y="405192"/>
                        <a:pt x="332337" y="413919"/>
                      </a:cubicBezTo>
                      <a:cubicBezTo>
                        <a:pt x="316695" y="422563"/>
                        <a:pt x="299573" y="429478"/>
                        <a:pt x="281544" y="434335"/>
                      </a:cubicBezTo>
                      <a:cubicBezTo>
                        <a:pt x="263350" y="439274"/>
                        <a:pt x="243922" y="441826"/>
                        <a:pt x="223919" y="441826"/>
                      </a:cubicBezTo>
                      <a:close/>
                      <a:moveTo>
                        <a:pt x="223754" y="34822"/>
                      </a:moveTo>
                      <a:cubicBezTo>
                        <a:pt x="196999" y="34822"/>
                        <a:pt x="171725" y="39680"/>
                        <a:pt x="148839" y="49311"/>
                      </a:cubicBezTo>
                      <a:cubicBezTo>
                        <a:pt x="125789" y="58943"/>
                        <a:pt x="105538" y="72279"/>
                        <a:pt x="88662" y="88991"/>
                      </a:cubicBezTo>
                      <a:cubicBezTo>
                        <a:pt x="71785" y="105620"/>
                        <a:pt x="58449" y="125460"/>
                        <a:pt x="48983" y="148016"/>
                      </a:cubicBezTo>
                      <a:cubicBezTo>
                        <a:pt x="39515" y="170573"/>
                        <a:pt x="34658" y="195105"/>
                        <a:pt x="34658" y="220872"/>
                      </a:cubicBezTo>
                      <a:cubicBezTo>
                        <a:pt x="34658" y="246639"/>
                        <a:pt x="39515" y="271500"/>
                        <a:pt x="49146" y="293975"/>
                      </a:cubicBezTo>
                      <a:cubicBezTo>
                        <a:pt x="58779" y="316614"/>
                        <a:pt x="72115" y="336536"/>
                        <a:pt x="88909" y="353165"/>
                      </a:cubicBezTo>
                      <a:cubicBezTo>
                        <a:pt x="105702" y="369794"/>
                        <a:pt x="125789" y="383130"/>
                        <a:pt x="148839" y="392762"/>
                      </a:cubicBezTo>
                      <a:cubicBezTo>
                        <a:pt x="171808" y="402394"/>
                        <a:pt x="196999" y="407250"/>
                        <a:pt x="223754" y="407250"/>
                      </a:cubicBezTo>
                      <a:cubicBezTo>
                        <a:pt x="240712" y="407250"/>
                        <a:pt x="257011" y="405111"/>
                        <a:pt x="272242" y="400994"/>
                      </a:cubicBezTo>
                      <a:cubicBezTo>
                        <a:pt x="287636" y="396796"/>
                        <a:pt x="302125" y="390951"/>
                        <a:pt x="315379" y="383624"/>
                      </a:cubicBezTo>
                      <a:cubicBezTo>
                        <a:pt x="328550" y="376298"/>
                        <a:pt x="340652" y="367653"/>
                        <a:pt x="351272" y="357857"/>
                      </a:cubicBezTo>
                      <a:cubicBezTo>
                        <a:pt x="361809" y="348143"/>
                        <a:pt x="370864" y="337359"/>
                        <a:pt x="378191" y="325916"/>
                      </a:cubicBezTo>
                      <a:cubicBezTo>
                        <a:pt x="382307" y="319577"/>
                        <a:pt x="390045" y="316531"/>
                        <a:pt x="397290" y="318507"/>
                      </a:cubicBezTo>
                      <a:cubicBezTo>
                        <a:pt x="404617" y="320482"/>
                        <a:pt x="409803" y="326986"/>
                        <a:pt x="410133" y="334560"/>
                      </a:cubicBezTo>
                      <a:lnTo>
                        <a:pt x="412849" y="396960"/>
                      </a:lnTo>
                      <a:lnTo>
                        <a:pt x="417788" y="396960"/>
                      </a:lnTo>
                      <a:lnTo>
                        <a:pt x="417788" y="45113"/>
                      </a:lnTo>
                      <a:lnTo>
                        <a:pt x="412849" y="45113"/>
                      </a:lnTo>
                      <a:lnTo>
                        <a:pt x="410133" y="107843"/>
                      </a:lnTo>
                      <a:cubicBezTo>
                        <a:pt x="409803" y="115416"/>
                        <a:pt x="404617" y="121920"/>
                        <a:pt x="397290" y="123896"/>
                      </a:cubicBezTo>
                      <a:cubicBezTo>
                        <a:pt x="390045" y="125872"/>
                        <a:pt x="382225" y="122825"/>
                        <a:pt x="378191" y="116487"/>
                      </a:cubicBezTo>
                      <a:cubicBezTo>
                        <a:pt x="370864" y="105044"/>
                        <a:pt x="361809" y="94177"/>
                        <a:pt x="351354" y="84298"/>
                      </a:cubicBezTo>
                      <a:cubicBezTo>
                        <a:pt x="340899" y="74420"/>
                        <a:pt x="328961" y="65693"/>
                        <a:pt x="315790" y="58449"/>
                      </a:cubicBezTo>
                      <a:cubicBezTo>
                        <a:pt x="302536" y="51122"/>
                        <a:pt x="288047" y="45278"/>
                        <a:pt x="272653" y="41079"/>
                      </a:cubicBezTo>
                      <a:cubicBezTo>
                        <a:pt x="257423" y="36963"/>
                        <a:pt x="240959" y="34822"/>
                        <a:pt x="223836" y="34822"/>
                      </a:cubicBezTo>
                      <a:close/>
                      <a:moveTo>
                        <a:pt x="227211" y="402640"/>
                      </a:moveTo>
                      <a:cubicBezTo>
                        <a:pt x="202103" y="402640"/>
                        <a:pt x="178147" y="397948"/>
                        <a:pt x="156002" y="388728"/>
                      </a:cubicBezTo>
                      <a:cubicBezTo>
                        <a:pt x="133939" y="379508"/>
                        <a:pt x="114429" y="366665"/>
                        <a:pt x="97882" y="350612"/>
                      </a:cubicBezTo>
                      <a:cubicBezTo>
                        <a:pt x="81335" y="334477"/>
                        <a:pt x="68081" y="315049"/>
                        <a:pt x="58531" y="292986"/>
                      </a:cubicBezTo>
                      <a:cubicBezTo>
                        <a:pt x="48983" y="270760"/>
                        <a:pt x="44125" y="246557"/>
                        <a:pt x="44125" y="220872"/>
                      </a:cubicBezTo>
                      <a:cubicBezTo>
                        <a:pt x="44125" y="195187"/>
                        <a:pt x="48983" y="170985"/>
                        <a:pt x="58531" y="148922"/>
                      </a:cubicBezTo>
                      <a:cubicBezTo>
                        <a:pt x="67999" y="127024"/>
                        <a:pt x="81170" y="107678"/>
                        <a:pt x="97552" y="91543"/>
                      </a:cubicBezTo>
                      <a:cubicBezTo>
                        <a:pt x="114017" y="75408"/>
                        <a:pt x="133527" y="62565"/>
                        <a:pt x="155755" y="53345"/>
                      </a:cubicBezTo>
                      <a:cubicBezTo>
                        <a:pt x="177982" y="44125"/>
                        <a:pt x="202020" y="39433"/>
                        <a:pt x="227128" y="39433"/>
                      </a:cubicBezTo>
                      <a:cubicBezTo>
                        <a:pt x="252237" y="39433"/>
                        <a:pt x="276193" y="44125"/>
                        <a:pt x="298338" y="53345"/>
                      </a:cubicBezTo>
                      <a:cubicBezTo>
                        <a:pt x="320401" y="62565"/>
                        <a:pt x="339911" y="75408"/>
                        <a:pt x="356458" y="91460"/>
                      </a:cubicBezTo>
                      <a:cubicBezTo>
                        <a:pt x="373005" y="107596"/>
                        <a:pt x="386259" y="126859"/>
                        <a:pt x="395890" y="148840"/>
                      </a:cubicBezTo>
                      <a:cubicBezTo>
                        <a:pt x="405604" y="170902"/>
                        <a:pt x="410544" y="195187"/>
                        <a:pt x="410544" y="220872"/>
                      </a:cubicBezTo>
                      <a:cubicBezTo>
                        <a:pt x="410544" y="246557"/>
                        <a:pt x="405687" y="271171"/>
                        <a:pt x="396137" y="293234"/>
                      </a:cubicBezTo>
                      <a:cubicBezTo>
                        <a:pt x="386670" y="315131"/>
                        <a:pt x="373334" y="334560"/>
                        <a:pt x="356623" y="350860"/>
                      </a:cubicBezTo>
                      <a:cubicBezTo>
                        <a:pt x="339911" y="367159"/>
                        <a:pt x="320318" y="380002"/>
                        <a:pt x="298255" y="389057"/>
                      </a:cubicBezTo>
                      <a:cubicBezTo>
                        <a:pt x="276193" y="398113"/>
                        <a:pt x="252237" y="402723"/>
                        <a:pt x="227128" y="402723"/>
                      </a:cubicBezTo>
                      <a:close/>
                      <a:moveTo>
                        <a:pt x="227211" y="74090"/>
                      </a:moveTo>
                      <a:cubicBezTo>
                        <a:pt x="206712" y="74090"/>
                        <a:pt x="187202" y="77877"/>
                        <a:pt x="169174" y="85369"/>
                      </a:cubicBezTo>
                      <a:cubicBezTo>
                        <a:pt x="151144" y="92860"/>
                        <a:pt x="135257" y="103233"/>
                        <a:pt x="122003" y="116240"/>
                      </a:cubicBezTo>
                      <a:cubicBezTo>
                        <a:pt x="108830" y="129247"/>
                        <a:pt x="98211" y="144888"/>
                        <a:pt x="90473" y="162670"/>
                      </a:cubicBezTo>
                      <a:cubicBezTo>
                        <a:pt x="82817" y="180369"/>
                        <a:pt x="78947" y="199962"/>
                        <a:pt x="78947" y="220872"/>
                      </a:cubicBezTo>
                      <a:cubicBezTo>
                        <a:pt x="78947" y="241782"/>
                        <a:pt x="82817" y="261457"/>
                        <a:pt x="90473" y="279239"/>
                      </a:cubicBezTo>
                      <a:cubicBezTo>
                        <a:pt x="98211" y="297103"/>
                        <a:pt x="108830" y="312827"/>
                        <a:pt x="122167" y="325751"/>
                      </a:cubicBezTo>
                      <a:cubicBezTo>
                        <a:pt x="135503" y="338758"/>
                        <a:pt x="151392" y="349213"/>
                        <a:pt x="169420" y="356705"/>
                      </a:cubicBezTo>
                      <a:cubicBezTo>
                        <a:pt x="187284" y="364196"/>
                        <a:pt x="206712" y="367983"/>
                        <a:pt x="227211" y="367983"/>
                      </a:cubicBezTo>
                      <a:cubicBezTo>
                        <a:pt x="247709" y="367983"/>
                        <a:pt x="267219" y="364278"/>
                        <a:pt x="285084" y="356869"/>
                      </a:cubicBezTo>
                      <a:cubicBezTo>
                        <a:pt x="303031" y="349460"/>
                        <a:pt x="318918" y="339087"/>
                        <a:pt x="332419" y="325916"/>
                      </a:cubicBezTo>
                      <a:cubicBezTo>
                        <a:pt x="345838" y="312827"/>
                        <a:pt x="356623" y="297103"/>
                        <a:pt x="364278" y="279403"/>
                      </a:cubicBezTo>
                      <a:cubicBezTo>
                        <a:pt x="371935" y="261704"/>
                        <a:pt x="375804" y="242029"/>
                        <a:pt x="375804" y="220872"/>
                      </a:cubicBezTo>
                      <a:cubicBezTo>
                        <a:pt x="375804" y="199715"/>
                        <a:pt x="371852" y="180451"/>
                        <a:pt x="364113" y="162834"/>
                      </a:cubicBezTo>
                      <a:cubicBezTo>
                        <a:pt x="356293" y="145053"/>
                        <a:pt x="345591" y="129411"/>
                        <a:pt x="332255" y="116404"/>
                      </a:cubicBezTo>
                      <a:cubicBezTo>
                        <a:pt x="318918" y="103397"/>
                        <a:pt x="303031" y="92942"/>
                        <a:pt x="285001" y="85451"/>
                      </a:cubicBezTo>
                      <a:cubicBezTo>
                        <a:pt x="267138" y="77960"/>
                        <a:pt x="247709" y="74173"/>
                        <a:pt x="227211" y="74173"/>
                      </a:cubicBezTo>
                      <a:close/>
                    </a:path>
                  </a:pathLst>
                </a:custGeom>
                <a:grpFill/>
                <a:ln w="8232"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3061387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EAE7EB2-281A-4708-EEEB-7AC03A85081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6350"/>
            <a:ext cx="12191998" cy="6845299"/>
          </a:xfrm>
          <a:prstGeom prst="rect">
            <a:avLst/>
          </a:prstGeom>
        </p:spPr>
      </p:pic>
      <p:grpSp>
        <p:nvGrpSpPr>
          <p:cNvPr id="29" name="Agrupar 28">
            <a:extLst>
              <a:ext uri="{FF2B5EF4-FFF2-40B4-BE49-F238E27FC236}">
                <a16:creationId xmlns:a16="http://schemas.microsoft.com/office/drawing/2014/main" id="{4802BCE5-FB39-2E13-C58D-88D728D419F8}"/>
              </a:ext>
            </a:extLst>
          </p:cNvPr>
          <p:cNvGrpSpPr/>
          <p:nvPr/>
        </p:nvGrpSpPr>
        <p:grpSpPr>
          <a:xfrm>
            <a:off x="3888973" y="2491602"/>
            <a:ext cx="4414054" cy="1874797"/>
            <a:chOff x="3904685" y="2857500"/>
            <a:chExt cx="10478629" cy="4450626"/>
          </a:xfrm>
        </p:grpSpPr>
        <p:sp>
          <p:nvSpPr>
            <p:cNvPr id="10" name="Freeform 10"/>
            <p:cNvSpPr/>
            <p:nvPr/>
          </p:nvSpPr>
          <p:spPr>
            <a:xfrm>
              <a:off x="3904685" y="5721485"/>
              <a:ext cx="10478629" cy="1586641"/>
            </a:xfrm>
            <a:custGeom>
              <a:avLst/>
              <a:gdLst/>
              <a:ahLst/>
              <a:cxnLst/>
              <a:rect l="l" t="t" r="r" b="b"/>
              <a:pathLst>
                <a:path w="11973602" h="2185182">
                  <a:moveTo>
                    <a:pt x="0" y="0"/>
                  </a:moveTo>
                  <a:lnTo>
                    <a:pt x="11973601" y="0"/>
                  </a:lnTo>
                  <a:lnTo>
                    <a:pt x="11973601" y="2185182"/>
                  </a:lnTo>
                  <a:lnTo>
                    <a:pt x="0" y="2185182"/>
                  </a:lnTo>
                  <a:lnTo>
                    <a:pt x="0" y="0"/>
                  </a:lnTo>
                  <a:close/>
                </a:path>
              </a:pathLst>
            </a:custGeom>
            <a:blipFill>
              <a:blip r:embed="rId3"/>
              <a:stretch>
                <a:fillRect b="-20528"/>
              </a:stretch>
            </a:blipFill>
          </p:spPr>
          <p:txBody>
            <a:bodyPr/>
            <a:lstStyle/>
            <a:p>
              <a:endParaRPr lang="en-US" sz="800"/>
            </a:p>
          </p:txBody>
        </p:sp>
        <p:grpSp>
          <p:nvGrpSpPr>
            <p:cNvPr id="20" name="Agrupar 19">
              <a:extLst>
                <a:ext uri="{FF2B5EF4-FFF2-40B4-BE49-F238E27FC236}">
                  <a16:creationId xmlns:a16="http://schemas.microsoft.com/office/drawing/2014/main" id="{F7215043-BC15-F765-3EC6-F64C135609E1}"/>
                </a:ext>
              </a:extLst>
            </p:cNvPr>
            <p:cNvGrpSpPr/>
            <p:nvPr/>
          </p:nvGrpSpPr>
          <p:grpSpPr>
            <a:xfrm>
              <a:off x="4376631" y="2857500"/>
              <a:ext cx="9534738" cy="2750235"/>
              <a:chOff x="2095500" y="3109912"/>
              <a:chExt cx="14098428" cy="4066603"/>
            </a:xfrm>
          </p:grpSpPr>
          <p:sp>
            <p:nvSpPr>
              <p:cNvPr id="21" name="Forma Livre: Forma 20">
                <a:extLst>
                  <a:ext uri="{FF2B5EF4-FFF2-40B4-BE49-F238E27FC236}">
                    <a16:creationId xmlns:a16="http://schemas.microsoft.com/office/drawing/2014/main" id="{045979F9-BC0C-A2D2-B582-8D5D6DB45A57}"/>
                  </a:ext>
                </a:extLst>
              </p:cNvPr>
              <p:cNvSpPr/>
              <p:nvPr/>
            </p:nvSpPr>
            <p:spPr>
              <a:xfrm>
                <a:off x="2898266" y="3121246"/>
                <a:ext cx="4907089" cy="4055268"/>
              </a:xfrm>
              <a:custGeom>
                <a:avLst/>
                <a:gdLst>
                  <a:gd name="connsiteX0" fmla="*/ 4715066 w 4907089"/>
                  <a:gd name="connsiteY0" fmla="*/ 171831 h 4055268"/>
                  <a:gd name="connsiteX1" fmla="*/ 4292346 w 4907089"/>
                  <a:gd name="connsiteY1" fmla="*/ 190 h 4055268"/>
                  <a:gd name="connsiteX2" fmla="*/ 4290918 w 4907089"/>
                  <a:gd name="connsiteY2" fmla="*/ 190 h 4055268"/>
                  <a:gd name="connsiteX3" fmla="*/ 4289775 w 4907089"/>
                  <a:gd name="connsiteY3" fmla="*/ 95 h 4055268"/>
                  <a:gd name="connsiteX4" fmla="*/ 4288632 w 4907089"/>
                  <a:gd name="connsiteY4" fmla="*/ 95 h 4055268"/>
                  <a:gd name="connsiteX5" fmla="*/ 4287107 w 4907089"/>
                  <a:gd name="connsiteY5" fmla="*/ 95 h 4055268"/>
                  <a:gd name="connsiteX6" fmla="*/ 3838575 w 4907089"/>
                  <a:gd name="connsiteY6" fmla="*/ 176403 h 4055268"/>
                  <a:gd name="connsiteX7" fmla="*/ 3654362 w 4907089"/>
                  <a:gd name="connsiteY7" fmla="*/ 581311 h 4055268"/>
                  <a:gd name="connsiteX8" fmla="*/ 3654362 w 4907089"/>
                  <a:gd name="connsiteY8" fmla="*/ 582644 h 4055268"/>
                  <a:gd name="connsiteX9" fmla="*/ 3654266 w 4907089"/>
                  <a:gd name="connsiteY9" fmla="*/ 583597 h 4055268"/>
                  <a:gd name="connsiteX10" fmla="*/ 3654266 w 4907089"/>
                  <a:gd name="connsiteY10" fmla="*/ 584549 h 4055268"/>
                  <a:gd name="connsiteX11" fmla="*/ 3655981 w 4907089"/>
                  <a:gd name="connsiteY11" fmla="*/ 1423416 h 4055268"/>
                  <a:gd name="connsiteX12" fmla="*/ 3655981 w 4907089"/>
                  <a:gd name="connsiteY12" fmla="*/ 1424083 h 4055268"/>
                  <a:gd name="connsiteX13" fmla="*/ 3655981 w 4907089"/>
                  <a:gd name="connsiteY13" fmla="*/ 1424750 h 4055268"/>
                  <a:gd name="connsiteX14" fmla="*/ 3655981 w 4907089"/>
                  <a:gd name="connsiteY14" fmla="*/ 1427893 h 4055268"/>
                  <a:gd name="connsiteX15" fmla="*/ 3656076 w 4907089"/>
                  <a:gd name="connsiteY15" fmla="*/ 1428464 h 4055268"/>
                  <a:gd name="connsiteX16" fmla="*/ 3656076 w 4907089"/>
                  <a:gd name="connsiteY16" fmla="*/ 1429036 h 4055268"/>
                  <a:gd name="connsiteX17" fmla="*/ 4111466 w 4907089"/>
                  <a:gd name="connsiteY17" fmla="*/ 2177987 h 4055268"/>
                  <a:gd name="connsiteX18" fmla="*/ 4111847 w 4907089"/>
                  <a:gd name="connsiteY18" fmla="*/ 2178272 h 4055268"/>
                  <a:gd name="connsiteX19" fmla="*/ 4112228 w 4907089"/>
                  <a:gd name="connsiteY19" fmla="*/ 2178558 h 4055268"/>
                  <a:gd name="connsiteX20" fmla="*/ 4114134 w 4907089"/>
                  <a:gd name="connsiteY20" fmla="*/ 2179892 h 4055268"/>
                  <a:gd name="connsiteX21" fmla="*/ 4114514 w 4907089"/>
                  <a:gd name="connsiteY21" fmla="*/ 2180177 h 4055268"/>
                  <a:gd name="connsiteX22" fmla="*/ 4114895 w 4907089"/>
                  <a:gd name="connsiteY22" fmla="*/ 2180463 h 4055268"/>
                  <a:gd name="connsiteX23" fmla="*/ 4447318 w 4907089"/>
                  <a:gd name="connsiteY23" fmla="*/ 2688717 h 4055268"/>
                  <a:gd name="connsiteX24" fmla="*/ 4447318 w 4907089"/>
                  <a:gd name="connsiteY24" fmla="*/ 3038761 h 4055268"/>
                  <a:gd name="connsiteX25" fmla="*/ 3833241 w 4907089"/>
                  <a:gd name="connsiteY25" fmla="*/ 3627596 h 4055268"/>
                  <a:gd name="connsiteX26" fmla="*/ 3254788 w 4907089"/>
                  <a:gd name="connsiteY26" fmla="*/ 3075051 h 4055268"/>
                  <a:gd name="connsiteX27" fmla="*/ 3254502 w 4907089"/>
                  <a:gd name="connsiteY27" fmla="*/ 2864263 h 4055268"/>
                  <a:gd name="connsiteX28" fmla="*/ 3248978 w 4907089"/>
                  <a:gd name="connsiteY28" fmla="*/ 1539621 h 4055268"/>
                  <a:gd name="connsiteX29" fmla="*/ 3248978 w 4907089"/>
                  <a:gd name="connsiteY29" fmla="*/ 1538859 h 4055268"/>
                  <a:gd name="connsiteX30" fmla="*/ 3248978 w 4907089"/>
                  <a:gd name="connsiteY30" fmla="*/ 1538097 h 4055268"/>
                  <a:gd name="connsiteX31" fmla="*/ 3248787 w 4907089"/>
                  <a:gd name="connsiteY31" fmla="*/ 1534287 h 4055268"/>
                  <a:gd name="connsiteX32" fmla="*/ 3248787 w 4907089"/>
                  <a:gd name="connsiteY32" fmla="*/ 1533525 h 4055268"/>
                  <a:gd name="connsiteX33" fmla="*/ 3248692 w 4907089"/>
                  <a:gd name="connsiteY33" fmla="*/ 1532763 h 4055268"/>
                  <a:gd name="connsiteX34" fmla="*/ 2763012 w 4907089"/>
                  <a:gd name="connsiteY34" fmla="*/ 455771 h 4055268"/>
                  <a:gd name="connsiteX35" fmla="*/ 1605344 w 4907089"/>
                  <a:gd name="connsiteY35" fmla="*/ 0 h 4055268"/>
                  <a:gd name="connsiteX36" fmla="*/ 1603534 w 4907089"/>
                  <a:gd name="connsiteY36" fmla="*/ 0 h 4055268"/>
                  <a:gd name="connsiteX37" fmla="*/ 1602200 w 4907089"/>
                  <a:gd name="connsiteY37" fmla="*/ 0 h 4055268"/>
                  <a:gd name="connsiteX38" fmla="*/ 1600867 w 4907089"/>
                  <a:gd name="connsiteY38" fmla="*/ 0 h 4055268"/>
                  <a:gd name="connsiteX39" fmla="*/ 1599152 w 4907089"/>
                  <a:gd name="connsiteY39" fmla="*/ 190 h 4055268"/>
                  <a:gd name="connsiteX40" fmla="*/ 435578 w 4907089"/>
                  <a:gd name="connsiteY40" fmla="*/ 520065 h 4055268"/>
                  <a:gd name="connsiteX41" fmla="*/ 1429 w 4907089"/>
                  <a:gd name="connsiteY41" fmla="*/ 1634585 h 4055268"/>
                  <a:gd name="connsiteX42" fmla="*/ 1429 w 4907089"/>
                  <a:gd name="connsiteY42" fmla="*/ 1635252 h 4055268"/>
                  <a:gd name="connsiteX43" fmla="*/ 1429 w 4907089"/>
                  <a:gd name="connsiteY43" fmla="*/ 1635919 h 4055268"/>
                  <a:gd name="connsiteX44" fmla="*/ 0 w 4907089"/>
                  <a:gd name="connsiteY44" fmla="*/ 4017169 h 4055268"/>
                  <a:gd name="connsiteX45" fmla="*/ 0 w 4907089"/>
                  <a:gd name="connsiteY45" fmla="*/ 4055269 h 4055268"/>
                  <a:gd name="connsiteX46" fmla="*/ 38100 w 4907089"/>
                  <a:gd name="connsiteY46" fmla="*/ 4055269 h 4055268"/>
                  <a:gd name="connsiteX47" fmla="*/ 389858 w 4907089"/>
                  <a:gd name="connsiteY47" fmla="*/ 4055269 h 4055268"/>
                  <a:gd name="connsiteX48" fmla="*/ 427958 w 4907089"/>
                  <a:gd name="connsiteY48" fmla="*/ 4055269 h 4055268"/>
                  <a:gd name="connsiteX49" fmla="*/ 427958 w 4907089"/>
                  <a:gd name="connsiteY49" fmla="*/ 4017169 h 4055268"/>
                  <a:gd name="connsiteX50" fmla="*/ 428434 w 4907089"/>
                  <a:gd name="connsiteY50" fmla="*/ 1611344 h 4055268"/>
                  <a:gd name="connsiteX51" fmla="*/ 1628489 w 4907089"/>
                  <a:gd name="connsiteY51" fmla="*/ 436435 h 4055268"/>
                  <a:gd name="connsiteX52" fmla="*/ 2825401 w 4907089"/>
                  <a:gd name="connsiteY52" fmla="*/ 1615059 h 4055268"/>
                  <a:gd name="connsiteX53" fmla="*/ 2832354 w 4907089"/>
                  <a:gd name="connsiteY53" fmla="*/ 3062383 h 4055268"/>
                  <a:gd name="connsiteX54" fmla="*/ 2832354 w 4907089"/>
                  <a:gd name="connsiteY54" fmla="*/ 3062764 h 4055268"/>
                  <a:gd name="connsiteX55" fmla="*/ 2832354 w 4907089"/>
                  <a:gd name="connsiteY55" fmla="*/ 3063145 h 4055268"/>
                  <a:gd name="connsiteX56" fmla="*/ 2832354 w 4907089"/>
                  <a:gd name="connsiteY56" fmla="*/ 3065145 h 4055268"/>
                  <a:gd name="connsiteX57" fmla="*/ 2832354 w 4907089"/>
                  <a:gd name="connsiteY57" fmla="*/ 3065526 h 4055268"/>
                  <a:gd name="connsiteX58" fmla="*/ 2832354 w 4907089"/>
                  <a:gd name="connsiteY58" fmla="*/ 3065907 h 4055268"/>
                  <a:gd name="connsiteX59" fmla="*/ 3831050 w 4907089"/>
                  <a:gd name="connsiteY59" fmla="*/ 4054126 h 4055268"/>
                  <a:gd name="connsiteX60" fmla="*/ 3831527 w 4907089"/>
                  <a:gd name="connsiteY60" fmla="*/ 4054126 h 4055268"/>
                  <a:gd name="connsiteX61" fmla="*/ 3832003 w 4907089"/>
                  <a:gd name="connsiteY61" fmla="*/ 4054126 h 4055268"/>
                  <a:gd name="connsiteX62" fmla="*/ 3834574 w 4907089"/>
                  <a:gd name="connsiteY62" fmla="*/ 4054126 h 4055268"/>
                  <a:gd name="connsiteX63" fmla="*/ 3835146 w 4907089"/>
                  <a:gd name="connsiteY63" fmla="*/ 4054126 h 4055268"/>
                  <a:gd name="connsiteX64" fmla="*/ 3835718 w 4907089"/>
                  <a:gd name="connsiteY64" fmla="*/ 4054126 h 4055268"/>
                  <a:gd name="connsiteX65" fmla="*/ 4588288 w 4907089"/>
                  <a:gd name="connsiteY65" fmla="*/ 3767804 h 4055268"/>
                  <a:gd name="connsiteX66" fmla="*/ 4904232 w 4907089"/>
                  <a:gd name="connsiteY66" fmla="*/ 3022092 h 4055268"/>
                  <a:gd name="connsiteX67" fmla="*/ 4904232 w 4907089"/>
                  <a:gd name="connsiteY67" fmla="*/ 3021330 h 4055268"/>
                  <a:gd name="connsiteX68" fmla="*/ 4904232 w 4907089"/>
                  <a:gd name="connsiteY68" fmla="*/ 3020568 h 4055268"/>
                  <a:gd name="connsiteX69" fmla="*/ 4905756 w 4907089"/>
                  <a:gd name="connsiteY69" fmla="*/ 2694908 h 4055268"/>
                  <a:gd name="connsiteX70" fmla="*/ 4905756 w 4907089"/>
                  <a:gd name="connsiteY70" fmla="*/ 2693956 h 4055268"/>
                  <a:gd name="connsiteX71" fmla="*/ 4905756 w 4907089"/>
                  <a:gd name="connsiteY71" fmla="*/ 2693004 h 4055268"/>
                  <a:gd name="connsiteX72" fmla="*/ 4905756 w 4907089"/>
                  <a:gd name="connsiteY72" fmla="*/ 2691765 h 4055268"/>
                  <a:gd name="connsiteX73" fmla="*/ 4420934 w 4907089"/>
                  <a:gd name="connsiteY73" fmla="*/ 1859756 h 4055268"/>
                  <a:gd name="connsiteX74" fmla="*/ 4110895 w 4907089"/>
                  <a:gd name="connsiteY74" fmla="*/ 1347692 h 4055268"/>
                  <a:gd name="connsiteX75" fmla="*/ 4112228 w 4907089"/>
                  <a:gd name="connsiteY75" fmla="*/ 577596 h 4055268"/>
                  <a:gd name="connsiteX76" fmla="*/ 4275963 w 4907089"/>
                  <a:gd name="connsiteY76" fmla="*/ 427196 h 4055268"/>
                  <a:gd name="connsiteX77" fmla="*/ 4448556 w 4907089"/>
                  <a:gd name="connsiteY77" fmla="*/ 591693 h 4055268"/>
                  <a:gd name="connsiteX78" fmla="*/ 4448556 w 4907089"/>
                  <a:gd name="connsiteY78" fmla="*/ 1144524 h 4055268"/>
                  <a:gd name="connsiteX79" fmla="*/ 4448556 w 4907089"/>
                  <a:gd name="connsiteY79" fmla="*/ 1182624 h 4055268"/>
                  <a:gd name="connsiteX80" fmla="*/ 4486656 w 4907089"/>
                  <a:gd name="connsiteY80" fmla="*/ 1182624 h 4055268"/>
                  <a:gd name="connsiteX81" fmla="*/ 4869085 w 4907089"/>
                  <a:gd name="connsiteY81" fmla="*/ 1182338 h 4055268"/>
                  <a:gd name="connsiteX82" fmla="*/ 4907090 w 4907089"/>
                  <a:gd name="connsiteY82" fmla="*/ 1182338 h 4055268"/>
                  <a:gd name="connsiteX83" fmla="*/ 4907090 w 4907089"/>
                  <a:gd name="connsiteY83" fmla="*/ 588264 h 4055268"/>
                  <a:gd name="connsiteX84" fmla="*/ 4907090 w 4907089"/>
                  <a:gd name="connsiteY84" fmla="*/ 586073 h 4055268"/>
                  <a:gd name="connsiteX85" fmla="*/ 4906899 w 4907089"/>
                  <a:gd name="connsiteY85" fmla="*/ 583883 h 4055268"/>
                  <a:gd name="connsiteX86" fmla="*/ 4715161 w 4907089"/>
                  <a:gd name="connsiteY86" fmla="*/ 171831 h 405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07089" h="4055268">
                    <a:moveTo>
                      <a:pt x="4715066" y="171831"/>
                    </a:moveTo>
                    <a:cubicBezTo>
                      <a:pt x="4605338" y="67628"/>
                      <a:pt x="4459224" y="8287"/>
                      <a:pt x="4292346" y="190"/>
                    </a:cubicBezTo>
                    <a:lnTo>
                      <a:pt x="4290918" y="190"/>
                    </a:lnTo>
                    <a:cubicBezTo>
                      <a:pt x="4290918" y="190"/>
                      <a:pt x="4289775" y="95"/>
                      <a:pt x="4289775" y="95"/>
                    </a:cubicBezTo>
                    <a:lnTo>
                      <a:pt x="4288632" y="95"/>
                    </a:lnTo>
                    <a:cubicBezTo>
                      <a:pt x="4288632" y="95"/>
                      <a:pt x="4287107" y="95"/>
                      <a:pt x="4287107" y="95"/>
                    </a:cubicBezTo>
                    <a:cubicBezTo>
                      <a:pt x="4111181" y="2572"/>
                      <a:pt x="3956114" y="63532"/>
                      <a:pt x="3838575" y="176403"/>
                    </a:cubicBezTo>
                    <a:cubicBezTo>
                      <a:pt x="3727418" y="283178"/>
                      <a:pt x="3661982" y="427006"/>
                      <a:pt x="3654362" y="581311"/>
                    </a:cubicBezTo>
                    <a:lnTo>
                      <a:pt x="3654362" y="582644"/>
                    </a:lnTo>
                    <a:cubicBezTo>
                      <a:pt x="3654362" y="582644"/>
                      <a:pt x="3654266" y="583597"/>
                      <a:pt x="3654266" y="583597"/>
                    </a:cubicBezTo>
                    <a:lnTo>
                      <a:pt x="3654266" y="584549"/>
                    </a:lnTo>
                    <a:cubicBezTo>
                      <a:pt x="3654266" y="584549"/>
                      <a:pt x="3655981" y="1423416"/>
                      <a:pt x="3655981" y="1423416"/>
                    </a:cubicBezTo>
                    <a:lnTo>
                      <a:pt x="3655981" y="1424083"/>
                    </a:lnTo>
                    <a:cubicBezTo>
                      <a:pt x="3655981" y="1424083"/>
                      <a:pt x="3655981" y="1424750"/>
                      <a:pt x="3655981" y="1424750"/>
                    </a:cubicBezTo>
                    <a:lnTo>
                      <a:pt x="3655981" y="1427893"/>
                    </a:lnTo>
                    <a:cubicBezTo>
                      <a:pt x="3655981" y="1427893"/>
                      <a:pt x="3656076" y="1428464"/>
                      <a:pt x="3656076" y="1428464"/>
                    </a:cubicBezTo>
                    <a:lnTo>
                      <a:pt x="3656076" y="1429036"/>
                    </a:lnTo>
                    <a:cubicBezTo>
                      <a:pt x="3675412" y="1713071"/>
                      <a:pt x="3824383" y="1958054"/>
                      <a:pt x="4111466" y="2177987"/>
                    </a:cubicBezTo>
                    <a:lnTo>
                      <a:pt x="4111847" y="2178272"/>
                    </a:lnTo>
                    <a:lnTo>
                      <a:pt x="4112228" y="2178558"/>
                    </a:lnTo>
                    <a:lnTo>
                      <a:pt x="4114134" y="2179892"/>
                    </a:lnTo>
                    <a:lnTo>
                      <a:pt x="4114514" y="2180177"/>
                    </a:lnTo>
                    <a:lnTo>
                      <a:pt x="4114895" y="2180463"/>
                    </a:lnTo>
                    <a:cubicBezTo>
                      <a:pt x="4404170" y="2380679"/>
                      <a:pt x="4445318" y="2549747"/>
                      <a:pt x="4447318" y="2688717"/>
                    </a:cubicBezTo>
                    <a:lnTo>
                      <a:pt x="4447318" y="3038761"/>
                    </a:lnTo>
                    <a:cubicBezTo>
                      <a:pt x="4419886" y="3394805"/>
                      <a:pt x="4184714" y="3620262"/>
                      <a:pt x="3833241" y="3627596"/>
                    </a:cubicBezTo>
                    <a:cubicBezTo>
                      <a:pt x="3581305" y="3614547"/>
                      <a:pt x="3293555" y="3436239"/>
                      <a:pt x="3254788" y="3075051"/>
                    </a:cubicBezTo>
                    <a:lnTo>
                      <a:pt x="3254502" y="2864263"/>
                    </a:lnTo>
                    <a:lnTo>
                      <a:pt x="3248978" y="1539621"/>
                    </a:lnTo>
                    <a:lnTo>
                      <a:pt x="3248978" y="1538859"/>
                    </a:lnTo>
                    <a:cubicBezTo>
                      <a:pt x="3248978" y="1538859"/>
                      <a:pt x="3248978" y="1538097"/>
                      <a:pt x="3248978" y="1538097"/>
                    </a:cubicBezTo>
                    <a:lnTo>
                      <a:pt x="3248787" y="1534287"/>
                    </a:lnTo>
                    <a:lnTo>
                      <a:pt x="3248787" y="1533525"/>
                    </a:lnTo>
                    <a:cubicBezTo>
                      <a:pt x="3248787" y="1533525"/>
                      <a:pt x="3248692" y="1532763"/>
                      <a:pt x="3248692" y="1532763"/>
                    </a:cubicBezTo>
                    <a:cubicBezTo>
                      <a:pt x="3212211" y="1102519"/>
                      <a:pt x="3044190" y="730187"/>
                      <a:pt x="2763012" y="455771"/>
                    </a:cubicBezTo>
                    <a:cubicBezTo>
                      <a:pt x="2468309" y="168212"/>
                      <a:pt x="2067973" y="10668"/>
                      <a:pt x="1605344" y="0"/>
                    </a:cubicBezTo>
                    <a:lnTo>
                      <a:pt x="1603534" y="0"/>
                    </a:lnTo>
                    <a:cubicBezTo>
                      <a:pt x="1603534" y="0"/>
                      <a:pt x="1602200" y="0"/>
                      <a:pt x="1602200" y="0"/>
                    </a:cubicBezTo>
                    <a:lnTo>
                      <a:pt x="1600867" y="0"/>
                    </a:lnTo>
                    <a:cubicBezTo>
                      <a:pt x="1600867" y="0"/>
                      <a:pt x="1599152" y="190"/>
                      <a:pt x="1599152" y="190"/>
                    </a:cubicBezTo>
                    <a:cubicBezTo>
                      <a:pt x="1126331" y="23908"/>
                      <a:pt x="723995" y="203645"/>
                      <a:pt x="435578" y="520065"/>
                    </a:cubicBezTo>
                    <a:cubicBezTo>
                      <a:pt x="170783" y="810578"/>
                      <a:pt x="16669" y="1206341"/>
                      <a:pt x="1429" y="1634585"/>
                    </a:cubicBezTo>
                    <a:lnTo>
                      <a:pt x="1429" y="1635252"/>
                    </a:lnTo>
                    <a:cubicBezTo>
                      <a:pt x="1429" y="1635252"/>
                      <a:pt x="1429" y="1635919"/>
                      <a:pt x="1429" y="1635919"/>
                    </a:cubicBezTo>
                    <a:lnTo>
                      <a:pt x="0" y="4017169"/>
                    </a:lnTo>
                    <a:lnTo>
                      <a:pt x="0" y="4055269"/>
                    </a:lnTo>
                    <a:cubicBezTo>
                      <a:pt x="0" y="4055269"/>
                      <a:pt x="38100" y="4055269"/>
                      <a:pt x="38100" y="4055269"/>
                    </a:cubicBezTo>
                    <a:lnTo>
                      <a:pt x="389858" y="4055269"/>
                    </a:lnTo>
                    <a:cubicBezTo>
                      <a:pt x="389858" y="4055269"/>
                      <a:pt x="427958" y="4055269"/>
                      <a:pt x="427958" y="4055269"/>
                    </a:cubicBezTo>
                    <a:lnTo>
                      <a:pt x="427958" y="4017169"/>
                    </a:lnTo>
                    <a:cubicBezTo>
                      <a:pt x="427958" y="4017169"/>
                      <a:pt x="428434" y="1611344"/>
                      <a:pt x="428434" y="1611344"/>
                    </a:cubicBezTo>
                    <a:cubicBezTo>
                      <a:pt x="486537" y="820865"/>
                      <a:pt x="1090898" y="448342"/>
                      <a:pt x="1628489" y="436435"/>
                    </a:cubicBezTo>
                    <a:cubicBezTo>
                      <a:pt x="2299621" y="455581"/>
                      <a:pt x="2791682" y="940118"/>
                      <a:pt x="2825401" y="1615059"/>
                    </a:cubicBezTo>
                    <a:lnTo>
                      <a:pt x="2832354" y="3062383"/>
                    </a:lnTo>
                    <a:lnTo>
                      <a:pt x="2832354" y="3062764"/>
                    </a:lnTo>
                    <a:cubicBezTo>
                      <a:pt x="2832354" y="3062764"/>
                      <a:pt x="2832354" y="3063145"/>
                      <a:pt x="2832354" y="3063145"/>
                    </a:cubicBezTo>
                    <a:lnTo>
                      <a:pt x="2832354" y="3065145"/>
                    </a:lnTo>
                    <a:cubicBezTo>
                      <a:pt x="2832354" y="3065145"/>
                      <a:pt x="2832354" y="3065526"/>
                      <a:pt x="2832354" y="3065526"/>
                    </a:cubicBezTo>
                    <a:lnTo>
                      <a:pt x="2832354" y="3065907"/>
                    </a:lnTo>
                    <a:cubicBezTo>
                      <a:pt x="2853595" y="3521012"/>
                      <a:pt x="3210782" y="4022027"/>
                      <a:pt x="3831050" y="4054126"/>
                    </a:cubicBezTo>
                    <a:lnTo>
                      <a:pt x="3831527" y="4054126"/>
                    </a:lnTo>
                    <a:cubicBezTo>
                      <a:pt x="3831527" y="4054126"/>
                      <a:pt x="3832003" y="4054126"/>
                      <a:pt x="3832003" y="4054126"/>
                    </a:cubicBezTo>
                    <a:lnTo>
                      <a:pt x="3834574" y="4054126"/>
                    </a:lnTo>
                    <a:cubicBezTo>
                      <a:pt x="3834574" y="4054126"/>
                      <a:pt x="3835146" y="4054126"/>
                      <a:pt x="3835146" y="4054126"/>
                    </a:cubicBezTo>
                    <a:lnTo>
                      <a:pt x="3835718" y="4054126"/>
                    </a:lnTo>
                    <a:cubicBezTo>
                      <a:pt x="4134898" y="4053364"/>
                      <a:pt x="4395121" y="3954399"/>
                      <a:pt x="4588288" y="3767804"/>
                    </a:cubicBezTo>
                    <a:cubicBezTo>
                      <a:pt x="4781265" y="3581305"/>
                      <a:pt x="4890516" y="3323463"/>
                      <a:pt x="4904232" y="3022092"/>
                    </a:cubicBezTo>
                    <a:lnTo>
                      <a:pt x="4904232" y="3021330"/>
                    </a:lnTo>
                    <a:cubicBezTo>
                      <a:pt x="4904232" y="3021330"/>
                      <a:pt x="4904232" y="3020568"/>
                      <a:pt x="4904232" y="3020568"/>
                    </a:cubicBezTo>
                    <a:lnTo>
                      <a:pt x="4905756" y="2694908"/>
                    </a:lnTo>
                    <a:lnTo>
                      <a:pt x="4905756" y="2693956"/>
                    </a:lnTo>
                    <a:cubicBezTo>
                      <a:pt x="4905756" y="2693956"/>
                      <a:pt x="4905756" y="2693004"/>
                      <a:pt x="4905756" y="2693004"/>
                    </a:cubicBezTo>
                    <a:lnTo>
                      <a:pt x="4905756" y="2691765"/>
                    </a:lnTo>
                    <a:cubicBezTo>
                      <a:pt x="4889088" y="2337626"/>
                      <a:pt x="4725924" y="2057781"/>
                      <a:pt x="4420934" y="1859756"/>
                    </a:cubicBezTo>
                    <a:cubicBezTo>
                      <a:pt x="4210717" y="1701927"/>
                      <a:pt x="4112133" y="1539145"/>
                      <a:pt x="4110895" y="1347692"/>
                    </a:cubicBezTo>
                    <a:lnTo>
                      <a:pt x="4112228" y="577596"/>
                    </a:lnTo>
                    <a:cubicBezTo>
                      <a:pt x="4127278" y="487680"/>
                      <a:pt x="4186714" y="433007"/>
                      <a:pt x="4275963" y="427196"/>
                    </a:cubicBezTo>
                    <a:cubicBezTo>
                      <a:pt x="4376166" y="431483"/>
                      <a:pt x="4437412" y="489776"/>
                      <a:pt x="4448556" y="591693"/>
                    </a:cubicBezTo>
                    <a:lnTo>
                      <a:pt x="4448556" y="1144524"/>
                    </a:lnTo>
                    <a:cubicBezTo>
                      <a:pt x="4448556" y="1144524"/>
                      <a:pt x="4448556" y="1182624"/>
                      <a:pt x="4448556" y="1182624"/>
                    </a:cubicBezTo>
                    <a:lnTo>
                      <a:pt x="4486656" y="1182624"/>
                    </a:lnTo>
                    <a:cubicBezTo>
                      <a:pt x="4486656" y="1182624"/>
                      <a:pt x="4869085" y="1182338"/>
                      <a:pt x="4869085" y="1182338"/>
                    </a:cubicBezTo>
                    <a:lnTo>
                      <a:pt x="4907090" y="1182338"/>
                    </a:lnTo>
                    <a:lnTo>
                      <a:pt x="4907090" y="588264"/>
                    </a:lnTo>
                    <a:cubicBezTo>
                      <a:pt x="4907090" y="588264"/>
                      <a:pt x="4907090" y="586073"/>
                      <a:pt x="4907090" y="586073"/>
                    </a:cubicBezTo>
                    <a:lnTo>
                      <a:pt x="4906899" y="583883"/>
                    </a:lnTo>
                    <a:cubicBezTo>
                      <a:pt x="4891278" y="418529"/>
                      <a:pt x="4824985" y="276035"/>
                      <a:pt x="4715161" y="171831"/>
                    </a:cubicBezTo>
                    <a:close/>
                  </a:path>
                </a:pathLst>
              </a:custGeom>
              <a:solidFill>
                <a:srgbClr val="FFFFFF"/>
              </a:solidFill>
              <a:ln w="9525" cap="flat">
                <a:noFill/>
                <a:prstDash val="solid"/>
                <a:miter/>
              </a:ln>
            </p:spPr>
            <p:txBody>
              <a:bodyPr rtlCol="0" anchor="ctr"/>
              <a:lstStyle/>
              <a:p>
                <a:endParaRPr lang="en-US" sz="800"/>
              </a:p>
            </p:txBody>
          </p:sp>
          <p:sp>
            <p:nvSpPr>
              <p:cNvPr id="22" name="Forma Livre: Forma 21">
                <a:extLst>
                  <a:ext uri="{FF2B5EF4-FFF2-40B4-BE49-F238E27FC236}">
                    <a16:creationId xmlns:a16="http://schemas.microsoft.com/office/drawing/2014/main" id="{C6D3CFA4-768A-E170-461A-044DC1CC5E1A}"/>
                  </a:ext>
                </a:extLst>
              </p:cNvPr>
              <p:cNvSpPr/>
              <p:nvPr/>
            </p:nvSpPr>
            <p:spPr>
              <a:xfrm>
                <a:off x="11342560" y="3121151"/>
                <a:ext cx="3255358" cy="4055364"/>
              </a:xfrm>
              <a:custGeom>
                <a:avLst/>
                <a:gdLst>
                  <a:gd name="connsiteX0" fmla="*/ 3254979 w 3255358"/>
                  <a:gd name="connsiteY0" fmla="*/ 1578388 h 4055364"/>
                  <a:gd name="connsiteX1" fmla="*/ 3254979 w 3255358"/>
                  <a:gd name="connsiteY1" fmla="*/ 1577721 h 4055364"/>
                  <a:gd name="connsiteX2" fmla="*/ 3254979 w 3255358"/>
                  <a:gd name="connsiteY2" fmla="*/ 1577054 h 4055364"/>
                  <a:gd name="connsiteX3" fmla="*/ 2720150 w 3255358"/>
                  <a:gd name="connsiteY3" fmla="*/ 419862 h 4055364"/>
                  <a:gd name="connsiteX4" fmla="*/ 1608772 w 3255358"/>
                  <a:gd name="connsiteY4" fmla="*/ 0 h 4055364"/>
                  <a:gd name="connsiteX5" fmla="*/ 1607343 w 3255358"/>
                  <a:gd name="connsiteY5" fmla="*/ 0 h 4055364"/>
                  <a:gd name="connsiteX6" fmla="*/ 1606011 w 3255358"/>
                  <a:gd name="connsiteY6" fmla="*/ 0 h 4055364"/>
                  <a:gd name="connsiteX7" fmla="*/ 1604677 w 3255358"/>
                  <a:gd name="connsiteY7" fmla="*/ 0 h 4055364"/>
                  <a:gd name="connsiteX8" fmla="*/ 1603057 w 3255358"/>
                  <a:gd name="connsiteY8" fmla="*/ 191 h 4055364"/>
                  <a:gd name="connsiteX9" fmla="*/ 488252 w 3255358"/>
                  <a:gd name="connsiteY9" fmla="*/ 444913 h 4055364"/>
                  <a:gd name="connsiteX10" fmla="*/ 1334 w 3255358"/>
                  <a:gd name="connsiteY10" fmla="*/ 1658017 h 4055364"/>
                  <a:gd name="connsiteX11" fmla="*/ 1334 w 3255358"/>
                  <a:gd name="connsiteY11" fmla="*/ 1658493 h 4055364"/>
                  <a:gd name="connsiteX12" fmla="*/ 1334 w 3255358"/>
                  <a:gd name="connsiteY12" fmla="*/ 1658969 h 4055364"/>
                  <a:gd name="connsiteX13" fmla="*/ 0 w 3255358"/>
                  <a:gd name="connsiteY13" fmla="*/ 4017264 h 4055364"/>
                  <a:gd name="connsiteX14" fmla="*/ 0 w 3255358"/>
                  <a:gd name="connsiteY14" fmla="*/ 4055364 h 4055364"/>
                  <a:gd name="connsiteX15" fmla="*/ 38100 w 3255358"/>
                  <a:gd name="connsiteY15" fmla="*/ 4055364 h 4055364"/>
                  <a:gd name="connsiteX16" fmla="*/ 389858 w 3255358"/>
                  <a:gd name="connsiteY16" fmla="*/ 4055364 h 4055364"/>
                  <a:gd name="connsiteX17" fmla="*/ 427958 w 3255358"/>
                  <a:gd name="connsiteY17" fmla="*/ 4055364 h 4055364"/>
                  <a:gd name="connsiteX18" fmla="*/ 427958 w 3255358"/>
                  <a:gd name="connsiteY18" fmla="*/ 4017264 h 4055364"/>
                  <a:gd name="connsiteX19" fmla="*/ 428434 w 3255358"/>
                  <a:gd name="connsiteY19" fmla="*/ 1612297 h 4055364"/>
                  <a:gd name="connsiteX20" fmla="*/ 1626870 w 3255358"/>
                  <a:gd name="connsiteY20" fmla="*/ 436626 h 4055364"/>
                  <a:gd name="connsiteX21" fmla="*/ 2830354 w 3255358"/>
                  <a:gd name="connsiteY21" fmla="*/ 1655159 h 4055364"/>
                  <a:gd name="connsiteX22" fmla="*/ 2831306 w 3255358"/>
                  <a:gd name="connsiteY22" fmla="*/ 4017264 h 4055364"/>
                  <a:gd name="connsiteX23" fmla="*/ 2831306 w 3255358"/>
                  <a:gd name="connsiteY23" fmla="*/ 4055269 h 4055364"/>
                  <a:gd name="connsiteX24" fmla="*/ 2869406 w 3255358"/>
                  <a:gd name="connsiteY24" fmla="*/ 4055269 h 4055364"/>
                  <a:gd name="connsiteX25" fmla="*/ 3217068 w 3255358"/>
                  <a:gd name="connsiteY25" fmla="*/ 4055269 h 4055364"/>
                  <a:gd name="connsiteX26" fmla="*/ 3255168 w 3255358"/>
                  <a:gd name="connsiteY26" fmla="*/ 4055269 h 4055364"/>
                  <a:gd name="connsiteX27" fmla="*/ 3255168 w 3255358"/>
                  <a:gd name="connsiteY27" fmla="*/ 4017169 h 4055364"/>
                  <a:gd name="connsiteX28" fmla="*/ 3255359 w 3255358"/>
                  <a:gd name="connsiteY28" fmla="*/ 1583436 h 4055364"/>
                  <a:gd name="connsiteX29" fmla="*/ 3255359 w 3255358"/>
                  <a:gd name="connsiteY29" fmla="*/ 1582007 h 4055364"/>
                  <a:gd name="connsiteX30" fmla="*/ 3255168 w 3255358"/>
                  <a:gd name="connsiteY30" fmla="*/ 1578483 h 405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55358" h="4055364">
                    <a:moveTo>
                      <a:pt x="3254979" y="1578388"/>
                    </a:moveTo>
                    <a:lnTo>
                      <a:pt x="3254979" y="1577721"/>
                    </a:lnTo>
                    <a:cubicBezTo>
                      <a:pt x="3254979" y="1577721"/>
                      <a:pt x="3254979" y="1577054"/>
                      <a:pt x="3254979" y="1577054"/>
                    </a:cubicBezTo>
                    <a:cubicBezTo>
                      <a:pt x="3219545" y="1104424"/>
                      <a:pt x="3034665" y="704279"/>
                      <a:pt x="2720150" y="419862"/>
                    </a:cubicBezTo>
                    <a:cubicBezTo>
                      <a:pt x="2427636" y="155258"/>
                      <a:pt x="2032921" y="6096"/>
                      <a:pt x="1608772" y="0"/>
                    </a:cubicBezTo>
                    <a:lnTo>
                      <a:pt x="1607343" y="0"/>
                    </a:lnTo>
                    <a:cubicBezTo>
                      <a:pt x="1607343" y="0"/>
                      <a:pt x="1606011" y="0"/>
                      <a:pt x="1606011" y="0"/>
                    </a:cubicBezTo>
                    <a:lnTo>
                      <a:pt x="1604677" y="0"/>
                    </a:lnTo>
                    <a:cubicBezTo>
                      <a:pt x="1604677" y="0"/>
                      <a:pt x="1603057" y="191"/>
                      <a:pt x="1603057" y="191"/>
                    </a:cubicBezTo>
                    <a:cubicBezTo>
                      <a:pt x="1154526" y="23622"/>
                      <a:pt x="768954" y="177451"/>
                      <a:pt x="488252" y="444913"/>
                    </a:cubicBezTo>
                    <a:cubicBezTo>
                      <a:pt x="182309" y="736378"/>
                      <a:pt x="14001" y="1155859"/>
                      <a:pt x="1334" y="1658017"/>
                    </a:cubicBezTo>
                    <a:lnTo>
                      <a:pt x="1334" y="1658493"/>
                    </a:lnTo>
                    <a:cubicBezTo>
                      <a:pt x="1334" y="1658493"/>
                      <a:pt x="1334" y="1658969"/>
                      <a:pt x="1334" y="1658969"/>
                    </a:cubicBezTo>
                    <a:lnTo>
                      <a:pt x="0" y="4017264"/>
                    </a:lnTo>
                    <a:lnTo>
                      <a:pt x="0" y="4055364"/>
                    </a:lnTo>
                    <a:cubicBezTo>
                      <a:pt x="0" y="4055364"/>
                      <a:pt x="38100" y="4055364"/>
                      <a:pt x="38100" y="4055364"/>
                    </a:cubicBezTo>
                    <a:lnTo>
                      <a:pt x="389858" y="4055364"/>
                    </a:lnTo>
                    <a:cubicBezTo>
                      <a:pt x="389858" y="4055364"/>
                      <a:pt x="427958" y="4055364"/>
                      <a:pt x="427958" y="4055364"/>
                    </a:cubicBezTo>
                    <a:lnTo>
                      <a:pt x="427958" y="4017264"/>
                    </a:lnTo>
                    <a:cubicBezTo>
                      <a:pt x="427958" y="4017264"/>
                      <a:pt x="428434" y="1612297"/>
                      <a:pt x="428434" y="1612297"/>
                    </a:cubicBezTo>
                    <a:cubicBezTo>
                      <a:pt x="494347" y="912876"/>
                      <a:pt x="964596" y="451485"/>
                      <a:pt x="1626870" y="436626"/>
                    </a:cubicBezTo>
                    <a:cubicBezTo>
                      <a:pt x="2311718" y="443579"/>
                      <a:pt x="2784062" y="921830"/>
                      <a:pt x="2830354" y="1655159"/>
                    </a:cubicBezTo>
                    <a:lnTo>
                      <a:pt x="2831306" y="4017264"/>
                    </a:lnTo>
                    <a:lnTo>
                      <a:pt x="2831306" y="4055269"/>
                    </a:lnTo>
                    <a:cubicBezTo>
                      <a:pt x="2831306" y="4055269"/>
                      <a:pt x="2869406" y="4055269"/>
                      <a:pt x="2869406" y="4055269"/>
                    </a:cubicBezTo>
                    <a:lnTo>
                      <a:pt x="3217068" y="4055269"/>
                    </a:lnTo>
                    <a:cubicBezTo>
                      <a:pt x="3217068" y="4055269"/>
                      <a:pt x="3255168" y="4055269"/>
                      <a:pt x="3255168" y="4055269"/>
                    </a:cubicBezTo>
                    <a:lnTo>
                      <a:pt x="3255168" y="4017169"/>
                    </a:lnTo>
                    <a:cubicBezTo>
                      <a:pt x="3255168" y="4017169"/>
                      <a:pt x="3255359" y="1583436"/>
                      <a:pt x="3255359" y="1583436"/>
                    </a:cubicBezTo>
                    <a:lnTo>
                      <a:pt x="3255359" y="1582007"/>
                    </a:lnTo>
                    <a:cubicBezTo>
                      <a:pt x="3255359" y="1582007"/>
                      <a:pt x="3255168" y="1578483"/>
                      <a:pt x="3255168" y="1578483"/>
                    </a:cubicBezTo>
                    <a:close/>
                  </a:path>
                </a:pathLst>
              </a:custGeom>
              <a:solidFill>
                <a:srgbClr val="FFFFFF"/>
              </a:solidFill>
              <a:ln w="9525" cap="flat">
                <a:noFill/>
                <a:prstDash val="solid"/>
                <a:miter/>
              </a:ln>
            </p:spPr>
            <p:txBody>
              <a:bodyPr rtlCol="0" anchor="ctr"/>
              <a:lstStyle/>
              <a:p>
                <a:endParaRPr lang="en-US" sz="800"/>
              </a:p>
            </p:txBody>
          </p:sp>
          <p:sp>
            <p:nvSpPr>
              <p:cNvPr id="23" name="Forma Livre: Forma 22">
                <a:extLst>
                  <a:ext uri="{FF2B5EF4-FFF2-40B4-BE49-F238E27FC236}">
                    <a16:creationId xmlns:a16="http://schemas.microsoft.com/office/drawing/2014/main" id="{3F9A5BE8-EE11-519C-FFCF-CCBA97E2236A}"/>
                  </a:ext>
                </a:extLst>
              </p:cNvPr>
              <p:cNvSpPr/>
              <p:nvPr/>
            </p:nvSpPr>
            <p:spPr>
              <a:xfrm>
                <a:off x="8149971" y="3118865"/>
                <a:ext cx="1251299" cy="4057650"/>
              </a:xfrm>
              <a:custGeom>
                <a:avLst/>
                <a:gdLst>
                  <a:gd name="connsiteX0" fmla="*/ 1250537 w 1251299"/>
                  <a:gd name="connsiteY0" fmla="*/ 602647 h 4057650"/>
                  <a:gd name="connsiteX1" fmla="*/ 1250537 w 1251299"/>
                  <a:gd name="connsiteY1" fmla="*/ 601885 h 4057650"/>
                  <a:gd name="connsiteX2" fmla="*/ 1250346 w 1251299"/>
                  <a:gd name="connsiteY2" fmla="*/ 598265 h 4057650"/>
                  <a:gd name="connsiteX3" fmla="*/ 1250346 w 1251299"/>
                  <a:gd name="connsiteY3" fmla="*/ 597503 h 4057650"/>
                  <a:gd name="connsiteX4" fmla="*/ 1250346 w 1251299"/>
                  <a:gd name="connsiteY4" fmla="*/ 596741 h 4057650"/>
                  <a:gd name="connsiteX5" fmla="*/ 1059656 w 1251299"/>
                  <a:gd name="connsiteY5" fmla="*/ 164973 h 4057650"/>
                  <a:gd name="connsiteX6" fmla="*/ 644366 w 1251299"/>
                  <a:gd name="connsiteY6" fmla="*/ 95 h 4057650"/>
                  <a:gd name="connsiteX7" fmla="*/ 642938 w 1251299"/>
                  <a:gd name="connsiteY7" fmla="*/ 95 h 4057650"/>
                  <a:gd name="connsiteX8" fmla="*/ 641795 w 1251299"/>
                  <a:gd name="connsiteY8" fmla="*/ 0 h 4057650"/>
                  <a:gd name="connsiteX9" fmla="*/ 640652 w 1251299"/>
                  <a:gd name="connsiteY9" fmla="*/ 0 h 4057650"/>
                  <a:gd name="connsiteX10" fmla="*/ 639127 w 1251299"/>
                  <a:gd name="connsiteY10" fmla="*/ 0 h 4057650"/>
                  <a:gd name="connsiteX11" fmla="*/ 183166 w 1251299"/>
                  <a:gd name="connsiteY11" fmla="*/ 181356 h 4057650"/>
                  <a:gd name="connsiteX12" fmla="*/ 95 w 1251299"/>
                  <a:gd name="connsiteY12" fmla="*/ 619506 h 4057650"/>
                  <a:gd name="connsiteX13" fmla="*/ 95 w 1251299"/>
                  <a:gd name="connsiteY13" fmla="*/ 620840 h 4057650"/>
                  <a:gd name="connsiteX14" fmla="*/ 95 w 1251299"/>
                  <a:gd name="connsiteY14" fmla="*/ 622173 h 4057650"/>
                  <a:gd name="connsiteX15" fmla="*/ 95 w 1251299"/>
                  <a:gd name="connsiteY15" fmla="*/ 4019550 h 4057650"/>
                  <a:gd name="connsiteX16" fmla="*/ 0 w 1251299"/>
                  <a:gd name="connsiteY16" fmla="*/ 4057650 h 4057650"/>
                  <a:gd name="connsiteX17" fmla="*/ 456533 w 1251299"/>
                  <a:gd name="connsiteY17" fmla="*/ 4057650 h 4057650"/>
                  <a:gd name="connsiteX18" fmla="*/ 456533 w 1251299"/>
                  <a:gd name="connsiteY18" fmla="*/ 3388424 h 4057650"/>
                  <a:gd name="connsiteX19" fmla="*/ 636841 w 1251299"/>
                  <a:gd name="connsiteY19" fmla="*/ 3413093 h 4057650"/>
                  <a:gd name="connsiteX20" fmla="*/ 944213 w 1251299"/>
                  <a:gd name="connsiteY20" fmla="*/ 3331179 h 4057650"/>
                  <a:gd name="connsiteX21" fmla="*/ 1251013 w 1251299"/>
                  <a:gd name="connsiteY21" fmla="*/ 2813304 h 4057650"/>
                  <a:gd name="connsiteX22" fmla="*/ 1251204 w 1251299"/>
                  <a:gd name="connsiteY22" fmla="*/ 2811494 h 4057650"/>
                  <a:gd name="connsiteX23" fmla="*/ 1251204 w 1251299"/>
                  <a:gd name="connsiteY23" fmla="*/ 2809970 h 4057650"/>
                  <a:gd name="connsiteX24" fmla="*/ 1251299 w 1251299"/>
                  <a:gd name="connsiteY24" fmla="*/ 2808446 h 4057650"/>
                  <a:gd name="connsiteX25" fmla="*/ 1250823 w 1251299"/>
                  <a:gd name="connsiteY25" fmla="*/ 603409 h 4057650"/>
                  <a:gd name="connsiteX26" fmla="*/ 1250823 w 1251299"/>
                  <a:gd name="connsiteY26" fmla="*/ 602647 h 4057650"/>
                  <a:gd name="connsiteX27" fmla="*/ 794480 w 1251299"/>
                  <a:gd name="connsiteY27" fmla="*/ 611124 h 4057650"/>
                  <a:gd name="connsiteX28" fmla="*/ 794480 w 1251299"/>
                  <a:gd name="connsiteY28" fmla="*/ 2804350 h 4057650"/>
                  <a:gd name="connsiteX29" fmla="*/ 625316 w 1251299"/>
                  <a:gd name="connsiteY29" fmla="*/ 2973419 h 4057650"/>
                  <a:gd name="connsiteX30" fmla="*/ 625316 w 1251299"/>
                  <a:gd name="connsiteY30" fmla="*/ 2973419 h 4057650"/>
                  <a:gd name="connsiteX31" fmla="*/ 456152 w 1251299"/>
                  <a:gd name="connsiteY31" fmla="*/ 2804350 h 4057650"/>
                  <a:gd name="connsiteX32" fmla="*/ 456152 w 1251299"/>
                  <a:gd name="connsiteY32" fmla="*/ 611124 h 4057650"/>
                  <a:gd name="connsiteX33" fmla="*/ 625316 w 1251299"/>
                  <a:gd name="connsiteY33" fmla="*/ 442055 h 4057650"/>
                  <a:gd name="connsiteX34" fmla="*/ 794480 w 1251299"/>
                  <a:gd name="connsiteY34" fmla="*/ 611124 h 40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1299" h="4057650">
                    <a:moveTo>
                      <a:pt x="1250537" y="602647"/>
                    </a:moveTo>
                    <a:lnTo>
                      <a:pt x="1250537" y="601885"/>
                    </a:lnTo>
                    <a:cubicBezTo>
                      <a:pt x="1250537" y="601885"/>
                      <a:pt x="1250346" y="598265"/>
                      <a:pt x="1250346" y="598265"/>
                    </a:cubicBezTo>
                    <a:lnTo>
                      <a:pt x="1250346" y="597503"/>
                    </a:lnTo>
                    <a:cubicBezTo>
                      <a:pt x="1250346" y="597503"/>
                      <a:pt x="1250346" y="596741"/>
                      <a:pt x="1250346" y="596741"/>
                    </a:cubicBezTo>
                    <a:cubicBezTo>
                      <a:pt x="1236630" y="419005"/>
                      <a:pt x="1170622" y="269653"/>
                      <a:pt x="1059656" y="164973"/>
                    </a:cubicBezTo>
                    <a:cubicBezTo>
                      <a:pt x="953834" y="65246"/>
                      <a:pt x="810197" y="8191"/>
                      <a:pt x="644366" y="95"/>
                    </a:cubicBezTo>
                    <a:lnTo>
                      <a:pt x="642938" y="95"/>
                    </a:lnTo>
                    <a:cubicBezTo>
                      <a:pt x="642938" y="95"/>
                      <a:pt x="641795" y="0"/>
                      <a:pt x="641795" y="0"/>
                    </a:cubicBezTo>
                    <a:lnTo>
                      <a:pt x="640652" y="0"/>
                    </a:lnTo>
                    <a:cubicBezTo>
                      <a:pt x="640652" y="0"/>
                      <a:pt x="639127" y="0"/>
                      <a:pt x="639127" y="0"/>
                    </a:cubicBezTo>
                    <a:cubicBezTo>
                      <a:pt x="454628" y="2477"/>
                      <a:pt x="296894" y="65246"/>
                      <a:pt x="183166" y="181356"/>
                    </a:cubicBezTo>
                    <a:cubicBezTo>
                      <a:pt x="75724" y="291084"/>
                      <a:pt x="12382" y="442532"/>
                      <a:pt x="95" y="619506"/>
                    </a:cubicBezTo>
                    <a:lnTo>
                      <a:pt x="95" y="620840"/>
                    </a:lnTo>
                    <a:cubicBezTo>
                      <a:pt x="95" y="620840"/>
                      <a:pt x="95" y="622173"/>
                      <a:pt x="95" y="622173"/>
                    </a:cubicBezTo>
                    <a:lnTo>
                      <a:pt x="95" y="4019550"/>
                    </a:lnTo>
                    <a:cubicBezTo>
                      <a:pt x="95" y="4019550"/>
                      <a:pt x="0" y="4057650"/>
                      <a:pt x="0" y="4057650"/>
                    </a:cubicBezTo>
                    <a:lnTo>
                      <a:pt x="456533" y="4057650"/>
                    </a:lnTo>
                    <a:lnTo>
                      <a:pt x="456533" y="3388424"/>
                    </a:lnTo>
                    <a:cubicBezTo>
                      <a:pt x="516445" y="3404807"/>
                      <a:pt x="576929" y="3413093"/>
                      <a:pt x="636841" y="3413093"/>
                    </a:cubicBezTo>
                    <a:cubicBezTo>
                      <a:pt x="745998" y="3413093"/>
                      <a:pt x="852297" y="3384804"/>
                      <a:pt x="944213" y="3331179"/>
                    </a:cubicBezTo>
                    <a:cubicBezTo>
                      <a:pt x="1121569" y="3227737"/>
                      <a:pt x="1233488" y="3038951"/>
                      <a:pt x="1251013" y="2813304"/>
                    </a:cubicBezTo>
                    <a:lnTo>
                      <a:pt x="1251204" y="2811494"/>
                    </a:lnTo>
                    <a:lnTo>
                      <a:pt x="1251204" y="2809970"/>
                    </a:lnTo>
                    <a:cubicBezTo>
                      <a:pt x="1251204" y="2809970"/>
                      <a:pt x="1251299" y="2808446"/>
                      <a:pt x="1251299" y="2808446"/>
                    </a:cubicBezTo>
                    <a:lnTo>
                      <a:pt x="1250823" y="603409"/>
                    </a:lnTo>
                    <a:lnTo>
                      <a:pt x="1250823" y="602647"/>
                    </a:lnTo>
                    <a:close/>
                    <a:moveTo>
                      <a:pt x="794480" y="611124"/>
                    </a:moveTo>
                    <a:lnTo>
                      <a:pt x="794480" y="2804350"/>
                    </a:lnTo>
                    <a:cubicBezTo>
                      <a:pt x="794480" y="2897600"/>
                      <a:pt x="718566" y="2973419"/>
                      <a:pt x="625316" y="2973419"/>
                    </a:cubicBezTo>
                    <a:lnTo>
                      <a:pt x="625316" y="2973419"/>
                    </a:lnTo>
                    <a:cubicBezTo>
                      <a:pt x="532066" y="2973419"/>
                      <a:pt x="456152" y="2897600"/>
                      <a:pt x="456152" y="2804350"/>
                    </a:cubicBezTo>
                    <a:lnTo>
                      <a:pt x="456152" y="611124"/>
                    </a:lnTo>
                    <a:cubicBezTo>
                      <a:pt x="456152" y="517874"/>
                      <a:pt x="532066" y="442055"/>
                      <a:pt x="625316" y="442055"/>
                    </a:cubicBezTo>
                    <a:cubicBezTo>
                      <a:pt x="718566" y="442055"/>
                      <a:pt x="794480" y="517874"/>
                      <a:pt x="794480" y="611124"/>
                    </a:cubicBezTo>
                    <a:close/>
                  </a:path>
                </a:pathLst>
              </a:custGeom>
              <a:solidFill>
                <a:srgbClr val="FFFFFF"/>
              </a:solidFill>
              <a:ln w="9525" cap="flat">
                <a:noFill/>
                <a:prstDash val="solid"/>
                <a:miter/>
              </a:ln>
            </p:spPr>
            <p:txBody>
              <a:bodyPr rtlCol="0" anchor="ctr"/>
              <a:lstStyle/>
              <a:p>
                <a:endParaRPr lang="en-US" sz="800"/>
              </a:p>
            </p:txBody>
          </p:sp>
          <p:sp>
            <p:nvSpPr>
              <p:cNvPr id="24" name="Forma Livre: Forma 23">
                <a:extLst>
                  <a:ext uri="{FF2B5EF4-FFF2-40B4-BE49-F238E27FC236}">
                    <a16:creationId xmlns:a16="http://schemas.microsoft.com/office/drawing/2014/main" id="{F80BE508-11C2-FB37-9018-B5B2E824D1C7}"/>
                  </a:ext>
                </a:extLst>
              </p:cNvPr>
              <p:cNvSpPr/>
              <p:nvPr/>
            </p:nvSpPr>
            <p:spPr>
              <a:xfrm>
                <a:off x="9731597" y="3121913"/>
                <a:ext cx="1262633" cy="4054506"/>
              </a:xfrm>
              <a:custGeom>
                <a:avLst/>
                <a:gdLst>
                  <a:gd name="connsiteX0" fmla="*/ 1262539 w 1262633"/>
                  <a:gd name="connsiteY0" fmla="*/ 603028 h 4054506"/>
                  <a:gd name="connsiteX1" fmla="*/ 1262539 w 1262633"/>
                  <a:gd name="connsiteY1" fmla="*/ 601980 h 4054506"/>
                  <a:gd name="connsiteX2" fmla="*/ 1262348 w 1262633"/>
                  <a:gd name="connsiteY2" fmla="*/ 600932 h 4054506"/>
                  <a:gd name="connsiteX3" fmla="*/ 1058513 w 1262633"/>
                  <a:gd name="connsiteY3" fmla="*/ 164592 h 4054506"/>
                  <a:gd name="connsiteX4" fmla="*/ 623125 w 1262633"/>
                  <a:gd name="connsiteY4" fmla="*/ 0 h 4054506"/>
                  <a:gd name="connsiteX5" fmla="*/ 619220 w 1262633"/>
                  <a:gd name="connsiteY5" fmla="*/ 0 h 4054506"/>
                  <a:gd name="connsiteX6" fmla="*/ 616268 w 1262633"/>
                  <a:gd name="connsiteY6" fmla="*/ 95 h 4054506"/>
                  <a:gd name="connsiteX7" fmla="*/ 615696 w 1262633"/>
                  <a:gd name="connsiteY7" fmla="*/ 95 h 4054506"/>
                  <a:gd name="connsiteX8" fmla="*/ 615125 w 1262633"/>
                  <a:gd name="connsiteY8" fmla="*/ 95 h 4054506"/>
                  <a:gd name="connsiteX9" fmla="*/ 203740 w 1262633"/>
                  <a:gd name="connsiteY9" fmla="*/ 172974 h 4054506"/>
                  <a:gd name="connsiteX10" fmla="*/ 12192 w 1262633"/>
                  <a:gd name="connsiteY10" fmla="*/ 593122 h 4054506"/>
                  <a:gd name="connsiteX11" fmla="*/ 5429 w 1262633"/>
                  <a:gd name="connsiteY11" fmla="*/ 646081 h 4054506"/>
                  <a:gd name="connsiteX12" fmla="*/ 0 w 1262633"/>
                  <a:gd name="connsiteY12" fmla="*/ 688467 h 4054506"/>
                  <a:gd name="connsiteX13" fmla="*/ 42672 w 1262633"/>
                  <a:gd name="connsiteY13" fmla="*/ 688943 h 4054506"/>
                  <a:gd name="connsiteX14" fmla="*/ 424434 w 1262633"/>
                  <a:gd name="connsiteY14" fmla="*/ 693611 h 4054506"/>
                  <a:gd name="connsiteX15" fmla="*/ 458914 w 1262633"/>
                  <a:gd name="connsiteY15" fmla="*/ 693992 h 4054506"/>
                  <a:gd name="connsiteX16" fmla="*/ 462725 w 1262633"/>
                  <a:gd name="connsiteY16" fmla="*/ 659701 h 4054506"/>
                  <a:gd name="connsiteX17" fmla="*/ 467487 w 1262633"/>
                  <a:gd name="connsiteY17" fmla="*/ 616839 h 4054506"/>
                  <a:gd name="connsiteX18" fmla="*/ 636746 w 1262633"/>
                  <a:gd name="connsiteY18" fmla="*/ 452819 h 4054506"/>
                  <a:gd name="connsiteX19" fmla="*/ 637413 w 1262633"/>
                  <a:gd name="connsiteY19" fmla="*/ 452819 h 4054506"/>
                  <a:gd name="connsiteX20" fmla="*/ 806196 w 1262633"/>
                  <a:gd name="connsiteY20" fmla="*/ 613696 h 4054506"/>
                  <a:gd name="connsiteX21" fmla="*/ 806196 w 1262633"/>
                  <a:gd name="connsiteY21" fmla="*/ 752475 h 4054506"/>
                  <a:gd name="connsiteX22" fmla="*/ 622935 w 1262633"/>
                  <a:gd name="connsiteY22" fmla="*/ 727615 h 4054506"/>
                  <a:gd name="connsiteX23" fmla="*/ 307181 w 1262633"/>
                  <a:gd name="connsiteY23" fmla="*/ 813721 h 4054506"/>
                  <a:gd name="connsiteX24" fmla="*/ 11620 w 1262633"/>
                  <a:gd name="connsiteY24" fmla="*/ 1328166 h 4054506"/>
                  <a:gd name="connsiteX25" fmla="*/ 11620 w 1262633"/>
                  <a:gd name="connsiteY25" fmla="*/ 1329595 h 4054506"/>
                  <a:gd name="connsiteX26" fmla="*/ 11430 w 1262633"/>
                  <a:gd name="connsiteY26" fmla="*/ 1330738 h 4054506"/>
                  <a:gd name="connsiteX27" fmla="*/ 11430 w 1262633"/>
                  <a:gd name="connsiteY27" fmla="*/ 1331881 h 4054506"/>
                  <a:gd name="connsiteX28" fmla="*/ 11906 w 1262633"/>
                  <a:gd name="connsiteY28" fmla="*/ 3450908 h 4054506"/>
                  <a:gd name="connsiteX29" fmla="*/ 11906 w 1262633"/>
                  <a:gd name="connsiteY29" fmla="*/ 3452527 h 4054506"/>
                  <a:gd name="connsiteX30" fmla="*/ 12097 w 1262633"/>
                  <a:gd name="connsiteY30" fmla="*/ 3456718 h 4054506"/>
                  <a:gd name="connsiteX31" fmla="*/ 12097 w 1262633"/>
                  <a:gd name="connsiteY31" fmla="*/ 3457575 h 4054506"/>
                  <a:gd name="connsiteX32" fmla="*/ 12192 w 1262633"/>
                  <a:gd name="connsiteY32" fmla="*/ 3458432 h 4054506"/>
                  <a:gd name="connsiteX33" fmla="*/ 193834 w 1262633"/>
                  <a:gd name="connsiteY33" fmla="*/ 3880961 h 4054506"/>
                  <a:gd name="connsiteX34" fmla="*/ 621220 w 1262633"/>
                  <a:gd name="connsiteY34" fmla="*/ 4054316 h 4054506"/>
                  <a:gd name="connsiteX35" fmla="*/ 623316 w 1262633"/>
                  <a:gd name="connsiteY35" fmla="*/ 4054507 h 4054506"/>
                  <a:gd name="connsiteX36" fmla="*/ 625030 w 1262633"/>
                  <a:gd name="connsiteY36" fmla="*/ 4054507 h 4054506"/>
                  <a:gd name="connsiteX37" fmla="*/ 626745 w 1262633"/>
                  <a:gd name="connsiteY37" fmla="*/ 4054507 h 4054506"/>
                  <a:gd name="connsiteX38" fmla="*/ 628935 w 1262633"/>
                  <a:gd name="connsiteY38" fmla="*/ 4054507 h 4054506"/>
                  <a:gd name="connsiteX39" fmla="*/ 1072039 w 1262633"/>
                  <a:gd name="connsiteY39" fmla="*/ 3883343 h 4054506"/>
                  <a:gd name="connsiteX40" fmla="*/ 1262348 w 1262633"/>
                  <a:gd name="connsiteY40" fmla="*/ 3435572 h 4054506"/>
                  <a:gd name="connsiteX41" fmla="*/ 1262539 w 1262633"/>
                  <a:gd name="connsiteY41" fmla="*/ 3433763 h 4054506"/>
                  <a:gd name="connsiteX42" fmla="*/ 1262539 w 1262633"/>
                  <a:gd name="connsiteY42" fmla="*/ 3432239 h 4054506"/>
                  <a:gd name="connsiteX43" fmla="*/ 1262634 w 1262633"/>
                  <a:gd name="connsiteY43" fmla="*/ 3430715 h 4054506"/>
                  <a:gd name="connsiteX44" fmla="*/ 1262634 w 1262633"/>
                  <a:gd name="connsiteY44" fmla="*/ 608267 h 4054506"/>
                  <a:gd name="connsiteX45" fmla="*/ 1262253 w 1262633"/>
                  <a:gd name="connsiteY45" fmla="*/ 603028 h 4054506"/>
                  <a:gd name="connsiteX46" fmla="*/ 806386 w 1262633"/>
                  <a:gd name="connsiteY46" fmla="*/ 1346073 h 4054506"/>
                  <a:gd name="connsiteX47" fmla="*/ 806386 w 1262633"/>
                  <a:gd name="connsiteY47" fmla="*/ 3455575 h 4054506"/>
                  <a:gd name="connsiteX48" fmla="*/ 639223 w 1262633"/>
                  <a:gd name="connsiteY48" fmla="*/ 3622739 h 4054506"/>
                  <a:gd name="connsiteX49" fmla="*/ 635222 w 1262633"/>
                  <a:gd name="connsiteY49" fmla="*/ 3622739 h 4054506"/>
                  <a:gd name="connsiteX50" fmla="*/ 468059 w 1262633"/>
                  <a:gd name="connsiteY50" fmla="*/ 3455575 h 4054506"/>
                  <a:gd name="connsiteX51" fmla="*/ 468059 w 1262633"/>
                  <a:gd name="connsiteY51" fmla="*/ 1346073 h 4054506"/>
                  <a:gd name="connsiteX52" fmla="*/ 635222 w 1262633"/>
                  <a:gd name="connsiteY52" fmla="*/ 1178909 h 4054506"/>
                  <a:gd name="connsiteX53" fmla="*/ 639223 w 1262633"/>
                  <a:gd name="connsiteY53" fmla="*/ 1178909 h 4054506"/>
                  <a:gd name="connsiteX54" fmla="*/ 806386 w 1262633"/>
                  <a:gd name="connsiteY54" fmla="*/ 1346073 h 405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62633" h="4054506">
                    <a:moveTo>
                      <a:pt x="1262539" y="603028"/>
                    </a:moveTo>
                    <a:lnTo>
                      <a:pt x="1262539" y="601980"/>
                    </a:lnTo>
                    <a:cubicBezTo>
                      <a:pt x="1262539" y="601980"/>
                      <a:pt x="1262348" y="600932"/>
                      <a:pt x="1262348" y="600932"/>
                    </a:cubicBezTo>
                    <a:cubicBezTo>
                      <a:pt x="1242727" y="422720"/>
                      <a:pt x="1172242" y="271844"/>
                      <a:pt x="1058513" y="164592"/>
                    </a:cubicBezTo>
                    <a:cubicBezTo>
                      <a:pt x="944309" y="56864"/>
                      <a:pt x="793718" y="0"/>
                      <a:pt x="623125" y="0"/>
                    </a:cubicBezTo>
                    <a:lnTo>
                      <a:pt x="619220" y="0"/>
                    </a:lnTo>
                    <a:cubicBezTo>
                      <a:pt x="619220" y="0"/>
                      <a:pt x="616268" y="95"/>
                      <a:pt x="616268" y="95"/>
                    </a:cubicBezTo>
                    <a:lnTo>
                      <a:pt x="615696" y="95"/>
                    </a:lnTo>
                    <a:cubicBezTo>
                      <a:pt x="615696" y="95"/>
                      <a:pt x="615125" y="95"/>
                      <a:pt x="615125" y="95"/>
                    </a:cubicBezTo>
                    <a:cubicBezTo>
                      <a:pt x="449770" y="10859"/>
                      <a:pt x="307467" y="70676"/>
                      <a:pt x="203740" y="172974"/>
                    </a:cubicBezTo>
                    <a:cubicBezTo>
                      <a:pt x="98965" y="276320"/>
                      <a:pt x="34480" y="417671"/>
                      <a:pt x="12192" y="593122"/>
                    </a:cubicBezTo>
                    <a:lnTo>
                      <a:pt x="5429" y="646081"/>
                    </a:lnTo>
                    <a:lnTo>
                      <a:pt x="0" y="688467"/>
                    </a:lnTo>
                    <a:lnTo>
                      <a:pt x="42672" y="688943"/>
                    </a:lnTo>
                    <a:lnTo>
                      <a:pt x="424434" y="693611"/>
                    </a:lnTo>
                    <a:lnTo>
                      <a:pt x="458914" y="693992"/>
                    </a:lnTo>
                    <a:lnTo>
                      <a:pt x="462725" y="659701"/>
                    </a:lnTo>
                    <a:lnTo>
                      <a:pt x="467487" y="616839"/>
                    </a:lnTo>
                    <a:cubicBezTo>
                      <a:pt x="481013" y="495776"/>
                      <a:pt x="567118" y="452819"/>
                      <a:pt x="636746" y="452819"/>
                    </a:cubicBezTo>
                    <a:lnTo>
                      <a:pt x="637413" y="452819"/>
                    </a:lnTo>
                    <a:cubicBezTo>
                      <a:pt x="706374" y="453009"/>
                      <a:pt x="791813" y="495300"/>
                      <a:pt x="806196" y="613696"/>
                    </a:cubicBezTo>
                    <a:lnTo>
                      <a:pt x="806196" y="752475"/>
                    </a:lnTo>
                    <a:cubicBezTo>
                      <a:pt x="745045" y="735997"/>
                      <a:pt x="683609" y="727615"/>
                      <a:pt x="622935" y="727615"/>
                    </a:cubicBezTo>
                    <a:cubicBezTo>
                      <a:pt x="509778" y="727615"/>
                      <a:pt x="400621" y="757428"/>
                      <a:pt x="307181" y="813721"/>
                    </a:cubicBezTo>
                    <a:cubicBezTo>
                      <a:pt x="132683" y="918877"/>
                      <a:pt x="24955" y="1106329"/>
                      <a:pt x="11620" y="1328166"/>
                    </a:cubicBezTo>
                    <a:lnTo>
                      <a:pt x="11620" y="1329595"/>
                    </a:lnTo>
                    <a:cubicBezTo>
                      <a:pt x="11620" y="1329595"/>
                      <a:pt x="11430" y="1330738"/>
                      <a:pt x="11430" y="1330738"/>
                    </a:cubicBezTo>
                    <a:lnTo>
                      <a:pt x="11430" y="1331881"/>
                    </a:lnTo>
                    <a:lnTo>
                      <a:pt x="11906" y="3450908"/>
                    </a:lnTo>
                    <a:lnTo>
                      <a:pt x="11906" y="3452527"/>
                    </a:lnTo>
                    <a:cubicBezTo>
                      <a:pt x="11906" y="3452527"/>
                      <a:pt x="12097" y="3456718"/>
                      <a:pt x="12097" y="3456718"/>
                    </a:cubicBezTo>
                    <a:lnTo>
                      <a:pt x="12097" y="3457575"/>
                    </a:lnTo>
                    <a:cubicBezTo>
                      <a:pt x="12097" y="3457575"/>
                      <a:pt x="12192" y="3458432"/>
                      <a:pt x="12192" y="3458432"/>
                    </a:cubicBezTo>
                    <a:cubicBezTo>
                      <a:pt x="27717" y="3636074"/>
                      <a:pt x="88868" y="3778282"/>
                      <a:pt x="193834" y="3880961"/>
                    </a:cubicBezTo>
                    <a:cubicBezTo>
                      <a:pt x="298799" y="3983641"/>
                      <a:pt x="442532" y="4041934"/>
                      <a:pt x="621220" y="4054316"/>
                    </a:cubicBezTo>
                    <a:lnTo>
                      <a:pt x="623316" y="4054507"/>
                    </a:lnTo>
                    <a:lnTo>
                      <a:pt x="625030" y="4054507"/>
                    </a:lnTo>
                    <a:cubicBezTo>
                      <a:pt x="625030" y="4054507"/>
                      <a:pt x="626745" y="4054507"/>
                      <a:pt x="626745" y="4054507"/>
                    </a:cubicBezTo>
                    <a:lnTo>
                      <a:pt x="628935" y="4054507"/>
                    </a:lnTo>
                    <a:cubicBezTo>
                      <a:pt x="808291" y="4050697"/>
                      <a:pt x="961549" y="3991451"/>
                      <a:pt x="1072039" y="3883343"/>
                    </a:cubicBezTo>
                    <a:cubicBezTo>
                      <a:pt x="1182148" y="3775520"/>
                      <a:pt x="1247966" y="3620739"/>
                      <a:pt x="1262348" y="3435572"/>
                    </a:cubicBezTo>
                    <a:lnTo>
                      <a:pt x="1262539" y="3433763"/>
                    </a:lnTo>
                    <a:lnTo>
                      <a:pt x="1262539" y="3432239"/>
                    </a:lnTo>
                    <a:cubicBezTo>
                      <a:pt x="1262539" y="3432239"/>
                      <a:pt x="1262634" y="3430715"/>
                      <a:pt x="1262634" y="3430715"/>
                    </a:cubicBezTo>
                    <a:lnTo>
                      <a:pt x="1262634" y="608267"/>
                    </a:lnTo>
                    <a:cubicBezTo>
                      <a:pt x="1262634" y="608267"/>
                      <a:pt x="1262253" y="603028"/>
                      <a:pt x="1262253" y="603028"/>
                    </a:cubicBezTo>
                    <a:close/>
                    <a:moveTo>
                      <a:pt x="806386" y="1346073"/>
                    </a:moveTo>
                    <a:lnTo>
                      <a:pt x="806386" y="3455575"/>
                    </a:lnTo>
                    <a:cubicBezTo>
                      <a:pt x="806386" y="3547777"/>
                      <a:pt x="731425" y="3622739"/>
                      <a:pt x="639223" y="3622739"/>
                    </a:cubicBezTo>
                    <a:lnTo>
                      <a:pt x="635222" y="3622739"/>
                    </a:lnTo>
                    <a:cubicBezTo>
                      <a:pt x="543116" y="3622739"/>
                      <a:pt x="468059" y="3547777"/>
                      <a:pt x="468059" y="3455575"/>
                    </a:cubicBezTo>
                    <a:lnTo>
                      <a:pt x="468059" y="1346073"/>
                    </a:lnTo>
                    <a:cubicBezTo>
                      <a:pt x="468059" y="1253871"/>
                      <a:pt x="543020" y="1178909"/>
                      <a:pt x="635222" y="1178909"/>
                    </a:cubicBezTo>
                    <a:lnTo>
                      <a:pt x="639223" y="1178909"/>
                    </a:lnTo>
                    <a:cubicBezTo>
                      <a:pt x="731425" y="1178909"/>
                      <a:pt x="806386" y="1253871"/>
                      <a:pt x="806386" y="1346073"/>
                    </a:cubicBezTo>
                    <a:close/>
                  </a:path>
                </a:pathLst>
              </a:custGeom>
              <a:solidFill>
                <a:srgbClr val="FFFFFF"/>
              </a:solidFill>
              <a:ln w="9525" cap="flat">
                <a:noFill/>
                <a:prstDash val="solid"/>
                <a:miter/>
              </a:ln>
            </p:spPr>
            <p:txBody>
              <a:bodyPr rtlCol="0" anchor="ctr"/>
              <a:lstStyle/>
              <a:p>
                <a:endParaRPr lang="en-US" sz="800"/>
              </a:p>
            </p:txBody>
          </p:sp>
          <p:sp>
            <p:nvSpPr>
              <p:cNvPr id="25" name="Forma Livre: Forma 24">
                <a:extLst>
                  <a:ext uri="{FF2B5EF4-FFF2-40B4-BE49-F238E27FC236}">
                    <a16:creationId xmlns:a16="http://schemas.microsoft.com/office/drawing/2014/main" id="{DC6C2721-3260-C801-2E5E-A3F0CB0C19B7}"/>
                  </a:ext>
                </a:extLst>
              </p:cNvPr>
              <p:cNvSpPr/>
              <p:nvPr/>
            </p:nvSpPr>
            <p:spPr>
              <a:xfrm>
                <a:off x="14942820" y="3118770"/>
                <a:ext cx="1251108" cy="4057649"/>
              </a:xfrm>
              <a:custGeom>
                <a:avLst/>
                <a:gdLst>
                  <a:gd name="connsiteX0" fmla="*/ 1213199 w 1251108"/>
                  <a:gd name="connsiteY0" fmla="*/ 0 h 4057649"/>
                  <a:gd name="connsiteX1" fmla="*/ 794765 w 1251108"/>
                  <a:gd name="connsiteY1" fmla="*/ 0 h 4057649"/>
                  <a:gd name="connsiteX2" fmla="*/ 794765 w 1251108"/>
                  <a:gd name="connsiteY2" fmla="*/ 773906 h 4057649"/>
                  <a:gd name="connsiteX3" fmla="*/ 614458 w 1251108"/>
                  <a:gd name="connsiteY3" fmla="*/ 749236 h 4057649"/>
                  <a:gd name="connsiteX4" fmla="*/ 307086 w 1251108"/>
                  <a:gd name="connsiteY4" fmla="*/ 831152 h 4057649"/>
                  <a:gd name="connsiteX5" fmla="*/ 285 w 1251108"/>
                  <a:gd name="connsiteY5" fmla="*/ 1349026 h 4057649"/>
                  <a:gd name="connsiteX6" fmla="*/ 95 w 1251108"/>
                  <a:gd name="connsiteY6" fmla="*/ 1350836 h 4057649"/>
                  <a:gd name="connsiteX7" fmla="*/ 95 w 1251108"/>
                  <a:gd name="connsiteY7" fmla="*/ 1352360 h 4057649"/>
                  <a:gd name="connsiteX8" fmla="*/ 0 w 1251108"/>
                  <a:gd name="connsiteY8" fmla="*/ 1353884 h 4057649"/>
                  <a:gd name="connsiteX9" fmla="*/ 0 w 1251108"/>
                  <a:gd name="connsiteY9" fmla="*/ 1377125 h 4057649"/>
                  <a:gd name="connsiteX10" fmla="*/ 476 w 1251108"/>
                  <a:gd name="connsiteY10" fmla="*/ 3454337 h 4057649"/>
                  <a:gd name="connsiteX11" fmla="*/ 476 w 1251108"/>
                  <a:gd name="connsiteY11" fmla="*/ 3455765 h 4057649"/>
                  <a:gd name="connsiteX12" fmla="*/ 666 w 1251108"/>
                  <a:gd name="connsiteY12" fmla="*/ 3459385 h 4057649"/>
                  <a:gd name="connsiteX13" fmla="*/ 666 w 1251108"/>
                  <a:gd name="connsiteY13" fmla="*/ 3460147 h 4057649"/>
                  <a:gd name="connsiteX14" fmla="*/ 666 w 1251108"/>
                  <a:gd name="connsiteY14" fmla="*/ 3460909 h 4057649"/>
                  <a:gd name="connsiteX15" fmla="*/ 191452 w 1251108"/>
                  <a:gd name="connsiteY15" fmla="*/ 3892677 h 4057649"/>
                  <a:gd name="connsiteX16" fmla="*/ 606742 w 1251108"/>
                  <a:gd name="connsiteY16" fmla="*/ 4057555 h 4057649"/>
                  <a:gd name="connsiteX17" fmla="*/ 608171 w 1251108"/>
                  <a:gd name="connsiteY17" fmla="*/ 4057555 h 4057649"/>
                  <a:gd name="connsiteX18" fmla="*/ 609314 w 1251108"/>
                  <a:gd name="connsiteY18" fmla="*/ 4057650 h 4057649"/>
                  <a:gd name="connsiteX19" fmla="*/ 610552 w 1251108"/>
                  <a:gd name="connsiteY19" fmla="*/ 4057650 h 4057649"/>
                  <a:gd name="connsiteX20" fmla="*/ 612077 w 1251108"/>
                  <a:gd name="connsiteY20" fmla="*/ 4057650 h 4057649"/>
                  <a:gd name="connsiteX21" fmla="*/ 1068038 w 1251108"/>
                  <a:gd name="connsiteY21" fmla="*/ 3876294 h 4057649"/>
                  <a:gd name="connsiteX22" fmla="*/ 1251109 w 1251108"/>
                  <a:gd name="connsiteY22" fmla="*/ 3438144 h 4057649"/>
                  <a:gd name="connsiteX23" fmla="*/ 1251109 w 1251108"/>
                  <a:gd name="connsiteY23" fmla="*/ 3436811 h 4057649"/>
                  <a:gd name="connsiteX24" fmla="*/ 1251109 w 1251108"/>
                  <a:gd name="connsiteY24" fmla="*/ 3435477 h 4057649"/>
                  <a:gd name="connsiteX25" fmla="*/ 1251109 w 1251108"/>
                  <a:gd name="connsiteY25" fmla="*/ 3190970 h 4057649"/>
                  <a:gd name="connsiteX26" fmla="*/ 1251109 w 1251108"/>
                  <a:gd name="connsiteY26" fmla="*/ 886492 h 4057649"/>
                  <a:gd name="connsiteX27" fmla="*/ 1251109 w 1251108"/>
                  <a:gd name="connsiteY27" fmla="*/ 38100 h 4057649"/>
                  <a:gd name="connsiteX28" fmla="*/ 1251109 w 1251108"/>
                  <a:gd name="connsiteY28" fmla="*/ 0 h 4057649"/>
                  <a:gd name="connsiteX29" fmla="*/ 1213009 w 1251108"/>
                  <a:gd name="connsiteY29" fmla="*/ 0 h 4057649"/>
                  <a:gd name="connsiteX30" fmla="*/ 794765 w 1251108"/>
                  <a:gd name="connsiteY30" fmla="*/ 1357884 h 4057649"/>
                  <a:gd name="connsiteX31" fmla="*/ 794765 w 1251108"/>
                  <a:gd name="connsiteY31" fmla="*/ 3446431 h 4057649"/>
                  <a:gd name="connsiteX32" fmla="*/ 625601 w 1251108"/>
                  <a:gd name="connsiteY32" fmla="*/ 3615500 h 4057649"/>
                  <a:gd name="connsiteX33" fmla="*/ 456437 w 1251108"/>
                  <a:gd name="connsiteY33" fmla="*/ 3446431 h 4057649"/>
                  <a:gd name="connsiteX34" fmla="*/ 456437 w 1251108"/>
                  <a:gd name="connsiteY34" fmla="*/ 1357884 h 4057649"/>
                  <a:gd name="connsiteX35" fmla="*/ 625601 w 1251108"/>
                  <a:gd name="connsiteY35" fmla="*/ 1188815 h 4057649"/>
                  <a:gd name="connsiteX36" fmla="*/ 794765 w 1251108"/>
                  <a:gd name="connsiteY36" fmla="*/ 1357884 h 405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1108" h="4057649">
                    <a:moveTo>
                      <a:pt x="1213199" y="0"/>
                    </a:moveTo>
                    <a:lnTo>
                      <a:pt x="794765" y="0"/>
                    </a:lnTo>
                    <a:lnTo>
                      <a:pt x="794765" y="773906"/>
                    </a:lnTo>
                    <a:cubicBezTo>
                      <a:pt x="734853" y="757523"/>
                      <a:pt x="674369" y="749236"/>
                      <a:pt x="614458" y="749236"/>
                    </a:cubicBezTo>
                    <a:cubicBezTo>
                      <a:pt x="505301" y="749236"/>
                      <a:pt x="399001" y="777526"/>
                      <a:pt x="307086" y="831152"/>
                    </a:cubicBezTo>
                    <a:cubicBezTo>
                      <a:pt x="129730" y="934593"/>
                      <a:pt x="17812" y="1123379"/>
                      <a:pt x="285" y="1349026"/>
                    </a:cubicBezTo>
                    <a:lnTo>
                      <a:pt x="95" y="1350836"/>
                    </a:lnTo>
                    <a:lnTo>
                      <a:pt x="95" y="1352360"/>
                    </a:lnTo>
                    <a:cubicBezTo>
                      <a:pt x="95" y="1352360"/>
                      <a:pt x="0" y="1353884"/>
                      <a:pt x="0" y="1353884"/>
                    </a:cubicBezTo>
                    <a:lnTo>
                      <a:pt x="0" y="1377125"/>
                    </a:lnTo>
                    <a:cubicBezTo>
                      <a:pt x="0" y="1377125"/>
                      <a:pt x="476" y="3454337"/>
                      <a:pt x="476" y="3454337"/>
                    </a:cubicBezTo>
                    <a:lnTo>
                      <a:pt x="476" y="3455765"/>
                    </a:lnTo>
                    <a:cubicBezTo>
                      <a:pt x="476" y="3455765"/>
                      <a:pt x="666" y="3459385"/>
                      <a:pt x="666" y="3459385"/>
                    </a:cubicBezTo>
                    <a:lnTo>
                      <a:pt x="666" y="3460147"/>
                    </a:lnTo>
                    <a:cubicBezTo>
                      <a:pt x="666" y="3460147"/>
                      <a:pt x="666" y="3460909"/>
                      <a:pt x="666" y="3460909"/>
                    </a:cubicBezTo>
                    <a:cubicBezTo>
                      <a:pt x="14383" y="3638741"/>
                      <a:pt x="80390" y="3787997"/>
                      <a:pt x="191452" y="3892677"/>
                    </a:cubicBezTo>
                    <a:cubicBezTo>
                      <a:pt x="297275" y="3992404"/>
                      <a:pt x="440911" y="4049459"/>
                      <a:pt x="606742" y="4057555"/>
                    </a:cubicBezTo>
                    <a:lnTo>
                      <a:pt x="608171" y="4057555"/>
                    </a:lnTo>
                    <a:cubicBezTo>
                      <a:pt x="608171" y="4057555"/>
                      <a:pt x="609314" y="4057650"/>
                      <a:pt x="609314" y="4057650"/>
                    </a:cubicBezTo>
                    <a:lnTo>
                      <a:pt x="610552" y="4057650"/>
                    </a:lnTo>
                    <a:cubicBezTo>
                      <a:pt x="610552" y="4057650"/>
                      <a:pt x="612077" y="4057650"/>
                      <a:pt x="612077" y="4057650"/>
                    </a:cubicBezTo>
                    <a:cubicBezTo>
                      <a:pt x="796576" y="4055174"/>
                      <a:pt x="954309" y="3992404"/>
                      <a:pt x="1068038" y="3876294"/>
                    </a:cubicBezTo>
                    <a:cubicBezTo>
                      <a:pt x="1175479" y="3766566"/>
                      <a:pt x="1238821" y="3615119"/>
                      <a:pt x="1251109" y="3438144"/>
                    </a:cubicBezTo>
                    <a:lnTo>
                      <a:pt x="1251109" y="3436811"/>
                    </a:lnTo>
                    <a:cubicBezTo>
                      <a:pt x="1251109" y="3436811"/>
                      <a:pt x="1251109" y="3435477"/>
                      <a:pt x="1251109" y="3435477"/>
                    </a:cubicBezTo>
                    <a:lnTo>
                      <a:pt x="1251109" y="3190970"/>
                    </a:lnTo>
                    <a:cubicBezTo>
                      <a:pt x="1251109" y="3190970"/>
                      <a:pt x="1251109" y="886492"/>
                      <a:pt x="1251109" y="886492"/>
                    </a:cubicBezTo>
                    <a:lnTo>
                      <a:pt x="1251109" y="38100"/>
                    </a:lnTo>
                    <a:cubicBezTo>
                      <a:pt x="1251109" y="38100"/>
                      <a:pt x="1251109" y="0"/>
                      <a:pt x="1251109" y="0"/>
                    </a:cubicBezTo>
                    <a:lnTo>
                      <a:pt x="1213009" y="0"/>
                    </a:lnTo>
                    <a:close/>
                    <a:moveTo>
                      <a:pt x="794765" y="1357884"/>
                    </a:moveTo>
                    <a:lnTo>
                      <a:pt x="794765" y="3446431"/>
                    </a:lnTo>
                    <a:cubicBezTo>
                      <a:pt x="794765" y="3539681"/>
                      <a:pt x="718852" y="3615500"/>
                      <a:pt x="625601" y="3615500"/>
                    </a:cubicBezTo>
                    <a:cubicBezTo>
                      <a:pt x="532351" y="3615500"/>
                      <a:pt x="456437" y="3539681"/>
                      <a:pt x="456437" y="3446431"/>
                    </a:cubicBezTo>
                    <a:lnTo>
                      <a:pt x="456437" y="1357884"/>
                    </a:lnTo>
                    <a:cubicBezTo>
                      <a:pt x="456437" y="1264634"/>
                      <a:pt x="532351" y="1188815"/>
                      <a:pt x="625601" y="1188815"/>
                    </a:cubicBezTo>
                    <a:cubicBezTo>
                      <a:pt x="718852" y="1188815"/>
                      <a:pt x="794765" y="1264634"/>
                      <a:pt x="794765" y="1357884"/>
                    </a:cubicBezTo>
                    <a:close/>
                  </a:path>
                </a:pathLst>
              </a:custGeom>
              <a:solidFill>
                <a:srgbClr val="FFFFFF"/>
              </a:solidFill>
              <a:ln w="9525" cap="flat">
                <a:noFill/>
                <a:prstDash val="solid"/>
                <a:miter/>
              </a:ln>
            </p:spPr>
            <p:txBody>
              <a:bodyPr rtlCol="0" anchor="ctr"/>
              <a:lstStyle/>
              <a:p>
                <a:endParaRPr lang="en-US" sz="800"/>
              </a:p>
            </p:txBody>
          </p:sp>
          <p:sp>
            <p:nvSpPr>
              <p:cNvPr id="26" name="Forma Livre: Forma 25">
                <a:extLst>
                  <a:ext uri="{FF2B5EF4-FFF2-40B4-BE49-F238E27FC236}">
                    <a16:creationId xmlns:a16="http://schemas.microsoft.com/office/drawing/2014/main" id="{399CACB5-DA43-616C-8E49-835F77024D68}"/>
                  </a:ext>
                </a:extLst>
              </p:cNvPr>
              <p:cNvSpPr/>
              <p:nvPr/>
            </p:nvSpPr>
            <p:spPr>
              <a:xfrm>
                <a:off x="2095500" y="3109912"/>
                <a:ext cx="456533" cy="4066508"/>
              </a:xfrm>
              <a:custGeom>
                <a:avLst/>
                <a:gdLst>
                  <a:gd name="connsiteX0" fmla="*/ 38100 w 456533"/>
                  <a:gd name="connsiteY0" fmla="*/ 0 h 4066508"/>
                  <a:gd name="connsiteX1" fmla="*/ 0 w 456533"/>
                  <a:gd name="connsiteY1" fmla="*/ 0 h 4066508"/>
                  <a:gd name="connsiteX2" fmla="*/ 0 w 456533"/>
                  <a:gd name="connsiteY2" fmla="*/ 38100 h 4066508"/>
                  <a:gd name="connsiteX3" fmla="*/ 0 w 456533"/>
                  <a:gd name="connsiteY3" fmla="*/ 4028408 h 4066508"/>
                  <a:gd name="connsiteX4" fmla="*/ 0 w 456533"/>
                  <a:gd name="connsiteY4" fmla="*/ 4066508 h 4066508"/>
                  <a:gd name="connsiteX5" fmla="*/ 38100 w 456533"/>
                  <a:gd name="connsiteY5" fmla="*/ 4066508 h 4066508"/>
                  <a:gd name="connsiteX6" fmla="*/ 418433 w 456533"/>
                  <a:gd name="connsiteY6" fmla="*/ 4066508 h 4066508"/>
                  <a:gd name="connsiteX7" fmla="*/ 456533 w 456533"/>
                  <a:gd name="connsiteY7" fmla="*/ 4066508 h 4066508"/>
                  <a:gd name="connsiteX8" fmla="*/ 456533 w 456533"/>
                  <a:gd name="connsiteY8" fmla="*/ 4028408 h 4066508"/>
                  <a:gd name="connsiteX9" fmla="*/ 456533 w 456533"/>
                  <a:gd name="connsiteY9" fmla="*/ 38100 h 4066508"/>
                  <a:gd name="connsiteX10" fmla="*/ 456533 w 456533"/>
                  <a:gd name="connsiteY10" fmla="*/ 0 h 4066508"/>
                  <a:gd name="connsiteX11" fmla="*/ 418433 w 456533"/>
                  <a:gd name="connsiteY11" fmla="*/ 0 h 4066508"/>
                  <a:gd name="connsiteX12" fmla="*/ 38100 w 456533"/>
                  <a:gd name="connsiteY12" fmla="*/ 0 h 406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533" h="4066508">
                    <a:moveTo>
                      <a:pt x="38100" y="0"/>
                    </a:moveTo>
                    <a:lnTo>
                      <a:pt x="0" y="0"/>
                    </a:lnTo>
                    <a:lnTo>
                      <a:pt x="0" y="38100"/>
                    </a:lnTo>
                    <a:lnTo>
                      <a:pt x="0" y="4028408"/>
                    </a:lnTo>
                    <a:lnTo>
                      <a:pt x="0" y="4066508"/>
                    </a:lnTo>
                    <a:lnTo>
                      <a:pt x="38100" y="4066508"/>
                    </a:lnTo>
                    <a:lnTo>
                      <a:pt x="418433" y="4066508"/>
                    </a:lnTo>
                    <a:lnTo>
                      <a:pt x="456533" y="4066508"/>
                    </a:lnTo>
                    <a:lnTo>
                      <a:pt x="456533" y="4028408"/>
                    </a:lnTo>
                    <a:lnTo>
                      <a:pt x="456533" y="38100"/>
                    </a:lnTo>
                    <a:lnTo>
                      <a:pt x="456533" y="0"/>
                    </a:lnTo>
                    <a:lnTo>
                      <a:pt x="418433" y="0"/>
                    </a:lnTo>
                    <a:lnTo>
                      <a:pt x="38100" y="0"/>
                    </a:lnTo>
                    <a:close/>
                  </a:path>
                </a:pathLst>
              </a:custGeom>
              <a:solidFill>
                <a:srgbClr val="FFFFFF"/>
              </a:solidFill>
              <a:ln w="9525" cap="flat">
                <a:noFill/>
                <a:prstDash val="solid"/>
                <a:miter/>
              </a:ln>
            </p:spPr>
            <p:txBody>
              <a:bodyPr rtlCol="0" anchor="ctr"/>
              <a:lstStyle/>
              <a:p>
                <a:endParaRPr lang="en-US" sz="800"/>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05F57-27C2-9423-E2D1-3DFC4263E339}"/>
            </a:ext>
          </a:extLst>
        </p:cNvPr>
        <p:cNvGrpSpPr/>
        <p:nvPr/>
      </p:nvGrpSpPr>
      <p:grpSpPr>
        <a:xfrm>
          <a:off x="0" y="0"/>
          <a:ext cx="0" cy="0"/>
          <a:chOff x="0" y="0"/>
          <a:chExt cx="0" cy="0"/>
        </a:xfrm>
      </p:grpSpPr>
      <p:sp>
        <p:nvSpPr>
          <p:cNvPr id="6" name="Retângulo 5">
            <a:extLst>
              <a:ext uri="{FF2B5EF4-FFF2-40B4-BE49-F238E27FC236}">
                <a16:creationId xmlns:a16="http://schemas.microsoft.com/office/drawing/2014/main" id="{8D3D33D4-245E-7869-1298-33A2F722F396}"/>
              </a:ext>
            </a:extLst>
          </p:cNvPr>
          <p:cNvSpPr>
            <a:spLocks noGrp="1" noRot="1" noMove="1" noResize="1" noEditPoints="1" noAdjustHandles="1" noChangeArrowheads="1" noChangeShapeType="1"/>
          </p:cNvSpPr>
          <p:nvPr/>
        </p:nvSpPr>
        <p:spPr>
          <a:xfrm rot="10800000">
            <a:off x="-6" y="0"/>
            <a:ext cx="9677405" cy="6858000"/>
          </a:xfrm>
          <a:prstGeom prst="rect">
            <a:avLst/>
          </a:prstGeom>
          <a:gradFill flip="none" rotWithShape="1">
            <a:gsLst>
              <a:gs pos="0">
                <a:schemeClr val="bg1">
                  <a:alpha val="35000"/>
                </a:schemeClr>
              </a:gs>
              <a:gs pos="100000">
                <a:schemeClr val="bg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5" name="Agrupar 14">
            <a:extLst>
              <a:ext uri="{FF2B5EF4-FFF2-40B4-BE49-F238E27FC236}">
                <a16:creationId xmlns:a16="http://schemas.microsoft.com/office/drawing/2014/main" id="{EE4FE8C9-2FA5-D6CA-27D5-31BB866713A4}"/>
              </a:ext>
            </a:extLst>
          </p:cNvPr>
          <p:cNvGrpSpPr/>
          <p:nvPr/>
        </p:nvGrpSpPr>
        <p:grpSpPr>
          <a:xfrm>
            <a:off x="1029419" y="1658415"/>
            <a:ext cx="6644639" cy="3821938"/>
            <a:chOff x="1029419" y="1386886"/>
            <a:chExt cx="6644639" cy="3821938"/>
          </a:xfrm>
        </p:grpSpPr>
        <p:sp>
          <p:nvSpPr>
            <p:cNvPr id="8" name="CaixaDeTexto 7">
              <a:extLst>
                <a:ext uri="{FF2B5EF4-FFF2-40B4-BE49-F238E27FC236}">
                  <a16:creationId xmlns:a16="http://schemas.microsoft.com/office/drawing/2014/main" id="{0E920992-3F11-B946-4A82-0C686899978C}"/>
                </a:ext>
              </a:extLst>
            </p:cNvPr>
            <p:cNvSpPr txBox="1"/>
            <p:nvPr/>
          </p:nvSpPr>
          <p:spPr>
            <a:xfrm>
              <a:off x="1029419" y="2254810"/>
              <a:ext cx="6644639" cy="2954014"/>
            </a:xfrm>
            <a:prstGeom prst="rect">
              <a:avLst/>
            </a:prstGeom>
            <a:noFill/>
          </p:spPr>
          <p:txBody>
            <a:bodyPr wrap="square" rtlCol="0">
              <a:spAutoFit/>
            </a:bodyPr>
            <a:lstStyle/>
            <a:p>
              <a:pPr>
                <a:lnSpc>
                  <a:spcPct val="150000"/>
                </a:lnSpc>
              </a:pPr>
              <a:r>
                <a:rPr lang="pt-BR" sz="1800" i="0" dirty="0">
                  <a:solidFill>
                    <a:srgbClr val="0066A3"/>
                  </a:solidFill>
                  <a:effectLst/>
                  <a:latin typeface="Montserrat" panose="02000505000000020004" pitchFamily="2" charset="0"/>
                </a:rPr>
                <a:t>EM </a:t>
              </a:r>
              <a:r>
                <a:rPr lang="pt-BR" sz="1800" b="1" dirty="0">
                  <a:solidFill>
                    <a:srgbClr val="1A304A"/>
                  </a:solidFill>
                  <a:latin typeface="Montserrat" panose="02000505000000020004" pitchFamily="2" charset="0"/>
                </a:rPr>
                <a:t>LOREM IPSUM</a:t>
              </a:r>
              <a:r>
                <a:rPr lang="pt-BR" sz="1800" i="0" dirty="0">
                  <a:solidFill>
                    <a:srgbClr val="0066A3"/>
                  </a:solidFill>
                  <a:effectLst/>
                  <a:latin typeface="Montserrat" panose="02000505000000020004" pitchFamily="2" charset="0"/>
                </a:rPr>
                <a:t> DOLOR SIT AMET, CONSECTETUR ADIPISCING ELIT. DONEC NUNC DIAM, TRISTIQUE QUIS TELLUS EGET, MOLESTIE FINIBUS </a:t>
              </a:r>
              <a:r>
                <a:rPr lang="pt-BR" sz="1800" b="1" dirty="0">
                  <a:solidFill>
                    <a:srgbClr val="1A304A"/>
                  </a:solidFill>
                  <a:latin typeface="Montserrat" panose="02000505000000020004" pitchFamily="2" charset="0"/>
                </a:rPr>
                <a:t>MAURIS</a:t>
              </a:r>
              <a:r>
                <a:rPr lang="pt-BR" sz="1800" i="0" dirty="0">
                  <a:solidFill>
                    <a:srgbClr val="0066A3"/>
                  </a:solidFill>
                  <a:effectLst/>
                  <a:latin typeface="Montserrat" panose="02000505000000020004" pitchFamily="2" charset="0"/>
                </a:rPr>
                <a:t>. CRAS ACCUMSAN SAPIEN A PURUS AUCTOR ACCUMSAN. PROIN GRAVIDA </a:t>
              </a:r>
              <a:r>
                <a:rPr lang="pt-BR" sz="1800" b="1" dirty="0">
                  <a:solidFill>
                    <a:srgbClr val="1A304A"/>
                  </a:solidFill>
                  <a:latin typeface="Montserrat" panose="02000505000000020004" pitchFamily="2" charset="0"/>
                </a:rPr>
                <a:t>SUSCIPIT NISI</a:t>
              </a:r>
              <a:r>
                <a:rPr lang="pt-BR" sz="1800" i="0" dirty="0">
                  <a:solidFill>
                    <a:srgbClr val="0066A3"/>
                  </a:solidFill>
                  <a:effectLst/>
                  <a:latin typeface="Montserrat" panose="02000505000000020004" pitchFamily="2" charset="0"/>
                </a:rPr>
                <a:t>, IN RHONCUS TELLUS CONGUE VITAE. PROIN BLANDIT IPSUM EU ARCU DICTUM LACINIA</a:t>
              </a:r>
            </a:p>
          </p:txBody>
        </p:sp>
        <p:sp>
          <p:nvSpPr>
            <p:cNvPr id="9" name="CaixaDeTexto 8">
              <a:extLst>
                <a:ext uri="{FF2B5EF4-FFF2-40B4-BE49-F238E27FC236}">
                  <a16:creationId xmlns:a16="http://schemas.microsoft.com/office/drawing/2014/main" id="{0064AE7E-D03B-57B2-28D3-A32CB93F9659}"/>
                </a:ext>
              </a:extLst>
            </p:cNvPr>
            <p:cNvSpPr txBox="1"/>
            <p:nvPr/>
          </p:nvSpPr>
          <p:spPr>
            <a:xfrm>
              <a:off x="1029419" y="1386886"/>
              <a:ext cx="6644639" cy="523220"/>
            </a:xfrm>
            <a:prstGeom prst="rect">
              <a:avLst/>
            </a:prstGeom>
            <a:noFill/>
          </p:spPr>
          <p:txBody>
            <a:bodyPr wrap="square" rtlCol="0">
              <a:spAutoFit/>
            </a:bodyPr>
            <a:lstStyle/>
            <a:p>
              <a:r>
                <a:rPr lang="da-DK" sz="2400" dirty="0">
                  <a:solidFill>
                    <a:srgbClr val="0066A3"/>
                  </a:solidFill>
                  <a:latin typeface="Montserrat" panose="02000505000000020004" pitchFamily="2" charset="0"/>
                </a:rPr>
                <a:t>LOREM </a:t>
              </a:r>
              <a:r>
                <a:rPr lang="da-DK" sz="2800" b="1" dirty="0">
                  <a:solidFill>
                    <a:srgbClr val="1A304A"/>
                  </a:solidFill>
                  <a:latin typeface="Montserrat" panose="02000505000000020004" pitchFamily="2" charset="0"/>
                </a:rPr>
                <a:t>IPSUM</a:t>
              </a:r>
              <a:r>
                <a:rPr lang="da-DK" sz="2400" dirty="0">
                  <a:solidFill>
                    <a:srgbClr val="0066A3"/>
                  </a:solidFill>
                  <a:latin typeface="Montserrat" panose="02000505000000020004" pitchFamily="2" charset="0"/>
                </a:rPr>
                <a:t> DOLOR SIT AMET.</a:t>
              </a:r>
              <a:endParaRPr lang="pt-BR" sz="3200" i="0" dirty="0">
                <a:solidFill>
                  <a:srgbClr val="0066A3"/>
                </a:solidFill>
                <a:effectLst/>
                <a:latin typeface="Montserrat" panose="02000505000000020004" pitchFamily="2" charset="0"/>
              </a:endParaRPr>
            </a:p>
          </p:txBody>
        </p:sp>
      </p:grpSp>
      <p:pic>
        <p:nvPicPr>
          <p:cNvPr id="5" name="Imagem 4" descr="Pessoa andando de skate na rua&#10;&#10;Descrição gerada automaticamente com confiança média">
            <a:extLst>
              <a:ext uri="{FF2B5EF4-FFF2-40B4-BE49-F238E27FC236}">
                <a16:creationId xmlns:a16="http://schemas.microsoft.com/office/drawing/2014/main" id="{A257FD0C-6E65-BE1D-1A7A-27DB66AD2F65}"/>
              </a:ext>
            </a:extLst>
          </p:cNvPr>
          <p:cNvPicPr>
            <a:picLocks noChangeAspect="1"/>
          </p:cNvPicPr>
          <p:nvPr/>
        </p:nvPicPr>
        <p:blipFill>
          <a:blip r:embed="rId3">
            <a:extLst>
              <a:ext uri="{28A0092B-C50C-407E-A947-70E740481C1C}">
                <a14:useLocalDpi xmlns:a14="http://schemas.microsoft.com/office/drawing/2010/main" val="0"/>
              </a:ext>
            </a:extLst>
          </a:blip>
          <a:srcRect l="12238" r="46188"/>
          <a:stretch/>
        </p:blipFill>
        <p:spPr>
          <a:xfrm flipH="1">
            <a:off x="7931232" y="0"/>
            <a:ext cx="4288368" cy="6858000"/>
          </a:xfrm>
          <a:prstGeom prst="rect">
            <a:avLst/>
          </a:prstGeom>
        </p:spPr>
      </p:pic>
      <p:grpSp>
        <p:nvGrpSpPr>
          <p:cNvPr id="258" name="Agrupar 257">
            <a:extLst>
              <a:ext uri="{FF2B5EF4-FFF2-40B4-BE49-F238E27FC236}">
                <a16:creationId xmlns:a16="http://schemas.microsoft.com/office/drawing/2014/main" id="{B04E9971-5C5B-CA8A-0EF8-E319755F94C2}"/>
              </a:ext>
            </a:extLst>
          </p:cNvPr>
          <p:cNvGrpSpPr/>
          <p:nvPr/>
        </p:nvGrpSpPr>
        <p:grpSpPr>
          <a:xfrm>
            <a:off x="726377" y="244475"/>
            <a:ext cx="10867413" cy="6454313"/>
            <a:chOff x="726377" y="244475"/>
            <a:chExt cx="10867413" cy="6454313"/>
          </a:xfrm>
        </p:grpSpPr>
        <p:grpSp>
          <p:nvGrpSpPr>
            <p:cNvPr id="39" name="Agrupar 38">
              <a:extLst>
                <a:ext uri="{FF2B5EF4-FFF2-40B4-BE49-F238E27FC236}">
                  <a16:creationId xmlns:a16="http://schemas.microsoft.com/office/drawing/2014/main" id="{62A22417-B77F-22B8-C2AF-F9B19F355DB6}"/>
                </a:ext>
              </a:extLst>
            </p:cNvPr>
            <p:cNvGrpSpPr/>
            <p:nvPr/>
          </p:nvGrpSpPr>
          <p:grpSpPr>
            <a:xfrm>
              <a:off x="726461" y="6421789"/>
              <a:ext cx="10867329" cy="276999"/>
              <a:chOff x="849581" y="6421789"/>
              <a:chExt cx="10867329" cy="276999"/>
            </a:xfrm>
          </p:grpSpPr>
          <p:sp>
            <p:nvSpPr>
              <p:cNvPr id="180" name="CaixaDeTexto 179">
                <a:extLst>
                  <a:ext uri="{FF2B5EF4-FFF2-40B4-BE49-F238E27FC236}">
                    <a16:creationId xmlns:a16="http://schemas.microsoft.com/office/drawing/2014/main" id="{C43AF851-EF25-D789-34A7-F85423F6682F}"/>
                  </a:ext>
                </a:extLst>
              </p:cNvPr>
              <p:cNvSpPr txBox="1"/>
              <p:nvPr/>
            </p:nvSpPr>
            <p:spPr>
              <a:xfrm>
                <a:off x="10305278" y="6421789"/>
                <a:ext cx="1411632" cy="276999"/>
              </a:xfrm>
              <a:prstGeom prst="rect">
                <a:avLst/>
              </a:prstGeom>
              <a:noFill/>
            </p:spPr>
            <p:txBody>
              <a:bodyPr wrap="square" rtlCol="0">
                <a:spAutoFit/>
              </a:bodyPr>
              <a:lstStyle/>
              <a:p>
                <a:r>
                  <a:rPr lang="pt-BR" sz="1200" dirty="0">
                    <a:solidFill>
                      <a:srgbClr val="0066A3"/>
                    </a:solidFill>
                    <a:latin typeface="Montserrat" panose="02000505000000020004" pitchFamily="2" charset="0"/>
                  </a:rPr>
                  <a:t>inspand.com.br</a:t>
                </a:r>
                <a:endParaRPr lang="pt-BR" sz="1200" i="0" dirty="0">
                  <a:solidFill>
                    <a:srgbClr val="0066A3"/>
                  </a:solidFill>
                  <a:effectLst/>
                  <a:latin typeface="Montserrat" panose="02000505000000020004" pitchFamily="2" charset="0"/>
                </a:endParaRPr>
              </a:p>
            </p:txBody>
          </p:sp>
          <p:cxnSp>
            <p:nvCxnSpPr>
              <p:cNvPr id="181" name="Conector reto 180">
                <a:extLst>
                  <a:ext uri="{FF2B5EF4-FFF2-40B4-BE49-F238E27FC236}">
                    <a16:creationId xmlns:a16="http://schemas.microsoft.com/office/drawing/2014/main" id="{C32E8F25-DACD-1F53-CFBF-32E3FA2B2718}"/>
                  </a:ext>
                </a:extLst>
              </p:cNvPr>
              <p:cNvCxnSpPr>
                <a:cxnSpLocks/>
              </p:cNvCxnSpPr>
              <p:nvPr/>
            </p:nvCxnSpPr>
            <p:spPr>
              <a:xfrm>
                <a:off x="849581" y="6612147"/>
                <a:ext cx="9515019" cy="0"/>
              </a:xfrm>
              <a:prstGeom prst="line">
                <a:avLst/>
              </a:prstGeom>
              <a:ln w="12700">
                <a:solidFill>
                  <a:srgbClr val="0066A3"/>
                </a:solidFill>
              </a:ln>
            </p:spPr>
            <p:style>
              <a:lnRef idx="1">
                <a:schemeClr val="accent1"/>
              </a:lnRef>
              <a:fillRef idx="0">
                <a:schemeClr val="accent1"/>
              </a:fillRef>
              <a:effectRef idx="0">
                <a:schemeClr val="accent1"/>
              </a:effectRef>
              <a:fontRef idx="minor">
                <a:schemeClr val="tx1"/>
              </a:fontRef>
            </p:style>
          </p:cxnSp>
        </p:grpSp>
        <p:grpSp>
          <p:nvGrpSpPr>
            <p:cNvPr id="48" name="Agrupar 47">
              <a:extLst>
                <a:ext uri="{FF2B5EF4-FFF2-40B4-BE49-F238E27FC236}">
                  <a16:creationId xmlns:a16="http://schemas.microsoft.com/office/drawing/2014/main" id="{10D949CA-C876-1E7E-1129-444FCB7AB33B}"/>
                </a:ext>
              </a:extLst>
            </p:cNvPr>
            <p:cNvGrpSpPr/>
            <p:nvPr/>
          </p:nvGrpSpPr>
          <p:grpSpPr>
            <a:xfrm>
              <a:off x="726377" y="244475"/>
              <a:ext cx="978596" cy="377799"/>
              <a:chOff x="0" y="1074564"/>
              <a:chExt cx="12189694" cy="4705985"/>
            </a:xfrm>
          </p:grpSpPr>
          <p:grpSp>
            <p:nvGrpSpPr>
              <p:cNvPr id="51" name="Gráfico 23">
                <a:extLst>
                  <a:ext uri="{FF2B5EF4-FFF2-40B4-BE49-F238E27FC236}">
                    <a16:creationId xmlns:a16="http://schemas.microsoft.com/office/drawing/2014/main" id="{F8353EE3-D4A2-7A4F-30CD-1D0EC08DC59C}"/>
                  </a:ext>
                </a:extLst>
              </p:cNvPr>
              <p:cNvGrpSpPr/>
              <p:nvPr/>
            </p:nvGrpSpPr>
            <p:grpSpPr>
              <a:xfrm>
                <a:off x="4692" y="1074564"/>
                <a:ext cx="12185002" cy="3514692"/>
                <a:chOff x="4692" y="1074564"/>
                <a:chExt cx="12185002" cy="3514692"/>
              </a:xfrm>
              <a:solidFill>
                <a:srgbClr val="0066A3"/>
              </a:solidFill>
            </p:grpSpPr>
            <p:sp>
              <p:nvSpPr>
                <p:cNvPr id="174" name="Forma Livre: Forma 173">
                  <a:extLst>
                    <a:ext uri="{FF2B5EF4-FFF2-40B4-BE49-F238E27FC236}">
                      <a16:creationId xmlns:a16="http://schemas.microsoft.com/office/drawing/2014/main" id="{E76E38D0-7DDD-F656-A1FA-47AC37B9D524}"/>
                    </a:ext>
                  </a:extLst>
                </p:cNvPr>
                <p:cNvSpPr/>
                <p:nvPr/>
              </p:nvSpPr>
              <p:spPr>
                <a:xfrm>
                  <a:off x="698508" y="1084365"/>
                  <a:ext cx="4241103" cy="3504891"/>
                </a:xfrm>
                <a:custGeom>
                  <a:avLst/>
                  <a:gdLst>
                    <a:gd name="connsiteX0" fmla="*/ 4075141 w 4241103"/>
                    <a:gd name="connsiteY0" fmla="*/ 148510 h 3504891"/>
                    <a:gd name="connsiteX1" fmla="*/ 3709793 w 4241103"/>
                    <a:gd name="connsiteY1" fmla="*/ 165 h 3504891"/>
                    <a:gd name="connsiteX2" fmla="*/ 3708558 w 4241103"/>
                    <a:gd name="connsiteY2" fmla="*/ 165 h 3504891"/>
                    <a:gd name="connsiteX3" fmla="*/ 3707570 w 4241103"/>
                    <a:gd name="connsiteY3" fmla="*/ 82 h 3504891"/>
                    <a:gd name="connsiteX4" fmla="*/ 3706582 w 4241103"/>
                    <a:gd name="connsiteY4" fmla="*/ 82 h 3504891"/>
                    <a:gd name="connsiteX5" fmla="*/ 3705265 w 4241103"/>
                    <a:gd name="connsiteY5" fmla="*/ 82 h 3504891"/>
                    <a:gd name="connsiteX6" fmla="*/ 3317607 w 4241103"/>
                    <a:gd name="connsiteY6" fmla="*/ 152462 h 3504891"/>
                    <a:gd name="connsiteX7" fmla="*/ 3158395 w 4241103"/>
                    <a:gd name="connsiteY7" fmla="*/ 502416 h 3504891"/>
                    <a:gd name="connsiteX8" fmla="*/ 3158395 w 4241103"/>
                    <a:gd name="connsiteY8" fmla="*/ 503568 h 3504891"/>
                    <a:gd name="connsiteX9" fmla="*/ 3158313 w 4241103"/>
                    <a:gd name="connsiteY9" fmla="*/ 504392 h 3504891"/>
                    <a:gd name="connsiteX10" fmla="*/ 3158313 w 4241103"/>
                    <a:gd name="connsiteY10" fmla="*/ 505215 h 3504891"/>
                    <a:gd name="connsiteX11" fmla="*/ 3159794 w 4241103"/>
                    <a:gd name="connsiteY11" fmla="*/ 1230231 h 3504891"/>
                    <a:gd name="connsiteX12" fmla="*/ 3159794 w 4241103"/>
                    <a:gd name="connsiteY12" fmla="*/ 1230808 h 3504891"/>
                    <a:gd name="connsiteX13" fmla="*/ 3159794 w 4241103"/>
                    <a:gd name="connsiteY13" fmla="*/ 1231384 h 3504891"/>
                    <a:gd name="connsiteX14" fmla="*/ 3159794 w 4241103"/>
                    <a:gd name="connsiteY14" fmla="*/ 1234101 h 3504891"/>
                    <a:gd name="connsiteX15" fmla="*/ 3159877 w 4241103"/>
                    <a:gd name="connsiteY15" fmla="*/ 1234595 h 3504891"/>
                    <a:gd name="connsiteX16" fmla="*/ 3159877 w 4241103"/>
                    <a:gd name="connsiteY16" fmla="*/ 1235088 h 3504891"/>
                    <a:gd name="connsiteX17" fmla="*/ 3553462 w 4241103"/>
                    <a:gd name="connsiteY17" fmla="*/ 1882392 h 3504891"/>
                    <a:gd name="connsiteX18" fmla="*/ 3553791 w 4241103"/>
                    <a:gd name="connsiteY18" fmla="*/ 1882639 h 3504891"/>
                    <a:gd name="connsiteX19" fmla="*/ 3554121 w 4241103"/>
                    <a:gd name="connsiteY19" fmla="*/ 1882886 h 3504891"/>
                    <a:gd name="connsiteX20" fmla="*/ 3555767 w 4241103"/>
                    <a:gd name="connsiteY20" fmla="*/ 1884039 h 3504891"/>
                    <a:gd name="connsiteX21" fmla="*/ 3556096 w 4241103"/>
                    <a:gd name="connsiteY21" fmla="*/ 1884286 h 3504891"/>
                    <a:gd name="connsiteX22" fmla="*/ 3556425 w 4241103"/>
                    <a:gd name="connsiteY22" fmla="*/ 1884533 h 3504891"/>
                    <a:gd name="connsiteX23" fmla="*/ 3843732 w 4241103"/>
                    <a:gd name="connsiteY23" fmla="*/ 2323807 h 3504891"/>
                    <a:gd name="connsiteX24" fmla="*/ 3843732 w 4241103"/>
                    <a:gd name="connsiteY24" fmla="*/ 2626343 h 3504891"/>
                    <a:gd name="connsiteX25" fmla="*/ 3312997 w 4241103"/>
                    <a:gd name="connsiteY25" fmla="*/ 3135263 h 3504891"/>
                    <a:gd name="connsiteX26" fmla="*/ 2813051 w 4241103"/>
                    <a:gd name="connsiteY26" fmla="*/ 2657708 h 3504891"/>
                    <a:gd name="connsiteX27" fmla="*/ 2812804 w 4241103"/>
                    <a:gd name="connsiteY27" fmla="*/ 2475528 h 3504891"/>
                    <a:gd name="connsiteX28" fmla="*/ 2808029 w 4241103"/>
                    <a:gd name="connsiteY28" fmla="*/ 1330665 h 3504891"/>
                    <a:gd name="connsiteX29" fmla="*/ 2808029 w 4241103"/>
                    <a:gd name="connsiteY29" fmla="*/ 1330007 h 3504891"/>
                    <a:gd name="connsiteX30" fmla="*/ 2808029 w 4241103"/>
                    <a:gd name="connsiteY30" fmla="*/ 1329348 h 3504891"/>
                    <a:gd name="connsiteX31" fmla="*/ 2807865 w 4241103"/>
                    <a:gd name="connsiteY31" fmla="*/ 1326055 h 3504891"/>
                    <a:gd name="connsiteX32" fmla="*/ 2807865 w 4241103"/>
                    <a:gd name="connsiteY32" fmla="*/ 1325397 h 3504891"/>
                    <a:gd name="connsiteX33" fmla="*/ 2807782 w 4241103"/>
                    <a:gd name="connsiteY33" fmla="*/ 1324738 h 3504891"/>
                    <a:gd name="connsiteX34" fmla="*/ 2388019 w 4241103"/>
                    <a:gd name="connsiteY34" fmla="*/ 393914 h 3504891"/>
                    <a:gd name="connsiteX35" fmla="*/ 1387468 w 4241103"/>
                    <a:gd name="connsiteY35" fmla="*/ 0 h 3504891"/>
                    <a:gd name="connsiteX36" fmla="*/ 1385904 w 4241103"/>
                    <a:gd name="connsiteY36" fmla="*/ 0 h 3504891"/>
                    <a:gd name="connsiteX37" fmla="*/ 1384751 w 4241103"/>
                    <a:gd name="connsiteY37" fmla="*/ 0 h 3504891"/>
                    <a:gd name="connsiteX38" fmla="*/ 1383599 w 4241103"/>
                    <a:gd name="connsiteY38" fmla="*/ 0 h 3504891"/>
                    <a:gd name="connsiteX39" fmla="*/ 1382117 w 4241103"/>
                    <a:gd name="connsiteY39" fmla="*/ 165 h 3504891"/>
                    <a:gd name="connsiteX40" fmla="*/ 376462 w 4241103"/>
                    <a:gd name="connsiteY40" fmla="*/ 449482 h 3504891"/>
                    <a:gd name="connsiteX41" fmla="*/ 1235 w 4241103"/>
                    <a:gd name="connsiteY41" fmla="*/ 1412741 h 3504891"/>
                    <a:gd name="connsiteX42" fmla="*/ 1235 w 4241103"/>
                    <a:gd name="connsiteY42" fmla="*/ 1413317 h 3504891"/>
                    <a:gd name="connsiteX43" fmla="*/ 1235 w 4241103"/>
                    <a:gd name="connsiteY43" fmla="*/ 1413894 h 3504891"/>
                    <a:gd name="connsiteX44" fmla="*/ 0 w 4241103"/>
                    <a:gd name="connsiteY44" fmla="*/ 3471963 h 3504891"/>
                    <a:gd name="connsiteX45" fmla="*/ 0 w 4241103"/>
                    <a:gd name="connsiteY45" fmla="*/ 3504892 h 3504891"/>
                    <a:gd name="connsiteX46" fmla="*/ 32929 w 4241103"/>
                    <a:gd name="connsiteY46" fmla="*/ 3504892 h 3504891"/>
                    <a:gd name="connsiteX47" fmla="*/ 336947 w 4241103"/>
                    <a:gd name="connsiteY47" fmla="*/ 3504892 h 3504891"/>
                    <a:gd name="connsiteX48" fmla="*/ 369876 w 4241103"/>
                    <a:gd name="connsiteY48" fmla="*/ 3504892 h 3504891"/>
                    <a:gd name="connsiteX49" fmla="*/ 369876 w 4241103"/>
                    <a:gd name="connsiteY49" fmla="*/ 3471963 h 3504891"/>
                    <a:gd name="connsiteX50" fmla="*/ 370288 w 4241103"/>
                    <a:gd name="connsiteY50" fmla="*/ 1392654 h 3504891"/>
                    <a:gd name="connsiteX51" fmla="*/ 1407472 w 4241103"/>
                    <a:gd name="connsiteY51" fmla="*/ 377203 h 3504891"/>
                    <a:gd name="connsiteX52" fmla="*/ 2441940 w 4241103"/>
                    <a:gd name="connsiteY52" fmla="*/ 1395865 h 3504891"/>
                    <a:gd name="connsiteX53" fmla="*/ 2447950 w 4241103"/>
                    <a:gd name="connsiteY53" fmla="*/ 2646759 h 3504891"/>
                    <a:gd name="connsiteX54" fmla="*/ 2447950 w 4241103"/>
                    <a:gd name="connsiteY54" fmla="*/ 2647088 h 3504891"/>
                    <a:gd name="connsiteX55" fmla="*/ 2447950 w 4241103"/>
                    <a:gd name="connsiteY55" fmla="*/ 2647418 h 3504891"/>
                    <a:gd name="connsiteX56" fmla="*/ 2447950 w 4241103"/>
                    <a:gd name="connsiteY56" fmla="*/ 2649147 h 3504891"/>
                    <a:gd name="connsiteX57" fmla="*/ 2447950 w 4241103"/>
                    <a:gd name="connsiteY57" fmla="*/ 2649476 h 3504891"/>
                    <a:gd name="connsiteX58" fmla="*/ 2447950 w 4241103"/>
                    <a:gd name="connsiteY58" fmla="*/ 2649805 h 3504891"/>
                    <a:gd name="connsiteX59" fmla="*/ 3311104 w 4241103"/>
                    <a:gd name="connsiteY59" fmla="*/ 3503904 h 3504891"/>
                    <a:gd name="connsiteX60" fmla="*/ 3311515 w 4241103"/>
                    <a:gd name="connsiteY60" fmla="*/ 3503904 h 3504891"/>
                    <a:gd name="connsiteX61" fmla="*/ 3311927 w 4241103"/>
                    <a:gd name="connsiteY61" fmla="*/ 3503904 h 3504891"/>
                    <a:gd name="connsiteX62" fmla="*/ 3314150 w 4241103"/>
                    <a:gd name="connsiteY62" fmla="*/ 3503904 h 3504891"/>
                    <a:gd name="connsiteX63" fmla="*/ 3314643 w 4241103"/>
                    <a:gd name="connsiteY63" fmla="*/ 3503904 h 3504891"/>
                    <a:gd name="connsiteX64" fmla="*/ 3315137 w 4241103"/>
                    <a:gd name="connsiteY64" fmla="*/ 3503904 h 3504891"/>
                    <a:gd name="connsiteX65" fmla="*/ 3965570 w 4241103"/>
                    <a:gd name="connsiteY65" fmla="*/ 3256442 h 3504891"/>
                    <a:gd name="connsiteX66" fmla="*/ 4238634 w 4241103"/>
                    <a:gd name="connsiteY66" fmla="*/ 2611937 h 3504891"/>
                    <a:gd name="connsiteX67" fmla="*/ 4238634 w 4241103"/>
                    <a:gd name="connsiteY67" fmla="*/ 2611278 h 3504891"/>
                    <a:gd name="connsiteX68" fmla="*/ 4238634 w 4241103"/>
                    <a:gd name="connsiteY68" fmla="*/ 2610620 h 3504891"/>
                    <a:gd name="connsiteX69" fmla="*/ 4239952 w 4241103"/>
                    <a:gd name="connsiteY69" fmla="*/ 2329158 h 3504891"/>
                    <a:gd name="connsiteX70" fmla="*/ 4239952 w 4241103"/>
                    <a:gd name="connsiteY70" fmla="*/ 2328335 h 3504891"/>
                    <a:gd name="connsiteX71" fmla="*/ 4239952 w 4241103"/>
                    <a:gd name="connsiteY71" fmla="*/ 2327512 h 3504891"/>
                    <a:gd name="connsiteX72" fmla="*/ 4239952 w 4241103"/>
                    <a:gd name="connsiteY72" fmla="*/ 2326441 h 3504891"/>
                    <a:gd name="connsiteX73" fmla="*/ 3820928 w 4241103"/>
                    <a:gd name="connsiteY73" fmla="*/ 1607352 h 3504891"/>
                    <a:gd name="connsiteX74" fmla="*/ 3552968 w 4241103"/>
                    <a:gd name="connsiteY74" fmla="*/ 1164785 h 3504891"/>
                    <a:gd name="connsiteX75" fmla="*/ 3554121 w 4241103"/>
                    <a:gd name="connsiteY75" fmla="*/ 499205 h 3504891"/>
                    <a:gd name="connsiteX76" fmla="*/ 3695633 w 4241103"/>
                    <a:gd name="connsiteY76" fmla="*/ 369218 h 3504891"/>
                    <a:gd name="connsiteX77" fmla="*/ 3844802 w 4241103"/>
                    <a:gd name="connsiteY77" fmla="*/ 511389 h 3504891"/>
                    <a:gd name="connsiteX78" fmla="*/ 3844802 w 4241103"/>
                    <a:gd name="connsiteY78" fmla="*/ 989190 h 3504891"/>
                    <a:gd name="connsiteX79" fmla="*/ 3844802 w 4241103"/>
                    <a:gd name="connsiteY79" fmla="*/ 1022119 h 3504891"/>
                    <a:gd name="connsiteX80" fmla="*/ 3877731 w 4241103"/>
                    <a:gd name="connsiteY80" fmla="*/ 1022119 h 3504891"/>
                    <a:gd name="connsiteX81" fmla="*/ 4208257 w 4241103"/>
                    <a:gd name="connsiteY81" fmla="*/ 1021872 h 3504891"/>
                    <a:gd name="connsiteX82" fmla="*/ 4241104 w 4241103"/>
                    <a:gd name="connsiteY82" fmla="*/ 1021872 h 3504891"/>
                    <a:gd name="connsiteX83" fmla="*/ 4241104 w 4241103"/>
                    <a:gd name="connsiteY83" fmla="*/ 508425 h 3504891"/>
                    <a:gd name="connsiteX84" fmla="*/ 4241104 w 4241103"/>
                    <a:gd name="connsiteY84" fmla="*/ 506532 h 3504891"/>
                    <a:gd name="connsiteX85" fmla="*/ 4240939 w 4241103"/>
                    <a:gd name="connsiteY85" fmla="*/ 504639 h 3504891"/>
                    <a:gd name="connsiteX86" fmla="*/ 4075224 w 4241103"/>
                    <a:gd name="connsiteY86" fmla="*/ 148510 h 3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41103" h="3504891">
                      <a:moveTo>
                        <a:pt x="4075141" y="148510"/>
                      </a:moveTo>
                      <a:cubicBezTo>
                        <a:pt x="3980305" y="58449"/>
                        <a:pt x="3854022" y="7162"/>
                        <a:pt x="3709793" y="165"/>
                      </a:cubicBezTo>
                      <a:lnTo>
                        <a:pt x="3708558" y="165"/>
                      </a:lnTo>
                      <a:cubicBezTo>
                        <a:pt x="3708558" y="165"/>
                        <a:pt x="3707570" y="82"/>
                        <a:pt x="3707570" y="82"/>
                      </a:cubicBezTo>
                      <a:lnTo>
                        <a:pt x="3706582" y="82"/>
                      </a:lnTo>
                      <a:cubicBezTo>
                        <a:pt x="3706582" y="82"/>
                        <a:pt x="3705265" y="82"/>
                        <a:pt x="3705265" y="82"/>
                      </a:cubicBezTo>
                      <a:cubicBezTo>
                        <a:pt x="3553215" y="2223"/>
                        <a:pt x="3419193" y="54909"/>
                        <a:pt x="3317607" y="152462"/>
                      </a:cubicBezTo>
                      <a:cubicBezTo>
                        <a:pt x="3221536" y="244746"/>
                        <a:pt x="3164981" y="369053"/>
                        <a:pt x="3158395" y="502416"/>
                      </a:cubicBezTo>
                      <a:lnTo>
                        <a:pt x="3158395" y="503568"/>
                      </a:lnTo>
                      <a:cubicBezTo>
                        <a:pt x="3158395" y="503568"/>
                        <a:pt x="3158313" y="504392"/>
                        <a:pt x="3158313" y="504392"/>
                      </a:cubicBezTo>
                      <a:lnTo>
                        <a:pt x="3158313" y="505215"/>
                      </a:lnTo>
                      <a:cubicBezTo>
                        <a:pt x="3158313" y="505215"/>
                        <a:pt x="3159794" y="1230231"/>
                        <a:pt x="3159794" y="1230231"/>
                      </a:cubicBezTo>
                      <a:lnTo>
                        <a:pt x="3159794" y="1230808"/>
                      </a:lnTo>
                      <a:cubicBezTo>
                        <a:pt x="3159794" y="1230808"/>
                        <a:pt x="3159794" y="1231384"/>
                        <a:pt x="3159794" y="1231384"/>
                      </a:cubicBezTo>
                      <a:lnTo>
                        <a:pt x="3159794" y="1234101"/>
                      </a:lnTo>
                      <a:cubicBezTo>
                        <a:pt x="3159794" y="1234101"/>
                        <a:pt x="3159877" y="1234595"/>
                        <a:pt x="3159877" y="1234595"/>
                      </a:cubicBezTo>
                      <a:lnTo>
                        <a:pt x="3159877" y="1235088"/>
                      </a:lnTo>
                      <a:cubicBezTo>
                        <a:pt x="3176588" y="1480575"/>
                        <a:pt x="3305341" y="1692309"/>
                        <a:pt x="3553462" y="1882392"/>
                      </a:cubicBezTo>
                      <a:lnTo>
                        <a:pt x="3553791" y="1882639"/>
                      </a:lnTo>
                      <a:lnTo>
                        <a:pt x="3554121" y="1882886"/>
                      </a:lnTo>
                      <a:lnTo>
                        <a:pt x="3555767" y="1884039"/>
                      </a:lnTo>
                      <a:lnTo>
                        <a:pt x="3556096" y="1884286"/>
                      </a:lnTo>
                      <a:lnTo>
                        <a:pt x="3556425" y="1884533"/>
                      </a:lnTo>
                      <a:cubicBezTo>
                        <a:pt x="3806440" y="2057575"/>
                        <a:pt x="3842003" y="2203698"/>
                        <a:pt x="3843732" y="2323807"/>
                      </a:cubicBezTo>
                      <a:lnTo>
                        <a:pt x="3843732" y="2626343"/>
                      </a:lnTo>
                      <a:cubicBezTo>
                        <a:pt x="3820023" y="2934066"/>
                        <a:pt x="3616768" y="3128924"/>
                        <a:pt x="3312997" y="3135263"/>
                      </a:cubicBezTo>
                      <a:cubicBezTo>
                        <a:pt x="3095253" y="3123984"/>
                        <a:pt x="2846556" y="2969876"/>
                        <a:pt x="2813051" y="2657708"/>
                      </a:cubicBezTo>
                      <a:lnTo>
                        <a:pt x="2812804" y="2475528"/>
                      </a:lnTo>
                      <a:lnTo>
                        <a:pt x="2808029" y="1330665"/>
                      </a:lnTo>
                      <a:lnTo>
                        <a:pt x="2808029" y="1330007"/>
                      </a:lnTo>
                      <a:cubicBezTo>
                        <a:pt x="2808029" y="1330007"/>
                        <a:pt x="2808029" y="1329348"/>
                        <a:pt x="2808029" y="1329348"/>
                      </a:cubicBezTo>
                      <a:lnTo>
                        <a:pt x="2807865" y="1326055"/>
                      </a:lnTo>
                      <a:lnTo>
                        <a:pt x="2807865" y="1325397"/>
                      </a:lnTo>
                      <a:cubicBezTo>
                        <a:pt x="2807865" y="1325397"/>
                        <a:pt x="2807782" y="1324738"/>
                        <a:pt x="2807782" y="1324738"/>
                      </a:cubicBezTo>
                      <a:cubicBezTo>
                        <a:pt x="2776253" y="952886"/>
                        <a:pt x="2631035" y="631086"/>
                        <a:pt x="2388019" y="393914"/>
                      </a:cubicBezTo>
                      <a:cubicBezTo>
                        <a:pt x="2133230" y="145382"/>
                        <a:pt x="1787309" y="9220"/>
                        <a:pt x="1387468" y="0"/>
                      </a:cubicBezTo>
                      <a:lnTo>
                        <a:pt x="1385904" y="0"/>
                      </a:lnTo>
                      <a:cubicBezTo>
                        <a:pt x="1385904" y="0"/>
                        <a:pt x="1384751" y="0"/>
                        <a:pt x="1384751" y="0"/>
                      </a:cubicBezTo>
                      <a:lnTo>
                        <a:pt x="1383599" y="0"/>
                      </a:lnTo>
                      <a:cubicBezTo>
                        <a:pt x="1383599" y="0"/>
                        <a:pt x="1382117" y="165"/>
                        <a:pt x="1382117" y="165"/>
                      </a:cubicBezTo>
                      <a:cubicBezTo>
                        <a:pt x="973467" y="20663"/>
                        <a:pt x="625735" y="176006"/>
                        <a:pt x="376462" y="449482"/>
                      </a:cubicBezTo>
                      <a:cubicBezTo>
                        <a:pt x="147605" y="700567"/>
                        <a:pt x="14406" y="1042618"/>
                        <a:pt x="1235" y="1412741"/>
                      </a:cubicBezTo>
                      <a:lnTo>
                        <a:pt x="1235" y="1413317"/>
                      </a:lnTo>
                      <a:cubicBezTo>
                        <a:pt x="1235" y="1413317"/>
                        <a:pt x="1235" y="1413894"/>
                        <a:pt x="1235" y="1413894"/>
                      </a:cubicBezTo>
                      <a:lnTo>
                        <a:pt x="0" y="3471963"/>
                      </a:lnTo>
                      <a:lnTo>
                        <a:pt x="0" y="3504892"/>
                      </a:lnTo>
                      <a:cubicBezTo>
                        <a:pt x="0" y="3504892"/>
                        <a:pt x="32929" y="3504892"/>
                        <a:pt x="32929" y="3504892"/>
                      </a:cubicBezTo>
                      <a:lnTo>
                        <a:pt x="336947" y="3504892"/>
                      </a:lnTo>
                      <a:cubicBezTo>
                        <a:pt x="336947" y="3504892"/>
                        <a:pt x="369876" y="3504892"/>
                        <a:pt x="369876" y="3504892"/>
                      </a:cubicBezTo>
                      <a:lnTo>
                        <a:pt x="369876" y="3471963"/>
                      </a:lnTo>
                      <a:cubicBezTo>
                        <a:pt x="369876" y="3471963"/>
                        <a:pt x="370288" y="1392654"/>
                        <a:pt x="370288" y="1392654"/>
                      </a:cubicBezTo>
                      <a:cubicBezTo>
                        <a:pt x="420505" y="709458"/>
                        <a:pt x="942843" y="387493"/>
                        <a:pt x="1407472" y="377203"/>
                      </a:cubicBezTo>
                      <a:cubicBezTo>
                        <a:pt x="1987518" y="393750"/>
                        <a:pt x="2412798" y="812526"/>
                        <a:pt x="2441940" y="1395865"/>
                      </a:cubicBezTo>
                      <a:lnTo>
                        <a:pt x="2447950" y="2646759"/>
                      </a:lnTo>
                      <a:lnTo>
                        <a:pt x="2447950" y="2647088"/>
                      </a:lnTo>
                      <a:cubicBezTo>
                        <a:pt x="2447950" y="2647088"/>
                        <a:pt x="2447950" y="2647418"/>
                        <a:pt x="2447950" y="2647418"/>
                      </a:cubicBezTo>
                      <a:lnTo>
                        <a:pt x="2447950" y="2649147"/>
                      </a:lnTo>
                      <a:cubicBezTo>
                        <a:pt x="2447950" y="2649147"/>
                        <a:pt x="2447950" y="2649476"/>
                        <a:pt x="2447950" y="2649476"/>
                      </a:cubicBezTo>
                      <a:lnTo>
                        <a:pt x="2447950" y="2649805"/>
                      </a:lnTo>
                      <a:cubicBezTo>
                        <a:pt x="2466308" y="3043143"/>
                        <a:pt x="2775018" y="3476161"/>
                        <a:pt x="3311104" y="3503904"/>
                      </a:cubicBezTo>
                      <a:lnTo>
                        <a:pt x="3311515" y="3503904"/>
                      </a:lnTo>
                      <a:cubicBezTo>
                        <a:pt x="3311515" y="3503904"/>
                        <a:pt x="3311927" y="3503904"/>
                        <a:pt x="3311927" y="3503904"/>
                      </a:cubicBezTo>
                      <a:lnTo>
                        <a:pt x="3314150" y="3503904"/>
                      </a:lnTo>
                      <a:cubicBezTo>
                        <a:pt x="3314150" y="3503904"/>
                        <a:pt x="3314643" y="3503904"/>
                        <a:pt x="3314643" y="3503904"/>
                      </a:cubicBezTo>
                      <a:lnTo>
                        <a:pt x="3315137" y="3503904"/>
                      </a:lnTo>
                      <a:cubicBezTo>
                        <a:pt x="3573713" y="3503245"/>
                        <a:pt x="3798619" y="3417712"/>
                        <a:pt x="3965570" y="3256442"/>
                      </a:cubicBezTo>
                      <a:cubicBezTo>
                        <a:pt x="4132356" y="3095254"/>
                        <a:pt x="4226780" y="2872406"/>
                        <a:pt x="4238634" y="2611937"/>
                      </a:cubicBezTo>
                      <a:lnTo>
                        <a:pt x="4238634" y="2611278"/>
                      </a:lnTo>
                      <a:cubicBezTo>
                        <a:pt x="4238634" y="2611278"/>
                        <a:pt x="4238634" y="2610620"/>
                        <a:pt x="4238634" y="2610620"/>
                      </a:cubicBezTo>
                      <a:lnTo>
                        <a:pt x="4239952" y="2329158"/>
                      </a:lnTo>
                      <a:lnTo>
                        <a:pt x="4239952" y="2328335"/>
                      </a:lnTo>
                      <a:cubicBezTo>
                        <a:pt x="4239952" y="2328335"/>
                        <a:pt x="4239952" y="2327512"/>
                        <a:pt x="4239952" y="2327512"/>
                      </a:cubicBezTo>
                      <a:lnTo>
                        <a:pt x="4239952" y="2326441"/>
                      </a:lnTo>
                      <a:cubicBezTo>
                        <a:pt x="4225545" y="2020365"/>
                        <a:pt x="4084526" y="1778501"/>
                        <a:pt x="3820928" y="1607352"/>
                      </a:cubicBezTo>
                      <a:cubicBezTo>
                        <a:pt x="3639242" y="1470943"/>
                        <a:pt x="3554038" y="1330254"/>
                        <a:pt x="3552968" y="1164785"/>
                      </a:cubicBezTo>
                      <a:lnTo>
                        <a:pt x="3554121" y="499205"/>
                      </a:lnTo>
                      <a:cubicBezTo>
                        <a:pt x="3567127" y="421493"/>
                        <a:pt x="3618497" y="374239"/>
                        <a:pt x="3695633" y="369218"/>
                      </a:cubicBezTo>
                      <a:cubicBezTo>
                        <a:pt x="3782237" y="372922"/>
                        <a:pt x="3835170" y="423304"/>
                        <a:pt x="3844802" y="511389"/>
                      </a:cubicBezTo>
                      <a:lnTo>
                        <a:pt x="3844802" y="989190"/>
                      </a:lnTo>
                      <a:cubicBezTo>
                        <a:pt x="3844802" y="989190"/>
                        <a:pt x="3844802" y="1022119"/>
                        <a:pt x="3844802" y="1022119"/>
                      </a:cubicBezTo>
                      <a:lnTo>
                        <a:pt x="3877731" y="1022119"/>
                      </a:lnTo>
                      <a:cubicBezTo>
                        <a:pt x="3877731" y="1022119"/>
                        <a:pt x="4208257" y="1021872"/>
                        <a:pt x="4208257" y="1021872"/>
                      </a:cubicBezTo>
                      <a:lnTo>
                        <a:pt x="4241104" y="1021872"/>
                      </a:lnTo>
                      <a:lnTo>
                        <a:pt x="4241104" y="508425"/>
                      </a:lnTo>
                      <a:cubicBezTo>
                        <a:pt x="4241104" y="508425"/>
                        <a:pt x="4241104" y="506532"/>
                        <a:pt x="4241104" y="506532"/>
                      </a:cubicBezTo>
                      <a:lnTo>
                        <a:pt x="4240939" y="504639"/>
                      </a:lnTo>
                      <a:cubicBezTo>
                        <a:pt x="4227438" y="361726"/>
                        <a:pt x="4170141" y="238571"/>
                        <a:pt x="4075224" y="148510"/>
                      </a:cubicBezTo>
                      <a:close/>
                    </a:path>
                  </a:pathLst>
                </a:custGeom>
                <a:solidFill>
                  <a:srgbClr val="0066A3"/>
                </a:solidFill>
                <a:ln w="8232" cap="flat">
                  <a:noFill/>
                  <a:prstDash val="solid"/>
                  <a:miter/>
                </a:ln>
              </p:spPr>
              <p:txBody>
                <a:bodyPr rtlCol="0" anchor="ctr"/>
                <a:lstStyle/>
                <a:p>
                  <a:endParaRPr lang="en-US"/>
                </a:p>
              </p:txBody>
            </p:sp>
            <p:sp>
              <p:nvSpPr>
                <p:cNvPr id="175" name="Forma Livre: Forma 174">
                  <a:extLst>
                    <a:ext uri="{FF2B5EF4-FFF2-40B4-BE49-F238E27FC236}">
                      <a16:creationId xmlns:a16="http://schemas.microsoft.com/office/drawing/2014/main" id="{5112518E-7E25-AC48-7AF0-883FD241057B}"/>
                    </a:ext>
                  </a:extLst>
                </p:cNvPr>
                <p:cNvSpPr/>
                <p:nvPr/>
              </p:nvSpPr>
              <p:spPr>
                <a:xfrm>
                  <a:off x="7996750" y="1084283"/>
                  <a:ext cx="2813544" cy="3504973"/>
                </a:xfrm>
                <a:custGeom>
                  <a:avLst/>
                  <a:gdLst>
                    <a:gd name="connsiteX0" fmla="*/ 2813215 w 2813544"/>
                    <a:gd name="connsiteY0" fmla="*/ 1364171 h 3504973"/>
                    <a:gd name="connsiteX1" fmla="*/ 2813215 w 2813544"/>
                    <a:gd name="connsiteY1" fmla="*/ 1363594 h 3504973"/>
                    <a:gd name="connsiteX2" fmla="*/ 2813215 w 2813544"/>
                    <a:gd name="connsiteY2" fmla="*/ 1363018 h 3504973"/>
                    <a:gd name="connsiteX3" fmla="*/ 2350973 w 2813544"/>
                    <a:gd name="connsiteY3" fmla="*/ 362879 h 3504973"/>
                    <a:gd name="connsiteX4" fmla="*/ 1390432 w 2813544"/>
                    <a:gd name="connsiteY4" fmla="*/ 0 h 3504973"/>
                    <a:gd name="connsiteX5" fmla="*/ 1389197 w 2813544"/>
                    <a:gd name="connsiteY5" fmla="*/ 0 h 3504973"/>
                    <a:gd name="connsiteX6" fmla="*/ 1388044 w 2813544"/>
                    <a:gd name="connsiteY6" fmla="*/ 0 h 3504973"/>
                    <a:gd name="connsiteX7" fmla="*/ 1386891 w 2813544"/>
                    <a:gd name="connsiteY7" fmla="*/ 0 h 3504973"/>
                    <a:gd name="connsiteX8" fmla="*/ 1385491 w 2813544"/>
                    <a:gd name="connsiteY8" fmla="*/ 165 h 3504973"/>
                    <a:gd name="connsiteX9" fmla="*/ 421987 w 2813544"/>
                    <a:gd name="connsiteY9" fmla="*/ 384530 h 3504973"/>
                    <a:gd name="connsiteX10" fmla="*/ 1153 w 2813544"/>
                    <a:gd name="connsiteY10" fmla="*/ 1432992 h 3504973"/>
                    <a:gd name="connsiteX11" fmla="*/ 1153 w 2813544"/>
                    <a:gd name="connsiteY11" fmla="*/ 1433404 h 3504973"/>
                    <a:gd name="connsiteX12" fmla="*/ 1153 w 2813544"/>
                    <a:gd name="connsiteY12" fmla="*/ 1433816 h 3504973"/>
                    <a:gd name="connsiteX13" fmla="*/ 0 w 2813544"/>
                    <a:gd name="connsiteY13" fmla="*/ 3472045 h 3504973"/>
                    <a:gd name="connsiteX14" fmla="*/ 0 w 2813544"/>
                    <a:gd name="connsiteY14" fmla="*/ 3504974 h 3504973"/>
                    <a:gd name="connsiteX15" fmla="*/ 32929 w 2813544"/>
                    <a:gd name="connsiteY15" fmla="*/ 3504974 h 3504973"/>
                    <a:gd name="connsiteX16" fmla="*/ 336947 w 2813544"/>
                    <a:gd name="connsiteY16" fmla="*/ 3504974 h 3504973"/>
                    <a:gd name="connsiteX17" fmla="*/ 369876 w 2813544"/>
                    <a:gd name="connsiteY17" fmla="*/ 3504974 h 3504973"/>
                    <a:gd name="connsiteX18" fmla="*/ 369876 w 2813544"/>
                    <a:gd name="connsiteY18" fmla="*/ 3472045 h 3504973"/>
                    <a:gd name="connsiteX19" fmla="*/ 370288 w 2813544"/>
                    <a:gd name="connsiteY19" fmla="*/ 1393477 h 3504973"/>
                    <a:gd name="connsiteX20" fmla="*/ 1406072 w 2813544"/>
                    <a:gd name="connsiteY20" fmla="*/ 377368 h 3504973"/>
                    <a:gd name="connsiteX21" fmla="*/ 2446221 w 2813544"/>
                    <a:gd name="connsiteY21" fmla="*/ 1430523 h 3504973"/>
                    <a:gd name="connsiteX22" fmla="*/ 2447044 w 2813544"/>
                    <a:gd name="connsiteY22" fmla="*/ 3472045 h 3504973"/>
                    <a:gd name="connsiteX23" fmla="*/ 2447044 w 2813544"/>
                    <a:gd name="connsiteY23" fmla="*/ 3504892 h 3504973"/>
                    <a:gd name="connsiteX24" fmla="*/ 2479973 w 2813544"/>
                    <a:gd name="connsiteY24" fmla="*/ 3504892 h 3504973"/>
                    <a:gd name="connsiteX25" fmla="*/ 2780451 w 2813544"/>
                    <a:gd name="connsiteY25" fmla="*/ 3504892 h 3504973"/>
                    <a:gd name="connsiteX26" fmla="*/ 2813380 w 2813544"/>
                    <a:gd name="connsiteY26" fmla="*/ 3504892 h 3504973"/>
                    <a:gd name="connsiteX27" fmla="*/ 2813380 w 2813544"/>
                    <a:gd name="connsiteY27" fmla="*/ 3471963 h 3504973"/>
                    <a:gd name="connsiteX28" fmla="*/ 2813545 w 2813544"/>
                    <a:gd name="connsiteY28" fmla="*/ 1368534 h 3504973"/>
                    <a:gd name="connsiteX29" fmla="*/ 2813545 w 2813544"/>
                    <a:gd name="connsiteY29" fmla="*/ 1367299 h 3504973"/>
                    <a:gd name="connsiteX30" fmla="*/ 2813380 w 2813544"/>
                    <a:gd name="connsiteY30" fmla="*/ 1364253 h 35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3544" h="3504973">
                      <a:moveTo>
                        <a:pt x="2813215" y="1364171"/>
                      </a:moveTo>
                      <a:lnTo>
                        <a:pt x="2813215" y="1363594"/>
                      </a:lnTo>
                      <a:cubicBezTo>
                        <a:pt x="2813215" y="1363594"/>
                        <a:pt x="2813215" y="1363018"/>
                        <a:pt x="2813215" y="1363018"/>
                      </a:cubicBezTo>
                      <a:cubicBezTo>
                        <a:pt x="2782592" y="954532"/>
                        <a:pt x="2622803" y="608695"/>
                        <a:pt x="2350973" y="362879"/>
                      </a:cubicBezTo>
                      <a:cubicBezTo>
                        <a:pt x="2098160" y="134186"/>
                        <a:pt x="1757014" y="5269"/>
                        <a:pt x="1390432" y="0"/>
                      </a:cubicBezTo>
                      <a:lnTo>
                        <a:pt x="1389197" y="0"/>
                      </a:lnTo>
                      <a:cubicBezTo>
                        <a:pt x="1389197" y="0"/>
                        <a:pt x="1388044" y="0"/>
                        <a:pt x="1388044" y="0"/>
                      </a:cubicBezTo>
                      <a:lnTo>
                        <a:pt x="1386891" y="0"/>
                      </a:lnTo>
                      <a:cubicBezTo>
                        <a:pt x="1386891" y="0"/>
                        <a:pt x="1385491" y="165"/>
                        <a:pt x="1385491" y="165"/>
                      </a:cubicBezTo>
                      <a:cubicBezTo>
                        <a:pt x="997834" y="20416"/>
                        <a:pt x="664591" y="153367"/>
                        <a:pt x="421987" y="384530"/>
                      </a:cubicBezTo>
                      <a:cubicBezTo>
                        <a:pt x="157566" y="636437"/>
                        <a:pt x="12101" y="998987"/>
                        <a:pt x="1153" y="1432992"/>
                      </a:cubicBezTo>
                      <a:lnTo>
                        <a:pt x="1153" y="1433404"/>
                      </a:lnTo>
                      <a:cubicBezTo>
                        <a:pt x="1153" y="1433404"/>
                        <a:pt x="1153" y="1433816"/>
                        <a:pt x="1153" y="1433816"/>
                      </a:cubicBezTo>
                      <a:lnTo>
                        <a:pt x="0" y="3472045"/>
                      </a:lnTo>
                      <a:lnTo>
                        <a:pt x="0" y="3504974"/>
                      </a:lnTo>
                      <a:cubicBezTo>
                        <a:pt x="0" y="3504974"/>
                        <a:pt x="32929" y="3504974"/>
                        <a:pt x="32929" y="3504974"/>
                      </a:cubicBezTo>
                      <a:lnTo>
                        <a:pt x="336947" y="3504974"/>
                      </a:lnTo>
                      <a:cubicBezTo>
                        <a:pt x="336947" y="3504974"/>
                        <a:pt x="369876" y="3504974"/>
                        <a:pt x="369876" y="3504974"/>
                      </a:cubicBezTo>
                      <a:lnTo>
                        <a:pt x="369876" y="3472045"/>
                      </a:lnTo>
                      <a:cubicBezTo>
                        <a:pt x="369876" y="3472045"/>
                        <a:pt x="370288" y="1393477"/>
                        <a:pt x="370288" y="1393477"/>
                      </a:cubicBezTo>
                      <a:cubicBezTo>
                        <a:pt x="427255" y="788981"/>
                        <a:pt x="833683" y="390210"/>
                        <a:pt x="1406072" y="377368"/>
                      </a:cubicBezTo>
                      <a:cubicBezTo>
                        <a:pt x="1997973" y="383377"/>
                        <a:pt x="2406212" y="796720"/>
                        <a:pt x="2446221" y="1430523"/>
                      </a:cubicBezTo>
                      <a:lnTo>
                        <a:pt x="2447044" y="3472045"/>
                      </a:lnTo>
                      <a:lnTo>
                        <a:pt x="2447044" y="3504892"/>
                      </a:lnTo>
                      <a:cubicBezTo>
                        <a:pt x="2447044" y="3504892"/>
                        <a:pt x="2479973" y="3504892"/>
                        <a:pt x="2479973" y="3504892"/>
                      </a:cubicBezTo>
                      <a:lnTo>
                        <a:pt x="2780451" y="3504892"/>
                      </a:lnTo>
                      <a:cubicBezTo>
                        <a:pt x="2780451" y="3504892"/>
                        <a:pt x="2813380" y="3504892"/>
                        <a:pt x="2813380" y="3504892"/>
                      </a:cubicBezTo>
                      <a:lnTo>
                        <a:pt x="2813380" y="3471963"/>
                      </a:lnTo>
                      <a:cubicBezTo>
                        <a:pt x="2813380" y="3471963"/>
                        <a:pt x="2813545" y="1368534"/>
                        <a:pt x="2813545" y="1368534"/>
                      </a:cubicBezTo>
                      <a:lnTo>
                        <a:pt x="2813545" y="1367299"/>
                      </a:lnTo>
                      <a:cubicBezTo>
                        <a:pt x="2813545" y="1367299"/>
                        <a:pt x="2813380" y="1364253"/>
                        <a:pt x="2813380" y="1364253"/>
                      </a:cubicBezTo>
                      <a:close/>
                    </a:path>
                  </a:pathLst>
                </a:custGeom>
                <a:solidFill>
                  <a:srgbClr val="0066A3"/>
                </a:solidFill>
                <a:ln w="8232" cap="flat">
                  <a:noFill/>
                  <a:prstDash val="solid"/>
                  <a:miter/>
                </a:ln>
              </p:spPr>
              <p:txBody>
                <a:bodyPr rtlCol="0" anchor="ctr"/>
                <a:lstStyle/>
                <a:p>
                  <a:endParaRPr lang="en-US"/>
                </a:p>
              </p:txBody>
            </p:sp>
            <p:sp>
              <p:nvSpPr>
                <p:cNvPr id="176" name="Forma Livre: Forma 175">
                  <a:extLst>
                    <a:ext uri="{FF2B5EF4-FFF2-40B4-BE49-F238E27FC236}">
                      <a16:creationId xmlns:a16="http://schemas.microsoft.com/office/drawing/2014/main" id="{DDE1E4AF-9FC4-DC94-404F-832F453187F7}"/>
                    </a:ext>
                  </a:extLst>
                </p:cNvPr>
                <p:cNvSpPr/>
                <p:nvPr/>
              </p:nvSpPr>
              <p:spPr>
                <a:xfrm>
                  <a:off x="5237456" y="1082307"/>
                  <a:ext cx="1081473" cy="3506949"/>
                </a:xfrm>
                <a:custGeom>
                  <a:avLst/>
                  <a:gdLst>
                    <a:gd name="connsiteX0" fmla="*/ 1080815 w 1081473"/>
                    <a:gd name="connsiteY0" fmla="*/ 520856 h 3506949"/>
                    <a:gd name="connsiteX1" fmla="*/ 1080815 w 1081473"/>
                    <a:gd name="connsiteY1" fmla="*/ 520198 h 3506949"/>
                    <a:gd name="connsiteX2" fmla="*/ 1080651 w 1081473"/>
                    <a:gd name="connsiteY2" fmla="*/ 517069 h 3506949"/>
                    <a:gd name="connsiteX3" fmla="*/ 1080651 w 1081473"/>
                    <a:gd name="connsiteY3" fmla="*/ 516411 h 3506949"/>
                    <a:gd name="connsiteX4" fmla="*/ 1080651 w 1081473"/>
                    <a:gd name="connsiteY4" fmla="*/ 515752 h 3506949"/>
                    <a:gd name="connsiteX5" fmla="*/ 915841 w 1081473"/>
                    <a:gd name="connsiteY5" fmla="*/ 142583 h 3506949"/>
                    <a:gd name="connsiteX6" fmla="*/ 556913 w 1081473"/>
                    <a:gd name="connsiteY6" fmla="*/ 82 h 3506949"/>
                    <a:gd name="connsiteX7" fmla="*/ 555679 w 1081473"/>
                    <a:gd name="connsiteY7" fmla="*/ 82 h 3506949"/>
                    <a:gd name="connsiteX8" fmla="*/ 554691 w 1081473"/>
                    <a:gd name="connsiteY8" fmla="*/ 0 h 3506949"/>
                    <a:gd name="connsiteX9" fmla="*/ 553702 w 1081473"/>
                    <a:gd name="connsiteY9" fmla="*/ 0 h 3506949"/>
                    <a:gd name="connsiteX10" fmla="*/ 552386 w 1081473"/>
                    <a:gd name="connsiteY10" fmla="*/ 0 h 3506949"/>
                    <a:gd name="connsiteX11" fmla="*/ 158307 w 1081473"/>
                    <a:gd name="connsiteY11" fmla="*/ 156743 h 3506949"/>
                    <a:gd name="connsiteX12" fmla="*/ 82 w 1081473"/>
                    <a:gd name="connsiteY12" fmla="*/ 535427 h 3506949"/>
                    <a:gd name="connsiteX13" fmla="*/ 82 w 1081473"/>
                    <a:gd name="connsiteY13" fmla="*/ 536580 h 3506949"/>
                    <a:gd name="connsiteX14" fmla="*/ 82 w 1081473"/>
                    <a:gd name="connsiteY14" fmla="*/ 537732 h 3506949"/>
                    <a:gd name="connsiteX15" fmla="*/ 82 w 1081473"/>
                    <a:gd name="connsiteY15" fmla="*/ 3474021 h 3506949"/>
                    <a:gd name="connsiteX16" fmla="*/ 0 w 1081473"/>
                    <a:gd name="connsiteY16" fmla="*/ 3506950 h 3506949"/>
                    <a:gd name="connsiteX17" fmla="*/ 394573 w 1081473"/>
                    <a:gd name="connsiteY17" fmla="*/ 3506950 h 3506949"/>
                    <a:gd name="connsiteX18" fmla="*/ 394573 w 1081473"/>
                    <a:gd name="connsiteY18" fmla="*/ 2928550 h 3506949"/>
                    <a:gd name="connsiteX19" fmla="*/ 550410 w 1081473"/>
                    <a:gd name="connsiteY19" fmla="*/ 2949872 h 3506949"/>
                    <a:gd name="connsiteX20" fmla="*/ 816066 w 1081473"/>
                    <a:gd name="connsiteY20" fmla="*/ 2879074 h 3506949"/>
                    <a:gd name="connsiteX21" fmla="*/ 1081227 w 1081473"/>
                    <a:gd name="connsiteY21" fmla="*/ 2431485 h 3506949"/>
                    <a:gd name="connsiteX22" fmla="*/ 1081392 w 1081473"/>
                    <a:gd name="connsiteY22" fmla="*/ 2429921 h 3506949"/>
                    <a:gd name="connsiteX23" fmla="*/ 1081392 w 1081473"/>
                    <a:gd name="connsiteY23" fmla="*/ 2428604 h 3506949"/>
                    <a:gd name="connsiteX24" fmla="*/ 1081474 w 1081473"/>
                    <a:gd name="connsiteY24" fmla="*/ 2427287 h 3506949"/>
                    <a:gd name="connsiteX25" fmla="*/ 1081063 w 1081473"/>
                    <a:gd name="connsiteY25" fmla="*/ 521515 h 3506949"/>
                    <a:gd name="connsiteX26" fmla="*/ 1081063 w 1081473"/>
                    <a:gd name="connsiteY26" fmla="*/ 520856 h 3506949"/>
                    <a:gd name="connsiteX27" fmla="*/ 686572 w 1081473"/>
                    <a:gd name="connsiteY27" fmla="*/ 528183 h 3506949"/>
                    <a:gd name="connsiteX28" fmla="*/ 686572 w 1081473"/>
                    <a:gd name="connsiteY28" fmla="*/ 2423747 h 3506949"/>
                    <a:gd name="connsiteX29" fmla="*/ 540366 w 1081473"/>
                    <a:gd name="connsiteY29" fmla="*/ 2569870 h 3506949"/>
                    <a:gd name="connsiteX30" fmla="*/ 540366 w 1081473"/>
                    <a:gd name="connsiteY30" fmla="*/ 2569870 h 3506949"/>
                    <a:gd name="connsiteX31" fmla="*/ 394161 w 1081473"/>
                    <a:gd name="connsiteY31" fmla="*/ 2423747 h 3506949"/>
                    <a:gd name="connsiteX32" fmla="*/ 394161 w 1081473"/>
                    <a:gd name="connsiteY32" fmla="*/ 528183 h 3506949"/>
                    <a:gd name="connsiteX33" fmla="*/ 540366 w 1081473"/>
                    <a:gd name="connsiteY33" fmla="*/ 382060 h 3506949"/>
                    <a:gd name="connsiteX34" fmla="*/ 686572 w 1081473"/>
                    <a:gd name="connsiteY34" fmla="*/ 52818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1473" h="3506949">
                      <a:moveTo>
                        <a:pt x="1080815" y="520856"/>
                      </a:moveTo>
                      <a:lnTo>
                        <a:pt x="1080815" y="520198"/>
                      </a:lnTo>
                      <a:cubicBezTo>
                        <a:pt x="1080815" y="520198"/>
                        <a:pt x="1080651" y="517069"/>
                        <a:pt x="1080651" y="517069"/>
                      </a:cubicBezTo>
                      <a:lnTo>
                        <a:pt x="1080651" y="516411"/>
                      </a:lnTo>
                      <a:cubicBezTo>
                        <a:pt x="1080651" y="516411"/>
                        <a:pt x="1080651" y="515752"/>
                        <a:pt x="1080651" y="515752"/>
                      </a:cubicBezTo>
                      <a:cubicBezTo>
                        <a:pt x="1068796" y="362138"/>
                        <a:pt x="1011746" y="233056"/>
                        <a:pt x="915841" y="142583"/>
                      </a:cubicBezTo>
                      <a:cubicBezTo>
                        <a:pt x="824380" y="56391"/>
                        <a:pt x="700237" y="7080"/>
                        <a:pt x="556913" y="82"/>
                      </a:cubicBezTo>
                      <a:lnTo>
                        <a:pt x="555679" y="82"/>
                      </a:lnTo>
                      <a:cubicBezTo>
                        <a:pt x="555679" y="82"/>
                        <a:pt x="554691" y="0"/>
                        <a:pt x="554691" y="0"/>
                      </a:cubicBezTo>
                      <a:lnTo>
                        <a:pt x="553702" y="0"/>
                      </a:lnTo>
                      <a:cubicBezTo>
                        <a:pt x="553702" y="0"/>
                        <a:pt x="552386" y="0"/>
                        <a:pt x="552386" y="0"/>
                      </a:cubicBezTo>
                      <a:cubicBezTo>
                        <a:pt x="392926" y="2140"/>
                        <a:pt x="256600" y="56391"/>
                        <a:pt x="158307" y="156743"/>
                      </a:cubicBezTo>
                      <a:cubicBezTo>
                        <a:pt x="65446" y="251578"/>
                        <a:pt x="10702" y="382472"/>
                        <a:pt x="82" y="535427"/>
                      </a:cubicBezTo>
                      <a:lnTo>
                        <a:pt x="82" y="536580"/>
                      </a:lnTo>
                      <a:cubicBezTo>
                        <a:pt x="82" y="536580"/>
                        <a:pt x="82" y="537732"/>
                        <a:pt x="82" y="537732"/>
                      </a:cubicBezTo>
                      <a:lnTo>
                        <a:pt x="82" y="3474021"/>
                      </a:lnTo>
                      <a:cubicBezTo>
                        <a:pt x="82" y="3474021"/>
                        <a:pt x="0" y="3506950"/>
                        <a:pt x="0" y="3506950"/>
                      </a:cubicBezTo>
                      <a:lnTo>
                        <a:pt x="394573" y="3506950"/>
                      </a:lnTo>
                      <a:lnTo>
                        <a:pt x="394573" y="2928550"/>
                      </a:lnTo>
                      <a:cubicBezTo>
                        <a:pt x="446354" y="2942710"/>
                        <a:pt x="498629" y="2949872"/>
                        <a:pt x="550410" y="2949872"/>
                      </a:cubicBezTo>
                      <a:cubicBezTo>
                        <a:pt x="644752" y="2949872"/>
                        <a:pt x="736624" y="2925422"/>
                        <a:pt x="816066" y="2879074"/>
                      </a:cubicBezTo>
                      <a:cubicBezTo>
                        <a:pt x="969350" y="2789672"/>
                        <a:pt x="1066080" y="2626508"/>
                        <a:pt x="1081227" y="2431485"/>
                      </a:cubicBezTo>
                      <a:lnTo>
                        <a:pt x="1081392" y="2429921"/>
                      </a:lnTo>
                      <a:lnTo>
                        <a:pt x="1081392" y="2428604"/>
                      </a:lnTo>
                      <a:cubicBezTo>
                        <a:pt x="1081392" y="2428604"/>
                        <a:pt x="1081474" y="2427287"/>
                        <a:pt x="1081474" y="2427287"/>
                      </a:cubicBezTo>
                      <a:lnTo>
                        <a:pt x="1081063" y="521515"/>
                      </a:lnTo>
                      <a:lnTo>
                        <a:pt x="1081063" y="520856"/>
                      </a:lnTo>
                      <a:close/>
                      <a:moveTo>
                        <a:pt x="686572" y="528183"/>
                      </a:moveTo>
                      <a:lnTo>
                        <a:pt x="686572" y="2423747"/>
                      </a:lnTo>
                      <a:cubicBezTo>
                        <a:pt x="686572" y="2504341"/>
                        <a:pt x="620961" y="2569870"/>
                        <a:pt x="540366" y="2569870"/>
                      </a:cubicBezTo>
                      <a:lnTo>
                        <a:pt x="540366" y="2569870"/>
                      </a:lnTo>
                      <a:cubicBezTo>
                        <a:pt x="459772" y="2569870"/>
                        <a:pt x="394161" y="2504341"/>
                        <a:pt x="394161" y="2423747"/>
                      </a:cubicBezTo>
                      <a:lnTo>
                        <a:pt x="394161" y="528183"/>
                      </a:lnTo>
                      <a:cubicBezTo>
                        <a:pt x="394161" y="447589"/>
                        <a:pt x="459772" y="382060"/>
                        <a:pt x="540366" y="382060"/>
                      </a:cubicBezTo>
                      <a:cubicBezTo>
                        <a:pt x="620961" y="382060"/>
                        <a:pt x="686572" y="447589"/>
                        <a:pt x="686572" y="528183"/>
                      </a:cubicBezTo>
                      <a:close/>
                    </a:path>
                  </a:pathLst>
                </a:custGeom>
                <a:solidFill>
                  <a:srgbClr val="0066A3"/>
                </a:solidFill>
                <a:ln w="8232" cap="flat">
                  <a:noFill/>
                  <a:prstDash val="solid"/>
                  <a:miter/>
                </a:ln>
              </p:spPr>
              <p:txBody>
                <a:bodyPr rtlCol="0" anchor="ctr"/>
                <a:lstStyle/>
                <a:p>
                  <a:endParaRPr lang="en-US"/>
                </a:p>
              </p:txBody>
            </p:sp>
            <p:sp>
              <p:nvSpPr>
                <p:cNvPr id="177" name="Forma Livre: Forma 176">
                  <a:extLst>
                    <a:ext uri="{FF2B5EF4-FFF2-40B4-BE49-F238E27FC236}">
                      <a16:creationId xmlns:a16="http://schemas.microsoft.com/office/drawing/2014/main" id="{2AE1F13A-6E55-6F83-C376-7D3BD1FCCDD8}"/>
                    </a:ext>
                  </a:extLst>
                </p:cNvPr>
                <p:cNvSpPr/>
                <p:nvPr/>
              </p:nvSpPr>
              <p:spPr>
                <a:xfrm>
                  <a:off x="6604343" y="1084941"/>
                  <a:ext cx="1091270" cy="3504232"/>
                </a:xfrm>
                <a:custGeom>
                  <a:avLst/>
                  <a:gdLst>
                    <a:gd name="connsiteX0" fmla="*/ 1091188 w 1091270"/>
                    <a:gd name="connsiteY0" fmla="*/ 521185 h 3504232"/>
                    <a:gd name="connsiteX1" fmla="*/ 1091188 w 1091270"/>
                    <a:gd name="connsiteY1" fmla="*/ 520280 h 3504232"/>
                    <a:gd name="connsiteX2" fmla="*/ 1091024 w 1091270"/>
                    <a:gd name="connsiteY2" fmla="*/ 519374 h 3504232"/>
                    <a:gd name="connsiteX3" fmla="*/ 914853 w 1091270"/>
                    <a:gd name="connsiteY3" fmla="*/ 142254 h 3504232"/>
                    <a:gd name="connsiteX4" fmla="*/ 538555 w 1091270"/>
                    <a:gd name="connsiteY4" fmla="*/ 0 h 3504232"/>
                    <a:gd name="connsiteX5" fmla="*/ 535180 w 1091270"/>
                    <a:gd name="connsiteY5" fmla="*/ 0 h 3504232"/>
                    <a:gd name="connsiteX6" fmla="*/ 532628 w 1091270"/>
                    <a:gd name="connsiteY6" fmla="*/ 82 h 3504232"/>
                    <a:gd name="connsiteX7" fmla="*/ 532134 w 1091270"/>
                    <a:gd name="connsiteY7" fmla="*/ 82 h 3504232"/>
                    <a:gd name="connsiteX8" fmla="*/ 531641 w 1091270"/>
                    <a:gd name="connsiteY8" fmla="*/ 82 h 3504232"/>
                    <a:gd name="connsiteX9" fmla="*/ 176089 w 1091270"/>
                    <a:gd name="connsiteY9" fmla="*/ 149498 h 3504232"/>
                    <a:gd name="connsiteX10" fmla="*/ 10538 w 1091270"/>
                    <a:gd name="connsiteY10" fmla="*/ 512624 h 3504232"/>
                    <a:gd name="connsiteX11" fmla="*/ 4692 w 1091270"/>
                    <a:gd name="connsiteY11" fmla="*/ 558395 h 3504232"/>
                    <a:gd name="connsiteX12" fmla="*/ 0 w 1091270"/>
                    <a:gd name="connsiteY12" fmla="*/ 595029 h 3504232"/>
                    <a:gd name="connsiteX13" fmla="*/ 36880 w 1091270"/>
                    <a:gd name="connsiteY13" fmla="*/ 595441 h 3504232"/>
                    <a:gd name="connsiteX14" fmla="*/ 366830 w 1091270"/>
                    <a:gd name="connsiteY14" fmla="*/ 599474 h 3504232"/>
                    <a:gd name="connsiteX15" fmla="*/ 396631 w 1091270"/>
                    <a:gd name="connsiteY15" fmla="*/ 599804 h 3504232"/>
                    <a:gd name="connsiteX16" fmla="*/ 399924 w 1091270"/>
                    <a:gd name="connsiteY16" fmla="*/ 570167 h 3504232"/>
                    <a:gd name="connsiteX17" fmla="*/ 404040 w 1091270"/>
                    <a:gd name="connsiteY17" fmla="*/ 533122 h 3504232"/>
                    <a:gd name="connsiteX18" fmla="*/ 550327 w 1091270"/>
                    <a:gd name="connsiteY18" fmla="*/ 391362 h 3504232"/>
                    <a:gd name="connsiteX19" fmla="*/ 550904 w 1091270"/>
                    <a:gd name="connsiteY19" fmla="*/ 391362 h 3504232"/>
                    <a:gd name="connsiteX20" fmla="*/ 696780 w 1091270"/>
                    <a:gd name="connsiteY20" fmla="*/ 530406 h 3504232"/>
                    <a:gd name="connsiteX21" fmla="*/ 696780 w 1091270"/>
                    <a:gd name="connsiteY21" fmla="*/ 650350 h 3504232"/>
                    <a:gd name="connsiteX22" fmla="*/ 538391 w 1091270"/>
                    <a:gd name="connsiteY22" fmla="*/ 628864 h 3504232"/>
                    <a:gd name="connsiteX23" fmla="*/ 265491 w 1091270"/>
                    <a:gd name="connsiteY23" fmla="*/ 703283 h 3504232"/>
                    <a:gd name="connsiteX24" fmla="*/ 10043 w 1091270"/>
                    <a:gd name="connsiteY24" fmla="*/ 1147909 h 3504232"/>
                    <a:gd name="connsiteX25" fmla="*/ 10043 w 1091270"/>
                    <a:gd name="connsiteY25" fmla="*/ 1149144 h 3504232"/>
                    <a:gd name="connsiteX26" fmla="*/ 9879 w 1091270"/>
                    <a:gd name="connsiteY26" fmla="*/ 1150131 h 3504232"/>
                    <a:gd name="connsiteX27" fmla="*/ 9879 w 1091270"/>
                    <a:gd name="connsiteY27" fmla="*/ 1151119 h 3504232"/>
                    <a:gd name="connsiteX28" fmla="*/ 10290 w 1091270"/>
                    <a:gd name="connsiteY28" fmla="*/ 2982554 h 3504232"/>
                    <a:gd name="connsiteX29" fmla="*/ 10290 w 1091270"/>
                    <a:gd name="connsiteY29" fmla="*/ 2983953 h 3504232"/>
                    <a:gd name="connsiteX30" fmla="*/ 10455 w 1091270"/>
                    <a:gd name="connsiteY30" fmla="*/ 2987576 h 3504232"/>
                    <a:gd name="connsiteX31" fmla="*/ 10455 w 1091270"/>
                    <a:gd name="connsiteY31" fmla="*/ 2988316 h 3504232"/>
                    <a:gd name="connsiteX32" fmla="*/ 10538 w 1091270"/>
                    <a:gd name="connsiteY32" fmla="*/ 2989057 h 3504232"/>
                    <a:gd name="connsiteX33" fmla="*/ 167527 w 1091270"/>
                    <a:gd name="connsiteY33" fmla="*/ 3354241 h 3504232"/>
                    <a:gd name="connsiteX34" fmla="*/ 536909 w 1091270"/>
                    <a:gd name="connsiteY34" fmla="*/ 3504069 h 3504232"/>
                    <a:gd name="connsiteX35" fmla="*/ 538720 w 1091270"/>
                    <a:gd name="connsiteY35" fmla="*/ 3504233 h 3504232"/>
                    <a:gd name="connsiteX36" fmla="*/ 540202 w 1091270"/>
                    <a:gd name="connsiteY36" fmla="*/ 3504233 h 3504232"/>
                    <a:gd name="connsiteX37" fmla="*/ 541684 w 1091270"/>
                    <a:gd name="connsiteY37" fmla="*/ 3504233 h 3504232"/>
                    <a:gd name="connsiteX38" fmla="*/ 543577 w 1091270"/>
                    <a:gd name="connsiteY38" fmla="*/ 3504233 h 3504232"/>
                    <a:gd name="connsiteX39" fmla="*/ 926543 w 1091270"/>
                    <a:gd name="connsiteY39" fmla="*/ 3356299 h 3504232"/>
                    <a:gd name="connsiteX40" fmla="*/ 1091024 w 1091270"/>
                    <a:gd name="connsiteY40" fmla="*/ 2969300 h 3504232"/>
                    <a:gd name="connsiteX41" fmla="*/ 1091188 w 1091270"/>
                    <a:gd name="connsiteY41" fmla="*/ 2967736 h 3504232"/>
                    <a:gd name="connsiteX42" fmla="*/ 1091188 w 1091270"/>
                    <a:gd name="connsiteY42" fmla="*/ 2966419 h 3504232"/>
                    <a:gd name="connsiteX43" fmla="*/ 1091270 w 1091270"/>
                    <a:gd name="connsiteY43" fmla="*/ 2965101 h 3504232"/>
                    <a:gd name="connsiteX44" fmla="*/ 1091270 w 1091270"/>
                    <a:gd name="connsiteY44" fmla="*/ 525713 h 3504232"/>
                    <a:gd name="connsiteX45" fmla="*/ 1090941 w 1091270"/>
                    <a:gd name="connsiteY45" fmla="*/ 521185 h 3504232"/>
                    <a:gd name="connsiteX46" fmla="*/ 696944 w 1091270"/>
                    <a:gd name="connsiteY46" fmla="*/ 1163385 h 3504232"/>
                    <a:gd name="connsiteX47" fmla="*/ 696944 w 1091270"/>
                    <a:gd name="connsiteY47" fmla="*/ 2986588 h 3504232"/>
                    <a:gd name="connsiteX48" fmla="*/ 552468 w 1091270"/>
                    <a:gd name="connsiteY48" fmla="*/ 3131064 h 3504232"/>
                    <a:gd name="connsiteX49" fmla="*/ 549011 w 1091270"/>
                    <a:gd name="connsiteY49" fmla="*/ 3131064 h 3504232"/>
                    <a:gd name="connsiteX50" fmla="*/ 404534 w 1091270"/>
                    <a:gd name="connsiteY50" fmla="*/ 2986588 h 3504232"/>
                    <a:gd name="connsiteX51" fmla="*/ 404534 w 1091270"/>
                    <a:gd name="connsiteY51" fmla="*/ 1163385 h 3504232"/>
                    <a:gd name="connsiteX52" fmla="*/ 549011 w 1091270"/>
                    <a:gd name="connsiteY52" fmla="*/ 1018909 h 3504232"/>
                    <a:gd name="connsiteX53" fmla="*/ 552468 w 1091270"/>
                    <a:gd name="connsiteY53" fmla="*/ 1018909 h 3504232"/>
                    <a:gd name="connsiteX54" fmla="*/ 696944 w 1091270"/>
                    <a:gd name="connsiteY54" fmla="*/ 1163385 h 350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1270" h="3504232">
                      <a:moveTo>
                        <a:pt x="1091188" y="521185"/>
                      </a:moveTo>
                      <a:lnTo>
                        <a:pt x="1091188" y="520280"/>
                      </a:lnTo>
                      <a:cubicBezTo>
                        <a:pt x="1091188" y="520280"/>
                        <a:pt x="1091024" y="519374"/>
                        <a:pt x="1091024" y="519374"/>
                      </a:cubicBezTo>
                      <a:cubicBezTo>
                        <a:pt x="1074065" y="365348"/>
                        <a:pt x="1013146" y="234949"/>
                        <a:pt x="914853" y="142254"/>
                      </a:cubicBezTo>
                      <a:cubicBezTo>
                        <a:pt x="816148" y="49147"/>
                        <a:pt x="685996" y="0"/>
                        <a:pt x="538555" y="0"/>
                      </a:cubicBezTo>
                      <a:lnTo>
                        <a:pt x="535180" y="0"/>
                      </a:lnTo>
                      <a:cubicBezTo>
                        <a:pt x="535180" y="0"/>
                        <a:pt x="532628" y="82"/>
                        <a:pt x="532628" y="82"/>
                      </a:cubicBezTo>
                      <a:lnTo>
                        <a:pt x="532134" y="82"/>
                      </a:lnTo>
                      <a:cubicBezTo>
                        <a:pt x="532134" y="82"/>
                        <a:pt x="531641" y="82"/>
                        <a:pt x="531641" y="82"/>
                      </a:cubicBezTo>
                      <a:cubicBezTo>
                        <a:pt x="388728" y="9385"/>
                        <a:pt x="265738" y="61083"/>
                        <a:pt x="176089" y="149498"/>
                      </a:cubicBezTo>
                      <a:cubicBezTo>
                        <a:pt x="85533" y="238818"/>
                        <a:pt x="29801" y="360985"/>
                        <a:pt x="10538" y="512624"/>
                      </a:cubicBezTo>
                      <a:lnTo>
                        <a:pt x="4692" y="558395"/>
                      </a:lnTo>
                      <a:lnTo>
                        <a:pt x="0" y="595029"/>
                      </a:lnTo>
                      <a:lnTo>
                        <a:pt x="36880" y="595441"/>
                      </a:lnTo>
                      <a:lnTo>
                        <a:pt x="366830" y="599474"/>
                      </a:lnTo>
                      <a:lnTo>
                        <a:pt x="396631" y="599804"/>
                      </a:lnTo>
                      <a:lnTo>
                        <a:pt x="399924" y="570167"/>
                      </a:lnTo>
                      <a:lnTo>
                        <a:pt x="404040" y="533122"/>
                      </a:lnTo>
                      <a:cubicBezTo>
                        <a:pt x="415730" y="428490"/>
                        <a:pt x="490150" y="391362"/>
                        <a:pt x="550327" y="391362"/>
                      </a:cubicBezTo>
                      <a:lnTo>
                        <a:pt x="550904" y="391362"/>
                      </a:lnTo>
                      <a:cubicBezTo>
                        <a:pt x="610505" y="391527"/>
                        <a:pt x="684349" y="428078"/>
                        <a:pt x="696780" y="530406"/>
                      </a:cubicBezTo>
                      <a:lnTo>
                        <a:pt x="696780" y="650350"/>
                      </a:lnTo>
                      <a:cubicBezTo>
                        <a:pt x="643928" y="636108"/>
                        <a:pt x="590831" y="628864"/>
                        <a:pt x="538391" y="628864"/>
                      </a:cubicBezTo>
                      <a:cubicBezTo>
                        <a:pt x="440592" y="628864"/>
                        <a:pt x="346250" y="654631"/>
                        <a:pt x="265491" y="703283"/>
                      </a:cubicBezTo>
                      <a:cubicBezTo>
                        <a:pt x="114676" y="794168"/>
                        <a:pt x="21569" y="956179"/>
                        <a:pt x="10043" y="1147909"/>
                      </a:cubicBezTo>
                      <a:lnTo>
                        <a:pt x="10043" y="1149144"/>
                      </a:lnTo>
                      <a:cubicBezTo>
                        <a:pt x="10043" y="1149144"/>
                        <a:pt x="9879" y="1150131"/>
                        <a:pt x="9879" y="1150131"/>
                      </a:cubicBezTo>
                      <a:lnTo>
                        <a:pt x="9879" y="1151119"/>
                      </a:lnTo>
                      <a:lnTo>
                        <a:pt x="10290" y="2982554"/>
                      </a:lnTo>
                      <a:lnTo>
                        <a:pt x="10290" y="2983953"/>
                      </a:lnTo>
                      <a:cubicBezTo>
                        <a:pt x="10290" y="2983953"/>
                        <a:pt x="10455" y="2987576"/>
                        <a:pt x="10455" y="2987576"/>
                      </a:cubicBezTo>
                      <a:lnTo>
                        <a:pt x="10455" y="2988316"/>
                      </a:lnTo>
                      <a:cubicBezTo>
                        <a:pt x="10455" y="2988316"/>
                        <a:pt x="10538" y="2989057"/>
                        <a:pt x="10538" y="2989057"/>
                      </a:cubicBezTo>
                      <a:cubicBezTo>
                        <a:pt x="23956" y="3142589"/>
                        <a:pt x="76807" y="3265497"/>
                        <a:pt x="167527" y="3354241"/>
                      </a:cubicBezTo>
                      <a:cubicBezTo>
                        <a:pt x="258246" y="3442985"/>
                        <a:pt x="382472" y="3493366"/>
                        <a:pt x="536909" y="3504069"/>
                      </a:cubicBezTo>
                      <a:lnTo>
                        <a:pt x="538720" y="3504233"/>
                      </a:lnTo>
                      <a:lnTo>
                        <a:pt x="540202" y="3504233"/>
                      </a:lnTo>
                      <a:cubicBezTo>
                        <a:pt x="540202" y="3504233"/>
                        <a:pt x="541684" y="3504233"/>
                        <a:pt x="541684" y="3504233"/>
                      </a:cubicBezTo>
                      <a:lnTo>
                        <a:pt x="543577" y="3504233"/>
                      </a:lnTo>
                      <a:cubicBezTo>
                        <a:pt x="698591" y="3500940"/>
                        <a:pt x="831048" y="3449735"/>
                        <a:pt x="926543" y="3356299"/>
                      </a:cubicBezTo>
                      <a:cubicBezTo>
                        <a:pt x="1021708" y="3263110"/>
                        <a:pt x="1078593" y="3129335"/>
                        <a:pt x="1091024" y="2969300"/>
                      </a:cubicBezTo>
                      <a:lnTo>
                        <a:pt x="1091188" y="2967736"/>
                      </a:lnTo>
                      <a:lnTo>
                        <a:pt x="1091188" y="2966419"/>
                      </a:lnTo>
                      <a:cubicBezTo>
                        <a:pt x="1091188" y="2966419"/>
                        <a:pt x="1091270" y="2965101"/>
                        <a:pt x="1091270" y="2965101"/>
                      </a:cubicBezTo>
                      <a:lnTo>
                        <a:pt x="1091270" y="525713"/>
                      </a:lnTo>
                      <a:cubicBezTo>
                        <a:pt x="1091270" y="525713"/>
                        <a:pt x="1090941" y="521185"/>
                        <a:pt x="1090941" y="521185"/>
                      </a:cubicBezTo>
                      <a:close/>
                      <a:moveTo>
                        <a:pt x="696944" y="1163385"/>
                      </a:moveTo>
                      <a:lnTo>
                        <a:pt x="696944" y="2986588"/>
                      </a:lnTo>
                      <a:cubicBezTo>
                        <a:pt x="696944" y="3066276"/>
                        <a:pt x="632156" y="3131064"/>
                        <a:pt x="552468" y="3131064"/>
                      </a:cubicBezTo>
                      <a:lnTo>
                        <a:pt x="549011" y="3131064"/>
                      </a:lnTo>
                      <a:cubicBezTo>
                        <a:pt x="469405" y="3131064"/>
                        <a:pt x="404534" y="3066276"/>
                        <a:pt x="404534" y="2986588"/>
                      </a:cubicBezTo>
                      <a:lnTo>
                        <a:pt x="404534" y="1163385"/>
                      </a:lnTo>
                      <a:cubicBezTo>
                        <a:pt x="404534" y="1083697"/>
                        <a:pt x="469322" y="1018909"/>
                        <a:pt x="549011" y="1018909"/>
                      </a:cubicBezTo>
                      <a:lnTo>
                        <a:pt x="552468" y="1018909"/>
                      </a:lnTo>
                      <a:cubicBezTo>
                        <a:pt x="632156" y="1018909"/>
                        <a:pt x="696944" y="1083697"/>
                        <a:pt x="696944" y="1163385"/>
                      </a:cubicBezTo>
                      <a:close/>
                    </a:path>
                  </a:pathLst>
                </a:custGeom>
                <a:solidFill>
                  <a:srgbClr val="0066A3"/>
                </a:solidFill>
                <a:ln w="8232" cap="flat">
                  <a:noFill/>
                  <a:prstDash val="solid"/>
                  <a:miter/>
                </a:ln>
              </p:spPr>
              <p:txBody>
                <a:bodyPr rtlCol="0" anchor="ctr"/>
                <a:lstStyle/>
                <a:p>
                  <a:endParaRPr lang="en-US"/>
                </a:p>
              </p:txBody>
            </p:sp>
            <p:sp>
              <p:nvSpPr>
                <p:cNvPr id="178" name="Forma Livre: Forma 177">
                  <a:extLst>
                    <a:ext uri="{FF2B5EF4-FFF2-40B4-BE49-F238E27FC236}">
                      <a16:creationId xmlns:a16="http://schemas.microsoft.com/office/drawing/2014/main" id="{03DAD3B3-37CB-C196-A3BA-6C70DED506E2}"/>
                    </a:ext>
                  </a:extLst>
                </p:cNvPr>
                <p:cNvSpPr/>
                <p:nvPr/>
              </p:nvSpPr>
              <p:spPr>
                <a:xfrm>
                  <a:off x="11108385" y="1082225"/>
                  <a:ext cx="1081309" cy="3506949"/>
                </a:xfrm>
                <a:custGeom>
                  <a:avLst/>
                  <a:gdLst>
                    <a:gd name="connsiteX0" fmla="*/ 1048545 w 1081309"/>
                    <a:gd name="connsiteY0" fmla="*/ 0 h 3506949"/>
                    <a:gd name="connsiteX1" fmla="*/ 686902 w 1081309"/>
                    <a:gd name="connsiteY1" fmla="*/ 0 h 3506949"/>
                    <a:gd name="connsiteX2" fmla="*/ 686902 w 1081309"/>
                    <a:gd name="connsiteY2" fmla="*/ 668872 h 3506949"/>
                    <a:gd name="connsiteX3" fmla="*/ 531064 w 1081309"/>
                    <a:gd name="connsiteY3" fmla="*/ 647551 h 3506949"/>
                    <a:gd name="connsiteX4" fmla="*/ 265408 w 1081309"/>
                    <a:gd name="connsiteY4" fmla="*/ 718348 h 3506949"/>
                    <a:gd name="connsiteX5" fmla="*/ 247 w 1081309"/>
                    <a:gd name="connsiteY5" fmla="*/ 1165937 h 3506949"/>
                    <a:gd name="connsiteX6" fmla="*/ 82 w 1081309"/>
                    <a:gd name="connsiteY6" fmla="*/ 1167501 h 3506949"/>
                    <a:gd name="connsiteX7" fmla="*/ 82 w 1081309"/>
                    <a:gd name="connsiteY7" fmla="*/ 1168819 h 3506949"/>
                    <a:gd name="connsiteX8" fmla="*/ 0 w 1081309"/>
                    <a:gd name="connsiteY8" fmla="*/ 1170136 h 3506949"/>
                    <a:gd name="connsiteX9" fmla="*/ 0 w 1081309"/>
                    <a:gd name="connsiteY9" fmla="*/ 1190223 h 3506949"/>
                    <a:gd name="connsiteX10" fmla="*/ 412 w 1081309"/>
                    <a:gd name="connsiteY10" fmla="*/ 2985517 h 3506949"/>
                    <a:gd name="connsiteX11" fmla="*/ 412 w 1081309"/>
                    <a:gd name="connsiteY11" fmla="*/ 2986752 h 3506949"/>
                    <a:gd name="connsiteX12" fmla="*/ 576 w 1081309"/>
                    <a:gd name="connsiteY12" fmla="*/ 2989880 h 3506949"/>
                    <a:gd name="connsiteX13" fmla="*/ 576 w 1081309"/>
                    <a:gd name="connsiteY13" fmla="*/ 2990539 h 3506949"/>
                    <a:gd name="connsiteX14" fmla="*/ 576 w 1081309"/>
                    <a:gd name="connsiteY14" fmla="*/ 2991198 h 3506949"/>
                    <a:gd name="connsiteX15" fmla="*/ 165469 w 1081309"/>
                    <a:gd name="connsiteY15" fmla="*/ 3364367 h 3506949"/>
                    <a:gd name="connsiteX16" fmla="*/ 524396 w 1081309"/>
                    <a:gd name="connsiteY16" fmla="*/ 3506868 h 3506949"/>
                    <a:gd name="connsiteX17" fmla="*/ 525631 w 1081309"/>
                    <a:gd name="connsiteY17" fmla="*/ 3506868 h 3506949"/>
                    <a:gd name="connsiteX18" fmla="*/ 526618 w 1081309"/>
                    <a:gd name="connsiteY18" fmla="*/ 3506950 h 3506949"/>
                    <a:gd name="connsiteX19" fmla="*/ 527689 w 1081309"/>
                    <a:gd name="connsiteY19" fmla="*/ 3506950 h 3506949"/>
                    <a:gd name="connsiteX20" fmla="*/ 529006 w 1081309"/>
                    <a:gd name="connsiteY20" fmla="*/ 3506950 h 3506949"/>
                    <a:gd name="connsiteX21" fmla="*/ 923085 w 1081309"/>
                    <a:gd name="connsiteY21" fmla="*/ 3350207 h 3506949"/>
                    <a:gd name="connsiteX22" fmla="*/ 1081309 w 1081309"/>
                    <a:gd name="connsiteY22" fmla="*/ 2971523 h 3506949"/>
                    <a:gd name="connsiteX23" fmla="*/ 1081309 w 1081309"/>
                    <a:gd name="connsiteY23" fmla="*/ 2970370 h 3506949"/>
                    <a:gd name="connsiteX24" fmla="*/ 1081309 w 1081309"/>
                    <a:gd name="connsiteY24" fmla="*/ 2969217 h 3506949"/>
                    <a:gd name="connsiteX25" fmla="*/ 1081309 w 1081309"/>
                    <a:gd name="connsiteY25" fmla="*/ 2757895 h 3506949"/>
                    <a:gd name="connsiteX26" fmla="*/ 1081309 w 1081309"/>
                    <a:gd name="connsiteY26" fmla="*/ 766178 h 3506949"/>
                    <a:gd name="connsiteX27" fmla="*/ 1081309 w 1081309"/>
                    <a:gd name="connsiteY27" fmla="*/ 32929 h 3506949"/>
                    <a:gd name="connsiteX28" fmla="*/ 1081309 w 1081309"/>
                    <a:gd name="connsiteY28" fmla="*/ 0 h 3506949"/>
                    <a:gd name="connsiteX29" fmla="*/ 1048380 w 1081309"/>
                    <a:gd name="connsiteY29" fmla="*/ 0 h 3506949"/>
                    <a:gd name="connsiteX30" fmla="*/ 686819 w 1081309"/>
                    <a:gd name="connsiteY30" fmla="*/ 1173593 h 3506949"/>
                    <a:gd name="connsiteX31" fmla="*/ 686819 w 1081309"/>
                    <a:gd name="connsiteY31" fmla="*/ 2978685 h 3506949"/>
                    <a:gd name="connsiteX32" fmla="*/ 540614 w 1081309"/>
                    <a:gd name="connsiteY32" fmla="*/ 3124808 h 3506949"/>
                    <a:gd name="connsiteX33" fmla="*/ 394409 w 1081309"/>
                    <a:gd name="connsiteY33" fmla="*/ 2978685 h 3506949"/>
                    <a:gd name="connsiteX34" fmla="*/ 394409 w 1081309"/>
                    <a:gd name="connsiteY34" fmla="*/ 1173593 h 3506949"/>
                    <a:gd name="connsiteX35" fmla="*/ 540614 w 1081309"/>
                    <a:gd name="connsiteY35" fmla="*/ 1027470 h 3506949"/>
                    <a:gd name="connsiteX36" fmla="*/ 686819 w 1081309"/>
                    <a:gd name="connsiteY36" fmla="*/ 117359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1309" h="3506949">
                      <a:moveTo>
                        <a:pt x="1048545" y="0"/>
                      </a:moveTo>
                      <a:lnTo>
                        <a:pt x="686902" y="0"/>
                      </a:lnTo>
                      <a:lnTo>
                        <a:pt x="686902" y="668872"/>
                      </a:lnTo>
                      <a:cubicBezTo>
                        <a:pt x="635120" y="654713"/>
                        <a:pt x="582846" y="647551"/>
                        <a:pt x="531064" y="647551"/>
                      </a:cubicBezTo>
                      <a:cubicBezTo>
                        <a:pt x="436723" y="647551"/>
                        <a:pt x="344850" y="672001"/>
                        <a:pt x="265408" y="718348"/>
                      </a:cubicBezTo>
                      <a:cubicBezTo>
                        <a:pt x="112124" y="807751"/>
                        <a:pt x="15394" y="970915"/>
                        <a:pt x="247" y="1165937"/>
                      </a:cubicBezTo>
                      <a:lnTo>
                        <a:pt x="82" y="1167501"/>
                      </a:lnTo>
                      <a:lnTo>
                        <a:pt x="82" y="1168819"/>
                      </a:lnTo>
                      <a:cubicBezTo>
                        <a:pt x="82" y="1168819"/>
                        <a:pt x="0" y="1170136"/>
                        <a:pt x="0" y="1170136"/>
                      </a:cubicBezTo>
                      <a:lnTo>
                        <a:pt x="0" y="1190223"/>
                      </a:lnTo>
                      <a:cubicBezTo>
                        <a:pt x="0" y="1190223"/>
                        <a:pt x="412" y="2985517"/>
                        <a:pt x="412" y="2985517"/>
                      </a:cubicBezTo>
                      <a:lnTo>
                        <a:pt x="412" y="2986752"/>
                      </a:lnTo>
                      <a:cubicBezTo>
                        <a:pt x="412" y="2986752"/>
                        <a:pt x="576" y="2989880"/>
                        <a:pt x="576" y="2989880"/>
                      </a:cubicBezTo>
                      <a:lnTo>
                        <a:pt x="576" y="2990539"/>
                      </a:lnTo>
                      <a:cubicBezTo>
                        <a:pt x="576" y="2990539"/>
                        <a:pt x="576" y="2991198"/>
                        <a:pt x="576" y="2991198"/>
                      </a:cubicBezTo>
                      <a:cubicBezTo>
                        <a:pt x="12431" y="3144894"/>
                        <a:pt x="69481" y="3273894"/>
                        <a:pt x="165469" y="3364367"/>
                      </a:cubicBezTo>
                      <a:cubicBezTo>
                        <a:pt x="256929" y="3450559"/>
                        <a:pt x="381072" y="3499870"/>
                        <a:pt x="524396" y="3506868"/>
                      </a:cubicBezTo>
                      <a:lnTo>
                        <a:pt x="525631" y="3506868"/>
                      </a:lnTo>
                      <a:cubicBezTo>
                        <a:pt x="525631" y="3506868"/>
                        <a:pt x="526618" y="3506950"/>
                        <a:pt x="526618" y="3506950"/>
                      </a:cubicBezTo>
                      <a:lnTo>
                        <a:pt x="527689" y="3506950"/>
                      </a:lnTo>
                      <a:cubicBezTo>
                        <a:pt x="527689" y="3506950"/>
                        <a:pt x="529006" y="3506950"/>
                        <a:pt x="529006" y="3506950"/>
                      </a:cubicBezTo>
                      <a:cubicBezTo>
                        <a:pt x="688465" y="3504810"/>
                        <a:pt x="824792" y="3450559"/>
                        <a:pt x="923085" y="3350207"/>
                      </a:cubicBezTo>
                      <a:cubicBezTo>
                        <a:pt x="1015945" y="3255371"/>
                        <a:pt x="1070690" y="3124478"/>
                        <a:pt x="1081309" y="2971523"/>
                      </a:cubicBezTo>
                      <a:lnTo>
                        <a:pt x="1081309" y="2970370"/>
                      </a:lnTo>
                      <a:cubicBezTo>
                        <a:pt x="1081309" y="2970370"/>
                        <a:pt x="1081309" y="2969217"/>
                        <a:pt x="1081309" y="2969217"/>
                      </a:cubicBezTo>
                      <a:lnTo>
                        <a:pt x="1081309" y="2757895"/>
                      </a:lnTo>
                      <a:cubicBezTo>
                        <a:pt x="1081309" y="2757895"/>
                        <a:pt x="1081309" y="766178"/>
                        <a:pt x="1081309" y="766178"/>
                      </a:cubicBezTo>
                      <a:lnTo>
                        <a:pt x="1081309" y="32929"/>
                      </a:lnTo>
                      <a:cubicBezTo>
                        <a:pt x="1081309" y="32929"/>
                        <a:pt x="1081309" y="0"/>
                        <a:pt x="1081309" y="0"/>
                      </a:cubicBezTo>
                      <a:lnTo>
                        <a:pt x="1048380" y="0"/>
                      </a:lnTo>
                      <a:close/>
                      <a:moveTo>
                        <a:pt x="686819" y="1173593"/>
                      </a:moveTo>
                      <a:lnTo>
                        <a:pt x="686819" y="2978685"/>
                      </a:lnTo>
                      <a:cubicBezTo>
                        <a:pt x="686819" y="3059279"/>
                        <a:pt x="621207" y="3124808"/>
                        <a:pt x="540614" y="3124808"/>
                      </a:cubicBezTo>
                      <a:cubicBezTo>
                        <a:pt x="460020" y="3124808"/>
                        <a:pt x="394409" y="3059279"/>
                        <a:pt x="394409" y="2978685"/>
                      </a:cubicBezTo>
                      <a:lnTo>
                        <a:pt x="394409" y="1173593"/>
                      </a:lnTo>
                      <a:cubicBezTo>
                        <a:pt x="394409" y="1092999"/>
                        <a:pt x="460020" y="1027470"/>
                        <a:pt x="540614" y="1027470"/>
                      </a:cubicBezTo>
                      <a:cubicBezTo>
                        <a:pt x="621207" y="1027470"/>
                        <a:pt x="686819" y="1092999"/>
                        <a:pt x="686819" y="1173593"/>
                      </a:cubicBezTo>
                      <a:close/>
                    </a:path>
                  </a:pathLst>
                </a:custGeom>
                <a:solidFill>
                  <a:srgbClr val="0066A3"/>
                </a:solidFill>
                <a:ln w="8232" cap="flat">
                  <a:noFill/>
                  <a:prstDash val="solid"/>
                  <a:miter/>
                </a:ln>
              </p:spPr>
              <p:txBody>
                <a:bodyPr rtlCol="0" anchor="ctr"/>
                <a:lstStyle/>
                <a:p>
                  <a:endParaRPr lang="en-US"/>
                </a:p>
              </p:txBody>
            </p:sp>
            <p:sp>
              <p:nvSpPr>
                <p:cNvPr id="179" name="Forma Livre: Forma 178">
                  <a:extLst>
                    <a:ext uri="{FF2B5EF4-FFF2-40B4-BE49-F238E27FC236}">
                      <a16:creationId xmlns:a16="http://schemas.microsoft.com/office/drawing/2014/main" id="{4197564C-8633-D151-400A-CF784A89C11C}"/>
                    </a:ext>
                  </a:extLst>
                </p:cNvPr>
                <p:cNvSpPr/>
                <p:nvPr/>
              </p:nvSpPr>
              <p:spPr>
                <a:xfrm>
                  <a:off x="4692" y="1074564"/>
                  <a:ext cx="394491" cy="3514597"/>
                </a:xfrm>
                <a:custGeom>
                  <a:avLst/>
                  <a:gdLst>
                    <a:gd name="connsiteX0" fmla="*/ 32847 w 394490"/>
                    <a:gd name="connsiteY0" fmla="*/ 0 h 3514605"/>
                    <a:gd name="connsiteX1" fmla="*/ 0 w 394490"/>
                    <a:gd name="connsiteY1" fmla="*/ 0 h 3514605"/>
                    <a:gd name="connsiteX2" fmla="*/ 0 w 394490"/>
                    <a:gd name="connsiteY2" fmla="*/ 32929 h 3514605"/>
                    <a:gd name="connsiteX3" fmla="*/ 0 w 394490"/>
                    <a:gd name="connsiteY3" fmla="*/ 3481677 h 3514605"/>
                    <a:gd name="connsiteX4" fmla="*/ 0 w 394490"/>
                    <a:gd name="connsiteY4" fmla="*/ 3514606 h 3514605"/>
                    <a:gd name="connsiteX5" fmla="*/ 32847 w 394490"/>
                    <a:gd name="connsiteY5" fmla="*/ 3514606 h 3514605"/>
                    <a:gd name="connsiteX6" fmla="*/ 361644 w 394490"/>
                    <a:gd name="connsiteY6" fmla="*/ 3514606 h 3514605"/>
                    <a:gd name="connsiteX7" fmla="*/ 394491 w 394490"/>
                    <a:gd name="connsiteY7" fmla="*/ 3514606 h 3514605"/>
                    <a:gd name="connsiteX8" fmla="*/ 394491 w 394490"/>
                    <a:gd name="connsiteY8" fmla="*/ 3481677 h 3514605"/>
                    <a:gd name="connsiteX9" fmla="*/ 394491 w 394490"/>
                    <a:gd name="connsiteY9" fmla="*/ 32929 h 3514605"/>
                    <a:gd name="connsiteX10" fmla="*/ 394491 w 394490"/>
                    <a:gd name="connsiteY10" fmla="*/ 0 h 3514605"/>
                    <a:gd name="connsiteX11" fmla="*/ 361644 w 394490"/>
                    <a:gd name="connsiteY11" fmla="*/ 0 h 3514605"/>
                    <a:gd name="connsiteX12" fmla="*/ 32847 w 394490"/>
                    <a:gd name="connsiteY12" fmla="*/ 0 h 35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490" h="3514605">
                      <a:moveTo>
                        <a:pt x="32847" y="0"/>
                      </a:moveTo>
                      <a:lnTo>
                        <a:pt x="0" y="0"/>
                      </a:lnTo>
                      <a:lnTo>
                        <a:pt x="0" y="32929"/>
                      </a:lnTo>
                      <a:lnTo>
                        <a:pt x="0" y="3481677"/>
                      </a:lnTo>
                      <a:lnTo>
                        <a:pt x="0" y="3514606"/>
                      </a:lnTo>
                      <a:lnTo>
                        <a:pt x="32847" y="3514606"/>
                      </a:lnTo>
                      <a:lnTo>
                        <a:pt x="361644" y="3514606"/>
                      </a:lnTo>
                      <a:lnTo>
                        <a:pt x="394491" y="3514606"/>
                      </a:lnTo>
                      <a:lnTo>
                        <a:pt x="394491" y="3481677"/>
                      </a:lnTo>
                      <a:lnTo>
                        <a:pt x="394491" y="32929"/>
                      </a:lnTo>
                      <a:lnTo>
                        <a:pt x="394491" y="0"/>
                      </a:lnTo>
                      <a:lnTo>
                        <a:pt x="361644" y="0"/>
                      </a:lnTo>
                      <a:lnTo>
                        <a:pt x="32847" y="0"/>
                      </a:lnTo>
                      <a:close/>
                    </a:path>
                  </a:pathLst>
                </a:custGeom>
                <a:solidFill>
                  <a:srgbClr val="0066A3"/>
                </a:solidFill>
                <a:ln w="8232" cap="flat">
                  <a:noFill/>
                  <a:prstDash val="solid"/>
                  <a:miter/>
                </a:ln>
              </p:spPr>
              <p:txBody>
                <a:bodyPr rtlCol="0" anchor="ctr"/>
                <a:lstStyle/>
                <a:p>
                  <a:endParaRPr lang="en-US"/>
                </a:p>
              </p:txBody>
            </p:sp>
          </p:grpSp>
          <p:grpSp>
            <p:nvGrpSpPr>
              <p:cNvPr id="52" name="Gráfico 23">
                <a:extLst>
                  <a:ext uri="{FF2B5EF4-FFF2-40B4-BE49-F238E27FC236}">
                    <a16:creationId xmlns:a16="http://schemas.microsoft.com/office/drawing/2014/main" id="{E512E0F2-28FD-C575-99F3-DB710B5AAFBD}"/>
                  </a:ext>
                </a:extLst>
              </p:cNvPr>
              <p:cNvGrpSpPr/>
              <p:nvPr/>
            </p:nvGrpSpPr>
            <p:grpSpPr>
              <a:xfrm>
                <a:off x="0" y="5018076"/>
                <a:ext cx="12184590" cy="762473"/>
                <a:chOff x="0" y="5018076"/>
                <a:chExt cx="12184590" cy="762473"/>
              </a:xfrm>
              <a:solidFill>
                <a:srgbClr val="1D1D1B"/>
              </a:solidFill>
            </p:grpSpPr>
            <p:grpSp>
              <p:nvGrpSpPr>
                <p:cNvPr id="53" name="Gráfico 23">
                  <a:extLst>
                    <a:ext uri="{FF2B5EF4-FFF2-40B4-BE49-F238E27FC236}">
                      <a16:creationId xmlns:a16="http://schemas.microsoft.com/office/drawing/2014/main" id="{38C64600-7E56-1CA6-257C-43722AD4D838}"/>
                    </a:ext>
                  </a:extLst>
                </p:cNvPr>
                <p:cNvGrpSpPr/>
                <p:nvPr/>
              </p:nvGrpSpPr>
              <p:grpSpPr>
                <a:xfrm>
                  <a:off x="0" y="5036763"/>
                  <a:ext cx="374321" cy="553785"/>
                  <a:chOff x="0" y="5036763"/>
                  <a:chExt cx="374321" cy="553785"/>
                </a:xfrm>
                <a:solidFill>
                  <a:srgbClr val="1D1D1B"/>
                </a:solidFill>
              </p:grpSpPr>
              <p:sp>
                <p:nvSpPr>
                  <p:cNvPr id="172" name="Forma Livre: Forma 171">
                    <a:extLst>
                      <a:ext uri="{FF2B5EF4-FFF2-40B4-BE49-F238E27FC236}">
                        <a16:creationId xmlns:a16="http://schemas.microsoft.com/office/drawing/2014/main" id="{BA79F814-07C0-9697-2EAE-23DFD292499B}"/>
                      </a:ext>
                    </a:extLst>
                  </p:cNvPr>
                  <p:cNvSpPr/>
                  <p:nvPr/>
                </p:nvSpPr>
                <p:spPr>
                  <a:xfrm>
                    <a:off x="17370" y="5054133"/>
                    <a:ext cx="339581" cy="519045"/>
                  </a:xfrm>
                  <a:custGeom>
                    <a:avLst/>
                    <a:gdLst>
                      <a:gd name="connsiteX0" fmla="*/ 0 w 339581"/>
                      <a:gd name="connsiteY0" fmla="*/ 518963 h 519045"/>
                      <a:gd name="connsiteX1" fmla="*/ 0 w 339581"/>
                      <a:gd name="connsiteY1" fmla="*/ 0 h 519045"/>
                      <a:gd name="connsiteX2" fmla="*/ 336206 w 339581"/>
                      <a:gd name="connsiteY2" fmla="*/ 0 h 519045"/>
                      <a:gd name="connsiteX3" fmla="*/ 336206 w 339581"/>
                      <a:gd name="connsiteY3" fmla="*/ 40832 h 519045"/>
                      <a:gd name="connsiteX4" fmla="*/ 45031 w 339581"/>
                      <a:gd name="connsiteY4" fmla="*/ 40832 h 519045"/>
                      <a:gd name="connsiteX5" fmla="*/ 45031 w 339581"/>
                      <a:gd name="connsiteY5" fmla="*/ 241946 h 519045"/>
                      <a:gd name="connsiteX6" fmla="*/ 299161 w 339581"/>
                      <a:gd name="connsiteY6" fmla="*/ 241946 h 519045"/>
                      <a:gd name="connsiteX7" fmla="*/ 299161 w 339581"/>
                      <a:gd name="connsiteY7" fmla="*/ 282038 h 519045"/>
                      <a:gd name="connsiteX8" fmla="*/ 45031 w 339581"/>
                      <a:gd name="connsiteY8" fmla="*/ 282038 h 519045"/>
                      <a:gd name="connsiteX9" fmla="*/ 45031 w 339581"/>
                      <a:gd name="connsiteY9" fmla="*/ 478954 h 519045"/>
                      <a:gd name="connsiteX10" fmla="*/ 339581 w 339581"/>
                      <a:gd name="connsiteY10" fmla="*/ 478954 h 519045"/>
                      <a:gd name="connsiteX11" fmla="*/ 339581 w 339581"/>
                      <a:gd name="connsiteY11" fmla="*/ 519045 h 519045"/>
                      <a:gd name="connsiteX12" fmla="*/ 0 w 339581"/>
                      <a:gd name="connsiteY12" fmla="*/ 519045 h 51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581" h="519045">
                        <a:moveTo>
                          <a:pt x="0" y="518963"/>
                        </a:moveTo>
                        <a:lnTo>
                          <a:pt x="0" y="0"/>
                        </a:lnTo>
                        <a:lnTo>
                          <a:pt x="336206" y="0"/>
                        </a:lnTo>
                        <a:lnTo>
                          <a:pt x="336206" y="40832"/>
                        </a:lnTo>
                        <a:lnTo>
                          <a:pt x="45031" y="40832"/>
                        </a:lnTo>
                        <a:lnTo>
                          <a:pt x="45031" y="241946"/>
                        </a:lnTo>
                        <a:lnTo>
                          <a:pt x="299161" y="241946"/>
                        </a:lnTo>
                        <a:lnTo>
                          <a:pt x="299161" y="282038"/>
                        </a:lnTo>
                        <a:lnTo>
                          <a:pt x="45031" y="282038"/>
                        </a:lnTo>
                        <a:lnTo>
                          <a:pt x="45031" y="478954"/>
                        </a:lnTo>
                        <a:lnTo>
                          <a:pt x="339581" y="478954"/>
                        </a:lnTo>
                        <a:lnTo>
                          <a:pt x="339581" y="519045"/>
                        </a:lnTo>
                        <a:lnTo>
                          <a:pt x="0" y="519045"/>
                        </a:lnTo>
                        <a:close/>
                      </a:path>
                    </a:pathLst>
                  </a:custGeom>
                  <a:solidFill>
                    <a:srgbClr val="1D1D1B"/>
                  </a:solidFill>
                  <a:ln w="8232" cap="flat">
                    <a:noFill/>
                    <a:prstDash val="solid"/>
                    <a:miter/>
                  </a:ln>
                </p:spPr>
                <p:txBody>
                  <a:bodyPr rtlCol="0" anchor="ctr"/>
                  <a:lstStyle/>
                  <a:p>
                    <a:endParaRPr lang="en-US"/>
                  </a:p>
                </p:txBody>
              </p:sp>
              <p:sp>
                <p:nvSpPr>
                  <p:cNvPr id="173" name="Forma Livre: Forma 172">
                    <a:extLst>
                      <a:ext uri="{FF2B5EF4-FFF2-40B4-BE49-F238E27FC236}">
                        <a16:creationId xmlns:a16="http://schemas.microsoft.com/office/drawing/2014/main" id="{D56F5AF1-600E-1B5E-7DC0-63CAD9AA3888}"/>
                      </a:ext>
                    </a:extLst>
                  </p:cNvPr>
                  <p:cNvSpPr/>
                  <p:nvPr/>
                </p:nvSpPr>
                <p:spPr>
                  <a:xfrm>
                    <a:off x="0" y="5036763"/>
                    <a:ext cx="374321" cy="553785"/>
                  </a:xfrm>
                  <a:custGeom>
                    <a:avLst/>
                    <a:gdLst>
                      <a:gd name="connsiteX0" fmla="*/ 356951 w 374321"/>
                      <a:gd name="connsiteY0" fmla="*/ 553703 h 553785"/>
                      <a:gd name="connsiteX1" fmla="*/ 17370 w 374321"/>
                      <a:gd name="connsiteY1" fmla="*/ 553703 h 553785"/>
                      <a:gd name="connsiteX2" fmla="*/ 0 w 374321"/>
                      <a:gd name="connsiteY2" fmla="*/ 536333 h 553785"/>
                      <a:gd name="connsiteX3" fmla="*/ 0 w 374321"/>
                      <a:gd name="connsiteY3" fmla="*/ 17370 h 553785"/>
                      <a:gd name="connsiteX4" fmla="*/ 17370 w 374321"/>
                      <a:gd name="connsiteY4" fmla="*/ 0 h 553785"/>
                      <a:gd name="connsiteX5" fmla="*/ 353576 w 374321"/>
                      <a:gd name="connsiteY5" fmla="*/ 0 h 553785"/>
                      <a:gd name="connsiteX6" fmla="*/ 370946 w 374321"/>
                      <a:gd name="connsiteY6" fmla="*/ 17370 h 553785"/>
                      <a:gd name="connsiteX7" fmla="*/ 370946 w 374321"/>
                      <a:gd name="connsiteY7" fmla="*/ 58202 h 553785"/>
                      <a:gd name="connsiteX8" fmla="*/ 353576 w 374321"/>
                      <a:gd name="connsiteY8" fmla="*/ 75572 h 553785"/>
                      <a:gd name="connsiteX9" fmla="*/ 79771 w 374321"/>
                      <a:gd name="connsiteY9" fmla="*/ 75572 h 553785"/>
                      <a:gd name="connsiteX10" fmla="*/ 79771 w 374321"/>
                      <a:gd name="connsiteY10" fmla="*/ 241947 h 553785"/>
                      <a:gd name="connsiteX11" fmla="*/ 316531 w 374321"/>
                      <a:gd name="connsiteY11" fmla="*/ 241947 h 553785"/>
                      <a:gd name="connsiteX12" fmla="*/ 333901 w 374321"/>
                      <a:gd name="connsiteY12" fmla="*/ 259317 h 553785"/>
                      <a:gd name="connsiteX13" fmla="*/ 333901 w 374321"/>
                      <a:gd name="connsiteY13" fmla="*/ 299408 h 553785"/>
                      <a:gd name="connsiteX14" fmla="*/ 316531 w 374321"/>
                      <a:gd name="connsiteY14" fmla="*/ 316778 h 553785"/>
                      <a:gd name="connsiteX15" fmla="*/ 79771 w 374321"/>
                      <a:gd name="connsiteY15" fmla="*/ 316778 h 553785"/>
                      <a:gd name="connsiteX16" fmla="*/ 79771 w 374321"/>
                      <a:gd name="connsiteY16" fmla="*/ 478954 h 553785"/>
                      <a:gd name="connsiteX17" fmla="*/ 356951 w 374321"/>
                      <a:gd name="connsiteY17" fmla="*/ 478954 h 553785"/>
                      <a:gd name="connsiteX18" fmla="*/ 374322 w 374321"/>
                      <a:gd name="connsiteY18" fmla="*/ 496324 h 553785"/>
                      <a:gd name="connsiteX19" fmla="*/ 374322 w 374321"/>
                      <a:gd name="connsiteY19" fmla="*/ 536415 h 553785"/>
                      <a:gd name="connsiteX20" fmla="*/ 356951 w 374321"/>
                      <a:gd name="connsiteY20" fmla="*/ 553785 h 553785"/>
                      <a:gd name="connsiteX21" fmla="*/ 34740 w 374321"/>
                      <a:gd name="connsiteY21" fmla="*/ 518963 h 553785"/>
                      <a:gd name="connsiteX22" fmla="*/ 339581 w 374321"/>
                      <a:gd name="connsiteY22" fmla="*/ 518963 h 553785"/>
                      <a:gd name="connsiteX23" fmla="*/ 339581 w 374321"/>
                      <a:gd name="connsiteY23" fmla="*/ 513612 h 553785"/>
                      <a:gd name="connsiteX24" fmla="*/ 62401 w 374321"/>
                      <a:gd name="connsiteY24" fmla="*/ 513612 h 553785"/>
                      <a:gd name="connsiteX25" fmla="*/ 45031 w 374321"/>
                      <a:gd name="connsiteY25" fmla="*/ 496242 h 553785"/>
                      <a:gd name="connsiteX26" fmla="*/ 45031 w 374321"/>
                      <a:gd name="connsiteY26" fmla="*/ 299325 h 553785"/>
                      <a:gd name="connsiteX27" fmla="*/ 62401 w 374321"/>
                      <a:gd name="connsiteY27" fmla="*/ 281955 h 553785"/>
                      <a:gd name="connsiteX28" fmla="*/ 299161 w 374321"/>
                      <a:gd name="connsiteY28" fmla="*/ 281955 h 553785"/>
                      <a:gd name="connsiteX29" fmla="*/ 299161 w 374321"/>
                      <a:gd name="connsiteY29" fmla="*/ 276605 h 553785"/>
                      <a:gd name="connsiteX30" fmla="*/ 62401 w 374321"/>
                      <a:gd name="connsiteY30" fmla="*/ 276605 h 553785"/>
                      <a:gd name="connsiteX31" fmla="*/ 45031 w 374321"/>
                      <a:gd name="connsiteY31" fmla="*/ 259234 h 553785"/>
                      <a:gd name="connsiteX32" fmla="*/ 45031 w 374321"/>
                      <a:gd name="connsiteY32" fmla="*/ 58120 h 553785"/>
                      <a:gd name="connsiteX33" fmla="*/ 62401 w 374321"/>
                      <a:gd name="connsiteY33" fmla="*/ 40750 h 553785"/>
                      <a:gd name="connsiteX34" fmla="*/ 336206 w 374321"/>
                      <a:gd name="connsiteY34" fmla="*/ 40750 h 553785"/>
                      <a:gd name="connsiteX35" fmla="*/ 336206 w 374321"/>
                      <a:gd name="connsiteY35" fmla="*/ 34658 h 553785"/>
                      <a:gd name="connsiteX36" fmla="*/ 34740 w 374321"/>
                      <a:gd name="connsiteY36" fmla="*/ 34658 h 553785"/>
                      <a:gd name="connsiteX37" fmla="*/ 34740 w 374321"/>
                      <a:gd name="connsiteY37" fmla="*/ 518881 h 5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4321" h="553785">
                        <a:moveTo>
                          <a:pt x="356951" y="553703"/>
                        </a:moveTo>
                        <a:lnTo>
                          <a:pt x="17370" y="553703"/>
                        </a:lnTo>
                        <a:cubicBezTo>
                          <a:pt x="7821" y="553703"/>
                          <a:pt x="0" y="545965"/>
                          <a:pt x="0" y="536333"/>
                        </a:cubicBezTo>
                        <a:lnTo>
                          <a:pt x="0" y="17370"/>
                        </a:lnTo>
                        <a:cubicBezTo>
                          <a:pt x="0" y="7821"/>
                          <a:pt x="7738" y="0"/>
                          <a:pt x="17370" y="0"/>
                        </a:cubicBezTo>
                        <a:lnTo>
                          <a:pt x="353576" y="0"/>
                        </a:lnTo>
                        <a:cubicBezTo>
                          <a:pt x="363126" y="0"/>
                          <a:pt x="370946" y="7738"/>
                          <a:pt x="370946" y="17370"/>
                        </a:cubicBezTo>
                        <a:lnTo>
                          <a:pt x="370946" y="58202"/>
                        </a:lnTo>
                        <a:cubicBezTo>
                          <a:pt x="370946" y="67752"/>
                          <a:pt x="363208" y="75572"/>
                          <a:pt x="353576" y="75572"/>
                        </a:cubicBezTo>
                        <a:lnTo>
                          <a:pt x="79771" y="75572"/>
                        </a:lnTo>
                        <a:lnTo>
                          <a:pt x="79771" y="241947"/>
                        </a:lnTo>
                        <a:lnTo>
                          <a:pt x="316531" y="241947"/>
                        </a:lnTo>
                        <a:cubicBezTo>
                          <a:pt x="326080" y="241947"/>
                          <a:pt x="333901" y="249685"/>
                          <a:pt x="333901" y="259317"/>
                        </a:cubicBezTo>
                        <a:lnTo>
                          <a:pt x="333901" y="299408"/>
                        </a:lnTo>
                        <a:cubicBezTo>
                          <a:pt x="333901" y="308958"/>
                          <a:pt x="326163" y="316778"/>
                          <a:pt x="316531" y="316778"/>
                        </a:cubicBezTo>
                        <a:lnTo>
                          <a:pt x="79771" y="316778"/>
                        </a:lnTo>
                        <a:lnTo>
                          <a:pt x="79771" y="478954"/>
                        </a:lnTo>
                        <a:lnTo>
                          <a:pt x="356951" y="478954"/>
                        </a:lnTo>
                        <a:cubicBezTo>
                          <a:pt x="366501" y="478954"/>
                          <a:pt x="374322" y="486692"/>
                          <a:pt x="374322" y="496324"/>
                        </a:cubicBezTo>
                        <a:lnTo>
                          <a:pt x="374322" y="536415"/>
                        </a:lnTo>
                        <a:cubicBezTo>
                          <a:pt x="374322" y="545965"/>
                          <a:pt x="366583" y="553785"/>
                          <a:pt x="356951" y="553785"/>
                        </a:cubicBezTo>
                        <a:close/>
                        <a:moveTo>
                          <a:pt x="34740" y="518963"/>
                        </a:moveTo>
                        <a:lnTo>
                          <a:pt x="339581" y="518963"/>
                        </a:lnTo>
                        <a:lnTo>
                          <a:pt x="339581" y="513612"/>
                        </a:lnTo>
                        <a:lnTo>
                          <a:pt x="62401" y="513612"/>
                        </a:lnTo>
                        <a:cubicBezTo>
                          <a:pt x="52851" y="513612"/>
                          <a:pt x="45031" y="505873"/>
                          <a:pt x="45031" y="496242"/>
                        </a:cubicBezTo>
                        <a:lnTo>
                          <a:pt x="45031" y="299325"/>
                        </a:lnTo>
                        <a:cubicBezTo>
                          <a:pt x="45031" y="289776"/>
                          <a:pt x="52769" y="281955"/>
                          <a:pt x="62401" y="281955"/>
                        </a:cubicBezTo>
                        <a:lnTo>
                          <a:pt x="299161" y="281955"/>
                        </a:lnTo>
                        <a:lnTo>
                          <a:pt x="299161" y="276605"/>
                        </a:lnTo>
                        <a:lnTo>
                          <a:pt x="62401" y="276605"/>
                        </a:lnTo>
                        <a:cubicBezTo>
                          <a:pt x="52851" y="276605"/>
                          <a:pt x="45031" y="268866"/>
                          <a:pt x="45031" y="259234"/>
                        </a:cubicBezTo>
                        <a:lnTo>
                          <a:pt x="45031" y="58120"/>
                        </a:lnTo>
                        <a:cubicBezTo>
                          <a:pt x="45031" y="48571"/>
                          <a:pt x="52769" y="40750"/>
                          <a:pt x="62401" y="40750"/>
                        </a:cubicBezTo>
                        <a:lnTo>
                          <a:pt x="336206" y="40750"/>
                        </a:lnTo>
                        <a:lnTo>
                          <a:pt x="336206" y="34658"/>
                        </a:lnTo>
                        <a:lnTo>
                          <a:pt x="34740" y="34658"/>
                        </a:lnTo>
                        <a:lnTo>
                          <a:pt x="34740" y="518881"/>
                        </a:lnTo>
                        <a:close/>
                      </a:path>
                    </a:pathLst>
                  </a:custGeom>
                  <a:solidFill>
                    <a:srgbClr val="1D1D1B"/>
                  </a:solidFill>
                  <a:ln w="8232" cap="flat">
                    <a:noFill/>
                    <a:prstDash val="solid"/>
                    <a:miter/>
                  </a:ln>
                </p:spPr>
                <p:txBody>
                  <a:bodyPr rtlCol="0" anchor="ctr"/>
                  <a:lstStyle/>
                  <a:p>
                    <a:endParaRPr lang="en-US"/>
                  </a:p>
                </p:txBody>
              </p:sp>
            </p:grpSp>
            <p:grpSp>
              <p:nvGrpSpPr>
                <p:cNvPr id="54" name="Gráfico 23">
                  <a:extLst>
                    <a:ext uri="{FF2B5EF4-FFF2-40B4-BE49-F238E27FC236}">
                      <a16:creationId xmlns:a16="http://schemas.microsoft.com/office/drawing/2014/main" id="{BBD241A9-0743-5154-38B7-531B9CCEA758}"/>
                    </a:ext>
                  </a:extLst>
                </p:cNvPr>
                <p:cNvGrpSpPr/>
                <p:nvPr/>
              </p:nvGrpSpPr>
              <p:grpSpPr>
                <a:xfrm>
                  <a:off x="590665" y="5018487"/>
                  <a:ext cx="452692" cy="582268"/>
                  <a:chOff x="590665" y="5018487"/>
                  <a:chExt cx="452692" cy="582268"/>
                </a:xfrm>
                <a:solidFill>
                  <a:srgbClr val="1D1D1B"/>
                </a:solidFill>
              </p:grpSpPr>
              <p:sp>
                <p:nvSpPr>
                  <p:cNvPr id="170" name="Forma Livre: Forma 169">
                    <a:extLst>
                      <a:ext uri="{FF2B5EF4-FFF2-40B4-BE49-F238E27FC236}">
                        <a16:creationId xmlns:a16="http://schemas.microsoft.com/office/drawing/2014/main" id="{7D51D895-AF0B-ABC9-1624-E1BEC8FBF4B7}"/>
                      </a:ext>
                    </a:extLst>
                  </p:cNvPr>
                  <p:cNvSpPr/>
                  <p:nvPr/>
                </p:nvSpPr>
                <p:spPr>
                  <a:xfrm>
                    <a:off x="607953" y="5035858"/>
                    <a:ext cx="417870" cy="547528"/>
                  </a:xfrm>
                  <a:custGeom>
                    <a:avLst/>
                    <a:gdLst>
                      <a:gd name="connsiteX0" fmla="*/ 0 w 417870"/>
                      <a:gd name="connsiteY0" fmla="*/ 343780 h 547528"/>
                      <a:gd name="connsiteX1" fmla="*/ 15641 w 417870"/>
                      <a:gd name="connsiteY1" fmla="*/ 264256 h 547528"/>
                      <a:gd name="connsiteX2" fmla="*/ 58943 w 417870"/>
                      <a:gd name="connsiteY2" fmla="*/ 199550 h 547528"/>
                      <a:gd name="connsiteX3" fmla="*/ 124390 w 417870"/>
                      <a:gd name="connsiteY3" fmla="*/ 156249 h 547528"/>
                      <a:gd name="connsiteX4" fmla="*/ 206054 w 417870"/>
                      <a:gd name="connsiteY4" fmla="*/ 140443 h 547528"/>
                      <a:gd name="connsiteX5" fmla="*/ 258740 w 417870"/>
                      <a:gd name="connsiteY5" fmla="*/ 147111 h 547528"/>
                      <a:gd name="connsiteX6" fmla="*/ 304924 w 417870"/>
                      <a:gd name="connsiteY6" fmla="*/ 165386 h 547528"/>
                      <a:gd name="connsiteX7" fmla="*/ 343862 w 417870"/>
                      <a:gd name="connsiteY7" fmla="*/ 193458 h 547528"/>
                      <a:gd name="connsiteX8" fmla="*/ 373992 w 417870"/>
                      <a:gd name="connsiteY8" fmla="*/ 229351 h 547528"/>
                      <a:gd name="connsiteX9" fmla="*/ 373992 w 417870"/>
                      <a:gd name="connsiteY9" fmla="*/ 0 h 547528"/>
                      <a:gd name="connsiteX10" fmla="*/ 417870 w 417870"/>
                      <a:gd name="connsiteY10" fmla="*/ 0 h 547528"/>
                      <a:gd name="connsiteX11" fmla="*/ 417870 w 417870"/>
                      <a:gd name="connsiteY11" fmla="*/ 537238 h 547528"/>
                      <a:gd name="connsiteX12" fmla="*/ 378932 w 417870"/>
                      <a:gd name="connsiteY12" fmla="*/ 537238 h 547528"/>
                      <a:gd name="connsiteX13" fmla="*/ 375474 w 417870"/>
                      <a:gd name="connsiteY13" fmla="*/ 456315 h 547528"/>
                      <a:gd name="connsiteX14" fmla="*/ 345673 w 417870"/>
                      <a:gd name="connsiteY14" fmla="*/ 492784 h 547528"/>
                      <a:gd name="connsiteX15" fmla="*/ 306405 w 417870"/>
                      <a:gd name="connsiteY15" fmla="*/ 521597 h 547528"/>
                      <a:gd name="connsiteX16" fmla="*/ 259481 w 417870"/>
                      <a:gd name="connsiteY16" fmla="*/ 540696 h 547528"/>
                      <a:gd name="connsiteX17" fmla="*/ 206465 w 417870"/>
                      <a:gd name="connsiteY17" fmla="*/ 547529 h 547528"/>
                      <a:gd name="connsiteX18" fmla="*/ 124801 w 417870"/>
                      <a:gd name="connsiteY18" fmla="*/ 531723 h 547528"/>
                      <a:gd name="connsiteX19" fmla="*/ 59355 w 417870"/>
                      <a:gd name="connsiteY19" fmla="*/ 488421 h 547528"/>
                      <a:gd name="connsiteX20" fmla="*/ 15888 w 417870"/>
                      <a:gd name="connsiteY20" fmla="*/ 423715 h 547528"/>
                      <a:gd name="connsiteX21" fmla="*/ 82 w 417870"/>
                      <a:gd name="connsiteY21" fmla="*/ 343780 h 547528"/>
                      <a:gd name="connsiteX22" fmla="*/ 44290 w 417870"/>
                      <a:gd name="connsiteY22" fmla="*/ 343780 h 547528"/>
                      <a:gd name="connsiteX23" fmla="*/ 57297 w 417870"/>
                      <a:gd name="connsiteY23" fmla="*/ 409062 h 547528"/>
                      <a:gd name="connsiteX24" fmla="*/ 92778 w 417870"/>
                      <a:gd name="connsiteY24" fmla="*/ 461172 h 547528"/>
                      <a:gd name="connsiteX25" fmla="*/ 145464 w 417870"/>
                      <a:gd name="connsiteY25" fmla="*/ 495747 h 547528"/>
                      <a:gd name="connsiteX26" fmla="*/ 209923 w 417870"/>
                      <a:gd name="connsiteY26" fmla="*/ 508343 h 547528"/>
                      <a:gd name="connsiteX27" fmla="*/ 274382 w 417870"/>
                      <a:gd name="connsiteY27" fmla="*/ 495912 h 547528"/>
                      <a:gd name="connsiteX28" fmla="*/ 327068 w 417870"/>
                      <a:gd name="connsiteY28" fmla="*/ 461337 h 547528"/>
                      <a:gd name="connsiteX29" fmla="*/ 362549 w 417870"/>
                      <a:gd name="connsiteY29" fmla="*/ 409227 h 547528"/>
                      <a:gd name="connsiteX30" fmla="*/ 375556 w 417870"/>
                      <a:gd name="connsiteY30" fmla="*/ 343780 h 547528"/>
                      <a:gd name="connsiteX31" fmla="*/ 362549 w 417870"/>
                      <a:gd name="connsiteY31" fmla="*/ 278745 h 547528"/>
                      <a:gd name="connsiteX32" fmla="*/ 327068 w 417870"/>
                      <a:gd name="connsiteY32" fmla="*/ 226882 h 547528"/>
                      <a:gd name="connsiteX33" fmla="*/ 274382 w 417870"/>
                      <a:gd name="connsiteY33" fmla="*/ 192388 h 547528"/>
                      <a:gd name="connsiteX34" fmla="*/ 209923 w 417870"/>
                      <a:gd name="connsiteY34" fmla="*/ 179793 h 547528"/>
                      <a:gd name="connsiteX35" fmla="*/ 145217 w 417870"/>
                      <a:gd name="connsiteY35" fmla="*/ 192388 h 547528"/>
                      <a:gd name="connsiteX36" fmla="*/ 92531 w 417870"/>
                      <a:gd name="connsiteY36" fmla="*/ 226882 h 547528"/>
                      <a:gd name="connsiteX37" fmla="*/ 57214 w 417870"/>
                      <a:gd name="connsiteY37" fmla="*/ 278745 h 547528"/>
                      <a:gd name="connsiteX38" fmla="*/ 44207 w 417870"/>
                      <a:gd name="connsiteY38" fmla="*/ 343780 h 5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47528">
                        <a:moveTo>
                          <a:pt x="0" y="343780"/>
                        </a:moveTo>
                        <a:cubicBezTo>
                          <a:pt x="0" y="315543"/>
                          <a:pt x="5186" y="289035"/>
                          <a:pt x="15641" y="264256"/>
                        </a:cubicBezTo>
                        <a:cubicBezTo>
                          <a:pt x="26096" y="239477"/>
                          <a:pt x="40503" y="217908"/>
                          <a:pt x="58943" y="199550"/>
                        </a:cubicBezTo>
                        <a:cubicBezTo>
                          <a:pt x="77383" y="181275"/>
                          <a:pt x="99199" y="166786"/>
                          <a:pt x="124390" y="156249"/>
                        </a:cubicBezTo>
                        <a:cubicBezTo>
                          <a:pt x="149580" y="145711"/>
                          <a:pt x="176829" y="140443"/>
                          <a:pt x="206054" y="140443"/>
                        </a:cubicBezTo>
                        <a:cubicBezTo>
                          <a:pt x="224659" y="140443"/>
                          <a:pt x="242194" y="142665"/>
                          <a:pt x="258740" y="147111"/>
                        </a:cubicBezTo>
                        <a:cubicBezTo>
                          <a:pt x="275287" y="151556"/>
                          <a:pt x="290682" y="157648"/>
                          <a:pt x="304924" y="165386"/>
                        </a:cubicBezTo>
                        <a:cubicBezTo>
                          <a:pt x="319165" y="173125"/>
                          <a:pt x="332172" y="182509"/>
                          <a:pt x="343862" y="193458"/>
                        </a:cubicBezTo>
                        <a:cubicBezTo>
                          <a:pt x="355552" y="204407"/>
                          <a:pt x="365595" y="216344"/>
                          <a:pt x="373992" y="229351"/>
                        </a:cubicBezTo>
                        <a:lnTo>
                          <a:pt x="373992" y="0"/>
                        </a:lnTo>
                        <a:lnTo>
                          <a:pt x="417870" y="0"/>
                        </a:lnTo>
                        <a:lnTo>
                          <a:pt x="417870" y="537238"/>
                        </a:lnTo>
                        <a:lnTo>
                          <a:pt x="378932" y="537238"/>
                        </a:lnTo>
                        <a:lnTo>
                          <a:pt x="375474" y="456315"/>
                        </a:lnTo>
                        <a:cubicBezTo>
                          <a:pt x="367324" y="469569"/>
                          <a:pt x="357445" y="481671"/>
                          <a:pt x="345673" y="492784"/>
                        </a:cubicBezTo>
                        <a:cubicBezTo>
                          <a:pt x="333983" y="503815"/>
                          <a:pt x="320894" y="513447"/>
                          <a:pt x="306405" y="521597"/>
                        </a:cubicBezTo>
                        <a:cubicBezTo>
                          <a:pt x="291916" y="529747"/>
                          <a:pt x="276275" y="536086"/>
                          <a:pt x="259481" y="540696"/>
                        </a:cubicBezTo>
                        <a:cubicBezTo>
                          <a:pt x="242688" y="545306"/>
                          <a:pt x="224988" y="547529"/>
                          <a:pt x="206465" y="547529"/>
                        </a:cubicBezTo>
                        <a:cubicBezTo>
                          <a:pt x="177241" y="547529"/>
                          <a:pt x="149992" y="542260"/>
                          <a:pt x="124801" y="531723"/>
                        </a:cubicBezTo>
                        <a:cubicBezTo>
                          <a:pt x="99611" y="521185"/>
                          <a:pt x="77795" y="506697"/>
                          <a:pt x="59355" y="488421"/>
                        </a:cubicBezTo>
                        <a:cubicBezTo>
                          <a:pt x="40914" y="470145"/>
                          <a:pt x="26426" y="448577"/>
                          <a:pt x="15888" y="423715"/>
                        </a:cubicBezTo>
                        <a:cubicBezTo>
                          <a:pt x="5351" y="398936"/>
                          <a:pt x="82" y="372263"/>
                          <a:pt x="82" y="343780"/>
                        </a:cubicBezTo>
                        <a:close/>
                        <a:moveTo>
                          <a:pt x="44290" y="343780"/>
                        </a:moveTo>
                        <a:cubicBezTo>
                          <a:pt x="44290" y="367159"/>
                          <a:pt x="48653" y="388893"/>
                          <a:pt x="57297" y="409062"/>
                        </a:cubicBezTo>
                        <a:cubicBezTo>
                          <a:pt x="65941" y="429149"/>
                          <a:pt x="77795" y="446519"/>
                          <a:pt x="92778" y="461172"/>
                        </a:cubicBezTo>
                        <a:cubicBezTo>
                          <a:pt x="107761" y="475825"/>
                          <a:pt x="125378" y="487351"/>
                          <a:pt x="145464" y="495747"/>
                        </a:cubicBezTo>
                        <a:cubicBezTo>
                          <a:pt x="165551" y="504145"/>
                          <a:pt x="187037" y="508343"/>
                          <a:pt x="209923" y="508343"/>
                        </a:cubicBezTo>
                        <a:cubicBezTo>
                          <a:pt x="232809" y="508343"/>
                          <a:pt x="254295" y="504227"/>
                          <a:pt x="274382" y="495912"/>
                        </a:cubicBezTo>
                        <a:cubicBezTo>
                          <a:pt x="294469" y="487680"/>
                          <a:pt x="312003" y="476155"/>
                          <a:pt x="327068" y="461337"/>
                        </a:cubicBezTo>
                        <a:cubicBezTo>
                          <a:pt x="342051" y="446601"/>
                          <a:pt x="353906" y="429231"/>
                          <a:pt x="362549" y="409227"/>
                        </a:cubicBezTo>
                        <a:cubicBezTo>
                          <a:pt x="371193" y="389304"/>
                          <a:pt x="375556" y="367407"/>
                          <a:pt x="375556" y="343780"/>
                        </a:cubicBezTo>
                        <a:cubicBezTo>
                          <a:pt x="375556" y="320153"/>
                          <a:pt x="371193" y="298667"/>
                          <a:pt x="362549" y="278745"/>
                        </a:cubicBezTo>
                        <a:cubicBezTo>
                          <a:pt x="353906" y="258823"/>
                          <a:pt x="342051" y="241453"/>
                          <a:pt x="327068" y="226882"/>
                        </a:cubicBezTo>
                        <a:cubicBezTo>
                          <a:pt x="312086" y="212228"/>
                          <a:pt x="294469" y="200785"/>
                          <a:pt x="274382" y="192388"/>
                        </a:cubicBezTo>
                        <a:cubicBezTo>
                          <a:pt x="254295" y="183991"/>
                          <a:pt x="232809" y="179793"/>
                          <a:pt x="209923" y="179793"/>
                        </a:cubicBezTo>
                        <a:cubicBezTo>
                          <a:pt x="187037" y="179793"/>
                          <a:pt x="165469" y="183991"/>
                          <a:pt x="145217" y="192388"/>
                        </a:cubicBezTo>
                        <a:cubicBezTo>
                          <a:pt x="124966" y="200785"/>
                          <a:pt x="107431" y="212310"/>
                          <a:pt x="92531" y="226882"/>
                        </a:cubicBezTo>
                        <a:cubicBezTo>
                          <a:pt x="77630" y="241535"/>
                          <a:pt x="65858" y="258823"/>
                          <a:pt x="57214" y="278745"/>
                        </a:cubicBezTo>
                        <a:cubicBezTo>
                          <a:pt x="48570" y="298749"/>
                          <a:pt x="44207" y="320400"/>
                          <a:pt x="44207" y="343780"/>
                        </a:cubicBezTo>
                        <a:close/>
                      </a:path>
                    </a:pathLst>
                  </a:custGeom>
                  <a:solidFill>
                    <a:srgbClr val="1D1D1B"/>
                  </a:solidFill>
                  <a:ln w="8232" cap="flat">
                    <a:noFill/>
                    <a:prstDash val="solid"/>
                    <a:miter/>
                  </a:ln>
                </p:spPr>
                <p:txBody>
                  <a:bodyPr rtlCol="0" anchor="ctr"/>
                  <a:lstStyle/>
                  <a:p>
                    <a:endParaRPr lang="en-US"/>
                  </a:p>
                </p:txBody>
              </p:sp>
              <p:sp>
                <p:nvSpPr>
                  <p:cNvPr id="171" name="Forma Livre: Forma 170">
                    <a:extLst>
                      <a:ext uri="{FF2B5EF4-FFF2-40B4-BE49-F238E27FC236}">
                        <a16:creationId xmlns:a16="http://schemas.microsoft.com/office/drawing/2014/main" id="{6BC9D9A0-4208-E917-C487-1B913CB9AD77}"/>
                      </a:ext>
                    </a:extLst>
                  </p:cNvPr>
                  <p:cNvSpPr/>
                  <p:nvPr/>
                </p:nvSpPr>
                <p:spPr>
                  <a:xfrm>
                    <a:off x="590665" y="5018487"/>
                    <a:ext cx="452692" cy="582268"/>
                  </a:xfrm>
                  <a:custGeom>
                    <a:avLst/>
                    <a:gdLst>
                      <a:gd name="connsiteX0" fmla="*/ 223753 w 452692"/>
                      <a:gd name="connsiteY0" fmla="*/ 582269 h 582268"/>
                      <a:gd name="connsiteX1" fmla="*/ 135421 w 452692"/>
                      <a:gd name="connsiteY1" fmla="*/ 565063 h 582268"/>
                      <a:gd name="connsiteX2" fmla="*/ 64459 w 452692"/>
                      <a:gd name="connsiteY2" fmla="*/ 518057 h 582268"/>
                      <a:gd name="connsiteX3" fmla="*/ 17205 w 452692"/>
                      <a:gd name="connsiteY3" fmla="*/ 447836 h 582268"/>
                      <a:gd name="connsiteX4" fmla="*/ 0 w 452692"/>
                      <a:gd name="connsiteY4" fmla="*/ 361068 h 582268"/>
                      <a:gd name="connsiteX5" fmla="*/ 17041 w 452692"/>
                      <a:gd name="connsiteY5" fmla="*/ 274794 h 582268"/>
                      <a:gd name="connsiteX6" fmla="*/ 64129 w 452692"/>
                      <a:gd name="connsiteY6" fmla="*/ 204572 h 582268"/>
                      <a:gd name="connsiteX7" fmla="*/ 135092 w 452692"/>
                      <a:gd name="connsiteY7" fmla="*/ 157566 h 582268"/>
                      <a:gd name="connsiteX8" fmla="*/ 223506 w 452692"/>
                      <a:gd name="connsiteY8" fmla="*/ 140360 h 582268"/>
                      <a:gd name="connsiteX9" fmla="*/ 280721 w 452692"/>
                      <a:gd name="connsiteY9" fmla="*/ 147605 h 582268"/>
                      <a:gd name="connsiteX10" fmla="*/ 330691 w 452692"/>
                      <a:gd name="connsiteY10" fmla="*/ 167445 h 582268"/>
                      <a:gd name="connsiteX11" fmla="*/ 373169 w 452692"/>
                      <a:gd name="connsiteY11" fmla="*/ 198069 h 582268"/>
                      <a:gd name="connsiteX12" fmla="*/ 374075 w 452692"/>
                      <a:gd name="connsiteY12" fmla="*/ 198974 h 582268"/>
                      <a:gd name="connsiteX13" fmla="*/ 374075 w 452692"/>
                      <a:gd name="connsiteY13" fmla="*/ 17370 h 582268"/>
                      <a:gd name="connsiteX14" fmla="*/ 391445 w 452692"/>
                      <a:gd name="connsiteY14" fmla="*/ 0 h 582268"/>
                      <a:gd name="connsiteX15" fmla="*/ 435323 w 452692"/>
                      <a:gd name="connsiteY15" fmla="*/ 0 h 582268"/>
                      <a:gd name="connsiteX16" fmla="*/ 452693 w 452692"/>
                      <a:gd name="connsiteY16" fmla="*/ 17370 h 582268"/>
                      <a:gd name="connsiteX17" fmla="*/ 452693 w 452692"/>
                      <a:gd name="connsiteY17" fmla="*/ 554609 h 582268"/>
                      <a:gd name="connsiteX18" fmla="*/ 435323 w 452692"/>
                      <a:gd name="connsiteY18" fmla="*/ 571979 h 582268"/>
                      <a:gd name="connsiteX19" fmla="*/ 396384 w 452692"/>
                      <a:gd name="connsiteY19" fmla="*/ 571979 h 582268"/>
                      <a:gd name="connsiteX20" fmla="*/ 379014 w 452692"/>
                      <a:gd name="connsiteY20" fmla="*/ 555349 h 582268"/>
                      <a:gd name="connsiteX21" fmla="*/ 377532 w 452692"/>
                      <a:gd name="connsiteY21" fmla="*/ 520445 h 582268"/>
                      <a:gd name="connsiteX22" fmla="*/ 375145 w 452692"/>
                      <a:gd name="connsiteY22" fmla="*/ 522750 h 582268"/>
                      <a:gd name="connsiteX23" fmla="*/ 332419 w 452692"/>
                      <a:gd name="connsiteY23" fmla="*/ 554115 h 582268"/>
                      <a:gd name="connsiteX24" fmla="*/ 281544 w 452692"/>
                      <a:gd name="connsiteY24" fmla="*/ 574778 h 582268"/>
                      <a:gd name="connsiteX25" fmla="*/ 223918 w 452692"/>
                      <a:gd name="connsiteY25" fmla="*/ 582269 h 582268"/>
                      <a:gd name="connsiteX26" fmla="*/ 223342 w 452692"/>
                      <a:gd name="connsiteY26" fmla="*/ 175183 h 582268"/>
                      <a:gd name="connsiteX27" fmla="*/ 148428 w 452692"/>
                      <a:gd name="connsiteY27" fmla="*/ 189672 h 582268"/>
                      <a:gd name="connsiteX28" fmla="*/ 88497 w 452692"/>
                      <a:gd name="connsiteY28" fmla="*/ 229269 h 582268"/>
                      <a:gd name="connsiteX29" fmla="*/ 48982 w 452692"/>
                      <a:gd name="connsiteY29" fmla="*/ 288377 h 582268"/>
                      <a:gd name="connsiteX30" fmla="*/ 34658 w 452692"/>
                      <a:gd name="connsiteY30" fmla="*/ 361233 h 582268"/>
                      <a:gd name="connsiteX31" fmla="*/ 49147 w 452692"/>
                      <a:gd name="connsiteY31" fmla="*/ 434335 h 582268"/>
                      <a:gd name="connsiteX32" fmla="*/ 88909 w 452692"/>
                      <a:gd name="connsiteY32" fmla="*/ 493525 h 582268"/>
                      <a:gd name="connsiteX33" fmla="*/ 148840 w 452692"/>
                      <a:gd name="connsiteY33" fmla="*/ 533123 h 582268"/>
                      <a:gd name="connsiteX34" fmla="*/ 223753 w 452692"/>
                      <a:gd name="connsiteY34" fmla="*/ 547611 h 582268"/>
                      <a:gd name="connsiteX35" fmla="*/ 272241 w 452692"/>
                      <a:gd name="connsiteY35" fmla="*/ 541355 h 582268"/>
                      <a:gd name="connsiteX36" fmla="*/ 315214 w 452692"/>
                      <a:gd name="connsiteY36" fmla="*/ 523902 h 582268"/>
                      <a:gd name="connsiteX37" fmla="*/ 351107 w 452692"/>
                      <a:gd name="connsiteY37" fmla="*/ 497641 h 582268"/>
                      <a:gd name="connsiteX38" fmla="*/ 371605 w 452692"/>
                      <a:gd name="connsiteY38" fmla="*/ 474262 h 582268"/>
                      <a:gd name="connsiteX39" fmla="*/ 356458 w 452692"/>
                      <a:gd name="connsiteY39" fmla="*/ 491138 h 582268"/>
                      <a:gd name="connsiteX40" fmla="*/ 298255 w 452692"/>
                      <a:gd name="connsiteY40" fmla="*/ 529336 h 582268"/>
                      <a:gd name="connsiteX41" fmla="*/ 227128 w 452692"/>
                      <a:gd name="connsiteY41" fmla="*/ 543001 h 582268"/>
                      <a:gd name="connsiteX42" fmla="*/ 155919 w 452692"/>
                      <a:gd name="connsiteY42" fmla="*/ 529088 h 582268"/>
                      <a:gd name="connsiteX43" fmla="*/ 97799 w 452692"/>
                      <a:gd name="connsiteY43" fmla="*/ 490973 h 582268"/>
                      <a:gd name="connsiteX44" fmla="*/ 58449 w 452692"/>
                      <a:gd name="connsiteY44" fmla="*/ 433347 h 582268"/>
                      <a:gd name="connsiteX45" fmla="*/ 44043 w 452692"/>
                      <a:gd name="connsiteY45" fmla="*/ 361233 h 582268"/>
                      <a:gd name="connsiteX46" fmla="*/ 58449 w 452692"/>
                      <a:gd name="connsiteY46" fmla="*/ 289282 h 582268"/>
                      <a:gd name="connsiteX47" fmla="*/ 97470 w 452692"/>
                      <a:gd name="connsiteY47" fmla="*/ 231903 h 582268"/>
                      <a:gd name="connsiteX48" fmla="*/ 155672 w 452692"/>
                      <a:gd name="connsiteY48" fmla="*/ 193705 h 582268"/>
                      <a:gd name="connsiteX49" fmla="*/ 227046 w 452692"/>
                      <a:gd name="connsiteY49" fmla="*/ 179793 h 582268"/>
                      <a:gd name="connsiteX50" fmla="*/ 298255 w 452692"/>
                      <a:gd name="connsiteY50" fmla="*/ 193705 h 582268"/>
                      <a:gd name="connsiteX51" fmla="*/ 356375 w 452692"/>
                      <a:gd name="connsiteY51" fmla="*/ 231821 h 582268"/>
                      <a:gd name="connsiteX52" fmla="*/ 370370 w 452692"/>
                      <a:gd name="connsiteY52" fmla="*/ 247215 h 582268"/>
                      <a:gd name="connsiteX53" fmla="*/ 349213 w 452692"/>
                      <a:gd name="connsiteY53" fmla="*/ 223589 h 582268"/>
                      <a:gd name="connsiteX54" fmla="*/ 313814 w 452692"/>
                      <a:gd name="connsiteY54" fmla="*/ 198151 h 582268"/>
                      <a:gd name="connsiteX55" fmla="*/ 271418 w 452692"/>
                      <a:gd name="connsiteY55" fmla="*/ 181357 h 582268"/>
                      <a:gd name="connsiteX56" fmla="*/ 223259 w 452692"/>
                      <a:gd name="connsiteY56" fmla="*/ 175265 h 582268"/>
                      <a:gd name="connsiteX57" fmla="*/ 412849 w 452692"/>
                      <a:gd name="connsiteY57" fmla="*/ 537239 h 582268"/>
                      <a:gd name="connsiteX58" fmla="*/ 417788 w 452692"/>
                      <a:gd name="connsiteY58" fmla="*/ 537239 h 582268"/>
                      <a:gd name="connsiteX59" fmla="*/ 417788 w 452692"/>
                      <a:gd name="connsiteY59" fmla="*/ 34740 h 582268"/>
                      <a:gd name="connsiteX60" fmla="*/ 408650 w 452692"/>
                      <a:gd name="connsiteY60" fmla="*/ 34740 h 582268"/>
                      <a:gd name="connsiteX61" fmla="*/ 408650 w 452692"/>
                      <a:gd name="connsiteY61" fmla="*/ 246721 h 582268"/>
                      <a:gd name="connsiteX62" fmla="*/ 396219 w 452692"/>
                      <a:gd name="connsiteY62" fmla="*/ 263351 h 582268"/>
                      <a:gd name="connsiteX63" fmla="*/ 379590 w 452692"/>
                      <a:gd name="connsiteY63" fmla="*/ 259564 h 582268"/>
                      <a:gd name="connsiteX64" fmla="*/ 395725 w 452692"/>
                      <a:gd name="connsiteY64" fmla="*/ 289200 h 582268"/>
                      <a:gd name="connsiteX65" fmla="*/ 410132 w 452692"/>
                      <a:gd name="connsiteY65" fmla="*/ 361150 h 582268"/>
                      <a:gd name="connsiteX66" fmla="*/ 395725 w 452692"/>
                      <a:gd name="connsiteY66" fmla="*/ 433512 h 582268"/>
                      <a:gd name="connsiteX67" fmla="*/ 381072 w 452692"/>
                      <a:gd name="connsiteY67" fmla="*/ 460843 h 582268"/>
                      <a:gd name="connsiteX68" fmla="*/ 397125 w 452692"/>
                      <a:gd name="connsiteY68" fmla="*/ 456892 h 582268"/>
                      <a:gd name="connsiteX69" fmla="*/ 410132 w 452692"/>
                      <a:gd name="connsiteY69" fmla="*/ 472945 h 582268"/>
                      <a:gd name="connsiteX70" fmla="*/ 412849 w 452692"/>
                      <a:gd name="connsiteY70" fmla="*/ 537239 h 582268"/>
                      <a:gd name="connsiteX71" fmla="*/ 227211 w 452692"/>
                      <a:gd name="connsiteY71" fmla="*/ 214451 h 582268"/>
                      <a:gd name="connsiteX72" fmla="*/ 169173 w 452692"/>
                      <a:gd name="connsiteY72" fmla="*/ 225729 h 582268"/>
                      <a:gd name="connsiteX73" fmla="*/ 122002 w 452692"/>
                      <a:gd name="connsiteY73" fmla="*/ 256600 h 582268"/>
                      <a:gd name="connsiteX74" fmla="*/ 90473 w 452692"/>
                      <a:gd name="connsiteY74" fmla="*/ 303030 h 582268"/>
                      <a:gd name="connsiteX75" fmla="*/ 78947 w 452692"/>
                      <a:gd name="connsiteY75" fmla="*/ 361233 h 582268"/>
                      <a:gd name="connsiteX76" fmla="*/ 90473 w 452692"/>
                      <a:gd name="connsiteY76" fmla="*/ 419599 h 582268"/>
                      <a:gd name="connsiteX77" fmla="*/ 122167 w 452692"/>
                      <a:gd name="connsiteY77" fmla="*/ 466112 h 582268"/>
                      <a:gd name="connsiteX78" fmla="*/ 169420 w 452692"/>
                      <a:gd name="connsiteY78" fmla="*/ 497065 h 582268"/>
                      <a:gd name="connsiteX79" fmla="*/ 227211 w 452692"/>
                      <a:gd name="connsiteY79" fmla="*/ 508343 h 582268"/>
                      <a:gd name="connsiteX80" fmla="*/ 285084 w 452692"/>
                      <a:gd name="connsiteY80" fmla="*/ 497229 h 582268"/>
                      <a:gd name="connsiteX81" fmla="*/ 332172 w 452692"/>
                      <a:gd name="connsiteY81" fmla="*/ 466358 h 582268"/>
                      <a:gd name="connsiteX82" fmla="*/ 363867 w 452692"/>
                      <a:gd name="connsiteY82" fmla="*/ 419764 h 582268"/>
                      <a:gd name="connsiteX83" fmla="*/ 375392 w 452692"/>
                      <a:gd name="connsiteY83" fmla="*/ 361233 h 582268"/>
                      <a:gd name="connsiteX84" fmla="*/ 363867 w 452692"/>
                      <a:gd name="connsiteY84" fmla="*/ 303030 h 582268"/>
                      <a:gd name="connsiteX85" fmla="*/ 332172 w 452692"/>
                      <a:gd name="connsiteY85" fmla="*/ 256683 h 582268"/>
                      <a:gd name="connsiteX86" fmla="*/ 284919 w 452692"/>
                      <a:gd name="connsiteY86" fmla="*/ 225729 h 582268"/>
                      <a:gd name="connsiteX87" fmla="*/ 227128 w 452692"/>
                      <a:gd name="connsiteY87" fmla="*/ 214451 h 58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2692" h="582268">
                        <a:moveTo>
                          <a:pt x="223753" y="582269"/>
                        </a:moveTo>
                        <a:cubicBezTo>
                          <a:pt x="192306" y="582269"/>
                          <a:pt x="162587" y="576506"/>
                          <a:pt x="135421" y="565063"/>
                        </a:cubicBezTo>
                        <a:cubicBezTo>
                          <a:pt x="108254" y="553703"/>
                          <a:pt x="84381" y="537897"/>
                          <a:pt x="64459" y="518057"/>
                        </a:cubicBezTo>
                        <a:cubicBezTo>
                          <a:pt x="44454" y="498217"/>
                          <a:pt x="28566" y="474591"/>
                          <a:pt x="17205" y="447836"/>
                        </a:cubicBezTo>
                        <a:cubicBezTo>
                          <a:pt x="5763" y="420998"/>
                          <a:pt x="0" y="391774"/>
                          <a:pt x="0" y="361068"/>
                        </a:cubicBezTo>
                        <a:cubicBezTo>
                          <a:pt x="0" y="330362"/>
                          <a:pt x="5680" y="301630"/>
                          <a:pt x="17041" y="274794"/>
                        </a:cubicBezTo>
                        <a:cubicBezTo>
                          <a:pt x="28319" y="248039"/>
                          <a:pt x="44125" y="224330"/>
                          <a:pt x="64129" y="204572"/>
                        </a:cubicBezTo>
                        <a:cubicBezTo>
                          <a:pt x="84052" y="184732"/>
                          <a:pt x="107925" y="168926"/>
                          <a:pt x="135092" y="157566"/>
                        </a:cubicBezTo>
                        <a:cubicBezTo>
                          <a:pt x="162340" y="146123"/>
                          <a:pt x="192059" y="140360"/>
                          <a:pt x="223506" y="140360"/>
                        </a:cubicBezTo>
                        <a:cubicBezTo>
                          <a:pt x="243511" y="140360"/>
                          <a:pt x="262692" y="142830"/>
                          <a:pt x="280721" y="147605"/>
                        </a:cubicBezTo>
                        <a:cubicBezTo>
                          <a:pt x="298502" y="152380"/>
                          <a:pt x="315296" y="159048"/>
                          <a:pt x="330691" y="167445"/>
                        </a:cubicBezTo>
                        <a:cubicBezTo>
                          <a:pt x="346167" y="175842"/>
                          <a:pt x="360491" y="186214"/>
                          <a:pt x="373169" y="198069"/>
                        </a:cubicBezTo>
                        <a:cubicBezTo>
                          <a:pt x="373498" y="198398"/>
                          <a:pt x="373745" y="198645"/>
                          <a:pt x="374075" y="198974"/>
                        </a:cubicBezTo>
                        <a:lnTo>
                          <a:pt x="374075" y="17370"/>
                        </a:lnTo>
                        <a:cubicBezTo>
                          <a:pt x="374075" y="7821"/>
                          <a:pt x="381813" y="0"/>
                          <a:pt x="391445" y="0"/>
                        </a:cubicBezTo>
                        <a:lnTo>
                          <a:pt x="435323" y="0"/>
                        </a:lnTo>
                        <a:cubicBezTo>
                          <a:pt x="444872" y="0"/>
                          <a:pt x="452693" y="7738"/>
                          <a:pt x="452693" y="17370"/>
                        </a:cubicBezTo>
                        <a:lnTo>
                          <a:pt x="452693" y="554609"/>
                        </a:lnTo>
                        <a:cubicBezTo>
                          <a:pt x="452693" y="564158"/>
                          <a:pt x="444955" y="571979"/>
                          <a:pt x="435323" y="571979"/>
                        </a:cubicBezTo>
                        <a:lnTo>
                          <a:pt x="396384" y="571979"/>
                        </a:lnTo>
                        <a:cubicBezTo>
                          <a:pt x="387082" y="571979"/>
                          <a:pt x="379426" y="564652"/>
                          <a:pt x="379014" y="555349"/>
                        </a:cubicBezTo>
                        <a:lnTo>
                          <a:pt x="377532" y="520445"/>
                        </a:lnTo>
                        <a:cubicBezTo>
                          <a:pt x="376709" y="521186"/>
                          <a:pt x="375886" y="522009"/>
                          <a:pt x="375145" y="522750"/>
                        </a:cubicBezTo>
                        <a:cubicBezTo>
                          <a:pt x="362467" y="534769"/>
                          <a:pt x="348061" y="545306"/>
                          <a:pt x="332419" y="554115"/>
                        </a:cubicBezTo>
                        <a:cubicBezTo>
                          <a:pt x="316778" y="562923"/>
                          <a:pt x="299655" y="569838"/>
                          <a:pt x="281544" y="574778"/>
                        </a:cubicBezTo>
                        <a:cubicBezTo>
                          <a:pt x="263350" y="579717"/>
                          <a:pt x="243922" y="582269"/>
                          <a:pt x="223918" y="582269"/>
                        </a:cubicBezTo>
                        <a:close/>
                        <a:moveTo>
                          <a:pt x="223342" y="175183"/>
                        </a:moveTo>
                        <a:cubicBezTo>
                          <a:pt x="196587" y="175183"/>
                          <a:pt x="171314" y="180040"/>
                          <a:pt x="148428" y="189672"/>
                        </a:cubicBezTo>
                        <a:cubicBezTo>
                          <a:pt x="125460" y="199304"/>
                          <a:pt x="105291" y="212640"/>
                          <a:pt x="88497" y="229269"/>
                        </a:cubicBezTo>
                        <a:cubicBezTo>
                          <a:pt x="71785" y="245898"/>
                          <a:pt x="58449" y="265738"/>
                          <a:pt x="48982" y="288377"/>
                        </a:cubicBezTo>
                        <a:cubicBezTo>
                          <a:pt x="39515" y="310933"/>
                          <a:pt x="34658" y="335383"/>
                          <a:pt x="34658" y="361233"/>
                        </a:cubicBezTo>
                        <a:cubicBezTo>
                          <a:pt x="34658" y="387082"/>
                          <a:pt x="39515" y="411861"/>
                          <a:pt x="49147" y="434335"/>
                        </a:cubicBezTo>
                        <a:cubicBezTo>
                          <a:pt x="58778" y="456974"/>
                          <a:pt x="72115" y="476814"/>
                          <a:pt x="88909" y="493525"/>
                        </a:cubicBezTo>
                        <a:cubicBezTo>
                          <a:pt x="105702" y="510154"/>
                          <a:pt x="125872" y="523490"/>
                          <a:pt x="148840" y="533123"/>
                        </a:cubicBezTo>
                        <a:cubicBezTo>
                          <a:pt x="171808" y="542754"/>
                          <a:pt x="196998" y="547611"/>
                          <a:pt x="223753" y="547611"/>
                        </a:cubicBezTo>
                        <a:cubicBezTo>
                          <a:pt x="240712" y="547611"/>
                          <a:pt x="257012" y="545471"/>
                          <a:pt x="272241" y="541355"/>
                        </a:cubicBezTo>
                        <a:cubicBezTo>
                          <a:pt x="287553" y="537156"/>
                          <a:pt x="302042" y="531311"/>
                          <a:pt x="315214" y="523902"/>
                        </a:cubicBezTo>
                        <a:cubicBezTo>
                          <a:pt x="328385" y="516493"/>
                          <a:pt x="340487" y="507685"/>
                          <a:pt x="351107" y="497641"/>
                        </a:cubicBezTo>
                        <a:cubicBezTo>
                          <a:pt x="358763" y="490397"/>
                          <a:pt x="365595" y="482576"/>
                          <a:pt x="371605" y="474262"/>
                        </a:cubicBezTo>
                        <a:cubicBezTo>
                          <a:pt x="366913" y="480189"/>
                          <a:pt x="361891" y="485869"/>
                          <a:pt x="356458" y="491138"/>
                        </a:cubicBezTo>
                        <a:cubicBezTo>
                          <a:pt x="339911" y="507437"/>
                          <a:pt x="320318" y="520280"/>
                          <a:pt x="298255" y="529336"/>
                        </a:cubicBezTo>
                        <a:cubicBezTo>
                          <a:pt x="276111" y="538391"/>
                          <a:pt x="252237" y="543001"/>
                          <a:pt x="227128" y="543001"/>
                        </a:cubicBezTo>
                        <a:cubicBezTo>
                          <a:pt x="202020" y="543001"/>
                          <a:pt x="178064" y="538308"/>
                          <a:pt x="155919" y="529088"/>
                        </a:cubicBezTo>
                        <a:cubicBezTo>
                          <a:pt x="133857" y="519868"/>
                          <a:pt x="114346" y="507026"/>
                          <a:pt x="97799" y="490973"/>
                        </a:cubicBezTo>
                        <a:cubicBezTo>
                          <a:pt x="81253" y="474838"/>
                          <a:pt x="67999" y="455410"/>
                          <a:pt x="58449" y="433347"/>
                        </a:cubicBezTo>
                        <a:cubicBezTo>
                          <a:pt x="48900" y="411203"/>
                          <a:pt x="44043" y="386917"/>
                          <a:pt x="44043" y="361233"/>
                        </a:cubicBezTo>
                        <a:cubicBezTo>
                          <a:pt x="44043" y="335548"/>
                          <a:pt x="48900" y="311345"/>
                          <a:pt x="58449" y="289282"/>
                        </a:cubicBezTo>
                        <a:cubicBezTo>
                          <a:pt x="67916" y="267384"/>
                          <a:pt x="81088" y="248039"/>
                          <a:pt x="97470" y="231903"/>
                        </a:cubicBezTo>
                        <a:cubicBezTo>
                          <a:pt x="113852" y="215768"/>
                          <a:pt x="133445" y="202926"/>
                          <a:pt x="155672" y="193705"/>
                        </a:cubicBezTo>
                        <a:cubicBezTo>
                          <a:pt x="177899" y="184485"/>
                          <a:pt x="201938" y="179793"/>
                          <a:pt x="227046" y="179793"/>
                        </a:cubicBezTo>
                        <a:cubicBezTo>
                          <a:pt x="252155" y="179793"/>
                          <a:pt x="276111" y="184485"/>
                          <a:pt x="298255" y="193705"/>
                        </a:cubicBezTo>
                        <a:cubicBezTo>
                          <a:pt x="320236" y="202926"/>
                          <a:pt x="339828" y="215768"/>
                          <a:pt x="356375" y="231821"/>
                        </a:cubicBezTo>
                        <a:cubicBezTo>
                          <a:pt x="361315" y="236678"/>
                          <a:pt x="366007" y="241782"/>
                          <a:pt x="370370" y="247215"/>
                        </a:cubicBezTo>
                        <a:cubicBezTo>
                          <a:pt x="364114" y="238818"/>
                          <a:pt x="357034" y="230916"/>
                          <a:pt x="349213" y="223589"/>
                        </a:cubicBezTo>
                        <a:cubicBezTo>
                          <a:pt x="338676" y="213710"/>
                          <a:pt x="326739" y="205148"/>
                          <a:pt x="313814" y="198151"/>
                        </a:cubicBezTo>
                        <a:cubicBezTo>
                          <a:pt x="300807" y="191071"/>
                          <a:pt x="286566" y="185391"/>
                          <a:pt x="271418" y="181357"/>
                        </a:cubicBezTo>
                        <a:cubicBezTo>
                          <a:pt x="256435" y="177323"/>
                          <a:pt x="240218" y="175265"/>
                          <a:pt x="223259" y="175265"/>
                        </a:cubicBezTo>
                        <a:close/>
                        <a:moveTo>
                          <a:pt x="412849" y="537239"/>
                        </a:moveTo>
                        <a:lnTo>
                          <a:pt x="417788" y="537239"/>
                        </a:lnTo>
                        <a:lnTo>
                          <a:pt x="417788" y="34740"/>
                        </a:lnTo>
                        <a:lnTo>
                          <a:pt x="408650" y="34740"/>
                        </a:lnTo>
                        <a:lnTo>
                          <a:pt x="408650" y="246721"/>
                        </a:lnTo>
                        <a:cubicBezTo>
                          <a:pt x="408650" y="254460"/>
                          <a:pt x="403546" y="261210"/>
                          <a:pt x="396219" y="263351"/>
                        </a:cubicBezTo>
                        <a:cubicBezTo>
                          <a:pt x="390292" y="265079"/>
                          <a:pt x="384036" y="263515"/>
                          <a:pt x="379590" y="259564"/>
                        </a:cubicBezTo>
                        <a:cubicBezTo>
                          <a:pt x="385764" y="268784"/>
                          <a:pt x="391198" y="278745"/>
                          <a:pt x="395725" y="289200"/>
                        </a:cubicBezTo>
                        <a:cubicBezTo>
                          <a:pt x="405275" y="311263"/>
                          <a:pt x="410132" y="335466"/>
                          <a:pt x="410132" y="361150"/>
                        </a:cubicBezTo>
                        <a:cubicBezTo>
                          <a:pt x="410132" y="386835"/>
                          <a:pt x="405275" y="411449"/>
                          <a:pt x="395725" y="433512"/>
                        </a:cubicBezTo>
                        <a:cubicBezTo>
                          <a:pt x="391527" y="443143"/>
                          <a:pt x="386670" y="452282"/>
                          <a:pt x="381072" y="460843"/>
                        </a:cubicBezTo>
                        <a:cubicBezTo>
                          <a:pt x="385353" y="456974"/>
                          <a:pt x="391362" y="455410"/>
                          <a:pt x="397125" y="456892"/>
                        </a:cubicBezTo>
                        <a:cubicBezTo>
                          <a:pt x="404534" y="458785"/>
                          <a:pt x="409803" y="465371"/>
                          <a:pt x="410132" y="472945"/>
                        </a:cubicBezTo>
                        <a:lnTo>
                          <a:pt x="412849" y="537239"/>
                        </a:lnTo>
                        <a:close/>
                        <a:moveTo>
                          <a:pt x="227211" y="214451"/>
                        </a:moveTo>
                        <a:cubicBezTo>
                          <a:pt x="206712" y="214451"/>
                          <a:pt x="187202" y="218238"/>
                          <a:pt x="169173" y="225729"/>
                        </a:cubicBezTo>
                        <a:cubicBezTo>
                          <a:pt x="151145" y="233221"/>
                          <a:pt x="135256" y="243593"/>
                          <a:pt x="122002" y="256600"/>
                        </a:cubicBezTo>
                        <a:cubicBezTo>
                          <a:pt x="108831" y="269607"/>
                          <a:pt x="98211" y="285248"/>
                          <a:pt x="90473" y="303030"/>
                        </a:cubicBezTo>
                        <a:cubicBezTo>
                          <a:pt x="82817" y="320729"/>
                          <a:pt x="78947" y="340322"/>
                          <a:pt x="78947" y="361233"/>
                        </a:cubicBezTo>
                        <a:cubicBezTo>
                          <a:pt x="78947" y="382142"/>
                          <a:pt x="82817" y="401818"/>
                          <a:pt x="90473" y="419599"/>
                        </a:cubicBezTo>
                        <a:cubicBezTo>
                          <a:pt x="98211" y="437545"/>
                          <a:pt x="108831" y="453187"/>
                          <a:pt x="122167" y="466112"/>
                        </a:cubicBezTo>
                        <a:cubicBezTo>
                          <a:pt x="135503" y="479119"/>
                          <a:pt x="151392" y="489573"/>
                          <a:pt x="169420" y="497065"/>
                        </a:cubicBezTo>
                        <a:cubicBezTo>
                          <a:pt x="187284" y="504556"/>
                          <a:pt x="206712" y="508343"/>
                          <a:pt x="227211" y="508343"/>
                        </a:cubicBezTo>
                        <a:cubicBezTo>
                          <a:pt x="247709" y="508343"/>
                          <a:pt x="267220" y="504639"/>
                          <a:pt x="285084" y="497229"/>
                        </a:cubicBezTo>
                        <a:cubicBezTo>
                          <a:pt x="302948" y="489821"/>
                          <a:pt x="318836" y="479448"/>
                          <a:pt x="332172" y="466358"/>
                        </a:cubicBezTo>
                        <a:cubicBezTo>
                          <a:pt x="345509" y="453269"/>
                          <a:pt x="356211" y="437545"/>
                          <a:pt x="363867" y="419764"/>
                        </a:cubicBezTo>
                        <a:cubicBezTo>
                          <a:pt x="371523" y="402064"/>
                          <a:pt x="375392" y="382390"/>
                          <a:pt x="375392" y="361233"/>
                        </a:cubicBezTo>
                        <a:cubicBezTo>
                          <a:pt x="375392" y="340076"/>
                          <a:pt x="371523" y="320729"/>
                          <a:pt x="363867" y="303030"/>
                        </a:cubicBezTo>
                        <a:cubicBezTo>
                          <a:pt x="356128" y="285248"/>
                          <a:pt x="345509" y="269689"/>
                          <a:pt x="332172" y="256683"/>
                        </a:cubicBezTo>
                        <a:cubicBezTo>
                          <a:pt x="318836" y="243675"/>
                          <a:pt x="302948" y="233221"/>
                          <a:pt x="284919" y="225729"/>
                        </a:cubicBezTo>
                        <a:cubicBezTo>
                          <a:pt x="267055" y="218238"/>
                          <a:pt x="247627" y="214451"/>
                          <a:pt x="227128" y="214451"/>
                        </a:cubicBezTo>
                        <a:close/>
                      </a:path>
                    </a:pathLst>
                  </a:custGeom>
                  <a:solidFill>
                    <a:srgbClr val="1D1D1B"/>
                  </a:solidFill>
                  <a:ln w="8232" cap="flat">
                    <a:noFill/>
                    <a:prstDash val="solid"/>
                    <a:miter/>
                  </a:ln>
                </p:spPr>
                <p:txBody>
                  <a:bodyPr rtlCol="0" anchor="ctr"/>
                  <a:lstStyle/>
                  <a:p>
                    <a:endParaRPr lang="en-US"/>
                  </a:p>
                </p:txBody>
              </p:sp>
            </p:grpSp>
            <p:grpSp>
              <p:nvGrpSpPr>
                <p:cNvPr id="55" name="Gráfico 23">
                  <a:extLst>
                    <a:ext uri="{FF2B5EF4-FFF2-40B4-BE49-F238E27FC236}">
                      <a16:creationId xmlns:a16="http://schemas.microsoft.com/office/drawing/2014/main" id="{2B43E1F1-806B-9973-5BB5-BE3E4B42CC07}"/>
                    </a:ext>
                  </a:extLst>
                </p:cNvPr>
                <p:cNvGrpSpPr/>
                <p:nvPr/>
              </p:nvGrpSpPr>
              <p:grpSpPr>
                <a:xfrm>
                  <a:off x="1317081" y="5169138"/>
                  <a:ext cx="398771" cy="431618"/>
                  <a:chOff x="1317081" y="5169138"/>
                  <a:chExt cx="398771" cy="431618"/>
                </a:xfrm>
                <a:solidFill>
                  <a:srgbClr val="1D1D1B"/>
                </a:solidFill>
              </p:grpSpPr>
              <p:sp>
                <p:nvSpPr>
                  <p:cNvPr id="168" name="Forma Livre: Forma 167">
                    <a:extLst>
                      <a:ext uri="{FF2B5EF4-FFF2-40B4-BE49-F238E27FC236}">
                        <a16:creationId xmlns:a16="http://schemas.microsoft.com/office/drawing/2014/main" id="{593DCACF-041E-5EBD-1E4B-77FF3E498D34}"/>
                      </a:ext>
                    </a:extLst>
                  </p:cNvPr>
                  <p:cNvSpPr/>
                  <p:nvPr/>
                </p:nvSpPr>
                <p:spPr>
                  <a:xfrm>
                    <a:off x="1334451" y="5186590"/>
                    <a:ext cx="364031" cy="396795"/>
                  </a:xfrm>
                  <a:custGeom>
                    <a:avLst/>
                    <a:gdLst>
                      <a:gd name="connsiteX0" fmla="*/ 182016 w 364031"/>
                      <a:gd name="connsiteY0" fmla="*/ 357116 h 396795"/>
                      <a:gd name="connsiteX1" fmla="*/ 284837 w 364031"/>
                      <a:gd name="connsiteY1" fmla="*/ 318754 h 396795"/>
                      <a:gd name="connsiteX2" fmla="*/ 320153 w 364031"/>
                      <a:gd name="connsiteY2" fmla="*/ 202596 h 396795"/>
                      <a:gd name="connsiteX3" fmla="*/ 320153 w 364031"/>
                      <a:gd name="connsiteY3" fmla="*/ 0 h 396795"/>
                      <a:gd name="connsiteX4" fmla="*/ 364031 w 364031"/>
                      <a:gd name="connsiteY4" fmla="*/ 0 h 396795"/>
                      <a:gd name="connsiteX5" fmla="*/ 364031 w 364031"/>
                      <a:gd name="connsiteY5" fmla="*/ 203749 h 396795"/>
                      <a:gd name="connsiteX6" fmla="*/ 351436 w 364031"/>
                      <a:gd name="connsiteY6" fmla="*/ 288459 h 396795"/>
                      <a:gd name="connsiteX7" fmla="*/ 315378 w 364031"/>
                      <a:gd name="connsiteY7" fmla="*/ 348719 h 396795"/>
                      <a:gd name="connsiteX8" fmla="*/ 258164 w 364031"/>
                      <a:gd name="connsiteY8" fmla="*/ 384777 h 396795"/>
                      <a:gd name="connsiteX9" fmla="*/ 182016 w 364031"/>
                      <a:gd name="connsiteY9" fmla="*/ 396796 h 396795"/>
                      <a:gd name="connsiteX10" fmla="*/ 105867 w 364031"/>
                      <a:gd name="connsiteY10" fmla="*/ 384777 h 396795"/>
                      <a:gd name="connsiteX11" fmla="*/ 48653 w 364031"/>
                      <a:gd name="connsiteY11" fmla="*/ 348719 h 396795"/>
                      <a:gd name="connsiteX12" fmla="*/ 12595 w 364031"/>
                      <a:gd name="connsiteY12" fmla="*/ 288459 h 396795"/>
                      <a:gd name="connsiteX13" fmla="*/ 0 w 364031"/>
                      <a:gd name="connsiteY13" fmla="*/ 203749 h 396795"/>
                      <a:gd name="connsiteX14" fmla="*/ 0 w 364031"/>
                      <a:gd name="connsiteY14" fmla="*/ 0 h 396795"/>
                      <a:gd name="connsiteX15" fmla="*/ 43878 w 364031"/>
                      <a:gd name="connsiteY15" fmla="*/ 0 h 396795"/>
                      <a:gd name="connsiteX16" fmla="*/ 43878 w 364031"/>
                      <a:gd name="connsiteY16" fmla="*/ 202596 h 396795"/>
                      <a:gd name="connsiteX17" fmla="*/ 78618 w 364031"/>
                      <a:gd name="connsiteY17" fmla="*/ 318178 h 396795"/>
                      <a:gd name="connsiteX18" fmla="*/ 182016 w 364031"/>
                      <a:gd name="connsiteY18" fmla="*/ 357116 h 39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31" h="396795">
                        <a:moveTo>
                          <a:pt x="182016" y="357116"/>
                        </a:moveTo>
                        <a:cubicBezTo>
                          <a:pt x="227046" y="357116"/>
                          <a:pt x="261292" y="344356"/>
                          <a:pt x="284837" y="318754"/>
                        </a:cubicBezTo>
                        <a:cubicBezTo>
                          <a:pt x="308381" y="293234"/>
                          <a:pt x="320153" y="254459"/>
                          <a:pt x="320153" y="202596"/>
                        </a:cubicBezTo>
                        <a:lnTo>
                          <a:pt x="320153" y="0"/>
                        </a:lnTo>
                        <a:lnTo>
                          <a:pt x="364031" y="0"/>
                        </a:lnTo>
                        <a:lnTo>
                          <a:pt x="364031" y="203749"/>
                        </a:lnTo>
                        <a:cubicBezTo>
                          <a:pt x="364031" y="236019"/>
                          <a:pt x="359833" y="264256"/>
                          <a:pt x="351436" y="288459"/>
                        </a:cubicBezTo>
                        <a:cubicBezTo>
                          <a:pt x="343039" y="312662"/>
                          <a:pt x="331020" y="332748"/>
                          <a:pt x="315378" y="348719"/>
                        </a:cubicBezTo>
                        <a:cubicBezTo>
                          <a:pt x="299737" y="364772"/>
                          <a:pt x="280638" y="376791"/>
                          <a:pt x="258164" y="384777"/>
                        </a:cubicBezTo>
                        <a:cubicBezTo>
                          <a:pt x="235690" y="392762"/>
                          <a:pt x="210252" y="396796"/>
                          <a:pt x="182016" y="396796"/>
                        </a:cubicBezTo>
                        <a:cubicBezTo>
                          <a:pt x="153779" y="396796"/>
                          <a:pt x="128423" y="392762"/>
                          <a:pt x="105867" y="384777"/>
                        </a:cubicBezTo>
                        <a:cubicBezTo>
                          <a:pt x="83393" y="376791"/>
                          <a:pt x="64294" y="364772"/>
                          <a:pt x="48653" y="348719"/>
                        </a:cubicBezTo>
                        <a:cubicBezTo>
                          <a:pt x="33011" y="332666"/>
                          <a:pt x="20992" y="312579"/>
                          <a:pt x="12595" y="288459"/>
                        </a:cubicBezTo>
                        <a:cubicBezTo>
                          <a:pt x="4198" y="264256"/>
                          <a:pt x="0" y="236019"/>
                          <a:pt x="0" y="203749"/>
                        </a:cubicBezTo>
                        <a:lnTo>
                          <a:pt x="0" y="0"/>
                        </a:lnTo>
                        <a:lnTo>
                          <a:pt x="43878" y="0"/>
                        </a:lnTo>
                        <a:lnTo>
                          <a:pt x="43878" y="202596"/>
                        </a:lnTo>
                        <a:cubicBezTo>
                          <a:pt x="43878" y="253719"/>
                          <a:pt x="55485" y="292246"/>
                          <a:pt x="78618" y="318178"/>
                        </a:cubicBezTo>
                        <a:cubicBezTo>
                          <a:pt x="101751" y="344109"/>
                          <a:pt x="136244" y="357116"/>
                          <a:pt x="182016" y="357116"/>
                        </a:cubicBezTo>
                        <a:close/>
                      </a:path>
                    </a:pathLst>
                  </a:custGeom>
                  <a:solidFill>
                    <a:srgbClr val="1D1D1B"/>
                  </a:solidFill>
                  <a:ln w="8232" cap="flat">
                    <a:noFill/>
                    <a:prstDash val="solid"/>
                    <a:miter/>
                  </a:ln>
                </p:spPr>
                <p:txBody>
                  <a:bodyPr rtlCol="0" anchor="ctr"/>
                  <a:lstStyle/>
                  <a:p>
                    <a:endParaRPr lang="en-US"/>
                  </a:p>
                </p:txBody>
              </p:sp>
              <p:sp>
                <p:nvSpPr>
                  <p:cNvPr id="169" name="Forma Livre: Forma 168">
                    <a:extLst>
                      <a:ext uri="{FF2B5EF4-FFF2-40B4-BE49-F238E27FC236}">
                        <a16:creationId xmlns:a16="http://schemas.microsoft.com/office/drawing/2014/main" id="{7CA2D9A2-120F-569D-EEEE-A075F7100398}"/>
                      </a:ext>
                    </a:extLst>
                  </p:cNvPr>
                  <p:cNvSpPr/>
                  <p:nvPr/>
                </p:nvSpPr>
                <p:spPr>
                  <a:xfrm>
                    <a:off x="1317081" y="5169138"/>
                    <a:ext cx="398771" cy="431618"/>
                  </a:xfrm>
                  <a:custGeom>
                    <a:avLst/>
                    <a:gdLst>
                      <a:gd name="connsiteX0" fmla="*/ 199386 w 398771"/>
                      <a:gd name="connsiteY0" fmla="*/ 431618 h 431618"/>
                      <a:gd name="connsiteX1" fmla="*/ 117474 w 398771"/>
                      <a:gd name="connsiteY1" fmla="*/ 418611 h 431618"/>
                      <a:gd name="connsiteX2" fmla="*/ 53592 w 398771"/>
                      <a:gd name="connsiteY2" fmla="*/ 378356 h 431618"/>
                      <a:gd name="connsiteX3" fmla="*/ 13583 w 398771"/>
                      <a:gd name="connsiteY3" fmla="*/ 311591 h 431618"/>
                      <a:gd name="connsiteX4" fmla="*/ 0 w 398771"/>
                      <a:gd name="connsiteY4" fmla="*/ 221201 h 431618"/>
                      <a:gd name="connsiteX5" fmla="*/ 0 w 398771"/>
                      <a:gd name="connsiteY5" fmla="*/ 17452 h 431618"/>
                      <a:gd name="connsiteX6" fmla="*/ 17370 w 398771"/>
                      <a:gd name="connsiteY6" fmla="*/ 82 h 431618"/>
                      <a:gd name="connsiteX7" fmla="*/ 61248 w 398771"/>
                      <a:gd name="connsiteY7" fmla="*/ 82 h 431618"/>
                      <a:gd name="connsiteX8" fmla="*/ 78618 w 398771"/>
                      <a:gd name="connsiteY8" fmla="*/ 17452 h 431618"/>
                      <a:gd name="connsiteX9" fmla="*/ 78618 w 398771"/>
                      <a:gd name="connsiteY9" fmla="*/ 220049 h 431618"/>
                      <a:gd name="connsiteX10" fmla="*/ 108913 w 398771"/>
                      <a:gd name="connsiteY10" fmla="*/ 324105 h 431618"/>
                      <a:gd name="connsiteX11" fmla="*/ 199386 w 398771"/>
                      <a:gd name="connsiteY11" fmla="*/ 357199 h 431618"/>
                      <a:gd name="connsiteX12" fmla="*/ 289447 w 398771"/>
                      <a:gd name="connsiteY12" fmla="*/ 324434 h 431618"/>
                      <a:gd name="connsiteX13" fmla="*/ 320153 w 398771"/>
                      <a:gd name="connsiteY13" fmla="*/ 219966 h 431618"/>
                      <a:gd name="connsiteX14" fmla="*/ 320153 w 398771"/>
                      <a:gd name="connsiteY14" fmla="*/ 17370 h 431618"/>
                      <a:gd name="connsiteX15" fmla="*/ 337523 w 398771"/>
                      <a:gd name="connsiteY15" fmla="*/ 0 h 431618"/>
                      <a:gd name="connsiteX16" fmla="*/ 381401 w 398771"/>
                      <a:gd name="connsiteY16" fmla="*/ 0 h 431618"/>
                      <a:gd name="connsiteX17" fmla="*/ 398771 w 398771"/>
                      <a:gd name="connsiteY17" fmla="*/ 17370 h 431618"/>
                      <a:gd name="connsiteX18" fmla="*/ 398771 w 398771"/>
                      <a:gd name="connsiteY18" fmla="*/ 221119 h 431618"/>
                      <a:gd name="connsiteX19" fmla="*/ 385188 w 398771"/>
                      <a:gd name="connsiteY19" fmla="*/ 311509 h 431618"/>
                      <a:gd name="connsiteX20" fmla="*/ 345179 w 398771"/>
                      <a:gd name="connsiteY20" fmla="*/ 378273 h 431618"/>
                      <a:gd name="connsiteX21" fmla="*/ 281379 w 398771"/>
                      <a:gd name="connsiteY21" fmla="*/ 418529 h 431618"/>
                      <a:gd name="connsiteX22" fmla="*/ 199386 w 398771"/>
                      <a:gd name="connsiteY22" fmla="*/ 431536 h 431618"/>
                      <a:gd name="connsiteX23" fmla="*/ 34740 w 398771"/>
                      <a:gd name="connsiteY23" fmla="*/ 34822 h 431618"/>
                      <a:gd name="connsiteX24" fmla="*/ 34740 w 398771"/>
                      <a:gd name="connsiteY24" fmla="*/ 221201 h 431618"/>
                      <a:gd name="connsiteX25" fmla="*/ 46348 w 398771"/>
                      <a:gd name="connsiteY25" fmla="*/ 300231 h 431618"/>
                      <a:gd name="connsiteX26" fmla="*/ 78454 w 398771"/>
                      <a:gd name="connsiteY26" fmla="*/ 354070 h 431618"/>
                      <a:gd name="connsiteX27" fmla="*/ 129082 w 398771"/>
                      <a:gd name="connsiteY27" fmla="*/ 385929 h 431618"/>
                      <a:gd name="connsiteX28" fmla="*/ 199386 w 398771"/>
                      <a:gd name="connsiteY28" fmla="*/ 396960 h 431618"/>
                      <a:gd name="connsiteX29" fmla="*/ 269689 w 398771"/>
                      <a:gd name="connsiteY29" fmla="*/ 385929 h 431618"/>
                      <a:gd name="connsiteX30" fmla="*/ 320318 w 398771"/>
                      <a:gd name="connsiteY30" fmla="*/ 354070 h 431618"/>
                      <a:gd name="connsiteX31" fmla="*/ 352424 w 398771"/>
                      <a:gd name="connsiteY31" fmla="*/ 300231 h 431618"/>
                      <a:gd name="connsiteX32" fmla="*/ 364031 w 398771"/>
                      <a:gd name="connsiteY32" fmla="*/ 221201 h 431618"/>
                      <a:gd name="connsiteX33" fmla="*/ 364031 w 398771"/>
                      <a:gd name="connsiteY33" fmla="*/ 34822 h 431618"/>
                      <a:gd name="connsiteX34" fmla="*/ 354893 w 398771"/>
                      <a:gd name="connsiteY34" fmla="*/ 34822 h 431618"/>
                      <a:gd name="connsiteX35" fmla="*/ 354893 w 398771"/>
                      <a:gd name="connsiteY35" fmla="*/ 220049 h 431618"/>
                      <a:gd name="connsiteX36" fmla="*/ 315049 w 398771"/>
                      <a:gd name="connsiteY36" fmla="*/ 347978 h 431618"/>
                      <a:gd name="connsiteX37" fmla="*/ 199468 w 398771"/>
                      <a:gd name="connsiteY37" fmla="*/ 391939 h 431618"/>
                      <a:gd name="connsiteX38" fmla="*/ 83064 w 398771"/>
                      <a:gd name="connsiteY38" fmla="*/ 347237 h 431618"/>
                      <a:gd name="connsiteX39" fmla="*/ 43960 w 398771"/>
                      <a:gd name="connsiteY39" fmla="*/ 220049 h 431618"/>
                      <a:gd name="connsiteX40" fmla="*/ 43960 w 398771"/>
                      <a:gd name="connsiteY40" fmla="*/ 34822 h 431618"/>
                      <a:gd name="connsiteX41" fmla="*/ 34822 w 398771"/>
                      <a:gd name="connsiteY41" fmla="*/ 34822 h 4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8771" h="431618">
                        <a:moveTo>
                          <a:pt x="199386" y="431618"/>
                        </a:moveTo>
                        <a:cubicBezTo>
                          <a:pt x="169338" y="431618"/>
                          <a:pt x="141760" y="427255"/>
                          <a:pt x="117474" y="418611"/>
                        </a:cubicBezTo>
                        <a:cubicBezTo>
                          <a:pt x="92531" y="409721"/>
                          <a:pt x="71044" y="396137"/>
                          <a:pt x="53592" y="378356"/>
                        </a:cubicBezTo>
                        <a:cubicBezTo>
                          <a:pt x="36222" y="360574"/>
                          <a:pt x="22721" y="338100"/>
                          <a:pt x="13583" y="311591"/>
                        </a:cubicBezTo>
                        <a:cubicBezTo>
                          <a:pt x="4610" y="285743"/>
                          <a:pt x="0" y="255283"/>
                          <a:pt x="0" y="221201"/>
                        </a:cubicBezTo>
                        <a:lnTo>
                          <a:pt x="0" y="17452"/>
                        </a:lnTo>
                        <a:cubicBezTo>
                          <a:pt x="0" y="7903"/>
                          <a:pt x="7738" y="82"/>
                          <a:pt x="17370" y="82"/>
                        </a:cubicBezTo>
                        <a:lnTo>
                          <a:pt x="61248" y="82"/>
                        </a:lnTo>
                        <a:cubicBezTo>
                          <a:pt x="70797" y="82"/>
                          <a:pt x="78618" y="7821"/>
                          <a:pt x="78618" y="17452"/>
                        </a:cubicBezTo>
                        <a:lnTo>
                          <a:pt x="78618" y="220049"/>
                        </a:lnTo>
                        <a:cubicBezTo>
                          <a:pt x="78618" y="266561"/>
                          <a:pt x="88826" y="301548"/>
                          <a:pt x="108913" y="324105"/>
                        </a:cubicBezTo>
                        <a:cubicBezTo>
                          <a:pt x="128753" y="346414"/>
                          <a:pt x="158389" y="357199"/>
                          <a:pt x="199386" y="357199"/>
                        </a:cubicBezTo>
                        <a:cubicBezTo>
                          <a:pt x="240382" y="357199"/>
                          <a:pt x="269195" y="346496"/>
                          <a:pt x="289447" y="324434"/>
                        </a:cubicBezTo>
                        <a:cubicBezTo>
                          <a:pt x="309863" y="302289"/>
                          <a:pt x="320153" y="267137"/>
                          <a:pt x="320153" y="219966"/>
                        </a:cubicBezTo>
                        <a:lnTo>
                          <a:pt x="320153" y="17370"/>
                        </a:lnTo>
                        <a:cubicBezTo>
                          <a:pt x="320153" y="7821"/>
                          <a:pt x="327892" y="0"/>
                          <a:pt x="337523" y="0"/>
                        </a:cubicBezTo>
                        <a:lnTo>
                          <a:pt x="381401" y="0"/>
                        </a:lnTo>
                        <a:cubicBezTo>
                          <a:pt x="390951" y="0"/>
                          <a:pt x="398771" y="7738"/>
                          <a:pt x="398771" y="17370"/>
                        </a:cubicBezTo>
                        <a:lnTo>
                          <a:pt x="398771" y="221119"/>
                        </a:lnTo>
                        <a:cubicBezTo>
                          <a:pt x="398771" y="255201"/>
                          <a:pt x="394244" y="285660"/>
                          <a:pt x="385188" y="311509"/>
                        </a:cubicBezTo>
                        <a:cubicBezTo>
                          <a:pt x="375968" y="338017"/>
                          <a:pt x="362549" y="360409"/>
                          <a:pt x="345179" y="378273"/>
                        </a:cubicBezTo>
                        <a:cubicBezTo>
                          <a:pt x="327727" y="396137"/>
                          <a:pt x="306241" y="409721"/>
                          <a:pt x="281379" y="418529"/>
                        </a:cubicBezTo>
                        <a:cubicBezTo>
                          <a:pt x="257094" y="427173"/>
                          <a:pt x="229516" y="431536"/>
                          <a:pt x="199386" y="431536"/>
                        </a:cubicBezTo>
                        <a:close/>
                        <a:moveTo>
                          <a:pt x="34740" y="34822"/>
                        </a:moveTo>
                        <a:lnTo>
                          <a:pt x="34740" y="221201"/>
                        </a:lnTo>
                        <a:cubicBezTo>
                          <a:pt x="34740" y="251414"/>
                          <a:pt x="38692" y="278004"/>
                          <a:pt x="46348" y="300231"/>
                        </a:cubicBezTo>
                        <a:cubicBezTo>
                          <a:pt x="53839" y="321882"/>
                          <a:pt x="64623" y="339993"/>
                          <a:pt x="78454" y="354070"/>
                        </a:cubicBezTo>
                        <a:cubicBezTo>
                          <a:pt x="92119" y="368065"/>
                          <a:pt x="109160" y="378850"/>
                          <a:pt x="129082" y="385929"/>
                        </a:cubicBezTo>
                        <a:cubicBezTo>
                          <a:pt x="149580" y="393256"/>
                          <a:pt x="173289" y="396960"/>
                          <a:pt x="199386" y="396960"/>
                        </a:cubicBezTo>
                        <a:cubicBezTo>
                          <a:pt x="225482" y="396960"/>
                          <a:pt x="249109" y="393256"/>
                          <a:pt x="269689" y="385929"/>
                        </a:cubicBezTo>
                        <a:cubicBezTo>
                          <a:pt x="289611" y="378850"/>
                          <a:pt x="306652" y="368147"/>
                          <a:pt x="320318" y="354070"/>
                        </a:cubicBezTo>
                        <a:cubicBezTo>
                          <a:pt x="334066" y="339993"/>
                          <a:pt x="344850" y="321799"/>
                          <a:pt x="352424" y="300231"/>
                        </a:cubicBezTo>
                        <a:cubicBezTo>
                          <a:pt x="360162" y="278004"/>
                          <a:pt x="364031" y="251414"/>
                          <a:pt x="364031" y="221201"/>
                        </a:cubicBezTo>
                        <a:lnTo>
                          <a:pt x="364031" y="34822"/>
                        </a:lnTo>
                        <a:lnTo>
                          <a:pt x="354893" y="34822"/>
                        </a:lnTo>
                        <a:lnTo>
                          <a:pt x="354893" y="220049"/>
                        </a:lnTo>
                        <a:cubicBezTo>
                          <a:pt x="354893" y="276193"/>
                          <a:pt x="341475" y="319247"/>
                          <a:pt x="315049" y="347978"/>
                        </a:cubicBezTo>
                        <a:cubicBezTo>
                          <a:pt x="288212" y="377121"/>
                          <a:pt x="249273" y="391939"/>
                          <a:pt x="199468" y="391939"/>
                        </a:cubicBezTo>
                        <a:cubicBezTo>
                          <a:pt x="149663" y="391939"/>
                          <a:pt x="109572" y="376873"/>
                          <a:pt x="83064" y="347237"/>
                        </a:cubicBezTo>
                        <a:cubicBezTo>
                          <a:pt x="57132" y="318095"/>
                          <a:pt x="43960" y="275370"/>
                          <a:pt x="43960" y="220049"/>
                        </a:cubicBezTo>
                        <a:lnTo>
                          <a:pt x="43960" y="34822"/>
                        </a:lnTo>
                        <a:lnTo>
                          <a:pt x="34822" y="34822"/>
                        </a:lnTo>
                        <a:close/>
                      </a:path>
                    </a:pathLst>
                  </a:custGeom>
                  <a:solidFill>
                    <a:srgbClr val="1D1D1B"/>
                  </a:solidFill>
                  <a:ln w="8232" cap="flat">
                    <a:noFill/>
                    <a:prstDash val="solid"/>
                    <a:miter/>
                  </a:ln>
                </p:spPr>
                <p:txBody>
                  <a:bodyPr rtlCol="0" anchor="ctr"/>
                  <a:lstStyle/>
                  <a:p>
                    <a:endParaRPr lang="en-US"/>
                  </a:p>
                </p:txBody>
              </p:sp>
            </p:grpSp>
            <p:grpSp>
              <p:nvGrpSpPr>
                <p:cNvPr id="56" name="Gráfico 23">
                  <a:extLst>
                    <a:ext uri="{FF2B5EF4-FFF2-40B4-BE49-F238E27FC236}">
                      <a16:creationId xmlns:a16="http://schemas.microsoft.com/office/drawing/2014/main" id="{67287A63-4C14-EB84-41DF-53AC3B458649}"/>
                    </a:ext>
                  </a:extLst>
                </p:cNvPr>
                <p:cNvGrpSpPr/>
                <p:nvPr/>
              </p:nvGrpSpPr>
              <p:grpSpPr>
                <a:xfrm>
                  <a:off x="1958458" y="5158930"/>
                  <a:ext cx="434753" cy="441826"/>
                  <a:chOff x="1958458" y="5158930"/>
                  <a:chExt cx="434753" cy="441826"/>
                </a:xfrm>
                <a:solidFill>
                  <a:srgbClr val="1D1D1B"/>
                </a:solidFill>
              </p:grpSpPr>
              <p:sp>
                <p:nvSpPr>
                  <p:cNvPr id="166" name="Forma Livre: Forma 165">
                    <a:extLst>
                      <a:ext uri="{FF2B5EF4-FFF2-40B4-BE49-F238E27FC236}">
                        <a16:creationId xmlns:a16="http://schemas.microsoft.com/office/drawing/2014/main" id="{66128830-254D-F43E-2DA4-43D44FBEB136}"/>
                      </a:ext>
                    </a:extLst>
                  </p:cNvPr>
                  <p:cNvSpPr/>
                  <p:nvPr/>
                </p:nvSpPr>
                <p:spPr>
                  <a:xfrm>
                    <a:off x="1975828" y="5176465"/>
                    <a:ext cx="399923" cy="407004"/>
                  </a:xfrm>
                  <a:custGeom>
                    <a:avLst/>
                    <a:gdLst>
                      <a:gd name="connsiteX0" fmla="*/ 44207 w 399923"/>
                      <a:gd name="connsiteY0" fmla="*/ 203173 h 407004"/>
                      <a:gd name="connsiteX1" fmla="*/ 57955 w 399923"/>
                      <a:gd name="connsiteY1" fmla="*/ 271253 h 407004"/>
                      <a:gd name="connsiteX2" fmla="*/ 94589 w 399923"/>
                      <a:gd name="connsiteY2" fmla="*/ 322952 h 407004"/>
                      <a:gd name="connsiteX3" fmla="*/ 147275 w 399923"/>
                      <a:gd name="connsiteY3" fmla="*/ 355799 h 407004"/>
                      <a:gd name="connsiteX4" fmla="*/ 209100 w 399923"/>
                      <a:gd name="connsiteY4" fmla="*/ 367242 h 407004"/>
                      <a:gd name="connsiteX5" fmla="*/ 254295 w 399923"/>
                      <a:gd name="connsiteY5" fmla="*/ 361314 h 407004"/>
                      <a:gd name="connsiteX6" fmla="*/ 294551 w 399923"/>
                      <a:gd name="connsiteY6" fmla="*/ 344356 h 407004"/>
                      <a:gd name="connsiteX7" fmla="*/ 328550 w 399923"/>
                      <a:gd name="connsiteY7" fmla="*/ 317684 h 407004"/>
                      <a:gd name="connsiteX8" fmla="*/ 354482 w 399923"/>
                      <a:gd name="connsiteY8" fmla="*/ 282202 h 407004"/>
                      <a:gd name="connsiteX9" fmla="*/ 399924 w 399923"/>
                      <a:gd name="connsiteY9" fmla="*/ 282202 h 407004"/>
                      <a:gd name="connsiteX10" fmla="*/ 370535 w 399923"/>
                      <a:gd name="connsiteY10" fmla="*/ 332749 h 407004"/>
                      <a:gd name="connsiteX11" fmla="*/ 326821 w 399923"/>
                      <a:gd name="connsiteY11" fmla="*/ 372264 h 407004"/>
                      <a:gd name="connsiteX12" fmla="*/ 271665 w 399923"/>
                      <a:gd name="connsiteY12" fmla="*/ 397866 h 407004"/>
                      <a:gd name="connsiteX13" fmla="*/ 208359 w 399923"/>
                      <a:gd name="connsiteY13" fmla="*/ 407004 h 407004"/>
                      <a:gd name="connsiteX14" fmla="*/ 126283 w 399923"/>
                      <a:gd name="connsiteY14" fmla="*/ 391198 h 407004"/>
                      <a:gd name="connsiteX15" fmla="*/ 60096 w 399923"/>
                      <a:gd name="connsiteY15" fmla="*/ 347732 h 407004"/>
                      <a:gd name="connsiteX16" fmla="*/ 16053 w 399923"/>
                      <a:gd name="connsiteY16" fmla="*/ 282861 h 407004"/>
                      <a:gd name="connsiteX17" fmla="*/ 0 w 399923"/>
                      <a:gd name="connsiteY17" fmla="*/ 203337 h 407004"/>
                      <a:gd name="connsiteX18" fmla="*/ 16053 w 399923"/>
                      <a:gd name="connsiteY18" fmla="*/ 123814 h 407004"/>
                      <a:gd name="connsiteX19" fmla="*/ 60096 w 399923"/>
                      <a:gd name="connsiteY19" fmla="*/ 59108 h 407004"/>
                      <a:gd name="connsiteX20" fmla="*/ 126283 w 399923"/>
                      <a:gd name="connsiteY20" fmla="*/ 15806 h 407004"/>
                      <a:gd name="connsiteX21" fmla="*/ 208359 w 399923"/>
                      <a:gd name="connsiteY21" fmla="*/ 0 h 407004"/>
                      <a:gd name="connsiteX22" fmla="*/ 271500 w 399923"/>
                      <a:gd name="connsiteY22" fmla="*/ 8973 h 407004"/>
                      <a:gd name="connsiteX23" fmla="*/ 326245 w 399923"/>
                      <a:gd name="connsiteY23" fmla="*/ 34329 h 407004"/>
                      <a:gd name="connsiteX24" fmla="*/ 369959 w 399923"/>
                      <a:gd name="connsiteY24" fmla="*/ 73844 h 407004"/>
                      <a:gd name="connsiteX25" fmla="*/ 399924 w 399923"/>
                      <a:gd name="connsiteY25" fmla="*/ 124801 h 407004"/>
                      <a:gd name="connsiteX26" fmla="*/ 354482 w 399923"/>
                      <a:gd name="connsiteY26" fmla="*/ 124801 h 407004"/>
                      <a:gd name="connsiteX27" fmla="*/ 328879 w 399923"/>
                      <a:gd name="connsiteY27" fmla="*/ 89156 h 407004"/>
                      <a:gd name="connsiteX28" fmla="*/ 294880 w 399923"/>
                      <a:gd name="connsiteY28" fmla="*/ 62236 h 407004"/>
                      <a:gd name="connsiteX29" fmla="*/ 254460 w 399923"/>
                      <a:gd name="connsiteY29" fmla="*/ 45278 h 407004"/>
                      <a:gd name="connsiteX30" fmla="*/ 209017 w 399923"/>
                      <a:gd name="connsiteY30" fmla="*/ 39350 h 407004"/>
                      <a:gd name="connsiteX31" fmla="*/ 146781 w 399923"/>
                      <a:gd name="connsiteY31" fmla="*/ 50958 h 407004"/>
                      <a:gd name="connsiteX32" fmla="*/ 94095 w 399923"/>
                      <a:gd name="connsiteY32" fmla="*/ 83969 h 407004"/>
                      <a:gd name="connsiteX33" fmla="*/ 57626 w 399923"/>
                      <a:gd name="connsiteY33" fmla="*/ 135668 h 407004"/>
                      <a:gd name="connsiteX34" fmla="*/ 44043 w 399923"/>
                      <a:gd name="connsiteY34" fmla="*/ 203419 h 4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9923" h="40700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6"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3"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0" y="8973"/>
                        </a:cubicBezTo>
                        <a:cubicBezTo>
                          <a:pt x="291505" y="14983"/>
                          <a:pt x="309698" y="23380"/>
                          <a:pt x="326245" y="34329"/>
                        </a:cubicBezTo>
                        <a:cubicBezTo>
                          <a:pt x="342792" y="45278"/>
                          <a:pt x="357363" y="58449"/>
                          <a:pt x="369959" y="73844"/>
                        </a:cubicBezTo>
                        <a:cubicBezTo>
                          <a:pt x="382554" y="89238"/>
                          <a:pt x="392515" y="106197"/>
                          <a:pt x="399924" y="124801"/>
                        </a:cubicBezTo>
                        <a:lnTo>
                          <a:pt x="354482" y="124801"/>
                        </a:lnTo>
                        <a:cubicBezTo>
                          <a:pt x="347649" y="111547"/>
                          <a:pt x="339088" y="99693"/>
                          <a:pt x="328879" y="89156"/>
                        </a:cubicBezTo>
                        <a:cubicBezTo>
                          <a:pt x="318671" y="78618"/>
                          <a:pt x="307393" y="69645"/>
                          <a:pt x="294880" y="62236"/>
                        </a:cubicBezTo>
                        <a:cubicBezTo>
                          <a:pt x="282449" y="54827"/>
                          <a:pt x="268948" y="49229"/>
                          <a:pt x="254460" y="45278"/>
                        </a:cubicBezTo>
                        <a:cubicBezTo>
                          <a:pt x="239971" y="41326"/>
                          <a:pt x="224824"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1" y="155920"/>
                          <a:pt x="44043" y="178476"/>
                          <a:pt x="44043" y="203419"/>
                        </a:cubicBezTo>
                        <a:close/>
                      </a:path>
                    </a:pathLst>
                  </a:custGeom>
                  <a:solidFill>
                    <a:srgbClr val="1D1D1B"/>
                  </a:solidFill>
                  <a:ln w="8232" cap="flat">
                    <a:noFill/>
                    <a:prstDash val="solid"/>
                    <a:miter/>
                  </a:ln>
                </p:spPr>
                <p:txBody>
                  <a:bodyPr rtlCol="0" anchor="ctr"/>
                  <a:lstStyle/>
                  <a:p>
                    <a:endParaRPr lang="en-US"/>
                  </a:p>
                </p:txBody>
              </p:sp>
              <p:sp>
                <p:nvSpPr>
                  <p:cNvPr id="167" name="Forma Livre: Forma 166">
                    <a:extLst>
                      <a:ext uri="{FF2B5EF4-FFF2-40B4-BE49-F238E27FC236}">
                        <a16:creationId xmlns:a16="http://schemas.microsoft.com/office/drawing/2014/main" id="{C6188F23-B41B-4E79-B835-18D449CEE8FA}"/>
                      </a:ext>
                    </a:extLst>
                  </p:cNvPr>
                  <p:cNvSpPr/>
                  <p:nvPr/>
                </p:nvSpPr>
                <p:spPr>
                  <a:xfrm>
                    <a:off x="1958458" y="5158930"/>
                    <a:ext cx="434753" cy="441826"/>
                  </a:xfrm>
                  <a:custGeom>
                    <a:avLst/>
                    <a:gdLst>
                      <a:gd name="connsiteX0" fmla="*/ 225729 w 434753"/>
                      <a:gd name="connsiteY0" fmla="*/ 441826 h 441826"/>
                      <a:gd name="connsiteX1" fmla="*/ 137067 w 434753"/>
                      <a:gd name="connsiteY1" fmla="*/ 424703 h 441826"/>
                      <a:gd name="connsiteX2" fmla="*/ 65282 w 434753"/>
                      <a:gd name="connsiteY2" fmla="*/ 377532 h 441826"/>
                      <a:gd name="connsiteX3" fmla="*/ 17453 w 434753"/>
                      <a:gd name="connsiteY3" fmla="*/ 307146 h 441826"/>
                      <a:gd name="connsiteX4" fmla="*/ 0 w 434753"/>
                      <a:gd name="connsiteY4" fmla="*/ 220707 h 441826"/>
                      <a:gd name="connsiteX5" fmla="*/ 17453 w 434753"/>
                      <a:gd name="connsiteY5" fmla="*/ 134268 h 441826"/>
                      <a:gd name="connsiteX6" fmla="*/ 65364 w 434753"/>
                      <a:gd name="connsiteY6" fmla="*/ 64047 h 441826"/>
                      <a:gd name="connsiteX7" fmla="*/ 137067 w 434753"/>
                      <a:gd name="connsiteY7" fmla="*/ 17123 h 441826"/>
                      <a:gd name="connsiteX8" fmla="*/ 225729 w 434753"/>
                      <a:gd name="connsiteY8" fmla="*/ 0 h 441826"/>
                      <a:gd name="connsiteX9" fmla="*/ 293892 w 434753"/>
                      <a:gd name="connsiteY9" fmla="*/ 9714 h 441826"/>
                      <a:gd name="connsiteX10" fmla="*/ 353247 w 434753"/>
                      <a:gd name="connsiteY10" fmla="*/ 37210 h 441826"/>
                      <a:gd name="connsiteX11" fmla="*/ 400830 w 434753"/>
                      <a:gd name="connsiteY11" fmla="*/ 80182 h 441826"/>
                      <a:gd name="connsiteX12" fmla="*/ 433512 w 434753"/>
                      <a:gd name="connsiteY12" fmla="*/ 135668 h 441826"/>
                      <a:gd name="connsiteX13" fmla="*/ 431783 w 434753"/>
                      <a:gd name="connsiteY13" fmla="*/ 151803 h 441826"/>
                      <a:gd name="connsiteX14" fmla="*/ 417376 w 434753"/>
                      <a:gd name="connsiteY14" fmla="*/ 159377 h 441826"/>
                      <a:gd name="connsiteX15" fmla="*/ 371934 w 434753"/>
                      <a:gd name="connsiteY15" fmla="*/ 159377 h 441826"/>
                      <a:gd name="connsiteX16" fmla="*/ 356540 w 434753"/>
                      <a:gd name="connsiteY16" fmla="*/ 149992 h 441826"/>
                      <a:gd name="connsiteX17" fmla="*/ 333901 w 434753"/>
                      <a:gd name="connsiteY17" fmla="*/ 118380 h 441826"/>
                      <a:gd name="connsiteX18" fmla="*/ 303606 w 434753"/>
                      <a:gd name="connsiteY18" fmla="*/ 94342 h 441826"/>
                      <a:gd name="connsiteX19" fmla="*/ 267467 w 434753"/>
                      <a:gd name="connsiteY19" fmla="*/ 79194 h 441826"/>
                      <a:gd name="connsiteX20" fmla="*/ 226635 w 434753"/>
                      <a:gd name="connsiteY20" fmla="*/ 73926 h 441826"/>
                      <a:gd name="connsiteX21" fmla="*/ 170738 w 434753"/>
                      <a:gd name="connsiteY21" fmla="*/ 84381 h 441826"/>
                      <a:gd name="connsiteX22" fmla="*/ 123567 w 434753"/>
                      <a:gd name="connsiteY22" fmla="*/ 113935 h 441826"/>
                      <a:gd name="connsiteX23" fmla="*/ 91131 w 434753"/>
                      <a:gd name="connsiteY23" fmla="*/ 160035 h 441826"/>
                      <a:gd name="connsiteX24" fmla="*/ 79112 w 434753"/>
                      <a:gd name="connsiteY24" fmla="*/ 220707 h 441826"/>
                      <a:gd name="connsiteX25" fmla="*/ 91296 w 434753"/>
                      <a:gd name="connsiteY25" fmla="*/ 281626 h 441826"/>
                      <a:gd name="connsiteX26" fmla="*/ 123978 w 434753"/>
                      <a:gd name="connsiteY26" fmla="*/ 327809 h 441826"/>
                      <a:gd name="connsiteX27" fmla="*/ 170985 w 434753"/>
                      <a:gd name="connsiteY27" fmla="*/ 357116 h 441826"/>
                      <a:gd name="connsiteX28" fmla="*/ 226552 w 434753"/>
                      <a:gd name="connsiteY28" fmla="*/ 367407 h 441826"/>
                      <a:gd name="connsiteX29" fmla="*/ 267137 w 434753"/>
                      <a:gd name="connsiteY29" fmla="*/ 362138 h 441826"/>
                      <a:gd name="connsiteX30" fmla="*/ 303112 w 434753"/>
                      <a:gd name="connsiteY30" fmla="*/ 346990 h 441826"/>
                      <a:gd name="connsiteX31" fmla="*/ 333490 w 434753"/>
                      <a:gd name="connsiteY31" fmla="*/ 323117 h 441826"/>
                      <a:gd name="connsiteX32" fmla="*/ 356540 w 434753"/>
                      <a:gd name="connsiteY32" fmla="*/ 291505 h 441826"/>
                      <a:gd name="connsiteX33" fmla="*/ 371852 w 434753"/>
                      <a:gd name="connsiteY33" fmla="*/ 282367 h 441826"/>
                      <a:gd name="connsiteX34" fmla="*/ 417294 w 434753"/>
                      <a:gd name="connsiteY34" fmla="*/ 282367 h 441826"/>
                      <a:gd name="connsiteX35" fmla="*/ 431618 w 434753"/>
                      <a:gd name="connsiteY35" fmla="*/ 289941 h 441826"/>
                      <a:gd name="connsiteX36" fmla="*/ 433429 w 434753"/>
                      <a:gd name="connsiteY36" fmla="*/ 306076 h 441826"/>
                      <a:gd name="connsiteX37" fmla="*/ 401323 w 434753"/>
                      <a:gd name="connsiteY37" fmla="*/ 361232 h 441826"/>
                      <a:gd name="connsiteX38" fmla="*/ 353659 w 434753"/>
                      <a:gd name="connsiteY38" fmla="*/ 404287 h 441826"/>
                      <a:gd name="connsiteX39" fmla="*/ 294057 w 434753"/>
                      <a:gd name="connsiteY39" fmla="*/ 431947 h 441826"/>
                      <a:gd name="connsiteX40" fmla="*/ 225647 w 434753"/>
                      <a:gd name="connsiteY40" fmla="*/ 441826 h 441826"/>
                      <a:gd name="connsiteX41" fmla="*/ 225729 w 434753"/>
                      <a:gd name="connsiteY41" fmla="*/ 34740 h 441826"/>
                      <a:gd name="connsiteX42" fmla="*/ 150321 w 434753"/>
                      <a:gd name="connsiteY42" fmla="*/ 49229 h 441826"/>
                      <a:gd name="connsiteX43" fmla="*/ 89649 w 434753"/>
                      <a:gd name="connsiteY43" fmla="*/ 88908 h 441826"/>
                      <a:gd name="connsiteX44" fmla="*/ 49394 w 434753"/>
                      <a:gd name="connsiteY44" fmla="*/ 148016 h 441826"/>
                      <a:gd name="connsiteX45" fmla="*/ 34823 w 434753"/>
                      <a:gd name="connsiteY45" fmla="*/ 220707 h 441826"/>
                      <a:gd name="connsiteX46" fmla="*/ 49394 w 434753"/>
                      <a:gd name="connsiteY46" fmla="*/ 293398 h 441826"/>
                      <a:gd name="connsiteX47" fmla="*/ 89732 w 434753"/>
                      <a:gd name="connsiteY47" fmla="*/ 352753 h 441826"/>
                      <a:gd name="connsiteX48" fmla="*/ 150404 w 434753"/>
                      <a:gd name="connsiteY48" fmla="*/ 392597 h 441826"/>
                      <a:gd name="connsiteX49" fmla="*/ 225811 w 434753"/>
                      <a:gd name="connsiteY49" fmla="*/ 407086 h 441826"/>
                      <a:gd name="connsiteX50" fmla="*/ 284096 w 434753"/>
                      <a:gd name="connsiteY50" fmla="*/ 398689 h 441826"/>
                      <a:gd name="connsiteX51" fmla="*/ 334724 w 434753"/>
                      <a:gd name="connsiteY51" fmla="*/ 375227 h 441826"/>
                      <a:gd name="connsiteX52" fmla="*/ 374486 w 434753"/>
                      <a:gd name="connsiteY52" fmla="*/ 339334 h 441826"/>
                      <a:gd name="connsiteX53" fmla="*/ 389798 w 434753"/>
                      <a:gd name="connsiteY53" fmla="*/ 317107 h 441826"/>
                      <a:gd name="connsiteX54" fmla="*/ 381978 w 434753"/>
                      <a:gd name="connsiteY54" fmla="*/ 317107 h 441826"/>
                      <a:gd name="connsiteX55" fmla="*/ 358433 w 434753"/>
                      <a:gd name="connsiteY55" fmla="*/ 347320 h 441826"/>
                      <a:gd name="connsiteX56" fmla="*/ 320894 w 434753"/>
                      <a:gd name="connsiteY56" fmla="*/ 376873 h 441826"/>
                      <a:gd name="connsiteX57" fmla="*/ 276358 w 434753"/>
                      <a:gd name="connsiteY57" fmla="*/ 395643 h 441826"/>
                      <a:gd name="connsiteX58" fmla="*/ 226552 w 434753"/>
                      <a:gd name="connsiteY58" fmla="*/ 402147 h 441826"/>
                      <a:gd name="connsiteX59" fmla="*/ 158471 w 434753"/>
                      <a:gd name="connsiteY59" fmla="*/ 389551 h 441826"/>
                      <a:gd name="connsiteX60" fmla="*/ 100187 w 434753"/>
                      <a:gd name="connsiteY60" fmla="*/ 353247 h 441826"/>
                      <a:gd name="connsiteX61" fmla="*/ 59602 w 434753"/>
                      <a:gd name="connsiteY61" fmla="*/ 296032 h 441826"/>
                      <a:gd name="connsiteX62" fmla="*/ 44290 w 434753"/>
                      <a:gd name="connsiteY62" fmla="*/ 220790 h 441826"/>
                      <a:gd name="connsiteX63" fmla="*/ 59355 w 434753"/>
                      <a:gd name="connsiteY63" fmla="*/ 145958 h 441826"/>
                      <a:gd name="connsiteX64" fmla="*/ 99775 w 434753"/>
                      <a:gd name="connsiteY64" fmla="*/ 88662 h 441826"/>
                      <a:gd name="connsiteX65" fmla="*/ 157977 w 434753"/>
                      <a:gd name="connsiteY65" fmla="*/ 52193 h 441826"/>
                      <a:gd name="connsiteX66" fmla="*/ 226470 w 434753"/>
                      <a:gd name="connsiteY66" fmla="*/ 39350 h 441826"/>
                      <a:gd name="connsiteX67" fmla="*/ 276440 w 434753"/>
                      <a:gd name="connsiteY67" fmla="*/ 45854 h 441826"/>
                      <a:gd name="connsiteX68" fmla="*/ 321224 w 434753"/>
                      <a:gd name="connsiteY68" fmla="*/ 64623 h 441826"/>
                      <a:gd name="connsiteX69" fmla="*/ 358845 w 434753"/>
                      <a:gd name="connsiteY69" fmla="*/ 94424 h 441826"/>
                      <a:gd name="connsiteX70" fmla="*/ 382060 w 434753"/>
                      <a:gd name="connsiteY70" fmla="*/ 124801 h 441826"/>
                      <a:gd name="connsiteX71" fmla="*/ 389551 w 434753"/>
                      <a:gd name="connsiteY71" fmla="*/ 124801 h 441826"/>
                      <a:gd name="connsiteX72" fmla="*/ 373910 w 434753"/>
                      <a:gd name="connsiteY72" fmla="*/ 102245 h 441826"/>
                      <a:gd name="connsiteX73" fmla="*/ 334066 w 434753"/>
                      <a:gd name="connsiteY73" fmla="*/ 66270 h 441826"/>
                      <a:gd name="connsiteX74" fmla="*/ 283931 w 434753"/>
                      <a:gd name="connsiteY74" fmla="*/ 43055 h 441826"/>
                      <a:gd name="connsiteX75" fmla="*/ 225729 w 434753"/>
                      <a:gd name="connsiteY75" fmla="*/ 34822 h 4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4753" h="441826">
                        <a:moveTo>
                          <a:pt x="225729" y="441826"/>
                        </a:moveTo>
                        <a:cubicBezTo>
                          <a:pt x="194364" y="441826"/>
                          <a:pt x="164481" y="436063"/>
                          <a:pt x="137067"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7" y="17123"/>
                        </a:cubicBezTo>
                        <a:cubicBezTo>
                          <a:pt x="164481" y="5762"/>
                          <a:pt x="194364" y="0"/>
                          <a:pt x="225729" y="0"/>
                        </a:cubicBezTo>
                        <a:cubicBezTo>
                          <a:pt x="249438" y="0"/>
                          <a:pt x="272324" y="3293"/>
                          <a:pt x="293892" y="9714"/>
                        </a:cubicBezTo>
                        <a:cubicBezTo>
                          <a:pt x="315378" y="16135"/>
                          <a:pt x="335383" y="25438"/>
                          <a:pt x="353247" y="37210"/>
                        </a:cubicBezTo>
                        <a:cubicBezTo>
                          <a:pt x="371193" y="49064"/>
                          <a:pt x="387164" y="63553"/>
                          <a:pt x="400830" y="80182"/>
                        </a:cubicBezTo>
                        <a:cubicBezTo>
                          <a:pt x="414495" y="96894"/>
                          <a:pt x="425444" y="115581"/>
                          <a:pt x="433512" y="135668"/>
                        </a:cubicBezTo>
                        <a:cubicBezTo>
                          <a:pt x="435652" y="141019"/>
                          <a:pt x="434993" y="147028"/>
                          <a:pt x="431783" y="151803"/>
                        </a:cubicBezTo>
                        <a:cubicBezTo>
                          <a:pt x="428572"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1"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1" y="340487"/>
                          <a:pt x="153367" y="350283"/>
                          <a:pt x="170985" y="357116"/>
                        </a:cubicBezTo>
                        <a:cubicBezTo>
                          <a:pt x="188766" y="363949"/>
                          <a:pt x="207453" y="367407"/>
                          <a:pt x="226552" y="367407"/>
                        </a:cubicBezTo>
                        <a:cubicBezTo>
                          <a:pt x="240712" y="367407"/>
                          <a:pt x="254377"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29" y="306076"/>
                        </a:cubicBezTo>
                        <a:cubicBezTo>
                          <a:pt x="425691" y="325998"/>
                          <a:pt x="414907" y="344521"/>
                          <a:pt x="401323" y="361232"/>
                        </a:cubicBezTo>
                        <a:cubicBezTo>
                          <a:pt x="387823" y="377944"/>
                          <a:pt x="371770" y="392432"/>
                          <a:pt x="353659" y="404287"/>
                        </a:cubicBezTo>
                        <a:cubicBezTo>
                          <a:pt x="335712" y="416059"/>
                          <a:pt x="315625" y="425362"/>
                          <a:pt x="294057" y="431947"/>
                        </a:cubicBezTo>
                        <a:cubicBezTo>
                          <a:pt x="272406" y="438533"/>
                          <a:pt x="249438" y="441826"/>
                          <a:pt x="225647" y="441826"/>
                        </a:cubicBezTo>
                        <a:close/>
                        <a:moveTo>
                          <a:pt x="225729" y="34740"/>
                        </a:moveTo>
                        <a:cubicBezTo>
                          <a:pt x="198892" y="34740"/>
                          <a:pt x="173537" y="39597"/>
                          <a:pt x="150321" y="49229"/>
                        </a:cubicBezTo>
                        <a:cubicBezTo>
                          <a:pt x="127024" y="58861"/>
                          <a:pt x="106608" y="72197"/>
                          <a:pt x="89649" y="88908"/>
                        </a:cubicBezTo>
                        <a:cubicBezTo>
                          <a:pt x="72691" y="105538"/>
                          <a:pt x="59108" y="125460"/>
                          <a:pt x="49394" y="148016"/>
                        </a:cubicBezTo>
                        <a:cubicBezTo>
                          <a:pt x="39680" y="170490"/>
                          <a:pt x="34823" y="195023"/>
                          <a:pt x="34823" y="220707"/>
                        </a:cubicBezTo>
                        <a:cubicBezTo>
                          <a:pt x="34823" y="246392"/>
                          <a:pt x="39762" y="270924"/>
                          <a:pt x="49394" y="293398"/>
                        </a:cubicBezTo>
                        <a:cubicBezTo>
                          <a:pt x="59108" y="316037"/>
                          <a:pt x="72691" y="335959"/>
                          <a:pt x="89732" y="352753"/>
                        </a:cubicBezTo>
                        <a:cubicBezTo>
                          <a:pt x="106773" y="369547"/>
                          <a:pt x="127189" y="382965"/>
                          <a:pt x="150404" y="392597"/>
                        </a:cubicBezTo>
                        <a:cubicBezTo>
                          <a:pt x="173619" y="402229"/>
                          <a:pt x="198974" y="407086"/>
                          <a:pt x="225811" y="407086"/>
                        </a:cubicBezTo>
                        <a:cubicBezTo>
                          <a:pt x="246145" y="407086"/>
                          <a:pt x="265738" y="404287"/>
                          <a:pt x="284096" y="398689"/>
                        </a:cubicBezTo>
                        <a:cubicBezTo>
                          <a:pt x="302536" y="393091"/>
                          <a:pt x="319577" y="385188"/>
                          <a:pt x="334724" y="375227"/>
                        </a:cubicBezTo>
                        <a:cubicBezTo>
                          <a:pt x="349790" y="365348"/>
                          <a:pt x="363208" y="353247"/>
                          <a:pt x="374486" y="339334"/>
                        </a:cubicBezTo>
                        <a:cubicBezTo>
                          <a:pt x="380166" y="332255"/>
                          <a:pt x="385353" y="324845"/>
                          <a:pt x="389798" y="317107"/>
                        </a:cubicBezTo>
                        <a:lnTo>
                          <a:pt x="381978" y="317107"/>
                        </a:lnTo>
                        <a:cubicBezTo>
                          <a:pt x="375227" y="328138"/>
                          <a:pt x="367324" y="338264"/>
                          <a:pt x="358433" y="347320"/>
                        </a:cubicBezTo>
                        <a:cubicBezTo>
                          <a:pt x="347237" y="358762"/>
                          <a:pt x="334642" y="368723"/>
                          <a:pt x="320894" y="376873"/>
                        </a:cubicBezTo>
                        <a:cubicBezTo>
                          <a:pt x="307146" y="385023"/>
                          <a:pt x="292164" y="391362"/>
                          <a:pt x="276358" y="395643"/>
                        </a:cubicBezTo>
                        <a:cubicBezTo>
                          <a:pt x="260551" y="400006"/>
                          <a:pt x="243840" y="402147"/>
                          <a:pt x="226552" y="402147"/>
                        </a:cubicBezTo>
                        <a:cubicBezTo>
                          <a:pt x="203173" y="402147"/>
                          <a:pt x="180287" y="397866"/>
                          <a:pt x="158471" y="389551"/>
                        </a:cubicBezTo>
                        <a:cubicBezTo>
                          <a:pt x="136656" y="381154"/>
                          <a:pt x="117063" y="368888"/>
                          <a:pt x="100187" y="353247"/>
                        </a:cubicBezTo>
                        <a:cubicBezTo>
                          <a:pt x="83311" y="337523"/>
                          <a:pt x="69645" y="318260"/>
                          <a:pt x="59602" y="296032"/>
                        </a:cubicBezTo>
                        <a:cubicBezTo>
                          <a:pt x="49476" y="273641"/>
                          <a:pt x="44290" y="248285"/>
                          <a:pt x="44290" y="220790"/>
                        </a:cubicBezTo>
                        <a:cubicBezTo>
                          <a:pt x="44290" y="193294"/>
                          <a:pt x="49394" y="168350"/>
                          <a:pt x="59355" y="145958"/>
                        </a:cubicBezTo>
                        <a:cubicBezTo>
                          <a:pt x="69316" y="123731"/>
                          <a:pt x="82899" y="104385"/>
                          <a:pt x="99775" y="88662"/>
                        </a:cubicBezTo>
                        <a:cubicBezTo>
                          <a:pt x="116569" y="73020"/>
                          <a:pt x="136162" y="60672"/>
                          <a:pt x="157977" y="52193"/>
                        </a:cubicBezTo>
                        <a:cubicBezTo>
                          <a:pt x="179793" y="43631"/>
                          <a:pt x="202843" y="39350"/>
                          <a:pt x="226470" y="39350"/>
                        </a:cubicBezTo>
                        <a:cubicBezTo>
                          <a:pt x="243675" y="39350"/>
                          <a:pt x="260469" y="41573"/>
                          <a:pt x="276440" y="45854"/>
                        </a:cubicBezTo>
                        <a:cubicBezTo>
                          <a:pt x="292411" y="50217"/>
                          <a:pt x="307476" y="56556"/>
                          <a:pt x="321224" y="64623"/>
                        </a:cubicBezTo>
                        <a:cubicBezTo>
                          <a:pt x="334971" y="72773"/>
                          <a:pt x="347649" y="82817"/>
                          <a:pt x="358845" y="94424"/>
                        </a:cubicBezTo>
                        <a:cubicBezTo>
                          <a:pt x="367653" y="103562"/>
                          <a:pt x="375474" y="113770"/>
                          <a:pt x="382060" y="124801"/>
                        </a:cubicBezTo>
                        <a:lnTo>
                          <a:pt x="389551" y="124801"/>
                        </a:lnTo>
                        <a:cubicBezTo>
                          <a:pt x="384941" y="116898"/>
                          <a:pt x="379673" y="109325"/>
                          <a:pt x="373910" y="102245"/>
                        </a:cubicBezTo>
                        <a:cubicBezTo>
                          <a:pt x="362467" y="88250"/>
                          <a:pt x="349048" y="76149"/>
                          <a:pt x="334066" y="66270"/>
                        </a:cubicBezTo>
                        <a:cubicBezTo>
                          <a:pt x="319001" y="56309"/>
                          <a:pt x="302125" y="48488"/>
                          <a:pt x="283931" y="43055"/>
                        </a:cubicBezTo>
                        <a:cubicBezTo>
                          <a:pt x="265656" y="37621"/>
                          <a:pt x="246063" y="34822"/>
                          <a:pt x="225729" y="34822"/>
                        </a:cubicBezTo>
                        <a:close/>
                      </a:path>
                    </a:pathLst>
                  </a:custGeom>
                  <a:solidFill>
                    <a:srgbClr val="1D1D1B"/>
                  </a:solidFill>
                  <a:ln w="8232" cap="flat">
                    <a:noFill/>
                    <a:prstDash val="solid"/>
                    <a:miter/>
                  </a:ln>
                </p:spPr>
                <p:txBody>
                  <a:bodyPr rtlCol="0" anchor="ctr"/>
                  <a:lstStyle/>
                  <a:p>
                    <a:endParaRPr lang="en-US"/>
                  </a:p>
                </p:txBody>
              </p:sp>
            </p:grpSp>
            <p:grpSp>
              <p:nvGrpSpPr>
                <p:cNvPr id="57" name="Gráfico 23">
                  <a:extLst>
                    <a:ext uri="{FF2B5EF4-FFF2-40B4-BE49-F238E27FC236}">
                      <a16:creationId xmlns:a16="http://schemas.microsoft.com/office/drawing/2014/main" id="{61842633-7026-9D19-4976-2EB5D61D7697}"/>
                    </a:ext>
                  </a:extLst>
                </p:cNvPr>
                <p:cNvGrpSpPr/>
                <p:nvPr/>
              </p:nvGrpSpPr>
              <p:grpSpPr>
                <a:xfrm>
                  <a:off x="2611277" y="5158848"/>
                  <a:ext cx="452692" cy="441908"/>
                  <a:chOff x="2611277" y="5158848"/>
                  <a:chExt cx="452692" cy="441908"/>
                </a:xfrm>
                <a:solidFill>
                  <a:srgbClr val="1D1D1B"/>
                </a:solidFill>
              </p:grpSpPr>
              <p:sp>
                <p:nvSpPr>
                  <p:cNvPr id="164" name="Forma Livre: Forma 163">
                    <a:extLst>
                      <a:ext uri="{FF2B5EF4-FFF2-40B4-BE49-F238E27FC236}">
                        <a16:creationId xmlns:a16="http://schemas.microsoft.com/office/drawing/2014/main" id="{FC3B7F92-5A10-3B18-9F2E-A4EE26004F94}"/>
                      </a:ext>
                    </a:extLst>
                  </p:cNvPr>
                  <p:cNvSpPr/>
                  <p:nvPr/>
                </p:nvSpPr>
                <p:spPr>
                  <a:xfrm>
                    <a:off x="2628647" y="5176300"/>
                    <a:ext cx="417787" cy="407003"/>
                  </a:xfrm>
                  <a:custGeom>
                    <a:avLst/>
                    <a:gdLst>
                      <a:gd name="connsiteX0" fmla="*/ 0 w 417787"/>
                      <a:gd name="connsiteY0" fmla="*/ 203337 h 407003"/>
                      <a:gd name="connsiteX1" fmla="*/ 15641 w 417787"/>
                      <a:gd name="connsiteY1" fmla="*/ 123813 h 407003"/>
                      <a:gd name="connsiteX2" fmla="*/ 59108 w 417787"/>
                      <a:gd name="connsiteY2" fmla="*/ 59108 h 407003"/>
                      <a:gd name="connsiteX3" fmla="*/ 124719 w 417787"/>
                      <a:gd name="connsiteY3" fmla="*/ 15806 h 407003"/>
                      <a:gd name="connsiteX4" fmla="*/ 206383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6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2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3 w 417787"/>
                      <a:gd name="connsiteY30" fmla="*/ 203337 h 407003"/>
                      <a:gd name="connsiteX31" fmla="*/ 362632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9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1" y="123813"/>
                        </a:cubicBezTo>
                        <a:cubicBezTo>
                          <a:pt x="26096" y="99034"/>
                          <a:pt x="40585" y="77466"/>
                          <a:pt x="59108" y="59108"/>
                        </a:cubicBezTo>
                        <a:cubicBezTo>
                          <a:pt x="77713" y="40832"/>
                          <a:pt x="99528" y="26343"/>
                          <a:pt x="124719" y="15806"/>
                        </a:cubicBezTo>
                        <a:cubicBezTo>
                          <a:pt x="149910" y="5269"/>
                          <a:pt x="177158" y="0"/>
                          <a:pt x="206383" y="0"/>
                        </a:cubicBezTo>
                        <a:cubicBezTo>
                          <a:pt x="225235" y="0"/>
                          <a:pt x="243017" y="2305"/>
                          <a:pt x="259811" y="6833"/>
                        </a:cubicBezTo>
                        <a:cubicBezTo>
                          <a:pt x="276605" y="11443"/>
                          <a:pt x="292246" y="17699"/>
                          <a:pt x="306735" y="25685"/>
                        </a:cubicBezTo>
                        <a:cubicBezTo>
                          <a:pt x="321223" y="33670"/>
                          <a:pt x="334230" y="43137"/>
                          <a:pt x="345838" y="54086"/>
                        </a:cubicBezTo>
                        <a:cubicBezTo>
                          <a:pt x="357446" y="65035"/>
                          <a:pt x="367242" y="76889"/>
                          <a:pt x="375392" y="89567"/>
                        </a:cubicBezTo>
                        <a:lnTo>
                          <a:pt x="378849" y="10208"/>
                        </a:lnTo>
                        <a:lnTo>
                          <a:pt x="417788" y="10208"/>
                        </a:lnTo>
                        <a:lnTo>
                          <a:pt x="417788" y="396713"/>
                        </a:lnTo>
                        <a:lnTo>
                          <a:pt x="378849" y="396713"/>
                        </a:lnTo>
                        <a:lnTo>
                          <a:pt x="375392" y="317766"/>
                        </a:lnTo>
                        <a:cubicBezTo>
                          <a:pt x="367242" y="330526"/>
                          <a:pt x="357363" y="342216"/>
                          <a:pt x="345591" y="353082"/>
                        </a:cubicBezTo>
                        <a:cubicBezTo>
                          <a:pt x="333901" y="363867"/>
                          <a:pt x="320812" y="373334"/>
                          <a:pt x="306323" y="381319"/>
                        </a:cubicBezTo>
                        <a:cubicBezTo>
                          <a:pt x="291834" y="389304"/>
                          <a:pt x="276193" y="395643"/>
                          <a:pt x="259399" y="400171"/>
                        </a:cubicBezTo>
                        <a:cubicBezTo>
                          <a:pt x="242605" y="404781"/>
                          <a:pt x="224906" y="407004"/>
                          <a:pt x="206383" y="407004"/>
                        </a:cubicBezTo>
                        <a:cubicBezTo>
                          <a:pt x="177158" y="407004"/>
                          <a:pt x="149910" y="401735"/>
                          <a:pt x="124719" y="391198"/>
                        </a:cubicBezTo>
                        <a:cubicBezTo>
                          <a:pt x="99528" y="380660"/>
                          <a:pt x="77713" y="366172"/>
                          <a:pt x="59272" y="347896"/>
                        </a:cubicBezTo>
                        <a:cubicBezTo>
                          <a:pt x="40832" y="329620"/>
                          <a:pt x="26343" y="308052"/>
                          <a:pt x="15806" y="283191"/>
                        </a:cubicBezTo>
                        <a:cubicBezTo>
                          <a:pt x="5269" y="258411"/>
                          <a:pt x="0" y="231739"/>
                          <a:pt x="0" y="203255"/>
                        </a:cubicBezTo>
                        <a:close/>
                        <a:moveTo>
                          <a:pt x="44207" y="203337"/>
                        </a:moveTo>
                        <a:cubicBezTo>
                          <a:pt x="44207" y="226717"/>
                          <a:pt x="48570" y="248450"/>
                          <a:pt x="57214" y="268619"/>
                        </a:cubicBezTo>
                        <a:cubicBezTo>
                          <a:pt x="65858" y="288706"/>
                          <a:pt x="77713" y="306076"/>
                          <a:pt x="92696" y="320730"/>
                        </a:cubicBezTo>
                        <a:cubicBezTo>
                          <a:pt x="107678" y="335383"/>
                          <a:pt x="125295" y="346908"/>
                          <a:pt x="145382" y="355305"/>
                        </a:cubicBezTo>
                        <a:cubicBezTo>
                          <a:pt x="165469" y="363702"/>
                          <a:pt x="186955" y="367900"/>
                          <a:pt x="209841" y="367900"/>
                        </a:cubicBezTo>
                        <a:cubicBezTo>
                          <a:pt x="232726" y="367900"/>
                          <a:pt x="254213" y="363784"/>
                          <a:pt x="274299" y="355470"/>
                        </a:cubicBezTo>
                        <a:cubicBezTo>
                          <a:pt x="294386" y="347237"/>
                          <a:pt x="312003" y="335712"/>
                          <a:pt x="327151" y="320894"/>
                        </a:cubicBezTo>
                        <a:cubicBezTo>
                          <a:pt x="342298" y="306158"/>
                          <a:pt x="354152" y="288788"/>
                          <a:pt x="362796" y="268784"/>
                        </a:cubicBezTo>
                        <a:cubicBezTo>
                          <a:pt x="371440" y="248862"/>
                          <a:pt x="375803" y="226964"/>
                          <a:pt x="375803" y="203337"/>
                        </a:cubicBezTo>
                        <a:cubicBezTo>
                          <a:pt x="375803" y="179711"/>
                          <a:pt x="371440" y="158224"/>
                          <a:pt x="362632" y="138302"/>
                        </a:cubicBezTo>
                        <a:cubicBezTo>
                          <a:pt x="353823" y="118380"/>
                          <a:pt x="341969" y="101010"/>
                          <a:pt x="326986" y="86439"/>
                        </a:cubicBezTo>
                        <a:cubicBezTo>
                          <a:pt x="312003" y="71785"/>
                          <a:pt x="294386" y="60342"/>
                          <a:pt x="274299" y="51946"/>
                        </a:cubicBezTo>
                        <a:cubicBezTo>
                          <a:pt x="254213" y="43549"/>
                          <a:pt x="232726" y="39350"/>
                          <a:pt x="209841" y="39350"/>
                        </a:cubicBezTo>
                        <a:cubicBezTo>
                          <a:pt x="186955" y="39350"/>
                          <a:pt x="165386" y="43549"/>
                          <a:pt x="145135" y="51946"/>
                        </a:cubicBezTo>
                        <a:cubicBezTo>
                          <a:pt x="124884" y="60342"/>
                          <a:pt x="107349" y="71868"/>
                          <a:pt x="92449" y="86439"/>
                        </a:cubicBezTo>
                        <a:cubicBezTo>
                          <a:pt x="77548"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165" name="Forma Livre: Forma 164">
                    <a:extLst>
                      <a:ext uri="{FF2B5EF4-FFF2-40B4-BE49-F238E27FC236}">
                        <a16:creationId xmlns:a16="http://schemas.microsoft.com/office/drawing/2014/main" id="{436AACAD-6031-ED57-092D-EE0DB26BB6C2}"/>
                      </a:ext>
                    </a:extLst>
                  </p:cNvPr>
                  <p:cNvSpPr/>
                  <p:nvPr/>
                </p:nvSpPr>
                <p:spPr>
                  <a:xfrm>
                    <a:off x="2611277" y="5158848"/>
                    <a:ext cx="452692" cy="441908"/>
                  </a:xfrm>
                  <a:custGeom>
                    <a:avLst/>
                    <a:gdLst>
                      <a:gd name="connsiteX0" fmla="*/ 223753 w 452692"/>
                      <a:gd name="connsiteY0" fmla="*/ 441909 h 441908"/>
                      <a:gd name="connsiteX1" fmla="*/ 135421 w 452692"/>
                      <a:gd name="connsiteY1" fmla="*/ 424703 h 441908"/>
                      <a:gd name="connsiteX2" fmla="*/ 64459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6 w 452692"/>
                      <a:gd name="connsiteY6" fmla="*/ 64130 h 441908"/>
                      <a:gd name="connsiteX7" fmla="*/ 135503 w 452692"/>
                      <a:gd name="connsiteY7" fmla="*/ 17205 h 441908"/>
                      <a:gd name="connsiteX8" fmla="*/ 223918 w 452692"/>
                      <a:gd name="connsiteY8" fmla="*/ 0 h 441908"/>
                      <a:gd name="connsiteX9" fmla="*/ 281873 w 452692"/>
                      <a:gd name="connsiteY9" fmla="*/ 7491 h 441908"/>
                      <a:gd name="connsiteX10" fmla="*/ 332666 w 452692"/>
                      <a:gd name="connsiteY10" fmla="*/ 27907 h 441908"/>
                      <a:gd name="connsiteX11" fmla="*/ 375309 w 452692"/>
                      <a:gd name="connsiteY11" fmla="*/ 58861 h 441908"/>
                      <a:gd name="connsiteX12" fmla="*/ 377532 w 452692"/>
                      <a:gd name="connsiteY12" fmla="*/ 61001 h 441908"/>
                      <a:gd name="connsiteX13" fmla="*/ 379014 w 452692"/>
                      <a:gd name="connsiteY13" fmla="*/ 26837 h 441908"/>
                      <a:gd name="connsiteX14" fmla="*/ 396384 w 452692"/>
                      <a:gd name="connsiteY14" fmla="*/ 10208 h 441908"/>
                      <a:gd name="connsiteX15" fmla="*/ 435323 w 452692"/>
                      <a:gd name="connsiteY15" fmla="*/ 10208 h 441908"/>
                      <a:gd name="connsiteX16" fmla="*/ 452693 w 452692"/>
                      <a:gd name="connsiteY16" fmla="*/ 27578 h 441908"/>
                      <a:gd name="connsiteX17" fmla="*/ 452693 w 452692"/>
                      <a:gd name="connsiteY17" fmla="*/ 414083 h 441908"/>
                      <a:gd name="connsiteX18" fmla="*/ 435323 w 452692"/>
                      <a:gd name="connsiteY18" fmla="*/ 431453 h 441908"/>
                      <a:gd name="connsiteX19" fmla="*/ 396384 w 452692"/>
                      <a:gd name="connsiteY19" fmla="*/ 431453 h 441908"/>
                      <a:gd name="connsiteX20" fmla="*/ 379014 w 452692"/>
                      <a:gd name="connsiteY20" fmla="*/ 414825 h 441908"/>
                      <a:gd name="connsiteX21" fmla="*/ 377532 w 452692"/>
                      <a:gd name="connsiteY21" fmla="*/ 380743 h 441908"/>
                      <a:gd name="connsiteX22" fmla="*/ 374980 w 452692"/>
                      <a:gd name="connsiteY22" fmla="*/ 383130 h 441908"/>
                      <a:gd name="connsiteX23" fmla="*/ 332337 w 452692"/>
                      <a:gd name="connsiteY23" fmla="*/ 413837 h 441908"/>
                      <a:gd name="connsiteX24" fmla="*/ 281544 w 452692"/>
                      <a:gd name="connsiteY24" fmla="*/ 434253 h 441908"/>
                      <a:gd name="connsiteX25" fmla="*/ 223918 w 452692"/>
                      <a:gd name="connsiteY25" fmla="*/ 441744 h 441908"/>
                      <a:gd name="connsiteX26" fmla="*/ 223753 w 452692"/>
                      <a:gd name="connsiteY26" fmla="*/ 34822 h 441908"/>
                      <a:gd name="connsiteX27" fmla="*/ 148839 w 452692"/>
                      <a:gd name="connsiteY27" fmla="*/ 49311 h 441908"/>
                      <a:gd name="connsiteX28" fmla="*/ 88662 w 452692"/>
                      <a:gd name="connsiteY28" fmla="*/ 88991 h 441908"/>
                      <a:gd name="connsiteX29" fmla="*/ 48982 w 452692"/>
                      <a:gd name="connsiteY29" fmla="*/ 148016 h 441908"/>
                      <a:gd name="connsiteX30" fmla="*/ 34658 w 452692"/>
                      <a:gd name="connsiteY30" fmla="*/ 220872 h 441908"/>
                      <a:gd name="connsiteX31" fmla="*/ 49147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1 w 452692"/>
                      <a:gd name="connsiteY38" fmla="*/ 325916 h 441908"/>
                      <a:gd name="connsiteX39" fmla="*/ 397289 w 452692"/>
                      <a:gd name="connsiteY39" fmla="*/ 318507 h 441908"/>
                      <a:gd name="connsiteX40" fmla="*/ 410132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2 w 452692"/>
                      <a:gd name="connsiteY45" fmla="*/ 107843 h 441908"/>
                      <a:gd name="connsiteX46" fmla="*/ 397289 w 452692"/>
                      <a:gd name="connsiteY46" fmla="*/ 123896 h 441908"/>
                      <a:gd name="connsiteX47" fmla="*/ 378191 w 452692"/>
                      <a:gd name="connsiteY47" fmla="*/ 116487 h 441908"/>
                      <a:gd name="connsiteX48" fmla="*/ 351353 w 452692"/>
                      <a:gd name="connsiteY48" fmla="*/ 84216 h 441908"/>
                      <a:gd name="connsiteX49" fmla="*/ 315790 w 452692"/>
                      <a:gd name="connsiteY49" fmla="*/ 58367 h 441908"/>
                      <a:gd name="connsiteX50" fmla="*/ 272653 w 452692"/>
                      <a:gd name="connsiteY50" fmla="*/ 40997 h 441908"/>
                      <a:gd name="connsiteX51" fmla="*/ 223836 w 452692"/>
                      <a:gd name="connsiteY51" fmla="*/ 34740 h 441908"/>
                      <a:gd name="connsiteX52" fmla="*/ 227211 w 452692"/>
                      <a:gd name="connsiteY52" fmla="*/ 402640 h 441908"/>
                      <a:gd name="connsiteX53" fmla="*/ 156001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172 w 452692"/>
                      <a:gd name="connsiteY83" fmla="*/ 116404 h 441908"/>
                      <a:gd name="connsiteX84" fmla="*/ 284919 w 452692"/>
                      <a:gd name="connsiteY84" fmla="*/ 85451 h 441908"/>
                      <a:gd name="connsiteX85" fmla="*/ 227128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9" y="377697"/>
                        </a:cubicBezTo>
                        <a:cubicBezTo>
                          <a:pt x="44454" y="357857"/>
                          <a:pt x="28566" y="334230"/>
                          <a:pt x="17205" y="307475"/>
                        </a:cubicBezTo>
                        <a:cubicBezTo>
                          <a:pt x="5762" y="280638"/>
                          <a:pt x="0" y="251414"/>
                          <a:pt x="0" y="220707"/>
                        </a:cubicBezTo>
                        <a:cubicBezTo>
                          <a:pt x="0" y="190001"/>
                          <a:pt x="5680" y="161270"/>
                          <a:pt x="17041" y="134433"/>
                        </a:cubicBezTo>
                        <a:cubicBezTo>
                          <a:pt x="28319" y="107596"/>
                          <a:pt x="44207" y="83969"/>
                          <a:pt x="64376" y="64130"/>
                        </a:cubicBezTo>
                        <a:cubicBezTo>
                          <a:pt x="84463" y="44372"/>
                          <a:pt x="108337" y="28566"/>
                          <a:pt x="135503" y="17205"/>
                        </a:cubicBezTo>
                        <a:cubicBezTo>
                          <a:pt x="162752" y="5762"/>
                          <a:pt x="192470" y="0"/>
                          <a:pt x="223918" y="0"/>
                        </a:cubicBezTo>
                        <a:cubicBezTo>
                          <a:pt x="244169" y="0"/>
                          <a:pt x="263680" y="2552"/>
                          <a:pt x="281873" y="7491"/>
                        </a:cubicBezTo>
                        <a:cubicBezTo>
                          <a:pt x="299902" y="12431"/>
                          <a:pt x="317025" y="19263"/>
                          <a:pt x="332666" y="27907"/>
                        </a:cubicBezTo>
                        <a:cubicBezTo>
                          <a:pt x="348308" y="36551"/>
                          <a:pt x="362714" y="47006"/>
                          <a:pt x="375309" y="58861"/>
                        </a:cubicBezTo>
                        <a:cubicBezTo>
                          <a:pt x="376050" y="59602"/>
                          <a:pt x="376791" y="60342"/>
                          <a:pt x="377532" y="61001"/>
                        </a:cubicBezTo>
                        <a:lnTo>
                          <a:pt x="379014" y="26837"/>
                        </a:lnTo>
                        <a:cubicBezTo>
                          <a:pt x="379426" y="17535"/>
                          <a:pt x="387082" y="10208"/>
                          <a:pt x="396384" y="10208"/>
                        </a:cubicBezTo>
                        <a:lnTo>
                          <a:pt x="435323" y="10208"/>
                        </a:lnTo>
                        <a:cubicBezTo>
                          <a:pt x="444872" y="10208"/>
                          <a:pt x="452693" y="17946"/>
                          <a:pt x="452693" y="27578"/>
                        </a:cubicBezTo>
                        <a:lnTo>
                          <a:pt x="452693" y="414083"/>
                        </a:lnTo>
                        <a:cubicBezTo>
                          <a:pt x="452693" y="423633"/>
                          <a:pt x="444954" y="431453"/>
                          <a:pt x="435323" y="431453"/>
                        </a:cubicBezTo>
                        <a:lnTo>
                          <a:pt x="396384" y="431453"/>
                        </a:lnTo>
                        <a:cubicBezTo>
                          <a:pt x="387082" y="431453"/>
                          <a:pt x="379426" y="424127"/>
                          <a:pt x="379014" y="414825"/>
                        </a:cubicBezTo>
                        <a:lnTo>
                          <a:pt x="377532" y="380743"/>
                        </a:lnTo>
                        <a:cubicBezTo>
                          <a:pt x="376709" y="381566"/>
                          <a:pt x="375803" y="382389"/>
                          <a:pt x="374980" y="383130"/>
                        </a:cubicBezTo>
                        <a:cubicBezTo>
                          <a:pt x="362302" y="394820"/>
                          <a:pt x="347978" y="405111"/>
                          <a:pt x="332337" y="413837"/>
                        </a:cubicBezTo>
                        <a:cubicBezTo>
                          <a:pt x="316696" y="422480"/>
                          <a:pt x="299572" y="429395"/>
                          <a:pt x="281544" y="434253"/>
                        </a:cubicBezTo>
                        <a:cubicBezTo>
                          <a:pt x="263350" y="439192"/>
                          <a:pt x="243922" y="441744"/>
                          <a:pt x="223918" y="441744"/>
                        </a:cubicBezTo>
                        <a:close/>
                        <a:moveTo>
                          <a:pt x="223753" y="34822"/>
                        </a:moveTo>
                        <a:cubicBezTo>
                          <a:pt x="196998" y="34822"/>
                          <a:pt x="171725" y="39680"/>
                          <a:pt x="148839" y="49311"/>
                        </a:cubicBezTo>
                        <a:cubicBezTo>
                          <a:pt x="125789" y="58943"/>
                          <a:pt x="105538" y="72279"/>
                          <a:pt x="88662" y="88991"/>
                        </a:cubicBezTo>
                        <a:cubicBezTo>
                          <a:pt x="71785" y="105620"/>
                          <a:pt x="58449" y="125460"/>
                          <a:pt x="48982" y="148016"/>
                        </a:cubicBezTo>
                        <a:cubicBezTo>
                          <a:pt x="39515" y="170573"/>
                          <a:pt x="34658" y="195023"/>
                          <a:pt x="34658" y="220872"/>
                        </a:cubicBezTo>
                        <a:cubicBezTo>
                          <a:pt x="34658" y="246721"/>
                          <a:pt x="39515" y="271500"/>
                          <a:pt x="49147" y="293975"/>
                        </a:cubicBezTo>
                        <a:cubicBezTo>
                          <a:pt x="58778" y="316614"/>
                          <a:pt x="72115" y="336453"/>
                          <a:pt x="88908" y="353165"/>
                        </a:cubicBezTo>
                        <a:cubicBezTo>
                          <a:pt x="105702" y="369794"/>
                          <a:pt x="125871" y="383130"/>
                          <a:pt x="148839" y="392762"/>
                        </a:cubicBezTo>
                        <a:cubicBezTo>
                          <a:pt x="171808" y="402394"/>
                          <a:pt x="196998" y="407250"/>
                          <a:pt x="223753" y="407250"/>
                        </a:cubicBezTo>
                        <a:cubicBezTo>
                          <a:pt x="240712" y="407250"/>
                          <a:pt x="257012" y="405111"/>
                          <a:pt x="272241" y="400994"/>
                        </a:cubicBezTo>
                        <a:cubicBezTo>
                          <a:pt x="287636" y="396796"/>
                          <a:pt x="302124" y="390951"/>
                          <a:pt x="315378" y="383624"/>
                        </a:cubicBezTo>
                        <a:cubicBezTo>
                          <a:pt x="328632" y="376298"/>
                          <a:pt x="340651" y="367653"/>
                          <a:pt x="351271" y="357857"/>
                        </a:cubicBezTo>
                        <a:cubicBezTo>
                          <a:pt x="361808" y="348143"/>
                          <a:pt x="370864" y="337359"/>
                          <a:pt x="378191" y="325916"/>
                        </a:cubicBezTo>
                        <a:cubicBezTo>
                          <a:pt x="382307" y="319577"/>
                          <a:pt x="390045" y="316531"/>
                          <a:pt x="397289" y="318507"/>
                        </a:cubicBezTo>
                        <a:cubicBezTo>
                          <a:pt x="404616" y="320482"/>
                          <a:pt x="409803" y="326986"/>
                          <a:pt x="410132" y="334560"/>
                        </a:cubicBezTo>
                        <a:lnTo>
                          <a:pt x="412849" y="396960"/>
                        </a:lnTo>
                        <a:lnTo>
                          <a:pt x="417788" y="396960"/>
                        </a:lnTo>
                        <a:lnTo>
                          <a:pt x="417788" y="45113"/>
                        </a:lnTo>
                        <a:lnTo>
                          <a:pt x="412849" y="45113"/>
                        </a:lnTo>
                        <a:lnTo>
                          <a:pt x="410132" y="107843"/>
                        </a:lnTo>
                        <a:cubicBezTo>
                          <a:pt x="409803" y="115416"/>
                          <a:pt x="404616" y="121920"/>
                          <a:pt x="397289" y="123896"/>
                        </a:cubicBezTo>
                        <a:cubicBezTo>
                          <a:pt x="389963" y="125872"/>
                          <a:pt x="382225" y="122825"/>
                          <a:pt x="378191" y="116487"/>
                        </a:cubicBezTo>
                        <a:cubicBezTo>
                          <a:pt x="370864" y="105044"/>
                          <a:pt x="361808" y="94177"/>
                          <a:pt x="351353" y="84216"/>
                        </a:cubicBezTo>
                        <a:cubicBezTo>
                          <a:pt x="340898" y="74337"/>
                          <a:pt x="328879" y="65611"/>
                          <a:pt x="315790" y="58367"/>
                        </a:cubicBezTo>
                        <a:cubicBezTo>
                          <a:pt x="302618" y="51040"/>
                          <a:pt x="288047" y="45195"/>
                          <a:pt x="272653" y="40997"/>
                        </a:cubicBezTo>
                        <a:cubicBezTo>
                          <a:pt x="257423" y="36880"/>
                          <a:pt x="240959" y="34740"/>
                          <a:pt x="223836" y="34740"/>
                        </a:cubicBezTo>
                        <a:close/>
                        <a:moveTo>
                          <a:pt x="227211" y="402640"/>
                        </a:moveTo>
                        <a:cubicBezTo>
                          <a:pt x="202102" y="402640"/>
                          <a:pt x="178146" y="397948"/>
                          <a:pt x="156001" y="388728"/>
                        </a:cubicBezTo>
                        <a:cubicBezTo>
                          <a:pt x="133939" y="379508"/>
                          <a:pt x="114429" y="366665"/>
                          <a:pt x="97882" y="350612"/>
                        </a:cubicBezTo>
                        <a:cubicBezTo>
                          <a:pt x="81335" y="334477"/>
                          <a:pt x="68081" y="315049"/>
                          <a:pt x="58531" y="292986"/>
                        </a:cubicBezTo>
                        <a:cubicBezTo>
                          <a:pt x="48982" y="270842"/>
                          <a:pt x="44125" y="246557"/>
                          <a:pt x="44125" y="220872"/>
                        </a:cubicBezTo>
                        <a:cubicBezTo>
                          <a:pt x="44125" y="195187"/>
                          <a:pt x="48982" y="170985"/>
                          <a:pt x="58531" y="148922"/>
                        </a:cubicBezTo>
                        <a:cubicBezTo>
                          <a:pt x="67998" y="127024"/>
                          <a:pt x="81170" y="107678"/>
                          <a:pt x="97552" y="91543"/>
                        </a:cubicBezTo>
                        <a:cubicBezTo>
                          <a:pt x="113935" y="75408"/>
                          <a:pt x="133528" y="62565"/>
                          <a:pt x="155755" y="53345"/>
                        </a:cubicBezTo>
                        <a:cubicBezTo>
                          <a:pt x="177982" y="44125"/>
                          <a:pt x="202020" y="39433"/>
                          <a:pt x="227128" y="39433"/>
                        </a:cubicBezTo>
                        <a:cubicBezTo>
                          <a:pt x="252237" y="39433"/>
                          <a:pt x="276193" y="44125"/>
                          <a:pt x="298338" y="53345"/>
                        </a:cubicBezTo>
                        <a:cubicBezTo>
                          <a:pt x="320318" y="62565"/>
                          <a:pt x="339910" y="75408"/>
                          <a:pt x="356457" y="91460"/>
                        </a:cubicBezTo>
                        <a:cubicBezTo>
                          <a:pt x="373004" y="107596"/>
                          <a:pt x="386258" y="126859"/>
                          <a:pt x="395890" y="148840"/>
                        </a:cubicBezTo>
                        <a:cubicBezTo>
                          <a:pt x="405604" y="170985"/>
                          <a:pt x="410544" y="195187"/>
                          <a:pt x="410544" y="220872"/>
                        </a:cubicBezTo>
                        <a:cubicBezTo>
                          <a:pt x="410544" y="246557"/>
                          <a:pt x="405687" y="271171"/>
                          <a:pt x="396137" y="293234"/>
                        </a:cubicBezTo>
                        <a:cubicBezTo>
                          <a:pt x="386670" y="315214"/>
                          <a:pt x="373334" y="334560"/>
                          <a:pt x="356622" y="350860"/>
                        </a:cubicBezTo>
                        <a:cubicBezTo>
                          <a:pt x="339993" y="367077"/>
                          <a:pt x="320318" y="379920"/>
                          <a:pt x="298255" y="389057"/>
                        </a:cubicBezTo>
                        <a:cubicBezTo>
                          <a:pt x="276110" y="398113"/>
                          <a:pt x="252237" y="402723"/>
                          <a:pt x="227128" y="402723"/>
                        </a:cubicBezTo>
                        <a:close/>
                        <a:moveTo>
                          <a:pt x="227211" y="74090"/>
                        </a:moveTo>
                        <a:cubicBezTo>
                          <a:pt x="206712" y="74090"/>
                          <a:pt x="187202" y="77877"/>
                          <a:pt x="169173" y="85369"/>
                        </a:cubicBezTo>
                        <a:cubicBezTo>
                          <a:pt x="151144" y="92860"/>
                          <a:pt x="135256" y="103233"/>
                          <a:pt x="122002" y="116240"/>
                        </a:cubicBezTo>
                        <a:cubicBezTo>
                          <a:pt x="108831" y="129247"/>
                          <a:pt x="98211" y="144888"/>
                          <a:pt x="90473" y="162670"/>
                        </a:cubicBezTo>
                        <a:cubicBezTo>
                          <a:pt x="82817" y="180369"/>
                          <a:pt x="78947" y="199962"/>
                          <a:pt x="78947" y="220872"/>
                        </a:cubicBezTo>
                        <a:cubicBezTo>
                          <a:pt x="78947" y="241782"/>
                          <a:pt x="82817" y="261457"/>
                          <a:pt x="90473" y="279239"/>
                        </a:cubicBezTo>
                        <a:cubicBezTo>
                          <a:pt x="98211" y="297185"/>
                          <a:pt x="108831" y="312827"/>
                          <a:pt x="122167" y="325751"/>
                        </a:cubicBezTo>
                        <a:cubicBezTo>
                          <a:pt x="135503" y="338758"/>
                          <a:pt x="151391" y="349213"/>
                          <a:pt x="169420" y="356705"/>
                        </a:cubicBezTo>
                        <a:cubicBezTo>
                          <a:pt x="187284" y="364196"/>
                          <a:pt x="206712" y="367983"/>
                          <a:pt x="227211" y="367983"/>
                        </a:cubicBezTo>
                        <a:cubicBezTo>
                          <a:pt x="247709" y="367983"/>
                          <a:pt x="267220" y="364278"/>
                          <a:pt x="285084" y="356869"/>
                        </a:cubicBezTo>
                        <a:cubicBezTo>
                          <a:pt x="303030" y="349460"/>
                          <a:pt x="318918" y="339087"/>
                          <a:pt x="332419" y="325916"/>
                        </a:cubicBezTo>
                        <a:cubicBezTo>
                          <a:pt x="345838" y="312827"/>
                          <a:pt x="356622" y="297185"/>
                          <a:pt x="364278" y="279403"/>
                        </a:cubicBezTo>
                        <a:cubicBezTo>
                          <a:pt x="371934" y="261704"/>
                          <a:pt x="375803" y="242029"/>
                          <a:pt x="375803" y="220872"/>
                        </a:cubicBezTo>
                        <a:cubicBezTo>
                          <a:pt x="375803" y="199715"/>
                          <a:pt x="371852" y="180451"/>
                          <a:pt x="364113" y="162834"/>
                        </a:cubicBezTo>
                        <a:cubicBezTo>
                          <a:pt x="356293" y="145053"/>
                          <a:pt x="345509" y="129411"/>
                          <a:pt x="332172" y="116404"/>
                        </a:cubicBezTo>
                        <a:cubicBezTo>
                          <a:pt x="318836" y="103397"/>
                          <a:pt x="302948" y="92942"/>
                          <a:pt x="284919" y="85451"/>
                        </a:cubicBezTo>
                        <a:cubicBezTo>
                          <a:pt x="267055" y="77960"/>
                          <a:pt x="247627" y="74173"/>
                          <a:pt x="227128" y="74173"/>
                        </a:cubicBezTo>
                        <a:close/>
                      </a:path>
                    </a:pathLst>
                  </a:custGeom>
                  <a:solidFill>
                    <a:srgbClr val="1D1D1B"/>
                  </a:solidFill>
                  <a:ln w="8232" cap="flat">
                    <a:noFill/>
                    <a:prstDash val="solid"/>
                    <a:miter/>
                  </a:ln>
                </p:spPr>
                <p:txBody>
                  <a:bodyPr rtlCol="0" anchor="ctr"/>
                  <a:lstStyle/>
                  <a:p>
                    <a:endParaRPr lang="en-US"/>
                  </a:p>
                </p:txBody>
              </p:sp>
            </p:grpSp>
            <p:grpSp>
              <p:nvGrpSpPr>
                <p:cNvPr id="58" name="Gráfico 23">
                  <a:extLst>
                    <a:ext uri="{FF2B5EF4-FFF2-40B4-BE49-F238E27FC236}">
                      <a16:creationId xmlns:a16="http://schemas.microsoft.com/office/drawing/2014/main" id="{EF57E510-6F7F-AC70-94C7-A8921D766B47}"/>
                    </a:ext>
                  </a:extLst>
                </p:cNvPr>
                <p:cNvGrpSpPr/>
                <p:nvPr/>
              </p:nvGrpSpPr>
              <p:grpSpPr>
                <a:xfrm>
                  <a:off x="3320570" y="5158930"/>
                  <a:ext cx="434753" cy="621619"/>
                  <a:chOff x="3320570" y="5158930"/>
                  <a:chExt cx="434753" cy="621619"/>
                </a:xfrm>
                <a:solidFill>
                  <a:srgbClr val="1D1D1B"/>
                </a:solidFill>
              </p:grpSpPr>
              <p:sp>
                <p:nvSpPr>
                  <p:cNvPr id="162" name="Forma Livre: Forma 161">
                    <a:extLst>
                      <a:ext uri="{FF2B5EF4-FFF2-40B4-BE49-F238E27FC236}">
                        <a16:creationId xmlns:a16="http://schemas.microsoft.com/office/drawing/2014/main" id="{FDCB62C1-150E-BAE0-E561-42C9E367AF33}"/>
                      </a:ext>
                    </a:extLst>
                  </p:cNvPr>
                  <p:cNvSpPr/>
                  <p:nvPr/>
                </p:nvSpPr>
                <p:spPr>
                  <a:xfrm>
                    <a:off x="3337940" y="5176465"/>
                    <a:ext cx="399923" cy="586714"/>
                  </a:xfrm>
                  <a:custGeom>
                    <a:avLst/>
                    <a:gdLst>
                      <a:gd name="connsiteX0" fmla="*/ 44207 w 399923"/>
                      <a:gd name="connsiteY0" fmla="*/ 203173 h 586714"/>
                      <a:gd name="connsiteX1" fmla="*/ 57955 w 399923"/>
                      <a:gd name="connsiteY1" fmla="*/ 271253 h 586714"/>
                      <a:gd name="connsiteX2" fmla="*/ 94589 w 399923"/>
                      <a:gd name="connsiteY2" fmla="*/ 322952 h 586714"/>
                      <a:gd name="connsiteX3" fmla="*/ 147275 w 399923"/>
                      <a:gd name="connsiteY3" fmla="*/ 355799 h 586714"/>
                      <a:gd name="connsiteX4" fmla="*/ 209100 w 399923"/>
                      <a:gd name="connsiteY4" fmla="*/ 367242 h 586714"/>
                      <a:gd name="connsiteX5" fmla="*/ 254295 w 399923"/>
                      <a:gd name="connsiteY5" fmla="*/ 361314 h 586714"/>
                      <a:gd name="connsiteX6" fmla="*/ 294551 w 399923"/>
                      <a:gd name="connsiteY6" fmla="*/ 344356 h 586714"/>
                      <a:gd name="connsiteX7" fmla="*/ 328550 w 399923"/>
                      <a:gd name="connsiteY7" fmla="*/ 317684 h 586714"/>
                      <a:gd name="connsiteX8" fmla="*/ 354482 w 399923"/>
                      <a:gd name="connsiteY8" fmla="*/ 282202 h 586714"/>
                      <a:gd name="connsiteX9" fmla="*/ 399924 w 399923"/>
                      <a:gd name="connsiteY9" fmla="*/ 282202 h 586714"/>
                      <a:gd name="connsiteX10" fmla="*/ 370535 w 399923"/>
                      <a:gd name="connsiteY10" fmla="*/ 332749 h 586714"/>
                      <a:gd name="connsiteX11" fmla="*/ 326821 w 399923"/>
                      <a:gd name="connsiteY11" fmla="*/ 372264 h 586714"/>
                      <a:gd name="connsiteX12" fmla="*/ 271665 w 399923"/>
                      <a:gd name="connsiteY12" fmla="*/ 397866 h 586714"/>
                      <a:gd name="connsiteX13" fmla="*/ 208359 w 399923"/>
                      <a:gd name="connsiteY13" fmla="*/ 407004 h 586714"/>
                      <a:gd name="connsiteX14" fmla="*/ 126283 w 399923"/>
                      <a:gd name="connsiteY14" fmla="*/ 391198 h 586714"/>
                      <a:gd name="connsiteX15" fmla="*/ 60096 w 399923"/>
                      <a:gd name="connsiteY15" fmla="*/ 347732 h 586714"/>
                      <a:gd name="connsiteX16" fmla="*/ 16053 w 399923"/>
                      <a:gd name="connsiteY16" fmla="*/ 282861 h 586714"/>
                      <a:gd name="connsiteX17" fmla="*/ 0 w 399923"/>
                      <a:gd name="connsiteY17" fmla="*/ 203337 h 586714"/>
                      <a:gd name="connsiteX18" fmla="*/ 16053 w 399923"/>
                      <a:gd name="connsiteY18" fmla="*/ 123814 h 586714"/>
                      <a:gd name="connsiteX19" fmla="*/ 60096 w 399923"/>
                      <a:gd name="connsiteY19" fmla="*/ 59108 h 586714"/>
                      <a:gd name="connsiteX20" fmla="*/ 126283 w 399923"/>
                      <a:gd name="connsiteY20" fmla="*/ 15806 h 586714"/>
                      <a:gd name="connsiteX21" fmla="*/ 208359 w 399923"/>
                      <a:gd name="connsiteY21" fmla="*/ 0 h 586714"/>
                      <a:gd name="connsiteX22" fmla="*/ 271501 w 399923"/>
                      <a:gd name="connsiteY22" fmla="*/ 8973 h 586714"/>
                      <a:gd name="connsiteX23" fmla="*/ 326245 w 399923"/>
                      <a:gd name="connsiteY23" fmla="*/ 34329 h 586714"/>
                      <a:gd name="connsiteX24" fmla="*/ 369958 w 399923"/>
                      <a:gd name="connsiteY24" fmla="*/ 73844 h 586714"/>
                      <a:gd name="connsiteX25" fmla="*/ 399924 w 399923"/>
                      <a:gd name="connsiteY25" fmla="*/ 124801 h 586714"/>
                      <a:gd name="connsiteX26" fmla="*/ 354482 w 399923"/>
                      <a:gd name="connsiteY26" fmla="*/ 124801 h 586714"/>
                      <a:gd name="connsiteX27" fmla="*/ 328880 w 399923"/>
                      <a:gd name="connsiteY27" fmla="*/ 89156 h 586714"/>
                      <a:gd name="connsiteX28" fmla="*/ 294880 w 399923"/>
                      <a:gd name="connsiteY28" fmla="*/ 62236 h 586714"/>
                      <a:gd name="connsiteX29" fmla="*/ 254460 w 399923"/>
                      <a:gd name="connsiteY29" fmla="*/ 45278 h 586714"/>
                      <a:gd name="connsiteX30" fmla="*/ 209017 w 399923"/>
                      <a:gd name="connsiteY30" fmla="*/ 39350 h 586714"/>
                      <a:gd name="connsiteX31" fmla="*/ 146781 w 399923"/>
                      <a:gd name="connsiteY31" fmla="*/ 50958 h 586714"/>
                      <a:gd name="connsiteX32" fmla="*/ 94095 w 399923"/>
                      <a:gd name="connsiteY32" fmla="*/ 83969 h 586714"/>
                      <a:gd name="connsiteX33" fmla="*/ 57626 w 399923"/>
                      <a:gd name="connsiteY33" fmla="*/ 135668 h 586714"/>
                      <a:gd name="connsiteX34" fmla="*/ 44043 w 399923"/>
                      <a:gd name="connsiteY34" fmla="*/ 203419 h 586714"/>
                      <a:gd name="connsiteX35" fmla="*/ 181604 w 399923"/>
                      <a:gd name="connsiteY35" fmla="*/ 463395 h 586714"/>
                      <a:gd name="connsiteX36" fmla="*/ 207536 w 399923"/>
                      <a:gd name="connsiteY36" fmla="*/ 393914 h 586714"/>
                      <a:gd name="connsiteX37" fmla="*/ 234208 w 399923"/>
                      <a:gd name="connsiteY37" fmla="*/ 394326 h 586714"/>
                      <a:gd name="connsiteX38" fmla="*/ 215933 w 399923"/>
                      <a:gd name="connsiteY38" fmla="*/ 441662 h 586714"/>
                      <a:gd name="connsiteX39" fmla="*/ 237913 w 399923"/>
                      <a:gd name="connsiteY39" fmla="*/ 448742 h 586714"/>
                      <a:gd name="connsiteX40" fmla="*/ 256435 w 399923"/>
                      <a:gd name="connsiteY40" fmla="*/ 461337 h 586714"/>
                      <a:gd name="connsiteX41" fmla="*/ 269196 w 399923"/>
                      <a:gd name="connsiteY41" fmla="*/ 480189 h 586714"/>
                      <a:gd name="connsiteX42" fmla="*/ 273970 w 399923"/>
                      <a:gd name="connsiteY42" fmla="*/ 505791 h 586714"/>
                      <a:gd name="connsiteX43" fmla="*/ 266726 w 399923"/>
                      <a:gd name="connsiteY43" fmla="*/ 537485 h 586714"/>
                      <a:gd name="connsiteX44" fmla="*/ 247627 w 399923"/>
                      <a:gd name="connsiteY44" fmla="*/ 563252 h 586714"/>
                      <a:gd name="connsiteX45" fmla="*/ 221119 w 399923"/>
                      <a:gd name="connsiteY45" fmla="*/ 580458 h 586714"/>
                      <a:gd name="connsiteX46" fmla="*/ 191565 w 399923"/>
                      <a:gd name="connsiteY46" fmla="*/ 586714 h 586714"/>
                      <a:gd name="connsiteX47" fmla="*/ 164316 w 399923"/>
                      <a:gd name="connsiteY47" fmla="*/ 584821 h 586714"/>
                      <a:gd name="connsiteX48" fmla="*/ 140443 w 399923"/>
                      <a:gd name="connsiteY48" fmla="*/ 576836 h 586714"/>
                      <a:gd name="connsiteX49" fmla="*/ 150404 w 399923"/>
                      <a:gd name="connsiteY49" fmla="*/ 550163 h 586714"/>
                      <a:gd name="connsiteX50" fmla="*/ 169256 w 399923"/>
                      <a:gd name="connsiteY50" fmla="*/ 555679 h 586714"/>
                      <a:gd name="connsiteX51" fmla="*/ 188931 w 399923"/>
                      <a:gd name="connsiteY51" fmla="*/ 556996 h 586714"/>
                      <a:gd name="connsiteX52" fmla="*/ 206877 w 399923"/>
                      <a:gd name="connsiteY52" fmla="*/ 552962 h 586714"/>
                      <a:gd name="connsiteX53" fmla="*/ 223506 w 399923"/>
                      <a:gd name="connsiteY53" fmla="*/ 542095 h 586714"/>
                      <a:gd name="connsiteX54" fmla="*/ 235937 w 399923"/>
                      <a:gd name="connsiteY54" fmla="*/ 526042 h 586714"/>
                      <a:gd name="connsiteX55" fmla="*/ 240876 w 399923"/>
                      <a:gd name="connsiteY55" fmla="*/ 506614 h 586714"/>
                      <a:gd name="connsiteX56" fmla="*/ 235361 w 399923"/>
                      <a:gd name="connsiteY56" fmla="*/ 485622 h 586714"/>
                      <a:gd name="connsiteX57" fmla="*/ 221201 w 399923"/>
                      <a:gd name="connsiteY57" fmla="*/ 472450 h 586714"/>
                      <a:gd name="connsiteX58" fmla="*/ 202349 w 399923"/>
                      <a:gd name="connsiteY58" fmla="*/ 465618 h 586714"/>
                      <a:gd name="connsiteX59" fmla="*/ 182098 w 399923"/>
                      <a:gd name="connsiteY59" fmla="*/ 463560 h 586714"/>
                      <a:gd name="connsiteX60" fmla="*/ 182098 w 399923"/>
                      <a:gd name="connsiteY60" fmla="*/ 463148 h 586714"/>
                      <a:gd name="connsiteX61" fmla="*/ 181686 w 399923"/>
                      <a:gd name="connsiteY61" fmla="*/ 463560 h 5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9923" h="58671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5"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2"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1" y="8973"/>
                        </a:cubicBezTo>
                        <a:cubicBezTo>
                          <a:pt x="291505" y="14983"/>
                          <a:pt x="309698" y="23380"/>
                          <a:pt x="326245" y="34329"/>
                        </a:cubicBezTo>
                        <a:cubicBezTo>
                          <a:pt x="342792" y="45278"/>
                          <a:pt x="357363" y="58449"/>
                          <a:pt x="369958" y="73844"/>
                        </a:cubicBezTo>
                        <a:cubicBezTo>
                          <a:pt x="382554" y="89238"/>
                          <a:pt x="392515" y="106197"/>
                          <a:pt x="399924" y="124801"/>
                        </a:cubicBezTo>
                        <a:lnTo>
                          <a:pt x="354482" y="124801"/>
                        </a:lnTo>
                        <a:cubicBezTo>
                          <a:pt x="347649" y="111547"/>
                          <a:pt x="339087" y="99693"/>
                          <a:pt x="328880" y="89156"/>
                        </a:cubicBezTo>
                        <a:cubicBezTo>
                          <a:pt x="318671" y="78618"/>
                          <a:pt x="307393" y="69645"/>
                          <a:pt x="294880" y="62236"/>
                        </a:cubicBezTo>
                        <a:cubicBezTo>
                          <a:pt x="282449" y="54827"/>
                          <a:pt x="268949" y="49229"/>
                          <a:pt x="254460" y="45278"/>
                        </a:cubicBezTo>
                        <a:cubicBezTo>
                          <a:pt x="239971" y="41326"/>
                          <a:pt x="224823"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0" y="155920"/>
                          <a:pt x="44043" y="178476"/>
                          <a:pt x="44043" y="203419"/>
                        </a:cubicBezTo>
                        <a:close/>
                        <a:moveTo>
                          <a:pt x="181604" y="463395"/>
                        </a:moveTo>
                        <a:lnTo>
                          <a:pt x="207536" y="393914"/>
                        </a:lnTo>
                        <a:lnTo>
                          <a:pt x="234208" y="394326"/>
                        </a:lnTo>
                        <a:lnTo>
                          <a:pt x="215933" y="441662"/>
                        </a:lnTo>
                        <a:cubicBezTo>
                          <a:pt x="223589" y="443226"/>
                          <a:pt x="230833" y="445531"/>
                          <a:pt x="237913" y="448742"/>
                        </a:cubicBezTo>
                        <a:cubicBezTo>
                          <a:pt x="244910" y="451952"/>
                          <a:pt x="251084" y="456150"/>
                          <a:pt x="256435" y="461337"/>
                        </a:cubicBezTo>
                        <a:cubicBezTo>
                          <a:pt x="261786" y="466523"/>
                          <a:pt x="266067" y="472862"/>
                          <a:pt x="269196" y="480189"/>
                        </a:cubicBezTo>
                        <a:cubicBezTo>
                          <a:pt x="272406" y="487598"/>
                          <a:pt x="273970" y="496077"/>
                          <a:pt x="273970" y="505791"/>
                        </a:cubicBezTo>
                        <a:cubicBezTo>
                          <a:pt x="273970" y="516987"/>
                          <a:pt x="271583" y="527524"/>
                          <a:pt x="266726" y="537485"/>
                        </a:cubicBezTo>
                        <a:cubicBezTo>
                          <a:pt x="261869" y="547447"/>
                          <a:pt x="255530" y="556008"/>
                          <a:pt x="247627" y="563252"/>
                        </a:cubicBezTo>
                        <a:cubicBezTo>
                          <a:pt x="239724" y="570497"/>
                          <a:pt x="230915" y="576260"/>
                          <a:pt x="221119" y="580458"/>
                        </a:cubicBezTo>
                        <a:cubicBezTo>
                          <a:pt x="211323" y="584656"/>
                          <a:pt x="201444" y="586714"/>
                          <a:pt x="191565" y="586714"/>
                        </a:cubicBezTo>
                        <a:cubicBezTo>
                          <a:pt x="181686" y="586714"/>
                          <a:pt x="172795" y="586056"/>
                          <a:pt x="164316" y="584821"/>
                        </a:cubicBezTo>
                        <a:cubicBezTo>
                          <a:pt x="155755" y="583586"/>
                          <a:pt x="147852" y="580870"/>
                          <a:pt x="140443" y="576836"/>
                        </a:cubicBezTo>
                        <a:lnTo>
                          <a:pt x="150404" y="550163"/>
                        </a:lnTo>
                        <a:cubicBezTo>
                          <a:pt x="156743" y="552962"/>
                          <a:pt x="163081" y="554773"/>
                          <a:pt x="169256" y="555679"/>
                        </a:cubicBezTo>
                        <a:cubicBezTo>
                          <a:pt x="175512" y="556584"/>
                          <a:pt x="182015" y="556996"/>
                          <a:pt x="188931" y="556996"/>
                        </a:cubicBezTo>
                        <a:cubicBezTo>
                          <a:pt x="194776" y="556996"/>
                          <a:pt x="200785" y="555679"/>
                          <a:pt x="206877" y="552962"/>
                        </a:cubicBezTo>
                        <a:cubicBezTo>
                          <a:pt x="212969" y="550245"/>
                          <a:pt x="218485" y="546623"/>
                          <a:pt x="223506" y="542095"/>
                        </a:cubicBezTo>
                        <a:cubicBezTo>
                          <a:pt x="228528" y="537568"/>
                          <a:pt x="232562" y="532134"/>
                          <a:pt x="235937" y="526042"/>
                        </a:cubicBezTo>
                        <a:cubicBezTo>
                          <a:pt x="239230" y="519951"/>
                          <a:pt x="240876" y="513447"/>
                          <a:pt x="240876" y="506614"/>
                        </a:cubicBezTo>
                        <a:cubicBezTo>
                          <a:pt x="240876" y="498217"/>
                          <a:pt x="239065" y="491220"/>
                          <a:pt x="235361" y="485622"/>
                        </a:cubicBezTo>
                        <a:cubicBezTo>
                          <a:pt x="231656" y="480024"/>
                          <a:pt x="226964" y="475661"/>
                          <a:pt x="221201" y="472450"/>
                        </a:cubicBezTo>
                        <a:cubicBezTo>
                          <a:pt x="215439" y="469240"/>
                          <a:pt x="209182" y="467017"/>
                          <a:pt x="202349" y="465618"/>
                        </a:cubicBezTo>
                        <a:cubicBezTo>
                          <a:pt x="195517" y="464218"/>
                          <a:pt x="188766" y="463560"/>
                          <a:pt x="182098" y="463560"/>
                        </a:cubicBezTo>
                        <a:lnTo>
                          <a:pt x="182098" y="463148"/>
                        </a:lnTo>
                        <a:lnTo>
                          <a:pt x="181686" y="463560"/>
                        </a:lnTo>
                        <a:close/>
                      </a:path>
                    </a:pathLst>
                  </a:custGeom>
                  <a:solidFill>
                    <a:srgbClr val="1D1D1B"/>
                  </a:solidFill>
                  <a:ln w="8232" cap="flat">
                    <a:noFill/>
                    <a:prstDash val="solid"/>
                    <a:miter/>
                  </a:ln>
                </p:spPr>
                <p:txBody>
                  <a:bodyPr rtlCol="0" anchor="ctr"/>
                  <a:lstStyle/>
                  <a:p>
                    <a:endParaRPr lang="en-US"/>
                  </a:p>
                </p:txBody>
              </p:sp>
              <p:sp>
                <p:nvSpPr>
                  <p:cNvPr id="163" name="Forma Livre: Forma 162">
                    <a:extLst>
                      <a:ext uri="{FF2B5EF4-FFF2-40B4-BE49-F238E27FC236}">
                        <a16:creationId xmlns:a16="http://schemas.microsoft.com/office/drawing/2014/main" id="{9BC496AD-A155-1B67-DFF0-69C3DADFCC93}"/>
                      </a:ext>
                    </a:extLst>
                  </p:cNvPr>
                  <p:cNvSpPr/>
                  <p:nvPr/>
                </p:nvSpPr>
                <p:spPr>
                  <a:xfrm>
                    <a:off x="3320570" y="5158930"/>
                    <a:ext cx="434753" cy="621619"/>
                  </a:xfrm>
                  <a:custGeom>
                    <a:avLst/>
                    <a:gdLst>
                      <a:gd name="connsiteX0" fmla="*/ 208853 w 434753"/>
                      <a:gd name="connsiteY0" fmla="*/ 621537 h 621619"/>
                      <a:gd name="connsiteX1" fmla="*/ 178970 w 434753"/>
                      <a:gd name="connsiteY1" fmla="*/ 619479 h 621619"/>
                      <a:gd name="connsiteX2" fmla="*/ 149334 w 434753"/>
                      <a:gd name="connsiteY2" fmla="*/ 609518 h 621619"/>
                      <a:gd name="connsiteX3" fmla="*/ 141431 w 434753"/>
                      <a:gd name="connsiteY3" fmla="*/ 588278 h 621619"/>
                      <a:gd name="connsiteX4" fmla="*/ 151392 w 434753"/>
                      <a:gd name="connsiteY4" fmla="*/ 561606 h 621619"/>
                      <a:gd name="connsiteX5" fmla="*/ 160941 w 434753"/>
                      <a:gd name="connsiteY5" fmla="*/ 551645 h 621619"/>
                      <a:gd name="connsiteX6" fmla="*/ 174689 w 434753"/>
                      <a:gd name="connsiteY6" fmla="*/ 551727 h 621619"/>
                      <a:gd name="connsiteX7" fmla="*/ 189013 w 434753"/>
                      <a:gd name="connsiteY7" fmla="*/ 555925 h 621619"/>
                      <a:gd name="connsiteX8" fmla="*/ 206219 w 434753"/>
                      <a:gd name="connsiteY8" fmla="*/ 557078 h 621619"/>
                      <a:gd name="connsiteX9" fmla="*/ 217250 w 434753"/>
                      <a:gd name="connsiteY9" fmla="*/ 554526 h 621619"/>
                      <a:gd name="connsiteX10" fmla="*/ 229022 w 434753"/>
                      <a:gd name="connsiteY10" fmla="*/ 546788 h 621619"/>
                      <a:gd name="connsiteX11" fmla="*/ 237913 w 434753"/>
                      <a:gd name="connsiteY11" fmla="*/ 535262 h 621619"/>
                      <a:gd name="connsiteX12" fmla="*/ 240794 w 434753"/>
                      <a:gd name="connsiteY12" fmla="*/ 524066 h 621619"/>
                      <a:gd name="connsiteX13" fmla="*/ 238160 w 434753"/>
                      <a:gd name="connsiteY13" fmla="*/ 512624 h 621619"/>
                      <a:gd name="connsiteX14" fmla="*/ 230092 w 434753"/>
                      <a:gd name="connsiteY14" fmla="*/ 505050 h 621619"/>
                      <a:gd name="connsiteX15" fmla="*/ 216180 w 434753"/>
                      <a:gd name="connsiteY15" fmla="*/ 500028 h 621619"/>
                      <a:gd name="connsiteX16" fmla="*/ 199386 w 434753"/>
                      <a:gd name="connsiteY16" fmla="*/ 498299 h 621619"/>
                      <a:gd name="connsiteX17" fmla="*/ 187531 w 434753"/>
                      <a:gd name="connsiteY17" fmla="*/ 493607 h 621619"/>
                      <a:gd name="connsiteX18" fmla="*/ 182757 w 434753"/>
                      <a:gd name="connsiteY18" fmla="*/ 474838 h 621619"/>
                      <a:gd name="connsiteX19" fmla="*/ 195764 w 434753"/>
                      <a:gd name="connsiteY19" fmla="*/ 440015 h 621619"/>
                      <a:gd name="connsiteX20" fmla="*/ 137068 w 434753"/>
                      <a:gd name="connsiteY20" fmla="*/ 424703 h 621619"/>
                      <a:gd name="connsiteX21" fmla="*/ 65282 w 434753"/>
                      <a:gd name="connsiteY21" fmla="*/ 377532 h 621619"/>
                      <a:gd name="connsiteX22" fmla="*/ 17453 w 434753"/>
                      <a:gd name="connsiteY22" fmla="*/ 307146 h 621619"/>
                      <a:gd name="connsiteX23" fmla="*/ 0 w 434753"/>
                      <a:gd name="connsiteY23" fmla="*/ 220707 h 621619"/>
                      <a:gd name="connsiteX24" fmla="*/ 17453 w 434753"/>
                      <a:gd name="connsiteY24" fmla="*/ 134268 h 621619"/>
                      <a:gd name="connsiteX25" fmla="*/ 65364 w 434753"/>
                      <a:gd name="connsiteY25" fmla="*/ 64047 h 621619"/>
                      <a:gd name="connsiteX26" fmla="*/ 137068 w 434753"/>
                      <a:gd name="connsiteY26" fmla="*/ 17123 h 621619"/>
                      <a:gd name="connsiteX27" fmla="*/ 225729 w 434753"/>
                      <a:gd name="connsiteY27" fmla="*/ 0 h 621619"/>
                      <a:gd name="connsiteX28" fmla="*/ 293892 w 434753"/>
                      <a:gd name="connsiteY28" fmla="*/ 9714 h 621619"/>
                      <a:gd name="connsiteX29" fmla="*/ 353247 w 434753"/>
                      <a:gd name="connsiteY29" fmla="*/ 37210 h 621619"/>
                      <a:gd name="connsiteX30" fmla="*/ 400830 w 434753"/>
                      <a:gd name="connsiteY30" fmla="*/ 80182 h 621619"/>
                      <a:gd name="connsiteX31" fmla="*/ 433512 w 434753"/>
                      <a:gd name="connsiteY31" fmla="*/ 135668 h 621619"/>
                      <a:gd name="connsiteX32" fmla="*/ 431783 w 434753"/>
                      <a:gd name="connsiteY32" fmla="*/ 151803 h 621619"/>
                      <a:gd name="connsiteX33" fmla="*/ 417376 w 434753"/>
                      <a:gd name="connsiteY33" fmla="*/ 159377 h 621619"/>
                      <a:gd name="connsiteX34" fmla="*/ 371934 w 434753"/>
                      <a:gd name="connsiteY34" fmla="*/ 159377 h 621619"/>
                      <a:gd name="connsiteX35" fmla="*/ 356540 w 434753"/>
                      <a:gd name="connsiteY35" fmla="*/ 149992 h 621619"/>
                      <a:gd name="connsiteX36" fmla="*/ 333901 w 434753"/>
                      <a:gd name="connsiteY36" fmla="*/ 118380 h 621619"/>
                      <a:gd name="connsiteX37" fmla="*/ 303606 w 434753"/>
                      <a:gd name="connsiteY37" fmla="*/ 94342 h 621619"/>
                      <a:gd name="connsiteX38" fmla="*/ 267467 w 434753"/>
                      <a:gd name="connsiteY38" fmla="*/ 79194 h 621619"/>
                      <a:gd name="connsiteX39" fmla="*/ 226635 w 434753"/>
                      <a:gd name="connsiteY39" fmla="*/ 73926 h 621619"/>
                      <a:gd name="connsiteX40" fmla="*/ 170738 w 434753"/>
                      <a:gd name="connsiteY40" fmla="*/ 84381 h 621619"/>
                      <a:gd name="connsiteX41" fmla="*/ 123567 w 434753"/>
                      <a:gd name="connsiteY41" fmla="*/ 113935 h 621619"/>
                      <a:gd name="connsiteX42" fmla="*/ 91131 w 434753"/>
                      <a:gd name="connsiteY42" fmla="*/ 160035 h 621619"/>
                      <a:gd name="connsiteX43" fmla="*/ 79112 w 434753"/>
                      <a:gd name="connsiteY43" fmla="*/ 220707 h 621619"/>
                      <a:gd name="connsiteX44" fmla="*/ 91296 w 434753"/>
                      <a:gd name="connsiteY44" fmla="*/ 281626 h 621619"/>
                      <a:gd name="connsiteX45" fmla="*/ 123978 w 434753"/>
                      <a:gd name="connsiteY45" fmla="*/ 327809 h 621619"/>
                      <a:gd name="connsiteX46" fmla="*/ 170985 w 434753"/>
                      <a:gd name="connsiteY46" fmla="*/ 357116 h 621619"/>
                      <a:gd name="connsiteX47" fmla="*/ 226552 w 434753"/>
                      <a:gd name="connsiteY47" fmla="*/ 367407 h 621619"/>
                      <a:gd name="connsiteX48" fmla="*/ 267137 w 434753"/>
                      <a:gd name="connsiteY48" fmla="*/ 362138 h 621619"/>
                      <a:gd name="connsiteX49" fmla="*/ 303112 w 434753"/>
                      <a:gd name="connsiteY49" fmla="*/ 346990 h 621619"/>
                      <a:gd name="connsiteX50" fmla="*/ 333490 w 434753"/>
                      <a:gd name="connsiteY50" fmla="*/ 323117 h 621619"/>
                      <a:gd name="connsiteX51" fmla="*/ 356540 w 434753"/>
                      <a:gd name="connsiteY51" fmla="*/ 291505 h 621619"/>
                      <a:gd name="connsiteX52" fmla="*/ 371852 w 434753"/>
                      <a:gd name="connsiteY52" fmla="*/ 282367 h 621619"/>
                      <a:gd name="connsiteX53" fmla="*/ 417294 w 434753"/>
                      <a:gd name="connsiteY53" fmla="*/ 282367 h 621619"/>
                      <a:gd name="connsiteX54" fmla="*/ 431618 w 434753"/>
                      <a:gd name="connsiteY54" fmla="*/ 289941 h 621619"/>
                      <a:gd name="connsiteX55" fmla="*/ 433430 w 434753"/>
                      <a:gd name="connsiteY55" fmla="*/ 306076 h 621619"/>
                      <a:gd name="connsiteX56" fmla="*/ 401323 w 434753"/>
                      <a:gd name="connsiteY56" fmla="*/ 361232 h 621619"/>
                      <a:gd name="connsiteX57" fmla="*/ 353659 w 434753"/>
                      <a:gd name="connsiteY57" fmla="*/ 404287 h 621619"/>
                      <a:gd name="connsiteX58" fmla="*/ 294057 w 434753"/>
                      <a:gd name="connsiteY58" fmla="*/ 431947 h 621619"/>
                      <a:gd name="connsiteX59" fmla="*/ 259564 w 434753"/>
                      <a:gd name="connsiteY59" fmla="*/ 439521 h 621619"/>
                      <a:gd name="connsiteX60" fmla="*/ 256353 w 434753"/>
                      <a:gd name="connsiteY60" fmla="*/ 447918 h 621619"/>
                      <a:gd name="connsiteX61" fmla="*/ 262445 w 434753"/>
                      <a:gd name="connsiteY61" fmla="*/ 450470 h 621619"/>
                      <a:gd name="connsiteX62" fmla="*/ 285907 w 434753"/>
                      <a:gd name="connsiteY62" fmla="*/ 466441 h 621619"/>
                      <a:gd name="connsiteX63" fmla="*/ 302454 w 434753"/>
                      <a:gd name="connsiteY63" fmla="*/ 490891 h 621619"/>
                      <a:gd name="connsiteX64" fmla="*/ 308628 w 434753"/>
                      <a:gd name="connsiteY64" fmla="*/ 523326 h 621619"/>
                      <a:gd name="connsiteX65" fmla="*/ 299655 w 434753"/>
                      <a:gd name="connsiteY65" fmla="*/ 562594 h 621619"/>
                      <a:gd name="connsiteX66" fmla="*/ 276687 w 434753"/>
                      <a:gd name="connsiteY66" fmla="*/ 593547 h 621619"/>
                      <a:gd name="connsiteX67" fmla="*/ 245240 w 434753"/>
                      <a:gd name="connsiteY67" fmla="*/ 613881 h 621619"/>
                      <a:gd name="connsiteX68" fmla="*/ 208771 w 434753"/>
                      <a:gd name="connsiteY68" fmla="*/ 621619 h 621619"/>
                      <a:gd name="connsiteX69" fmla="*/ 225647 w 434753"/>
                      <a:gd name="connsiteY69" fmla="*/ 34740 h 621619"/>
                      <a:gd name="connsiteX70" fmla="*/ 150239 w 434753"/>
                      <a:gd name="connsiteY70" fmla="*/ 49229 h 621619"/>
                      <a:gd name="connsiteX71" fmla="*/ 89567 w 434753"/>
                      <a:gd name="connsiteY71" fmla="*/ 88908 h 621619"/>
                      <a:gd name="connsiteX72" fmla="*/ 49312 w 434753"/>
                      <a:gd name="connsiteY72" fmla="*/ 148016 h 621619"/>
                      <a:gd name="connsiteX73" fmla="*/ 34740 w 434753"/>
                      <a:gd name="connsiteY73" fmla="*/ 220707 h 621619"/>
                      <a:gd name="connsiteX74" fmla="*/ 49312 w 434753"/>
                      <a:gd name="connsiteY74" fmla="*/ 293398 h 621619"/>
                      <a:gd name="connsiteX75" fmla="*/ 89650 w 434753"/>
                      <a:gd name="connsiteY75" fmla="*/ 352753 h 621619"/>
                      <a:gd name="connsiteX76" fmla="*/ 150321 w 434753"/>
                      <a:gd name="connsiteY76" fmla="*/ 392597 h 621619"/>
                      <a:gd name="connsiteX77" fmla="*/ 208277 w 434753"/>
                      <a:gd name="connsiteY77" fmla="*/ 406427 h 621619"/>
                      <a:gd name="connsiteX78" fmla="*/ 208606 w 434753"/>
                      <a:gd name="connsiteY78" fmla="*/ 405440 h 621619"/>
                      <a:gd name="connsiteX79" fmla="*/ 210664 w 434753"/>
                      <a:gd name="connsiteY79" fmla="*/ 401570 h 621619"/>
                      <a:gd name="connsiteX80" fmla="*/ 158389 w 434753"/>
                      <a:gd name="connsiteY80" fmla="*/ 389633 h 621619"/>
                      <a:gd name="connsiteX81" fmla="*/ 100105 w 434753"/>
                      <a:gd name="connsiteY81" fmla="*/ 353329 h 621619"/>
                      <a:gd name="connsiteX82" fmla="*/ 59519 w 434753"/>
                      <a:gd name="connsiteY82" fmla="*/ 296115 h 621619"/>
                      <a:gd name="connsiteX83" fmla="*/ 44208 w 434753"/>
                      <a:gd name="connsiteY83" fmla="*/ 220872 h 621619"/>
                      <a:gd name="connsiteX84" fmla="*/ 59272 w 434753"/>
                      <a:gd name="connsiteY84" fmla="*/ 146041 h 621619"/>
                      <a:gd name="connsiteX85" fmla="*/ 99693 w 434753"/>
                      <a:gd name="connsiteY85" fmla="*/ 88744 h 621619"/>
                      <a:gd name="connsiteX86" fmla="*/ 157895 w 434753"/>
                      <a:gd name="connsiteY86" fmla="*/ 52275 h 621619"/>
                      <a:gd name="connsiteX87" fmla="*/ 226388 w 434753"/>
                      <a:gd name="connsiteY87" fmla="*/ 39432 h 621619"/>
                      <a:gd name="connsiteX88" fmla="*/ 276358 w 434753"/>
                      <a:gd name="connsiteY88" fmla="*/ 45936 h 621619"/>
                      <a:gd name="connsiteX89" fmla="*/ 321141 w 434753"/>
                      <a:gd name="connsiteY89" fmla="*/ 64706 h 621619"/>
                      <a:gd name="connsiteX90" fmla="*/ 358763 w 434753"/>
                      <a:gd name="connsiteY90" fmla="*/ 94506 h 621619"/>
                      <a:gd name="connsiteX91" fmla="*/ 381978 w 434753"/>
                      <a:gd name="connsiteY91" fmla="*/ 124883 h 621619"/>
                      <a:gd name="connsiteX92" fmla="*/ 389469 w 434753"/>
                      <a:gd name="connsiteY92" fmla="*/ 124883 h 621619"/>
                      <a:gd name="connsiteX93" fmla="*/ 373828 w 434753"/>
                      <a:gd name="connsiteY93" fmla="*/ 102327 h 621619"/>
                      <a:gd name="connsiteX94" fmla="*/ 333983 w 434753"/>
                      <a:gd name="connsiteY94" fmla="*/ 66352 h 621619"/>
                      <a:gd name="connsiteX95" fmla="*/ 283849 w 434753"/>
                      <a:gd name="connsiteY95" fmla="*/ 43137 h 621619"/>
                      <a:gd name="connsiteX96" fmla="*/ 225647 w 434753"/>
                      <a:gd name="connsiteY96" fmla="*/ 34905 h 621619"/>
                      <a:gd name="connsiteX97" fmla="*/ 262939 w 434753"/>
                      <a:gd name="connsiteY97" fmla="*/ 398771 h 621619"/>
                      <a:gd name="connsiteX98" fmla="*/ 265985 w 434753"/>
                      <a:gd name="connsiteY98" fmla="*/ 402229 h 621619"/>
                      <a:gd name="connsiteX99" fmla="*/ 266561 w 434753"/>
                      <a:gd name="connsiteY99" fmla="*/ 403134 h 621619"/>
                      <a:gd name="connsiteX100" fmla="*/ 283931 w 434753"/>
                      <a:gd name="connsiteY100" fmla="*/ 398771 h 621619"/>
                      <a:gd name="connsiteX101" fmla="*/ 334560 w 434753"/>
                      <a:gd name="connsiteY101" fmla="*/ 375309 h 621619"/>
                      <a:gd name="connsiteX102" fmla="*/ 374322 w 434753"/>
                      <a:gd name="connsiteY102" fmla="*/ 339417 h 621619"/>
                      <a:gd name="connsiteX103" fmla="*/ 389634 w 434753"/>
                      <a:gd name="connsiteY103" fmla="*/ 317189 h 621619"/>
                      <a:gd name="connsiteX104" fmla="*/ 381813 w 434753"/>
                      <a:gd name="connsiteY104" fmla="*/ 317189 h 621619"/>
                      <a:gd name="connsiteX105" fmla="*/ 358269 w 434753"/>
                      <a:gd name="connsiteY105" fmla="*/ 347402 h 621619"/>
                      <a:gd name="connsiteX106" fmla="*/ 320730 w 434753"/>
                      <a:gd name="connsiteY106" fmla="*/ 376956 h 621619"/>
                      <a:gd name="connsiteX107" fmla="*/ 276193 w 434753"/>
                      <a:gd name="connsiteY107" fmla="*/ 395726 h 621619"/>
                      <a:gd name="connsiteX108" fmla="*/ 262939 w 434753"/>
                      <a:gd name="connsiteY108" fmla="*/ 398854 h 6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34753" h="621619">
                        <a:moveTo>
                          <a:pt x="208853" y="621537"/>
                        </a:moveTo>
                        <a:cubicBezTo>
                          <a:pt x="198398" y="621537"/>
                          <a:pt x="188355" y="620796"/>
                          <a:pt x="178970" y="619479"/>
                        </a:cubicBezTo>
                        <a:cubicBezTo>
                          <a:pt x="168433" y="617915"/>
                          <a:pt x="158471" y="614539"/>
                          <a:pt x="149334" y="609518"/>
                        </a:cubicBezTo>
                        <a:cubicBezTo>
                          <a:pt x="141842" y="605401"/>
                          <a:pt x="138467" y="596346"/>
                          <a:pt x="141431" y="588278"/>
                        </a:cubicBezTo>
                        <a:lnTo>
                          <a:pt x="151392" y="561606"/>
                        </a:lnTo>
                        <a:cubicBezTo>
                          <a:pt x="153038" y="557160"/>
                          <a:pt x="156496" y="553538"/>
                          <a:pt x="160941" y="551645"/>
                        </a:cubicBezTo>
                        <a:cubicBezTo>
                          <a:pt x="165387" y="549751"/>
                          <a:pt x="170326" y="549834"/>
                          <a:pt x="174689" y="551727"/>
                        </a:cubicBezTo>
                        <a:cubicBezTo>
                          <a:pt x="179546" y="553867"/>
                          <a:pt x="184403" y="555267"/>
                          <a:pt x="189013" y="555925"/>
                        </a:cubicBezTo>
                        <a:cubicBezTo>
                          <a:pt x="194447" y="556667"/>
                          <a:pt x="200209" y="557078"/>
                          <a:pt x="206219" y="557078"/>
                        </a:cubicBezTo>
                        <a:cubicBezTo>
                          <a:pt x="209594" y="557078"/>
                          <a:pt x="213298" y="556255"/>
                          <a:pt x="217250" y="554526"/>
                        </a:cubicBezTo>
                        <a:cubicBezTo>
                          <a:pt x="221613" y="552633"/>
                          <a:pt x="225482" y="550081"/>
                          <a:pt x="229022" y="546788"/>
                        </a:cubicBezTo>
                        <a:cubicBezTo>
                          <a:pt x="232644" y="543495"/>
                          <a:pt x="235526" y="539708"/>
                          <a:pt x="237913" y="535262"/>
                        </a:cubicBezTo>
                        <a:cubicBezTo>
                          <a:pt x="239806" y="531722"/>
                          <a:pt x="240794" y="528018"/>
                          <a:pt x="240794" y="524066"/>
                        </a:cubicBezTo>
                        <a:cubicBezTo>
                          <a:pt x="240794" y="519210"/>
                          <a:pt x="239889" y="515340"/>
                          <a:pt x="238160" y="512624"/>
                        </a:cubicBezTo>
                        <a:cubicBezTo>
                          <a:pt x="236019" y="509413"/>
                          <a:pt x="233385" y="506861"/>
                          <a:pt x="230092" y="505050"/>
                        </a:cubicBezTo>
                        <a:cubicBezTo>
                          <a:pt x="225976" y="502745"/>
                          <a:pt x="221284" y="501016"/>
                          <a:pt x="216180" y="500028"/>
                        </a:cubicBezTo>
                        <a:cubicBezTo>
                          <a:pt x="210499" y="498876"/>
                          <a:pt x="204819" y="498299"/>
                          <a:pt x="199386" y="498299"/>
                        </a:cubicBezTo>
                        <a:cubicBezTo>
                          <a:pt x="194776" y="498299"/>
                          <a:pt x="190660" y="496489"/>
                          <a:pt x="187531" y="493607"/>
                        </a:cubicBezTo>
                        <a:cubicBezTo>
                          <a:pt x="182263" y="488915"/>
                          <a:pt x="180205" y="481588"/>
                          <a:pt x="182757" y="474838"/>
                        </a:cubicBezTo>
                        <a:lnTo>
                          <a:pt x="195764" y="440015"/>
                        </a:lnTo>
                        <a:cubicBezTo>
                          <a:pt x="175265" y="437463"/>
                          <a:pt x="155590" y="432359"/>
                          <a:pt x="137068"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8" y="17123"/>
                        </a:cubicBezTo>
                        <a:cubicBezTo>
                          <a:pt x="164481" y="5762"/>
                          <a:pt x="194364" y="0"/>
                          <a:pt x="225729" y="0"/>
                        </a:cubicBezTo>
                        <a:cubicBezTo>
                          <a:pt x="249438" y="0"/>
                          <a:pt x="272324" y="3293"/>
                          <a:pt x="293892" y="9714"/>
                        </a:cubicBezTo>
                        <a:cubicBezTo>
                          <a:pt x="315379" y="16135"/>
                          <a:pt x="335383" y="25438"/>
                          <a:pt x="353247" y="37210"/>
                        </a:cubicBezTo>
                        <a:cubicBezTo>
                          <a:pt x="371194" y="49064"/>
                          <a:pt x="387164" y="63553"/>
                          <a:pt x="400830" y="80182"/>
                        </a:cubicBezTo>
                        <a:cubicBezTo>
                          <a:pt x="414495" y="96894"/>
                          <a:pt x="425444" y="115581"/>
                          <a:pt x="433512" y="135668"/>
                        </a:cubicBezTo>
                        <a:cubicBezTo>
                          <a:pt x="435652" y="141019"/>
                          <a:pt x="434994" y="147028"/>
                          <a:pt x="431783" y="151803"/>
                        </a:cubicBezTo>
                        <a:cubicBezTo>
                          <a:pt x="428573"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2"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2" y="340487"/>
                          <a:pt x="153367" y="350283"/>
                          <a:pt x="170985" y="357116"/>
                        </a:cubicBezTo>
                        <a:cubicBezTo>
                          <a:pt x="188766" y="363949"/>
                          <a:pt x="207453" y="367407"/>
                          <a:pt x="226552" y="367407"/>
                        </a:cubicBezTo>
                        <a:cubicBezTo>
                          <a:pt x="240712" y="367407"/>
                          <a:pt x="254378"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30" y="306076"/>
                        </a:cubicBezTo>
                        <a:cubicBezTo>
                          <a:pt x="425691" y="325998"/>
                          <a:pt x="414907" y="344521"/>
                          <a:pt x="401323" y="361232"/>
                        </a:cubicBezTo>
                        <a:cubicBezTo>
                          <a:pt x="387823" y="377944"/>
                          <a:pt x="371770" y="392432"/>
                          <a:pt x="353659" y="404287"/>
                        </a:cubicBezTo>
                        <a:cubicBezTo>
                          <a:pt x="335712" y="416059"/>
                          <a:pt x="315626" y="425362"/>
                          <a:pt x="294057" y="431947"/>
                        </a:cubicBezTo>
                        <a:cubicBezTo>
                          <a:pt x="282861" y="435323"/>
                          <a:pt x="271336" y="437875"/>
                          <a:pt x="259564" y="439521"/>
                        </a:cubicBezTo>
                        <a:lnTo>
                          <a:pt x="256353" y="447918"/>
                        </a:lnTo>
                        <a:cubicBezTo>
                          <a:pt x="258411" y="448741"/>
                          <a:pt x="260469" y="449564"/>
                          <a:pt x="262445" y="450470"/>
                        </a:cubicBezTo>
                        <a:cubicBezTo>
                          <a:pt x="271254" y="454504"/>
                          <a:pt x="279157" y="459855"/>
                          <a:pt x="285907" y="466441"/>
                        </a:cubicBezTo>
                        <a:cubicBezTo>
                          <a:pt x="292822" y="473191"/>
                          <a:pt x="298420" y="481423"/>
                          <a:pt x="302454" y="490891"/>
                        </a:cubicBezTo>
                        <a:cubicBezTo>
                          <a:pt x="306570" y="500440"/>
                          <a:pt x="308628" y="511307"/>
                          <a:pt x="308628" y="523326"/>
                        </a:cubicBezTo>
                        <a:cubicBezTo>
                          <a:pt x="308628" y="537074"/>
                          <a:pt x="305582" y="550327"/>
                          <a:pt x="299655" y="562594"/>
                        </a:cubicBezTo>
                        <a:cubicBezTo>
                          <a:pt x="293892" y="574448"/>
                          <a:pt x="286154" y="584821"/>
                          <a:pt x="276687" y="593547"/>
                        </a:cubicBezTo>
                        <a:cubicBezTo>
                          <a:pt x="267467" y="602109"/>
                          <a:pt x="256847" y="608941"/>
                          <a:pt x="245240" y="613881"/>
                        </a:cubicBezTo>
                        <a:cubicBezTo>
                          <a:pt x="233303" y="618985"/>
                          <a:pt x="221037" y="621619"/>
                          <a:pt x="208771" y="621619"/>
                        </a:cubicBezTo>
                        <a:close/>
                        <a:moveTo>
                          <a:pt x="225647" y="34740"/>
                        </a:moveTo>
                        <a:cubicBezTo>
                          <a:pt x="198810" y="34740"/>
                          <a:pt x="173454" y="39597"/>
                          <a:pt x="150239" y="49229"/>
                        </a:cubicBezTo>
                        <a:cubicBezTo>
                          <a:pt x="126942" y="58861"/>
                          <a:pt x="106526" y="72197"/>
                          <a:pt x="89567" y="88908"/>
                        </a:cubicBezTo>
                        <a:cubicBezTo>
                          <a:pt x="72609" y="105538"/>
                          <a:pt x="59026" y="125460"/>
                          <a:pt x="49312" y="148016"/>
                        </a:cubicBezTo>
                        <a:cubicBezTo>
                          <a:pt x="39597" y="170490"/>
                          <a:pt x="34740" y="195023"/>
                          <a:pt x="34740" y="220707"/>
                        </a:cubicBezTo>
                        <a:cubicBezTo>
                          <a:pt x="34740" y="246392"/>
                          <a:pt x="39680" y="270924"/>
                          <a:pt x="49312" y="293398"/>
                        </a:cubicBezTo>
                        <a:cubicBezTo>
                          <a:pt x="59026" y="316037"/>
                          <a:pt x="72609" y="335959"/>
                          <a:pt x="89650" y="352753"/>
                        </a:cubicBezTo>
                        <a:cubicBezTo>
                          <a:pt x="106690" y="369547"/>
                          <a:pt x="127106" y="382965"/>
                          <a:pt x="150321" y="392597"/>
                        </a:cubicBezTo>
                        <a:cubicBezTo>
                          <a:pt x="168433" y="400088"/>
                          <a:pt x="187861" y="404781"/>
                          <a:pt x="208277" y="406427"/>
                        </a:cubicBezTo>
                        <a:lnTo>
                          <a:pt x="208606" y="405440"/>
                        </a:lnTo>
                        <a:cubicBezTo>
                          <a:pt x="209100" y="404040"/>
                          <a:pt x="209841" y="402723"/>
                          <a:pt x="210664" y="401570"/>
                        </a:cubicBezTo>
                        <a:cubicBezTo>
                          <a:pt x="192718" y="400088"/>
                          <a:pt x="175183" y="396055"/>
                          <a:pt x="158389" y="389633"/>
                        </a:cubicBezTo>
                        <a:cubicBezTo>
                          <a:pt x="136574" y="381237"/>
                          <a:pt x="116981" y="368971"/>
                          <a:pt x="100105" y="353329"/>
                        </a:cubicBezTo>
                        <a:cubicBezTo>
                          <a:pt x="83228" y="337606"/>
                          <a:pt x="69563" y="318342"/>
                          <a:pt x="59519" y="296115"/>
                        </a:cubicBezTo>
                        <a:cubicBezTo>
                          <a:pt x="49394" y="273723"/>
                          <a:pt x="44208" y="248368"/>
                          <a:pt x="44208" y="220872"/>
                        </a:cubicBezTo>
                        <a:cubicBezTo>
                          <a:pt x="44208" y="193376"/>
                          <a:pt x="49312" y="168432"/>
                          <a:pt x="59272" y="146041"/>
                        </a:cubicBezTo>
                        <a:cubicBezTo>
                          <a:pt x="69233" y="123813"/>
                          <a:pt x="82817" y="104467"/>
                          <a:pt x="99693" y="88744"/>
                        </a:cubicBezTo>
                        <a:cubicBezTo>
                          <a:pt x="116487" y="73102"/>
                          <a:pt x="136080" y="60754"/>
                          <a:pt x="157895" y="52275"/>
                        </a:cubicBezTo>
                        <a:cubicBezTo>
                          <a:pt x="179711" y="43713"/>
                          <a:pt x="202761" y="39432"/>
                          <a:pt x="226388" y="39432"/>
                        </a:cubicBezTo>
                        <a:cubicBezTo>
                          <a:pt x="243593" y="39432"/>
                          <a:pt x="260387" y="41655"/>
                          <a:pt x="276358" y="45936"/>
                        </a:cubicBezTo>
                        <a:cubicBezTo>
                          <a:pt x="292328" y="50299"/>
                          <a:pt x="307393" y="56638"/>
                          <a:pt x="321141" y="64706"/>
                        </a:cubicBezTo>
                        <a:cubicBezTo>
                          <a:pt x="334889" y="72855"/>
                          <a:pt x="347567" y="82899"/>
                          <a:pt x="358763" y="94506"/>
                        </a:cubicBezTo>
                        <a:cubicBezTo>
                          <a:pt x="367571" y="103644"/>
                          <a:pt x="375392" y="113852"/>
                          <a:pt x="381978" y="124883"/>
                        </a:cubicBezTo>
                        <a:lnTo>
                          <a:pt x="389469" y="124883"/>
                        </a:lnTo>
                        <a:cubicBezTo>
                          <a:pt x="384859" y="116981"/>
                          <a:pt x="379590" y="109407"/>
                          <a:pt x="373828" y="102327"/>
                        </a:cubicBezTo>
                        <a:cubicBezTo>
                          <a:pt x="362385" y="88332"/>
                          <a:pt x="348966" y="76231"/>
                          <a:pt x="333983" y="66352"/>
                        </a:cubicBezTo>
                        <a:cubicBezTo>
                          <a:pt x="318919" y="56391"/>
                          <a:pt x="302042" y="48570"/>
                          <a:pt x="283849" y="43137"/>
                        </a:cubicBezTo>
                        <a:cubicBezTo>
                          <a:pt x="265573" y="37704"/>
                          <a:pt x="245980" y="34905"/>
                          <a:pt x="225647" y="34905"/>
                        </a:cubicBezTo>
                        <a:close/>
                        <a:moveTo>
                          <a:pt x="262939" y="398771"/>
                        </a:moveTo>
                        <a:cubicBezTo>
                          <a:pt x="264092" y="399759"/>
                          <a:pt x="265162" y="400912"/>
                          <a:pt x="265985" y="402229"/>
                        </a:cubicBezTo>
                        <a:cubicBezTo>
                          <a:pt x="266150" y="402558"/>
                          <a:pt x="266397" y="402805"/>
                          <a:pt x="266561" y="403134"/>
                        </a:cubicBezTo>
                        <a:cubicBezTo>
                          <a:pt x="272488" y="401900"/>
                          <a:pt x="278251" y="400500"/>
                          <a:pt x="283931" y="398771"/>
                        </a:cubicBezTo>
                        <a:cubicBezTo>
                          <a:pt x="302372" y="393174"/>
                          <a:pt x="319412" y="385270"/>
                          <a:pt x="334560" y="375309"/>
                        </a:cubicBezTo>
                        <a:cubicBezTo>
                          <a:pt x="349625" y="365431"/>
                          <a:pt x="363043" y="353329"/>
                          <a:pt x="374322" y="339417"/>
                        </a:cubicBezTo>
                        <a:cubicBezTo>
                          <a:pt x="380002" y="332337"/>
                          <a:pt x="385188" y="324928"/>
                          <a:pt x="389634" y="317189"/>
                        </a:cubicBezTo>
                        <a:lnTo>
                          <a:pt x="381813" y="317189"/>
                        </a:lnTo>
                        <a:cubicBezTo>
                          <a:pt x="375063" y="328221"/>
                          <a:pt x="367160" y="338346"/>
                          <a:pt x="358269" y="347402"/>
                        </a:cubicBezTo>
                        <a:cubicBezTo>
                          <a:pt x="347073" y="358845"/>
                          <a:pt x="334477" y="368806"/>
                          <a:pt x="320730" y="376956"/>
                        </a:cubicBezTo>
                        <a:cubicBezTo>
                          <a:pt x="306982" y="385106"/>
                          <a:pt x="291999" y="391445"/>
                          <a:pt x="276193" y="395726"/>
                        </a:cubicBezTo>
                        <a:cubicBezTo>
                          <a:pt x="271830" y="396960"/>
                          <a:pt x="267384" y="397948"/>
                          <a:pt x="262939" y="398854"/>
                        </a:cubicBezTo>
                        <a:close/>
                      </a:path>
                    </a:pathLst>
                  </a:custGeom>
                  <a:solidFill>
                    <a:srgbClr val="1D1D1B"/>
                  </a:solidFill>
                  <a:ln w="8232" cap="flat">
                    <a:noFill/>
                    <a:prstDash val="solid"/>
                    <a:miter/>
                  </a:ln>
                </p:spPr>
                <p:txBody>
                  <a:bodyPr rtlCol="0" anchor="ctr"/>
                  <a:lstStyle/>
                  <a:p>
                    <a:endParaRPr lang="en-US"/>
                  </a:p>
                </p:txBody>
              </p:sp>
            </p:grpSp>
            <p:grpSp>
              <p:nvGrpSpPr>
                <p:cNvPr id="59" name="Gráfico 23">
                  <a:extLst>
                    <a:ext uri="{FF2B5EF4-FFF2-40B4-BE49-F238E27FC236}">
                      <a16:creationId xmlns:a16="http://schemas.microsoft.com/office/drawing/2014/main" id="{977E19AC-2731-2AEB-C0CF-F6C9A7447680}"/>
                    </a:ext>
                  </a:extLst>
                </p:cNvPr>
                <p:cNvGrpSpPr/>
                <p:nvPr/>
              </p:nvGrpSpPr>
              <p:grpSpPr>
                <a:xfrm>
                  <a:off x="3973390" y="5041116"/>
                  <a:ext cx="452693" cy="559640"/>
                  <a:chOff x="3973390" y="5041116"/>
                  <a:chExt cx="452693" cy="559640"/>
                </a:xfrm>
                <a:solidFill>
                  <a:srgbClr val="1D1D1B"/>
                </a:solidFill>
              </p:grpSpPr>
              <p:sp>
                <p:nvSpPr>
                  <p:cNvPr id="160" name="Forma Livre: Forma 159">
                    <a:extLst>
                      <a:ext uri="{FF2B5EF4-FFF2-40B4-BE49-F238E27FC236}">
                        <a16:creationId xmlns:a16="http://schemas.microsoft.com/office/drawing/2014/main" id="{01A7AC58-1C95-0D63-4152-2140528191DB}"/>
                      </a:ext>
                    </a:extLst>
                  </p:cNvPr>
                  <p:cNvSpPr/>
                  <p:nvPr/>
                </p:nvSpPr>
                <p:spPr>
                  <a:xfrm>
                    <a:off x="3990677" y="5058249"/>
                    <a:ext cx="417787" cy="525054"/>
                  </a:xfrm>
                  <a:custGeom>
                    <a:avLst/>
                    <a:gdLst>
                      <a:gd name="connsiteX0" fmla="*/ 0 w 417787"/>
                      <a:gd name="connsiteY0" fmla="*/ 321388 h 525054"/>
                      <a:gd name="connsiteX1" fmla="*/ 15641 w 417787"/>
                      <a:gd name="connsiteY1" fmla="*/ 241864 h 525054"/>
                      <a:gd name="connsiteX2" fmla="*/ 59108 w 417787"/>
                      <a:gd name="connsiteY2" fmla="*/ 177159 h 525054"/>
                      <a:gd name="connsiteX3" fmla="*/ 124719 w 417787"/>
                      <a:gd name="connsiteY3" fmla="*/ 133857 h 525054"/>
                      <a:gd name="connsiteX4" fmla="*/ 206383 w 417787"/>
                      <a:gd name="connsiteY4" fmla="*/ 118051 h 525054"/>
                      <a:gd name="connsiteX5" fmla="*/ 259811 w 417787"/>
                      <a:gd name="connsiteY5" fmla="*/ 124883 h 525054"/>
                      <a:gd name="connsiteX6" fmla="*/ 306735 w 417787"/>
                      <a:gd name="connsiteY6" fmla="*/ 143735 h 525054"/>
                      <a:gd name="connsiteX7" fmla="*/ 345838 w 417787"/>
                      <a:gd name="connsiteY7" fmla="*/ 172137 h 525054"/>
                      <a:gd name="connsiteX8" fmla="*/ 375392 w 417787"/>
                      <a:gd name="connsiteY8" fmla="*/ 207618 h 525054"/>
                      <a:gd name="connsiteX9" fmla="*/ 378849 w 417787"/>
                      <a:gd name="connsiteY9" fmla="*/ 128259 h 525054"/>
                      <a:gd name="connsiteX10" fmla="*/ 417788 w 417787"/>
                      <a:gd name="connsiteY10" fmla="*/ 128259 h 525054"/>
                      <a:gd name="connsiteX11" fmla="*/ 417788 w 417787"/>
                      <a:gd name="connsiteY11" fmla="*/ 514764 h 525054"/>
                      <a:gd name="connsiteX12" fmla="*/ 378849 w 417787"/>
                      <a:gd name="connsiteY12" fmla="*/ 514764 h 525054"/>
                      <a:gd name="connsiteX13" fmla="*/ 375392 w 417787"/>
                      <a:gd name="connsiteY13" fmla="*/ 435816 h 525054"/>
                      <a:gd name="connsiteX14" fmla="*/ 345591 w 417787"/>
                      <a:gd name="connsiteY14" fmla="*/ 471133 h 525054"/>
                      <a:gd name="connsiteX15" fmla="*/ 306323 w 417787"/>
                      <a:gd name="connsiteY15" fmla="*/ 499370 h 525054"/>
                      <a:gd name="connsiteX16" fmla="*/ 259399 w 417787"/>
                      <a:gd name="connsiteY16" fmla="*/ 518222 h 525054"/>
                      <a:gd name="connsiteX17" fmla="*/ 206383 w 417787"/>
                      <a:gd name="connsiteY17" fmla="*/ 525055 h 525054"/>
                      <a:gd name="connsiteX18" fmla="*/ 124719 w 417787"/>
                      <a:gd name="connsiteY18" fmla="*/ 509249 h 525054"/>
                      <a:gd name="connsiteX19" fmla="*/ 59272 w 417787"/>
                      <a:gd name="connsiteY19" fmla="*/ 465947 h 525054"/>
                      <a:gd name="connsiteX20" fmla="*/ 15806 w 417787"/>
                      <a:gd name="connsiteY20" fmla="*/ 401241 h 525054"/>
                      <a:gd name="connsiteX21" fmla="*/ 0 w 417787"/>
                      <a:gd name="connsiteY21" fmla="*/ 321306 h 525054"/>
                      <a:gd name="connsiteX22" fmla="*/ 44290 w 417787"/>
                      <a:gd name="connsiteY22" fmla="*/ 321388 h 525054"/>
                      <a:gd name="connsiteX23" fmla="*/ 57297 w 417787"/>
                      <a:gd name="connsiteY23" fmla="*/ 386670 h 525054"/>
                      <a:gd name="connsiteX24" fmla="*/ 92778 w 417787"/>
                      <a:gd name="connsiteY24" fmla="*/ 438780 h 525054"/>
                      <a:gd name="connsiteX25" fmla="*/ 145464 w 417787"/>
                      <a:gd name="connsiteY25" fmla="*/ 473356 h 525054"/>
                      <a:gd name="connsiteX26" fmla="*/ 209923 w 417787"/>
                      <a:gd name="connsiteY26" fmla="*/ 485951 h 525054"/>
                      <a:gd name="connsiteX27" fmla="*/ 274382 w 417787"/>
                      <a:gd name="connsiteY27" fmla="*/ 473520 h 525054"/>
                      <a:gd name="connsiteX28" fmla="*/ 327233 w 417787"/>
                      <a:gd name="connsiteY28" fmla="*/ 438945 h 525054"/>
                      <a:gd name="connsiteX29" fmla="*/ 362879 w 417787"/>
                      <a:gd name="connsiteY29" fmla="*/ 386835 h 525054"/>
                      <a:gd name="connsiteX30" fmla="*/ 375885 w 417787"/>
                      <a:gd name="connsiteY30" fmla="*/ 321388 h 525054"/>
                      <a:gd name="connsiteX31" fmla="*/ 362714 w 417787"/>
                      <a:gd name="connsiteY31" fmla="*/ 256353 h 525054"/>
                      <a:gd name="connsiteX32" fmla="*/ 327068 w 417787"/>
                      <a:gd name="connsiteY32" fmla="*/ 204490 h 525054"/>
                      <a:gd name="connsiteX33" fmla="*/ 274382 w 417787"/>
                      <a:gd name="connsiteY33" fmla="*/ 169996 h 525054"/>
                      <a:gd name="connsiteX34" fmla="*/ 209923 w 417787"/>
                      <a:gd name="connsiteY34" fmla="*/ 157401 h 525054"/>
                      <a:gd name="connsiteX35" fmla="*/ 145217 w 417787"/>
                      <a:gd name="connsiteY35" fmla="*/ 169996 h 525054"/>
                      <a:gd name="connsiteX36" fmla="*/ 92531 w 417787"/>
                      <a:gd name="connsiteY36" fmla="*/ 204490 h 525054"/>
                      <a:gd name="connsiteX37" fmla="*/ 57214 w 417787"/>
                      <a:gd name="connsiteY37" fmla="*/ 256353 h 525054"/>
                      <a:gd name="connsiteX38" fmla="*/ 44207 w 417787"/>
                      <a:gd name="connsiteY38" fmla="*/ 321388 h 525054"/>
                      <a:gd name="connsiteX39" fmla="*/ 314061 w 417787"/>
                      <a:gd name="connsiteY39" fmla="*/ 82 h 525054"/>
                      <a:gd name="connsiteX40" fmla="*/ 336206 w 417787"/>
                      <a:gd name="connsiteY40" fmla="*/ 15312 h 525054"/>
                      <a:gd name="connsiteX41" fmla="*/ 298255 w 417787"/>
                      <a:gd name="connsiteY41" fmla="*/ 59355 h 525054"/>
                      <a:gd name="connsiteX42" fmla="*/ 255365 w 417787"/>
                      <a:gd name="connsiteY42" fmla="*/ 72938 h 525054"/>
                      <a:gd name="connsiteX43" fmla="*/ 224659 w 417787"/>
                      <a:gd name="connsiteY43" fmla="*/ 68328 h 525054"/>
                      <a:gd name="connsiteX44" fmla="*/ 196587 w 417787"/>
                      <a:gd name="connsiteY44" fmla="*/ 58202 h 525054"/>
                      <a:gd name="connsiteX45" fmla="*/ 171231 w 417787"/>
                      <a:gd name="connsiteY45" fmla="*/ 48076 h 525054"/>
                      <a:gd name="connsiteX46" fmla="*/ 148181 w 417787"/>
                      <a:gd name="connsiteY46" fmla="*/ 43466 h 525054"/>
                      <a:gd name="connsiteX47" fmla="*/ 127765 w 417787"/>
                      <a:gd name="connsiteY47" fmla="*/ 48817 h 525054"/>
                      <a:gd name="connsiteX48" fmla="*/ 108501 w 417787"/>
                      <a:gd name="connsiteY48" fmla="*/ 69069 h 525054"/>
                      <a:gd name="connsiteX49" fmla="*/ 86768 w 417787"/>
                      <a:gd name="connsiteY49" fmla="*/ 53839 h 525054"/>
                      <a:gd name="connsiteX50" fmla="*/ 114429 w 417787"/>
                      <a:gd name="connsiteY50" fmla="*/ 22968 h 525054"/>
                      <a:gd name="connsiteX51" fmla="*/ 151227 w 417787"/>
                      <a:gd name="connsiteY51" fmla="*/ 11937 h 525054"/>
                      <a:gd name="connsiteX52" fmla="*/ 169914 w 417787"/>
                      <a:gd name="connsiteY52" fmla="*/ 14242 h 525054"/>
                      <a:gd name="connsiteX53" fmla="*/ 192388 w 417787"/>
                      <a:gd name="connsiteY53" fmla="*/ 21075 h 525054"/>
                      <a:gd name="connsiteX54" fmla="*/ 214121 w 417787"/>
                      <a:gd name="connsiteY54" fmla="*/ 29883 h 525054"/>
                      <a:gd name="connsiteX55" fmla="*/ 235114 w 417787"/>
                      <a:gd name="connsiteY55" fmla="*/ 37292 h 525054"/>
                      <a:gd name="connsiteX56" fmla="*/ 255694 w 417787"/>
                      <a:gd name="connsiteY56" fmla="*/ 40503 h 525054"/>
                      <a:gd name="connsiteX57" fmla="*/ 284919 w 417787"/>
                      <a:gd name="connsiteY57" fmla="*/ 31694 h 525054"/>
                      <a:gd name="connsiteX58" fmla="*/ 314143 w 417787"/>
                      <a:gd name="connsiteY58" fmla="*/ 0 h 52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787" h="525054">
                        <a:moveTo>
                          <a:pt x="0" y="321388"/>
                        </a:moveTo>
                        <a:cubicBezTo>
                          <a:pt x="0" y="293152"/>
                          <a:pt x="5186" y="266643"/>
                          <a:pt x="15641" y="241864"/>
                        </a:cubicBezTo>
                        <a:cubicBezTo>
                          <a:pt x="26096" y="217085"/>
                          <a:pt x="40585" y="195517"/>
                          <a:pt x="59108" y="177159"/>
                        </a:cubicBezTo>
                        <a:cubicBezTo>
                          <a:pt x="77713" y="158883"/>
                          <a:pt x="99528" y="144394"/>
                          <a:pt x="124719" y="133857"/>
                        </a:cubicBezTo>
                        <a:cubicBezTo>
                          <a:pt x="149910" y="123320"/>
                          <a:pt x="177158" y="118051"/>
                          <a:pt x="206383" y="118051"/>
                        </a:cubicBezTo>
                        <a:cubicBezTo>
                          <a:pt x="225235" y="118051"/>
                          <a:pt x="243017" y="120356"/>
                          <a:pt x="259811" y="124883"/>
                        </a:cubicBezTo>
                        <a:cubicBezTo>
                          <a:pt x="276604" y="129494"/>
                          <a:pt x="292246" y="135750"/>
                          <a:pt x="306735" y="143735"/>
                        </a:cubicBezTo>
                        <a:cubicBezTo>
                          <a:pt x="321224" y="151721"/>
                          <a:pt x="334230" y="161188"/>
                          <a:pt x="345838" y="172137"/>
                        </a:cubicBezTo>
                        <a:cubicBezTo>
                          <a:pt x="357445" y="183086"/>
                          <a:pt x="367242" y="194940"/>
                          <a:pt x="375392" y="207618"/>
                        </a:cubicBezTo>
                        <a:lnTo>
                          <a:pt x="378849" y="128259"/>
                        </a:lnTo>
                        <a:lnTo>
                          <a:pt x="417788" y="128259"/>
                        </a:lnTo>
                        <a:lnTo>
                          <a:pt x="417788" y="514764"/>
                        </a:lnTo>
                        <a:lnTo>
                          <a:pt x="378849" y="514764"/>
                        </a:lnTo>
                        <a:lnTo>
                          <a:pt x="375392" y="435816"/>
                        </a:lnTo>
                        <a:cubicBezTo>
                          <a:pt x="367242" y="448577"/>
                          <a:pt x="357363" y="460267"/>
                          <a:pt x="345591" y="471133"/>
                        </a:cubicBezTo>
                        <a:cubicBezTo>
                          <a:pt x="333901" y="481918"/>
                          <a:pt x="320812" y="491384"/>
                          <a:pt x="306323" y="499370"/>
                        </a:cubicBezTo>
                        <a:cubicBezTo>
                          <a:pt x="291834" y="507355"/>
                          <a:pt x="276193" y="513694"/>
                          <a:pt x="259399" y="518222"/>
                        </a:cubicBezTo>
                        <a:cubicBezTo>
                          <a:pt x="242605" y="522832"/>
                          <a:pt x="224906" y="525055"/>
                          <a:pt x="206383" y="525055"/>
                        </a:cubicBezTo>
                        <a:cubicBezTo>
                          <a:pt x="177158" y="525055"/>
                          <a:pt x="149910" y="519786"/>
                          <a:pt x="124719" y="509249"/>
                        </a:cubicBezTo>
                        <a:cubicBezTo>
                          <a:pt x="99528" y="498711"/>
                          <a:pt x="77713" y="484222"/>
                          <a:pt x="59272" y="465947"/>
                        </a:cubicBezTo>
                        <a:cubicBezTo>
                          <a:pt x="40832" y="447671"/>
                          <a:pt x="26343" y="426102"/>
                          <a:pt x="15806" y="401241"/>
                        </a:cubicBezTo>
                        <a:cubicBezTo>
                          <a:pt x="5269" y="376462"/>
                          <a:pt x="0" y="349790"/>
                          <a:pt x="0" y="321306"/>
                        </a:cubicBezTo>
                        <a:close/>
                        <a:moveTo>
                          <a:pt x="44290" y="321388"/>
                        </a:moveTo>
                        <a:cubicBezTo>
                          <a:pt x="44290" y="344768"/>
                          <a:pt x="48653" y="366501"/>
                          <a:pt x="57297" y="386670"/>
                        </a:cubicBezTo>
                        <a:cubicBezTo>
                          <a:pt x="65940" y="406757"/>
                          <a:pt x="77795" y="424127"/>
                          <a:pt x="92778" y="438780"/>
                        </a:cubicBezTo>
                        <a:cubicBezTo>
                          <a:pt x="107760" y="453434"/>
                          <a:pt x="125377" y="464959"/>
                          <a:pt x="145464" y="473356"/>
                        </a:cubicBezTo>
                        <a:cubicBezTo>
                          <a:pt x="165551" y="481753"/>
                          <a:pt x="187037" y="485951"/>
                          <a:pt x="209923" y="485951"/>
                        </a:cubicBezTo>
                        <a:cubicBezTo>
                          <a:pt x="232808" y="485951"/>
                          <a:pt x="254295" y="481835"/>
                          <a:pt x="274382" y="473520"/>
                        </a:cubicBezTo>
                        <a:cubicBezTo>
                          <a:pt x="294469" y="465288"/>
                          <a:pt x="312085" y="453763"/>
                          <a:pt x="327233" y="438945"/>
                        </a:cubicBezTo>
                        <a:cubicBezTo>
                          <a:pt x="342380" y="424209"/>
                          <a:pt x="354235" y="406839"/>
                          <a:pt x="362879" y="386835"/>
                        </a:cubicBezTo>
                        <a:cubicBezTo>
                          <a:pt x="371523" y="366912"/>
                          <a:pt x="375885" y="345015"/>
                          <a:pt x="375885" y="321388"/>
                        </a:cubicBezTo>
                        <a:cubicBezTo>
                          <a:pt x="375885" y="297762"/>
                          <a:pt x="371523" y="276275"/>
                          <a:pt x="362714" y="256353"/>
                        </a:cubicBezTo>
                        <a:cubicBezTo>
                          <a:pt x="353905" y="236431"/>
                          <a:pt x="342051" y="219061"/>
                          <a:pt x="327068" y="204490"/>
                        </a:cubicBezTo>
                        <a:cubicBezTo>
                          <a:pt x="312085" y="189836"/>
                          <a:pt x="294469" y="178393"/>
                          <a:pt x="274382" y="169996"/>
                        </a:cubicBezTo>
                        <a:cubicBezTo>
                          <a:pt x="254295" y="161600"/>
                          <a:pt x="232808" y="157401"/>
                          <a:pt x="209923" y="157401"/>
                        </a:cubicBezTo>
                        <a:cubicBezTo>
                          <a:pt x="187037" y="157401"/>
                          <a:pt x="165469" y="161600"/>
                          <a:pt x="145217" y="169996"/>
                        </a:cubicBezTo>
                        <a:cubicBezTo>
                          <a:pt x="124966" y="178393"/>
                          <a:pt x="107431" y="189919"/>
                          <a:pt x="92531" y="204490"/>
                        </a:cubicBezTo>
                        <a:cubicBezTo>
                          <a:pt x="77630" y="219143"/>
                          <a:pt x="65858" y="236431"/>
                          <a:pt x="57214" y="256353"/>
                        </a:cubicBezTo>
                        <a:cubicBezTo>
                          <a:pt x="48570" y="276357"/>
                          <a:pt x="44207" y="298008"/>
                          <a:pt x="44207" y="321388"/>
                        </a:cubicBezTo>
                        <a:close/>
                        <a:moveTo>
                          <a:pt x="314061" y="82"/>
                        </a:moveTo>
                        <a:lnTo>
                          <a:pt x="336206" y="15312"/>
                        </a:lnTo>
                        <a:cubicBezTo>
                          <a:pt x="324269" y="35646"/>
                          <a:pt x="311591" y="50381"/>
                          <a:pt x="298255" y="59355"/>
                        </a:cubicBezTo>
                        <a:cubicBezTo>
                          <a:pt x="284919" y="68410"/>
                          <a:pt x="270595" y="72938"/>
                          <a:pt x="255365" y="72938"/>
                        </a:cubicBezTo>
                        <a:cubicBezTo>
                          <a:pt x="244663" y="72938"/>
                          <a:pt x="234455" y="71374"/>
                          <a:pt x="224659" y="68328"/>
                        </a:cubicBezTo>
                        <a:cubicBezTo>
                          <a:pt x="214862" y="65282"/>
                          <a:pt x="205478" y="61907"/>
                          <a:pt x="196587" y="58202"/>
                        </a:cubicBezTo>
                        <a:cubicBezTo>
                          <a:pt x="187696" y="54498"/>
                          <a:pt x="179217" y="51122"/>
                          <a:pt x="171231" y="48076"/>
                        </a:cubicBezTo>
                        <a:cubicBezTo>
                          <a:pt x="163246" y="45031"/>
                          <a:pt x="155508" y="43466"/>
                          <a:pt x="148181" y="43466"/>
                        </a:cubicBezTo>
                        <a:cubicBezTo>
                          <a:pt x="140854" y="43466"/>
                          <a:pt x="134268" y="45278"/>
                          <a:pt x="127765" y="48817"/>
                        </a:cubicBezTo>
                        <a:cubicBezTo>
                          <a:pt x="121261" y="52357"/>
                          <a:pt x="114840" y="59108"/>
                          <a:pt x="108501" y="69069"/>
                        </a:cubicBezTo>
                        <a:lnTo>
                          <a:pt x="86768" y="53839"/>
                        </a:lnTo>
                        <a:cubicBezTo>
                          <a:pt x="94424" y="40585"/>
                          <a:pt x="103644" y="30295"/>
                          <a:pt x="114429" y="22968"/>
                        </a:cubicBezTo>
                        <a:cubicBezTo>
                          <a:pt x="125213" y="15559"/>
                          <a:pt x="137479" y="11937"/>
                          <a:pt x="151227" y="11937"/>
                        </a:cubicBezTo>
                        <a:cubicBezTo>
                          <a:pt x="157319" y="11937"/>
                          <a:pt x="163575" y="12678"/>
                          <a:pt x="169914" y="14242"/>
                        </a:cubicBezTo>
                        <a:cubicBezTo>
                          <a:pt x="177570" y="15806"/>
                          <a:pt x="185061" y="18029"/>
                          <a:pt x="192388" y="21075"/>
                        </a:cubicBezTo>
                        <a:cubicBezTo>
                          <a:pt x="199797" y="24121"/>
                          <a:pt x="207042" y="27084"/>
                          <a:pt x="214121" y="29883"/>
                        </a:cubicBezTo>
                        <a:cubicBezTo>
                          <a:pt x="221201" y="32682"/>
                          <a:pt x="228281" y="35152"/>
                          <a:pt x="235114" y="37292"/>
                        </a:cubicBezTo>
                        <a:cubicBezTo>
                          <a:pt x="241947" y="39433"/>
                          <a:pt x="248862" y="40503"/>
                          <a:pt x="255694" y="40503"/>
                        </a:cubicBezTo>
                        <a:cubicBezTo>
                          <a:pt x="265326" y="40503"/>
                          <a:pt x="275123" y="37539"/>
                          <a:pt x="284919" y="31694"/>
                        </a:cubicBezTo>
                        <a:cubicBezTo>
                          <a:pt x="294715" y="25849"/>
                          <a:pt x="304429" y="15312"/>
                          <a:pt x="314143" y="0"/>
                        </a:cubicBezTo>
                        <a:close/>
                      </a:path>
                    </a:pathLst>
                  </a:custGeom>
                  <a:solidFill>
                    <a:srgbClr val="1D1D1B"/>
                  </a:solidFill>
                  <a:ln w="8232" cap="flat">
                    <a:noFill/>
                    <a:prstDash val="solid"/>
                    <a:miter/>
                  </a:ln>
                </p:spPr>
                <p:txBody>
                  <a:bodyPr rtlCol="0" anchor="ctr"/>
                  <a:lstStyle/>
                  <a:p>
                    <a:endParaRPr lang="en-US"/>
                  </a:p>
                </p:txBody>
              </p:sp>
              <p:sp>
                <p:nvSpPr>
                  <p:cNvPr id="161" name="Forma Livre: Forma 160">
                    <a:extLst>
                      <a:ext uri="{FF2B5EF4-FFF2-40B4-BE49-F238E27FC236}">
                        <a16:creationId xmlns:a16="http://schemas.microsoft.com/office/drawing/2014/main" id="{A30E97FE-B641-14D0-40BA-66C0FA2F85EC}"/>
                      </a:ext>
                    </a:extLst>
                  </p:cNvPr>
                  <p:cNvSpPr/>
                  <p:nvPr/>
                </p:nvSpPr>
                <p:spPr>
                  <a:xfrm>
                    <a:off x="3973390" y="5041116"/>
                    <a:ext cx="452693" cy="559640"/>
                  </a:xfrm>
                  <a:custGeom>
                    <a:avLst/>
                    <a:gdLst>
                      <a:gd name="connsiteX0" fmla="*/ 223753 w 452693"/>
                      <a:gd name="connsiteY0" fmla="*/ 559640 h 559640"/>
                      <a:gd name="connsiteX1" fmla="*/ 135421 w 452693"/>
                      <a:gd name="connsiteY1" fmla="*/ 542435 h 559640"/>
                      <a:gd name="connsiteX2" fmla="*/ 64459 w 452693"/>
                      <a:gd name="connsiteY2" fmla="*/ 495429 h 559640"/>
                      <a:gd name="connsiteX3" fmla="*/ 17205 w 452693"/>
                      <a:gd name="connsiteY3" fmla="*/ 425207 h 559640"/>
                      <a:gd name="connsiteX4" fmla="*/ 0 w 452693"/>
                      <a:gd name="connsiteY4" fmla="*/ 338439 h 559640"/>
                      <a:gd name="connsiteX5" fmla="*/ 17041 w 452693"/>
                      <a:gd name="connsiteY5" fmla="*/ 252165 h 559640"/>
                      <a:gd name="connsiteX6" fmla="*/ 64376 w 452693"/>
                      <a:gd name="connsiteY6" fmla="*/ 181861 h 559640"/>
                      <a:gd name="connsiteX7" fmla="*/ 135503 w 452693"/>
                      <a:gd name="connsiteY7" fmla="*/ 134937 h 559640"/>
                      <a:gd name="connsiteX8" fmla="*/ 223918 w 452693"/>
                      <a:gd name="connsiteY8" fmla="*/ 117732 h 559640"/>
                      <a:gd name="connsiteX9" fmla="*/ 281873 w 452693"/>
                      <a:gd name="connsiteY9" fmla="*/ 125223 h 559640"/>
                      <a:gd name="connsiteX10" fmla="*/ 332666 w 452693"/>
                      <a:gd name="connsiteY10" fmla="*/ 145639 h 559640"/>
                      <a:gd name="connsiteX11" fmla="*/ 375309 w 452693"/>
                      <a:gd name="connsiteY11" fmla="*/ 176593 h 559640"/>
                      <a:gd name="connsiteX12" fmla="*/ 377532 w 452693"/>
                      <a:gd name="connsiteY12" fmla="*/ 178733 h 559640"/>
                      <a:gd name="connsiteX13" fmla="*/ 379014 w 452693"/>
                      <a:gd name="connsiteY13" fmla="*/ 144569 h 559640"/>
                      <a:gd name="connsiteX14" fmla="*/ 396384 w 452693"/>
                      <a:gd name="connsiteY14" fmla="*/ 127940 h 559640"/>
                      <a:gd name="connsiteX15" fmla="*/ 435323 w 452693"/>
                      <a:gd name="connsiteY15" fmla="*/ 127940 h 559640"/>
                      <a:gd name="connsiteX16" fmla="*/ 452693 w 452693"/>
                      <a:gd name="connsiteY16" fmla="*/ 145310 h 559640"/>
                      <a:gd name="connsiteX17" fmla="*/ 452693 w 452693"/>
                      <a:gd name="connsiteY17" fmla="*/ 531815 h 559640"/>
                      <a:gd name="connsiteX18" fmla="*/ 435323 w 452693"/>
                      <a:gd name="connsiteY18" fmla="*/ 549185 h 559640"/>
                      <a:gd name="connsiteX19" fmla="*/ 396384 w 452693"/>
                      <a:gd name="connsiteY19" fmla="*/ 549185 h 559640"/>
                      <a:gd name="connsiteX20" fmla="*/ 379014 w 452693"/>
                      <a:gd name="connsiteY20" fmla="*/ 532556 h 559640"/>
                      <a:gd name="connsiteX21" fmla="*/ 377532 w 452693"/>
                      <a:gd name="connsiteY21" fmla="*/ 498475 h 559640"/>
                      <a:gd name="connsiteX22" fmla="*/ 374980 w 452693"/>
                      <a:gd name="connsiteY22" fmla="*/ 500862 h 559640"/>
                      <a:gd name="connsiteX23" fmla="*/ 332337 w 452693"/>
                      <a:gd name="connsiteY23" fmla="*/ 531569 h 559640"/>
                      <a:gd name="connsiteX24" fmla="*/ 281544 w 452693"/>
                      <a:gd name="connsiteY24" fmla="*/ 551984 h 559640"/>
                      <a:gd name="connsiteX25" fmla="*/ 223918 w 452693"/>
                      <a:gd name="connsiteY25" fmla="*/ 559476 h 559640"/>
                      <a:gd name="connsiteX26" fmla="*/ 223753 w 452693"/>
                      <a:gd name="connsiteY26" fmla="*/ 152554 h 559640"/>
                      <a:gd name="connsiteX27" fmla="*/ 148839 w 452693"/>
                      <a:gd name="connsiteY27" fmla="*/ 167043 h 559640"/>
                      <a:gd name="connsiteX28" fmla="*/ 88662 w 452693"/>
                      <a:gd name="connsiteY28" fmla="*/ 206723 h 559640"/>
                      <a:gd name="connsiteX29" fmla="*/ 48982 w 452693"/>
                      <a:gd name="connsiteY29" fmla="*/ 265748 h 559640"/>
                      <a:gd name="connsiteX30" fmla="*/ 34658 w 452693"/>
                      <a:gd name="connsiteY30" fmla="*/ 338604 h 559640"/>
                      <a:gd name="connsiteX31" fmla="*/ 49147 w 452693"/>
                      <a:gd name="connsiteY31" fmla="*/ 411707 h 559640"/>
                      <a:gd name="connsiteX32" fmla="*/ 88908 w 452693"/>
                      <a:gd name="connsiteY32" fmla="*/ 470897 h 559640"/>
                      <a:gd name="connsiteX33" fmla="*/ 148839 w 452693"/>
                      <a:gd name="connsiteY33" fmla="*/ 510494 h 559640"/>
                      <a:gd name="connsiteX34" fmla="*/ 223753 w 452693"/>
                      <a:gd name="connsiteY34" fmla="*/ 524982 h 559640"/>
                      <a:gd name="connsiteX35" fmla="*/ 272241 w 452693"/>
                      <a:gd name="connsiteY35" fmla="*/ 518726 h 559640"/>
                      <a:gd name="connsiteX36" fmla="*/ 315378 w 452693"/>
                      <a:gd name="connsiteY36" fmla="*/ 501356 h 559640"/>
                      <a:gd name="connsiteX37" fmla="*/ 351271 w 452693"/>
                      <a:gd name="conn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ame="connsiteX41" fmla="*/ 412849 w 452693"/>
                      <a:gd name="connsiteY41" fmla="*/ 514692 h 559640"/>
                      <a:gd name="connsiteX42" fmla="*/ 417788 w 452693"/>
                      <a:gd name="connsiteY42" fmla="*/ 514692 h 559640"/>
                      <a:gd name="connsiteX43" fmla="*/ 417788 w 452693"/>
                      <a:gd name="connsiteY43" fmla="*/ 162845 h 559640"/>
                      <a:gd name="connsiteX44" fmla="*/ 412849 w 452693"/>
                      <a:gd name="connsiteY44" fmla="*/ 162845 h 559640"/>
                      <a:gd name="connsiteX45" fmla="*/ 410132 w 452693"/>
                      <a:gd name="connsiteY45" fmla="*/ 225575 h 559640"/>
                      <a:gd name="connsiteX46" fmla="*/ 397289 w 452693"/>
                      <a:gd name="connsiteY46" fmla="*/ 241545 h 559640"/>
                      <a:gd name="connsiteX47" fmla="*/ 378191 w 452693"/>
                      <a:gd name="connsiteY47" fmla="*/ 234136 h 559640"/>
                      <a:gd name="connsiteX48" fmla="*/ 351354 w 452693"/>
                      <a:gd name="connsiteY48" fmla="*/ 201866 h 559640"/>
                      <a:gd name="connsiteX49" fmla="*/ 315790 w 452693"/>
                      <a:gd name="connsiteY49" fmla="*/ 176016 h 559640"/>
                      <a:gd name="connsiteX50" fmla="*/ 272653 w 452693"/>
                      <a:gd name="connsiteY50" fmla="*/ 158646 h 559640"/>
                      <a:gd name="connsiteX51" fmla="*/ 223836 w 452693"/>
                      <a:gd name="connsiteY51" fmla="*/ 152390 h 559640"/>
                      <a:gd name="connsiteX52" fmla="*/ 227211 w 452693"/>
                      <a:gd name="connsiteY52" fmla="*/ 520372 h 559640"/>
                      <a:gd name="connsiteX53" fmla="*/ 156001 w 452693"/>
                      <a:gd name="connsiteY53" fmla="*/ 506460 h 559640"/>
                      <a:gd name="connsiteX54" fmla="*/ 97882 w 452693"/>
                      <a:gd name="connsiteY54" fmla="*/ 468344 h 559640"/>
                      <a:gd name="connsiteX55" fmla="*/ 58531 w 452693"/>
                      <a:gd name="connsiteY55" fmla="*/ 410718 h 559640"/>
                      <a:gd name="connsiteX56" fmla="*/ 44125 w 452693"/>
                      <a:gd name="connsiteY56" fmla="*/ 338604 h 559640"/>
                      <a:gd name="connsiteX57" fmla="*/ 58531 w 452693"/>
                      <a:gd name="connsiteY57" fmla="*/ 266653 h 559640"/>
                      <a:gd name="connsiteX58" fmla="*/ 97553 w 452693"/>
                      <a:gd name="connsiteY58" fmla="*/ 209275 h 559640"/>
                      <a:gd name="connsiteX59" fmla="*/ 155755 w 452693"/>
                      <a:gd name="connsiteY59" fmla="*/ 171077 h 559640"/>
                      <a:gd name="connsiteX60" fmla="*/ 227128 w 452693"/>
                      <a:gd name="connsiteY60" fmla="*/ 157165 h 559640"/>
                      <a:gd name="connsiteX61" fmla="*/ 298338 w 452693"/>
                      <a:gd name="connsiteY61" fmla="*/ 171077 h 559640"/>
                      <a:gd name="connsiteX62" fmla="*/ 356458 w 452693"/>
                      <a:gd name="connsiteY62" fmla="*/ 209192 h 559640"/>
                      <a:gd name="connsiteX63" fmla="*/ 395890 w 452693"/>
                      <a:gd name="connsiteY63" fmla="*/ 266572 h 559640"/>
                      <a:gd name="connsiteX64" fmla="*/ 410544 w 452693"/>
                      <a:gd name="connsiteY64" fmla="*/ 338604 h 559640"/>
                      <a:gd name="connsiteX65" fmla="*/ 396137 w 452693"/>
                      <a:gd name="connsiteY65" fmla="*/ 410966 h 559640"/>
                      <a:gd name="connsiteX66" fmla="*/ 356622 w 452693"/>
                      <a:gd name="connsiteY66" fmla="*/ 468591 h 559640"/>
                      <a:gd name="connsiteX67" fmla="*/ 298255 w 452693"/>
                      <a:gd name="connsiteY67" fmla="*/ 506789 h 559640"/>
                      <a:gd name="connsiteX68" fmla="*/ 227128 w 452693"/>
                      <a:gd name="connsiteY68" fmla="*/ 520455 h 559640"/>
                      <a:gd name="connsiteX69" fmla="*/ 227211 w 452693"/>
                      <a:gd name="connsiteY69" fmla="*/ 191822 h 559640"/>
                      <a:gd name="connsiteX70" fmla="*/ 169173 w 452693"/>
                      <a:gd name="connsiteY70" fmla="*/ 203101 h 559640"/>
                      <a:gd name="connsiteX71" fmla="*/ 122002 w 452693"/>
                      <a:gd name="connsiteY71" fmla="*/ 233972 h 559640"/>
                      <a:gd name="connsiteX72" fmla="*/ 90473 w 452693"/>
                      <a:gd name="connsiteY72" fmla="*/ 280402 h 559640"/>
                      <a:gd name="connsiteX73" fmla="*/ 78947 w 452693"/>
                      <a:gd name="connsiteY73" fmla="*/ 338604 h 559640"/>
                      <a:gd name="connsiteX74" fmla="*/ 90473 w 452693"/>
                      <a:gd name="connsiteY74" fmla="*/ 396971 h 559640"/>
                      <a:gd name="connsiteX75" fmla="*/ 122167 w 452693"/>
                      <a:gd name="connsiteY75" fmla="*/ 443483 h 559640"/>
                      <a:gd name="connsiteX76" fmla="*/ 169420 w 452693"/>
                      <a:gd name="connsiteY76" fmla="*/ 474437 h 559640"/>
                      <a:gd name="connsiteX77" fmla="*/ 227211 w 452693"/>
                      <a:gd name="connsiteY77" fmla="*/ 485715 h 559640"/>
                      <a:gd name="connsiteX78" fmla="*/ 285084 w 452693"/>
                      <a:gd name="connsiteY78" fmla="*/ 474601 h 559640"/>
                      <a:gd name="connsiteX79" fmla="*/ 332419 w 452693"/>
                      <a:gd name="connsiteY79" fmla="*/ 443647 h 559640"/>
                      <a:gd name="connsiteX80" fmla="*/ 364278 w 452693"/>
                      <a:gd name="connsiteY80" fmla="*/ 397135 h 559640"/>
                      <a:gd name="connsiteX81" fmla="*/ 375803 w 452693"/>
                      <a:gd name="connsiteY81" fmla="*/ 338604 h 559640"/>
                      <a:gd name="connsiteX82" fmla="*/ 364114 w 452693"/>
                      <a:gd name="connsiteY82" fmla="*/ 280566 h 559640"/>
                      <a:gd name="connsiteX83" fmla="*/ 332172 w 452693"/>
                      <a:gd name="connsiteY83" fmla="*/ 234136 h 559640"/>
                      <a:gd name="connsiteX84" fmla="*/ 284919 w 452693"/>
                      <a:gd name="connsiteY84" fmla="*/ 203183 h 559640"/>
                      <a:gd name="connsiteX85" fmla="*/ 227128 w 452693"/>
                      <a:gd name="connsiteY85" fmla="*/ 191905 h 559640"/>
                      <a:gd name="connsiteX86" fmla="*/ 272571 w 452693"/>
                      <a:gd name="connsiteY86" fmla="*/ 107524 h 559640"/>
                      <a:gd name="connsiteX87" fmla="*/ 236678 w 452693"/>
                      <a:gd name="connsiteY87" fmla="*/ 102173 h 559640"/>
                      <a:gd name="connsiteX88" fmla="*/ 207124 w 452693"/>
                      <a:gd name="connsiteY88" fmla="*/ 91553 h 559640"/>
                      <a:gd name="connsiteX89" fmla="*/ 182180 w 452693"/>
                      <a:gd name="connsiteY89" fmla="*/ 81592 h 559640"/>
                      <a:gd name="connsiteX90" fmla="*/ 153203 w 452693"/>
                      <a:gd name="connsiteY90" fmla="*/ 81345 h 559640"/>
                      <a:gd name="connsiteX91" fmla="*/ 140196 w 452693"/>
                      <a:gd name="connsiteY91" fmla="*/ 95752 h 559640"/>
                      <a:gd name="connsiteX92" fmla="*/ 128917 w 452693"/>
                      <a:gd name="connsiteY92" fmla="*/ 103408 h 559640"/>
                      <a:gd name="connsiteX93" fmla="*/ 115581 w 452693"/>
                      <a:gd name="connsiteY93" fmla="*/ 100609 h 559640"/>
                      <a:gd name="connsiteX94" fmla="*/ 93848 w 452693"/>
                      <a:gd name="connsiteY94" fmla="*/ 85379 h 559640"/>
                      <a:gd name="connsiteX95" fmla="*/ 88744 w 452693"/>
                      <a:gd name="connsiteY95" fmla="*/ 62493 h 559640"/>
                      <a:gd name="connsiteX96" fmla="*/ 121673 w 452693"/>
                      <a:gd name="connsiteY96" fmla="*/ 25942 h 559640"/>
                      <a:gd name="connsiteX97" fmla="*/ 191071 w 452693"/>
                      <a:gd name="connsiteY97" fmla="*/ 14664 h 559640"/>
                      <a:gd name="connsiteX98" fmla="*/ 216180 w 452693"/>
                      <a:gd name="connsiteY98" fmla="*/ 22402 h 559640"/>
                      <a:gd name="connsiteX99" fmla="*/ 237666 w 452693"/>
                      <a:gd name="connsiteY99" fmla="*/ 31046 h 559640"/>
                      <a:gd name="connsiteX100" fmla="*/ 257506 w 452693"/>
                      <a:gd name="connsiteY100" fmla="*/ 38043 h 559640"/>
                      <a:gd name="connsiteX101" fmla="*/ 293234 w 452693"/>
                      <a:gd name="connsiteY101" fmla="*/ 34174 h 559640"/>
                      <a:gd name="connsiteX102" fmla="*/ 316696 w 452693"/>
                      <a:gd name="connsiteY102" fmla="*/ 8078 h 559640"/>
                      <a:gd name="connsiteX103" fmla="*/ 327891 w 452693"/>
                      <a:gd name="connsiteY103" fmla="*/ 340 h 559640"/>
                      <a:gd name="connsiteX104" fmla="*/ 341228 w 452693"/>
                      <a:gd name="connsiteY104" fmla="*/ 3056 h 559640"/>
                      <a:gd name="connsiteX105" fmla="*/ 363373 w 452693"/>
                      <a:gd name="connsiteY105" fmla="*/ 18286 h 559640"/>
                      <a:gd name="connsiteX106" fmla="*/ 368476 w 452693"/>
                      <a:gd name="connsiteY106" fmla="*/ 41419 h 559640"/>
                      <a:gd name="connsiteX107" fmla="*/ 325257 w 452693"/>
                      <a:gd name="connsiteY107" fmla="*/ 91059 h 559640"/>
                      <a:gd name="connsiteX108" fmla="*/ 272571 w 452693"/>
                      <a:gd name="connsiteY108" fmla="*/ 107606 h 5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52693" h="559640">
                        <a:moveTo>
                          <a:pt x="223753" y="559640"/>
                        </a:moveTo>
                        <a:cubicBezTo>
                          <a:pt x="192306" y="559640"/>
                          <a:pt x="162587" y="553878"/>
                          <a:pt x="135421" y="542435"/>
                        </a:cubicBezTo>
                        <a:cubicBezTo>
                          <a:pt x="108254" y="531075"/>
                          <a:pt x="84381" y="515268"/>
                          <a:pt x="64459" y="495429"/>
                        </a:cubicBezTo>
                        <a:cubicBezTo>
                          <a:pt x="44454" y="475589"/>
                          <a:pt x="28566" y="451962"/>
                          <a:pt x="17205" y="425207"/>
                        </a:cubicBezTo>
                        <a:cubicBezTo>
                          <a:pt x="5762" y="398370"/>
                          <a:pt x="0" y="369145"/>
                          <a:pt x="0" y="338439"/>
                        </a:cubicBezTo>
                        <a:cubicBezTo>
                          <a:pt x="0" y="307733"/>
                          <a:pt x="5680" y="279002"/>
                          <a:pt x="17041" y="252165"/>
                        </a:cubicBezTo>
                        <a:cubicBezTo>
                          <a:pt x="28319" y="225328"/>
                          <a:pt x="44207" y="201701"/>
                          <a:pt x="64376" y="181861"/>
                        </a:cubicBezTo>
                        <a:cubicBezTo>
                          <a:pt x="84463" y="162104"/>
                          <a:pt x="108337" y="146298"/>
                          <a:pt x="135503" y="134937"/>
                        </a:cubicBezTo>
                        <a:cubicBezTo>
                          <a:pt x="162752" y="123494"/>
                          <a:pt x="192471" y="117732"/>
                          <a:pt x="223918" y="117732"/>
                        </a:cubicBezTo>
                        <a:cubicBezTo>
                          <a:pt x="244169" y="117732"/>
                          <a:pt x="263680" y="120284"/>
                          <a:pt x="281873" y="125223"/>
                        </a:cubicBezTo>
                        <a:cubicBezTo>
                          <a:pt x="299902" y="130163"/>
                          <a:pt x="317025" y="136995"/>
                          <a:pt x="332666" y="145639"/>
                        </a:cubicBezTo>
                        <a:cubicBezTo>
                          <a:pt x="348307" y="154283"/>
                          <a:pt x="362714" y="164738"/>
                          <a:pt x="375309" y="176593"/>
                        </a:cubicBezTo>
                        <a:cubicBezTo>
                          <a:pt x="376051" y="177333"/>
                          <a:pt x="376791" y="178074"/>
                          <a:pt x="377532" y="178733"/>
                        </a:cubicBezTo>
                        <a:lnTo>
                          <a:pt x="379014" y="144569"/>
                        </a:lnTo>
                        <a:cubicBezTo>
                          <a:pt x="379426" y="135267"/>
                          <a:pt x="387082" y="127940"/>
                          <a:pt x="396384" y="127940"/>
                        </a:cubicBezTo>
                        <a:lnTo>
                          <a:pt x="435323" y="127940"/>
                        </a:lnTo>
                        <a:cubicBezTo>
                          <a:pt x="444872" y="127940"/>
                          <a:pt x="452693" y="135678"/>
                          <a:pt x="452693" y="145310"/>
                        </a:cubicBezTo>
                        <a:lnTo>
                          <a:pt x="452693" y="531815"/>
                        </a:lnTo>
                        <a:cubicBezTo>
                          <a:pt x="452693" y="541365"/>
                          <a:pt x="444955" y="549185"/>
                          <a:pt x="435323" y="549185"/>
                        </a:cubicBezTo>
                        <a:lnTo>
                          <a:pt x="396384" y="549185"/>
                        </a:lnTo>
                        <a:cubicBezTo>
                          <a:pt x="387082" y="549185"/>
                          <a:pt x="379426" y="541859"/>
                          <a:pt x="379014" y="532556"/>
                        </a:cubicBezTo>
                        <a:lnTo>
                          <a:pt x="377532" y="498475"/>
                        </a:lnTo>
                        <a:cubicBezTo>
                          <a:pt x="376709" y="499298"/>
                          <a:pt x="375803" y="500121"/>
                          <a:pt x="374980" y="500862"/>
                        </a:cubicBezTo>
                        <a:cubicBezTo>
                          <a:pt x="362302" y="512552"/>
                          <a:pt x="347978" y="522842"/>
                          <a:pt x="332337" y="531569"/>
                        </a:cubicBezTo>
                        <a:cubicBezTo>
                          <a:pt x="316696" y="540212"/>
                          <a:pt x="299572" y="547127"/>
                          <a:pt x="281544" y="551984"/>
                        </a:cubicBezTo>
                        <a:cubicBezTo>
                          <a:pt x="263351" y="556924"/>
                          <a:pt x="243922" y="559476"/>
                          <a:pt x="223918" y="559476"/>
                        </a:cubicBezTo>
                        <a:close/>
                        <a:moveTo>
                          <a:pt x="223753" y="152554"/>
                        </a:moveTo>
                        <a:cubicBezTo>
                          <a:pt x="196998" y="152554"/>
                          <a:pt x="171725" y="157412"/>
                          <a:pt x="148839" y="167043"/>
                        </a:cubicBezTo>
                        <a:cubicBezTo>
                          <a:pt x="125789" y="176675"/>
                          <a:pt x="105538" y="190011"/>
                          <a:pt x="88662" y="206723"/>
                        </a:cubicBezTo>
                        <a:cubicBezTo>
                          <a:pt x="71785" y="223352"/>
                          <a:pt x="58449" y="243192"/>
                          <a:pt x="48982" y="265748"/>
                        </a:cubicBezTo>
                        <a:cubicBezTo>
                          <a:pt x="39515" y="288304"/>
                          <a:pt x="34658" y="312755"/>
                          <a:pt x="34658" y="338604"/>
                        </a:cubicBezTo>
                        <a:cubicBezTo>
                          <a:pt x="34658" y="364453"/>
                          <a:pt x="39515" y="389232"/>
                          <a:pt x="49147" y="411707"/>
                        </a:cubicBezTo>
                        <a:cubicBezTo>
                          <a:pt x="58778" y="434345"/>
                          <a:pt x="72115" y="454185"/>
                          <a:pt x="88908" y="470897"/>
                        </a:cubicBezTo>
                        <a:cubicBezTo>
                          <a:pt x="105702" y="487526"/>
                          <a:pt x="125872" y="500862"/>
                          <a:pt x="148839" y="510494"/>
                        </a:cubicBezTo>
                        <a:cubicBezTo>
                          <a:pt x="171808" y="520126"/>
                          <a:pt x="196998" y="524982"/>
                          <a:pt x="223753" y="524982"/>
                        </a:cubicBezTo>
                        <a:cubicBezTo>
                          <a:pt x="240712" y="524982"/>
                          <a:pt x="257012" y="522842"/>
                          <a:pt x="272241" y="518726"/>
                        </a:cubicBezTo>
                        <a:cubicBezTo>
                          <a:pt x="287635" y="514528"/>
                          <a:pt x="302124" y="508683"/>
                          <a:pt x="315378" y="501356"/>
                        </a:cubicBezTo>
                        <a:cubicBezTo>
                          <a:pt x="328633" y="494029"/>
                          <a:pt x="340651" y="485385"/>
                          <a:pt x="351271" y="475589"/>
                        </a:cubicBezTo>
                        <a:cubicBezTo>
                          <a:pt x="361808" y="465875"/>
                          <a:pt x="370864" y="455090"/>
                          <a:pt x="378191" y="443647"/>
                        </a:cubicBezTo>
                        <a:cubicBezTo>
                          <a:pt x="382307" y="437309"/>
                          <a:pt x="390045" y="434263"/>
                          <a:pt x="397289" y="436239"/>
                        </a:cubicBezTo>
                        <a:cubicBezTo>
                          <a:pt x="404616" y="438214"/>
                          <a:pt x="409803" y="444718"/>
                          <a:pt x="410132" y="452292"/>
                        </a:cubicBezTo>
                        <a:lnTo>
                          <a:pt x="412849" y="514692"/>
                        </a:lnTo>
                        <a:lnTo>
                          <a:pt x="417788" y="514692"/>
                        </a:lnTo>
                        <a:lnTo>
                          <a:pt x="417788" y="162845"/>
                        </a:lnTo>
                        <a:lnTo>
                          <a:pt x="412849" y="162845"/>
                        </a:lnTo>
                        <a:lnTo>
                          <a:pt x="410132" y="225575"/>
                        </a:lnTo>
                        <a:cubicBezTo>
                          <a:pt x="409803" y="233148"/>
                          <a:pt x="404616" y="239652"/>
                          <a:pt x="397289" y="241545"/>
                        </a:cubicBezTo>
                        <a:cubicBezTo>
                          <a:pt x="389963" y="243521"/>
                          <a:pt x="382225" y="240557"/>
                          <a:pt x="378191" y="234136"/>
                        </a:cubicBezTo>
                        <a:cubicBezTo>
                          <a:pt x="370864" y="222693"/>
                          <a:pt x="361808" y="211827"/>
                          <a:pt x="351354" y="201866"/>
                        </a:cubicBezTo>
                        <a:cubicBezTo>
                          <a:pt x="340899" y="191987"/>
                          <a:pt x="328879" y="183261"/>
                          <a:pt x="315790" y="176016"/>
                        </a:cubicBezTo>
                        <a:cubicBezTo>
                          <a:pt x="302618" y="168690"/>
                          <a:pt x="288048" y="162845"/>
                          <a:pt x="272653" y="158646"/>
                        </a:cubicBezTo>
                        <a:cubicBezTo>
                          <a:pt x="257423" y="154530"/>
                          <a:pt x="240959" y="152390"/>
                          <a:pt x="223836" y="152390"/>
                        </a:cubicBezTo>
                        <a:close/>
                        <a:moveTo>
                          <a:pt x="227211" y="520372"/>
                        </a:moveTo>
                        <a:cubicBezTo>
                          <a:pt x="202102" y="520372"/>
                          <a:pt x="178146" y="515680"/>
                          <a:pt x="156001" y="506460"/>
                        </a:cubicBezTo>
                        <a:cubicBezTo>
                          <a:pt x="133939" y="497240"/>
                          <a:pt x="114429" y="484397"/>
                          <a:pt x="97882" y="468344"/>
                        </a:cubicBezTo>
                        <a:cubicBezTo>
                          <a:pt x="81335" y="452209"/>
                          <a:pt x="68081" y="432781"/>
                          <a:pt x="58531" y="410718"/>
                        </a:cubicBezTo>
                        <a:cubicBezTo>
                          <a:pt x="48982" y="388574"/>
                          <a:pt x="44125" y="364289"/>
                          <a:pt x="44125" y="338604"/>
                        </a:cubicBezTo>
                        <a:cubicBezTo>
                          <a:pt x="44125" y="312919"/>
                          <a:pt x="48982" y="288716"/>
                          <a:pt x="58531" y="266653"/>
                        </a:cubicBezTo>
                        <a:cubicBezTo>
                          <a:pt x="67999" y="244756"/>
                          <a:pt x="81170" y="225410"/>
                          <a:pt x="97553" y="209275"/>
                        </a:cubicBezTo>
                        <a:cubicBezTo>
                          <a:pt x="113935" y="193140"/>
                          <a:pt x="133528" y="180297"/>
                          <a:pt x="155755" y="171077"/>
                        </a:cubicBezTo>
                        <a:cubicBezTo>
                          <a:pt x="177982" y="161857"/>
                          <a:pt x="202020" y="157165"/>
                          <a:pt x="227128" y="157165"/>
                        </a:cubicBezTo>
                        <a:cubicBezTo>
                          <a:pt x="252237" y="157165"/>
                          <a:pt x="276193" y="161857"/>
                          <a:pt x="298338" y="171077"/>
                        </a:cubicBezTo>
                        <a:cubicBezTo>
                          <a:pt x="320318" y="180297"/>
                          <a:pt x="339911" y="193140"/>
                          <a:pt x="356458" y="209192"/>
                        </a:cubicBezTo>
                        <a:cubicBezTo>
                          <a:pt x="373004" y="225328"/>
                          <a:pt x="386258" y="244591"/>
                          <a:pt x="395890" y="266572"/>
                        </a:cubicBezTo>
                        <a:cubicBezTo>
                          <a:pt x="405604" y="288716"/>
                          <a:pt x="410544" y="312919"/>
                          <a:pt x="410544" y="338604"/>
                        </a:cubicBezTo>
                        <a:cubicBezTo>
                          <a:pt x="410544" y="364289"/>
                          <a:pt x="405687" y="388903"/>
                          <a:pt x="396137" y="410966"/>
                        </a:cubicBezTo>
                        <a:cubicBezTo>
                          <a:pt x="386670" y="432946"/>
                          <a:pt x="373334" y="452292"/>
                          <a:pt x="356622" y="468591"/>
                        </a:cubicBezTo>
                        <a:cubicBezTo>
                          <a:pt x="339993" y="484809"/>
                          <a:pt x="320318" y="497652"/>
                          <a:pt x="298255" y="506789"/>
                        </a:cubicBezTo>
                        <a:cubicBezTo>
                          <a:pt x="276111" y="515845"/>
                          <a:pt x="252237" y="520455"/>
                          <a:pt x="227128" y="520455"/>
                        </a:cubicBezTo>
                        <a:close/>
                        <a:moveTo>
                          <a:pt x="227211" y="191822"/>
                        </a:moveTo>
                        <a:cubicBezTo>
                          <a:pt x="206712" y="191822"/>
                          <a:pt x="187202" y="195609"/>
                          <a:pt x="169173" y="203101"/>
                        </a:cubicBezTo>
                        <a:cubicBezTo>
                          <a:pt x="151144" y="210592"/>
                          <a:pt x="135256" y="220965"/>
                          <a:pt x="122002" y="233972"/>
                        </a:cubicBezTo>
                        <a:cubicBezTo>
                          <a:pt x="108831" y="246978"/>
                          <a:pt x="98211" y="262620"/>
                          <a:pt x="90473" y="280402"/>
                        </a:cubicBezTo>
                        <a:cubicBezTo>
                          <a:pt x="82817" y="298101"/>
                          <a:pt x="78947" y="317694"/>
                          <a:pt x="78947" y="338604"/>
                        </a:cubicBezTo>
                        <a:cubicBezTo>
                          <a:pt x="78947" y="359514"/>
                          <a:pt x="82817" y="379189"/>
                          <a:pt x="90473" y="396971"/>
                        </a:cubicBezTo>
                        <a:cubicBezTo>
                          <a:pt x="98211" y="414917"/>
                          <a:pt x="108831" y="430558"/>
                          <a:pt x="122167" y="443483"/>
                        </a:cubicBezTo>
                        <a:cubicBezTo>
                          <a:pt x="135503" y="456490"/>
                          <a:pt x="151391" y="466945"/>
                          <a:pt x="169420" y="474437"/>
                        </a:cubicBezTo>
                        <a:cubicBezTo>
                          <a:pt x="187284" y="481928"/>
                          <a:pt x="206712" y="485715"/>
                          <a:pt x="227211" y="485715"/>
                        </a:cubicBezTo>
                        <a:cubicBezTo>
                          <a:pt x="247709" y="485715"/>
                          <a:pt x="267220" y="482010"/>
                          <a:pt x="285084" y="474601"/>
                        </a:cubicBezTo>
                        <a:cubicBezTo>
                          <a:pt x="303030" y="467192"/>
                          <a:pt x="318919" y="456819"/>
                          <a:pt x="332419" y="443647"/>
                        </a:cubicBezTo>
                        <a:cubicBezTo>
                          <a:pt x="345838" y="430558"/>
                          <a:pt x="356622" y="414917"/>
                          <a:pt x="364278" y="397135"/>
                        </a:cubicBezTo>
                        <a:cubicBezTo>
                          <a:pt x="371934" y="379436"/>
                          <a:pt x="375803" y="359761"/>
                          <a:pt x="375803" y="338604"/>
                        </a:cubicBezTo>
                        <a:cubicBezTo>
                          <a:pt x="375803" y="317447"/>
                          <a:pt x="371852" y="298183"/>
                          <a:pt x="364114" y="280566"/>
                        </a:cubicBezTo>
                        <a:cubicBezTo>
                          <a:pt x="356293" y="262785"/>
                          <a:pt x="345509" y="247143"/>
                          <a:pt x="332172" y="234136"/>
                        </a:cubicBezTo>
                        <a:cubicBezTo>
                          <a:pt x="318836" y="221129"/>
                          <a:pt x="302948" y="210674"/>
                          <a:pt x="284919" y="203183"/>
                        </a:cubicBezTo>
                        <a:cubicBezTo>
                          <a:pt x="267055" y="195692"/>
                          <a:pt x="247627" y="191905"/>
                          <a:pt x="227128" y="191905"/>
                        </a:cubicBezTo>
                        <a:close/>
                        <a:moveTo>
                          <a:pt x="272571" y="107524"/>
                        </a:moveTo>
                        <a:cubicBezTo>
                          <a:pt x="260140" y="107524"/>
                          <a:pt x="248121" y="105713"/>
                          <a:pt x="236678" y="102173"/>
                        </a:cubicBezTo>
                        <a:cubicBezTo>
                          <a:pt x="226388" y="98962"/>
                          <a:pt x="216509" y="95422"/>
                          <a:pt x="207124" y="91553"/>
                        </a:cubicBezTo>
                        <a:cubicBezTo>
                          <a:pt x="198398" y="87931"/>
                          <a:pt x="190083" y="84638"/>
                          <a:pt x="182180" y="81592"/>
                        </a:cubicBezTo>
                        <a:cubicBezTo>
                          <a:pt x="171396" y="77476"/>
                          <a:pt x="162011" y="76488"/>
                          <a:pt x="153203" y="81345"/>
                        </a:cubicBezTo>
                        <a:cubicBezTo>
                          <a:pt x="150980" y="82580"/>
                          <a:pt x="146452" y="86038"/>
                          <a:pt x="140196" y="95752"/>
                        </a:cubicBezTo>
                        <a:cubicBezTo>
                          <a:pt x="137644" y="99703"/>
                          <a:pt x="133610" y="102502"/>
                          <a:pt x="128917" y="103408"/>
                        </a:cubicBezTo>
                        <a:cubicBezTo>
                          <a:pt x="124307" y="104313"/>
                          <a:pt x="119450" y="103325"/>
                          <a:pt x="115581" y="100609"/>
                        </a:cubicBezTo>
                        <a:lnTo>
                          <a:pt x="93848" y="85379"/>
                        </a:lnTo>
                        <a:cubicBezTo>
                          <a:pt x="86521" y="80193"/>
                          <a:pt x="84298" y="70314"/>
                          <a:pt x="88744" y="62493"/>
                        </a:cubicBezTo>
                        <a:cubicBezTo>
                          <a:pt x="97635" y="47017"/>
                          <a:pt x="108748" y="34750"/>
                          <a:pt x="121673" y="25942"/>
                        </a:cubicBezTo>
                        <a:cubicBezTo>
                          <a:pt x="141266" y="12523"/>
                          <a:pt x="165633" y="8572"/>
                          <a:pt x="191071" y="14664"/>
                        </a:cubicBezTo>
                        <a:cubicBezTo>
                          <a:pt x="199139" y="16228"/>
                          <a:pt x="207783" y="18862"/>
                          <a:pt x="216180" y="22402"/>
                        </a:cubicBezTo>
                        <a:cubicBezTo>
                          <a:pt x="223424" y="25448"/>
                          <a:pt x="230586" y="28329"/>
                          <a:pt x="237666" y="31046"/>
                        </a:cubicBezTo>
                        <a:cubicBezTo>
                          <a:pt x="244416" y="33680"/>
                          <a:pt x="251084" y="36068"/>
                          <a:pt x="257506" y="38043"/>
                        </a:cubicBezTo>
                        <a:cubicBezTo>
                          <a:pt x="269278" y="41748"/>
                          <a:pt x="280556" y="41748"/>
                          <a:pt x="293234" y="34174"/>
                        </a:cubicBezTo>
                        <a:cubicBezTo>
                          <a:pt x="298338" y="31128"/>
                          <a:pt x="306488" y="24131"/>
                          <a:pt x="316696" y="8078"/>
                        </a:cubicBezTo>
                        <a:cubicBezTo>
                          <a:pt x="319248" y="4044"/>
                          <a:pt x="323281" y="1327"/>
                          <a:pt x="327891" y="340"/>
                        </a:cubicBezTo>
                        <a:cubicBezTo>
                          <a:pt x="332501" y="-566"/>
                          <a:pt x="337359" y="340"/>
                          <a:pt x="341228" y="3056"/>
                        </a:cubicBezTo>
                        <a:lnTo>
                          <a:pt x="363373" y="18286"/>
                        </a:lnTo>
                        <a:cubicBezTo>
                          <a:pt x="370864" y="23472"/>
                          <a:pt x="373087" y="33516"/>
                          <a:pt x="368476" y="41419"/>
                        </a:cubicBezTo>
                        <a:cubicBezTo>
                          <a:pt x="355058" y="64222"/>
                          <a:pt x="340899" y="80522"/>
                          <a:pt x="325257" y="91059"/>
                        </a:cubicBezTo>
                        <a:cubicBezTo>
                          <a:pt x="309040" y="102008"/>
                          <a:pt x="291340" y="107606"/>
                          <a:pt x="272571" y="107606"/>
                        </a:cubicBezTo>
                        <a:close/>
                      </a:path>
                    </a:pathLst>
                  </a:custGeom>
                  <a:solidFill>
                    <a:srgbClr val="1D1D1B"/>
                  </a:solidFill>
                  <a:ln w="8232" cap="flat">
                    <a:noFill/>
                    <a:prstDash val="solid"/>
                    <a:miter/>
                  </a:ln>
                </p:spPr>
                <p:txBody>
                  <a:bodyPr rtlCol="0" anchor="ctr"/>
                  <a:lstStyle/>
                  <a:p>
                    <a:endParaRPr lang="en-US"/>
                  </a:p>
                </p:txBody>
              </p:sp>
            </p:grpSp>
            <p:grpSp>
              <p:nvGrpSpPr>
                <p:cNvPr id="60" name="Gráfico 23">
                  <a:extLst>
                    <a:ext uri="{FF2B5EF4-FFF2-40B4-BE49-F238E27FC236}">
                      <a16:creationId xmlns:a16="http://schemas.microsoft.com/office/drawing/2014/main" id="{EF3C3EDC-6369-8DF0-CE7D-CAA3E078B8A0}"/>
                    </a:ext>
                  </a:extLst>
                </p:cNvPr>
                <p:cNvGrpSpPr/>
                <p:nvPr/>
              </p:nvGrpSpPr>
              <p:grpSpPr>
                <a:xfrm>
                  <a:off x="4683012" y="5159012"/>
                  <a:ext cx="452528" cy="441743"/>
                  <a:chOff x="4683012" y="5159012"/>
                  <a:chExt cx="452528" cy="441743"/>
                </a:xfrm>
                <a:solidFill>
                  <a:srgbClr val="1D1D1B"/>
                </a:solidFill>
              </p:grpSpPr>
              <p:sp>
                <p:nvSpPr>
                  <p:cNvPr id="158" name="Forma Livre: Forma 157">
                    <a:extLst>
                      <a:ext uri="{FF2B5EF4-FFF2-40B4-BE49-F238E27FC236}">
                        <a16:creationId xmlns:a16="http://schemas.microsoft.com/office/drawing/2014/main" id="{9D4ECA8E-DD97-4A73-A8ED-E7EC3E2BD82A}"/>
                      </a:ext>
                    </a:extLst>
                  </p:cNvPr>
                  <p:cNvSpPr/>
                  <p:nvPr/>
                </p:nvSpPr>
                <p:spPr>
                  <a:xfrm>
                    <a:off x="4700382" y="5176300"/>
                    <a:ext cx="418035" cy="407086"/>
                  </a:xfrm>
                  <a:custGeom>
                    <a:avLst/>
                    <a:gdLst>
                      <a:gd name="connsiteX0" fmla="*/ 0 w 418035"/>
                      <a:gd name="connsiteY0" fmla="*/ 203337 h 407086"/>
                      <a:gd name="connsiteX1" fmla="*/ 16053 w 418035"/>
                      <a:gd name="connsiteY1" fmla="*/ 123813 h 407086"/>
                      <a:gd name="connsiteX2" fmla="*/ 60343 w 418035"/>
                      <a:gd name="connsiteY2" fmla="*/ 59108 h 407086"/>
                      <a:gd name="connsiteX3" fmla="*/ 126777 w 418035"/>
                      <a:gd name="connsiteY3" fmla="*/ 15806 h 407086"/>
                      <a:gd name="connsiteX4" fmla="*/ 208853 w 418035"/>
                      <a:gd name="connsiteY4" fmla="*/ 0 h 407086"/>
                      <a:gd name="connsiteX5" fmla="*/ 291258 w 418035"/>
                      <a:gd name="connsiteY5" fmla="*/ 15806 h 407086"/>
                      <a:gd name="connsiteX6" fmla="*/ 357692 w 418035"/>
                      <a:gd name="connsiteY6" fmla="*/ 59108 h 407086"/>
                      <a:gd name="connsiteX7" fmla="*/ 401982 w 418035"/>
                      <a:gd name="connsiteY7" fmla="*/ 123813 h 407086"/>
                      <a:gd name="connsiteX8" fmla="*/ 418035 w 418035"/>
                      <a:gd name="connsiteY8" fmla="*/ 203337 h 407086"/>
                      <a:gd name="connsiteX9" fmla="*/ 401982 w 418035"/>
                      <a:gd name="connsiteY9" fmla="*/ 283272 h 407086"/>
                      <a:gd name="connsiteX10" fmla="*/ 357692 w 418035"/>
                      <a:gd name="connsiteY10" fmla="*/ 347978 h 407086"/>
                      <a:gd name="connsiteX11" fmla="*/ 291258 w 418035"/>
                      <a:gd name="connsiteY11" fmla="*/ 391280 h 407086"/>
                      <a:gd name="connsiteX12" fmla="*/ 208853 w 418035"/>
                      <a:gd name="connsiteY12" fmla="*/ 407086 h 407086"/>
                      <a:gd name="connsiteX13" fmla="*/ 126777 w 418035"/>
                      <a:gd name="connsiteY13" fmla="*/ 391280 h 407086"/>
                      <a:gd name="connsiteX14" fmla="*/ 60590 w 418035"/>
                      <a:gd name="connsiteY14" fmla="*/ 347978 h 407086"/>
                      <a:gd name="connsiteX15" fmla="*/ 16300 w 418035"/>
                      <a:gd name="connsiteY15" fmla="*/ 283272 h 407086"/>
                      <a:gd name="connsiteX16" fmla="*/ 82 w 418035"/>
                      <a:gd name="connsiteY16" fmla="*/ 203337 h 407086"/>
                      <a:gd name="connsiteX17" fmla="*/ 44290 w 418035"/>
                      <a:gd name="connsiteY17" fmla="*/ 203337 h 407086"/>
                      <a:gd name="connsiteX18" fmla="*/ 57297 w 418035"/>
                      <a:gd name="connsiteY18" fmla="*/ 268619 h 407086"/>
                      <a:gd name="connsiteX19" fmla="*/ 92613 w 418035"/>
                      <a:gd name="connsiteY19" fmla="*/ 320730 h 407086"/>
                      <a:gd name="connsiteX20" fmla="*/ 145053 w 418035"/>
                      <a:gd name="connsiteY20" fmla="*/ 355058 h 407086"/>
                      <a:gd name="connsiteX21" fmla="*/ 209512 w 418035"/>
                      <a:gd name="connsiteY21" fmla="*/ 367489 h 407086"/>
                      <a:gd name="connsiteX22" fmla="*/ 273806 w 418035"/>
                      <a:gd name="connsiteY22" fmla="*/ 355058 h 407086"/>
                      <a:gd name="connsiteX23" fmla="*/ 326081 w 418035"/>
                      <a:gd name="connsiteY23" fmla="*/ 320730 h 407086"/>
                      <a:gd name="connsiteX24" fmla="*/ 361397 w 418035"/>
                      <a:gd name="connsiteY24" fmla="*/ 268619 h 407086"/>
                      <a:gd name="connsiteX25" fmla="*/ 374404 w 418035"/>
                      <a:gd name="connsiteY25" fmla="*/ 203337 h 407086"/>
                      <a:gd name="connsiteX26" fmla="*/ 361397 w 418035"/>
                      <a:gd name="connsiteY26" fmla="*/ 138302 h 407086"/>
                      <a:gd name="connsiteX27" fmla="*/ 325916 w 418035"/>
                      <a:gd name="connsiteY27" fmla="*/ 86439 h 407086"/>
                      <a:gd name="connsiteX28" fmla="*/ 273476 w 418035"/>
                      <a:gd name="connsiteY28" fmla="*/ 51946 h 407086"/>
                      <a:gd name="connsiteX29" fmla="*/ 209182 w 418035"/>
                      <a:gd name="connsiteY29" fmla="*/ 39350 h 407086"/>
                      <a:gd name="connsiteX30" fmla="*/ 144888 w 418035"/>
                      <a:gd name="connsiteY30" fmla="*/ 51946 h 407086"/>
                      <a:gd name="connsiteX31" fmla="*/ 92613 w 418035"/>
                      <a:gd name="connsiteY31" fmla="*/ 86439 h 407086"/>
                      <a:gd name="connsiteX32" fmla="*/ 57297 w 418035"/>
                      <a:gd name="connsiteY32" fmla="*/ 138302 h 407086"/>
                      <a:gd name="connsiteX33" fmla="*/ 44290 w 418035"/>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5" h="407086">
                        <a:moveTo>
                          <a:pt x="0" y="203337"/>
                        </a:moveTo>
                        <a:cubicBezTo>
                          <a:pt x="0" y="175101"/>
                          <a:pt x="5351" y="148592"/>
                          <a:pt x="16053" y="123813"/>
                        </a:cubicBezTo>
                        <a:cubicBezTo>
                          <a:pt x="26755" y="99034"/>
                          <a:pt x="41491" y="77466"/>
                          <a:pt x="60343" y="59108"/>
                        </a:cubicBezTo>
                        <a:cubicBezTo>
                          <a:pt x="79195" y="40832"/>
                          <a:pt x="101340" y="26343"/>
                          <a:pt x="126777" y="15806"/>
                        </a:cubicBezTo>
                        <a:cubicBezTo>
                          <a:pt x="152215" y="5269"/>
                          <a:pt x="179546" y="0"/>
                          <a:pt x="208853" y="0"/>
                        </a:cubicBezTo>
                        <a:cubicBezTo>
                          <a:pt x="238160" y="0"/>
                          <a:pt x="265821" y="5269"/>
                          <a:pt x="291258" y="15806"/>
                        </a:cubicBezTo>
                        <a:cubicBezTo>
                          <a:pt x="316696" y="26343"/>
                          <a:pt x="338841"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1" y="366254"/>
                          <a:pt x="316696" y="380743"/>
                          <a:pt x="291258" y="391280"/>
                        </a:cubicBezTo>
                        <a:cubicBezTo>
                          <a:pt x="265821" y="401817"/>
                          <a:pt x="238324" y="407086"/>
                          <a:pt x="208853" y="407086"/>
                        </a:cubicBezTo>
                        <a:cubicBezTo>
                          <a:pt x="179382" y="407086"/>
                          <a:pt x="152215" y="401817"/>
                          <a:pt x="126777" y="391280"/>
                        </a:cubicBezTo>
                        <a:cubicBezTo>
                          <a:pt x="101340" y="380743"/>
                          <a:pt x="79277" y="366254"/>
                          <a:pt x="60590" y="347978"/>
                        </a:cubicBezTo>
                        <a:cubicBezTo>
                          <a:pt x="41903" y="329703"/>
                          <a:pt x="27167" y="308134"/>
                          <a:pt x="16300" y="283272"/>
                        </a:cubicBezTo>
                        <a:cubicBezTo>
                          <a:pt x="5516" y="258494"/>
                          <a:pt x="82" y="231821"/>
                          <a:pt x="82" y="203337"/>
                        </a:cubicBezTo>
                        <a:close/>
                        <a:moveTo>
                          <a:pt x="44290" y="203337"/>
                        </a:moveTo>
                        <a:cubicBezTo>
                          <a:pt x="44290" y="226717"/>
                          <a:pt x="48653" y="248450"/>
                          <a:pt x="57297" y="268619"/>
                        </a:cubicBezTo>
                        <a:cubicBezTo>
                          <a:pt x="65941" y="288706"/>
                          <a:pt x="77713" y="306076"/>
                          <a:pt x="92613" y="320730"/>
                        </a:cubicBezTo>
                        <a:cubicBezTo>
                          <a:pt x="107514" y="335383"/>
                          <a:pt x="124966" y="346826"/>
                          <a:pt x="145053" y="355058"/>
                        </a:cubicBezTo>
                        <a:cubicBezTo>
                          <a:pt x="165140" y="363373"/>
                          <a:pt x="186626" y="367489"/>
                          <a:pt x="209512" y="367489"/>
                        </a:cubicBezTo>
                        <a:cubicBezTo>
                          <a:pt x="232397" y="367489"/>
                          <a:pt x="253801" y="363373"/>
                          <a:pt x="273806" y="355058"/>
                        </a:cubicBezTo>
                        <a:cubicBezTo>
                          <a:pt x="293810" y="346826"/>
                          <a:pt x="311180" y="335383"/>
                          <a:pt x="326081" y="320730"/>
                        </a:cubicBezTo>
                        <a:cubicBezTo>
                          <a:pt x="340981" y="306076"/>
                          <a:pt x="352753" y="288706"/>
                          <a:pt x="361397" y="268619"/>
                        </a:cubicBezTo>
                        <a:cubicBezTo>
                          <a:pt x="370041" y="248532"/>
                          <a:pt x="374404" y="226799"/>
                          <a:pt x="374404" y="203337"/>
                        </a:cubicBezTo>
                        <a:cubicBezTo>
                          <a:pt x="374404" y="179875"/>
                          <a:pt x="370041" y="158224"/>
                          <a:pt x="361397" y="138302"/>
                        </a:cubicBezTo>
                        <a:cubicBezTo>
                          <a:pt x="352753" y="118380"/>
                          <a:pt x="340899" y="101010"/>
                          <a:pt x="325916" y="86439"/>
                        </a:cubicBezTo>
                        <a:cubicBezTo>
                          <a:pt x="310933" y="71785"/>
                          <a:pt x="293398" y="60342"/>
                          <a:pt x="273476" y="51946"/>
                        </a:cubicBezTo>
                        <a:cubicBezTo>
                          <a:pt x="253472" y="43549"/>
                          <a:pt x="232068" y="39350"/>
                          <a:pt x="209182" y="39350"/>
                        </a:cubicBezTo>
                        <a:cubicBezTo>
                          <a:pt x="186296" y="39350"/>
                          <a:pt x="164893" y="43549"/>
                          <a:pt x="144888" y="51946"/>
                        </a:cubicBezTo>
                        <a:cubicBezTo>
                          <a:pt x="124884" y="60342"/>
                          <a:pt x="107514" y="71868"/>
                          <a:pt x="92613" y="86439"/>
                        </a:cubicBezTo>
                        <a:cubicBezTo>
                          <a:pt x="77713" y="101092"/>
                          <a:pt x="65941" y="118380"/>
                          <a:pt x="57297"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59" name="Forma Livre: Forma 158">
                    <a:extLst>
                      <a:ext uri="{FF2B5EF4-FFF2-40B4-BE49-F238E27FC236}">
                        <a16:creationId xmlns:a16="http://schemas.microsoft.com/office/drawing/2014/main" id="{B5236412-7B29-BDCD-799F-7992B9EB07C1}"/>
                      </a:ext>
                    </a:extLst>
                  </p:cNvPr>
                  <p:cNvSpPr/>
                  <p:nvPr/>
                </p:nvSpPr>
                <p:spPr>
                  <a:xfrm>
                    <a:off x="4683012"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700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651 w 452528"/>
                      <a:gd name="connsiteY24" fmla="*/ 392515 h 441743"/>
                      <a:gd name="connsiteX25" fmla="*/ 226058 w 452528"/>
                      <a:gd name="connsiteY25" fmla="*/ 407004 h 441743"/>
                      <a:gd name="connsiteX26" fmla="*/ 301796 w 452528"/>
                      <a:gd name="connsiteY26" fmla="*/ 392515 h 441743"/>
                      <a:gd name="connsiteX27" fmla="*/ 362714 w 452528"/>
                      <a:gd name="connsiteY27" fmla="*/ 352836 h 441743"/>
                      <a:gd name="connsiteX28" fmla="*/ 403135 w 452528"/>
                      <a:gd name="connsiteY28" fmla="*/ 293728 h 441743"/>
                      <a:gd name="connsiteX29" fmla="*/ 417706 w 452528"/>
                      <a:gd name="connsiteY29" fmla="*/ 220625 h 441743"/>
                      <a:gd name="connsiteX30" fmla="*/ 403135 w 452528"/>
                      <a:gd name="connsiteY30" fmla="*/ 147934 h 441743"/>
                      <a:gd name="connsiteX31" fmla="*/ 362714 w 452528"/>
                      <a:gd name="connsiteY31" fmla="*/ 88826 h 441743"/>
                      <a:gd name="connsiteX32" fmla="*/ 301796 w 452528"/>
                      <a:gd name="connsiteY32" fmla="*/ 49147 h 441743"/>
                      <a:gd name="connsiteX33" fmla="*/ 226058 w 452528"/>
                      <a:gd name="connsiteY33" fmla="*/ 34658 h 441743"/>
                      <a:gd name="connsiteX34" fmla="*/ 226882 w 452528"/>
                      <a:gd name="connsiteY34" fmla="*/ 402064 h 441743"/>
                      <a:gd name="connsiteX35" fmla="*/ 155755 w 452528"/>
                      <a:gd name="connsiteY35" fmla="*/ 388317 h 441743"/>
                      <a:gd name="connsiteX36" fmla="*/ 97717 w 452528"/>
                      <a:gd name="connsiteY36" fmla="*/ 350284 h 441743"/>
                      <a:gd name="connsiteX37" fmla="*/ 58614 w 452528"/>
                      <a:gd name="connsiteY37" fmla="*/ 292658 h 441743"/>
                      <a:gd name="connsiteX38" fmla="*/ 44207 w 452528"/>
                      <a:gd name="connsiteY38" fmla="*/ 220543 h 441743"/>
                      <a:gd name="connsiteX39" fmla="*/ 58614 w 452528"/>
                      <a:gd name="connsiteY39" fmla="*/ 148593 h 441743"/>
                      <a:gd name="connsiteX40" fmla="*/ 97635 w 452528"/>
                      <a:gd name="connsiteY40" fmla="*/ 91214 h 441743"/>
                      <a:gd name="connsiteX41" fmla="*/ 155343 w 452528"/>
                      <a:gd name="connsiteY41" fmla="*/ 53016 h 441743"/>
                      <a:gd name="connsiteX42" fmla="*/ 226388 w 452528"/>
                      <a:gd name="connsiteY42" fmla="*/ 39103 h 441743"/>
                      <a:gd name="connsiteX43" fmla="*/ 297432 w 452528"/>
                      <a:gd name="connsiteY43" fmla="*/ 53016 h 441743"/>
                      <a:gd name="connsiteX44" fmla="*/ 355305 w 452528"/>
                      <a:gd name="connsiteY44" fmla="*/ 91131 h 441743"/>
                      <a:gd name="connsiteX45" fmla="*/ 394573 w 452528"/>
                      <a:gd name="connsiteY45" fmla="*/ 148593 h 441743"/>
                      <a:gd name="connsiteX46" fmla="*/ 408979 w 452528"/>
                      <a:gd name="connsiteY46" fmla="*/ 220543 h 441743"/>
                      <a:gd name="connsiteX47" fmla="*/ 394573 w 452528"/>
                      <a:gd name="connsiteY47" fmla="*/ 292658 h 441743"/>
                      <a:gd name="connsiteX48" fmla="*/ 355470 w 452528"/>
                      <a:gd name="connsiteY48" fmla="*/ 350284 h 441743"/>
                      <a:gd name="connsiteX49" fmla="*/ 297679 w 452528"/>
                      <a:gd name="connsiteY49" fmla="*/ 388317 h 441743"/>
                      <a:gd name="connsiteX50" fmla="*/ 226717 w 452528"/>
                      <a:gd name="connsiteY50" fmla="*/ 402064 h 441743"/>
                      <a:gd name="connsiteX51" fmla="*/ 226470 w 452528"/>
                      <a:gd name="connsiteY51" fmla="*/ 73926 h 441743"/>
                      <a:gd name="connsiteX52" fmla="*/ 168926 w 452528"/>
                      <a:gd name="connsiteY52" fmla="*/ 85122 h 441743"/>
                      <a:gd name="connsiteX53" fmla="*/ 122085 w 452528"/>
                      <a:gd name="connsiteY53" fmla="*/ 115993 h 441743"/>
                      <a:gd name="connsiteX54" fmla="*/ 90555 w 452528"/>
                      <a:gd name="connsiteY54" fmla="*/ 162423 h 441743"/>
                      <a:gd name="connsiteX55" fmla="*/ 79030 w 452528"/>
                      <a:gd name="connsiteY55" fmla="*/ 220625 h 441743"/>
                      <a:gd name="connsiteX56" fmla="*/ 90555 w 452528"/>
                      <a:gd name="connsiteY56" fmla="*/ 278992 h 441743"/>
                      <a:gd name="connsiteX57" fmla="*/ 122085 w 452528"/>
                      <a:gd name="connsiteY57" fmla="*/ 325587 h 441743"/>
                      <a:gd name="connsiteX58" fmla="*/ 169009 w 452528"/>
                      <a:gd name="connsiteY58" fmla="*/ 356293 h 441743"/>
                      <a:gd name="connsiteX59" fmla="*/ 226882 w 452528"/>
                      <a:gd name="connsiteY59" fmla="*/ 367407 h 441743"/>
                      <a:gd name="connsiteX60" fmla="*/ 284507 w 452528"/>
                      <a:gd name="connsiteY60" fmla="*/ 356293 h 441743"/>
                      <a:gd name="connsiteX61" fmla="*/ 331267 w 452528"/>
                      <a:gd name="connsiteY61" fmla="*/ 325587 h 441743"/>
                      <a:gd name="connsiteX62" fmla="*/ 362796 w 452528"/>
                      <a:gd name="connsiteY62" fmla="*/ 278992 h 441743"/>
                      <a:gd name="connsiteX63" fmla="*/ 374322 w 452528"/>
                      <a:gd name="connsiteY63" fmla="*/ 220625 h 441743"/>
                      <a:gd name="connsiteX64" fmla="*/ 362796 w 452528"/>
                      <a:gd name="connsiteY64" fmla="*/ 162423 h 441743"/>
                      <a:gd name="connsiteX65" fmla="*/ 331102 w 452528"/>
                      <a:gd name="connsiteY65" fmla="*/ 116075 h 441743"/>
                      <a:gd name="connsiteX66" fmla="*/ 284014 w 452528"/>
                      <a:gd name="connsiteY66" fmla="*/ 85122 h 441743"/>
                      <a:gd name="connsiteX67" fmla="*/ 226470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3" y="413260"/>
                          <a:pt x="85863" y="397454"/>
                          <a:pt x="65694" y="377697"/>
                        </a:cubicBezTo>
                        <a:cubicBezTo>
                          <a:pt x="45442" y="357857"/>
                          <a:pt x="29307" y="334313"/>
                          <a:pt x="17700" y="307558"/>
                        </a:cubicBezTo>
                        <a:cubicBezTo>
                          <a:pt x="6010" y="280721"/>
                          <a:pt x="0" y="251496"/>
                          <a:pt x="0" y="220708"/>
                        </a:cubicBezTo>
                        <a:cubicBezTo>
                          <a:pt x="0" y="189918"/>
                          <a:pt x="5845" y="161188"/>
                          <a:pt x="17452" y="134269"/>
                        </a:cubicBezTo>
                        <a:cubicBezTo>
                          <a:pt x="28978" y="107431"/>
                          <a:pt x="45195" y="83805"/>
                          <a:pt x="65529" y="64047"/>
                        </a:cubicBezTo>
                        <a:cubicBezTo>
                          <a:pt x="85863" y="44290"/>
                          <a:pt x="109983"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463"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295"/>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651" y="392515"/>
                        </a:cubicBezTo>
                        <a:cubicBezTo>
                          <a:pt x="173866" y="402147"/>
                          <a:pt x="199221" y="407004"/>
                          <a:pt x="226058" y="407004"/>
                        </a:cubicBezTo>
                        <a:cubicBezTo>
                          <a:pt x="252896" y="407004"/>
                          <a:pt x="278580" y="402147"/>
                          <a:pt x="301796" y="392515"/>
                        </a:cubicBezTo>
                        <a:cubicBezTo>
                          <a:pt x="325092" y="382883"/>
                          <a:pt x="345591" y="369465"/>
                          <a:pt x="362714" y="352836"/>
                        </a:cubicBezTo>
                        <a:cubicBezTo>
                          <a:pt x="379837" y="336206"/>
                          <a:pt x="393421" y="316284"/>
                          <a:pt x="403135" y="293728"/>
                        </a:cubicBezTo>
                        <a:cubicBezTo>
                          <a:pt x="412849" y="271253"/>
                          <a:pt x="417706" y="246639"/>
                          <a:pt x="417706" y="220625"/>
                        </a:cubicBezTo>
                        <a:cubicBezTo>
                          <a:pt x="417706" y="194611"/>
                          <a:pt x="412766" y="170408"/>
                          <a:pt x="403135" y="147934"/>
                        </a:cubicBezTo>
                        <a:cubicBezTo>
                          <a:pt x="393421" y="125378"/>
                          <a:pt x="379837" y="105455"/>
                          <a:pt x="362714" y="88826"/>
                        </a:cubicBezTo>
                        <a:cubicBezTo>
                          <a:pt x="345591" y="72115"/>
                          <a:pt x="325092" y="58779"/>
                          <a:pt x="301796" y="49147"/>
                        </a:cubicBezTo>
                        <a:cubicBezTo>
                          <a:pt x="278580" y="39515"/>
                          <a:pt x="253060" y="34658"/>
                          <a:pt x="226058" y="34658"/>
                        </a:cubicBezTo>
                        <a:close/>
                        <a:moveTo>
                          <a:pt x="226882" y="402064"/>
                        </a:moveTo>
                        <a:cubicBezTo>
                          <a:pt x="201773" y="402064"/>
                          <a:pt x="177899" y="397454"/>
                          <a:pt x="155755" y="388317"/>
                        </a:cubicBezTo>
                        <a:cubicBezTo>
                          <a:pt x="133692" y="379261"/>
                          <a:pt x="114182" y="366418"/>
                          <a:pt x="97717" y="350284"/>
                        </a:cubicBezTo>
                        <a:cubicBezTo>
                          <a:pt x="81253" y="334148"/>
                          <a:pt x="68163" y="314802"/>
                          <a:pt x="58614" y="292658"/>
                        </a:cubicBezTo>
                        <a:cubicBezTo>
                          <a:pt x="49065" y="270513"/>
                          <a:pt x="44207" y="246227"/>
                          <a:pt x="44207" y="220543"/>
                        </a:cubicBezTo>
                        <a:cubicBezTo>
                          <a:pt x="44207" y="194858"/>
                          <a:pt x="49065" y="170655"/>
                          <a:pt x="58614" y="148593"/>
                        </a:cubicBezTo>
                        <a:cubicBezTo>
                          <a:pt x="68081" y="126695"/>
                          <a:pt x="81253" y="107349"/>
                          <a:pt x="97635" y="91214"/>
                        </a:cubicBezTo>
                        <a:cubicBezTo>
                          <a:pt x="114017" y="75078"/>
                          <a:pt x="133445" y="62236"/>
                          <a:pt x="155343" y="53016"/>
                        </a:cubicBezTo>
                        <a:cubicBezTo>
                          <a:pt x="177324" y="43796"/>
                          <a:pt x="201279" y="39103"/>
                          <a:pt x="226388" y="39103"/>
                        </a:cubicBezTo>
                        <a:cubicBezTo>
                          <a:pt x="251496" y="39103"/>
                          <a:pt x="275370" y="43796"/>
                          <a:pt x="297432" y="53016"/>
                        </a:cubicBezTo>
                        <a:cubicBezTo>
                          <a:pt x="319330" y="62236"/>
                          <a:pt x="338758" y="74996"/>
                          <a:pt x="355305" y="91131"/>
                        </a:cubicBezTo>
                        <a:cubicBezTo>
                          <a:pt x="371852" y="107267"/>
                          <a:pt x="385106" y="126612"/>
                          <a:pt x="394573" y="148593"/>
                        </a:cubicBezTo>
                        <a:cubicBezTo>
                          <a:pt x="404123" y="170655"/>
                          <a:pt x="408979" y="194858"/>
                          <a:pt x="408979" y="220543"/>
                        </a:cubicBezTo>
                        <a:cubicBezTo>
                          <a:pt x="408979" y="246227"/>
                          <a:pt x="404123" y="270430"/>
                          <a:pt x="394573" y="292658"/>
                        </a:cubicBezTo>
                        <a:cubicBezTo>
                          <a:pt x="385024" y="314720"/>
                          <a:pt x="371934" y="334148"/>
                          <a:pt x="355470" y="350284"/>
                        </a:cubicBezTo>
                        <a:cubicBezTo>
                          <a:pt x="339087" y="366418"/>
                          <a:pt x="319577" y="379179"/>
                          <a:pt x="297679" y="388317"/>
                        </a:cubicBezTo>
                        <a:cubicBezTo>
                          <a:pt x="275699" y="397454"/>
                          <a:pt x="251826" y="402064"/>
                          <a:pt x="226717" y="402064"/>
                        </a:cubicBezTo>
                        <a:close/>
                        <a:moveTo>
                          <a:pt x="226470" y="73926"/>
                        </a:moveTo>
                        <a:cubicBezTo>
                          <a:pt x="205972" y="73926"/>
                          <a:pt x="186626" y="77713"/>
                          <a:pt x="168926" y="85122"/>
                        </a:cubicBezTo>
                        <a:cubicBezTo>
                          <a:pt x="151063" y="92613"/>
                          <a:pt x="135339" y="102986"/>
                          <a:pt x="122085" y="115993"/>
                        </a:cubicBezTo>
                        <a:cubicBezTo>
                          <a:pt x="108913" y="129000"/>
                          <a:pt x="98293" y="144641"/>
                          <a:pt x="90555" y="162423"/>
                        </a:cubicBezTo>
                        <a:cubicBezTo>
                          <a:pt x="82899" y="180123"/>
                          <a:pt x="79030" y="199715"/>
                          <a:pt x="79030" y="220625"/>
                        </a:cubicBezTo>
                        <a:cubicBezTo>
                          <a:pt x="79030" y="241535"/>
                          <a:pt x="82899" y="261210"/>
                          <a:pt x="90555" y="278992"/>
                        </a:cubicBezTo>
                        <a:cubicBezTo>
                          <a:pt x="98293" y="296938"/>
                          <a:pt x="108831" y="312580"/>
                          <a:pt x="122085" y="325587"/>
                        </a:cubicBezTo>
                        <a:cubicBezTo>
                          <a:pt x="135256" y="338594"/>
                          <a:pt x="151063" y="348884"/>
                          <a:pt x="169009" y="356293"/>
                        </a:cubicBezTo>
                        <a:cubicBezTo>
                          <a:pt x="186873" y="363702"/>
                          <a:pt x="206383" y="367407"/>
                          <a:pt x="226882" y="367407"/>
                        </a:cubicBezTo>
                        <a:cubicBezTo>
                          <a:pt x="247380" y="367407"/>
                          <a:pt x="266808" y="363702"/>
                          <a:pt x="284507" y="356293"/>
                        </a:cubicBezTo>
                        <a:cubicBezTo>
                          <a:pt x="302289" y="348884"/>
                          <a:pt x="318013" y="338594"/>
                          <a:pt x="331267" y="325587"/>
                        </a:cubicBezTo>
                        <a:cubicBezTo>
                          <a:pt x="344439" y="312662"/>
                          <a:pt x="355058" y="296938"/>
                          <a:pt x="362796" y="278992"/>
                        </a:cubicBezTo>
                        <a:cubicBezTo>
                          <a:pt x="370452" y="261128"/>
                          <a:pt x="374322" y="241535"/>
                          <a:pt x="374322" y="220625"/>
                        </a:cubicBezTo>
                        <a:cubicBezTo>
                          <a:pt x="374322" y="199715"/>
                          <a:pt x="370452" y="180123"/>
                          <a:pt x="362796" y="162423"/>
                        </a:cubicBezTo>
                        <a:cubicBezTo>
                          <a:pt x="355058" y="144641"/>
                          <a:pt x="344439" y="129082"/>
                          <a:pt x="331102" y="116075"/>
                        </a:cubicBezTo>
                        <a:cubicBezTo>
                          <a:pt x="317684" y="103068"/>
                          <a:pt x="301878" y="92613"/>
                          <a:pt x="284014" y="85122"/>
                        </a:cubicBezTo>
                        <a:cubicBezTo>
                          <a:pt x="266314" y="77630"/>
                          <a:pt x="246886" y="73926"/>
                          <a:pt x="226470" y="73926"/>
                        </a:cubicBezTo>
                        <a:close/>
                      </a:path>
                    </a:pathLst>
                  </a:custGeom>
                  <a:solidFill>
                    <a:srgbClr val="1D1D1B"/>
                  </a:solidFill>
                  <a:ln w="8232" cap="flat">
                    <a:noFill/>
                    <a:prstDash val="solid"/>
                    <a:miter/>
                  </a:ln>
                </p:spPr>
                <p:txBody>
                  <a:bodyPr rtlCol="0" anchor="ctr"/>
                  <a:lstStyle/>
                  <a:p>
                    <a:endParaRPr lang="en-US"/>
                  </a:p>
                </p:txBody>
              </p:sp>
            </p:grpSp>
            <p:grpSp>
              <p:nvGrpSpPr>
                <p:cNvPr id="61" name="Gráfico 23">
                  <a:extLst>
                    <a:ext uri="{FF2B5EF4-FFF2-40B4-BE49-F238E27FC236}">
                      <a16:creationId xmlns:a16="http://schemas.microsoft.com/office/drawing/2014/main" id="{AE0BC04C-0E54-B450-673A-DC33E0EB8E1E}"/>
                    </a:ext>
                  </a:extLst>
                </p:cNvPr>
                <p:cNvGrpSpPr/>
                <p:nvPr/>
              </p:nvGrpSpPr>
              <p:grpSpPr>
                <a:xfrm>
                  <a:off x="5709659" y="5025814"/>
                  <a:ext cx="561941" cy="574201"/>
                  <a:chOff x="5709659" y="5025814"/>
                  <a:chExt cx="561941" cy="574201"/>
                </a:xfrm>
                <a:solidFill>
                  <a:srgbClr val="1D1D1B"/>
                </a:solidFill>
              </p:grpSpPr>
              <p:sp>
                <p:nvSpPr>
                  <p:cNvPr id="156" name="Forma Livre: Forma 155">
                    <a:extLst>
                      <a:ext uri="{FF2B5EF4-FFF2-40B4-BE49-F238E27FC236}">
                        <a16:creationId xmlns:a16="http://schemas.microsoft.com/office/drawing/2014/main" id="{2B531729-3437-49EB-173A-BFBB436459FA}"/>
                      </a:ext>
                    </a:extLst>
                  </p:cNvPr>
                  <p:cNvSpPr/>
                  <p:nvPr/>
                </p:nvSpPr>
                <p:spPr>
                  <a:xfrm>
                    <a:off x="5727194" y="5042855"/>
                    <a:ext cx="526948" cy="539707"/>
                  </a:xfrm>
                  <a:custGeom>
                    <a:avLst/>
                    <a:gdLst>
                      <a:gd name="connsiteX0" fmla="*/ 526454 w 526948"/>
                      <a:gd name="connsiteY0" fmla="*/ 163905 h 539707"/>
                      <a:gd name="connsiteX1" fmla="*/ 479530 w 526948"/>
                      <a:gd name="connsiteY1" fmla="*/ 163905 h 539707"/>
                      <a:gd name="connsiteX2" fmla="*/ 444213 w 526948"/>
                      <a:gd name="connsiteY2" fmla="*/ 112782 h 539707"/>
                      <a:gd name="connsiteX3" fmla="*/ 396549 w 526948"/>
                      <a:gd name="connsiteY3" fmla="*/ 73844 h 539707"/>
                      <a:gd name="connsiteX4" fmla="*/ 339334 w 526948"/>
                      <a:gd name="connsiteY4" fmla="*/ 49064 h 539707"/>
                      <a:gd name="connsiteX5" fmla="*/ 275452 w 526948"/>
                      <a:gd name="connsiteY5" fmla="*/ 40256 h 539707"/>
                      <a:gd name="connsiteX6" fmla="*/ 185555 w 526948"/>
                      <a:gd name="connsiteY6" fmla="*/ 57955 h 539707"/>
                      <a:gd name="connsiteX7" fmla="*/ 112124 w 526948"/>
                      <a:gd name="connsiteY7" fmla="*/ 106773 h 539707"/>
                      <a:gd name="connsiteX8" fmla="*/ 62730 w 526948"/>
                      <a:gd name="connsiteY8" fmla="*/ 179875 h 539707"/>
                      <a:gd name="connsiteX9" fmla="*/ 44619 w 526948"/>
                      <a:gd name="connsiteY9" fmla="*/ 270348 h 539707"/>
                      <a:gd name="connsiteX10" fmla="*/ 62730 w 526948"/>
                      <a:gd name="connsiteY10" fmla="*/ 360409 h 539707"/>
                      <a:gd name="connsiteX11" fmla="*/ 112124 w 526948"/>
                      <a:gd name="connsiteY11" fmla="*/ 433265 h 539707"/>
                      <a:gd name="connsiteX12" fmla="*/ 185555 w 526948"/>
                      <a:gd name="connsiteY12" fmla="*/ 481918 h 539707"/>
                      <a:gd name="connsiteX13" fmla="*/ 275452 w 526948"/>
                      <a:gd name="connsiteY13" fmla="*/ 499617 h 539707"/>
                      <a:gd name="connsiteX14" fmla="*/ 339005 w 526948"/>
                      <a:gd name="connsiteY14" fmla="*/ 491055 h 539707"/>
                      <a:gd name="connsiteX15" fmla="*/ 396219 w 526948"/>
                      <a:gd name="connsiteY15" fmla="*/ 466441 h 539707"/>
                      <a:gd name="connsiteX16" fmla="*/ 444131 w 526948"/>
                      <a:gd name="connsiteY16" fmla="*/ 427502 h 539707"/>
                      <a:gd name="connsiteX17" fmla="*/ 479612 w 526948"/>
                      <a:gd name="connsiteY17" fmla="*/ 376380 h 539707"/>
                      <a:gd name="connsiteX18" fmla="*/ 526948 w 526948"/>
                      <a:gd name="connsiteY18" fmla="*/ 376380 h 539707"/>
                      <a:gd name="connsiteX19" fmla="*/ 485539 w 526948"/>
                      <a:gd name="connsiteY19" fmla="*/ 444461 h 539707"/>
                      <a:gd name="connsiteX20" fmla="*/ 426185 w 526948"/>
                      <a:gd name="connsiteY20" fmla="*/ 495994 h 539707"/>
                      <a:gd name="connsiteX21" fmla="*/ 354482 w 526948"/>
                      <a:gd name="connsiteY21" fmla="*/ 528430 h 539707"/>
                      <a:gd name="connsiteX22" fmla="*/ 275534 w 526948"/>
                      <a:gd name="connsiteY22" fmla="*/ 539708 h 539707"/>
                      <a:gd name="connsiteX23" fmla="*/ 168103 w 526948"/>
                      <a:gd name="connsiteY23" fmla="*/ 518716 h 539707"/>
                      <a:gd name="connsiteX24" fmla="*/ 80511 w 526948"/>
                      <a:gd name="connsiteY24" fmla="*/ 461254 h 539707"/>
                      <a:gd name="connsiteX25" fmla="*/ 21569 w 526948"/>
                      <a:gd name="connsiteY25" fmla="*/ 375556 h 539707"/>
                      <a:gd name="connsiteX26" fmla="*/ 0 w 526948"/>
                      <a:gd name="connsiteY26" fmla="*/ 270266 h 539707"/>
                      <a:gd name="connsiteX27" fmla="*/ 21569 w 526948"/>
                      <a:gd name="connsiteY27" fmla="*/ 164152 h 539707"/>
                      <a:gd name="connsiteX28" fmla="*/ 80511 w 526948"/>
                      <a:gd name="connsiteY28" fmla="*/ 78454 h 539707"/>
                      <a:gd name="connsiteX29" fmla="*/ 168103 w 526948"/>
                      <a:gd name="connsiteY29" fmla="*/ 20992 h 539707"/>
                      <a:gd name="connsiteX30" fmla="*/ 275534 w 526948"/>
                      <a:gd name="connsiteY30" fmla="*/ 0 h 539707"/>
                      <a:gd name="connsiteX31" fmla="*/ 354482 w 526948"/>
                      <a:gd name="connsiteY31" fmla="*/ 11278 h 539707"/>
                      <a:gd name="connsiteX32" fmla="*/ 426185 w 526948"/>
                      <a:gd name="connsiteY32" fmla="*/ 43549 h 539707"/>
                      <a:gd name="connsiteX33" fmla="*/ 485293 w 526948"/>
                      <a:gd name="connsiteY33" fmla="*/ 94836 h 539707"/>
                      <a:gd name="connsiteX34" fmla="*/ 526536 w 526948"/>
                      <a:gd name="connsiteY34" fmla="*/ 163740 h 5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6948" h="539707">
                        <a:moveTo>
                          <a:pt x="526454" y="163905"/>
                        </a:moveTo>
                        <a:lnTo>
                          <a:pt x="479530" y="163905"/>
                        </a:lnTo>
                        <a:cubicBezTo>
                          <a:pt x="470145" y="145053"/>
                          <a:pt x="458373" y="128012"/>
                          <a:pt x="444213" y="112782"/>
                        </a:cubicBezTo>
                        <a:cubicBezTo>
                          <a:pt x="430136" y="97553"/>
                          <a:pt x="414166" y="84545"/>
                          <a:pt x="396549" y="73844"/>
                        </a:cubicBezTo>
                        <a:cubicBezTo>
                          <a:pt x="378849" y="63141"/>
                          <a:pt x="359751" y="54909"/>
                          <a:pt x="339334" y="49064"/>
                        </a:cubicBezTo>
                        <a:cubicBezTo>
                          <a:pt x="318836" y="43219"/>
                          <a:pt x="297515" y="40256"/>
                          <a:pt x="275452" y="40256"/>
                        </a:cubicBezTo>
                        <a:cubicBezTo>
                          <a:pt x="243675" y="40256"/>
                          <a:pt x="213710" y="46183"/>
                          <a:pt x="185555" y="57955"/>
                        </a:cubicBezTo>
                        <a:cubicBezTo>
                          <a:pt x="157483" y="69810"/>
                          <a:pt x="132951" y="86110"/>
                          <a:pt x="112124" y="106773"/>
                        </a:cubicBezTo>
                        <a:cubicBezTo>
                          <a:pt x="91296" y="127518"/>
                          <a:pt x="74749" y="151885"/>
                          <a:pt x="62730" y="179875"/>
                        </a:cubicBezTo>
                        <a:cubicBezTo>
                          <a:pt x="50628" y="207865"/>
                          <a:pt x="44619" y="237995"/>
                          <a:pt x="44619" y="270348"/>
                        </a:cubicBezTo>
                        <a:cubicBezTo>
                          <a:pt x="44619" y="302701"/>
                          <a:pt x="50628" y="332419"/>
                          <a:pt x="62730" y="360409"/>
                        </a:cubicBezTo>
                        <a:cubicBezTo>
                          <a:pt x="74831" y="388398"/>
                          <a:pt x="91296" y="412684"/>
                          <a:pt x="112124" y="433265"/>
                        </a:cubicBezTo>
                        <a:cubicBezTo>
                          <a:pt x="132951" y="453845"/>
                          <a:pt x="157483" y="470063"/>
                          <a:pt x="185555" y="481918"/>
                        </a:cubicBezTo>
                        <a:cubicBezTo>
                          <a:pt x="213628" y="493772"/>
                          <a:pt x="243593" y="499617"/>
                          <a:pt x="275452" y="499617"/>
                        </a:cubicBezTo>
                        <a:cubicBezTo>
                          <a:pt x="297350" y="499617"/>
                          <a:pt x="318507" y="496736"/>
                          <a:pt x="339005" y="491055"/>
                        </a:cubicBezTo>
                        <a:cubicBezTo>
                          <a:pt x="359503" y="485293"/>
                          <a:pt x="378602" y="477143"/>
                          <a:pt x="396219" y="466441"/>
                        </a:cubicBezTo>
                        <a:cubicBezTo>
                          <a:pt x="413919" y="455739"/>
                          <a:pt x="429889" y="442814"/>
                          <a:pt x="444131" y="427502"/>
                        </a:cubicBezTo>
                        <a:cubicBezTo>
                          <a:pt x="458373" y="412272"/>
                          <a:pt x="470228" y="395231"/>
                          <a:pt x="479612" y="376380"/>
                        </a:cubicBezTo>
                        <a:lnTo>
                          <a:pt x="526948" y="376380"/>
                        </a:lnTo>
                        <a:cubicBezTo>
                          <a:pt x="516740" y="401570"/>
                          <a:pt x="502992" y="424292"/>
                          <a:pt x="485539" y="444461"/>
                        </a:cubicBezTo>
                        <a:cubicBezTo>
                          <a:pt x="468087" y="464712"/>
                          <a:pt x="448329" y="481835"/>
                          <a:pt x="426185" y="495994"/>
                        </a:cubicBezTo>
                        <a:cubicBezTo>
                          <a:pt x="404040" y="510154"/>
                          <a:pt x="380166" y="520938"/>
                          <a:pt x="354482" y="528430"/>
                        </a:cubicBezTo>
                        <a:cubicBezTo>
                          <a:pt x="328797" y="535921"/>
                          <a:pt x="302454" y="539708"/>
                          <a:pt x="275534" y="539708"/>
                        </a:cubicBezTo>
                        <a:cubicBezTo>
                          <a:pt x="237337" y="539708"/>
                          <a:pt x="201526" y="532711"/>
                          <a:pt x="168103" y="518716"/>
                        </a:cubicBezTo>
                        <a:cubicBezTo>
                          <a:pt x="134680" y="504721"/>
                          <a:pt x="105455" y="485622"/>
                          <a:pt x="80511" y="461254"/>
                        </a:cubicBezTo>
                        <a:cubicBezTo>
                          <a:pt x="55568" y="436969"/>
                          <a:pt x="35893" y="408403"/>
                          <a:pt x="21569" y="375556"/>
                        </a:cubicBezTo>
                        <a:cubicBezTo>
                          <a:pt x="7162" y="342709"/>
                          <a:pt x="0" y="307640"/>
                          <a:pt x="0" y="270266"/>
                        </a:cubicBezTo>
                        <a:cubicBezTo>
                          <a:pt x="0" y="232891"/>
                          <a:pt x="7162" y="196998"/>
                          <a:pt x="21569" y="164152"/>
                        </a:cubicBezTo>
                        <a:cubicBezTo>
                          <a:pt x="35975" y="131305"/>
                          <a:pt x="55568" y="102821"/>
                          <a:pt x="80511" y="78454"/>
                        </a:cubicBezTo>
                        <a:cubicBezTo>
                          <a:pt x="105455" y="54168"/>
                          <a:pt x="134598" y="34987"/>
                          <a:pt x="168103" y="20992"/>
                        </a:cubicBezTo>
                        <a:cubicBezTo>
                          <a:pt x="201526" y="6997"/>
                          <a:pt x="237337" y="0"/>
                          <a:pt x="275534" y="0"/>
                        </a:cubicBezTo>
                        <a:cubicBezTo>
                          <a:pt x="302536" y="0"/>
                          <a:pt x="328797" y="3787"/>
                          <a:pt x="354482" y="11278"/>
                        </a:cubicBezTo>
                        <a:cubicBezTo>
                          <a:pt x="380166" y="18770"/>
                          <a:pt x="404122" y="29554"/>
                          <a:pt x="426185" y="43549"/>
                        </a:cubicBezTo>
                        <a:cubicBezTo>
                          <a:pt x="448329" y="57544"/>
                          <a:pt x="468005" y="74667"/>
                          <a:pt x="485293" y="94836"/>
                        </a:cubicBezTo>
                        <a:cubicBezTo>
                          <a:pt x="502580" y="115087"/>
                          <a:pt x="516328" y="137973"/>
                          <a:pt x="526536" y="163740"/>
                        </a:cubicBezTo>
                        <a:close/>
                      </a:path>
                    </a:pathLst>
                  </a:custGeom>
                  <a:solidFill>
                    <a:srgbClr val="1D1D1B"/>
                  </a:solidFill>
                  <a:ln w="8232" cap="flat">
                    <a:noFill/>
                    <a:prstDash val="solid"/>
                    <a:miter/>
                  </a:ln>
                </p:spPr>
                <p:txBody>
                  <a:bodyPr rtlCol="0" anchor="ctr"/>
                  <a:lstStyle/>
                  <a:p>
                    <a:endParaRPr lang="en-US"/>
                  </a:p>
                </p:txBody>
              </p:sp>
              <p:sp>
                <p:nvSpPr>
                  <p:cNvPr id="157" name="Forma Livre: Forma 156">
                    <a:extLst>
                      <a:ext uri="{FF2B5EF4-FFF2-40B4-BE49-F238E27FC236}">
                        <a16:creationId xmlns:a16="http://schemas.microsoft.com/office/drawing/2014/main" id="{0205F5FF-9174-380A-37C6-15E7ADB00932}"/>
                      </a:ext>
                    </a:extLst>
                  </p:cNvPr>
                  <p:cNvSpPr/>
                  <p:nvPr/>
                </p:nvSpPr>
                <p:spPr>
                  <a:xfrm>
                    <a:off x="5709659" y="5025814"/>
                    <a:ext cx="561941" cy="574201"/>
                  </a:xfrm>
                  <a:custGeom>
                    <a:avLst/>
                    <a:gdLst>
                      <a:gd name="connsiteX0" fmla="*/ 292905 w 561941"/>
                      <a:gd name="connsiteY0" fmla="*/ 574201 h 574201"/>
                      <a:gd name="connsiteX1" fmla="*/ 178805 w 561941"/>
                      <a:gd name="connsiteY1" fmla="*/ 551892 h 574201"/>
                      <a:gd name="connsiteX2" fmla="*/ 85780 w 561941"/>
                      <a:gd name="connsiteY2" fmla="*/ 490890 h 574201"/>
                      <a:gd name="connsiteX3" fmla="*/ 23050 w 561941"/>
                      <a:gd name="connsiteY3" fmla="*/ 399760 h 574201"/>
                      <a:gd name="connsiteX4" fmla="*/ 0 w 561941"/>
                      <a:gd name="connsiteY4" fmla="*/ 287471 h 574201"/>
                      <a:gd name="connsiteX5" fmla="*/ 23050 w 561941"/>
                      <a:gd name="connsiteY5" fmla="*/ 174442 h 574201"/>
                      <a:gd name="connsiteX6" fmla="*/ 85780 w 561941"/>
                      <a:gd name="connsiteY6" fmla="*/ 83311 h 574201"/>
                      <a:gd name="connsiteX7" fmla="*/ 178805 w 561941"/>
                      <a:gd name="connsiteY7" fmla="*/ 22309 h 574201"/>
                      <a:gd name="connsiteX8" fmla="*/ 292905 w 561941"/>
                      <a:gd name="connsiteY8" fmla="*/ 0 h 574201"/>
                      <a:gd name="connsiteX9" fmla="*/ 376791 w 561941"/>
                      <a:gd name="connsiteY9" fmla="*/ 11937 h 574201"/>
                      <a:gd name="connsiteX10" fmla="*/ 452940 w 561941"/>
                      <a:gd name="connsiteY10" fmla="*/ 46183 h 574201"/>
                      <a:gd name="connsiteX11" fmla="*/ 515999 w 561941"/>
                      <a:gd name="connsiteY11" fmla="*/ 100928 h 574201"/>
                      <a:gd name="connsiteX12" fmla="*/ 560124 w 561941"/>
                      <a:gd name="connsiteY12" fmla="*/ 174689 h 574201"/>
                      <a:gd name="connsiteX13" fmla="*/ 558313 w 561941"/>
                      <a:gd name="connsiteY13" fmla="*/ 190824 h 574201"/>
                      <a:gd name="connsiteX14" fmla="*/ 543989 w 561941"/>
                      <a:gd name="connsiteY14" fmla="*/ 198398 h 574201"/>
                      <a:gd name="connsiteX15" fmla="*/ 497065 w 561941"/>
                      <a:gd name="connsiteY15" fmla="*/ 198398 h 574201"/>
                      <a:gd name="connsiteX16" fmla="*/ 481506 w 561941"/>
                      <a:gd name="connsiteY16" fmla="*/ 188766 h 574201"/>
                      <a:gd name="connsiteX17" fmla="*/ 448988 w 561941"/>
                      <a:gd name="connsiteY17" fmla="*/ 141677 h 574201"/>
                      <a:gd name="connsiteX18" fmla="*/ 405028 w 561941"/>
                      <a:gd name="connsiteY18" fmla="*/ 105785 h 574201"/>
                      <a:gd name="connsiteX19" fmla="*/ 352012 w 561941"/>
                      <a:gd name="connsiteY19" fmla="*/ 82817 h 574201"/>
                      <a:gd name="connsiteX20" fmla="*/ 292905 w 561941"/>
                      <a:gd name="connsiteY20" fmla="*/ 74749 h 574201"/>
                      <a:gd name="connsiteX21" fmla="*/ 209758 w 561941"/>
                      <a:gd name="connsiteY21" fmla="*/ 91131 h 574201"/>
                      <a:gd name="connsiteX22" fmla="*/ 141842 w 561941"/>
                      <a:gd name="connsiteY22" fmla="*/ 136244 h 574201"/>
                      <a:gd name="connsiteX23" fmla="*/ 96153 w 561941"/>
                      <a:gd name="connsiteY23" fmla="*/ 203913 h 574201"/>
                      <a:gd name="connsiteX24" fmla="*/ 79441 w 561941"/>
                      <a:gd name="connsiteY24" fmla="*/ 287471 h 574201"/>
                      <a:gd name="connsiteX25" fmla="*/ 96153 w 561941"/>
                      <a:gd name="connsiteY25" fmla="*/ 370617 h 574201"/>
                      <a:gd name="connsiteX26" fmla="*/ 141842 w 561941"/>
                      <a:gd name="connsiteY26" fmla="*/ 438039 h 574201"/>
                      <a:gd name="connsiteX27" fmla="*/ 209841 w 561941"/>
                      <a:gd name="connsiteY27" fmla="*/ 483070 h 574201"/>
                      <a:gd name="connsiteX28" fmla="*/ 292986 w 561941"/>
                      <a:gd name="connsiteY28" fmla="*/ 499452 h 574201"/>
                      <a:gd name="connsiteX29" fmla="*/ 351847 w 561941"/>
                      <a:gd name="connsiteY29" fmla="*/ 491467 h 574201"/>
                      <a:gd name="connsiteX30" fmla="*/ 404781 w 561941"/>
                      <a:gd name="connsiteY30" fmla="*/ 468746 h 574201"/>
                      <a:gd name="connsiteX31" fmla="*/ 448988 w 561941"/>
                      <a:gd name="connsiteY31" fmla="*/ 432853 h 574201"/>
                      <a:gd name="connsiteX32" fmla="*/ 481671 w 561941"/>
                      <a:gd name="connsiteY32" fmla="*/ 385765 h 574201"/>
                      <a:gd name="connsiteX33" fmla="*/ 497229 w 561941"/>
                      <a:gd name="connsiteY33" fmla="*/ 376132 h 574201"/>
                      <a:gd name="connsiteX34" fmla="*/ 544565 w 561941"/>
                      <a:gd name="connsiteY34" fmla="*/ 376132 h 574201"/>
                      <a:gd name="connsiteX35" fmla="*/ 558971 w 561941"/>
                      <a:gd name="connsiteY35" fmla="*/ 383789 h 574201"/>
                      <a:gd name="connsiteX36" fmla="*/ 560700 w 561941"/>
                      <a:gd name="connsiteY36" fmla="*/ 400006 h 574201"/>
                      <a:gd name="connsiteX37" fmla="*/ 516328 w 561941"/>
                      <a:gd name="connsiteY37" fmla="*/ 472944 h 574201"/>
                      <a:gd name="connsiteX38" fmla="*/ 453187 w 561941"/>
                      <a:gd name="connsiteY38" fmla="*/ 527771 h 574201"/>
                      <a:gd name="connsiteX39" fmla="*/ 376956 w 561941"/>
                      <a:gd name="connsiteY39" fmla="*/ 562265 h 574201"/>
                      <a:gd name="connsiteX40" fmla="*/ 293069 w 561941"/>
                      <a:gd name="connsiteY40" fmla="*/ 574201 h 574201"/>
                      <a:gd name="connsiteX41" fmla="*/ 292905 w 561941"/>
                      <a:gd name="connsiteY41" fmla="*/ 34658 h 574201"/>
                      <a:gd name="connsiteX42" fmla="*/ 192223 w 561941"/>
                      <a:gd name="connsiteY42" fmla="*/ 54333 h 574201"/>
                      <a:gd name="connsiteX43" fmla="*/ 110065 w 561941"/>
                      <a:gd name="connsiteY43" fmla="*/ 108172 h 574201"/>
                      <a:gd name="connsiteX44" fmla="*/ 54909 w 561941"/>
                      <a:gd name="connsiteY44" fmla="*/ 188355 h 574201"/>
                      <a:gd name="connsiteX45" fmla="*/ 34822 w 561941"/>
                      <a:gd name="connsiteY45" fmla="*/ 287471 h 574201"/>
                      <a:gd name="connsiteX46" fmla="*/ 54909 w 561941"/>
                      <a:gd name="connsiteY46" fmla="*/ 385847 h 574201"/>
                      <a:gd name="connsiteX47" fmla="*/ 110065 w 561941"/>
                      <a:gd name="connsiteY47" fmla="*/ 466029 h 574201"/>
                      <a:gd name="connsiteX48" fmla="*/ 192223 w 561941"/>
                      <a:gd name="connsiteY48" fmla="*/ 519868 h 574201"/>
                      <a:gd name="connsiteX49" fmla="*/ 292905 w 561941"/>
                      <a:gd name="connsiteY49" fmla="*/ 539543 h 574201"/>
                      <a:gd name="connsiteX50" fmla="*/ 366995 w 561941"/>
                      <a:gd name="connsiteY50" fmla="*/ 529006 h 574201"/>
                      <a:gd name="connsiteX51" fmla="*/ 434253 w 561941"/>
                      <a:gd name="connsiteY51" fmla="*/ 498629 h 574201"/>
                      <a:gd name="connsiteX52" fmla="*/ 489738 w 561941"/>
                      <a:gd name="connsiteY52" fmla="*/ 450388 h 574201"/>
                      <a:gd name="connsiteX53" fmla="*/ 516987 w 561941"/>
                      <a:gd name="connsiteY53" fmla="*/ 410955 h 574201"/>
                      <a:gd name="connsiteX54" fmla="*/ 507519 w 561941"/>
                      <a:gd name="connsiteY54" fmla="*/ 410955 h 574201"/>
                      <a:gd name="connsiteX55" fmla="*/ 474261 w 561941"/>
                      <a:gd name="connsiteY55" fmla="*/ 456562 h 574201"/>
                      <a:gd name="connsiteX56" fmla="*/ 422645 w 561941"/>
                      <a:gd name="connsiteY56" fmla="*/ 498464 h 574201"/>
                      <a:gd name="connsiteX57" fmla="*/ 361150 w 561941"/>
                      <a:gd name="connsiteY57" fmla="*/ 524972 h 574201"/>
                      <a:gd name="connsiteX58" fmla="*/ 292905 w 561941"/>
                      <a:gd name="connsiteY58" fmla="*/ 534192 h 574201"/>
                      <a:gd name="connsiteX59" fmla="*/ 196340 w 561941"/>
                      <a:gd name="connsiteY59" fmla="*/ 515093 h 574201"/>
                      <a:gd name="connsiteX60" fmla="*/ 117392 w 561941"/>
                      <a:gd name="connsiteY60" fmla="*/ 462819 h 574201"/>
                      <a:gd name="connsiteX61" fmla="*/ 64212 w 561941"/>
                      <a:gd name="connsiteY61" fmla="*/ 384447 h 574201"/>
                      <a:gd name="connsiteX62" fmla="*/ 44701 w 561941"/>
                      <a:gd name="connsiteY62" fmla="*/ 287471 h 574201"/>
                      <a:gd name="connsiteX63" fmla="*/ 64212 w 561941"/>
                      <a:gd name="connsiteY63" fmla="*/ 190166 h 574201"/>
                      <a:gd name="connsiteX64" fmla="*/ 117310 w 561941"/>
                      <a:gd name="connsiteY64" fmla="*/ 111630 h 574201"/>
                      <a:gd name="connsiteX65" fmla="*/ 196257 w 561941"/>
                      <a:gd name="connsiteY65" fmla="*/ 59108 h 574201"/>
                      <a:gd name="connsiteX66" fmla="*/ 292822 w 561941"/>
                      <a:gd name="connsiteY66" fmla="*/ 40009 h 574201"/>
                      <a:gd name="connsiteX67" fmla="*/ 361479 w 561941"/>
                      <a:gd name="connsiteY67" fmla="*/ 49476 h 574201"/>
                      <a:gd name="connsiteX68" fmla="*/ 422892 w 561941"/>
                      <a:gd name="connsiteY68" fmla="*/ 76149 h 574201"/>
                      <a:gd name="connsiteX69" fmla="*/ 474344 w 561941"/>
                      <a:gd name="connsiteY69" fmla="*/ 118133 h 574201"/>
                      <a:gd name="connsiteX70" fmla="*/ 507355 w 561941"/>
                      <a:gd name="connsiteY70" fmla="*/ 163658 h 574201"/>
                      <a:gd name="connsiteX71" fmla="*/ 516740 w 561941"/>
                      <a:gd name="connsiteY71" fmla="*/ 163658 h 574201"/>
                      <a:gd name="connsiteX72" fmla="*/ 489409 w 561941"/>
                      <a:gd name="connsiteY72" fmla="*/ 123484 h 574201"/>
                      <a:gd name="connsiteX73" fmla="*/ 434170 w 561941"/>
                      <a:gd name="connsiteY73" fmla="*/ 75572 h 574201"/>
                      <a:gd name="connsiteX74" fmla="*/ 366830 w 561941"/>
                      <a:gd name="connsiteY74" fmla="*/ 45278 h 574201"/>
                      <a:gd name="connsiteX75" fmla="*/ 292740 w 561941"/>
                      <a:gd name="connsiteY75" fmla="*/ 34740 h 5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1941" h="574201">
                        <a:moveTo>
                          <a:pt x="292905" y="574201"/>
                        </a:moveTo>
                        <a:cubicBezTo>
                          <a:pt x="252649" y="574201"/>
                          <a:pt x="214204" y="566710"/>
                          <a:pt x="178805" y="551892"/>
                        </a:cubicBezTo>
                        <a:cubicBezTo>
                          <a:pt x="143489" y="537156"/>
                          <a:pt x="112206" y="516575"/>
                          <a:pt x="85780" y="490890"/>
                        </a:cubicBezTo>
                        <a:cubicBezTo>
                          <a:pt x="59355" y="465123"/>
                          <a:pt x="38280" y="434500"/>
                          <a:pt x="23050" y="399760"/>
                        </a:cubicBezTo>
                        <a:cubicBezTo>
                          <a:pt x="7738" y="364854"/>
                          <a:pt x="0" y="327151"/>
                          <a:pt x="0" y="287471"/>
                        </a:cubicBezTo>
                        <a:cubicBezTo>
                          <a:pt x="0" y="247792"/>
                          <a:pt x="7738" y="209265"/>
                          <a:pt x="23050" y="174442"/>
                        </a:cubicBezTo>
                        <a:cubicBezTo>
                          <a:pt x="38280" y="139702"/>
                          <a:pt x="59355" y="109078"/>
                          <a:pt x="85780" y="83311"/>
                        </a:cubicBezTo>
                        <a:cubicBezTo>
                          <a:pt x="112206" y="57626"/>
                          <a:pt x="143489" y="37045"/>
                          <a:pt x="178805" y="22309"/>
                        </a:cubicBezTo>
                        <a:cubicBezTo>
                          <a:pt x="214204" y="7491"/>
                          <a:pt x="252649" y="0"/>
                          <a:pt x="292905" y="0"/>
                        </a:cubicBezTo>
                        <a:cubicBezTo>
                          <a:pt x="321388" y="0"/>
                          <a:pt x="349543" y="4034"/>
                          <a:pt x="376791" y="11937"/>
                        </a:cubicBezTo>
                        <a:cubicBezTo>
                          <a:pt x="403958" y="19840"/>
                          <a:pt x="429560" y="31365"/>
                          <a:pt x="452940" y="46183"/>
                        </a:cubicBezTo>
                        <a:cubicBezTo>
                          <a:pt x="476402" y="61001"/>
                          <a:pt x="497641" y="79441"/>
                          <a:pt x="515999" y="100928"/>
                        </a:cubicBezTo>
                        <a:cubicBezTo>
                          <a:pt x="534439" y="122496"/>
                          <a:pt x="549340" y="147358"/>
                          <a:pt x="560124" y="174689"/>
                        </a:cubicBezTo>
                        <a:cubicBezTo>
                          <a:pt x="562264" y="180040"/>
                          <a:pt x="561606" y="186050"/>
                          <a:pt x="558313" y="190824"/>
                        </a:cubicBezTo>
                        <a:cubicBezTo>
                          <a:pt x="555020" y="195599"/>
                          <a:pt x="549669" y="198398"/>
                          <a:pt x="543989" y="198398"/>
                        </a:cubicBezTo>
                        <a:lnTo>
                          <a:pt x="497065" y="198398"/>
                        </a:lnTo>
                        <a:cubicBezTo>
                          <a:pt x="490479" y="198398"/>
                          <a:pt x="484469" y="194693"/>
                          <a:pt x="481506" y="188766"/>
                        </a:cubicBezTo>
                        <a:cubicBezTo>
                          <a:pt x="472862" y="171478"/>
                          <a:pt x="461913" y="155672"/>
                          <a:pt x="448988" y="141677"/>
                        </a:cubicBezTo>
                        <a:cubicBezTo>
                          <a:pt x="436063" y="127683"/>
                          <a:pt x="421245" y="115663"/>
                          <a:pt x="405028" y="105785"/>
                        </a:cubicBezTo>
                        <a:cubicBezTo>
                          <a:pt x="388728" y="95906"/>
                          <a:pt x="370864" y="88250"/>
                          <a:pt x="352012" y="82817"/>
                        </a:cubicBezTo>
                        <a:cubicBezTo>
                          <a:pt x="333160" y="77466"/>
                          <a:pt x="313320" y="74749"/>
                          <a:pt x="292905" y="74749"/>
                        </a:cubicBezTo>
                        <a:cubicBezTo>
                          <a:pt x="263598" y="74749"/>
                          <a:pt x="235608" y="80265"/>
                          <a:pt x="209758" y="91131"/>
                        </a:cubicBezTo>
                        <a:cubicBezTo>
                          <a:pt x="183827" y="102080"/>
                          <a:pt x="160941" y="117228"/>
                          <a:pt x="141842" y="136244"/>
                        </a:cubicBezTo>
                        <a:cubicBezTo>
                          <a:pt x="122661" y="155343"/>
                          <a:pt x="107266" y="178064"/>
                          <a:pt x="96153" y="203913"/>
                        </a:cubicBezTo>
                        <a:cubicBezTo>
                          <a:pt x="85040" y="229598"/>
                          <a:pt x="79441" y="257670"/>
                          <a:pt x="79441" y="287471"/>
                        </a:cubicBezTo>
                        <a:cubicBezTo>
                          <a:pt x="79441" y="317272"/>
                          <a:pt x="85040" y="344932"/>
                          <a:pt x="96153" y="370617"/>
                        </a:cubicBezTo>
                        <a:cubicBezTo>
                          <a:pt x="107266" y="396384"/>
                          <a:pt x="122661" y="419105"/>
                          <a:pt x="141842" y="438039"/>
                        </a:cubicBezTo>
                        <a:cubicBezTo>
                          <a:pt x="161023" y="456973"/>
                          <a:pt x="183909" y="472121"/>
                          <a:pt x="209841" y="483070"/>
                        </a:cubicBezTo>
                        <a:cubicBezTo>
                          <a:pt x="235690" y="493936"/>
                          <a:pt x="263680" y="499452"/>
                          <a:pt x="292986" y="499452"/>
                        </a:cubicBezTo>
                        <a:cubicBezTo>
                          <a:pt x="313156" y="499452"/>
                          <a:pt x="332996" y="496818"/>
                          <a:pt x="351847" y="491467"/>
                        </a:cubicBezTo>
                        <a:cubicBezTo>
                          <a:pt x="370699" y="486198"/>
                          <a:pt x="388564" y="478542"/>
                          <a:pt x="404781" y="468746"/>
                        </a:cubicBezTo>
                        <a:cubicBezTo>
                          <a:pt x="420999" y="458949"/>
                          <a:pt x="435899" y="446848"/>
                          <a:pt x="448988" y="432853"/>
                        </a:cubicBezTo>
                        <a:cubicBezTo>
                          <a:pt x="462078" y="418858"/>
                          <a:pt x="473027" y="403052"/>
                          <a:pt x="481671" y="385765"/>
                        </a:cubicBezTo>
                        <a:cubicBezTo>
                          <a:pt x="484634" y="379920"/>
                          <a:pt x="490643" y="376132"/>
                          <a:pt x="497229" y="376132"/>
                        </a:cubicBezTo>
                        <a:lnTo>
                          <a:pt x="544565" y="376132"/>
                        </a:lnTo>
                        <a:cubicBezTo>
                          <a:pt x="550327" y="376132"/>
                          <a:pt x="555761" y="379014"/>
                          <a:pt x="558971" y="383789"/>
                        </a:cubicBezTo>
                        <a:cubicBezTo>
                          <a:pt x="562182" y="388563"/>
                          <a:pt x="562841" y="394655"/>
                          <a:pt x="560700" y="400006"/>
                        </a:cubicBezTo>
                        <a:cubicBezTo>
                          <a:pt x="549834" y="426844"/>
                          <a:pt x="534933" y="451376"/>
                          <a:pt x="516328" y="472944"/>
                        </a:cubicBezTo>
                        <a:cubicBezTo>
                          <a:pt x="497888" y="494348"/>
                          <a:pt x="476648" y="512789"/>
                          <a:pt x="453187" y="527771"/>
                        </a:cubicBezTo>
                        <a:cubicBezTo>
                          <a:pt x="429807" y="542672"/>
                          <a:pt x="404122" y="554279"/>
                          <a:pt x="376956" y="562265"/>
                        </a:cubicBezTo>
                        <a:cubicBezTo>
                          <a:pt x="349789" y="570167"/>
                          <a:pt x="321553" y="574201"/>
                          <a:pt x="293069" y="574201"/>
                        </a:cubicBezTo>
                        <a:close/>
                        <a:moveTo>
                          <a:pt x="292905" y="34658"/>
                        </a:moveTo>
                        <a:cubicBezTo>
                          <a:pt x="257259" y="34658"/>
                          <a:pt x="223342" y="41244"/>
                          <a:pt x="192223" y="54333"/>
                        </a:cubicBezTo>
                        <a:cubicBezTo>
                          <a:pt x="160941" y="67422"/>
                          <a:pt x="133281" y="85533"/>
                          <a:pt x="110065" y="108172"/>
                        </a:cubicBezTo>
                        <a:cubicBezTo>
                          <a:pt x="86850" y="130811"/>
                          <a:pt x="68328" y="157813"/>
                          <a:pt x="54909" y="188355"/>
                        </a:cubicBezTo>
                        <a:cubicBezTo>
                          <a:pt x="41573" y="218814"/>
                          <a:pt x="34822" y="252155"/>
                          <a:pt x="34822" y="287471"/>
                        </a:cubicBezTo>
                        <a:cubicBezTo>
                          <a:pt x="34822" y="322787"/>
                          <a:pt x="41573" y="355387"/>
                          <a:pt x="54909" y="385847"/>
                        </a:cubicBezTo>
                        <a:cubicBezTo>
                          <a:pt x="68328" y="416471"/>
                          <a:pt x="86850" y="443473"/>
                          <a:pt x="110065" y="466029"/>
                        </a:cubicBezTo>
                        <a:cubicBezTo>
                          <a:pt x="133281" y="488668"/>
                          <a:pt x="160941" y="506779"/>
                          <a:pt x="192223" y="519868"/>
                        </a:cubicBezTo>
                        <a:cubicBezTo>
                          <a:pt x="223342" y="532875"/>
                          <a:pt x="257259" y="539543"/>
                          <a:pt x="292905" y="539543"/>
                        </a:cubicBezTo>
                        <a:cubicBezTo>
                          <a:pt x="318095" y="539543"/>
                          <a:pt x="343039" y="536004"/>
                          <a:pt x="366995" y="529006"/>
                        </a:cubicBezTo>
                        <a:cubicBezTo>
                          <a:pt x="391033" y="522009"/>
                          <a:pt x="413589" y="511801"/>
                          <a:pt x="434253" y="498629"/>
                        </a:cubicBezTo>
                        <a:cubicBezTo>
                          <a:pt x="454833" y="485540"/>
                          <a:pt x="473521" y="469322"/>
                          <a:pt x="489738" y="450388"/>
                        </a:cubicBezTo>
                        <a:cubicBezTo>
                          <a:pt x="500193" y="438287"/>
                          <a:pt x="509248" y="425115"/>
                          <a:pt x="516987" y="410955"/>
                        </a:cubicBezTo>
                        <a:lnTo>
                          <a:pt x="507519" y="410955"/>
                        </a:lnTo>
                        <a:cubicBezTo>
                          <a:pt x="498299" y="427502"/>
                          <a:pt x="487104" y="442814"/>
                          <a:pt x="474261" y="456562"/>
                        </a:cubicBezTo>
                        <a:cubicBezTo>
                          <a:pt x="458949" y="472944"/>
                          <a:pt x="441579" y="487022"/>
                          <a:pt x="422645" y="498464"/>
                        </a:cubicBezTo>
                        <a:cubicBezTo>
                          <a:pt x="403711" y="509907"/>
                          <a:pt x="383048" y="518798"/>
                          <a:pt x="361150" y="524972"/>
                        </a:cubicBezTo>
                        <a:cubicBezTo>
                          <a:pt x="339252" y="531064"/>
                          <a:pt x="316284" y="534192"/>
                          <a:pt x="292905" y="534192"/>
                        </a:cubicBezTo>
                        <a:cubicBezTo>
                          <a:pt x="258905" y="534192"/>
                          <a:pt x="226470" y="527771"/>
                          <a:pt x="196340" y="515093"/>
                        </a:cubicBezTo>
                        <a:cubicBezTo>
                          <a:pt x="166292" y="502416"/>
                          <a:pt x="139701" y="484799"/>
                          <a:pt x="117392" y="462819"/>
                        </a:cubicBezTo>
                        <a:cubicBezTo>
                          <a:pt x="95000" y="440756"/>
                          <a:pt x="77136" y="414330"/>
                          <a:pt x="64212" y="384447"/>
                        </a:cubicBezTo>
                        <a:cubicBezTo>
                          <a:pt x="51205" y="354400"/>
                          <a:pt x="44701" y="321800"/>
                          <a:pt x="44701" y="287471"/>
                        </a:cubicBezTo>
                        <a:cubicBezTo>
                          <a:pt x="44701" y="253143"/>
                          <a:pt x="51287" y="220213"/>
                          <a:pt x="64212" y="190166"/>
                        </a:cubicBezTo>
                        <a:cubicBezTo>
                          <a:pt x="77136" y="160282"/>
                          <a:pt x="95000" y="133857"/>
                          <a:pt x="117310" y="111630"/>
                        </a:cubicBezTo>
                        <a:cubicBezTo>
                          <a:pt x="139620" y="89402"/>
                          <a:pt x="166210" y="71785"/>
                          <a:pt x="196257" y="59108"/>
                        </a:cubicBezTo>
                        <a:cubicBezTo>
                          <a:pt x="226388" y="46430"/>
                          <a:pt x="258905" y="40009"/>
                          <a:pt x="292822" y="40009"/>
                        </a:cubicBezTo>
                        <a:cubicBezTo>
                          <a:pt x="316449" y="40009"/>
                          <a:pt x="339581" y="43219"/>
                          <a:pt x="361479" y="49476"/>
                        </a:cubicBezTo>
                        <a:cubicBezTo>
                          <a:pt x="383295" y="55732"/>
                          <a:pt x="404040" y="64706"/>
                          <a:pt x="422892" y="76149"/>
                        </a:cubicBezTo>
                        <a:cubicBezTo>
                          <a:pt x="441909" y="87674"/>
                          <a:pt x="459196" y="101751"/>
                          <a:pt x="474344" y="118133"/>
                        </a:cubicBezTo>
                        <a:cubicBezTo>
                          <a:pt x="487104" y="131881"/>
                          <a:pt x="498135" y="147193"/>
                          <a:pt x="507355" y="163658"/>
                        </a:cubicBezTo>
                        <a:lnTo>
                          <a:pt x="516740" y="163658"/>
                        </a:lnTo>
                        <a:cubicBezTo>
                          <a:pt x="509002" y="149169"/>
                          <a:pt x="499864" y="135668"/>
                          <a:pt x="489409" y="123484"/>
                        </a:cubicBezTo>
                        <a:cubicBezTo>
                          <a:pt x="473356" y="104632"/>
                          <a:pt x="454751" y="88579"/>
                          <a:pt x="434170" y="75572"/>
                        </a:cubicBezTo>
                        <a:cubicBezTo>
                          <a:pt x="413507" y="62483"/>
                          <a:pt x="390868" y="52357"/>
                          <a:pt x="366830" y="45278"/>
                        </a:cubicBezTo>
                        <a:cubicBezTo>
                          <a:pt x="342792" y="38280"/>
                          <a:pt x="317848" y="34740"/>
                          <a:pt x="292740" y="34740"/>
                        </a:cubicBezTo>
                        <a:close/>
                      </a:path>
                    </a:pathLst>
                  </a:custGeom>
                  <a:solidFill>
                    <a:srgbClr val="1D1D1B"/>
                  </a:solidFill>
                  <a:ln w="8232" cap="flat">
                    <a:noFill/>
                    <a:prstDash val="solid"/>
                    <a:miter/>
                  </a:ln>
                </p:spPr>
                <p:txBody>
                  <a:bodyPr rtlCol="0" anchor="ctr"/>
                  <a:lstStyle/>
                  <a:p>
                    <a:endParaRPr lang="en-US"/>
                  </a:p>
                </p:txBody>
              </p:sp>
            </p:grpSp>
            <p:grpSp>
              <p:nvGrpSpPr>
                <p:cNvPr id="62" name="Gráfico 23">
                  <a:extLst>
                    <a:ext uri="{FF2B5EF4-FFF2-40B4-BE49-F238E27FC236}">
                      <a16:creationId xmlns:a16="http://schemas.microsoft.com/office/drawing/2014/main" id="{E181CA94-1507-1370-EB0F-128CC6188B50}"/>
                    </a:ext>
                  </a:extLst>
                </p:cNvPr>
                <p:cNvGrpSpPr/>
                <p:nvPr/>
              </p:nvGrpSpPr>
              <p:grpSpPr>
                <a:xfrm>
                  <a:off x="6504896" y="5159012"/>
                  <a:ext cx="452528" cy="441743"/>
                  <a:chOff x="6504896" y="5159012"/>
                  <a:chExt cx="452528" cy="441743"/>
                </a:xfrm>
                <a:solidFill>
                  <a:srgbClr val="1D1D1B"/>
                </a:solidFill>
              </p:grpSpPr>
              <p:sp>
                <p:nvSpPr>
                  <p:cNvPr id="154" name="Forma Livre: Forma 153">
                    <a:extLst>
                      <a:ext uri="{FF2B5EF4-FFF2-40B4-BE49-F238E27FC236}">
                        <a16:creationId xmlns:a16="http://schemas.microsoft.com/office/drawing/2014/main" id="{FCD76FF7-0DDE-6788-FDB7-25BAAC013A33}"/>
                      </a:ext>
                    </a:extLst>
                  </p:cNvPr>
                  <p:cNvSpPr/>
                  <p:nvPr/>
                </p:nvSpPr>
                <p:spPr>
                  <a:xfrm>
                    <a:off x="6522185" y="5176300"/>
                    <a:ext cx="417952" cy="407086"/>
                  </a:xfrm>
                  <a:custGeom>
                    <a:avLst/>
                    <a:gdLst>
                      <a:gd name="connsiteX0" fmla="*/ 0 w 417952"/>
                      <a:gd name="connsiteY0" fmla="*/ 203337 h 407086"/>
                      <a:gd name="connsiteX1" fmla="*/ 16053 w 417952"/>
                      <a:gd name="connsiteY1" fmla="*/ 123813 h 407086"/>
                      <a:gd name="connsiteX2" fmla="*/ 60342 w 417952"/>
                      <a:gd name="connsiteY2" fmla="*/ 59108 h 407086"/>
                      <a:gd name="connsiteX3" fmla="*/ 126777 w 417952"/>
                      <a:gd name="connsiteY3" fmla="*/ 15806 h 407086"/>
                      <a:gd name="connsiteX4" fmla="*/ 208770 w 417952"/>
                      <a:gd name="connsiteY4" fmla="*/ 0 h 407086"/>
                      <a:gd name="connsiteX5" fmla="*/ 291176 w 417952"/>
                      <a:gd name="connsiteY5" fmla="*/ 15806 h 407086"/>
                      <a:gd name="connsiteX6" fmla="*/ 357610 w 417952"/>
                      <a:gd name="connsiteY6" fmla="*/ 59108 h 407086"/>
                      <a:gd name="connsiteX7" fmla="*/ 401900 w 417952"/>
                      <a:gd name="connsiteY7" fmla="*/ 123813 h 407086"/>
                      <a:gd name="connsiteX8" fmla="*/ 417952 w 417952"/>
                      <a:gd name="connsiteY8" fmla="*/ 203337 h 407086"/>
                      <a:gd name="connsiteX9" fmla="*/ 401900 w 417952"/>
                      <a:gd name="connsiteY9" fmla="*/ 283272 h 407086"/>
                      <a:gd name="connsiteX10" fmla="*/ 357610 w 417952"/>
                      <a:gd name="connsiteY10" fmla="*/ 347978 h 407086"/>
                      <a:gd name="connsiteX11" fmla="*/ 291176 w 417952"/>
                      <a:gd name="connsiteY11" fmla="*/ 391280 h 407086"/>
                      <a:gd name="connsiteX12" fmla="*/ 208770 w 417952"/>
                      <a:gd name="connsiteY12" fmla="*/ 407086 h 407086"/>
                      <a:gd name="connsiteX13" fmla="*/ 126777 w 417952"/>
                      <a:gd name="connsiteY13" fmla="*/ 391280 h 407086"/>
                      <a:gd name="connsiteX14" fmla="*/ 60589 w 417952"/>
                      <a:gd name="connsiteY14" fmla="*/ 347978 h 407086"/>
                      <a:gd name="connsiteX15" fmla="*/ 16300 w 417952"/>
                      <a:gd name="connsiteY15" fmla="*/ 283272 h 407086"/>
                      <a:gd name="connsiteX16" fmla="*/ 82 w 417952"/>
                      <a:gd name="connsiteY16" fmla="*/ 203337 h 407086"/>
                      <a:gd name="connsiteX17" fmla="*/ 44290 w 417952"/>
                      <a:gd name="connsiteY17" fmla="*/ 203337 h 407086"/>
                      <a:gd name="connsiteX18" fmla="*/ 57296 w 417952"/>
                      <a:gd name="connsiteY18" fmla="*/ 268619 h 407086"/>
                      <a:gd name="connsiteX19" fmla="*/ 92613 w 417952"/>
                      <a:gd name="connsiteY19" fmla="*/ 320730 h 407086"/>
                      <a:gd name="connsiteX20" fmla="*/ 145053 w 417952"/>
                      <a:gd name="connsiteY20" fmla="*/ 355058 h 407086"/>
                      <a:gd name="connsiteX21" fmla="*/ 209511 w 417952"/>
                      <a:gd name="connsiteY21" fmla="*/ 367489 h 407086"/>
                      <a:gd name="connsiteX22" fmla="*/ 273806 w 417952"/>
                      <a:gd name="connsiteY22" fmla="*/ 355058 h 407086"/>
                      <a:gd name="connsiteX23" fmla="*/ 326080 w 417952"/>
                      <a:gd name="connsiteY23" fmla="*/ 320730 h 407086"/>
                      <a:gd name="connsiteX24" fmla="*/ 361397 w 417952"/>
                      <a:gd name="connsiteY24" fmla="*/ 268619 h 407086"/>
                      <a:gd name="connsiteX25" fmla="*/ 374404 w 417952"/>
                      <a:gd name="connsiteY25" fmla="*/ 203337 h 407086"/>
                      <a:gd name="connsiteX26" fmla="*/ 361397 w 417952"/>
                      <a:gd name="connsiteY26" fmla="*/ 138302 h 407086"/>
                      <a:gd name="connsiteX27" fmla="*/ 325916 w 417952"/>
                      <a:gd name="connsiteY27" fmla="*/ 86439 h 407086"/>
                      <a:gd name="connsiteX28" fmla="*/ 273476 w 417952"/>
                      <a:gd name="connsiteY28" fmla="*/ 51946 h 407086"/>
                      <a:gd name="connsiteX29" fmla="*/ 209182 w 417952"/>
                      <a:gd name="connsiteY29" fmla="*/ 39350 h 407086"/>
                      <a:gd name="connsiteX30" fmla="*/ 144888 w 417952"/>
                      <a:gd name="connsiteY30" fmla="*/ 51946 h 407086"/>
                      <a:gd name="connsiteX31" fmla="*/ 92613 w 417952"/>
                      <a:gd name="connsiteY31" fmla="*/ 86439 h 407086"/>
                      <a:gd name="connsiteX32" fmla="*/ 57296 w 417952"/>
                      <a:gd name="connsiteY32" fmla="*/ 138302 h 407086"/>
                      <a:gd name="connsiteX33" fmla="*/ 44290 w 417952"/>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7952" h="407086">
                        <a:moveTo>
                          <a:pt x="0" y="203337"/>
                        </a:moveTo>
                        <a:cubicBezTo>
                          <a:pt x="0" y="175101"/>
                          <a:pt x="5351" y="148592"/>
                          <a:pt x="16053" y="123813"/>
                        </a:cubicBezTo>
                        <a:cubicBezTo>
                          <a:pt x="26755" y="99034"/>
                          <a:pt x="41490" y="77466"/>
                          <a:pt x="60342" y="59108"/>
                        </a:cubicBezTo>
                        <a:cubicBezTo>
                          <a:pt x="79194" y="40750"/>
                          <a:pt x="101339" y="26343"/>
                          <a:pt x="126777" y="15806"/>
                        </a:cubicBezTo>
                        <a:cubicBezTo>
                          <a:pt x="152215" y="5269"/>
                          <a:pt x="179546" y="0"/>
                          <a:pt x="208770" y="0"/>
                        </a:cubicBezTo>
                        <a:cubicBezTo>
                          <a:pt x="237995" y="0"/>
                          <a:pt x="265738" y="5269"/>
                          <a:pt x="291176" y="15806"/>
                        </a:cubicBezTo>
                        <a:cubicBezTo>
                          <a:pt x="316613" y="26343"/>
                          <a:pt x="338758" y="40832"/>
                          <a:pt x="357610" y="59108"/>
                        </a:cubicBezTo>
                        <a:cubicBezTo>
                          <a:pt x="376462" y="77383"/>
                          <a:pt x="391197" y="98952"/>
                          <a:pt x="401900" y="123813"/>
                        </a:cubicBezTo>
                        <a:cubicBezTo>
                          <a:pt x="412602" y="148592"/>
                          <a:pt x="417952" y="175101"/>
                          <a:pt x="417952" y="203337"/>
                        </a:cubicBezTo>
                        <a:cubicBezTo>
                          <a:pt x="417952" y="231574"/>
                          <a:pt x="412602" y="258494"/>
                          <a:pt x="401900" y="283272"/>
                        </a:cubicBezTo>
                        <a:cubicBezTo>
                          <a:pt x="391197" y="308052"/>
                          <a:pt x="376462" y="329620"/>
                          <a:pt x="357610" y="347978"/>
                        </a:cubicBezTo>
                        <a:cubicBezTo>
                          <a:pt x="338758" y="366336"/>
                          <a:pt x="316613" y="380743"/>
                          <a:pt x="291176" y="391280"/>
                        </a:cubicBezTo>
                        <a:cubicBezTo>
                          <a:pt x="265738" y="401817"/>
                          <a:pt x="238242" y="407086"/>
                          <a:pt x="208770" y="407086"/>
                        </a:cubicBezTo>
                        <a:cubicBezTo>
                          <a:pt x="179299" y="407086"/>
                          <a:pt x="152215" y="401817"/>
                          <a:pt x="126777" y="391280"/>
                        </a:cubicBezTo>
                        <a:cubicBezTo>
                          <a:pt x="101339" y="380743"/>
                          <a:pt x="79277" y="366254"/>
                          <a:pt x="60589" y="347978"/>
                        </a:cubicBezTo>
                        <a:cubicBezTo>
                          <a:pt x="41902" y="329703"/>
                          <a:pt x="27166" y="308134"/>
                          <a:pt x="16300" y="283272"/>
                        </a:cubicBezTo>
                        <a:cubicBezTo>
                          <a:pt x="5515" y="258494"/>
                          <a:pt x="82" y="231821"/>
                          <a:pt x="82" y="203337"/>
                        </a:cubicBezTo>
                        <a:close/>
                        <a:moveTo>
                          <a:pt x="44290" y="203337"/>
                        </a:moveTo>
                        <a:cubicBezTo>
                          <a:pt x="44290" y="226717"/>
                          <a:pt x="48653" y="248450"/>
                          <a:pt x="57296" y="268619"/>
                        </a:cubicBezTo>
                        <a:cubicBezTo>
                          <a:pt x="65941" y="288706"/>
                          <a:pt x="77713" y="306076"/>
                          <a:pt x="92613" y="320730"/>
                        </a:cubicBezTo>
                        <a:cubicBezTo>
                          <a:pt x="107514" y="335383"/>
                          <a:pt x="124966" y="346826"/>
                          <a:pt x="145053" y="355058"/>
                        </a:cubicBezTo>
                        <a:cubicBezTo>
                          <a:pt x="165139" y="363373"/>
                          <a:pt x="186626" y="367489"/>
                          <a:pt x="209511" y="367489"/>
                        </a:cubicBezTo>
                        <a:cubicBezTo>
                          <a:pt x="232397" y="367489"/>
                          <a:pt x="253883" y="363373"/>
                          <a:pt x="273806" y="355058"/>
                        </a:cubicBezTo>
                        <a:cubicBezTo>
                          <a:pt x="293810" y="346826"/>
                          <a:pt x="311180" y="335383"/>
                          <a:pt x="326080" y="320730"/>
                        </a:cubicBezTo>
                        <a:cubicBezTo>
                          <a:pt x="340981" y="306076"/>
                          <a:pt x="352753" y="288706"/>
                          <a:pt x="361397" y="268619"/>
                        </a:cubicBezTo>
                        <a:cubicBezTo>
                          <a:pt x="370040" y="248532"/>
                          <a:pt x="374404" y="226799"/>
                          <a:pt x="374404" y="203337"/>
                        </a:cubicBezTo>
                        <a:cubicBezTo>
                          <a:pt x="374404" y="179875"/>
                          <a:pt x="370040" y="158224"/>
                          <a:pt x="361397" y="138302"/>
                        </a:cubicBezTo>
                        <a:cubicBezTo>
                          <a:pt x="352753" y="118380"/>
                          <a:pt x="340898" y="101010"/>
                          <a:pt x="325916" y="86439"/>
                        </a:cubicBezTo>
                        <a:cubicBezTo>
                          <a:pt x="310933" y="71785"/>
                          <a:pt x="293398" y="60342"/>
                          <a:pt x="273476" y="51946"/>
                        </a:cubicBezTo>
                        <a:cubicBezTo>
                          <a:pt x="253472" y="43549"/>
                          <a:pt x="232068" y="39350"/>
                          <a:pt x="209182" y="39350"/>
                        </a:cubicBezTo>
                        <a:cubicBezTo>
                          <a:pt x="186296" y="39350"/>
                          <a:pt x="164810" y="43549"/>
                          <a:pt x="144888" y="51946"/>
                        </a:cubicBezTo>
                        <a:cubicBezTo>
                          <a:pt x="124966" y="60342"/>
                          <a:pt x="107514" y="71868"/>
                          <a:pt x="92613" y="86439"/>
                        </a:cubicBezTo>
                        <a:cubicBezTo>
                          <a:pt x="77713" y="101092"/>
                          <a:pt x="65941" y="118380"/>
                          <a:pt x="57296"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55" name="Forma Livre: Forma 154">
                    <a:extLst>
                      <a:ext uri="{FF2B5EF4-FFF2-40B4-BE49-F238E27FC236}">
                        <a16:creationId xmlns:a16="http://schemas.microsoft.com/office/drawing/2014/main" id="{FE548FE3-1CF5-1806-BA61-0E10692F4646}"/>
                      </a:ext>
                    </a:extLst>
                  </p:cNvPr>
                  <p:cNvSpPr/>
                  <p:nvPr/>
                </p:nvSpPr>
                <p:spPr>
                  <a:xfrm>
                    <a:off x="6504896"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617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733 w 452528"/>
                      <a:gd name="connsiteY24" fmla="*/ 392515 h 441743"/>
                      <a:gd name="connsiteX25" fmla="*/ 226141 w 452528"/>
                      <a:gd name="connsiteY25" fmla="*/ 407004 h 441743"/>
                      <a:gd name="connsiteX26" fmla="*/ 301878 w 452528"/>
                      <a:gd name="connsiteY26" fmla="*/ 392515 h 441743"/>
                      <a:gd name="connsiteX27" fmla="*/ 362796 w 452528"/>
                      <a:gd name="connsiteY27" fmla="*/ 352836 h 441743"/>
                      <a:gd name="connsiteX28" fmla="*/ 403217 w 452528"/>
                      <a:gd name="connsiteY28" fmla="*/ 293728 h 441743"/>
                      <a:gd name="connsiteX29" fmla="*/ 417788 w 452528"/>
                      <a:gd name="connsiteY29" fmla="*/ 220625 h 441743"/>
                      <a:gd name="connsiteX30" fmla="*/ 403217 w 452528"/>
                      <a:gd name="connsiteY30" fmla="*/ 147934 h 441743"/>
                      <a:gd name="connsiteX31" fmla="*/ 362796 w 452528"/>
                      <a:gd name="connsiteY31" fmla="*/ 88826 h 441743"/>
                      <a:gd name="connsiteX32" fmla="*/ 301878 w 452528"/>
                      <a:gd name="connsiteY32" fmla="*/ 49147 h 441743"/>
                      <a:gd name="connsiteX33" fmla="*/ 226141 w 452528"/>
                      <a:gd name="connsiteY33" fmla="*/ 34658 h 441743"/>
                      <a:gd name="connsiteX34" fmla="*/ 226799 w 452528"/>
                      <a:gd name="connsiteY34" fmla="*/ 402064 h 441743"/>
                      <a:gd name="connsiteX35" fmla="*/ 155673 w 452528"/>
                      <a:gd name="connsiteY35" fmla="*/ 388317 h 441743"/>
                      <a:gd name="connsiteX36" fmla="*/ 97635 w 452528"/>
                      <a:gd name="connsiteY36" fmla="*/ 350284 h 441743"/>
                      <a:gd name="connsiteX37" fmla="*/ 58532 w 452528"/>
                      <a:gd name="connsiteY37" fmla="*/ 292658 h 441743"/>
                      <a:gd name="connsiteX38" fmla="*/ 44125 w 452528"/>
                      <a:gd name="connsiteY38" fmla="*/ 220543 h 441743"/>
                      <a:gd name="connsiteX39" fmla="*/ 58532 w 452528"/>
                      <a:gd name="connsiteY39" fmla="*/ 148593 h 441743"/>
                      <a:gd name="connsiteX40" fmla="*/ 97553 w 452528"/>
                      <a:gd name="connsiteY40" fmla="*/ 91214 h 441743"/>
                      <a:gd name="connsiteX41" fmla="*/ 155261 w 452528"/>
                      <a:gd name="connsiteY41" fmla="*/ 53098 h 441743"/>
                      <a:gd name="connsiteX42" fmla="*/ 226305 w 452528"/>
                      <a:gd name="connsiteY42" fmla="*/ 39186 h 441743"/>
                      <a:gd name="connsiteX43" fmla="*/ 297350 w 452528"/>
                      <a:gd name="connsiteY43" fmla="*/ 53098 h 441743"/>
                      <a:gd name="connsiteX44" fmla="*/ 355223 w 452528"/>
                      <a:gd name="connsiteY44" fmla="*/ 91214 h 441743"/>
                      <a:gd name="connsiteX45" fmla="*/ 394491 w 452528"/>
                      <a:gd name="connsiteY45" fmla="*/ 148675 h 441743"/>
                      <a:gd name="connsiteX46" fmla="*/ 408898 w 452528"/>
                      <a:gd name="connsiteY46" fmla="*/ 220625 h 441743"/>
                      <a:gd name="connsiteX47" fmla="*/ 394491 w 452528"/>
                      <a:gd name="connsiteY47" fmla="*/ 292740 h 441743"/>
                      <a:gd name="connsiteX48" fmla="*/ 355388 w 452528"/>
                      <a:gd name="connsiteY48" fmla="*/ 350366 h 441743"/>
                      <a:gd name="connsiteX49" fmla="*/ 297597 w 452528"/>
                      <a:gd name="connsiteY49" fmla="*/ 388399 h 441743"/>
                      <a:gd name="connsiteX50" fmla="*/ 226635 w 452528"/>
                      <a:gd name="connsiteY50" fmla="*/ 402147 h 441743"/>
                      <a:gd name="connsiteX51" fmla="*/ 226388 w 452528"/>
                      <a:gd name="connsiteY51" fmla="*/ 73926 h 441743"/>
                      <a:gd name="connsiteX52" fmla="*/ 168762 w 452528"/>
                      <a:gd name="connsiteY52" fmla="*/ 85122 h 441743"/>
                      <a:gd name="connsiteX53" fmla="*/ 121920 w 452528"/>
                      <a:gd name="connsiteY53" fmla="*/ 115993 h 441743"/>
                      <a:gd name="connsiteX54" fmla="*/ 90391 w 452528"/>
                      <a:gd name="connsiteY54" fmla="*/ 162423 h 441743"/>
                      <a:gd name="connsiteX55" fmla="*/ 78865 w 452528"/>
                      <a:gd name="connsiteY55" fmla="*/ 220625 h 441743"/>
                      <a:gd name="connsiteX56" fmla="*/ 90391 w 452528"/>
                      <a:gd name="connsiteY56" fmla="*/ 278992 h 441743"/>
                      <a:gd name="connsiteX57" fmla="*/ 121920 w 452528"/>
                      <a:gd name="connsiteY57" fmla="*/ 325587 h 441743"/>
                      <a:gd name="connsiteX58" fmla="*/ 168844 w 452528"/>
                      <a:gd name="connsiteY58" fmla="*/ 356293 h 441743"/>
                      <a:gd name="connsiteX59" fmla="*/ 226717 w 452528"/>
                      <a:gd name="connsiteY59" fmla="*/ 367407 h 441743"/>
                      <a:gd name="connsiteX60" fmla="*/ 284343 w 452528"/>
                      <a:gd name="connsiteY60" fmla="*/ 356293 h 441743"/>
                      <a:gd name="connsiteX61" fmla="*/ 331102 w 452528"/>
                      <a:gd name="connsiteY61" fmla="*/ 325587 h 441743"/>
                      <a:gd name="connsiteX62" fmla="*/ 362632 w 452528"/>
                      <a:gd name="connsiteY62" fmla="*/ 278992 h 441743"/>
                      <a:gd name="connsiteX63" fmla="*/ 374157 w 452528"/>
                      <a:gd name="connsiteY63" fmla="*/ 220625 h 441743"/>
                      <a:gd name="connsiteX64" fmla="*/ 362632 w 452528"/>
                      <a:gd name="connsiteY64" fmla="*/ 162423 h 441743"/>
                      <a:gd name="connsiteX65" fmla="*/ 330938 w 452528"/>
                      <a:gd name="connsiteY65" fmla="*/ 116075 h 441743"/>
                      <a:gd name="connsiteX66" fmla="*/ 283849 w 452528"/>
                      <a:gd name="connsiteY66" fmla="*/ 85122 h 441743"/>
                      <a:gd name="connsiteX67" fmla="*/ 226305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4" y="413260"/>
                          <a:pt x="85863" y="397454"/>
                          <a:pt x="65694" y="377697"/>
                        </a:cubicBezTo>
                        <a:cubicBezTo>
                          <a:pt x="45442" y="357857"/>
                          <a:pt x="29307" y="334313"/>
                          <a:pt x="17617" y="307558"/>
                        </a:cubicBezTo>
                        <a:cubicBezTo>
                          <a:pt x="5927" y="280721"/>
                          <a:pt x="0" y="251496"/>
                          <a:pt x="0" y="220708"/>
                        </a:cubicBezTo>
                        <a:cubicBezTo>
                          <a:pt x="0" y="189918"/>
                          <a:pt x="5845" y="161188"/>
                          <a:pt x="17452" y="134269"/>
                        </a:cubicBezTo>
                        <a:cubicBezTo>
                          <a:pt x="28978" y="107514"/>
                          <a:pt x="45195" y="83805"/>
                          <a:pt x="65529" y="64047"/>
                        </a:cubicBezTo>
                        <a:cubicBezTo>
                          <a:pt x="85863" y="44290"/>
                          <a:pt x="109984"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545"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378"/>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733" y="392515"/>
                        </a:cubicBezTo>
                        <a:cubicBezTo>
                          <a:pt x="173948" y="402147"/>
                          <a:pt x="199304" y="407004"/>
                          <a:pt x="226141" y="407004"/>
                        </a:cubicBezTo>
                        <a:cubicBezTo>
                          <a:pt x="252978" y="407004"/>
                          <a:pt x="278663" y="402147"/>
                          <a:pt x="301878" y="392515"/>
                        </a:cubicBezTo>
                        <a:cubicBezTo>
                          <a:pt x="325175" y="382883"/>
                          <a:pt x="345673" y="369465"/>
                          <a:pt x="362796" y="352836"/>
                        </a:cubicBezTo>
                        <a:cubicBezTo>
                          <a:pt x="379920" y="336206"/>
                          <a:pt x="393503" y="316284"/>
                          <a:pt x="403217" y="293728"/>
                        </a:cubicBezTo>
                        <a:cubicBezTo>
                          <a:pt x="412931" y="271253"/>
                          <a:pt x="417788" y="246639"/>
                          <a:pt x="417788" y="220625"/>
                        </a:cubicBezTo>
                        <a:cubicBezTo>
                          <a:pt x="417788" y="194611"/>
                          <a:pt x="412849" y="170408"/>
                          <a:pt x="403217" y="147934"/>
                        </a:cubicBezTo>
                        <a:cubicBezTo>
                          <a:pt x="393503" y="125378"/>
                          <a:pt x="379920" y="105455"/>
                          <a:pt x="362796" y="88826"/>
                        </a:cubicBezTo>
                        <a:cubicBezTo>
                          <a:pt x="345673" y="72115"/>
                          <a:pt x="325175" y="58779"/>
                          <a:pt x="301878" y="49147"/>
                        </a:cubicBezTo>
                        <a:cubicBezTo>
                          <a:pt x="278663" y="39515"/>
                          <a:pt x="253142" y="34658"/>
                          <a:pt x="226141" y="34658"/>
                        </a:cubicBezTo>
                        <a:close/>
                        <a:moveTo>
                          <a:pt x="226799" y="402064"/>
                        </a:moveTo>
                        <a:cubicBezTo>
                          <a:pt x="201691" y="402064"/>
                          <a:pt x="177817" y="397454"/>
                          <a:pt x="155673" y="388317"/>
                        </a:cubicBezTo>
                        <a:cubicBezTo>
                          <a:pt x="133610" y="379261"/>
                          <a:pt x="114017" y="366418"/>
                          <a:pt x="97635" y="350284"/>
                        </a:cubicBezTo>
                        <a:cubicBezTo>
                          <a:pt x="81253" y="334148"/>
                          <a:pt x="68081" y="314802"/>
                          <a:pt x="58532" y="292658"/>
                        </a:cubicBezTo>
                        <a:cubicBezTo>
                          <a:pt x="48982" y="270430"/>
                          <a:pt x="44125" y="246227"/>
                          <a:pt x="44125" y="220543"/>
                        </a:cubicBezTo>
                        <a:cubicBezTo>
                          <a:pt x="44125" y="194858"/>
                          <a:pt x="48982" y="170655"/>
                          <a:pt x="58532" y="148593"/>
                        </a:cubicBezTo>
                        <a:cubicBezTo>
                          <a:pt x="67999" y="126612"/>
                          <a:pt x="81171" y="107349"/>
                          <a:pt x="97553" y="91214"/>
                        </a:cubicBezTo>
                        <a:cubicBezTo>
                          <a:pt x="113935" y="75078"/>
                          <a:pt x="133363" y="62318"/>
                          <a:pt x="155261" y="53098"/>
                        </a:cubicBezTo>
                        <a:cubicBezTo>
                          <a:pt x="177324" y="43878"/>
                          <a:pt x="201197" y="39186"/>
                          <a:pt x="226305" y="39186"/>
                        </a:cubicBezTo>
                        <a:cubicBezTo>
                          <a:pt x="251414" y="39186"/>
                          <a:pt x="275287" y="43878"/>
                          <a:pt x="297350" y="53098"/>
                        </a:cubicBezTo>
                        <a:cubicBezTo>
                          <a:pt x="319248" y="62318"/>
                          <a:pt x="338676" y="75161"/>
                          <a:pt x="355223" y="91214"/>
                        </a:cubicBezTo>
                        <a:cubicBezTo>
                          <a:pt x="371770" y="107349"/>
                          <a:pt x="385024" y="126695"/>
                          <a:pt x="394491" y="148675"/>
                        </a:cubicBezTo>
                        <a:cubicBezTo>
                          <a:pt x="404040" y="170738"/>
                          <a:pt x="408898" y="194940"/>
                          <a:pt x="408898" y="220625"/>
                        </a:cubicBezTo>
                        <a:cubicBezTo>
                          <a:pt x="408898" y="246310"/>
                          <a:pt x="404040" y="270513"/>
                          <a:pt x="394491" y="292740"/>
                        </a:cubicBezTo>
                        <a:cubicBezTo>
                          <a:pt x="385024" y="314802"/>
                          <a:pt x="371852" y="334230"/>
                          <a:pt x="355388" y="350366"/>
                        </a:cubicBezTo>
                        <a:cubicBezTo>
                          <a:pt x="338923" y="366501"/>
                          <a:pt x="319495" y="379261"/>
                          <a:pt x="297597" y="388399"/>
                        </a:cubicBezTo>
                        <a:cubicBezTo>
                          <a:pt x="275617" y="397537"/>
                          <a:pt x="251743" y="402147"/>
                          <a:pt x="226635" y="402147"/>
                        </a:cubicBezTo>
                        <a:close/>
                        <a:moveTo>
                          <a:pt x="226388" y="73926"/>
                        </a:moveTo>
                        <a:cubicBezTo>
                          <a:pt x="205889" y="73926"/>
                          <a:pt x="186544" y="77713"/>
                          <a:pt x="168762" y="85122"/>
                        </a:cubicBezTo>
                        <a:cubicBezTo>
                          <a:pt x="150898" y="92613"/>
                          <a:pt x="135174" y="102986"/>
                          <a:pt x="121920" y="115993"/>
                        </a:cubicBezTo>
                        <a:cubicBezTo>
                          <a:pt x="108749" y="128917"/>
                          <a:pt x="98129" y="144559"/>
                          <a:pt x="90391" y="162423"/>
                        </a:cubicBezTo>
                        <a:cubicBezTo>
                          <a:pt x="82734" y="180123"/>
                          <a:pt x="78865" y="199715"/>
                          <a:pt x="78865" y="220625"/>
                        </a:cubicBezTo>
                        <a:cubicBezTo>
                          <a:pt x="78865" y="241535"/>
                          <a:pt x="82734" y="261210"/>
                          <a:pt x="90391" y="278992"/>
                        </a:cubicBezTo>
                        <a:cubicBezTo>
                          <a:pt x="98129" y="296938"/>
                          <a:pt x="108749" y="312580"/>
                          <a:pt x="121920" y="325587"/>
                        </a:cubicBezTo>
                        <a:cubicBezTo>
                          <a:pt x="135092" y="338594"/>
                          <a:pt x="150898" y="348884"/>
                          <a:pt x="168844" y="356293"/>
                        </a:cubicBezTo>
                        <a:cubicBezTo>
                          <a:pt x="186708" y="363702"/>
                          <a:pt x="206218" y="367407"/>
                          <a:pt x="226717" y="367407"/>
                        </a:cubicBezTo>
                        <a:cubicBezTo>
                          <a:pt x="247215" y="367407"/>
                          <a:pt x="266644" y="363702"/>
                          <a:pt x="284343" y="356293"/>
                        </a:cubicBezTo>
                        <a:cubicBezTo>
                          <a:pt x="302125" y="348966"/>
                          <a:pt x="317849" y="338594"/>
                          <a:pt x="331102" y="325587"/>
                        </a:cubicBezTo>
                        <a:cubicBezTo>
                          <a:pt x="344274" y="312662"/>
                          <a:pt x="354894" y="296938"/>
                          <a:pt x="362632" y="278992"/>
                        </a:cubicBezTo>
                        <a:cubicBezTo>
                          <a:pt x="370288" y="261210"/>
                          <a:pt x="374157" y="241535"/>
                          <a:pt x="374157" y="220625"/>
                        </a:cubicBezTo>
                        <a:cubicBezTo>
                          <a:pt x="374157" y="199715"/>
                          <a:pt x="370288" y="180123"/>
                          <a:pt x="362632" y="162423"/>
                        </a:cubicBezTo>
                        <a:cubicBezTo>
                          <a:pt x="354894" y="144641"/>
                          <a:pt x="344274" y="129000"/>
                          <a:pt x="330938" y="116075"/>
                        </a:cubicBezTo>
                        <a:cubicBezTo>
                          <a:pt x="317601" y="103068"/>
                          <a:pt x="301713" y="92613"/>
                          <a:pt x="283849" y="85122"/>
                        </a:cubicBezTo>
                        <a:cubicBezTo>
                          <a:pt x="266150" y="77630"/>
                          <a:pt x="246722" y="73926"/>
                          <a:pt x="226305" y="73926"/>
                        </a:cubicBezTo>
                        <a:close/>
                      </a:path>
                    </a:pathLst>
                  </a:custGeom>
                  <a:solidFill>
                    <a:srgbClr val="1D1D1B"/>
                  </a:solidFill>
                  <a:ln w="8232" cap="flat">
                    <a:noFill/>
                    <a:prstDash val="solid"/>
                    <a:miter/>
                  </a:ln>
                </p:spPr>
                <p:txBody>
                  <a:bodyPr rtlCol="0" anchor="ctr"/>
                  <a:lstStyle/>
                  <a:p>
                    <a:endParaRPr lang="en-US"/>
                  </a:p>
                </p:txBody>
              </p:sp>
            </p:grpSp>
            <p:grpSp>
              <p:nvGrpSpPr>
                <p:cNvPr id="63" name="Gráfico 23">
                  <a:extLst>
                    <a:ext uri="{FF2B5EF4-FFF2-40B4-BE49-F238E27FC236}">
                      <a16:creationId xmlns:a16="http://schemas.microsoft.com/office/drawing/2014/main" id="{C9F3BF9C-F85E-8912-F3E3-EFA38B885FA5}"/>
                    </a:ext>
                  </a:extLst>
                </p:cNvPr>
                <p:cNvGrpSpPr/>
                <p:nvPr/>
              </p:nvGrpSpPr>
              <p:grpSpPr>
                <a:xfrm>
                  <a:off x="7213778" y="5169220"/>
                  <a:ext cx="264008" cy="421327"/>
                  <a:chOff x="7213778" y="5169220"/>
                  <a:chExt cx="264008" cy="421327"/>
                </a:xfrm>
                <a:solidFill>
                  <a:srgbClr val="1D1D1B"/>
                </a:solidFill>
              </p:grpSpPr>
              <p:sp>
                <p:nvSpPr>
                  <p:cNvPr id="152" name="Forma Livre: Forma 151">
                    <a:extLst>
                      <a:ext uri="{FF2B5EF4-FFF2-40B4-BE49-F238E27FC236}">
                        <a16:creationId xmlns:a16="http://schemas.microsoft.com/office/drawing/2014/main" id="{B0EEBA2A-149F-D0AE-FA21-132A8FBCC623}"/>
                      </a:ext>
                    </a:extLst>
                  </p:cNvPr>
                  <p:cNvSpPr/>
                  <p:nvPr/>
                </p:nvSpPr>
                <p:spPr>
                  <a:xfrm>
                    <a:off x="7231066" y="5186590"/>
                    <a:ext cx="229351" cy="386505"/>
                  </a:xfrm>
                  <a:custGeom>
                    <a:avLst/>
                    <a:gdLst>
                      <a:gd name="connsiteX0" fmla="*/ 229351 w 229351"/>
                      <a:gd name="connsiteY0" fmla="*/ 0 h 386505"/>
                      <a:gd name="connsiteX1" fmla="*/ 229351 w 229351"/>
                      <a:gd name="connsiteY1" fmla="*/ 40091 h 386505"/>
                      <a:gd name="connsiteX2" fmla="*/ 190001 w 229351"/>
                      <a:gd name="connsiteY2" fmla="*/ 40091 h 386505"/>
                      <a:gd name="connsiteX3" fmla="*/ 131058 w 229351"/>
                      <a:gd name="connsiteY3" fmla="*/ 49805 h 386505"/>
                      <a:gd name="connsiteX4" fmla="*/ 84875 w 229351"/>
                      <a:gd name="connsiteY4" fmla="*/ 78454 h 386505"/>
                      <a:gd name="connsiteX5" fmla="*/ 54745 w 229351"/>
                      <a:gd name="connsiteY5" fmla="*/ 125542 h 386505"/>
                      <a:gd name="connsiteX6" fmla="*/ 43878 w 229351"/>
                      <a:gd name="connsiteY6" fmla="*/ 191153 h 386505"/>
                      <a:gd name="connsiteX7" fmla="*/ 43878 w 229351"/>
                      <a:gd name="connsiteY7" fmla="*/ 386505 h 386505"/>
                      <a:gd name="connsiteX8" fmla="*/ 0 w 229351"/>
                      <a:gd name="connsiteY8" fmla="*/ 386505 h 386505"/>
                      <a:gd name="connsiteX9" fmla="*/ 0 w 229351"/>
                      <a:gd name="connsiteY9" fmla="*/ 0 h 386505"/>
                      <a:gd name="connsiteX10" fmla="*/ 37374 w 229351"/>
                      <a:gd name="connsiteY10" fmla="*/ 0 h 386505"/>
                      <a:gd name="connsiteX11" fmla="*/ 41984 w 229351"/>
                      <a:gd name="connsiteY11" fmla="*/ 74420 h 386505"/>
                      <a:gd name="connsiteX12" fmla="*/ 66187 w 229351"/>
                      <a:gd name="connsiteY12" fmla="*/ 44619 h 386505"/>
                      <a:gd name="connsiteX13" fmla="*/ 99199 w 229351"/>
                      <a:gd name="connsiteY13" fmla="*/ 20992 h 386505"/>
                      <a:gd name="connsiteX14" fmla="*/ 140195 w 229351"/>
                      <a:gd name="connsiteY14" fmla="*/ 5516 h 386505"/>
                      <a:gd name="connsiteX15" fmla="*/ 188437 w 229351"/>
                      <a:gd name="connsiteY15" fmla="*/ 0 h 386505"/>
                      <a:gd name="connsiteX16" fmla="*/ 229269 w 229351"/>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1" h="386505">
                        <a:moveTo>
                          <a:pt x="229351" y="0"/>
                        </a:moveTo>
                        <a:lnTo>
                          <a:pt x="229351" y="40091"/>
                        </a:lnTo>
                        <a:lnTo>
                          <a:pt x="190001" y="40091"/>
                        </a:lnTo>
                        <a:cubicBezTo>
                          <a:pt x="168597" y="40091"/>
                          <a:pt x="149004" y="43302"/>
                          <a:pt x="131058" y="49805"/>
                        </a:cubicBezTo>
                        <a:cubicBezTo>
                          <a:pt x="113111" y="56309"/>
                          <a:pt x="97717" y="65858"/>
                          <a:pt x="84875" y="78454"/>
                        </a:cubicBezTo>
                        <a:cubicBezTo>
                          <a:pt x="72032" y="91049"/>
                          <a:pt x="61989" y="106772"/>
                          <a:pt x="54745" y="125542"/>
                        </a:cubicBezTo>
                        <a:cubicBezTo>
                          <a:pt x="47500" y="144394"/>
                          <a:pt x="43878" y="166210"/>
                          <a:pt x="43878" y="191153"/>
                        </a:cubicBezTo>
                        <a:lnTo>
                          <a:pt x="43878" y="386505"/>
                        </a:lnTo>
                        <a:lnTo>
                          <a:pt x="0" y="386505"/>
                        </a:lnTo>
                        <a:lnTo>
                          <a:pt x="0" y="0"/>
                        </a:lnTo>
                        <a:lnTo>
                          <a:pt x="37374" y="0"/>
                        </a:lnTo>
                        <a:lnTo>
                          <a:pt x="41984" y="74420"/>
                        </a:lnTo>
                        <a:cubicBezTo>
                          <a:pt x="48571" y="63718"/>
                          <a:pt x="56721" y="53839"/>
                          <a:pt x="66187" y="44619"/>
                        </a:cubicBezTo>
                        <a:cubicBezTo>
                          <a:pt x="75737" y="35481"/>
                          <a:pt x="86686" y="27578"/>
                          <a:pt x="99199" y="20992"/>
                        </a:cubicBezTo>
                        <a:cubicBezTo>
                          <a:pt x="111712" y="14406"/>
                          <a:pt x="125377" y="9220"/>
                          <a:pt x="140195" y="5516"/>
                        </a:cubicBezTo>
                        <a:cubicBezTo>
                          <a:pt x="155096" y="1811"/>
                          <a:pt x="171149" y="0"/>
                          <a:pt x="188437" y="0"/>
                        </a:cubicBezTo>
                        <a:lnTo>
                          <a:pt x="229269" y="0"/>
                        </a:lnTo>
                        <a:close/>
                      </a:path>
                    </a:pathLst>
                  </a:custGeom>
                  <a:solidFill>
                    <a:srgbClr val="1D1D1B"/>
                  </a:solidFill>
                  <a:ln w="8232" cap="flat">
                    <a:noFill/>
                    <a:prstDash val="solid"/>
                    <a:miter/>
                  </a:ln>
                </p:spPr>
                <p:txBody>
                  <a:bodyPr rtlCol="0" anchor="ctr"/>
                  <a:lstStyle/>
                  <a:p>
                    <a:endParaRPr lang="en-US"/>
                  </a:p>
                </p:txBody>
              </p:sp>
              <p:sp>
                <p:nvSpPr>
                  <p:cNvPr id="153" name="Forma Livre: Forma 152">
                    <a:extLst>
                      <a:ext uri="{FF2B5EF4-FFF2-40B4-BE49-F238E27FC236}">
                        <a16:creationId xmlns:a16="http://schemas.microsoft.com/office/drawing/2014/main" id="{90F20764-C748-7595-C505-E497C8C8166D}"/>
                      </a:ext>
                    </a:extLst>
                  </p:cNvPr>
                  <p:cNvSpPr/>
                  <p:nvPr/>
                </p:nvSpPr>
                <p:spPr>
                  <a:xfrm>
                    <a:off x="7213778" y="5169220"/>
                    <a:ext cx="264008" cy="421327"/>
                  </a:xfrm>
                  <a:custGeom>
                    <a:avLst/>
                    <a:gdLst>
                      <a:gd name="connsiteX0" fmla="*/ 61248 w 264008"/>
                      <a:gd name="connsiteY0" fmla="*/ 421245 h 421327"/>
                      <a:gd name="connsiteX1" fmla="*/ 17370 w 264008"/>
                      <a:gd name="connsiteY1" fmla="*/ 421245 h 421327"/>
                      <a:gd name="connsiteX2" fmla="*/ 0 w 264008"/>
                      <a:gd name="connsiteY2" fmla="*/ 403875 h 421327"/>
                      <a:gd name="connsiteX3" fmla="*/ 0 w 264008"/>
                      <a:gd name="connsiteY3" fmla="*/ 17370 h 421327"/>
                      <a:gd name="connsiteX4" fmla="*/ 17370 w 264008"/>
                      <a:gd name="connsiteY4" fmla="*/ 0 h 421327"/>
                      <a:gd name="connsiteX5" fmla="*/ 54744 w 264008"/>
                      <a:gd name="connsiteY5" fmla="*/ 0 h 421327"/>
                      <a:gd name="connsiteX6" fmla="*/ 72114 w 264008"/>
                      <a:gd name="connsiteY6" fmla="*/ 16300 h 421327"/>
                      <a:gd name="connsiteX7" fmla="*/ 74008 w 264008"/>
                      <a:gd name="connsiteY7" fmla="*/ 47171 h 421327"/>
                      <a:gd name="connsiteX8" fmla="*/ 108419 w 264008"/>
                      <a:gd name="connsiteY8" fmla="*/ 22968 h 421327"/>
                      <a:gd name="connsiteX9" fmla="*/ 153367 w 264008"/>
                      <a:gd name="connsiteY9" fmla="*/ 6009 h 421327"/>
                      <a:gd name="connsiteX10" fmla="*/ 205807 w 264008"/>
                      <a:gd name="connsiteY10" fmla="*/ 0 h 421327"/>
                      <a:gd name="connsiteX11" fmla="*/ 246639 w 264008"/>
                      <a:gd name="connsiteY11" fmla="*/ 0 h 421327"/>
                      <a:gd name="connsiteX12" fmla="*/ 264009 w 264008"/>
                      <a:gd name="connsiteY12" fmla="*/ 17370 h 421327"/>
                      <a:gd name="connsiteX13" fmla="*/ 264009 w 264008"/>
                      <a:gd name="connsiteY13" fmla="*/ 57461 h 421327"/>
                      <a:gd name="connsiteX14" fmla="*/ 246639 w 264008"/>
                      <a:gd name="connsiteY14" fmla="*/ 74831 h 421327"/>
                      <a:gd name="connsiteX15" fmla="*/ 207289 w 264008"/>
                      <a:gd name="connsiteY15" fmla="*/ 74831 h 421327"/>
                      <a:gd name="connsiteX16" fmla="*/ 154273 w 264008"/>
                      <a:gd name="connsiteY16" fmla="*/ 83558 h 421327"/>
                      <a:gd name="connsiteX17" fmla="*/ 114346 w 264008"/>
                      <a:gd name="connsiteY17" fmla="*/ 108254 h 421327"/>
                      <a:gd name="connsiteX18" fmla="*/ 88250 w 264008"/>
                      <a:gd name="connsiteY18" fmla="*/ 149251 h 421327"/>
                      <a:gd name="connsiteX19" fmla="*/ 78536 w 264008"/>
                      <a:gd name="connsiteY19" fmla="*/ 208606 h 421327"/>
                      <a:gd name="connsiteX20" fmla="*/ 78536 w 264008"/>
                      <a:gd name="connsiteY20" fmla="*/ 403958 h 421327"/>
                      <a:gd name="connsiteX21" fmla="*/ 61166 w 264008"/>
                      <a:gd name="connsiteY21" fmla="*/ 421328 h 421327"/>
                      <a:gd name="connsiteX22" fmla="*/ 34740 w 264008"/>
                      <a:gd name="connsiteY22" fmla="*/ 386505 h 421327"/>
                      <a:gd name="connsiteX23" fmla="*/ 43878 w 264008"/>
                      <a:gd name="connsiteY23" fmla="*/ 386505 h 421327"/>
                      <a:gd name="connsiteX24" fmla="*/ 43878 w 264008"/>
                      <a:gd name="connsiteY24" fmla="*/ 208523 h 421327"/>
                      <a:gd name="connsiteX25" fmla="*/ 55897 w 264008"/>
                      <a:gd name="connsiteY25" fmla="*/ 136656 h 421327"/>
                      <a:gd name="connsiteX26" fmla="*/ 90061 w 264008"/>
                      <a:gd name="connsiteY26" fmla="*/ 83393 h 421327"/>
                      <a:gd name="connsiteX27" fmla="*/ 142501 w 264008"/>
                      <a:gd name="connsiteY27" fmla="*/ 50875 h 421327"/>
                      <a:gd name="connsiteX28" fmla="*/ 207371 w 264008"/>
                      <a:gd name="connsiteY28" fmla="*/ 40091 h 421327"/>
                      <a:gd name="connsiteX29" fmla="*/ 229351 w 264008"/>
                      <a:gd name="connsiteY29" fmla="*/ 40091 h 421327"/>
                      <a:gd name="connsiteX30" fmla="*/ 229351 w 264008"/>
                      <a:gd name="connsiteY30" fmla="*/ 34740 h 421327"/>
                      <a:gd name="connsiteX31" fmla="*/ 205889 w 264008"/>
                      <a:gd name="connsiteY31" fmla="*/ 34740 h 421327"/>
                      <a:gd name="connsiteX32" fmla="*/ 161764 w 264008"/>
                      <a:gd name="connsiteY32" fmla="*/ 39762 h 421327"/>
                      <a:gd name="connsiteX33" fmla="*/ 124719 w 264008"/>
                      <a:gd name="connsiteY33" fmla="*/ 53674 h 421327"/>
                      <a:gd name="connsiteX34" fmla="*/ 95577 w 264008"/>
                      <a:gd name="connsiteY34" fmla="*/ 74502 h 421327"/>
                      <a:gd name="connsiteX35" fmla="*/ 74090 w 264008"/>
                      <a:gd name="connsiteY35" fmla="*/ 100845 h 421327"/>
                      <a:gd name="connsiteX36" fmla="*/ 55073 w 264008"/>
                      <a:gd name="connsiteY36" fmla="*/ 108583 h 421327"/>
                      <a:gd name="connsiteX37" fmla="*/ 41984 w 264008"/>
                      <a:gd name="connsiteY37" fmla="*/ 92778 h 421327"/>
                      <a:gd name="connsiteX38" fmla="*/ 38445 w 264008"/>
                      <a:gd name="connsiteY38" fmla="*/ 34658 h 421327"/>
                      <a:gd name="connsiteX39" fmla="*/ 34740 w 264008"/>
                      <a:gd name="connsiteY39" fmla="*/ 34658 h 421327"/>
                      <a:gd name="connsiteX40" fmla="*/ 34740 w 264008"/>
                      <a:gd name="connsiteY40" fmla="*/ 386505 h 4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8" h="421327">
                        <a:moveTo>
                          <a:pt x="61248" y="421245"/>
                        </a:moveTo>
                        <a:lnTo>
                          <a:pt x="17370" y="421245"/>
                        </a:lnTo>
                        <a:cubicBezTo>
                          <a:pt x="7820" y="421245"/>
                          <a:pt x="0" y="413507"/>
                          <a:pt x="0" y="403875"/>
                        </a:cubicBezTo>
                        <a:lnTo>
                          <a:pt x="0" y="17370"/>
                        </a:lnTo>
                        <a:cubicBezTo>
                          <a:pt x="0" y="7821"/>
                          <a:pt x="7738" y="0"/>
                          <a:pt x="17370" y="0"/>
                        </a:cubicBezTo>
                        <a:lnTo>
                          <a:pt x="54744" y="0"/>
                        </a:lnTo>
                        <a:cubicBezTo>
                          <a:pt x="63882" y="0"/>
                          <a:pt x="71538" y="7162"/>
                          <a:pt x="72114" y="16300"/>
                        </a:cubicBezTo>
                        <a:lnTo>
                          <a:pt x="74008" y="47171"/>
                        </a:lnTo>
                        <a:cubicBezTo>
                          <a:pt x="84134" y="37868"/>
                          <a:pt x="95659" y="29801"/>
                          <a:pt x="108419" y="22968"/>
                        </a:cubicBezTo>
                        <a:cubicBezTo>
                          <a:pt x="122084" y="15723"/>
                          <a:pt x="137149" y="10043"/>
                          <a:pt x="153367" y="6009"/>
                        </a:cubicBezTo>
                        <a:cubicBezTo>
                          <a:pt x="169585" y="1976"/>
                          <a:pt x="187202" y="0"/>
                          <a:pt x="205807" y="0"/>
                        </a:cubicBezTo>
                        <a:lnTo>
                          <a:pt x="246639" y="0"/>
                        </a:lnTo>
                        <a:cubicBezTo>
                          <a:pt x="256188" y="0"/>
                          <a:pt x="264009" y="7738"/>
                          <a:pt x="264009" y="17370"/>
                        </a:cubicBezTo>
                        <a:lnTo>
                          <a:pt x="264009" y="57461"/>
                        </a:lnTo>
                        <a:cubicBezTo>
                          <a:pt x="264009" y="67011"/>
                          <a:pt x="256270" y="74831"/>
                          <a:pt x="246639" y="74831"/>
                        </a:cubicBezTo>
                        <a:lnTo>
                          <a:pt x="207289" y="74831"/>
                        </a:lnTo>
                        <a:cubicBezTo>
                          <a:pt x="188025" y="74831"/>
                          <a:pt x="170161" y="77795"/>
                          <a:pt x="154273" y="83558"/>
                        </a:cubicBezTo>
                        <a:cubicBezTo>
                          <a:pt x="138796" y="89155"/>
                          <a:pt x="125377" y="97470"/>
                          <a:pt x="114346" y="108254"/>
                        </a:cubicBezTo>
                        <a:cubicBezTo>
                          <a:pt x="103315" y="119039"/>
                          <a:pt x="94589" y="132787"/>
                          <a:pt x="88250" y="149251"/>
                        </a:cubicBezTo>
                        <a:cubicBezTo>
                          <a:pt x="81828" y="165962"/>
                          <a:pt x="78536" y="185967"/>
                          <a:pt x="78536" y="208606"/>
                        </a:cubicBezTo>
                        <a:lnTo>
                          <a:pt x="78536" y="403958"/>
                        </a:lnTo>
                        <a:cubicBezTo>
                          <a:pt x="78536" y="413507"/>
                          <a:pt x="70797" y="421328"/>
                          <a:pt x="61166" y="421328"/>
                        </a:cubicBezTo>
                        <a:close/>
                        <a:moveTo>
                          <a:pt x="34740" y="386505"/>
                        </a:moveTo>
                        <a:lnTo>
                          <a:pt x="43878" y="386505"/>
                        </a:lnTo>
                        <a:lnTo>
                          <a:pt x="43878" y="208523"/>
                        </a:lnTo>
                        <a:cubicBezTo>
                          <a:pt x="43878" y="181604"/>
                          <a:pt x="47911" y="157401"/>
                          <a:pt x="55897" y="136656"/>
                        </a:cubicBezTo>
                        <a:cubicBezTo>
                          <a:pt x="64047" y="115581"/>
                          <a:pt x="75572" y="97635"/>
                          <a:pt x="90061" y="83393"/>
                        </a:cubicBezTo>
                        <a:cubicBezTo>
                          <a:pt x="104632" y="69069"/>
                          <a:pt x="122249" y="58120"/>
                          <a:pt x="142501" y="50875"/>
                        </a:cubicBezTo>
                        <a:cubicBezTo>
                          <a:pt x="162258" y="43713"/>
                          <a:pt x="184074" y="40091"/>
                          <a:pt x="207371" y="40091"/>
                        </a:cubicBezTo>
                        <a:lnTo>
                          <a:pt x="229351" y="40091"/>
                        </a:lnTo>
                        <a:lnTo>
                          <a:pt x="229351" y="34740"/>
                        </a:lnTo>
                        <a:lnTo>
                          <a:pt x="205889" y="34740"/>
                        </a:lnTo>
                        <a:cubicBezTo>
                          <a:pt x="190083" y="34740"/>
                          <a:pt x="175265" y="36387"/>
                          <a:pt x="161764" y="39762"/>
                        </a:cubicBezTo>
                        <a:cubicBezTo>
                          <a:pt x="148345" y="43055"/>
                          <a:pt x="135833" y="47747"/>
                          <a:pt x="124719" y="53674"/>
                        </a:cubicBezTo>
                        <a:cubicBezTo>
                          <a:pt x="113770" y="59519"/>
                          <a:pt x="103973" y="66517"/>
                          <a:pt x="95577" y="74502"/>
                        </a:cubicBezTo>
                        <a:cubicBezTo>
                          <a:pt x="87097" y="82652"/>
                          <a:pt x="79853" y="91543"/>
                          <a:pt x="74090" y="100845"/>
                        </a:cubicBezTo>
                        <a:cubicBezTo>
                          <a:pt x="70139" y="107267"/>
                          <a:pt x="62400" y="110395"/>
                          <a:pt x="55073" y="108583"/>
                        </a:cubicBezTo>
                        <a:cubicBezTo>
                          <a:pt x="47747" y="106772"/>
                          <a:pt x="42478" y="100351"/>
                          <a:pt x="41984" y="92778"/>
                        </a:cubicBezTo>
                        <a:lnTo>
                          <a:pt x="38445" y="34658"/>
                        </a:lnTo>
                        <a:lnTo>
                          <a:pt x="34740" y="34658"/>
                        </a:lnTo>
                        <a:lnTo>
                          <a:pt x="34740" y="386505"/>
                        </a:lnTo>
                        <a:close/>
                      </a:path>
                    </a:pathLst>
                  </a:custGeom>
                  <a:solidFill>
                    <a:srgbClr val="1D1D1B"/>
                  </a:solidFill>
                  <a:ln w="8232" cap="flat">
                    <a:noFill/>
                    <a:prstDash val="solid"/>
                    <a:miter/>
                  </a:ln>
                </p:spPr>
                <p:txBody>
                  <a:bodyPr rtlCol="0" anchor="ctr"/>
                  <a:lstStyle/>
                  <a:p>
                    <a:endParaRPr lang="en-US"/>
                  </a:p>
                </p:txBody>
              </p:sp>
            </p:grpSp>
            <p:grpSp>
              <p:nvGrpSpPr>
                <p:cNvPr id="128" name="Gráfico 23">
                  <a:extLst>
                    <a:ext uri="{FF2B5EF4-FFF2-40B4-BE49-F238E27FC236}">
                      <a16:creationId xmlns:a16="http://schemas.microsoft.com/office/drawing/2014/main" id="{0F655A18-F047-BE99-E4D1-DE46BE865E93}"/>
                    </a:ext>
                  </a:extLst>
                </p:cNvPr>
                <p:cNvGrpSpPr/>
                <p:nvPr/>
              </p:nvGrpSpPr>
              <p:grpSpPr>
                <a:xfrm>
                  <a:off x="7710513" y="5158848"/>
                  <a:ext cx="452610" cy="563663"/>
                  <a:chOff x="7710513" y="5158848"/>
                  <a:chExt cx="452610" cy="563663"/>
                </a:xfrm>
                <a:solidFill>
                  <a:srgbClr val="1D1D1B"/>
                </a:solidFill>
              </p:grpSpPr>
              <p:sp>
                <p:nvSpPr>
                  <p:cNvPr id="150" name="Forma Livre: Forma 149">
                    <a:extLst>
                      <a:ext uri="{FF2B5EF4-FFF2-40B4-BE49-F238E27FC236}">
                        <a16:creationId xmlns:a16="http://schemas.microsoft.com/office/drawing/2014/main" id="{6AABB8F1-DCE0-B2E2-FF0A-5726761CAC3D}"/>
                      </a:ext>
                    </a:extLst>
                  </p:cNvPr>
                  <p:cNvSpPr/>
                  <p:nvPr/>
                </p:nvSpPr>
                <p:spPr>
                  <a:xfrm>
                    <a:off x="7727883" y="5176300"/>
                    <a:ext cx="417870" cy="528841"/>
                  </a:xfrm>
                  <a:custGeom>
                    <a:avLst/>
                    <a:gdLst>
                      <a:gd name="connsiteX0" fmla="*/ 417788 w 417870"/>
                      <a:gd name="connsiteY0" fmla="*/ 203337 h 528841"/>
                      <a:gd name="connsiteX1" fmla="*/ 402147 w 417870"/>
                      <a:gd name="connsiteY1" fmla="*/ 282861 h 528841"/>
                      <a:gd name="connsiteX2" fmla="*/ 358845 w 417870"/>
                      <a:gd name="connsiteY2" fmla="*/ 347731 h 528841"/>
                      <a:gd name="connsiteX3" fmla="*/ 293563 w 417870"/>
                      <a:gd name="connsiteY3" fmla="*/ 391198 h 528841"/>
                      <a:gd name="connsiteX4" fmla="*/ 211734 w 417870"/>
                      <a:gd name="connsiteY4" fmla="*/ 407004 h 528841"/>
                      <a:gd name="connsiteX5" fmla="*/ 158883 w 417870"/>
                      <a:gd name="connsiteY5" fmla="*/ 400336 h 528841"/>
                      <a:gd name="connsiteX6" fmla="*/ 112536 w 417870"/>
                      <a:gd name="connsiteY6" fmla="*/ 382060 h 528841"/>
                      <a:gd name="connsiteX7" fmla="*/ 73844 w 417870"/>
                      <a:gd name="connsiteY7" fmla="*/ 354235 h 528841"/>
                      <a:gd name="connsiteX8" fmla="*/ 43878 w 417870"/>
                      <a:gd name="connsiteY8" fmla="*/ 318589 h 528841"/>
                      <a:gd name="connsiteX9" fmla="*/ 43878 w 417870"/>
                      <a:gd name="connsiteY9" fmla="*/ 528841 h 528841"/>
                      <a:gd name="connsiteX10" fmla="*/ 0 w 417870"/>
                      <a:gd name="connsiteY10" fmla="*/ 528841 h 528841"/>
                      <a:gd name="connsiteX11" fmla="*/ 0 w 417870"/>
                      <a:gd name="connsiteY11" fmla="*/ 10290 h 528841"/>
                      <a:gd name="connsiteX12" fmla="*/ 37375 w 417870"/>
                      <a:gd name="connsiteY12" fmla="*/ 10290 h 528841"/>
                      <a:gd name="connsiteX13" fmla="*/ 41573 w 417870"/>
                      <a:gd name="connsiteY13" fmla="*/ 90061 h 528841"/>
                      <a:gd name="connsiteX14" fmla="*/ 71374 w 417870"/>
                      <a:gd name="connsiteY14" fmla="*/ 54580 h 528841"/>
                      <a:gd name="connsiteX15" fmla="*/ 110724 w 417870"/>
                      <a:gd name="connsiteY15" fmla="*/ 25932 h 528841"/>
                      <a:gd name="connsiteX16" fmla="*/ 158060 w 417870"/>
                      <a:gd name="connsiteY16" fmla="*/ 6833 h 528841"/>
                      <a:gd name="connsiteX17" fmla="*/ 211487 w 417870"/>
                      <a:gd name="connsiteY17" fmla="*/ 0 h 528841"/>
                      <a:gd name="connsiteX18" fmla="*/ 293152 w 417870"/>
                      <a:gd name="connsiteY18" fmla="*/ 15806 h 528841"/>
                      <a:gd name="connsiteX19" fmla="*/ 358598 w 417870"/>
                      <a:gd name="connsiteY19" fmla="*/ 59108 h 528841"/>
                      <a:gd name="connsiteX20" fmla="*/ 402065 w 417870"/>
                      <a:gd name="connsiteY20" fmla="*/ 123567 h 528841"/>
                      <a:gd name="connsiteX21" fmla="*/ 417870 w 417870"/>
                      <a:gd name="connsiteY21" fmla="*/ 203337 h 528841"/>
                      <a:gd name="connsiteX22" fmla="*/ 373169 w 417870"/>
                      <a:gd name="connsiteY22" fmla="*/ 203337 h 528841"/>
                      <a:gd name="connsiteX23" fmla="*/ 360162 w 417870"/>
                      <a:gd name="connsiteY23" fmla="*/ 138302 h 528841"/>
                      <a:gd name="connsiteX24" fmla="*/ 324846 w 417870"/>
                      <a:gd name="connsiteY24" fmla="*/ 86192 h 528841"/>
                      <a:gd name="connsiteX25" fmla="*/ 272406 w 417870"/>
                      <a:gd name="connsiteY25" fmla="*/ 51699 h 528841"/>
                      <a:gd name="connsiteX26" fmla="*/ 207947 w 417870"/>
                      <a:gd name="connsiteY26" fmla="*/ 39268 h 528841"/>
                      <a:gd name="connsiteX27" fmla="*/ 143489 w 417870"/>
                      <a:gd name="connsiteY27" fmla="*/ 51699 h 528841"/>
                      <a:gd name="connsiteX28" fmla="*/ 90802 w 417870"/>
                      <a:gd name="connsiteY28" fmla="*/ 86192 h 528841"/>
                      <a:gd name="connsiteX29" fmla="*/ 55321 w 417870"/>
                      <a:gd name="connsiteY29" fmla="*/ 138302 h 528841"/>
                      <a:gd name="connsiteX30" fmla="*/ 42314 w 417870"/>
                      <a:gd name="connsiteY30" fmla="*/ 203337 h 528841"/>
                      <a:gd name="connsiteX31" fmla="*/ 55321 w 417870"/>
                      <a:gd name="connsiteY31" fmla="*/ 268372 h 528841"/>
                      <a:gd name="connsiteX32" fmla="*/ 90802 w 417870"/>
                      <a:gd name="connsiteY32" fmla="*/ 320482 h 528841"/>
                      <a:gd name="connsiteX33" fmla="*/ 143489 w 417870"/>
                      <a:gd name="connsiteY33" fmla="*/ 354976 h 528841"/>
                      <a:gd name="connsiteX34" fmla="*/ 207947 w 417870"/>
                      <a:gd name="connsiteY34" fmla="*/ 367407 h 528841"/>
                      <a:gd name="connsiteX35" fmla="*/ 272406 w 417870"/>
                      <a:gd name="connsiteY35" fmla="*/ 354976 h 528841"/>
                      <a:gd name="connsiteX36" fmla="*/ 324846 w 417870"/>
                      <a:gd name="connsiteY36" fmla="*/ 320482 h 528841"/>
                      <a:gd name="connsiteX37" fmla="*/ 360162 w 417870"/>
                      <a:gd name="connsiteY37" fmla="*/ 268372 h 528841"/>
                      <a:gd name="connsiteX38" fmla="*/ 373169 w 417870"/>
                      <a:gd name="connsiteY38" fmla="*/ 203337 h 5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28841">
                        <a:moveTo>
                          <a:pt x="417788" y="203337"/>
                        </a:moveTo>
                        <a:cubicBezTo>
                          <a:pt x="417788" y="231574"/>
                          <a:pt x="412602" y="258082"/>
                          <a:pt x="402147" y="282861"/>
                        </a:cubicBezTo>
                        <a:cubicBezTo>
                          <a:pt x="391692" y="307640"/>
                          <a:pt x="377285" y="329291"/>
                          <a:pt x="358845" y="347731"/>
                        </a:cubicBezTo>
                        <a:cubicBezTo>
                          <a:pt x="340405" y="366172"/>
                          <a:pt x="318672" y="380660"/>
                          <a:pt x="293563" y="391198"/>
                        </a:cubicBezTo>
                        <a:cubicBezTo>
                          <a:pt x="268537" y="401735"/>
                          <a:pt x="241206" y="407004"/>
                          <a:pt x="211734" y="407004"/>
                        </a:cubicBezTo>
                        <a:cubicBezTo>
                          <a:pt x="193129" y="407004"/>
                          <a:pt x="175512" y="404781"/>
                          <a:pt x="158883" y="400336"/>
                        </a:cubicBezTo>
                        <a:cubicBezTo>
                          <a:pt x="142172" y="395890"/>
                          <a:pt x="126777" y="389798"/>
                          <a:pt x="112536" y="382060"/>
                        </a:cubicBezTo>
                        <a:cubicBezTo>
                          <a:pt x="98293" y="374321"/>
                          <a:pt x="85369" y="365019"/>
                          <a:pt x="73844" y="354235"/>
                        </a:cubicBezTo>
                        <a:cubicBezTo>
                          <a:pt x="62236" y="343450"/>
                          <a:pt x="52275" y="331514"/>
                          <a:pt x="43878" y="318589"/>
                        </a:cubicBezTo>
                        <a:lnTo>
                          <a:pt x="43878" y="528841"/>
                        </a:lnTo>
                        <a:lnTo>
                          <a:pt x="0" y="528841"/>
                        </a:lnTo>
                        <a:lnTo>
                          <a:pt x="0" y="10290"/>
                        </a:lnTo>
                        <a:lnTo>
                          <a:pt x="37375" y="10290"/>
                        </a:lnTo>
                        <a:lnTo>
                          <a:pt x="41573" y="90061"/>
                        </a:lnTo>
                        <a:cubicBezTo>
                          <a:pt x="49723" y="77301"/>
                          <a:pt x="59602" y="65529"/>
                          <a:pt x="71374" y="54580"/>
                        </a:cubicBezTo>
                        <a:cubicBezTo>
                          <a:pt x="83064" y="43631"/>
                          <a:pt x="96153" y="34082"/>
                          <a:pt x="110724" y="25932"/>
                        </a:cubicBezTo>
                        <a:cubicBezTo>
                          <a:pt x="125213" y="17782"/>
                          <a:pt x="141019" y="11443"/>
                          <a:pt x="158060" y="6833"/>
                        </a:cubicBezTo>
                        <a:cubicBezTo>
                          <a:pt x="175101" y="2223"/>
                          <a:pt x="192882" y="0"/>
                          <a:pt x="211487" y="0"/>
                        </a:cubicBezTo>
                        <a:cubicBezTo>
                          <a:pt x="240712" y="0"/>
                          <a:pt x="267961" y="5269"/>
                          <a:pt x="293152" y="15806"/>
                        </a:cubicBezTo>
                        <a:cubicBezTo>
                          <a:pt x="318342" y="26343"/>
                          <a:pt x="340158" y="40832"/>
                          <a:pt x="358598" y="59108"/>
                        </a:cubicBezTo>
                        <a:cubicBezTo>
                          <a:pt x="377039" y="77383"/>
                          <a:pt x="391527" y="98952"/>
                          <a:pt x="402065" y="123567"/>
                        </a:cubicBezTo>
                        <a:cubicBezTo>
                          <a:pt x="412602" y="148263"/>
                          <a:pt x="417870" y="174853"/>
                          <a:pt x="417870" y="203337"/>
                        </a:cubicBezTo>
                        <a:close/>
                        <a:moveTo>
                          <a:pt x="373169" y="203337"/>
                        </a:moveTo>
                        <a:cubicBezTo>
                          <a:pt x="373169" y="179957"/>
                          <a:pt x="368806" y="158224"/>
                          <a:pt x="360162" y="138302"/>
                        </a:cubicBezTo>
                        <a:cubicBezTo>
                          <a:pt x="351518" y="118380"/>
                          <a:pt x="339746" y="101010"/>
                          <a:pt x="324846" y="86192"/>
                        </a:cubicBezTo>
                        <a:cubicBezTo>
                          <a:pt x="309945" y="71456"/>
                          <a:pt x="292493" y="59931"/>
                          <a:pt x="272406" y="51699"/>
                        </a:cubicBezTo>
                        <a:cubicBezTo>
                          <a:pt x="252319" y="43466"/>
                          <a:pt x="230833" y="39268"/>
                          <a:pt x="207947" y="39268"/>
                        </a:cubicBezTo>
                        <a:cubicBezTo>
                          <a:pt x="185062" y="39268"/>
                          <a:pt x="163575" y="43384"/>
                          <a:pt x="143489" y="51699"/>
                        </a:cubicBezTo>
                        <a:cubicBezTo>
                          <a:pt x="123402" y="59931"/>
                          <a:pt x="105867" y="71456"/>
                          <a:pt x="90802" y="86192"/>
                        </a:cubicBezTo>
                        <a:cubicBezTo>
                          <a:pt x="75819" y="100928"/>
                          <a:pt x="63965" y="118298"/>
                          <a:pt x="55321" y="138302"/>
                        </a:cubicBezTo>
                        <a:cubicBezTo>
                          <a:pt x="46677" y="158307"/>
                          <a:pt x="42314" y="179957"/>
                          <a:pt x="42314" y="203337"/>
                        </a:cubicBezTo>
                        <a:cubicBezTo>
                          <a:pt x="42314" y="226717"/>
                          <a:pt x="46677" y="248450"/>
                          <a:pt x="55321" y="268372"/>
                        </a:cubicBezTo>
                        <a:cubicBezTo>
                          <a:pt x="63965" y="288377"/>
                          <a:pt x="75819" y="305664"/>
                          <a:pt x="90802" y="320482"/>
                        </a:cubicBezTo>
                        <a:cubicBezTo>
                          <a:pt x="105785" y="335300"/>
                          <a:pt x="123402" y="346743"/>
                          <a:pt x="143489" y="354976"/>
                        </a:cubicBezTo>
                        <a:cubicBezTo>
                          <a:pt x="163575" y="363290"/>
                          <a:pt x="185062" y="367407"/>
                          <a:pt x="207947" y="367407"/>
                        </a:cubicBezTo>
                        <a:cubicBezTo>
                          <a:pt x="230833" y="367407"/>
                          <a:pt x="252319" y="363290"/>
                          <a:pt x="272406" y="354976"/>
                        </a:cubicBezTo>
                        <a:cubicBezTo>
                          <a:pt x="292493" y="346743"/>
                          <a:pt x="310028" y="335218"/>
                          <a:pt x="324846" y="320482"/>
                        </a:cubicBezTo>
                        <a:cubicBezTo>
                          <a:pt x="339746" y="305747"/>
                          <a:pt x="351518" y="288377"/>
                          <a:pt x="360162" y="268372"/>
                        </a:cubicBezTo>
                        <a:cubicBezTo>
                          <a:pt x="368806" y="248368"/>
                          <a:pt x="373169" y="226717"/>
                          <a:pt x="373169" y="203337"/>
                        </a:cubicBezTo>
                        <a:close/>
                      </a:path>
                    </a:pathLst>
                  </a:custGeom>
                  <a:solidFill>
                    <a:srgbClr val="1D1D1B"/>
                  </a:solidFill>
                  <a:ln w="8232" cap="flat">
                    <a:noFill/>
                    <a:prstDash val="solid"/>
                    <a:miter/>
                  </a:ln>
                </p:spPr>
                <p:txBody>
                  <a:bodyPr rtlCol="0" anchor="ctr"/>
                  <a:lstStyle/>
                  <a:p>
                    <a:endParaRPr lang="en-US"/>
                  </a:p>
                </p:txBody>
              </p:sp>
              <p:sp>
                <p:nvSpPr>
                  <p:cNvPr id="151" name="Forma Livre: Forma 150">
                    <a:extLst>
                      <a:ext uri="{FF2B5EF4-FFF2-40B4-BE49-F238E27FC236}">
                        <a16:creationId xmlns:a16="http://schemas.microsoft.com/office/drawing/2014/main" id="{35C35326-73F9-8708-EC55-D703F649B110}"/>
                      </a:ext>
                    </a:extLst>
                  </p:cNvPr>
                  <p:cNvSpPr/>
                  <p:nvPr/>
                </p:nvSpPr>
                <p:spPr>
                  <a:xfrm>
                    <a:off x="7710513" y="5158848"/>
                    <a:ext cx="452610" cy="563663"/>
                  </a:xfrm>
                  <a:custGeom>
                    <a:avLst/>
                    <a:gdLst>
                      <a:gd name="connsiteX0" fmla="*/ 61248 w 452610"/>
                      <a:gd name="connsiteY0" fmla="*/ 563664 h 563663"/>
                      <a:gd name="connsiteX1" fmla="*/ 17370 w 452610"/>
                      <a:gd name="connsiteY1" fmla="*/ 563664 h 563663"/>
                      <a:gd name="connsiteX2" fmla="*/ 0 w 452610"/>
                      <a:gd name="connsiteY2" fmla="*/ 546294 h 563663"/>
                      <a:gd name="connsiteX3" fmla="*/ 0 w 452610"/>
                      <a:gd name="connsiteY3" fmla="*/ 27743 h 563663"/>
                      <a:gd name="connsiteX4" fmla="*/ 17370 w 452610"/>
                      <a:gd name="connsiteY4" fmla="*/ 10373 h 563663"/>
                      <a:gd name="connsiteX5" fmla="*/ 54745 w 452610"/>
                      <a:gd name="connsiteY5" fmla="*/ 10373 h 563663"/>
                      <a:gd name="connsiteX6" fmla="*/ 72115 w 452610"/>
                      <a:gd name="connsiteY6" fmla="*/ 26837 h 563663"/>
                      <a:gd name="connsiteX7" fmla="*/ 74008 w 452610"/>
                      <a:gd name="connsiteY7" fmla="*/ 62071 h 563663"/>
                      <a:gd name="connsiteX8" fmla="*/ 76890 w 452610"/>
                      <a:gd name="connsiteY8" fmla="*/ 59355 h 563663"/>
                      <a:gd name="connsiteX9" fmla="*/ 119533 w 452610"/>
                      <a:gd name="connsiteY9" fmla="*/ 28237 h 563663"/>
                      <a:gd name="connsiteX10" fmla="*/ 170820 w 452610"/>
                      <a:gd name="connsiteY10" fmla="*/ 7491 h 563663"/>
                      <a:gd name="connsiteX11" fmla="*/ 228775 w 452610"/>
                      <a:gd name="connsiteY11" fmla="*/ 0 h 563663"/>
                      <a:gd name="connsiteX12" fmla="*/ 317190 w 452610"/>
                      <a:gd name="connsiteY12" fmla="*/ 17205 h 563663"/>
                      <a:gd name="connsiteX13" fmla="*/ 388152 w 452610"/>
                      <a:gd name="connsiteY13" fmla="*/ 64212 h 563663"/>
                      <a:gd name="connsiteX14" fmla="*/ 435405 w 452610"/>
                      <a:gd name="connsiteY14" fmla="*/ 134186 h 563663"/>
                      <a:gd name="connsiteX15" fmla="*/ 452610 w 452610"/>
                      <a:gd name="connsiteY15" fmla="*/ 220790 h 563663"/>
                      <a:gd name="connsiteX16" fmla="*/ 435652 w 452610"/>
                      <a:gd name="connsiteY16" fmla="*/ 307064 h 563663"/>
                      <a:gd name="connsiteX17" fmla="*/ 388646 w 452610"/>
                      <a:gd name="connsiteY17" fmla="*/ 377450 h 563663"/>
                      <a:gd name="connsiteX18" fmla="*/ 317848 w 452610"/>
                      <a:gd name="connsiteY18" fmla="*/ 424703 h 563663"/>
                      <a:gd name="connsiteX19" fmla="*/ 229269 w 452610"/>
                      <a:gd name="connsiteY19" fmla="*/ 441909 h 563663"/>
                      <a:gd name="connsiteX20" fmla="*/ 171972 w 452610"/>
                      <a:gd name="connsiteY20" fmla="*/ 434664 h 563663"/>
                      <a:gd name="connsiteX21" fmla="*/ 121755 w 452610"/>
                      <a:gd name="connsiteY21" fmla="*/ 414825 h 563663"/>
                      <a:gd name="connsiteX22" fmla="*/ 79524 w 452610"/>
                      <a:gd name="connsiteY22" fmla="*/ 384365 h 563663"/>
                      <a:gd name="connsiteX23" fmla="*/ 78783 w 452610"/>
                      <a:gd name="connsiteY23" fmla="*/ 383706 h 563663"/>
                      <a:gd name="connsiteX24" fmla="*/ 78783 w 452610"/>
                      <a:gd name="connsiteY24" fmla="*/ 546294 h 563663"/>
                      <a:gd name="connsiteX25" fmla="*/ 61413 w 452610"/>
                      <a:gd name="connsiteY25" fmla="*/ 563664 h 563663"/>
                      <a:gd name="connsiteX26" fmla="*/ 34740 w 452610"/>
                      <a:gd name="connsiteY26" fmla="*/ 528924 h 563663"/>
                      <a:gd name="connsiteX27" fmla="*/ 43878 w 452610"/>
                      <a:gd name="connsiteY27" fmla="*/ 528924 h 563663"/>
                      <a:gd name="connsiteX28" fmla="*/ 43878 w 452610"/>
                      <a:gd name="connsiteY28" fmla="*/ 336042 h 563663"/>
                      <a:gd name="connsiteX29" fmla="*/ 56309 w 452610"/>
                      <a:gd name="connsiteY29" fmla="*/ 319412 h 563663"/>
                      <a:gd name="connsiteX30" fmla="*/ 74667 w 452610"/>
                      <a:gd name="connsiteY30" fmla="*/ 325010 h 563663"/>
                      <a:gd name="connsiteX31" fmla="*/ 56721 w 452610"/>
                      <a:gd name="connsiteY31" fmla="*/ 292740 h 563663"/>
                      <a:gd name="connsiteX32" fmla="*/ 42314 w 452610"/>
                      <a:gd name="connsiteY32" fmla="*/ 220790 h 563663"/>
                      <a:gd name="connsiteX33" fmla="*/ 56721 w 452610"/>
                      <a:gd name="connsiteY33" fmla="*/ 148840 h 563663"/>
                      <a:gd name="connsiteX34" fmla="*/ 95989 w 452610"/>
                      <a:gd name="connsiteY34" fmla="*/ 91296 h 563663"/>
                      <a:gd name="connsiteX35" fmla="*/ 154190 w 452610"/>
                      <a:gd name="connsiteY35" fmla="*/ 53098 h 563663"/>
                      <a:gd name="connsiteX36" fmla="*/ 225235 w 452610"/>
                      <a:gd name="connsiteY36" fmla="*/ 39350 h 563663"/>
                      <a:gd name="connsiteX37" fmla="*/ 296362 w 452610"/>
                      <a:gd name="connsiteY37" fmla="*/ 53098 h 563663"/>
                      <a:gd name="connsiteX38" fmla="*/ 354482 w 452610"/>
                      <a:gd name="connsiteY38" fmla="*/ 91378 h 563663"/>
                      <a:gd name="connsiteX39" fmla="*/ 393503 w 452610"/>
                      <a:gd name="connsiteY39" fmla="*/ 148922 h 563663"/>
                      <a:gd name="connsiteX40" fmla="*/ 407909 w 452610"/>
                      <a:gd name="connsiteY40" fmla="*/ 220872 h 563663"/>
                      <a:gd name="connsiteX41" fmla="*/ 393503 w 452610"/>
                      <a:gd name="connsiteY41" fmla="*/ 292822 h 563663"/>
                      <a:gd name="connsiteX42" fmla="*/ 354482 w 452610"/>
                      <a:gd name="connsiteY42" fmla="*/ 350366 h 563663"/>
                      <a:gd name="connsiteX43" fmla="*/ 296362 w 452610"/>
                      <a:gd name="connsiteY43" fmla="*/ 388646 h 563663"/>
                      <a:gd name="connsiteX44" fmla="*/ 225235 w 452610"/>
                      <a:gd name="connsiteY44" fmla="*/ 402394 h 563663"/>
                      <a:gd name="connsiteX45" fmla="*/ 154108 w 452610"/>
                      <a:gd name="connsiteY45" fmla="*/ 388646 h 563663"/>
                      <a:gd name="connsiteX46" fmla="*/ 95906 w 452610"/>
                      <a:gd name="connsiteY46" fmla="*/ 350448 h 563663"/>
                      <a:gd name="connsiteX47" fmla="*/ 76149 w 452610"/>
                      <a:gd name="connsiteY47" fmla="*/ 327398 h 563663"/>
                      <a:gd name="connsiteX48" fmla="*/ 102986 w 452610"/>
                      <a:gd name="connsiteY48" fmla="*/ 359174 h 563663"/>
                      <a:gd name="connsiteX49" fmla="*/ 138138 w 452610"/>
                      <a:gd name="connsiteY49" fmla="*/ 384447 h 563663"/>
                      <a:gd name="connsiteX50" fmla="*/ 180699 w 452610"/>
                      <a:gd name="connsiteY50" fmla="*/ 401241 h 563663"/>
                      <a:gd name="connsiteX51" fmla="*/ 229104 w 452610"/>
                      <a:gd name="connsiteY51" fmla="*/ 407333 h 563663"/>
                      <a:gd name="connsiteX52" fmla="*/ 304265 w 452610"/>
                      <a:gd name="connsiteY52" fmla="*/ 392844 h 563663"/>
                      <a:gd name="connsiteX53" fmla="*/ 363949 w 452610"/>
                      <a:gd name="connsiteY53" fmla="*/ 353082 h 563663"/>
                      <a:gd name="connsiteX54" fmla="*/ 403546 w 452610"/>
                      <a:gd name="connsiteY54" fmla="*/ 293728 h 563663"/>
                      <a:gd name="connsiteX55" fmla="*/ 417788 w 452610"/>
                      <a:gd name="connsiteY55" fmla="*/ 220872 h 563663"/>
                      <a:gd name="connsiteX56" fmla="*/ 403382 w 452610"/>
                      <a:gd name="connsiteY56" fmla="*/ 147934 h 563663"/>
                      <a:gd name="connsiteX57" fmla="*/ 363619 w 452610"/>
                      <a:gd name="connsiteY57" fmla="*/ 88908 h 563663"/>
                      <a:gd name="connsiteX58" fmla="*/ 303689 w 452610"/>
                      <a:gd name="connsiteY58" fmla="*/ 49311 h 563663"/>
                      <a:gd name="connsiteX59" fmla="*/ 228775 w 452610"/>
                      <a:gd name="connsiteY59" fmla="*/ 34822 h 563663"/>
                      <a:gd name="connsiteX60" fmla="*/ 179875 w 452610"/>
                      <a:gd name="connsiteY60" fmla="*/ 41079 h 563663"/>
                      <a:gd name="connsiteX61" fmla="*/ 136574 w 452610"/>
                      <a:gd name="connsiteY61" fmla="*/ 58531 h 563663"/>
                      <a:gd name="connsiteX62" fmla="*/ 100599 w 452610"/>
                      <a:gd name="connsiteY62" fmla="*/ 84710 h 563663"/>
                      <a:gd name="connsiteX63" fmla="*/ 73597 w 452610"/>
                      <a:gd name="connsiteY63" fmla="*/ 116898 h 563663"/>
                      <a:gd name="connsiteX64" fmla="*/ 54498 w 452610"/>
                      <a:gd name="connsiteY64" fmla="*/ 124307 h 563663"/>
                      <a:gd name="connsiteX65" fmla="*/ 41573 w 452610"/>
                      <a:gd name="connsiteY65" fmla="*/ 108419 h 563663"/>
                      <a:gd name="connsiteX66" fmla="*/ 38280 w 452610"/>
                      <a:gd name="connsiteY66" fmla="*/ 45113 h 563663"/>
                      <a:gd name="connsiteX67" fmla="*/ 34740 w 452610"/>
                      <a:gd name="connsiteY67" fmla="*/ 45113 h 563663"/>
                      <a:gd name="connsiteX68" fmla="*/ 34740 w 452610"/>
                      <a:gd name="connsiteY68" fmla="*/ 528924 h 563663"/>
                      <a:gd name="connsiteX69" fmla="*/ 225317 w 452610"/>
                      <a:gd name="connsiteY69" fmla="*/ 74090 h 563663"/>
                      <a:gd name="connsiteX70" fmla="*/ 167445 w 452610"/>
                      <a:gd name="connsiteY70" fmla="*/ 85204 h 563663"/>
                      <a:gd name="connsiteX71" fmla="*/ 120356 w 452610"/>
                      <a:gd name="connsiteY71" fmla="*/ 116075 h 563663"/>
                      <a:gd name="connsiteX72" fmla="*/ 88579 w 452610"/>
                      <a:gd name="connsiteY72" fmla="*/ 162670 h 563663"/>
                      <a:gd name="connsiteX73" fmla="*/ 77054 w 452610"/>
                      <a:gd name="connsiteY73" fmla="*/ 220872 h 563663"/>
                      <a:gd name="connsiteX74" fmla="*/ 88579 w 452610"/>
                      <a:gd name="connsiteY74" fmla="*/ 279074 h 563663"/>
                      <a:gd name="connsiteX75" fmla="*/ 120356 w 452610"/>
                      <a:gd name="connsiteY75" fmla="*/ 325669 h 563663"/>
                      <a:gd name="connsiteX76" fmla="*/ 167445 w 452610"/>
                      <a:gd name="connsiteY76" fmla="*/ 356540 h 563663"/>
                      <a:gd name="connsiteX77" fmla="*/ 225317 w 452610"/>
                      <a:gd name="connsiteY77" fmla="*/ 367653 h 563663"/>
                      <a:gd name="connsiteX78" fmla="*/ 283190 w 452610"/>
                      <a:gd name="connsiteY78" fmla="*/ 356540 h 563663"/>
                      <a:gd name="connsiteX79" fmla="*/ 330032 w 452610"/>
                      <a:gd name="connsiteY79" fmla="*/ 325751 h 563663"/>
                      <a:gd name="connsiteX80" fmla="*/ 361644 w 452610"/>
                      <a:gd name="connsiteY80" fmla="*/ 279074 h 563663"/>
                      <a:gd name="connsiteX81" fmla="*/ 373169 w 452610"/>
                      <a:gd name="connsiteY81" fmla="*/ 220872 h 563663"/>
                      <a:gd name="connsiteX82" fmla="*/ 361644 w 452610"/>
                      <a:gd name="connsiteY82" fmla="*/ 162670 h 563663"/>
                      <a:gd name="connsiteX83" fmla="*/ 330032 w 452610"/>
                      <a:gd name="connsiteY83" fmla="*/ 115993 h 563663"/>
                      <a:gd name="connsiteX84" fmla="*/ 283190 w 452610"/>
                      <a:gd name="connsiteY84" fmla="*/ 85204 h 563663"/>
                      <a:gd name="connsiteX85" fmla="*/ 225317 w 452610"/>
                      <a:gd name="connsiteY85" fmla="*/ 74090 h 56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10" h="563663">
                        <a:moveTo>
                          <a:pt x="61248" y="563664"/>
                        </a:moveTo>
                        <a:lnTo>
                          <a:pt x="17370" y="563664"/>
                        </a:lnTo>
                        <a:cubicBezTo>
                          <a:pt x="7821" y="563664"/>
                          <a:pt x="0" y="555925"/>
                          <a:pt x="0" y="546294"/>
                        </a:cubicBezTo>
                        <a:lnTo>
                          <a:pt x="0" y="27743"/>
                        </a:lnTo>
                        <a:cubicBezTo>
                          <a:pt x="0" y="18193"/>
                          <a:pt x="7738" y="10373"/>
                          <a:pt x="17370" y="10373"/>
                        </a:cubicBezTo>
                        <a:lnTo>
                          <a:pt x="54745" y="10373"/>
                        </a:lnTo>
                        <a:cubicBezTo>
                          <a:pt x="63965" y="10373"/>
                          <a:pt x="71621" y="17617"/>
                          <a:pt x="72115" y="26837"/>
                        </a:cubicBezTo>
                        <a:lnTo>
                          <a:pt x="74008" y="62071"/>
                        </a:lnTo>
                        <a:cubicBezTo>
                          <a:pt x="74996" y="61166"/>
                          <a:pt x="75902" y="60260"/>
                          <a:pt x="76890" y="59355"/>
                        </a:cubicBezTo>
                        <a:cubicBezTo>
                          <a:pt x="89567" y="47500"/>
                          <a:pt x="103891" y="37045"/>
                          <a:pt x="119533" y="28237"/>
                        </a:cubicBezTo>
                        <a:cubicBezTo>
                          <a:pt x="135256" y="19428"/>
                          <a:pt x="152462" y="12431"/>
                          <a:pt x="170820" y="7491"/>
                        </a:cubicBezTo>
                        <a:cubicBezTo>
                          <a:pt x="189260" y="2552"/>
                          <a:pt x="208770" y="0"/>
                          <a:pt x="228775" y="0"/>
                        </a:cubicBezTo>
                        <a:cubicBezTo>
                          <a:pt x="260222" y="0"/>
                          <a:pt x="289941" y="5762"/>
                          <a:pt x="317190" y="17205"/>
                        </a:cubicBezTo>
                        <a:cubicBezTo>
                          <a:pt x="344356" y="28566"/>
                          <a:pt x="368230" y="44372"/>
                          <a:pt x="388152" y="64212"/>
                        </a:cubicBezTo>
                        <a:cubicBezTo>
                          <a:pt x="408074" y="84051"/>
                          <a:pt x="423962" y="107596"/>
                          <a:pt x="435405" y="134186"/>
                        </a:cubicBezTo>
                        <a:cubicBezTo>
                          <a:pt x="446848" y="160941"/>
                          <a:pt x="452610" y="190083"/>
                          <a:pt x="452610" y="220790"/>
                        </a:cubicBezTo>
                        <a:cubicBezTo>
                          <a:pt x="452610" y="251496"/>
                          <a:pt x="446930" y="280227"/>
                          <a:pt x="435652" y="307064"/>
                        </a:cubicBezTo>
                        <a:cubicBezTo>
                          <a:pt x="424374" y="333819"/>
                          <a:pt x="408568" y="357528"/>
                          <a:pt x="388646" y="377450"/>
                        </a:cubicBezTo>
                        <a:cubicBezTo>
                          <a:pt x="368723" y="397372"/>
                          <a:pt x="344850" y="413260"/>
                          <a:pt x="317848" y="424703"/>
                        </a:cubicBezTo>
                        <a:cubicBezTo>
                          <a:pt x="290764" y="436146"/>
                          <a:pt x="260963" y="441909"/>
                          <a:pt x="229269" y="441909"/>
                        </a:cubicBezTo>
                        <a:cubicBezTo>
                          <a:pt x="209264" y="441909"/>
                          <a:pt x="190001" y="439439"/>
                          <a:pt x="171972" y="434664"/>
                        </a:cubicBezTo>
                        <a:cubicBezTo>
                          <a:pt x="154026" y="429889"/>
                          <a:pt x="137150" y="423221"/>
                          <a:pt x="121755" y="414825"/>
                        </a:cubicBezTo>
                        <a:cubicBezTo>
                          <a:pt x="106279" y="406427"/>
                          <a:pt x="92037" y="396137"/>
                          <a:pt x="79524" y="384365"/>
                        </a:cubicBezTo>
                        <a:cubicBezTo>
                          <a:pt x="79277" y="384118"/>
                          <a:pt x="79030" y="383871"/>
                          <a:pt x="78783" y="383706"/>
                        </a:cubicBezTo>
                        <a:lnTo>
                          <a:pt x="78783" y="546294"/>
                        </a:lnTo>
                        <a:cubicBezTo>
                          <a:pt x="78783" y="555843"/>
                          <a:pt x="71045" y="563664"/>
                          <a:pt x="61413" y="563664"/>
                        </a:cubicBezTo>
                        <a:close/>
                        <a:moveTo>
                          <a:pt x="34740" y="528924"/>
                        </a:moveTo>
                        <a:lnTo>
                          <a:pt x="43878" y="528924"/>
                        </a:lnTo>
                        <a:lnTo>
                          <a:pt x="43878" y="336042"/>
                        </a:lnTo>
                        <a:cubicBezTo>
                          <a:pt x="43878" y="328303"/>
                          <a:pt x="48900" y="321553"/>
                          <a:pt x="56309" y="319412"/>
                        </a:cubicBezTo>
                        <a:cubicBezTo>
                          <a:pt x="63060" y="317437"/>
                          <a:pt x="70303" y="319741"/>
                          <a:pt x="74667" y="325010"/>
                        </a:cubicBezTo>
                        <a:cubicBezTo>
                          <a:pt x="67751" y="315049"/>
                          <a:pt x="61742" y="304265"/>
                          <a:pt x="56721" y="292740"/>
                        </a:cubicBezTo>
                        <a:cubicBezTo>
                          <a:pt x="47171" y="270677"/>
                          <a:pt x="42314" y="246474"/>
                          <a:pt x="42314" y="220790"/>
                        </a:cubicBezTo>
                        <a:cubicBezTo>
                          <a:pt x="42314" y="195105"/>
                          <a:pt x="47171" y="170902"/>
                          <a:pt x="56721" y="148840"/>
                        </a:cubicBezTo>
                        <a:cubicBezTo>
                          <a:pt x="66187" y="126942"/>
                          <a:pt x="79442" y="107514"/>
                          <a:pt x="95989" y="91296"/>
                        </a:cubicBezTo>
                        <a:cubicBezTo>
                          <a:pt x="112535" y="74996"/>
                          <a:pt x="132128" y="62154"/>
                          <a:pt x="154190" y="53098"/>
                        </a:cubicBezTo>
                        <a:cubicBezTo>
                          <a:pt x="176335" y="43960"/>
                          <a:pt x="200209" y="39350"/>
                          <a:pt x="225235" y="39350"/>
                        </a:cubicBezTo>
                        <a:cubicBezTo>
                          <a:pt x="250261" y="39350"/>
                          <a:pt x="274217" y="43960"/>
                          <a:pt x="296362" y="53098"/>
                        </a:cubicBezTo>
                        <a:cubicBezTo>
                          <a:pt x="318507" y="62154"/>
                          <a:pt x="338017" y="75078"/>
                          <a:pt x="354482" y="91378"/>
                        </a:cubicBezTo>
                        <a:cubicBezTo>
                          <a:pt x="370864" y="107678"/>
                          <a:pt x="383953" y="127024"/>
                          <a:pt x="393503" y="148922"/>
                        </a:cubicBezTo>
                        <a:cubicBezTo>
                          <a:pt x="403052" y="170985"/>
                          <a:pt x="407909" y="195187"/>
                          <a:pt x="407909" y="220872"/>
                        </a:cubicBezTo>
                        <a:cubicBezTo>
                          <a:pt x="407909" y="246557"/>
                          <a:pt x="403052" y="270760"/>
                          <a:pt x="393503" y="292822"/>
                        </a:cubicBezTo>
                        <a:cubicBezTo>
                          <a:pt x="384036" y="314720"/>
                          <a:pt x="370864" y="334066"/>
                          <a:pt x="354482" y="350366"/>
                        </a:cubicBezTo>
                        <a:cubicBezTo>
                          <a:pt x="338017" y="366665"/>
                          <a:pt x="318507" y="379508"/>
                          <a:pt x="296362" y="388646"/>
                        </a:cubicBezTo>
                        <a:cubicBezTo>
                          <a:pt x="274299" y="397784"/>
                          <a:pt x="250344" y="402394"/>
                          <a:pt x="225235" y="402394"/>
                        </a:cubicBezTo>
                        <a:cubicBezTo>
                          <a:pt x="200127" y="402394"/>
                          <a:pt x="176253" y="397784"/>
                          <a:pt x="154108" y="388646"/>
                        </a:cubicBezTo>
                        <a:cubicBezTo>
                          <a:pt x="132046" y="379590"/>
                          <a:pt x="112453" y="366748"/>
                          <a:pt x="95906" y="350448"/>
                        </a:cubicBezTo>
                        <a:cubicBezTo>
                          <a:pt x="88662" y="343368"/>
                          <a:pt x="82076" y="335630"/>
                          <a:pt x="76149" y="327398"/>
                        </a:cubicBezTo>
                        <a:cubicBezTo>
                          <a:pt x="83640" y="338923"/>
                          <a:pt x="92696" y="349543"/>
                          <a:pt x="102986" y="359174"/>
                        </a:cubicBezTo>
                        <a:cubicBezTo>
                          <a:pt x="113441" y="368971"/>
                          <a:pt x="125295" y="377450"/>
                          <a:pt x="138138" y="384447"/>
                        </a:cubicBezTo>
                        <a:cubicBezTo>
                          <a:pt x="151144" y="391527"/>
                          <a:pt x="165387" y="397207"/>
                          <a:pt x="180699" y="401241"/>
                        </a:cubicBezTo>
                        <a:cubicBezTo>
                          <a:pt x="195846" y="405275"/>
                          <a:pt x="212146" y="407333"/>
                          <a:pt x="229104" y="407333"/>
                        </a:cubicBezTo>
                        <a:cubicBezTo>
                          <a:pt x="256106" y="407333"/>
                          <a:pt x="281379" y="402476"/>
                          <a:pt x="304265" y="392844"/>
                        </a:cubicBezTo>
                        <a:cubicBezTo>
                          <a:pt x="327068" y="383212"/>
                          <a:pt x="347155" y="369876"/>
                          <a:pt x="363949" y="353082"/>
                        </a:cubicBezTo>
                        <a:cubicBezTo>
                          <a:pt x="380743" y="336288"/>
                          <a:pt x="393997" y="316366"/>
                          <a:pt x="403546" y="293728"/>
                        </a:cubicBezTo>
                        <a:cubicBezTo>
                          <a:pt x="413013" y="271171"/>
                          <a:pt x="417788" y="246721"/>
                          <a:pt x="417788" y="220872"/>
                        </a:cubicBezTo>
                        <a:cubicBezTo>
                          <a:pt x="417788" y="195023"/>
                          <a:pt x="412931" y="170326"/>
                          <a:pt x="403382" y="147934"/>
                        </a:cubicBezTo>
                        <a:cubicBezTo>
                          <a:pt x="393750" y="125460"/>
                          <a:pt x="380331" y="105620"/>
                          <a:pt x="363619" y="88908"/>
                        </a:cubicBezTo>
                        <a:cubicBezTo>
                          <a:pt x="346826" y="72279"/>
                          <a:pt x="326657" y="58943"/>
                          <a:pt x="303689" y="49311"/>
                        </a:cubicBezTo>
                        <a:cubicBezTo>
                          <a:pt x="280720" y="39680"/>
                          <a:pt x="255530" y="34822"/>
                          <a:pt x="228775" y="34822"/>
                        </a:cubicBezTo>
                        <a:cubicBezTo>
                          <a:pt x="211816" y="34822"/>
                          <a:pt x="195352" y="36963"/>
                          <a:pt x="179875" y="41079"/>
                        </a:cubicBezTo>
                        <a:cubicBezTo>
                          <a:pt x="164316" y="45278"/>
                          <a:pt x="149745" y="51122"/>
                          <a:pt x="136574" y="58531"/>
                        </a:cubicBezTo>
                        <a:cubicBezTo>
                          <a:pt x="123319" y="65941"/>
                          <a:pt x="111218" y="74749"/>
                          <a:pt x="100599" y="84710"/>
                        </a:cubicBezTo>
                        <a:cubicBezTo>
                          <a:pt x="89979" y="94589"/>
                          <a:pt x="80923" y="105455"/>
                          <a:pt x="73597" y="116898"/>
                        </a:cubicBezTo>
                        <a:cubicBezTo>
                          <a:pt x="69563" y="123237"/>
                          <a:pt x="61824" y="126283"/>
                          <a:pt x="54498" y="124307"/>
                        </a:cubicBezTo>
                        <a:cubicBezTo>
                          <a:pt x="47171" y="122414"/>
                          <a:pt x="41984" y="115993"/>
                          <a:pt x="41573" y="108419"/>
                        </a:cubicBezTo>
                        <a:lnTo>
                          <a:pt x="38280" y="45113"/>
                        </a:lnTo>
                        <a:lnTo>
                          <a:pt x="34740" y="45113"/>
                        </a:lnTo>
                        <a:lnTo>
                          <a:pt x="34740" y="528924"/>
                        </a:lnTo>
                        <a:close/>
                        <a:moveTo>
                          <a:pt x="225317" y="74090"/>
                        </a:moveTo>
                        <a:cubicBezTo>
                          <a:pt x="204819" y="74090"/>
                          <a:pt x="185309" y="77795"/>
                          <a:pt x="167445" y="85204"/>
                        </a:cubicBezTo>
                        <a:cubicBezTo>
                          <a:pt x="149498" y="92613"/>
                          <a:pt x="133692" y="102986"/>
                          <a:pt x="120356" y="116075"/>
                        </a:cubicBezTo>
                        <a:cubicBezTo>
                          <a:pt x="107020" y="129164"/>
                          <a:pt x="96318" y="144888"/>
                          <a:pt x="88579" y="162670"/>
                        </a:cubicBezTo>
                        <a:cubicBezTo>
                          <a:pt x="80923" y="180369"/>
                          <a:pt x="77054" y="199962"/>
                          <a:pt x="77054" y="220872"/>
                        </a:cubicBezTo>
                        <a:cubicBezTo>
                          <a:pt x="77054" y="241782"/>
                          <a:pt x="80923" y="261375"/>
                          <a:pt x="88579" y="279074"/>
                        </a:cubicBezTo>
                        <a:cubicBezTo>
                          <a:pt x="96318" y="296856"/>
                          <a:pt x="106937" y="312579"/>
                          <a:pt x="120356" y="325669"/>
                        </a:cubicBezTo>
                        <a:cubicBezTo>
                          <a:pt x="133692" y="338758"/>
                          <a:pt x="149498" y="349131"/>
                          <a:pt x="167445" y="356540"/>
                        </a:cubicBezTo>
                        <a:cubicBezTo>
                          <a:pt x="185309" y="363949"/>
                          <a:pt x="204819" y="367653"/>
                          <a:pt x="225317" y="367653"/>
                        </a:cubicBezTo>
                        <a:cubicBezTo>
                          <a:pt x="245816" y="367653"/>
                          <a:pt x="265326" y="363949"/>
                          <a:pt x="283190" y="356540"/>
                        </a:cubicBezTo>
                        <a:cubicBezTo>
                          <a:pt x="301054" y="349213"/>
                          <a:pt x="316860" y="338840"/>
                          <a:pt x="330032" y="325751"/>
                        </a:cubicBezTo>
                        <a:cubicBezTo>
                          <a:pt x="343286" y="312662"/>
                          <a:pt x="353905" y="296938"/>
                          <a:pt x="361644" y="279074"/>
                        </a:cubicBezTo>
                        <a:cubicBezTo>
                          <a:pt x="369300" y="261375"/>
                          <a:pt x="373169" y="241864"/>
                          <a:pt x="373169" y="220872"/>
                        </a:cubicBezTo>
                        <a:cubicBezTo>
                          <a:pt x="373169" y="199879"/>
                          <a:pt x="369300" y="180369"/>
                          <a:pt x="361644" y="162670"/>
                        </a:cubicBezTo>
                        <a:cubicBezTo>
                          <a:pt x="353905" y="144805"/>
                          <a:pt x="343286" y="129164"/>
                          <a:pt x="330032" y="115993"/>
                        </a:cubicBezTo>
                        <a:cubicBezTo>
                          <a:pt x="316860" y="102903"/>
                          <a:pt x="301054" y="92531"/>
                          <a:pt x="283190" y="85204"/>
                        </a:cubicBezTo>
                        <a:cubicBezTo>
                          <a:pt x="265326" y="77795"/>
                          <a:pt x="245816" y="74090"/>
                          <a:pt x="225317" y="74090"/>
                        </a:cubicBezTo>
                        <a:close/>
                      </a:path>
                    </a:pathLst>
                  </a:custGeom>
                  <a:solidFill>
                    <a:srgbClr val="1D1D1B"/>
                  </a:solidFill>
                  <a:ln w="8232" cap="flat">
                    <a:noFill/>
                    <a:prstDash val="solid"/>
                    <a:miter/>
                  </a:ln>
                </p:spPr>
                <p:txBody>
                  <a:bodyPr rtlCol="0" anchor="ctr"/>
                  <a:lstStyle/>
                  <a:p>
                    <a:endParaRPr lang="en-US"/>
                  </a:p>
                </p:txBody>
              </p:sp>
            </p:grpSp>
            <p:grpSp>
              <p:nvGrpSpPr>
                <p:cNvPr id="129" name="Gráfico 23">
                  <a:extLst>
                    <a:ext uri="{FF2B5EF4-FFF2-40B4-BE49-F238E27FC236}">
                      <a16:creationId xmlns:a16="http://schemas.microsoft.com/office/drawing/2014/main" id="{514F180D-32CB-C1E2-9FAD-ED2FD77A76B1}"/>
                    </a:ext>
                  </a:extLst>
                </p:cNvPr>
                <p:cNvGrpSpPr/>
                <p:nvPr/>
              </p:nvGrpSpPr>
              <p:grpSpPr>
                <a:xfrm>
                  <a:off x="8390335" y="5159012"/>
                  <a:ext cx="452610" cy="441743"/>
                  <a:chOff x="8390335" y="5159012"/>
                  <a:chExt cx="452610" cy="441743"/>
                </a:xfrm>
                <a:solidFill>
                  <a:srgbClr val="1D1D1B"/>
                </a:solidFill>
              </p:grpSpPr>
              <p:sp>
                <p:nvSpPr>
                  <p:cNvPr id="148" name="Forma Livre: Forma 147">
                    <a:extLst>
                      <a:ext uri="{FF2B5EF4-FFF2-40B4-BE49-F238E27FC236}">
                        <a16:creationId xmlns:a16="http://schemas.microsoft.com/office/drawing/2014/main" id="{3B7213A9-004E-4595-4C36-A38AF273048F}"/>
                      </a:ext>
                    </a:extLst>
                  </p:cNvPr>
                  <p:cNvSpPr/>
                  <p:nvPr/>
                </p:nvSpPr>
                <p:spPr>
                  <a:xfrm>
                    <a:off x="8407787" y="5176300"/>
                    <a:ext cx="418034" cy="407086"/>
                  </a:xfrm>
                  <a:custGeom>
                    <a:avLst/>
                    <a:gdLst>
                      <a:gd name="connsiteX0" fmla="*/ 0 w 418034"/>
                      <a:gd name="connsiteY0" fmla="*/ 203337 h 407086"/>
                      <a:gd name="connsiteX1" fmla="*/ 16053 w 418034"/>
                      <a:gd name="connsiteY1" fmla="*/ 123813 h 407086"/>
                      <a:gd name="connsiteX2" fmla="*/ 60343 w 418034"/>
                      <a:gd name="connsiteY2" fmla="*/ 59108 h 407086"/>
                      <a:gd name="connsiteX3" fmla="*/ 126777 w 418034"/>
                      <a:gd name="connsiteY3" fmla="*/ 15806 h 407086"/>
                      <a:gd name="connsiteX4" fmla="*/ 208852 w 418034"/>
                      <a:gd name="connsiteY4" fmla="*/ 0 h 407086"/>
                      <a:gd name="connsiteX5" fmla="*/ 291257 w 418034"/>
                      <a:gd name="connsiteY5" fmla="*/ 15806 h 407086"/>
                      <a:gd name="connsiteX6" fmla="*/ 357692 w 418034"/>
                      <a:gd name="connsiteY6" fmla="*/ 59108 h 407086"/>
                      <a:gd name="connsiteX7" fmla="*/ 401982 w 418034"/>
                      <a:gd name="connsiteY7" fmla="*/ 123813 h 407086"/>
                      <a:gd name="connsiteX8" fmla="*/ 418035 w 418034"/>
                      <a:gd name="connsiteY8" fmla="*/ 203337 h 407086"/>
                      <a:gd name="connsiteX9" fmla="*/ 401982 w 418034"/>
                      <a:gd name="connsiteY9" fmla="*/ 283272 h 407086"/>
                      <a:gd name="connsiteX10" fmla="*/ 357692 w 418034"/>
                      <a:gd name="connsiteY10" fmla="*/ 347978 h 407086"/>
                      <a:gd name="connsiteX11" fmla="*/ 291257 w 418034"/>
                      <a:gd name="connsiteY11" fmla="*/ 391280 h 407086"/>
                      <a:gd name="connsiteX12" fmla="*/ 208852 w 418034"/>
                      <a:gd name="connsiteY12" fmla="*/ 407086 h 407086"/>
                      <a:gd name="connsiteX13" fmla="*/ 126777 w 418034"/>
                      <a:gd name="connsiteY13" fmla="*/ 391280 h 407086"/>
                      <a:gd name="connsiteX14" fmla="*/ 60590 w 418034"/>
                      <a:gd name="connsiteY14" fmla="*/ 347978 h 407086"/>
                      <a:gd name="connsiteX15" fmla="*/ 16300 w 418034"/>
                      <a:gd name="connsiteY15" fmla="*/ 283272 h 407086"/>
                      <a:gd name="connsiteX16" fmla="*/ 82 w 418034"/>
                      <a:gd name="connsiteY16" fmla="*/ 203337 h 407086"/>
                      <a:gd name="connsiteX17" fmla="*/ 44207 w 418034"/>
                      <a:gd name="connsiteY17" fmla="*/ 203337 h 407086"/>
                      <a:gd name="connsiteX18" fmla="*/ 57214 w 418034"/>
                      <a:gd name="connsiteY18" fmla="*/ 268619 h 407086"/>
                      <a:gd name="connsiteX19" fmla="*/ 92531 w 418034"/>
                      <a:gd name="connsiteY19" fmla="*/ 320730 h 407086"/>
                      <a:gd name="connsiteX20" fmla="*/ 144971 w 418034"/>
                      <a:gd name="connsiteY20" fmla="*/ 355058 h 407086"/>
                      <a:gd name="connsiteX21" fmla="*/ 209429 w 418034"/>
                      <a:gd name="connsiteY21" fmla="*/ 367489 h 407086"/>
                      <a:gd name="connsiteX22" fmla="*/ 273723 w 418034"/>
                      <a:gd name="connsiteY22" fmla="*/ 355058 h 407086"/>
                      <a:gd name="connsiteX23" fmla="*/ 325998 w 418034"/>
                      <a:gd name="connsiteY23" fmla="*/ 320730 h 407086"/>
                      <a:gd name="connsiteX24" fmla="*/ 361314 w 418034"/>
                      <a:gd name="connsiteY24" fmla="*/ 268619 h 407086"/>
                      <a:gd name="connsiteX25" fmla="*/ 374322 w 418034"/>
                      <a:gd name="connsiteY25" fmla="*/ 203337 h 407086"/>
                      <a:gd name="connsiteX26" fmla="*/ 361314 w 418034"/>
                      <a:gd name="connsiteY26" fmla="*/ 138302 h 407086"/>
                      <a:gd name="connsiteX27" fmla="*/ 325834 w 418034"/>
                      <a:gd name="connsiteY27" fmla="*/ 86439 h 407086"/>
                      <a:gd name="connsiteX28" fmla="*/ 273394 w 418034"/>
                      <a:gd name="connsiteY28" fmla="*/ 51946 h 407086"/>
                      <a:gd name="connsiteX29" fmla="*/ 209100 w 418034"/>
                      <a:gd name="connsiteY29" fmla="*/ 39350 h 407086"/>
                      <a:gd name="connsiteX30" fmla="*/ 144806 w 418034"/>
                      <a:gd name="connsiteY30" fmla="*/ 51946 h 407086"/>
                      <a:gd name="connsiteX31" fmla="*/ 92531 w 418034"/>
                      <a:gd name="connsiteY31" fmla="*/ 86439 h 407086"/>
                      <a:gd name="connsiteX32" fmla="*/ 57214 w 418034"/>
                      <a:gd name="connsiteY32" fmla="*/ 138302 h 407086"/>
                      <a:gd name="connsiteX33" fmla="*/ 44207 w 418034"/>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4" h="407086">
                        <a:moveTo>
                          <a:pt x="0" y="203337"/>
                        </a:moveTo>
                        <a:cubicBezTo>
                          <a:pt x="0" y="175101"/>
                          <a:pt x="5351" y="148592"/>
                          <a:pt x="16053" y="123813"/>
                        </a:cubicBezTo>
                        <a:cubicBezTo>
                          <a:pt x="26754" y="99034"/>
                          <a:pt x="41490" y="77466"/>
                          <a:pt x="60343" y="59108"/>
                        </a:cubicBezTo>
                        <a:cubicBezTo>
                          <a:pt x="79194" y="40750"/>
                          <a:pt x="101339" y="26343"/>
                          <a:pt x="126777" y="15806"/>
                        </a:cubicBezTo>
                        <a:cubicBezTo>
                          <a:pt x="152215" y="5269"/>
                          <a:pt x="179546" y="0"/>
                          <a:pt x="208852" y="0"/>
                        </a:cubicBezTo>
                        <a:cubicBezTo>
                          <a:pt x="238160" y="0"/>
                          <a:pt x="265820" y="5269"/>
                          <a:pt x="291257" y="15806"/>
                        </a:cubicBezTo>
                        <a:cubicBezTo>
                          <a:pt x="316696" y="26343"/>
                          <a:pt x="338840"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0" y="366254"/>
                          <a:pt x="316696" y="380743"/>
                          <a:pt x="291257" y="391280"/>
                        </a:cubicBezTo>
                        <a:cubicBezTo>
                          <a:pt x="265820" y="401817"/>
                          <a:pt x="238324" y="407086"/>
                          <a:pt x="208852" y="407086"/>
                        </a:cubicBezTo>
                        <a:cubicBezTo>
                          <a:pt x="179381" y="407086"/>
                          <a:pt x="152215" y="401817"/>
                          <a:pt x="126777" y="391280"/>
                        </a:cubicBezTo>
                        <a:cubicBezTo>
                          <a:pt x="101339" y="380743"/>
                          <a:pt x="79276" y="366254"/>
                          <a:pt x="60590" y="347978"/>
                        </a:cubicBezTo>
                        <a:cubicBezTo>
                          <a:pt x="41903" y="329703"/>
                          <a:pt x="27166" y="308134"/>
                          <a:pt x="16300" y="283272"/>
                        </a:cubicBezTo>
                        <a:cubicBezTo>
                          <a:pt x="5515" y="258494"/>
                          <a:pt x="82" y="231821"/>
                          <a:pt x="82" y="203337"/>
                        </a:cubicBezTo>
                        <a:close/>
                        <a:moveTo>
                          <a:pt x="44207" y="203337"/>
                        </a:moveTo>
                        <a:cubicBezTo>
                          <a:pt x="44207" y="226717"/>
                          <a:pt x="48570" y="248450"/>
                          <a:pt x="57214" y="268619"/>
                        </a:cubicBezTo>
                        <a:cubicBezTo>
                          <a:pt x="65858" y="288706"/>
                          <a:pt x="77630" y="306076"/>
                          <a:pt x="92531" y="320730"/>
                        </a:cubicBezTo>
                        <a:cubicBezTo>
                          <a:pt x="107431" y="335383"/>
                          <a:pt x="124883" y="346826"/>
                          <a:pt x="144971" y="355058"/>
                        </a:cubicBezTo>
                        <a:cubicBezTo>
                          <a:pt x="165057" y="363373"/>
                          <a:pt x="186543" y="367489"/>
                          <a:pt x="209429" y="367489"/>
                        </a:cubicBezTo>
                        <a:cubicBezTo>
                          <a:pt x="232315" y="367489"/>
                          <a:pt x="253719" y="363373"/>
                          <a:pt x="273723" y="355058"/>
                        </a:cubicBezTo>
                        <a:cubicBezTo>
                          <a:pt x="293645" y="346826"/>
                          <a:pt x="311098" y="335383"/>
                          <a:pt x="325998" y="320730"/>
                        </a:cubicBezTo>
                        <a:cubicBezTo>
                          <a:pt x="340898" y="306076"/>
                          <a:pt x="352671" y="288706"/>
                          <a:pt x="361314" y="268619"/>
                        </a:cubicBezTo>
                        <a:cubicBezTo>
                          <a:pt x="369958" y="248532"/>
                          <a:pt x="374322" y="226799"/>
                          <a:pt x="374322" y="203337"/>
                        </a:cubicBezTo>
                        <a:cubicBezTo>
                          <a:pt x="374322" y="179875"/>
                          <a:pt x="369958" y="158224"/>
                          <a:pt x="361314" y="138302"/>
                        </a:cubicBezTo>
                        <a:cubicBezTo>
                          <a:pt x="352671" y="118380"/>
                          <a:pt x="340816" y="101010"/>
                          <a:pt x="325834" y="86439"/>
                        </a:cubicBezTo>
                        <a:cubicBezTo>
                          <a:pt x="310850" y="71785"/>
                          <a:pt x="293316" y="60342"/>
                          <a:pt x="273394" y="51946"/>
                        </a:cubicBezTo>
                        <a:cubicBezTo>
                          <a:pt x="253389" y="43549"/>
                          <a:pt x="231985" y="39350"/>
                          <a:pt x="209100" y="39350"/>
                        </a:cubicBezTo>
                        <a:cubicBezTo>
                          <a:pt x="186214" y="39350"/>
                          <a:pt x="164727" y="43549"/>
                          <a:pt x="144806" y="51946"/>
                        </a:cubicBezTo>
                        <a:cubicBezTo>
                          <a:pt x="124801" y="60342"/>
                          <a:pt x="107431" y="71868"/>
                          <a:pt x="92531" y="86439"/>
                        </a:cubicBezTo>
                        <a:cubicBezTo>
                          <a:pt x="77630" y="101092"/>
                          <a:pt x="65858" y="118380"/>
                          <a:pt x="57214" y="138302"/>
                        </a:cubicBezTo>
                        <a:cubicBezTo>
                          <a:pt x="48570"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149" name="Forma Livre: Forma 148">
                    <a:extLst>
                      <a:ext uri="{FF2B5EF4-FFF2-40B4-BE49-F238E27FC236}">
                        <a16:creationId xmlns:a16="http://schemas.microsoft.com/office/drawing/2014/main" id="{B8BE377A-AFB9-6376-D927-32E77F7F9004}"/>
                      </a:ext>
                    </a:extLst>
                  </p:cNvPr>
                  <p:cNvSpPr/>
                  <p:nvPr/>
                </p:nvSpPr>
                <p:spPr>
                  <a:xfrm>
                    <a:off x="8390335" y="5159012"/>
                    <a:ext cx="452610" cy="441743"/>
                  </a:xfrm>
                  <a:custGeom>
                    <a:avLst/>
                    <a:gdLst>
                      <a:gd name="connsiteX0" fmla="*/ 226141 w 452610"/>
                      <a:gd name="connsiteY0" fmla="*/ 441744 h 441743"/>
                      <a:gd name="connsiteX1" fmla="*/ 137479 w 452610"/>
                      <a:gd name="connsiteY1" fmla="*/ 424621 h 441743"/>
                      <a:gd name="connsiteX2" fmla="*/ 65775 w 452610"/>
                      <a:gd name="connsiteY2" fmla="*/ 377697 h 441743"/>
                      <a:gd name="connsiteX3" fmla="*/ 17699 w 452610"/>
                      <a:gd name="connsiteY3" fmla="*/ 307558 h 441743"/>
                      <a:gd name="connsiteX4" fmla="*/ 0 w 452610"/>
                      <a:gd name="connsiteY4" fmla="*/ 220708 h 441743"/>
                      <a:gd name="connsiteX5" fmla="*/ 17452 w 452610"/>
                      <a:gd name="connsiteY5" fmla="*/ 134269 h 441743"/>
                      <a:gd name="connsiteX6" fmla="*/ 65529 w 452610"/>
                      <a:gd name="connsiteY6" fmla="*/ 64047 h 441743"/>
                      <a:gd name="connsiteX7" fmla="*/ 137397 w 452610"/>
                      <a:gd name="connsiteY7" fmla="*/ 17123 h 441743"/>
                      <a:gd name="connsiteX8" fmla="*/ 226141 w 452610"/>
                      <a:gd name="connsiteY8" fmla="*/ 0 h 441743"/>
                      <a:gd name="connsiteX9" fmla="*/ 315214 w 452610"/>
                      <a:gd name="connsiteY9" fmla="*/ 17123 h 441743"/>
                      <a:gd name="connsiteX10" fmla="*/ 387081 w 452610"/>
                      <a:gd name="connsiteY10" fmla="*/ 64047 h 441743"/>
                      <a:gd name="connsiteX11" fmla="*/ 435158 w 452610"/>
                      <a:gd name="connsiteY11" fmla="*/ 134269 h 441743"/>
                      <a:gd name="connsiteX12" fmla="*/ 452611 w 452610"/>
                      <a:gd name="connsiteY12" fmla="*/ 220708 h 441743"/>
                      <a:gd name="connsiteX13" fmla="*/ 435158 w 452610"/>
                      <a:gd name="connsiteY13" fmla="*/ 307476 h 441743"/>
                      <a:gd name="connsiteX14" fmla="*/ 387081 w 452610"/>
                      <a:gd name="connsiteY14" fmla="*/ 377697 h 441743"/>
                      <a:gd name="connsiteX15" fmla="*/ 315214 w 452610"/>
                      <a:gd name="connsiteY15" fmla="*/ 424621 h 441743"/>
                      <a:gd name="connsiteX16" fmla="*/ 226141 w 452610"/>
                      <a:gd name="connsiteY16" fmla="*/ 441744 h 441743"/>
                      <a:gd name="connsiteX17" fmla="*/ 226141 w 452610"/>
                      <a:gd name="connsiteY17" fmla="*/ 34658 h 441743"/>
                      <a:gd name="connsiteX18" fmla="*/ 150733 w 452610"/>
                      <a:gd name="connsiteY18" fmla="*/ 49147 h 441743"/>
                      <a:gd name="connsiteX19" fmla="*/ 89814 w 452610"/>
                      <a:gd name="connsiteY19" fmla="*/ 88826 h 441743"/>
                      <a:gd name="connsiteX20" fmla="*/ 49393 w 452610"/>
                      <a:gd name="connsiteY20" fmla="*/ 147934 h 441743"/>
                      <a:gd name="connsiteX21" fmla="*/ 34822 w 452610"/>
                      <a:gd name="connsiteY21" fmla="*/ 220625 h 441743"/>
                      <a:gd name="connsiteX22" fmla="*/ 49640 w 452610"/>
                      <a:gd name="connsiteY22" fmla="*/ 293645 h 441743"/>
                      <a:gd name="connsiteX23" fmla="*/ 90144 w 452610"/>
                      <a:gd name="connsiteY23" fmla="*/ 352836 h 441743"/>
                      <a:gd name="connsiteX24" fmla="*/ 150815 w 452610"/>
                      <a:gd name="connsiteY24" fmla="*/ 392515 h 441743"/>
                      <a:gd name="connsiteX25" fmla="*/ 226223 w 452610"/>
                      <a:gd name="connsiteY25" fmla="*/ 407004 h 441743"/>
                      <a:gd name="connsiteX26" fmla="*/ 301960 w 452610"/>
                      <a:gd name="connsiteY26" fmla="*/ 392515 h 441743"/>
                      <a:gd name="connsiteX27" fmla="*/ 362879 w 452610"/>
                      <a:gd name="connsiteY27" fmla="*/ 352836 h 441743"/>
                      <a:gd name="connsiteX28" fmla="*/ 403299 w 452610"/>
                      <a:gd name="connsiteY28" fmla="*/ 293728 h 441743"/>
                      <a:gd name="connsiteX29" fmla="*/ 417870 w 452610"/>
                      <a:gd name="connsiteY29" fmla="*/ 220625 h 441743"/>
                      <a:gd name="connsiteX30" fmla="*/ 403299 w 452610"/>
                      <a:gd name="connsiteY30" fmla="*/ 147934 h 441743"/>
                      <a:gd name="connsiteX31" fmla="*/ 362879 w 452610"/>
                      <a:gd name="connsiteY31" fmla="*/ 88826 h 441743"/>
                      <a:gd name="connsiteX32" fmla="*/ 301960 w 452610"/>
                      <a:gd name="connsiteY32" fmla="*/ 49147 h 441743"/>
                      <a:gd name="connsiteX33" fmla="*/ 226223 w 452610"/>
                      <a:gd name="connsiteY33" fmla="*/ 34658 h 441743"/>
                      <a:gd name="connsiteX34" fmla="*/ 226964 w 452610"/>
                      <a:gd name="connsiteY34" fmla="*/ 402064 h 441743"/>
                      <a:gd name="connsiteX35" fmla="*/ 155837 w 452610"/>
                      <a:gd name="connsiteY35" fmla="*/ 388317 h 441743"/>
                      <a:gd name="connsiteX36" fmla="*/ 97799 w 452610"/>
                      <a:gd name="connsiteY36" fmla="*/ 350284 h 441743"/>
                      <a:gd name="connsiteX37" fmla="*/ 58696 w 452610"/>
                      <a:gd name="connsiteY37" fmla="*/ 292658 h 441743"/>
                      <a:gd name="connsiteX38" fmla="*/ 44289 w 452610"/>
                      <a:gd name="connsiteY38" fmla="*/ 220543 h 441743"/>
                      <a:gd name="connsiteX39" fmla="*/ 58696 w 452610"/>
                      <a:gd name="connsiteY39" fmla="*/ 148593 h 441743"/>
                      <a:gd name="connsiteX40" fmla="*/ 97799 w 452610"/>
                      <a:gd name="connsiteY40" fmla="*/ 91214 h 441743"/>
                      <a:gd name="connsiteX41" fmla="*/ 155507 w 452610"/>
                      <a:gd name="connsiteY41" fmla="*/ 53098 h 441743"/>
                      <a:gd name="connsiteX42" fmla="*/ 226552 w 452610"/>
                      <a:gd name="connsiteY42" fmla="*/ 39186 h 441743"/>
                      <a:gd name="connsiteX43" fmla="*/ 297596 w 452610"/>
                      <a:gd name="connsiteY43" fmla="*/ 53098 h 441743"/>
                      <a:gd name="connsiteX44" fmla="*/ 355470 w 452610"/>
                      <a:gd name="connsiteY44" fmla="*/ 91214 h 441743"/>
                      <a:gd name="connsiteX45" fmla="*/ 394820 w 452610"/>
                      <a:gd name="connsiteY45" fmla="*/ 148675 h 441743"/>
                      <a:gd name="connsiteX46" fmla="*/ 409227 w 452610"/>
                      <a:gd name="connsiteY46" fmla="*/ 220625 h 441743"/>
                      <a:gd name="connsiteX47" fmla="*/ 394820 w 452610"/>
                      <a:gd name="connsiteY47" fmla="*/ 292740 h 441743"/>
                      <a:gd name="connsiteX48" fmla="*/ 355717 w 452610"/>
                      <a:gd name="connsiteY48" fmla="*/ 350366 h 441743"/>
                      <a:gd name="connsiteX49" fmla="*/ 297926 w 452610"/>
                      <a:gd name="connsiteY49" fmla="*/ 388399 h 441743"/>
                      <a:gd name="connsiteX50" fmla="*/ 226964 w 452610"/>
                      <a:gd name="connsiteY50" fmla="*/ 402147 h 441743"/>
                      <a:gd name="connsiteX51" fmla="*/ 226552 w 452610"/>
                      <a:gd name="connsiteY51" fmla="*/ 73926 h 441743"/>
                      <a:gd name="connsiteX52" fmla="*/ 169008 w 452610"/>
                      <a:gd name="connsiteY52" fmla="*/ 85122 h 441743"/>
                      <a:gd name="connsiteX53" fmla="*/ 122167 w 452610"/>
                      <a:gd name="connsiteY53" fmla="*/ 115993 h 441743"/>
                      <a:gd name="connsiteX54" fmla="*/ 90637 w 452610"/>
                      <a:gd name="connsiteY54" fmla="*/ 162423 h 441743"/>
                      <a:gd name="connsiteX55" fmla="*/ 79113 w 452610"/>
                      <a:gd name="connsiteY55" fmla="*/ 220625 h 441743"/>
                      <a:gd name="connsiteX56" fmla="*/ 90637 w 452610"/>
                      <a:gd name="connsiteY56" fmla="*/ 278992 h 441743"/>
                      <a:gd name="connsiteX57" fmla="*/ 122167 w 452610"/>
                      <a:gd name="connsiteY57" fmla="*/ 325587 h 441743"/>
                      <a:gd name="connsiteX58" fmla="*/ 169091 w 452610"/>
                      <a:gd name="connsiteY58" fmla="*/ 356293 h 441743"/>
                      <a:gd name="connsiteX59" fmla="*/ 226964 w 452610"/>
                      <a:gd name="connsiteY59" fmla="*/ 367407 h 441743"/>
                      <a:gd name="connsiteX60" fmla="*/ 284590 w 452610"/>
                      <a:gd name="connsiteY60" fmla="*/ 356293 h 441743"/>
                      <a:gd name="connsiteX61" fmla="*/ 331349 w 452610"/>
                      <a:gd name="connsiteY61" fmla="*/ 325587 h 441743"/>
                      <a:gd name="connsiteX62" fmla="*/ 362879 w 452610"/>
                      <a:gd name="connsiteY62" fmla="*/ 278992 h 441743"/>
                      <a:gd name="connsiteX63" fmla="*/ 374404 w 452610"/>
                      <a:gd name="connsiteY63" fmla="*/ 220625 h 441743"/>
                      <a:gd name="connsiteX64" fmla="*/ 362879 w 452610"/>
                      <a:gd name="connsiteY64" fmla="*/ 162423 h 441743"/>
                      <a:gd name="connsiteX65" fmla="*/ 331185 w 452610"/>
                      <a:gd name="connsiteY65" fmla="*/ 116075 h 441743"/>
                      <a:gd name="connsiteX66" fmla="*/ 284095 w 452610"/>
                      <a:gd name="connsiteY66" fmla="*/ 85122 h 441743"/>
                      <a:gd name="connsiteX67" fmla="*/ 226552 w 452610"/>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610" h="441743">
                        <a:moveTo>
                          <a:pt x="226141" y="441744"/>
                        </a:moveTo>
                        <a:cubicBezTo>
                          <a:pt x="194693" y="441744"/>
                          <a:pt x="164892" y="435981"/>
                          <a:pt x="137479" y="424621"/>
                        </a:cubicBezTo>
                        <a:cubicBezTo>
                          <a:pt x="110065" y="413260"/>
                          <a:pt x="85945" y="397454"/>
                          <a:pt x="65775" y="377697"/>
                        </a:cubicBezTo>
                        <a:cubicBezTo>
                          <a:pt x="45524" y="357857"/>
                          <a:pt x="29389" y="334313"/>
                          <a:pt x="17699" y="307558"/>
                        </a:cubicBezTo>
                        <a:cubicBezTo>
                          <a:pt x="6009" y="280721"/>
                          <a:pt x="0" y="251496"/>
                          <a:pt x="0" y="220708"/>
                        </a:cubicBezTo>
                        <a:cubicBezTo>
                          <a:pt x="0" y="189918"/>
                          <a:pt x="5845" y="161188"/>
                          <a:pt x="17452" y="134269"/>
                        </a:cubicBezTo>
                        <a:cubicBezTo>
                          <a:pt x="28977" y="107514"/>
                          <a:pt x="45195" y="83805"/>
                          <a:pt x="65529" y="64047"/>
                        </a:cubicBezTo>
                        <a:cubicBezTo>
                          <a:pt x="85863" y="44290"/>
                          <a:pt x="109984" y="28484"/>
                          <a:pt x="137397" y="17123"/>
                        </a:cubicBezTo>
                        <a:cubicBezTo>
                          <a:pt x="164810" y="5763"/>
                          <a:pt x="194693" y="0"/>
                          <a:pt x="226141" y="0"/>
                        </a:cubicBezTo>
                        <a:cubicBezTo>
                          <a:pt x="257588" y="0"/>
                          <a:pt x="287801" y="5763"/>
                          <a:pt x="315214" y="17123"/>
                        </a:cubicBezTo>
                        <a:cubicBezTo>
                          <a:pt x="342545" y="28484"/>
                          <a:pt x="366748" y="44290"/>
                          <a:pt x="387081" y="64047"/>
                        </a:cubicBezTo>
                        <a:cubicBezTo>
                          <a:pt x="407497" y="83887"/>
                          <a:pt x="423633" y="107514"/>
                          <a:pt x="435158" y="134269"/>
                        </a:cubicBezTo>
                        <a:cubicBezTo>
                          <a:pt x="446765" y="161188"/>
                          <a:pt x="452611" y="190248"/>
                          <a:pt x="452611" y="220708"/>
                        </a:cubicBezTo>
                        <a:cubicBezTo>
                          <a:pt x="452611" y="251167"/>
                          <a:pt x="446765" y="280638"/>
                          <a:pt x="435158" y="307476"/>
                        </a:cubicBezTo>
                        <a:cubicBezTo>
                          <a:pt x="423633" y="334230"/>
                          <a:pt x="407415" y="357939"/>
                          <a:pt x="387081" y="377697"/>
                        </a:cubicBezTo>
                        <a:cubicBezTo>
                          <a:pt x="366748" y="397454"/>
                          <a:pt x="342627" y="413260"/>
                          <a:pt x="315214" y="424621"/>
                        </a:cubicBezTo>
                        <a:cubicBezTo>
                          <a:pt x="287718" y="435981"/>
                          <a:pt x="257753" y="441744"/>
                          <a:pt x="226141" y="441744"/>
                        </a:cubicBezTo>
                        <a:close/>
                        <a:moveTo>
                          <a:pt x="226141" y="34658"/>
                        </a:moveTo>
                        <a:cubicBezTo>
                          <a:pt x="199304" y="34658"/>
                          <a:pt x="173948" y="39515"/>
                          <a:pt x="150733" y="49147"/>
                        </a:cubicBezTo>
                        <a:cubicBezTo>
                          <a:pt x="127436" y="58779"/>
                          <a:pt x="106937" y="72197"/>
                          <a:pt x="89814" y="88826"/>
                        </a:cubicBezTo>
                        <a:cubicBezTo>
                          <a:pt x="72691" y="105455"/>
                          <a:pt x="59108" y="125378"/>
                          <a:pt x="49393" y="147934"/>
                        </a:cubicBezTo>
                        <a:cubicBezTo>
                          <a:pt x="39680" y="170408"/>
                          <a:pt x="34822" y="194940"/>
                          <a:pt x="34822" y="220625"/>
                        </a:cubicBezTo>
                        <a:cubicBezTo>
                          <a:pt x="34822" y="246310"/>
                          <a:pt x="39762" y="271171"/>
                          <a:pt x="49640" y="293645"/>
                        </a:cubicBezTo>
                        <a:cubicBezTo>
                          <a:pt x="59520" y="316284"/>
                          <a:pt x="73102" y="336206"/>
                          <a:pt x="90144" y="352836"/>
                        </a:cubicBezTo>
                        <a:cubicBezTo>
                          <a:pt x="107184" y="369547"/>
                          <a:pt x="127600" y="382883"/>
                          <a:pt x="150815" y="392515"/>
                        </a:cubicBezTo>
                        <a:cubicBezTo>
                          <a:pt x="174030" y="402147"/>
                          <a:pt x="199386" y="407004"/>
                          <a:pt x="226223" y="407004"/>
                        </a:cubicBezTo>
                        <a:cubicBezTo>
                          <a:pt x="253060" y="407004"/>
                          <a:pt x="278745" y="402147"/>
                          <a:pt x="301960" y="392515"/>
                        </a:cubicBezTo>
                        <a:cubicBezTo>
                          <a:pt x="325257" y="382883"/>
                          <a:pt x="345755" y="369465"/>
                          <a:pt x="362879" y="352836"/>
                        </a:cubicBezTo>
                        <a:cubicBezTo>
                          <a:pt x="380002" y="336206"/>
                          <a:pt x="393585" y="316284"/>
                          <a:pt x="403299" y="293728"/>
                        </a:cubicBezTo>
                        <a:cubicBezTo>
                          <a:pt x="413013" y="271253"/>
                          <a:pt x="417870" y="246639"/>
                          <a:pt x="417870" y="220625"/>
                        </a:cubicBezTo>
                        <a:cubicBezTo>
                          <a:pt x="417870" y="194611"/>
                          <a:pt x="412931" y="170408"/>
                          <a:pt x="403299" y="147934"/>
                        </a:cubicBezTo>
                        <a:cubicBezTo>
                          <a:pt x="393585" y="125378"/>
                          <a:pt x="380002" y="105455"/>
                          <a:pt x="362879" y="88826"/>
                        </a:cubicBezTo>
                        <a:cubicBezTo>
                          <a:pt x="345755" y="72115"/>
                          <a:pt x="325257" y="58779"/>
                          <a:pt x="301960" y="49147"/>
                        </a:cubicBezTo>
                        <a:cubicBezTo>
                          <a:pt x="278745" y="39515"/>
                          <a:pt x="253224" y="34658"/>
                          <a:pt x="226223" y="34658"/>
                        </a:cubicBezTo>
                        <a:close/>
                        <a:moveTo>
                          <a:pt x="226964" y="402064"/>
                        </a:moveTo>
                        <a:cubicBezTo>
                          <a:pt x="201855" y="402064"/>
                          <a:pt x="177981" y="397454"/>
                          <a:pt x="155837" y="388317"/>
                        </a:cubicBezTo>
                        <a:cubicBezTo>
                          <a:pt x="133774" y="379261"/>
                          <a:pt x="114264" y="366418"/>
                          <a:pt x="97799" y="350284"/>
                        </a:cubicBezTo>
                        <a:cubicBezTo>
                          <a:pt x="81334" y="334148"/>
                          <a:pt x="68245" y="314802"/>
                          <a:pt x="58696" y="292658"/>
                        </a:cubicBezTo>
                        <a:cubicBezTo>
                          <a:pt x="49147" y="270430"/>
                          <a:pt x="44289" y="246227"/>
                          <a:pt x="44289" y="220543"/>
                        </a:cubicBezTo>
                        <a:cubicBezTo>
                          <a:pt x="44289" y="194858"/>
                          <a:pt x="49147" y="170655"/>
                          <a:pt x="58696" y="148593"/>
                        </a:cubicBezTo>
                        <a:cubicBezTo>
                          <a:pt x="68163" y="126695"/>
                          <a:pt x="81334" y="107349"/>
                          <a:pt x="97799" y="91214"/>
                        </a:cubicBezTo>
                        <a:cubicBezTo>
                          <a:pt x="114181" y="75078"/>
                          <a:pt x="133610" y="62236"/>
                          <a:pt x="155507" y="53098"/>
                        </a:cubicBezTo>
                        <a:cubicBezTo>
                          <a:pt x="177488" y="43878"/>
                          <a:pt x="201444" y="39186"/>
                          <a:pt x="226552" y="39186"/>
                        </a:cubicBezTo>
                        <a:cubicBezTo>
                          <a:pt x="251661" y="39186"/>
                          <a:pt x="275535" y="43878"/>
                          <a:pt x="297596" y="53098"/>
                        </a:cubicBezTo>
                        <a:cubicBezTo>
                          <a:pt x="319495" y="62318"/>
                          <a:pt x="338923" y="75078"/>
                          <a:pt x="355470" y="91214"/>
                        </a:cubicBezTo>
                        <a:cubicBezTo>
                          <a:pt x="372017" y="107349"/>
                          <a:pt x="385270" y="126695"/>
                          <a:pt x="394820" y="148675"/>
                        </a:cubicBezTo>
                        <a:cubicBezTo>
                          <a:pt x="404369" y="170738"/>
                          <a:pt x="409227" y="194940"/>
                          <a:pt x="409227" y="220625"/>
                        </a:cubicBezTo>
                        <a:cubicBezTo>
                          <a:pt x="409227" y="246310"/>
                          <a:pt x="404369" y="270513"/>
                          <a:pt x="394820" y="292740"/>
                        </a:cubicBezTo>
                        <a:cubicBezTo>
                          <a:pt x="385353" y="314802"/>
                          <a:pt x="372181" y="334230"/>
                          <a:pt x="355717" y="350366"/>
                        </a:cubicBezTo>
                        <a:cubicBezTo>
                          <a:pt x="339335" y="366501"/>
                          <a:pt x="319824" y="379261"/>
                          <a:pt x="297926" y="388399"/>
                        </a:cubicBezTo>
                        <a:cubicBezTo>
                          <a:pt x="275946" y="397537"/>
                          <a:pt x="252072" y="402147"/>
                          <a:pt x="226964" y="402147"/>
                        </a:cubicBezTo>
                        <a:close/>
                        <a:moveTo>
                          <a:pt x="226552" y="73926"/>
                        </a:moveTo>
                        <a:cubicBezTo>
                          <a:pt x="206054" y="73926"/>
                          <a:pt x="186708" y="77713"/>
                          <a:pt x="169008" y="85122"/>
                        </a:cubicBezTo>
                        <a:cubicBezTo>
                          <a:pt x="151145" y="92613"/>
                          <a:pt x="135421" y="102986"/>
                          <a:pt x="122167" y="115993"/>
                        </a:cubicBezTo>
                        <a:cubicBezTo>
                          <a:pt x="108913" y="129000"/>
                          <a:pt x="98293" y="144559"/>
                          <a:pt x="90637" y="162423"/>
                        </a:cubicBezTo>
                        <a:cubicBezTo>
                          <a:pt x="82981" y="180123"/>
                          <a:pt x="79113" y="199715"/>
                          <a:pt x="79113" y="220625"/>
                        </a:cubicBezTo>
                        <a:cubicBezTo>
                          <a:pt x="79113" y="241535"/>
                          <a:pt x="82981" y="261210"/>
                          <a:pt x="90637" y="278992"/>
                        </a:cubicBezTo>
                        <a:cubicBezTo>
                          <a:pt x="98376" y="296938"/>
                          <a:pt x="108995" y="312580"/>
                          <a:pt x="122167" y="325587"/>
                        </a:cubicBezTo>
                        <a:cubicBezTo>
                          <a:pt x="135339" y="338594"/>
                          <a:pt x="151145" y="348884"/>
                          <a:pt x="169091" y="356293"/>
                        </a:cubicBezTo>
                        <a:cubicBezTo>
                          <a:pt x="186955" y="363702"/>
                          <a:pt x="206466" y="367407"/>
                          <a:pt x="226964" y="367407"/>
                        </a:cubicBezTo>
                        <a:cubicBezTo>
                          <a:pt x="247462" y="367407"/>
                          <a:pt x="266890" y="363702"/>
                          <a:pt x="284590" y="356293"/>
                        </a:cubicBezTo>
                        <a:cubicBezTo>
                          <a:pt x="302372" y="348884"/>
                          <a:pt x="318095" y="338594"/>
                          <a:pt x="331349" y="325587"/>
                        </a:cubicBezTo>
                        <a:cubicBezTo>
                          <a:pt x="344521" y="312662"/>
                          <a:pt x="355140" y="296938"/>
                          <a:pt x="362879" y="278992"/>
                        </a:cubicBezTo>
                        <a:cubicBezTo>
                          <a:pt x="370534" y="261210"/>
                          <a:pt x="374404" y="241535"/>
                          <a:pt x="374404" y="220625"/>
                        </a:cubicBezTo>
                        <a:cubicBezTo>
                          <a:pt x="374404" y="199715"/>
                          <a:pt x="370534" y="180123"/>
                          <a:pt x="362879" y="162423"/>
                        </a:cubicBezTo>
                        <a:cubicBezTo>
                          <a:pt x="355140" y="144641"/>
                          <a:pt x="344521" y="129082"/>
                          <a:pt x="331185" y="116075"/>
                        </a:cubicBezTo>
                        <a:cubicBezTo>
                          <a:pt x="317766" y="103068"/>
                          <a:pt x="301960" y="92613"/>
                          <a:pt x="284095" y="85122"/>
                        </a:cubicBezTo>
                        <a:cubicBezTo>
                          <a:pt x="266397" y="77630"/>
                          <a:pt x="246968" y="73926"/>
                          <a:pt x="226552" y="73926"/>
                        </a:cubicBezTo>
                        <a:close/>
                      </a:path>
                    </a:pathLst>
                  </a:custGeom>
                  <a:solidFill>
                    <a:srgbClr val="1D1D1B"/>
                  </a:solidFill>
                  <a:ln w="8232" cap="flat">
                    <a:noFill/>
                    <a:prstDash val="solid"/>
                    <a:miter/>
                  </a:ln>
                </p:spPr>
                <p:txBody>
                  <a:bodyPr rtlCol="0" anchor="ctr"/>
                  <a:lstStyle/>
                  <a:p>
                    <a:endParaRPr lang="en-US"/>
                  </a:p>
                </p:txBody>
              </p:sp>
            </p:grpSp>
            <p:grpSp>
              <p:nvGrpSpPr>
                <p:cNvPr id="130" name="Gráfico 23">
                  <a:extLst>
                    <a:ext uri="{FF2B5EF4-FFF2-40B4-BE49-F238E27FC236}">
                      <a16:creationId xmlns:a16="http://schemas.microsoft.com/office/drawing/2014/main" id="{B86E7FB9-96BC-EC87-5D59-5BE9C7370B46}"/>
                    </a:ext>
                  </a:extLst>
                </p:cNvPr>
                <p:cNvGrpSpPr/>
                <p:nvPr/>
              </p:nvGrpSpPr>
              <p:grpSpPr>
                <a:xfrm>
                  <a:off x="9099298" y="5169220"/>
                  <a:ext cx="264009" cy="421410"/>
                  <a:chOff x="9099298" y="5169220"/>
                  <a:chExt cx="264009" cy="421410"/>
                </a:xfrm>
                <a:solidFill>
                  <a:srgbClr val="1D1D1B"/>
                </a:solidFill>
              </p:grpSpPr>
              <p:sp>
                <p:nvSpPr>
                  <p:cNvPr id="146" name="Forma Livre: Forma 145">
                    <a:extLst>
                      <a:ext uri="{FF2B5EF4-FFF2-40B4-BE49-F238E27FC236}">
                        <a16:creationId xmlns:a16="http://schemas.microsoft.com/office/drawing/2014/main" id="{0B7C73AE-09B3-C7D7-7644-93B2F5D1ECF5}"/>
                      </a:ext>
                    </a:extLst>
                  </p:cNvPr>
                  <p:cNvSpPr/>
                  <p:nvPr/>
                </p:nvSpPr>
                <p:spPr>
                  <a:xfrm>
                    <a:off x="9116750" y="5186590"/>
                    <a:ext cx="229352" cy="386505"/>
                  </a:xfrm>
                  <a:custGeom>
                    <a:avLst/>
                    <a:gdLst>
                      <a:gd name="connsiteX0" fmla="*/ 229270 w 229352"/>
                      <a:gd name="connsiteY0" fmla="*/ 0 h 386505"/>
                      <a:gd name="connsiteX1" fmla="*/ 229270 w 229352"/>
                      <a:gd name="connsiteY1" fmla="*/ 40091 h 386505"/>
                      <a:gd name="connsiteX2" fmla="*/ 190002 w 229352"/>
                      <a:gd name="connsiteY2" fmla="*/ 40091 h 386505"/>
                      <a:gd name="connsiteX3" fmla="*/ 131058 w 229352"/>
                      <a:gd name="connsiteY3" fmla="*/ 49805 h 386505"/>
                      <a:gd name="connsiteX4" fmla="*/ 84875 w 229352"/>
                      <a:gd name="connsiteY4" fmla="*/ 78454 h 386505"/>
                      <a:gd name="connsiteX5" fmla="*/ 54745 w 229352"/>
                      <a:gd name="connsiteY5" fmla="*/ 125542 h 386505"/>
                      <a:gd name="connsiteX6" fmla="*/ 43879 w 229352"/>
                      <a:gd name="connsiteY6" fmla="*/ 191153 h 386505"/>
                      <a:gd name="connsiteX7" fmla="*/ 43879 w 229352"/>
                      <a:gd name="connsiteY7" fmla="*/ 386505 h 386505"/>
                      <a:gd name="connsiteX8" fmla="*/ 0 w 229352"/>
                      <a:gd name="connsiteY8" fmla="*/ 386505 h 386505"/>
                      <a:gd name="connsiteX9" fmla="*/ 0 w 229352"/>
                      <a:gd name="connsiteY9" fmla="*/ 0 h 386505"/>
                      <a:gd name="connsiteX10" fmla="*/ 37375 w 229352"/>
                      <a:gd name="connsiteY10" fmla="*/ 0 h 386505"/>
                      <a:gd name="connsiteX11" fmla="*/ 41985 w 229352"/>
                      <a:gd name="connsiteY11" fmla="*/ 74420 h 386505"/>
                      <a:gd name="connsiteX12" fmla="*/ 66188 w 229352"/>
                      <a:gd name="connsiteY12" fmla="*/ 44619 h 386505"/>
                      <a:gd name="connsiteX13" fmla="*/ 99199 w 229352"/>
                      <a:gd name="connsiteY13" fmla="*/ 20992 h 386505"/>
                      <a:gd name="connsiteX14" fmla="*/ 140196 w 229352"/>
                      <a:gd name="connsiteY14" fmla="*/ 5516 h 386505"/>
                      <a:gd name="connsiteX15" fmla="*/ 188519 w 229352"/>
                      <a:gd name="connsiteY15" fmla="*/ 0 h 386505"/>
                      <a:gd name="connsiteX16" fmla="*/ 229352 w 229352"/>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2" h="386505">
                        <a:moveTo>
                          <a:pt x="229270" y="0"/>
                        </a:moveTo>
                        <a:lnTo>
                          <a:pt x="229270" y="40091"/>
                        </a:lnTo>
                        <a:lnTo>
                          <a:pt x="190002" y="40091"/>
                        </a:lnTo>
                        <a:cubicBezTo>
                          <a:pt x="168598" y="40091"/>
                          <a:pt x="149005" y="43302"/>
                          <a:pt x="131058" y="49805"/>
                        </a:cubicBezTo>
                        <a:cubicBezTo>
                          <a:pt x="113112" y="56309"/>
                          <a:pt x="97718" y="65858"/>
                          <a:pt x="84875" y="78454"/>
                        </a:cubicBezTo>
                        <a:cubicBezTo>
                          <a:pt x="72032" y="91049"/>
                          <a:pt x="61989" y="106772"/>
                          <a:pt x="54745" y="125542"/>
                        </a:cubicBezTo>
                        <a:cubicBezTo>
                          <a:pt x="47500" y="144394"/>
                          <a:pt x="43879" y="166210"/>
                          <a:pt x="43879" y="191153"/>
                        </a:cubicBezTo>
                        <a:lnTo>
                          <a:pt x="43879" y="386505"/>
                        </a:lnTo>
                        <a:lnTo>
                          <a:pt x="0" y="386505"/>
                        </a:lnTo>
                        <a:lnTo>
                          <a:pt x="0" y="0"/>
                        </a:lnTo>
                        <a:lnTo>
                          <a:pt x="37375" y="0"/>
                        </a:lnTo>
                        <a:lnTo>
                          <a:pt x="41985" y="74420"/>
                        </a:lnTo>
                        <a:cubicBezTo>
                          <a:pt x="48571" y="63718"/>
                          <a:pt x="56638" y="53839"/>
                          <a:pt x="66188" y="44619"/>
                        </a:cubicBezTo>
                        <a:cubicBezTo>
                          <a:pt x="75738" y="35481"/>
                          <a:pt x="86769" y="27578"/>
                          <a:pt x="99199" y="20992"/>
                        </a:cubicBezTo>
                        <a:cubicBezTo>
                          <a:pt x="111630" y="14406"/>
                          <a:pt x="125296" y="9220"/>
                          <a:pt x="140196" y="5516"/>
                        </a:cubicBezTo>
                        <a:cubicBezTo>
                          <a:pt x="155097" y="1811"/>
                          <a:pt x="171149" y="0"/>
                          <a:pt x="188519" y="0"/>
                        </a:cubicBezTo>
                        <a:lnTo>
                          <a:pt x="229352" y="0"/>
                        </a:lnTo>
                        <a:close/>
                      </a:path>
                    </a:pathLst>
                  </a:custGeom>
                  <a:solidFill>
                    <a:srgbClr val="1D1D1B"/>
                  </a:solidFill>
                  <a:ln w="8232" cap="flat">
                    <a:noFill/>
                    <a:prstDash val="solid"/>
                    <a:miter/>
                  </a:ln>
                </p:spPr>
                <p:txBody>
                  <a:bodyPr rtlCol="0" anchor="ctr"/>
                  <a:lstStyle/>
                  <a:p>
                    <a:endParaRPr lang="en-US"/>
                  </a:p>
                </p:txBody>
              </p:sp>
              <p:sp>
                <p:nvSpPr>
                  <p:cNvPr id="147" name="Forma Livre: Forma 146">
                    <a:extLst>
                      <a:ext uri="{FF2B5EF4-FFF2-40B4-BE49-F238E27FC236}">
                        <a16:creationId xmlns:a16="http://schemas.microsoft.com/office/drawing/2014/main" id="{D4F94260-7E06-4EF6-1E57-F2403FE89CC0}"/>
                      </a:ext>
                    </a:extLst>
                  </p:cNvPr>
                  <p:cNvSpPr/>
                  <p:nvPr/>
                </p:nvSpPr>
                <p:spPr>
                  <a:xfrm>
                    <a:off x="9099298" y="5169220"/>
                    <a:ext cx="264009" cy="421410"/>
                  </a:xfrm>
                  <a:custGeom>
                    <a:avLst/>
                    <a:gdLst>
                      <a:gd name="connsiteX0" fmla="*/ 61249 w 264009"/>
                      <a:gd name="connsiteY0" fmla="*/ 421245 h 421410"/>
                      <a:gd name="connsiteX1" fmla="*/ 17371 w 264009"/>
                      <a:gd name="connsiteY1" fmla="*/ 421245 h 421410"/>
                      <a:gd name="connsiteX2" fmla="*/ 0 w 264009"/>
                      <a:gd name="connsiteY2" fmla="*/ 403875 h 421410"/>
                      <a:gd name="connsiteX3" fmla="*/ 0 w 264009"/>
                      <a:gd name="connsiteY3" fmla="*/ 17370 h 421410"/>
                      <a:gd name="connsiteX4" fmla="*/ 17371 w 264009"/>
                      <a:gd name="connsiteY4" fmla="*/ 0 h 421410"/>
                      <a:gd name="connsiteX5" fmla="*/ 54745 w 264009"/>
                      <a:gd name="connsiteY5" fmla="*/ 0 h 421410"/>
                      <a:gd name="connsiteX6" fmla="*/ 72115 w 264009"/>
                      <a:gd name="connsiteY6" fmla="*/ 16300 h 421410"/>
                      <a:gd name="connsiteX7" fmla="*/ 74009 w 264009"/>
                      <a:gd name="connsiteY7" fmla="*/ 47171 h 421410"/>
                      <a:gd name="connsiteX8" fmla="*/ 108419 w 264009"/>
                      <a:gd name="connsiteY8" fmla="*/ 23050 h 421410"/>
                      <a:gd name="connsiteX9" fmla="*/ 153367 w 264009"/>
                      <a:gd name="connsiteY9" fmla="*/ 6092 h 421410"/>
                      <a:gd name="connsiteX10" fmla="*/ 205807 w 264009"/>
                      <a:gd name="connsiteY10" fmla="*/ 82 h 421410"/>
                      <a:gd name="connsiteX11" fmla="*/ 246640 w 264009"/>
                      <a:gd name="connsiteY11" fmla="*/ 82 h 421410"/>
                      <a:gd name="connsiteX12" fmla="*/ 264010 w 264009"/>
                      <a:gd name="connsiteY12" fmla="*/ 17452 h 421410"/>
                      <a:gd name="connsiteX13" fmla="*/ 264010 w 264009"/>
                      <a:gd name="connsiteY13" fmla="*/ 57544 h 421410"/>
                      <a:gd name="connsiteX14" fmla="*/ 246640 w 264009"/>
                      <a:gd name="connsiteY14" fmla="*/ 74914 h 421410"/>
                      <a:gd name="connsiteX15" fmla="*/ 207372 w 264009"/>
                      <a:gd name="connsiteY15" fmla="*/ 74914 h 421410"/>
                      <a:gd name="connsiteX16" fmla="*/ 154355 w 264009"/>
                      <a:gd name="connsiteY16" fmla="*/ 83640 h 421410"/>
                      <a:gd name="connsiteX17" fmla="*/ 114429 w 264009"/>
                      <a:gd name="connsiteY17" fmla="*/ 108337 h 421410"/>
                      <a:gd name="connsiteX18" fmla="*/ 88333 w 264009"/>
                      <a:gd name="connsiteY18" fmla="*/ 149334 h 421410"/>
                      <a:gd name="connsiteX19" fmla="*/ 78619 w 264009"/>
                      <a:gd name="connsiteY19" fmla="*/ 208688 h 421410"/>
                      <a:gd name="connsiteX20" fmla="*/ 78619 w 264009"/>
                      <a:gd name="connsiteY20" fmla="*/ 404040 h 421410"/>
                      <a:gd name="connsiteX21" fmla="*/ 61249 w 264009"/>
                      <a:gd name="connsiteY21" fmla="*/ 421410 h 421410"/>
                      <a:gd name="connsiteX22" fmla="*/ 34741 w 264009"/>
                      <a:gd name="connsiteY22" fmla="*/ 386505 h 421410"/>
                      <a:gd name="connsiteX23" fmla="*/ 43879 w 264009"/>
                      <a:gd name="connsiteY23" fmla="*/ 386505 h 421410"/>
                      <a:gd name="connsiteX24" fmla="*/ 43879 w 264009"/>
                      <a:gd name="connsiteY24" fmla="*/ 208523 h 421410"/>
                      <a:gd name="connsiteX25" fmla="*/ 55897 w 264009"/>
                      <a:gd name="connsiteY25" fmla="*/ 136656 h 421410"/>
                      <a:gd name="connsiteX26" fmla="*/ 90062 w 264009"/>
                      <a:gd name="connsiteY26" fmla="*/ 83393 h 421410"/>
                      <a:gd name="connsiteX27" fmla="*/ 142501 w 264009"/>
                      <a:gd name="connsiteY27" fmla="*/ 50875 h 421410"/>
                      <a:gd name="connsiteX28" fmla="*/ 207372 w 264009"/>
                      <a:gd name="connsiteY28" fmla="*/ 40091 h 421410"/>
                      <a:gd name="connsiteX29" fmla="*/ 229270 w 264009"/>
                      <a:gd name="connsiteY29" fmla="*/ 40091 h 421410"/>
                      <a:gd name="connsiteX30" fmla="*/ 229270 w 264009"/>
                      <a:gd name="connsiteY30" fmla="*/ 34740 h 421410"/>
                      <a:gd name="connsiteX31" fmla="*/ 205807 w 264009"/>
                      <a:gd name="connsiteY31" fmla="*/ 34740 h 421410"/>
                      <a:gd name="connsiteX32" fmla="*/ 161682 w 264009"/>
                      <a:gd name="connsiteY32" fmla="*/ 39762 h 421410"/>
                      <a:gd name="connsiteX33" fmla="*/ 124637 w 264009"/>
                      <a:gd name="connsiteY33" fmla="*/ 53674 h 421410"/>
                      <a:gd name="connsiteX34" fmla="*/ 95495 w 264009"/>
                      <a:gd name="connsiteY34" fmla="*/ 74502 h 421410"/>
                      <a:gd name="connsiteX35" fmla="*/ 74009 w 264009"/>
                      <a:gd name="connsiteY35" fmla="*/ 100845 h 421410"/>
                      <a:gd name="connsiteX36" fmla="*/ 54992 w 264009"/>
                      <a:gd name="connsiteY36" fmla="*/ 108583 h 421410"/>
                      <a:gd name="connsiteX37" fmla="*/ 41903 w 264009"/>
                      <a:gd name="connsiteY37" fmla="*/ 92778 h 421410"/>
                      <a:gd name="connsiteX38" fmla="*/ 38363 w 264009"/>
                      <a:gd name="connsiteY38" fmla="*/ 34658 h 421410"/>
                      <a:gd name="connsiteX39" fmla="*/ 34659 w 264009"/>
                      <a:gd name="connsiteY39" fmla="*/ 34658 h 421410"/>
                      <a:gd name="connsiteX40" fmla="*/ 34659 w 264009"/>
                      <a:gd name="connsiteY40" fmla="*/ 386505 h 42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9" h="421410">
                        <a:moveTo>
                          <a:pt x="61249" y="421245"/>
                        </a:moveTo>
                        <a:lnTo>
                          <a:pt x="17371" y="421245"/>
                        </a:lnTo>
                        <a:cubicBezTo>
                          <a:pt x="7821" y="421245"/>
                          <a:pt x="0" y="413507"/>
                          <a:pt x="0" y="403875"/>
                        </a:cubicBezTo>
                        <a:lnTo>
                          <a:pt x="0" y="17370"/>
                        </a:lnTo>
                        <a:cubicBezTo>
                          <a:pt x="0" y="7821"/>
                          <a:pt x="7739" y="0"/>
                          <a:pt x="17371" y="0"/>
                        </a:cubicBezTo>
                        <a:lnTo>
                          <a:pt x="54745" y="0"/>
                        </a:lnTo>
                        <a:cubicBezTo>
                          <a:pt x="63883" y="0"/>
                          <a:pt x="71539" y="7162"/>
                          <a:pt x="72115" y="16300"/>
                        </a:cubicBezTo>
                        <a:lnTo>
                          <a:pt x="74009" y="47171"/>
                        </a:lnTo>
                        <a:cubicBezTo>
                          <a:pt x="84135" y="37868"/>
                          <a:pt x="95659" y="29801"/>
                          <a:pt x="108419" y="23050"/>
                        </a:cubicBezTo>
                        <a:cubicBezTo>
                          <a:pt x="122085" y="15806"/>
                          <a:pt x="137232" y="10126"/>
                          <a:pt x="153367" y="6092"/>
                        </a:cubicBezTo>
                        <a:cubicBezTo>
                          <a:pt x="169586" y="2058"/>
                          <a:pt x="187203" y="82"/>
                          <a:pt x="205807" y="82"/>
                        </a:cubicBezTo>
                        <a:lnTo>
                          <a:pt x="246640" y="82"/>
                        </a:lnTo>
                        <a:cubicBezTo>
                          <a:pt x="256188" y="82"/>
                          <a:pt x="264010" y="7821"/>
                          <a:pt x="264010" y="17452"/>
                        </a:cubicBezTo>
                        <a:lnTo>
                          <a:pt x="264010" y="57544"/>
                        </a:lnTo>
                        <a:cubicBezTo>
                          <a:pt x="264010" y="67093"/>
                          <a:pt x="256271" y="74914"/>
                          <a:pt x="246640" y="74914"/>
                        </a:cubicBezTo>
                        <a:lnTo>
                          <a:pt x="207372" y="74914"/>
                        </a:lnTo>
                        <a:cubicBezTo>
                          <a:pt x="188108" y="74914"/>
                          <a:pt x="170244" y="77877"/>
                          <a:pt x="154355" y="83640"/>
                        </a:cubicBezTo>
                        <a:cubicBezTo>
                          <a:pt x="138878" y="89238"/>
                          <a:pt x="125461" y="97552"/>
                          <a:pt x="114429" y="108337"/>
                        </a:cubicBezTo>
                        <a:cubicBezTo>
                          <a:pt x="103398" y="119121"/>
                          <a:pt x="94671" y="132869"/>
                          <a:pt x="88333" y="149334"/>
                        </a:cubicBezTo>
                        <a:cubicBezTo>
                          <a:pt x="81912" y="166045"/>
                          <a:pt x="78619" y="186049"/>
                          <a:pt x="78619" y="208688"/>
                        </a:cubicBezTo>
                        <a:lnTo>
                          <a:pt x="78619" y="404040"/>
                        </a:lnTo>
                        <a:cubicBezTo>
                          <a:pt x="78619" y="413589"/>
                          <a:pt x="70881" y="421410"/>
                          <a:pt x="61249" y="421410"/>
                        </a:cubicBezTo>
                        <a:close/>
                        <a:moveTo>
                          <a:pt x="34741" y="386505"/>
                        </a:moveTo>
                        <a:lnTo>
                          <a:pt x="43879" y="386505"/>
                        </a:lnTo>
                        <a:lnTo>
                          <a:pt x="43879" y="208523"/>
                        </a:lnTo>
                        <a:cubicBezTo>
                          <a:pt x="43879" y="181604"/>
                          <a:pt x="47912" y="157401"/>
                          <a:pt x="55897" y="136656"/>
                        </a:cubicBezTo>
                        <a:cubicBezTo>
                          <a:pt x="64047" y="115581"/>
                          <a:pt x="75573" y="97635"/>
                          <a:pt x="90062" y="83393"/>
                        </a:cubicBezTo>
                        <a:cubicBezTo>
                          <a:pt x="104633" y="69069"/>
                          <a:pt x="122250" y="58120"/>
                          <a:pt x="142501" y="50875"/>
                        </a:cubicBezTo>
                        <a:cubicBezTo>
                          <a:pt x="162259" y="43713"/>
                          <a:pt x="184075" y="40091"/>
                          <a:pt x="207372" y="40091"/>
                        </a:cubicBezTo>
                        <a:lnTo>
                          <a:pt x="229270" y="40091"/>
                        </a:lnTo>
                        <a:lnTo>
                          <a:pt x="229270" y="34740"/>
                        </a:lnTo>
                        <a:lnTo>
                          <a:pt x="205807" y="34740"/>
                        </a:lnTo>
                        <a:cubicBezTo>
                          <a:pt x="190002" y="34740"/>
                          <a:pt x="175183" y="36387"/>
                          <a:pt x="161682" y="39762"/>
                        </a:cubicBezTo>
                        <a:cubicBezTo>
                          <a:pt x="148263" y="43055"/>
                          <a:pt x="135751" y="47747"/>
                          <a:pt x="124637" y="53674"/>
                        </a:cubicBezTo>
                        <a:cubicBezTo>
                          <a:pt x="113688" y="59519"/>
                          <a:pt x="103810" y="66517"/>
                          <a:pt x="95495" y="74502"/>
                        </a:cubicBezTo>
                        <a:cubicBezTo>
                          <a:pt x="87098" y="82570"/>
                          <a:pt x="79854" y="91460"/>
                          <a:pt x="74009" y="100845"/>
                        </a:cubicBezTo>
                        <a:cubicBezTo>
                          <a:pt x="70057" y="107267"/>
                          <a:pt x="62401" y="110395"/>
                          <a:pt x="54992" y="108583"/>
                        </a:cubicBezTo>
                        <a:cubicBezTo>
                          <a:pt x="47665" y="106772"/>
                          <a:pt x="42396" y="100351"/>
                          <a:pt x="41903" y="92778"/>
                        </a:cubicBezTo>
                        <a:lnTo>
                          <a:pt x="38363" y="34658"/>
                        </a:lnTo>
                        <a:lnTo>
                          <a:pt x="34659" y="34658"/>
                        </a:lnTo>
                        <a:lnTo>
                          <a:pt x="34659" y="386505"/>
                        </a:lnTo>
                        <a:close/>
                      </a:path>
                    </a:pathLst>
                  </a:custGeom>
                  <a:solidFill>
                    <a:srgbClr val="1D1D1B"/>
                  </a:solidFill>
                  <a:ln w="8232" cap="flat">
                    <a:noFill/>
                    <a:prstDash val="solid"/>
                    <a:miter/>
                  </a:ln>
                </p:spPr>
                <p:txBody>
                  <a:bodyPr rtlCol="0" anchor="ctr"/>
                  <a:lstStyle/>
                  <a:p>
                    <a:endParaRPr lang="en-US"/>
                  </a:p>
                </p:txBody>
              </p:sp>
            </p:grpSp>
            <p:grpSp>
              <p:nvGrpSpPr>
                <p:cNvPr id="131" name="Gráfico 23">
                  <a:extLst>
                    <a:ext uri="{FF2B5EF4-FFF2-40B4-BE49-F238E27FC236}">
                      <a16:creationId xmlns:a16="http://schemas.microsoft.com/office/drawing/2014/main" id="{031564F1-5377-BA1A-3E86-F3E30882511A}"/>
                    </a:ext>
                  </a:extLst>
                </p:cNvPr>
                <p:cNvGrpSpPr/>
                <p:nvPr/>
              </p:nvGrpSpPr>
              <p:grpSpPr>
                <a:xfrm>
                  <a:off x="9566316" y="5158848"/>
                  <a:ext cx="452692" cy="441908"/>
                  <a:chOff x="9566316" y="5158848"/>
                  <a:chExt cx="452692" cy="441908"/>
                </a:xfrm>
                <a:solidFill>
                  <a:srgbClr val="1D1D1B"/>
                </a:solidFill>
              </p:grpSpPr>
              <p:sp>
                <p:nvSpPr>
                  <p:cNvPr id="144" name="Forma Livre: Forma 143">
                    <a:extLst>
                      <a:ext uri="{FF2B5EF4-FFF2-40B4-BE49-F238E27FC236}">
                        <a16:creationId xmlns:a16="http://schemas.microsoft.com/office/drawing/2014/main" id="{7FFBE4F6-8E78-6CB2-FC40-1BEDE688A137}"/>
                      </a:ext>
                    </a:extLst>
                  </p:cNvPr>
                  <p:cNvSpPr/>
                  <p:nvPr/>
                </p:nvSpPr>
                <p:spPr>
                  <a:xfrm>
                    <a:off x="9583686" y="5176300"/>
                    <a:ext cx="417787" cy="407003"/>
                  </a:xfrm>
                  <a:custGeom>
                    <a:avLst/>
                    <a:gdLst>
                      <a:gd name="connsiteX0" fmla="*/ 0 w 417787"/>
                      <a:gd name="connsiteY0" fmla="*/ 203337 h 407003"/>
                      <a:gd name="connsiteX1" fmla="*/ 15642 w 417787"/>
                      <a:gd name="connsiteY1" fmla="*/ 123813 h 407003"/>
                      <a:gd name="connsiteX2" fmla="*/ 59107 w 417787"/>
                      <a:gd name="connsiteY2" fmla="*/ 59108 h 407003"/>
                      <a:gd name="connsiteX3" fmla="*/ 124719 w 417787"/>
                      <a:gd name="connsiteY3" fmla="*/ 15806 h 407003"/>
                      <a:gd name="connsiteX4" fmla="*/ 206383 w 417787"/>
                      <a:gd name="connsiteY4" fmla="*/ 0 h 407003"/>
                      <a:gd name="connsiteX5" fmla="*/ 259810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5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1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4 w 417787"/>
                      <a:gd name="connsiteY30" fmla="*/ 203337 h 407003"/>
                      <a:gd name="connsiteX31" fmla="*/ 362631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8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6" y="99034"/>
                          <a:pt x="40585" y="77466"/>
                          <a:pt x="59107" y="59108"/>
                        </a:cubicBezTo>
                        <a:cubicBezTo>
                          <a:pt x="77630" y="40750"/>
                          <a:pt x="99528" y="26343"/>
                          <a:pt x="124719" y="15806"/>
                        </a:cubicBezTo>
                        <a:cubicBezTo>
                          <a:pt x="149909" y="5269"/>
                          <a:pt x="177159" y="0"/>
                          <a:pt x="206383" y="0"/>
                        </a:cubicBezTo>
                        <a:cubicBezTo>
                          <a:pt x="225235" y="0"/>
                          <a:pt x="243017" y="2305"/>
                          <a:pt x="259810" y="6833"/>
                        </a:cubicBezTo>
                        <a:cubicBezTo>
                          <a:pt x="276604" y="11443"/>
                          <a:pt x="292246" y="17699"/>
                          <a:pt x="306735" y="25685"/>
                        </a:cubicBezTo>
                        <a:cubicBezTo>
                          <a:pt x="321224" y="33670"/>
                          <a:pt x="334313" y="43137"/>
                          <a:pt x="345838" y="54086"/>
                        </a:cubicBezTo>
                        <a:cubicBezTo>
                          <a:pt x="357445" y="65035"/>
                          <a:pt x="367242" y="76889"/>
                          <a:pt x="375392" y="89567"/>
                        </a:cubicBezTo>
                        <a:lnTo>
                          <a:pt x="378849" y="10208"/>
                        </a:lnTo>
                        <a:lnTo>
                          <a:pt x="417788" y="10208"/>
                        </a:lnTo>
                        <a:lnTo>
                          <a:pt x="417788" y="396713"/>
                        </a:lnTo>
                        <a:lnTo>
                          <a:pt x="378849" y="396713"/>
                        </a:lnTo>
                        <a:lnTo>
                          <a:pt x="375392" y="317766"/>
                        </a:lnTo>
                        <a:cubicBezTo>
                          <a:pt x="367242" y="330526"/>
                          <a:pt x="357362" y="342216"/>
                          <a:pt x="345591" y="353082"/>
                        </a:cubicBezTo>
                        <a:cubicBezTo>
                          <a:pt x="333901" y="363867"/>
                          <a:pt x="320812" y="373334"/>
                          <a:pt x="306323" y="381319"/>
                        </a:cubicBezTo>
                        <a:cubicBezTo>
                          <a:pt x="291834" y="389304"/>
                          <a:pt x="276192" y="395643"/>
                          <a:pt x="259399" y="400171"/>
                        </a:cubicBezTo>
                        <a:cubicBezTo>
                          <a:pt x="242605" y="404781"/>
                          <a:pt x="224905" y="407004"/>
                          <a:pt x="206383" y="407004"/>
                        </a:cubicBezTo>
                        <a:cubicBezTo>
                          <a:pt x="177159" y="407004"/>
                          <a:pt x="149909" y="401735"/>
                          <a:pt x="124719" y="391198"/>
                        </a:cubicBezTo>
                        <a:cubicBezTo>
                          <a:pt x="99528" y="380660"/>
                          <a:pt x="77712" y="366172"/>
                          <a:pt x="59272" y="347896"/>
                        </a:cubicBezTo>
                        <a:cubicBezTo>
                          <a:pt x="40832" y="329620"/>
                          <a:pt x="26343" y="308052"/>
                          <a:pt x="15805" y="283191"/>
                        </a:cubicBezTo>
                        <a:cubicBezTo>
                          <a:pt x="5269" y="258411"/>
                          <a:pt x="0" y="231739"/>
                          <a:pt x="0" y="203255"/>
                        </a:cubicBezTo>
                        <a:close/>
                        <a:moveTo>
                          <a:pt x="44207" y="203337"/>
                        </a:moveTo>
                        <a:cubicBezTo>
                          <a:pt x="44207" y="226717"/>
                          <a:pt x="48571" y="248450"/>
                          <a:pt x="57214" y="268619"/>
                        </a:cubicBezTo>
                        <a:cubicBezTo>
                          <a:pt x="65858" y="288788"/>
                          <a:pt x="77712" y="306076"/>
                          <a:pt x="92696" y="320730"/>
                        </a:cubicBezTo>
                        <a:cubicBezTo>
                          <a:pt x="107678" y="335383"/>
                          <a:pt x="125295" y="346908"/>
                          <a:pt x="145381" y="355305"/>
                        </a:cubicBezTo>
                        <a:cubicBezTo>
                          <a:pt x="165469" y="363702"/>
                          <a:pt x="186955" y="367900"/>
                          <a:pt x="209841" y="367900"/>
                        </a:cubicBezTo>
                        <a:cubicBezTo>
                          <a:pt x="232727" y="367900"/>
                          <a:pt x="254213" y="363784"/>
                          <a:pt x="274299" y="355470"/>
                        </a:cubicBezTo>
                        <a:cubicBezTo>
                          <a:pt x="294386" y="347237"/>
                          <a:pt x="312003" y="335712"/>
                          <a:pt x="327151" y="320894"/>
                        </a:cubicBezTo>
                        <a:cubicBezTo>
                          <a:pt x="342298" y="306158"/>
                          <a:pt x="354153" y="288788"/>
                          <a:pt x="362796" y="268784"/>
                        </a:cubicBezTo>
                        <a:cubicBezTo>
                          <a:pt x="371440" y="248862"/>
                          <a:pt x="375804" y="226964"/>
                          <a:pt x="375804" y="203337"/>
                        </a:cubicBezTo>
                        <a:cubicBezTo>
                          <a:pt x="375804" y="179711"/>
                          <a:pt x="371440" y="158224"/>
                          <a:pt x="362631" y="138302"/>
                        </a:cubicBezTo>
                        <a:cubicBezTo>
                          <a:pt x="353823" y="118380"/>
                          <a:pt x="341968" y="101010"/>
                          <a:pt x="326986" y="86439"/>
                        </a:cubicBezTo>
                        <a:cubicBezTo>
                          <a:pt x="312003" y="71785"/>
                          <a:pt x="294386" y="60342"/>
                          <a:pt x="274299" y="51946"/>
                        </a:cubicBezTo>
                        <a:cubicBezTo>
                          <a:pt x="254213" y="43549"/>
                          <a:pt x="232727" y="39350"/>
                          <a:pt x="209841" y="39350"/>
                        </a:cubicBezTo>
                        <a:cubicBezTo>
                          <a:pt x="186955" y="39350"/>
                          <a:pt x="165386" y="43549"/>
                          <a:pt x="145135" y="51946"/>
                        </a:cubicBezTo>
                        <a:cubicBezTo>
                          <a:pt x="124883" y="60342"/>
                          <a:pt x="107348" y="71868"/>
                          <a:pt x="92448" y="86439"/>
                        </a:cubicBezTo>
                        <a:cubicBezTo>
                          <a:pt x="77547"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145" name="Forma Livre: Forma 144">
                    <a:extLst>
                      <a:ext uri="{FF2B5EF4-FFF2-40B4-BE49-F238E27FC236}">
                        <a16:creationId xmlns:a16="http://schemas.microsoft.com/office/drawing/2014/main" id="{0CF41A0C-8509-EBBC-780F-3472F400E695}"/>
                      </a:ext>
                    </a:extLst>
                  </p:cNvPr>
                  <p:cNvSpPr/>
                  <p:nvPr/>
                </p:nvSpPr>
                <p:spPr>
                  <a:xfrm>
                    <a:off x="9566316" y="5158848"/>
                    <a:ext cx="452692" cy="441908"/>
                  </a:xfrm>
                  <a:custGeom>
                    <a:avLst/>
                    <a:gdLst>
                      <a:gd name="connsiteX0" fmla="*/ 223753 w 452692"/>
                      <a:gd name="connsiteY0" fmla="*/ 441909 h 441908"/>
                      <a:gd name="connsiteX1" fmla="*/ 135421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0 w 452692"/>
                      <a:gd name="connsiteY5" fmla="*/ 134433 h 441908"/>
                      <a:gd name="connsiteX6" fmla="*/ 64376 w 452692"/>
                      <a:gd name="connsiteY6" fmla="*/ 64130 h 441908"/>
                      <a:gd name="connsiteX7" fmla="*/ 135503 w 452692"/>
                      <a:gd name="connsiteY7" fmla="*/ 17205 h 441908"/>
                      <a:gd name="connsiteX8" fmla="*/ 223917 w 452692"/>
                      <a:gd name="connsiteY8" fmla="*/ 0 h 441908"/>
                      <a:gd name="connsiteX9" fmla="*/ 281873 w 452692"/>
                      <a:gd name="connsiteY9" fmla="*/ 7491 h 441908"/>
                      <a:gd name="connsiteX10" fmla="*/ 332666 w 452692"/>
                      <a:gd name="connsiteY10" fmla="*/ 27907 h 441908"/>
                      <a:gd name="connsiteX11" fmla="*/ 375309 w 452692"/>
                      <a:gd name="connsiteY11" fmla="*/ 58943 h 441908"/>
                      <a:gd name="connsiteX12" fmla="*/ 377532 w 452692"/>
                      <a:gd name="connsiteY12" fmla="*/ 61083 h 441908"/>
                      <a:gd name="connsiteX13" fmla="*/ 379013 w 452692"/>
                      <a:gd name="connsiteY13" fmla="*/ 26919 h 441908"/>
                      <a:gd name="connsiteX14" fmla="*/ 396383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3 w 452692"/>
                      <a:gd name="connsiteY19" fmla="*/ 431536 h 441908"/>
                      <a:gd name="connsiteX20" fmla="*/ 379013 w 452692"/>
                      <a:gd name="connsiteY20" fmla="*/ 414907 h 441908"/>
                      <a:gd name="connsiteX21" fmla="*/ 377532 w 452692"/>
                      <a:gd name="connsiteY21" fmla="*/ 380825 h 441908"/>
                      <a:gd name="connsiteX22" fmla="*/ 374980 w 452692"/>
                      <a:gd name="connsiteY22" fmla="*/ 383212 h 441908"/>
                      <a:gd name="connsiteX23" fmla="*/ 332337 w 452692"/>
                      <a:gd name="connsiteY23" fmla="*/ 413919 h 441908"/>
                      <a:gd name="connsiteX24" fmla="*/ 281543 w 452692"/>
                      <a:gd name="connsiteY24" fmla="*/ 434335 h 441908"/>
                      <a:gd name="connsiteX25" fmla="*/ 223917 w 452692"/>
                      <a:gd name="connsiteY25" fmla="*/ 441826 h 441908"/>
                      <a:gd name="connsiteX26" fmla="*/ 223753 w 452692"/>
                      <a:gd name="connsiteY26" fmla="*/ 34822 h 441908"/>
                      <a:gd name="connsiteX27" fmla="*/ 148839 w 452692"/>
                      <a:gd name="connsiteY27" fmla="*/ 49311 h 441908"/>
                      <a:gd name="connsiteX28" fmla="*/ 88661 w 452692"/>
                      <a:gd name="connsiteY28" fmla="*/ 88991 h 441908"/>
                      <a:gd name="connsiteX29" fmla="*/ 48982 w 452692"/>
                      <a:gd name="connsiteY29" fmla="*/ 148016 h 441908"/>
                      <a:gd name="connsiteX30" fmla="*/ 34658 w 452692"/>
                      <a:gd name="connsiteY30" fmla="*/ 220872 h 441908"/>
                      <a:gd name="connsiteX31" fmla="*/ 49146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0 w 452692"/>
                      <a:gd name="connsiteY38" fmla="*/ 325916 h 441908"/>
                      <a:gd name="connsiteX39" fmla="*/ 397290 w 452692"/>
                      <a:gd name="connsiteY39" fmla="*/ 318507 h 441908"/>
                      <a:gd name="connsiteX40" fmla="*/ 410132 w 452692"/>
                      <a:gd name="connsiteY40" fmla="*/ 334560 h 441908"/>
                      <a:gd name="connsiteX41" fmla="*/ 412848 w 452692"/>
                      <a:gd name="connsiteY41" fmla="*/ 396960 h 441908"/>
                      <a:gd name="connsiteX42" fmla="*/ 417788 w 452692"/>
                      <a:gd name="connsiteY42" fmla="*/ 396960 h 441908"/>
                      <a:gd name="connsiteX43" fmla="*/ 417788 w 452692"/>
                      <a:gd name="connsiteY43" fmla="*/ 45113 h 441908"/>
                      <a:gd name="connsiteX44" fmla="*/ 412848 w 452692"/>
                      <a:gd name="connsiteY44" fmla="*/ 45113 h 441908"/>
                      <a:gd name="connsiteX45" fmla="*/ 410132 w 452692"/>
                      <a:gd name="connsiteY45" fmla="*/ 107843 h 441908"/>
                      <a:gd name="connsiteX46" fmla="*/ 397290 w 452692"/>
                      <a:gd name="connsiteY46" fmla="*/ 123896 h 441908"/>
                      <a:gd name="connsiteX47" fmla="*/ 378190 w 452692"/>
                      <a:gd name="connsiteY47" fmla="*/ 116487 h 441908"/>
                      <a:gd name="connsiteX48" fmla="*/ 351353 w 452692"/>
                      <a:gd name="connsiteY48" fmla="*/ 84298 h 441908"/>
                      <a:gd name="connsiteX49" fmla="*/ 315790 w 452692"/>
                      <a:gd name="connsiteY49" fmla="*/ 58449 h 441908"/>
                      <a:gd name="connsiteX50" fmla="*/ 272653 w 452692"/>
                      <a:gd name="connsiteY50" fmla="*/ 41079 h 441908"/>
                      <a:gd name="connsiteX51" fmla="*/ 223835 w 452692"/>
                      <a:gd name="connsiteY51" fmla="*/ 34822 h 441908"/>
                      <a:gd name="connsiteX52" fmla="*/ 227211 w 452692"/>
                      <a:gd name="connsiteY52" fmla="*/ 402640 h 441908"/>
                      <a:gd name="connsiteX53" fmla="*/ 156001 w 452692"/>
                      <a:gd name="connsiteY53" fmla="*/ 388728 h 441908"/>
                      <a:gd name="connsiteX54" fmla="*/ 97881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4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8" y="377697"/>
                        </a:cubicBezTo>
                        <a:cubicBezTo>
                          <a:pt x="44453" y="357857"/>
                          <a:pt x="28566" y="334230"/>
                          <a:pt x="17205" y="307475"/>
                        </a:cubicBezTo>
                        <a:cubicBezTo>
                          <a:pt x="5762" y="280638"/>
                          <a:pt x="0" y="251496"/>
                          <a:pt x="0" y="220707"/>
                        </a:cubicBezTo>
                        <a:cubicBezTo>
                          <a:pt x="0" y="189919"/>
                          <a:pt x="5762" y="161270"/>
                          <a:pt x="17040" y="134433"/>
                        </a:cubicBezTo>
                        <a:cubicBezTo>
                          <a:pt x="28319" y="107596"/>
                          <a:pt x="44207" y="83969"/>
                          <a:pt x="64376" y="64130"/>
                        </a:cubicBezTo>
                        <a:cubicBezTo>
                          <a:pt x="84463" y="44372"/>
                          <a:pt x="108336" y="28566"/>
                          <a:pt x="135503" y="17205"/>
                        </a:cubicBezTo>
                        <a:cubicBezTo>
                          <a:pt x="162751" y="5762"/>
                          <a:pt x="192471" y="0"/>
                          <a:pt x="223917" y="0"/>
                        </a:cubicBezTo>
                        <a:cubicBezTo>
                          <a:pt x="244169" y="0"/>
                          <a:pt x="263679" y="2552"/>
                          <a:pt x="281873" y="7491"/>
                        </a:cubicBezTo>
                        <a:cubicBezTo>
                          <a:pt x="299901" y="12431"/>
                          <a:pt x="317025" y="19263"/>
                          <a:pt x="332666" y="27907"/>
                        </a:cubicBezTo>
                        <a:cubicBezTo>
                          <a:pt x="348389" y="36551"/>
                          <a:pt x="362714" y="47006"/>
                          <a:pt x="375309" y="58943"/>
                        </a:cubicBezTo>
                        <a:cubicBezTo>
                          <a:pt x="376050" y="59684"/>
                          <a:pt x="376790" y="60342"/>
                          <a:pt x="377532" y="61083"/>
                        </a:cubicBezTo>
                        <a:lnTo>
                          <a:pt x="379013" y="26919"/>
                        </a:lnTo>
                        <a:cubicBezTo>
                          <a:pt x="379425" y="17617"/>
                          <a:pt x="387081" y="10290"/>
                          <a:pt x="396383" y="10290"/>
                        </a:cubicBezTo>
                        <a:lnTo>
                          <a:pt x="435323" y="10290"/>
                        </a:lnTo>
                        <a:cubicBezTo>
                          <a:pt x="444871" y="10290"/>
                          <a:pt x="452693" y="18029"/>
                          <a:pt x="452693" y="27660"/>
                        </a:cubicBezTo>
                        <a:lnTo>
                          <a:pt x="452693" y="414166"/>
                        </a:lnTo>
                        <a:cubicBezTo>
                          <a:pt x="452693" y="423715"/>
                          <a:pt x="444954" y="431536"/>
                          <a:pt x="435323" y="431536"/>
                        </a:cubicBezTo>
                        <a:lnTo>
                          <a:pt x="396383" y="431536"/>
                        </a:lnTo>
                        <a:cubicBezTo>
                          <a:pt x="387081" y="431536"/>
                          <a:pt x="379425" y="424209"/>
                          <a:pt x="379013" y="414907"/>
                        </a:cubicBezTo>
                        <a:lnTo>
                          <a:pt x="377532" y="380825"/>
                        </a:lnTo>
                        <a:cubicBezTo>
                          <a:pt x="376709" y="381648"/>
                          <a:pt x="375803" y="382472"/>
                          <a:pt x="374980" y="383212"/>
                        </a:cubicBezTo>
                        <a:cubicBezTo>
                          <a:pt x="362303" y="394902"/>
                          <a:pt x="347977" y="405192"/>
                          <a:pt x="332337" y="413919"/>
                        </a:cubicBezTo>
                        <a:cubicBezTo>
                          <a:pt x="316695" y="422563"/>
                          <a:pt x="299572" y="429478"/>
                          <a:pt x="281543" y="434335"/>
                        </a:cubicBezTo>
                        <a:cubicBezTo>
                          <a:pt x="263350" y="439274"/>
                          <a:pt x="243922" y="441826"/>
                          <a:pt x="223917" y="441826"/>
                        </a:cubicBezTo>
                        <a:close/>
                        <a:moveTo>
                          <a:pt x="223753" y="34822"/>
                        </a:moveTo>
                        <a:cubicBezTo>
                          <a:pt x="196998" y="34822"/>
                          <a:pt x="171725" y="39680"/>
                          <a:pt x="148839" y="49311"/>
                        </a:cubicBezTo>
                        <a:cubicBezTo>
                          <a:pt x="125788" y="58943"/>
                          <a:pt x="105537" y="72279"/>
                          <a:pt x="88661" y="88991"/>
                        </a:cubicBezTo>
                        <a:cubicBezTo>
                          <a:pt x="71785" y="105620"/>
                          <a:pt x="58449" y="125460"/>
                          <a:pt x="48982" y="148016"/>
                        </a:cubicBezTo>
                        <a:cubicBezTo>
                          <a:pt x="39514" y="170573"/>
                          <a:pt x="34658" y="195105"/>
                          <a:pt x="34658" y="220872"/>
                        </a:cubicBezTo>
                        <a:cubicBezTo>
                          <a:pt x="34658" y="246639"/>
                          <a:pt x="39514" y="271500"/>
                          <a:pt x="49146" y="293975"/>
                        </a:cubicBezTo>
                        <a:cubicBezTo>
                          <a:pt x="58778" y="316614"/>
                          <a:pt x="72115" y="336536"/>
                          <a:pt x="88908" y="353165"/>
                        </a:cubicBezTo>
                        <a:cubicBezTo>
                          <a:pt x="105702" y="369794"/>
                          <a:pt x="125788" y="383130"/>
                          <a:pt x="148839" y="392762"/>
                        </a:cubicBezTo>
                        <a:cubicBezTo>
                          <a:pt x="171808" y="402394"/>
                          <a:pt x="196998" y="407250"/>
                          <a:pt x="223753" y="407250"/>
                        </a:cubicBezTo>
                        <a:cubicBezTo>
                          <a:pt x="240712" y="407250"/>
                          <a:pt x="257011" y="405111"/>
                          <a:pt x="272241" y="400994"/>
                        </a:cubicBezTo>
                        <a:cubicBezTo>
                          <a:pt x="287635" y="396796"/>
                          <a:pt x="302124" y="390951"/>
                          <a:pt x="315378" y="383624"/>
                        </a:cubicBezTo>
                        <a:cubicBezTo>
                          <a:pt x="328549" y="376298"/>
                          <a:pt x="340652" y="367653"/>
                          <a:pt x="351271" y="357857"/>
                        </a:cubicBezTo>
                        <a:cubicBezTo>
                          <a:pt x="361808" y="348143"/>
                          <a:pt x="370863" y="337359"/>
                          <a:pt x="378190" y="325916"/>
                        </a:cubicBezTo>
                        <a:cubicBezTo>
                          <a:pt x="382306" y="319577"/>
                          <a:pt x="390045" y="316531"/>
                          <a:pt x="397290" y="318507"/>
                        </a:cubicBezTo>
                        <a:cubicBezTo>
                          <a:pt x="404616" y="320482"/>
                          <a:pt x="409802" y="326986"/>
                          <a:pt x="410132" y="334560"/>
                        </a:cubicBezTo>
                        <a:lnTo>
                          <a:pt x="412848" y="396960"/>
                        </a:lnTo>
                        <a:lnTo>
                          <a:pt x="417788" y="396960"/>
                        </a:lnTo>
                        <a:lnTo>
                          <a:pt x="417788" y="45113"/>
                        </a:lnTo>
                        <a:lnTo>
                          <a:pt x="412848" y="45113"/>
                        </a:lnTo>
                        <a:lnTo>
                          <a:pt x="410132" y="107843"/>
                        </a:lnTo>
                        <a:cubicBezTo>
                          <a:pt x="409802" y="115416"/>
                          <a:pt x="404616" y="121920"/>
                          <a:pt x="397290" y="123896"/>
                        </a:cubicBezTo>
                        <a:cubicBezTo>
                          <a:pt x="390045" y="125872"/>
                          <a:pt x="382224" y="122825"/>
                          <a:pt x="378190" y="116487"/>
                        </a:cubicBezTo>
                        <a:cubicBezTo>
                          <a:pt x="370863" y="105044"/>
                          <a:pt x="361808" y="94177"/>
                          <a:pt x="351353" y="84298"/>
                        </a:cubicBezTo>
                        <a:cubicBezTo>
                          <a:pt x="340898" y="74420"/>
                          <a:pt x="328961" y="65693"/>
                          <a:pt x="315790" y="58449"/>
                        </a:cubicBezTo>
                        <a:cubicBezTo>
                          <a:pt x="302536" y="51122"/>
                          <a:pt x="288047" y="45278"/>
                          <a:pt x="272653" y="41079"/>
                        </a:cubicBezTo>
                        <a:cubicBezTo>
                          <a:pt x="257422" y="36963"/>
                          <a:pt x="240958" y="34822"/>
                          <a:pt x="223835" y="34822"/>
                        </a:cubicBezTo>
                        <a:close/>
                        <a:moveTo>
                          <a:pt x="227211" y="402640"/>
                        </a:moveTo>
                        <a:cubicBezTo>
                          <a:pt x="202102" y="402640"/>
                          <a:pt x="178146" y="397948"/>
                          <a:pt x="156001" y="388728"/>
                        </a:cubicBezTo>
                        <a:cubicBezTo>
                          <a:pt x="133938" y="379508"/>
                          <a:pt x="114428" y="366665"/>
                          <a:pt x="97881" y="350612"/>
                        </a:cubicBezTo>
                        <a:cubicBezTo>
                          <a:pt x="81335" y="334477"/>
                          <a:pt x="68080" y="315049"/>
                          <a:pt x="58531" y="292986"/>
                        </a:cubicBezTo>
                        <a:cubicBezTo>
                          <a:pt x="48982" y="270760"/>
                          <a:pt x="44125" y="246557"/>
                          <a:pt x="44125" y="220872"/>
                        </a:cubicBezTo>
                        <a:cubicBezTo>
                          <a:pt x="44125" y="195187"/>
                          <a:pt x="48982" y="170985"/>
                          <a:pt x="58531" y="148922"/>
                        </a:cubicBezTo>
                        <a:cubicBezTo>
                          <a:pt x="67999" y="127024"/>
                          <a:pt x="81170" y="107678"/>
                          <a:pt x="97552" y="91543"/>
                        </a:cubicBezTo>
                        <a:cubicBezTo>
                          <a:pt x="114017" y="75408"/>
                          <a:pt x="133527" y="62565"/>
                          <a:pt x="155754" y="53345"/>
                        </a:cubicBezTo>
                        <a:cubicBezTo>
                          <a:pt x="177982" y="44125"/>
                          <a:pt x="202019" y="39433"/>
                          <a:pt x="227128" y="39433"/>
                        </a:cubicBezTo>
                        <a:cubicBezTo>
                          <a:pt x="252236" y="39433"/>
                          <a:pt x="276192" y="44125"/>
                          <a:pt x="298338" y="53345"/>
                        </a:cubicBezTo>
                        <a:cubicBezTo>
                          <a:pt x="320400" y="62565"/>
                          <a:pt x="339910" y="75408"/>
                          <a:pt x="356457" y="91460"/>
                        </a:cubicBezTo>
                        <a:cubicBezTo>
                          <a:pt x="373004" y="107596"/>
                          <a:pt x="386258" y="126859"/>
                          <a:pt x="395890" y="148840"/>
                        </a:cubicBezTo>
                        <a:cubicBezTo>
                          <a:pt x="405603" y="170902"/>
                          <a:pt x="410544" y="195187"/>
                          <a:pt x="410544" y="220872"/>
                        </a:cubicBezTo>
                        <a:cubicBezTo>
                          <a:pt x="410544" y="246557"/>
                          <a:pt x="405686" y="271171"/>
                          <a:pt x="396137" y="293234"/>
                        </a:cubicBezTo>
                        <a:cubicBezTo>
                          <a:pt x="386670" y="315131"/>
                          <a:pt x="373334" y="334560"/>
                          <a:pt x="356622" y="350860"/>
                        </a:cubicBezTo>
                        <a:cubicBezTo>
                          <a:pt x="339910" y="367159"/>
                          <a:pt x="320317" y="380002"/>
                          <a:pt x="298255" y="389057"/>
                        </a:cubicBezTo>
                        <a:cubicBezTo>
                          <a:pt x="276192" y="398113"/>
                          <a:pt x="252236" y="402723"/>
                          <a:pt x="227128" y="402723"/>
                        </a:cubicBezTo>
                        <a:close/>
                        <a:moveTo>
                          <a:pt x="227211" y="74090"/>
                        </a:moveTo>
                        <a:cubicBezTo>
                          <a:pt x="206712" y="74090"/>
                          <a:pt x="187202" y="77877"/>
                          <a:pt x="169173" y="85369"/>
                        </a:cubicBezTo>
                        <a:cubicBezTo>
                          <a:pt x="151144" y="92860"/>
                          <a:pt x="135256" y="103233"/>
                          <a:pt x="122002" y="116240"/>
                        </a:cubicBezTo>
                        <a:cubicBezTo>
                          <a:pt x="108830" y="129247"/>
                          <a:pt x="98210" y="144888"/>
                          <a:pt x="90473" y="162670"/>
                        </a:cubicBezTo>
                        <a:cubicBezTo>
                          <a:pt x="82816" y="180369"/>
                          <a:pt x="78947" y="199962"/>
                          <a:pt x="78947" y="220872"/>
                        </a:cubicBezTo>
                        <a:cubicBezTo>
                          <a:pt x="78947" y="241782"/>
                          <a:pt x="82816" y="261457"/>
                          <a:pt x="90473" y="279239"/>
                        </a:cubicBezTo>
                        <a:cubicBezTo>
                          <a:pt x="98210" y="297103"/>
                          <a:pt x="108830" y="312827"/>
                          <a:pt x="122167" y="325751"/>
                        </a:cubicBezTo>
                        <a:cubicBezTo>
                          <a:pt x="135503" y="338758"/>
                          <a:pt x="151391" y="349213"/>
                          <a:pt x="169420" y="356705"/>
                        </a:cubicBezTo>
                        <a:cubicBezTo>
                          <a:pt x="187284" y="364196"/>
                          <a:pt x="206712" y="367983"/>
                          <a:pt x="227211" y="367983"/>
                        </a:cubicBezTo>
                        <a:cubicBezTo>
                          <a:pt x="247709" y="367983"/>
                          <a:pt x="267219" y="364278"/>
                          <a:pt x="285084" y="356869"/>
                        </a:cubicBezTo>
                        <a:cubicBezTo>
                          <a:pt x="303030" y="349460"/>
                          <a:pt x="318918" y="339087"/>
                          <a:pt x="332419" y="325916"/>
                        </a:cubicBezTo>
                        <a:cubicBezTo>
                          <a:pt x="345838" y="312827"/>
                          <a:pt x="356622" y="297103"/>
                          <a:pt x="364278" y="279403"/>
                        </a:cubicBezTo>
                        <a:cubicBezTo>
                          <a:pt x="371934" y="261704"/>
                          <a:pt x="375803" y="242029"/>
                          <a:pt x="375803" y="220872"/>
                        </a:cubicBezTo>
                        <a:cubicBezTo>
                          <a:pt x="375803" y="199715"/>
                          <a:pt x="371851" y="180451"/>
                          <a:pt x="364113" y="162834"/>
                        </a:cubicBezTo>
                        <a:cubicBezTo>
                          <a:pt x="356292" y="145053"/>
                          <a:pt x="345591" y="129411"/>
                          <a:pt x="332255" y="116404"/>
                        </a:cubicBezTo>
                        <a:cubicBezTo>
                          <a:pt x="318918" y="103397"/>
                          <a:pt x="303030" y="92942"/>
                          <a:pt x="285001" y="85451"/>
                        </a:cubicBezTo>
                        <a:cubicBezTo>
                          <a:pt x="267137"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nvGrpSpPr>
                <p:cNvPr id="132" name="Gráfico 23">
                  <a:extLst>
                    <a:ext uri="{FF2B5EF4-FFF2-40B4-BE49-F238E27FC236}">
                      <a16:creationId xmlns:a16="http://schemas.microsoft.com/office/drawing/2014/main" id="{95C13A69-5405-8FE5-F5F7-F06776D56F39}"/>
                    </a:ext>
                  </a:extLst>
                </p:cNvPr>
                <p:cNvGrpSpPr/>
                <p:nvPr/>
              </p:nvGrpSpPr>
              <p:grpSpPr>
                <a:xfrm>
                  <a:off x="10251488" y="5053557"/>
                  <a:ext cx="312252" cy="544153"/>
                  <a:chOff x="10251488" y="5053557"/>
                  <a:chExt cx="312252" cy="544153"/>
                </a:xfrm>
                <a:solidFill>
                  <a:srgbClr val="1D1D1B"/>
                </a:solidFill>
              </p:grpSpPr>
              <p:sp>
                <p:nvSpPr>
                  <p:cNvPr id="142" name="Forma Livre: Forma 141">
                    <a:extLst>
                      <a:ext uri="{FF2B5EF4-FFF2-40B4-BE49-F238E27FC236}">
                        <a16:creationId xmlns:a16="http://schemas.microsoft.com/office/drawing/2014/main" id="{63517C12-8198-4D8A-134F-01DB852DE821}"/>
                      </a:ext>
                    </a:extLst>
                  </p:cNvPr>
                  <p:cNvSpPr/>
                  <p:nvPr/>
                </p:nvSpPr>
                <p:spPr>
                  <a:xfrm>
                    <a:off x="10268940" y="5070927"/>
                    <a:ext cx="277427" cy="509413"/>
                  </a:xfrm>
                  <a:custGeom>
                    <a:avLst/>
                    <a:gdLst>
                      <a:gd name="connsiteX0" fmla="*/ 70139 w 277427"/>
                      <a:gd name="connsiteY0" fmla="*/ 112206 h 509413"/>
                      <a:gd name="connsiteX1" fmla="*/ 80429 w 277427"/>
                      <a:gd name="connsiteY1" fmla="*/ 412 h 509413"/>
                      <a:gd name="connsiteX2" fmla="*/ 114757 w 277427"/>
                      <a:gd name="connsiteY2" fmla="*/ 0 h 509413"/>
                      <a:gd name="connsiteX3" fmla="*/ 114757 w 277427"/>
                      <a:gd name="connsiteY3" fmla="*/ 115581 h 509413"/>
                      <a:gd name="connsiteX4" fmla="*/ 260880 w 277427"/>
                      <a:gd name="connsiteY4" fmla="*/ 115581 h 509413"/>
                      <a:gd name="connsiteX5" fmla="*/ 260880 w 277427"/>
                      <a:gd name="connsiteY5" fmla="*/ 154849 h 509413"/>
                      <a:gd name="connsiteX6" fmla="*/ 114757 w 277427"/>
                      <a:gd name="connsiteY6" fmla="*/ 154849 h 509413"/>
                      <a:gd name="connsiteX7" fmla="*/ 114757 w 277427"/>
                      <a:gd name="connsiteY7" fmla="*/ 357857 h 509413"/>
                      <a:gd name="connsiteX8" fmla="*/ 122579 w 277427"/>
                      <a:gd name="connsiteY8" fmla="*/ 413589 h 509413"/>
                      <a:gd name="connsiteX9" fmla="*/ 143406 w 277427"/>
                      <a:gd name="connsiteY9" fmla="*/ 448494 h 509413"/>
                      <a:gd name="connsiteX10" fmla="*/ 173206 w 277427"/>
                      <a:gd name="connsiteY10" fmla="*/ 466441 h 509413"/>
                      <a:gd name="connsiteX11" fmla="*/ 207947 w 277427"/>
                      <a:gd name="connsiteY11" fmla="*/ 471627 h 509413"/>
                      <a:gd name="connsiteX12" fmla="*/ 277427 w 277427"/>
                      <a:gd name="connsiteY12" fmla="*/ 471627 h 509413"/>
                      <a:gd name="connsiteX13" fmla="*/ 277016 w 277427"/>
                      <a:gd name="connsiteY13" fmla="*/ 509413 h 509413"/>
                      <a:gd name="connsiteX14" fmla="*/ 204489 w 277427"/>
                      <a:gd name="connsiteY14" fmla="*/ 509413 h 509413"/>
                      <a:gd name="connsiteX15" fmla="*/ 151474 w 277427"/>
                      <a:gd name="connsiteY15" fmla="*/ 501593 h 509413"/>
                      <a:gd name="connsiteX16" fmla="*/ 109160 w 277427"/>
                      <a:gd name="connsiteY16" fmla="*/ 476073 h 509413"/>
                      <a:gd name="connsiteX17" fmla="*/ 81088 w 277427"/>
                      <a:gd name="connsiteY17" fmla="*/ 429313 h 509413"/>
                      <a:gd name="connsiteX18" fmla="*/ 70962 w 277427"/>
                      <a:gd name="connsiteY18" fmla="*/ 357939 h 509413"/>
                      <a:gd name="connsiteX19" fmla="*/ 70962 w 277427"/>
                      <a:gd name="connsiteY19" fmla="*/ 154931 h 509413"/>
                      <a:gd name="connsiteX20" fmla="*/ 0 w 277427"/>
                      <a:gd name="connsiteY20" fmla="*/ 154931 h 509413"/>
                      <a:gd name="connsiteX21" fmla="*/ 0 w 277427"/>
                      <a:gd name="connsiteY21" fmla="*/ 118709 h 509413"/>
                      <a:gd name="connsiteX22" fmla="*/ 70222 w 277427"/>
                      <a:gd name="connsiteY22" fmla="*/ 112206 h 50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7427" h="509413">
                        <a:moveTo>
                          <a:pt x="70139" y="112206"/>
                        </a:moveTo>
                        <a:lnTo>
                          <a:pt x="80429" y="412"/>
                        </a:lnTo>
                        <a:lnTo>
                          <a:pt x="114757" y="0"/>
                        </a:lnTo>
                        <a:lnTo>
                          <a:pt x="114757" y="115581"/>
                        </a:lnTo>
                        <a:lnTo>
                          <a:pt x="260880" y="115581"/>
                        </a:lnTo>
                        <a:lnTo>
                          <a:pt x="260880" y="154849"/>
                        </a:lnTo>
                        <a:lnTo>
                          <a:pt x="114757" y="154849"/>
                        </a:lnTo>
                        <a:lnTo>
                          <a:pt x="114757" y="357857"/>
                        </a:lnTo>
                        <a:cubicBezTo>
                          <a:pt x="114757" y="380249"/>
                          <a:pt x="117392" y="398854"/>
                          <a:pt x="122579" y="413589"/>
                        </a:cubicBezTo>
                        <a:cubicBezTo>
                          <a:pt x="127765" y="428325"/>
                          <a:pt x="134762" y="440015"/>
                          <a:pt x="143406" y="448494"/>
                        </a:cubicBezTo>
                        <a:cubicBezTo>
                          <a:pt x="152050" y="456974"/>
                          <a:pt x="162011" y="462983"/>
                          <a:pt x="173206" y="466441"/>
                        </a:cubicBezTo>
                        <a:cubicBezTo>
                          <a:pt x="184403" y="469898"/>
                          <a:pt x="195928" y="471627"/>
                          <a:pt x="207947" y="471627"/>
                        </a:cubicBezTo>
                        <a:lnTo>
                          <a:pt x="277427" y="471627"/>
                        </a:lnTo>
                        <a:lnTo>
                          <a:pt x="277016" y="509413"/>
                        </a:lnTo>
                        <a:lnTo>
                          <a:pt x="204489" y="509413"/>
                        </a:lnTo>
                        <a:cubicBezTo>
                          <a:pt x="185391" y="509413"/>
                          <a:pt x="167691" y="506779"/>
                          <a:pt x="151474" y="501593"/>
                        </a:cubicBezTo>
                        <a:cubicBezTo>
                          <a:pt x="135173" y="496406"/>
                          <a:pt x="121096" y="487845"/>
                          <a:pt x="109160" y="476073"/>
                        </a:cubicBezTo>
                        <a:cubicBezTo>
                          <a:pt x="97223" y="464218"/>
                          <a:pt x="87838" y="448659"/>
                          <a:pt x="81088" y="429313"/>
                        </a:cubicBezTo>
                        <a:cubicBezTo>
                          <a:pt x="74338" y="409967"/>
                          <a:pt x="70962" y="386176"/>
                          <a:pt x="70962" y="357939"/>
                        </a:cubicBezTo>
                        <a:lnTo>
                          <a:pt x="70962" y="154931"/>
                        </a:lnTo>
                        <a:lnTo>
                          <a:pt x="0" y="154931"/>
                        </a:lnTo>
                        <a:lnTo>
                          <a:pt x="0" y="118709"/>
                        </a:lnTo>
                        <a:lnTo>
                          <a:pt x="70222" y="112206"/>
                        </a:lnTo>
                        <a:close/>
                      </a:path>
                    </a:pathLst>
                  </a:custGeom>
                  <a:solidFill>
                    <a:srgbClr val="1D1D1B"/>
                  </a:solidFill>
                  <a:ln w="8232" cap="flat">
                    <a:noFill/>
                    <a:prstDash val="solid"/>
                    <a:miter/>
                  </a:ln>
                </p:spPr>
                <p:txBody>
                  <a:bodyPr rtlCol="0" anchor="ctr"/>
                  <a:lstStyle/>
                  <a:p>
                    <a:endParaRPr lang="en-US"/>
                  </a:p>
                </p:txBody>
              </p:sp>
              <p:sp>
                <p:nvSpPr>
                  <p:cNvPr id="143" name="Forma Livre: Forma 142">
                    <a:extLst>
                      <a:ext uri="{FF2B5EF4-FFF2-40B4-BE49-F238E27FC236}">
                        <a16:creationId xmlns:a16="http://schemas.microsoft.com/office/drawing/2014/main" id="{20E09396-16E3-86A9-B0B7-A5CCBCEAEDD4}"/>
                      </a:ext>
                    </a:extLst>
                  </p:cNvPr>
                  <p:cNvSpPr/>
                  <p:nvPr/>
                </p:nvSpPr>
                <p:spPr>
                  <a:xfrm>
                    <a:off x="10251488" y="5053557"/>
                    <a:ext cx="312252" cy="544153"/>
                  </a:xfrm>
                  <a:custGeom>
                    <a:avLst/>
                    <a:gdLst>
                      <a:gd name="connsiteX0" fmla="*/ 294469 w 312252"/>
                      <a:gd name="connsiteY0" fmla="*/ 544154 h 544153"/>
                      <a:gd name="connsiteX1" fmla="*/ 221942 w 312252"/>
                      <a:gd name="connsiteY1" fmla="*/ 544154 h 544153"/>
                      <a:gd name="connsiteX2" fmla="*/ 163575 w 312252"/>
                      <a:gd name="connsiteY2" fmla="*/ 535510 h 544153"/>
                      <a:gd name="connsiteX3" fmla="*/ 114346 w 312252"/>
                      <a:gd name="connsiteY3" fmla="*/ 505791 h 544153"/>
                      <a:gd name="connsiteX4" fmla="*/ 82076 w 312252"/>
                      <a:gd name="connsiteY4" fmla="*/ 452446 h 544153"/>
                      <a:gd name="connsiteX5" fmla="*/ 70962 w 312252"/>
                      <a:gd name="connsiteY5" fmla="*/ 375392 h 544153"/>
                      <a:gd name="connsiteX6" fmla="*/ 70962 w 312252"/>
                      <a:gd name="connsiteY6" fmla="*/ 189754 h 544153"/>
                      <a:gd name="connsiteX7" fmla="*/ 17370 w 312252"/>
                      <a:gd name="connsiteY7" fmla="*/ 189754 h 544153"/>
                      <a:gd name="connsiteX8" fmla="*/ 0 w 312252"/>
                      <a:gd name="connsiteY8" fmla="*/ 172384 h 544153"/>
                      <a:gd name="connsiteX9" fmla="*/ 0 w 312252"/>
                      <a:gd name="connsiteY9" fmla="*/ 136162 h 544153"/>
                      <a:gd name="connsiteX10" fmla="*/ 15805 w 312252"/>
                      <a:gd name="connsiteY10" fmla="*/ 118874 h 544153"/>
                      <a:gd name="connsiteX11" fmla="*/ 71620 w 312252"/>
                      <a:gd name="connsiteY11" fmla="*/ 113688 h 544153"/>
                      <a:gd name="connsiteX12" fmla="*/ 80593 w 312252"/>
                      <a:gd name="connsiteY12" fmla="*/ 16218 h 544153"/>
                      <a:gd name="connsiteX13" fmla="*/ 97717 w 312252"/>
                      <a:gd name="connsiteY13" fmla="*/ 412 h 544153"/>
                      <a:gd name="connsiteX14" fmla="*/ 132045 w 312252"/>
                      <a:gd name="connsiteY14" fmla="*/ 0 h 544153"/>
                      <a:gd name="connsiteX15" fmla="*/ 144476 w 312252"/>
                      <a:gd name="connsiteY15" fmla="*/ 5022 h 544153"/>
                      <a:gd name="connsiteX16" fmla="*/ 149662 w 312252"/>
                      <a:gd name="connsiteY16" fmla="*/ 17370 h 544153"/>
                      <a:gd name="connsiteX17" fmla="*/ 149662 w 312252"/>
                      <a:gd name="connsiteY17" fmla="*/ 115664 h 544153"/>
                      <a:gd name="connsiteX18" fmla="*/ 278415 w 312252"/>
                      <a:gd name="connsiteY18" fmla="*/ 115664 h 544153"/>
                      <a:gd name="connsiteX19" fmla="*/ 295785 w 312252"/>
                      <a:gd name="connsiteY19" fmla="*/ 133034 h 544153"/>
                      <a:gd name="connsiteX20" fmla="*/ 295785 w 312252"/>
                      <a:gd name="connsiteY20" fmla="*/ 172301 h 544153"/>
                      <a:gd name="connsiteX21" fmla="*/ 278415 w 312252"/>
                      <a:gd name="connsiteY21" fmla="*/ 189672 h 544153"/>
                      <a:gd name="connsiteX22" fmla="*/ 149662 w 312252"/>
                      <a:gd name="connsiteY22" fmla="*/ 189672 h 544153"/>
                      <a:gd name="connsiteX23" fmla="*/ 149662 w 312252"/>
                      <a:gd name="connsiteY23" fmla="*/ 375309 h 544153"/>
                      <a:gd name="connsiteX24" fmla="*/ 156496 w 312252"/>
                      <a:gd name="connsiteY24" fmla="*/ 425279 h 544153"/>
                      <a:gd name="connsiteX25" fmla="*/ 173125 w 312252"/>
                      <a:gd name="connsiteY25" fmla="*/ 453598 h 544153"/>
                      <a:gd name="connsiteX26" fmla="*/ 195764 w 312252"/>
                      <a:gd name="connsiteY26" fmla="*/ 467264 h 544153"/>
                      <a:gd name="connsiteX27" fmla="*/ 225400 w 312252"/>
                      <a:gd name="connsiteY27" fmla="*/ 471627 h 544153"/>
                      <a:gd name="connsiteX28" fmla="*/ 294880 w 312252"/>
                      <a:gd name="connsiteY28" fmla="*/ 471627 h 544153"/>
                      <a:gd name="connsiteX29" fmla="*/ 307228 w 312252"/>
                      <a:gd name="connsiteY29" fmla="*/ 476814 h 544153"/>
                      <a:gd name="connsiteX30" fmla="*/ 312250 w 312252"/>
                      <a:gd name="connsiteY30" fmla="*/ 489162 h 544153"/>
                      <a:gd name="connsiteX31" fmla="*/ 311839 w 312252"/>
                      <a:gd name="connsiteY31" fmla="*/ 526948 h 544153"/>
                      <a:gd name="connsiteX32" fmla="*/ 294469 w 312252"/>
                      <a:gd name="connsiteY32" fmla="*/ 544154 h 544153"/>
                      <a:gd name="connsiteX33" fmla="*/ 34822 w 312252"/>
                      <a:gd name="connsiteY33" fmla="*/ 154932 h 544153"/>
                      <a:gd name="connsiteX34" fmla="*/ 88415 w 312252"/>
                      <a:gd name="connsiteY34" fmla="*/ 154932 h 544153"/>
                      <a:gd name="connsiteX35" fmla="*/ 105785 w 312252"/>
                      <a:gd name="connsiteY35" fmla="*/ 172301 h 544153"/>
                      <a:gd name="connsiteX36" fmla="*/ 105785 w 312252"/>
                      <a:gd name="connsiteY36" fmla="*/ 375309 h 544153"/>
                      <a:gd name="connsiteX37" fmla="*/ 114922 w 312252"/>
                      <a:gd name="connsiteY37" fmla="*/ 440921 h 544153"/>
                      <a:gd name="connsiteX38" fmla="*/ 138796 w 312252"/>
                      <a:gd name="connsiteY38" fmla="*/ 481095 h 544153"/>
                      <a:gd name="connsiteX39" fmla="*/ 174194 w 312252"/>
                      <a:gd name="connsiteY39" fmla="*/ 502416 h 544153"/>
                      <a:gd name="connsiteX40" fmla="*/ 221942 w 312252"/>
                      <a:gd name="connsiteY40" fmla="*/ 509413 h 544153"/>
                      <a:gd name="connsiteX41" fmla="*/ 277262 w 312252"/>
                      <a:gd name="connsiteY41" fmla="*/ 509413 h 544153"/>
                      <a:gd name="connsiteX42" fmla="*/ 277262 w 312252"/>
                      <a:gd name="connsiteY42" fmla="*/ 506367 h 544153"/>
                      <a:gd name="connsiteX43" fmla="*/ 225400 w 312252"/>
                      <a:gd name="connsiteY43" fmla="*/ 506367 h 544153"/>
                      <a:gd name="connsiteX44" fmla="*/ 185555 w 312252"/>
                      <a:gd name="connsiteY44" fmla="*/ 500440 h 544153"/>
                      <a:gd name="connsiteX45" fmla="*/ 148674 w 312252"/>
                      <a:gd name="connsiteY45" fmla="*/ 478295 h 544153"/>
                      <a:gd name="connsiteX46" fmla="*/ 123649 w 312252"/>
                      <a:gd name="connsiteY46" fmla="*/ 436805 h 544153"/>
                      <a:gd name="connsiteX47" fmla="*/ 114840 w 312252"/>
                      <a:gd name="connsiteY47" fmla="*/ 375309 h 544153"/>
                      <a:gd name="connsiteX48" fmla="*/ 114840 w 312252"/>
                      <a:gd name="connsiteY48" fmla="*/ 172301 h 544153"/>
                      <a:gd name="connsiteX49" fmla="*/ 132210 w 312252"/>
                      <a:gd name="connsiteY49" fmla="*/ 154932 h 544153"/>
                      <a:gd name="connsiteX50" fmla="*/ 260963 w 312252"/>
                      <a:gd name="connsiteY50" fmla="*/ 154932 h 544153"/>
                      <a:gd name="connsiteX51" fmla="*/ 260963 w 312252"/>
                      <a:gd name="connsiteY51" fmla="*/ 150321 h 544153"/>
                      <a:gd name="connsiteX52" fmla="*/ 132210 w 312252"/>
                      <a:gd name="connsiteY52" fmla="*/ 150321 h 544153"/>
                      <a:gd name="connsiteX53" fmla="*/ 114840 w 312252"/>
                      <a:gd name="connsiteY53" fmla="*/ 132951 h 544153"/>
                      <a:gd name="connsiteX54" fmla="*/ 114840 w 312252"/>
                      <a:gd name="connsiteY54" fmla="*/ 34905 h 544153"/>
                      <a:gd name="connsiteX55" fmla="*/ 113687 w 312252"/>
                      <a:gd name="connsiteY55" fmla="*/ 34905 h 544153"/>
                      <a:gd name="connsiteX56" fmla="*/ 104797 w 312252"/>
                      <a:gd name="connsiteY56" fmla="*/ 131140 h 544153"/>
                      <a:gd name="connsiteX57" fmla="*/ 89073 w 312252"/>
                      <a:gd name="connsiteY57" fmla="*/ 146864 h 544153"/>
                      <a:gd name="connsiteX58" fmla="*/ 34658 w 312252"/>
                      <a:gd name="connsiteY58" fmla="*/ 151886 h 544153"/>
                      <a:gd name="connsiteX59" fmla="*/ 34658 w 312252"/>
                      <a:gd name="connsiteY59" fmla="*/ 154932 h 5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2252" h="544153">
                        <a:moveTo>
                          <a:pt x="294469" y="544154"/>
                        </a:moveTo>
                        <a:lnTo>
                          <a:pt x="221942" y="544154"/>
                        </a:lnTo>
                        <a:cubicBezTo>
                          <a:pt x="201196" y="544154"/>
                          <a:pt x="181521" y="541272"/>
                          <a:pt x="163575" y="535510"/>
                        </a:cubicBezTo>
                        <a:cubicBezTo>
                          <a:pt x="144805" y="529500"/>
                          <a:pt x="128176" y="519457"/>
                          <a:pt x="114346" y="505791"/>
                        </a:cubicBezTo>
                        <a:cubicBezTo>
                          <a:pt x="100516" y="492125"/>
                          <a:pt x="89650" y="474179"/>
                          <a:pt x="82076" y="452446"/>
                        </a:cubicBezTo>
                        <a:cubicBezTo>
                          <a:pt x="74749" y="431371"/>
                          <a:pt x="70962" y="405440"/>
                          <a:pt x="70962" y="375392"/>
                        </a:cubicBezTo>
                        <a:lnTo>
                          <a:pt x="70962" y="189754"/>
                        </a:lnTo>
                        <a:lnTo>
                          <a:pt x="17370" y="189754"/>
                        </a:lnTo>
                        <a:cubicBezTo>
                          <a:pt x="7820" y="189754"/>
                          <a:pt x="0" y="182016"/>
                          <a:pt x="0" y="172384"/>
                        </a:cubicBezTo>
                        <a:lnTo>
                          <a:pt x="0" y="136162"/>
                        </a:lnTo>
                        <a:cubicBezTo>
                          <a:pt x="0" y="127189"/>
                          <a:pt x="6832" y="119697"/>
                          <a:pt x="15805" y="118874"/>
                        </a:cubicBezTo>
                        <a:lnTo>
                          <a:pt x="71620" y="113688"/>
                        </a:lnTo>
                        <a:lnTo>
                          <a:pt x="80593" y="16218"/>
                        </a:lnTo>
                        <a:cubicBezTo>
                          <a:pt x="81417" y="7327"/>
                          <a:pt x="88826" y="576"/>
                          <a:pt x="97717" y="412"/>
                        </a:cubicBezTo>
                        <a:lnTo>
                          <a:pt x="132045" y="0"/>
                        </a:lnTo>
                        <a:cubicBezTo>
                          <a:pt x="136573" y="329"/>
                          <a:pt x="141184" y="1729"/>
                          <a:pt x="144476" y="5022"/>
                        </a:cubicBezTo>
                        <a:cubicBezTo>
                          <a:pt x="147769" y="8315"/>
                          <a:pt x="149662" y="12760"/>
                          <a:pt x="149662" y="17370"/>
                        </a:cubicBezTo>
                        <a:lnTo>
                          <a:pt x="149662" y="115664"/>
                        </a:lnTo>
                        <a:lnTo>
                          <a:pt x="278415" y="115664"/>
                        </a:lnTo>
                        <a:cubicBezTo>
                          <a:pt x="287965" y="115664"/>
                          <a:pt x="295785" y="123402"/>
                          <a:pt x="295785" y="133034"/>
                        </a:cubicBezTo>
                        <a:lnTo>
                          <a:pt x="295785" y="172301"/>
                        </a:lnTo>
                        <a:cubicBezTo>
                          <a:pt x="295785" y="181851"/>
                          <a:pt x="288047" y="189672"/>
                          <a:pt x="278415" y="189672"/>
                        </a:cubicBezTo>
                        <a:lnTo>
                          <a:pt x="149662" y="189672"/>
                        </a:lnTo>
                        <a:lnTo>
                          <a:pt x="149662" y="375309"/>
                        </a:lnTo>
                        <a:cubicBezTo>
                          <a:pt x="149662" y="395561"/>
                          <a:pt x="151967" y="412437"/>
                          <a:pt x="156496" y="425279"/>
                        </a:cubicBezTo>
                        <a:cubicBezTo>
                          <a:pt x="160777" y="437463"/>
                          <a:pt x="166374" y="447013"/>
                          <a:pt x="173125" y="453598"/>
                        </a:cubicBezTo>
                        <a:cubicBezTo>
                          <a:pt x="179793" y="460184"/>
                          <a:pt x="187202" y="464712"/>
                          <a:pt x="195764" y="467264"/>
                        </a:cubicBezTo>
                        <a:cubicBezTo>
                          <a:pt x="205230" y="470145"/>
                          <a:pt x="215192" y="471627"/>
                          <a:pt x="225400" y="471627"/>
                        </a:cubicBezTo>
                        <a:lnTo>
                          <a:pt x="294880" y="471627"/>
                        </a:lnTo>
                        <a:cubicBezTo>
                          <a:pt x="299490" y="471627"/>
                          <a:pt x="303935" y="473520"/>
                          <a:pt x="307228" y="476814"/>
                        </a:cubicBezTo>
                        <a:cubicBezTo>
                          <a:pt x="310521" y="480106"/>
                          <a:pt x="312332" y="484552"/>
                          <a:pt x="312250" y="489162"/>
                        </a:cubicBezTo>
                        <a:lnTo>
                          <a:pt x="311839" y="526948"/>
                        </a:lnTo>
                        <a:cubicBezTo>
                          <a:pt x="311756" y="536498"/>
                          <a:pt x="304017" y="544154"/>
                          <a:pt x="294469" y="544154"/>
                        </a:cubicBezTo>
                        <a:close/>
                        <a:moveTo>
                          <a:pt x="34822" y="154932"/>
                        </a:moveTo>
                        <a:lnTo>
                          <a:pt x="88415" y="154932"/>
                        </a:lnTo>
                        <a:cubicBezTo>
                          <a:pt x="97964" y="154932"/>
                          <a:pt x="105785" y="162670"/>
                          <a:pt x="105785" y="172301"/>
                        </a:cubicBezTo>
                        <a:lnTo>
                          <a:pt x="105785" y="375309"/>
                        </a:lnTo>
                        <a:cubicBezTo>
                          <a:pt x="105785" y="401488"/>
                          <a:pt x="108830" y="423550"/>
                          <a:pt x="114922" y="440921"/>
                        </a:cubicBezTo>
                        <a:cubicBezTo>
                          <a:pt x="120767" y="457632"/>
                          <a:pt x="128753" y="471133"/>
                          <a:pt x="138796" y="481095"/>
                        </a:cubicBezTo>
                        <a:cubicBezTo>
                          <a:pt x="148922" y="491055"/>
                          <a:pt x="160447" y="498053"/>
                          <a:pt x="174194" y="502416"/>
                        </a:cubicBezTo>
                        <a:cubicBezTo>
                          <a:pt x="188683" y="507026"/>
                          <a:pt x="204737" y="509413"/>
                          <a:pt x="221942" y="509413"/>
                        </a:cubicBezTo>
                        <a:lnTo>
                          <a:pt x="277262" y="509413"/>
                        </a:lnTo>
                        <a:lnTo>
                          <a:pt x="277262" y="506367"/>
                        </a:lnTo>
                        <a:cubicBezTo>
                          <a:pt x="277262" y="506367"/>
                          <a:pt x="225400" y="506367"/>
                          <a:pt x="225400" y="506367"/>
                        </a:cubicBezTo>
                        <a:cubicBezTo>
                          <a:pt x="211734" y="506367"/>
                          <a:pt x="198398" y="504391"/>
                          <a:pt x="185555" y="500440"/>
                        </a:cubicBezTo>
                        <a:cubicBezTo>
                          <a:pt x="171725" y="496242"/>
                          <a:pt x="159377" y="488750"/>
                          <a:pt x="148674" y="478295"/>
                        </a:cubicBezTo>
                        <a:cubicBezTo>
                          <a:pt x="138138" y="467923"/>
                          <a:pt x="129741" y="454010"/>
                          <a:pt x="123649" y="436805"/>
                        </a:cubicBezTo>
                        <a:cubicBezTo>
                          <a:pt x="117803" y="420258"/>
                          <a:pt x="114840" y="399512"/>
                          <a:pt x="114840" y="375309"/>
                        </a:cubicBezTo>
                        <a:lnTo>
                          <a:pt x="114840" y="172301"/>
                        </a:lnTo>
                        <a:cubicBezTo>
                          <a:pt x="114840" y="162752"/>
                          <a:pt x="122579" y="154932"/>
                          <a:pt x="132210" y="154932"/>
                        </a:cubicBezTo>
                        <a:lnTo>
                          <a:pt x="260963" y="154932"/>
                        </a:lnTo>
                        <a:lnTo>
                          <a:pt x="260963" y="150321"/>
                        </a:lnTo>
                        <a:lnTo>
                          <a:pt x="132210" y="150321"/>
                        </a:lnTo>
                        <a:cubicBezTo>
                          <a:pt x="122661" y="150321"/>
                          <a:pt x="114840" y="142583"/>
                          <a:pt x="114840" y="132951"/>
                        </a:cubicBezTo>
                        <a:lnTo>
                          <a:pt x="114840" y="34905"/>
                        </a:lnTo>
                        <a:lnTo>
                          <a:pt x="113687" y="34905"/>
                        </a:lnTo>
                        <a:cubicBezTo>
                          <a:pt x="113687" y="34905"/>
                          <a:pt x="104797" y="131140"/>
                          <a:pt x="104797" y="131140"/>
                        </a:cubicBezTo>
                        <a:cubicBezTo>
                          <a:pt x="104056" y="139455"/>
                          <a:pt x="97470" y="146041"/>
                          <a:pt x="89073" y="146864"/>
                        </a:cubicBezTo>
                        <a:lnTo>
                          <a:pt x="34658" y="151886"/>
                        </a:lnTo>
                        <a:lnTo>
                          <a:pt x="34658" y="154932"/>
                        </a:lnTo>
                        <a:close/>
                      </a:path>
                    </a:pathLst>
                  </a:custGeom>
                  <a:solidFill>
                    <a:srgbClr val="1D1D1B"/>
                  </a:solidFill>
                  <a:ln w="8232" cap="flat">
                    <a:noFill/>
                    <a:prstDash val="solid"/>
                    <a:miter/>
                  </a:ln>
                </p:spPr>
                <p:txBody>
                  <a:bodyPr rtlCol="0" anchor="ctr"/>
                  <a:lstStyle/>
                  <a:p>
                    <a:endParaRPr lang="en-US"/>
                  </a:p>
                </p:txBody>
              </p:sp>
            </p:grpSp>
            <p:grpSp>
              <p:nvGrpSpPr>
                <p:cNvPr id="133" name="Gráfico 23">
                  <a:extLst>
                    <a:ext uri="{FF2B5EF4-FFF2-40B4-BE49-F238E27FC236}">
                      <a16:creationId xmlns:a16="http://schemas.microsoft.com/office/drawing/2014/main" id="{C3546215-7FDC-C09A-5883-383B24A04E84}"/>
                    </a:ext>
                  </a:extLst>
                </p:cNvPr>
                <p:cNvGrpSpPr/>
                <p:nvPr/>
              </p:nvGrpSpPr>
              <p:grpSpPr>
                <a:xfrm>
                  <a:off x="10806261" y="5018076"/>
                  <a:ext cx="102573" cy="572390"/>
                  <a:chOff x="10806261" y="5018076"/>
                  <a:chExt cx="102573" cy="572390"/>
                </a:xfrm>
                <a:solidFill>
                  <a:srgbClr val="1D1D1B"/>
                </a:solidFill>
              </p:grpSpPr>
              <p:sp>
                <p:nvSpPr>
                  <p:cNvPr id="140" name="Forma Livre: Forma 139">
                    <a:extLst>
                      <a:ext uri="{FF2B5EF4-FFF2-40B4-BE49-F238E27FC236}">
                        <a16:creationId xmlns:a16="http://schemas.microsoft.com/office/drawing/2014/main" id="{EFDA430D-EB87-58BE-B4C4-3290FA5DDEE4}"/>
                      </a:ext>
                    </a:extLst>
                  </p:cNvPr>
                  <p:cNvSpPr/>
                  <p:nvPr/>
                </p:nvSpPr>
                <p:spPr>
                  <a:xfrm>
                    <a:off x="10823631" y="5035446"/>
                    <a:ext cx="67916" cy="537649"/>
                  </a:xfrm>
                  <a:custGeom>
                    <a:avLst/>
                    <a:gdLst>
                      <a:gd name="connsiteX0" fmla="*/ 0 w 67916"/>
                      <a:gd name="connsiteY0" fmla="*/ 31283 h 537649"/>
                      <a:gd name="connsiteX1" fmla="*/ 9549 w 67916"/>
                      <a:gd name="connsiteY1" fmla="*/ 9385 h 537649"/>
                      <a:gd name="connsiteX2" fmla="*/ 33999 w 67916"/>
                      <a:gd name="connsiteY2" fmla="*/ 0 h 537649"/>
                      <a:gd name="connsiteX3" fmla="*/ 58202 w 67916"/>
                      <a:gd name="connsiteY3" fmla="*/ 9385 h 537649"/>
                      <a:gd name="connsiteX4" fmla="*/ 67916 w 67916"/>
                      <a:gd name="connsiteY4" fmla="*/ 31283 h 537649"/>
                      <a:gd name="connsiteX5" fmla="*/ 58202 w 67916"/>
                      <a:gd name="connsiteY5" fmla="*/ 53592 h 537649"/>
                      <a:gd name="connsiteX6" fmla="*/ 33587 w 67916"/>
                      <a:gd name="connsiteY6" fmla="*/ 62565 h 537649"/>
                      <a:gd name="connsiteX7" fmla="*/ 9549 w 67916"/>
                      <a:gd name="connsiteY7" fmla="*/ 53427 h 537649"/>
                      <a:gd name="connsiteX8" fmla="*/ 0 w 67916"/>
                      <a:gd name="connsiteY8" fmla="*/ 31283 h 537649"/>
                      <a:gd name="connsiteX9" fmla="*/ 11443 w 67916"/>
                      <a:gd name="connsiteY9" fmla="*/ 537650 h 537649"/>
                      <a:gd name="connsiteX10" fmla="*/ 11443 w 67916"/>
                      <a:gd name="connsiteY10" fmla="*/ 151144 h 537649"/>
                      <a:gd name="connsiteX11" fmla="*/ 55733 w 67916"/>
                      <a:gd name="connsiteY11" fmla="*/ 151144 h 537649"/>
                      <a:gd name="connsiteX12" fmla="*/ 55733 w 67916"/>
                      <a:gd name="connsiteY12" fmla="*/ 537650 h 537649"/>
                      <a:gd name="connsiteX13" fmla="*/ 11443 w 67916"/>
                      <a:gd name="connsiteY13" fmla="*/ 537650 h 5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16" h="537649">
                        <a:moveTo>
                          <a:pt x="0" y="31283"/>
                        </a:moveTo>
                        <a:cubicBezTo>
                          <a:pt x="0" y="22886"/>
                          <a:pt x="3211" y="15559"/>
                          <a:pt x="9549" y="9385"/>
                        </a:cubicBezTo>
                        <a:cubicBezTo>
                          <a:pt x="15888" y="3210"/>
                          <a:pt x="24038" y="0"/>
                          <a:pt x="33999" y="0"/>
                        </a:cubicBezTo>
                        <a:cubicBezTo>
                          <a:pt x="43960" y="0"/>
                          <a:pt x="51699" y="3128"/>
                          <a:pt x="58202" y="9385"/>
                        </a:cubicBezTo>
                        <a:cubicBezTo>
                          <a:pt x="64706" y="15641"/>
                          <a:pt x="67916" y="22886"/>
                          <a:pt x="67916" y="31283"/>
                        </a:cubicBezTo>
                        <a:cubicBezTo>
                          <a:pt x="67916" y="40173"/>
                          <a:pt x="64706" y="47665"/>
                          <a:pt x="58202" y="53592"/>
                        </a:cubicBezTo>
                        <a:cubicBezTo>
                          <a:pt x="51699" y="59602"/>
                          <a:pt x="43548" y="62565"/>
                          <a:pt x="33587" y="62565"/>
                        </a:cubicBezTo>
                        <a:cubicBezTo>
                          <a:pt x="23627" y="62565"/>
                          <a:pt x="15888" y="59519"/>
                          <a:pt x="9549" y="53427"/>
                        </a:cubicBezTo>
                        <a:cubicBezTo>
                          <a:pt x="3211" y="47336"/>
                          <a:pt x="0" y="39926"/>
                          <a:pt x="0" y="31283"/>
                        </a:cubicBezTo>
                        <a:close/>
                        <a:moveTo>
                          <a:pt x="11443" y="537650"/>
                        </a:moveTo>
                        <a:lnTo>
                          <a:pt x="11443" y="151144"/>
                        </a:lnTo>
                        <a:lnTo>
                          <a:pt x="55733" y="151144"/>
                        </a:lnTo>
                        <a:lnTo>
                          <a:pt x="55733" y="537650"/>
                        </a:lnTo>
                        <a:lnTo>
                          <a:pt x="11443" y="537650"/>
                        </a:lnTo>
                        <a:close/>
                      </a:path>
                    </a:pathLst>
                  </a:custGeom>
                  <a:solidFill>
                    <a:srgbClr val="1D1D1B"/>
                  </a:solidFill>
                  <a:ln w="8232" cap="flat">
                    <a:noFill/>
                    <a:prstDash val="solid"/>
                    <a:miter/>
                  </a:ln>
                </p:spPr>
                <p:txBody>
                  <a:bodyPr rtlCol="0" anchor="ctr"/>
                  <a:lstStyle/>
                  <a:p>
                    <a:endParaRPr lang="en-US"/>
                  </a:p>
                </p:txBody>
              </p:sp>
              <p:sp>
                <p:nvSpPr>
                  <p:cNvPr id="141" name="Forma Livre: Forma 140">
                    <a:extLst>
                      <a:ext uri="{FF2B5EF4-FFF2-40B4-BE49-F238E27FC236}">
                        <a16:creationId xmlns:a16="http://schemas.microsoft.com/office/drawing/2014/main" id="{0D259532-2EFA-88EE-3518-2A97A19BEC1B}"/>
                      </a:ext>
                    </a:extLst>
                  </p:cNvPr>
                  <p:cNvSpPr/>
                  <p:nvPr/>
                </p:nvSpPr>
                <p:spPr>
                  <a:xfrm>
                    <a:off x="10806261" y="5018076"/>
                    <a:ext cx="102573" cy="572390"/>
                  </a:xfrm>
                  <a:custGeom>
                    <a:avLst/>
                    <a:gdLst>
                      <a:gd name="connsiteX0" fmla="*/ 73103 w 102573"/>
                      <a:gd name="connsiteY0" fmla="*/ 572390 h 572390"/>
                      <a:gd name="connsiteX1" fmla="*/ 28813 w 102573"/>
                      <a:gd name="connsiteY1" fmla="*/ 572390 h 572390"/>
                      <a:gd name="connsiteX2" fmla="*/ 11443 w 102573"/>
                      <a:gd name="connsiteY2" fmla="*/ 555020 h 572390"/>
                      <a:gd name="connsiteX3" fmla="*/ 11443 w 102573"/>
                      <a:gd name="connsiteY3" fmla="*/ 168515 h 572390"/>
                      <a:gd name="connsiteX4" fmla="*/ 28813 w 102573"/>
                      <a:gd name="connsiteY4" fmla="*/ 151145 h 572390"/>
                      <a:gd name="connsiteX5" fmla="*/ 73103 w 102573"/>
                      <a:gd name="connsiteY5" fmla="*/ 151145 h 572390"/>
                      <a:gd name="connsiteX6" fmla="*/ 90473 w 102573"/>
                      <a:gd name="connsiteY6" fmla="*/ 168515 h 572390"/>
                      <a:gd name="connsiteX7" fmla="*/ 90473 w 102573"/>
                      <a:gd name="connsiteY7" fmla="*/ 555020 h 572390"/>
                      <a:gd name="connsiteX8" fmla="*/ 73103 w 102573"/>
                      <a:gd name="connsiteY8" fmla="*/ 572390 h 572390"/>
                      <a:gd name="connsiteX9" fmla="*/ 46183 w 102573"/>
                      <a:gd name="connsiteY9" fmla="*/ 537650 h 572390"/>
                      <a:gd name="connsiteX10" fmla="*/ 55732 w 102573"/>
                      <a:gd name="connsiteY10" fmla="*/ 537650 h 572390"/>
                      <a:gd name="connsiteX11" fmla="*/ 55732 w 102573"/>
                      <a:gd name="connsiteY11" fmla="*/ 185803 h 572390"/>
                      <a:gd name="connsiteX12" fmla="*/ 46183 w 102573"/>
                      <a:gd name="connsiteY12" fmla="*/ 185803 h 572390"/>
                      <a:gd name="connsiteX13" fmla="*/ 46183 w 102573"/>
                      <a:gd name="connsiteY13" fmla="*/ 537650 h 572390"/>
                      <a:gd name="connsiteX14" fmla="*/ 50957 w 102573"/>
                      <a:gd name="connsiteY14" fmla="*/ 97306 h 572390"/>
                      <a:gd name="connsiteX15" fmla="*/ 14900 w 102573"/>
                      <a:gd name="connsiteY15" fmla="*/ 83311 h 572390"/>
                      <a:gd name="connsiteX16" fmla="*/ 0 w 102573"/>
                      <a:gd name="connsiteY16" fmla="*/ 48653 h 572390"/>
                      <a:gd name="connsiteX17" fmla="*/ 14735 w 102573"/>
                      <a:gd name="connsiteY17" fmla="*/ 14324 h 572390"/>
                      <a:gd name="connsiteX18" fmla="*/ 51287 w 102573"/>
                      <a:gd name="connsiteY18" fmla="*/ 0 h 572390"/>
                      <a:gd name="connsiteX19" fmla="*/ 87509 w 102573"/>
                      <a:gd name="connsiteY19" fmla="*/ 14242 h 572390"/>
                      <a:gd name="connsiteX20" fmla="*/ 102574 w 102573"/>
                      <a:gd name="connsiteY20" fmla="*/ 48735 h 572390"/>
                      <a:gd name="connsiteX21" fmla="*/ 87262 w 102573"/>
                      <a:gd name="connsiteY21" fmla="*/ 83805 h 572390"/>
                      <a:gd name="connsiteX22" fmla="*/ 50875 w 102573"/>
                      <a:gd name="connsiteY22" fmla="*/ 97388 h 572390"/>
                      <a:gd name="connsiteX23" fmla="*/ 51369 w 102573"/>
                      <a:gd name="connsiteY23" fmla="*/ 34740 h 572390"/>
                      <a:gd name="connsiteX24" fmla="*/ 39103 w 102573"/>
                      <a:gd name="connsiteY24" fmla="*/ 39103 h 572390"/>
                      <a:gd name="connsiteX25" fmla="*/ 34740 w 102573"/>
                      <a:gd name="connsiteY25" fmla="*/ 48653 h 572390"/>
                      <a:gd name="connsiteX26" fmla="*/ 38939 w 102573"/>
                      <a:gd name="connsiteY26" fmla="*/ 58284 h 572390"/>
                      <a:gd name="connsiteX27" fmla="*/ 50957 w 102573"/>
                      <a:gd name="connsiteY27" fmla="*/ 62565 h 572390"/>
                      <a:gd name="connsiteX28" fmla="*/ 63800 w 102573"/>
                      <a:gd name="connsiteY28" fmla="*/ 58202 h 572390"/>
                      <a:gd name="connsiteX29" fmla="*/ 67916 w 102573"/>
                      <a:gd name="connsiteY29" fmla="*/ 48653 h 572390"/>
                      <a:gd name="connsiteX30" fmla="*/ 63553 w 102573"/>
                      <a:gd name="connsiteY30" fmla="*/ 39268 h 572390"/>
                      <a:gd name="connsiteX31" fmla="*/ 51369 w 102573"/>
                      <a:gd name="connsiteY31" fmla="*/ 34740 h 5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573" h="572390">
                        <a:moveTo>
                          <a:pt x="73103" y="572390"/>
                        </a:moveTo>
                        <a:lnTo>
                          <a:pt x="28813" y="572390"/>
                        </a:lnTo>
                        <a:cubicBezTo>
                          <a:pt x="19263" y="572390"/>
                          <a:pt x="11443" y="564652"/>
                          <a:pt x="11443" y="555020"/>
                        </a:cubicBezTo>
                        <a:lnTo>
                          <a:pt x="11443" y="168515"/>
                        </a:lnTo>
                        <a:cubicBezTo>
                          <a:pt x="11443" y="158965"/>
                          <a:pt x="19181" y="151145"/>
                          <a:pt x="28813" y="151145"/>
                        </a:cubicBezTo>
                        <a:lnTo>
                          <a:pt x="73103" y="151145"/>
                        </a:lnTo>
                        <a:cubicBezTo>
                          <a:pt x="82651" y="151145"/>
                          <a:pt x="90473" y="158883"/>
                          <a:pt x="90473" y="168515"/>
                        </a:cubicBezTo>
                        <a:lnTo>
                          <a:pt x="90473" y="555020"/>
                        </a:lnTo>
                        <a:cubicBezTo>
                          <a:pt x="90473" y="564569"/>
                          <a:pt x="82734" y="572390"/>
                          <a:pt x="73103" y="572390"/>
                        </a:cubicBezTo>
                        <a:close/>
                        <a:moveTo>
                          <a:pt x="46183" y="537650"/>
                        </a:moveTo>
                        <a:lnTo>
                          <a:pt x="55732" y="537650"/>
                        </a:lnTo>
                        <a:lnTo>
                          <a:pt x="55732" y="185803"/>
                        </a:lnTo>
                        <a:lnTo>
                          <a:pt x="46183" y="185803"/>
                        </a:lnTo>
                        <a:lnTo>
                          <a:pt x="46183" y="537650"/>
                        </a:lnTo>
                        <a:close/>
                        <a:moveTo>
                          <a:pt x="50957" y="97306"/>
                        </a:moveTo>
                        <a:cubicBezTo>
                          <a:pt x="36880" y="97306"/>
                          <a:pt x="24450" y="92449"/>
                          <a:pt x="14900" y="83311"/>
                        </a:cubicBezTo>
                        <a:cubicBezTo>
                          <a:pt x="5186" y="73926"/>
                          <a:pt x="0" y="61989"/>
                          <a:pt x="0" y="48653"/>
                        </a:cubicBezTo>
                        <a:cubicBezTo>
                          <a:pt x="0" y="35317"/>
                          <a:pt x="5104" y="23791"/>
                          <a:pt x="14735" y="14324"/>
                        </a:cubicBezTo>
                        <a:cubicBezTo>
                          <a:pt x="24285" y="4939"/>
                          <a:pt x="36963" y="0"/>
                          <a:pt x="51287" y="0"/>
                        </a:cubicBezTo>
                        <a:cubicBezTo>
                          <a:pt x="65611" y="0"/>
                          <a:pt x="77877" y="4939"/>
                          <a:pt x="87509" y="14242"/>
                        </a:cubicBezTo>
                        <a:cubicBezTo>
                          <a:pt x="97387" y="23709"/>
                          <a:pt x="102574" y="35646"/>
                          <a:pt x="102574" y="48735"/>
                        </a:cubicBezTo>
                        <a:cubicBezTo>
                          <a:pt x="102574" y="62483"/>
                          <a:pt x="97305" y="74584"/>
                          <a:pt x="87262" y="83805"/>
                        </a:cubicBezTo>
                        <a:cubicBezTo>
                          <a:pt x="77547" y="92778"/>
                          <a:pt x="65281" y="97388"/>
                          <a:pt x="50875" y="97388"/>
                        </a:cubicBezTo>
                        <a:close/>
                        <a:moveTo>
                          <a:pt x="51369" y="34740"/>
                        </a:moveTo>
                        <a:cubicBezTo>
                          <a:pt x="44453" y="34740"/>
                          <a:pt x="41161" y="37128"/>
                          <a:pt x="39103" y="39103"/>
                        </a:cubicBezTo>
                        <a:cubicBezTo>
                          <a:pt x="36057" y="42067"/>
                          <a:pt x="34740" y="44948"/>
                          <a:pt x="34740" y="48653"/>
                        </a:cubicBezTo>
                        <a:cubicBezTo>
                          <a:pt x="34740" y="52522"/>
                          <a:pt x="35975" y="55403"/>
                          <a:pt x="38939" y="58284"/>
                        </a:cubicBezTo>
                        <a:cubicBezTo>
                          <a:pt x="40997" y="60260"/>
                          <a:pt x="44290" y="62565"/>
                          <a:pt x="50957" y="62565"/>
                        </a:cubicBezTo>
                        <a:cubicBezTo>
                          <a:pt x="58202" y="62565"/>
                          <a:pt x="61742" y="60096"/>
                          <a:pt x="63800" y="58202"/>
                        </a:cubicBezTo>
                        <a:cubicBezTo>
                          <a:pt x="66764" y="55485"/>
                          <a:pt x="67916" y="52687"/>
                          <a:pt x="67916" y="48653"/>
                        </a:cubicBezTo>
                        <a:cubicBezTo>
                          <a:pt x="67916" y="46101"/>
                          <a:pt x="67422" y="42972"/>
                          <a:pt x="63553" y="39268"/>
                        </a:cubicBezTo>
                        <a:cubicBezTo>
                          <a:pt x="60260" y="36140"/>
                          <a:pt x="56556" y="34740"/>
                          <a:pt x="51369" y="34740"/>
                        </a:cubicBezTo>
                        <a:close/>
                      </a:path>
                    </a:pathLst>
                  </a:custGeom>
                  <a:solidFill>
                    <a:srgbClr val="1D1D1B"/>
                  </a:solidFill>
                  <a:ln w="8232" cap="flat">
                    <a:noFill/>
                    <a:prstDash val="solid"/>
                    <a:miter/>
                  </a:ln>
                </p:spPr>
                <p:txBody>
                  <a:bodyPr rtlCol="0" anchor="ctr"/>
                  <a:lstStyle/>
                  <a:p>
                    <a:endParaRPr lang="en-US"/>
                  </a:p>
                </p:txBody>
              </p:sp>
            </p:grpSp>
            <p:grpSp>
              <p:nvGrpSpPr>
                <p:cNvPr id="134" name="Gráfico 23">
                  <a:extLst>
                    <a:ext uri="{FF2B5EF4-FFF2-40B4-BE49-F238E27FC236}">
                      <a16:creationId xmlns:a16="http://schemas.microsoft.com/office/drawing/2014/main" id="{ACE70C18-C1B0-B5CD-9FD7-CEDA9512D162}"/>
                    </a:ext>
                  </a:extLst>
                </p:cNvPr>
                <p:cNvGrpSpPr/>
                <p:nvPr/>
              </p:nvGrpSpPr>
              <p:grpSpPr>
                <a:xfrm>
                  <a:off x="11127536" y="5169220"/>
                  <a:ext cx="413649" cy="421245"/>
                  <a:chOff x="11127536" y="5169220"/>
                  <a:chExt cx="413649" cy="421245"/>
                </a:xfrm>
                <a:solidFill>
                  <a:srgbClr val="1D1D1B"/>
                </a:solidFill>
              </p:grpSpPr>
              <p:sp>
                <p:nvSpPr>
                  <p:cNvPr id="138" name="Forma Livre: Forma 137">
                    <a:extLst>
                      <a:ext uri="{FF2B5EF4-FFF2-40B4-BE49-F238E27FC236}">
                        <a16:creationId xmlns:a16="http://schemas.microsoft.com/office/drawing/2014/main" id="{14791DEC-19EC-B7D0-BC66-1FE03BFA8778}"/>
                      </a:ext>
                    </a:extLst>
                  </p:cNvPr>
                  <p:cNvSpPr/>
                  <p:nvPr/>
                </p:nvSpPr>
                <p:spPr>
                  <a:xfrm>
                    <a:off x="11144854" y="5186590"/>
                    <a:ext cx="378930" cy="386505"/>
                  </a:xfrm>
                  <a:custGeom>
                    <a:avLst/>
                    <a:gdLst>
                      <a:gd name="connsiteX0" fmla="*/ 331595 w 378930"/>
                      <a:gd name="connsiteY0" fmla="*/ 0 h 386505"/>
                      <a:gd name="connsiteX1" fmla="*/ 378931 w 378930"/>
                      <a:gd name="connsiteY1" fmla="*/ 0 h 386505"/>
                      <a:gd name="connsiteX2" fmla="*/ 210664 w 378930"/>
                      <a:gd name="connsiteY2" fmla="*/ 386505 h 386505"/>
                      <a:gd name="connsiteX3" fmla="*/ 168267 w 378930"/>
                      <a:gd name="connsiteY3" fmla="*/ 386505 h 386505"/>
                      <a:gd name="connsiteX4" fmla="*/ 0 w 378930"/>
                      <a:gd name="connsiteY4" fmla="*/ 0 h 386505"/>
                      <a:gd name="connsiteX5" fmla="*/ 47336 w 378930"/>
                      <a:gd name="connsiteY5" fmla="*/ 0 h 386505"/>
                      <a:gd name="connsiteX6" fmla="*/ 189260 w 378930"/>
                      <a:gd name="connsiteY6" fmla="*/ 330032 h 386505"/>
                      <a:gd name="connsiteX7" fmla="*/ 331595 w 378930"/>
                      <a:gd name="connsiteY7"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930" h="386505">
                        <a:moveTo>
                          <a:pt x="331595" y="0"/>
                        </a:moveTo>
                        <a:lnTo>
                          <a:pt x="378931" y="0"/>
                        </a:lnTo>
                        <a:lnTo>
                          <a:pt x="210664" y="386505"/>
                        </a:lnTo>
                        <a:lnTo>
                          <a:pt x="168267" y="386505"/>
                        </a:lnTo>
                        <a:lnTo>
                          <a:pt x="0" y="0"/>
                        </a:lnTo>
                        <a:lnTo>
                          <a:pt x="47336" y="0"/>
                        </a:lnTo>
                        <a:lnTo>
                          <a:pt x="189260" y="330032"/>
                        </a:lnTo>
                        <a:lnTo>
                          <a:pt x="331595" y="0"/>
                        </a:lnTo>
                        <a:close/>
                      </a:path>
                    </a:pathLst>
                  </a:custGeom>
                  <a:solidFill>
                    <a:srgbClr val="1D1D1B"/>
                  </a:solidFill>
                  <a:ln w="8232" cap="flat">
                    <a:noFill/>
                    <a:prstDash val="solid"/>
                    <a:miter/>
                  </a:ln>
                </p:spPr>
                <p:txBody>
                  <a:bodyPr rtlCol="0" anchor="ctr"/>
                  <a:lstStyle/>
                  <a:p>
                    <a:endParaRPr lang="en-US"/>
                  </a:p>
                </p:txBody>
              </p:sp>
              <p:sp>
                <p:nvSpPr>
                  <p:cNvPr id="139" name="Forma Livre: Forma 138">
                    <a:extLst>
                      <a:ext uri="{FF2B5EF4-FFF2-40B4-BE49-F238E27FC236}">
                        <a16:creationId xmlns:a16="http://schemas.microsoft.com/office/drawing/2014/main" id="{3A69C1D0-2CF2-C7FB-8D60-CB0592E6EDE7}"/>
                      </a:ext>
                    </a:extLst>
                  </p:cNvPr>
                  <p:cNvSpPr/>
                  <p:nvPr/>
                </p:nvSpPr>
                <p:spPr>
                  <a:xfrm>
                    <a:off x="11127536" y="5169220"/>
                    <a:ext cx="413649" cy="421245"/>
                  </a:xfrm>
                  <a:custGeom>
                    <a:avLst/>
                    <a:gdLst>
                      <a:gd name="connsiteX0" fmla="*/ 227982 w 413649"/>
                      <a:gd name="connsiteY0" fmla="*/ 421245 h 421245"/>
                      <a:gd name="connsiteX1" fmla="*/ 185585 w 413649"/>
                      <a:gd name="connsiteY1" fmla="*/ 421245 h 421245"/>
                      <a:gd name="connsiteX2" fmla="*/ 169698 w 413649"/>
                      <a:gd name="connsiteY2" fmla="*/ 410790 h 421245"/>
                      <a:gd name="connsiteX3" fmla="*/ 1430 w 413649"/>
                      <a:gd name="connsiteY3" fmla="*/ 24285 h 421245"/>
                      <a:gd name="connsiteX4" fmla="*/ 2829 w 413649"/>
                      <a:gd name="connsiteY4" fmla="*/ 7821 h 421245"/>
                      <a:gd name="connsiteX5" fmla="*/ 17318 w 413649"/>
                      <a:gd name="connsiteY5" fmla="*/ 0 h 421245"/>
                      <a:gd name="connsiteX6" fmla="*/ 64654 w 413649"/>
                      <a:gd name="connsiteY6" fmla="*/ 0 h 421245"/>
                      <a:gd name="connsiteX7" fmla="*/ 80624 w 413649"/>
                      <a:gd name="connsiteY7" fmla="*/ 10537 h 421245"/>
                      <a:gd name="connsiteX8" fmla="*/ 206661 w 413649"/>
                      <a:gd name="connsiteY8" fmla="*/ 303524 h 421245"/>
                      <a:gd name="connsiteX9" fmla="*/ 333026 w 413649"/>
                      <a:gd name="connsiteY9" fmla="*/ 10455 h 421245"/>
                      <a:gd name="connsiteX10" fmla="*/ 348996 w 413649"/>
                      <a:gd name="connsiteY10" fmla="*/ 0 h 421245"/>
                      <a:gd name="connsiteX11" fmla="*/ 396332 w 413649"/>
                      <a:gd name="connsiteY11" fmla="*/ 0 h 421245"/>
                      <a:gd name="connsiteX12" fmla="*/ 410820 w 413649"/>
                      <a:gd name="connsiteY12" fmla="*/ 7821 h 421245"/>
                      <a:gd name="connsiteX13" fmla="*/ 412220 w 413649"/>
                      <a:gd name="connsiteY13" fmla="*/ 24285 h 421245"/>
                      <a:gd name="connsiteX14" fmla="*/ 243952 w 413649"/>
                      <a:gd name="connsiteY14" fmla="*/ 410790 h 421245"/>
                      <a:gd name="connsiteX15" fmla="*/ 228064 w 413649"/>
                      <a:gd name="connsiteY15" fmla="*/ 421245 h 421245"/>
                      <a:gd name="connsiteX16" fmla="*/ 196946 w 413649"/>
                      <a:gd name="connsiteY16" fmla="*/ 386505 h 421245"/>
                      <a:gd name="connsiteX17" fmla="*/ 216539 w 413649"/>
                      <a:gd name="connsiteY17" fmla="*/ 386505 h 421245"/>
                      <a:gd name="connsiteX18" fmla="*/ 369659 w 413649"/>
                      <a:gd name="connsiteY18" fmla="*/ 34658 h 421245"/>
                      <a:gd name="connsiteX19" fmla="*/ 360274 w 413649"/>
                      <a:gd name="connsiteY19" fmla="*/ 34658 h 421245"/>
                      <a:gd name="connsiteX20" fmla="*/ 222466 w 413649"/>
                      <a:gd name="connsiteY20" fmla="*/ 354235 h 421245"/>
                      <a:gd name="connsiteX21" fmla="*/ 206496 w 413649"/>
                      <a:gd name="connsiteY21" fmla="*/ 364690 h 421245"/>
                      <a:gd name="connsiteX22" fmla="*/ 206496 w 413649"/>
                      <a:gd name="connsiteY22" fmla="*/ 364690 h 421245"/>
                      <a:gd name="connsiteX23" fmla="*/ 190525 w 413649"/>
                      <a:gd name="connsiteY23" fmla="*/ 354152 h 421245"/>
                      <a:gd name="connsiteX24" fmla="*/ 53128 w 413649"/>
                      <a:gd name="connsiteY24" fmla="*/ 34575 h 421245"/>
                      <a:gd name="connsiteX25" fmla="*/ 43744 w 413649"/>
                      <a:gd name="connsiteY25" fmla="*/ 34575 h 421245"/>
                      <a:gd name="connsiteX26" fmla="*/ 196864 w 413649"/>
                      <a:gd name="connsiteY26" fmla="*/ 386423 h 42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649" h="421245">
                        <a:moveTo>
                          <a:pt x="227982" y="421245"/>
                        </a:moveTo>
                        <a:lnTo>
                          <a:pt x="185585" y="421245"/>
                        </a:lnTo>
                        <a:cubicBezTo>
                          <a:pt x="178671" y="421245"/>
                          <a:pt x="172414" y="417129"/>
                          <a:pt x="169698" y="410790"/>
                        </a:cubicBezTo>
                        <a:lnTo>
                          <a:pt x="1430" y="24285"/>
                        </a:lnTo>
                        <a:cubicBezTo>
                          <a:pt x="-876" y="18934"/>
                          <a:pt x="-381" y="12760"/>
                          <a:pt x="2829" y="7821"/>
                        </a:cubicBezTo>
                        <a:cubicBezTo>
                          <a:pt x="6040" y="2963"/>
                          <a:pt x="11473" y="0"/>
                          <a:pt x="17318" y="0"/>
                        </a:cubicBezTo>
                        <a:lnTo>
                          <a:pt x="64654" y="0"/>
                        </a:lnTo>
                        <a:cubicBezTo>
                          <a:pt x="71569" y="0"/>
                          <a:pt x="77825" y="4116"/>
                          <a:pt x="80624" y="10537"/>
                        </a:cubicBezTo>
                        <a:lnTo>
                          <a:pt x="206661" y="303524"/>
                        </a:lnTo>
                        <a:lnTo>
                          <a:pt x="333026" y="10455"/>
                        </a:lnTo>
                        <a:cubicBezTo>
                          <a:pt x="335742" y="4116"/>
                          <a:pt x="341999" y="0"/>
                          <a:pt x="348996" y="0"/>
                        </a:cubicBezTo>
                        <a:lnTo>
                          <a:pt x="396332" y="0"/>
                        </a:lnTo>
                        <a:cubicBezTo>
                          <a:pt x="402177" y="0"/>
                          <a:pt x="407610" y="2963"/>
                          <a:pt x="410820" y="7821"/>
                        </a:cubicBezTo>
                        <a:cubicBezTo>
                          <a:pt x="414031" y="12760"/>
                          <a:pt x="414526" y="18934"/>
                          <a:pt x="412220" y="24285"/>
                        </a:cubicBezTo>
                        <a:lnTo>
                          <a:pt x="243952" y="410790"/>
                        </a:lnTo>
                        <a:cubicBezTo>
                          <a:pt x="241153" y="417129"/>
                          <a:pt x="234979" y="421245"/>
                          <a:pt x="228064" y="421245"/>
                        </a:cubicBezTo>
                        <a:close/>
                        <a:moveTo>
                          <a:pt x="196946" y="386505"/>
                        </a:moveTo>
                        <a:lnTo>
                          <a:pt x="216539" y="386505"/>
                        </a:lnTo>
                        <a:lnTo>
                          <a:pt x="369659" y="34658"/>
                        </a:lnTo>
                        <a:lnTo>
                          <a:pt x="360274" y="34658"/>
                        </a:lnTo>
                        <a:lnTo>
                          <a:pt x="222466" y="354235"/>
                        </a:lnTo>
                        <a:cubicBezTo>
                          <a:pt x="219750" y="360574"/>
                          <a:pt x="213493" y="364690"/>
                          <a:pt x="206496" y="364690"/>
                        </a:cubicBezTo>
                        <a:lnTo>
                          <a:pt x="206496" y="364690"/>
                        </a:lnTo>
                        <a:cubicBezTo>
                          <a:pt x="199580" y="364690"/>
                          <a:pt x="193324" y="360574"/>
                          <a:pt x="190525" y="354152"/>
                        </a:cubicBezTo>
                        <a:lnTo>
                          <a:pt x="53128" y="34575"/>
                        </a:lnTo>
                        <a:lnTo>
                          <a:pt x="43744" y="34575"/>
                        </a:lnTo>
                        <a:lnTo>
                          <a:pt x="196864" y="386423"/>
                        </a:lnTo>
                        <a:close/>
                      </a:path>
                    </a:pathLst>
                  </a:custGeom>
                  <a:solidFill>
                    <a:srgbClr val="1D1D1B"/>
                  </a:solidFill>
                  <a:ln w="8232" cap="flat">
                    <a:noFill/>
                    <a:prstDash val="solid"/>
                    <a:miter/>
                  </a:ln>
                </p:spPr>
                <p:txBody>
                  <a:bodyPr rtlCol="0" anchor="ctr"/>
                  <a:lstStyle/>
                  <a:p>
                    <a:endParaRPr lang="en-US"/>
                  </a:p>
                </p:txBody>
              </p:sp>
            </p:grpSp>
            <p:grpSp>
              <p:nvGrpSpPr>
                <p:cNvPr id="135" name="Gráfico 23">
                  <a:extLst>
                    <a:ext uri="{FF2B5EF4-FFF2-40B4-BE49-F238E27FC236}">
                      <a16:creationId xmlns:a16="http://schemas.microsoft.com/office/drawing/2014/main" id="{C5021E7D-CF13-B2DC-E1E9-1F4F5250DF5B}"/>
                    </a:ext>
                  </a:extLst>
                </p:cNvPr>
                <p:cNvGrpSpPr/>
                <p:nvPr/>
              </p:nvGrpSpPr>
              <p:grpSpPr>
                <a:xfrm>
                  <a:off x="11731898" y="5158848"/>
                  <a:ext cx="452692" cy="441908"/>
                  <a:chOff x="11731898" y="5158848"/>
                  <a:chExt cx="452692" cy="441908"/>
                </a:xfrm>
                <a:solidFill>
                  <a:srgbClr val="1D1D1B"/>
                </a:solidFill>
              </p:grpSpPr>
              <p:sp>
                <p:nvSpPr>
                  <p:cNvPr id="136" name="Forma Livre: Forma 135">
                    <a:extLst>
                      <a:ext uri="{FF2B5EF4-FFF2-40B4-BE49-F238E27FC236}">
                        <a16:creationId xmlns:a16="http://schemas.microsoft.com/office/drawing/2014/main" id="{3F6ED189-9214-5B56-27CA-5A02B54456AC}"/>
                      </a:ext>
                    </a:extLst>
                  </p:cNvPr>
                  <p:cNvSpPr/>
                  <p:nvPr/>
                </p:nvSpPr>
                <p:spPr>
                  <a:xfrm>
                    <a:off x="11749185" y="5176300"/>
                    <a:ext cx="417787" cy="407003"/>
                  </a:xfrm>
                  <a:custGeom>
                    <a:avLst/>
                    <a:gdLst>
                      <a:gd name="connsiteX0" fmla="*/ 0 w 417787"/>
                      <a:gd name="connsiteY0" fmla="*/ 203337 h 407003"/>
                      <a:gd name="connsiteX1" fmla="*/ 15642 w 417787"/>
                      <a:gd name="connsiteY1" fmla="*/ 123813 h 407003"/>
                      <a:gd name="connsiteX2" fmla="*/ 59108 w 417787"/>
                      <a:gd name="connsiteY2" fmla="*/ 59108 h 407003"/>
                      <a:gd name="connsiteX3" fmla="*/ 124719 w 417787"/>
                      <a:gd name="connsiteY3" fmla="*/ 15806 h 407003"/>
                      <a:gd name="connsiteX4" fmla="*/ 206384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3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3 w 417787"/>
                      <a:gd name="connsiteY13" fmla="*/ 317766 h 407003"/>
                      <a:gd name="connsiteX14" fmla="*/ 345591 w 417787"/>
                      <a:gd name="connsiteY14" fmla="*/ 353082 h 407003"/>
                      <a:gd name="connsiteX15" fmla="*/ 306324 w 417787"/>
                      <a:gd name="connsiteY15" fmla="*/ 381319 h 407003"/>
                      <a:gd name="connsiteX16" fmla="*/ 259399 w 417787"/>
                      <a:gd name="connsiteY16" fmla="*/ 400171 h 407003"/>
                      <a:gd name="connsiteX17" fmla="*/ 206384 w 417787"/>
                      <a:gd name="connsiteY17" fmla="*/ 407004 h 407003"/>
                      <a:gd name="connsiteX18" fmla="*/ 124719 w 417787"/>
                      <a:gd name="connsiteY18" fmla="*/ 391198 h 407003"/>
                      <a:gd name="connsiteX19" fmla="*/ 59273 w 417787"/>
                      <a:gd name="connsiteY19" fmla="*/ 347896 h 407003"/>
                      <a:gd name="connsiteX20" fmla="*/ 15806 w 417787"/>
                      <a:gd name="connsiteY20" fmla="*/ 283191 h 407003"/>
                      <a:gd name="connsiteX21" fmla="*/ 0 w 417787"/>
                      <a:gd name="connsiteY21" fmla="*/ 203255 h 407003"/>
                      <a:gd name="connsiteX22" fmla="*/ 44290 w 417787"/>
                      <a:gd name="connsiteY22" fmla="*/ 203337 h 407003"/>
                      <a:gd name="connsiteX23" fmla="*/ 57297 w 417787"/>
                      <a:gd name="connsiteY23" fmla="*/ 268619 h 407003"/>
                      <a:gd name="connsiteX24" fmla="*/ 92778 w 417787"/>
                      <a:gd name="connsiteY24" fmla="*/ 320730 h 407003"/>
                      <a:gd name="connsiteX25" fmla="*/ 145465 w 417787"/>
                      <a:gd name="connsiteY25" fmla="*/ 355305 h 407003"/>
                      <a:gd name="connsiteX26" fmla="*/ 209923 w 417787"/>
                      <a:gd name="connsiteY26" fmla="*/ 367900 h 407003"/>
                      <a:gd name="connsiteX27" fmla="*/ 274382 w 417787"/>
                      <a:gd name="connsiteY27" fmla="*/ 355470 h 407003"/>
                      <a:gd name="connsiteX28" fmla="*/ 327233 w 417787"/>
                      <a:gd name="connsiteY28" fmla="*/ 320894 h 407003"/>
                      <a:gd name="connsiteX29" fmla="*/ 362879 w 417787"/>
                      <a:gd name="connsiteY29" fmla="*/ 268784 h 407003"/>
                      <a:gd name="connsiteX30" fmla="*/ 375886 w 417787"/>
                      <a:gd name="connsiteY30" fmla="*/ 203337 h 407003"/>
                      <a:gd name="connsiteX31" fmla="*/ 362715 w 417787"/>
                      <a:gd name="connsiteY31" fmla="*/ 138302 h 407003"/>
                      <a:gd name="connsiteX32" fmla="*/ 327068 w 417787"/>
                      <a:gd name="connsiteY32" fmla="*/ 86439 h 407003"/>
                      <a:gd name="connsiteX33" fmla="*/ 274382 w 417787"/>
                      <a:gd name="connsiteY33" fmla="*/ 51946 h 407003"/>
                      <a:gd name="connsiteX34" fmla="*/ 209923 w 417787"/>
                      <a:gd name="connsiteY34" fmla="*/ 39350 h 407003"/>
                      <a:gd name="connsiteX35" fmla="*/ 145217 w 417787"/>
                      <a:gd name="connsiteY35" fmla="*/ 51946 h 407003"/>
                      <a:gd name="connsiteX36" fmla="*/ 92531 w 417787"/>
                      <a:gd name="connsiteY36" fmla="*/ 86439 h 407003"/>
                      <a:gd name="connsiteX37" fmla="*/ 57215 w 417787"/>
                      <a:gd name="connsiteY37" fmla="*/ 138302 h 407003"/>
                      <a:gd name="connsiteX38" fmla="*/ 44207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7" y="99034"/>
                          <a:pt x="40586" y="77466"/>
                          <a:pt x="59108" y="59108"/>
                        </a:cubicBezTo>
                        <a:cubicBezTo>
                          <a:pt x="77631" y="40750"/>
                          <a:pt x="99529" y="26343"/>
                          <a:pt x="124719" y="15806"/>
                        </a:cubicBezTo>
                        <a:cubicBezTo>
                          <a:pt x="149910" y="5269"/>
                          <a:pt x="177159" y="0"/>
                          <a:pt x="206384" y="0"/>
                        </a:cubicBezTo>
                        <a:cubicBezTo>
                          <a:pt x="225235" y="0"/>
                          <a:pt x="243017" y="2305"/>
                          <a:pt x="259811" y="6833"/>
                        </a:cubicBezTo>
                        <a:cubicBezTo>
                          <a:pt x="276605" y="11443"/>
                          <a:pt x="292246" y="17699"/>
                          <a:pt x="306735" y="25685"/>
                        </a:cubicBezTo>
                        <a:cubicBezTo>
                          <a:pt x="321224" y="33670"/>
                          <a:pt x="334313" y="43137"/>
                          <a:pt x="345838" y="54086"/>
                        </a:cubicBezTo>
                        <a:cubicBezTo>
                          <a:pt x="357446" y="65035"/>
                          <a:pt x="367242" y="76889"/>
                          <a:pt x="375393" y="89567"/>
                        </a:cubicBezTo>
                        <a:lnTo>
                          <a:pt x="378849" y="10208"/>
                        </a:lnTo>
                        <a:lnTo>
                          <a:pt x="417788" y="10208"/>
                        </a:lnTo>
                        <a:lnTo>
                          <a:pt x="417788" y="396713"/>
                        </a:lnTo>
                        <a:lnTo>
                          <a:pt x="378849" y="396713"/>
                        </a:lnTo>
                        <a:lnTo>
                          <a:pt x="375393" y="317766"/>
                        </a:lnTo>
                        <a:cubicBezTo>
                          <a:pt x="367242" y="330526"/>
                          <a:pt x="357363" y="342216"/>
                          <a:pt x="345591" y="353082"/>
                        </a:cubicBezTo>
                        <a:cubicBezTo>
                          <a:pt x="333902" y="363867"/>
                          <a:pt x="320813" y="373334"/>
                          <a:pt x="306324" y="381319"/>
                        </a:cubicBezTo>
                        <a:cubicBezTo>
                          <a:pt x="291835" y="389304"/>
                          <a:pt x="276193" y="395643"/>
                          <a:pt x="259399" y="400171"/>
                        </a:cubicBezTo>
                        <a:cubicBezTo>
                          <a:pt x="242606" y="404781"/>
                          <a:pt x="224906" y="407004"/>
                          <a:pt x="206384" y="407004"/>
                        </a:cubicBezTo>
                        <a:cubicBezTo>
                          <a:pt x="177159" y="407004"/>
                          <a:pt x="149910" y="401735"/>
                          <a:pt x="124719" y="391198"/>
                        </a:cubicBezTo>
                        <a:cubicBezTo>
                          <a:pt x="99529" y="380660"/>
                          <a:pt x="77713" y="366172"/>
                          <a:pt x="59273" y="347896"/>
                        </a:cubicBezTo>
                        <a:cubicBezTo>
                          <a:pt x="40833" y="329620"/>
                          <a:pt x="26344" y="308052"/>
                          <a:pt x="15806" y="283191"/>
                        </a:cubicBezTo>
                        <a:cubicBezTo>
                          <a:pt x="5269" y="258411"/>
                          <a:pt x="0" y="231739"/>
                          <a:pt x="0" y="203255"/>
                        </a:cubicBezTo>
                        <a:close/>
                        <a:moveTo>
                          <a:pt x="44290" y="203337"/>
                        </a:moveTo>
                        <a:cubicBezTo>
                          <a:pt x="44290" y="226717"/>
                          <a:pt x="48653" y="248450"/>
                          <a:pt x="57297" y="268619"/>
                        </a:cubicBezTo>
                        <a:cubicBezTo>
                          <a:pt x="65941" y="288788"/>
                          <a:pt x="77796" y="306076"/>
                          <a:pt x="92778" y="320730"/>
                        </a:cubicBezTo>
                        <a:cubicBezTo>
                          <a:pt x="107761" y="335383"/>
                          <a:pt x="125377" y="346908"/>
                          <a:pt x="145465" y="355305"/>
                        </a:cubicBezTo>
                        <a:cubicBezTo>
                          <a:pt x="165551" y="363702"/>
                          <a:pt x="187038" y="367900"/>
                          <a:pt x="209923" y="367900"/>
                        </a:cubicBezTo>
                        <a:cubicBezTo>
                          <a:pt x="232809" y="367900"/>
                          <a:pt x="254295" y="363784"/>
                          <a:pt x="274382" y="355470"/>
                        </a:cubicBezTo>
                        <a:cubicBezTo>
                          <a:pt x="294469" y="347155"/>
                          <a:pt x="312086" y="335712"/>
                          <a:pt x="327233" y="320894"/>
                        </a:cubicBezTo>
                        <a:cubicBezTo>
                          <a:pt x="342381" y="306158"/>
                          <a:pt x="354235" y="288788"/>
                          <a:pt x="362879" y="268784"/>
                        </a:cubicBezTo>
                        <a:cubicBezTo>
                          <a:pt x="371523" y="248862"/>
                          <a:pt x="375886" y="226964"/>
                          <a:pt x="375886" y="203337"/>
                        </a:cubicBezTo>
                        <a:cubicBezTo>
                          <a:pt x="375886" y="179711"/>
                          <a:pt x="371523" y="158224"/>
                          <a:pt x="362715" y="138302"/>
                        </a:cubicBezTo>
                        <a:cubicBezTo>
                          <a:pt x="353905" y="118380"/>
                          <a:pt x="342051" y="101010"/>
                          <a:pt x="327068" y="86439"/>
                        </a:cubicBezTo>
                        <a:cubicBezTo>
                          <a:pt x="312086" y="71785"/>
                          <a:pt x="294469" y="60342"/>
                          <a:pt x="274382" y="51946"/>
                        </a:cubicBezTo>
                        <a:cubicBezTo>
                          <a:pt x="254295" y="43549"/>
                          <a:pt x="232809" y="39350"/>
                          <a:pt x="209923" y="39350"/>
                        </a:cubicBezTo>
                        <a:cubicBezTo>
                          <a:pt x="187038" y="39350"/>
                          <a:pt x="165470" y="43549"/>
                          <a:pt x="145217" y="51946"/>
                        </a:cubicBezTo>
                        <a:cubicBezTo>
                          <a:pt x="124966" y="60342"/>
                          <a:pt x="107432" y="71868"/>
                          <a:pt x="92531" y="86439"/>
                        </a:cubicBezTo>
                        <a:cubicBezTo>
                          <a:pt x="77631" y="101092"/>
                          <a:pt x="65858" y="118380"/>
                          <a:pt x="57215" y="138302"/>
                        </a:cubicBezTo>
                        <a:cubicBezTo>
                          <a:pt x="48571"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137" name="Forma Livre: Forma 136">
                    <a:extLst>
                      <a:ext uri="{FF2B5EF4-FFF2-40B4-BE49-F238E27FC236}">
                        <a16:creationId xmlns:a16="http://schemas.microsoft.com/office/drawing/2014/main" id="{14AC00DD-F5DA-9F54-2FFE-3C0C0D924A5A}"/>
                      </a:ext>
                    </a:extLst>
                  </p:cNvPr>
                  <p:cNvSpPr/>
                  <p:nvPr/>
                </p:nvSpPr>
                <p:spPr>
                  <a:xfrm>
                    <a:off x="11731898" y="5158848"/>
                    <a:ext cx="452692" cy="441908"/>
                  </a:xfrm>
                  <a:custGeom>
                    <a:avLst/>
                    <a:gdLst>
                      <a:gd name="connsiteX0" fmla="*/ 223754 w 452692"/>
                      <a:gd name="connsiteY0" fmla="*/ 441909 h 441908"/>
                      <a:gd name="connsiteX1" fmla="*/ 135422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7 w 452692"/>
                      <a:gd name="connsiteY6" fmla="*/ 64130 h 441908"/>
                      <a:gd name="connsiteX7" fmla="*/ 135503 w 452692"/>
                      <a:gd name="connsiteY7" fmla="*/ 17205 h 441908"/>
                      <a:gd name="connsiteX8" fmla="*/ 223919 w 452692"/>
                      <a:gd name="connsiteY8" fmla="*/ 0 h 441908"/>
                      <a:gd name="connsiteX9" fmla="*/ 281873 w 452692"/>
                      <a:gd name="connsiteY9" fmla="*/ 7491 h 441908"/>
                      <a:gd name="connsiteX10" fmla="*/ 332667 w 452692"/>
                      <a:gd name="connsiteY10" fmla="*/ 27907 h 441908"/>
                      <a:gd name="connsiteX11" fmla="*/ 375309 w 452692"/>
                      <a:gd name="connsiteY11" fmla="*/ 58943 h 441908"/>
                      <a:gd name="connsiteX12" fmla="*/ 377532 w 452692"/>
                      <a:gd name="connsiteY12" fmla="*/ 61083 h 441908"/>
                      <a:gd name="connsiteX13" fmla="*/ 379014 w 452692"/>
                      <a:gd name="connsiteY13" fmla="*/ 26919 h 441908"/>
                      <a:gd name="connsiteX14" fmla="*/ 396384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4 w 452692"/>
                      <a:gd name="connsiteY19" fmla="*/ 431536 h 441908"/>
                      <a:gd name="connsiteX20" fmla="*/ 379014 w 452692"/>
                      <a:gd name="connsiteY20" fmla="*/ 414907 h 441908"/>
                      <a:gd name="connsiteX21" fmla="*/ 377532 w 452692"/>
                      <a:gd name="connsiteY21" fmla="*/ 380825 h 441908"/>
                      <a:gd name="connsiteX22" fmla="*/ 374981 w 452692"/>
                      <a:gd name="connsiteY22" fmla="*/ 383212 h 441908"/>
                      <a:gd name="connsiteX23" fmla="*/ 332337 w 452692"/>
                      <a:gd name="connsiteY23" fmla="*/ 413919 h 441908"/>
                      <a:gd name="connsiteX24" fmla="*/ 281544 w 452692"/>
                      <a:gd name="connsiteY24" fmla="*/ 434335 h 441908"/>
                      <a:gd name="connsiteX25" fmla="*/ 223919 w 452692"/>
                      <a:gd name="connsiteY25" fmla="*/ 441826 h 441908"/>
                      <a:gd name="connsiteX26" fmla="*/ 223754 w 452692"/>
                      <a:gd name="connsiteY26" fmla="*/ 34822 h 441908"/>
                      <a:gd name="connsiteX27" fmla="*/ 148839 w 452692"/>
                      <a:gd name="connsiteY27" fmla="*/ 49311 h 441908"/>
                      <a:gd name="connsiteX28" fmla="*/ 88662 w 452692"/>
                      <a:gd name="connsiteY28" fmla="*/ 88991 h 441908"/>
                      <a:gd name="connsiteX29" fmla="*/ 48983 w 452692"/>
                      <a:gd name="connsiteY29" fmla="*/ 148016 h 441908"/>
                      <a:gd name="connsiteX30" fmla="*/ 34658 w 452692"/>
                      <a:gd name="connsiteY30" fmla="*/ 220872 h 441908"/>
                      <a:gd name="connsiteX31" fmla="*/ 49146 w 452692"/>
                      <a:gd name="connsiteY31" fmla="*/ 293975 h 441908"/>
                      <a:gd name="connsiteX32" fmla="*/ 88909 w 452692"/>
                      <a:gd name="connsiteY32" fmla="*/ 353165 h 441908"/>
                      <a:gd name="connsiteX33" fmla="*/ 148839 w 452692"/>
                      <a:gd name="connsiteY33" fmla="*/ 392762 h 441908"/>
                      <a:gd name="connsiteX34" fmla="*/ 223754 w 452692"/>
                      <a:gd name="connsiteY34" fmla="*/ 407250 h 441908"/>
                      <a:gd name="connsiteX35" fmla="*/ 272242 w 452692"/>
                      <a:gd name="connsiteY35" fmla="*/ 400994 h 441908"/>
                      <a:gd name="connsiteX36" fmla="*/ 315379 w 452692"/>
                      <a:gd name="connsiteY36" fmla="*/ 383624 h 441908"/>
                      <a:gd name="connsiteX37" fmla="*/ 351272 w 452692"/>
                      <a:gd name="connsiteY37" fmla="*/ 357857 h 441908"/>
                      <a:gd name="connsiteX38" fmla="*/ 378191 w 452692"/>
                      <a:gd name="connsiteY38" fmla="*/ 325916 h 441908"/>
                      <a:gd name="connsiteX39" fmla="*/ 397290 w 452692"/>
                      <a:gd name="connsiteY39" fmla="*/ 318507 h 441908"/>
                      <a:gd name="connsiteX40" fmla="*/ 410133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3 w 452692"/>
                      <a:gd name="connsiteY45" fmla="*/ 107843 h 441908"/>
                      <a:gd name="connsiteX46" fmla="*/ 397290 w 452692"/>
                      <a:gd name="connsiteY46" fmla="*/ 123896 h 441908"/>
                      <a:gd name="connsiteX47" fmla="*/ 378191 w 452692"/>
                      <a:gd name="connsiteY47" fmla="*/ 116487 h 441908"/>
                      <a:gd name="connsiteX48" fmla="*/ 351354 w 452692"/>
                      <a:gd name="connsiteY48" fmla="*/ 84298 h 441908"/>
                      <a:gd name="connsiteX49" fmla="*/ 315790 w 452692"/>
                      <a:gd name="connsiteY49" fmla="*/ 58449 h 441908"/>
                      <a:gd name="connsiteX50" fmla="*/ 272653 w 452692"/>
                      <a:gd name="connsiteY50" fmla="*/ 41079 h 441908"/>
                      <a:gd name="connsiteX51" fmla="*/ 223836 w 452692"/>
                      <a:gd name="connsiteY51" fmla="*/ 34822 h 441908"/>
                      <a:gd name="connsiteX52" fmla="*/ 227211 w 452692"/>
                      <a:gd name="connsiteY52" fmla="*/ 402640 h 441908"/>
                      <a:gd name="connsiteX53" fmla="*/ 156002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8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3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4 w 452692"/>
                      <a:gd name="connsiteY70" fmla="*/ 85369 h 441908"/>
                      <a:gd name="connsiteX71" fmla="*/ 122003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4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4" y="441909"/>
                        </a:moveTo>
                        <a:cubicBezTo>
                          <a:pt x="192306" y="441909"/>
                          <a:pt x="162587" y="436146"/>
                          <a:pt x="135422" y="424703"/>
                        </a:cubicBezTo>
                        <a:cubicBezTo>
                          <a:pt x="108255" y="413343"/>
                          <a:pt x="84381" y="397536"/>
                          <a:pt x="64458" y="377697"/>
                        </a:cubicBezTo>
                        <a:cubicBezTo>
                          <a:pt x="44454" y="357857"/>
                          <a:pt x="28566" y="334230"/>
                          <a:pt x="17205" y="307475"/>
                        </a:cubicBezTo>
                        <a:cubicBezTo>
                          <a:pt x="5763" y="280638"/>
                          <a:pt x="0" y="251496"/>
                          <a:pt x="0" y="220707"/>
                        </a:cubicBezTo>
                        <a:cubicBezTo>
                          <a:pt x="0" y="189919"/>
                          <a:pt x="5763" y="161270"/>
                          <a:pt x="17041" y="134433"/>
                        </a:cubicBezTo>
                        <a:cubicBezTo>
                          <a:pt x="28320" y="107596"/>
                          <a:pt x="44207" y="83969"/>
                          <a:pt x="64377" y="64130"/>
                        </a:cubicBezTo>
                        <a:cubicBezTo>
                          <a:pt x="84463" y="44372"/>
                          <a:pt x="108337" y="28566"/>
                          <a:pt x="135503" y="17205"/>
                        </a:cubicBezTo>
                        <a:cubicBezTo>
                          <a:pt x="162752" y="5762"/>
                          <a:pt x="192471" y="0"/>
                          <a:pt x="223919" y="0"/>
                        </a:cubicBezTo>
                        <a:cubicBezTo>
                          <a:pt x="244170" y="0"/>
                          <a:pt x="263680" y="2552"/>
                          <a:pt x="281873" y="7491"/>
                        </a:cubicBezTo>
                        <a:cubicBezTo>
                          <a:pt x="299902" y="12431"/>
                          <a:pt x="317025" y="19263"/>
                          <a:pt x="332667" y="27907"/>
                        </a:cubicBezTo>
                        <a:cubicBezTo>
                          <a:pt x="348390" y="36551"/>
                          <a:pt x="362715" y="47006"/>
                          <a:pt x="375309" y="58943"/>
                        </a:cubicBezTo>
                        <a:cubicBezTo>
                          <a:pt x="376051" y="59684"/>
                          <a:pt x="376791" y="60342"/>
                          <a:pt x="377532" y="61083"/>
                        </a:cubicBezTo>
                        <a:lnTo>
                          <a:pt x="379014" y="26919"/>
                        </a:lnTo>
                        <a:cubicBezTo>
                          <a:pt x="379425" y="17617"/>
                          <a:pt x="387082" y="10290"/>
                          <a:pt x="396384" y="10290"/>
                        </a:cubicBezTo>
                        <a:lnTo>
                          <a:pt x="435323" y="10290"/>
                        </a:lnTo>
                        <a:cubicBezTo>
                          <a:pt x="444873" y="10290"/>
                          <a:pt x="452693" y="18029"/>
                          <a:pt x="452693" y="27660"/>
                        </a:cubicBezTo>
                        <a:lnTo>
                          <a:pt x="452693" y="414166"/>
                        </a:lnTo>
                        <a:cubicBezTo>
                          <a:pt x="452693" y="423715"/>
                          <a:pt x="444955" y="431536"/>
                          <a:pt x="435323" y="431536"/>
                        </a:cubicBezTo>
                        <a:lnTo>
                          <a:pt x="396384" y="431536"/>
                        </a:lnTo>
                        <a:cubicBezTo>
                          <a:pt x="387082" y="431536"/>
                          <a:pt x="379425" y="424209"/>
                          <a:pt x="379014" y="414907"/>
                        </a:cubicBezTo>
                        <a:lnTo>
                          <a:pt x="377532" y="380825"/>
                        </a:lnTo>
                        <a:cubicBezTo>
                          <a:pt x="376709" y="381648"/>
                          <a:pt x="375804" y="382472"/>
                          <a:pt x="374981" y="383212"/>
                        </a:cubicBezTo>
                        <a:cubicBezTo>
                          <a:pt x="362303" y="394902"/>
                          <a:pt x="347978" y="405192"/>
                          <a:pt x="332337" y="413919"/>
                        </a:cubicBezTo>
                        <a:cubicBezTo>
                          <a:pt x="316695" y="422563"/>
                          <a:pt x="299573" y="429478"/>
                          <a:pt x="281544" y="434335"/>
                        </a:cubicBezTo>
                        <a:cubicBezTo>
                          <a:pt x="263350" y="439274"/>
                          <a:pt x="243922" y="441826"/>
                          <a:pt x="223919" y="441826"/>
                        </a:cubicBezTo>
                        <a:close/>
                        <a:moveTo>
                          <a:pt x="223754" y="34822"/>
                        </a:moveTo>
                        <a:cubicBezTo>
                          <a:pt x="196999" y="34822"/>
                          <a:pt x="171725" y="39680"/>
                          <a:pt x="148839" y="49311"/>
                        </a:cubicBezTo>
                        <a:cubicBezTo>
                          <a:pt x="125789" y="58943"/>
                          <a:pt x="105538" y="72279"/>
                          <a:pt x="88662" y="88991"/>
                        </a:cubicBezTo>
                        <a:cubicBezTo>
                          <a:pt x="71785" y="105620"/>
                          <a:pt x="58449" y="125460"/>
                          <a:pt x="48983" y="148016"/>
                        </a:cubicBezTo>
                        <a:cubicBezTo>
                          <a:pt x="39515" y="170573"/>
                          <a:pt x="34658" y="195105"/>
                          <a:pt x="34658" y="220872"/>
                        </a:cubicBezTo>
                        <a:cubicBezTo>
                          <a:pt x="34658" y="246639"/>
                          <a:pt x="39515" y="271500"/>
                          <a:pt x="49146" y="293975"/>
                        </a:cubicBezTo>
                        <a:cubicBezTo>
                          <a:pt x="58779" y="316614"/>
                          <a:pt x="72115" y="336536"/>
                          <a:pt x="88909" y="353165"/>
                        </a:cubicBezTo>
                        <a:cubicBezTo>
                          <a:pt x="105702" y="369794"/>
                          <a:pt x="125789" y="383130"/>
                          <a:pt x="148839" y="392762"/>
                        </a:cubicBezTo>
                        <a:cubicBezTo>
                          <a:pt x="171808" y="402394"/>
                          <a:pt x="196999" y="407250"/>
                          <a:pt x="223754" y="407250"/>
                        </a:cubicBezTo>
                        <a:cubicBezTo>
                          <a:pt x="240712" y="407250"/>
                          <a:pt x="257011" y="405111"/>
                          <a:pt x="272242" y="400994"/>
                        </a:cubicBezTo>
                        <a:cubicBezTo>
                          <a:pt x="287636" y="396796"/>
                          <a:pt x="302125" y="390951"/>
                          <a:pt x="315379" y="383624"/>
                        </a:cubicBezTo>
                        <a:cubicBezTo>
                          <a:pt x="328550" y="376298"/>
                          <a:pt x="340652" y="367653"/>
                          <a:pt x="351272" y="357857"/>
                        </a:cubicBezTo>
                        <a:cubicBezTo>
                          <a:pt x="361809" y="348143"/>
                          <a:pt x="370864" y="337359"/>
                          <a:pt x="378191" y="325916"/>
                        </a:cubicBezTo>
                        <a:cubicBezTo>
                          <a:pt x="382307" y="319577"/>
                          <a:pt x="390045" y="316531"/>
                          <a:pt x="397290" y="318507"/>
                        </a:cubicBezTo>
                        <a:cubicBezTo>
                          <a:pt x="404617" y="320482"/>
                          <a:pt x="409803" y="326986"/>
                          <a:pt x="410133" y="334560"/>
                        </a:cubicBezTo>
                        <a:lnTo>
                          <a:pt x="412849" y="396960"/>
                        </a:lnTo>
                        <a:lnTo>
                          <a:pt x="417788" y="396960"/>
                        </a:lnTo>
                        <a:lnTo>
                          <a:pt x="417788" y="45113"/>
                        </a:lnTo>
                        <a:lnTo>
                          <a:pt x="412849" y="45113"/>
                        </a:lnTo>
                        <a:lnTo>
                          <a:pt x="410133" y="107843"/>
                        </a:lnTo>
                        <a:cubicBezTo>
                          <a:pt x="409803" y="115416"/>
                          <a:pt x="404617" y="121920"/>
                          <a:pt x="397290" y="123896"/>
                        </a:cubicBezTo>
                        <a:cubicBezTo>
                          <a:pt x="390045" y="125872"/>
                          <a:pt x="382225" y="122825"/>
                          <a:pt x="378191" y="116487"/>
                        </a:cubicBezTo>
                        <a:cubicBezTo>
                          <a:pt x="370864" y="105044"/>
                          <a:pt x="361809" y="94177"/>
                          <a:pt x="351354" y="84298"/>
                        </a:cubicBezTo>
                        <a:cubicBezTo>
                          <a:pt x="340899" y="74420"/>
                          <a:pt x="328961" y="65693"/>
                          <a:pt x="315790" y="58449"/>
                        </a:cubicBezTo>
                        <a:cubicBezTo>
                          <a:pt x="302536" y="51122"/>
                          <a:pt x="288047" y="45278"/>
                          <a:pt x="272653" y="41079"/>
                        </a:cubicBezTo>
                        <a:cubicBezTo>
                          <a:pt x="257423" y="36963"/>
                          <a:pt x="240959" y="34822"/>
                          <a:pt x="223836" y="34822"/>
                        </a:cubicBezTo>
                        <a:close/>
                        <a:moveTo>
                          <a:pt x="227211" y="402640"/>
                        </a:moveTo>
                        <a:cubicBezTo>
                          <a:pt x="202103" y="402640"/>
                          <a:pt x="178147" y="397948"/>
                          <a:pt x="156002" y="388728"/>
                        </a:cubicBezTo>
                        <a:cubicBezTo>
                          <a:pt x="133939" y="379508"/>
                          <a:pt x="114429" y="366665"/>
                          <a:pt x="97882" y="350612"/>
                        </a:cubicBezTo>
                        <a:cubicBezTo>
                          <a:pt x="81335" y="334477"/>
                          <a:pt x="68081" y="315049"/>
                          <a:pt x="58531" y="292986"/>
                        </a:cubicBezTo>
                        <a:cubicBezTo>
                          <a:pt x="48983" y="270760"/>
                          <a:pt x="44125" y="246557"/>
                          <a:pt x="44125" y="220872"/>
                        </a:cubicBezTo>
                        <a:cubicBezTo>
                          <a:pt x="44125" y="195187"/>
                          <a:pt x="48983" y="170985"/>
                          <a:pt x="58531" y="148922"/>
                        </a:cubicBezTo>
                        <a:cubicBezTo>
                          <a:pt x="67999" y="127024"/>
                          <a:pt x="81170" y="107678"/>
                          <a:pt x="97552" y="91543"/>
                        </a:cubicBezTo>
                        <a:cubicBezTo>
                          <a:pt x="114017" y="75408"/>
                          <a:pt x="133527" y="62565"/>
                          <a:pt x="155755" y="53345"/>
                        </a:cubicBezTo>
                        <a:cubicBezTo>
                          <a:pt x="177982" y="44125"/>
                          <a:pt x="202020" y="39433"/>
                          <a:pt x="227128" y="39433"/>
                        </a:cubicBezTo>
                        <a:cubicBezTo>
                          <a:pt x="252237" y="39433"/>
                          <a:pt x="276193" y="44125"/>
                          <a:pt x="298338" y="53345"/>
                        </a:cubicBezTo>
                        <a:cubicBezTo>
                          <a:pt x="320401" y="62565"/>
                          <a:pt x="339911" y="75408"/>
                          <a:pt x="356458" y="91460"/>
                        </a:cubicBezTo>
                        <a:cubicBezTo>
                          <a:pt x="373005" y="107596"/>
                          <a:pt x="386259" y="126859"/>
                          <a:pt x="395890" y="148840"/>
                        </a:cubicBezTo>
                        <a:cubicBezTo>
                          <a:pt x="405604" y="170902"/>
                          <a:pt x="410544" y="195187"/>
                          <a:pt x="410544" y="220872"/>
                        </a:cubicBezTo>
                        <a:cubicBezTo>
                          <a:pt x="410544" y="246557"/>
                          <a:pt x="405687" y="271171"/>
                          <a:pt x="396137" y="293234"/>
                        </a:cubicBezTo>
                        <a:cubicBezTo>
                          <a:pt x="386670" y="315131"/>
                          <a:pt x="373334" y="334560"/>
                          <a:pt x="356623" y="350860"/>
                        </a:cubicBezTo>
                        <a:cubicBezTo>
                          <a:pt x="339911" y="367159"/>
                          <a:pt x="320318" y="380002"/>
                          <a:pt x="298255" y="389057"/>
                        </a:cubicBezTo>
                        <a:cubicBezTo>
                          <a:pt x="276193" y="398113"/>
                          <a:pt x="252237" y="402723"/>
                          <a:pt x="227128" y="402723"/>
                        </a:cubicBezTo>
                        <a:close/>
                        <a:moveTo>
                          <a:pt x="227211" y="74090"/>
                        </a:moveTo>
                        <a:cubicBezTo>
                          <a:pt x="206712" y="74090"/>
                          <a:pt x="187202" y="77877"/>
                          <a:pt x="169174" y="85369"/>
                        </a:cubicBezTo>
                        <a:cubicBezTo>
                          <a:pt x="151144" y="92860"/>
                          <a:pt x="135257" y="103233"/>
                          <a:pt x="122003" y="116240"/>
                        </a:cubicBezTo>
                        <a:cubicBezTo>
                          <a:pt x="108830" y="129247"/>
                          <a:pt x="98211" y="144888"/>
                          <a:pt x="90473" y="162670"/>
                        </a:cubicBezTo>
                        <a:cubicBezTo>
                          <a:pt x="82817" y="180369"/>
                          <a:pt x="78947" y="199962"/>
                          <a:pt x="78947" y="220872"/>
                        </a:cubicBezTo>
                        <a:cubicBezTo>
                          <a:pt x="78947" y="241782"/>
                          <a:pt x="82817" y="261457"/>
                          <a:pt x="90473" y="279239"/>
                        </a:cubicBezTo>
                        <a:cubicBezTo>
                          <a:pt x="98211" y="297103"/>
                          <a:pt x="108830" y="312827"/>
                          <a:pt x="122167" y="325751"/>
                        </a:cubicBezTo>
                        <a:cubicBezTo>
                          <a:pt x="135503" y="338758"/>
                          <a:pt x="151392" y="349213"/>
                          <a:pt x="169420" y="356705"/>
                        </a:cubicBezTo>
                        <a:cubicBezTo>
                          <a:pt x="187284" y="364196"/>
                          <a:pt x="206712" y="367983"/>
                          <a:pt x="227211" y="367983"/>
                        </a:cubicBezTo>
                        <a:cubicBezTo>
                          <a:pt x="247709" y="367983"/>
                          <a:pt x="267219" y="364278"/>
                          <a:pt x="285084" y="356869"/>
                        </a:cubicBezTo>
                        <a:cubicBezTo>
                          <a:pt x="303031" y="349460"/>
                          <a:pt x="318918" y="339087"/>
                          <a:pt x="332419" y="325916"/>
                        </a:cubicBezTo>
                        <a:cubicBezTo>
                          <a:pt x="345838" y="312827"/>
                          <a:pt x="356623" y="297103"/>
                          <a:pt x="364278" y="279403"/>
                        </a:cubicBezTo>
                        <a:cubicBezTo>
                          <a:pt x="371935" y="261704"/>
                          <a:pt x="375804" y="242029"/>
                          <a:pt x="375804" y="220872"/>
                        </a:cubicBezTo>
                        <a:cubicBezTo>
                          <a:pt x="375804" y="199715"/>
                          <a:pt x="371852" y="180451"/>
                          <a:pt x="364113" y="162834"/>
                        </a:cubicBezTo>
                        <a:cubicBezTo>
                          <a:pt x="356293" y="145053"/>
                          <a:pt x="345591" y="129411"/>
                          <a:pt x="332255" y="116404"/>
                        </a:cubicBezTo>
                        <a:cubicBezTo>
                          <a:pt x="318918" y="103397"/>
                          <a:pt x="303031" y="92942"/>
                          <a:pt x="285001" y="85451"/>
                        </a:cubicBezTo>
                        <a:cubicBezTo>
                          <a:pt x="267138"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grpSp>
      </p:grpSp>
    </p:spTree>
    <p:extLst>
      <p:ext uri="{BB962C8B-B14F-4D97-AF65-F5344CB8AC3E}">
        <p14:creationId xmlns:p14="http://schemas.microsoft.com/office/powerpoint/2010/main" val="427402555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A4840-F065-AE88-C251-5B88A41E55F2}"/>
            </a:ext>
          </a:extLst>
        </p:cNvPr>
        <p:cNvGrpSpPr/>
        <p:nvPr/>
      </p:nvGrpSpPr>
      <p:grpSpPr>
        <a:xfrm>
          <a:off x="0" y="0"/>
          <a:ext cx="0" cy="0"/>
          <a:chOff x="0" y="0"/>
          <a:chExt cx="0" cy="0"/>
        </a:xfrm>
      </p:grpSpPr>
      <p:pic>
        <p:nvPicPr>
          <p:cNvPr id="22" name="Imagem 21">
            <a:extLst>
              <a:ext uri="{FF2B5EF4-FFF2-40B4-BE49-F238E27FC236}">
                <a16:creationId xmlns:a16="http://schemas.microsoft.com/office/drawing/2014/main" id="{17390236-C3E2-9114-D50B-BB484F5B729B}"/>
              </a:ext>
            </a:extLst>
          </p:cNvPr>
          <p:cNvPicPr>
            <a:picLocks noChangeAspect="1"/>
          </p:cNvPicPr>
          <p:nvPr/>
        </p:nvPicPr>
        <p:blipFill>
          <a:blip r:embed="rId3"/>
          <a:srcRect/>
          <a:stretch/>
        </p:blipFill>
        <p:spPr>
          <a:xfrm>
            <a:off x="0" y="6350"/>
            <a:ext cx="12192000" cy="6845299"/>
          </a:xfrm>
          <a:prstGeom prst="rect">
            <a:avLst/>
          </a:prstGeom>
        </p:spPr>
      </p:pic>
      <p:pic>
        <p:nvPicPr>
          <p:cNvPr id="21" name="Imagem 20" descr="Mulher ao lado de homem&#10;&#10;Descrição gerada automaticamente com confiança baixa">
            <a:extLst>
              <a:ext uri="{FF2B5EF4-FFF2-40B4-BE49-F238E27FC236}">
                <a16:creationId xmlns:a16="http://schemas.microsoft.com/office/drawing/2014/main" id="{731283AE-A105-8F0D-293C-0EF8E381DA1A}"/>
              </a:ext>
            </a:extLst>
          </p:cNvPr>
          <p:cNvPicPr>
            <a:picLocks noChangeAspect="1"/>
          </p:cNvPicPr>
          <p:nvPr/>
        </p:nvPicPr>
        <p:blipFill>
          <a:blip r:embed="rId4">
            <a:extLst>
              <a:ext uri="{28A0092B-C50C-407E-A947-70E740481C1C}">
                <a14:useLocalDpi xmlns:a14="http://schemas.microsoft.com/office/drawing/2010/main" val="0"/>
              </a:ext>
            </a:extLst>
          </a:blip>
          <a:srcRect l="47975" r="10338"/>
          <a:stretch/>
        </p:blipFill>
        <p:spPr>
          <a:xfrm>
            <a:off x="-806" y="0"/>
            <a:ext cx="4288368" cy="6858000"/>
          </a:xfrm>
          <a:prstGeom prst="rect">
            <a:avLst/>
          </a:prstGeom>
        </p:spPr>
      </p:pic>
      <p:sp>
        <p:nvSpPr>
          <p:cNvPr id="6" name="Retângulo 5">
            <a:extLst>
              <a:ext uri="{FF2B5EF4-FFF2-40B4-BE49-F238E27FC236}">
                <a16:creationId xmlns:a16="http://schemas.microsoft.com/office/drawing/2014/main" id="{1AEE1CBC-13C5-1CCB-7CFE-15E8252C5587}"/>
              </a:ext>
            </a:extLst>
          </p:cNvPr>
          <p:cNvSpPr>
            <a:spLocks noGrp="1" noRot="1" noMove="1" noResize="1" noEditPoints="1" noAdjustHandles="1" noChangeArrowheads="1" noChangeShapeType="1"/>
          </p:cNvSpPr>
          <p:nvPr/>
        </p:nvSpPr>
        <p:spPr>
          <a:xfrm>
            <a:off x="2514595" y="0"/>
            <a:ext cx="9677405" cy="6858000"/>
          </a:xfrm>
          <a:prstGeom prst="rect">
            <a:avLst/>
          </a:prstGeom>
          <a:gradFill flip="none" rotWithShape="1">
            <a:gsLst>
              <a:gs pos="0">
                <a:schemeClr val="bg1">
                  <a:alpha val="35000"/>
                </a:schemeClr>
              </a:gs>
              <a:gs pos="100000">
                <a:schemeClr val="bg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58" name="Agrupar 257">
            <a:extLst>
              <a:ext uri="{FF2B5EF4-FFF2-40B4-BE49-F238E27FC236}">
                <a16:creationId xmlns:a16="http://schemas.microsoft.com/office/drawing/2014/main" id="{6106B749-ED10-6C31-16BA-53546650E34B}"/>
              </a:ext>
            </a:extLst>
          </p:cNvPr>
          <p:cNvGrpSpPr/>
          <p:nvPr/>
        </p:nvGrpSpPr>
        <p:grpSpPr>
          <a:xfrm>
            <a:off x="726377" y="244475"/>
            <a:ext cx="10867413" cy="6454313"/>
            <a:chOff x="726377" y="244475"/>
            <a:chExt cx="10867413" cy="6454313"/>
          </a:xfrm>
        </p:grpSpPr>
        <p:grpSp>
          <p:nvGrpSpPr>
            <p:cNvPr id="39" name="Agrupar 38">
              <a:extLst>
                <a:ext uri="{FF2B5EF4-FFF2-40B4-BE49-F238E27FC236}">
                  <a16:creationId xmlns:a16="http://schemas.microsoft.com/office/drawing/2014/main" id="{FDCE7E4E-6F6C-77AA-37CA-243A0A617980}"/>
                </a:ext>
              </a:extLst>
            </p:cNvPr>
            <p:cNvGrpSpPr/>
            <p:nvPr/>
          </p:nvGrpSpPr>
          <p:grpSpPr>
            <a:xfrm>
              <a:off x="726461" y="6421789"/>
              <a:ext cx="10867329" cy="276999"/>
              <a:chOff x="849581" y="6421789"/>
              <a:chExt cx="10867329" cy="276999"/>
            </a:xfrm>
          </p:grpSpPr>
          <p:sp>
            <p:nvSpPr>
              <p:cNvPr id="180" name="CaixaDeTexto 179">
                <a:extLst>
                  <a:ext uri="{FF2B5EF4-FFF2-40B4-BE49-F238E27FC236}">
                    <a16:creationId xmlns:a16="http://schemas.microsoft.com/office/drawing/2014/main" id="{7B174849-5A82-50A8-7EDD-846289E6C3F1}"/>
                  </a:ext>
                </a:extLst>
              </p:cNvPr>
              <p:cNvSpPr txBox="1"/>
              <p:nvPr/>
            </p:nvSpPr>
            <p:spPr>
              <a:xfrm>
                <a:off x="10305278" y="6421789"/>
                <a:ext cx="1411632" cy="276999"/>
              </a:xfrm>
              <a:prstGeom prst="rect">
                <a:avLst/>
              </a:prstGeom>
              <a:noFill/>
            </p:spPr>
            <p:txBody>
              <a:bodyPr wrap="square" rtlCol="0">
                <a:spAutoFit/>
              </a:bodyPr>
              <a:lstStyle/>
              <a:p>
                <a:r>
                  <a:rPr lang="pt-BR" sz="1200" dirty="0">
                    <a:solidFill>
                      <a:srgbClr val="0066A3"/>
                    </a:solidFill>
                    <a:latin typeface="Montserrat" panose="02000505000000020004" pitchFamily="2" charset="0"/>
                  </a:rPr>
                  <a:t>inspand.com.br</a:t>
                </a:r>
                <a:endParaRPr lang="pt-BR" sz="1200" i="0" dirty="0">
                  <a:solidFill>
                    <a:srgbClr val="0066A3"/>
                  </a:solidFill>
                  <a:effectLst/>
                  <a:latin typeface="Montserrat" panose="02000505000000020004" pitchFamily="2" charset="0"/>
                </a:endParaRPr>
              </a:p>
            </p:txBody>
          </p:sp>
          <p:cxnSp>
            <p:nvCxnSpPr>
              <p:cNvPr id="181" name="Conector reto 180">
                <a:extLst>
                  <a:ext uri="{FF2B5EF4-FFF2-40B4-BE49-F238E27FC236}">
                    <a16:creationId xmlns:a16="http://schemas.microsoft.com/office/drawing/2014/main" id="{91C9253F-B3E9-17A9-E7A6-A7918D821399}"/>
                  </a:ext>
                </a:extLst>
              </p:cNvPr>
              <p:cNvCxnSpPr>
                <a:cxnSpLocks/>
              </p:cNvCxnSpPr>
              <p:nvPr/>
            </p:nvCxnSpPr>
            <p:spPr>
              <a:xfrm>
                <a:off x="849581" y="6612147"/>
                <a:ext cx="9515019" cy="0"/>
              </a:xfrm>
              <a:prstGeom prst="line">
                <a:avLst/>
              </a:prstGeom>
              <a:ln w="12700">
                <a:solidFill>
                  <a:srgbClr val="0066A3"/>
                </a:solidFill>
              </a:ln>
            </p:spPr>
            <p:style>
              <a:lnRef idx="1">
                <a:schemeClr val="accent1"/>
              </a:lnRef>
              <a:fillRef idx="0">
                <a:schemeClr val="accent1"/>
              </a:fillRef>
              <a:effectRef idx="0">
                <a:schemeClr val="accent1"/>
              </a:effectRef>
              <a:fontRef idx="minor">
                <a:schemeClr val="tx1"/>
              </a:fontRef>
            </p:style>
          </p:cxnSp>
        </p:grpSp>
        <p:grpSp>
          <p:nvGrpSpPr>
            <p:cNvPr id="48" name="Agrupar 47">
              <a:extLst>
                <a:ext uri="{FF2B5EF4-FFF2-40B4-BE49-F238E27FC236}">
                  <a16:creationId xmlns:a16="http://schemas.microsoft.com/office/drawing/2014/main" id="{597D1016-F4B2-30AD-E8D8-F6786CEABF94}"/>
                </a:ext>
              </a:extLst>
            </p:cNvPr>
            <p:cNvGrpSpPr/>
            <p:nvPr/>
          </p:nvGrpSpPr>
          <p:grpSpPr>
            <a:xfrm>
              <a:off x="726377" y="244475"/>
              <a:ext cx="978596" cy="377799"/>
              <a:chOff x="0" y="1074564"/>
              <a:chExt cx="12189694" cy="4705985"/>
            </a:xfrm>
          </p:grpSpPr>
          <p:grpSp>
            <p:nvGrpSpPr>
              <p:cNvPr id="51" name="Gráfico 23">
                <a:extLst>
                  <a:ext uri="{FF2B5EF4-FFF2-40B4-BE49-F238E27FC236}">
                    <a16:creationId xmlns:a16="http://schemas.microsoft.com/office/drawing/2014/main" id="{25BD0C05-AB6D-3789-7CDC-74C531D8BA10}"/>
                  </a:ext>
                </a:extLst>
              </p:cNvPr>
              <p:cNvGrpSpPr/>
              <p:nvPr/>
            </p:nvGrpSpPr>
            <p:grpSpPr>
              <a:xfrm>
                <a:off x="4692" y="1074564"/>
                <a:ext cx="12185002" cy="3514692"/>
                <a:chOff x="4692" y="1074564"/>
                <a:chExt cx="12185002" cy="3514692"/>
              </a:xfrm>
              <a:solidFill>
                <a:srgbClr val="0066A3"/>
              </a:solidFill>
            </p:grpSpPr>
            <p:sp>
              <p:nvSpPr>
                <p:cNvPr id="174" name="Forma Livre: Forma 173">
                  <a:extLst>
                    <a:ext uri="{FF2B5EF4-FFF2-40B4-BE49-F238E27FC236}">
                      <a16:creationId xmlns:a16="http://schemas.microsoft.com/office/drawing/2014/main" id="{572C7EE3-1722-FCC4-198E-E6C4026BC20B}"/>
                    </a:ext>
                  </a:extLst>
                </p:cNvPr>
                <p:cNvSpPr/>
                <p:nvPr/>
              </p:nvSpPr>
              <p:spPr>
                <a:xfrm>
                  <a:off x="698508" y="1084365"/>
                  <a:ext cx="4241103" cy="3504891"/>
                </a:xfrm>
                <a:custGeom>
                  <a:avLst/>
                  <a:gdLst>
                    <a:gd name="connsiteX0" fmla="*/ 4075141 w 4241103"/>
                    <a:gd name="connsiteY0" fmla="*/ 148510 h 3504891"/>
                    <a:gd name="connsiteX1" fmla="*/ 3709793 w 4241103"/>
                    <a:gd name="connsiteY1" fmla="*/ 165 h 3504891"/>
                    <a:gd name="connsiteX2" fmla="*/ 3708558 w 4241103"/>
                    <a:gd name="connsiteY2" fmla="*/ 165 h 3504891"/>
                    <a:gd name="connsiteX3" fmla="*/ 3707570 w 4241103"/>
                    <a:gd name="connsiteY3" fmla="*/ 82 h 3504891"/>
                    <a:gd name="connsiteX4" fmla="*/ 3706582 w 4241103"/>
                    <a:gd name="connsiteY4" fmla="*/ 82 h 3504891"/>
                    <a:gd name="connsiteX5" fmla="*/ 3705265 w 4241103"/>
                    <a:gd name="connsiteY5" fmla="*/ 82 h 3504891"/>
                    <a:gd name="connsiteX6" fmla="*/ 3317607 w 4241103"/>
                    <a:gd name="connsiteY6" fmla="*/ 152462 h 3504891"/>
                    <a:gd name="connsiteX7" fmla="*/ 3158395 w 4241103"/>
                    <a:gd name="connsiteY7" fmla="*/ 502416 h 3504891"/>
                    <a:gd name="connsiteX8" fmla="*/ 3158395 w 4241103"/>
                    <a:gd name="connsiteY8" fmla="*/ 503568 h 3504891"/>
                    <a:gd name="connsiteX9" fmla="*/ 3158313 w 4241103"/>
                    <a:gd name="connsiteY9" fmla="*/ 504392 h 3504891"/>
                    <a:gd name="connsiteX10" fmla="*/ 3158313 w 4241103"/>
                    <a:gd name="connsiteY10" fmla="*/ 505215 h 3504891"/>
                    <a:gd name="connsiteX11" fmla="*/ 3159794 w 4241103"/>
                    <a:gd name="connsiteY11" fmla="*/ 1230231 h 3504891"/>
                    <a:gd name="connsiteX12" fmla="*/ 3159794 w 4241103"/>
                    <a:gd name="connsiteY12" fmla="*/ 1230808 h 3504891"/>
                    <a:gd name="connsiteX13" fmla="*/ 3159794 w 4241103"/>
                    <a:gd name="connsiteY13" fmla="*/ 1231384 h 3504891"/>
                    <a:gd name="connsiteX14" fmla="*/ 3159794 w 4241103"/>
                    <a:gd name="connsiteY14" fmla="*/ 1234101 h 3504891"/>
                    <a:gd name="connsiteX15" fmla="*/ 3159877 w 4241103"/>
                    <a:gd name="connsiteY15" fmla="*/ 1234595 h 3504891"/>
                    <a:gd name="connsiteX16" fmla="*/ 3159877 w 4241103"/>
                    <a:gd name="connsiteY16" fmla="*/ 1235088 h 3504891"/>
                    <a:gd name="connsiteX17" fmla="*/ 3553462 w 4241103"/>
                    <a:gd name="connsiteY17" fmla="*/ 1882392 h 3504891"/>
                    <a:gd name="connsiteX18" fmla="*/ 3553791 w 4241103"/>
                    <a:gd name="connsiteY18" fmla="*/ 1882639 h 3504891"/>
                    <a:gd name="connsiteX19" fmla="*/ 3554121 w 4241103"/>
                    <a:gd name="connsiteY19" fmla="*/ 1882886 h 3504891"/>
                    <a:gd name="connsiteX20" fmla="*/ 3555767 w 4241103"/>
                    <a:gd name="connsiteY20" fmla="*/ 1884039 h 3504891"/>
                    <a:gd name="connsiteX21" fmla="*/ 3556096 w 4241103"/>
                    <a:gd name="connsiteY21" fmla="*/ 1884286 h 3504891"/>
                    <a:gd name="connsiteX22" fmla="*/ 3556425 w 4241103"/>
                    <a:gd name="connsiteY22" fmla="*/ 1884533 h 3504891"/>
                    <a:gd name="connsiteX23" fmla="*/ 3843732 w 4241103"/>
                    <a:gd name="connsiteY23" fmla="*/ 2323807 h 3504891"/>
                    <a:gd name="connsiteX24" fmla="*/ 3843732 w 4241103"/>
                    <a:gd name="connsiteY24" fmla="*/ 2626343 h 3504891"/>
                    <a:gd name="connsiteX25" fmla="*/ 3312997 w 4241103"/>
                    <a:gd name="connsiteY25" fmla="*/ 3135263 h 3504891"/>
                    <a:gd name="connsiteX26" fmla="*/ 2813051 w 4241103"/>
                    <a:gd name="connsiteY26" fmla="*/ 2657708 h 3504891"/>
                    <a:gd name="connsiteX27" fmla="*/ 2812804 w 4241103"/>
                    <a:gd name="connsiteY27" fmla="*/ 2475528 h 3504891"/>
                    <a:gd name="connsiteX28" fmla="*/ 2808029 w 4241103"/>
                    <a:gd name="connsiteY28" fmla="*/ 1330665 h 3504891"/>
                    <a:gd name="connsiteX29" fmla="*/ 2808029 w 4241103"/>
                    <a:gd name="connsiteY29" fmla="*/ 1330007 h 3504891"/>
                    <a:gd name="connsiteX30" fmla="*/ 2808029 w 4241103"/>
                    <a:gd name="connsiteY30" fmla="*/ 1329348 h 3504891"/>
                    <a:gd name="connsiteX31" fmla="*/ 2807865 w 4241103"/>
                    <a:gd name="connsiteY31" fmla="*/ 1326055 h 3504891"/>
                    <a:gd name="connsiteX32" fmla="*/ 2807865 w 4241103"/>
                    <a:gd name="connsiteY32" fmla="*/ 1325397 h 3504891"/>
                    <a:gd name="connsiteX33" fmla="*/ 2807782 w 4241103"/>
                    <a:gd name="connsiteY33" fmla="*/ 1324738 h 3504891"/>
                    <a:gd name="connsiteX34" fmla="*/ 2388019 w 4241103"/>
                    <a:gd name="connsiteY34" fmla="*/ 393914 h 3504891"/>
                    <a:gd name="connsiteX35" fmla="*/ 1387468 w 4241103"/>
                    <a:gd name="connsiteY35" fmla="*/ 0 h 3504891"/>
                    <a:gd name="connsiteX36" fmla="*/ 1385904 w 4241103"/>
                    <a:gd name="connsiteY36" fmla="*/ 0 h 3504891"/>
                    <a:gd name="connsiteX37" fmla="*/ 1384751 w 4241103"/>
                    <a:gd name="connsiteY37" fmla="*/ 0 h 3504891"/>
                    <a:gd name="connsiteX38" fmla="*/ 1383599 w 4241103"/>
                    <a:gd name="connsiteY38" fmla="*/ 0 h 3504891"/>
                    <a:gd name="connsiteX39" fmla="*/ 1382117 w 4241103"/>
                    <a:gd name="connsiteY39" fmla="*/ 165 h 3504891"/>
                    <a:gd name="connsiteX40" fmla="*/ 376462 w 4241103"/>
                    <a:gd name="connsiteY40" fmla="*/ 449482 h 3504891"/>
                    <a:gd name="connsiteX41" fmla="*/ 1235 w 4241103"/>
                    <a:gd name="connsiteY41" fmla="*/ 1412741 h 3504891"/>
                    <a:gd name="connsiteX42" fmla="*/ 1235 w 4241103"/>
                    <a:gd name="connsiteY42" fmla="*/ 1413317 h 3504891"/>
                    <a:gd name="connsiteX43" fmla="*/ 1235 w 4241103"/>
                    <a:gd name="connsiteY43" fmla="*/ 1413894 h 3504891"/>
                    <a:gd name="connsiteX44" fmla="*/ 0 w 4241103"/>
                    <a:gd name="connsiteY44" fmla="*/ 3471963 h 3504891"/>
                    <a:gd name="connsiteX45" fmla="*/ 0 w 4241103"/>
                    <a:gd name="connsiteY45" fmla="*/ 3504892 h 3504891"/>
                    <a:gd name="connsiteX46" fmla="*/ 32929 w 4241103"/>
                    <a:gd name="connsiteY46" fmla="*/ 3504892 h 3504891"/>
                    <a:gd name="connsiteX47" fmla="*/ 336947 w 4241103"/>
                    <a:gd name="connsiteY47" fmla="*/ 3504892 h 3504891"/>
                    <a:gd name="connsiteX48" fmla="*/ 369876 w 4241103"/>
                    <a:gd name="connsiteY48" fmla="*/ 3504892 h 3504891"/>
                    <a:gd name="connsiteX49" fmla="*/ 369876 w 4241103"/>
                    <a:gd name="connsiteY49" fmla="*/ 3471963 h 3504891"/>
                    <a:gd name="connsiteX50" fmla="*/ 370288 w 4241103"/>
                    <a:gd name="connsiteY50" fmla="*/ 1392654 h 3504891"/>
                    <a:gd name="connsiteX51" fmla="*/ 1407472 w 4241103"/>
                    <a:gd name="connsiteY51" fmla="*/ 377203 h 3504891"/>
                    <a:gd name="connsiteX52" fmla="*/ 2441940 w 4241103"/>
                    <a:gd name="connsiteY52" fmla="*/ 1395865 h 3504891"/>
                    <a:gd name="connsiteX53" fmla="*/ 2447950 w 4241103"/>
                    <a:gd name="connsiteY53" fmla="*/ 2646759 h 3504891"/>
                    <a:gd name="connsiteX54" fmla="*/ 2447950 w 4241103"/>
                    <a:gd name="connsiteY54" fmla="*/ 2647088 h 3504891"/>
                    <a:gd name="connsiteX55" fmla="*/ 2447950 w 4241103"/>
                    <a:gd name="connsiteY55" fmla="*/ 2647418 h 3504891"/>
                    <a:gd name="connsiteX56" fmla="*/ 2447950 w 4241103"/>
                    <a:gd name="connsiteY56" fmla="*/ 2649147 h 3504891"/>
                    <a:gd name="connsiteX57" fmla="*/ 2447950 w 4241103"/>
                    <a:gd name="connsiteY57" fmla="*/ 2649476 h 3504891"/>
                    <a:gd name="connsiteX58" fmla="*/ 2447950 w 4241103"/>
                    <a:gd name="connsiteY58" fmla="*/ 2649805 h 3504891"/>
                    <a:gd name="connsiteX59" fmla="*/ 3311104 w 4241103"/>
                    <a:gd name="connsiteY59" fmla="*/ 3503904 h 3504891"/>
                    <a:gd name="connsiteX60" fmla="*/ 3311515 w 4241103"/>
                    <a:gd name="connsiteY60" fmla="*/ 3503904 h 3504891"/>
                    <a:gd name="connsiteX61" fmla="*/ 3311927 w 4241103"/>
                    <a:gd name="connsiteY61" fmla="*/ 3503904 h 3504891"/>
                    <a:gd name="connsiteX62" fmla="*/ 3314150 w 4241103"/>
                    <a:gd name="connsiteY62" fmla="*/ 3503904 h 3504891"/>
                    <a:gd name="connsiteX63" fmla="*/ 3314643 w 4241103"/>
                    <a:gd name="connsiteY63" fmla="*/ 3503904 h 3504891"/>
                    <a:gd name="connsiteX64" fmla="*/ 3315137 w 4241103"/>
                    <a:gd name="connsiteY64" fmla="*/ 3503904 h 3504891"/>
                    <a:gd name="connsiteX65" fmla="*/ 3965570 w 4241103"/>
                    <a:gd name="connsiteY65" fmla="*/ 3256442 h 3504891"/>
                    <a:gd name="connsiteX66" fmla="*/ 4238634 w 4241103"/>
                    <a:gd name="connsiteY66" fmla="*/ 2611937 h 3504891"/>
                    <a:gd name="connsiteX67" fmla="*/ 4238634 w 4241103"/>
                    <a:gd name="connsiteY67" fmla="*/ 2611278 h 3504891"/>
                    <a:gd name="connsiteX68" fmla="*/ 4238634 w 4241103"/>
                    <a:gd name="connsiteY68" fmla="*/ 2610620 h 3504891"/>
                    <a:gd name="connsiteX69" fmla="*/ 4239952 w 4241103"/>
                    <a:gd name="connsiteY69" fmla="*/ 2329158 h 3504891"/>
                    <a:gd name="connsiteX70" fmla="*/ 4239952 w 4241103"/>
                    <a:gd name="connsiteY70" fmla="*/ 2328335 h 3504891"/>
                    <a:gd name="connsiteX71" fmla="*/ 4239952 w 4241103"/>
                    <a:gd name="connsiteY71" fmla="*/ 2327512 h 3504891"/>
                    <a:gd name="connsiteX72" fmla="*/ 4239952 w 4241103"/>
                    <a:gd name="connsiteY72" fmla="*/ 2326441 h 3504891"/>
                    <a:gd name="connsiteX73" fmla="*/ 3820928 w 4241103"/>
                    <a:gd name="connsiteY73" fmla="*/ 1607352 h 3504891"/>
                    <a:gd name="connsiteX74" fmla="*/ 3552968 w 4241103"/>
                    <a:gd name="connsiteY74" fmla="*/ 1164785 h 3504891"/>
                    <a:gd name="connsiteX75" fmla="*/ 3554121 w 4241103"/>
                    <a:gd name="connsiteY75" fmla="*/ 499205 h 3504891"/>
                    <a:gd name="connsiteX76" fmla="*/ 3695633 w 4241103"/>
                    <a:gd name="connsiteY76" fmla="*/ 369218 h 3504891"/>
                    <a:gd name="connsiteX77" fmla="*/ 3844802 w 4241103"/>
                    <a:gd name="connsiteY77" fmla="*/ 511389 h 3504891"/>
                    <a:gd name="connsiteX78" fmla="*/ 3844802 w 4241103"/>
                    <a:gd name="connsiteY78" fmla="*/ 989190 h 3504891"/>
                    <a:gd name="connsiteX79" fmla="*/ 3844802 w 4241103"/>
                    <a:gd name="connsiteY79" fmla="*/ 1022119 h 3504891"/>
                    <a:gd name="connsiteX80" fmla="*/ 3877731 w 4241103"/>
                    <a:gd name="connsiteY80" fmla="*/ 1022119 h 3504891"/>
                    <a:gd name="connsiteX81" fmla="*/ 4208257 w 4241103"/>
                    <a:gd name="connsiteY81" fmla="*/ 1021872 h 3504891"/>
                    <a:gd name="connsiteX82" fmla="*/ 4241104 w 4241103"/>
                    <a:gd name="connsiteY82" fmla="*/ 1021872 h 3504891"/>
                    <a:gd name="connsiteX83" fmla="*/ 4241104 w 4241103"/>
                    <a:gd name="connsiteY83" fmla="*/ 508425 h 3504891"/>
                    <a:gd name="connsiteX84" fmla="*/ 4241104 w 4241103"/>
                    <a:gd name="connsiteY84" fmla="*/ 506532 h 3504891"/>
                    <a:gd name="connsiteX85" fmla="*/ 4240939 w 4241103"/>
                    <a:gd name="connsiteY85" fmla="*/ 504639 h 3504891"/>
                    <a:gd name="connsiteX86" fmla="*/ 4075224 w 4241103"/>
                    <a:gd name="connsiteY86" fmla="*/ 148510 h 3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41103" h="3504891">
                      <a:moveTo>
                        <a:pt x="4075141" y="148510"/>
                      </a:moveTo>
                      <a:cubicBezTo>
                        <a:pt x="3980305" y="58449"/>
                        <a:pt x="3854022" y="7162"/>
                        <a:pt x="3709793" y="165"/>
                      </a:cubicBezTo>
                      <a:lnTo>
                        <a:pt x="3708558" y="165"/>
                      </a:lnTo>
                      <a:cubicBezTo>
                        <a:pt x="3708558" y="165"/>
                        <a:pt x="3707570" y="82"/>
                        <a:pt x="3707570" y="82"/>
                      </a:cubicBezTo>
                      <a:lnTo>
                        <a:pt x="3706582" y="82"/>
                      </a:lnTo>
                      <a:cubicBezTo>
                        <a:pt x="3706582" y="82"/>
                        <a:pt x="3705265" y="82"/>
                        <a:pt x="3705265" y="82"/>
                      </a:cubicBezTo>
                      <a:cubicBezTo>
                        <a:pt x="3553215" y="2223"/>
                        <a:pt x="3419193" y="54909"/>
                        <a:pt x="3317607" y="152462"/>
                      </a:cubicBezTo>
                      <a:cubicBezTo>
                        <a:pt x="3221536" y="244746"/>
                        <a:pt x="3164981" y="369053"/>
                        <a:pt x="3158395" y="502416"/>
                      </a:cubicBezTo>
                      <a:lnTo>
                        <a:pt x="3158395" y="503568"/>
                      </a:lnTo>
                      <a:cubicBezTo>
                        <a:pt x="3158395" y="503568"/>
                        <a:pt x="3158313" y="504392"/>
                        <a:pt x="3158313" y="504392"/>
                      </a:cubicBezTo>
                      <a:lnTo>
                        <a:pt x="3158313" y="505215"/>
                      </a:lnTo>
                      <a:cubicBezTo>
                        <a:pt x="3158313" y="505215"/>
                        <a:pt x="3159794" y="1230231"/>
                        <a:pt x="3159794" y="1230231"/>
                      </a:cubicBezTo>
                      <a:lnTo>
                        <a:pt x="3159794" y="1230808"/>
                      </a:lnTo>
                      <a:cubicBezTo>
                        <a:pt x="3159794" y="1230808"/>
                        <a:pt x="3159794" y="1231384"/>
                        <a:pt x="3159794" y="1231384"/>
                      </a:cubicBezTo>
                      <a:lnTo>
                        <a:pt x="3159794" y="1234101"/>
                      </a:lnTo>
                      <a:cubicBezTo>
                        <a:pt x="3159794" y="1234101"/>
                        <a:pt x="3159877" y="1234595"/>
                        <a:pt x="3159877" y="1234595"/>
                      </a:cubicBezTo>
                      <a:lnTo>
                        <a:pt x="3159877" y="1235088"/>
                      </a:lnTo>
                      <a:cubicBezTo>
                        <a:pt x="3176588" y="1480575"/>
                        <a:pt x="3305341" y="1692309"/>
                        <a:pt x="3553462" y="1882392"/>
                      </a:cubicBezTo>
                      <a:lnTo>
                        <a:pt x="3553791" y="1882639"/>
                      </a:lnTo>
                      <a:lnTo>
                        <a:pt x="3554121" y="1882886"/>
                      </a:lnTo>
                      <a:lnTo>
                        <a:pt x="3555767" y="1884039"/>
                      </a:lnTo>
                      <a:lnTo>
                        <a:pt x="3556096" y="1884286"/>
                      </a:lnTo>
                      <a:lnTo>
                        <a:pt x="3556425" y="1884533"/>
                      </a:lnTo>
                      <a:cubicBezTo>
                        <a:pt x="3806440" y="2057575"/>
                        <a:pt x="3842003" y="2203698"/>
                        <a:pt x="3843732" y="2323807"/>
                      </a:cubicBezTo>
                      <a:lnTo>
                        <a:pt x="3843732" y="2626343"/>
                      </a:lnTo>
                      <a:cubicBezTo>
                        <a:pt x="3820023" y="2934066"/>
                        <a:pt x="3616768" y="3128924"/>
                        <a:pt x="3312997" y="3135263"/>
                      </a:cubicBezTo>
                      <a:cubicBezTo>
                        <a:pt x="3095253" y="3123984"/>
                        <a:pt x="2846556" y="2969876"/>
                        <a:pt x="2813051" y="2657708"/>
                      </a:cubicBezTo>
                      <a:lnTo>
                        <a:pt x="2812804" y="2475528"/>
                      </a:lnTo>
                      <a:lnTo>
                        <a:pt x="2808029" y="1330665"/>
                      </a:lnTo>
                      <a:lnTo>
                        <a:pt x="2808029" y="1330007"/>
                      </a:lnTo>
                      <a:cubicBezTo>
                        <a:pt x="2808029" y="1330007"/>
                        <a:pt x="2808029" y="1329348"/>
                        <a:pt x="2808029" y="1329348"/>
                      </a:cubicBezTo>
                      <a:lnTo>
                        <a:pt x="2807865" y="1326055"/>
                      </a:lnTo>
                      <a:lnTo>
                        <a:pt x="2807865" y="1325397"/>
                      </a:lnTo>
                      <a:cubicBezTo>
                        <a:pt x="2807865" y="1325397"/>
                        <a:pt x="2807782" y="1324738"/>
                        <a:pt x="2807782" y="1324738"/>
                      </a:cubicBezTo>
                      <a:cubicBezTo>
                        <a:pt x="2776253" y="952886"/>
                        <a:pt x="2631035" y="631086"/>
                        <a:pt x="2388019" y="393914"/>
                      </a:cubicBezTo>
                      <a:cubicBezTo>
                        <a:pt x="2133230" y="145382"/>
                        <a:pt x="1787309" y="9220"/>
                        <a:pt x="1387468" y="0"/>
                      </a:cubicBezTo>
                      <a:lnTo>
                        <a:pt x="1385904" y="0"/>
                      </a:lnTo>
                      <a:cubicBezTo>
                        <a:pt x="1385904" y="0"/>
                        <a:pt x="1384751" y="0"/>
                        <a:pt x="1384751" y="0"/>
                      </a:cubicBezTo>
                      <a:lnTo>
                        <a:pt x="1383599" y="0"/>
                      </a:lnTo>
                      <a:cubicBezTo>
                        <a:pt x="1383599" y="0"/>
                        <a:pt x="1382117" y="165"/>
                        <a:pt x="1382117" y="165"/>
                      </a:cubicBezTo>
                      <a:cubicBezTo>
                        <a:pt x="973467" y="20663"/>
                        <a:pt x="625735" y="176006"/>
                        <a:pt x="376462" y="449482"/>
                      </a:cubicBezTo>
                      <a:cubicBezTo>
                        <a:pt x="147605" y="700567"/>
                        <a:pt x="14406" y="1042618"/>
                        <a:pt x="1235" y="1412741"/>
                      </a:cubicBezTo>
                      <a:lnTo>
                        <a:pt x="1235" y="1413317"/>
                      </a:lnTo>
                      <a:cubicBezTo>
                        <a:pt x="1235" y="1413317"/>
                        <a:pt x="1235" y="1413894"/>
                        <a:pt x="1235" y="1413894"/>
                      </a:cubicBezTo>
                      <a:lnTo>
                        <a:pt x="0" y="3471963"/>
                      </a:lnTo>
                      <a:lnTo>
                        <a:pt x="0" y="3504892"/>
                      </a:lnTo>
                      <a:cubicBezTo>
                        <a:pt x="0" y="3504892"/>
                        <a:pt x="32929" y="3504892"/>
                        <a:pt x="32929" y="3504892"/>
                      </a:cubicBezTo>
                      <a:lnTo>
                        <a:pt x="336947" y="3504892"/>
                      </a:lnTo>
                      <a:cubicBezTo>
                        <a:pt x="336947" y="3504892"/>
                        <a:pt x="369876" y="3504892"/>
                        <a:pt x="369876" y="3504892"/>
                      </a:cubicBezTo>
                      <a:lnTo>
                        <a:pt x="369876" y="3471963"/>
                      </a:lnTo>
                      <a:cubicBezTo>
                        <a:pt x="369876" y="3471963"/>
                        <a:pt x="370288" y="1392654"/>
                        <a:pt x="370288" y="1392654"/>
                      </a:cubicBezTo>
                      <a:cubicBezTo>
                        <a:pt x="420505" y="709458"/>
                        <a:pt x="942843" y="387493"/>
                        <a:pt x="1407472" y="377203"/>
                      </a:cubicBezTo>
                      <a:cubicBezTo>
                        <a:pt x="1987518" y="393750"/>
                        <a:pt x="2412798" y="812526"/>
                        <a:pt x="2441940" y="1395865"/>
                      </a:cubicBezTo>
                      <a:lnTo>
                        <a:pt x="2447950" y="2646759"/>
                      </a:lnTo>
                      <a:lnTo>
                        <a:pt x="2447950" y="2647088"/>
                      </a:lnTo>
                      <a:cubicBezTo>
                        <a:pt x="2447950" y="2647088"/>
                        <a:pt x="2447950" y="2647418"/>
                        <a:pt x="2447950" y="2647418"/>
                      </a:cubicBezTo>
                      <a:lnTo>
                        <a:pt x="2447950" y="2649147"/>
                      </a:lnTo>
                      <a:cubicBezTo>
                        <a:pt x="2447950" y="2649147"/>
                        <a:pt x="2447950" y="2649476"/>
                        <a:pt x="2447950" y="2649476"/>
                      </a:cubicBezTo>
                      <a:lnTo>
                        <a:pt x="2447950" y="2649805"/>
                      </a:lnTo>
                      <a:cubicBezTo>
                        <a:pt x="2466308" y="3043143"/>
                        <a:pt x="2775018" y="3476161"/>
                        <a:pt x="3311104" y="3503904"/>
                      </a:cubicBezTo>
                      <a:lnTo>
                        <a:pt x="3311515" y="3503904"/>
                      </a:lnTo>
                      <a:cubicBezTo>
                        <a:pt x="3311515" y="3503904"/>
                        <a:pt x="3311927" y="3503904"/>
                        <a:pt x="3311927" y="3503904"/>
                      </a:cubicBezTo>
                      <a:lnTo>
                        <a:pt x="3314150" y="3503904"/>
                      </a:lnTo>
                      <a:cubicBezTo>
                        <a:pt x="3314150" y="3503904"/>
                        <a:pt x="3314643" y="3503904"/>
                        <a:pt x="3314643" y="3503904"/>
                      </a:cubicBezTo>
                      <a:lnTo>
                        <a:pt x="3315137" y="3503904"/>
                      </a:lnTo>
                      <a:cubicBezTo>
                        <a:pt x="3573713" y="3503245"/>
                        <a:pt x="3798619" y="3417712"/>
                        <a:pt x="3965570" y="3256442"/>
                      </a:cubicBezTo>
                      <a:cubicBezTo>
                        <a:pt x="4132356" y="3095254"/>
                        <a:pt x="4226780" y="2872406"/>
                        <a:pt x="4238634" y="2611937"/>
                      </a:cubicBezTo>
                      <a:lnTo>
                        <a:pt x="4238634" y="2611278"/>
                      </a:lnTo>
                      <a:cubicBezTo>
                        <a:pt x="4238634" y="2611278"/>
                        <a:pt x="4238634" y="2610620"/>
                        <a:pt x="4238634" y="2610620"/>
                      </a:cubicBezTo>
                      <a:lnTo>
                        <a:pt x="4239952" y="2329158"/>
                      </a:lnTo>
                      <a:lnTo>
                        <a:pt x="4239952" y="2328335"/>
                      </a:lnTo>
                      <a:cubicBezTo>
                        <a:pt x="4239952" y="2328335"/>
                        <a:pt x="4239952" y="2327512"/>
                        <a:pt x="4239952" y="2327512"/>
                      </a:cubicBezTo>
                      <a:lnTo>
                        <a:pt x="4239952" y="2326441"/>
                      </a:lnTo>
                      <a:cubicBezTo>
                        <a:pt x="4225545" y="2020365"/>
                        <a:pt x="4084526" y="1778501"/>
                        <a:pt x="3820928" y="1607352"/>
                      </a:cubicBezTo>
                      <a:cubicBezTo>
                        <a:pt x="3639242" y="1470943"/>
                        <a:pt x="3554038" y="1330254"/>
                        <a:pt x="3552968" y="1164785"/>
                      </a:cubicBezTo>
                      <a:lnTo>
                        <a:pt x="3554121" y="499205"/>
                      </a:lnTo>
                      <a:cubicBezTo>
                        <a:pt x="3567127" y="421493"/>
                        <a:pt x="3618497" y="374239"/>
                        <a:pt x="3695633" y="369218"/>
                      </a:cubicBezTo>
                      <a:cubicBezTo>
                        <a:pt x="3782237" y="372922"/>
                        <a:pt x="3835170" y="423304"/>
                        <a:pt x="3844802" y="511389"/>
                      </a:cubicBezTo>
                      <a:lnTo>
                        <a:pt x="3844802" y="989190"/>
                      </a:lnTo>
                      <a:cubicBezTo>
                        <a:pt x="3844802" y="989190"/>
                        <a:pt x="3844802" y="1022119"/>
                        <a:pt x="3844802" y="1022119"/>
                      </a:cubicBezTo>
                      <a:lnTo>
                        <a:pt x="3877731" y="1022119"/>
                      </a:lnTo>
                      <a:cubicBezTo>
                        <a:pt x="3877731" y="1022119"/>
                        <a:pt x="4208257" y="1021872"/>
                        <a:pt x="4208257" y="1021872"/>
                      </a:cubicBezTo>
                      <a:lnTo>
                        <a:pt x="4241104" y="1021872"/>
                      </a:lnTo>
                      <a:lnTo>
                        <a:pt x="4241104" y="508425"/>
                      </a:lnTo>
                      <a:cubicBezTo>
                        <a:pt x="4241104" y="508425"/>
                        <a:pt x="4241104" y="506532"/>
                        <a:pt x="4241104" y="506532"/>
                      </a:cubicBezTo>
                      <a:lnTo>
                        <a:pt x="4240939" y="504639"/>
                      </a:lnTo>
                      <a:cubicBezTo>
                        <a:pt x="4227438" y="361726"/>
                        <a:pt x="4170141" y="238571"/>
                        <a:pt x="4075224" y="148510"/>
                      </a:cubicBezTo>
                      <a:close/>
                    </a:path>
                  </a:pathLst>
                </a:custGeom>
                <a:solidFill>
                  <a:srgbClr val="0066A3"/>
                </a:solidFill>
                <a:ln w="8232" cap="flat">
                  <a:noFill/>
                  <a:prstDash val="solid"/>
                  <a:miter/>
                </a:ln>
              </p:spPr>
              <p:txBody>
                <a:bodyPr rtlCol="0" anchor="ctr"/>
                <a:lstStyle/>
                <a:p>
                  <a:endParaRPr lang="en-US"/>
                </a:p>
              </p:txBody>
            </p:sp>
            <p:sp>
              <p:nvSpPr>
                <p:cNvPr id="175" name="Forma Livre: Forma 174">
                  <a:extLst>
                    <a:ext uri="{FF2B5EF4-FFF2-40B4-BE49-F238E27FC236}">
                      <a16:creationId xmlns:a16="http://schemas.microsoft.com/office/drawing/2014/main" id="{251E003D-D630-54A5-CB54-D0D922842EC2}"/>
                    </a:ext>
                  </a:extLst>
                </p:cNvPr>
                <p:cNvSpPr/>
                <p:nvPr/>
              </p:nvSpPr>
              <p:spPr>
                <a:xfrm>
                  <a:off x="7996750" y="1084283"/>
                  <a:ext cx="2813544" cy="3504973"/>
                </a:xfrm>
                <a:custGeom>
                  <a:avLst/>
                  <a:gdLst>
                    <a:gd name="connsiteX0" fmla="*/ 2813215 w 2813544"/>
                    <a:gd name="connsiteY0" fmla="*/ 1364171 h 3504973"/>
                    <a:gd name="connsiteX1" fmla="*/ 2813215 w 2813544"/>
                    <a:gd name="connsiteY1" fmla="*/ 1363594 h 3504973"/>
                    <a:gd name="connsiteX2" fmla="*/ 2813215 w 2813544"/>
                    <a:gd name="connsiteY2" fmla="*/ 1363018 h 3504973"/>
                    <a:gd name="connsiteX3" fmla="*/ 2350973 w 2813544"/>
                    <a:gd name="connsiteY3" fmla="*/ 362879 h 3504973"/>
                    <a:gd name="connsiteX4" fmla="*/ 1390432 w 2813544"/>
                    <a:gd name="connsiteY4" fmla="*/ 0 h 3504973"/>
                    <a:gd name="connsiteX5" fmla="*/ 1389197 w 2813544"/>
                    <a:gd name="connsiteY5" fmla="*/ 0 h 3504973"/>
                    <a:gd name="connsiteX6" fmla="*/ 1388044 w 2813544"/>
                    <a:gd name="connsiteY6" fmla="*/ 0 h 3504973"/>
                    <a:gd name="connsiteX7" fmla="*/ 1386891 w 2813544"/>
                    <a:gd name="connsiteY7" fmla="*/ 0 h 3504973"/>
                    <a:gd name="connsiteX8" fmla="*/ 1385491 w 2813544"/>
                    <a:gd name="connsiteY8" fmla="*/ 165 h 3504973"/>
                    <a:gd name="connsiteX9" fmla="*/ 421987 w 2813544"/>
                    <a:gd name="connsiteY9" fmla="*/ 384530 h 3504973"/>
                    <a:gd name="connsiteX10" fmla="*/ 1153 w 2813544"/>
                    <a:gd name="connsiteY10" fmla="*/ 1432992 h 3504973"/>
                    <a:gd name="connsiteX11" fmla="*/ 1153 w 2813544"/>
                    <a:gd name="connsiteY11" fmla="*/ 1433404 h 3504973"/>
                    <a:gd name="connsiteX12" fmla="*/ 1153 w 2813544"/>
                    <a:gd name="connsiteY12" fmla="*/ 1433816 h 3504973"/>
                    <a:gd name="connsiteX13" fmla="*/ 0 w 2813544"/>
                    <a:gd name="connsiteY13" fmla="*/ 3472045 h 3504973"/>
                    <a:gd name="connsiteX14" fmla="*/ 0 w 2813544"/>
                    <a:gd name="connsiteY14" fmla="*/ 3504974 h 3504973"/>
                    <a:gd name="connsiteX15" fmla="*/ 32929 w 2813544"/>
                    <a:gd name="connsiteY15" fmla="*/ 3504974 h 3504973"/>
                    <a:gd name="connsiteX16" fmla="*/ 336947 w 2813544"/>
                    <a:gd name="connsiteY16" fmla="*/ 3504974 h 3504973"/>
                    <a:gd name="connsiteX17" fmla="*/ 369876 w 2813544"/>
                    <a:gd name="connsiteY17" fmla="*/ 3504974 h 3504973"/>
                    <a:gd name="connsiteX18" fmla="*/ 369876 w 2813544"/>
                    <a:gd name="connsiteY18" fmla="*/ 3472045 h 3504973"/>
                    <a:gd name="connsiteX19" fmla="*/ 370288 w 2813544"/>
                    <a:gd name="connsiteY19" fmla="*/ 1393477 h 3504973"/>
                    <a:gd name="connsiteX20" fmla="*/ 1406072 w 2813544"/>
                    <a:gd name="connsiteY20" fmla="*/ 377368 h 3504973"/>
                    <a:gd name="connsiteX21" fmla="*/ 2446221 w 2813544"/>
                    <a:gd name="connsiteY21" fmla="*/ 1430523 h 3504973"/>
                    <a:gd name="connsiteX22" fmla="*/ 2447044 w 2813544"/>
                    <a:gd name="connsiteY22" fmla="*/ 3472045 h 3504973"/>
                    <a:gd name="connsiteX23" fmla="*/ 2447044 w 2813544"/>
                    <a:gd name="connsiteY23" fmla="*/ 3504892 h 3504973"/>
                    <a:gd name="connsiteX24" fmla="*/ 2479973 w 2813544"/>
                    <a:gd name="connsiteY24" fmla="*/ 3504892 h 3504973"/>
                    <a:gd name="connsiteX25" fmla="*/ 2780451 w 2813544"/>
                    <a:gd name="connsiteY25" fmla="*/ 3504892 h 3504973"/>
                    <a:gd name="connsiteX26" fmla="*/ 2813380 w 2813544"/>
                    <a:gd name="connsiteY26" fmla="*/ 3504892 h 3504973"/>
                    <a:gd name="connsiteX27" fmla="*/ 2813380 w 2813544"/>
                    <a:gd name="connsiteY27" fmla="*/ 3471963 h 3504973"/>
                    <a:gd name="connsiteX28" fmla="*/ 2813545 w 2813544"/>
                    <a:gd name="connsiteY28" fmla="*/ 1368534 h 3504973"/>
                    <a:gd name="connsiteX29" fmla="*/ 2813545 w 2813544"/>
                    <a:gd name="connsiteY29" fmla="*/ 1367299 h 3504973"/>
                    <a:gd name="connsiteX30" fmla="*/ 2813380 w 2813544"/>
                    <a:gd name="connsiteY30" fmla="*/ 1364253 h 35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3544" h="3504973">
                      <a:moveTo>
                        <a:pt x="2813215" y="1364171"/>
                      </a:moveTo>
                      <a:lnTo>
                        <a:pt x="2813215" y="1363594"/>
                      </a:lnTo>
                      <a:cubicBezTo>
                        <a:pt x="2813215" y="1363594"/>
                        <a:pt x="2813215" y="1363018"/>
                        <a:pt x="2813215" y="1363018"/>
                      </a:cubicBezTo>
                      <a:cubicBezTo>
                        <a:pt x="2782592" y="954532"/>
                        <a:pt x="2622803" y="608695"/>
                        <a:pt x="2350973" y="362879"/>
                      </a:cubicBezTo>
                      <a:cubicBezTo>
                        <a:pt x="2098160" y="134186"/>
                        <a:pt x="1757014" y="5269"/>
                        <a:pt x="1390432" y="0"/>
                      </a:cubicBezTo>
                      <a:lnTo>
                        <a:pt x="1389197" y="0"/>
                      </a:lnTo>
                      <a:cubicBezTo>
                        <a:pt x="1389197" y="0"/>
                        <a:pt x="1388044" y="0"/>
                        <a:pt x="1388044" y="0"/>
                      </a:cubicBezTo>
                      <a:lnTo>
                        <a:pt x="1386891" y="0"/>
                      </a:lnTo>
                      <a:cubicBezTo>
                        <a:pt x="1386891" y="0"/>
                        <a:pt x="1385491" y="165"/>
                        <a:pt x="1385491" y="165"/>
                      </a:cubicBezTo>
                      <a:cubicBezTo>
                        <a:pt x="997834" y="20416"/>
                        <a:pt x="664591" y="153367"/>
                        <a:pt x="421987" y="384530"/>
                      </a:cubicBezTo>
                      <a:cubicBezTo>
                        <a:pt x="157566" y="636437"/>
                        <a:pt x="12101" y="998987"/>
                        <a:pt x="1153" y="1432992"/>
                      </a:cubicBezTo>
                      <a:lnTo>
                        <a:pt x="1153" y="1433404"/>
                      </a:lnTo>
                      <a:cubicBezTo>
                        <a:pt x="1153" y="1433404"/>
                        <a:pt x="1153" y="1433816"/>
                        <a:pt x="1153" y="1433816"/>
                      </a:cubicBezTo>
                      <a:lnTo>
                        <a:pt x="0" y="3472045"/>
                      </a:lnTo>
                      <a:lnTo>
                        <a:pt x="0" y="3504974"/>
                      </a:lnTo>
                      <a:cubicBezTo>
                        <a:pt x="0" y="3504974"/>
                        <a:pt x="32929" y="3504974"/>
                        <a:pt x="32929" y="3504974"/>
                      </a:cubicBezTo>
                      <a:lnTo>
                        <a:pt x="336947" y="3504974"/>
                      </a:lnTo>
                      <a:cubicBezTo>
                        <a:pt x="336947" y="3504974"/>
                        <a:pt x="369876" y="3504974"/>
                        <a:pt x="369876" y="3504974"/>
                      </a:cubicBezTo>
                      <a:lnTo>
                        <a:pt x="369876" y="3472045"/>
                      </a:lnTo>
                      <a:cubicBezTo>
                        <a:pt x="369876" y="3472045"/>
                        <a:pt x="370288" y="1393477"/>
                        <a:pt x="370288" y="1393477"/>
                      </a:cubicBezTo>
                      <a:cubicBezTo>
                        <a:pt x="427255" y="788981"/>
                        <a:pt x="833683" y="390210"/>
                        <a:pt x="1406072" y="377368"/>
                      </a:cubicBezTo>
                      <a:cubicBezTo>
                        <a:pt x="1997973" y="383377"/>
                        <a:pt x="2406212" y="796720"/>
                        <a:pt x="2446221" y="1430523"/>
                      </a:cubicBezTo>
                      <a:lnTo>
                        <a:pt x="2447044" y="3472045"/>
                      </a:lnTo>
                      <a:lnTo>
                        <a:pt x="2447044" y="3504892"/>
                      </a:lnTo>
                      <a:cubicBezTo>
                        <a:pt x="2447044" y="3504892"/>
                        <a:pt x="2479973" y="3504892"/>
                        <a:pt x="2479973" y="3504892"/>
                      </a:cubicBezTo>
                      <a:lnTo>
                        <a:pt x="2780451" y="3504892"/>
                      </a:lnTo>
                      <a:cubicBezTo>
                        <a:pt x="2780451" y="3504892"/>
                        <a:pt x="2813380" y="3504892"/>
                        <a:pt x="2813380" y="3504892"/>
                      </a:cubicBezTo>
                      <a:lnTo>
                        <a:pt x="2813380" y="3471963"/>
                      </a:lnTo>
                      <a:cubicBezTo>
                        <a:pt x="2813380" y="3471963"/>
                        <a:pt x="2813545" y="1368534"/>
                        <a:pt x="2813545" y="1368534"/>
                      </a:cubicBezTo>
                      <a:lnTo>
                        <a:pt x="2813545" y="1367299"/>
                      </a:lnTo>
                      <a:cubicBezTo>
                        <a:pt x="2813545" y="1367299"/>
                        <a:pt x="2813380" y="1364253"/>
                        <a:pt x="2813380" y="1364253"/>
                      </a:cubicBezTo>
                      <a:close/>
                    </a:path>
                  </a:pathLst>
                </a:custGeom>
                <a:solidFill>
                  <a:srgbClr val="0066A3"/>
                </a:solidFill>
                <a:ln w="8232" cap="flat">
                  <a:noFill/>
                  <a:prstDash val="solid"/>
                  <a:miter/>
                </a:ln>
              </p:spPr>
              <p:txBody>
                <a:bodyPr rtlCol="0" anchor="ctr"/>
                <a:lstStyle/>
                <a:p>
                  <a:endParaRPr lang="en-US"/>
                </a:p>
              </p:txBody>
            </p:sp>
            <p:sp>
              <p:nvSpPr>
                <p:cNvPr id="176" name="Forma Livre: Forma 175">
                  <a:extLst>
                    <a:ext uri="{FF2B5EF4-FFF2-40B4-BE49-F238E27FC236}">
                      <a16:creationId xmlns:a16="http://schemas.microsoft.com/office/drawing/2014/main" id="{02520935-4FCE-E924-7D8C-ABF06E3B5DCD}"/>
                    </a:ext>
                  </a:extLst>
                </p:cNvPr>
                <p:cNvSpPr/>
                <p:nvPr/>
              </p:nvSpPr>
              <p:spPr>
                <a:xfrm>
                  <a:off x="5237456" y="1082307"/>
                  <a:ext cx="1081473" cy="3506949"/>
                </a:xfrm>
                <a:custGeom>
                  <a:avLst/>
                  <a:gdLst>
                    <a:gd name="connsiteX0" fmla="*/ 1080815 w 1081473"/>
                    <a:gd name="connsiteY0" fmla="*/ 520856 h 3506949"/>
                    <a:gd name="connsiteX1" fmla="*/ 1080815 w 1081473"/>
                    <a:gd name="connsiteY1" fmla="*/ 520198 h 3506949"/>
                    <a:gd name="connsiteX2" fmla="*/ 1080651 w 1081473"/>
                    <a:gd name="connsiteY2" fmla="*/ 517069 h 3506949"/>
                    <a:gd name="connsiteX3" fmla="*/ 1080651 w 1081473"/>
                    <a:gd name="connsiteY3" fmla="*/ 516411 h 3506949"/>
                    <a:gd name="connsiteX4" fmla="*/ 1080651 w 1081473"/>
                    <a:gd name="connsiteY4" fmla="*/ 515752 h 3506949"/>
                    <a:gd name="connsiteX5" fmla="*/ 915841 w 1081473"/>
                    <a:gd name="connsiteY5" fmla="*/ 142583 h 3506949"/>
                    <a:gd name="connsiteX6" fmla="*/ 556913 w 1081473"/>
                    <a:gd name="connsiteY6" fmla="*/ 82 h 3506949"/>
                    <a:gd name="connsiteX7" fmla="*/ 555679 w 1081473"/>
                    <a:gd name="connsiteY7" fmla="*/ 82 h 3506949"/>
                    <a:gd name="connsiteX8" fmla="*/ 554691 w 1081473"/>
                    <a:gd name="connsiteY8" fmla="*/ 0 h 3506949"/>
                    <a:gd name="connsiteX9" fmla="*/ 553702 w 1081473"/>
                    <a:gd name="connsiteY9" fmla="*/ 0 h 3506949"/>
                    <a:gd name="connsiteX10" fmla="*/ 552386 w 1081473"/>
                    <a:gd name="connsiteY10" fmla="*/ 0 h 3506949"/>
                    <a:gd name="connsiteX11" fmla="*/ 158307 w 1081473"/>
                    <a:gd name="connsiteY11" fmla="*/ 156743 h 3506949"/>
                    <a:gd name="connsiteX12" fmla="*/ 82 w 1081473"/>
                    <a:gd name="connsiteY12" fmla="*/ 535427 h 3506949"/>
                    <a:gd name="connsiteX13" fmla="*/ 82 w 1081473"/>
                    <a:gd name="connsiteY13" fmla="*/ 536580 h 3506949"/>
                    <a:gd name="connsiteX14" fmla="*/ 82 w 1081473"/>
                    <a:gd name="connsiteY14" fmla="*/ 537732 h 3506949"/>
                    <a:gd name="connsiteX15" fmla="*/ 82 w 1081473"/>
                    <a:gd name="connsiteY15" fmla="*/ 3474021 h 3506949"/>
                    <a:gd name="connsiteX16" fmla="*/ 0 w 1081473"/>
                    <a:gd name="connsiteY16" fmla="*/ 3506950 h 3506949"/>
                    <a:gd name="connsiteX17" fmla="*/ 394573 w 1081473"/>
                    <a:gd name="connsiteY17" fmla="*/ 3506950 h 3506949"/>
                    <a:gd name="connsiteX18" fmla="*/ 394573 w 1081473"/>
                    <a:gd name="connsiteY18" fmla="*/ 2928550 h 3506949"/>
                    <a:gd name="connsiteX19" fmla="*/ 550410 w 1081473"/>
                    <a:gd name="connsiteY19" fmla="*/ 2949872 h 3506949"/>
                    <a:gd name="connsiteX20" fmla="*/ 816066 w 1081473"/>
                    <a:gd name="connsiteY20" fmla="*/ 2879074 h 3506949"/>
                    <a:gd name="connsiteX21" fmla="*/ 1081227 w 1081473"/>
                    <a:gd name="connsiteY21" fmla="*/ 2431485 h 3506949"/>
                    <a:gd name="connsiteX22" fmla="*/ 1081392 w 1081473"/>
                    <a:gd name="connsiteY22" fmla="*/ 2429921 h 3506949"/>
                    <a:gd name="connsiteX23" fmla="*/ 1081392 w 1081473"/>
                    <a:gd name="connsiteY23" fmla="*/ 2428604 h 3506949"/>
                    <a:gd name="connsiteX24" fmla="*/ 1081474 w 1081473"/>
                    <a:gd name="connsiteY24" fmla="*/ 2427287 h 3506949"/>
                    <a:gd name="connsiteX25" fmla="*/ 1081063 w 1081473"/>
                    <a:gd name="connsiteY25" fmla="*/ 521515 h 3506949"/>
                    <a:gd name="connsiteX26" fmla="*/ 1081063 w 1081473"/>
                    <a:gd name="connsiteY26" fmla="*/ 520856 h 3506949"/>
                    <a:gd name="connsiteX27" fmla="*/ 686572 w 1081473"/>
                    <a:gd name="connsiteY27" fmla="*/ 528183 h 3506949"/>
                    <a:gd name="connsiteX28" fmla="*/ 686572 w 1081473"/>
                    <a:gd name="connsiteY28" fmla="*/ 2423747 h 3506949"/>
                    <a:gd name="connsiteX29" fmla="*/ 540366 w 1081473"/>
                    <a:gd name="connsiteY29" fmla="*/ 2569870 h 3506949"/>
                    <a:gd name="connsiteX30" fmla="*/ 540366 w 1081473"/>
                    <a:gd name="connsiteY30" fmla="*/ 2569870 h 3506949"/>
                    <a:gd name="connsiteX31" fmla="*/ 394161 w 1081473"/>
                    <a:gd name="connsiteY31" fmla="*/ 2423747 h 3506949"/>
                    <a:gd name="connsiteX32" fmla="*/ 394161 w 1081473"/>
                    <a:gd name="connsiteY32" fmla="*/ 528183 h 3506949"/>
                    <a:gd name="connsiteX33" fmla="*/ 540366 w 1081473"/>
                    <a:gd name="connsiteY33" fmla="*/ 382060 h 3506949"/>
                    <a:gd name="connsiteX34" fmla="*/ 686572 w 1081473"/>
                    <a:gd name="connsiteY34" fmla="*/ 52818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1473" h="3506949">
                      <a:moveTo>
                        <a:pt x="1080815" y="520856"/>
                      </a:moveTo>
                      <a:lnTo>
                        <a:pt x="1080815" y="520198"/>
                      </a:lnTo>
                      <a:cubicBezTo>
                        <a:pt x="1080815" y="520198"/>
                        <a:pt x="1080651" y="517069"/>
                        <a:pt x="1080651" y="517069"/>
                      </a:cubicBezTo>
                      <a:lnTo>
                        <a:pt x="1080651" y="516411"/>
                      </a:lnTo>
                      <a:cubicBezTo>
                        <a:pt x="1080651" y="516411"/>
                        <a:pt x="1080651" y="515752"/>
                        <a:pt x="1080651" y="515752"/>
                      </a:cubicBezTo>
                      <a:cubicBezTo>
                        <a:pt x="1068796" y="362138"/>
                        <a:pt x="1011746" y="233056"/>
                        <a:pt x="915841" y="142583"/>
                      </a:cubicBezTo>
                      <a:cubicBezTo>
                        <a:pt x="824380" y="56391"/>
                        <a:pt x="700237" y="7080"/>
                        <a:pt x="556913" y="82"/>
                      </a:cubicBezTo>
                      <a:lnTo>
                        <a:pt x="555679" y="82"/>
                      </a:lnTo>
                      <a:cubicBezTo>
                        <a:pt x="555679" y="82"/>
                        <a:pt x="554691" y="0"/>
                        <a:pt x="554691" y="0"/>
                      </a:cubicBezTo>
                      <a:lnTo>
                        <a:pt x="553702" y="0"/>
                      </a:lnTo>
                      <a:cubicBezTo>
                        <a:pt x="553702" y="0"/>
                        <a:pt x="552386" y="0"/>
                        <a:pt x="552386" y="0"/>
                      </a:cubicBezTo>
                      <a:cubicBezTo>
                        <a:pt x="392926" y="2140"/>
                        <a:pt x="256600" y="56391"/>
                        <a:pt x="158307" y="156743"/>
                      </a:cubicBezTo>
                      <a:cubicBezTo>
                        <a:pt x="65446" y="251578"/>
                        <a:pt x="10702" y="382472"/>
                        <a:pt x="82" y="535427"/>
                      </a:cubicBezTo>
                      <a:lnTo>
                        <a:pt x="82" y="536580"/>
                      </a:lnTo>
                      <a:cubicBezTo>
                        <a:pt x="82" y="536580"/>
                        <a:pt x="82" y="537732"/>
                        <a:pt x="82" y="537732"/>
                      </a:cubicBezTo>
                      <a:lnTo>
                        <a:pt x="82" y="3474021"/>
                      </a:lnTo>
                      <a:cubicBezTo>
                        <a:pt x="82" y="3474021"/>
                        <a:pt x="0" y="3506950"/>
                        <a:pt x="0" y="3506950"/>
                      </a:cubicBezTo>
                      <a:lnTo>
                        <a:pt x="394573" y="3506950"/>
                      </a:lnTo>
                      <a:lnTo>
                        <a:pt x="394573" y="2928550"/>
                      </a:lnTo>
                      <a:cubicBezTo>
                        <a:pt x="446354" y="2942710"/>
                        <a:pt x="498629" y="2949872"/>
                        <a:pt x="550410" y="2949872"/>
                      </a:cubicBezTo>
                      <a:cubicBezTo>
                        <a:pt x="644752" y="2949872"/>
                        <a:pt x="736624" y="2925422"/>
                        <a:pt x="816066" y="2879074"/>
                      </a:cubicBezTo>
                      <a:cubicBezTo>
                        <a:pt x="969350" y="2789672"/>
                        <a:pt x="1066080" y="2626508"/>
                        <a:pt x="1081227" y="2431485"/>
                      </a:cubicBezTo>
                      <a:lnTo>
                        <a:pt x="1081392" y="2429921"/>
                      </a:lnTo>
                      <a:lnTo>
                        <a:pt x="1081392" y="2428604"/>
                      </a:lnTo>
                      <a:cubicBezTo>
                        <a:pt x="1081392" y="2428604"/>
                        <a:pt x="1081474" y="2427287"/>
                        <a:pt x="1081474" y="2427287"/>
                      </a:cubicBezTo>
                      <a:lnTo>
                        <a:pt x="1081063" y="521515"/>
                      </a:lnTo>
                      <a:lnTo>
                        <a:pt x="1081063" y="520856"/>
                      </a:lnTo>
                      <a:close/>
                      <a:moveTo>
                        <a:pt x="686572" y="528183"/>
                      </a:moveTo>
                      <a:lnTo>
                        <a:pt x="686572" y="2423747"/>
                      </a:lnTo>
                      <a:cubicBezTo>
                        <a:pt x="686572" y="2504341"/>
                        <a:pt x="620961" y="2569870"/>
                        <a:pt x="540366" y="2569870"/>
                      </a:cubicBezTo>
                      <a:lnTo>
                        <a:pt x="540366" y="2569870"/>
                      </a:lnTo>
                      <a:cubicBezTo>
                        <a:pt x="459772" y="2569870"/>
                        <a:pt x="394161" y="2504341"/>
                        <a:pt x="394161" y="2423747"/>
                      </a:cubicBezTo>
                      <a:lnTo>
                        <a:pt x="394161" y="528183"/>
                      </a:lnTo>
                      <a:cubicBezTo>
                        <a:pt x="394161" y="447589"/>
                        <a:pt x="459772" y="382060"/>
                        <a:pt x="540366" y="382060"/>
                      </a:cubicBezTo>
                      <a:cubicBezTo>
                        <a:pt x="620961" y="382060"/>
                        <a:pt x="686572" y="447589"/>
                        <a:pt x="686572" y="528183"/>
                      </a:cubicBezTo>
                      <a:close/>
                    </a:path>
                  </a:pathLst>
                </a:custGeom>
                <a:solidFill>
                  <a:srgbClr val="0066A3"/>
                </a:solidFill>
                <a:ln w="8232" cap="flat">
                  <a:noFill/>
                  <a:prstDash val="solid"/>
                  <a:miter/>
                </a:ln>
              </p:spPr>
              <p:txBody>
                <a:bodyPr rtlCol="0" anchor="ctr"/>
                <a:lstStyle/>
                <a:p>
                  <a:endParaRPr lang="en-US"/>
                </a:p>
              </p:txBody>
            </p:sp>
            <p:sp>
              <p:nvSpPr>
                <p:cNvPr id="177" name="Forma Livre: Forma 176">
                  <a:extLst>
                    <a:ext uri="{FF2B5EF4-FFF2-40B4-BE49-F238E27FC236}">
                      <a16:creationId xmlns:a16="http://schemas.microsoft.com/office/drawing/2014/main" id="{FCB405AB-777D-2E13-B435-D4078E050264}"/>
                    </a:ext>
                  </a:extLst>
                </p:cNvPr>
                <p:cNvSpPr/>
                <p:nvPr/>
              </p:nvSpPr>
              <p:spPr>
                <a:xfrm>
                  <a:off x="6604343" y="1084941"/>
                  <a:ext cx="1091270" cy="3504232"/>
                </a:xfrm>
                <a:custGeom>
                  <a:avLst/>
                  <a:gdLst>
                    <a:gd name="connsiteX0" fmla="*/ 1091188 w 1091270"/>
                    <a:gd name="connsiteY0" fmla="*/ 521185 h 3504232"/>
                    <a:gd name="connsiteX1" fmla="*/ 1091188 w 1091270"/>
                    <a:gd name="connsiteY1" fmla="*/ 520280 h 3504232"/>
                    <a:gd name="connsiteX2" fmla="*/ 1091024 w 1091270"/>
                    <a:gd name="connsiteY2" fmla="*/ 519374 h 3504232"/>
                    <a:gd name="connsiteX3" fmla="*/ 914853 w 1091270"/>
                    <a:gd name="connsiteY3" fmla="*/ 142254 h 3504232"/>
                    <a:gd name="connsiteX4" fmla="*/ 538555 w 1091270"/>
                    <a:gd name="connsiteY4" fmla="*/ 0 h 3504232"/>
                    <a:gd name="connsiteX5" fmla="*/ 535180 w 1091270"/>
                    <a:gd name="connsiteY5" fmla="*/ 0 h 3504232"/>
                    <a:gd name="connsiteX6" fmla="*/ 532628 w 1091270"/>
                    <a:gd name="connsiteY6" fmla="*/ 82 h 3504232"/>
                    <a:gd name="connsiteX7" fmla="*/ 532134 w 1091270"/>
                    <a:gd name="connsiteY7" fmla="*/ 82 h 3504232"/>
                    <a:gd name="connsiteX8" fmla="*/ 531641 w 1091270"/>
                    <a:gd name="connsiteY8" fmla="*/ 82 h 3504232"/>
                    <a:gd name="connsiteX9" fmla="*/ 176089 w 1091270"/>
                    <a:gd name="connsiteY9" fmla="*/ 149498 h 3504232"/>
                    <a:gd name="connsiteX10" fmla="*/ 10538 w 1091270"/>
                    <a:gd name="connsiteY10" fmla="*/ 512624 h 3504232"/>
                    <a:gd name="connsiteX11" fmla="*/ 4692 w 1091270"/>
                    <a:gd name="connsiteY11" fmla="*/ 558395 h 3504232"/>
                    <a:gd name="connsiteX12" fmla="*/ 0 w 1091270"/>
                    <a:gd name="connsiteY12" fmla="*/ 595029 h 3504232"/>
                    <a:gd name="connsiteX13" fmla="*/ 36880 w 1091270"/>
                    <a:gd name="connsiteY13" fmla="*/ 595441 h 3504232"/>
                    <a:gd name="connsiteX14" fmla="*/ 366830 w 1091270"/>
                    <a:gd name="connsiteY14" fmla="*/ 599474 h 3504232"/>
                    <a:gd name="connsiteX15" fmla="*/ 396631 w 1091270"/>
                    <a:gd name="connsiteY15" fmla="*/ 599804 h 3504232"/>
                    <a:gd name="connsiteX16" fmla="*/ 399924 w 1091270"/>
                    <a:gd name="connsiteY16" fmla="*/ 570167 h 3504232"/>
                    <a:gd name="connsiteX17" fmla="*/ 404040 w 1091270"/>
                    <a:gd name="connsiteY17" fmla="*/ 533122 h 3504232"/>
                    <a:gd name="connsiteX18" fmla="*/ 550327 w 1091270"/>
                    <a:gd name="connsiteY18" fmla="*/ 391362 h 3504232"/>
                    <a:gd name="connsiteX19" fmla="*/ 550904 w 1091270"/>
                    <a:gd name="connsiteY19" fmla="*/ 391362 h 3504232"/>
                    <a:gd name="connsiteX20" fmla="*/ 696780 w 1091270"/>
                    <a:gd name="connsiteY20" fmla="*/ 530406 h 3504232"/>
                    <a:gd name="connsiteX21" fmla="*/ 696780 w 1091270"/>
                    <a:gd name="connsiteY21" fmla="*/ 650350 h 3504232"/>
                    <a:gd name="connsiteX22" fmla="*/ 538391 w 1091270"/>
                    <a:gd name="connsiteY22" fmla="*/ 628864 h 3504232"/>
                    <a:gd name="connsiteX23" fmla="*/ 265491 w 1091270"/>
                    <a:gd name="connsiteY23" fmla="*/ 703283 h 3504232"/>
                    <a:gd name="connsiteX24" fmla="*/ 10043 w 1091270"/>
                    <a:gd name="connsiteY24" fmla="*/ 1147909 h 3504232"/>
                    <a:gd name="connsiteX25" fmla="*/ 10043 w 1091270"/>
                    <a:gd name="connsiteY25" fmla="*/ 1149144 h 3504232"/>
                    <a:gd name="connsiteX26" fmla="*/ 9879 w 1091270"/>
                    <a:gd name="connsiteY26" fmla="*/ 1150131 h 3504232"/>
                    <a:gd name="connsiteX27" fmla="*/ 9879 w 1091270"/>
                    <a:gd name="connsiteY27" fmla="*/ 1151119 h 3504232"/>
                    <a:gd name="connsiteX28" fmla="*/ 10290 w 1091270"/>
                    <a:gd name="connsiteY28" fmla="*/ 2982554 h 3504232"/>
                    <a:gd name="connsiteX29" fmla="*/ 10290 w 1091270"/>
                    <a:gd name="connsiteY29" fmla="*/ 2983953 h 3504232"/>
                    <a:gd name="connsiteX30" fmla="*/ 10455 w 1091270"/>
                    <a:gd name="connsiteY30" fmla="*/ 2987576 h 3504232"/>
                    <a:gd name="connsiteX31" fmla="*/ 10455 w 1091270"/>
                    <a:gd name="connsiteY31" fmla="*/ 2988316 h 3504232"/>
                    <a:gd name="connsiteX32" fmla="*/ 10538 w 1091270"/>
                    <a:gd name="connsiteY32" fmla="*/ 2989057 h 3504232"/>
                    <a:gd name="connsiteX33" fmla="*/ 167527 w 1091270"/>
                    <a:gd name="connsiteY33" fmla="*/ 3354241 h 3504232"/>
                    <a:gd name="connsiteX34" fmla="*/ 536909 w 1091270"/>
                    <a:gd name="connsiteY34" fmla="*/ 3504069 h 3504232"/>
                    <a:gd name="connsiteX35" fmla="*/ 538720 w 1091270"/>
                    <a:gd name="connsiteY35" fmla="*/ 3504233 h 3504232"/>
                    <a:gd name="connsiteX36" fmla="*/ 540202 w 1091270"/>
                    <a:gd name="connsiteY36" fmla="*/ 3504233 h 3504232"/>
                    <a:gd name="connsiteX37" fmla="*/ 541684 w 1091270"/>
                    <a:gd name="connsiteY37" fmla="*/ 3504233 h 3504232"/>
                    <a:gd name="connsiteX38" fmla="*/ 543577 w 1091270"/>
                    <a:gd name="connsiteY38" fmla="*/ 3504233 h 3504232"/>
                    <a:gd name="connsiteX39" fmla="*/ 926543 w 1091270"/>
                    <a:gd name="connsiteY39" fmla="*/ 3356299 h 3504232"/>
                    <a:gd name="connsiteX40" fmla="*/ 1091024 w 1091270"/>
                    <a:gd name="connsiteY40" fmla="*/ 2969300 h 3504232"/>
                    <a:gd name="connsiteX41" fmla="*/ 1091188 w 1091270"/>
                    <a:gd name="connsiteY41" fmla="*/ 2967736 h 3504232"/>
                    <a:gd name="connsiteX42" fmla="*/ 1091188 w 1091270"/>
                    <a:gd name="connsiteY42" fmla="*/ 2966419 h 3504232"/>
                    <a:gd name="connsiteX43" fmla="*/ 1091270 w 1091270"/>
                    <a:gd name="connsiteY43" fmla="*/ 2965101 h 3504232"/>
                    <a:gd name="connsiteX44" fmla="*/ 1091270 w 1091270"/>
                    <a:gd name="connsiteY44" fmla="*/ 525713 h 3504232"/>
                    <a:gd name="connsiteX45" fmla="*/ 1090941 w 1091270"/>
                    <a:gd name="connsiteY45" fmla="*/ 521185 h 3504232"/>
                    <a:gd name="connsiteX46" fmla="*/ 696944 w 1091270"/>
                    <a:gd name="connsiteY46" fmla="*/ 1163385 h 3504232"/>
                    <a:gd name="connsiteX47" fmla="*/ 696944 w 1091270"/>
                    <a:gd name="connsiteY47" fmla="*/ 2986588 h 3504232"/>
                    <a:gd name="connsiteX48" fmla="*/ 552468 w 1091270"/>
                    <a:gd name="connsiteY48" fmla="*/ 3131064 h 3504232"/>
                    <a:gd name="connsiteX49" fmla="*/ 549011 w 1091270"/>
                    <a:gd name="connsiteY49" fmla="*/ 3131064 h 3504232"/>
                    <a:gd name="connsiteX50" fmla="*/ 404534 w 1091270"/>
                    <a:gd name="connsiteY50" fmla="*/ 2986588 h 3504232"/>
                    <a:gd name="connsiteX51" fmla="*/ 404534 w 1091270"/>
                    <a:gd name="connsiteY51" fmla="*/ 1163385 h 3504232"/>
                    <a:gd name="connsiteX52" fmla="*/ 549011 w 1091270"/>
                    <a:gd name="connsiteY52" fmla="*/ 1018909 h 3504232"/>
                    <a:gd name="connsiteX53" fmla="*/ 552468 w 1091270"/>
                    <a:gd name="connsiteY53" fmla="*/ 1018909 h 3504232"/>
                    <a:gd name="connsiteX54" fmla="*/ 696944 w 1091270"/>
                    <a:gd name="connsiteY54" fmla="*/ 1163385 h 350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1270" h="3504232">
                      <a:moveTo>
                        <a:pt x="1091188" y="521185"/>
                      </a:moveTo>
                      <a:lnTo>
                        <a:pt x="1091188" y="520280"/>
                      </a:lnTo>
                      <a:cubicBezTo>
                        <a:pt x="1091188" y="520280"/>
                        <a:pt x="1091024" y="519374"/>
                        <a:pt x="1091024" y="519374"/>
                      </a:cubicBezTo>
                      <a:cubicBezTo>
                        <a:pt x="1074065" y="365348"/>
                        <a:pt x="1013146" y="234949"/>
                        <a:pt x="914853" y="142254"/>
                      </a:cubicBezTo>
                      <a:cubicBezTo>
                        <a:pt x="816148" y="49147"/>
                        <a:pt x="685996" y="0"/>
                        <a:pt x="538555" y="0"/>
                      </a:cubicBezTo>
                      <a:lnTo>
                        <a:pt x="535180" y="0"/>
                      </a:lnTo>
                      <a:cubicBezTo>
                        <a:pt x="535180" y="0"/>
                        <a:pt x="532628" y="82"/>
                        <a:pt x="532628" y="82"/>
                      </a:cubicBezTo>
                      <a:lnTo>
                        <a:pt x="532134" y="82"/>
                      </a:lnTo>
                      <a:cubicBezTo>
                        <a:pt x="532134" y="82"/>
                        <a:pt x="531641" y="82"/>
                        <a:pt x="531641" y="82"/>
                      </a:cubicBezTo>
                      <a:cubicBezTo>
                        <a:pt x="388728" y="9385"/>
                        <a:pt x="265738" y="61083"/>
                        <a:pt x="176089" y="149498"/>
                      </a:cubicBezTo>
                      <a:cubicBezTo>
                        <a:pt x="85533" y="238818"/>
                        <a:pt x="29801" y="360985"/>
                        <a:pt x="10538" y="512624"/>
                      </a:cubicBezTo>
                      <a:lnTo>
                        <a:pt x="4692" y="558395"/>
                      </a:lnTo>
                      <a:lnTo>
                        <a:pt x="0" y="595029"/>
                      </a:lnTo>
                      <a:lnTo>
                        <a:pt x="36880" y="595441"/>
                      </a:lnTo>
                      <a:lnTo>
                        <a:pt x="366830" y="599474"/>
                      </a:lnTo>
                      <a:lnTo>
                        <a:pt x="396631" y="599804"/>
                      </a:lnTo>
                      <a:lnTo>
                        <a:pt x="399924" y="570167"/>
                      </a:lnTo>
                      <a:lnTo>
                        <a:pt x="404040" y="533122"/>
                      </a:lnTo>
                      <a:cubicBezTo>
                        <a:pt x="415730" y="428490"/>
                        <a:pt x="490150" y="391362"/>
                        <a:pt x="550327" y="391362"/>
                      </a:cubicBezTo>
                      <a:lnTo>
                        <a:pt x="550904" y="391362"/>
                      </a:lnTo>
                      <a:cubicBezTo>
                        <a:pt x="610505" y="391527"/>
                        <a:pt x="684349" y="428078"/>
                        <a:pt x="696780" y="530406"/>
                      </a:cubicBezTo>
                      <a:lnTo>
                        <a:pt x="696780" y="650350"/>
                      </a:lnTo>
                      <a:cubicBezTo>
                        <a:pt x="643928" y="636108"/>
                        <a:pt x="590831" y="628864"/>
                        <a:pt x="538391" y="628864"/>
                      </a:cubicBezTo>
                      <a:cubicBezTo>
                        <a:pt x="440592" y="628864"/>
                        <a:pt x="346250" y="654631"/>
                        <a:pt x="265491" y="703283"/>
                      </a:cubicBezTo>
                      <a:cubicBezTo>
                        <a:pt x="114676" y="794168"/>
                        <a:pt x="21569" y="956179"/>
                        <a:pt x="10043" y="1147909"/>
                      </a:cubicBezTo>
                      <a:lnTo>
                        <a:pt x="10043" y="1149144"/>
                      </a:lnTo>
                      <a:cubicBezTo>
                        <a:pt x="10043" y="1149144"/>
                        <a:pt x="9879" y="1150131"/>
                        <a:pt x="9879" y="1150131"/>
                      </a:cubicBezTo>
                      <a:lnTo>
                        <a:pt x="9879" y="1151119"/>
                      </a:lnTo>
                      <a:lnTo>
                        <a:pt x="10290" y="2982554"/>
                      </a:lnTo>
                      <a:lnTo>
                        <a:pt x="10290" y="2983953"/>
                      </a:lnTo>
                      <a:cubicBezTo>
                        <a:pt x="10290" y="2983953"/>
                        <a:pt x="10455" y="2987576"/>
                        <a:pt x="10455" y="2987576"/>
                      </a:cubicBezTo>
                      <a:lnTo>
                        <a:pt x="10455" y="2988316"/>
                      </a:lnTo>
                      <a:cubicBezTo>
                        <a:pt x="10455" y="2988316"/>
                        <a:pt x="10538" y="2989057"/>
                        <a:pt x="10538" y="2989057"/>
                      </a:cubicBezTo>
                      <a:cubicBezTo>
                        <a:pt x="23956" y="3142589"/>
                        <a:pt x="76807" y="3265497"/>
                        <a:pt x="167527" y="3354241"/>
                      </a:cubicBezTo>
                      <a:cubicBezTo>
                        <a:pt x="258246" y="3442985"/>
                        <a:pt x="382472" y="3493366"/>
                        <a:pt x="536909" y="3504069"/>
                      </a:cubicBezTo>
                      <a:lnTo>
                        <a:pt x="538720" y="3504233"/>
                      </a:lnTo>
                      <a:lnTo>
                        <a:pt x="540202" y="3504233"/>
                      </a:lnTo>
                      <a:cubicBezTo>
                        <a:pt x="540202" y="3504233"/>
                        <a:pt x="541684" y="3504233"/>
                        <a:pt x="541684" y="3504233"/>
                      </a:cubicBezTo>
                      <a:lnTo>
                        <a:pt x="543577" y="3504233"/>
                      </a:lnTo>
                      <a:cubicBezTo>
                        <a:pt x="698591" y="3500940"/>
                        <a:pt x="831048" y="3449735"/>
                        <a:pt x="926543" y="3356299"/>
                      </a:cubicBezTo>
                      <a:cubicBezTo>
                        <a:pt x="1021708" y="3263110"/>
                        <a:pt x="1078593" y="3129335"/>
                        <a:pt x="1091024" y="2969300"/>
                      </a:cubicBezTo>
                      <a:lnTo>
                        <a:pt x="1091188" y="2967736"/>
                      </a:lnTo>
                      <a:lnTo>
                        <a:pt x="1091188" y="2966419"/>
                      </a:lnTo>
                      <a:cubicBezTo>
                        <a:pt x="1091188" y="2966419"/>
                        <a:pt x="1091270" y="2965101"/>
                        <a:pt x="1091270" y="2965101"/>
                      </a:cubicBezTo>
                      <a:lnTo>
                        <a:pt x="1091270" y="525713"/>
                      </a:lnTo>
                      <a:cubicBezTo>
                        <a:pt x="1091270" y="525713"/>
                        <a:pt x="1090941" y="521185"/>
                        <a:pt x="1090941" y="521185"/>
                      </a:cubicBezTo>
                      <a:close/>
                      <a:moveTo>
                        <a:pt x="696944" y="1163385"/>
                      </a:moveTo>
                      <a:lnTo>
                        <a:pt x="696944" y="2986588"/>
                      </a:lnTo>
                      <a:cubicBezTo>
                        <a:pt x="696944" y="3066276"/>
                        <a:pt x="632156" y="3131064"/>
                        <a:pt x="552468" y="3131064"/>
                      </a:cubicBezTo>
                      <a:lnTo>
                        <a:pt x="549011" y="3131064"/>
                      </a:lnTo>
                      <a:cubicBezTo>
                        <a:pt x="469405" y="3131064"/>
                        <a:pt x="404534" y="3066276"/>
                        <a:pt x="404534" y="2986588"/>
                      </a:cubicBezTo>
                      <a:lnTo>
                        <a:pt x="404534" y="1163385"/>
                      </a:lnTo>
                      <a:cubicBezTo>
                        <a:pt x="404534" y="1083697"/>
                        <a:pt x="469322" y="1018909"/>
                        <a:pt x="549011" y="1018909"/>
                      </a:cubicBezTo>
                      <a:lnTo>
                        <a:pt x="552468" y="1018909"/>
                      </a:lnTo>
                      <a:cubicBezTo>
                        <a:pt x="632156" y="1018909"/>
                        <a:pt x="696944" y="1083697"/>
                        <a:pt x="696944" y="1163385"/>
                      </a:cubicBezTo>
                      <a:close/>
                    </a:path>
                  </a:pathLst>
                </a:custGeom>
                <a:solidFill>
                  <a:srgbClr val="0066A3"/>
                </a:solidFill>
                <a:ln w="8232" cap="flat">
                  <a:noFill/>
                  <a:prstDash val="solid"/>
                  <a:miter/>
                </a:ln>
              </p:spPr>
              <p:txBody>
                <a:bodyPr rtlCol="0" anchor="ctr"/>
                <a:lstStyle/>
                <a:p>
                  <a:endParaRPr lang="en-US"/>
                </a:p>
              </p:txBody>
            </p:sp>
            <p:sp>
              <p:nvSpPr>
                <p:cNvPr id="178" name="Forma Livre: Forma 177">
                  <a:extLst>
                    <a:ext uri="{FF2B5EF4-FFF2-40B4-BE49-F238E27FC236}">
                      <a16:creationId xmlns:a16="http://schemas.microsoft.com/office/drawing/2014/main" id="{EE90CD95-557F-6112-8C80-CDF12B61513D}"/>
                    </a:ext>
                  </a:extLst>
                </p:cNvPr>
                <p:cNvSpPr/>
                <p:nvPr/>
              </p:nvSpPr>
              <p:spPr>
                <a:xfrm>
                  <a:off x="11108385" y="1082225"/>
                  <a:ext cx="1081309" cy="3506949"/>
                </a:xfrm>
                <a:custGeom>
                  <a:avLst/>
                  <a:gdLst>
                    <a:gd name="connsiteX0" fmla="*/ 1048545 w 1081309"/>
                    <a:gd name="connsiteY0" fmla="*/ 0 h 3506949"/>
                    <a:gd name="connsiteX1" fmla="*/ 686902 w 1081309"/>
                    <a:gd name="connsiteY1" fmla="*/ 0 h 3506949"/>
                    <a:gd name="connsiteX2" fmla="*/ 686902 w 1081309"/>
                    <a:gd name="connsiteY2" fmla="*/ 668872 h 3506949"/>
                    <a:gd name="connsiteX3" fmla="*/ 531064 w 1081309"/>
                    <a:gd name="connsiteY3" fmla="*/ 647551 h 3506949"/>
                    <a:gd name="connsiteX4" fmla="*/ 265408 w 1081309"/>
                    <a:gd name="connsiteY4" fmla="*/ 718348 h 3506949"/>
                    <a:gd name="connsiteX5" fmla="*/ 247 w 1081309"/>
                    <a:gd name="connsiteY5" fmla="*/ 1165937 h 3506949"/>
                    <a:gd name="connsiteX6" fmla="*/ 82 w 1081309"/>
                    <a:gd name="connsiteY6" fmla="*/ 1167501 h 3506949"/>
                    <a:gd name="connsiteX7" fmla="*/ 82 w 1081309"/>
                    <a:gd name="connsiteY7" fmla="*/ 1168819 h 3506949"/>
                    <a:gd name="connsiteX8" fmla="*/ 0 w 1081309"/>
                    <a:gd name="connsiteY8" fmla="*/ 1170136 h 3506949"/>
                    <a:gd name="connsiteX9" fmla="*/ 0 w 1081309"/>
                    <a:gd name="connsiteY9" fmla="*/ 1190223 h 3506949"/>
                    <a:gd name="connsiteX10" fmla="*/ 412 w 1081309"/>
                    <a:gd name="connsiteY10" fmla="*/ 2985517 h 3506949"/>
                    <a:gd name="connsiteX11" fmla="*/ 412 w 1081309"/>
                    <a:gd name="connsiteY11" fmla="*/ 2986752 h 3506949"/>
                    <a:gd name="connsiteX12" fmla="*/ 576 w 1081309"/>
                    <a:gd name="connsiteY12" fmla="*/ 2989880 h 3506949"/>
                    <a:gd name="connsiteX13" fmla="*/ 576 w 1081309"/>
                    <a:gd name="connsiteY13" fmla="*/ 2990539 h 3506949"/>
                    <a:gd name="connsiteX14" fmla="*/ 576 w 1081309"/>
                    <a:gd name="connsiteY14" fmla="*/ 2991198 h 3506949"/>
                    <a:gd name="connsiteX15" fmla="*/ 165469 w 1081309"/>
                    <a:gd name="connsiteY15" fmla="*/ 3364367 h 3506949"/>
                    <a:gd name="connsiteX16" fmla="*/ 524396 w 1081309"/>
                    <a:gd name="connsiteY16" fmla="*/ 3506868 h 3506949"/>
                    <a:gd name="connsiteX17" fmla="*/ 525631 w 1081309"/>
                    <a:gd name="connsiteY17" fmla="*/ 3506868 h 3506949"/>
                    <a:gd name="connsiteX18" fmla="*/ 526618 w 1081309"/>
                    <a:gd name="connsiteY18" fmla="*/ 3506950 h 3506949"/>
                    <a:gd name="connsiteX19" fmla="*/ 527689 w 1081309"/>
                    <a:gd name="connsiteY19" fmla="*/ 3506950 h 3506949"/>
                    <a:gd name="connsiteX20" fmla="*/ 529006 w 1081309"/>
                    <a:gd name="connsiteY20" fmla="*/ 3506950 h 3506949"/>
                    <a:gd name="connsiteX21" fmla="*/ 923085 w 1081309"/>
                    <a:gd name="connsiteY21" fmla="*/ 3350207 h 3506949"/>
                    <a:gd name="connsiteX22" fmla="*/ 1081309 w 1081309"/>
                    <a:gd name="connsiteY22" fmla="*/ 2971523 h 3506949"/>
                    <a:gd name="connsiteX23" fmla="*/ 1081309 w 1081309"/>
                    <a:gd name="connsiteY23" fmla="*/ 2970370 h 3506949"/>
                    <a:gd name="connsiteX24" fmla="*/ 1081309 w 1081309"/>
                    <a:gd name="connsiteY24" fmla="*/ 2969217 h 3506949"/>
                    <a:gd name="connsiteX25" fmla="*/ 1081309 w 1081309"/>
                    <a:gd name="connsiteY25" fmla="*/ 2757895 h 3506949"/>
                    <a:gd name="connsiteX26" fmla="*/ 1081309 w 1081309"/>
                    <a:gd name="connsiteY26" fmla="*/ 766178 h 3506949"/>
                    <a:gd name="connsiteX27" fmla="*/ 1081309 w 1081309"/>
                    <a:gd name="connsiteY27" fmla="*/ 32929 h 3506949"/>
                    <a:gd name="connsiteX28" fmla="*/ 1081309 w 1081309"/>
                    <a:gd name="connsiteY28" fmla="*/ 0 h 3506949"/>
                    <a:gd name="connsiteX29" fmla="*/ 1048380 w 1081309"/>
                    <a:gd name="connsiteY29" fmla="*/ 0 h 3506949"/>
                    <a:gd name="connsiteX30" fmla="*/ 686819 w 1081309"/>
                    <a:gd name="connsiteY30" fmla="*/ 1173593 h 3506949"/>
                    <a:gd name="connsiteX31" fmla="*/ 686819 w 1081309"/>
                    <a:gd name="connsiteY31" fmla="*/ 2978685 h 3506949"/>
                    <a:gd name="connsiteX32" fmla="*/ 540614 w 1081309"/>
                    <a:gd name="connsiteY32" fmla="*/ 3124808 h 3506949"/>
                    <a:gd name="connsiteX33" fmla="*/ 394409 w 1081309"/>
                    <a:gd name="connsiteY33" fmla="*/ 2978685 h 3506949"/>
                    <a:gd name="connsiteX34" fmla="*/ 394409 w 1081309"/>
                    <a:gd name="connsiteY34" fmla="*/ 1173593 h 3506949"/>
                    <a:gd name="connsiteX35" fmla="*/ 540614 w 1081309"/>
                    <a:gd name="connsiteY35" fmla="*/ 1027470 h 3506949"/>
                    <a:gd name="connsiteX36" fmla="*/ 686819 w 1081309"/>
                    <a:gd name="connsiteY36" fmla="*/ 117359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1309" h="3506949">
                      <a:moveTo>
                        <a:pt x="1048545" y="0"/>
                      </a:moveTo>
                      <a:lnTo>
                        <a:pt x="686902" y="0"/>
                      </a:lnTo>
                      <a:lnTo>
                        <a:pt x="686902" y="668872"/>
                      </a:lnTo>
                      <a:cubicBezTo>
                        <a:pt x="635120" y="654713"/>
                        <a:pt x="582846" y="647551"/>
                        <a:pt x="531064" y="647551"/>
                      </a:cubicBezTo>
                      <a:cubicBezTo>
                        <a:pt x="436723" y="647551"/>
                        <a:pt x="344850" y="672001"/>
                        <a:pt x="265408" y="718348"/>
                      </a:cubicBezTo>
                      <a:cubicBezTo>
                        <a:pt x="112124" y="807751"/>
                        <a:pt x="15394" y="970915"/>
                        <a:pt x="247" y="1165937"/>
                      </a:cubicBezTo>
                      <a:lnTo>
                        <a:pt x="82" y="1167501"/>
                      </a:lnTo>
                      <a:lnTo>
                        <a:pt x="82" y="1168819"/>
                      </a:lnTo>
                      <a:cubicBezTo>
                        <a:pt x="82" y="1168819"/>
                        <a:pt x="0" y="1170136"/>
                        <a:pt x="0" y="1170136"/>
                      </a:cubicBezTo>
                      <a:lnTo>
                        <a:pt x="0" y="1190223"/>
                      </a:lnTo>
                      <a:cubicBezTo>
                        <a:pt x="0" y="1190223"/>
                        <a:pt x="412" y="2985517"/>
                        <a:pt x="412" y="2985517"/>
                      </a:cubicBezTo>
                      <a:lnTo>
                        <a:pt x="412" y="2986752"/>
                      </a:lnTo>
                      <a:cubicBezTo>
                        <a:pt x="412" y="2986752"/>
                        <a:pt x="576" y="2989880"/>
                        <a:pt x="576" y="2989880"/>
                      </a:cubicBezTo>
                      <a:lnTo>
                        <a:pt x="576" y="2990539"/>
                      </a:lnTo>
                      <a:cubicBezTo>
                        <a:pt x="576" y="2990539"/>
                        <a:pt x="576" y="2991198"/>
                        <a:pt x="576" y="2991198"/>
                      </a:cubicBezTo>
                      <a:cubicBezTo>
                        <a:pt x="12431" y="3144894"/>
                        <a:pt x="69481" y="3273894"/>
                        <a:pt x="165469" y="3364367"/>
                      </a:cubicBezTo>
                      <a:cubicBezTo>
                        <a:pt x="256929" y="3450559"/>
                        <a:pt x="381072" y="3499870"/>
                        <a:pt x="524396" y="3506868"/>
                      </a:cubicBezTo>
                      <a:lnTo>
                        <a:pt x="525631" y="3506868"/>
                      </a:lnTo>
                      <a:cubicBezTo>
                        <a:pt x="525631" y="3506868"/>
                        <a:pt x="526618" y="3506950"/>
                        <a:pt x="526618" y="3506950"/>
                      </a:cubicBezTo>
                      <a:lnTo>
                        <a:pt x="527689" y="3506950"/>
                      </a:lnTo>
                      <a:cubicBezTo>
                        <a:pt x="527689" y="3506950"/>
                        <a:pt x="529006" y="3506950"/>
                        <a:pt x="529006" y="3506950"/>
                      </a:cubicBezTo>
                      <a:cubicBezTo>
                        <a:pt x="688465" y="3504810"/>
                        <a:pt x="824792" y="3450559"/>
                        <a:pt x="923085" y="3350207"/>
                      </a:cubicBezTo>
                      <a:cubicBezTo>
                        <a:pt x="1015945" y="3255371"/>
                        <a:pt x="1070690" y="3124478"/>
                        <a:pt x="1081309" y="2971523"/>
                      </a:cubicBezTo>
                      <a:lnTo>
                        <a:pt x="1081309" y="2970370"/>
                      </a:lnTo>
                      <a:cubicBezTo>
                        <a:pt x="1081309" y="2970370"/>
                        <a:pt x="1081309" y="2969217"/>
                        <a:pt x="1081309" y="2969217"/>
                      </a:cubicBezTo>
                      <a:lnTo>
                        <a:pt x="1081309" y="2757895"/>
                      </a:lnTo>
                      <a:cubicBezTo>
                        <a:pt x="1081309" y="2757895"/>
                        <a:pt x="1081309" y="766178"/>
                        <a:pt x="1081309" y="766178"/>
                      </a:cubicBezTo>
                      <a:lnTo>
                        <a:pt x="1081309" y="32929"/>
                      </a:lnTo>
                      <a:cubicBezTo>
                        <a:pt x="1081309" y="32929"/>
                        <a:pt x="1081309" y="0"/>
                        <a:pt x="1081309" y="0"/>
                      </a:cubicBezTo>
                      <a:lnTo>
                        <a:pt x="1048380" y="0"/>
                      </a:lnTo>
                      <a:close/>
                      <a:moveTo>
                        <a:pt x="686819" y="1173593"/>
                      </a:moveTo>
                      <a:lnTo>
                        <a:pt x="686819" y="2978685"/>
                      </a:lnTo>
                      <a:cubicBezTo>
                        <a:pt x="686819" y="3059279"/>
                        <a:pt x="621207" y="3124808"/>
                        <a:pt x="540614" y="3124808"/>
                      </a:cubicBezTo>
                      <a:cubicBezTo>
                        <a:pt x="460020" y="3124808"/>
                        <a:pt x="394409" y="3059279"/>
                        <a:pt x="394409" y="2978685"/>
                      </a:cubicBezTo>
                      <a:lnTo>
                        <a:pt x="394409" y="1173593"/>
                      </a:lnTo>
                      <a:cubicBezTo>
                        <a:pt x="394409" y="1092999"/>
                        <a:pt x="460020" y="1027470"/>
                        <a:pt x="540614" y="1027470"/>
                      </a:cubicBezTo>
                      <a:cubicBezTo>
                        <a:pt x="621207" y="1027470"/>
                        <a:pt x="686819" y="1092999"/>
                        <a:pt x="686819" y="1173593"/>
                      </a:cubicBezTo>
                      <a:close/>
                    </a:path>
                  </a:pathLst>
                </a:custGeom>
                <a:solidFill>
                  <a:srgbClr val="0066A3"/>
                </a:solidFill>
                <a:ln w="8232" cap="flat">
                  <a:noFill/>
                  <a:prstDash val="solid"/>
                  <a:miter/>
                </a:ln>
              </p:spPr>
              <p:txBody>
                <a:bodyPr rtlCol="0" anchor="ctr"/>
                <a:lstStyle/>
                <a:p>
                  <a:endParaRPr lang="en-US"/>
                </a:p>
              </p:txBody>
            </p:sp>
            <p:sp>
              <p:nvSpPr>
                <p:cNvPr id="179" name="Forma Livre: Forma 178">
                  <a:extLst>
                    <a:ext uri="{FF2B5EF4-FFF2-40B4-BE49-F238E27FC236}">
                      <a16:creationId xmlns:a16="http://schemas.microsoft.com/office/drawing/2014/main" id="{6908D3B3-E551-BB45-DFEF-5A559E89689A}"/>
                    </a:ext>
                  </a:extLst>
                </p:cNvPr>
                <p:cNvSpPr/>
                <p:nvPr/>
              </p:nvSpPr>
              <p:spPr>
                <a:xfrm>
                  <a:off x="4692" y="1074564"/>
                  <a:ext cx="394491" cy="3514597"/>
                </a:xfrm>
                <a:custGeom>
                  <a:avLst/>
                  <a:gdLst>
                    <a:gd name="connsiteX0" fmla="*/ 32847 w 394490"/>
                    <a:gd name="connsiteY0" fmla="*/ 0 h 3514605"/>
                    <a:gd name="connsiteX1" fmla="*/ 0 w 394490"/>
                    <a:gd name="connsiteY1" fmla="*/ 0 h 3514605"/>
                    <a:gd name="connsiteX2" fmla="*/ 0 w 394490"/>
                    <a:gd name="connsiteY2" fmla="*/ 32929 h 3514605"/>
                    <a:gd name="connsiteX3" fmla="*/ 0 w 394490"/>
                    <a:gd name="connsiteY3" fmla="*/ 3481677 h 3514605"/>
                    <a:gd name="connsiteX4" fmla="*/ 0 w 394490"/>
                    <a:gd name="connsiteY4" fmla="*/ 3514606 h 3514605"/>
                    <a:gd name="connsiteX5" fmla="*/ 32847 w 394490"/>
                    <a:gd name="connsiteY5" fmla="*/ 3514606 h 3514605"/>
                    <a:gd name="connsiteX6" fmla="*/ 361644 w 394490"/>
                    <a:gd name="connsiteY6" fmla="*/ 3514606 h 3514605"/>
                    <a:gd name="connsiteX7" fmla="*/ 394491 w 394490"/>
                    <a:gd name="connsiteY7" fmla="*/ 3514606 h 3514605"/>
                    <a:gd name="connsiteX8" fmla="*/ 394491 w 394490"/>
                    <a:gd name="connsiteY8" fmla="*/ 3481677 h 3514605"/>
                    <a:gd name="connsiteX9" fmla="*/ 394491 w 394490"/>
                    <a:gd name="connsiteY9" fmla="*/ 32929 h 3514605"/>
                    <a:gd name="connsiteX10" fmla="*/ 394491 w 394490"/>
                    <a:gd name="connsiteY10" fmla="*/ 0 h 3514605"/>
                    <a:gd name="connsiteX11" fmla="*/ 361644 w 394490"/>
                    <a:gd name="connsiteY11" fmla="*/ 0 h 3514605"/>
                    <a:gd name="connsiteX12" fmla="*/ 32847 w 394490"/>
                    <a:gd name="connsiteY12" fmla="*/ 0 h 35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490" h="3514605">
                      <a:moveTo>
                        <a:pt x="32847" y="0"/>
                      </a:moveTo>
                      <a:lnTo>
                        <a:pt x="0" y="0"/>
                      </a:lnTo>
                      <a:lnTo>
                        <a:pt x="0" y="32929"/>
                      </a:lnTo>
                      <a:lnTo>
                        <a:pt x="0" y="3481677"/>
                      </a:lnTo>
                      <a:lnTo>
                        <a:pt x="0" y="3514606"/>
                      </a:lnTo>
                      <a:lnTo>
                        <a:pt x="32847" y="3514606"/>
                      </a:lnTo>
                      <a:lnTo>
                        <a:pt x="361644" y="3514606"/>
                      </a:lnTo>
                      <a:lnTo>
                        <a:pt x="394491" y="3514606"/>
                      </a:lnTo>
                      <a:lnTo>
                        <a:pt x="394491" y="3481677"/>
                      </a:lnTo>
                      <a:lnTo>
                        <a:pt x="394491" y="32929"/>
                      </a:lnTo>
                      <a:lnTo>
                        <a:pt x="394491" y="0"/>
                      </a:lnTo>
                      <a:lnTo>
                        <a:pt x="361644" y="0"/>
                      </a:lnTo>
                      <a:lnTo>
                        <a:pt x="32847" y="0"/>
                      </a:lnTo>
                      <a:close/>
                    </a:path>
                  </a:pathLst>
                </a:custGeom>
                <a:solidFill>
                  <a:srgbClr val="0066A3"/>
                </a:solidFill>
                <a:ln w="8232" cap="flat">
                  <a:noFill/>
                  <a:prstDash val="solid"/>
                  <a:miter/>
                </a:ln>
              </p:spPr>
              <p:txBody>
                <a:bodyPr rtlCol="0" anchor="ctr"/>
                <a:lstStyle/>
                <a:p>
                  <a:endParaRPr lang="en-US"/>
                </a:p>
              </p:txBody>
            </p:sp>
          </p:grpSp>
          <p:grpSp>
            <p:nvGrpSpPr>
              <p:cNvPr id="52" name="Gráfico 23">
                <a:extLst>
                  <a:ext uri="{FF2B5EF4-FFF2-40B4-BE49-F238E27FC236}">
                    <a16:creationId xmlns:a16="http://schemas.microsoft.com/office/drawing/2014/main" id="{7C71F9B4-1054-CF99-ABB1-20D25B49E62C}"/>
                  </a:ext>
                </a:extLst>
              </p:cNvPr>
              <p:cNvGrpSpPr/>
              <p:nvPr/>
            </p:nvGrpSpPr>
            <p:grpSpPr>
              <a:xfrm>
                <a:off x="0" y="5018076"/>
                <a:ext cx="12184590" cy="762473"/>
                <a:chOff x="0" y="5018076"/>
                <a:chExt cx="12184590" cy="762473"/>
              </a:xfrm>
              <a:solidFill>
                <a:srgbClr val="1D1D1B"/>
              </a:solidFill>
            </p:grpSpPr>
            <p:grpSp>
              <p:nvGrpSpPr>
                <p:cNvPr id="53" name="Gráfico 23">
                  <a:extLst>
                    <a:ext uri="{FF2B5EF4-FFF2-40B4-BE49-F238E27FC236}">
                      <a16:creationId xmlns:a16="http://schemas.microsoft.com/office/drawing/2014/main" id="{00D7F13B-CF23-F28D-A062-BD12FB25F499}"/>
                    </a:ext>
                  </a:extLst>
                </p:cNvPr>
                <p:cNvGrpSpPr/>
                <p:nvPr/>
              </p:nvGrpSpPr>
              <p:grpSpPr>
                <a:xfrm>
                  <a:off x="0" y="5036763"/>
                  <a:ext cx="374321" cy="553785"/>
                  <a:chOff x="0" y="5036763"/>
                  <a:chExt cx="374321" cy="553785"/>
                </a:xfrm>
                <a:solidFill>
                  <a:srgbClr val="1D1D1B"/>
                </a:solidFill>
              </p:grpSpPr>
              <p:sp>
                <p:nvSpPr>
                  <p:cNvPr id="172" name="Forma Livre: Forma 171">
                    <a:extLst>
                      <a:ext uri="{FF2B5EF4-FFF2-40B4-BE49-F238E27FC236}">
                        <a16:creationId xmlns:a16="http://schemas.microsoft.com/office/drawing/2014/main" id="{5873EC4A-5984-E277-66C8-0C80316FF506}"/>
                      </a:ext>
                    </a:extLst>
                  </p:cNvPr>
                  <p:cNvSpPr/>
                  <p:nvPr/>
                </p:nvSpPr>
                <p:spPr>
                  <a:xfrm>
                    <a:off x="17370" y="5054133"/>
                    <a:ext cx="339581" cy="519045"/>
                  </a:xfrm>
                  <a:custGeom>
                    <a:avLst/>
                    <a:gdLst>
                      <a:gd name="connsiteX0" fmla="*/ 0 w 339581"/>
                      <a:gd name="connsiteY0" fmla="*/ 518963 h 519045"/>
                      <a:gd name="connsiteX1" fmla="*/ 0 w 339581"/>
                      <a:gd name="connsiteY1" fmla="*/ 0 h 519045"/>
                      <a:gd name="connsiteX2" fmla="*/ 336206 w 339581"/>
                      <a:gd name="connsiteY2" fmla="*/ 0 h 519045"/>
                      <a:gd name="connsiteX3" fmla="*/ 336206 w 339581"/>
                      <a:gd name="connsiteY3" fmla="*/ 40832 h 519045"/>
                      <a:gd name="connsiteX4" fmla="*/ 45031 w 339581"/>
                      <a:gd name="connsiteY4" fmla="*/ 40832 h 519045"/>
                      <a:gd name="connsiteX5" fmla="*/ 45031 w 339581"/>
                      <a:gd name="connsiteY5" fmla="*/ 241946 h 519045"/>
                      <a:gd name="connsiteX6" fmla="*/ 299161 w 339581"/>
                      <a:gd name="connsiteY6" fmla="*/ 241946 h 519045"/>
                      <a:gd name="connsiteX7" fmla="*/ 299161 w 339581"/>
                      <a:gd name="connsiteY7" fmla="*/ 282038 h 519045"/>
                      <a:gd name="connsiteX8" fmla="*/ 45031 w 339581"/>
                      <a:gd name="connsiteY8" fmla="*/ 282038 h 519045"/>
                      <a:gd name="connsiteX9" fmla="*/ 45031 w 339581"/>
                      <a:gd name="connsiteY9" fmla="*/ 478954 h 519045"/>
                      <a:gd name="connsiteX10" fmla="*/ 339581 w 339581"/>
                      <a:gd name="connsiteY10" fmla="*/ 478954 h 519045"/>
                      <a:gd name="connsiteX11" fmla="*/ 339581 w 339581"/>
                      <a:gd name="connsiteY11" fmla="*/ 519045 h 519045"/>
                      <a:gd name="connsiteX12" fmla="*/ 0 w 339581"/>
                      <a:gd name="connsiteY12" fmla="*/ 519045 h 51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581" h="519045">
                        <a:moveTo>
                          <a:pt x="0" y="518963"/>
                        </a:moveTo>
                        <a:lnTo>
                          <a:pt x="0" y="0"/>
                        </a:lnTo>
                        <a:lnTo>
                          <a:pt x="336206" y="0"/>
                        </a:lnTo>
                        <a:lnTo>
                          <a:pt x="336206" y="40832"/>
                        </a:lnTo>
                        <a:lnTo>
                          <a:pt x="45031" y="40832"/>
                        </a:lnTo>
                        <a:lnTo>
                          <a:pt x="45031" y="241946"/>
                        </a:lnTo>
                        <a:lnTo>
                          <a:pt x="299161" y="241946"/>
                        </a:lnTo>
                        <a:lnTo>
                          <a:pt x="299161" y="282038"/>
                        </a:lnTo>
                        <a:lnTo>
                          <a:pt x="45031" y="282038"/>
                        </a:lnTo>
                        <a:lnTo>
                          <a:pt x="45031" y="478954"/>
                        </a:lnTo>
                        <a:lnTo>
                          <a:pt x="339581" y="478954"/>
                        </a:lnTo>
                        <a:lnTo>
                          <a:pt x="339581" y="519045"/>
                        </a:lnTo>
                        <a:lnTo>
                          <a:pt x="0" y="519045"/>
                        </a:lnTo>
                        <a:close/>
                      </a:path>
                    </a:pathLst>
                  </a:custGeom>
                  <a:solidFill>
                    <a:srgbClr val="1D1D1B"/>
                  </a:solidFill>
                  <a:ln w="8232" cap="flat">
                    <a:noFill/>
                    <a:prstDash val="solid"/>
                    <a:miter/>
                  </a:ln>
                </p:spPr>
                <p:txBody>
                  <a:bodyPr rtlCol="0" anchor="ctr"/>
                  <a:lstStyle/>
                  <a:p>
                    <a:endParaRPr lang="en-US"/>
                  </a:p>
                </p:txBody>
              </p:sp>
              <p:sp>
                <p:nvSpPr>
                  <p:cNvPr id="173" name="Forma Livre: Forma 172">
                    <a:extLst>
                      <a:ext uri="{FF2B5EF4-FFF2-40B4-BE49-F238E27FC236}">
                        <a16:creationId xmlns:a16="http://schemas.microsoft.com/office/drawing/2014/main" id="{2C98E56D-40A6-FE7A-80F2-5D68277C31AF}"/>
                      </a:ext>
                    </a:extLst>
                  </p:cNvPr>
                  <p:cNvSpPr/>
                  <p:nvPr/>
                </p:nvSpPr>
                <p:spPr>
                  <a:xfrm>
                    <a:off x="0" y="5036763"/>
                    <a:ext cx="374321" cy="553785"/>
                  </a:xfrm>
                  <a:custGeom>
                    <a:avLst/>
                    <a:gdLst>
                      <a:gd name="connsiteX0" fmla="*/ 356951 w 374321"/>
                      <a:gd name="connsiteY0" fmla="*/ 553703 h 553785"/>
                      <a:gd name="connsiteX1" fmla="*/ 17370 w 374321"/>
                      <a:gd name="connsiteY1" fmla="*/ 553703 h 553785"/>
                      <a:gd name="connsiteX2" fmla="*/ 0 w 374321"/>
                      <a:gd name="connsiteY2" fmla="*/ 536333 h 553785"/>
                      <a:gd name="connsiteX3" fmla="*/ 0 w 374321"/>
                      <a:gd name="connsiteY3" fmla="*/ 17370 h 553785"/>
                      <a:gd name="connsiteX4" fmla="*/ 17370 w 374321"/>
                      <a:gd name="connsiteY4" fmla="*/ 0 h 553785"/>
                      <a:gd name="connsiteX5" fmla="*/ 353576 w 374321"/>
                      <a:gd name="connsiteY5" fmla="*/ 0 h 553785"/>
                      <a:gd name="connsiteX6" fmla="*/ 370946 w 374321"/>
                      <a:gd name="connsiteY6" fmla="*/ 17370 h 553785"/>
                      <a:gd name="connsiteX7" fmla="*/ 370946 w 374321"/>
                      <a:gd name="connsiteY7" fmla="*/ 58202 h 553785"/>
                      <a:gd name="connsiteX8" fmla="*/ 353576 w 374321"/>
                      <a:gd name="connsiteY8" fmla="*/ 75572 h 553785"/>
                      <a:gd name="connsiteX9" fmla="*/ 79771 w 374321"/>
                      <a:gd name="connsiteY9" fmla="*/ 75572 h 553785"/>
                      <a:gd name="connsiteX10" fmla="*/ 79771 w 374321"/>
                      <a:gd name="connsiteY10" fmla="*/ 241947 h 553785"/>
                      <a:gd name="connsiteX11" fmla="*/ 316531 w 374321"/>
                      <a:gd name="connsiteY11" fmla="*/ 241947 h 553785"/>
                      <a:gd name="connsiteX12" fmla="*/ 333901 w 374321"/>
                      <a:gd name="connsiteY12" fmla="*/ 259317 h 553785"/>
                      <a:gd name="connsiteX13" fmla="*/ 333901 w 374321"/>
                      <a:gd name="connsiteY13" fmla="*/ 299408 h 553785"/>
                      <a:gd name="connsiteX14" fmla="*/ 316531 w 374321"/>
                      <a:gd name="connsiteY14" fmla="*/ 316778 h 553785"/>
                      <a:gd name="connsiteX15" fmla="*/ 79771 w 374321"/>
                      <a:gd name="connsiteY15" fmla="*/ 316778 h 553785"/>
                      <a:gd name="connsiteX16" fmla="*/ 79771 w 374321"/>
                      <a:gd name="connsiteY16" fmla="*/ 478954 h 553785"/>
                      <a:gd name="connsiteX17" fmla="*/ 356951 w 374321"/>
                      <a:gd name="connsiteY17" fmla="*/ 478954 h 553785"/>
                      <a:gd name="connsiteX18" fmla="*/ 374322 w 374321"/>
                      <a:gd name="connsiteY18" fmla="*/ 496324 h 553785"/>
                      <a:gd name="connsiteX19" fmla="*/ 374322 w 374321"/>
                      <a:gd name="connsiteY19" fmla="*/ 536415 h 553785"/>
                      <a:gd name="connsiteX20" fmla="*/ 356951 w 374321"/>
                      <a:gd name="connsiteY20" fmla="*/ 553785 h 553785"/>
                      <a:gd name="connsiteX21" fmla="*/ 34740 w 374321"/>
                      <a:gd name="connsiteY21" fmla="*/ 518963 h 553785"/>
                      <a:gd name="connsiteX22" fmla="*/ 339581 w 374321"/>
                      <a:gd name="connsiteY22" fmla="*/ 518963 h 553785"/>
                      <a:gd name="connsiteX23" fmla="*/ 339581 w 374321"/>
                      <a:gd name="connsiteY23" fmla="*/ 513612 h 553785"/>
                      <a:gd name="connsiteX24" fmla="*/ 62401 w 374321"/>
                      <a:gd name="connsiteY24" fmla="*/ 513612 h 553785"/>
                      <a:gd name="connsiteX25" fmla="*/ 45031 w 374321"/>
                      <a:gd name="connsiteY25" fmla="*/ 496242 h 553785"/>
                      <a:gd name="connsiteX26" fmla="*/ 45031 w 374321"/>
                      <a:gd name="connsiteY26" fmla="*/ 299325 h 553785"/>
                      <a:gd name="connsiteX27" fmla="*/ 62401 w 374321"/>
                      <a:gd name="connsiteY27" fmla="*/ 281955 h 553785"/>
                      <a:gd name="connsiteX28" fmla="*/ 299161 w 374321"/>
                      <a:gd name="connsiteY28" fmla="*/ 281955 h 553785"/>
                      <a:gd name="connsiteX29" fmla="*/ 299161 w 374321"/>
                      <a:gd name="connsiteY29" fmla="*/ 276605 h 553785"/>
                      <a:gd name="connsiteX30" fmla="*/ 62401 w 374321"/>
                      <a:gd name="connsiteY30" fmla="*/ 276605 h 553785"/>
                      <a:gd name="connsiteX31" fmla="*/ 45031 w 374321"/>
                      <a:gd name="connsiteY31" fmla="*/ 259234 h 553785"/>
                      <a:gd name="connsiteX32" fmla="*/ 45031 w 374321"/>
                      <a:gd name="connsiteY32" fmla="*/ 58120 h 553785"/>
                      <a:gd name="connsiteX33" fmla="*/ 62401 w 374321"/>
                      <a:gd name="connsiteY33" fmla="*/ 40750 h 553785"/>
                      <a:gd name="connsiteX34" fmla="*/ 336206 w 374321"/>
                      <a:gd name="connsiteY34" fmla="*/ 40750 h 553785"/>
                      <a:gd name="connsiteX35" fmla="*/ 336206 w 374321"/>
                      <a:gd name="connsiteY35" fmla="*/ 34658 h 553785"/>
                      <a:gd name="connsiteX36" fmla="*/ 34740 w 374321"/>
                      <a:gd name="connsiteY36" fmla="*/ 34658 h 553785"/>
                      <a:gd name="connsiteX37" fmla="*/ 34740 w 374321"/>
                      <a:gd name="connsiteY37" fmla="*/ 518881 h 5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4321" h="553785">
                        <a:moveTo>
                          <a:pt x="356951" y="553703"/>
                        </a:moveTo>
                        <a:lnTo>
                          <a:pt x="17370" y="553703"/>
                        </a:lnTo>
                        <a:cubicBezTo>
                          <a:pt x="7821" y="553703"/>
                          <a:pt x="0" y="545965"/>
                          <a:pt x="0" y="536333"/>
                        </a:cubicBezTo>
                        <a:lnTo>
                          <a:pt x="0" y="17370"/>
                        </a:lnTo>
                        <a:cubicBezTo>
                          <a:pt x="0" y="7821"/>
                          <a:pt x="7738" y="0"/>
                          <a:pt x="17370" y="0"/>
                        </a:cubicBezTo>
                        <a:lnTo>
                          <a:pt x="353576" y="0"/>
                        </a:lnTo>
                        <a:cubicBezTo>
                          <a:pt x="363126" y="0"/>
                          <a:pt x="370946" y="7738"/>
                          <a:pt x="370946" y="17370"/>
                        </a:cubicBezTo>
                        <a:lnTo>
                          <a:pt x="370946" y="58202"/>
                        </a:lnTo>
                        <a:cubicBezTo>
                          <a:pt x="370946" y="67752"/>
                          <a:pt x="363208" y="75572"/>
                          <a:pt x="353576" y="75572"/>
                        </a:cubicBezTo>
                        <a:lnTo>
                          <a:pt x="79771" y="75572"/>
                        </a:lnTo>
                        <a:lnTo>
                          <a:pt x="79771" y="241947"/>
                        </a:lnTo>
                        <a:lnTo>
                          <a:pt x="316531" y="241947"/>
                        </a:lnTo>
                        <a:cubicBezTo>
                          <a:pt x="326080" y="241947"/>
                          <a:pt x="333901" y="249685"/>
                          <a:pt x="333901" y="259317"/>
                        </a:cubicBezTo>
                        <a:lnTo>
                          <a:pt x="333901" y="299408"/>
                        </a:lnTo>
                        <a:cubicBezTo>
                          <a:pt x="333901" y="308958"/>
                          <a:pt x="326163" y="316778"/>
                          <a:pt x="316531" y="316778"/>
                        </a:cubicBezTo>
                        <a:lnTo>
                          <a:pt x="79771" y="316778"/>
                        </a:lnTo>
                        <a:lnTo>
                          <a:pt x="79771" y="478954"/>
                        </a:lnTo>
                        <a:lnTo>
                          <a:pt x="356951" y="478954"/>
                        </a:lnTo>
                        <a:cubicBezTo>
                          <a:pt x="366501" y="478954"/>
                          <a:pt x="374322" y="486692"/>
                          <a:pt x="374322" y="496324"/>
                        </a:cubicBezTo>
                        <a:lnTo>
                          <a:pt x="374322" y="536415"/>
                        </a:lnTo>
                        <a:cubicBezTo>
                          <a:pt x="374322" y="545965"/>
                          <a:pt x="366583" y="553785"/>
                          <a:pt x="356951" y="553785"/>
                        </a:cubicBezTo>
                        <a:close/>
                        <a:moveTo>
                          <a:pt x="34740" y="518963"/>
                        </a:moveTo>
                        <a:lnTo>
                          <a:pt x="339581" y="518963"/>
                        </a:lnTo>
                        <a:lnTo>
                          <a:pt x="339581" y="513612"/>
                        </a:lnTo>
                        <a:lnTo>
                          <a:pt x="62401" y="513612"/>
                        </a:lnTo>
                        <a:cubicBezTo>
                          <a:pt x="52851" y="513612"/>
                          <a:pt x="45031" y="505873"/>
                          <a:pt x="45031" y="496242"/>
                        </a:cubicBezTo>
                        <a:lnTo>
                          <a:pt x="45031" y="299325"/>
                        </a:lnTo>
                        <a:cubicBezTo>
                          <a:pt x="45031" y="289776"/>
                          <a:pt x="52769" y="281955"/>
                          <a:pt x="62401" y="281955"/>
                        </a:cubicBezTo>
                        <a:lnTo>
                          <a:pt x="299161" y="281955"/>
                        </a:lnTo>
                        <a:lnTo>
                          <a:pt x="299161" y="276605"/>
                        </a:lnTo>
                        <a:lnTo>
                          <a:pt x="62401" y="276605"/>
                        </a:lnTo>
                        <a:cubicBezTo>
                          <a:pt x="52851" y="276605"/>
                          <a:pt x="45031" y="268866"/>
                          <a:pt x="45031" y="259234"/>
                        </a:cubicBezTo>
                        <a:lnTo>
                          <a:pt x="45031" y="58120"/>
                        </a:lnTo>
                        <a:cubicBezTo>
                          <a:pt x="45031" y="48571"/>
                          <a:pt x="52769" y="40750"/>
                          <a:pt x="62401" y="40750"/>
                        </a:cubicBezTo>
                        <a:lnTo>
                          <a:pt x="336206" y="40750"/>
                        </a:lnTo>
                        <a:lnTo>
                          <a:pt x="336206" y="34658"/>
                        </a:lnTo>
                        <a:lnTo>
                          <a:pt x="34740" y="34658"/>
                        </a:lnTo>
                        <a:lnTo>
                          <a:pt x="34740" y="518881"/>
                        </a:lnTo>
                        <a:close/>
                      </a:path>
                    </a:pathLst>
                  </a:custGeom>
                  <a:solidFill>
                    <a:srgbClr val="1D1D1B"/>
                  </a:solidFill>
                  <a:ln w="8232" cap="flat">
                    <a:noFill/>
                    <a:prstDash val="solid"/>
                    <a:miter/>
                  </a:ln>
                </p:spPr>
                <p:txBody>
                  <a:bodyPr rtlCol="0" anchor="ctr"/>
                  <a:lstStyle/>
                  <a:p>
                    <a:endParaRPr lang="en-US"/>
                  </a:p>
                </p:txBody>
              </p:sp>
            </p:grpSp>
            <p:grpSp>
              <p:nvGrpSpPr>
                <p:cNvPr id="54" name="Gráfico 23">
                  <a:extLst>
                    <a:ext uri="{FF2B5EF4-FFF2-40B4-BE49-F238E27FC236}">
                      <a16:creationId xmlns:a16="http://schemas.microsoft.com/office/drawing/2014/main" id="{FEC684DE-A984-20A9-652E-76A9E42A5CAF}"/>
                    </a:ext>
                  </a:extLst>
                </p:cNvPr>
                <p:cNvGrpSpPr/>
                <p:nvPr/>
              </p:nvGrpSpPr>
              <p:grpSpPr>
                <a:xfrm>
                  <a:off x="590665" y="5018487"/>
                  <a:ext cx="452692" cy="582268"/>
                  <a:chOff x="590665" y="5018487"/>
                  <a:chExt cx="452692" cy="582268"/>
                </a:xfrm>
                <a:solidFill>
                  <a:srgbClr val="1D1D1B"/>
                </a:solidFill>
              </p:grpSpPr>
              <p:sp>
                <p:nvSpPr>
                  <p:cNvPr id="170" name="Forma Livre: Forma 169">
                    <a:extLst>
                      <a:ext uri="{FF2B5EF4-FFF2-40B4-BE49-F238E27FC236}">
                        <a16:creationId xmlns:a16="http://schemas.microsoft.com/office/drawing/2014/main" id="{4367C8F5-DB59-0DF1-2F15-6FF382E01F92}"/>
                      </a:ext>
                    </a:extLst>
                  </p:cNvPr>
                  <p:cNvSpPr/>
                  <p:nvPr/>
                </p:nvSpPr>
                <p:spPr>
                  <a:xfrm>
                    <a:off x="607953" y="5035858"/>
                    <a:ext cx="417870" cy="547528"/>
                  </a:xfrm>
                  <a:custGeom>
                    <a:avLst/>
                    <a:gdLst>
                      <a:gd name="connsiteX0" fmla="*/ 0 w 417870"/>
                      <a:gd name="connsiteY0" fmla="*/ 343780 h 547528"/>
                      <a:gd name="connsiteX1" fmla="*/ 15641 w 417870"/>
                      <a:gd name="connsiteY1" fmla="*/ 264256 h 547528"/>
                      <a:gd name="connsiteX2" fmla="*/ 58943 w 417870"/>
                      <a:gd name="connsiteY2" fmla="*/ 199550 h 547528"/>
                      <a:gd name="connsiteX3" fmla="*/ 124390 w 417870"/>
                      <a:gd name="connsiteY3" fmla="*/ 156249 h 547528"/>
                      <a:gd name="connsiteX4" fmla="*/ 206054 w 417870"/>
                      <a:gd name="connsiteY4" fmla="*/ 140443 h 547528"/>
                      <a:gd name="connsiteX5" fmla="*/ 258740 w 417870"/>
                      <a:gd name="connsiteY5" fmla="*/ 147111 h 547528"/>
                      <a:gd name="connsiteX6" fmla="*/ 304924 w 417870"/>
                      <a:gd name="connsiteY6" fmla="*/ 165386 h 547528"/>
                      <a:gd name="connsiteX7" fmla="*/ 343862 w 417870"/>
                      <a:gd name="connsiteY7" fmla="*/ 193458 h 547528"/>
                      <a:gd name="connsiteX8" fmla="*/ 373992 w 417870"/>
                      <a:gd name="connsiteY8" fmla="*/ 229351 h 547528"/>
                      <a:gd name="connsiteX9" fmla="*/ 373992 w 417870"/>
                      <a:gd name="connsiteY9" fmla="*/ 0 h 547528"/>
                      <a:gd name="connsiteX10" fmla="*/ 417870 w 417870"/>
                      <a:gd name="connsiteY10" fmla="*/ 0 h 547528"/>
                      <a:gd name="connsiteX11" fmla="*/ 417870 w 417870"/>
                      <a:gd name="connsiteY11" fmla="*/ 537238 h 547528"/>
                      <a:gd name="connsiteX12" fmla="*/ 378932 w 417870"/>
                      <a:gd name="connsiteY12" fmla="*/ 537238 h 547528"/>
                      <a:gd name="connsiteX13" fmla="*/ 375474 w 417870"/>
                      <a:gd name="connsiteY13" fmla="*/ 456315 h 547528"/>
                      <a:gd name="connsiteX14" fmla="*/ 345673 w 417870"/>
                      <a:gd name="connsiteY14" fmla="*/ 492784 h 547528"/>
                      <a:gd name="connsiteX15" fmla="*/ 306405 w 417870"/>
                      <a:gd name="connsiteY15" fmla="*/ 521597 h 547528"/>
                      <a:gd name="connsiteX16" fmla="*/ 259481 w 417870"/>
                      <a:gd name="connsiteY16" fmla="*/ 540696 h 547528"/>
                      <a:gd name="connsiteX17" fmla="*/ 206465 w 417870"/>
                      <a:gd name="connsiteY17" fmla="*/ 547529 h 547528"/>
                      <a:gd name="connsiteX18" fmla="*/ 124801 w 417870"/>
                      <a:gd name="connsiteY18" fmla="*/ 531723 h 547528"/>
                      <a:gd name="connsiteX19" fmla="*/ 59355 w 417870"/>
                      <a:gd name="connsiteY19" fmla="*/ 488421 h 547528"/>
                      <a:gd name="connsiteX20" fmla="*/ 15888 w 417870"/>
                      <a:gd name="connsiteY20" fmla="*/ 423715 h 547528"/>
                      <a:gd name="connsiteX21" fmla="*/ 82 w 417870"/>
                      <a:gd name="connsiteY21" fmla="*/ 343780 h 547528"/>
                      <a:gd name="connsiteX22" fmla="*/ 44290 w 417870"/>
                      <a:gd name="connsiteY22" fmla="*/ 343780 h 547528"/>
                      <a:gd name="connsiteX23" fmla="*/ 57297 w 417870"/>
                      <a:gd name="connsiteY23" fmla="*/ 409062 h 547528"/>
                      <a:gd name="connsiteX24" fmla="*/ 92778 w 417870"/>
                      <a:gd name="connsiteY24" fmla="*/ 461172 h 547528"/>
                      <a:gd name="connsiteX25" fmla="*/ 145464 w 417870"/>
                      <a:gd name="connsiteY25" fmla="*/ 495747 h 547528"/>
                      <a:gd name="connsiteX26" fmla="*/ 209923 w 417870"/>
                      <a:gd name="connsiteY26" fmla="*/ 508343 h 547528"/>
                      <a:gd name="connsiteX27" fmla="*/ 274382 w 417870"/>
                      <a:gd name="connsiteY27" fmla="*/ 495912 h 547528"/>
                      <a:gd name="connsiteX28" fmla="*/ 327068 w 417870"/>
                      <a:gd name="connsiteY28" fmla="*/ 461337 h 547528"/>
                      <a:gd name="connsiteX29" fmla="*/ 362549 w 417870"/>
                      <a:gd name="connsiteY29" fmla="*/ 409227 h 547528"/>
                      <a:gd name="connsiteX30" fmla="*/ 375556 w 417870"/>
                      <a:gd name="connsiteY30" fmla="*/ 343780 h 547528"/>
                      <a:gd name="connsiteX31" fmla="*/ 362549 w 417870"/>
                      <a:gd name="connsiteY31" fmla="*/ 278745 h 547528"/>
                      <a:gd name="connsiteX32" fmla="*/ 327068 w 417870"/>
                      <a:gd name="connsiteY32" fmla="*/ 226882 h 547528"/>
                      <a:gd name="connsiteX33" fmla="*/ 274382 w 417870"/>
                      <a:gd name="connsiteY33" fmla="*/ 192388 h 547528"/>
                      <a:gd name="connsiteX34" fmla="*/ 209923 w 417870"/>
                      <a:gd name="connsiteY34" fmla="*/ 179793 h 547528"/>
                      <a:gd name="connsiteX35" fmla="*/ 145217 w 417870"/>
                      <a:gd name="connsiteY35" fmla="*/ 192388 h 547528"/>
                      <a:gd name="connsiteX36" fmla="*/ 92531 w 417870"/>
                      <a:gd name="connsiteY36" fmla="*/ 226882 h 547528"/>
                      <a:gd name="connsiteX37" fmla="*/ 57214 w 417870"/>
                      <a:gd name="connsiteY37" fmla="*/ 278745 h 547528"/>
                      <a:gd name="connsiteX38" fmla="*/ 44207 w 417870"/>
                      <a:gd name="connsiteY38" fmla="*/ 343780 h 5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47528">
                        <a:moveTo>
                          <a:pt x="0" y="343780"/>
                        </a:moveTo>
                        <a:cubicBezTo>
                          <a:pt x="0" y="315543"/>
                          <a:pt x="5186" y="289035"/>
                          <a:pt x="15641" y="264256"/>
                        </a:cubicBezTo>
                        <a:cubicBezTo>
                          <a:pt x="26096" y="239477"/>
                          <a:pt x="40503" y="217908"/>
                          <a:pt x="58943" y="199550"/>
                        </a:cubicBezTo>
                        <a:cubicBezTo>
                          <a:pt x="77383" y="181275"/>
                          <a:pt x="99199" y="166786"/>
                          <a:pt x="124390" y="156249"/>
                        </a:cubicBezTo>
                        <a:cubicBezTo>
                          <a:pt x="149580" y="145711"/>
                          <a:pt x="176829" y="140443"/>
                          <a:pt x="206054" y="140443"/>
                        </a:cubicBezTo>
                        <a:cubicBezTo>
                          <a:pt x="224659" y="140443"/>
                          <a:pt x="242194" y="142665"/>
                          <a:pt x="258740" y="147111"/>
                        </a:cubicBezTo>
                        <a:cubicBezTo>
                          <a:pt x="275287" y="151556"/>
                          <a:pt x="290682" y="157648"/>
                          <a:pt x="304924" y="165386"/>
                        </a:cubicBezTo>
                        <a:cubicBezTo>
                          <a:pt x="319165" y="173125"/>
                          <a:pt x="332172" y="182509"/>
                          <a:pt x="343862" y="193458"/>
                        </a:cubicBezTo>
                        <a:cubicBezTo>
                          <a:pt x="355552" y="204407"/>
                          <a:pt x="365595" y="216344"/>
                          <a:pt x="373992" y="229351"/>
                        </a:cubicBezTo>
                        <a:lnTo>
                          <a:pt x="373992" y="0"/>
                        </a:lnTo>
                        <a:lnTo>
                          <a:pt x="417870" y="0"/>
                        </a:lnTo>
                        <a:lnTo>
                          <a:pt x="417870" y="537238"/>
                        </a:lnTo>
                        <a:lnTo>
                          <a:pt x="378932" y="537238"/>
                        </a:lnTo>
                        <a:lnTo>
                          <a:pt x="375474" y="456315"/>
                        </a:lnTo>
                        <a:cubicBezTo>
                          <a:pt x="367324" y="469569"/>
                          <a:pt x="357445" y="481671"/>
                          <a:pt x="345673" y="492784"/>
                        </a:cubicBezTo>
                        <a:cubicBezTo>
                          <a:pt x="333983" y="503815"/>
                          <a:pt x="320894" y="513447"/>
                          <a:pt x="306405" y="521597"/>
                        </a:cubicBezTo>
                        <a:cubicBezTo>
                          <a:pt x="291916" y="529747"/>
                          <a:pt x="276275" y="536086"/>
                          <a:pt x="259481" y="540696"/>
                        </a:cubicBezTo>
                        <a:cubicBezTo>
                          <a:pt x="242688" y="545306"/>
                          <a:pt x="224988" y="547529"/>
                          <a:pt x="206465" y="547529"/>
                        </a:cubicBezTo>
                        <a:cubicBezTo>
                          <a:pt x="177241" y="547529"/>
                          <a:pt x="149992" y="542260"/>
                          <a:pt x="124801" y="531723"/>
                        </a:cubicBezTo>
                        <a:cubicBezTo>
                          <a:pt x="99611" y="521185"/>
                          <a:pt x="77795" y="506697"/>
                          <a:pt x="59355" y="488421"/>
                        </a:cubicBezTo>
                        <a:cubicBezTo>
                          <a:pt x="40914" y="470145"/>
                          <a:pt x="26426" y="448577"/>
                          <a:pt x="15888" y="423715"/>
                        </a:cubicBezTo>
                        <a:cubicBezTo>
                          <a:pt x="5351" y="398936"/>
                          <a:pt x="82" y="372263"/>
                          <a:pt x="82" y="343780"/>
                        </a:cubicBezTo>
                        <a:close/>
                        <a:moveTo>
                          <a:pt x="44290" y="343780"/>
                        </a:moveTo>
                        <a:cubicBezTo>
                          <a:pt x="44290" y="367159"/>
                          <a:pt x="48653" y="388893"/>
                          <a:pt x="57297" y="409062"/>
                        </a:cubicBezTo>
                        <a:cubicBezTo>
                          <a:pt x="65941" y="429149"/>
                          <a:pt x="77795" y="446519"/>
                          <a:pt x="92778" y="461172"/>
                        </a:cubicBezTo>
                        <a:cubicBezTo>
                          <a:pt x="107761" y="475825"/>
                          <a:pt x="125378" y="487351"/>
                          <a:pt x="145464" y="495747"/>
                        </a:cubicBezTo>
                        <a:cubicBezTo>
                          <a:pt x="165551" y="504145"/>
                          <a:pt x="187037" y="508343"/>
                          <a:pt x="209923" y="508343"/>
                        </a:cubicBezTo>
                        <a:cubicBezTo>
                          <a:pt x="232809" y="508343"/>
                          <a:pt x="254295" y="504227"/>
                          <a:pt x="274382" y="495912"/>
                        </a:cubicBezTo>
                        <a:cubicBezTo>
                          <a:pt x="294469" y="487680"/>
                          <a:pt x="312003" y="476155"/>
                          <a:pt x="327068" y="461337"/>
                        </a:cubicBezTo>
                        <a:cubicBezTo>
                          <a:pt x="342051" y="446601"/>
                          <a:pt x="353906" y="429231"/>
                          <a:pt x="362549" y="409227"/>
                        </a:cubicBezTo>
                        <a:cubicBezTo>
                          <a:pt x="371193" y="389304"/>
                          <a:pt x="375556" y="367407"/>
                          <a:pt x="375556" y="343780"/>
                        </a:cubicBezTo>
                        <a:cubicBezTo>
                          <a:pt x="375556" y="320153"/>
                          <a:pt x="371193" y="298667"/>
                          <a:pt x="362549" y="278745"/>
                        </a:cubicBezTo>
                        <a:cubicBezTo>
                          <a:pt x="353906" y="258823"/>
                          <a:pt x="342051" y="241453"/>
                          <a:pt x="327068" y="226882"/>
                        </a:cubicBezTo>
                        <a:cubicBezTo>
                          <a:pt x="312086" y="212228"/>
                          <a:pt x="294469" y="200785"/>
                          <a:pt x="274382" y="192388"/>
                        </a:cubicBezTo>
                        <a:cubicBezTo>
                          <a:pt x="254295" y="183991"/>
                          <a:pt x="232809" y="179793"/>
                          <a:pt x="209923" y="179793"/>
                        </a:cubicBezTo>
                        <a:cubicBezTo>
                          <a:pt x="187037" y="179793"/>
                          <a:pt x="165469" y="183991"/>
                          <a:pt x="145217" y="192388"/>
                        </a:cubicBezTo>
                        <a:cubicBezTo>
                          <a:pt x="124966" y="200785"/>
                          <a:pt x="107431" y="212310"/>
                          <a:pt x="92531" y="226882"/>
                        </a:cubicBezTo>
                        <a:cubicBezTo>
                          <a:pt x="77630" y="241535"/>
                          <a:pt x="65858" y="258823"/>
                          <a:pt x="57214" y="278745"/>
                        </a:cubicBezTo>
                        <a:cubicBezTo>
                          <a:pt x="48570" y="298749"/>
                          <a:pt x="44207" y="320400"/>
                          <a:pt x="44207" y="343780"/>
                        </a:cubicBezTo>
                        <a:close/>
                      </a:path>
                    </a:pathLst>
                  </a:custGeom>
                  <a:solidFill>
                    <a:srgbClr val="1D1D1B"/>
                  </a:solidFill>
                  <a:ln w="8232" cap="flat">
                    <a:noFill/>
                    <a:prstDash val="solid"/>
                    <a:miter/>
                  </a:ln>
                </p:spPr>
                <p:txBody>
                  <a:bodyPr rtlCol="0" anchor="ctr"/>
                  <a:lstStyle/>
                  <a:p>
                    <a:endParaRPr lang="en-US"/>
                  </a:p>
                </p:txBody>
              </p:sp>
              <p:sp>
                <p:nvSpPr>
                  <p:cNvPr id="171" name="Forma Livre: Forma 170">
                    <a:extLst>
                      <a:ext uri="{FF2B5EF4-FFF2-40B4-BE49-F238E27FC236}">
                        <a16:creationId xmlns:a16="http://schemas.microsoft.com/office/drawing/2014/main" id="{F098AD64-B780-1DA1-901B-4D2725D1598C}"/>
                      </a:ext>
                    </a:extLst>
                  </p:cNvPr>
                  <p:cNvSpPr/>
                  <p:nvPr/>
                </p:nvSpPr>
                <p:spPr>
                  <a:xfrm>
                    <a:off x="590665" y="5018487"/>
                    <a:ext cx="452692" cy="582268"/>
                  </a:xfrm>
                  <a:custGeom>
                    <a:avLst/>
                    <a:gdLst>
                      <a:gd name="connsiteX0" fmla="*/ 223753 w 452692"/>
                      <a:gd name="connsiteY0" fmla="*/ 582269 h 582268"/>
                      <a:gd name="connsiteX1" fmla="*/ 135421 w 452692"/>
                      <a:gd name="connsiteY1" fmla="*/ 565063 h 582268"/>
                      <a:gd name="connsiteX2" fmla="*/ 64459 w 452692"/>
                      <a:gd name="connsiteY2" fmla="*/ 518057 h 582268"/>
                      <a:gd name="connsiteX3" fmla="*/ 17205 w 452692"/>
                      <a:gd name="connsiteY3" fmla="*/ 447836 h 582268"/>
                      <a:gd name="connsiteX4" fmla="*/ 0 w 452692"/>
                      <a:gd name="connsiteY4" fmla="*/ 361068 h 582268"/>
                      <a:gd name="connsiteX5" fmla="*/ 17041 w 452692"/>
                      <a:gd name="connsiteY5" fmla="*/ 274794 h 582268"/>
                      <a:gd name="connsiteX6" fmla="*/ 64129 w 452692"/>
                      <a:gd name="connsiteY6" fmla="*/ 204572 h 582268"/>
                      <a:gd name="connsiteX7" fmla="*/ 135092 w 452692"/>
                      <a:gd name="connsiteY7" fmla="*/ 157566 h 582268"/>
                      <a:gd name="connsiteX8" fmla="*/ 223506 w 452692"/>
                      <a:gd name="connsiteY8" fmla="*/ 140360 h 582268"/>
                      <a:gd name="connsiteX9" fmla="*/ 280721 w 452692"/>
                      <a:gd name="connsiteY9" fmla="*/ 147605 h 582268"/>
                      <a:gd name="connsiteX10" fmla="*/ 330691 w 452692"/>
                      <a:gd name="connsiteY10" fmla="*/ 167445 h 582268"/>
                      <a:gd name="connsiteX11" fmla="*/ 373169 w 452692"/>
                      <a:gd name="connsiteY11" fmla="*/ 198069 h 582268"/>
                      <a:gd name="connsiteX12" fmla="*/ 374075 w 452692"/>
                      <a:gd name="connsiteY12" fmla="*/ 198974 h 582268"/>
                      <a:gd name="connsiteX13" fmla="*/ 374075 w 452692"/>
                      <a:gd name="connsiteY13" fmla="*/ 17370 h 582268"/>
                      <a:gd name="connsiteX14" fmla="*/ 391445 w 452692"/>
                      <a:gd name="connsiteY14" fmla="*/ 0 h 582268"/>
                      <a:gd name="connsiteX15" fmla="*/ 435323 w 452692"/>
                      <a:gd name="connsiteY15" fmla="*/ 0 h 582268"/>
                      <a:gd name="connsiteX16" fmla="*/ 452693 w 452692"/>
                      <a:gd name="connsiteY16" fmla="*/ 17370 h 582268"/>
                      <a:gd name="connsiteX17" fmla="*/ 452693 w 452692"/>
                      <a:gd name="connsiteY17" fmla="*/ 554609 h 582268"/>
                      <a:gd name="connsiteX18" fmla="*/ 435323 w 452692"/>
                      <a:gd name="connsiteY18" fmla="*/ 571979 h 582268"/>
                      <a:gd name="connsiteX19" fmla="*/ 396384 w 452692"/>
                      <a:gd name="connsiteY19" fmla="*/ 571979 h 582268"/>
                      <a:gd name="connsiteX20" fmla="*/ 379014 w 452692"/>
                      <a:gd name="connsiteY20" fmla="*/ 555349 h 582268"/>
                      <a:gd name="connsiteX21" fmla="*/ 377532 w 452692"/>
                      <a:gd name="connsiteY21" fmla="*/ 520445 h 582268"/>
                      <a:gd name="connsiteX22" fmla="*/ 375145 w 452692"/>
                      <a:gd name="connsiteY22" fmla="*/ 522750 h 582268"/>
                      <a:gd name="connsiteX23" fmla="*/ 332419 w 452692"/>
                      <a:gd name="connsiteY23" fmla="*/ 554115 h 582268"/>
                      <a:gd name="connsiteX24" fmla="*/ 281544 w 452692"/>
                      <a:gd name="connsiteY24" fmla="*/ 574778 h 582268"/>
                      <a:gd name="connsiteX25" fmla="*/ 223918 w 452692"/>
                      <a:gd name="connsiteY25" fmla="*/ 582269 h 582268"/>
                      <a:gd name="connsiteX26" fmla="*/ 223342 w 452692"/>
                      <a:gd name="connsiteY26" fmla="*/ 175183 h 582268"/>
                      <a:gd name="connsiteX27" fmla="*/ 148428 w 452692"/>
                      <a:gd name="connsiteY27" fmla="*/ 189672 h 582268"/>
                      <a:gd name="connsiteX28" fmla="*/ 88497 w 452692"/>
                      <a:gd name="connsiteY28" fmla="*/ 229269 h 582268"/>
                      <a:gd name="connsiteX29" fmla="*/ 48982 w 452692"/>
                      <a:gd name="connsiteY29" fmla="*/ 288377 h 582268"/>
                      <a:gd name="connsiteX30" fmla="*/ 34658 w 452692"/>
                      <a:gd name="connsiteY30" fmla="*/ 361233 h 582268"/>
                      <a:gd name="connsiteX31" fmla="*/ 49147 w 452692"/>
                      <a:gd name="connsiteY31" fmla="*/ 434335 h 582268"/>
                      <a:gd name="connsiteX32" fmla="*/ 88909 w 452692"/>
                      <a:gd name="connsiteY32" fmla="*/ 493525 h 582268"/>
                      <a:gd name="connsiteX33" fmla="*/ 148840 w 452692"/>
                      <a:gd name="connsiteY33" fmla="*/ 533123 h 582268"/>
                      <a:gd name="connsiteX34" fmla="*/ 223753 w 452692"/>
                      <a:gd name="connsiteY34" fmla="*/ 547611 h 582268"/>
                      <a:gd name="connsiteX35" fmla="*/ 272241 w 452692"/>
                      <a:gd name="connsiteY35" fmla="*/ 541355 h 582268"/>
                      <a:gd name="connsiteX36" fmla="*/ 315214 w 452692"/>
                      <a:gd name="connsiteY36" fmla="*/ 523902 h 582268"/>
                      <a:gd name="connsiteX37" fmla="*/ 351107 w 452692"/>
                      <a:gd name="connsiteY37" fmla="*/ 497641 h 582268"/>
                      <a:gd name="connsiteX38" fmla="*/ 371605 w 452692"/>
                      <a:gd name="connsiteY38" fmla="*/ 474262 h 582268"/>
                      <a:gd name="connsiteX39" fmla="*/ 356458 w 452692"/>
                      <a:gd name="connsiteY39" fmla="*/ 491138 h 582268"/>
                      <a:gd name="connsiteX40" fmla="*/ 298255 w 452692"/>
                      <a:gd name="connsiteY40" fmla="*/ 529336 h 582268"/>
                      <a:gd name="connsiteX41" fmla="*/ 227128 w 452692"/>
                      <a:gd name="connsiteY41" fmla="*/ 543001 h 582268"/>
                      <a:gd name="connsiteX42" fmla="*/ 155919 w 452692"/>
                      <a:gd name="connsiteY42" fmla="*/ 529088 h 582268"/>
                      <a:gd name="connsiteX43" fmla="*/ 97799 w 452692"/>
                      <a:gd name="connsiteY43" fmla="*/ 490973 h 582268"/>
                      <a:gd name="connsiteX44" fmla="*/ 58449 w 452692"/>
                      <a:gd name="connsiteY44" fmla="*/ 433347 h 582268"/>
                      <a:gd name="connsiteX45" fmla="*/ 44043 w 452692"/>
                      <a:gd name="connsiteY45" fmla="*/ 361233 h 582268"/>
                      <a:gd name="connsiteX46" fmla="*/ 58449 w 452692"/>
                      <a:gd name="connsiteY46" fmla="*/ 289282 h 582268"/>
                      <a:gd name="connsiteX47" fmla="*/ 97470 w 452692"/>
                      <a:gd name="connsiteY47" fmla="*/ 231903 h 582268"/>
                      <a:gd name="connsiteX48" fmla="*/ 155672 w 452692"/>
                      <a:gd name="connsiteY48" fmla="*/ 193705 h 582268"/>
                      <a:gd name="connsiteX49" fmla="*/ 227046 w 452692"/>
                      <a:gd name="connsiteY49" fmla="*/ 179793 h 582268"/>
                      <a:gd name="connsiteX50" fmla="*/ 298255 w 452692"/>
                      <a:gd name="connsiteY50" fmla="*/ 193705 h 582268"/>
                      <a:gd name="connsiteX51" fmla="*/ 356375 w 452692"/>
                      <a:gd name="connsiteY51" fmla="*/ 231821 h 582268"/>
                      <a:gd name="connsiteX52" fmla="*/ 370370 w 452692"/>
                      <a:gd name="connsiteY52" fmla="*/ 247215 h 582268"/>
                      <a:gd name="connsiteX53" fmla="*/ 349213 w 452692"/>
                      <a:gd name="connsiteY53" fmla="*/ 223589 h 582268"/>
                      <a:gd name="connsiteX54" fmla="*/ 313814 w 452692"/>
                      <a:gd name="connsiteY54" fmla="*/ 198151 h 582268"/>
                      <a:gd name="connsiteX55" fmla="*/ 271418 w 452692"/>
                      <a:gd name="connsiteY55" fmla="*/ 181357 h 582268"/>
                      <a:gd name="connsiteX56" fmla="*/ 223259 w 452692"/>
                      <a:gd name="connsiteY56" fmla="*/ 175265 h 582268"/>
                      <a:gd name="connsiteX57" fmla="*/ 412849 w 452692"/>
                      <a:gd name="connsiteY57" fmla="*/ 537239 h 582268"/>
                      <a:gd name="connsiteX58" fmla="*/ 417788 w 452692"/>
                      <a:gd name="connsiteY58" fmla="*/ 537239 h 582268"/>
                      <a:gd name="connsiteX59" fmla="*/ 417788 w 452692"/>
                      <a:gd name="connsiteY59" fmla="*/ 34740 h 582268"/>
                      <a:gd name="connsiteX60" fmla="*/ 408650 w 452692"/>
                      <a:gd name="connsiteY60" fmla="*/ 34740 h 582268"/>
                      <a:gd name="connsiteX61" fmla="*/ 408650 w 452692"/>
                      <a:gd name="connsiteY61" fmla="*/ 246721 h 582268"/>
                      <a:gd name="connsiteX62" fmla="*/ 396219 w 452692"/>
                      <a:gd name="connsiteY62" fmla="*/ 263351 h 582268"/>
                      <a:gd name="connsiteX63" fmla="*/ 379590 w 452692"/>
                      <a:gd name="connsiteY63" fmla="*/ 259564 h 582268"/>
                      <a:gd name="connsiteX64" fmla="*/ 395725 w 452692"/>
                      <a:gd name="connsiteY64" fmla="*/ 289200 h 582268"/>
                      <a:gd name="connsiteX65" fmla="*/ 410132 w 452692"/>
                      <a:gd name="connsiteY65" fmla="*/ 361150 h 582268"/>
                      <a:gd name="connsiteX66" fmla="*/ 395725 w 452692"/>
                      <a:gd name="connsiteY66" fmla="*/ 433512 h 582268"/>
                      <a:gd name="connsiteX67" fmla="*/ 381072 w 452692"/>
                      <a:gd name="connsiteY67" fmla="*/ 460843 h 582268"/>
                      <a:gd name="connsiteX68" fmla="*/ 397125 w 452692"/>
                      <a:gd name="connsiteY68" fmla="*/ 456892 h 582268"/>
                      <a:gd name="connsiteX69" fmla="*/ 410132 w 452692"/>
                      <a:gd name="connsiteY69" fmla="*/ 472945 h 582268"/>
                      <a:gd name="connsiteX70" fmla="*/ 412849 w 452692"/>
                      <a:gd name="connsiteY70" fmla="*/ 537239 h 582268"/>
                      <a:gd name="connsiteX71" fmla="*/ 227211 w 452692"/>
                      <a:gd name="connsiteY71" fmla="*/ 214451 h 582268"/>
                      <a:gd name="connsiteX72" fmla="*/ 169173 w 452692"/>
                      <a:gd name="connsiteY72" fmla="*/ 225729 h 582268"/>
                      <a:gd name="connsiteX73" fmla="*/ 122002 w 452692"/>
                      <a:gd name="connsiteY73" fmla="*/ 256600 h 582268"/>
                      <a:gd name="connsiteX74" fmla="*/ 90473 w 452692"/>
                      <a:gd name="connsiteY74" fmla="*/ 303030 h 582268"/>
                      <a:gd name="connsiteX75" fmla="*/ 78947 w 452692"/>
                      <a:gd name="connsiteY75" fmla="*/ 361233 h 582268"/>
                      <a:gd name="connsiteX76" fmla="*/ 90473 w 452692"/>
                      <a:gd name="connsiteY76" fmla="*/ 419599 h 582268"/>
                      <a:gd name="connsiteX77" fmla="*/ 122167 w 452692"/>
                      <a:gd name="connsiteY77" fmla="*/ 466112 h 582268"/>
                      <a:gd name="connsiteX78" fmla="*/ 169420 w 452692"/>
                      <a:gd name="connsiteY78" fmla="*/ 497065 h 582268"/>
                      <a:gd name="connsiteX79" fmla="*/ 227211 w 452692"/>
                      <a:gd name="connsiteY79" fmla="*/ 508343 h 582268"/>
                      <a:gd name="connsiteX80" fmla="*/ 285084 w 452692"/>
                      <a:gd name="connsiteY80" fmla="*/ 497229 h 582268"/>
                      <a:gd name="connsiteX81" fmla="*/ 332172 w 452692"/>
                      <a:gd name="connsiteY81" fmla="*/ 466358 h 582268"/>
                      <a:gd name="connsiteX82" fmla="*/ 363867 w 452692"/>
                      <a:gd name="connsiteY82" fmla="*/ 419764 h 582268"/>
                      <a:gd name="connsiteX83" fmla="*/ 375392 w 452692"/>
                      <a:gd name="connsiteY83" fmla="*/ 361233 h 582268"/>
                      <a:gd name="connsiteX84" fmla="*/ 363867 w 452692"/>
                      <a:gd name="connsiteY84" fmla="*/ 303030 h 582268"/>
                      <a:gd name="connsiteX85" fmla="*/ 332172 w 452692"/>
                      <a:gd name="connsiteY85" fmla="*/ 256683 h 582268"/>
                      <a:gd name="connsiteX86" fmla="*/ 284919 w 452692"/>
                      <a:gd name="connsiteY86" fmla="*/ 225729 h 582268"/>
                      <a:gd name="connsiteX87" fmla="*/ 227128 w 452692"/>
                      <a:gd name="connsiteY87" fmla="*/ 214451 h 58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2692" h="582268">
                        <a:moveTo>
                          <a:pt x="223753" y="582269"/>
                        </a:moveTo>
                        <a:cubicBezTo>
                          <a:pt x="192306" y="582269"/>
                          <a:pt x="162587" y="576506"/>
                          <a:pt x="135421" y="565063"/>
                        </a:cubicBezTo>
                        <a:cubicBezTo>
                          <a:pt x="108254" y="553703"/>
                          <a:pt x="84381" y="537897"/>
                          <a:pt x="64459" y="518057"/>
                        </a:cubicBezTo>
                        <a:cubicBezTo>
                          <a:pt x="44454" y="498217"/>
                          <a:pt x="28566" y="474591"/>
                          <a:pt x="17205" y="447836"/>
                        </a:cubicBezTo>
                        <a:cubicBezTo>
                          <a:pt x="5763" y="420998"/>
                          <a:pt x="0" y="391774"/>
                          <a:pt x="0" y="361068"/>
                        </a:cubicBezTo>
                        <a:cubicBezTo>
                          <a:pt x="0" y="330362"/>
                          <a:pt x="5680" y="301630"/>
                          <a:pt x="17041" y="274794"/>
                        </a:cubicBezTo>
                        <a:cubicBezTo>
                          <a:pt x="28319" y="248039"/>
                          <a:pt x="44125" y="224330"/>
                          <a:pt x="64129" y="204572"/>
                        </a:cubicBezTo>
                        <a:cubicBezTo>
                          <a:pt x="84052" y="184732"/>
                          <a:pt x="107925" y="168926"/>
                          <a:pt x="135092" y="157566"/>
                        </a:cubicBezTo>
                        <a:cubicBezTo>
                          <a:pt x="162340" y="146123"/>
                          <a:pt x="192059" y="140360"/>
                          <a:pt x="223506" y="140360"/>
                        </a:cubicBezTo>
                        <a:cubicBezTo>
                          <a:pt x="243511" y="140360"/>
                          <a:pt x="262692" y="142830"/>
                          <a:pt x="280721" y="147605"/>
                        </a:cubicBezTo>
                        <a:cubicBezTo>
                          <a:pt x="298502" y="152380"/>
                          <a:pt x="315296" y="159048"/>
                          <a:pt x="330691" y="167445"/>
                        </a:cubicBezTo>
                        <a:cubicBezTo>
                          <a:pt x="346167" y="175842"/>
                          <a:pt x="360491" y="186214"/>
                          <a:pt x="373169" y="198069"/>
                        </a:cubicBezTo>
                        <a:cubicBezTo>
                          <a:pt x="373498" y="198398"/>
                          <a:pt x="373745" y="198645"/>
                          <a:pt x="374075" y="198974"/>
                        </a:cubicBezTo>
                        <a:lnTo>
                          <a:pt x="374075" y="17370"/>
                        </a:lnTo>
                        <a:cubicBezTo>
                          <a:pt x="374075" y="7821"/>
                          <a:pt x="381813" y="0"/>
                          <a:pt x="391445" y="0"/>
                        </a:cubicBezTo>
                        <a:lnTo>
                          <a:pt x="435323" y="0"/>
                        </a:lnTo>
                        <a:cubicBezTo>
                          <a:pt x="444872" y="0"/>
                          <a:pt x="452693" y="7738"/>
                          <a:pt x="452693" y="17370"/>
                        </a:cubicBezTo>
                        <a:lnTo>
                          <a:pt x="452693" y="554609"/>
                        </a:lnTo>
                        <a:cubicBezTo>
                          <a:pt x="452693" y="564158"/>
                          <a:pt x="444955" y="571979"/>
                          <a:pt x="435323" y="571979"/>
                        </a:cubicBezTo>
                        <a:lnTo>
                          <a:pt x="396384" y="571979"/>
                        </a:lnTo>
                        <a:cubicBezTo>
                          <a:pt x="387082" y="571979"/>
                          <a:pt x="379426" y="564652"/>
                          <a:pt x="379014" y="555349"/>
                        </a:cubicBezTo>
                        <a:lnTo>
                          <a:pt x="377532" y="520445"/>
                        </a:lnTo>
                        <a:cubicBezTo>
                          <a:pt x="376709" y="521186"/>
                          <a:pt x="375886" y="522009"/>
                          <a:pt x="375145" y="522750"/>
                        </a:cubicBezTo>
                        <a:cubicBezTo>
                          <a:pt x="362467" y="534769"/>
                          <a:pt x="348061" y="545306"/>
                          <a:pt x="332419" y="554115"/>
                        </a:cubicBezTo>
                        <a:cubicBezTo>
                          <a:pt x="316778" y="562923"/>
                          <a:pt x="299655" y="569838"/>
                          <a:pt x="281544" y="574778"/>
                        </a:cubicBezTo>
                        <a:cubicBezTo>
                          <a:pt x="263350" y="579717"/>
                          <a:pt x="243922" y="582269"/>
                          <a:pt x="223918" y="582269"/>
                        </a:cubicBezTo>
                        <a:close/>
                        <a:moveTo>
                          <a:pt x="223342" y="175183"/>
                        </a:moveTo>
                        <a:cubicBezTo>
                          <a:pt x="196587" y="175183"/>
                          <a:pt x="171314" y="180040"/>
                          <a:pt x="148428" y="189672"/>
                        </a:cubicBezTo>
                        <a:cubicBezTo>
                          <a:pt x="125460" y="199304"/>
                          <a:pt x="105291" y="212640"/>
                          <a:pt x="88497" y="229269"/>
                        </a:cubicBezTo>
                        <a:cubicBezTo>
                          <a:pt x="71785" y="245898"/>
                          <a:pt x="58449" y="265738"/>
                          <a:pt x="48982" y="288377"/>
                        </a:cubicBezTo>
                        <a:cubicBezTo>
                          <a:pt x="39515" y="310933"/>
                          <a:pt x="34658" y="335383"/>
                          <a:pt x="34658" y="361233"/>
                        </a:cubicBezTo>
                        <a:cubicBezTo>
                          <a:pt x="34658" y="387082"/>
                          <a:pt x="39515" y="411861"/>
                          <a:pt x="49147" y="434335"/>
                        </a:cubicBezTo>
                        <a:cubicBezTo>
                          <a:pt x="58778" y="456974"/>
                          <a:pt x="72115" y="476814"/>
                          <a:pt x="88909" y="493525"/>
                        </a:cubicBezTo>
                        <a:cubicBezTo>
                          <a:pt x="105702" y="510154"/>
                          <a:pt x="125872" y="523490"/>
                          <a:pt x="148840" y="533123"/>
                        </a:cubicBezTo>
                        <a:cubicBezTo>
                          <a:pt x="171808" y="542754"/>
                          <a:pt x="196998" y="547611"/>
                          <a:pt x="223753" y="547611"/>
                        </a:cubicBezTo>
                        <a:cubicBezTo>
                          <a:pt x="240712" y="547611"/>
                          <a:pt x="257012" y="545471"/>
                          <a:pt x="272241" y="541355"/>
                        </a:cubicBezTo>
                        <a:cubicBezTo>
                          <a:pt x="287553" y="537156"/>
                          <a:pt x="302042" y="531311"/>
                          <a:pt x="315214" y="523902"/>
                        </a:cubicBezTo>
                        <a:cubicBezTo>
                          <a:pt x="328385" y="516493"/>
                          <a:pt x="340487" y="507685"/>
                          <a:pt x="351107" y="497641"/>
                        </a:cubicBezTo>
                        <a:cubicBezTo>
                          <a:pt x="358763" y="490397"/>
                          <a:pt x="365595" y="482576"/>
                          <a:pt x="371605" y="474262"/>
                        </a:cubicBezTo>
                        <a:cubicBezTo>
                          <a:pt x="366913" y="480189"/>
                          <a:pt x="361891" y="485869"/>
                          <a:pt x="356458" y="491138"/>
                        </a:cubicBezTo>
                        <a:cubicBezTo>
                          <a:pt x="339911" y="507437"/>
                          <a:pt x="320318" y="520280"/>
                          <a:pt x="298255" y="529336"/>
                        </a:cubicBezTo>
                        <a:cubicBezTo>
                          <a:pt x="276111" y="538391"/>
                          <a:pt x="252237" y="543001"/>
                          <a:pt x="227128" y="543001"/>
                        </a:cubicBezTo>
                        <a:cubicBezTo>
                          <a:pt x="202020" y="543001"/>
                          <a:pt x="178064" y="538308"/>
                          <a:pt x="155919" y="529088"/>
                        </a:cubicBezTo>
                        <a:cubicBezTo>
                          <a:pt x="133857" y="519868"/>
                          <a:pt x="114346" y="507026"/>
                          <a:pt x="97799" y="490973"/>
                        </a:cubicBezTo>
                        <a:cubicBezTo>
                          <a:pt x="81253" y="474838"/>
                          <a:pt x="67999" y="455410"/>
                          <a:pt x="58449" y="433347"/>
                        </a:cubicBezTo>
                        <a:cubicBezTo>
                          <a:pt x="48900" y="411203"/>
                          <a:pt x="44043" y="386917"/>
                          <a:pt x="44043" y="361233"/>
                        </a:cubicBezTo>
                        <a:cubicBezTo>
                          <a:pt x="44043" y="335548"/>
                          <a:pt x="48900" y="311345"/>
                          <a:pt x="58449" y="289282"/>
                        </a:cubicBezTo>
                        <a:cubicBezTo>
                          <a:pt x="67916" y="267384"/>
                          <a:pt x="81088" y="248039"/>
                          <a:pt x="97470" y="231903"/>
                        </a:cubicBezTo>
                        <a:cubicBezTo>
                          <a:pt x="113852" y="215768"/>
                          <a:pt x="133445" y="202926"/>
                          <a:pt x="155672" y="193705"/>
                        </a:cubicBezTo>
                        <a:cubicBezTo>
                          <a:pt x="177899" y="184485"/>
                          <a:pt x="201938" y="179793"/>
                          <a:pt x="227046" y="179793"/>
                        </a:cubicBezTo>
                        <a:cubicBezTo>
                          <a:pt x="252155" y="179793"/>
                          <a:pt x="276111" y="184485"/>
                          <a:pt x="298255" y="193705"/>
                        </a:cubicBezTo>
                        <a:cubicBezTo>
                          <a:pt x="320236" y="202926"/>
                          <a:pt x="339828" y="215768"/>
                          <a:pt x="356375" y="231821"/>
                        </a:cubicBezTo>
                        <a:cubicBezTo>
                          <a:pt x="361315" y="236678"/>
                          <a:pt x="366007" y="241782"/>
                          <a:pt x="370370" y="247215"/>
                        </a:cubicBezTo>
                        <a:cubicBezTo>
                          <a:pt x="364114" y="238818"/>
                          <a:pt x="357034" y="230916"/>
                          <a:pt x="349213" y="223589"/>
                        </a:cubicBezTo>
                        <a:cubicBezTo>
                          <a:pt x="338676" y="213710"/>
                          <a:pt x="326739" y="205148"/>
                          <a:pt x="313814" y="198151"/>
                        </a:cubicBezTo>
                        <a:cubicBezTo>
                          <a:pt x="300807" y="191071"/>
                          <a:pt x="286566" y="185391"/>
                          <a:pt x="271418" y="181357"/>
                        </a:cubicBezTo>
                        <a:cubicBezTo>
                          <a:pt x="256435" y="177323"/>
                          <a:pt x="240218" y="175265"/>
                          <a:pt x="223259" y="175265"/>
                        </a:cubicBezTo>
                        <a:close/>
                        <a:moveTo>
                          <a:pt x="412849" y="537239"/>
                        </a:moveTo>
                        <a:lnTo>
                          <a:pt x="417788" y="537239"/>
                        </a:lnTo>
                        <a:lnTo>
                          <a:pt x="417788" y="34740"/>
                        </a:lnTo>
                        <a:lnTo>
                          <a:pt x="408650" y="34740"/>
                        </a:lnTo>
                        <a:lnTo>
                          <a:pt x="408650" y="246721"/>
                        </a:lnTo>
                        <a:cubicBezTo>
                          <a:pt x="408650" y="254460"/>
                          <a:pt x="403546" y="261210"/>
                          <a:pt x="396219" y="263351"/>
                        </a:cubicBezTo>
                        <a:cubicBezTo>
                          <a:pt x="390292" y="265079"/>
                          <a:pt x="384036" y="263515"/>
                          <a:pt x="379590" y="259564"/>
                        </a:cubicBezTo>
                        <a:cubicBezTo>
                          <a:pt x="385764" y="268784"/>
                          <a:pt x="391198" y="278745"/>
                          <a:pt x="395725" y="289200"/>
                        </a:cubicBezTo>
                        <a:cubicBezTo>
                          <a:pt x="405275" y="311263"/>
                          <a:pt x="410132" y="335466"/>
                          <a:pt x="410132" y="361150"/>
                        </a:cubicBezTo>
                        <a:cubicBezTo>
                          <a:pt x="410132" y="386835"/>
                          <a:pt x="405275" y="411449"/>
                          <a:pt x="395725" y="433512"/>
                        </a:cubicBezTo>
                        <a:cubicBezTo>
                          <a:pt x="391527" y="443143"/>
                          <a:pt x="386670" y="452282"/>
                          <a:pt x="381072" y="460843"/>
                        </a:cubicBezTo>
                        <a:cubicBezTo>
                          <a:pt x="385353" y="456974"/>
                          <a:pt x="391362" y="455410"/>
                          <a:pt x="397125" y="456892"/>
                        </a:cubicBezTo>
                        <a:cubicBezTo>
                          <a:pt x="404534" y="458785"/>
                          <a:pt x="409803" y="465371"/>
                          <a:pt x="410132" y="472945"/>
                        </a:cubicBezTo>
                        <a:lnTo>
                          <a:pt x="412849" y="537239"/>
                        </a:lnTo>
                        <a:close/>
                        <a:moveTo>
                          <a:pt x="227211" y="214451"/>
                        </a:moveTo>
                        <a:cubicBezTo>
                          <a:pt x="206712" y="214451"/>
                          <a:pt x="187202" y="218238"/>
                          <a:pt x="169173" y="225729"/>
                        </a:cubicBezTo>
                        <a:cubicBezTo>
                          <a:pt x="151145" y="233221"/>
                          <a:pt x="135256" y="243593"/>
                          <a:pt x="122002" y="256600"/>
                        </a:cubicBezTo>
                        <a:cubicBezTo>
                          <a:pt x="108831" y="269607"/>
                          <a:pt x="98211" y="285248"/>
                          <a:pt x="90473" y="303030"/>
                        </a:cubicBezTo>
                        <a:cubicBezTo>
                          <a:pt x="82817" y="320729"/>
                          <a:pt x="78947" y="340322"/>
                          <a:pt x="78947" y="361233"/>
                        </a:cubicBezTo>
                        <a:cubicBezTo>
                          <a:pt x="78947" y="382142"/>
                          <a:pt x="82817" y="401818"/>
                          <a:pt x="90473" y="419599"/>
                        </a:cubicBezTo>
                        <a:cubicBezTo>
                          <a:pt x="98211" y="437545"/>
                          <a:pt x="108831" y="453187"/>
                          <a:pt x="122167" y="466112"/>
                        </a:cubicBezTo>
                        <a:cubicBezTo>
                          <a:pt x="135503" y="479119"/>
                          <a:pt x="151392" y="489573"/>
                          <a:pt x="169420" y="497065"/>
                        </a:cubicBezTo>
                        <a:cubicBezTo>
                          <a:pt x="187284" y="504556"/>
                          <a:pt x="206712" y="508343"/>
                          <a:pt x="227211" y="508343"/>
                        </a:cubicBezTo>
                        <a:cubicBezTo>
                          <a:pt x="247709" y="508343"/>
                          <a:pt x="267220" y="504639"/>
                          <a:pt x="285084" y="497229"/>
                        </a:cubicBezTo>
                        <a:cubicBezTo>
                          <a:pt x="302948" y="489821"/>
                          <a:pt x="318836" y="479448"/>
                          <a:pt x="332172" y="466358"/>
                        </a:cubicBezTo>
                        <a:cubicBezTo>
                          <a:pt x="345509" y="453269"/>
                          <a:pt x="356211" y="437545"/>
                          <a:pt x="363867" y="419764"/>
                        </a:cubicBezTo>
                        <a:cubicBezTo>
                          <a:pt x="371523" y="402064"/>
                          <a:pt x="375392" y="382390"/>
                          <a:pt x="375392" y="361233"/>
                        </a:cubicBezTo>
                        <a:cubicBezTo>
                          <a:pt x="375392" y="340076"/>
                          <a:pt x="371523" y="320729"/>
                          <a:pt x="363867" y="303030"/>
                        </a:cubicBezTo>
                        <a:cubicBezTo>
                          <a:pt x="356128" y="285248"/>
                          <a:pt x="345509" y="269689"/>
                          <a:pt x="332172" y="256683"/>
                        </a:cubicBezTo>
                        <a:cubicBezTo>
                          <a:pt x="318836" y="243675"/>
                          <a:pt x="302948" y="233221"/>
                          <a:pt x="284919" y="225729"/>
                        </a:cubicBezTo>
                        <a:cubicBezTo>
                          <a:pt x="267055" y="218238"/>
                          <a:pt x="247627" y="214451"/>
                          <a:pt x="227128" y="214451"/>
                        </a:cubicBezTo>
                        <a:close/>
                      </a:path>
                    </a:pathLst>
                  </a:custGeom>
                  <a:solidFill>
                    <a:srgbClr val="1D1D1B"/>
                  </a:solidFill>
                  <a:ln w="8232" cap="flat">
                    <a:noFill/>
                    <a:prstDash val="solid"/>
                    <a:miter/>
                  </a:ln>
                </p:spPr>
                <p:txBody>
                  <a:bodyPr rtlCol="0" anchor="ctr"/>
                  <a:lstStyle/>
                  <a:p>
                    <a:endParaRPr lang="en-US"/>
                  </a:p>
                </p:txBody>
              </p:sp>
            </p:grpSp>
            <p:grpSp>
              <p:nvGrpSpPr>
                <p:cNvPr id="55" name="Gráfico 23">
                  <a:extLst>
                    <a:ext uri="{FF2B5EF4-FFF2-40B4-BE49-F238E27FC236}">
                      <a16:creationId xmlns:a16="http://schemas.microsoft.com/office/drawing/2014/main" id="{95ABDB0D-C688-0EC6-9F97-C2A97AC6E72A}"/>
                    </a:ext>
                  </a:extLst>
                </p:cNvPr>
                <p:cNvGrpSpPr/>
                <p:nvPr/>
              </p:nvGrpSpPr>
              <p:grpSpPr>
                <a:xfrm>
                  <a:off x="1317081" y="5169138"/>
                  <a:ext cx="398771" cy="431618"/>
                  <a:chOff x="1317081" y="5169138"/>
                  <a:chExt cx="398771" cy="431618"/>
                </a:xfrm>
                <a:solidFill>
                  <a:srgbClr val="1D1D1B"/>
                </a:solidFill>
              </p:grpSpPr>
              <p:sp>
                <p:nvSpPr>
                  <p:cNvPr id="168" name="Forma Livre: Forma 167">
                    <a:extLst>
                      <a:ext uri="{FF2B5EF4-FFF2-40B4-BE49-F238E27FC236}">
                        <a16:creationId xmlns:a16="http://schemas.microsoft.com/office/drawing/2014/main" id="{7FF40188-C544-0FC4-E6D2-9FB3E2142E83}"/>
                      </a:ext>
                    </a:extLst>
                  </p:cNvPr>
                  <p:cNvSpPr/>
                  <p:nvPr/>
                </p:nvSpPr>
                <p:spPr>
                  <a:xfrm>
                    <a:off x="1334451" y="5186590"/>
                    <a:ext cx="364031" cy="396795"/>
                  </a:xfrm>
                  <a:custGeom>
                    <a:avLst/>
                    <a:gdLst>
                      <a:gd name="connsiteX0" fmla="*/ 182016 w 364031"/>
                      <a:gd name="connsiteY0" fmla="*/ 357116 h 396795"/>
                      <a:gd name="connsiteX1" fmla="*/ 284837 w 364031"/>
                      <a:gd name="connsiteY1" fmla="*/ 318754 h 396795"/>
                      <a:gd name="connsiteX2" fmla="*/ 320153 w 364031"/>
                      <a:gd name="connsiteY2" fmla="*/ 202596 h 396795"/>
                      <a:gd name="connsiteX3" fmla="*/ 320153 w 364031"/>
                      <a:gd name="connsiteY3" fmla="*/ 0 h 396795"/>
                      <a:gd name="connsiteX4" fmla="*/ 364031 w 364031"/>
                      <a:gd name="connsiteY4" fmla="*/ 0 h 396795"/>
                      <a:gd name="connsiteX5" fmla="*/ 364031 w 364031"/>
                      <a:gd name="connsiteY5" fmla="*/ 203749 h 396795"/>
                      <a:gd name="connsiteX6" fmla="*/ 351436 w 364031"/>
                      <a:gd name="connsiteY6" fmla="*/ 288459 h 396795"/>
                      <a:gd name="connsiteX7" fmla="*/ 315378 w 364031"/>
                      <a:gd name="connsiteY7" fmla="*/ 348719 h 396795"/>
                      <a:gd name="connsiteX8" fmla="*/ 258164 w 364031"/>
                      <a:gd name="connsiteY8" fmla="*/ 384777 h 396795"/>
                      <a:gd name="connsiteX9" fmla="*/ 182016 w 364031"/>
                      <a:gd name="connsiteY9" fmla="*/ 396796 h 396795"/>
                      <a:gd name="connsiteX10" fmla="*/ 105867 w 364031"/>
                      <a:gd name="connsiteY10" fmla="*/ 384777 h 396795"/>
                      <a:gd name="connsiteX11" fmla="*/ 48653 w 364031"/>
                      <a:gd name="connsiteY11" fmla="*/ 348719 h 396795"/>
                      <a:gd name="connsiteX12" fmla="*/ 12595 w 364031"/>
                      <a:gd name="connsiteY12" fmla="*/ 288459 h 396795"/>
                      <a:gd name="connsiteX13" fmla="*/ 0 w 364031"/>
                      <a:gd name="connsiteY13" fmla="*/ 203749 h 396795"/>
                      <a:gd name="connsiteX14" fmla="*/ 0 w 364031"/>
                      <a:gd name="connsiteY14" fmla="*/ 0 h 396795"/>
                      <a:gd name="connsiteX15" fmla="*/ 43878 w 364031"/>
                      <a:gd name="connsiteY15" fmla="*/ 0 h 396795"/>
                      <a:gd name="connsiteX16" fmla="*/ 43878 w 364031"/>
                      <a:gd name="connsiteY16" fmla="*/ 202596 h 396795"/>
                      <a:gd name="connsiteX17" fmla="*/ 78618 w 364031"/>
                      <a:gd name="connsiteY17" fmla="*/ 318178 h 396795"/>
                      <a:gd name="connsiteX18" fmla="*/ 182016 w 364031"/>
                      <a:gd name="connsiteY18" fmla="*/ 357116 h 39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31" h="396795">
                        <a:moveTo>
                          <a:pt x="182016" y="357116"/>
                        </a:moveTo>
                        <a:cubicBezTo>
                          <a:pt x="227046" y="357116"/>
                          <a:pt x="261292" y="344356"/>
                          <a:pt x="284837" y="318754"/>
                        </a:cubicBezTo>
                        <a:cubicBezTo>
                          <a:pt x="308381" y="293234"/>
                          <a:pt x="320153" y="254459"/>
                          <a:pt x="320153" y="202596"/>
                        </a:cubicBezTo>
                        <a:lnTo>
                          <a:pt x="320153" y="0"/>
                        </a:lnTo>
                        <a:lnTo>
                          <a:pt x="364031" y="0"/>
                        </a:lnTo>
                        <a:lnTo>
                          <a:pt x="364031" y="203749"/>
                        </a:lnTo>
                        <a:cubicBezTo>
                          <a:pt x="364031" y="236019"/>
                          <a:pt x="359833" y="264256"/>
                          <a:pt x="351436" y="288459"/>
                        </a:cubicBezTo>
                        <a:cubicBezTo>
                          <a:pt x="343039" y="312662"/>
                          <a:pt x="331020" y="332748"/>
                          <a:pt x="315378" y="348719"/>
                        </a:cubicBezTo>
                        <a:cubicBezTo>
                          <a:pt x="299737" y="364772"/>
                          <a:pt x="280638" y="376791"/>
                          <a:pt x="258164" y="384777"/>
                        </a:cubicBezTo>
                        <a:cubicBezTo>
                          <a:pt x="235690" y="392762"/>
                          <a:pt x="210252" y="396796"/>
                          <a:pt x="182016" y="396796"/>
                        </a:cubicBezTo>
                        <a:cubicBezTo>
                          <a:pt x="153779" y="396796"/>
                          <a:pt x="128423" y="392762"/>
                          <a:pt x="105867" y="384777"/>
                        </a:cubicBezTo>
                        <a:cubicBezTo>
                          <a:pt x="83393" y="376791"/>
                          <a:pt x="64294" y="364772"/>
                          <a:pt x="48653" y="348719"/>
                        </a:cubicBezTo>
                        <a:cubicBezTo>
                          <a:pt x="33011" y="332666"/>
                          <a:pt x="20992" y="312579"/>
                          <a:pt x="12595" y="288459"/>
                        </a:cubicBezTo>
                        <a:cubicBezTo>
                          <a:pt x="4198" y="264256"/>
                          <a:pt x="0" y="236019"/>
                          <a:pt x="0" y="203749"/>
                        </a:cubicBezTo>
                        <a:lnTo>
                          <a:pt x="0" y="0"/>
                        </a:lnTo>
                        <a:lnTo>
                          <a:pt x="43878" y="0"/>
                        </a:lnTo>
                        <a:lnTo>
                          <a:pt x="43878" y="202596"/>
                        </a:lnTo>
                        <a:cubicBezTo>
                          <a:pt x="43878" y="253719"/>
                          <a:pt x="55485" y="292246"/>
                          <a:pt x="78618" y="318178"/>
                        </a:cubicBezTo>
                        <a:cubicBezTo>
                          <a:pt x="101751" y="344109"/>
                          <a:pt x="136244" y="357116"/>
                          <a:pt x="182016" y="357116"/>
                        </a:cubicBezTo>
                        <a:close/>
                      </a:path>
                    </a:pathLst>
                  </a:custGeom>
                  <a:solidFill>
                    <a:srgbClr val="1D1D1B"/>
                  </a:solidFill>
                  <a:ln w="8232" cap="flat">
                    <a:noFill/>
                    <a:prstDash val="solid"/>
                    <a:miter/>
                  </a:ln>
                </p:spPr>
                <p:txBody>
                  <a:bodyPr rtlCol="0" anchor="ctr"/>
                  <a:lstStyle/>
                  <a:p>
                    <a:endParaRPr lang="en-US"/>
                  </a:p>
                </p:txBody>
              </p:sp>
              <p:sp>
                <p:nvSpPr>
                  <p:cNvPr id="169" name="Forma Livre: Forma 168">
                    <a:extLst>
                      <a:ext uri="{FF2B5EF4-FFF2-40B4-BE49-F238E27FC236}">
                        <a16:creationId xmlns:a16="http://schemas.microsoft.com/office/drawing/2014/main" id="{D1D75803-0060-078C-D941-C5114FBB06A1}"/>
                      </a:ext>
                    </a:extLst>
                  </p:cNvPr>
                  <p:cNvSpPr/>
                  <p:nvPr/>
                </p:nvSpPr>
                <p:spPr>
                  <a:xfrm>
                    <a:off x="1317081" y="5169138"/>
                    <a:ext cx="398771" cy="431618"/>
                  </a:xfrm>
                  <a:custGeom>
                    <a:avLst/>
                    <a:gdLst>
                      <a:gd name="connsiteX0" fmla="*/ 199386 w 398771"/>
                      <a:gd name="connsiteY0" fmla="*/ 431618 h 431618"/>
                      <a:gd name="connsiteX1" fmla="*/ 117474 w 398771"/>
                      <a:gd name="connsiteY1" fmla="*/ 418611 h 431618"/>
                      <a:gd name="connsiteX2" fmla="*/ 53592 w 398771"/>
                      <a:gd name="connsiteY2" fmla="*/ 378356 h 431618"/>
                      <a:gd name="connsiteX3" fmla="*/ 13583 w 398771"/>
                      <a:gd name="connsiteY3" fmla="*/ 311591 h 431618"/>
                      <a:gd name="connsiteX4" fmla="*/ 0 w 398771"/>
                      <a:gd name="connsiteY4" fmla="*/ 221201 h 431618"/>
                      <a:gd name="connsiteX5" fmla="*/ 0 w 398771"/>
                      <a:gd name="connsiteY5" fmla="*/ 17452 h 431618"/>
                      <a:gd name="connsiteX6" fmla="*/ 17370 w 398771"/>
                      <a:gd name="connsiteY6" fmla="*/ 82 h 431618"/>
                      <a:gd name="connsiteX7" fmla="*/ 61248 w 398771"/>
                      <a:gd name="connsiteY7" fmla="*/ 82 h 431618"/>
                      <a:gd name="connsiteX8" fmla="*/ 78618 w 398771"/>
                      <a:gd name="connsiteY8" fmla="*/ 17452 h 431618"/>
                      <a:gd name="connsiteX9" fmla="*/ 78618 w 398771"/>
                      <a:gd name="connsiteY9" fmla="*/ 220049 h 431618"/>
                      <a:gd name="connsiteX10" fmla="*/ 108913 w 398771"/>
                      <a:gd name="connsiteY10" fmla="*/ 324105 h 431618"/>
                      <a:gd name="connsiteX11" fmla="*/ 199386 w 398771"/>
                      <a:gd name="connsiteY11" fmla="*/ 357199 h 431618"/>
                      <a:gd name="connsiteX12" fmla="*/ 289447 w 398771"/>
                      <a:gd name="connsiteY12" fmla="*/ 324434 h 431618"/>
                      <a:gd name="connsiteX13" fmla="*/ 320153 w 398771"/>
                      <a:gd name="connsiteY13" fmla="*/ 219966 h 431618"/>
                      <a:gd name="connsiteX14" fmla="*/ 320153 w 398771"/>
                      <a:gd name="connsiteY14" fmla="*/ 17370 h 431618"/>
                      <a:gd name="connsiteX15" fmla="*/ 337523 w 398771"/>
                      <a:gd name="connsiteY15" fmla="*/ 0 h 431618"/>
                      <a:gd name="connsiteX16" fmla="*/ 381401 w 398771"/>
                      <a:gd name="connsiteY16" fmla="*/ 0 h 431618"/>
                      <a:gd name="connsiteX17" fmla="*/ 398771 w 398771"/>
                      <a:gd name="connsiteY17" fmla="*/ 17370 h 431618"/>
                      <a:gd name="connsiteX18" fmla="*/ 398771 w 398771"/>
                      <a:gd name="connsiteY18" fmla="*/ 221119 h 431618"/>
                      <a:gd name="connsiteX19" fmla="*/ 385188 w 398771"/>
                      <a:gd name="connsiteY19" fmla="*/ 311509 h 431618"/>
                      <a:gd name="connsiteX20" fmla="*/ 345179 w 398771"/>
                      <a:gd name="connsiteY20" fmla="*/ 378273 h 431618"/>
                      <a:gd name="connsiteX21" fmla="*/ 281379 w 398771"/>
                      <a:gd name="connsiteY21" fmla="*/ 418529 h 431618"/>
                      <a:gd name="connsiteX22" fmla="*/ 199386 w 398771"/>
                      <a:gd name="connsiteY22" fmla="*/ 431536 h 431618"/>
                      <a:gd name="connsiteX23" fmla="*/ 34740 w 398771"/>
                      <a:gd name="connsiteY23" fmla="*/ 34822 h 431618"/>
                      <a:gd name="connsiteX24" fmla="*/ 34740 w 398771"/>
                      <a:gd name="connsiteY24" fmla="*/ 221201 h 431618"/>
                      <a:gd name="connsiteX25" fmla="*/ 46348 w 398771"/>
                      <a:gd name="connsiteY25" fmla="*/ 300231 h 431618"/>
                      <a:gd name="connsiteX26" fmla="*/ 78454 w 398771"/>
                      <a:gd name="connsiteY26" fmla="*/ 354070 h 431618"/>
                      <a:gd name="connsiteX27" fmla="*/ 129082 w 398771"/>
                      <a:gd name="connsiteY27" fmla="*/ 385929 h 431618"/>
                      <a:gd name="connsiteX28" fmla="*/ 199386 w 398771"/>
                      <a:gd name="connsiteY28" fmla="*/ 396960 h 431618"/>
                      <a:gd name="connsiteX29" fmla="*/ 269689 w 398771"/>
                      <a:gd name="connsiteY29" fmla="*/ 385929 h 431618"/>
                      <a:gd name="connsiteX30" fmla="*/ 320318 w 398771"/>
                      <a:gd name="connsiteY30" fmla="*/ 354070 h 431618"/>
                      <a:gd name="connsiteX31" fmla="*/ 352424 w 398771"/>
                      <a:gd name="connsiteY31" fmla="*/ 300231 h 431618"/>
                      <a:gd name="connsiteX32" fmla="*/ 364031 w 398771"/>
                      <a:gd name="connsiteY32" fmla="*/ 221201 h 431618"/>
                      <a:gd name="connsiteX33" fmla="*/ 364031 w 398771"/>
                      <a:gd name="connsiteY33" fmla="*/ 34822 h 431618"/>
                      <a:gd name="connsiteX34" fmla="*/ 354893 w 398771"/>
                      <a:gd name="connsiteY34" fmla="*/ 34822 h 431618"/>
                      <a:gd name="connsiteX35" fmla="*/ 354893 w 398771"/>
                      <a:gd name="connsiteY35" fmla="*/ 220049 h 431618"/>
                      <a:gd name="connsiteX36" fmla="*/ 315049 w 398771"/>
                      <a:gd name="connsiteY36" fmla="*/ 347978 h 431618"/>
                      <a:gd name="connsiteX37" fmla="*/ 199468 w 398771"/>
                      <a:gd name="connsiteY37" fmla="*/ 391939 h 431618"/>
                      <a:gd name="connsiteX38" fmla="*/ 83064 w 398771"/>
                      <a:gd name="connsiteY38" fmla="*/ 347237 h 431618"/>
                      <a:gd name="connsiteX39" fmla="*/ 43960 w 398771"/>
                      <a:gd name="connsiteY39" fmla="*/ 220049 h 431618"/>
                      <a:gd name="connsiteX40" fmla="*/ 43960 w 398771"/>
                      <a:gd name="connsiteY40" fmla="*/ 34822 h 431618"/>
                      <a:gd name="connsiteX41" fmla="*/ 34822 w 398771"/>
                      <a:gd name="connsiteY41" fmla="*/ 34822 h 4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8771" h="431618">
                        <a:moveTo>
                          <a:pt x="199386" y="431618"/>
                        </a:moveTo>
                        <a:cubicBezTo>
                          <a:pt x="169338" y="431618"/>
                          <a:pt x="141760" y="427255"/>
                          <a:pt x="117474" y="418611"/>
                        </a:cubicBezTo>
                        <a:cubicBezTo>
                          <a:pt x="92531" y="409721"/>
                          <a:pt x="71044" y="396137"/>
                          <a:pt x="53592" y="378356"/>
                        </a:cubicBezTo>
                        <a:cubicBezTo>
                          <a:pt x="36222" y="360574"/>
                          <a:pt x="22721" y="338100"/>
                          <a:pt x="13583" y="311591"/>
                        </a:cubicBezTo>
                        <a:cubicBezTo>
                          <a:pt x="4610" y="285743"/>
                          <a:pt x="0" y="255283"/>
                          <a:pt x="0" y="221201"/>
                        </a:cubicBezTo>
                        <a:lnTo>
                          <a:pt x="0" y="17452"/>
                        </a:lnTo>
                        <a:cubicBezTo>
                          <a:pt x="0" y="7903"/>
                          <a:pt x="7738" y="82"/>
                          <a:pt x="17370" y="82"/>
                        </a:cubicBezTo>
                        <a:lnTo>
                          <a:pt x="61248" y="82"/>
                        </a:lnTo>
                        <a:cubicBezTo>
                          <a:pt x="70797" y="82"/>
                          <a:pt x="78618" y="7821"/>
                          <a:pt x="78618" y="17452"/>
                        </a:cubicBezTo>
                        <a:lnTo>
                          <a:pt x="78618" y="220049"/>
                        </a:lnTo>
                        <a:cubicBezTo>
                          <a:pt x="78618" y="266561"/>
                          <a:pt x="88826" y="301548"/>
                          <a:pt x="108913" y="324105"/>
                        </a:cubicBezTo>
                        <a:cubicBezTo>
                          <a:pt x="128753" y="346414"/>
                          <a:pt x="158389" y="357199"/>
                          <a:pt x="199386" y="357199"/>
                        </a:cubicBezTo>
                        <a:cubicBezTo>
                          <a:pt x="240382" y="357199"/>
                          <a:pt x="269195" y="346496"/>
                          <a:pt x="289447" y="324434"/>
                        </a:cubicBezTo>
                        <a:cubicBezTo>
                          <a:pt x="309863" y="302289"/>
                          <a:pt x="320153" y="267137"/>
                          <a:pt x="320153" y="219966"/>
                        </a:cubicBezTo>
                        <a:lnTo>
                          <a:pt x="320153" y="17370"/>
                        </a:lnTo>
                        <a:cubicBezTo>
                          <a:pt x="320153" y="7821"/>
                          <a:pt x="327892" y="0"/>
                          <a:pt x="337523" y="0"/>
                        </a:cubicBezTo>
                        <a:lnTo>
                          <a:pt x="381401" y="0"/>
                        </a:lnTo>
                        <a:cubicBezTo>
                          <a:pt x="390951" y="0"/>
                          <a:pt x="398771" y="7738"/>
                          <a:pt x="398771" y="17370"/>
                        </a:cubicBezTo>
                        <a:lnTo>
                          <a:pt x="398771" y="221119"/>
                        </a:lnTo>
                        <a:cubicBezTo>
                          <a:pt x="398771" y="255201"/>
                          <a:pt x="394244" y="285660"/>
                          <a:pt x="385188" y="311509"/>
                        </a:cubicBezTo>
                        <a:cubicBezTo>
                          <a:pt x="375968" y="338017"/>
                          <a:pt x="362549" y="360409"/>
                          <a:pt x="345179" y="378273"/>
                        </a:cubicBezTo>
                        <a:cubicBezTo>
                          <a:pt x="327727" y="396137"/>
                          <a:pt x="306241" y="409721"/>
                          <a:pt x="281379" y="418529"/>
                        </a:cubicBezTo>
                        <a:cubicBezTo>
                          <a:pt x="257094" y="427173"/>
                          <a:pt x="229516" y="431536"/>
                          <a:pt x="199386" y="431536"/>
                        </a:cubicBezTo>
                        <a:close/>
                        <a:moveTo>
                          <a:pt x="34740" y="34822"/>
                        </a:moveTo>
                        <a:lnTo>
                          <a:pt x="34740" y="221201"/>
                        </a:lnTo>
                        <a:cubicBezTo>
                          <a:pt x="34740" y="251414"/>
                          <a:pt x="38692" y="278004"/>
                          <a:pt x="46348" y="300231"/>
                        </a:cubicBezTo>
                        <a:cubicBezTo>
                          <a:pt x="53839" y="321882"/>
                          <a:pt x="64623" y="339993"/>
                          <a:pt x="78454" y="354070"/>
                        </a:cubicBezTo>
                        <a:cubicBezTo>
                          <a:pt x="92119" y="368065"/>
                          <a:pt x="109160" y="378850"/>
                          <a:pt x="129082" y="385929"/>
                        </a:cubicBezTo>
                        <a:cubicBezTo>
                          <a:pt x="149580" y="393256"/>
                          <a:pt x="173289" y="396960"/>
                          <a:pt x="199386" y="396960"/>
                        </a:cubicBezTo>
                        <a:cubicBezTo>
                          <a:pt x="225482" y="396960"/>
                          <a:pt x="249109" y="393256"/>
                          <a:pt x="269689" y="385929"/>
                        </a:cubicBezTo>
                        <a:cubicBezTo>
                          <a:pt x="289611" y="378850"/>
                          <a:pt x="306652" y="368147"/>
                          <a:pt x="320318" y="354070"/>
                        </a:cubicBezTo>
                        <a:cubicBezTo>
                          <a:pt x="334066" y="339993"/>
                          <a:pt x="344850" y="321799"/>
                          <a:pt x="352424" y="300231"/>
                        </a:cubicBezTo>
                        <a:cubicBezTo>
                          <a:pt x="360162" y="278004"/>
                          <a:pt x="364031" y="251414"/>
                          <a:pt x="364031" y="221201"/>
                        </a:cubicBezTo>
                        <a:lnTo>
                          <a:pt x="364031" y="34822"/>
                        </a:lnTo>
                        <a:lnTo>
                          <a:pt x="354893" y="34822"/>
                        </a:lnTo>
                        <a:lnTo>
                          <a:pt x="354893" y="220049"/>
                        </a:lnTo>
                        <a:cubicBezTo>
                          <a:pt x="354893" y="276193"/>
                          <a:pt x="341475" y="319247"/>
                          <a:pt x="315049" y="347978"/>
                        </a:cubicBezTo>
                        <a:cubicBezTo>
                          <a:pt x="288212" y="377121"/>
                          <a:pt x="249273" y="391939"/>
                          <a:pt x="199468" y="391939"/>
                        </a:cubicBezTo>
                        <a:cubicBezTo>
                          <a:pt x="149663" y="391939"/>
                          <a:pt x="109572" y="376873"/>
                          <a:pt x="83064" y="347237"/>
                        </a:cubicBezTo>
                        <a:cubicBezTo>
                          <a:pt x="57132" y="318095"/>
                          <a:pt x="43960" y="275370"/>
                          <a:pt x="43960" y="220049"/>
                        </a:cubicBezTo>
                        <a:lnTo>
                          <a:pt x="43960" y="34822"/>
                        </a:lnTo>
                        <a:lnTo>
                          <a:pt x="34822" y="34822"/>
                        </a:lnTo>
                        <a:close/>
                      </a:path>
                    </a:pathLst>
                  </a:custGeom>
                  <a:solidFill>
                    <a:srgbClr val="1D1D1B"/>
                  </a:solidFill>
                  <a:ln w="8232" cap="flat">
                    <a:noFill/>
                    <a:prstDash val="solid"/>
                    <a:miter/>
                  </a:ln>
                </p:spPr>
                <p:txBody>
                  <a:bodyPr rtlCol="0" anchor="ctr"/>
                  <a:lstStyle/>
                  <a:p>
                    <a:endParaRPr lang="en-US"/>
                  </a:p>
                </p:txBody>
              </p:sp>
            </p:grpSp>
            <p:grpSp>
              <p:nvGrpSpPr>
                <p:cNvPr id="56" name="Gráfico 23">
                  <a:extLst>
                    <a:ext uri="{FF2B5EF4-FFF2-40B4-BE49-F238E27FC236}">
                      <a16:creationId xmlns:a16="http://schemas.microsoft.com/office/drawing/2014/main" id="{90E69599-B428-6E50-AB97-276945FE4090}"/>
                    </a:ext>
                  </a:extLst>
                </p:cNvPr>
                <p:cNvGrpSpPr/>
                <p:nvPr/>
              </p:nvGrpSpPr>
              <p:grpSpPr>
                <a:xfrm>
                  <a:off x="1958458" y="5158930"/>
                  <a:ext cx="434753" cy="441826"/>
                  <a:chOff x="1958458" y="5158930"/>
                  <a:chExt cx="434753" cy="441826"/>
                </a:xfrm>
                <a:solidFill>
                  <a:srgbClr val="1D1D1B"/>
                </a:solidFill>
              </p:grpSpPr>
              <p:sp>
                <p:nvSpPr>
                  <p:cNvPr id="166" name="Forma Livre: Forma 165">
                    <a:extLst>
                      <a:ext uri="{FF2B5EF4-FFF2-40B4-BE49-F238E27FC236}">
                        <a16:creationId xmlns:a16="http://schemas.microsoft.com/office/drawing/2014/main" id="{185B7AD5-EB86-2BF4-C344-D4EC85F3B1C5}"/>
                      </a:ext>
                    </a:extLst>
                  </p:cNvPr>
                  <p:cNvSpPr/>
                  <p:nvPr/>
                </p:nvSpPr>
                <p:spPr>
                  <a:xfrm>
                    <a:off x="1975828" y="5176465"/>
                    <a:ext cx="399923" cy="407004"/>
                  </a:xfrm>
                  <a:custGeom>
                    <a:avLst/>
                    <a:gdLst>
                      <a:gd name="connsiteX0" fmla="*/ 44207 w 399923"/>
                      <a:gd name="connsiteY0" fmla="*/ 203173 h 407004"/>
                      <a:gd name="connsiteX1" fmla="*/ 57955 w 399923"/>
                      <a:gd name="connsiteY1" fmla="*/ 271253 h 407004"/>
                      <a:gd name="connsiteX2" fmla="*/ 94589 w 399923"/>
                      <a:gd name="connsiteY2" fmla="*/ 322952 h 407004"/>
                      <a:gd name="connsiteX3" fmla="*/ 147275 w 399923"/>
                      <a:gd name="connsiteY3" fmla="*/ 355799 h 407004"/>
                      <a:gd name="connsiteX4" fmla="*/ 209100 w 399923"/>
                      <a:gd name="connsiteY4" fmla="*/ 367242 h 407004"/>
                      <a:gd name="connsiteX5" fmla="*/ 254295 w 399923"/>
                      <a:gd name="connsiteY5" fmla="*/ 361314 h 407004"/>
                      <a:gd name="connsiteX6" fmla="*/ 294551 w 399923"/>
                      <a:gd name="connsiteY6" fmla="*/ 344356 h 407004"/>
                      <a:gd name="connsiteX7" fmla="*/ 328550 w 399923"/>
                      <a:gd name="connsiteY7" fmla="*/ 317684 h 407004"/>
                      <a:gd name="connsiteX8" fmla="*/ 354482 w 399923"/>
                      <a:gd name="connsiteY8" fmla="*/ 282202 h 407004"/>
                      <a:gd name="connsiteX9" fmla="*/ 399924 w 399923"/>
                      <a:gd name="connsiteY9" fmla="*/ 282202 h 407004"/>
                      <a:gd name="connsiteX10" fmla="*/ 370535 w 399923"/>
                      <a:gd name="connsiteY10" fmla="*/ 332749 h 407004"/>
                      <a:gd name="connsiteX11" fmla="*/ 326821 w 399923"/>
                      <a:gd name="connsiteY11" fmla="*/ 372264 h 407004"/>
                      <a:gd name="connsiteX12" fmla="*/ 271665 w 399923"/>
                      <a:gd name="connsiteY12" fmla="*/ 397866 h 407004"/>
                      <a:gd name="connsiteX13" fmla="*/ 208359 w 399923"/>
                      <a:gd name="connsiteY13" fmla="*/ 407004 h 407004"/>
                      <a:gd name="connsiteX14" fmla="*/ 126283 w 399923"/>
                      <a:gd name="connsiteY14" fmla="*/ 391198 h 407004"/>
                      <a:gd name="connsiteX15" fmla="*/ 60096 w 399923"/>
                      <a:gd name="connsiteY15" fmla="*/ 347732 h 407004"/>
                      <a:gd name="connsiteX16" fmla="*/ 16053 w 399923"/>
                      <a:gd name="connsiteY16" fmla="*/ 282861 h 407004"/>
                      <a:gd name="connsiteX17" fmla="*/ 0 w 399923"/>
                      <a:gd name="connsiteY17" fmla="*/ 203337 h 407004"/>
                      <a:gd name="connsiteX18" fmla="*/ 16053 w 399923"/>
                      <a:gd name="connsiteY18" fmla="*/ 123814 h 407004"/>
                      <a:gd name="connsiteX19" fmla="*/ 60096 w 399923"/>
                      <a:gd name="connsiteY19" fmla="*/ 59108 h 407004"/>
                      <a:gd name="connsiteX20" fmla="*/ 126283 w 399923"/>
                      <a:gd name="connsiteY20" fmla="*/ 15806 h 407004"/>
                      <a:gd name="connsiteX21" fmla="*/ 208359 w 399923"/>
                      <a:gd name="connsiteY21" fmla="*/ 0 h 407004"/>
                      <a:gd name="connsiteX22" fmla="*/ 271500 w 399923"/>
                      <a:gd name="connsiteY22" fmla="*/ 8973 h 407004"/>
                      <a:gd name="connsiteX23" fmla="*/ 326245 w 399923"/>
                      <a:gd name="connsiteY23" fmla="*/ 34329 h 407004"/>
                      <a:gd name="connsiteX24" fmla="*/ 369959 w 399923"/>
                      <a:gd name="connsiteY24" fmla="*/ 73844 h 407004"/>
                      <a:gd name="connsiteX25" fmla="*/ 399924 w 399923"/>
                      <a:gd name="connsiteY25" fmla="*/ 124801 h 407004"/>
                      <a:gd name="connsiteX26" fmla="*/ 354482 w 399923"/>
                      <a:gd name="connsiteY26" fmla="*/ 124801 h 407004"/>
                      <a:gd name="connsiteX27" fmla="*/ 328879 w 399923"/>
                      <a:gd name="connsiteY27" fmla="*/ 89156 h 407004"/>
                      <a:gd name="connsiteX28" fmla="*/ 294880 w 399923"/>
                      <a:gd name="connsiteY28" fmla="*/ 62236 h 407004"/>
                      <a:gd name="connsiteX29" fmla="*/ 254460 w 399923"/>
                      <a:gd name="connsiteY29" fmla="*/ 45278 h 407004"/>
                      <a:gd name="connsiteX30" fmla="*/ 209017 w 399923"/>
                      <a:gd name="connsiteY30" fmla="*/ 39350 h 407004"/>
                      <a:gd name="connsiteX31" fmla="*/ 146781 w 399923"/>
                      <a:gd name="connsiteY31" fmla="*/ 50958 h 407004"/>
                      <a:gd name="connsiteX32" fmla="*/ 94095 w 399923"/>
                      <a:gd name="connsiteY32" fmla="*/ 83969 h 407004"/>
                      <a:gd name="connsiteX33" fmla="*/ 57626 w 399923"/>
                      <a:gd name="connsiteY33" fmla="*/ 135668 h 407004"/>
                      <a:gd name="connsiteX34" fmla="*/ 44043 w 399923"/>
                      <a:gd name="connsiteY34" fmla="*/ 203419 h 4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9923" h="40700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6"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3"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0" y="8973"/>
                        </a:cubicBezTo>
                        <a:cubicBezTo>
                          <a:pt x="291505" y="14983"/>
                          <a:pt x="309698" y="23380"/>
                          <a:pt x="326245" y="34329"/>
                        </a:cubicBezTo>
                        <a:cubicBezTo>
                          <a:pt x="342792" y="45278"/>
                          <a:pt x="357363" y="58449"/>
                          <a:pt x="369959" y="73844"/>
                        </a:cubicBezTo>
                        <a:cubicBezTo>
                          <a:pt x="382554" y="89238"/>
                          <a:pt x="392515" y="106197"/>
                          <a:pt x="399924" y="124801"/>
                        </a:cubicBezTo>
                        <a:lnTo>
                          <a:pt x="354482" y="124801"/>
                        </a:lnTo>
                        <a:cubicBezTo>
                          <a:pt x="347649" y="111547"/>
                          <a:pt x="339088" y="99693"/>
                          <a:pt x="328879" y="89156"/>
                        </a:cubicBezTo>
                        <a:cubicBezTo>
                          <a:pt x="318671" y="78618"/>
                          <a:pt x="307393" y="69645"/>
                          <a:pt x="294880" y="62236"/>
                        </a:cubicBezTo>
                        <a:cubicBezTo>
                          <a:pt x="282449" y="54827"/>
                          <a:pt x="268948" y="49229"/>
                          <a:pt x="254460" y="45278"/>
                        </a:cubicBezTo>
                        <a:cubicBezTo>
                          <a:pt x="239971" y="41326"/>
                          <a:pt x="224824"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1" y="155920"/>
                          <a:pt x="44043" y="178476"/>
                          <a:pt x="44043" y="203419"/>
                        </a:cubicBezTo>
                        <a:close/>
                      </a:path>
                    </a:pathLst>
                  </a:custGeom>
                  <a:solidFill>
                    <a:srgbClr val="1D1D1B"/>
                  </a:solidFill>
                  <a:ln w="8232" cap="flat">
                    <a:noFill/>
                    <a:prstDash val="solid"/>
                    <a:miter/>
                  </a:ln>
                </p:spPr>
                <p:txBody>
                  <a:bodyPr rtlCol="0" anchor="ctr"/>
                  <a:lstStyle/>
                  <a:p>
                    <a:endParaRPr lang="en-US"/>
                  </a:p>
                </p:txBody>
              </p:sp>
              <p:sp>
                <p:nvSpPr>
                  <p:cNvPr id="167" name="Forma Livre: Forma 166">
                    <a:extLst>
                      <a:ext uri="{FF2B5EF4-FFF2-40B4-BE49-F238E27FC236}">
                        <a16:creationId xmlns:a16="http://schemas.microsoft.com/office/drawing/2014/main" id="{04E4B6F3-BEC7-1BC6-2631-E72A4CE93C95}"/>
                      </a:ext>
                    </a:extLst>
                  </p:cNvPr>
                  <p:cNvSpPr/>
                  <p:nvPr/>
                </p:nvSpPr>
                <p:spPr>
                  <a:xfrm>
                    <a:off x="1958458" y="5158930"/>
                    <a:ext cx="434753" cy="441826"/>
                  </a:xfrm>
                  <a:custGeom>
                    <a:avLst/>
                    <a:gdLst>
                      <a:gd name="connsiteX0" fmla="*/ 225729 w 434753"/>
                      <a:gd name="connsiteY0" fmla="*/ 441826 h 441826"/>
                      <a:gd name="connsiteX1" fmla="*/ 137067 w 434753"/>
                      <a:gd name="connsiteY1" fmla="*/ 424703 h 441826"/>
                      <a:gd name="connsiteX2" fmla="*/ 65282 w 434753"/>
                      <a:gd name="connsiteY2" fmla="*/ 377532 h 441826"/>
                      <a:gd name="connsiteX3" fmla="*/ 17453 w 434753"/>
                      <a:gd name="connsiteY3" fmla="*/ 307146 h 441826"/>
                      <a:gd name="connsiteX4" fmla="*/ 0 w 434753"/>
                      <a:gd name="connsiteY4" fmla="*/ 220707 h 441826"/>
                      <a:gd name="connsiteX5" fmla="*/ 17453 w 434753"/>
                      <a:gd name="connsiteY5" fmla="*/ 134268 h 441826"/>
                      <a:gd name="connsiteX6" fmla="*/ 65364 w 434753"/>
                      <a:gd name="connsiteY6" fmla="*/ 64047 h 441826"/>
                      <a:gd name="connsiteX7" fmla="*/ 137067 w 434753"/>
                      <a:gd name="connsiteY7" fmla="*/ 17123 h 441826"/>
                      <a:gd name="connsiteX8" fmla="*/ 225729 w 434753"/>
                      <a:gd name="connsiteY8" fmla="*/ 0 h 441826"/>
                      <a:gd name="connsiteX9" fmla="*/ 293892 w 434753"/>
                      <a:gd name="connsiteY9" fmla="*/ 9714 h 441826"/>
                      <a:gd name="connsiteX10" fmla="*/ 353247 w 434753"/>
                      <a:gd name="connsiteY10" fmla="*/ 37210 h 441826"/>
                      <a:gd name="connsiteX11" fmla="*/ 400830 w 434753"/>
                      <a:gd name="connsiteY11" fmla="*/ 80182 h 441826"/>
                      <a:gd name="connsiteX12" fmla="*/ 433512 w 434753"/>
                      <a:gd name="connsiteY12" fmla="*/ 135668 h 441826"/>
                      <a:gd name="connsiteX13" fmla="*/ 431783 w 434753"/>
                      <a:gd name="connsiteY13" fmla="*/ 151803 h 441826"/>
                      <a:gd name="connsiteX14" fmla="*/ 417376 w 434753"/>
                      <a:gd name="connsiteY14" fmla="*/ 159377 h 441826"/>
                      <a:gd name="connsiteX15" fmla="*/ 371934 w 434753"/>
                      <a:gd name="connsiteY15" fmla="*/ 159377 h 441826"/>
                      <a:gd name="connsiteX16" fmla="*/ 356540 w 434753"/>
                      <a:gd name="connsiteY16" fmla="*/ 149992 h 441826"/>
                      <a:gd name="connsiteX17" fmla="*/ 333901 w 434753"/>
                      <a:gd name="connsiteY17" fmla="*/ 118380 h 441826"/>
                      <a:gd name="connsiteX18" fmla="*/ 303606 w 434753"/>
                      <a:gd name="connsiteY18" fmla="*/ 94342 h 441826"/>
                      <a:gd name="connsiteX19" fmla="*/ 267467 w 434753"/>
                      <a:gd name="connsiteY19" fmla="*/ 79194 h 441826"/>
                      <a:gd name="connsiteX20" fmla="*/ 226635 w 434753"/>
                      <a:gd name="connsiteY20" fmla="*/ 73926 h 441826"/>
                      <a:gd name="connsiteX21" fmla="*/ 170738 w 434753"/>
                      <a:gd name="connsiteY21" fmla="*/ 84381 h 441826"/>
                      <a:gd name="connsiteX22" fmla="*/ 123567 w 434753"/>
                      <a:gd name="connsiteY22" fmla="*/ 113935 h 441826"/>
                      <a:gd name="connsiteX23" fmla="*/ 91131 w 434753"/>
                      <a:gd name="connsiteY23" fmla="*/ 160035 h 441826"/>
                      <a:gd name="connsiteX24" fmla="*/ 79112 w 434753"/>
                      <a:gd name="connsiteY24" fmla="*/ 220707 h 441826"/>
                      <a:gd name="connsiteX25" fmla="*/ 91296 w 434753"/>
                      <a:gd name="connsiteY25" fmla="*/ 281626 h 441826"/>
                      <a:gd name="connsiteX26" fmla="*/ 123978 w 434753"/>
                      <a:gd name="connsiteY26" fmla="*/ 327809 h 441826"/>
                      <a:gd name="connsiteX27" fmla="*/ 170985 w 434753"/>
                      <a:gd name="connsiteY27" fmla="*/ 357116 h 441826"/>
                      <a:gd name="connsiteX28" fmla="*/ 226552 w 434753"/>
                      <a:gd name="connsiteY28" fmla="*/ 367407 h 441826"/>
                      <a:gd name="connsiteX29" fmla="*/ 267137 w 434753"/>
                      <a:gd name="connsiteY29" fmla="*/ 362138 h 441826"/>
                      <a:gd name="connsiteX30" fmla="*/ 303112 w 434753"/>
                      <a:gd name="connsiteY30" fmla="*/ 346990 h 441826"/>
                      <a:gd name="connsiteX31" fmla="*/ 333490 w 434753"/>
                      <a:gd name="connsiteY31" fmla="*/ 323117 h 441826"/>
                      <a:gd name="connsiteX32" fmla="*/ 356540 w 434753"/>
                      <a:gd name="connsiteY32" fmla="*/ 291505 h 441826"/>
                      <a:gd name="connsiteX33" fmla="*/ 371852 w 434753"/>
                      <a:gd name="connsiteY33" fmla="*/ 282367 h 441826"/>
                      <a:gd name="connsiteX34" fmla="*/ 417294 w 434753"/>
                      <a:gd name="connsiteY34" fmla="*/ 282367 h 441826"/>
                      <a:gd name="connsiteX35" fmla="*/ 431618 w 434753"/>
                      <a:gd name="connsiteY35" fmla="*/ 289941 h 441826"/>
                      <a:gd name="connsiteX36" fmla="*/ 433429 w 434753"/>
                      <a:gd name="connsiteY36" fmla="*/ 306076 h 441826"/>
                      <a:gd name="connsiteX37" fmla="*/ 401323 w 434753"/>
                      <a:gd name="connsiteY37" fmla="*/ 361232 h 441826"/>
                      <a:gd name="connsiteX38" fmla="*/ 353659 w 434753"/>
                      <a:gd name="connsiteY38" fmla="*/ 404287 h 441826"/>
                      <a:gd name="connsiteX39" fmla="*/ 294057 w 434753"/>
                      <a:gd name="connsiteY39" fmla="*/ 431947 h 441826"/>
                      <a:gd name="connsiteX40" fmla="*/ 225647 w 434753"/>
                      <a:gd name="connsiteY40" fmla="*/ 441826 h 441826"/>
                      <a:gd name="connsiteX41" fmla="*/ 225729 w 434753"/>
                      <a:gd name="connsiteY41" fmla="*/ 34740 h 441826"/>
                      <a:gd name="connsiteX42" fmla="*/ 150321 w 434753"/>
                      <a:gd name="connsiteY42" fmla="*/ 49229 h 441826"/>
                      <a:gd name="connsiteX43" fmla="*/ 89649 w 434753"/>
                      <a:gd name="connsiteY43" fmla="*/ 88908 h 441826"/>
                      <a:gd name="connsiteX44" fmla="*/ 49394 w 434753"/>
                      <a:gd name="connsiteY44" fmla="*/ 148016 h 441826"/>
                      <a:gd name="connsiteX45" fmla="*/ 34823 w 434753"/>
                      <a:gd name="connsiteY45" fmla="*/ 220707 h 441826"/>
                      <a:gd name="connsiteX46" fmla="*/ 49394 w 434753"/>
                      <a:gd name="connsiteY46" fmla="*/ 293398 h 441826"/>
                      <a:gd name="connsiteX47" fmla="*/ 89732 w 434753"/>
                      <a:gd name="connsiteY47" fmla="*/ 352753 h 441826"/>
                      <a:gd name="connsiteX48" fmla="*/ 150404 w 434753"/>
                      <a:gd name="connsiteY48" fmla="*/ 392597 h 441826"/>
                      <a:gd name="connsiteX49" fmla="*/ 225811 w 434753"/>
                      <a:gd name="connsiteY49" fmla="*/ 407086 h 441826"/>
                      <a:gd name="connsiteX50" fmla="*/ 284096 w 434753"/>
                      <a:gd name="connsiteY50" fmla="*/ 398689 h 441826"/>
                      <a:gd name="connsiteX51" fmla="*/ 334724 w 434753"/>
                      <a:gd name="connsiteY51" fmla="*/ 375227 h 441826"/>
                      <a:gd name="connsiteX52" fmla="*/ 374486 w 434753"/>
                      <a:gd name="connsiteY52" fmla="*/ 339334 h 441826"/>
                      <a:gd name="connsiteX53" fmla="*/ 389798 w 434753"/>
                      <a:gd name="connsiteY53" fmla="*/ 317107 h 441826"/>
                      <a:gd name="connsiteX54" fmla="*/ 381978 w 434753"/>
                      <a:gd name="connsiteY54" fmla="*/ 317107 h 441826"/>
                      <a:gd name="connsiteX55" fmla="*/ 358433 w 434753"/>
                      <a:gd name="connsiteY55" fmla="*/ 347320 h 441826"/>
                      <a:gd name="connsiteX56" fmla="*/ 320894 w 434753"/>
                      <a:gd name="connsiteY56" fmla="*/ 376873 h 441826"/>
                      <a:gd name="connsiteX57" fmla="*/ 276358 w 434753"/>
                      <a:gd name="connsiteY57" fmla="*/ 395643 h 441826"/>
                      <a:gd name="connsiteX58" fmla="*/ 226552 w 434753"/>
                      <a:gd name="connsiteY58" fmla="*/ 402147 h 441826"/>
                      <a:gd name="connsiteX59" fmla="*/ 158471 w 434753"/>
                      <a:gd name="connsiteY59" fmla="*/ 389551 h 441826"/>
                      <a:gd name="connsiteX60" fmla="*/ 100187 w 434753"/>
                      <a:gd name="connsiteY60" fmla="*/ 353247 h 441826"/>
                      <a:gd name="connsiteX61" fmla="*/ 59602 w 434753"/>
                      <a:gd name="connsiteY61" fmla="*/ 296032 h 441826"/>
                      <a:gd name="connsiteX62" fmla="*/ 44290 w 434753"/>
                      <a:gd name="connsiteY62" fmla="*/ 220790 h 441826"/>
                      <a:gd name="connsiteX63" fmla="*/ 59355 w 434753"/>
                      <a:gd name="connsiteY63" fmla="*/ 145958 h 441826"/>
                      <a:gd name="connsiteX64" fmla="*/ 99775 w 434753"/>
                      <a:gd name="connsiteY64" fmla="*/ 88662 h 441826"/>
                      <a:gd name="connsiteX65" fmla="*/ 157977 w 434753"/>
                      <a:gd name="connsiteY65" fmla="*/ 52193 h 441826"/>
                      <a:gd name="connsiteX66" fmla="*/ 226470 w 434753"/>
                      <a:gd name="connsiteY66" fmla="*/ 39350 h 441826"/>
                      <a:gd name="connsiteX67" fmla="*/ 276440 w 434753"/>
                      <a:gd name="connsiteY67" fmla="*/ 45854 h 441826"/>
                      <a:gd name="connsiteX68" fmla="*/ 321224 w 434753"/>
                      <a:gd name="connsiteY68" fmla="*/ 64623 h 441826"/>
                      <a:gd name="connsiteX69" fmla="*/ 358845 w 434753"/>
                      <a:gd name="connsiteY69" fmla="*/ 94424 h 441826"/>
                      <a:gd name="connsiteX70" fmla="*/ 382060 w 434753"/>
                      <a:gd name="connsiteY70" fmla="*/ 124801 h 441826"/>
                      <a:gd name="connsiteX71" fmla="*/ 389551 w 434753"/>
                      <a:gd name="connsiteY71" fmla="*/ 124801 h 441826"/>
                      <a:gd name="connsiteX72" fmla="*/ 373910 w 434753"/>
                      <a:gd name="connsiteY72" fmla="*/ 102245 h 441826"/>
                      <a:gd name="connsiteX73" fmla="*/ 334066 w 434753"/>
                      <a:gd name="connsiteY73" fmla="*/ 66270 h 441826"/>
                      <a:gd name="connsiteX74" fmla="*/ 283931 w 434753"/>
                      <a:gd name="connsiteY74" fmla="*/ 43055 h 441826"/>
                      <a:gd name="connsiteX75" fmla="*/ 225729 w 434753"/>
                      <a:gd name="connsiteY75" fmla="*/ 34822 h 4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4753" h="441826">
                        <a:moveTo>
                          <a:pt x="225729" y="441826"/>
                        </a:moveTo>
                        <a:cubicBezTo>
                          <a:pt x="194364" y="441826"/>
                          <a:pt x="164481" y="436063"/>
                          <a:pt x="137067"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7" y="17123"/>
                        </a:cubicBezTo>
                        <a:cubicBezTo>
                          <a:pt x="164481" y="5762"/>
                          <a:pt x="194364" y="0"/>
                          <a:pt x="225729" y="0"/>
                        </a:cubicBezTo>
                        <a:cubicBezTo>
                          <a:pt x="249438" y="0"/>
                          <a:pt x="272324" y="3293"/>
                          <a:pt x="293892" y="9714"/>
                        </a:cubicBezTo>
                        <a:cubicBezTo>
                          <a:pt x="315378" y="16135"/>
                          <a:pt x="335383" y="25438"/>
                          <a:pt x="353247" y="37210"/>
                        </a:cubicBezTo>
                        <a:cubicBezTo>
                          <a:pt x="371193" y="49064"/>
                          <a:pt x="387164" y="63553"/>
                          <a:pt x="400830" y="80182"/>
                        </a:cubicBezTo>
                        <a:cubicBezTo>
                          <a:pt x="414495" y="96894"/>
                          <a:pt x="425444" y="115581"/>
                          <a:pt x="433512" y="135668"/>
                        </a:cubicBezTo>
                        <a:cubicBezTo>
                          <a:pt x="435652" y="141019"/>
                          <a:pt x="434993" y="147028"/>
                          <a:pt x="431783" y="151803"/>
                        </a:cubicBezTo>
                        <a:cubicBezTo>
                          <a:pt x="428572"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1"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1" y="340487"/>
                          <a:pt x="153367" y="350283"/>
                          <a:pt x="170985" y="357116"/>
                        </a:cubicBezTo>
                        <a:cubicBezTo>
                          <a:pt x="188766" y="363949"/>
                          <a:pt x="207453" y="367407"/>
                          <a:pt x="226552" y="367407"/>
                        </a:cubicBezTo>
                        <a:cubicBezTo>
                          <a:pt x="240712" y="367407"/>
                          <a:pt x="254377"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29" y="306076"/>
                        </a:cubicBezTo>
                        <a:cubicBezTo>
                          <a:pt x="425691" y="325998"/>
                          <a:pt x="414907" y="344521"/>
                          <a:pt x="401323" y="361232"/>
                        </a:cubicBezTo>
                        <a:cubicBezTo>
                          <a:pt x="387823" y="377944"/>
                          <a:pt x="371770" y="392432"/>
                          <a:pt x="353659" y="404287"/>
                        </a:cubicBezTo>
                        <a:cubicBezTo>
                          <a:pt x="335712" y="416059"/>
                          <a:pt x="315625" y="425362"/>
                          <a:pt x="294057" y="431947"/>
                        </a:cubicBezTo>
                        <a:cubicBezTo>
                          <a:pt x="272406" y="438533"/>
                          <a:pt x="249438" y="441826"/>
                          <a:pt x="225647" y="441826"/>
                        </a:cubicBezTo>
                        <a:close/>
                        <a:moveTo>
                          <a:pt x="225729" y="34740"/>
                        </a:moveTo>
                        <a:cubicBezTo>
                          <a:pt x="198892" y="34740"/>
                          <a:pt x="173537" y="39597"/>
                          <a:pt x="150321" y="49229"/>
                        </a:cubicBezTo>
                        <a:cubicBezTo>
                          <a:pt x="127024" y="58861"/>
                          <a:pt x="106608" y="72197"/>
                          <a:pt x="89649" y="88908"/>
                        </a:cubicBezTo>
                        <a:cubicBezTo>
                          <a:pt x="72691" y="105538"/>
                          <a:pt x="59108" y="125460"/>
                          <a:pt x="49394" y="148016"/>
                        </a:cubicBezTo>
                        <a:cubicBezTo>
                          <a:pt x="39680" y="170490"/>
                          <a:pt x="34823" y="195023"/>
                          <a:pt x="34823" y="220707"/>
                        </a:cubicBezTo>
                        <a:cubicBezTo>
                          <a:pt x="34823" y="246392"/>
                          <a:pt x="39762" y="270924"/>
                          <a:pt x="49394" y="293398"/>
                        </a:cubicBezTo>
                        <a:cubicBezTo>
                          <a:pt x="59108" y="316037"/>
                          <a:pt x="72691" y="335959"/>
                          <a:pt x="89732" y="352753"/>
                        </a:cubicBezTo>
                        <a:cubicBezTo>
                          <a:pt x="106773" y="369547"/>
                          <a:pt x="127189" y="382965"/>
                          <a:pt x="150404" y="392597"/>
                        </a:cubicBezTo>
                        <a:cubicBezTo>
                          <a:pt x="173619" y="402229"/>
                          <a:pt x="198974" y="407086"/>
                          <a:pt x="225811" y="407086"/>
                        </a:cubicBezTo>
                        <a:cubicBezTo>
                          <a:pt x="246145" y="407086"/>
                          <a:pt x="265738" y="404287"/>
                          <a:pt x="284096" y="398689"/>
                        </a:cubicBezTo>
                        <a:cubicBezTo>
                          <a:pt x="302536" y="393091"/>
                          <a:pt x="319577" y="385188"/>
                          <a:pt x="334724" y="375227"/>
                        </a:cubicBezTo>
                        <a:cubicBezTo>
                          <a:pt x="349790" y="365348"/>
                          <a:pt x="363208" y="353247"/>
                          <a:pt x="374486" y="339334"/>
                        </a:cubicBezTo>
                        <a:cubicBezTo>
                          <a:pt x="380166" y="332255"/>
                          <a:pt x="385353" y="324845"/>
                          <a:pt x="389798" y="317107"/>
                        </a:cubicBezTo>
                        <a:lnTo>
                          <a:pt x="381978" y="317107"/>
                        </a:lnTo>
                        <a:cubicBezTo>
                          <a:pt x="375227" y="328138"/>
                          <a:pt x="367324" y="338264"/>
                          <a:pt x="358433" y="347320"/>
                        </a:cubicBezTo>
                        <a:cubicBezTo>
                          <a:pt x="347237" y="358762"/>
                          <a:pt x="334642" y="368723"/>
                          <a:pt x="320894" y="376873"/>
                        </a:cubicBezTo>
                        <a:cubicBezTo>
                          <a:pt x="307146" y="385023"/>
                          <a:pt x="292164" y="391362"/>
                          <a:pt x="276358" y="395643"/>
                        </a:cubicBezTo>
                        <a:cubicBezTo>
                          <a:pt x="260551" y="400006"/>
                          <a:pt x="243840" y="402147"/>
                          <a:pt x="226552" y="402147"/>
                        </a:cubicBezTo>
                        <a:cubicBezTo>
                          <a:pt x="203173" y="402147"/>
                          <a:pt x="180287" y="397866"/>
                          <a:pt x="158471" y="389551"/>
                        </a:cubicBezTo>
                        <a:cubicBezTo>
                          <a:pt x="136656" y="381154"/>
                          <a:pt x="117063" y="368888"/>
                          <a:pt x="100187" y="353247"/>
                        </a:cubicBezTo>
                        <a:cubicBezTo>
                          <a:pt x="83311" y="337523"/>
                          <a:pt x="69645" y="318260"/>
                          <a:pt x="59602" y="296032"/>
                        </a:cubicBezTo>
                        <a:cubicBezTo>
                          <a:pt x="49476" y="273641"/>
                          <a:pt x="44290" y="248285"/>
                          <a:pt x="44290" y="220790"/>
                        </a:cubicBezTo>
                        <a:cubicBezTo>
                          <a:pt x="44290" y="193294"/>
                          <a:pt x="49394" y="168350"/>
                          <a:pt x="59355" y="145958"/>
                        </a:cubicBezTo>
                        <a:cubicBezTo>
                          <a:pt x="69316" y="123731"/>
                          <a:pt x="82899" y="104385"/>
                          <a:pt x="99775" y="88662"/>
                        </a:cubicBezTo>
                        <a:cubicBezTo>
                          <a:pt x="116569" y="73020"/>
                          <a:pt x="136162" y="60672"/>
                          <a:pt x="157977" y="52193"/>
                        </a:cubicBezTo>
                        <a:cubicBezTo>
                          <a:pt x="179793" y="43631"/>
                          <a:pt x="202843" y="39350"/>
                          <a:pt x="226470" y="39350"/>
                        </a:cubicBezTo>
                        <a:cubicBezTo>
                          <a:pt x="243675" y="39350"/>
                          <a:pt x="260469" y="41573"/>
                          <a:pt x="276440" y="45854"/>
                        </a:cubicBezTo>
                        <a:cubicBezTo>
                          <a:pt x="292411" y="50217"/>
                          <a:pt x="307476" y="56556"/>
                          <a:pt x="321224" y="64623"/>
                        </a:cubicBezTo>
                        <a:cubicBezTo>
                          <a:pt x="334971" y="72773"/>
                          <a:pt x="347649" y="82817"/>
                          <a:pt x="358845" y="94424"/>
                        </a:cubicBezTo>
                        <a:cubicBezTo>
                          <a:pt x="367653" y="103562"/>
                          <a:pt x="375474" y="113770"/>
                          <a:pt x="382060" y="124801"/>
                        </a:cubicBezTo>
                        <a:lnTo>
                          <a:pt x="389551" y="124801"/>
                        </a:lnTo>
                        <a:cubicBezTo>
                          <a:pt x="384941" y="116898"/>
                          <a:pt x="379673" y="109325"/>
                          <a:pt x="373910" y="102245"/>
                        </a:cubicBezTo>
                        <a:cubicBezTo>
                          <a:pt x="362467" y="88250"/>
                          <a:pt x="349048" y="76149"/>
                          <a:pt x="334066" y="66270"/>
                        </a:cubicBezTo>
                        <a:cubicBezTo>
                          <a:pt x="319001" y="56309"/>
                          <a:pt x="302125" y="48488"/>
                          <a:pt x="283931" y="43055"/>
                        </a:cubicBezTo>
                        <a:cubicBezTo>
                          <a:pt x="265656" y="37621"/>
                          <a:pt x="246063" y="34822"/>
                          <a:pt x="225729" y="34822"/>
                        </a:cubicBezTo>
                        <a:close/>
                      </a:path>
                    </a:pathLst>
                  </a:custGeom>
                  <a:solidFill>
                    <a:srgbClr val="1D1D1B"/>
                  </a:solidFill>
                  <a:ln w="8232" cap="flat">
                    <a:noFill/>
                    <a:prstDash val="solid"/>
                    <a:miter/>
                  </a:ln>
                </p:spPr>
                <p:txBody>
                  <a:bodyPr rtlCol="0" anchor="ctr"/>
                  <a:lstStyle/>
                  <a:p>
                    <a:endParaRPr lang="en-US"/>
                  </a:p>
                </p:txBody>
              </p:sp>
            </p:grpSp>
            <p:grpSp>
              <p:nvGrpSpPr>
                <p:cNvPr id="57" name="Gráfico 23">
                  <a:extLst>
                    <a:ext uri="{FF2B5EF4-FFF2-40B4-BE49-F238E27FC236}">
                      <a16:creationId xmlns:a16="http://schemas.microsoft.com/office/drawing/2014/main" id="{87E3F5E3-3214-8697-1138-DA67BB45769F}"/>
                    </a:ext>
                  </a:extLst>
                </p:cNvPr>
                <p:cNvGrpSpPr/>
                <p:nvPr/>
              </p:nvGrpSpPr>
              <p:grpSpPr>
                <a:xfrm>
                  <a:off x="2611277" y="5158848"/>
                  <a:ext cx="452692" cy="441908"/>
                  <a:chOff x="2611277" y="5158848"/>
                  <a:chExt cx="452692" cy="441908"/>
                </a:xfrm>
                <a:solidFill>
                  <a:srgbClr val="1D1D1B"/>
                </a:solidFill>
              </p:grpSpPr>
              <p:sp>
                <p:nvSpPr>
                  <p:cNvPr id="164" name="Forma Livre: Forma 163">
                    <a:extLst>
                      <a:ext uri="{FF2B5EF4-FFF2-40B4-BE49-F238E27FC236}">
                        <a16:creationId xmlns:a16="http://schemas.microsoft.com/office/drawing/2014/main" id="{D7B49F58-0A2A-80D9-9485-E558F30B1581}"/>
                      </a:ext>
                    </a:extLst>
                  </p:cNvPr>
                  <p:cNvSpPr/>
                  <p:nvPr/>
                </p:nvSpPr>
                <p:spPr>
                  <a:xfrm>
                    <a:off x="2628647" y="5176300"/>
                    <a:ext cx="417787" cy="407003"/>
                  </a:xfrm>
                  <a:custGeom>
                    <a:avLst/>
                    <a:gdLst>
                      <a:gd name="connsiteX0" fmla="*/ 0 w 417787"/>
                      <a:gd name="connsiteY0" fmla="*/ 203337 h 407003"/>
                      <a:gd name="connsiteX1" fmla="*/ 15641 w 417787"/>
                      <a:gd name="connsiteY1" fmla="*/ 123813 h 407003"/>
                      <a:gd name="connsiteX2" fmla="*/ 59108 w 417787"/>
                      <a:gd name="connsiteY2" fmla="*/ 59108 h 407003"/>
                      <a:gd name="connsiteX3" fmla="*/ 124719 w 417787"/>
                      <a:gd name="connsiteY3" fmla="*/ 15806 h 407003"/>
                      <a:gd name="connsiteX4" fmla="*/ 206383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6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2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3 w 417787"/>
                      <a:gd name="connsiteY30" fmla="*/ 203337 h 407003"/>
                      <a:gd name="connsiteX31" fmla="*/ 362632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9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1" y="123813"/>
                        </a:cubicBezTo>
                        <a:cubicBezTo>
                          <a:pt x="26096" y="99034"/>
                          <a:pt x="40585" y="77466"/>
                          <a:pt x="59108" y="59108"/>
                        </a:cubicBezTo>
                        <a:cubicBezTo>
                          <a:pt x="77713" y="40832"/>
                          <a:pt x="99528" y="26343"/>
                          <a:pt x="124719" y="15806"/>
                        </a:cubicBezTo>
                        <a:cubicBezTo>
                          <a:pt x="149910" y="5269"/>
                          <a:pt x="177158" y="0"/>
                          <a:pt x="206383" y="0"/>
                        </a:cubicBezTo>
                        <a:cubicBezTo>
                          <a:pt x="225235" y="0"/>
                          <a:pt x="243017" y="2305"/>
                          <a:pt x="259811" y="6833"/>
                        </a:cubicBezTo>
                        <a:cubicBezTo>
                          <a:pt x="276605" y="11443"/>
                          <a:pt x="292246" y="17699"/>
                          <a:pt x="306735" y="25685"/>
                        </a:cubicBezTo>
                        <a:cubicBezTo>
                          <a:pt x="321223" y="33670"/>
                          <a:pt x="334230" y="43137"/>
                          <a:pt x="345838" y="54086"/>
                        </a:cubicBezTo>
                        <a:cubicBezTo>
                          <a:pt x="357446" y="65035"/>
                          <a:pt x="367242" y="76889"/>
                          <a:pt x="375392" y="89567"/>
                        </a:cubicBezTo>
                        <a:lnTo>
                          <a:pt x="378849" y="10208"/>
                        </a:lnTo>
                        <a:lnTo>
                          <a:pt x="417788" y="10208"/>
                        </a:lnTo>
                        <a:lnTo>
                          <a:pt x="417788" y="396713"/>
                        </a:lnTo>
                        <a:lnTo>
                          <a:pt x="378849" y="396713"/>
                        </a:lnTo>
                        <a:lnTo>
                          <a:pt x="375392" y="317766"/>
                        </a:lnTo>
                        <a:cubicBezTo>
                          <a:pt x="367242" y="330526"/>
                          <a:pt x="357363" y="342216"/>
                          <a:pt x="345591" y="353082"/>
                        </a:cubicBezTo>
                        <a:cubicBezTo>
                          <a:pt x="333901" y="363867"/>
                          <a:pt x="320812" y="373334"/>
                          <a:pt x="306323" y="381319"/>
                        </a:cubicBezTo>
                        <a:cubicBezTo>
                          <a:pt x="291834" y="389304"/>
                          <a:pt x="276193" y="395643"/>
                          <a:pt x="259399" y="400171"/>
                        </a:cubicBezTo>
                        <a:cubicBezTo>
                          <a:pt x="242605" y="404781"/>
                          <a:pt x="224906" y="407004"/>
                          <a:pt x="206383" y="407004"/>
                        </a:cubicBezTo>
                        <a:cubicBezTo>
                          <a:pt x="177158" y="407004"/>
                          <a:pt x="149910" y="401735"/>
                          <a:pt x="124719" y="391198"/>
                        </a:cubicBezTo>
                        <a:cubicBezTo>
                          <a:pt x="99528" y="380660"/>
                          <a:pt x="77713" y="366172"/>
                          <a:pt x="59272" y="347896"/>
                        </a:cubicBezTo>
                        <a:cubicBezTo>
                          <a:pt x="40832" y="329620"/>
                          <a:pt x="26343" y="308052"/>
                          <a:pt x="15806" y="283191"/>
                        </a:cubicBezTo>
                        <a:cubicBezTo>
                          <a:pt x="5269" y="258411"/>
                          <a:pt x="0" y="231739"/>
                          <a:pt x="0" y="203255"/>
                        </a:cubicBezTo>
                        <a:close/>
                        <a:moveTo>
                          <a:pt x="44207" y="203337"/>
                        </a:moveTo>
                        <a:cubicBezTo>
                          <a:pt x="44207" y="226717"/>
                          <a:pt x="48570" y="248450"/>
                          <a:pt x="57214" y="268619"/>
                        </a:cubicBezTo>
                        <a:cubicBezTo>
                          <a:pt x="65858" y="288706"/>
                          <a:pt x="77713" y="306076"/>
                          <a:pt x="92696" y="320730"/>
                        </a:cubicBezTo>
                        <a:cubicBezTo>
                          <a:pt x="107678" y="335383"/>
                          <a:pt x="125295" y="346908"/>
                          <a:pt x="145382" y="355305"/>
                        </a:cubicBezTo>
                        <a:cubicBezTo>
                          <a:pt x="165469" y="363702"/>
                          <a:pt x="186955" y="367900"/>
                          <a:pt x="209841" y="367900"/>
                        </a:cubicBezTo>
                        <a:cubicBezTo>
                          <a:pt x="232726" y="367900"/>
                          <a:pt x="254213" y="363784"/>
                          <a:pt x="274299" y="355470"/>
                        </a:cubicBezTo>
                        <a:cubicBezTo>
                          <a:pt x="294386" y="347237"/>
                          <a:pt x="312003" y="335712"/>
                          <a:pt x="327151" y="320894"/>
                        </a:cubicBezTo>
                        <a:cubicBezTo>
                          <a:pt x="342298" y="306158"/>
                          <a:pt x="354152" y="288788"/>
                          <a:pt x="362796" y="268784"/>
                        </a:cubicBezTo>
                        <a:cubicBezTo>
                          <a:pt x="371440" y="248862"/>
                          <a:pt x="375803" y="226964"/>
                          <a:pt x="375803" y="203337"/>
                        </a:cubicBezTo>
                        <a:cubicBezTo>
                          <a:pt x="375803" y="179711"/>
                          <a:pt x="371440" y="158224"/>
                          <a:pt x="362632" y="138302"/>
                        </a:cubicBezTo>
                        <a:cubicBezTo>
                          <a:pt x="353823" y="118380"/>
                          <a:pt x="341969" y="101010"/>
                          <a:pt x="326986" y="86439"/>
                        </a:cubicBezTo>
                        <a:cubicBezTo>
                          <a:pt x="312003" y="71785"/>
                          <a:pt x="294386" y="60342"/>
                          <a:pt x="274299" y="51946"/>
                        </a:cubicBezTo>
                        <a:cubicBezTo>
                          <a:pt x="254213" y="43549"/>
                          <a:pt x="232726" y="39350"/>
                          <a:pt x="209841" y="39350"/>
                        </a:cubicBezTo>
                        <a:cubicBezTo>
                          <a:pt x="186955" y="39350"/>
                          <a:pt x="165386" y="43549"/>
                          <a:pt x="145135" y="51946"/>
                        </a:cubicBezTo>
                        <a:cubicBezTo>
                          <a:pt x="124884" y="60342"/>
                          <a:pt x="107349" y="71868"/>
                          <a:pt x="92449" y="86439"/>
                        </a:cubicBezTo>
                        <a:cubicBezTo>
                          <a:pt x="77548"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165" name="Forma Livre: Forma 164">
                    <a:extLst>
                      <a:ext uri="{FF2B5EF4-FFF2-40B4-BE49-F238E27FC236}">
                        <a16:creationId xmlns:a16="http://schemas.microsoft.com/office/drawing/2014/main" id="{50A2B677-99B9-8C79-1C96-D22D53140C17}"/>
                      </a:ext>
                    </a:extLst>
                  </p:cNvPr>
                  <p:cNvSpPr/>
                  <p:nvPr/>
                </p:nvSpPr>
                <p:spPr>
                  <a:xfrm>
                    <a:off x="2611277" y="5158848"/>
                    <a:ext cx="452692" cy="441908"/>
                  </a:xfrm>
                  <a:custGeom>
                    <a:avLst/>
                    <a:gdLst>
                      <a:gd name="connsiteX0" fmla="*/ 223753 w 452692"/>
                      <a:gd name="connsiteY0" fmla="*/ 441909 h 441908"/>
                      <a:gd name="connsiteX1" fmla="*/ 135421 w 452692"/>
                      <a:gd name="connsiteY1" fmla="*/ 424703 h 441908"/>
                      <a:gd name="connsiteX2" fmla="*/ 64459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6 w 452692"/>
                      <a:gd name="connsiteY6" fmla="*/ 64130 h 441908"/>
                      <a:gd name="connsiteX7" fmla="*/ 135503 w 452692"/>
                      <a:gd name="connsiteY7" fmla="*/ 17205 h 441908"/>
                      <a:gd name="connsiteX8" fmla="*/ 223918 w 452692"/>
                      <a:gd name="connsiteY8" fmla="*/ 0 h 441908"/>
                      <a:gd name="connsiteX9" fmla="*/ 281873 w 452692"/>
                      <a:gd name="connsiteY9" fmla="*/ 7491 h 441908"/>
                      <a:gd name="connsiteX10" fmla="*/ 332666 w 452692"/>
                      <a:gd name="connsiteY10" fmla="*/ 27907 h 441908"/>
                      <a:gd name="connsiteX11" fmla="*/ 375309 w 452692"/>
                      <a:gd name="connsiteY11" fmla="*/ 58861 h 441908"/>
                      <a:gd name="connsiteX12" fmla="*/ 377532 w 452692"/>
                      <a:gd name="connsiteY12" fmla="*/ 61001 h 441908"/>
                      <a:gd name="connsiteX13" fmla="*/ 379014 w 452692"/>
                      <a:gd name="connsiteY13" fmla="*/ 26837 h 441908"/>
                      <a:gd name="connsiteX14" fmla="*/ 396384 w 452692"/>
                      <a:gd name="connsiteY14" fmla="*/ 10208 h 441908"/>
                      <a:gd name="connsiteX15" fmla="*/ 435323 w 452692"/>
                      <a:gd name="connsiteY15" fmla="*/ 10208 h 441908"/>
                      <a:gd name="connsiteX16" fmla="*/ 452693 w 452692"/>
                      <a:gd name="connsiteY16" fmla="*/ 27578 h 441908"/>
                      <a:gd name="connsiteX17" fmla="*/ 452693 w 452692"/>
                      <a:gd name="connsiteY17" fmla="*/ 414083 h 441908"/>
                      <a:gd name="connsiteX18" fmla="*/ 435323 w 452692"/>
                      <a:gd name="connsiteY18" fmla="*/ 431453 h 441908"/>
                      <a:gd name="connsiteX19" fmla="*/ 396384 w 452692"/>
                      <a:gd name="connsiteY19" fmla="*/ 431453 h 441908"/>
                      <a:gd name="connsiteX20" fmla="*/ 379014 w 452692"/>
                      <a:gd name="connsiteY20" fmla="*/ 414825 h 441908"/>
                      <a:gd name="connsiteX21" fmla="*/ 377532 w 452692"/>
                      <a:gd name="connsiteY21" fmla="*/ 380743 h 441908"/>
                      <a:gd name="connsiteX22" fmla="*/ 374980 w 452692"/>
                      <a:gd name="connsiteY22" fmla="*/ 383130 h 441908"/>
                      <a:gd name="connsiteX23" fmla="*/ 332337 w 452692"/>
                      <a:gd name="connsiteY23" fmla="*/ 413837 h 441908"/>
                      <a:gd name="connsiteX24" fmla="*/ 281544 w 452692"/>
                      <a:gd name="connsiteY24" fmla="*/ 434253 h 441908"/>
                      <a:gd name="connsiteX25" fmla="*/ 223918 w 452692"/>
                      <a:gd name="connsiteY25" fmla="*/ 441744 h 441908"/>
                      <a:gd name="connsiteX26" fmla="*/ 223753 w 452692"/>
                      <a:gd name="connsiteY26" fmla="*/ 34822 h 441908"/>
                      <a:gd name="connsiteX27" fmla="*/ 148839 w 452692"/>
                      <a:gd name="connsiteY27" fmla="*/ 49311 h 441908"/>
                      <a:gd name="connsiteX28" fmla="*/ 88662 w 452692"/>
                      <a:gd name="connsiteY28" fmla="*/ 88991 h 441908"/>
                      <a:gd name="connsiteX29" fmla="*/ 48982 w 452692"/>
                      <a:gd name="connsiteY29" fmla="*/ 148016 h 441908"/>
                      <a:gd name="connsiteX30" fmla="*/ 34658 w 452692"/>
                      <a:gd name="connsiteY30" fmla="*/ 220872 h 441908"/>
                      <a:gd name="connsiteX31" fmla="*/ 49147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1 w 452692"/>
                      <a:gd name="connsiteY38" fmla="*/ 325916 h 441908"/>
                      <a:gd name="connsiteX39" fmla="*/ 397289 w 452692"/>
                      <a:gd name="connsiteY39" fmla="*/ 318507 h 441908"/>
                      <a:gd name="connsiteX40" fmla="*/ 410132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2 w 452692"/>
                      <a:gd name="connsiteY45" fmla="*/ 107843 h 441908"/>
                      <a:gd name="connsiteX46" fmla="*/ 397289 w 452692"/>
                      <a:gd name="connsiteY46" fmla="*/ 123896 h 441908"/>
                      <a:gd name="connsiteX47" fmla="*/ 378191 w 452692"/>
                      <a:gd name="connsiteY47" fmla="*/ 116487 h 441908"/>
                      <a:gd name="connsiteX48" fmla="*/ 351353 w 452692"/>
                      <a:gd name="connsiteY48" fmla="*/ 84216 h 441908"/>
                      <a:gd name="connsiteX49" fmla="*/ 315790 w 452692"/>
                      <a:gd name="connsiteY49" fmla="*/ 58367 h 441908"/>
                      <a:gd name="connsiteX50" fmla="*/ 272653 w 452692"/>
                      <a:gd name="connsiteY50" fmla="*/ 40997 h 441908"/>
                      <a:gd name="connsiteX51" fmla="*/ 223836 w 452692"/>
                      <a:gd name="connsiteY51" fmla="*/ 34740 h 441908"/>
                      <a:gd name="connsiteX52" fmla="*/ 227211 w 452692"/>
                      <a:gd name="connsiteY52" fmla="*/ 402640 h 441908"/>
                      <a:gd name="connsiteX53" fmla="*/ 156001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172 w 452692"/>
                      <a:gd name="connsiteY83" fmla="*/ 116404 h 441908"/>
                      <a:gd name="connsiteX84" fmla="*/ 284919 w 452692"/>
                      <a:gd name="connsiteY84" fmla="*/ 85451 h 441908"/>
                      <a:gd name="connsiteX85" fmla="*/ 227128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9" y="377697"/>
                        </a:cubicBezTo>
                        <a:cubicBezTo>
                          <a:pt x="44454" y="357857"/>
                          <a:pt x="28566" y="334230"/>
                          <a:pt x="17205" y="307475"/>
                        </a:cubicBezTo>
                        <a:cubicBezTo>
                          <a:pt x="5762" y="280638"/>
                          <a:pt x="0" y="251414"/>
                          <a:pt x="0" y="220707"/>
                        </a:cubicBezTo>
                        <a:cubicBezTo>
                          <a:pt x="0" y="190001"/>
                          <a:pt x="5680" y="161270"/>
                          <a:pt x="17041" y="134433"/>
                        </a:cubicBezTo>
                        <a:cubicBezTo>
                          <a:pt x="28319" y="107596"/>
                          <a:pt x="44207" y="83969"/>
                          <a:pt x="64376" y="64130"/>
                        </a:cubicBezTo>
                        <a:cubicBezTo>
                          <a:pt x="84463" y="44372"/>
                          <a:pt x="108337" y="28566"/>
                          <a:pt x="135503" y="17205"/>
                        </a:cubicBezTo>
                        <a:cubicBezTo>
                          <a:pt x="162752" y="5762"/>
                          <a:pt x="192470" y="0"/>
                          <a:pt x="223918" y="0"/>
                        </a:cubicBezTo>
                        <a:cubicBezTo>
                          <a:pt x="244169" y="0"/>
                          <a:pt x="263680" y="2552"/>
                          <a:pt x="281873" y="7491"/>
                        </a:cubicBezTo>
                        <a:cubicBezTo>
                          <a:pt x="299902" y="12431"/>
                          <a:pt x="317025" y="19263"/>
                          <a:pt x="332666" y="27907"/>
                        </a:cubicBezTo>
                        <a:cubicBezTo>
                          <a:pt x="348308" y="36551"/>
                          <a:pt x="362714" y="47006"/>
                          <a:pt x="375309" y="58861"/>
                        </a:cubicBezTo>
                        <a:cubicBezTo>
                          <a:pt x="376050" y="59602"/>
                          <a:pt x="376791" y="60342"/>
                          <a:pt x="377532" y="61001"/>
                        </a:cubicBezTo>
                        <a:lnTo>
                          <a:pt x="379014" y="26837"/>
                        </a:lnTo>
                        <a:cubicBezTo>
                          <a:pt x="379426" y="17535"/>
                          <a:pt x="387082" y="10208"/>
                          <a:pt x="396384" y="10208"/>
                        </a:cubicBezTo>
                        <a:lnTo>
                          <a:pt x="435323" y="10208"/>
                        </a:lnTo>
                        <a:cubicBezTo>
                          <a:pt x="444872" y="10208"/>
                          <a:pt x="452693" y="17946"/>
                          <a:pt x="452693" y="27578"/>
                        </a:cubicBezTo>
                        <a:lnTo>
                          <a:pt x="452693" y="414083"/>
                        </a:lnTo>
                        <a:cubicBezTo>
                          <a:pt x="452693" y="423633"/>
                          <a:pt x="444954" y="431453"/>
                          <a:pt x="435323" y="431453"/>
                        </a:cubicBezTo>
                        <a:lnTo>
                          <a:pt x="396384" y="431453"/>
                        </a:lnTo>
                        <a:cubicBezTo>
                          <a:pt x="387082" y="431453"/>
                          <a:pt x="379426" y="424127"/>
                          <a:pt x="379014" y="414825"/>
                        </a:cubicBezTo>
                        <a:lnTo>
                          <a:pt x="377532" y="380743"/>
                        </a:lnTo>
                        <a:cubicBezTo>
                          <a:pt x="376709" y="381566"/>
                          <a:pt x="375803" y="382389"/>
                          <a:pt x="374980" y="383130"/>
                        </a:cubicBezTo>
                        <a:cubicBezTo>
                          <a:pt x="362302" y="394820"/>
                          <a:pt x="347978" y="405111"/>
                          <a:pt x="332337" y="413837"/>
                        </a:cubicBezTo>
                        <a:cubicBezTo>
                          <a:pt x="316696" y="422480"/>
                          <a:pt x="299572" y="429395"/>
                          <a:pt x="281544" y="434253"/>
                        </a:cubicBezTo>
                        <a:cubicBezTo>
                          <a:pt x="263350" y="439192"/>
                          <a:pt x="243922" y="441744"/>
                          <a:pt x="223918" y="441744"/>
                        </a:cubicBezTo>
                        <a:close/>
                        <a:moveTo>
                          <a:pt x="223753" y="34822"/>
                        </a:moveTo>
                        <a:cubicBezTo>
                          <a:pt x="196998" y="34822"/>
                          <a:pt x="171725" y="39680"/>
                          <a:pt x="148839" y="49311"/>
                        </a:cubicBezTo>
                        <a:cubicBezTo>
                          <a:pt x="125789" y="58943"/>
                          <a:pt x="105538" y="72279"/>
                          <a:pt x="88662" y="88991"/>
                        </a:cubicBezTo>
                        <a:cubicBezTo>
                          <a:pt x="71785" y="105620"/>
                          <a:pt x="58449" y="125460"/>
                          <a:pt x="48982" y="148016"/>
                        </a:cubicBezTo>
                        <a:cubicBezTo>
                          <a:pt x="39515" y="170573"/>
                          <a:pt x="34658" y="195023"/>
                          <a:pt x="34658" y="220872"/>
                        </a:cubicBezTo>
                        <a:cubicBezTo>
                          <a:pt x="34658" y="246721"/>
                          <a:pt x="39515" y="271500"/>
                          <a:pt x="49147" y="293975"/>
                        </a:cubicBezTo>
                        <a:cubicBezTo>
                          <a:pt x="58778" y="316614"/>
                          <a:pt x="72115" y="336453"/>
                          <a:pt x="88908" y="353165"/>
                        </a:cubicBezTo>
                        <a:cubicBezTo>
                          <a:pt x="105702" y="369794"/>
                          <a:pt x="125871" y="383130"/>
                          <a:pt x="148839" y="392762"/>
                        </a:cubicBezTo>
                        <a:cubicBezTo>
                          <a:pt x="171808" y="402394"/>
                          <a:pt x="196998" y="407250"/>
                          <a:pt x="223753" y="407250"/>
                        </a:cubicBezTo>
                        <a:cubicBezTo>
                          <a:pt x="240712" y="407250"/>
                          <a:pt x="257012" y="405111"/>
                          <a:pt x="272241" y="400994"/>
                        </a:cubicBezTo>
                        <a:cubicBezTo>
                          <a:pt x="287636" y="396796"/>
                          <a:pt x="302124" y="390951"/>
                          <a:pt x="315378" y="383624"/>
                        </a:cubicBezTo>
                        <a:cubicBezTo>
                          <a:pt x="328632" y="376298"/>
                          <a:pt x="340651" y="367653"/>
                          <a:pt x="351271" y="357857"/>
                        </a:cubicBezTo>
                        <a:cubicBezTo>
                          <a:pt x="361808" y="348143"/>
                          <a:pt x="370864" y="337359"/>
                          <a:pt x="378191" y="325916"/>
                        </a:cubicBezTo>
                        <a:cubicBezTo>
                          <a:pt x="382307" y="319577"/>
                          <a:pt x="390045" y="316531"/>
                          <a:pt x="397289" y="318507"/>
                        </a:cubicBezTo>
                        <a:cubicBezTo>
                          <a:pt x="404616" y="320482"/>
                          <a:pt x="409803" y="326986"/>
                          <a:pt x="410132" y="334560"/>
                        </a:cubicBezTo>
                        <a:lnTo>
                          <a:pt x="412849" y="396960"/>
                        </a:lnTo>
                        <a:lnTo>
                          <a:pt x="417788" y="396960"/>
                        </a:lnTo>
                        <a:lnTo>
                          <a:pt x="417788" y="45113"/>
                        </a:lnTo>
                        <a:lnTo>
                          <a:pt x="412849" y="45113"/>
                        </a:lnTo>
                        <a:lnTo>
                          <a:pt x="410132" y="107843"/>
                        </a:lnTo>
                        <a:cubicBezTo>
                          <a:pt x="409803" y="115416"/>
                          <a:pt x="404616" y="121920"/>
                          <a:pt x="397289" y="123896"/>
                        </a:cubicBezTo>
                        <a:cubicBezTo>
                          <a:pt x="389963" y="125872"/>
                          <a:pt x="382225" y="122825"/>
                          <a:pt x="378191" y="116487"/>
                        </a:cubicBezTo>
                        <a:cubicBezTo>
                          <a:pt x="370864" y="105044"/>
                          <a:pt x="361808" y="94177"/>
                          <a:pt x="351353" y="84216"/>
                        </a:cubicBezTo>
                        <a:cubicBezTo>
                          <a:pt x="340898" y="74337"/>
                          <a:pt x="328879" y="65611"/>
                          <a:pt x="315790" y="58367"/>
                        </a:cubicBezTo>
                        <a:cubicBezTo>
                          <a:pt x="302618" y="51040"/>
                          <a:pt x="288047" y="45195"/>
                          <a:pt x="272653" y="40997"/>
                        </a:cubicBezTo>
                        <a:cubicBezTo>
                          <a:pt x="257423" y="36880"/>
                          <a:pt x="240959" y="34740"/>
                          <a:pt x="223836" y="34740"/>
                        </a:cubicBezTo>
                        <a:close/>
                        <a:moveTo>
                          <a:pt x="227211" y="402640"/>
                        </a:moveTo>
                        <a:cubicBezTo>
                          <a:pt x="202102" y="402640"/>
                          <a:pt x="178146" y="397948"/>
                          <a:pt x="156001" y="388728"/>
                        </a:cubicBezTo>
                        <a:cubicBezTo>
                          <a:pt x="133939" y="379508"/>
                          <a:pt x="114429" y="366665"/>
                          <a:pt x="97882" y="350612"/>
                        </a:cubicBezTo>
                        <a:cubicBezTo>
                          <a:pt x="81335" y="334477"/>
                          <a:pt x="68081" y="315049"/>
                          <a:pt x="58531" y="292986"/>
                        </a:cubicBezTo>
                        <a:cubicBezTo>
                          <a:pt x="48982" y="270842"/>
                          <a:pt x="44125" y="246557"/>
                          <a:pt x="44125" y="220872"/>
                        </a:cubicBezTo>
                        <a:cubicBezTo>
                          <a:pt x="44125" y="195187"/>
                          <a:pt x="48982" y="170985"/>
                          <a:pt x="58531" y="148922"/>
                        </a:cubicBezTo>
                        <a:cubicBezTo>
                          <a:pt x="67998" y="127024"/>
                          <a:pt x="81170" y="107678"/>
                          <a:pt x="97552" y="91543"/>
                        </a:cubicBezTo>
                        <a:cubicBezTo>
                          <a:pt x="113935" y="75408"/>
                          <a:pt x="133528" y="62565"/>
                          <a:pt x="155755" y="53345"/>
                        </a:cubicBezTo>
                        <a:cubicBezTo>
                          <a:pt x="177982" y="44125"/>
                          <a:pt x="202020" y="39433"/>
                          <a:pt x="227128" y="39433"/>
                        </a:cubicBezTo>
                        <a:cubicBezTo>
                          <a:pt x="252237" y="39433"/>
                          <a:pt x="276193" y="44125"/>
                          <a:pt x="298338" y="53345"/>
                        </a:cubicBezTo>
                        <a:cubicBezTo>
                          <a:pt x="320318" y="62565"/>
                          <a:pt x="339910" y="75408"/>
                          <a:pt x="356457" y="91460"/>
                        </a:cubicBezTo>
                        <a:cubicBezTo>
                          <a:pt x="373004" y="107596"/>
                          <a:pt x="386258" y="126859"/>
                          <a:pt x="395890" y="148840"/>
                        </a:cubicBezTo>
                        <a:cubicBezTo>
                          <a:pt x="405604" y="170985"/>
                          <a:pt x="410544" y="195187"/>
                          <a:pt x="410544" y="220872"/>
                        </a:cubicBezTo>
                        <a:cubicBezTo>
                          <a:pt x="410544" y="246557"/>
                          <a:pt x="405687" y="271171"/>
                          <a:pt x="396137" y="293234"/>
                        </a:cubicBezTo>
                        <a:cubicBezTo>
                          <a:pt x="386670" y="315214"/>
                          <a:pt x="373334" y="334560"/>
                          <a:pt x="356622" y="350860"/>
                        </a:cubicBezTo>
                        <a:cubicBezTo>
                          <a:pt x="339993" y="367077"/>
                          <a:pt x="320318" y="379920"/>
                          <a:pt x="298255" y="389057"/>
                        </a:cubicBezTo>
                        <a:cubicBezTo>
                          <a:pt x="276110" y="398113"/>
                          <a:pt x="252237" y="402723"/>
                          <a:pt x="227128" y="402723"/>
                        </a:cubicBezTo>
                        <a:close/>
                        <a:moveTo>
                          <a:pt x="227211" y="74090"/>
                        </a:moveTo>
                        <a:cubicBezTo>
                          <a:pt x="206712" y="74090"/>
                          <a:pt x="187202" y="77877"/>
                          <a:pt x="169173" y="85369"/>
                        </a:cubicBezTo>
                        <a:cubicBezTo>
                          <a:pt x="151144" y="92860"/>
                          <a:pt x="135256" y="103233"/>
                          <a:pt x="122002" y="116240"/>
                        </a:cubicBezTo>
                        <a:cubicBezTo>
                          <a:pt x="108831" y="129247"/>
                          <a:pt x="98211" y="144888"/>
                          <a:pt x="90473" y="162670"/>
                        </a:cubicBezTo>
                        <a:cubicBezTo>
                          <a:pt x="82817" y="180369"/>
                          <a:pt x="78947" y="199962"/>
                          <a:pt x="78947" y="220872"/>
                        </a:cubicBezTo>
                        <a:cubicBezTo>
                          <a:pt x="78947" y="241782"/>
                          <a:pt x="82817" y="261457"/>
                          <a:pt x="90473" y="279239"/>
                        </a:cubicBezTo>
                        <a:cubicBezTo>
                          <a:pt x="98211" y="297185"/>
                          <a:pt x="108831" y="312827"/>
                          <a:pt x="122167" y="325751"/>
                        </a:cubicBezTo>
                        <a:cubicBezTo>
                          <a:pt x="135503" y="338758"/>
                          <a:pt x="151391" y="349213"/>
                          <a:pt x="169420" y="356705"/>
                        </a:cubicBezTo>
                        <a:cubicBezTo>
                          <a:pt x="187284" y="364196"/>
                          <a:pt x="206712" y="367983"/>
                          <a:pt x="227211" y="367983"/>
                        </a:cubicBezTo>
                        <a:cubicBezTo>
                          <a:pt x="247709" y="367983"/>
                          <a:pt x="267220" y="364278"/>
                          <a:pt x="285084" y="356869"/>
                        </a:cubicBezTo>
                        <a:cubicBezTo>
                          <a:pt x="303030" y="349460"/>
                          <a:pt x="318918" y="339087"/>
                          <a:pt x="332419" y="325916"/>
                        </a:cubicBezTo>
                        <a:cubicBezTo>
                          <a:pt x="345838" y="312827"/>
                          <a:pt x="356622" y="297185"/>
                          <a:pt x="364278" y="279403"/>
                        </a:cubicBezTo>
                        <a:cubicBezTo>
                          <a:pt x="371934" y="261704"/>
                          <a:pt x="375803" y="242029"/>
                          <a:pt x="375803" y="220872"/>
                        </a:cubicBezTo>
                        <a:cubicBezTo>
                          <a:pt x="375803" y="199715"/>
                          <a:pt x="371852" y="180451"/>
                          <a:pt x="364113" y="162834"/>
                        </a:cubicBezTo>
                        <a:cubicBezTo>
                          <a:pt x="356293" y="145053"/>
                          <a:pt x="345509" y="129411"/>
                          <a:pt x="332172" y="116404"/>
                        </a:cubicBezTo>
                        <a:cubicBezTo>
                          <a:pt x="318836" y="103397"/>
                          <a:pt x="302948" y="92942"/>
                          <a:pt x="284919" y="85451"/>
                        </a:cubicBezTo>
                        <a:cubicBezTo>
                          <a:pt x="267055" y="77960"/>
                          <a:pt x="247627" y="74173"/>
                          <a:pt x="227128" y="74173"/>
                        </a:cubicBezTo>
                        <a:close/>
                      </a:path>
                    </a:pathLst>
                  </a:custGeom>
                  <a:solidFill>
                    <a:srgbClr val="1D1D1B"/>
                  </a:solidFill>
                  <a:ln w="8232" cap="flat">
                    <a:noFill/>
                    <a:prstDash val="solid"/>
                    <a:miter/>
                  </a:ln>
                </p:spPr>
                <p:txBody>
                  <a:bodyPr rtlCol="0" anchor="ctr"/>
                  <a:lstStyle/>
                  <a:p>
                    <a:endParaRPr lang="en-US"/>
                  </a:p>
                </p:txBody>
              </p:sp>
            </p:grpSp>
            <p:grpSp>
              <p:nvGrpSpPr>
                <p:cNvPr id="58" name="Gráfico 23">
                  <a:extLst>
                    <a:ext uri="{FF2B5EF4-FFF2-40B4-BE49-F238E27FC236}">
                      <a16:creationId xmlns:a16="http://schemas.microsoft.com/office/drawing/2014/main" id="{79D19188-3B37-BA31-E176-485FA4A63353}"/>
                    </a:ext>
                  </a:extLst>
                </p:cNvPr>
                <p:cNvGrpSpPr/>
                <p:nvPr/>
              </p:nvGrpSpPr>
              <p:grpSpPr>
                <a:xfrm>
                  <a:off x="3320570" y="5158930"/>
                  <a:ext cx="434753" cy="621619"/>
                  <a:chOff x="3320570" y="5158930"/>
                  <a:chExt cx="434753" cy="621619"/>
                </a:xfrm>
                <a:solidFill>
                  <a:srgbClr val="1D1D1B"/>
                </a:solidFill>
              </p:grpSpPr>
              <p:sp>
                <p:nvSpPr>
                  <p:cNvPr id="162" name="Forma Livre: Forma 161">
                    <a:extLst>
                      <a:ext uri="{FF2B5EF4-FFF2-40B4-BE49-F238E27FC236}">
                        <a16:creationId xmlns:a16="http://schemas.microsoft.com/office/drawing/2014/main" id="{DDF5BB66-33EF-25C3-A886-F951F6284F55}"/>
                      </a:ext>
                    </a:extLst>
                  </p:cNvPr>
                  <p:cNvSpPr/>
                  <p:nvPr/>
                </p:nvSpPr>
                <p:spPr>
                  <a:xfrm>
                    <a:off x="3337940" y="5176465"/>
                    <a:ext cx="399923" cy="586714"/>
                  </a:xfrm>
                  <a:custGeom>
                    <a:avLst/>
                    <a:gdLst>
                      <a:gd name="connsiteX0" fmla="*/ 44207 w 399923"/>
                      <a:gd name="connsiteY0" fmla="*/ 203173 h 586714"/>
                      <a:gd name="connsiteX1" fmla="*/ 57955 w 399923"/>
                      <a:gd name="connsiteY1" fmla="*/ 271253 h 586714"/>
                      <a:gd name="connsiteX2" fmla="*/ 94589 w 399923"/>
                      <a:gd name="connsiteY2" fmla="*/ 322952 h 586714"/>
                      <a:gd name="connsiteX3" fmla="*/ 147275 w 399923"/>
                      <a:gd name="connsiteY3" fmla="*/ 355799 h 586714"/>
                      <a:gd name="connsiteX4" fmla="*/ 209100 w 399923"/>
                      <a:gd name="connsiteY4" fmla="*/ 367242 h 586714"/>
                      <a:gd name="connsiteX5" fmla="*/ 254295 w 399923"/>
                      <a:gd name="connsiteY5" fmla="*/ 361314 h 586714"/>
                      <a:gd name="connsiteX6" fmla="*/ 294551 w 399923"/>
                      <a:gd name="connsiteY6" fmla="*/ 344356 h 586714"/>
                      <a:gd name="connsiteX7" fmla="*/ 328550 w 399923"/>
                      <a:gd name="connsiteY7" fmla="*/ 317684 h 586714"/>
                      <a:gd name="connsiteX8" fmla="*/ 354482 w 399923"/>
                      <a:gd name="connsiteY8" fmla="*/ 282202 h 586714"/>
                      <a:gd name="connsiteX9" fmla="*/ 399924 w 399923"/>
                      <a:gd name="connsiteY9" fmla="*/ 282202 h 586714"/>
                      <a:gd name="connsiteX10" fmla="*/ 370535 w 399923"/>
                      <a:gd name="connsiteY10" fmla="*/ 332749 h 586714"/>
                      <a:gd name="connsiteX11" fmla="*/ 326821 w 399923"/>
                      <a:gd name="connsiteY11" fmla="*/ 372264 h 586714"/>
                      <a:gd name="connsiteX12" fmla="*/ 271665 w 399923"/>
                      <a:gd name="connsiteY12" fmla="*/ 397866 h 586714"/>
                      <a:gd name="connsiteX13" fmla="*/ 208359 w 399923"/>
                      <a:gd name="connsiteY13" fmla="*/ 407004 h 586714"/>
                      <a:gd name="connsiteX14" fmla="*/ 126283 w 399923"/>
                      <a:gd name="connsiteY14" fmla="*/ 391198 h 586714"/>
                      <a:gd name="connsiteX15" fmla="*/ 60096 w 399923"/>
                      <a:gd name="connsiteY15" fmla="*/ 347732 h 586714"/>
                      <a:gd name="connsiteX16" fmla="*/ 16053 w 399923"/>
                      <a:gd name="connsiteY16" fmla="*/ 282861 h 586714"/>
                      <a:gd name="connsiteX17" fmla="*/ 0 w 399923"/>
                      <a:gd name="connsiteY17" fmla="*/ 203337 h 586714"/>
                      <a:gd name="connsiteX18" fmla="*/ 16053 w 399923"/>
                      <a:gd name="connsiteY18" fmla="*/ 123814 h 586714"/>
                      <a:gd name="connsiteX19" fmla="*/ 60096 w 399923"/>
                      <a:gd name="connsiteY19" fmla="*/ 59108 h 586714"/>
                      <a:gd name="connsiteX20" fmla="*/ 126283 w 399923"/>
                      <a:gd name="connsiteY20" fmla="*/ 15806 h 586714"/>
                      <a:gd name="connsiteX21" fmla="*/ 208359 w 399923"/>
                      <a:gd name="connsiteY21" fmla="*/ 0 h 586714"/>
                      <a:gd name="connsiteX22" fmla="*/ 271501 w 399923"/>
                      <a:gd name="connsiteY22" fmla="*/ 8973 h 586714"/>
                      <a:gd name="connsiteX23" fmla="*/ 326245 w 399923"/>
                      <a:gd name="connsiteY23" fmla="*/ 34329 h 586714"/>
                      <a:gd name="connsiteX24" fmla="*/ 369958 w 399923"/>
                      <a:gd name="connsiteY24" fmla="*/ 73844 h 586714"/>
                      <a:gd name="connsiteX25" fmla="*/ 399924 w 399923"/>
                      <a:gd name="connsiteY25" fmla="*/ 124801 h 586714"/>
                      <a:gd name="connsiteX26" fmla="*/ 354482 w 399923"/>
                      <a:gd name="connsiteY26" fmla="*/ 124801 h 586714"/>
                      <a:gd name="connsiteX27" fmla="*/ 328880 w 399923"/>
                      <a:gd name="connsiteY27" fmla="*/ 89156 h 586714"/>
                      <a:gd name="connsiteX28" fmla="*/ 294880 w 399923"/>
                      <a:gd name="connsiteY28" fmla="*/ 62236 h 586714"/>
                      <a:gd name="connsiteX29" fmla="*/ 254460 w 399923"/>
                      <a:gd name="connsiteY29" fmla="*/ 45278 h 586714"/>
                      <a:gd name="connsiteX30" fmla="*/ 209017 w 399923"/>
                      <a:gd name="connsiteY30" fmla="*/ 39350 h 586714"/>
                      <a:gd name="connsiteX31" fmla="*/ 146781 w 399923"/>
                      <a:gd name="connsiteY31" fmla="*/ 50958 h 586714"/>
                      <a:gd name="connsiteX32" fmla="*/ 94095 w 399923"/>
                      <a:gd name="connsiteY32" fmla="*/ 83969 h 586714"/>
                      <a:gd name="connsiteX33" fmla="*/ 57626 w 399923"/>
                      <a:gd name="connsiteY33" fmla="*/ 135668 h 586714"/>
                      <a:gd name="connsiteX34" fmla="*/ 44043 w 399923"/>
                      <a:gd name="connsiteY34" fmla="*/ 203419 h 586714"/>
                      <a:gd name="connsiteX35" fmla="*/ 181604 w 399923"/>
                      <a:gd name="connsiteY35" fmla="*/ 463395 h 586714"/>
                      <a:gd name="connsiteX36" fmla="*/ 207536 w 399923"/>
                      <a:gd name="connsiteY36" fmla="*/ 393914 h 586714"/>
                      <a:gd name="connsiteX37" fmla="*/ 234208 w 399923"/>
                      <a:gd name="connsiteY37" fmla="*/ 394326 h 586714"/>
                      <a:gd name="connsiteX38" fmla="*/ 215933 w 399923"/>
                      <a:gd name="connsiteY38" fmla="*/ 441662 h 586714"/>
                      <a:gd name="connsiteX39" fmla="*/ 237913 w 399923"/>
                      <a:gd name="connsiteY39" fmla="*/ 448742 h 586714"/>
                      <a:gd name="connsiteX40" fmla="*/ 256435 w 399923"/>
                      <a:gd name="connsiteY40" fmla="*/ 461337 h 586714"/>
                      <a:gd name="connsiteX41" fmla="*/ 269196 w 399923"/>
                      <a:gd name="connsiteY41" fmla="*/ 480189 h 586714"/>
                      <a:gd name="connsiteX42" fmla="*/ 273970 w 399923"/>
                      <a:gd name="connsiteY42" fmla="*/ 505791 h 586714"/>
                      <a:gd name="connsiteX43" fmla="*/ 266726 w 399923"/>
                      <a:gd name="connsiteY43" fmla="*/ 537485 h 586714"/>
                      <a:gd name="connsiteX44" fmla="*/ 247627 w 399923"/>
                      <a:gd name="connsiteY44" fmla="*/ 563252 h 586714"/>
                      <a:gd name="connsiteX45" fmla="*/ 221119 w 399923"/>
                      <a:gd name="connsiteY45" fmla="*/ 580458 h 586714"/>
                      <a:gd name="connsiteX46" fmla="*/ 191565 w 399923"/>
                      <a:gd name="connsiteY46" fmla="*/ 586714 h 586714"/>
                      <a:gd name="connsiteX47" fmla="*/ 164316 w 399923"/>
                      <a:gd name="connsiteY47" fmla="*/ 584821 h 586714"/>
                      <a:gd name="connsiteX48" fmla="*/ 140443 w 399923"/>
                      <a:gd name="connsiteY48" fmla="*/ 576836 h 586714"/>
                      <a:gd name="connsiteX49" fmla="*/ 150404 w 399923"/>
                      <a:gd name="connsiteY49" fmla="*/ 550163 h 586714"/>
                      <a:gd name="connsiteX50" fmla="*/ 169256 w 399923"/>
                      <a:gd name="connsiteY50" fmla="*/ 555679 h 586714"/>
                      <a:gd name="connsiteX51" fmla="*/ 188931 w 399923"/>
                      <a:gd name="connsiteY51" fmla="*/ 556996 h 586714"/>
                      <a:gd name="connsiteX52" fmla="*/ 206877 w 399923"/>
                      <a:gd name="connsiteY52" fmla="*/ 552962 h 586714"/>
                      <a:gd name="connsiteX53" fmla="*/ 223506 w 399923"/>
                      <a:gd name="connsiteY53" fmla="*/ 542095 h 586714"/>
                      <a:gd name="connsiteX54" fmla="*/ 235937 w 399923"/>
                      <a:gd name="connsiteY54" fmla="*/ 526042 h 586714"/>
                      <a:gd name="connsiteX55" fmla="*/ 240876 w 399923"/>
                      <a:gd name="connsiteY55" fmla="*/ 506614 h 586714"/>
                      <a:gd name="connsiteX56" fmla="*/ 235361 w 399923"/>
                      <a:gd name="connsiteY56" fmla="*/ 485622 h 586714"/>
                      <a:gd name="connsiteX57" fmla="*/ 221201 w 399923"/>
                      <a:gd name="connsiteY57" fmla="*/ 472450 h 586714"/>
                      <a:gd name="connsiteX58" fmla="*/ 202349 w 399923"/>
                      <a:gd name="connsiteY58" fmla="*/ 465618 h 586714"/>
                      <a:gd name="connsiteX59" fmla="*/ 182098 w 399923"/>
                      <a:gd name="connsiteY59" fmla="*/ 463560 h 586714"/>
                      <a:gd name="connsiteX60" fmla="*/ 182098 w 399923"/>
                      <a:gd name="connsiteY60" fmla="*/ 463148 h 586714"/>
                      <a:gd name="connsiteX61" fmla="*/ 181686 w 399923"/>
                      <a:gd name="connsiteY61" fmla="*/ 463560 h 5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9923" h="58671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5"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2"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1" y="8973"/>
                        </a:cubicBezTo>
                        <a:cubicBezTo>
                          <a:pt x="291505" y="14983"/>
                          <a:pt x="309698" y="23380"/>
                          <a:pt x="326245" y="34329"/>
                        </a:cubicBezTo>
                        <a:cubicBezTo>
                          <a:pt x="342792" y="45278"/>
                          <a:pt x="357363" y="58449"/>
                          <a:pt x="369958" y="73844"/>
                        </a:cubicBezTo>
                        <a:cubicBezTo>
                          <a:pt x="382554" y="89238"/>
                          <a:pt x="392515" y="106197"/>
                          <a:pt x="399924" y="124801"/>
                        </a:cubicBezTo>
                        <a:lnTo>
                          <a:pt x="354482" y="124801"/>
                        </a:lnTo>
                        <a:cubicBezTo>
                          <a:pt x="347649" y="111547"/>
                          <a:pt x="339087" y="99693"/>
                          <a:pt x="328880" y="89156"/>
                        </a:cubicBezTo>
                        <a:cubicBezTo>
                          <a:pt x="318671" y="78618"/>
                          <a:pt x="307393" y="69645"/>
                          <a:pt x="294880" y="62236"/>
                        </a:cubicBezTo>
                        <a:cubicBezTo>
                          <a:pt x="282449" y="54827"/>
                          <a:pt x="268949" y="49229"/>
                          <a:pt x="254460" y="45278"/>
                        </a:cubicBezTo>
                        <a:cubicBezTo>
                          <a:pt x="239971" y="41326"/>
                          <a:pt x="224823"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0" y="155920"/>
                          <a:pt x="44043" y="178476"/>
                          <a:pt x="44043" y="203419"/>
                        </a:cubicBezTo>
                        <a:close/>
                        <a:moveTo>
                          <a:pt x="181604" y="463395"/>
                        </a:moveTo>
                        <a:lnTo>
                          <a:pt x="207536" y="393914"/>
                        </a:lnTo>
                        <a:lnTo>
                          <a:pt x="234208" y="394326"/>
                        </a:lnTo>
                        <a:lnTo>
                          <a:pt x="215933" y="441662"/>
                        </a:lnTo>
                        <a:cubicBezTo>
                          <a:pt x="223589" y="443226"/>
                          <a:pt x="230833" y="445531"/>
                          <a:pt x="237913" y="448742"/>
                        </a:cubicBezTo>
                        <a:cubicBezTo>
                          <a:pt x="244910" y="451952"/>
                          <a:pt x="251084" y="456150"/>
                          <a:pt x="256435" y="461337"/>
                        </a:cubicBezTo>
                        <a:cubicBezTo>
                          <a:pt x="261786" y="466523"/>
                          <a:pt x="266067" y="472862"/>
                          <a:pt x="269196" y="480189"/>
                        </a:cubicBezTo>
                        <a:cubicBezTo>
                          <a:pt x="272406" y="487598"/>
                          <a:pt x="273970" y="496077"/>
                          <a:pt x="273970" y="505791"/>
                        </a:cubicBezTo>
                        <a:cubicBezTo>
                          <a:pt x="273970" y="516987"/>
                          <a:pt x="271583" y="527524"/>
                          <a:pt x="266726" y="537485"/>
                        </a:cubicBezTo>
                        <a:cubicBezTo>
                          <a:pt x="261869" y="547447"/>
                          <a:pt x="255530" y="556008"/>
                          <a:pt x="247627" y="563252"/>
                        </a:cubicBezTo>
                        <a:cubicBezTo>
                          <a:pt x="239724" y="570497"/>
                          <a:pt x="230915" y="576260"/>
                          <a:pt x="221119" y="580458"/>
                        </a:cubicBezTo>
                        <a:cubicBezTo>
                          <a:pt x="211323" y="584656"/>
                          <a:pt x="201444" y="586714"/>
                          <a:pt x="191565" y="586714"/>
                        </a:cubicBezTo>
                        <a:cubicBezTo>
                          <a:pt x="181686" y="586714"/>
                          <a:pt x="172795" y="586056"/>
                          <a:pt x="164316" y="584821"/>
                        </a:cubicBezTo>
                        <a:cubicBezTo>
                          <a:pt x="155755" y="583586"/>
                          <a:pt x="147852" y="580870"/>
                          <a:pt x="140443" y="576836"/>
                        </a:cubicBezTo>
                        <a:lnTo>
                          <a:pt x="150404" y="550163"/>
                        </a:lnTo>
                        <a:cubicBezTo>
                          <a:pt x="156743" y="552962"/>
                          <a:pt x="163081" y="554773"/>
                          <a:pt x="169256" y="555679"/>
                        </a:cubicBezTo>
                        <a:cubicBezTo>
                          <a:pt x="175512" y="556584"/>
                          <a:pt x="182015" y="556996"/>
                          <a:pt x="188931" y="556996"/>
                        </a:cubicBezTo>
                        <a:cubicBezTo>
                          <a:pt x="194776" y="556996"/>
                          <a:pt x="200785" y="555679"/>
                          <a:pt x="206877" y="552962"/>
                        </a:cubicBezTo>
                        <a:cubicBezTo>
                          <a:pt x="212969" y="550245"/>
                          <a:pt x="218485" y="546623"/>
                          <a:pt x="223506" y="542095"/>
                        </a:cubicBezTo>
                        <a:cubicBezTo>
                          <a:pt x="228528" y="537568"/>
                          <a:pt x="232562" y="532134"/>
                          <a:pt x="235937" y="526042"/>
                        </a:cubicBezTo>
                        <a:cubicBezTo>
                          <a:pt x="239230" y="519951"/>
                          <a:pt x="240876" y="513447"/>
                          <a:pt x="240876" y="506614"/>
                        </a:cubicBezTo>
                        <a:cubicBezTo>
                          <a:pt x="240876" y="498217"/>
                          <a:pt x="239065" y="491220"/>
                          <a:pt x="235361" y="485622"/>
                        </a:cubicBezTo>
                        <a:cubicBezTo>
                          <a:pt x="231656" y="480024"/>
                          <a:pt x="226964" y="475661"/>
                          <a:pt x="221201" y="472450"/>
                        </a:cubicBezTo>
                        <a:cubicBezTo>
                          <a:pt x="215439" y="469240"/>
                          <a:pt x="209182" y="467017"/>
                          <a:pt x="202349" y="465618"/>
                        </a:cubicBezTo>
                        <a:cubicBezTo>
                          <a:pt x="195517" y="464218"/>
                          <a:pt x="188766" y="463560"/>
                          <a:pt x="182098" y="463560"/>
                        </a:cubicBezTo>
                        <a:lnTo>
                          <a:pt x="182098" y="463148"/>
                        </a:lnTo>
                        <a:lnTo>
                          <a:pt x="181686" y="463560"/>
                        </a:lnTo>
                        <a:close/>
                      </a:path>
                    </a:pathLst>
                  </a:custGeom>
                  <a:solidFill>
                    <a:srgbClr val="1D1D1B"/>
                  </a:solidFill>
                  <a:ln w="8232" cap="flat">
                    <a:noFill/>
                    <a:prstDash val="solid"/>
                    <a:miter/>
                  </a:ln>
                </p:spPr>
                <p:txBody>
                  <a:bodyPr rtlCol="0" anchor="ctr"/>
                  <a:lstStyle/>
                  <a:p>
                    <a:endParaRPr lang="en-US"/>
                  </a:p>
                </p:txBody>
              </p:sp>
              <p:sp>
                <p:nvSpPr>
                  <p:cNvPr id="163" name="Forma Livre: Forma 162">
                    <a:extLst>
                      <a:ext uri="{FF2B5EF4-FFF2-40B4-BE49-F238E27FC236}">
                        <a16:creationId xmlns:a16="http://schemas.microsoft.com/office/drawing/2014/main" id="{41CB69F6-CC3B-4FC7-D294-98A8DBAB9CDC}"/>
                      </a:ext>
                    </a:extLst>
                  </p:cNvPr>
                  <p:cNvSpPr/>
                  <p:nvPr/>
                </p:nvSpPr>
                <p:spPr>
                  <a:xfrm>
                    <a:off x="3320570" y="5158930"/>
                    <a:ext cx="434753" cy="621619"/>
                  </a:xfrm>
                  <a:custGeom>
                    <a:avLst/>
                    <a:gdLst>
                      <a:gd name="connsiteX0" fmla="*/ 208853 w 434753"/>
                      <a:gd name="connsiteY0" fmla="*/ 621537 h 621619"/>
                      <a:gd name="connsiteX1" fmla="*/ 178970 w 434753"/>
                      <a:gd name="connsiteY1" fmla="*/ 619479 h 621619"/>
                      <a:gd name="connsiteX2" fmla="*/ 149334 w 434753"/>
                      <a:gd name="connsiteY2" fmla="*/ 609518 h 621619"/>
                      <a:gd name="connsiteX3" fmla="*/ 141431 w 434753"/>
                      <a:gd name="connsiteY3" fmla="*/ 588278 h 621619"/>
                      <a:gd name="connsiteX4" fmla="*/ 151392 w 434753"/>
                      <a:gd name="connsiteY4" fmla="*/ 561606 h 621619"/>
                      <a:gd name="connsiteX5" fmla="*/ 160941 w 434753"/>
                      <a:gd name="connsiteY5" fmla="*/ 551645 h 621619"/>
                      <a:gd name="connsiteX6" fmla="*/ 174689 w 434753"/>
                      <a:gd name="connsiteY6" fmla="*/ 551727 h 621619"/>
                      <a:gd name="connsiteX7" fmla="*/ 189013 w 434753"/>
                      <a:gd name="connsiteY7" fmla="*/ 555925 h 621619"/>
                      <a:gd name="connsiteX8" fmla="*/ 206219 w 434753"/>
                      <a:gd name="connsiteY8" fmla="*/ 557078 h 621619"/>
                      <a:gd name="connsiteX9" fmla="*/ 217250 w 434753"/>
                      <a:gd name="connsiteY9" fmla="*/ 554526 h 621619"/>
                      <a:gd name="connsiteX10" fmla="*/ 229022 w 434753"/>
                      <a:gd name="connsiteY10" fmla="*/ 546788 h 621619"/>
                      <a:gd name="connsiteX11" fmla="*/ 237913 w 434753"/>
                      <a:gd name="connsiteY11" fmla="*/ 535262 h 621619"/>
                      <a:gd name="connsiteX12" fmla="*/ 240794 w 434753"/>
                      <a:gd name="connsiteY12" fmla="*/ 524066 h 621619"/>
                      <a:gd name="connsiteX13" fmla="*/ 238160 w 434753"/>
                      <a:gd name="connsiteY13" fmla="*/ 512624 h 621619"/>
                      <a:gd name="connsiteX14" fmla="*/ 230092 w 434753"/>
                      <a:gd name="connsiteY14" fmla="*/ 505050 h 621619"/>
                      <a:gd name="connsiteX15" fmla="*/ 216180 w 434753"/>
                      <a:gd name="connsiteY15" fmla="*/ 500028 h 621619"/>
                      <a:gd name="connsiteX16" fmla="*/ 199386 w 434753"/>
                      <a:gd name="connsiteY16" fmla="*/ 498299 h 621619"/>
                      <a:gd name="connsiteX17" fmla="*/ 187531 w 434753"/>
                      <a:gd name="connsiteY17" fmla="*/ 493607 h 621619"/>
                      <a:gd name="connsiteX18" fmla="*/ 182757 w 434753"/>
                      <a:gd name="connsiteY18" fmla="*/ 474838 h 621619"/>
                      <a:gd name="connsiteX19" fmla="*/ 195764 w 434753"/>
                      <a:gd name="connsiteY19" fmla="*/ 440015 h 621619"/>
                      <a:gd name="connsiteX20" fmla="*/ 137068 w 434753"/>
                      <a:gd name="connsiteY20" fmla="*/ 424703 h 621619"/>
                      <a:gd name="connsiteX21" fmla="*/ 65282 w 434753"/>
                      <a:gd name="connsiteY21" fmla="*/ 377532 h 621619"/>
                      <a:gd name="connsiteX22" fmla="*/ 17453 w 434753"/>
                      <a:gd name="connsiteY22" fmla="*/ 307146 h 621619"/>
                      <a:gd name="connsiteX23" fmla="*/ 0 w 434753"/>
                      <a:gd name="connsiteY23" fmla="*/ 220707 h 621619"/>
                      <a:gd name="connsiteX24" fmla="*/ 17453 w 434753"/>
                      <a:gd name="connsiteY24" fmla="*/ 134268 h 621619"/>
                      <a:gd name="connsiteX25" fmla="*/ 65364 w 434753"/>
                      <a:gd name="connsiteY25" fmla="*/ 64047 h 621619"/>
                      <a:gd name="connsiteX26" fmla="*/ 137068 w 434753"/>
                      <a:gd name="connsiteY26" fmla="*/ 17123 h 621619"/>
                      <a:gd name="connsiteX27" fmla="*/ 225729 w 434753"/>
                      <a:gd name="connsiteY27" fmla="*/ 0 h 621619"/>
                      <a:gd name="connsiteX28" fmla="*/ 293892 w 434753"/>
                      <a:gd name="connsiteY28" fmla="*/ 9714 h 621619"/>
                      <a:gd name="connsiteX29" fmla="*/ 353247 w 434753"/>
                      <a:gd name="connsiteY29" fmla="*/ 37210 h 621619"/>
                      <a:gd name="connsiteX30" fmla="*/ 400830 w 434753"/>
                      <a:gd name="connsiteY30" fmla="*/ 80182 h 621619"/>
                      <a:gd name="connsiteX31" fmla="*/ 433512 w 434753"/>
                      <a:gd name="connsiteY31" fmla="*/ 135668 h 621619"/>
                      <a:gd name="connsiteX32" fmla="*/ 431783 w 434753"/>
                      <a:gd name="connsiteY32" fmla="*/ 151803 h 621619"/>
                      <a:gd name="connsiteX33" fmla="*/ 417376 w 434753"/>
                      <a:gd name="connsiteY33" fmla="*/ 159377 h 621619"/>
                      <a:gd name="connsiteX34" fmla="*/ 371934 w 434753"/>
                      <a:gd name="connsiteY34" fmla="*/ 159377 h 621619"/>
                      <a:gd name="connsiteX35" fmla="*/ 356540 w 434753"/>
                      <a:gd name="connsiteY35" fmla="*/ 149992 h 621619"/>
                      <a:gd name="connsiteX36" fmla="*/ 333901 w 434753"/>
                      <a:gd name="connsiteY36" fmla="*/ 118380 h 621619"/>
                      <a:gd name="connsiteX37" fmla="*/ 303606 w 434753"/>
                      <a:gd name="connsiteY37" fmla="*/ 94342 h 621619"/>
                      <a:gd name="connsiteX38" fmla="*/ 267467 w 434753"/>
                      <a:gd name="connsiteY38" fmla="*/ 79194 h 621619"/>
                      <a:gd name="connsiteX39" fmla="*/ 226635 w 434753"/>
                      <a:gd name="connsiteY39" fmla="*/ 73926 h 621619"/>
                      <a:gd name="connsiteX40" fmla="*/ 170738 w 434753"/>
                      <a:gd name="connsiteY40" fmla="*/ 84381 h 621619"/>
                      <a:gd name="connsiteX41" fmla="*/ 123567 w 434753"/>
                      <a:gd name="connsiteY41" fmla="*/ 113935 h 621619"/>
                      <a:gd name="connsiteX42" fmla="*/ 91131 w 434753"/>
                      <a:gd name="connsiteY42" fmla="*/ 160035 h 621619"/>
                      <a:gd name="connsiteX43" fmla="*/ 79112 w 434753"/>
                      <a:gd name="connsiteY43" fmla="*/ 220707 h 621619"/>
                      <a:gd name="connsiteX44" fmla="*/ 91296 w 434753"/>
                      <a:gd name="connsiteY44" fmla="*/ 281626 h 621619"/>
                      <a:gd name="connsiteX45" fmla="*/ 123978 w 434753"/>
                      <a:gd name="connsiteY45" fmla="*/ 327809 h 621619"/>
                      <a:gd name="connsiteX46" fmla="*/ 170985 w 434753"/>
                      <a:gd name="connsiteY46" fmla="*/ 357116 h 621619"/>
                      <a:gd name="connsiteX47" fmla="*/ 226552 w 434753"/>
                      <a:gd name="connsiteY47" fmla="*/ 367407 h 621619"/>
                      <a:gd name="connsiteX48" fmla="*/ 267137 w 434753"/>
                      <a:gd name="connsiteY48" fmla="*/ 362138 h 621619"/>
                      <a:gd name="connsiteX49" fmla="*/ 303112 w 434753"/>
                      <a:gd name="connsiteY49" fmla="*/ 346990 h 621619"/>
                      <a:gd name="connsiteX50" fmla="*/ 333490 w 434753"/>
                      <a:gd name="connsiteY50" fmla="*/ 323117 h 621619"/>
                      <a:gd name="connsiteX51" fmla="*/ 356540 w 434753"/>
                      <a:gd name="connsiteY51" fmla="*/ 291505 h 621619"/>
                      <a:gd name="connsiteX52" fmla="*/ 371852 w 434753"/>
                      <a:gd name="connsiteY52" fmla="*/ 282367 h 621619"/>
                      <a:gd name="connsiteX53" fmla="*/ 417294 w 434753"/>
                      <a:gd name="connsiteY53" fmla="*/ 282367 h 621619"/>
                      <a:gd name="connsiteX54" fmla="*/ 431618 w 434753"/>
                      <a:gd name="connsiteY54" fmla="*/ 289941 h 621619"/>
                      <a:gd name="connsiteX55" fmla="*/ 433430 w 434753"/>
                      <a:gd name="connsiteY55" fmla="*/ 306076 h 621619"/>
                      <a:gd name="connsiteX56" fmla="*/ 401323 w 434753"/>
                      <a:gd name="connsiteY56" fmla="*/ 361232 h 621619"/>
                      <a:gd name="connsiteX57" fmla="*/ 353659 w 434753"/>
                      <a:gd name="connsiteY57" fmla="*/ 404287 h 621619"/>
                      <a:gd name="connsiteX58" fmla="*/ 294057 w 434753"/>
                      <a:gd name="connsiteY58" fmla="*/ 431947 h 621619"/>
                      <a:gd name="connsiteX59" fmla="*/ 259564 w 434753"/>
                      <a:gd name="connsiteY59" fmla="*/ 439521 h 621619"/>
                      <a:gd name="connsiteX60" fmla="*/ 256353 w 434753"/>
                      <a:gd name="connsiteY60" fmla="*/ 447918 h 621619"/>
                      <a:gd name="connsiteX61" fmla="*/ 262445 w 434753"/>
                      <a:gd name="connsiteY61" fmla="*/ 450470 h 621619"/>
                      <a:gd name="connsiteX62" fmla="*/ 285907 w 434753"/>
                      <a:gd name="connsiteY62" fmla="*/ 466441 h 621619"/>
                      <a:gd name="connsiteX63" fmla="*/ 302454 w 434753"/>
                      <a:gd name="connsiteY63" fmla="*/ 490891 h 621619"/>
                      <a:gd name="connsiteX64" fmla="*/ 308628 w 434753"/>
                      <a:gd name="connsiteY64" fmla="*/ 523326 h 621619"/>
                      <a:gd name="connsiteX65" fmla="*/ 299655 w 434753"/>
                      <a:gd name="connsiteY65" fmla="*/ 562594 h 621619"/>
                      <a:gd name="connsiteX66" fmla="*/ 276687 w 434753"/>
                      <a:gd name="connsiteY66" fmla="*/ 593547 h 621619"/>
                      <a:gd name="connsiteX67" fmla="*/ 245240 w 434753"/>
                      <a:gd name="connsiteY67" fmla="*/ 613881 h 621619"/>
                      <a:gd name="connsiteX68" fmla="*/ 208771 w 434753"/>
                      <a:gd name="connsiteY68" fmla="*/ 621619 h 621619"/>
                      <a:gd name="connsiteX69" fmla="*/ 225647 w 434753"/>
                      <a:gd name="connsiteY69" fmla="*/ 34740 h 621619"/>
                      <a:gd name="connsiteX70" fmla="*/ 150239 w 434753"/>
                      <a:gd name="connsiteY70" fmla="*/ 49229 h 621619"/>
                      <a:gd name="connsiteX71" fmla="*/ 89567 w 434753"/>
                      <a:gd name="connsiteY71" fmla="*/ 88908 h 621619"/>
                      <a:gd name="connsiteX72" fmla="*/ 49312 w 434753"/>
                      <a:gd name="connsiteY72" fmla="*/ 148016 h 621619"/>
                      <a:gd name="connsiteX73" fmla="*/ 34740 w 434753"/>
                      <a:gd name="connsiteY73" fmla="*/ 220707 h 621619"/>
                      <a:gd name="connsiteX74" fmla="*/ 49312 w 434753"/>
                      <a:gd name="connsiteY74" fmla="*/ 293398 h 621619"/>
                      <a:gd name="connsiteX75" fmla="*/ 89650 w 434753"/>
                      <a:gd name="connsiteY75" fmla="*/ 352753 h 621619"/>
                      <a:gd name="connsiteX76" fmla="*/ 150321 w 434753"/>
                      <a:gd name="connsiteY76" fmla="*/ 392597 h 621619"/>
                      <a:gd name="connsiteX77" fmla="*/ 208277 w 434753"/>
                      <a:gd name="connsiteY77" fmla="*/ 406427 h 621619"/>
                      <a:gd name="connsiteX78" fmla="*/ 208606 w 434753"/>
                      <a:gd name="connsiteY78" fmla="*/ 405440 h 621619"/>
                      <a:gd name="connsiteX79" fmla="*/ 210664 w 434753"/>
                      <a:gd name="connsiteY79" fmla="*/ 401570 h 621619"/>
                      <a:gd name="connsiteX80" fmla="*/ 158389 w 434753"/>
                      <a:gd name="connsiteY80" fmla="*/ 389633 h 621619"/>
                      <a:gd name="connsiteX81" fmla="*/ 100105 w 434753"/>
                      <a:gd name="connsiteY81" fmla="*/ 353329 h 621619"/>
                      <a:gd name="connsiteX82" fmla="*/ 59519 w 434753"/>
                      <a:gd name="connsiteY82" fmla="*/ 296115 h 621619"/>
                      <a:gd name="connsiteX83" fmla="*/ 44208 w 434753"/>
                      <a:gd name="connsiteY83" fmla="*/ 220872 h 621619"/>
                      <a:gd name="connsiteX84" fmla="*/ 59272 w 434753"/>
                      <a:gd name="connsiteY84" fmla="*/ 146041 h 621619"/>
                      <a:gd name="connsiteX85" fmla="*/ 99693 w 434753"/>
                      <a:gd name="connsiteY85" fmla="*/ 88744 h 621619"/>
                      <a:gd name="connsiteX86" fmla="*/ 157895 w 434753"/>
                      <a:gd name="connsiteY86" fmla="*/ 52275 h 621619"/>
                      <a:gd name="connsiteX87" fmla="*/ 226388 w 434753"/>
                      <a:gd name="connsiteY87" fmla="*/ 39432 h 621619"/>
                      <a:gd name="connsiteX88" fmla="*/ 276358 w 434753"/>
                      <a:gd name="connsiteY88" fmla="*/ 45936 h 621619"/>
                      <a:gd name="connsiteX89" fmla="*/ 321141 w 434753"/>
                      <a:gd name="connsiteY89" fmla="*/ 64706 h 621619"/>
                      <a:gd name="connsiteX90" fmla="*/ 358763 w 434753"/>
                      <a:gd name="connsiteY90" fmla="*/ 94506 h 621619"/>
                      <a:gd name="connsiteX91" fmla="*/ 381978 w 434753"/>
                      <a:gd name="connsiteY91" fmla="*/ 124883 h 621619"/>
                      <a:gd name="connsiteX92" fmla="*/ 389469 w 434753"/>
                      <a:gd name="connsiteY92" fmla="*/ 124883 h 621619"/>
                      <a:gd name="connsiteX93" fmla="*/ 373828 w 434753"/>
                      <a:gd name="connsiteY93" fmla="*/ 102327 h 621619"/>
                      <a:gd name="connsiteX94" fmla="*/ 333983 w 434753"/>
                      <a:gd name="connsiteY94" fmla="*/ 66352 h 621619"/>
                      <a:gd name="connsiteX95" fmla="*/ 283849 w 434753"/>
                      <a:gd name="connsiteY95" fmla="*/ 43137 h 621619"/>
                      <a:gd name="connsiteX96" fmla="*/ 225647 w 434753"/>
                      <a:gd name="connsiteY96" fmla="*/ 34905 h 621619"/>
                      <a:gd name="connsiteX97" fmla="*/ 262939 w 434753"/>
                      <a:gd name="connsiteY97" fmla="*/ 398771 h 621619"/>
                      <a:gd name="connsiteX98" fmla="*/ 265985 w 434753"/>
                      <a:gd name="connsiteY98" fmla="*/ 402229 h 621619"/>
                      <a:gd name="connsiteX99" fmla="*/ 266561 w 434753"/>
                      <a:gd name="connsiteY99" fmla="*/ 403134 h 621619"/>
                      <a:gd name="connsiteX100" fmla="*/ 283931 w 434753"/>
                      <a:gd name="connsiteY100" fmla="*/ 398771 h 621619"/>
                      <a:gd name="connsiteX101" fmla="*/ 334560 w 434753"/>
                      <a:gd name="connsiteY101" fmla="*/ 375309 h 621619"/>
                      <a:gd name="connsiteX102" fmla="*/ 374322 w 434753"/>
                      <a:gd name="connsiteY102" fmla="*/ 339417 h 621619"/>
                      <a:gd name="connsiteX103" fmla="*/ 389634 w 434753"/>
                      <a:gd name="connsiteY103" fmla="*/ 317189 h 621619"/>
                      <a:gd name="connsiteX104" fmla="*/ 381813 w 434753"/>
                      <a:gd name="connsiteY104" fmla="*/ 317189 h 621619"/>
                      <a:gd name="connsiteX105" fmla="*/ 358269 w 434753"/>
                      <a:gd name="connsiteY105" fmla="*/ 347402 h 621619"/>
                      <a:gd name="connsiteX106" fmla="*/ 320730 w 434753"/>
                      <a:gd name="connsiteY106" fmla="*/ 376956 h 621619"/>
                      <a:gd name="connsiteX107" fmla="*/ 276193 w 434753"/>
                      <a:gd name="connsiteY107" fmla="*/ 395726 h 621619"/>
                      <a:gd name="connsiteX108" fmla="*/ 262939 w 434753"/>
                      <a:gd name="connsiteY108" fmla="*/ 398854 h 6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34753" h="621619">
                        <a:moveTo>
                          <a:pt x="208853" y="621537"/>
                        </a:moveTo>
                        <a:cubicBezTo>
                          <a:pt x="198398" y="621537"/>
                          <a:pt x="188355" y="620796"/>
                          <a:pt x="178970" y="619479"/>
                        </a:cubicBezTo>
                        <a:cubicBezTo>
                          <a:pt x="168433" y="617915"/>
                          <a:pt x="158471" y="614539"/>
                          <a:pt x="149334" y="609518"/>
                        </a:cubicBezTo>
                        <a:cubicBezTo>
                          <a:pt x="141842" y="605401"/>
                          <a:pt x="138467" y="596346"/>
                          <a:pt x="141431" y="588278"/>
                        </a:cubicBezTo>
                        <a:lnTo>
                          <a:pt x="151392" y="561606"/>
                        </a:lnTo>
                        <a:cubicBezTo>
                          <a:pt x="153038" y="557160"/>
                          <a:pt x="156496" y="553538"/>
                          <a:pt x="160941" y="551645"/>
                        </a:cubicBezTo>
                        <a:cubicBezTo>
                          <a:pt x="165387" y="549751"/>
                          <a:pt x="170326" y="549834"/>
                          <a:pt x="174689" y="551727"/>
                        </a:cubicBezTo>
                        <a:cubicBezTo>
                          <a:pt x="179546" y="553867"/>
                          <a:pt x="184403" y="555267"/>
                          <a:pt x="189013" y="555925"/>
                        </a:cubicBezTo>
                        <a:cubicBezTo>
                          <a:pt x="194447" y="556667"/>
                          <a:pt x="200209" y="557078"/>
                          <a:pt x="206219" y="557078"/>
                        </a:cubicBezTo>
                        <a:cubicBezTo>
                          <a:pt x="209594" y="557078"/>
                          <a:pt x="213298" y="556255"/>
                          <a:pt x="217250" y="554526"/>
                        </a:cubicBezTo>
                        <a:cubicBezTo>
                          <a:pt x="221613" y="552633"/>
                          <a:pt x="225482" y="550081"/>
                          <a:pt x="229022" y="546788"/>
                        </a:cubicBezTo>
                        <a:cubicBezTo>
                          <a:pt x="232644" y="543495"/>
                          <a:pt x="235526" y="539708"/>
                          <a:pt x="237913" y="535262"/>
                        </a:cubicBezTo>
                        <a:cubicBezTo>
                          <a:pt x="239806" y="531722"/>
                          <a:pt x="240794" y="528018"/>
                          <a:pt x="240794" y="524066"/>
                        </a:cubicBezTo>
                        <a:cubicBezTo>
                          <a:pt x="240794" y="519210"/>
                          <a:pt x="239889" y="515340"/>
                          <a:pt x="238160" y="512624"/>
                        </a:cubicBezTo>
                        <a:cubicBezTo>
                          <a:pt x="236019" y="509413"/>
                          <a:pt x="233385" y="506861"/>
                          <a:pt x="230092" y="505050"/>
                        </a:cubicBezTo>
                        <a:cubicBezTo>
                          <a:pt x="225976" y="502745"/>
                          <a:pt x="221284" y="501016"/>
                          <a:pt x="216180" y="500028"/>
                        </a:cubicBezTo>
                        <a:cubicBezTo>
                          <a:pt x="210499" y="498876"/>
                          <a:pt x="204819" y="498299"/>
                          <a:pt x="199386" y="498299"/>
                        </a:cubicBezTo>
                        <a:cubicBezTo>
                          <a:pt x="194776" y="498299"/>
                          <a:pt x="190660" y="496489"/>
                          <a:pt x="187531" y="493607"/>
                        </a:cubicBezTo>
                        <a:cubicBezTo>
                          <a:pt x="182263" y="488915"/>
                          <a:pt x="180205" y="481588"/>
                          <a:pt x="182757" y="474838"/>
                        </a:cubicBezTo>
                        <a:lnTo>
                          <a:pt x="195764" y="440015"/>
                        </a:lnTo>
                        <a:cubicBezTo>
                          <a:pt x="175265" y="437463"/>
                          <a:pt x="155590" y="432359"/>
                          <a:pt x="137068"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8" y="17123"/>
                        </a:cubicBezTo>
                        <a:cubicBezTo>
                          <a:pt x="164481" y="5762"/>
                          <a:pt x="194364" y="0"/>
                          <a:pt x="225729" y="0"/>
                        </a:cubicBezTo>
                        <a:cubicBezTo>
                          <a:pt x="249438" y="0"/>
                          <a:pt x="272324" y="3293"/>
                          <a:pt x="293892" y="9714"/>
                        </a:cubicBezTo>
                        <a:cubicBezTo>
                          <a:pt x="315379" y="16135"/>
                          <a:pt x="335383" y="25438"/>
                          <a:pt x="353247" y="37210"/>
                        </a:cubicBezTo>
                        <a:cubicBezTo>
                          <a:pt x="371194" y="49064"/>
                          <a:pt x="387164" y="63553"/>
                          <a:pt x="400830" y="80182"/>
                        </a:cubicBezTo>
                        <a:cubicBezTo>
                          <a:pt x="414495" y="96894"/>
                          <a:pt x="425444" y="115581"/>
                          <a:pt x="433512" y="135668"/>
                        </a:cubicBezTo>
                        <a:cubicBezTo>
                          <a:pt x="435652" y="141019"/>
                          <a:pt x="434994" y="147028"/>
                          <a:pt x="431783" y="151803"/>
                        </a:cubicBezTo>
                        <a:cubicBezTo>
                          <a:pt x="428573"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2"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2" y="340487"/>
                          <a:pt x="153367" y="350283"/>
                          <a:pt x="170985" y="357116"/>
                        </a:cubicBezTo>
                        <a:cubicBezTo>
                          <a:pt x="188766" y="363949"/>
                          <a:pt x="207453" y="367407"/>
                          <a:pt x="226552" y="367407"/>
                        </a:cubicBezTo>
                        <a:cubicBezTo>
                          <a:pt x="240712" y="367407"/>
                          <a:pt x="254378"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30" y="306076"/>
                        </a:cubicBezTo>
                        <a:cubicBezTo>
                          <a:pt x="425691" y="325998"/>
                          <a:pt x="414907" y="344521"/>
                          <a:pt x="401323" y="361232"/>
                        </a:cubicBezTo>
                        <a:cubicBezTo>
                          <a:pt x="387823" y="377944"/>
                          <a:pt x="371770" y="392432"/>
                          <a:pt x="353659" y="404287"/>
                        </a:cubicBezTo>
                        <a:cubicBezTo>
                          <a:pt x="335712" y="416059"/>
                          <a:pt x="315626" y="425362"/>
                          <a:pt x="294057" y="431947"/>
                        </a:cubicBezTo>
                        <a:cubicBezTo>
                          <a:pt x="282861" y="435323"/>
                          <a:pt x="271336" y="437875"/>
                          <a:pt x="259564" y="439521"/>
                        </a:cubicBezTo>
                        <a:lnTo>
                          <a:pt x="256353" y="447918"/>
                        </a:lnTo>
                        <a:cubicBezTo>
                          <a:pt x="258411" y="448741"/>
                          <a:pt x="260469" y="449564"/>
                          <a:pt x="262445" y="450470"/>
                        </a:cubicBezTo>
                        <a:cubicBezTo>
                          <a:pt x="271254" y="454504"/>
                          <a:pt x="279157" y="459855"/>
                          <a:pt x="285907" y="466441"/>
                        </a:cubicBezTo>
                        <a:cubicBezTo>
                          <a:pt x="292822" y="473191"/>
                          <a:pt x="298420" y="481423"/>
                          <a:pt x="302454" y="490891"/>
                        </a:cubicBezTo>
                        <a:cubicBezTo>
                          <a:pt x="306570" y="500440"/>
                          <a:pt x="308628" y="511307"/>
                          <a:pt x="308628" y="523326"/>
                        </a:cubicBezTo>
                        <a:cubicBezTo>
                          <a:pt x="308628" y="537074"/>
                          <a:pt x="305582" y="550327"/>
                          <a:pt x="299655" y="562594"/>
                        </a:cubicBezTo>
                        <a:cubicBezTo>
                          <a:pt x="293892" y="574448"/>
                          <a:pt x="286154" y="584821"/>
                          <a:pt x="276687" y="593547"/>
                        </a:cubicBezTo>
                        <a:cubicBezTo>
                          <a:pt x="267467" y="602109"/>
                          <a:pt x="256847" y="608941"/>
                          <a:pt x="245240" y="613881"/>
                        </a:cubicBezTo>
                        <a:cubicBezTo>
                          <a:pt x="233303" y="618985"/>
                          <a:pt x="221037" y="621619"/>
                          <a:pt x="208771" y="621619"/>
                        </a:cubicBezTo>
                        <a:close/>
                        <a:moveTo>
                          <a:pt x="225647" y="34740"/>
                        </a:moveTo>
                        <a:cubicBezTo>
                          <a:pt x="198810" y="34740"/>
                          <a:pt x="173454" y="39597"/>
                          <a:pt x="150239" y="49229"/>
                        </a:cubicBezTo>
                        <a:cubicBezTo>
                          <a:pt x="126942" y="58861"/>
                          <a:pt x="106526" y="72197"/>
                          <a:pt x="89567" y="88908"/>
                        </a:cubicBezTo>
                        <a:cubicBezTo>
                          <a:pt x="72609" y="105538"/>
                          <a:pt x="59026" y="125460"/>
                          <a:pt x="49312" y="148016"/>
                        </a:cubicBezTo>
                        <a:cubicBezTo>
                          <a:pt x="39597" y="170490"/>
                          <a:pt x="34740" y="195023"/>
                          <a:pt x="34740" y="220707"/>
                        </a:cubicBezTo>
                        <a:cubicBezTo>
                          <a:pt x="34740" y="246392"/>
                          <a:pt x="39680" y="270924"/>
                          <a:pt x="49312" y="293398"/>
                        </a:cubicBezTo>
                        <a:cubicBezTo>
                          <a:pt x="59026" y="316037"/>
                          <a:pt x="72609" y="335959"/>
                          <a:pt x="89650" y="352753"/>
                        </a:cubicBezTo>
                        <a:cubicBezTo>
                          <a:pt x="106690" y="369547"/>
                          <a:pt x="127106" y="382965"/>
                          <a:pt x="150321" y="392597"/>
                        </a:cubicBezTo>
                        <a:cubicBezTo>
                          <a:pt x="168433" y="400088"/>
                          <a:pt x="187861" y="404781"/>
                          <a:pt x="208277" y="406427"/>
                        </a:cubicBezTo>
                        <a:lnTo>
                          <a:pt x="208606" y="405440"/>
                        </a:lnTo>
                        <a:cubicBezTo>
                          <a:pt x="209100" y="404040"/>
                          <a:pt x="209841" y="402723"/>
                          <a:pt x="210664" y="401570"/>
                        </a:cubicBezTo>
                        <a:cubicBezTo>
                          <a:pt x="192718" y="400088"/>
                          <a:pt x="175183" y="396055"/>
                          <a:pt x="158389" y="389633"/>
                        </a:cubicBezTo>
                        <a:cubicBezTo>
                          <a:pt x="136574" y="381237"/>
                          <a:pt x="116981" y="368971"/>
                          <a:pt x="100105" y="353329"/>
                        </a:cubicBezTo>
                        <a:cubicBezTo>
                          <a:pt x="83228" y="337606"/>
                          <a:pt x="69563" y="318342"/>
                          <a:pt x="59519" y="296115"/>
                        </a:cubicBezTo>
                        <a:cubicBezTo>
                          <a:pt x="49394" y="273723"/>
                          <a:pt x="44208" y="248368"/>
                          <a:pt x="44208" y="220872"/>
                        </a:cubicBezTo>
                        <a:cubicBezTo>
                          <a:pt x="44208" y="193376"/>
                          <a:pt x="49312" y="168432"/>
                          <a:pt x="59272" y="146041"/>
                        </a:cubicBezTo>
                        <a:cubicBezTo>
                          <a:pt x="69233" y="123813"/>
                          <a:pt x="82817" y="104467"/>
                          <a:pt x="99693" y="88744"/>
                        </a:cubicBezTo>
                        <a:cubicBezTo>
                          <a:pt x="116487" y="73102"/>
                          <a:pt x="136080" y="60754"/>
                          <a:pt x="157895" y="52275"/>
                        </a:cubicBezTo>
                        <a:cubicBezTo>
                          <a:pt x="179711" y="43713"/>
                          <a:pt x="202761" y="39432"/>
                          <a:pt x="226388" y="39432"/>
                        </a:cubicBezTo>
                        <a:cubicBezTo>
                          <a:pt x="243593" y="39432"/>
                          <a:pt x="260387" y="41655"/>
                          <a:pt x="276358" y="45936"/>
                        </a:cubicBezTo>
                        <a:cubicBezTo>
                          <a:pt x="292328" y="50299"/>
                          <a:pt x="307393" y="56638"/>
                          <a:pt x="321141" y="64706"/>
                        </a:cubicBezTo>
                        <a:cubicBezTo>
                          <a:pt x="334889" y="72855"/>
                          <a:pt x="347567" y="82899"/>
                          <a:pt x="358763" y="94506"/>
                        </a:cubicBezTo>
                        <a:cubicBezTo>
                          <a:pt x="367571" y="103644"/>
                          <a:pt x="375392" y="113852"/>
                          <a:pt x="381978" y="124883"/>
                        </a:cubicBezTo>
                        <a:lnTo>
                          <a:pt x="389469" y="124883"/>
                        </a:lnTo>
                        <a:cubicBezTo>
                          <a:pt x="384859" y="116981"/>
                          <a:pt x="379590" y="109407"/>
                          <a:pt x="373828" y="102327"/>
                        </a:cubicBezTo>
                        <a:cubicBezTo>
                          <a:pt x="362385" y="88332"/>
                          <a:pt x="348966" y="76231"/>
                          <a:pt x="333983" y="66352"/>
                        </a:cubicBezTo>
                        <a:cubicBezTo>
                          <a:pt x="318919" y="56391"/>
                          <a:pt x="302042" y="48570"/>
                          <a:pt x="283849" y="43137"/>
                        </a:cubicBezTo>
                        <a:cubicBezTo>
                          <a:pt x="265573" y="37704"/>
                          <a:pt x="245980" y="34905"/>
                          <a:pt x="225647" y="34905"/>
                        </a:cubicBezTo>
                        <a:close/>
                        <a:moveTo>
                          <a:pt x="262939" y="398771"/>
                        </a:moveTo>
                        <a:cubicBezTo>
                          <a:pt x="264092" y="399759"/>
                          <a:pt x="265162" y="400912"/>
                          <a:pt x="265985" y="402229"/>
                        </a:cubicBezTo>
                        <a:cubicBezTo>
                          <a:pt x="266150" y="402558"/>
                          <a:pt x="266397" y="402805"/>
                          <a:pt x="266561" y="403134"/>
                        </a:cubicBezTo>
                        <a:cubicBezTo>
                          <a:pt x="272488" y="401900"/>
                          <a:pt x="278251" y="400500"/>
                          <a:pt x="283931" y="398771"/>
                        </a:cubicBezTo>
                        <a:cubicBezTo>
                          <a:pt x="302372" y="393174"/>
                          <a:pt x="319412" y="385270"/>
                          <a:pt x="334560" y="375309"/>
                        </a:cubicBezTo>
                        <a:cubicBezTo>
                          <a:pt x="349625" y="365431"/>
                          <a:pt x="363043" y="353329"/>
                          <a:pt x="374322" y="339417"/>
                        </a:cubicBezTo>
                        <a:cubicBezTo>
                          <a:pt x="380002" y="332337"/>
                          <a:pt x="385188" y="324928"/>
                          <a:pt x="389634" y="317189"/>
                        </a:cubicBezTo>
                        <a:lnTo>
                          <a:pt x="381813" y="317189"/>
                        </a:lnTo>
                        <a:cubicBezTo>
                          <a:pt x="375063" y="328221"/>
                          <a:pt x="367160" y="338346"/>
                          <a:pt x="358269" y="347402"/>
                        </a:cubicBezTo>
                        <a:cubicBezTo>
                          <a:pt x="347073" y="358845"/>
                          <a:pt x="334477" y="368806"/>
                          <a:pt x="320730" y="376956"/>
                        </a:cubicBezTo>
                        <a:cubicBezTo>
                          <a:pt x="306982" y="385106"/>
                          <a:pt x="291999" y="391445"/>
                          <a:pt x="276193" y="395726"/>
                        </a:cubicBezTo>
                        <a:cubicBezTo>
                          <a:pt x="271830" y="396960"/>
                          <a:pt x="267384" y="397948"/>
                          <a:pt x="262939" y="398854"/>
                        </a:cubicBezTo>
                        <a:close/>
                      </a:path>
                    </a:pathLst>
                  </a:custGeom>
                  <a:solidFill>
                    <a:srgbClr val="1D1D1B"/>
                  </a:solidFill>
                  <a:ln w="8232" cap="flat">
                    <a:noFill/>
                    <a:prstDash val="solid"/>
                    <a:miter/>
                  </a:ln>
                </p:spPr>
                <p:txBody>
                  <a:bodyPr rtlCol="0" anchor="ctr"/>
                  <a:lstStyle/>
                  <a:p>
                    <a:endParaRPr lang="en-US"/>
                  </a:p>
                </p:txBody>
              </p:sp>
            </p:grpSp>
            <p:grpSp>
              <p:nvGrpSpPr>
                <p:cNvPr id="59" name="Gráfico 23">
                  <a:extLst>
                    <a:ext uri="{FF2B5EF4-FFF2-40B4-BE49-F238E27FC236}">
                      <a16:creationId xmlns:a16="http://schemas.microsoft.com/office/drawing/2014/main" id="{C41BF2FE-E37D-E9B7-A9E6-9049FB484B61}"/>
                    </a:ext>
                  </a:extLst>
                </p:cNvPr>
                <p:cNvGrpSpPr/>
                <p:nvPr/>
              </p:nvGrpSpPr>
              <p:grpSpPr>
                <a:xfrm>
                  <a:off x="3973390" y="5041116"/>
                  <a:ext cx="452693" cy="559640"/>
                  <a:chOff x="3973390" y="5041116"/>
                  <a:chExt cx="452693" cy="559640"/>
                </a:xfrm>
                <a:solidFill>
                  <a:srgbClr val="1D1D1B"/>
                </a:solidFill>
              </p:grpSpPr>
              <p:sp>
                <p:nvSpPr>
                  <p:cNvPr id="160" name="Forma Livre: Forma 159">
                    <a:extLst>
                      <a:ext uri="{FF2B5EF4-FFF2-40B4-BE49-F238E27FC236}">
                        <a16:creationId xmlns:a16="http://schemas.microsoft.com/office/drawing/2014/main" id="{E472C446-0338-AC9C-A54D-FE93D3EF50D0}"/>
                      </a:ext>
                    </a:extLst>
                  </p:cNvPr>
                  <p:cNvSpPr/>
                  <p:nvPr/>
                </p:nvSpPr>
                <p:spPr>
                  <a:xfrm>
                    <a:off x="3990677" y="5058249"/>
                    <a:ext cx="417787" cy="525054"/>
                  </a:xfrm>
                  <a:custGeom>
                    <a:avLst/>
                    <a:gdLst>
                      <a:gd name="connsiteX0" fmla="*/ 0 w 417787"/>
                      <a:gd name="connsiteY0" fmla="*/ 321388 h 525054"/>
                      <a:gd name="connsiteX1" fmla="*/ 15641 w 417787"/>
                      <a:gd name="connsiteY1" fmla="*/ 241864 h 525054"/>
                      <a:gd name="connsiteX2" fmla="*/ 59108 w 417787"/>
                      <a:gd name="connsiteY2" fmla="*/ 177159 h 525054"/>
                      <a:gd name="connsiteX3" fmla="*/ 124719 w 417787"/>
                      <a:gd name="connsiteY3" fmla="*/ 133857 h 525054"/>
                      <a:gd name="connsiteX4" fmla="*/ 206383 w 417787"/>
                      <a:gd name="connsiteY4" fmla="*/ 118051 h 525054"/>
                      <a:gd name="connsiteX5" fmla="*/ 259811 w 417787"/>
                      <a:gd name="connsiteY5" fmla="*/ 124883 h 525054"/>
                      <a:gd name="connsiteX6" fmla="*/ 306735 w 417787"/>
                      <a:gd name="connsiteY6" fmla="*/ 143735 h 525054"/>
                      <a:gd name="connsiteX7" fmla="*/ 345838 w 417787"/>
                      <a:gd name="connsiteY7" fmla="*/ 172137 h 525054"/>
                      <a:gd name="connsiteX8" fmla="*/ 375392 w 417787"/>
                      <a:gd name="connsiteY8" fmla="*/ 207618 h 525054"/>
                      <a:gd name="connsiteX9" fmla="*/ 378849 w 417787"/>
                      <a:gd name="connsiteY9" fmla="*/ 128259 h 525054"/>
                      <a:gd name="connsiteX10" fmla="*/ 417788 w 417787"/>
                      <a:gd name="connsiteY10" fmla="*/ 128259 h 525054"/>
                      <a:gd name="connsiteX11" fmla="*/ 417788 w 417787"/>
                      <a:gd name="connsiteY11" fmla="*/ 514764 h 525054"/>
                      <a:gd name="connsiteX12" fmla="*/ 378849 w 417787"/>
                      <a:gd name="connsiteY12" fmla="*/ 514764 h 525054"/>
                      <a:gd name="connsiteX13" fmla="*/ 375392 w 417787"/>
                      <a:gd name="connsiteY13" fmla="*/ 435816 h 525054"/>
                      <a:gd name="connsiteX14" fmla="*/ 345591 w 417787"/>
                      <a:gd name="connsiteY14" fmla="*/ 471133 h 525054"/>
                      <a:gd name="connsiteX15" fmla="*/ 306323 w 417787"/>
                      <a:gd name="connsiteY15" fmla="*/ 499370 h 525054"/>
                      <a:gd name="connsiteX16" fmla="*/ 259399 w 417787"/>
                      <a:gd name="connsiteY16" fmla="*/ 518222 h 525054"/>
                      <a:gd name="connsiteX17" fmla="*/ 206383 w 417787"/>
                      <a:gd name="connsiteY17" fmla="*/ 525055 h 525054"/>
                      <a:gd name="connsiteX18" fmla="*/ 124719 w 417787"/>
                      <a:gd name="connsiteY18" fmla="*/ 509249 h 525054"/>
                      <a:gd name="connsiteX19" fmla="*/ 59272 w 417787"/>
                      <a:gd name="connsiteY19" fmla="*/ 465947 h 525054"/>
                      <a:gd name="connsiteX20" fmla="*/ 15806 w 417787"/>
                      <a:gd name="connsiteY20" fmla="*/ 401241 h 525054"/>
                      <a:gd name="connsiteX21" fmla="*/ 0 w 417787"/>
                      <a:gd name="connsiteY21" fmla="*/ 321306 h 525054"/>
                      <a:gd name="connsiteX22" fmla="*/ 44290 w 417787"/>
                      <a:gd name="connsiteY22" fmla="*/ 321388 h 525054"/>
                      <a:gd name="connsiteX23" fmla="*/ 57297 w 417787"/>
                      <a:gd name="connsiteY23" fmla="*/ 386670 h 525054"/>
                      <a:gd name="connsiteX24" fmla="*/ 92778 w 417787"/>
                      <a:gd name="connsiteY24" fmla="*/ 438780 h 525054"/>
                      <a:gd name="connsiteX25" fmla="*/ 145464 w 417787"/>
                      <a:gd name="connsiteY25" fmla="*/ 473356 h 525054"/>
                      <a:gd name="connsiteX26" fmla="*/ 209923 w 417787"/>
                      <a:gd name="connsiteY26" fmla="*/ 485951 h 525054"/>
                      <a:gd name="connsiteX27" fmla="*/ 274382 w 417787"/>
                      <a:gd name="connsiteY27" fmla="*/ 473520 h 525054"/>
                      <a:gd name="connsiteX28" fmla="*/ 327233 w 417787"/>
                      <a:gd name="connsiteY28" fmla="*/ 438945 h 525054"/>
                      <a:gd name="connsiteX29" fmla="*/ 362879 w 417787"/>
                      <a:gd name="connsiteY29" fmla="*/ 386835 h 525054"/>
                      <a:gd name="connsiteX30" fmla="*/ 375885 w 417787"/>
                      <a:gd name="connsiteY30" fmla="*/ 321388 h 525054"/>
                      <a:gd name="connsiteX31" fmla="*/ 362714 w 417787"/>
                      <a:gd name="connsiteY31" fmla="*/ 256353 h 525054"/>
                      <a:gd name="connsiteX32" fmla="*/ 327068 w 417787"/>
                      <a:gd name="connsiteY32" fmla="*/ 204490 h 525054"/>
                      <a:gd name="connsiteX33" fmla="*/ 274382 w 417787"/>
                      <a:gd name="connsiteY33" fmla="*/ 169996 h 525054"/>
                      <a:gd name="connsiteX34" fmla="*/ 209923 w 417787"/>
                      <a:gd name="connsiteY34" fmla="*/ 157401 h 525054"/>
                      <a:gd name="connsiteX35" fmla="*/ 145217 w 417787"/>
                      <a:gd name="connsiteY35" fmla="*/ 169996 h 525054"/>
                      <a:gd name="connsiteX36" fmla="*/ 92531 w 417787"/>
                      <a:gd name="connsiteY36" fmla="*/ 204490 h 525054"/>
                      <a:gd name="connsiteX37" fmla="*/ 57214 w 417787"/>
                      <a:gd name="connsiteY37" fmla="*/ 256353 h 525054"/>
                      <a:gd name="connsiteX38" fmla="*/ 44207 w 417787"/>
                      <a:gd name="connsiteY38" fmla="*/ 321388 h 525054"/>
                      <a:gd name="connsiteX39" fmla="*/ 314061 w 417787"/>
                      <a:gd name="connsiteY39" fmla="*/ 82 h 525054"/>
                      <a:gd name="connsiteX40" fmla="*/ 336206 w 417787"/>
                      <a:gd name="connsiteY40" fmla="*/ 15312 h 525054"/>
                      <a:gd name="connsiteX41" fmla="*/ 298255 w 417787"/>
                      <a:gd name="connsiteY41" fmla="*/ 59355 h 525054"/>
                      <a:gd name="connsiteX42" fmla="*/ 255365 w 417787"/>
                      <a:gd name="connsiteY42" fmla="*/ 72938 h 525054"/>
                      <a:gd name="connsiteX43" fmla="*/ 224659 w 417787"/>
                      <a:gd name="connsiteY43" fmla="*/ 68328 h 525054"/>
                      <a:gd name="connsiteX44" fmla="*/ 196587 w 417787"/>
                      <a:gd name="connsiteY44" fmla="*/ 58202 h 525054"/>
                      <a:gd name="connsiteX45" fmla="*/ 171231 w 417787"/>
                      <a:gd name="connsiteY45" fmla="*/ 48076 h 525054"/>
                      <a:gd name="connsiteX46" fmla="*/ 148181 w 417787"/>
                      <a:gd name="connsiteY46" fmla="*/ 43466 h 525054"/>
                      <a:gd name="connsiteX47" fmla="*/ 127765 w 417787"/>
                      <a:gd name="connsiteY47" fmla="*/ 48817 h 525054"/>
                      <a:gd name="connsiteX48" fmla="*/ 108501 w 417787"/>
                      <a:gd name="connsiteY48" fmla="*/ 69069 h 525054"/>
                      <a:gd name="connsiteX49" fmla="*/ 86768 w 417787"/>
                      <a:gd name="connsiteY49" fmla="*/ 53839 h 525054"/>
                      <a:gd name="connsiteX50" fmla="*/ 114429 w 417787"/>
                      <a:gd name="connsiteY50" fmla="*/ 22968 h 525054"/>
                      <a:gd name="connsiteX51" fmla="*/ 151227 w 417787"/>
                      <a:gd name="connsiteY51" fmla="*/ 11937 h 525054"/>
                      <a:gd name="connsiteX52" fmla="*/ 169914 w 417787"/>
                      <a:gd name="connsiteY52" fmla="*/ 14242 h 525054"/>
                      <a:gd name="connsiteX53" fmla="*/ 192388 w 417787"/>
                      <a:gd name="connsiteY53" fmla="*/ 21075 h 525054"/>
                      <a:gd name="connsiteX54" fmla="*/ 214121 w 417787"/>
                      <a:gd name="connsiteY54" fmla="*/ 29883 h 525054"/>
                      <a:gd name="connsiteX55" fmla="*/ 235114 w 417787"/>
                      <a:gd name="connsiteY55" fmla="*/ 37292 h 525054"/>
                      <a:gd name="connsiteX56" fmla="*/ 255694 w 417787"/>
                      <a:gd name="connsiteY56" fmla="*/ 40503 h 525054"/>
                      <a:gd name="connsiteX57" fmla="*/ 284919 w 417787"/>
                      <a:gd name="connsiteY57" fmla="*/ 31694 h 525054"/>
                      <a:gd name="connsiteX58" fmla="*/ 314143 w 417787"/>
                      <a:gd name="connsiteY58" fmla="*/ 0 h 52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787" h="525054">
                        <a:moveTo>
                          <a:pt x="0" y="321388"/>
                        </a:moveTo>
                        <a:cubicBezTo>
                          <a:pt x="0" y="293152"/>
                          <a:pt x="5186" y="266643"/>
                          <a:pt x="15641" y="241864"/>
                        </a:cubicBezTo>
                        <a:cubicBezTo>
                          <a:pt x="26096" y="217085"/>
                          <a:pt x="40585" y="195517"/>
                          <a:pt x="59108" y="177159"/>
                        </a:cubicBezTo>
                        <a:cubicBezTo>
                          <a:pt x="77713" y="158883"/>
                          <a:pt x="99528" y="144394"/>
                          <a:pt x="124719" y="133857"/>
                        </a:cubicBezTo>
                        <a:cubicBezTo>
                          <a:pt x="149910" y="123320"/>
                          <a:pt x="177158" y="118051"/>
                          <a:pt x="206383" y="118051"/>
                        </a:cubicBezTo>
                        <a:cubicBezTo>
                          <a:pt x="225235" y="118051"/>
                          <a:pt x="243017" y="120356"/>
                          <a:pt x="259811" y="124883"/>
                        </a:cubicBezTo>
                        <a:cubicBezTo>
                          <a:pt x="276604" y="129494"/>
                          <a:pt x="292246" y="135750"/>
                          <a:pt x="306735" y="143735"/>
                        </a:cubicBezTo>
                        <a:cubicBezTo>
                          <a:pt x="321224" y="151721"/>
                          <a:pt x="334230" y="161188"/>
                          <a:pt x="345838" y="172137"/>
                        </a:cubicBezTo>
                        <a:cubicBezTo>
                          <a:pt x="357445" y="183086"/>
                          <a:pt x="367242" y="194940"/>
                          <a:pt x="375392" y="207618"/>
                        </a:cubicBezTo>
                        <a:lnTo>
                          <a:pt x="378849" y="128259"/>
                        </a:lnTo>
                        <a:lnTo>
                          <a:pt x="417788" y="128259"/>
                        </a:lnTo>
                        <a:lnTo>
                          <a:pt x="417788" y="514764"/>
                        </a:lnTo>
                        <a:lnTo>
                          <a:pt x="378849" y="514764"/>
                        </a:lnTo>
                        <a:lnTo>
                          <a:pt x="375392" y="435816"/>
                        </a:lnTo>
                        <a:cubicBezTo>
                          <a:pt x="367242" y="448577"/>
                          <a:pt x="357363" y="460267"/>
                          <a:pt x="345591" y="471133"/>
                        </a:cubicBezTo>
                        <a:cubicBezTo>
                          <a:pt x="333901" y="481918"/>
                          <a:pt x="320812" y="491384"/>
                          <a:pt x="306323" y="499370"/>
                        </a:cubicBezTo>
                        <a:cubicBezTo>
                          <a:pt x="291834" y="507355"/>
                          <a:pt x="276193" y="513694"/>
                          <a:pt x="259399" y="518222"/>
                        </a:cubicBezTo>
                        <a:cubicBezTo>
                          <a:pt x="242605" y="522832"/>
                          <a:pt x="224906" y="525055"/>
                          <a:pt x="206383" y="525055"/>
                        </a:cubicBezTo>
                        <a:cubicBezTo>
                          <a:pt x="177158" y="525055"/>
                          <a:pt x="149910" y="519786"/>
                          <a:pt x="124719" y="509249"/>
                        </a:cubicBezTo>
                        <a:cubicBezTo>
                          <a:pt x="99528" y="498711"/>
                          <a:pt x="77713" y="484222"/>
                          <a:pt x="59272" y="465947"/>
                        </a:cubicBezTo>
                        <a:cubicBezTo>
                          <a:pt x="40832" y="447671"/>
                          <a:pt x="26343" y="426102"/>
                          <a:pt x="15806" y="401241"/>
                        </a:cubicBezTo>
                        <a:cubicBezTo>
                          <a:pt x="5269" y="376462"/>
                          <a:pt x="0" y="349790"/>
                          <a:pt x="0" y="321306"/>
                        </a:cubicBezTo>
                        <a:close/>
                        <a:moveTo>
                          <a:pt x="44290" y="321388"/>
                        </a:moveTo>
                        <a:cubicBezTo>
                          <a:pt x="44290" y="344768"/>
                          <a:pt x="48653" y="366501"/>
                          <a:pt x="57297" y="386670"/>
                        </a:cubicBezTo>
                        <a:cubicBezTo>
                          <a:pt x="65940" y="406757"/>
                          <a:pt x="77795" y="424127"/>
                          <a:pt x="92778" y="438780"/>
                        </a:cubicBezTo>
                        <a:cubicBezTo>
                          <a:pt x="107760" y="453434"/>
                          <a:pt x="125377" y="464959"/>
                          <a:pt x="145464" y="473356"/>
                        </a:cubicBezTo>
                        <a:cubicBezTo>
                          <a:pt x="165551" y="481753"/>
                          <a:pt x="187037" y="485951"/>
                          <a:pt x="209923" y="485951"/>
                        </a:cubicBezTo>
                        <a:cubicBezTo>
                          <a:pt x="232808" y="485951"/>
                          <a:pt x="254295" y="481835"/>
                          <a:pt x="274382" y="473520"/>
                        </a:cubicBezTo>
                        <a:cubicBezTo>
                          <a:pt x="294469" y="465288"/>
                          <a:pt x="312085" y="453763"/>
                          <a:pt x="327233" y="438945"/>
                        </a:cubicBezTo>
                        <a:cubicBezTo>
                          <a:pt x="342380" y="424209"/>
                          <a:pt x="354235" y="406839"/>
                          <a:pt x="362879" y="386835"/>
                        </a:cubicBezTo>
                        <a:cubicBezTo>
                          <a:pt x="371523" y="366912"/>
                          <a:pt x="375885" y="345015"/>
                          <a:pt x="375885" y="321388"/>
                        </a:cubicBezTo>
                        <a:cubicBezTo>
                          <a:pt x="375885" y="297762"/>
                          <a:pt x="371523" y="276275"/>
                          <a:pt x="362714" y="256353"/>
                        </a:cubicBezTo>
                        <a:cubicBezTo>
                          <a:pt x="353905" y="236431"/>
                          <a:pt x="342051" y="219061"/>
                          <a:pt x="327068" y="204490"/>
                        </a:cubicBezTo>
                        <a:cubicBezTo>
                          <a:pt x="312085" y="189836"/>
                          <a:pt x="294469" y="178393"/>
                          <a:pt x="274382" y="169996"/>
                        </a:cubicBezTo>
                        <a:cubicBezTo>
                          <a:pt x="254295" y="161600"/>
                          <a:pt x="232808" y="157401"/>
                          <a:pt x="209923" y="157401"/>
                        </a:cubicBezTo>
                        <a:cubicBezTo>
                          <a:pt x="187037" y="157401"/>
                          <a:pt x="165469" y="161600"/>
                          <a:pt x="145217" y="169996"/>
                        </a:cubicBezTo>
                        <a:cubicBezTo>
                          <a:pt x="124966" y="178393"/>
                          <a:pt x="107431" y="189919"/>
                          <a:pt x="92531" y="204490"/>
                        </a:cubicBezTo>
                        <a:cubicBezTo>
                          <a:pt x="77630" y="219143"/>
                          <a:pt x="65858" y="236431"/>
                          <a:pt x="57214" y="256353"/>
                        </a:cubicBezTo>
                        <a:cubicBezTo>
                          <a:pt x="48570" y="276357"/>
                          <a:pt x="44207" y="298008"/>
                          <a:pt x="44207" y="321388"/>
                        </a:cubicBezTo>
                        <a:close/>
                        <a:moveTo>
                          <a:pt x="314061" y="82"/>
                        </a:moveTo>
                        <a:lnTo>
                          <a:pt x="336206" y="15312"/>
                        </a:lnTo>
                        <a:cubicBezTo>
                          <a:pt x="324269" y="35646"/>
                          <a:pt x="311591" y="50381"/>
                          <a:pt x="298255" y="59355"/>
                        </a:cubicBezTo>
                        <a:cubicBezTo>
                          <a:pt x="284919" y="68410"/>
                          <a:pt x="270595" y="72938"/>
                          <a:pt x="255365" y="72938"/>
                        </a:cubicBezTo>
                        <a:cubicBezTo>
                          <a:pt x="244663" y="72938"/>
                          <a:pt x="234455" y="71374"/>
                          <a:pt x="224659" y="68328"/>
                        </a:cubicBezTo>
                        <a:cubicBezTo>
                          <a:pt x="214862" y="65282"/>
                          <a:pt x="205478" y="61907"/>
                          <a:pt x="196587" y="58202"/>
                        </a:cubicBezTo>
                        <a:cubicBezTo>
                          <a:pt x="187696" y="54498"/>
                          <a:pt x="179217" y="51122"/>
                          <a:pt x="171231" y="48076"/>
                        </a:cubicBezTo>
                        <a:cubicBezTo>
                          <a:pt x="163246" y="45031"/>
                          <a:pt x="155508" y="43466"/>
                          <a:pt x="148181" y="43466"/>
                        </a:cubicBezTo>
                        <a:cubicBezTo>
                          <a:pt x="140854" y="43466"/>
                          <a:pt x="134268" y="45278"/>
                          <a:pt x="127765" y="48817"/>
                        </a:cubicBezTo>
                        <a:cubicBezTo>
                          <a:pt x="121261" y="52357"/>
                          <a:pt x="114840" y="59108"/>
                          <a:pt x="108501" y="69069"/>
                        </a:cubicBezTo>
                        <a:lnTo>
                          <a:pt x="86768" y="53839"/>
                        </a:lnTo>
                        <a:cubicBezTo>
                          <a:pt x="94424" y="40585"/>
                          <a:pt x="103644" y="30295"/>
                          <a:pt x="114429" y="22968"/>
                        </a:cubicBezTo>
                        <a:cubicBezTo>
                          <a:pt x="125213" y="15559"/>
                          <a:pt x="137479" y="11937"/>
                          <a:pt x="151227" y="11937"/>
                        </a:cubicBezTo>
                        <a:cubicBezTo>
                          <a:pt x="157319" y="11937"/>
                          <a:pt x="163575" y="12678"/>
                          <a:pt x="169914" y="14242"/>
                        </a:cubicBezTo>
                        <a:cubicBezTo>
                          <a:pt x="177570" y="15806"/>
                          <a:pt x="185061" y="18029"/>
                          <a:pt x="192388" y="21075"/>
                        </a:cubicBezTo>
                        <a:cubicBezTo>
                          <a:pt x="199797" y="24121"/>
                          <a:pt x="207042" y="27084"/>
                          <a:pt x="214121" y="29883"/>
                        </a:cubicBezTo>
                        <a:cubicBezTo>
                          <a:pt x="221201" y="32682"/>
                          <a:pt x="228281" y="35152"/>
                          <a:pt x="235114" y="37292"/>
                        </a:cubicBezTo>
                        <a:cubicBezTo>
                          <a:pt x="241947" y="39433"/>
                          <a:pt x="248862" y="40503"/>
                          <a:pt x="255694" y="40503"/>
                        </a:cubicBezTo>
                        <a:cubicBezTo>
                          <a:pt x="265326" y="40503"/>
                          <a:pt x="275123" y="37539"/>
                          <a:pt x="284919" y="31694"/>
                        </a:cubicBezTo>
                        <a:cubicBezTo>
                          <a:pt x="294715" y="25849"/>
                          <a:pt x="304429" y="15312"/>
                          <a:pt x="314143" y="0"/>
                        </a:cubicBezTo>
                        <a:close/>
                      </a:path>
                    </a:pathLst>
                  </a:custGeom>
                  <a:solidFill>
                    <a:srgbClr val="1D1D1B"/>
                  </a:solidFill>
                  <a:ln w="8232" cap="flat">
                    <a:noFill/>
                    <a:prstDash val="solid"/>
                    <a:miter/>
                  </a:ln>
                </p:spPr>
                <p:txBody>
                  <a:bodyPr rtlCol="0" anchor="ctr"/>
                  <a:lstStyle/>
                  <a:p>
                    <a:endParaRPr lang="en-US"/>
                  </a:p>
                </p:txBody>
              </p:sp>
              <p:sp>
                <p:nvSpPr>
                  <p:cNvPr id="161" name="Forma Livre: Forma 160">
                    <a:extLst>
                      <a:ext uri="{FF2B5EF4-FFF2-40B4-BE49-F238E27FC236}">
                        <a16:creationId xmlns:a16="http://schemas.microsoft.com/office/drawing/2014/main" id="{C5931D75-5297-6655-2BA5-9B5FAE17778D}"/>
                      </a:ext>
                    </a:extLst>
                  </p:cNvPr>
                  <p:cNvSpPr/>
                  <p:nvPr/>
                </p:nvSpPr>
                <p:spPr>
                  <a:xfrm>
                    <a:off x="3973390" y="5041116"/>
                    <a:ext cx="452693" cy="559640"/>
                  </a:xfrm>
                  <a:custGeom>
                    <a:avLst/>
                    <a:gdLst>
                      <a:gd name="connsiteX0" fmla="*/ 223753 w 452693"/>
                      <a:gd name="connsiteY0" fmla="*/ 559640 h 559640"/>
                      <a:gd name="connsiteX1" fmla="*/ 135421 w 452693"/>
                      <a:gd name="connsiteY1" fmla="*/ 542435 h 559640"/>
                      <a:gd name="connsiteX2" fmla="*/ 64459 w 452693"/>
                      <a:gd name="connsiteY2" fmla="*/ 495429 h 559640"/>
                      <a:gd name="connsiteX3" fmla="*/ 17205 w 452693"/>
                      <a:gd name="connsiteY3" fmla="*/ 425207 h 559640"/>
                      <a:gd name="connsiteX4" fmla="*/ 0 w 452693"/>
                      <a:gd name="connsiteY4" fmla="*/ 338439 h 559640"/>
                      <a:gd name="connsiteX5" fmla="*/ 17041 w 452693"/>
                      <a:gd name="connsiteY5" fmla="*/ 252165 h 559640"/>
                      <a:gd name="connsiteX6" fmla="*/ 64376 w 452693"/>
                      <a:gd name="connsiteY6" fmla="*/ 181861 h 559640"/>
                      <a:gd name="connsiteX7" fmla="*/ 135503 w 452693"/>
                      <a:gd name="connsiteY7" fmla="*/ 134937 h 559640"/>
                      <a:gd name="connsiteX8" fmla="*/ 223918 w 452693"/>
                      <a:gd name="connsiteY8" fmla="*/ 117732 h 559640"/>
                      <a:gd name="connsiteX9" fmla="*/ 281873 w 452693"/>
                      <a:gd name="connsiteY9" fmla="*/ 125223 h 559640"/>
                      <a:gd name="connsiteX10" fmla="*/ 332666 w 452693"/>
                      <a:gd name="connsiteY10" fmla="*/ 145639 h 559640"/>
                      <a:gd name="connsiteX11" fmla="*/ 375309 w 452693"/>
                      <a:gd name="connsiteY11" fmla="*/ 176593 h 559640"/>
                      <a:gd name="connsiteX12" fmla="*/ 377532 w 452693"/>
                      <a:gd name="connsiteY12" fmla="*/ 178733 h 559640"/>
                      <a:gd name="connsiteX13" fmla="*/ 379014 w 452693"/>
                      <a:gd name="connsiteY13" fmla="*/ 144569 h 559640"/>
                      <a:gd name="connsiteX14" fmla="*/ 396384 w 452693"/>
                      <a:gd name="connsiteY14" fmla="*/ 127940 h 559640"/>
                      <a:gd name="connsiteX15" fmla="*/ 435323 w 452693"/>
                      <a:gd name="connsiteY15" fmla="*/ 127940 h 559640"/>
                      <a:gd name="connsiteX16" fmla="*/ 452693 w 452693"/>
                      <a:gd name="connsiteY16" fmla="*/ 145310 h 559640"/>
                      <a:gd name="connsiteX17" fmla="*/ 452693 w 452693"/>
                      <a:gd name="connsiteY17" fmla="*/ 531815 h 559640"/>
                      <a:gd name="connsiteX18" fmla="*/ 435323 w 452693"/>
                      <a:gd name="connsiteY18" fmla="*/ 549185 h 559640"/>
                      <a:gd name="connsiteX19" fmla="*/ 396384 w 452693"/>
                      <a:gd name="connsiteY19" fmla="*/ 549185 h 559640"/>
                      <a:gd name="connsiteX20" fmla="*/ 379014 w 452693"/>
                      <a:gd name="connsiteY20" fmla="*/ 532556 h 559640"/>
                      <a:gd name="connsiteX21" fmla="*/ 377532 w 452693"/>
                      <a:gd name="connsiteY21" fmla="*/ 498475 h 559640"/>
                      <a:gd name="connsiteX22" fmla="*/ 374980 w 452693"/>
                      <a:gd name="connsiteY22" fmla="*/ 500862 h 559640"/>
                      <a:gd name="connsiteX23" fmla="*/ 332337 w 452693"/>
                      <a:gd name="connsiteY23" fmla="*/ 531569 h 559640"/>
                      <a:gd name="connsiteX24" fmla="*/ 281544 w 452693"/>
                      <a:gd name="connsiteY24" fmla="*/ 551984 h 559640"/>
                      <a:gd name="connsiteX25" fmla="*/ 223918 w 452693"/>
                      <a:gd name="connsiteY25" fmla="*/ 559476 h 559640"/>
                      <a:gd name="connsiteX26" fmla="*/ 223753 w 452693"/>
                      <a:gd name="connsiteY26" fmla="*/ 152554 h 559640"/>
                      <a:gd name="connsiteX27" fmla="*/ 148839 w 452693"/>
                      <a:gd name="connsiteY27" fmla="*/ 167043 h 559640"/>
                      <a:gd name="connsiteX28" fmla="*/ 88662 w 452693"/>
                      <a:gd name="connsiteY28" fmla="*/ 206723 h 559640"/>
                      <a:gd name="connsiteX29" fmla="*/ 48982 w 452693"/>
                      <a:gd name="connsiteY29" fmla="*/ 265748 h 559640"/>
                      <a:gd name="connsiteX30" fmla="*/ 34658 w 452693"/>
                      <a:gd name="connsiteY30" fmla="*/ 338604 h 559640"/>
                      <a:gd name="connsiteX31" fmla="*/ 49147 w 452693"/>
                      <a:gd name="connsiteY31" fmla="*/ 411707 h 559640"/>
                      <a:gd name="connsiteX32" fmla="*/ 88908 w 452693"/>
                      <a:gd name="connsiteY32" fmla="*/ 470897 h 559640"/>
                      <a:gd name="connsiteX33" fmla="*/ 148839 w 452693"/>
                      <a:gd name="connsiteY33" fmla="*/ 510494 h 559640"/>
                      <a:gd name="connsiteX34" fmla="*/ 223753 w 452693"/>
                      <a:gd name="connsiteY34" fmla="*/ 524982 h 559640"/>
                      <a:gd name="connsiteX35" fmla="*/ 272241 w 452693"/>
                      <a:gd name="connsiteY35" fmla="*/ 518726 h 559640"/>
                      <a:gd name="connsiteX36" fmla="*/ 315378 w 452693"/>
                      <a:gd name="connsiteY36" fmla="*/ 501356 h 559640"/>
                      <a:gd name="connsiteX37" fmla="*/ 351271 w 452693"/>
                      <a:gd name="conn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ame="connsiteX41" fmla="*/ 412849 w 452693"/>
                      <a:gd name="connsiteY41" fmla="*/ 514692 h 559640"/>
                      <a:gd name="connsiteX42" fmla="*/ 417788 w 452693"/>
                      <a:gd name="connsiteY42" fmla="*/ 514692 h 559640"/>
                      <a:gd name="connsiteX43" fmla="*/ 417788 w 452693"/>
                      <a:gd name="connsiteY43" fmla="*/ 162845 h 559640"/>
                      <a:gd name="connsiteX44" fmla="*/ 412849 w 452693"/>
                      <a:gd name="connsiteY44" fmla="*/ 162845 h 559640"/>
                      <a:gd name="connsiteX45" fmla="*/ 410132 w 452693"/>
                      <a:gd name="connsiteY45" fmla="*/ 225575 h 559640"/>
                      <a:gd name="connsiteX46" fmla="*/ 397289 w 452693"/>
                      <a:gd name="connsiteY46" fmla="*/ 241545 h 559640"/>
                      <a:gd name="connsiteX47" fmla="*/ 378191 w 452693"/>
                      <a:gd name="connsiteY47" fmla="*/ 234136 h 559640"/>
                      <a:gd name="connsiteX48" fmla="*/ 351354 w 452693"/>
                      <a:gd name="connsiteY48" fmla="*/ 201866 h 559640"/>
                      <a:gd name="connsiteX49" fmla="*/ 315790 w 452693"/>
                      <a:gd name="connsiteY49" fmla="*/ 176016 h 559640"/>
                      <a:gd name="connsiteX50" fmla="*/ 272653 w 452693"/>
                      <a:gd name="connsiteY50" fmla="*/ 158646 h 559640"/>
                      <a:gd name="connsiteX51" fmla="*/ 223836 w 452693"/>
                      <a:gd name="connsiteY51" fmla="*/ 152390 h 559640"/>
                      <a:gd name="connsiteX52" fmla="*/ 227211 w 452693"/>
                      <a:gd name="connsiteY52" fmla="*/ 520372 h 559640"/>
                      <a:gd name="connsiteX53" fmla="*/ 156001 w 452693"/>
                      <a:gd name="connsiteY53" fmla="*/ 506460 h 559640"/>
                      <a:gd name="connsiteX54" fmla="*/ 97882 w 452693"/>
                      <a:gd name="connsiteY54" fmla="*/ 468344 h 559640"/>
                      <a:gd name="connsiteX55" fmla="*/ 58531 w 452693"/>
                      <a:gd name="connsiteY55" fmla="*/ 410718 h 559640"/>
                      <a:gd name="connsiteX56" fmla="*/ 44125 w 452693"/>
                      <a:gd name="connsiteY56" fmla="*/ 338604 h 559640"/>
                      <a:gd name="connsiteX57" fmla="*/ 58531 w 452693"/>
                      <a:gd name="connsiteY57" fmla="*/ 266653 h 559640"/>
                      <a:gd name="connsiteX58" fmla="*/ 97553 w 452693"/>
                      <a:gd name="connsiteY58" fmla="*/ 209275 h 559640"/>
                      <a:gd name="connsiteX59" fmla="*/ 155755 w 452693"/>
                      <a:gd name="connsiteY59" fmla="*/ 171077 h 559640"/>
                      <a:gd name="connsiteX60" fmla="*/ 227128 w 452693"/>
                      <a:gd name="connsiteY60" fmla="*/ 157165 h 559640"/>
                      <a:gd name="connsiteX61" fmla="*/ 298338 w 452693"/>
                      <a:gd name="connsiteY61" fmla="*/ 171077 h 559640"/>
                      <a:gd name="connsiteX62" fmla="*/ 356458 w 452693"/>
                      <a:gd name="connsiteY62" fmla="*/ 209192 h 559640"/>
                      <a:gd name="connsiteX63" fmla="*/ 395890 w 452693"/>
                      <a:gd name="connsiteY63" fmla="*/ 266572 h 559640"/>
                      <a:gd name="connsiteX64" fmla="*/ 410544 w 452693"/>
                      <a:gd name="connsiteY64" fmla="*/ 338604 h 559640"/>
                      <a:gd name="connsiteX65" fmla="*/ 396137 w 452693"/>
                      <a:gd name="connsiteY65" fmla="*/ 410966 h 559640"/>
                      <a:gd name="connsiteX66" fmla="*/ 356622 w 452693"/>
                      <a:gd name="connsiteY66" fmla="*/ 468591 h 559640"/>
                      <a:gd name="connsiteX67" fmla="*/ 298255 w 452693"/>
                      <a:gd name="connsiteY67" fmla="*/ 506789 h 559640"/>
                      <a:gd name="connsiteX68" fmla="*/ 227128 w 452693"/>
                      <a:gd name="connsiteY68" fmla="*/ 520455 h 559640"/>
                      <a:gd name="connsiteX69" fmla="*/ 227211 w 452693"/>
                      <a:gd name="connsiteY69" fmla="*/ 191822 h 559640"/>
                      <a:gd name="connsiteX70" fmla="*/ 169173 w 452693"/>
                      <a:gd name="connsiteY70" fmla="*/ 203101 h 559640"/>
                      <a:gd name="connsiteX71" fmla="*/ 122002 w 452693"/>
                      <a:gd name="connsiteY71" fmla="*/ 233972 h 559640"/>
                      <a:gd name="connsiteX72" fmla="*/ 90473 w 452693"/>
                      <a:gd name="connsiteY72" fmla="*/ 280402 h 559640"/>
                      <a:gd name="connsiteX73" fmla="*/ 78947 w 452693"/>
                      <a:gd name="connsiteY73" fmla="*/ 338604 h 559640"/>
                      <a:gd name="connsiteX74" fmla="*/ 90473 w 452693"/>
                      <a:gd name="connsiteY74" fmla="*/ 396971 h 559640"/>
                      <a:gd name="connsiteX75" fmla="*/ 122167 w 452693"/>
                      <a:gd name="connsiteY75" fmla="*/ 443483 h 559640"/>
                      <a:gd name="connsiteX76" fmla="*/ 169420 w 452693"/>
                      <a:gd name="connsiteY76" fmla="*/ 474437 h 559640"/>
                      <a:gd name="connsiteX77" fmla="*/ 227211 w 452693"/>
                      <a:gd name="connsiteY77" fmla="*/ 485715 h 559640"/>
                      <a:gd name="connsiteX78" fmla="*/ 285084 w 452693"/>
                      <a:gd name="connsiteY78" fmla="*/ 474601 h 559640"/>
                      <a:gd name="connsiteX79" fmla="*/ 332419 w 452693"/>
                      <a:gd name="connsiteY79" fmla="*/ 443647 h 559640"/>
                      <a:gd name="connsiteX80" fmla="*/ 364278 w 452693"/>
                      <a:gd name="connsiteY80" fmla="*/ 397135 h 559640"/>
                      <a:gd name="connsiteX81" fmla="*/ 375803 w 452693"/>
                      <a:gd name="connsiteY81" fmla="*/ 338604 h 559640"/>
                      <a:gd name="connsiteX82" fmla="*/ 364114 w 452693"/>
                      <a:gd name="connsiteY82" fmla="*/ 280566 h 559640"/>
                      <a:gd name="connsiteX83" fmla="*/ 332172 w 452693"/>
                      <a:gd name="connsiteY83" fmla="*/ 234136 h 559640"/>
                      <a:gd name="connsiteX84" fmla="*/ 284919 w 452693"/>
                      <a:gd name="connsiteY84" fmla="*/ 203183 h 559640"/>
                      <a:gd name="connsiteX85" fmla="*/ 227128 w 452693"/>
                      <a:gd name="connsiteY85" fmla="*/ 191905 h 559640"/>
                      <a:gd name="connsiteX86" fmla="*/ 272571 w 452693"/>
                      <a:gd name="connsiteY86" fmla="*/ 107524 h 559640"/>
                      <a:gd name="connsiteX87" fmla="*/ 236678 w 452693"/>
                      <a:gd name="connsiteY87" fmla="*/ 102173 h 559640"/>
                      <a:gd name="connsiteX88" fmla="*/ 207124 w 452693"/>
                      <a:gd name="connsiteY88" fmla="*/ 91553 h 559640"/>
                      <a:gd name="connsiteX89" fmla="*/ 182180 w 452693"/>
                      <a:gd name="connsiteY89" fmla="*/ 81592 h 559640"/>
                      <a:gd name="connsiteX90" fmla="*/ 153203 w 452693"/>
                      <a:gd name="connsiteY90" fmla="*/ 81345 h 559640"/>
                      <a:gd name="connsiteX91" fmla="*/ 140196 w 452693"/>
                      <a:gd name="connsiteY91" fmla="*/ 95752 h 559640"/>
                      <a:gd name="connsiteX92" fmla="*/ 128917 w 452693"/>
                      <a:gd name="connsiteY92" fmla="*/ 103408 h 559640"/>
                      <a:gd name="connsiteX93" fmla="*/ 115581 w 452693"/>
                      <a:gd name="connsiteY93" fmla="*/ 100609 h 559640"/>
                      <a:gd name="connsiteX94" fmla="*/ 93848 w 452693"/>
                      <a:gd name="connsiteY94" fmla="*/ 85379 h 559640"/>
                      <a:gd name="connsiteX95" fmla="*/ 88744 w 452693"/>
                      <a:gd name="connsiteY95" fmla="*/ 62493 h 559640"/>
                      <a:gd name="connsiteX96" fmla="*/ 121673 w 452693"/>
                      <a:gd name="connsiteY96" fmla="*/ 25942 h 559640"/>
                      <a:gd name="connsiteX97" fmla="*/ 191071 w 452693"/>
                      <a:gd name="connsiteY97" fmla="*/ 14664 h 559640"/>
                      <a:gd name="connsiteX98" fmla="*/ 216180 w 452693"/>
                      <a:gd name="connsiteY98" fmla="*/ 22402 h 559640"/>
                      <a:gd name="connsiteX99" fmla="*/ 237666 w 452693"/>
                      <a:gd name="connsiteY99" fmla="*/ 31046 h 559640"/>
                      <a:gd name="connsiteX100" fmla="*/ 257506 w 452693"/>
                      <a:gd name="connsiteY100" fmla="*/ 38043 h 559640"/>
                      <a:gd name="connsiteX101" fmla="*/ 293234 w 452693"/>
                      <a:gd name="connsiteY101" fmla="*/ 34174 h 559640"/>
                      <a:gd name="connsiteX102" fmla="*/ 316696 w 452693"/>
                      <a:gd name="connsiteY102" fmla="*/ 8078 h 559640"/>
                      <a:gd name="connsiteX103" fmla="*/ 327891 w 452693"/>
                      <a:gd name="connsiteY103" fmla="*/ 340 h 559640"/>
                      <a:gd name="connsiteX104" fmla="*/ 341228 w 452693"/>
                      <a:gd name="connsiteY104" fmla="*/ 3056 h 559640"/>
                      <a:gd name="connsiteX105" fmla="*/ 363373 w 452693"/>
                      <a:gd name="connsiteY105" fmla="*/ 18286 h 559640"/>
                      <a:gd name="connsiteX106" fmla="*/ 368476 w 452693"/>
                      <a:gd name="connsiteY106" fmla="*/ 41419 h 559640"/>
                      <a:gd name="connsiteX107" fmla="*/ 325257 w 452693"/>
                      <a:gd name="connsiteY107" fmla="*/ 91059 h 559640"/>
                      <a:gd name="connsiteX108" fmla="*/ 272571 w 452693"/>
                      <a:gd name="connsiteY108" fmla="*/ 107606 h 5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52693" h="559640">
                        <a:moveTo>
                          <a:pt x="223753" y="559640"/>
                        </a:moveTo>
                        <a:cubicBezTo>
                          <a:pt x="192306" y="559640"/>
                          <a:pt x="162587" y="553878"/>
                          <a:pt x="135421" y="542435"/>
                        </a:cubicBezTo>
                        <a:cubicBezTo>
                          <a:pt x="108254" y="531075"/>
                          <a:pt x="84381" y="515268"/>
                          <a:pt x="64459" y="495429"/>
                        </a:cubicBezTo>
                        <a:cubicBezTo>
                          <a:pt x="44454" y="475589"/>
                          <a:pt x="28566" y="451962"/>
                          <a:pt x="17205" y="425207"/>
                        </a:cubicBezTo>
                        <a:cubicBezTo>
                          <a:pt x="5762" y="398370"/>
                          <a:pt x="0" y="369145"/>
                          <a:pt x="0" y="338439"/>
                        </a:cubicBezTo>
                        <a:cubicBezTo>
                          <a:pt x="0" y="307733"/>
                          <a:pt x="5680" y="279002"/>
                          <a:pt x="17041" y="252165"/>
                        </a:cubicBezTo>
                        <a:cubicBezTo>
                          <a:pt x="28319" y="225328"/>
                          <a:pt x="44207" y="201701"/>
                          <a:pt x="64376" y="181861"/>
                        </a:cubicBezTo>
                        <a:cubicBezTo>
                          <a:pt x="84463" y="162104"/>
                          <a:pt x="108337" y="146298"/>
                          <a:pt x="135503" y="134937"/>
                        </a:cubicBezTo>
                        <a:cubicBezTo>
                          <a:pt x="162752" y="123494"/>
                          <a:pt x="192471" y="117732"/>
                          <a:pt x="223918" y="117732"/>
                        </a:cubicBezTo>
                        <a:cubicBezTo>
                          <a:pt x="244169" y="117732"/>
                          <a:pt x="263680" y="120284"/>
                          <a:pt x="281873" y="125223"/>
                        </a:cubicBezTo>
                        <a:cubicBezTo>
                          <a:pt x="299902" y="130163"/>
                          <a:pt x="317025" y="136995"/>
                          <a:pt x="332666" y="145639"/>
                        </a:cubicBezTo>
                        <a:cubicBezTo>
                          <a:pt x="348307" y="154283"/>
                          <a:pt x="362714" y="164738"/>
                          <a:pt x="375309" y="176593"/>
                        </a:cubicBezTo>
                        <a:cubicBezTo>
                          <a:pt x="376051" y="177333"/>
                          <a:pt x="376791" y="178074"/>
                          <a:pt x="377532" y="178733"/>
                        </a:cubicBezTo>
                        <a:lnTo>
                          <a:pt x="379014" y="144569"/>
                        </a:lnTo>
                        <a:cubicBezTo>
                          <a:pt x="379426" y="135267"/>
                          <a:pt x="387082" y="127940"/>
                          <a:pt x="396384" y="127940"/>
                        </a:cubicBezTo>
                        <a:lnTo>
                          <a:pt x="435323" y="127940"/>
                        </a:lnTo>
                        <a:cubicBezTo>
                          <a:pt x="444872" y="127940"/>
                          <a:pt x="452693" y="135678"/>
                          <a:pt x="452693" y="145310"/>
                        </a:cubicBezTo>
                        <a:lnTo>
                          <a:pt x="452693" y="531815"/>
                        </a:lnTo>
                        <a:cubicBezTo>
                          <a:pt x="452693" y="541365"/>
                          <a:pt x="444955" y="549185"/>
                          <a:pt x="435323" y="549185"/>
                        </a:cubicBezTo>
                        <a:lnTo>
                          <a:pt x="396384" y="549185"/>
                        </a:lnTo>
                        <a:cubicBezTo>
                          <a:pt x="387082" y="549185"/>
                          <a:pt x="379426" y="541859"/>
                          <a:pt x="379014" y="532556"/>
                        </a:cubicBezTo>
                        <a:lnTo>
                          <a:pt x="377532" y="498475"/>
                        </a:lnTo>
                        <a:cubicBezTo>
                          <a:pt x="376709" y="499298"/>
                          <a:pt x="375803" y="500121"/>
                          <a:pt x="374980" y="500862"/>
                        </a:cubicBezTo>
                        <a:cubicBezTo>
                          <a:pt x="362302" y="512552"/>
                          <a:pt x="347978" y="522842"/>
                          <a:pt x="332337" y="531569"/>
                        </a:cubicBezTo>
                        <a:cubicBezTo>
                          <a:pt x="316696" y="540212"/>
                          <a:pt x="299572" y="547127"/>
                          <a:pt x="281544" y="551984"/>
                        </a:cubicBezTo>
                        <a:cubicBezTo>
                          <a:pt x="263351" y="556924"/>
                          <a:pt x="243922" y="559476"/>
                          <a:pt x="223918" y="559476"/>
                        </a:cubicBezTo>
                        <a:close/>
                        <a:moveTo>
                          <a:pt x="223753" y="152554"/>
                        </a:moveTo>
                        <a:cubicBezTo>
                          <a:pt x="196998" y="152554"/>
                          <a:pt x="171725" y="157412"/>
                          <a:pt x="148839" y="167043"/>
                        </a:cubicBezTo>
                        <a:cubicBezTo>
                          <a:pt x="125789" y="176675"/>
                          <a:pt x="105538" y="190011"/>
                          <a:pt x="88662" y="206723"/>
                        </a:cubicBezTo>
                        <a:cubicBezTo>
                          <a:pt x="71785" y="223352"/>
                          <a:pt x="58449" y="243192"/>
                          <a:pt x="48982" y="265748"/>
                        </a:cubicBezTo>
                        <a:cubicBezTo>
                          <a:pt x="39515" y="288304"/>
                          <a:pt x="34658" y="312755"/>
                          <a:pt x="34658" y="338604"/>
                        </a:cubicBezTo>
                        <a:cubicBezTo>
                          <a:pt x="34658" y="364453"/>
                          <a:pt x="39515" y="389232"/>
                          <a:pt x="49147" y="411707"/>
                        </a:cubicBezTo>
                        <a:cubicBezTo>
                          <a:pt x="58778" y="434345"/>
                          <a:pt x="72115" y="454185"/>
                          <a:pt x="88908" y="470897"/>
                        </a:cubicBezTo>
                        <a:cubicBezTo>
                          <a:pt x="105702" y="487526"/>
                          <a:pt x="125872" y="500862"/>
                          <a:pt x="148839" y="510494"/>
                        </a:cubicBezTo>
                        <a:cubicBezTo>
                          <a:pt x="171808" y="520126"/>
                          <a:pt x="196998" y="524982"/>
                          <a:pt x="223753" y="524982"/>
                        </a:cubicBezTo>
                        <a:cubicBezTo>
                          <a:pt x="240712" y="524982"/>
                          <a:pt x="257012" y="522842"/>
                          <a:pt x="272241" y="518726"/>
                        </a:cubicBezTo>
                        <a:cubicBezTo>
                          <a:pt x="287635" y="514528"/>
                          <a:pt x="302124" y="508683"/>
                          <a:pt x="315378" y="501356"/>
                        </a:cubicBezTo>
                        <a:cubicBezTo>
                          <a:pt x="328633" y="494029"/>
                          <a:pt x="340651" y="485385"/>
                          <a:pt x="351271" y="475589"/>
                        </a:cubicBezTo>
                        <a:cubicBezTo>
                          <a:pt x="361808" y="465875"/>
                          <a:pt x="370864" y="455090"/>
                          <a:pt x="378191" y="443647"/>
                        </a:cubicBezTo>
                        <a:cubicBezTo>
                          <a:pt x="382307" y="437309"/>
                          <a:pt x="390045" y="434263"/>
                          <a:pt x="397289" y="436239"/>
                        </a:cubicBezTo>
                        <a:cubicBezTo>
                          <a:pt x="404616" y="438214"/>
                          <a:pt x="409803" y="444718"/>
                          <a:pt x="410132" y="452292"/>
                        </a:cubicBezTo>
                        <a:lnTo>
                          <a:pt x="412849" y="514692"/>
                        </a:lnTo>
                        <a:lnTo>
                          <a:pt x="417788" y="514692"/>
                        </a:lnTo>
                        <a:lnTo>
                          <a:pt x="417788" y="162845"/>
                        </a:lnTo>
                        <a:lnTo>
                          <a:pt x="412849" y="162845"/>
                        </a:lnTo>
                        <a:lnTo>
                          <a:pt x="410132" y="225575"/>
                        </a:lnTo>
                        <a:cubicBezTo>
                          <a:pt x="409803" y="233148"/>
                          <a:pt x="404616" y="239652"/>
                          <a:pt x="397289" y="241545"/>
                        </a:cubicBezTo>
                        <a:cubicBezTo>
                          <a:pt x="389963" y="243521"/>
                          <a:pt x="382225" y="240557"/>
                          <a:pt x="378191" y="234136"/>
                        </a:cubicBezTo>
                        <a:cubicBezTo>
                          <a:pt x="370864" y="222693"/>
                          <a:pt x="361808" y="211827"/>
                          <a:pt x="351354" y="201866"/>
                        </a:cubicBezTo>
                        <a:cubicBezTo>
                          <a:pt x="340899" y="191987"/>
                          <a:pt x="328879" y="183261"/>
                          <a:pt x="315790" y="176016"/>
                        </a:cubicBezTo>
                        <a:cubicBezTo>
                          <a:pt x="302618" y="168690"/>
                          <a:pt x="288048" y="162845"/>
                          <a:pt x="272653" y="158646"/>
                        </a:cubicBezTo>
                        <a:cubicBezTo>
                          <a:pt x="257423" y="154530"/>
                          <a:pt x="240959" y="152390"/>
                          <a:pt x="223836" y="152390"/>
                        </a:cubicBezTo>
                        <a:close/>
                        <a:moveTo>
                          <a:pt x="227211" y="520372"/>
                        </a:moveTo>
                        <a:cubicBezTo>
                          <a:pt x="202102" y="520372"/>
                          <a:pt x="178146" y="515680"/>
                          <a:pt x="156001" y="506460"/>
                        </a:cubicBezTo>
                        <a:cubicBezTo>
                          <a:pt x="133939" y="497240"/>
                          <a:pt x="114429" y="484397"/>
                          <a:pt x="97882" y="468344"/>
                        </a:cubicBezTo>
                        <a:cubicBezTo>
                          <a:pt x="81335" y="452209"/>
                          <a:pt x="68081" y="432781"/>
                          <a:pt x="58531" y="410718"/>
                        </a:cubicBezTo>
                        <a:cubicBezTo>
                          <a:pt x="48982" y="388574"/>
                          <a:pt x="44125" y="364289"/>
                          <a:pt x="44125" y="338604"/>
                        </a:cubicBezTo>
                        <a:cubicBezTo>
                          <a:pt x="44125" y="312919"/>
                          <a:pt x="48982" y="288716"/>
                          <a:pt x="58531" y="266653"/>
                        </a:cubicBezTo>
                        <a:cubicBezTo>
                          <a:pt x="67999" y="244756"/>
                          <a:pt x="81170" y="225410"/>
                          <a:pt x="97553" y="209275"/>
                        </a:cubicBezTo>
                        <a:cubicBezTo>
                          <a:pt x="113935" y="193140"/>
                          <a:pt x="133528" y="180297"/>
                          <a:pt x="155755" y="171077"/>
                        </a:cubicBezTo>
                        <a:cubicBezTo>
                          <a:pt x="177982" y="161857"/>
                          <a:pt x="202020" y="157165"/>
                          <a:pt x="227128" y="157165"/>
                        </a:cubicBezTo>
                        <a:cubicBezTo>
                          <a:pt x="252237" y="157165"/>
                          <a:pt x="276193" y="161857"/>
                          <a:pt x="298338" y="171077"/>
                        </a:cubicBezTo>
                        <a:cubicBezTo>
                          <a:pt x="320318" y="180297"/>
                          <a:pt x="339911" y="193140"/>
                          <a:pt x="356458" y="209192"/>
                        </a:cubicBezTo>
                        <a:cubicBezTo>
                          <a:pt x="373004" y="225328"/>
                          <a:pt x="386258" y="244591"/>
                          <a:pt x="395890" y="266572"/>
                        </a:cubicBezTo>
                        <a:cubicBezTo>
                          <a:pt x="405604" y="288716"/>
                          <a:pt x="410544" y="312919"/>
                          <a:pt x="410544" y="338604"/>
                        </a:cubicBezTo>
                        <a:cubicBezTo>
                          <a:pt x="410544" y="364289"/>
                          <a:pt x="405687" y="388903"/>
                          <a:pt x="396137" y="410966"/>
                        </a:cubicBezTo>
                        <a:cubicBezTo>
                          <a:pt x="386670" y="432946"/>
                          <a:pt x="373334" y="452292"/>
                          <a:pt x="356622" y="468591"/>
                        </a:cubicBezTo>
                        <a:cubicBezTo>
                          <a:pt x="339993" y="484809"/>
                          <a:pt x="320318" y="497652"/>
                          <a:pt x="298255" y="506789"/>
                        </a:cubicBezTo>
                        <a:cubicBezTo>
                          <a:pt x="276111" y="515845"/>
                          <a:pt x="252237" y="520455"/>
                          <a:pt x="227128" y="520455"/>
                        </a:cubicBezTo>
                        <a:close/>
                        <a:moveTo>
                          <a:pt x="227211" y="191822"/>
                        </a:moveTo>
                        <a:cubicBezTo>
                          <a:pt x="206712" y="191822"/>
                          <a:pt x="187202" y="195609"/>
                          <a:pt x="169173" y="203101"/>
                        </a:cubicBezTo>
                        <a:cubicBezTo>
                          <a:pt x="151144" y="210592"/>
                          <a:pt x="135256" y="220965"/>
                          <a:pt x="122002" y="233972"/>
                        </a:cubicBezTo>
                        <a:cubicBezTo>
                          <a:pt x="108831" y="246978"/>
                          <a:pt x="98211" y="262620"/>
                          <a:pt x="90473" y="280402"/>
                        </a:cubicBezTo>
                        <a:cubicBezTo>
                          <a:pt x="82817" y="298101"/>
                          <a:pt x="78947" y="317694"/>
                          <a:pt x="78947" y="338604"/>
                        </a:cubicBezTo>
                        <a:cubicBezTo>
                          <a:pt x="78947" y="359514"/>
                          <a:pt x="82817" y="379189"/>
                          <a:pt x="90473" y="396971"/>
                        </a:cubicBezTo>
                        <a:cubicBezTo>
                          <a:pt x="98211" y="414917"/>
                          <a:pt x="108831" y="430558"/>
                          <a:pt x="122167" y="443483"/>
                        </a:cubicBezTo>
                        <a:cubicBezTo>
                          <a:pt x="135503" y="456490"/>
                          <a:pt x="151391" y="466945"/>
                          <a:pt x="169420" y="474437"/>
                        </a:cubicBezTo>
                        <a:cubicBezTo>
                          <a:pt x="187284" y="481928"/>
                          <a:pt x="206712" y="485715"/>
                          <a:pt x="227211" y="485715"/>
                        </a:cubicBezTo>
                        <a:cubicBezTo>
                          <a:pt x="247709" y="485715"/>
                          <a:pt x="267220" y="482010"/>
                          <a:pt x="285084" y="474601"/>
                        </a:cubicBezTo>
                        <a:cubicBezTo>
                          <a:pt x="303030" y="467192"/>
                          <a:pt x="318919" y="456819"/>
                          <a:pt x="332419" y="443647"/>
                        </a:cubicBezTo>
                        <a:cubicBezTo>
                          <a:pt x="345838" y="430558"/>
                          <a:pt x="356622" y="414917"/>
                          <a:pt x="364278" y="397135"/>
                        </a:cubicBezTo>
                        <a:cubicBezTo>
                          <a:pt x="371934" y="379436"/>
                          <a:pt x="375803" y="359761"/>
                          <a:pt x="375803" y="338604"/>
                        </a:cubicBezTo>
                        <a:cubicBezTo>
                          <a:pt x="375803" y="317447"/>
                          <a:pt x="371852" y="298183"/>
                          <a:pt x="364114" y="280566"/>
                        </a:cubicBezTo>
                        <a:cubicBezTo>
                          <a:pt x="356293" y="262785"/>
                          <a:pt x="345509" y="247143"/>
                          <a:pt x="332172" y="234136"/>
                        </a:cubicBezTo>
                        <a:cubicBezTo>
                          <a:pt x="318836" y="221129"/>
                          <a:pt x="302948" y="210674"/>
                          <a:pt x="284919" y="203183"/>
                        </a:cubicBezTo>
                        <a:cubicBezTo>
                          <a:pt x="267055" y="195692"/>
                          <a:pt x="247627" y="191905"/>
                          <a:pt x="227128" y="191905"/>
                        </a:cubicBezTo>
                        <a:close/>
                        <a:moveTo>
                          <a:pt x="272571" y="107524"/>
                        </a:moveTo>
                        <a:cubicBezTo>
                          <a:pt x="260140" y="107524"/>
                          <a:pt x="248121" y="105713"/>
                          <a:pt x="236678" y="102173"/>
                        </a:cubicBezTo>
                        <a:cubicBezTo>
                          <a:pt x="226388" y="98962"/>
                          <a:pt x="216509" y="95422"/>
                          <a:pt x="207124" y="91553"/>
                        </a:cubicBezTo>
                        <a:cubicBezTo>
                          <a:pt x="198398" y="87931"/>
                          <a:pt x="190083" y="84638"/>
                          <a:pt x="182180" y="81592"/>
                        </a:cubicBezTo>
                        <a:cubicBezTo>
                          <a:pt x="171396" y="77476"/>
                          <a:pt x="162011" y="76488"/>
                          <a:pt x="153203" y="81345"/>
                        </a:cubicBezTo>
                        <a:cubicBezTo>
                          <a:pt x="150980" y="82580"/>
                          <a:pt x="146452" y="86038"/>
                          <a:pt x="140196" y="95752"/>
                        </a:cubicBezTo>
                        <a:cubicBezTo>
                          <a:pt x="137644" y="99703"/>
                          <a:pt x="133610" y="102502"/>
                          <a:pt x="128917" y="103408"/>
                        </a:cubicBezTo>
                        <a:cubicBezTo>
                          <a:pt x="124307" y="104313"/>
                          <a:pt x="119450" y="103325"/>
                          <a:pt x="115581" y="100609"/>
                        </a:cubicBezTo>
                        <a:lnTo>
                          <a:pt x="93848" y="85379"/>
                        </a:lnTo>
                        <a:cubicBezTo>
                          <a:pt x="86521" y="80193"/>
                          <a:pt x="84298" y="70314"/>
                          <a:pt x="88744" y="62493"/>
                        </a:cubicBezTo>
                        <a:cubicBezTo>
                          <a:pt x="97635" y="47017"/>
                          <a:pt x="108748" y="34750"/>
                          <a:pt x="121673" y="25942"/>
                        </a:cubicBezTo>
                        <a:cubicBezTo>
                          <a:pt x="141266" y="12523"/>
                          <a:pt x="165633" y="8572"/>
                          <a:pt x="191071" y="14664"/>
                        </a:cubicBezTo>
                        <a:cubicBezTo>
                          <a:pt x="199139" y="16228"/>
                          <a:pt x="207783" y="18862"/>
                          <a:pt x="216180" y="22402"/>
                        </a:cubicBezTo>
                        <a:cubicBezTo>
                          <a:pt x="223424" y="25448"/>
                          <a:pt x="230586" y="28329"/>
                          <a:pt x="237666" y="31046"/>
                        </a:cubicBezTo>
                        <a:cubicBezTo>
                          <a:pt x="244416" y="33680"/>
                          <a:pt x="251084" y="36068"/>
                          <a:pt x="257506" y="38043"/>
                        </a:cubicBezTo>
                        <a:cubicBezTo>
                          <a:pt x="269278" y="41748"/>
                          <a:pt x="280556" y="41748"/>
                          <a:pt x="293234" y="34174"/>
                        </a:cubicBezTo>
                        <a:cubicBezTo>
                          <a:pt x="298338" y="31128"/>
                          <a:pt x="306488" y="24131"/>
                          <a:pt x="316696" y="8078"/>
                        </a:cubicBezTo>
                        <a:cubicBezTo>
                          <a:pt x="319248" y="4044"/>
                          <a:pt x="323281" y="1327"/>
                          <a:pt x="327891" y="340"/>
                        </a:cubicBezTo>
                        <a:cubicBezTo>
                          <a:pt x="332501" y="-566"/>
                          <a:pt x="337359" y="340"/>
                          <a:pt x="341228" y="3056"/>
                        </a:cubicBezTo>
                        <a:lnTo>
                          <a:pt x="363373" y="18286"/>
                        </a:lnTo>
                        <a:cubicBezTo>
                          <a:pt x="370864" y="23472"/>
                          <a:pt x="373087" y="33516"/>
                          <a:pt x="368476" y="41419"/>
                        </a:cubicBezTo>
                        <a:cubicBezTo>
                          <a:pt x="355058" y="64222"/>
                          <a:pt x="340899" y="80522"/>
                          <a:pt x="325257" y="91059"/>
                        </a:cubicBezTo>
                        <a:cubicBezTo>
                          <a:pt x="309040" y="102008"/>
                          <a:pt x="291340" y="107606"/>
                          <a:pt x="272571" y="107606"/>
                        </a:cubicBezTo>
                        <a:close/>
                      </a:path>
                    </a:pathLst>
                  </a:custGeom>
                  <a:solidFill>
                    <a:srgbClr val="1D1D1B"/>
                  </a:solidFill>
                  <a:ln w="8232" cap="flat">
                    <a:noFill/>
                    <a:prstDash val="solid"/>
                    <a:miter/>
                  </a:ln>
                </p:spPr>
                <p:txBody>
                  <a:bodyPr rtlCol="0" anchor="ctr"/>
                  <a:lstStyle/>
                  <a:p>
                    <a:endParaRPr lang="en-US"/>
                  </a:p>
                </p:txBody>
              </p:sp>
            </p:grpSp>
            <p:grpSp>
              <p:nvGrpSpPr>
                <p:cNvPr id="60" name="Gráfico 23">
                  <a:extLst>
                    <a:ext uri="{FF2B5EF4-FFF2-40B4-BE49-F238E27FC236}">
                      <a16:creationId xmlns:a16="http://schemas.microsoft.com/office/drawing/2014/main" id="{42BF1188-9C4B-7A57-9DB1-B617E45CE5D9}"/>
                    </a:ext>
                  </a:extLst>
                </p:cNvPr>
                <p:cNvGrpSpPr/>
                <p:nvPr/>
              </p:nvGrpSpPr>
              <p:grpSpPr>
                <a:xfrm>
                  <a:off x="4683012" y="5159012"/>
                  <a:ext cx="452528" cy="441743"/>
                  <a:chOff x="4683012" y="5159012"/>
                  <a:chExt cx="452528" cy="441743"/>
                </a:xfrm>
                <a:solidFill>
                  <a:srgbClr val="1D1D1B"/>
                </a:solidFill>
              </p:grpSpPr>
              <p:sp>
                <p:nvSpPr>
                  <p:cNvPr id="158" name="Forma Livre: Forma 157">
                    <a:extLst>
                      <a:ext uri="{FF2B5EF4-FFF2-40B4-BE49-F238E27FC236}">
                        <a16:creationId xmlns:a16="http://schemas.microsoft.com/office/drawing/2014/main" id="{A8426390-840F-38E2-B161-BC743CDFD197}"/>
                      </a:ext>
                    </a:extLst>
                  </p:cNvPr>
                  <p:cNvSpPr/>
                  <p:nvPr/>
                </p:nvSpPr>
                <p:spPr>
                  <a:xfrm>
                    <a:off x="4700382" y="5176300"/>
                    <a:ext cx="418035" cy="407086"/>
                  </a:xfrm>
                  <a:custGeom>
                    <a:avLst/>
                    <a:gdLst>
                      <a:gd name="connsiteX0" fmla="*/ 0 w 418035"/>
                      <a:gd name="connsiteY0" fmla="*/ 203337 h 407086"/>
                      <a:gd name="connsiteX1" fmla="*/ 16053 w 418035"/>
                      <a:gd name="connsiteY1" fmla="*/ 123813 h 407086"/>
                      <a:gd name="connsiteX2" fmla="*/ 60343 w 418035"/>
                      <a:gd name="connsiteY2" fmla="*/ 59108 h 407086"/>
                      <a:gd name="connsiteX3" fmla="*/ 126777 w 418035"/>
                      <a:gd name="connsiteY3" fmla="*/ 15806 h 407086"/>
                      <a:gd name="connsiteX4" fmla="*/ 208853 w 418035"/>
                      <a:gd name="connsiteY4" fmla="*/ 0 h 407086"/>
                      <a:gd name="connsiteX5" fmla="*/ 291258 w 418035"/>
                      <a:gd name="connsiteY5" fmla="*/ 15806 h 407086"/>
                      <a:gd name="connsiteX6" fmla="*/ 357692 w 418035"/>
                      <a:gd name="connsiteY6" fmla="*/ 59108 h 407086"/>
                      <a:gd name="connsiteX7" fmla="*/ 401982 w 418035"/>
                      <a:gd name="connsiteY7" fmla="*/ 123813 h 407086"/>
                      <a:gd name="connsiteX8" fmla="*/ 418035 w 418035"/>
                      <a:gd name="connsiteY8" fmla="*/ 203337 h 407086"/>
                      <a:gd name="connsiteX9" fmla="*/ 401982 w 418035"/>
                      <a:gd name="connsiteY9" fmla="*/ 283272 h 407086"/>
                      <a:gd name="connsiteX10" fmla="*/ 357692 w 418035"/>
                      <a:gd name="connsiteY10" fmla="*/ 347978 h 407086"/>
                      <a:gd name="connsiteX11" fmla="*/ 291258 w 418035"/>
                      <a:gd name="connsiteY11" fmla="*/ 391280 h 407086"/>
                      <a:gd name="connsiteX12" fmla="*/ 208853 w 418035"/>
                      <a:gd name="connsiteY12" fmla="*/ 407086 h 407086"/>
                      <a:gd name="connsiteX13" fmla="*/ 126777 w 418035"/>
                      <a:gd name="connsiteY13" fmla="*/ 391280 h 407086"/>
                      <a:gd name="connsiteX14" fmla="*/ 60590 w 418035"/>
                      <a:gd name="connsiteY14" fmla="*/ 347978 h 407086"/>
                      <a:gd name="connsiteX15" fmla="*/ 16300 w 418035"/>
                      <a:gd name="connsiteY15" fmla="*/ 283272 h 407086"/>
                      <a:gd name="connsiteX16" fmla="*/ 82 w 418035"/>
                      <a:gd name="connsiteY16" fmla="*/ 203337 h 407086"/>
                      <a:gd name="connsiteX17" fmla="*/ 44290 w 418035"/>
                      <a:gd name="connsiteY17" fmla="*/ 203337 h 407086"/>
                      <a:gd name="connsiteX18" fmla="*/ 57297 w 418035"/>
                      <a:gd name="connsiteY18" fmla="*/ 268619 h 407086"/>
                      <a:gd name="connsiteX19" fmla="*/ 92613 w 418035"/>
                      <a:gd name="connsiteY19" fmla="*/ 320730 h 407086"/>
                      <a:gd name="connsiteX20" fmla="*/ 145053 w 418035"/>
                      <a:gd name="connsiteY20" fmla="*/ 355058 h 407086"/>
                      <a:gd name="connsiteX21" fmla="*/ 209512 w 418035"/>
                      <a:gd name="connsiteY21" fmla="*/ 367489 h 407086"/>
                      <a:gd name="connsiteX22" fmla="*/ 273806 w 418035"/>
                      <a:gd name="connsiteY22" fmla="*/ 355058 h 407086"/>
                      <a:gd name="connsiteX23" fmla="*/ 326081 w 418035"/>
                      <a:gd name="connsiteY23" fmla="*/ 320730 h 407086"/>
                      <a:gd name="connsiteX24" fmla="*/ 361397 w 418035"/>
                      <a:gd name="connsiteY24" fmla="*/ 268619 h 407086"/>
                      <a:gd name="connsiteX25" fmla="*/ 374404 w 418035"/>
                      <a:gd name="connsiteY25" fmla="*/ 203337 h 407086"/>
                      <a:gd name="connsiteX26" fmla="*/ 361397 w 418035"/>
                      <a:gd name="connsiteY26" fmla="*/ 138302 h 407086"/>
                      <a:gd name="connsiteX27" fmla="*/ 325916 w 418035"/>
                      <a:gd name="connsiteY27" fmla="*/ 86439 h 407086"/>
                      <a:gd name="connsiteX28" fmla="*/ 273476 w 418035"/>
                      <a:gd name="connsiteY28" fmla="*/ 51946 h 407086"/>
                      <a:gd name="connsiteX29" fmla="*/ 209182 w 418035"/>
                      <a:gd name="connsiteY29" fmla="*/ 39350 h 407086"/>
                      <a:gd name="connsiteX30" fmla="*/ 144888 w 418035"/>
                      <a:gd name="connsiteY30" fmla="*/ 51946 h 407086"/>
                      <a:gd name="connsiteX31" fmla="*/ 92613 w 418035"/>
                      <a:gd name="connsiteY31" fmla="*/ 86439 h 407086"/>
                      <a:gd name="connsiteX32" fmla="*/ 57297 w 418035"/>
                      <a:gd name="connsiteY32" fmla="*/ 138302 h 407086"/>
                      <a:gd name="connsiteX33" fmla="*/ 44290 w 418035"/>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5" h="407086">
                        <a:moveTo>
                          <a:pt x="0" y="203337"/>
                        </a:moveTo>
                        <a:cubicBezTo>
                          <a:pt x="0" y="175101"/>
                          <a:pt x="5351" y="148592"/>
                          <a:pt x="16053" y="123813"/>
                        </a:cubicBezTo>
                        <a:cubicBezTo>
                          <a:pt x="26755" y="99034"/>
                          <a:pt x="41491" y="77466"/>
                          <a:pt x="60343" y="59108"/>
                        </a:cubicBezTo>
                        <a:cubicBezTo>
                          <a:pt x="79195" y="40832"/>
                          <a:pt x="101340" y="26343"/>
                          <a:pt x="126777" y="15806"/>
                        </a:cubicBezTo>
                        <a:cubicBezTo>
                          <a:pt x="152215" y="5269"/>
                          <a:pt x="179546" y="0"/>
                          <a:pt x="208853" y="0"/>
                        </a:cubicBezTo>
                        <a:cubicBezTo>
                          <a:pt x="238160" y="0"/>
                          <a:pt x="265821" y="5269"/>
                          <a:pt x="291258" y="15806"/>
                        </a:cubicBezTo>
                        <a:cubicBezTo>
                          <a:pt x="316696" y="26343"/>
                          <a:pt x="338841"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1" y="366254"/>
                          <a:pt x="316696" y="380743"/>
                          <a:pt x="291258" y="391280"/>
                        </a:cubicBezTo>
                        <a:cubicBezTo>
                          <a:pt x="265821" y="401817"/>
                          <a:pt x="238324" y="407086"/>
                          <a:pt x="208853" y="407086"/>
                        </a:cubicBezTo>
                        <a:cubicBezTo>
                          <a:pt x="179382" y="407086"/>
                          <a:pt x="152215" y="401817"/>
                          <a:pt x="126777" y="391280"/>
                        </a:cubicBezTo>
                        <a:cubicBezTo>
                          <a:pt x="101340" y="380743"/>
                          <a:pt x="79277" y="366254"/>
                          <a:pt x="60590" y="347978"/>
                        </a:cubicBezTo>
                        <a:cubicBezTo>
                          <a:pt x="41903" y="329703"/>
                          <a:pt x="27167" y="308134"/>
                          <a:pt x="16300" y="283272"/>
                        </a:cubicBezTo>
                        <a:cubicBezTo>
                          <a:pt x="5516" y="258494"/>
                          <a:pt x="82" y="231821"/>
                          <a:pt x="82" y="203337"/>
                        </a:cubicBezTo>
                        <a:close/>
                        <a:moveTo>
                          <a:pt x="44290" y="203337"/>
                        </a:moveTo>
                        <a:cubicBezTo>
                          <a:pt x="44290" y="226717"/>
                          <a:pt x="48653" y="248450"/>
                          <a:pt x="57297" y="268619"/>
                        </a:cubicBezTo>
                        <a:cubicBezTo>
                          <a:pt x="65941" y="288706"/>
                          <a:pt x="77713" y="306076"/>
                          <a:pt x="92613" y="320730"/>
                        </a:cubicBezTo>
                        <a:cubicBezTo>
                          <a:pt x="107514" y="335383"/>
                          <a:pt x="124966" y="346826"/>
                          <a:pt x="145053" y="355058"/>
                        </a:cubicBezTo>
                        <a:cubicBezTo>
                          <a:pt x="165140" y="363373"/>
                          <a:pt x="186626" y="367489"/>
                          <a:pt x="209512" y="367489"/>
                        </a:cubicBezTo>
                        <a:cubicBezTo>
                          <a:pt x="232397" y="367489"/>
                          <a:pt x="253801" y="363373"/>
                          <a:pt x="273806" y="355058"/>
                        </a:cubicBezTo>
                        <a:cubicBezTo>
                          <a:pt x="293810" y="346826"/>
                          <a:pt x="311180" y="335383"/>
                          <a:pt x="326081" y="320730"/>
                        </a:cubicBezTo>
                        <a:cubicBezTo>
                          <a:pt x="340981" y="306076"/>
                          <a:pt x="352753" y="288706"/>
                          <a:pt x="361397" y="268619"/>
                        </a:cubicBezTo>
                        <a:cubicBezTo>
                          <a:pt x="370041" y="248532"/>
                          <a:pt x="374404" y="226799"/>
                          <a:pt x="374404" y="203337"/>
                        </a:cubicBezTo>
                        <a:cubicBezTo>
                          <a:pt x="374404" y="179875"/>
                          <a:pt x="370041" y="158224"/>
                          <a:pt x="361397" y="138302"/>
                        </a:cubicBezTo>
                        <a:cubicBezTo>
                          <a:pt x="352753" y="118380"/>
                          <a:pt x="340899" y="101010"/>
                          <a:pt x="325916" y="86439"/>
                        </a:cubicBezTo>
                        <a:cubicBezTo>
                          <a:pt x="310933" y="71785"/>
                          <a:pt x="293398" y="60342"/>
                          <a:pt x="273476" y="51946"/>
                        </a:cubicBezTo>
                        <a:cubicBezTo>
                          <a:pt x="253472" y="43549"/>
                          <a:pt x="232068" y="39350"/>
                          <a:pt x="209182" y="39350"/>
                        </a:cubicBezTo>
                        <a:cubicBezTo>
                          <a:pt x="186296" y="39350"/>
                          <a:pt x="164893" y="43549"/>
                          <a:pt x="144888" y="51946"/>
                        </a:cubicBezTo>
                        <a:cubicBezTo>
                          <a:pt x="124884" y="60342"/>
                          <a:pt x="107514" y="71868"/>
                          <a:pt x="92613" y="86439"/>
                        </a:cubicBezTo>
                        <a:cubicBezTo>
                          <a:pt x="77713" y="101092"/>
                          <a:pt x="65941" y="118380"/>
                          <a:pt x="57297"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59" name="Forma Livre: Forma 158">
                    <a:extLst>
                      <a:ext uri="{FF2B5EF4-FFF2-40B4-BE49-F238E27FC236}">
                        <a16:creationId xmlns:a16="http://schemas.microsoft.com/office/drawing/2014/main" id="{51468432-E048-0246-E1CC-A276CE751706}"/>
                      </a:ext>
                    </a:extLst>
                  </p:cNvPr>
                  <p:cNvSpPr/>
                  <p:nvPr/>
                </p:nvSpPr>
                <p:spPr>
                  <a:xfrm>
                    <a:off x="4683012"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700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651 w 452528"/>
                      <a:gd name="connsiteY24" fmla="*/ 392515 h 441743"/>
                      <a:gd name="connsiteX25" fmla="*/ 226058 w 452528"/>
                      <a:gd name="connsiteY25" fmla="*/ 407004 h 441743"/>
                      <a:gd name="connsiteX26" fmla="*/ 301796 w 452528"/>
                      <a:gd name="connsiteY26" fmla="*/ 392515 h 441743"/>
                      <a:gd name="connsiteX27" fmla="*/ 362714 w 452528"/>
                      <a:gd name="connsiteY27" fmla="*/ 352836 h 441743"/>
                      <a:gd name="connsiteX28" fmla="*/ 403135 w 452528"/>
                      <a:gd name="connsiteY28" fmla="*/ 293728 h 441743"/>
                      <a:gd name="connsiteX29" fmla="*/ 417706 w 452528"/>
                      <a:gd name="connsiteY29" fmla="*/ 220625 h 441743"/>
                      <a:gd name="connsiteX30" fmla="*/ 403135 w 452528"/>
                      <a:gd name="connsiteY30" fmla="*/ 147934 h 441743"/>
                      <a:gd name="connsiteX31" fmla="*/ 362714 w 452528"/>
                      <a:gd name="connsiteY31" fmla="*/ 88826 h 441743"/>
                      <a:gd name="connsiteX32" fmla="*/ 301796 w 452528"/>
                      <a:gd name="connsiteY32" fmla="*/ 49147 h 441743"/>
                      <a:gd name="connsiteX33" fmla="*/ 226058 w 452528"/>
                      <a:gd name="connsiteY33" fmla="*/ 34658 h 441743"/>
                      <a:gd name="connsiteX34" fmla="*/ 226882 w 452528"/>
                      <a:gd name="connsiteY34" fmla="*/ 402064 h 441743"/>
                      <a:gd name="connsiteX35" fmla="*/ 155755 w 452528"/>
                      <a:gd name="connsiteY35" fmla="*/ 388317 h 441743"/>
                      <a:gd name="connsiteX36" fmla="*/ 97717 w 452528"/>
                      <a:gd name="connsiteY36" fmla="*/ 350284 h 441743"/>
                      <a:gd name="connsiteX37" fmla="*/ 58614 w 452528"/>
                      <a:gd name="connsiteY37" fmla="*/ 292658 h 441743"/>
                      <a:gd name="connsiteX38" fmla="*/ 44207 w 452528"/>
                      <a:gd name="connsiteY38" fmla="*/ 220543 h 441743"/>
                      <a:gd name="connsiteX39" fmla="*/ 58614 w 452528"/>
                      <a:gd name="connsiteY39" fmla="*/ 148593 h 441743"/>
                      <a:gd name="connsiteX40" fmla="*/ 97635 w 452528"/>
                      <a:gd name="connsiteY40" fmla="*/ 91214 h 441743"/>
                      <a:gd name="connsiteX41" fmla="*/ 155343 w 452528"/>
                      <a:gd name="connsiteY41" fmla="*/ 53016 h 441743"/>
                      <a:gd name="connsiteX42" fmla="*/ 226388 w 452528"/>
                      <a:gd name="connsiteY42" fmla="*/ 39103 h 441743"/>
                      <a:gd name="connsiteX43" fmla="*/ 297432 w 452528"/>
                      <a:gd name="connsiteY43" fmla="*/ 53016 h 441743"/>
                      <a:gd name="connsiteX44" fmla="*/ 355305 w 452528"/>
                      <a:gd name="connsiteY44" fmla="*/ 91131 h 441743"/>
                      <a:gd name="connsiteX45" fmla="*/ 394573 w 452528"/>
                      <a:gd name="connsiteY45" fmla="*/ 148593 h 441743"/>
                      <a:gd name="connsiteX46" fmla="*/ 408979 w 452528"/>
                      <a:gd name="connsiteY46" fmla="*/ 220543 h 441743"/>
                      <a:gd name="connsiteX47" fmla="*/ 394573 w 452528"/>
                      <a:gd name="connsiteY47" fmla="*/ 292658 h 441743"/>
                      <a:gd name="connsiteX48" fmla="*/ 355470 w 452528"/>
                      <a:gd name="connsiteY48" fmla="*/ 350284 h 441743"/>
                      <a:gd name="connsiteX49" fmla="*/ 297679 w 452528"/>
                      <a:gd name="connsiteY49" fmla="*/ 388317 h 441743"/>
                      <a:gd name="connsiteX50" fmla="*/ 226717 w 452528"/>
                      <a:gd name="connsiteY50" fmla="*/ 402064 h 441743"/>
                      <a:gd name="connsiteX51" fmla="*/ 226470 w 452528"/>
                      <a:gd name="connsiteY51" fmla="*/ 73926 h 441743"/>
                      <a:gd name="connsiteX52" fmla="*/ 168926 w 452528"/>
                      <a:gd name="connsiteY52" fmla="*/ 85122 h 441743"/>
                      <a:gd name="connsiteX53" fmla="*/ 122085 w 452528"/>
                      <a:gd name="connsiteY53" fmla="*/ 115993 h 441743"/>
                      <a:gd name="connsiteX54" fmla="*/ 90555 w 452528"/>
                      <a:gd name="connsiteY54" fmla="*/ 162423 h 441743"/>
                      <a:gd name="connsiteX55" fmla="*/ 79030 w 452528"/>
                      <a:gd name="connsiteY55" fmla="*/ 220625 h 441743"/>
                      <a:gd name="connsiteX56" fmla="*/ 90555 w 452528"/>
                      <a:gd name="connsiteY56" fmla="*/ 278992 h 441743"/>
                      <a:gd name="connsiteX57" fmla="*/ 122085 w 452528"/>
                      <a:gd name="connsiteY57" fmla="*/ 325587 h 441743"/>
                      <a:gd name="connsiteX58" fmla="*/ 169009 w 452528"/>
                      <a:gd name="connsiteY58" fmla="*/ 356293 h 441743"/>
                      <a:gd name="connsiteX59" fmla="*/ 226882 w 452528"/>
                      <a:gd name="connsiteY59" fmla="*/ 367407 h 441743"/>
                      <a:gd name="connsiteX60" fmla="*/ 284507 w 452528"/>
                      <a:gd name="connsiteY60" fmla="*/ 356293 h 441743"/>
                      <a:gd name="connsiteX61" fmla="*/ 331267 w 452528"/>
                      <a:gd name="connsiteY61" fmla="*/ 325587 h 441743"/>
                      <a:gd name="connsiteX62" fmla="*/ 362796 w 452528"/>
                      <a:gd name="connsiteY62" fmla="*/ 278992 h 441743"/>
                      <a:gd name="connsiteX63" fmla="*/ 374322 w 452528"/>
                      <a:gd name="connsiteY63" fmla="*/ 220625 h 441743"/>
                      <a:gd name="connsiteX64" fmla="*/ 362796 w 452528"/>
                      <a:gd name="connsiteY64" fmla="*/ 162423 h 441743"/>
                      <a:gd name="connsiteX65" fmla="*/ 331102 w 452528"/>
                      <a:gd name="connsiteY65" fmla="*/ 116075 h 441743"/>
                      <a:gd name="connsiteX66" fmla="*/ 284014 w 452528"/>
                      <a:gd name="connsiteY66" fmla="*/ 85122 h 441743"/>
                      <a:gd name="connsiteX67" fmla="*/ 226470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3" y="413260"/>
                          <a:pt x="85863" y="397454"/>
                          <a:pt x="65694" y="377697"/>
                        </a:cubicBezTo>
                        <a:cubicBezTo>
                          <a:pt x="45442" y="357857"/>
                          <a:pt x="29307" y="334313"/>
                          <a:pt x="17700" y="307558"/>
                        </a:cubicBezTo>
                        <a:cubicBezTo>
                          <a:pt x="6010" y="280721"/>
                          <a:pt x="0" y="251496"/>
                          <a:pt x="0" y="220708"/>
                        </a:cubicBezTo>
                        <a:cubicBezTo>
                          <a:pt x="0" y="189918"/>
                          <a:pt x="5845" y="161188"/>
                          <a:pt x="17452" y="134269"/>
                        </a:cubicBezTo>
                        <a:cubicBezTo>
                          <a:pt x="28978" y="107431"/>
                          <a:pt x="45195" y="83805"/>
                          <a:pt x="65529" y="64047"/>
                        </a:cubicBezTo>
                        <a:cubicBezTo>
                          <a:pt x="85863" y="44290"/>
                          <a:pt x="109983"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463"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295"/>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651" y="392515"/>
                        </a:cubicBezTo>
                        <a:cubicBezTo>
                          <a:pt x="173866" y="402147"/>
                          <a:pt x="199221" y="407004"/>
                          <a:pt x="226058" y="407004"/>
                        </a:cubicBezTo>
                        <a:cubicBezTo>
                          <a:pt x="252896" y="407004"/>
                          <a:pt x="278580" y="402147"/>
                          <a:pt x="301796" y="392515"/>
                        </a:cubicBezTo>
                        <a:cubicBezTo>
                          <a:pt x="325092" y="382883"/>
                          <a:pt x="345591" y="369465"/>
                          <a:pt x="362714" y="352836"/>
                        </a:cubicBezTo>
                        <a:cubicBezTo>
                          <a:pt x="379837" y="336206"/>
                          <a:pt x="393421" y="316284"/>
                          <a:pt x="403135" y="293728"/>
                        </a:cubicBezTo>
                        <a:cubicBezTo>
                          <a:pt x="412849" y="271253"/>
                          <a:pt x="417706" y="246639"/>
                          <a:pt x="417706" y="220625"/>
                        </a:cubicBezTo>
                        <a:cubicBezTo>
                          <a:pt x="417706" y="194611"/>
                          <a:pt x="412766" y="170408"/>
                          <a:pt x="403135" y="147934"/>
                        </a:cubicBezTo>
                        <a:cubicBezTo>
                          <a:pt x="393421" y="125378"/>
                          <a:pt x="379837" y="105455"/>
                          <a:pt x="362714" y="88826"/>
                        </a:cubicBezTo>
                        <a:cubicBezTo>
                          <a:pt x="345591" y="72115"/>
                          <a:pt x="325092" y="58779"/>
                          <a:pt x="301796" y="49147"/>
                        </a:cubicBezTo>
                        <a:cubicBezTo>
                          <a:pt x="278580" y="39515"/>
                          <a:pt x="253060" y="34658"/>
                          <a:pt x="226058" y="34658"/>
                        </a:cubicBezTo>
                        <a:close/>
                        <a:moveTo>
                          <a:pt x="226882" y="402064"/>
                        </a:moveTo>
                        <a:cubicBezTo>
                          <a:pt x="201773" y="402064"/>
                          <a:pt x="177899" y="397454"/>
                          <a:pt x="155755" y="388317"/>
                        </a:cubicBezTo>
                        <a:cubicBezTo>
                          <a:pt x="133692" y="379261"/>
                          <a:pt x="114182" y="366418"/>
                          <a:pt x="97717" y="350284"/>
                        </a:cubicBezTo>
                        <a:cubicBezTo>
                          <a:pt x="81253" y="334148"/>
                          <a:pt x="68163" y="314802"/>
                          <a:pt x="58614" y="292658"/>
                        </a:cubicBezTo>
                        <a:cubicBezTo>
                          <a:pt x="49065" y="270513"/>
                          <a:pt x="44207" y="246227"/>
                          <a:pt x="44207" y="220543"/>
                        </a:cubicBezTo>
                        <a:cubicBezTo>
                          <a:pt x="44207" y="194858"/>
                          <a:pt x="49065" y="170655"/>
                          <a:pt x="58614" y="148593"/>
                        </a:cubicBezTo>
                        <a:cubicBezTo>
                          <a:pt x="68081" y="126695"/>
                          <a:pt x="81253" y="107349"/>
                          <a:pt x="97635" y="91214"/>
                        </a:cubicBezTo>
                        <a:cubicBezTo>
                          <a:pt x="114017" y="75078"/>
                          <a:pt x="133445" y="62236"/>
                          <a:pt x="155343" y="53016"/>
                        </a:cubicBezTo>
                        <a:cubicBezTo>
                          <a:pt x="177324" y="43796"/>
                          <a:pt x="201279" y="39103"/>
                          <a:pt x="226388" y="39103"/>
                        </a:cubicBezTo>
                        <a:cubicBezTo>
                          <a:pt x="251496" y="39103"/>
                          <a:pt x="275370" y="43796"/>
                          <a:pt x="297432" y="53016"/>
                        </a:cubicBezTo>
                        <a:cubicBezTo>
                          <a:pt x="319330" y="62236"/>
                          <a:pt x="338758" y="74996"/>
                          <a:pt x="355305" y="91131"/>
                        </a:cubicBezTo>
                        <a:cubicBezTo>
                          <a:pt x="371852" y="107267"/>
                          <a:pt x="385106" y="126612"/>
                          <a:pt x="394573" y="148593"/>
                        </a:cubicBezTo>
                        <a:cubicBezTo>
                          <a:pt x="404123" y="170655"/>
                          <a:pt x="408979" y="194858"/>
                          <a:pt x="408979" y="220543"/>
                        </a:cubicBezTo>
                        <a:cubicBezTo>
                          <a:pt x="408979" y="246227"/>
                          <a:pt x="404123" y="270430"/>
                          <a:pt x="394573" y="292658"/>
                        </a:cubicBezTo>
                        <a:cubicBezTo>
                          <a:pt x="385024" y="314720"/>
                          <a:pt x="371934" y="334148"/>
                          <a:pt x="355470" y="350284"/>
                        </a:cubicBezTo>
                        <a:cubicBezTo>
                          <a:pt x="339087" y="366418"/>
                          <a:pt x="319577" y="379179"/>
                          <a:pt x="297679" y="388317"/>
                        </a:cubicBezTo>
                        <a:cubicBezTo>
                          <a:pt x="275699" y="397454"/>
                          <a:pt x="251826" y="402064"/>
                          <a:pt x="226717" y="402064"/>
                        </a:cubicBezTo>
                        <a:close/>
                        <a:moveTo>
                          <a:pt x="226470" y="73926"/>
                        </a:moveTo>
                        <a:cubicBezTo>
                          <a:pt x="205972" y="73926"/>
                          <a:pt x="186626" y="77713"/>
                          <a:pt x="168926" y="85122"/>
                        </a:cubicBezTo>
                        <a:cubicBezTo>
                          <a:pt x="151063" y="92613"/>
                          <a:pt x="135339" y="102986"/>
                          <a:pt x="122085" y="115993"/>
                        </a:cubicBezTo>
                        <a:cubicBezTo>
                          <a:pt x="108913" y="129000"/>
                          <a:pt x="98293" y="144641"/>
                          <a:pt x="90555" y="162423"/>
                        </a:cubicBezTo>
                        <a:cubicBezTo>
                          <a:pt x="82899" y="180123"/>
                          <a:pt x="79030" y="199715"/>
                          <a:pt x="79030" y="220625"/>
                        </a:cubicBezTo>
                        <a:cubicBezTo>
                          <a:pt x="79030" y="241535"/>
                          <a:pt x="82899" y="261210"/>
                          <a:pt x="90555" y="278992"/>
                        </a:cubicBezTo>
                        <a:cubicBezTo>
                          <a:pt x="98293" y="296938"/>
                          <a:pt x="108831" y="312580"/>
                          <a:pt x="122085" y="325587"/>
                        </a:cubicBezTo>
                        <a:cubicBezTo>
                          <a:pt x="135256" y="338594"/>
                          <a:pt x="151063" y="348884"/>
                          <a:pt x="169009" y="356293"/>
                        </a:cubicBezTo>
                        <a:cubicBezTo>
                          <a:pt x="186873" y="363702"/>
                          <a:pt x="206383" y="367407"/>
                          <a:pt x="226882" y="367407"/>
                        </a:cubicBezTo>
                        <a:cubicBezTo>
                          <a:pt x="247380" y="367407"/>
                          <a:pt x="266808" y="363702"/>
                          <a:pt x="284507" y="356293"/>
                        </a:cubicBezTo>
                        <a:cubicBezTo>
                          <a:pt x="302289" y="348884"/>
                          <a:pt x="318013" y="338594"/>
                          <a:pt x="331267" y="325587"/>
                        </a:cubicBezTo>
                        <a:cubicBezTo>
                          <a:pt x="344439" y="312662"/>
                          <a:pt x="355058" y="296938"/>
                          <a:pt x="362796" y="278992"/>
                        </a:cubicBezTo>
                        <a:cubicBezTo>
                          <a:pt x="370452" y="261128"/>
                          <a:pt x="374322" y="241535"/>
                          <a:pt x="374322" y="220625"/>
                        </a:cubicBezTo>
                        <a:cubicBezTo>
                          <a:pt x="374322" y="199715"/>
                          <a:pt x="370452" y="180123"/>
                          <a:pt x="362796" y="162423"/>
                        </a:cubicBezTo>
                        <a:cubicBezTo>
                          <a:pt x="355058" y="144641"/>
                          <a:pt x="344439" y="129082"/>
                          <a:pt x="331102" y="116075"/>
                        </a:cubicBezTo>
                        <a:cubicBezTo>
                          <a:pt x="317684" y="103068"/>
                          <a:pt x="301878" y="92613"/>
                          <a:pt x="284014" y="85122"/>
                        </a:cubicBezTo>
                        <a:cubicBezTo>
                          <a:pt x="266314" y="77630"/>
                          <a:pt x="246886" y="73926"/>
                          <a:pt x="226470" y="73926"/>
                        </a:cubicBezTo>
                        <a:close/>
                      </a:path>
                    </a:pathLst>
                  </a:custGeom>
                  <a:solidFill>
                    <a:srgbClr val="1D1D1B"/>
                  </a:solidFill>
                  <a:ln w="8232" cap="flat">
                    <a:noFill/>
                    <a:prstDash val="solid"/>
                    <a:miter/>
                  </a:ln>
                </p:spPr>
                <p:txBody>
                  <a:bodyPr rtlCol="0" anchor="ctr"/>
                  <a:lstStyle/>
                  <a:p>
                    <a:endParaRPr lang="en-US"/>
                  </a:p>
                </p:txBody>
              </p:sp>
            </p:grpSp>
            <p:grpSp>
              <p:nvGrpSpPr>
                <p:cNvPr id="61" name="Gráfico 23">
                  <a:extLst>
                    <a:ext uri="{FF2B5EF4-FFF2-40B4-BE49-F238E27FC236}">
                      <a16:creationId xmlns:a16="http://schemas.microsoft.com/office/drawing/2014/main" id="{74E0A2E5-80A3-8E65-EA75-8F9150D3469F}"/>
                    </a:ext>
                  </a:extLst>
                </p:cNvPr>
                <p:cNvGrpSpPr/>
                <p:nvPr/>
              </p:nvGrpSpPr>
              <p:grpSpPr>
                <a:xfrm>
                  <a:off x="5709659" y="5025814"/>
                  <a:ext cx="561941" cy="574201"/>
                  <a:chOff x="5709659" y="5025814"/>
                  <a:chExt cx="561941" cy="574201"/>
                </a:xfrm>
                <a:solidFill>
                  <a:srgbClr val="1D1D1B"/>
                </a:solidFill>
              </p:grpSpPr>
              <p:sp>
                <p:nvSpPr>
                  <p:cNvPr id="156" name="Forma Livre: Forma 155">
                    <a:extLst>
                      <a:ext uri="{FF2B5EF4-FFF2-40B4-BE49-F238E27FC236}">
                        <a16:creationId xmlns:a16="http://schemas.microsoft.com/office/drawing/2014/main" id="{CEBF393C-A6BD-6DAE-8C50-46557EE209A8}"/>
                      </a:ext>
                    </a:extLst>
                  </p:cNvPr>
                  <p:cNvSpPr/>
                  <p:nvPr/>
                </p:nvSpPr>
                <p:spPr>
                  <a:xfrm>
                    <a:off x="5727194" y="5042855"/>
                    <a:ext cx="526948" cy="539707"/>
                  </a:xfrm>
                  <a:custGeom>
                    <a:avLst/>
                    <a:gdLst>
                      <a:gd name="connsiteX0" fmla="*/ 526454 w 526948"/>
                      <a:gd name="connsiteY0" fmla="*/ 163905 h 539707"/>
                      <a:gd name="connsiteX1" fmla="*/ 479530 w 526948"/>
                      <a:gd name="connsiteY1" fmla="*/ 163905 h 539707"/>
                      <a:gd name="connsiteX2" fmla="*/ 444213 w 526948"/>
                      <a:gd name="connsiteY2" fmla="*/ 112782 h 539707"/>
                      <a:gd name="connsiteX3" fmla="*/ 396549 w 526948"/>
                      <a:gd name="connsiteY3" fmla="*/ 73844 h 539707"/>
                      <a:gd name="connsiteX4" fmla="*/ 339334 w 526948"/>
                      <a:gd name="connsiteY4" fmla="*/ 49064 h 539707"/>
                      <a:gd name="connsiteX5" fmla="*/ 275452 w 526948"/>
                      <a:gd name="connsiteY5" fmla="*/ 40256 h 539707"/>
                      <a:gd name="connsiteX6" fmla="*/ 185555 w 526948"/>
                      <a:gd name="connsiteY6" fmla="*/ 57955 h 539707"/>
                      <a:gd name="connsiteX7" fmla="*/ 112124 w 526948"/>
                      <a:gd name="connsiteY7" fmla="*/ 106773 h 539707"/>
                      <a:gd name="connsiteX8" fmla="*/ 62730 w 526948"/>
                      <a:gd name="connsiteY8" fmla="*/ 179875 h 539707"/>
                      <a:gd name="connsiteX9" fmla="*/ 44619 w 526948"/>
                      <a:gd name="connsiteY9" fmla="*/ 270348 h 539707"/>
                      <a:gd name="connsiteX10" fmla="*/ 62730 w 526948"/>
                      <a:gd name="connsiteY10" fmla="*/ 360409 h 539707"/>
                      <a:gd name="connsiteX11" fmla="*/ 112124 w 526948"/>
                      <a:gd name="connsiteY11" fmla="*/ 433265 h 539707"/>
                      <a:gd name="connsiteX12" fmla="*/ 185555 w 526948"/>
                      <a:gd name="connsiteY12" fmla="*/ 481918 h 539707"/>
                      <a:gd name="connsiteX13" fmla="*/ 275452 w 526948"/>
                      <a:gd name="connsiteY13" fmla="*/ 499617 h 539707"/>
                      <a:gd name="connsiteX14" fmla="*/ 339005 w 526948"/>
                      <a:gd name="connsiteY14" fmla="*/ 491055 h 539707"/>
                      <a:gd name="connsiteX15" fmla="*/ 396219 w 526948"/>
                      <a:gd name="connsiteY15" fmla="*/ 466441 h 539707"/>
                      <a:gd name="connsiteX16" fmla="*/ 444131 w 526948"/>
                      <a:gd name="connsiteY16" fmla="*/ 427502 h 539707"/>
                      <a:gd name="connsiteX17" fmla="*/ 479612 w 526948"/>
                      <a:gd name="connsiteY17" fmla="*/ 376380 h 539707"/>
                      <a:gd name="connsiteX18" fmla="*/ 526948 w 526948"/>
                      <a:gd name="connsiteY18" fmla="*/ 376380 h 539707"/>
                      <a:gd name="connsiteX19" fmla="*/ 485539 w 526948"/>
                      <a:gd name="connsiteY19" fmla="*/ 444461 h 539707"/>
                      <a:gd name="connsiteX20" fmla="*/ 426185 w 526948"/>
                      <a:gd name="connsiteY20" fmla="*/ 495994 h 539707"/>
                      <a:gd name="connsiteX21" fmla="*/ 354482 w 526948"/>
                      <a:gd name="connsiteY21" fmla="*/ 528430 h 539707"/>
                      <a:gd name="connsiteX22" fmla="*/ 275534 w 526948"/>
                      <a:gd name="connsiteY22" fmla="*/ 539708 h 539707"/>
                      <a:gd name="connsiteX23" fmla="*/ 168103 w 526948"/>
                      <a:gd name="connsiteY23" fmla="*/ 518716 h 539707"/>
                      <a:gd name="connsiteX24" fmla="*/ 80511 w 526948"/>
                      <a:gd name="connsiteY24" fmla="*/ 461254 h 539707"/>
                      <a:gd name="connsiteX25" fmla="*/ 21569 w 526948"/>
                      <a:gd name="connsiteY25" fmla="*/ 375556 h 539707"/>
                      <a:gd name="connsiteX26" fmla="*/ 0 w 526948"/>
                      <a:gd name="connsiteY26" fmla="*/ 270266 h 539707"/>
                      <a:gd name="connsiteX27" fmla="*/ 21569 w 526948"/>
                      <a:gd name="connsiteY27" fmla="*/ 164152 h 539707"/>
                      <a:gd name="connsiteX28" fmla="*/ 80511 w 526948"/>
                      <a:gd name="connsiteY28" fmla="*/ 78454 h 539707"/>
                      <a:gd name="connsiteX29" fmla="*/ 168103 w 526948"/>
                      <a:gd name="connsiteY29" fmla="*/ 20992 h 539707"/>
                      <a:gd name="connsiteX30" fmla="*/ 275534 w 526948"/>
                      <a:gd name="connsiteY30" fmla="*/ 0 h 539707"/>
                      <a:gd name="connsiteX31" fmla="*/ 354482 w 526948"/>
                      <a:gd name="connsiteY31" fmla="*/ 11278 h 539707"/>
                      <a:gd name="connsiteX32" fmla="*/ 426185 w 526948"/>
                      <a:gd name="connsiteY32" fmla="*/ 43549 h 539707"/>
                      <a:gd name="connsiteX33" fmla="*/ 485293 w 526948"/>
                      <a:gd name="connsiteY33" fmla="*/ 94836 h 539707"/>
                      <a:gd name="connsiteX34" fmla="*/ 526536 w 526948"/>
                      <a:gd name="connsiteY34" fmla="*/ 163740 h 5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6948" h="539707">
                        <a:moveTo>
                          <a:pt x="526454" y="163905"/>
                        </a:moveTo>
                        <a:lnTo>
                          <a:pt x="479530" y="163905"/>
                        </a:lnTo>
                        <a:cubicBezTo>
                          <a:pt x="470145" y="145053"/>
                          <a:pt x="458373" y="128012"/>
                          <a:pt x="444213" y="112782"/>
                        </a:cubicBezTo>
                        <a:cubicBezTo>
                          <a:pt x="430136" y="97553"/>
                          <a:pt x="414166" y="84545"/>
                          <a:pt x="396549" y="73844"/>
                        </a:cubicBezTo>
                        <a:cubicBezTo>
                          <a:pt x="378849" y="63141"/>
                          <a:pt x="359751" y="54909"/>
                          <a:pt x="339334" y="49064"/>
                        </a:cubicBezTo>
                        <a:cubicBezTo>
                          <a:pt x="318836" y="43219"/>
                          <a:pt x="297515" y="40256"/>
                          <a:pt x="275452" y="40256"/>
                        </a:cubicBezTo>
                        <a:cubicBezTo>
                          <a:pt x="243675" y="40256"/>
                          <a:pt x="213710" y="46183"/>
                          <a:pt x="185555" y="57955"/>
                        </a:cubicBezTo>
                        <a:cubicBezTo>
                          <a:pt x="157483" y="69810"/>
                          <a:pt x="132951" y="86110"/>
                          <a:pt x="112124" y="106773"/>
                        </a:cubicBezTo>
                        <a:cubicBezTo>
                          <a:pt x="91296" y="127518"/>
                          <a:pt x="74749" y="151885"/>
                          <a:pt x="62730" y="179875"/>
                        </a:cubicBezTo>
                        <a:cubicBezTo>
                          <a:pt x="50628" y="207865"/>
                          <a:pt x="44619" y="237995"/>
                          <a:pt x="44619" y="270348"/>
                        </a:cubicBezTo>
                        <a:cubicBezTo>
                          <a:pt x="44619" y="302701"/>
                          <a:pt x="50628" y="332419"/>
                          <a:pt x="62730" y="360409"/>
                        </a:cubicBezTo>
                        <a:cubicBezTo>
                          <a:pt x="74831" y="388398"/>
                          <a:pt x="91296" y="412684"/>
                          <a:pt x="112124" y="433265"/>
                        </a:cubicBezTo>
                        <a:cubicBezTo>
                          <a:pt x="132951" y="453845"/>
                          <a:pt x="157483" y="470063"/>
                          <a:pt x="185555" y="481918"/>
                        </a:cubicBezTo>
                        <a:cubicBezTo>
                          <a:pt x="213628" y="493772"/>
                          <a:pt x="243593" y="499617"/>
                          <a:pt x="275452" y="499617"/>
                        </a:cubicBezTo>
                        <a:cubicBezTo>
                          <a:pt x="297350" y="499617"/>
                          <a:pt x="318507" y="496736"/>
                          <a:pt x="339005" y="491055"/>
                        </a:cubicBezTo>
                        <a:cubicBezTo>
                          <a:pt x="359503" y="485293"/>
                          <a:pt x="378602" y="477143"/>
                          <a:pt x="396219" y="466441"/>
                        </a:cubicBezTo>
                        <a:cubicBezTo>
                          <a:pt x="413919" y="455739"/>
                          <a:pt x="429889" y="442814"/>
                          <a:pt x="444131" y="427502"/>
                        </a:cubicBezTo>
                        <a:cubicBezTo>
                          <a:pt x="458373" y="412272"/>
                          <a:pt x="470228" y="395231"/>
                          <a:pt x="479612" y="376380"/>
                        </a:cubicBezTo>
                        <a:lnTo>
                          <a:pt x="526948" y="376380"/>
                        </a:lnTo>
                        <a:cubicBezTo>
                          <a:pt x="516740" y="401570"/>
                          <a:pt x="502992" y="424292"/>
                          <a:pt x="485539" y="444461"/>
                        </a:cubicBezTo>
                        <a:cubicBezTo>
                          <a:pt x="468087" y="464712"/>
                          <a:pt x="448329" y="481835"/>
                          <a:pt x="426185" y="495994"/>
                        </a:cubicBezTo>
                        <a:cubicBezTo>
                          <a:pt x="404040" y="510154"/>
                          <a:pt x="380166" y="520938"/>
                          <a:pt x="354482" y="528430"/>
                        </a:cubicBezTo>
                        <a:cubicBezTo>
                          <a:pt x="328797" y="535921"/>
                          <a:pt x="302454" y="539708"/>
                          <a:pt x="275534" y="539708"/>
                        </a:cubicBezTo>
                        <a:cubicBezTo>
                          <a:pt x="237337" y="539708"/>
                          <a:pt x="201526" y="532711"/>
                          <a:pt x="168103" y="518716"/>
                        </a:cubicBezTo>
                        <a:cubicBezTo>
                          <a:pt x="134680" y="504721"/>
                          <a:pt x="105455" y="485622"/>
                          <a:pt x="80511" y="461254"/>
                        </a:cubicBezTo>
                        <a:cubicBezTo>
                          <a:pt x="55568" y="436969"/>
                          <a:pt x="35893" y="408403"/>
                          <a:pt x="21569" y="375556"/>
                        </a:cubicBezTo>
                        <a:cubicBezTo>
                          <a:pt x="7162" y="342709"/>
                          <a:pt x="0" y="307640"/>
                          <a:pt x="0" y="270266"/>
                        </a:cubicBezTo>
                        <a:cubicBezTo>
                          <a:pt x="0" y="232891"/>
                          <a:pt x="7162" y="196998"/>
                          <a:pt x="21569" y="164152"/>
                        </a:cubicBezTo>
                        <a:cubicBezTo>
                          <a:pt x="35975" y="131305"/>
                          <a:pt x="55568" y="102821"/>
                          <a:pt x="80511" y="78454"/>
                        </a:cubicBezTo>
                        <a:cubicBezTo>
                          <a:pt x="105455" y="54168"/>
                          <a:pt x="134598" y="34987"/>
                          <a:pt x="168103" y="20992"/>
                        </a:cubicBezTo>
                        <a:cubicBezTo>
                          <a:pt x="201526" y="6997"/>
                          <a:pt x="237337" y="0"/>
                          <a:pt x="275534" y="0"/>
                        </a:cubicBezTo>
                        <a:cubicBezTo>
                          <a:pt x="302536" y="0"/>
                          <a:pt x="328797" y="3787"/>
                          <a:pt x="354482" y="11278"/>
                        </a:cubicBezTo>
                        <a:cubicBezTo>
                          <a:pt x="380166" y="18770"/>
                          <a:pt x="404122" y="29554"/>
                          <a:pt x="426185" y="43549"/>
                        </a:cubicBezTo>
                        <a:cubicBezTo>
                          <a:pt x="448329" y="57544"/>
                          <a:pt x="468005" y="74667"/>
                          <a:pt x="485293" y="94836"/>
                        </a:cubicBezTo>
                        <a:cubicBezTo>
                          <a:pt x="502580" y="115087"/>
                          <a:pt x="516328" y="137973"/>
                          <a:pt x="526536" y="163740"/>
                        </a:cubicBezTo>
                        <a:close/>
                      </a:path>
                    </a:pathLst>
                  </a:custGeom>
                  <a:solidFill>
                    <a:srgbClr val="1D1D1B"/>
                  </a:solidFill>
                  <a:ln w="8232" cap="flat">
                    <a:noFill/>
                    <a:prstDash val="solid"/>
                    <a:miter/>
                  </a:ln>
                </p:spPr>
                <p:txBody>
                  <a:bodyPr rtlCol="0" anchor="ctr"/>
                  <a:lstStyle/>
                  <a:p>
                    <a:endParaRPr lang="en-US"/>
                  </a:p>
                </p:txBody>
              </p:sp>
              <p:sp>
                <p:nvSpPr>
                  <p:cNvPr id="157" name="Forma Livre: Forma 156">
                    <a:extLst>
                      <a:ext uri="{FF2B5EF4-FFF2-40B4-BE49-F238E27FC236}">
                        <a16:creationId xmlns:a16="http://schemas.microsoft.com/office/drawing/2014/main" id="{6FFB41C8-C928-4F20-E3F1-020A73089170}"/>
                      </a:ext>
                    </a:extLst>
                  </p:cNvPr>
                  <p:cNvSpPr/>
                  <p:nvPr/>
                </p:nvSpPr>
                <p:spPr>
                  <a:xfrm>
                    <a:off x="5709659" y="5025814"/>
                    <a:ext cx="561941" cy="574201"/>
                  </a:xfrm>
                  <a:custGeom>
                    <a:avLst/>
                    <a:gdLst>
                      <a:gd name="connsiteX0" fmla="*/ 292905 w 561941"/>
                      <a:gd name="connsiteY0" fmla="*/ 574201 h 574201"/>
                      <a:gd name="connsiteX1" fmla="*/ 178805 w 561941"/>
                      <a:gd name="connsiteY1" fmla="*/ 551892 h 574201"/>
                      <a:gd name="connsiteX2" fmla="*/ 85780 w 561941"/>
                      <a:gd name="connsiteY2" fmla="*/ 490890 h 574201"/>
                      <a:gd name="connsiteX3" fmla="*/ 23050 w 561941"/>
                      <a:gd name="connsiteY3" fmla="*/ 399760 h 574201"/>
                      <a:gd name="connsiteX4" fmla="*/ 0 w 561941"/>
                      <a:gd name="connsiteY4" fmla="*/ 287471 h 574201"/>
                      <a:gd name="connsiteX5" fmla="*/ 23050 w 561941"/>
                      <a:gd name="connsiteY5" fmla="*/ 174442 h 574201"/>
                      <a:gd name="connsiteX6" fmla="*/ 85780 w 561941"/>
                      <a:gd name="connsiteY6" fmla="*/ 83311 h 574201"/>
                      <a:gd name="connsiteX7" fmla="*/ 178805 w 561941"/>
                      <a:gd name="connsiteY7" fmla="*/ 22309 h 574201"/>
                      <a:gd name="connsiteX8" fmla="*/ 292905 w 561941"/>
                      <a:gd name="connsiteY8" fmla="*/ 0 h 574201"/>
                      <a:gd name="connsiteX9" fmla="*/ 376791 w 561941"/>
                      <a:gd name="connsiteY9" fmla="*/ 11937 h 574201"/>
                      <a:gd name="connsiteX10" fmla="*/ 452940 w 561941"/>
                      <a:gd name="connsiteY10" fmla="*/ 46183 h 574201"/>
                      <a:gd name="connsiteX11" fmla="*/ 515999 w 561941"/>
                      <a:gd name="connsiteY11" fmla="*/ 100928 h 574201"/>
                      <a:gd name="connsiteX12" fmla="*/ 560124 w 561941"/>
                      <a:gd name="connsiteY12" fmla="*/ 174689 h 574201"/>
                      <a:gd name="connsiteX13" fmla="*/ 558313 w 561941"/>
                      <a:gd name="connsiteY13" fmla="*/ 190824 h 574201"/>
                      <a:gd name="connsiteX14" fmla="*/ 543989 w 561941"/>
                      <a:gd name="connsiteY14" fmla="*/ 198398 h 574201"/>
                      <a:gd name="connsiteX15" fmla="*/ 497065 w 561941"/>
                      <a:gd name="connsiteY15" fmla="*/ 198398 h 574201"/>
                      <a:gd name="connsiteX16" fmla="*/ 481506 w 561941"/>
                      <a:gd name="connsiteY16" fmla="*/ 188766 h 574201"/>
                      <a:gd name="connsiteX17" fmla="*/ 448988 w 561941"/>
                      <a:gd name="connsiteY17" fmla="*/ 141677 h 574201"/>
                      <a:gd name="connsiteX18" fmla="*/ 405028 w 561941"/>
                      <a:gd name="connsiteY18" fmla="*/ 105785 h 574201"/>
                      <a:gd name="connsiteX19" fmla="*/ 352012 w 561941"/>
                      <a:gd name="connsiteY19" fmla="*/ 82817 h 574201"/>
                      <a:gd name="connsiteX20" fmla="*/ 292905 w 561941"/>
                      <a:gd name="connsiteY20" fmla="*/ 74749 h 574201"/>
                      <a:gd name="connsiteX21" fmla="*/ 209758 w 561941"/>
                      <a:gd name="connsiteY21" fmla="*/ 91131 h 574201"/>
                      <a:gd name="connsiteX22" fmla="*/ 141842 w 561941"/>
                      <a:gd name="connsiteY22" fmla="*/ 136244 h 574201"/>
                      <a:gd name="connsiteX23" fmla="*/ 96153 w 561941"/>
                      <a:gd name="connsiteY23" fmla="*/ 203913 h 574201"/>
                      <a:gd name="connsiteX24" fmla="*/ 79441 w 561941"/>
                      <a:gd name="connsiteY24" fmla="*/ 287471 h 574201"/>
                      <a:gd name="connsiteX25" fmla="*/ 96153 w 561941"/>
                      <a:gd name="connsiteY25" fmla="*/ 370617 h 574201"/>
                      <a:gd name="connsiteX26" fmla="*/ 141842 w 561941"/>
                      <a:gd name="connsiteY26" fmla="*/ 438039 h 574201"/>
                      <a:gd name="connsiteX27" fmla="*/ 209841 w 561941"/>
                      <a:gd name="connsiteY27" fmla="*/ 483070 h 574201"/>
                      <a:gd name="connsiteX28" fmla="*/ 292986 w 561941"/>
                      <a:gd name="connsiteY28" fmla="*/ 499452 h 574201"/>
                      <a:gd name="connsiteX29" fmla="*/ 351847 w 561941"/>
                      <a:gd name="connsiteY29" fmla="*/ 491467 h 574201"/>
                      <a:gd name="connsiteX30" fmla="*/ 404781 w 561941"/>
                      <a:gd name="connsiteY30" fmla="*/ 468746 h 574201"/>
                      <a:gd name="connsiteX31" fmla="*/ 448988 w 561941"/>
                      <a:gd name="connsiteY31" fmla="*/ 432853 h 574201"/>
                      <a:gd name="connsiteX32" fmla="*/ 481671 w 561941"/>
                      <a:gd name="connsiteY32" fmla="*/ 385765 h 574201"/>
                      <a:gd name="connsiteX33" fmla="*/ 497229 w 561941"/>
                      <a:gd name="connsiteY33" fmla="*/ 376132 h 574201"/>
                      <a:gd name="connsiteX34" fmla="*/ 544565 w 561941"/>
                      <a:gd name="connsiteY34" fmla="*/ 376132 h 574201"/>
                      <a:gd name="connsiteX35" fmla="*/ 558971 w 561941"/>
                      <a:gd name="connsiteY35" fmla="*/ 383789 h 574201"/>
                      <a:gd name="connsiteX36" fmla="*/ 560700 w 561941"/>
                      <a:gd name="connsiteY36" fmla="*/ 400006 h 574201"/>
                      <a:gd name="connsiteX37" fmla="*/ 516328 w 561941"/>
                      <a:gd name="connsiteY37" fmla="*/ 472944 h 574201"/>
                      <a:gd name="connsiteX38" fmla="*/ 453187 w 561941"/>
                      <a:gd name="connsiteY38" fmla="*/ 527771 h 574201"/>
                      <a:gd name="connsiteX39" fmla="*/ 376956 w 561941"/>
                      <a:gd name="connsiteY39" fmla="*/ 562265 h 574201"/>
                      <a:gd name="connsiteX40" fmla="*/ 293069 w 561941"/>
                      <a:gd name="connsiteY40" fmla="*/ 574201 h 574201"/>
                      <a:gd name="connsiteX41" fmla="*/ 292905 w 561941"/>
                      <a:gd name="connsiteY41" fmla="*/ 34658 h 574201"/>
                      <a:gd name="connsiteX42" fmla="*/ 192223 w 561941"/>
                      <a:gd name="connsiteY42" fmla="*/ 54333 h 574201"/>
                      <a:gd name="connsiteX43" fmla="*/ 110065 w 561941"/>
                      <a:gd name="connsiteY43" fmla="*/ 108172 h 574201"/>
                      <a:gd name="connsiteX44" fmla="*/ 54909 w 561941"/>
                      <a:gd name="connsiteY44" fmla="*/ 188355 h 574201"/>
                      <a:gd name="connsiteX45" fmla="*/ 34822 w 561941"/>
                      <a:gd name="connsiteY45" fmla="*/ 287471 h 574201"/>
                      <a:gd name="connsiteX46" fmla="*/ 54909 w 561941"/>
                      <a:gd name="connsiteY46" fmla="*/ 385847 h 574201"/>
                      <a:gd name="connsiteX47" fmla="*/ 110065 w 561941"/>
                      <a:gd name="connsiteY47" fmla="*/ 466029 h 574201"/>
                      <a:gd name="connsiteX48" fmla="*/ 192223 w 561941"/>
                      <a:gd name="connsiteY48" fmla="*/ 519868 h 574201"/>
                      <a:gd name="connsiteX49" fmla="*/ 292905 w 561941"/>
                      <a:gd name="connsiteY49" fmla="*/ 539543 h 574201"/>
                      <a:gd name="connsiteX50" fmla="*/ 366995 w 561941"/>
                      <a:gd name="connsiteY50" fmla="*/ 529006 h 574201"/>
                      <a:gd name="connsiteX51" fmla="*/ 434253 w 561941"/>
                      <a:gd name="connsiteY51" fmla="*/ 498629 h 574201"/>
                      <a:gd name="connsiteX52" fmla="*/ 489738 w 561941"/>
                      <a:gd name="connsiteY52" fmla="*/ 450388 h 574201"/>
                      <a:gd name="connsiteX53" fmla="*/ 516987 w 561941"/>
                      <a:gd name="connsiteY53" fmla="*/ 410955 h 574201"/>
                      <a:gd name="connsiteX54" fmla="*/ 507519 w 561941"/>
                      <a:gd name="connsiteY54" fmla="*/ 410955 h 574201"/>
                      <a:gd name="connsiteX55" fmla="*/ 474261 w 561941"/>
                      <a:gd name="connsiteY55" fmla="*/ 456562 h 574201"/>
                      <a:gd name="connsiteX56" fmla="*/ 422645 w 561941"/>
                      <a:gd name="connsiteY56" fmla="*/ 498464 h 574201"/>
                      <a:gd name="connsiteX57" fmla="*/ 361150 w 561941"/>
                      <a:gd name="connsiteY57" fmla="*/ 524972 h 574201"/>
                      <a:gd name="connsiteX58" fmla="*/ 292905 w 561941"/>
                      <a:gd name="connsiteY58" fmla="*/ 534192 h 574201"/>
                      <a:gd name="connsiteX59" fmla="*/ 196340 w 561941"/>
                      <a:gd name="connsiteY59" fmla="*/ 515093 h 574201"/>
                      <a:gd name="connsiteX60" fmla="*/ 117392 w 561941"/>
                      <a:gd name="connsiteY60" fmla="*/ 462819 h 574201"/>
                      <a:gd name="connsiteX61" fmla="*/ 64212 w 561941"/>
                      <a:gd name="connsiteY61" fmla="*/ 384447 h 574201"/>
                      <a:gd name="connsiteX62" fmla="*/ 44701 w 561941"/>
                      <a:gd name="connsiteY62" fmla="*/ 287471 h 574201"/>
                      <a:gd name="connsiteX63" fmla="*/ 64212 w 561941"/>
                      <a:gd name="connsiteY63" fmla="*/ 190166 h 574201"/>
                      <a:gd name="connsiteX64" fmla="*/ 117310 w 561941"/>
                      <a:gd name="connsiteY64" fmla="*/ 111630 h 574201"/>
                      <a:gd name="connsiteX65" fmla="*/ 196257 w 561941"/>
                      <a:gd name="connsiteY65" fmla="*/ 59108 h 574201"/>
                      <a:gd name="connsiteX66" fmla="*/ 292822 w 561941"/>
                      <a:gd name="connsiteY66" fmla="*/ 40009 h 574201"/>
                      <a:gd name="connsiteX67" fmla="*/ 361479 w 561941"/>
                      <a:gd name="connsiteY67" fmla="*/ 49476 h 574201"/>
                      <a:gd name="connsiteX68" fmla="*/ 422892 w 561941"/>
                      <a:gd name="connsiteY68" fmla="*/ 76149 h 574201"/>
                      <a:gd name="connsiteX69" fmla="*/ 474344 w 561941"/>
                      <a:gd name="connsiteY69" fmla="*/ 118133 h 574201"/>
                      <a:gd name="connsiteX70" fmla="*/ 507355 w 561941"/>
                      <a:gd name="connsiteY70" fmla="*/ 163658 h 574201"/>
                      <a:gd name="connsiteX71" fmla="*/ 516740 w 561941"/>
                      <a:gd name="connsiteY71" fmla="*/ 163658 h 574201"/>
                      <a:gd name="connsiteX72" fmla="*/ 489409 w 561941"/>
                      <a:gd name="connsiteY72" fmla="*/ 123484 h 574201"/>
                      <a:gd name="connsiteX73" fmla="*/ 434170 w 561941"/>
                      <a:gd name="connsiteY73" fmla="*/ 75572 h 574201"/>
                      <a:gd name="connsiteX74" fmla="*/ 366830 w 561941"/>
                      <a:gd name="connsiteY74" fmla="*/ 45278 h 574201"/>
                      <a:gd name="connsiteX75" fmla="*/ 292740 w 561941"/>
                      <a:gd name="connsiteY75" fmla="*/ 34740 h 5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1941" h="574201">
                        <a:moveTo>
                          <a:pt x="292905" y="574201"/>
                        </a:moveTo>
                        <a:cubicBezTo>
                          <a:pt x="252649" y="574201"/>
                          <a:pt x="214204" y="566710"/>
                          <a:pt x="178805" y="551892"/>
                        </a:cubicBezTo>
                        <a:cubicBezTo>
                          <a:pt x="143489" y="537156"/>
                          <a:pt x="112206" y="516575"/>
                          <a:pt x="85780" y="490890"/>
                        </a:cubicBezTo>
                        <a:cubicBezTo>
                          <a:pt x="59355" y="465123"/>
                          <a:pt x="38280" y="434500"/>
                          <a:pt x="23050" y="399760"/>
                        </a:cubicBezTo>
                        <a:cubicBezTo>
                          <a:pt x="7738" y="364854"/>
                          <a:pt x="0" y="327151"/>
                          <a:pt x="0" y="287471"/>
                        </a:cubicBezTo>
                        <a:cubicBezTo>
                          <a:pt x="0" y="247792"/>
                          <a:pt x="7738" y="209265"/>
                          <a:pt x="23050" y="174442"/>
                        </a:cubicBezTo>
                        <a:cubicBezTo>
                          <a:pt x="38280" y="139702"/>
                          <a:pt x="59355" y="109078"/>
                          <a:pt x="85780" y="83311"/>
                        </a:cubicBezTo>
                        <a:cubicBezTo>
                          <a:pt x="112206" y="57626"/>
                          <a:pt x="143489" y="37045"/>
                          <a:pt x="178805" y="22309"/>
                        </a:cubicBezTo>
                        <a:cubicBezTo>
                          <a:pt x="214204" y="7491"/>
                          <a:pt x="252649" y="0"/>
                          <a:pt x="292905" y="0"/>
                        </a:cubicBezTo>
                        <a:cubicBezTo>
                          <a:pt x="321388" y="0"/>
                          <a:pt x="349543" y="4034"/>
                          <a:pt x="376791" y="11937"/>
                        </a:cubicBezTo>
                        <a:cubicBezTo>
                          <a:pt x="403958" y="19840"/>
                          <a:pt x="429560" y="31365"/>
                          <a:pt x="452940" y="46183"/>
                        </a:cubicBezTo>
                        <a:cubicBezTo>
                          <a:pt x="476402" y="61001"/>
                          <a:pt x="497641" y="79441"/>
                          <a:pt x="515999" y="100928"/>
                        </a:cubicBezTo>
                        <a:cubicBezTo>
                          <a:pt x="534439" y="122496"/>
                          <a:pt x="549340" y="147358"/>
                          <a:pt x="560124" y="174689"/>
                        </a:cubicBezTo>
                        <a:cubicBezTo>
                          <a:pt x="562264" y="180040"/>
                          <a:pt x="561606" y="186050"/>
                          <a:pt x="558313" y="190824"/>
                        </a:cubicBezTo>
                        <a:cubicBezTo>
                          <a:pt x="555020" y="195599"/>
                          <a:pt x="549669" y="198398"/>
                          <a:pt x="543989" y="198398"/>
                        </a:cubicBezTo>
                        <a:lnTo>
                          <a:pt x="497065" y="198398"/>
                        </a:lnTo>
                        <a:cubicBezTo>
                          <a:pt x="490479" y="198398"/>
                          <a:pt x="484469" y="194693"/>
                          <a:pt x="481506" y="188766"/>
                        </a:cubicBezTo>
                        <a:cubicBezTo>
                          <a:pt x="472862" y="171478"/>
                          <a:pt x="461913" y="155672"/>
                          <a:pt x="448988" y="141677"/>
                        </a:cubicBezTo>
                        <a:cubicBezTo>
                          <a:pt x="436063" y="127683"/>
                          <a:pt x="421245" y="115663"/>
                          <a:pt x="405028" y="105785"/>
                        </a:cubicBezTo>
                        <a:cubicBezTo>
                          <a:pt x="388728" y="95906"/>
                          <a:pt x="370864" y="88250"/>
                          <a:pt x="352012" y="82817"/>
                        </a:cubicBezTo>
                        <a:cubicBezTo>
                          <a:pt x="333160" y="77466"/>
                          <a:pt x="313320" y="74749"/>
                          <a:pt x="292905" y="74749"/>
                        </a:cubicBezTo>
                        <a:cubicBezTo>
                          <a:pt x="263598" y="74749"/>
                          <a:pt x="235608" y="80265"/>
                          <a:pt x="209758" y="91131"/>
                        </a:cubicBezTo>
                        <a:cubicBezTo>
                          <a:pt x="183827" y="102080"/>
                          <a:pt x="160941" y="117228"/>
                          <a:pt x="141842" y="136244"/>
                        </a:cubicBezTo>
                        <a:cubicBezTo>
                          <a:pt x="122661" y="155343"/>
                          <a:pt x="107266" y="178064"/>
                          <a:pt x="96153" y="203913"/>
                        </a:cubicBezTo>
                        <a:cubicBezTo>
                          <a:pt x="85040" y="229598"/>
                          <a:pt x="79441" y="257670"/>
                          <a:pt x="79441" y="287471"/>
                        </a:cubicBezTo>
                        <a:cubicBezTo>
                          <a:pt x="79441" y="317272"/>
                          <a:pt x="85040" y="344932"/>
                          <a:pt x="96153" y="370617"/>
                        </a:cubicBezTo>
                        <a:cubicBezTo>
                          <a:pt x="107266" y="396384"/>
                          <a:pt x="122661" y="419105"/>
                          <a:pt x="141842" y="438039"/>
                        </a:cubicBezTo>
                        <a:cubicBezTo>
                          <a:pt x="161023" y="456973"/>
                          <a:pt x="183909" y="472121"/>
                          <a:pt x="209841" y="483070"/>
                        </a:cubicBezTo>
                        <a:cubicBezTo>
                          <a:pt x="235690" y="493936"/>
                          <a:pt x="263680" y="499452"/>
                          <a:pt x="292986" y="499452"/>
                        </a:cubicBezTo>
                        <a:cubicBezTo>
                          <a:pt x="313156" y="499452"/>
                          <a:pt x="332996" y="496818"/>
                          <a:pt x="351847" y="491467"/>
                        </a:cubicBezTo>
                        <a:cubicBezTo>
                          <a:pt x="370699" y="486198"/>
                          <a:pt x="388564" y="478542"/>
                          <a:pt x="404781" y="468746"/>
                        </a:cubicBezTo>
                        <a:cubicBezTo>
                          <a:pt x="420999" y="458949"/>
                          <a:pt x="435899" y="446848"/>
                          <a:pt x="448988" y="432853"/>
                        </a:cubicBezTo>
                        <a:cubicBezTo>
                          <a:pt x="462078" y="418858"/>
                          <a:pt x="473027" y="403052"/>
                          <a:pt x="481671" y="385765"/>
                        </a:cubicBezTo>
                        <a:cubicBezTo>
                          <a:pt x="484634" y="379920"/>
                          <a:pt x="490643" y="376132"/>
                          <a:pt x="497229" y="376132"/>
                        </a:cubicBezTo>
                        <a:lnTo>
                          <a:pt x="544565" y="376132"/>
                        </a:lnTo>
                        <a:cubicBezTo>
                          <a:pt x="550327" y="376132"/>
                          <a:pt x="555761" y="379014"/>
                          <a:pt x="558971" y="383789"/>
                        </a:cubicBezTo>
                        <a:cubicBezTo>
                          <a:pt x="562182" y="388563"/>
                          <a:pt x="562841" y="394655"/>
                          <a:pt x="560700" y="400006"/>
                        </a:cubicBezTo>
                        <a:cubicBezTo>
                          <a:pt x="549834" y="426844"/>
                          <a:pt x="534933" y="451376"/>
                          <a:pt x="516328" y="472944"/>
                        </a:cubicBezTo>
                        <a:cubicBezTo>
                          <a:pt x="497888" y="494348"/>
                          <a:pt x="476648" y="512789"/>
                          <a:pt x="453187" y="527771"/>
                        </a:cubicBezTo>
                        <a:cubicBezTo>
                          <a:pt x="429807" y="542672"/>
                          <a:pt x="404122" y="554279"/>
                          <a:pt x="376956" y="562265"/>
                        </a:cubicBezTo>
                        <a:cubicBezTo>
                          <a:pt x="349789" y="570167"/>
                          <a:pt x="321553" y="574201"/>
                          <a:pt x="293069" y="574201"/>
                        </a:cubicBezTo>
                        <a:close/>
                        <a:moveTo>
                          <a:pt x="292905" y="34658"/>
                        </a:moveTo>
                        <a:cubicBezTo>
                          <a:pt x="257259" y="34658"/>
                          <a:pt x="223342" y="41244"/>
                          <a:pt x="192223" y="54333"/>
                        </a:cubicBezTo>
                        <a:cubicBezTo>
                          <a:pt x="160941" y="67422"/>
                          <a:pt x="133281" y="85533"/>
                          <a:pt x="110065" y="108172"/>
                        </a:cubicBezTo>
                        <a:cubicBezTo>
                          <a:pt x="86850" y="130811"/>
                          <a:pt x="68328" y="157813"/>
                          <a:pt x="54909" y="188355"/>
                        </a:cubicBezTo>
                        <a:cubicBezTo>
                          <a:pt x="41573" y="218814"/>
                          <a:pt x="34822" y="252155"/>
                          <a:pt x="34822" y="287471"/>
                        </a:cubicBezTo>
                        <a:cubicBezTo>
                          <a:pt x="34822" y="322787"/>
                          <a:pt x="41573" y="355387"/>
                          <a:pt x="54909" y="385847"/>
                        </a:cubicBezTo>
                        <a:cubicBezTo>
                          <a:pt x="68328" y="416471"/>
                          <a:pt x="86850" y="443473"/>
                          <a:pt x="110065" y="466029"/>
                        </a:cubicBezTo>
                        <a:cubicBezTo>
                          <a:pt x="133281" y="488668"/>
                          <a:pt x="160941" y="506779"/>
                          <a:pt x="192223" y="519868"/>
                        </a:cubicBezTo>
                        <a:cubicBezTo>
                          <a:pt x="223342" y="532875"/>
                          <a:pt x="257259" y="539543"/>
                          <a:pt x="292905" y="539543"/>
                        </a:cubicBezTo>
                        <a:cubicBezTo>
                          <a:pt x="318095" y="539543"/>
                          <a:pt x="343039" y="536004"/>
                          <a:pt x="366995" y="529006"/>
                        </a:cubicBezTo>
                        <a:cubicBezTo>
                          <a:pt x="391033" y="522009"/>
                          <a:pt x="413589" y="511801"/>
                          <a:pt x="434253" y="498629"/>
                        </a:cubicBezTo>
                        <a:cubicBezTo>
                          <a:pt x="454833" y="485540"/>
                          <a:pt x="473521" y="469322"/>
                          <a:pt x="489738" y="450388"/>
                        </a:cubicBezTo>
                        <a:cubicBezTo>
                          <a:pt x="500193" y="438287"/>
                          <a:pt x="509248" y="425115"/>
                          <a:pt x="516987" y="410955"/>
                        </a:cubicBezTo>
                        <a:lnTo>
                          <a:pt x="507519" y="410955"/>
                        </a:lnTo>
                        <a:cubicBezTo>
                          <a:pt x="498299" y="427502"/>
                          <a:pt x="487104" y="442814"/>
                          <a:pt x="474261" y="456562"/>
                        </a:cubicBezTo>
                        <a:cubicBezTo>
                          <a:pt x="458949" y="472944"/>
                          <a:pt x="441579" y="487022"/>
                          <a:pt x="422645" y="498464"/>
                        </a:cubicBezTo>
                        <a:cubicBezTo>
                          <a:pt x="403711" y="509907"/>
                          <a:pt x="383048" y="518798"/>
                          <a:pt x="361150" y="524972"/>
                        </a:cubicBezTo>
                        <a:cubicBezTo>
                          <a:pt x="339252" y="531064"/>
                          <a:pt x="316284" y="534192"/>
                          <a:pt x="292905" y="534192"/>
                        </a:cubicBezTo>
                        <a:cubicBezTo>
                          <a:pt x="258905" y="534192"/>
                          <a:pt x="226470" y="527771"/>
                          <a:pt x="196340" y="515093"/>
                        </a:cubicBezTo>
                        <a:cubicBezTo>
                          <a:pt x="166292" y="502416"/>
                          <a:pt x="139701" y="484799"/>
                          <a:pt x="117392" y="462819"/>
                        </a:cubicBezTo>
                        <a:cubicBezTo>
                          <a:pt x="95000" y="440756"/>
                          <a:pt x="77136" y="414330"/>
                          <a:pt x="64212" y="384447"/>
                        </a:cubicBezTo>
                        <a:cubicBezTo>
                          <a:pt x="51205" y="354400"/>
                          <a:pt x="44701" y="321800"/>
                          <a:pt x="44701" y="287471"/>
                        </a:cubicBezTo>
                        <a:cubicBezTo>
                          <a:pt x="44701" y="253143"/>
                          <a:pt x="51287" y="220213"/>
                          <a:pt x="64212" y="190166"/>
                        </a:cubicBezTo>
                        <a:cubicBezTo>
                          <a:pt x="77136" y="160282"/>
                          <a:pt x="95000" y="133857"/>
                          <a:pt x="117310" y="111630"/>
                        </a:cubicBezTo>
                        <a:cubicBezTo>
                          <a:pt x="139620" y="89402"/>
                          <a:pt x="166210" y="71785"/>
                          <a:pt x="196257" y="59108"/>
                        </a:cubicBezTo>
                        <a:cubicBezTo>
                          <a:pt x="226388" y="46430"/>
                          <a:pt x="258905" y="40009"/>
                          <a:pt x="292822" y="40009"/>
                        </a:cubicBezTo>
                        <a:cubicBezTo>
                          <a:pt x="316449" y="40009"/>
                          <a:pt x="339581" y="43219"/>
                          <a:pt x="361479" y="49476"/>
                        </a:cubicBezTo>
                        <a:cubicBezTo>
                          <a:pt x="383295" y="55732"/>
                          <a:pt x="404040" y="64706"/>
                          <a:pt x="422892" y="76149"/>
                        </a:cubicBezTo>
                        <a:cubicBezTo>
                          <a:pt x="441909" y="87674"/>
                          <a:pt x="459196" y="101751"/>
                          <a:pt x="474344" y="118133"/>
                        </a:cubicBezTo>
                        <a:cubicBezTo>
                          <a:pt x="487104" y="131881"/>
                          <a:pt x="498135" y="147193"/>
                          <a:pt x="507355" y="163658"/>
                        </a:cubicBezTo>
                        <a:lnTo>
                          <a:pt x="516740" y="163658"/>
                        </a:lnTo>
                        <a:cubicBezTo>
                          <a:pt x="509002" y="149169"/>
                          <a:pt x="499864" y="135668"/>
                          <a:pt x="489409" y="123484"/>
                        </a:cubicBezTo>
                        <a:cubicBezTo>
                          <a:pt x="473356" y="104632"/>
                          <a:pt x="454751" y="88579"/>
                          <a:pt x="434170" y="75572"/>
                        </a:cubicBezTo>
                        <a:cubicBezTo>
                          <a:pt x="413507" y="62483"/>
                          <a:pt x="390868" y="52357"/>
                          <a:pt x="366830" y="45278"/>
                        </a:cubicBezTo>
                        <a:cubicBezTo>
                          <a:pt x="342792" y="38280"/>
                          <a:pt x="317848" y="34740"/>
                          <a:pt x="292740" y="34740"/>
                        </a:cubicBezTo>
                        <a:close/>
                      </a:path>
                    </a:pathLst>
                  </a:custGeom>
                  <a:solidFill>
                    <a:srgbClr val="1D1D1B"/>
                  </a:solidFill>
                  <a:ln w="8232" cap="flat">
                    <a:noFill/>
                    <a:prstDash val="solid"/>
                    <a:miter/>
                  </a:ln>
                </p:spPr>
                <p:txBody>
                  <a:bodyPr rtlCol="0" anchor="ctr"/>
                  <a:lstStyle/>
                  <a:p>
                    <a:endParaRPr lang="en-US"/>
                  </a:p>
                </p:txBody>
              </p:sp>
            </p:grpSp>
            <p:grpSp>
              <p:nvGrpSpPr>
                <p:cNvPr id="62" name="Gráfico 23">
                  <a:extLst>
                    <a:ext uri="{FF2B5EF4-FFF2-40B4-BE49-F238E27FC236}">
                      <a16:creationId xmlns:a16="http://schemas.microsoft.com/office/drawing/2014/main" id="{402F8216-EACA-A563-F7AA-50994B6734FA}"/>
                    </a:ext>
                  </a:extLst>
                </p:cNvPr>
                <p:cNvGrpSpPr/>
                <p:nvPr/>
              </p:nvGrpSpPr>
              <p:grpSpPr>
                <a:xfrm>
                  <a:off x="6504896" y="5159012"/>
                  <a:ext cx="452528" cy="441743"/>
                  <a:chOff x="6504896" y="5159012"/>
                  <a:chExt cx="452528" cy="441743"/>
                </a:xfrm>
                <a:solidFill>
                  <a:srgbClr val="1D1D1B"/>
                </a:solidFill>
              </p:grpSpPr>
              <p:sp>
                <p:nvSpPr>
                  <p:cNvPr id="154" name="Forma Livre: Forma 153">
                    <a:extLst>
                      <a:ext uri="{FF2B5EF4-FFF2-40B4-BE49-F238E27FC236}">
                        <a16:creationId xmlns:a16="http://schemas.microsoft.com/office/drawing/2014/main" id="{6276E29C-1927-902F-C120-B7F4D90E3E78}"/>
                      </a:ext>
                    </a:extLst>
                  </p:cNvPr>
                  <p:cNvSpPr/>
                  <p:nvPr/>
                </p:nvSpPr>
                <p:spPr>
                  <a:xfrm>
                    <a:off x="6522185" y="5176300"/>
                    <a:ext cx="417952" cy="407086"/>
                  </a:xfrm>
                  <a:custGeom>
                    <a:avLst/>
                    <a:gdLst>
                      <a:gd name="connsiteX0" fmla="*/ 0 w 417952"/>
                      <a:gd name="connsiteY0" fmla="*/ 203337 h 407086"/>
                      <a:gd name="connsiteX1" fmla="*/ 16053 w 417952"/>
                      <a:gd name="connsiteY1" fmla="*/ 123813 h 407086"/>
                      <a:gd name="connsiteX2" fmla="*/ 60342 w 417952"/>
                      <a:gd name="connsiteY2" fmla="*/ 59108 h 407086"/>
                      <a:gd name="connsiteX3" fmla="*/ 126777 w 417952"/>
                      <a:gd name="connsiteY3" fmla="*/ 15806 h 407086"/>
                      <a:gd name="connsiteX4" fmla="*/ 208770 w 417952"/>
                      <a:gd name="connsiteY4" fmla="*/ 0 h 407086"/>
                      <a:gd name="connsiteX5" fmla="*/ 291176 w 417952"/>
                      <a:gd name="connsiteY5" fmla="*/ 15806 h 407086"/>
                      <a:gd name="connsiteX6" fmla="*/ 357610 w 417952"/>
                      <a:gd name="connsiteY6" fmla="*/ 59108 h 407086"/>
                      <a:gd name="connsiteX7" fmla="*/ 401900 w 417952"/>
                      <a:gd name="connsiteY7" fmla="*/ 123813 h 407086"/>
                      <a:gd name="connsiteX8" fmla="*/ 417952 w 417952"/>
                      <a:gd name="connsiteY8" fmla="*/ 203337 h 407086"/>
                      <a:gd name="connsiteX9" fmla="*/ 401900 w 417952"/>
                      <a:gd name="connsiteY9" fmla="*/ 283272 h 407086"/>
                      <a:gd name="connsiteX10" fmla="*/ 357610 w 417952"/>
                      <a:gd name="connsiteY10" fmla="*/ 347978 h 407086"/>
                      <a:gd name="connsiteX11" fmla="*/ 291176 w 417952"/>
                      <a:gd name="connsiteY11" fmla="*/ 391280 h 407086"/>
                      <a:gd name="connsiteX12" fmla="*/ 208770 w 417952"/>
                      <a:gd name="connsiteY12" fmla="*/ 407086 h 407086"/>
                      <a:gd name="connsiteX13" fmla="*/ 126777 w 417952"/>
                      <a:gd name="connsiteY13" fmla="*/ 391280 h 407086"/>
                      <a:gd name="connsiteX14" fmla="*/ 60589 w 417952"/>
                      <a:gd name="connsiteY14" fmla="*/ 347978 h 407086"/>
                      <a:gd name="connsiteX15" fmla="*/ 16300 w 417952"/>
                      <a:gd name="connsiteY15" fmla="*/ 283272 h 407086"/>
                      <a:gd name="connsiteX16" fmla="*/ 82 w 417952"/>
                      <a:gd name="connsiteY16" fmla="*/ 203337 h 407086"/>
                      <a:gd name="connsiteX17" fmla="*/ 44290 w 417952"/>
                      <a:gd name="connsiteY17" fmla="*/ 203337 h 407086"/>
                      <a:gd name="connsiteX18" fmla="*/ 57296 w 417952"/>
                      <a:gd name="connsiteY18" fmla="*/ 268619 h 407086"/>
                      <a:gd name="connsiteX19" fmla="*/ 92613 w 417952"/>
                      <a:gd name="connsiteY19" fmla="*/ 320730 h 407086"/>
                      <a:gd name="connsiteX20" fmla="*/ 145053 w 417952"/>
                      <a:gd name="connsiteY20" fmla="*/ 355058 h 407086"/>
                      <a:gd name="connsiteX21" fmla="*/ 209511 w 417952"/>
                      <a:gd name="connsiteY21" fmla="*/ 367489 h 407086"/>
                      <a:gd name="connsiteX22" fmla="*/ 273806 w 417952"/>
                      <a:gd name="connsiteY22" fmla="*/ 355058 h 407086"/>
                      <a:gd name="connsiteX23" fmla="*/ 326080 w 417952"/>
                      <a:gd name="connsiteY23" fmla="*/ 320730 h 407086"/>
                      <a:gd name="connsiteX24" fmla="*/ 361397 w 417952"/>
                      <a:gd name="connsiteY24" fmla="*/ 268619 h 407086"/>
                      <a:gd name="connsiteX25" fmla="*/ 374404 w 417952"/>
                      <a:gd name="connsiteY25" fmla="*/ 203337 h 407086"/>
                      <a:gd name="connsiteX26" fmla="*/ 361397 w 417952"/>
                      <a:gd name="connsiteY26" fmla="*/ 138302 h 407086"/>
                      <a:gd name="connsiteX27" fmla="*/ 325916 w 417952"/>
                      <a:gd name="connsiteY27" fmla="*/ 86439 h 407086"/>
                      <a:gd name="connsiteX28" fmla="*/ 273476 w 417952"/>
                      <a:gd name="connsiteY28" fmla="*/ 51946 h 407086"/>
                      <a:gd name="connsiteX29" fmla="*/ 209182 w 417952"/>
                      <a:gd name="connsiteY29" fmla="*/ 39350 h 407086"/>
                      <a:gd name="connsiteX30" fmla="*/ 144888 w 417952"/>
                      <a:gd name="connsiteY30" fmla="*/ 51946 h 407086"/>
                      <a:gd name="connsiteX31" fmla="*/ 92613 w 417952"/>
                      <a:gd name="connsiteY31" fmla="*/ 86439 h 407086"/>
                      <a:gd name="connsiteX32" fmla="*/ 57296 w 417952"/>
                      <a:gd name="connsiteY32" fmla="*/ 138302 h 407086"/>
                      <a:gd name="connsiteX33" fmla="*/ 44290 w 417952"/>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7952" h="407086">
                        <a:moveTo>
                          <a:pt x="0" y="203337"/>
                        </a:moveTo>
                        <a:cubicBezTo>
                          <a:pt x="0" y="175101"/>
                          <a:pt x="5351" y="148592"/>
                          <a:pt x="16053" y="123813"/>
                        </a:cubicBezTo>
                        <a:cubicBezTo>
                          <a:pt x="26755" y="99034"/>
                          <a:pt x="41490" y="77466"/>
                          <a:pt x="60342" y="59108"/>
                        </a:cubicBezTo>
                        <a:cubicBezTo>
                          <a:pt x="79194" y="40750"/>
                          <a:pt x="101339" y="26343"/>
                          <a:pt x="126777" y="15806"/>
                        </a:cubicBezTo>
                        <a:cubicBezTo>
                          <a:pt x="152215" y="5269"/>
                          <a:pt x="179546" y="0"/>
                          <a:pt x="208770" y="0"/>
                        </a:cubicBezTo>
                        <a:cubicBezTo>
                          <a:pt x="237995" y="0"/>
                          <a:pt x="265738" y="5269"/>
                          <a:pt x="291176" y="15806"/>
                        </a:cubicBezTo>
                        <a:cubicBezTo>
                          <a:pt x="316613" y="26343"/>
                          <a:pt x="338758" y="40832"/>
                          <a:pt x="357610" y="59108"/>
                        </a:cubicBezTo>
                        <a:cubicBezTo>
                          <a:pt x="376462" y="77383"/>
                          <a:pt x="391197" y="98952"/>
                          <a:pt x="401900" y="123813"/>
                        </a:cubicBezTo>
                        <a:cubicBezTo>
                          <a:pt x="412602" y="148592"/>
                          <a:pt x="417952" y="175101"/>
                          <a:pt x="417952" y="203337"/>
                        </a:cubicBezTo>
                        <a:cubicBezTo>
                          <a:pt x="417952" y="231574"/>
                          <a:pt x="412602" y="258494"/>
                          <a:pt x="401900" y="283272"/>
                        </a:cubicBezTo>
                        <a:cubicBezTo>
                          <a:pt x="391197" y="308052"/>
                          <a:pt x="376462" y="329620"/>
                          <a:pt x="357610" y="347978"/>
                        </a:cubicBezTo>
                        <a:cubicBezTo>
                          <a:pt x="338758" y="366336"/>
                          <a:pt x="316613" y="380743"/>
                          <a:pt x="291176" y="391280"/>
                        </a:cubicBezTo>
                        <a:cubicBezTo>
                          <a:pt x="265738" y="401817"/>
                          <a:pt x="238242" y="407086"/>
                          <a:pt x="208770" y="407086"/>
                        </a:cubicBezTo>
                        <a:cubicBezTo>
                          <a:pt x="179299" y="407086"/>
                          <a:pt x="152215" y="401817"/>
                          <a:pt x="126777" y="391280"/>
                        </a:cubicBezTo>
                        <a:cubicBezTo>
                          <a:pt x="101339" y="380743"/>
                          <a:pt x="79277" y="366254"/>
                          <a:pt x="60589" y="347978"/>
                        </a:cubicBezTo>
                        <a:cubicBezTo>
                          <a:pt x="41902" y="329703"/>
                          <a:pt x="27166" y="308134"/>
                          <a:pt x="16300" y="283272"/>
                        </a:cubicBezTo>
                        <a:cubicBezTo>
                          <a:pt x="5515" y="258494"/>
                          <a:pt x="82" y="231821"/>
                          <a:pt x="82" y="203337"/>
                        </a:cubicBezTo>
                        <a:close/>
                        <a:moveTo>
                          <a:pt x="44290" y="203337"/>
                        </a:moveTo>
                        <a:cubicBezTo>
                          <a:pt x="44290" y="226717"/>
                          <a:pt x="48653" y="248450"/>
                          <a:pt x="57296" y="268619"/>
                        </a:cubicBezTo>
                        <a:cubicBezTo>
                          <a:pt x="65941" y="288706"/>
                          <a:pt x="77713" y="306076"/>
                          <a:pt x="92613" y="320730"/>
                        </a:cubicBezTo>
                        <a:cubicBezTo>
                          <a:pt x="107514" y="335383"/>
                          <a:pt x="124966" y="346826"/>
                          <a:pt x="145053" y="355058"/>
                        </a:cubicBezTo>
                        <a:cubicBezTo>
                          <a:pt x="165139" y="363373"/>
                          <a:pt x="186626" y="367489"/>
                          <a:pt x="209511" y="367489"/>
                        </a:cubicBezTo>
                        <a:cubicBezTo>
                          <a:pt x="232397" y="367489"/>
                          <a:pt x="253883" y="363373"/>
                          <a:pt x="273806" y="355058"/>
                        </a:cubicBezTo>
                        <a:cubicBezTo>
                          <a:pt x="293810" y="346826"/>
                          <a:pt x="311180" y="335383"/>
                          <a:pt x="326080" y="320730"/>
                        </a:cubicBezTo>
                        <a:cubicBezTo>
                          <a:pt x="340981" y="306076"/>
                          <a:pt x="352753" y="288706"/>
                          <a:pt x="361397" y="268619"/>
                        </a:cubicBezTo>
                        <a:cubicBezTo>
                          <a:pt x="370040" y="248532"/>
                          <a:pt x="374404" y="226799"/>
                          <a:pt x="374404" y="203337"/>
                        </a:cubicBezTo>
                        <a:cubicBezTo>
                          <a:pt x="374404" y="179875"/>
                          <a:pt x="370040" y="158224"/>
                          <a:pt x="361397" y="138302"/>
                        </a:cubicBezTo>
                        <a:cubicBezTo>
                          <a:pt x="352753" y="118380"/>
                          <a:pt x="340898" y="101010"/>
                          <a:pt x="325916" y="86439"/>
                        </a:cubicBezTo>
                        <a:cubicBezTo>
                          <a:pt x="310933" y="71785"/>
                          <a:pt x="293398" y="60342"/>
                          <a:pt x="273476" y="51946"/>
                        </a:cubicBezTo>
                        <a:cubicBezTo>
                          <a:pt x="253472" y="43549"/>
                          <a:pt x="232068" y="39350"/>
                          <a:pt x="209182" y="39350"/>
                        </a:cubicBezTo>
                        <a:cubicBezTo>
                          <a:pt x="186296" y="39350"/>
                          <a:pt x="164810" y="43549"/>
                          <a:pt x="144888" y="51946"/>
                        </a:cubicBezTo>
                        <a:cubicBezTo>
                          <a:pt x="124966" y="60342"/>
                          <a:pt x="107514" y="71868"/>
                          <a:pt x="92613" y="86439"/>
                        </a:cubicBezTo>
                        <a:cubicBezTo>
                          <a:pt x="77713" y="101092"/>
                          <a:pt x="65941" y="118380"/>
                          <a:pt x="57296"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55" name="Forma Livre: Forma 154">
                    <a:extLst>
                      <a:ext uri="{FF2B5EF4-FFF2-40B4-BE49-F238E27FC236}">
                        <a16:creationId xmlns:a16="http://schemas.microsoft.com/office/drawing/2014/main" id="{BF4CDE44-6ADD-9E46-F075-8CA82F0492C4}"/>
                      </a:ext>
                    </a:extLst>
                  </p:cNvPr>
                  <p:cNvSpPr/>
                  <p:nvPr/>
                </p:nvSpPr>
                <p:spPr>
                  <a:xfrm>
                    <a:off x="6504896"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617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733 w 452528"/>
                      <a:gd name="connsiteY24" fmla="*/ 392515 h 441743"/>
                      <a:gd name="connsiteX25" fmla="*/ 226141 w 452528"/>
                      <a:gd name="connsiteY25" fmla="*/ 407004 h 441743"/>
                      <a:gd name="connsiteX26" fmla="*/ 301878 w 452528"/>
                      <a:gd name="connsiteY26" fmla="*/ 392515 h 441743"/>
                      <a:gd name="connsiteX27" fmla="*/ 362796 w 452528"/>
                      <a:gd name="connsiteY27" fmla="*/ 352836 h 441743"/>
                      <a:gd name="connsiteX28" fmla="*/ 403217 w 452528"/>
                      <a:gd name="connsiteY28" fmla="*/ 293728 h 441743"/>
                      <a:gd name="connsiteX29" fmla="*/ 417788 w 452528"/>
                      <a:gd name="connsiteY29" fmla="*/ 220625 h 441743"/>
                      <a:gd name="connsiteX30" fmla="*/ 403217 w 452528"/>
                      <a:gd name="connsiteY30" fmla="*/ 147934 h 441743"/>
                      <a:gd name="connsiteX31" fmla="*/ 362796 w 452528"/>
                      <a:gd name="connsiteY31" fmla="*/ 88826 h 441743"/>
                      <a:gd name="connsiteX32" fmla="*/ 301878 w 452528"/>
                      <a:gd name="connsiteY32" fmla="*/ 49147 h 441743"/>
                      <a:gd name="connsiteX33" fmla="*/ 226141 w 452528"/>
                      <a:gd name="connsiteY33" fmla="*/ 34658 h 441743"/>
                      <a:gd name="connsiteX34" fmla="*/ 226799 w 452528"/>
                      <a:gd name="connsiteY34" fmla="*/ 402064 h 441743"/>
                      <a:gd name="connsiteX35" fmla="*/ 155673 w 452528"/>
                      <a:gd name="connsiteY35" fmla="*/ 388317 h 441743"/>
                      <a:gd name="connsiteX36" fmla="*/ 97635 w 452528"/>
                      <a:gd name="connsiteY36" fmla="*/ 350284 h 441743"/>
                      <a:gd name="connsiteX37" fmla="*/ 58532 w 452528"/>
                      <a:gd name="connsiteY37" fmla="*/ 292658 h 441743"/>
                      <a:gd name="connsiteX38" fmla="*/ 44125 w 452528"/>
                      <a:gd name="connsiteY38" fmla="*/ 220543 h 441743"/>
                      <a:gd name="connsiteX39" fmla="*/ 58532 w 452528"/>
                      <a:gd name="connsiteY39" fmla="*/ 148593 h 441743"/>
                      <a:gd name="connsiteX40" fmla="*/ 97553 w 452528"/>
                      <a:gd name="connsiteY40" fmla="*/ 91214 h 441743"/>
                      <a:gd name="connsiteX41" fmla="*/ 155261 w 452528"/>
                      <a:gd name="connsiteY41" fmla="*/ 53098 h 441743"/>
                      <a:gd name="connsiteX42" fmla="*/ 226305 w 452528"/>
                      <a:gd name="connsiteY42" fmla="*/ 39186 h 441743"/>
                      <a:gd name="connsiteX43" fmla="*/ 297350 w 452528"/>
                      <a:gd name="connsiteY43" fmla="*/ 53098 h 441743"/>
                      <a:gd name="connsiteX44" fmla="*/ 355223 w 452528"/>
                      <a:gd name="connsiteY44" fmla="*/ 91214 h 441743"/>
                      <a:gd name="connsiteX45" fmla="*/ 394491 w 452528"/>
                      <a:gd name="connsiteY45" fmla="*/ 148675 h 441743"/>
                      <a:gd name="connsiteX46" fmla="*/ 408898 w 452528"/>
                      <a:gd name="connsiteY46" fmla="*/ 220625 h 441743"/>
                      <a:gd name="connsiteX47" fmla="*/ 394491 w 452528"/>
                      <a:gd name="connsiteY47" fmla="*/ 292740 h 441743"/>
                      <a:gd name="connsiteX48" fmla="*/ 355388 w 452528"/>
                      <a:gd name="connsiteY48" fmla="*/ 350366 h 441743"/>
                      <a:gd name="connsiteX49" fmla="*/ 297597 w 452528"/>
                      <a:gd name="connsiteY49" fmla="*/ 388399 h 441743"/>
                      <a:gd name="connsiteX50" fmla="*/ 226635 w 452528"/>
                      <a:gd name="connsiteY50" fmla="*/ 402147 h 441743"/>
                      <a:gd name="connsiteX51" fmla="*/ 226388 w 452528"/>
                      <a:gd name="connsiteY51" fmla="*/ 73926 h 441743"/>
                      <a:gd name="connsiteX52" fmla="*/ 168762 w 452528"/>
                      <a:gd name="connsiteY52" fmla="*/ 85122 h 441743"/>
                      <a:gd name="connsiteX53" fmla="*/ 121920 w 452528"/>
                      <a:gd name="connsiteY53" fmla="*/ 115993 h 441743"/>
                      <a:gd name="connsiteX54" fmla="*/ 90391 w 452528"/>
                      <a:gd name="connsiteY54" fmla="*/ 162423 h 441743"/>
                      <a:gd name="connsiteX55" fmla="*/ 78865 w 452528"/>
                      <a:gd name="connsiteY55" fmla="*/ 220625 h 441743"/>
                      <a:gd name="connsiteX56" fmla="*/ 90391 w 452528"/>
                      <a:gd name="connsiteY56" fmla="*/ 278992 h 441743"/>
                      <a:gd name="connsiteX57" fmla="*/ 121920 w 452528"/>
                      <a:gd name="connsiteY57" fmla="*/ 325587 h 441743"/>
                      <a:gd name="connsiteX58" fmla="*/ 168844 w 452528"/>
                      <a:gd name="connsiteY58" fmla="*/ 356293 h 441743"/>
                      <a:gd name="connsiteX59" fmla="*/ 226717 w 452528"/>
                      <a:gd name="connsiteY59" fmla="*/ 367407 h 441743"/>
                      <a:gd name="connsiteX60" fmla="*/ 284343 w 452528"/>
                      <a:gd name="connsiteY60" fmla="*/ 356293 h 441743"/>
                      <a:gd name="connsiteX61" fmla="*/ 331102 w 452528"/>
                      <a:gd name="connsiteY61" fmla="*/ 325587 h 441743"/>
                      <a:gd name="connsiteX62" fmla="*/ 362632 w 452528"/>
                      <a:gd name="connsiteY62" fmla="*/ 278992 h 441743"/>
                      <a:gd name="connsiteX63" fmla="*/ 374157 w 452528"/>
                      <a:gd name="connsiteY63" fmla="*/ 220625 h 441743"/>
                      <a:gd name="connsiteX64" fmla="*/ 362632 w 452528"/>
                      <a:gd name="connsiteY64" fmla="*/ 162423 h 441743"/>
                      <a:gd name="connsiteX65" fmla="*/ 330938 w 452528"/>
                      <a:gd name="connsiteY65" fmla="*/ 116075 h 441743"/>
                      <a:gd name="connsiteX66" fmla="*/ 283849 w 452528"/>
                      <a:gd name="connsiteY66" fmla="*/ 85122 h 441743"/>
                      <a:gd name="connsiteX67" fmla="*/ 226305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4" y="413260"/>
                          <a:pt x="85863" y="397454"/>
                          <a:pt x="65694" y="377697"/>
                        </a:cubicBezTo>
                        <a:cubicBezTo>
                          <a:pt x="45442" y="357857"/>
                          <a:pt x="29307" y="334313"/>
                          <a:pt x="17617" y="307558"/>
                        </a:cubicBezTo>
                        <a:cubicBezTo>
                          <a:pt x="5927" y="280721"/>
                          <a:pt x="0" y="251496"/>
                          <a:pt x="0" y="220708"/>
                        </a:cubicBezTo>
                        <a:cubicBezTo>
                          <a:pt x="0" y="189918"/>
                          <a:pt x="5845" y="161188"/>
                          <a:pt x="17452" y="134269"/>
                        </a:cubicBezTo>
                        <a:cubicBezTo>
                          <a:pt x="28978" y="107514"/>
                          <a:pt x="45195" y="83805"/>
                          <a:pt x="65529" y="64047"/>
                        </a:cubicBezTo>
                        <a:cubicBezTo>
                          <a:pt x="85863" y="44290"/>
                          <a:pt x="109984"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545"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378"/>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733" y="392515"/>
                        </a:cubicBezTo>
                        <a:cubicBezTo>
                          <a:pt x="173948" y="402147"/>
                          <a:pt x="199304" y="407004"/>
                          <a:pt x="226141" y="407004"/>
                        </a:cubicBezTo>
                        <a:cubicBezTo>
                          <a:pt x="252978" y="407004"/>
                          <a:pt x="278663" y="402147"/>
                          <a:pt x="301878" y="392515"/>
                        </a:cubicBezTo>
                        <a:cubicBezTo>
                          <a:pt x="325175" y="382883"/>
                          <a:pt x="345673" y="369465"/>
                          <a:pt x="362796" y="352836"/>
                        </a:cubicBezTo>
                        <a:cubicBezTo>
                          <a:pt x="379920" y="336206"/>
                          <a:pt x="393503" y="316284"/>
                          <a:pt x="403217" y="293728"/>
                        </a:cubicBezTo>
                        <a:cubicBezTo>
                          <a:pt x="412931" y="271253"/>
                          <a:pt x="417788" y="246639"/>
                          <a:pt x="417788" y="220625"/>
                        </a:cubicBezTo>
                        <a:cubicBezTo>
                          <a:pt x="417788" y="194611"/>
                          <a:pt x="412849" y="170408"/>
                          <a:pt x="403217" y="147934"/>
                        </a:cubicBezTo>
                        <a:cubicBezTo>
                          <a:pt x="393503" y="125378"/>
                          <a:pt x="379920" y="105455"/>
                          <a:pt x="362796" y="88826"/>
                        </a:cubicBezTo>
                        <a:cubicBezTo>
                          <a:pt x="345673" y="72115"/>
                          <a:pt x="325175" y="58779"/>
                          <a:pt x="301878" y="49147"/>
                        </a:cubicBezTo>
                        <a:cubicBezTo>
                          <a:pt x="278663" y="39515"/>
                          <a:pt x="253142" y="34658"/>
                          <a:pt x="226141" y="34658"/>
                        </a:cubicBezTo>
                        <a:close/>
                        <a:moveTo>
                          <a:pt x="226799" y="402064"/>
                        </a:moveTo>
                        <a:cubicBezTo>
                          <a:pt x="201691" y="402064"/>
                          <a:pt x="177817" y="397454"/>
                          <a:pt x="155673" y="388317"/>
                        </a:cubicBezTo>
                        <a:cubicBezTo>
                          <a:pt x="133610" y="379261"/>
                          <a:pt x="114017" y="366418"/>
                          <a:pt x="97635" y="350284"/>
                        </a:cubicBezTo>
                        <a:cubicBezTo>
                          <a:pt x="81253" y="334148"/>
                          <a:pt x="68081" y="314802"/>
                          <a:pt x="58532" y="292658"/>
                        </a:cubicBezTo>
                        <a:cubicBezTo>
                          <a:pt x="48982" y="270430"/>
                          <a:pt x="44125" y="246227"/>
                          <a:pt x="44125" y="220543"/>
                        </a:cubicBezTo>
                        <a:cubicBezTo>
                          <a:pt x="44125" y="194858"/>
                          <a:pt x="48982" y="170655"/>
                          <a:pt x="58532" y="148593"/>
                        </a:cubicBezTo>
                        <a:cubicBezTo>
                          <a:pt x="67999" y="126612"/>
                          <a:pt x="81171" y="107349"/>
                          <a:pt x="97553" y="91214"/>
                        </a:cubicBezTo>
                        <a:cubicBezTo>
                          <a:pt x="113935" y="75078"/>
                          <a:pt x="133363" y="62318"/>
                          <a:pt x="155261" y="53098"/>
                        </a:cubicBezTo>
                        <a:cubicBezTo>
                          <a:pt x="177324" y="43878"/>
                          <a:pt x="201197" y="39186"/>
                          <a:pt x="226305" y="39186"/>
                        </a:cubicBezTo>
                        <a:cubicBezTo>
                          <a:pt x="251414" y="39186"/>
                          <a:pt x="275287" y="43878"/>
                          <a:pt x="297350" y="53098"/>
                        </a:cubicBezTo>
                        <a:cubicBezTo>
                          <a:pt x="319248" y="62318"/>
                          <a:pt x="338676" y="75161"/>
                          <a:pt x="355223" y="91214"/>
                        </a:cubicBezTo>
                        <a:cubicBezTo>
                          <a:pt x="371770" y="107349"/>
                          <a:pt x="385024" y="126695"/>
                          <a:pt x="394491" y="148675"/>
                        </a:cubicBezTo>
                        <a:cubicBezTo>
                          <a:pt x="404040" y="170738"/>
                          <a:pt x="408898" y="194940"/>
                          <a:pt x="408898" y="220625"/>
                        </a:cubicBezTo>
                        <a:cubicBezTo>
                          <a:pt x="408898" y="246310"/>
                          <a:pt x="404040" y="270513"/>
                          <a:pt x="394491" y="292740"/>
                        </a:cubicBezTo>
                        <a:cubicBezTo>
                          <a:pt x="385024" y="314802"/>
                          <a:pt x="371852" y="334230"/>
                          <a:pt x="355388" y="350366"/>
                        </a:cubicBezTo>
                        <a:cubicBezTo>
                          <a:pt x="338923" y="366501"/>
                          <a:pt x="319495" y="379261"/>
                          <a:pt x="297597" y="388399"/>
                        </a:cubicBezTo>
                        <a:cubicBezTo>
                          <a:pt x="275617" y="397537"/>
                          <a:pt x="251743" y="402147"/>
                          <a:pt x="226635" y="402147"/>
                        </a:cubicBezTo>
                        <a:close/>
                        <a:moveTo>
                          <a:pt x="226388" y="73926"/>
                        </a:moveTo>
                        <a:cubicBezTo>
                          <a:pt x="205889" y="73926"/>
                          <a:pt x="186544" y="77713"/>
                          <a:pt x="168762" y="85122"/>
                        </a:cubicBezTo>
                        <a:cubicBezTo>
                          <a:pt x="150898" y="92613"/>
                          <a:pt x="135174" y="102986"/>
                          <a:pt x="121920" y="115993"/>
                        </a:cubicBezTo>
                        <a:cubicBezTo>
                          <a:pt x="108749" y="128917"/>
                          <a:pt x="98129" y="144559"/>
                          <a:pt x="90391" y="162423"/>
                        </a:cubicBezTo>
                        <a:cubicBezTo>
                          <a:pt x="82734" y="180123"/>
                          <a:pt x="78865" y="199715"/>
                          <a:pt x="78865" y="220625"/>
                        </a:cubicBezTo>
                        <a:cubicBezTo>
                          <a:pt x="78865" y="241535"/>
                          <a:pt x="82734" y="261210"/>
                          <a:pt x="90391" y="278992"/>
                        </a:cubicBezTo>
                        <a:cubicBezTo>
                          <a:pt x="98129" y="296938"/>
                          <a:pt x="108749" y="312580"/>
                          <a:pt x="121920" y="325587"/>
                        </a:cubicBezTo>
                        <a:cubicBezTo>
                          <a:pt x="135092" y="338594"/>
                          <a:pt x="150898" y="348884"/>
                          <a:pt x="168844" y="356293"/>
                        </a:cubicBezTo>
                        <a:cubicBezTo>
                          <a:pt x="186708" y="363702"/>
                          <a:pt x="206218" y="367407"/>
                          <a:pt x="226717" y="367407"/>
                        </a:cubicBezTo>
                        <a:cubicBezTo>
                          <a:pt x="247215" y="367407"/>
                          <a:pt x="266644" y="363702"/>
                          <a:pt x="284343" y="356293"/>
                        </a:cubicBezTo>
                        <a:cubicBezTo>
                          <a:pt x="302125" y="348966"/>
                          <a:pt x="317849" y="338594"/>
                          <a:pt x="331102" y="325587"/>
                        </a:cubicBezTo>
                        <a:cubicBezTo>
                          <a:pt x="344274" y="312662"/>
                          <a:pt x="354894" y="296938"/>
                          <a:pt x="362632" y="278992"/>
                        </a:cubicBezTo>
                        <a:cubicBezTo>
                          <a:pt x="370288" y="261210"/>
                          <a:pt x="374157" y="241535"/>
                          <a:pt x="374157" y="220625"/>
                        </a:cubicBezTo>
                        <a:cubicBezTo>
                          <a:pt x="374157" y="199715"/>
                          <a:pt x="370288" y="180123"/>
                          <a:pt x="362632" y="162423"/>
                        </a:cubicBezTo>
                        <a:cubicBezTo>
                          <a:pt x="354894" y="144641"/>
                          <a:pt x="344274" y="129000"/>
                          <a:pt x="330938" y="116075"/>
                        </a:cubicBezTo>
                        <a:cubicBezTo>
                          <a:pt x="317601" y="103068"/>
                          <a:pt x="301713" y="92613"/>
                          <a:pt x="283849" y="85122"/>
                        </a:cubicBezTo>
                        <a:cubicBezTo>
                          <a:pt x="266150" y="77630"/>
                          <a:pt x="246722" y="73926"/>
                          <a:pt x="226305" y="73926"/>
                        </a:cubicBezTo>
                        <a:close/>
                      </a:path>
                    </a:pathLst>
                  </a:custGeom>
                  <a:solidFill>
                    <a:srgbClr val="1D1D1B"/>
                  </a:solidFill>
                  <a:ln w="8232" cap="flat">
                    <a:noFill/>
                    <a:prstDash val="solid"/>
                    <a:miter/>
                  </a:ln>
                </p:spPr>
                <p:txBody>
                  <a:bodyPr rtlCol="0" anchor="ctr"/>
                  <a:lstStyle/>
                  <a:p>
                    <a:endParaRPr lang="en-US"/>
                  </a:p>
                </p:txBody>
              </p:sp>
            </p:grpSp>
            <p:grpSp>
              <p:nvGrpSpPr>
                <p:cNvPr id="63" name="Gráfico 23">
                  <a:extLst>
                    <a:ext uri="{FF2B5EF4-FFF2-40B4-BE49-F238E27FC236}">
                      <a16:creationId xmlns:a16="http://schemas.microsoft.com/office/drawing/2014/main" id="{7A93074E-8DCB-B66A-32EF-FFD440979C62}"/>
                    </a:ext>
                  </a:extLst>
                </p:cNvPr>
                <p:cNvGrpSpPr/>
                <p:nvPr/>
              </p:nvGrpSpPr>
              <p:grpSpPr>
                <a:xfrm>
                  <a:off x="7213778" y="5169220"/>
                  <a:ext cx="264008" cy="421327"/>
                  <a:chOff x="7213778" y="5169220"/>
                  <a:chExt cx="264008" cy="421327"/>
                </a:xfrm>
                <a:solidFill>
                  <a:srgbClr val="1D1D1B"/>
                </a:solidFill>
              </p:grpSpPr>
              <p:sp>
                <p:nvSpPr>
                  <p:cNvPr id="152" name="Forma Livre: Forma 151">
                    <a:extLst>
                      <a:ext uri="{FF2B5EF4-FFF2-40B4-BE49-F238E27FC236}">
                        <a16:creationId xmlns:a16="http://schemas.microsoft.com/office/drawing/2014/main" id="{266310A4-1AC2-50A7-B79A-75E050B020D2}"/>
                      </a:ext>
                    </a:extLst>
                  </p:cNvPr>
                  <p:cNvSpPr/>
                  <p:nvPr/>
                </p:nvSpPr>
                <p:spPr>
                  <a:xfrm>
                    <a:off x="7231066" y="5186590"/>
                    <a:ext cx="229351" cy="386505"/>
                  </a:xfrm>
                  <a:custGeom>
                    <a:avLst/>
                    <a:gdLst>
                      <a:gd name="connsiteX0" fmla="*/ 229351 w 229351"/>
                      <a:gd name="connsiteY0" fmla="*/ 0 h 386505"/>
                      <a:gd name="connsiteX1" fmla="*/ 229351 w 229351"/>
                      <a:gd name="connsiteY1" fmla="*/ 40091 h 386505"/>
                      <a:gd name="connsiteX2" fmla="*/ 190001 w 229351"/>
                      <a:gd name="connsiteY2" fmla="*/ 40091 h 386505"/>
                      <a:gd name="connsiteX3" fmla="*/ 131058 w 229351"/>
                      <a:gd name="connsiteY3" fmla="*/ 49805 h 386505"/>
                      <a:gd name="connsiteX4" fmla="*/ 84875 w 229351"/>
                      <a:gd name="connsiteY4" fmla="*/ 78454 h 386505"/>
                      <a:gd name="connsiteX5" fmla="*/ 54745 w 229351"/>
                      <a:gd name="connsiteY5" fmla="*/ 125542 h 386505"/>
                      <a:gd name="connsiteX6" fmla="*/ 43878 w 229351"/>
                      <a:gd name="connsiteY6" fmla="*/ 191153 h 386505"/>
                      <a:gd name="connsiteX7" fmla="*/ 43878 w 229351"/>
                      <a:gd name="connsiteY7" fmla="*/ 386505 h 386505"/>
                      <a:gd name="connsiteX8" fmla="*/ 0 w 229351"/>
                      <a:gd name="connsiteY8" fmla="*/ 386505 h 386505"/>
                      <a:gd name="connsiteX9" fmla="*/ 0 w 229351"/>
                      <a:gd name="connsiteY9" fmla="*/ 0 h 386505"/>
                      <a:gd name="connsiteX10" fmla="*/ 37374 w 229351"/>
                      <a:gd name="connsiteY10" fmla="*/ 0 h 386505"/>
                      <a:gd name="connsiteX11" fmla="*/ 41984 w 229351"/>
                      <a:gd name="connsiteY11" fmla="*/ 74420 h 386505"/>
                      <a:gd name="connsiteX12" fmla="*/ 66187 w 229351"/>
                      <a:gd name="connsiteY12" fmla="*/ 44619 h 386505"/>
                      <a:gd name="connsiteX13" fmla="*/ 99199 w 229351"/>
                      <a:gd name="connsiteY13" fmla="*/ 20992 h 386505"/>
                      <a:gd name="connsiteX14" fmla="*/ 140195 w 229351"/>
                      <a:gd name="connsiteY14" fmla="*/ 5516 h 386505"/>
                      <a:gd name="connsiteX15" fmla="*/ 188437 w 229351"/>
                      <a:gd name="connsiteY15" fmla="*/ 0 h 386505"/>
                      <a:gd name="connsiteX16" fmla="*/ 229269 w 229351"/>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1" h="386505">
                        <a:moveTo>
                          <a:pt x="229351" y="0"/>
                        </a:moveTo>
                        <a:lnTo>
                          <a:pt x="229351" y="40091"/>
                        </a:lnTo>
                        <a:lnTo>
                          <a:pt x="190001" y="40091"/>
                        </a:lnTo>
                        <a:cubicBezTo>
                          <a:pt x="168597" y="40091"/>
                          <a:pt x="149004" y="43302"/>
                          <a:pt x="131058" y="49805"/>
                        </a:cubicBezTo>
                        <a:cubicBezTo>
                          <a:pt x="113111" y="56309"/>
                          <a:pt x="97717" y="65858"/>
                          <a:pt x="84875" y="78454"/>
                        </a:cubicBezTo>
                        <a:cubicBezTo>
                          <a:pt x="72032" y="91049"/>
                          <a:pt x="61989" y="106772"/>
                          <a:pt x="54745" y="125542"/>
                        </a:cubicBezTo>
                        <a:cubicBezTo>
                          <a:pt x="47500" y="144394"/>
                          <a:pt x="43878" y="166210"/>
                          <a:pt x="43878" y="191153"/>
                        </a:cubicBezTo>
                        <a:lnTo>
                          <a:pt x="43878" y="386505"/>
                        </a:lnTo>
                        <a:lnTo>
                          <a:pt x="0" y="386505"/>
                        </a:lnTo>
                        <a:lnTo>
                          <a:pt x="0" y="0"/>
                        </a:lnTo>
                        <a:lnTo>
                          <a:pt x="37374" y="0"/>
                        </a:lnTo>
                        <a:lnTo>
                          <a:pt x="41984" y="74420"/>
                        </a:lnTo>
                        <a:cubicBezTo>
                          <a:pt x="48571" y="63718"/>
                          <a:pt x="56721" y="53839"/>
                          <a:pt x="66187" y="44619"/>
                        </a:cubicBezTo>
                        <a:cubicBezTo>
                          <a:pt x="75737" y="35481"/>
                          <a:pt x="86686" y="27578"/>
                          <a:pt x="99199" y="20992"/>
                        </a:cubicBezTo>
                        <a:cubicBezTo>
                          <a:pt x="111712" y="14406"/>
                          <a:pt x="125377" y="9220"/>
                          <a:pt x="140195" y="5516"/>
                        </a:cubicBezTo>
                        <a:cubicBezTo>
                          <a:pt x="155096" y="1811"/>
                          <a:pt x="171149" y="0"/>
                          <a:pt x="188437" y="0"/>
                        </a:cubicBezTo>
                        <a:lnTo>
                          <a:pt x="229269" y="0"/>
                        </a:lnTo>
                        <a:close/>
                      </a:path>
                    </a:pathLst>
                  </a:custGeom>
                  <a:solidFill>
                    <a:srgbClr val="1D1D1B"/>
                  </a:solidFill>
                  <a:ln w="8232" cap="flat">
                    <a:noFill/>
                    <a:prstDash val="solid"/>
                    <a:miter/>
                  </a:ln>
                </p:spPr>
                <p:txBody>
                  <a:bodyPr rtlCol="0" anchor="ctr"/>
                  <a:lstStyle/>
                  <a:p>
                    <a:endParaRPr lang="en-US"/>
                  </a:p>
                </p:txBody>
              </p:sp>
              <p:sp>
                <p:nvSpPr>
                  <p:cNvPr id="153" name="Forma Livre: Forma 152">
                    <a:extLst>
                      <a:ext uri="{FF2B5EF4-FFF2-40B4-BE49-F238E27FC236}">
                        <a16:creationId xmlns:a16="http://schemas.microsoft.com/office/drawing/2014/main" id="{F163859B-2A2F-257A-2F1D-602F71887B5A}"/>
                      </a:ext>
                    </a:extLst>
                  </p:cNvPr>
                  <p:cNvSpPr/>
                  <p:nvPr/>
                </p:nvSpPr>
                <p:spPr>
                  <a:xfrm>
                    <a:off x="7213778" y="5169220"/>
                    <a:ext cx="264008" cy="421327"/>
                  </a:xfrm>
                  <a:custGeom>
                    <a:avLst/>
                    <a:gdLst>
                      <a:gd name="connsiteX0" fmla="*/ 61248 w 264008"/>
                      <a:gd name="connsiteY0" fmla="*/ 421245 h 421327"/>
                      <a:gd name="connsiteX1" fmla="*/ 17370 w 264008"/>
                      <a:gd name="connsiteY1" fmla="*/ 421245 h 421327"/>
                      <a:gd name="connsiteX2" fmla="*/ 0 w 264008"/>
                      <a:gd name="connsiteY2" fmla="*/ 403875 h 421327"/>
                      <a:gd name="connsiteX3" fmla="*/ 0 w 264008"/>
                      <a:gd name="connsiteY3" fmla="*/ 17370 h 421327"/>
                      <a:gd name="connsiteX4" fmla="*/ 17370 w 264008"/>
                      <a:gd name="connsiteY4" fmla="*/ 0 h 421327"/>
                      <a:gd name="connsiteX5" fmla="*/ 54744 w 264008"/>
                      <a:gd name="connsiteY5" fmla="*/ 0 h 421327"/>
                      <a:gd name="connsiteX6" fmla="*/ 72114 w 264008"/>
                      <a:gd name="connsiteY6" fmla="*/ 16300 h 421327"/>
                      <a:gd name="connsiteX7" fmla="*/ 74008 w 264008"/>
                      <a:gd name="connsiteY7" fmla="*/ 47171 h 421327"/>
                      <a:gd name="connsiteX8" fmla="*/ 108419 w 264008"/>
                      <a:gd name="connsiteY8" fmla="*/ 22968 h 421327"/>
                      <a:gd name="connsiteX9" fmla="*/ 153367 w 264008"/>
                      <a:gd name="connsiteY9" fmla="*/ 6009 h 421327"/>
                      <a:gd name="connsiteX10" fmla="*/ 205807 w 264008"/>
                      <a:gd name="connsiteY10" fmla="*/ 0 h 421327"/>
                      <a:gd name="connsiteX11" fmla="*/ 246639 w 264008"/>
                      <a:gd name="connsiteY11" fmla="*/ 0 h 421327"/>
                      <a:gd name="connsiteX12" fmla="*/ 264009 w 264008"/>
                      <a:gd name="connsiteY12" fmla="*/ 17370 h 421327"/>
                      <a:gd name="connsiteX13" fmla="*/ 264009 w 264008"/>
                      <a:gd name="connsiteY13" fmla="*/ 57461 h 421327"/>
                      <a:gd name="connsiteX14" fmla="*/ 246639 w 264008"/>
                      <a:gd name="connsiteY14" fmla="*/ 74831 h 421327"/>
                      <a:gd name="connsiteX15" fmla="*/ 207289 w 264008"/>
                      <a:gd name="connsiteY15" fmla="*/ 74831 h 421327"/>
                      <a:gd name="connsiteX16" fmla="*/ 154273 w 264008"/>
                      <a:gd name="connsiteY16" fmla="*/ 83558 h 421327"/>
                      <a:gd name="connsiteX17" fmla="*/ 114346 w 264008"/>
                      <a:gd name="connsiteY17" fmla="*/ 108254 h 421327"/>
                      <a:gd name="connsiteX18" fmla="*/ 88250 w 264008"/>
                      <a:gd name="connsiteY18" fmla="*/ 149251 h 421327"/>
                      <a:gd name="connsiteX19" fmla="*/ 78536 w 264008"/>
                      <a:gd name="connsiteY19" fmla="*/ 208606 h 421327"/>
                      <a:gd name="connsiteX20" fmla="*/ 78536 w 264008"/>
                      <a:gd name="connsiteY20" fmla="*/ 403958 h 421327"/>
                      <a:gd name="connsiteX21" fmla="*/ 61166 w 264008"/>
                      <a:gd name="connsiteY21" fmla="*/ 421328 h 421327"/>
                      <a:gd name="connsiteX22" fmla="*/ 34740 w 264008"/>
                      <a:gd name="connsiteY22" fmla="*/ 386505 h 421327"/>
                      <a:gd name="connsiteX23" fmla="*/ 43878 w 264008"/>
                      <a:gd name="connsiteY23" fmla="*/ 386505 h 421327"/>
                      <a:gd name="connsiteX24" fmla="*/ 43878 w 264008"/>
                      <a:gd name="connsiteY24" fmla="*/ 208523 h 421327"/>
                      <a:gd name="connsiteX25" fmla="*/ 55897 w 264008"/>
                      <a:gd name="connsiteY25" fmla="*/ 136656 h 421327"/>
                      <a:gd name="connsiteX26" fmla="*/ 90061 w 264008"/>
                      <a:gd name="connsiteY26" fmla="*/ 83393 h 421327"/>
                      <a:gd name="connsiteX27" fmla="*/ 142501 w 264008"/>
                      <a:gd name="connsiteY27" fmla="*/ 50875 h 421327"/>
                      <a:gd name="connsiteX28" fmla="*/ 207371 w 264008"/>
                      <a:gd name="connsiteY28" fmla="*/ 40091 h 421327"/>
                      <a:gd name="connsiteX29" fmla="*/ 229351 w 264008"/>
                      <a:gd name="connsiteY29" fmla="*/ 40091 h 421327"/>
                      <a:gd name="connsiteX30" fmla="*/ 229351 w 264008"/>
                      <a:gd name="connsiteY30" fmla="*/ 34740 h 421327"/>
                      <a:gd name="connsiteX31" fmla="*/ 205889 w 264008"/>
                      <a:gd name="connsiteY31" fmla="*/ 34740 h 421327"/>
                      <a:gd name="connsiteX32" fmla="*/ 161764 w 264008"/>
                      <a:gd name="connsiteY32" fmla="*/ 39762 h 421327"/>
                      <a:gd name="connsiteX33" fmla="*/ 124719 w 264008"/>
                      <a:gd name="connsiteY33" fmla="*/ 53674 h 421327"/>
                      <a:gd name="connsiteX34" fmla="*/ 95577 w 264008"/>
                      <a:gd name="connsiteY34" fmla="*/ 74502 h 421327"/>
                      <a:gd name="connsiteX35" fmla="*/ 74090 w 264008"/>
                      <a:gd name="connsiteY35" fmla="*/ 100845 h 421327"/>
                      <a:gd name="connsiteX36" fmla="*/ 55073 w 264008"/>
                      <a:gd name="connsiteY36" fmla="*/ 108583 h 421327"/>
                      <a:gd name="connsiteX37" fmla="*/ 41984 w 264008"/>
                      <a:gd name="connsiteY37" fmla="*/ 92778 h 421327"/>
                      <a:gd name="connsiteX38" fmla="*/ 38445 w 264008"/>
                      <a:gd name="connsiteY38" fmla="*/ 34658 h 421327"/>
                      <a:gd name="connsiteX39" fmla="*/ 34740 w 264008"/>
                      <a:gd name="connsiteY39" fmla="*/ 34658 h 421327"/>
                      <a:gd name="connsiteX40" fmla="*/ 34740 w 264008"/>
                      <a:gd name="connsiteY40" fmla="*/ 386505 h 4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8" h="421327">
                        <a:moveTo>
                          <a:pt x="61248" y="421245"/>
                        </a:moveTo>
                        <a:lnTo>
                          <a:pt x="17370" y="421245"/>
                        </a:lnTo>
                        <a:cubicBezTo>
                          <a:pt x="7820" y="421245"/>
                          <a:pt x="0" y="413507"/>
                          <a:pt x="0" y="403875"/>
                        </a:cubicBezTo>
                        <a:lnTo>
                          <a:pt x="0" y="17370"/>
                        </a:lnTo>
                        <a:cubicBezTo>
                          <a:pt x="0" y="7821"/>
                          <a:pt x="7738" y="0"/>
                          <a:pt x="17370" y="0"/>
                        </a:cubicBezTo>
                        <a:lnTo>
                          <a:pt x="54744" y="0"/>
                        </a:lnTo>
                        <a:cubicBezTo>
                          <a:pt x="63882" y="0"/>
                          <a:pt x="71538" y="7162"/>
                          <a:pt x="72114" y="16300"/>
                        </a:cubicBezTo>
                        <a:lnTo>
                          <a:pt x="74008" y="47171"/>
                        </a:lnTo>
                        <a:cubicBezTo>
                          <a:pt x="84134" y="37868"/>
                          <a:pt x="95659" y="29801"/>
                          <a:pt x="108419" y="22968"/>
                        </a:cubicBezTo>
                        <a:cubicBezTo>
                          <a:pt x="122084" y="15723"/>
                          <a:pt x="137149" y="10043"/>
                          <a:pt x="153367" y="6009"/>
                        </a:cubicBezTo>
                        <a:cubicBezTo>
                          <a:pt x="169585" y="1976"/>
                          <a:pt x="187202" y="0"/>
                          <a:pt x="205807" y="0"/>
                        </a:cubicBezTo>
                        <a:lnTo>
                          <a:pt x="246639" y="0"/>
                        </a:lnTo>
                        <a:cubicBezTo>
                          <a:pt x="256188" y="0"/>
                          <a:pt x="264009" y="7738"/>
                          <a:pt x="264009" y="17370"/>
                        </a:cubicBezTo>
                        <a:lnTo>
                          <a:pt x="264009" y="57461"/>
                        </a:lnTo>
                        <a:cubicBezTo>
                          <a:pt x="264009" y="67011"/>
                          <a:pt x="256270" y="74831"/>
                          <a:pt x="246639" y="74831"/>
                        </a:cubicBezTo>
                        <a:lnTo>
                          <a:pt x="207289" y="74831"/>
                        </a:lnTo>
                        <a:cubicBezTo>
                          <a:pt x="188025" y="74831"/>
                          <a:pt x="170161" y="77795"/>
                          <a:pt x="154273" y="83558"/>
                        </a:cubicBezTo>
                        <a:cubicBezTo>
                          <a:pt x="138796" y="89155"/>
                          <a:pt x="125377" y="97470"/>
                          <a:pt x="114346" y="108254"/>
                        </a:cubicBezTo>
                        <a:cubicBezTo>
                          <a:pt x="103315" y="119039"/>
                          <a:pt x="94589" y="132787"/>
                          <a:pt x="88250" y="149251"/>
                        </a:cubicBezTo>
                        <a:cubicBezTo>
                          <a:pt x="81828" y="165962"/>
                          <a:pt x="78536" y="185967"/>
                          <a:pt x="78536" y="208606"/>
                        </a:cubicBezTo>
                        <a:lnTo>
                          <a:pt x="78536" y="403958"/>
                        </a:lnTo>
                        <a:cubicBezTo>
                          <a:pt x="78536" y="413507"/>
                          <a:pt x="70797" y="421328"/>
                          <a:pt x="61166" y="421328"/>
                        </a:cubicBezTo>
                        <a:close/>
                        <a:moveTo>
                          <a:pt x="34740" y="386505"/>
                        </a:moveTo>
                        <a:lnTo>
                          <a:pt x="43878" y="386505"/>
                        </a:lnTo>
                        <a:lnTo>
                          <a:pt x="43878" y="208523"/>
                        </a:lnTo>
                        <a:cubicBezTo>
                          <a:pt x="43878" y="181604"/>
                          <a:pt x="47911" y="157401"/>
                          <a:pt x="55897" y="136656"/>
                        </a:cubicBezTo>
                        <a:cubicBezTo>
                          <a:pt x="64047" y="115581"/>
                          <a:pt x="75572" y="97635"/>
                          <a:pt x="90061" y="83393"/>
                        </a:cubicBezTo>
                        <a:cubicBezTo>
                          <a:pt x="104632" y="69069"/>
                          <a:pt x="122249" y="58120"/>
                          <a:pt x="142501" y="50875"/>
                        </a:cubicBezTo>
                        <a:cubicBezTo>
                          <a:pt x="162258" y="43713"/>
                          <a:pt x="184074" y="40091"/>
                          <a:pt x="207371" y="40091"/>
                        </a:cubicBezTo>
                        <a:lnTo>
                          <a:pt x="229351" y="40091"/>
                        </a:lnTo>
                        <a:lnTo>
                          <a:pt x="229351" y="34740"/>
                        </a:lnTo>
                        <a:lnTo>
                          <a:pt x="205889" y="34740"/>
                        </a:lnTo>
                        <a:cubicBezTo>
                          <a:pt x="190083" y="34740"/>
                          <a:pt x="175265" y="36387"/>
                          <a:pt x="161764" y="39762"/>
                        </a:cubicBezTo>
                        <a:cubicBezTo>
                          <a:pt x="148345" y="43055"/>
                          <a:pt x="135833" y="47747"/>
                          <a:pt x="124719" y="53674"/>
                        </a:cubicBezTo>
                        <a:cubicBezTo>
                          <a:pt x="113770" y="59519"/>
                          <a:pt x="103973" y="66517"/>
                          <a:pt x="95577" y="74502"/>
                        </a:cubicBezTo>
                        <a:cubicBezTo>
                          <a:pt x="87097" y="82652"/>
                          <a:pt x="79853" y="91543"/>
                          <a:pt x="74090" y="100845"/>
                        </a:cubicBezTo>
                        <a:cubicBezTo>
                          <a:pt x="70139" y="107267"/>
                          <a:pt x="62400" y="110395"/>
                          <a:pt x="55073" y="108583"/>
                        </a:cubicBezTo>
                        <a:cubicBezTo>
                          <a:pt x="47747" y="106772"/>
                          <a:pt x="42478" y="100351"/>
                          <a:pt x="41984" y="92778"/>
                        </a:cubicBezTo>
                        <a:lnTo>
                          <a:pt x="38445" y="34658"/>
                        </a:lnTo>
                        <a:lnTo>
                          <a:pt x="34740" y="34658"/>
                        </a:lnTo>
                        <a:lnTo>
                          <a:pt x="34740" y="386505"/>
                        </a:lnTo>
                        <a:close/>
                      </a:path>
                    </a:pathLst>
                  </a:custGeom>
                  <a:solidFill>
                    <a:srgbClr val="1D1D1B"/>
                  </a:solidFill>
                  <a:ln w="8232" cap="flat">
                    <a:noFill/>
                    <a:prstDash val="solid"/>
                    <a:miter/>
                  </a:ln>
                </p:spPr>
                <p:txBody>
                  <a:bodyPr rtlCol="0" anchor="ctr"/>
                  <a:lstStyle/>
                  <a:p>
                    <a:endParaRPr lang="en-US"/>
                  </a:p>
                </p:txBody>
              </p:sp>
            </p:grpSp>
            <p:grpSp>
              <p:nvGrpSpPr>
                <p:cNvPr id="128" name="Gráfico 23">
                  <a:extLst>
                    <a:ext uri="{FF2B5EF4-FFF2-40B4-BE49-F238E27FC236}">
                      <a16:creationId xmlns:a16="http://schemas.microsoft.com/office/drawing/2014/main" id="{72372829-81ED-C987-3DEE-EB1715D5CBC3}"/>
                    </a:ext>
                  </a:extLst>
                </p:cNvPr>
                <p:cNvGrpSpPr/>
                <p:nvPr/>
              </p:nvGrpSpPr>
              <p:grpSpPr>
                <a:xfrm>
                  <a:off x="7710513" y="5158848"/>
                  <a:ext cx="452610" cy="563663"/>
                  <a:chOff x="7710513" y="5158848"/>
                  <a:chExt cx="452610" cy="563663"/>
                </a:xfrm>
                <a:solidFill>
                  <a:srgbClr val="1D1D1B"/>
                </a:solidFill>
              </p:grpSpPr>
              <p:sp>
                <p:nvSpPr>
                  <p:cNvPr id="150" name="Forma Livre: Forma 149">
                    <a:extLst>
                      <a:ext uri="{FF2B5EF4-FFF2-40B4-BE49-F238E27FC236}">
                        <a16:creationId xmlns:a16="http://schemas.microsoft.com/office/drawing/2014/main" id="{CFE3DEC6-946C-128C-18D4-482DEE5DDCC0}"/>
                      </a:ext>
                    </a:extLst>
                  </p:cNvPr>
                  <p:cNvSpPr/>
                  <p:nvPr/>
                </p:nvSpPr>
                <p:spPr>
                  <a:xfrm>
                    <a:off x="7727883" y="5176300"/>
                    <a:ext cx="417870" cy="528841"/>
                  </a:xfrm>
                  <a:custGeom>
                    <a:avLst/>
                    <a:gdLst>
                      <a:gd name="connsiteX0" fmla="*/ 417788 w 417870"/>
                      <a:gd name="connsiteY0" fmla="*/ 203337 h 528841"/>
                      <a:gd name="connsiteX1" fmla="*/ 402147 w 417870"/>
                      <a:gd name="connsiteY1" fmla="*/ 282861 h 528841"/>
                      <a:gd name="connsiteX2" fmla="*/ 358845 w 417870"/>
                      <a:gd name="connsiteY2" fmla="*/ 347731 h 528841"/>
                      <a:gd name="connsiteX3" fmla="*/ 293563 w 417870"/>
                      <a:gd name="connsiteY3" fmla="*/ 391198 h 528841"/>
                      <a:gd name="connsiteX4" fmla="*/ 211734 w 417870"/>
                      <a:gd name="connsiteY4" fmla="*/ 407004 h 528841"/>
                      <a:gd name="connsiteX5" fmla="*/ 158883 w 417870"/>
                      <a:gd name="connsiteY5" fmla="*/ 400336 h 528841"/>
                      <a:gd name="connsiteX6" fmla="*/ 112536 w 417870"/>
                      <a:gd name="connsiteY6" fmla="*/ 382060 h 528841"/>
                      <a:gd name="connsiteX7" fmla="*/ 73844 w 417870"/>
                      <a:gd name="connsiteY7" fmla="*/ 354235 h 528841"/>
                      <a:gd name="connsiteX8" fmla="*/ 43878 w 417870"/>
                      <a:gd name="connsiteY8" fmla="*/ 318589 h 528841"/>
                      <a:gd name="connsiteX9" fmla="*/ 43878 w 417870"/>
                      <a:gd name="connsiteY9" fmla="*/ 528841 h 528841"/>
                      <a:gd name="connsiteX10" fmla="*/ 0 w 417870"/>
                      <a:gd name="connsiteY10" fmla="*/ 528841 h 528841"/>
                      <a:gd name="connsiteX11" fmla="*/ 0 w 417870"/>
                      <a:gd name="connsiteY11" fmla="*/ 10290 h 528841"/>
                      <a:gd name="connsiteX12" fmla="*/ 37375 w 417870"/>
                      <a:gd name="connsiteY12" fmla="*/ 10290 h 528841"/>
                      <a:gd name="connsiteX13" fmla="*/ 41573 w 417870"/>
                      <a:gd name="connsiteY13" fmla="*/ 90061 h 528841"/>
                      <a:gd name="connsiteX14" fmla="*/ 71374 w 417870"/>
                      <a:gd name="connsiteY14" fmla="*/ 54580 h 528841"/>
                      <a:gd name="connsiteX15" fmla="*/ 110724 w 417870"/>
                      <a:gd name="connsiteY15" fmla="*/ 25932 h 528841"/>
                      <a:gd name="connsiteX16" fmla="*/ 158060 w 417870"/>
                      <a:gd name="connsiteY16" fmla="*/ 6833 h 528841"/>
                      <a:gd name="connsiteX17" fmla="*/ 211487 w 417870"/>
                      <a:gd name="connsiteY17" fmla="*/ 0 h 528841"/>
                      <a:gd name="connsiteX18" fmla="*/ 293152 w 417870"/>
                      <a:gd name="connsiteY18" fmla="*/ 15806 h 528841"/>
                      <a:gd name="connsiteX19" fmla="*/ 358598 w 417870"/>
                      <a:gd name="connsiteY19" fmla="*/ 59108 h 528841"/>
                      <a:gd name="connsiteX20" fmla="*/ 402065 w 417870"/>
                      <a:gd name="connsiteY20" fmla="*/ 123567 h 528841"/>
                      <a:gd name="connsiteX21" fmla="*/ 417870 w 417870"/>
                      <a:gd name="connsiteY21" fmla="*/ 203337 h 528841"/>
                      <a:gd name="connsiteX22" fmla="*/ 373169 w 417870"/>
                      <a:gd name="connsiteY22" fmla="*/ 203337 h 528841"/>
                      <a:gd name="connsiteX23" fmla="*/ 360162 w 417870"/>
                      <a:gd name="connsiteY23" fmla="*/ 138302 h 528841"/>
                      <a:gd name="connsiteX24" fmla="*/ 324846 w 417870"/>
                      <a:gd name="connsiteY24" fmla="*/ 86192 h 528841"/>
                      <a:gd name="connsiteX25" fmla="*/ 272406 w 417870"/>
                      <a:gd name="connsiteY25" fmla="*/ 51699 h 528841"/>
                      <a:gd name="connsiteX26" fmla="*/ 207947 w 417870"/>
                      <a:gd name="connsiteY26" fmla="*/ 39268 h 528841"/>
                      <a:gd name="connsiteX27" fmla="*/ 143489 w 417870"/>
                      <a:gd name="connsiteY27" fmla="*/ 51699 h 528841"/>
                      <a:gd name="connsiteX28" fmla="*/ 90802 w 417870"/>
                      <a:gd name="connsiteY28" fmla="*/ 86192 h 528841"/>
                      <a:gd name="connsiteX29" fmla="*/ 55321 w 417870"/>
                      <a:gd name="connsiteY29" fmla="*/ 138302 h 528841"/>
                      <a:gd name="connsiteX30" fmla="*/ 42314 w 417870"/>
                      <a:gd name="connsiteY30" fmla="*/ 203337 h 528841"/>
                      <a:gd name="connsiteX31" fmla="*/ 55321 w 417870"/>
                      <a:gd name="connsiteY31" fmla="*/ 268372 h 528841"/>
                      <a:gd name="connsiteX32" fmla="*/ 90802 w 417870"/>
                      <a:gd name="connsiteY32" fmla="*/ 320482 h 528841"/>
                      <a:gd name="connsiteX33" fmla="*/ 143489 w 417870"/>
                      <a:gd name="connsiteY33" fmla="*/ 354976 h 528841"/>
                      <a:gd name="connsiteX34" fmla="*/ 207947 w 417870"/>
                      <a:gd name="connsiteY34" fmla="*/ 367407 h 528841"/>
                      <a:gd name="connsiteX35" fmla="*/ 272406 w 417870"/>
                      <a:gd name="connsiteY35" fmla="*/ 354976 h 528841"/>
                      <a:gd name="connsiteX36" fmla="*/ 324846 w 417870"/>
                      <a:gd name="connsiteY36" fmla="*/ 320482 h 528841"/>
                      <a:gd name="connsiteX37" fmla="*/ 360162 w 417870"/>
                      <a:gd name="connsiteY37" fmla="*/ 268372 h 528841"/>
                      <a:gd name="connsiteX38" fmla="*/ 373169 w 417870"/>
                      <a:gd name="connsiteY38" fmla="*/ 203337 h 5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28841">
                        <a:moveTo>
                          <a:pt x="417788" y="203337"/>
                        </a:moveTo>
                        <a:cubicBezTo>
                          <a:pt x="417788" y="231574"/>
                          <a:pt x="412602" y="258082"/>
                          <a:pt x="402147" y="282861"/>
                        </a:cubicBezTo>
                        <a:cubicBezTo>
                          <a:pt x="391692" y="307640"/>
                          <a:pt x="377285" y="329291"/>
                          <a:pt x="358845" y="347731"/>
                        </a:cubicBezTo>
                        <a:cubicBezTo>
                          <a:pt x="340405" y="366172"/>
                          <a:pt x="318672" y="380660"/>
                          <a:pt x="293563" y="391198"/>
                        </a:cubicBezTo>
                        <a:cubicBezTo>
                          <a:pt x="268537" y="401735"/>
                          <a:pt x="241206" y="407004"/>
                          <a:pt x="211734" y="407004"/>
                        </a:cubicBezTo>
                        <a:cubicBezTo>
                          <a:pt x="193129" y="407004"/>
                          <a:pt x="175512" y="404781"/>
                          <a:pt x="158883" y="400336"/>
                        </a:cubicBezTo>
                        <a:cubicBezTo>
                          <a:pt x="142172" y="395890"/>
                          <a:pt x="126777" y="389798"/>
                          <a:pt x="112536" y="382060"/>
                        </a:cubicBezTo>
                        <a:cubicBezTo>
                          <a:pt x="98293" y="374321"/>
                          <a:pt x="85369" y="365019"/>
                          <a:pt x="73844" y="354235"/>
                        </a:cubicBezTo>
                        <a:cubicBezTo>
                          <a:pt x="62236" y="343450"/>
                          <a:pt x="52275" y="331514"/>
                          <a:pt x="43878" y="318589"/>
                        </a:cubicBezTo>
                        <a:lnTo>
                          <a:pt x="43878" y="528841"/>
                        </a:lnTo>
                        <a:lnTo>
                          <a:pt x="0" y="528841"/>
                        </a:lnTo>
                        <a:lnTo>
                          <a:pt x="0" y="10290"/>
                        </a:lnTo>
                        <a:lnTo>
                          <a:pt x="37375" y="10290"/>
                        </a:lnTo>
                        <a:lnTo>
                          <a:pt x="41573" y="90061"/>
                        </a:lnTo>
                        <a:cubicBezTo>
                          <a:pt x="49723" y="77301"/>
                          <a:pt x="59602" y="65529"/>
                          <a:pt x="71374" y="54580"/>
                        </a:cubicBezTo>
                        <a:cubicBezTo>
                          <a:pt x="83064" y="43631"/>
                          <a:pt x="96153" y="34082"/>
                          <a:pt x="110724" y="25932"/>
                        </a:cubicBezTo>
                        <a:cubicBezTo>
                          <a:pt x="125213" y="17782"/>
                          <a:pt x="141019" y="11443"/>
                          <a:pt x="158060" y="6833"/>
                        </a:cubicBezTo>
                        <a:cubicBezTo>
                          <a:pt x="175101" y="2223"/>
                          <a:pt x="192882" y="0"/>
                          <a:pt x="211487" y="0"/>
                        </a:cubicBezTo>
                        <a:cubicBezTo>
                          <a:pt x="240712" y="0"/>
                          <a:pt x="267961" y="5269"/>
                          <a:pt x="293152" y="15806"/>
                        </a:cubicBezTo>
                        <a:cubicBezTo>
                          <a:pt x="318342" y="26343"/>
                          <a:pt x="340158" y="40832"/>
                          <a:pt x="358598" y="59108"/>
                        </a:cubicBezTo>
                        <a:cubicBezTo>
                          <a:pt x="377039" y="77383"/>
                          <a:pt x="391527" y="98952"/>
                          <a:pt x="402065" y="123567"/>
                        </a:cubicBezTo>
                        <a:cubicBezTo>
                          <a:pt x="412602" y="148263"/>
                          <a:pt x="417870" y="174853"/>
                          <a:pt x="417870" y="203337"/>
                        </a:cubicBezTo>
                        <a:close/>
                        <a:moveTo>
                          <a:pt x="373169" y="203337"/>
                        </a:moveTo>
                        <a:cubicBezTo>
                          <a:pt x="373169" y="179957"/>
                          <a:pt x="368806" y="158224"/>
                          <a:pt x="360162" y="138302"/>
                        </a:cubicBezTo>
                        <a:cubicBezTo>
                          <a:pt x="351518" y="118380"/>
                          <a:pt x="339746" y="101010"/>
                          <a:pt x="324846" y="86192"/>
                        </a:cubicBezTo>
                        <a:cubicBezTo>
                          <a:pt x="309945" y="71456"/>
                          <a:pt x="292493" y="59931"/>
                          <a:pt x="272406" y="51699"/>
                        </a:cubicBezTo>
                        <a:cubicBezTo>
                          <a:pt x="252319" y="43466"/>
                          <a:pt x="230833" y="39268"/>
                          <a:pt x="207947" y="39268"/>
                        </a:cubicBezTo>
                        <a:cubicBezTo>
                          <a:pt x="185062" y="39268"/>
                          <a:pt x="163575" y="43384"/>
                          <a:pt x="143489" y="51699"/>
                        </a:cubicBezTo>
                        <a:cubicBezTo>
                          <a:pt x="123402" y="59931"/>
                          <a:pt x="105867" y="71456"/>
                          <a:pt x="90802" y="86192"/>
                        </a:cubicBezTo>
                        <a:cubicBezTo>
                          <a:pt x="75819" y="100928"/>
                          <a:pt x="63965" y="118298"/>
                          <a:pt x="55321" y="138302"/>
                        </a:cubicBezTo>
                        <a:cubicBezTo>
                          <a:pt x="46677" y="158307"/>
                          <a:pt x="42314" y="179957"/>
                          <a:pt x="42314" y="203337"/>
                        </a:cubicBezTo>
                        <a:cubicBezTo>
                          <a:pt x="42314" y="226717"/>
                          <a:pt x="46677" y="248450"/>
                          <a:pt x="55321" y="268372"/>
                        </a:cubicBezTo>
                        <a:cubicBezTo>
                          <a:pt x="63965" y="288377"/>
                          <a:pt x="75819" y="305664"/>
                          <a:pt x="90802" y="320482"/>
                        </a:cubicBezTo>
                        <a:cubicBezTo>
                          <a:pt x="105785" y="335300"/>
                          <a:pt x="123402" y="346743"/>
                          <a:pt x="143489" y="354976"/>
                        </a:cubicBezTo>
                        <a:cubicBezTo>
                          <a:pt x="163575" y="363290"/>
                          <a:pt x="185062" y="367407"/>
                          <a:pt x="207947" y="367407"/>
                        </a:cubicBezTo>
                        <a:cubicBezTo>
                          <a:pt x="230833" y="367407"/>
                          <a:pt x="252319" y="363290"/>
                          <a:pt x="272406" y="354976"/>
                        </a:cubicBezTo>
                        <a:cubicBezTo>
                          <a:pt x="292493" y="346743"/>
                          <a:pt x="310028" y="335218"/>
                          <a:pt x="324846" y="320482"/>
                        </a:cubicBezTo>
                        <a:cubicBezTo>
                          <a:pt x="339746" y="305747"/>
                          <a:pt x="351518" y="288377"/>
                          <a:pt x="360162" y="268372"/>
                        </a:cubicBezTo>
                        <a:cubicBezTo>
                          <a:pt x="368806" y="248368"/>
                          <a:pt x="373169" y="226717"/>
                          <a:pt x="373169" y="203337"/>
                        </a:cubicBezTo>
                        <a:close/>
                      </a:path>
                    </a:pathLst>
                  </a:custGeom>
                  <a:solidFill>
                    <a:srgbClr val="1D1D1B"/>
                  </a:solidFill>
                  <a:ln w="8232" cap="flat">
                    <a:noFill/>
                    <a:prstDash val="solid"/>
                    <a:miter/>
                  </a:ln>
                </p:spPr>
                <p:txBody>
                  <a:bodyPr rtlCol="0" anchor="ctr"/>
                  <a:lstStyle/>
                  <a:p>
                    <a:endParaRPr lang="en-US"/>
                  </a:p>
                </p:txBody>
              </p:sp>
              <p:sp>
                <p:nvSpPr>
                  <p:cNvPr id="151" name="Forma Livre: Forma 150">
                    <a:extLst>
                      <a:ext uri="{FF2B5EF4-FFF2-40B4-BE49-F238E27FC236}">
                        <a16:creationId xmlns:a16="http://schemas.microsoft.com/office/drawing/2014/main" id="{15A2324E-AB89-1263-156C-03CC508727A4}"/>
                      </a:ext>
                    </a:extLst>
                  </p:cNvPr>
                  <p:cNvSpPr/>
                  <p:nvPr/>
                </p:nvSpPr>
                <p:spPr>
                  <a:xfrm>
                    <a:off x="7710513" y="5158848"/>
                    <a:ext cx="452610" cy="563663"/>
                  </a:xfrm>
                  <a:custGeom>
                    <a:avLst/>
                    <a:gdLst>
                      <a:gd name="connsiteX0" fmla="*/ 61248 w 452610"/>
                      <a:gd name="connsiteY0" fmla="*/ 563664 h 563663"/>
                      <a:gd name="connsiteX1" fmla="*/ 17370 w 452610"/>
                      <a:gd name="connsiteY1" fmla="*/ 563664 h 563663"/>
                      <a:gd name="connsiteX2" fmla="*/ 0 w 452610"/>
                      <a:gd name="connsiteY2" fmla="*/ 546294 h 563663"/>
                      <a:gd name="connsiteX3" fmla="*/ 0 w 452610"/>
                      <a:gd name="connsiteY3" fmla="*/ 27743 h 563663"/>
                      <a:gd name="connsiteX4" fmla="*/ 17370 w 452610"/>
                      <a:gd name="connsiteY4" fmla="*/ 10373 h 563663"/>
                      <a:gd name="connsiteX5" fmla="*/ 54745 w 452610"/>
                      <a:gd name="connsiteY5" fmla="*/ 10373 h 563663"/>
                      <a:gd name="connsiteX6" fmla="*/ 72115 w 452610"/>
                      <a:gd name="connsiteY6" fmla="*/ 26837 h 563663"/>
                      <a:gd name="connsiteX7" fmla="*/ 74008 w 452610"/>
                      <a:gd name="connsiteY7" fmla="*/ 62071 h 563663"/>
                      <a:gd name="connsiteX8" fmla="*/ 76890 w 452610"/>
                      <a:gd name="connsiteY8" fmla="*/ 59355 h 563663"/>
                      <a:gd name="connsiteX9" fmla="*/ 119533 w 452610"/>
                      <a:gd name="connsiteY9" fmla="*/ 28237 h 563663"/>
                      <a:gd name="connsiteX10" fmla="*/ 170820 w 452610"/>
                      <a:gd name="connsiteY10" fmla="*/ 7491 h 563663"/>
                      <a:gd name="connsiteX11" fmla="*/ 228775 w 452610"/>
                      <a:gd name="connsiteY11" fmla="*/ 0 h 563663"/>
                      <a:gd name="connsiteX12" fmla="*/ 317190 w 452610"/>
                      <a:gd name="connsiteY12" fmla="*/ 17205 h 563663"/>
                      <a:gd name="connsiteX13" fmla="*/ 388152 w 452610"/>
                      <a:gd name="connsiteY13" fmla="*/ 64212 h 563663"/>
                      <a:gd name="connsiteX14" fmla="*/ 435405 w 452610"/>
                      <a:gd name="connsiteY14" fmla="*/ 134186 h 563663"/>
                      <a:gd name="connsiteX15" fmla="*/ 452610 w 452610"/>
                      <a:gd name="connsiteY15" fmla="*/ 220790 h 563663"/>
                      <a:gd name="connsiteX16" fmla="*/ 435652 w 452610"/>
                      <a:gd name="connsiteY16" fmla="*/ 307064 h 563663"/>
                      <a:gd name="connsiteX17" fmla="*/ 388646 w 452610"/>
                      <a:gd name="connsiteY17" fmla="*/ 377450 h 563663"/>
                      <a:gd name="connsiteX18" fmla="*/ 317848 w 452610"/>
                      <a:gd name="connsiteY18" fmla="*/ 424703 h 563663"/>
                      <a:gd name="connsiteX19" fmla="*/ 229269 w 452610"/>
                      <a:gd name="connsiteY19" fmla="*/ 441909 h 563663"/>
                      <a:gd name="connsiteX20" fmla="*/ 171972 w 452610"/>
                      <a:gd name="connsiteY20" fmla="*/ 434664 h 563663"/>
                      <a:gd name="connsiteX21" fmla="*/ 121755 w 452610"/>
                      <a:gd name="connsiteY21" fmla="*/ 414825 h 563663"/>
                      <a:gd name="connsiteX22" fmla="*/ 79524 w 452610"/>
                      <a:gd name="connsiteY22" fmla="*/ 384365 h 563663"/>
                      <a:gd name="connsiteX23" fmla="*/ 78783 w 452610"/>
                      <a:gd name="connsiteY23" fmla="*/ 383706 h 563663"/>
                      <a:gd name="connsiteX24" fmla="*/ 78783 w 452610"/>
                      <a:gd name="connsiteY24" fmla="*/ 546294 h 563663"/>
                      <a:gd name="connsiteX25" fmla="*/ 61413 w 452610"/>
                      <a:gd name="connsiteY25" fmla="*/ 563664 h 563663"/>
                      <a:gd name="connsiteX26" fmla="*/ 34740 w 452610"/>
                      <a:gd name="connsiteY26" fmla="*/ 528924 h 563663"/>
                      <a:gd name="connsiteX27" fmla="*/ 43878 w 452610"/>
                      <a:gd name="connsiteY27" fmla="*/ 528924 h 563663"/>
                      <a:gd name="connsiteX28" fmla="*/ 43878 w 452610"/>
                      <a:gd name="connsiteY28" fmla="*/ 336042 h 563663"/>
                      <a:gd name="connsiteX29" fmla="*/ 56309 w 452610"/>
                      <a:gd name="connsiteY29" fmla="*/ 319412 h 563663"/>
                      <a:gd name="connsiteX30" fmla="*/ 74667 w 452610"/>
                      <a:gd name="connsiteY30" fmla="*/ 325010 h 563663"/>
                      <a:gd name="connsiteX31" fmla="*/ 56721 w 452610"/>
                      <a:gd name="connsiteY31" fmla="*/ 292740 h 563663"/>
                      <a:gd name="connsiteX32" fmla="*/ 42314 w 452610"/>
                      <a:gd name="connsiteY32" fmla="*/ 220790 h 563663"/>
                      <a:gd name="connsiteX33" fmla="*/ 56721 w 452610"/>
                      <a:gd name="connsiteY33" fmla="*/ 148840 h 563663"/>
                      <a:gd name="connsiteX34" fmla="*/ 95989 w 452610"/>
                      <a:gd name="connsiteY34" fmla="*/ 91296 h 563663"/>
                      <a:gd name="connsiteX35" fmla="*/ 154190 w 452610"/>
                      <a:gd name="connsiteY35" fmla="*/ 53098 h 563663"/>
                      <a:gd name="connsiteX36" fmla="*/ 225235 w 452610"/>
                      <a:gd name="connsiteY36" fmla="*/ 39350 h 563663"/>
                      <a:gd name="connsiteX37" fmla="*/ 296362 w 452610"/>
                      <a:gd name="connsiteY37" fmla="*/ 53098 h 563663"/>
                      <a:gd name="connsiteX38" fmla="*/ 354482 w 452610"/>
                      <a:gd name="connsiteY38" fmla="*/ 91378 h 563663"/>
                      <a:gd name="connsiteX39" fmla="*/ 393503 w 452610"/>
                      <a:gd name="connsiteY39" fmla="*/ 148922 h 563663"/>
                      <a:gd name="connsiteX40" fmla="*/ 407909 w 452610"/>
                      <a:gd name="connsiteY40" fmla="*/ 220872 h 563663"/>
                      <a:gd name="connsiteX41" fmla="*/ 393503 w 452610"/>
                      <a:gd name="connsiteY41" fmla="*/ 292822 h 563663"/>
                      <a:gd name="connsiteX42" fmla="*/ 354482 w 452610"/>
                      <a:gd name="connsiteY42" fmla="*/ 350366 h 563663"/>
                      <a:gd name="connsiteX43" fmla="*/ 296362 w 452610"/>
                      <a:gd name="connsiteY43" fmla="*/ 388646 h 563663"/>
                      <a:gd name="connsiteX44" fmla="*/ 225235 w 452610"/>
                      <a:gd name="connsiteY44" fmla="*/ 402394 h 563663"/>
                      <a:gd name="connsiteX45" fmla="*/ 154108 w 452610"/>
                      <a:gd name="connsiteY45" fmla="*/ 388646 h 563663"/>
                      <a:gd name="connsiteX46" fmla="*/ 95906 w 452610"/>
                      <a:gd name="connsiteY46" fmla="*/ 350448 h 563663"/>
                      <a:gd name="connsiteX47" fmla="*/ 76149 w 452610"/>
                      <a:gd name="connsiteY47" fmla="*/ 327398 h 563663"/>
                      <a:gd name="connsiteX48" fmla="*/ 102986 w 452610"/>
                      <a:gd name="connsiteY48" fmla="*/ 359174 h 563663"/>
                      <a:gd name="connsiteX49" fmla="*/ 138138 w 452610"/>
                      <a:gd name="connsiteY49" fmla="*/ 384447 h 563663"/>
                      <a:gd name="connsiteX50" fmla="*/ 180699 w 452610"/>
                      <a:gd name="connsiteY50" fmla="*/ 401241 h 563663"/>
                      <a:gd name="connsiteX51" fmla="*/ 229104 w 452610"/>
                      <a:gd name="connsiteY51" fmla="*/ 407333 h 563663"/>
                      <a:gd name="connsiteX52" fmla="*/ 304265 w 452610"/>
                      <a:gd name="connsiteY52" fmla="*/ 392844 h 563663"/>
                      <a:gd name="connsiteX53" fmla="*/ 363949 w 452610"/>
                      <a:gd name="connsiteY53" fmla="*/ 353082 h 563663"/>
                      <a:gd name="connsiteX54" fmla="*/ 403546 w 452610"/>
                      <a:gd name="connsiteY54" fmla="*/ 293728 h 563663"/>
                      <a:gd name="connsiteX55" fmla="*/ 417788 w 452610"/>
                      <a:gd name="connsiteY55" fmla="*/ 220872 h 563663"/>
                      <a:gd name="connsiteX56" fmla="*/ 403382 w 452610"/>
                      <a:gd name="connsiteY56" fmla="*/ 147934 h 563663"/>
                      <a:gd name="connsiteX57" fmla="*/ 363619 w 452610"/>
                      <a:gd name="connsiteY57" fmla="*/ 88908 h 563663"/>
                      <a:gd name="connsiteX58" fmla="*/ 303689 w 452610"/>
                      <a:gd name="connsiteY58" fmla="*/ 49311 h 563663"/>
                      <a:gd name="connsiteX59" fmla="*/ 228775 w 452610"/>
                      <a:gd name="connsiteY59" fmla="*/ 34822 h 563663"/>
                      <a:gd name="connsiteX60" fmla="*/ 179875 w 452610"/>
                      <a:gd name="connsiteY60" fmla="*/ 41079 h 563663"/>
                      <a:gd name="connsiteX61" fmla="*/ 136574 w 452610"/>
                      <a:gd name="connsiteY61" fmla="*/ 58531 h 563663"/>
                      <a:gd name="connsiteX62" fmla="*/ 100599 w 452610"/>
                      <a:gd name="connsiteY62" fmla="*/ 84710 h 563663"/>
                      <a:gd name="connsiteX63" fmla="*/ 73597 w 452610"/>
                      <a:gd name="connsiteY63" fmla="*/ 116898 h 563663"/>
                      <a:gd name="connsiteX64" fmla="*/ 54498 w 452610"/>
                      <a:gd name="connsiteY64" fmla="*/ 124307 h 563663"/>
                      <a:gd name="connsiteX65" fmla="*/ 41573 w 452610"/>
                      <a:gd name="connsiteY65" fmla="*/ 108419 h 563663"/>
                      <a:gd name="connsiteX66" fmla="*/ 38280 w 452610"/>
                      <a:gd name="connsiteY66" fmla="*/ 45113 h 563663"/>
                      <a:gd name="connsiteX67" fmla="*/ 34740 w 452610"/>
                      <a:gd name="connsiteY67" fmla="*/ 45113 h 563663"/>
                      <a:gd name="connsiteX68" fmla="*/ 34740 w 452610"/>
                      <a:gd name="connsiteY68" fmla="*/ 528924 h 563663"/>
                      <a:gd name="connsiteX69" fmla="*/ 225317 w 452610"/>
                      <a:gd name="connsiteY69" fmla="*/ 74090 h 563663"/>
                      <a:gd name="connsiteX70" fmla="*/ 167445 w 452610"/>
                      <a:gd name="connsiteY70" fmla="*/ 85204 h 563663"/>
                      <a:gd name="connsiteX71" fmla="*/ 120356 w 452610"/>
                      <a:gd name="connsiteY71" fmla="*/ 116075 h 563663"/>
                      <a:gd name="connsiteX72" fmla="*/ 88579 w 452610"/>
                      <a:gd name="connsiteY72" fmla="*/ 162670 h 563663"/>
                      <a:gd name="connsiteX73" fmla="*/ 77054 w 452610"/>
                      <a:gd name="connsiteY73" fmla="*/ 220872 h 563663"/>
                      <a:gd name="connsiteX74" fmla="*/ 88579 w 452610"/>
                      <a:gd name="connsiteY74" fmla="*/ 279074 h 563663"/>
                      <a:gd name="connsiteX75" fmla="*/ 120356 w 452610"/>
                      <a:gd name="connsiteY75" fmla="*/ 325669 h 563663"/>
                      <a:gd name="connsiteX76" fmla="*/ 167445 w 452610"/>
                      <a:gd name="connsiteY76" fmla="*/ 356540 h 563663"/>
                      <a:gd name="connsiteX77" fmla="*/ 225317 w 452610"/>
                      <a:gd name="connsiteY77" fmla="*/ 367653 h 563663"/>
                      <a:gd name="connsiteX78" fmla="*/ 283190 w 452610"/>
                      <a:gd name="connsiteY78" fmla="*/ 356540 h 563663"/>
                      <a:gd name="connsiteX79" fmla="*/ 330032 w 452610"/>
                      <a:gd name="connsiteY79" fmla="*/ 325751 h 563663"/>
                      <a:gd name="connsiteX80" fmla="*/ 361644 w 452610"/>
                      <a:gd name="connsiteY80" fmla="*/ 279074 h 563663"/>
                      <a:gd name="connsiteX81" fmla="*/ 373169 w 452610"/>
                      <a:gd name="connsiteY81" fmla="*/ 220872 h 563663"/>
                      <a:gd name="connsiteX82" fmla="*/ 361644 w 452610"/>
                      <a:gd name="connsiteY82" fmla="*/ 162670 h 563663"/>
                      <a:gd name="connsiteX83" fmla="*/ 330032 w 452610"/>
                      <a:gd name="connsiteY83" fmla="*/ 115993 h 563663"/>
                      <a:gd name="connsiteX84" fmla="*/ 283190 w 452610"/>
                      <a:gd name="connsiteY84" fmla="*/ 85204 h 563663"/>
                      <a:gd name="connsiteX85" fmla="*/ 225317 w 452610"/>
                      <a:gd name="connsiteY85" fmla="*/ 74090 h 56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10" h="563663">
                        <a:moveTo>
                          <a:pt x="61248" y="563664"/>
                        </a:moveTo>
                        <a:lnTo>
                          <a:pt x="17370" y="563664"/>
                        </a:lnTo>
                        <a:cubicBezTo>
                          <a:pt x="7821" y="563664"/>
                          <a:pt x="0" y="555925"/>
                          <a:pt x="0" y="546294"/>
                        </a:cubicBezTo>
                        <a:lnTo>
                          <a:pt x="0" y="27743"/>
                        </a:lnTo>
                        <a:cubicBezTo>
                          <a:pt x="0" y="18193"/>
                          <a:pt x="7738" y="10373"/>
                          <a:pt x="17370" y="10373"/>
                        </a:cubicBezTo>
                        <a:lnTo>
                          <a:pt x="54745" y="10373"/>
                        </a:lnTo>
                        <a:cubicBezTo>
                          <a:pt x="63965" y="10373"/>
                          <a:pt x="71621" y="17617"/>
                          <a:pt x="72115" y="26837"/>
                        </a:cubicBezTo>
                        <a:lnTo>
                          <a:pt x="74008" y="62071"/>
                        </a:lnTo>
                        <a:cubicBezTo>
                          <a:pt x="74996" y="61166"/>
                          <a:pt x="75902" y="60260"/>
                          <a:pt x="76890" y="59355"/>
                        </a:cubicBezTo>
                        <a:cubicBezTo>
                          <a:pt x="89567" y="47500"/>
                          <a:pt x="103891" y="37045"/>
                          <a:pt x="119533" y="28237"/>
                        </a:cubicBezTo>
                        <a:cubicBezTo>
                          <a:pt x="135256" y="19428"/>
                          <a:pt x="152462" y="12431"/>
                          <a:pt x="170820" y="7491"/>
                        </a:cubicBezTo>
                        <a:cubicBezTo>
                          <a:pt x="189260" y="2552"/>
                          <a:pt x="208770" y="0"/>
                          <a:pt x="228775" y="0"/>
                        </a:cubicBezTo>
                        <a:cubicBezTo>
                          <a:pt x="260222" y="0"/>
                          <a:pt x="289941" y="5762"/>
                          <a:pt x="317190" y="17205"/>
                        </a:cubicBezTo>
                        <a:cubicBezTo>
                          <a:pt x="344356" y="28566"/>
                          <a:pt x="368230" y="44372"/>
                          <a:pt x="388152" y="64212"/>
                        </a:cubicBezTo>
                        <a:cubicBezTo>
                          <a:pt x="408074" y="84051"/>
                          <a:pt x="423962" y="107596"/>
                          <a:pt x="435405" y="134186"/>
                        </a:cubicBezTo>
                        <a:cubicBezTo>
                          <a:pt x="446848" y="160941"/>
                          <a:pt x="452610" y="190083"/>
                          <a:pt x="452610" y="220790"/>
                        </a:cubicBezTo>
                        <a:cubicBezTo>
                          <a:pt x="452610" y="251496"/>
                          <a:pt x="446930" y="280227"/>
                          <a:pt x="435652" y="307064"/>
                        </a:cubicBezTo>
                        <a:cubicBezTo>
                          <a:pt x="424374" y="333819"/>
                          <a:pt x="408568" y="357528"/>
                          <a:pt x="388646" y="377450"/>
                        </a:cubicBezTo>
                        <a:cubicBezTo>
                          <a:pt x="368723" y="397372"/>
                          <a:pt x="344850" y="413260"/>
                          <a:pt x="317848" y="424703"/>
                        </a:cubicBezTo>
                        <a:cubicBezTo>
                          <a:pt x="290764" y="436146"/>
                          <a:pt x="260963" y="441909"/>
                          <a:pt x="229269" y="441909"/>
                        </a:cubicBezTo>
                        <a:cubicBezTo>
                          <a:pt x="209264" y="441909"/>
                          <a:pt x="190001" y="439439"/>
                          <a:pt x="171972" y="434664"/>
                        </a:cubicBezTo>
                        <a:cubicBezTo>
                          <a:pt x="154026" y="429889"/>
                          <a:pt x="137150" y="423221"/>
                          <a:pt x="121755" y="414825"/>
                        </a:cubicBezTo>
                        <a:cubicBezTo>
                          <a:pt x="106279" y="406427"/>
                          <a:pt x="92037" y="396137"/>
                          <a:pt x="79524" y="384365"/>
                        </a:cubicBezTo>
                        <a:cubicBezTo>
                          <a:pt x="79277" y="384118"/>
                          <a:pt x="79030" y="383871"/>
                          <a:pt x="78783" y="383706"/>
                        </a:cubicBezTo>
                        <a:lnTo>
                          <a:pt x="78783" y="546294"/>
                        </a:lnTo>
                        <a:cubicBezTo>
                          <a:pt x="78783" y="555843"/>
                          <a:pt x="71045" y="563664"/>
                          <a:pt x="61413" y="563664"/>
                        </a:cubicBezTo>
                        <a:close/>
                        <a:moveTo>
                          <a:pt x="34740" y="528924"/>
                        </a:moveTo>
                        <a:lnTo>
                          <a:pt x="43878" y="528924"/>
                        </a:lnTo>
                        <a:lnTo>
                          <a:pt x="43878" y="336042"/>
                        </a:lnTo>
                        <a:cubicBezTo>
                          <a:pt x="43878" y="328303"/>
                          <a:pt x="48900" y="321553"/>
                          <a:pt x="56309" y="319412"/>
                        </a:cubicBezTo>
                        <a:cubicBezTo>
                          <a:pt x="63060" y="317437"/>
                          <a:pt x="70303" y="319741"/>
                          <a:pt x="74667" y="325010"/>
                        </a:cubicBezTo>
                        <a:cubicBezTo>
                          <a:pt x="67751" y="315049"/>
                          <a:pt x="61742" y="304265"/>
                          <a:pt x="56721" y="292740"/>
                        </a:cubicBezTo>
                        <a:cubicBezTo>
                          <a:pt x="47171" y="270677"/>
                          <a:pt x="42314" y="246474"/>
                          <a:pt x="42314" y="220790"/>
                        </a:cubicBezTo>
                        <a:cubicBezTo>
                          <a:pt x="42314" y="195105"/>
                          <a:pt x="47171" y="170902"/>
                          <a:pt x="56721" y="148840"/>
                        </a:cubicBezTo>
                        <a:cubicBezTo>
                          <a:pt x="66187" y="126942"/>
                          <a:pt x="79442" y="107514"/>
                          <a:pt x="95989" y="91296"/>
                        </a:cubicBezTo>
                        <a:cubicBezTo>
                          <a:pt x="112535" y="74996"/>
                          <a:pt x="132128" y="62154"/>
                          <a:pt x="154190" y="53098"/>
                        </a:cubicBezTo>
                        <a:cubicBezTo>
                          <a:pt x="176335" y="43960"/>
                          <a:pt x="200209" y="39350"/>
                          <a:pt x="225235" y="39350"/>
                        </a:cubicBezTo>
                        <a:cubicBezTo>
                          <a:pt x="250261" y="39350"/>
                          <a:pt x="274217" y="43960"/>
                          <a:pt x="296362" y="53098"/>
                        </a:cubicBezTo>
                        <a:cubicBezTo>
                          <a:pt x="318507" y="62154"/>
                          <a:pt x="338017" y="75078"/>
                          <a:pt x="354482" y="91378"/>
                        </a:cubicBezTo>
                        <a:cubicBezTo>
                          <a:pt x="370864" y="107678"/>
                          <a:pt x="383953" y="127024"/>
                          <a:pt x="393503" y="148922"/>
                        </a:cubicBezTo>
                        <a:cubicBezTo>
                          <a:pt x="403052" y="170985"/>
                          <a:pt x="407909" y="195187"/>
                          <a:pt x="407909" y="220872"/>
                        </a:cubicBezTo>
                        <a:cubicBezTo>
                          <a:pt x="407909" y="246557"/>
                          <a:pt x="403052" y="270760"/>
                          <a:pt x="393503" y="292822"/>
                        </a:cubicBezTo>
                        <a:cubicBezTo>
                          <a:pt x="384036" y="314720"/>
                          <a:pt x="370864" y="334066"/>
                          <a:pt x="354482" y="350366"/>
                        </a:cubicBezTo>
                        <a:cubicBezTo>
                          <a:pt x="338017" y="366665"/>
                          <a:pt x="318507" y="379508"/>
                          <a:pt x="296362" y="388646"/>
                        </a:cubicBezTo>
                        <a:cubicBezTo>
                          <a:pt x="274299" y="397784"/>
                          <a:pt x="250344" y="402394"/>
                          <a:pt x="225235" y="402394"/>
                        </a:cubicBezTo>
                        <a:cubicBezTo>
                          <a:pt x="200127" y="402394"/>
                          <a:pt x="176253" y="397784"/>
                          <a:pt x="154108" y="388646"/>
                        </a:cubicBezTo>
                        <a:cubicBezTo>
                          <a:pt x="132046" y="379590"/>
                          <a:pt x="112453" y="366748"/>
                          <a:pt x="95906" y="350448"/>
                        </a:cubicBezTo>
                        <a:cubicBezTo>
                          <a:pt x="88662" y="343368"/>
                          <a:pt x="82076" y="335630"/>
                          <a:pt x="76149" y="327398"/>
                        </a:cubicBezTo>
                        <a:cubicBezTo>
                          <a:pt x="83640" y="338923"/>
                          <a:pt x="92696" y="349543"/>
                          <a:pt x="102986" y="359174"/>
                        </a:cubicBezTo>
                        <a:cubicBezTo>
                          <a:pt x="113441" y="368971"/>
                          <a:pt x="125295" y="377450"/>
                          <a:pt x="138138" y="384447"/>
                        </a:cubicBezTo>
                        <a:cubicBezTo>
                          <a:pt x="151144" y="391527"/>
                          <a:pt x="165387" y="397207"/>
                          <a:pt x="180699" y="401241"/>
                        </a:cubicBezTo>
                        <a:cubicBezTo>
                          <a:pt x="195846" y="405275"/>
                          <a:pt x="212146" y="407333"/>
                          <a:pt x="229104" y="407333"/>
                        </a:cubicBezTo>
                        <a:cubicBezTo>
                          <a:pt x="256106" y="407333"/>
                          <a:pt x="281379" y="402476"/>
                          <a:pt x="304265" y="392844"/>
                        </a:cubicBezTo>
                        <a:cubicBezTo>
                          <a:pt x="327068" y="383212"/>
                          <a:pt x="347155" y="369876"/>
                          <a:pt x="363949" y="353082"/>
                        </a:cubicBezTo>
                        <a:cubicBezTo>
                          <a:pt x="380743" y="336288"/>
                          <a:pt x="393997" y="316366"/>
                          <a:pt x="403546" y="293728"/>
                        </a:cubicBezTo>
                        <a:cubicBezTo>
                          <a:pt x="413013" y="271171"/>
                          <a:pt x="417788" y="246721"/>
                          <a:pt x="417788" y="220872"/>
                        </a:cubicBezTo>
                        <a:cubicBezTo>
                          <a:pt x="417788" y="195023"/>
                          <a:pt x="412931" y="170326"/>
                          <a:pt x="403382" y="147934"/>
                        </a:cubicBezTo>
                        <a:cubicBezTo>
                          <a:pt x="393750" y="125460"/>
                          <a:pt x="380331" y="105620"/>
                          <a:pt x="363619" y="88908"/>
                        </a:cubicBezTo>
                        <a:cubicBezTo>
                          <a:pt x="346826" y="72279"/>
                          <a:pt x="326657" y="58943"/>
                          <a:pt x="303689" y="49311"/>
                        </a:cubicBezTo>
                        <a:cubicBezTo>
                          <a:pt x="280720" y="39680"/>
                          <a:pt x="255530" y="34822"/>
                          <a:pt x="228775" y="34822"/>
                        </a:cubicBezTo>
                        <a:cubicBezTo>
                          <a:pt x="211816" y="34822"/>
                          <a:pt x="195352" y="36963"/>
                          <a:pt x="179875" y="41079"/>
                        </a:cubicBezTo>
                        <a:cubicBezTo>
                          <a:pt x="164316" y="45278"/>
                          <a:pt x="149745" y="51122"/>
                          <a:pt x="136574" y="58531"/>
                        </a:cubicBezTo>
                        <a:cubicBezTo>
                          <a:pt x="123319" y="65941"/>
                          <a:pt x="111218" y="74749"/>
                          <a:pt x="100599" y="84710"/>
                        </a:cubicBezTo>
                        <a:cubicBezTo>
                          <a:pt x="89979" y="94589"/>
                          <a:pt x="80923" y="105455"/>
                          <a:pt x="73597" y="116898"/>
                        </a:cubicBezTo>
                        <a:cubicBezTo>
                          <a:pt x="69563" y="123237"/>
                          <a:pt x="61824" y="126283"/>
                          <a:pt x="54498" y="124307"/>
                        </a:cubicBezTo>
                        <a:cubicBezTo>
                          <a:pt x="47171" y="122414"/>
                          <a:pt x="41984" y="115993"/>
                          <a:pt x="41573" y="108419"/>
                        </a:cubicBezTo>
                        <a:lnTo>
                          <a:pt x="38280" y="45113"/>
                        </a:lnTo>
                        <a:lnTo>
                          <a:pt x="34740" y="45113"/>
                        </a:lnTo>
                        <a:lnTo>
                          <a:pt x="34740" y="528924"/>
                        </a:lnTo>
                        <a:close/>
                        <a:moveTo>
                          <a:pt x="225317" y="74090"/>
                        </a:moveTo>
                        <a:cubicBezTo>
                          <a:pt x="204819" y="74090"/>
                          <a:pt x="185309" y="77795"/>
                          <a:pt x="167445" y="85204"/>
                        </a:cubicBezTo>
                        <a:cubicBezTo>
                          <a:pt x="149498" y="92613"/>
                          <a:pt x="133692" y="102986"/>
                          <a:pt x="120356" y="116075"/>
                        </a:cubicBezTo>
                        <a:cubicBezTo>
                          <a:pt x="107020" y="129164"/>
                          <a:pt x="96318" y="144888"/>
                          <a:pt x="88579" y="162670"/>
                        </a:cubicBezTo>
                        <a:cubicBezTo>
                          <a:pt x="80923" y="180369"/>
                          <a:pt x="77054" y="199962"/>
                          <a:pt x="77054" y="220872"/>
                        </a:cubicBezTo>
                        <a:cubicBezTo>
                          <a:pt x="77054" y="241782"/>
                          <a:pt x="80923" y="261375"/>
                          <a:pt x="88579" y="279074"/>
                        </a:cubicBezTo>
                        <a:cubicBezTo>
                          <a:pt x="96318" y="296856"/>
                          <a:pt x="106937" y="312579"/>
                          <a:pt x="120356" y="325669"/>
                        </a:cubicBezTo>
                        <a:cubicBezTo>
                          <a:pt x="133692" y="338758"/>
                          <a:pt x="149498" y="349131"/>
                          <a:pt x="167445" y="356540"/>
                        </a:cubicBezTo>
                        <a:cubicBezTo>
                          <a:pt x="185309" y="363949"/>
                          <a:pt x="204819" y="367653"/>
                          <a:pt x="225317" y="367653"/>
                        </a:cubicBezTo>
                        <a:cubicBezTo>
                          <a:pt x="245816" y="367653"/>
                          <a:pt x="265326" y="363949"/>
                          <a:pt x="283190" y="356540"/>
                        </a:cubicBezTo>
                        <a:cubicBezTo>
                          <a:pt x="301054" y="349213"/>
                          <a:pt x="316860" y="338840"/>
                          <a:pt x="330032" y="325751"/>
                        </a:cubicBezTo>
                        <a:cubicBezTo>
                          <a:pt x="343286" y="312662"/>
                          <a:pt x="353905" y="296938"/>
                          <a:pt x="361644" y="279074"/>
                        </a:cubicBezTo>
                        <a:cubicBezTo>
                          <a:pt x="369300" y="261375"/>
                          <a:pt x="373169" y="241864"/>
                          <a:pt x="373169" y="220872"/>
                        </a:cubicBezTo>
                        <a:cubicBezTo>
                          <a:pt x="373169" y="199879"/>
                          <a:pt x="369300" y="180369"/>
                          <a:pt x="361644" y="162670"/>
                        </a:cubicBezTo>
                        <a:cubicBezTo>
                          <a:pt x="353905" y="144805"/>
                          <a:pt x="343286" y="129164"/>
                          <a:pt x="330032" y="115993"/>
                        </a:cubicBezTo>
                        <a:cubicBezTo>
                          <a:pt x="316860" y="102903"/>
                          <a:pt x="301054" y="92531"/>
                          <a:pt x="283190" y="85204"/>
                        </a:cubicBezTo>
                        <a:cubicBezTo>
                          <a:pt x="265326" y="77795"/>
                          <a:pt x="245816" y="74090"/>
                          <a:pt x="225317" y="74090"/>
                        </a:cubicBezTo>
                        <a:close/>
                      </a:path>
                    </a:pathLst>
                  </a:custGeom>
                  <a:solidFill>
                    <a:srgbClr val="1D1D1B"/>
                  </a:solidFill>
                  <a:ln w="8232" cap="flat">
                    <a:noFill/>
                    <a:prstDash val="solid"/>
                    <a:miter/>
                  </a:ln>
                </p:spPr>
                <p:txBody>
                  <a:bodyPr rtlCol="0" anchor="ctr"/>
                  <a:lstStyle/>
                  <a:p>
                    <a:endParaRPr lang="en-US"/>
                  </a:p>
                </p:txBody>
              </p:sp>
            </p:grpSp>
            <p:grpSp>
              <p:nvGrpSpPr>
                <p:cNvPr id="129" name="Gráfico 23">
                  <a:extLst>
                    <a:ext uri="{FF2B5EF4-FFF2-40B4-BE49-F238E27FC236}">
                      <a16:creationId xmlns:a16="http://schemas.microsoft.com/office/drawing/2014/main" id="{6EF2160B-C5FB-001B-7B2D-F560263EC7E7}"/>
                    </a:ext>
                  </a:extLst>
                </p:cNvPr>
                <p:cNvGrpSpPr/>
                <p:nvPr/>
              </p:nvGrpSpPr>
              <p:grpSpPr>
                <a:xfrm>
                  <a:off x="8390335" y="5159012"/>
                  <a:ext cx="452610" cy="441743"/>
                  <a:chOff x="8390335" y="5159012"/>
                  <a:chExt cx="452610" cy="441743"/>
                </a:xfrm>
                <a:solidFill>
                  <a:srgbClr val="1D1D1B"/>
                </a:solidFill>
              </p:grpSpPr>
              <p:sp>
                <p:nvSpPr>
                  <p:cNvPr id="148" name="Forma Livre: Forma 147">
                    <a:extLst>
                      <a:ext uri="{FF2B5EF4-FFF2-40B4-BE49-F238E27FC236}">
                        <a16:creationId xmlns:a16="http://schemas.microsoft.com/office/drawing/2014/main" id="{D42944D8-420B-1CDC-ABB2-5CB307B0CBA7}"/>
                      </a:ext>
                    </a:extLst>
                  </p:cNvPr>
                  <p:cNvSpPr/>
                  <p:nvPr/>
                </p:nvSpPr>
                <p:spPr>
                  <a:xfrm>
                    <a:off x="8407787" y="5176300"/>
                    <a:ext cx="418034" cy="407086"/>
                  </a:xfrm>
                  <a:custGeom>
                    <a:avLst/>
                    <a:gdLst>
                      <a:gd name="connsiteX0" fmla="*/ 0 w 418034"/>
                      <a:gd name="connsiteY0" fmla="*/ 203337 h 407086"/>
                      <a:gd name="connsiteX1" fmla="*/ 16053 w 418034"/>
                      <a:gd name="connsiteY1" fmla="*/ 123813 h 407086"/>
                      <a:gd name="connsiteX2" fmla="*/ 60343 w 418034"/>
                      <a:gd name="connsiteY2" fmla="*/ 59108 h 407086"/>
                      <a:gd name="connsiteX3" fmla="*/ 126777 w 418034"/>
                      <a:gd name="connsiteY3" fmla="*/ 15806 h 407086"/>
                      <a:gd name="connsiteX4" fmla="*/ 208852 w 418034"/>
                      <a:gd name="connsiteY4" fmla="*/ 0 h 407086"/>
                      <a:gd name="connsiteX5" fmla="*/ 291257 w 418034"/>
                      <a:gd name="connsiteY5" fmla="*/ 15806 h 407086"/>
                      <a:gd name="connsiteX6" fmla="*/ 357692 w 418034"/>
                      <a:gd name="connsiteY6" fmla="*/ 59108 h 407086"/>
                      <a:gd name="connsiteX7" fmla="*/ 401982 w 418034"/>
                      <a:gd name="connsiteY7" fmla="*/ 123813 h 407086"/>
                      <a:gd name="connsiteX8" fmla="*/ 418035 w 418034"/>
                      <a:gd name="connsiteY8" fmla="*/ 203337 h 407086"/>
                      <a:gd name="connsiteX9" fmla="*/ 401982 w 418034"/>
                      <a:gd name="connsiteY9" fmla="*/ 283272 h 407086"/>
                      <a:gd name="connsiteX10" fmla="*/ 357692 w 418034"/>
                      <a:gd name="connsiteY10" fmla="*/ 347978 h 407086"/>
                      <a:gd name="connsiteX11" fmla="*/ 291257 w 418034"/>
                      <a:gd name="connsiteY11" fmla="*/ 391280 h 407086"/>
                      <a:gd name="connsiteX12" fmla="*/ 208852 w 418034"/>
                      <a:gd name="connsiteY12" fmla="*/ 407086 h 407086"/>
                      <a:gd name="connsiteX13" fmla="*/ 126777 w 418034"/>
                      <a:gd name="connsiteY13" fmla="*/ 391280 h 407086"/>
                      <a:gd name="connsiteX14" fmla="*/ 60590 w 418034"/>
                      <a:gd name="connsiteY14" fmla="*/ 347978 h 407086"/>
                      <a:gd name="connsiteX15" fmla="*/ 16300 w 418034"/>
                      <a:gd name="connsiteY15" fmla="*/ 283272 h 407086"/>
                      <a:gd name="connsiteX16" fmla="*/ 82 w 418034"/>
                      <a:gd name="connsiteY16" fmla="*/ 203337 h 407086"/>
                      <a:gd name="connsiteX17" fmla="*/ 44207 w 418034"/>
                      <a:gd name="connsiteY17" fmla="*/ 203337 h 407086"/>
                      <a:gd name="connsiteX18" fmla="*/ 57214 w 418034"/>
                      <a:gd name="connsiteY18" fmla="*/ 268619 h 407086"/>
                      <a:gd name="connsiteX19" fmla="*/ 92531 w 418034"/>
                      <a:gd name="connsiteY19" fmla="*/ 320730 h 407086"/>
                      <a:gd name="connsiteX20" fmla="*/ 144971 w 418034"/>
                      <a:gd name="connsiteY20" fmla="*/ 355058 h 407086"/>
                      <a:gd name="connsiteX21" fmla="*/ 209429 w 418034"/>
                      <a:gd name="connsiteY21" fmla="*/ 367489 h 407086"/>
                      <a:gd name="connsiteX22" fmla="*/ 273723 w 418034"/>
                      <a:gd name="connsiteY22" fmla="*/ 355058 h 407086"/>
                      <a:gd name="connsiteX23" fmla="*/ 325998 w 418034"/>
                      <a:gd name="connsiteY23" fmla="*/ 320730 h 407086"/>
                      <a:gd name="connsiteX24" fmla="*/ 361314 w 418034"/>
                      <a:gd name="connsiteY24" fmla="*/ 268619 h 407086"/>
                      <a:gd name="connsiteX25" fmla="*/ 374322 w 418034"/>
                      <a:gd name="connsiteY25" fmla="*/ 203337 h 407086"/>
                      <a:gd name="connsiteX26" fmla="*/ 361314 w 418034"/>
                      <a:gd name="connsiteY26" fmla="*/ 138302 h 407086"/>
                      <a:gd name="connsiteX27" fmla="*/ 325834 w 418034"/>
                      <a:gd name="connsiteY27" fmla="*/ 86439 h 407086"/>
                      <a:gd name="connsiteX28" fmla="*/ 273394 w 418034"/>
                      <a:gd name="connsiteY28" fmla="*/ 51946 h 407086"/>
                      <a:gd name="connsiteX29" fmla="*/ 209100 w 418034"/>
                      <a:gd name="connsiteY29" fmla="*/ 39350 h 407086"/>
                      <a:gd name="connsiteX30" fmla="*/ 144806 w 418034"/>
                      <a:gd name="connsiteY30" fmla="*/ 51946 h 407086"/>
                      <a:gd name="connsiteX31" fmla="*/ 92531 w 418034"/>
                      <a:gd name="connsiteY31" fmla="*/ 86439 h 407086"/>
                      <a:gd name="connsiteX32" fmla="*/ 57214 w 418034"/>
                      <a:gd name="connsiteY32" fmla="*/ 138302 h 407086"/>
                      <a:gd name="connsiteX33" fmla="*/ 44207 w 418034"/>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4" h="407086">
                        <a:moveTo>
                          <a:pt x="0" y="203337"/>
                        </a:moveTo>
                        <a:cubicBezTo>
                          <a:pt x="0" y="175101"/>
                          <a:pt x="5351" y="148592"/>
                          <a:pt x="16053" y="123813"/>
                        </a:cubicBezTo>
                        <a:cubicBezTo>
                          <a:pt x="26754" y="99034"/>
                          <a:pt x="41490" y="77466"/>
                          <a:pt x="60343" y="59108"/>
                        </a:cubicBezTo>
                        <a:cubicBezTo>
                          <a:pt x="79194" y="40750"/>
                          <a:pt x="101339" y="26343"/>
                          <a:pt x="126777" y="15806"/>
                        </a:cubicBezTo>
                        <a:cubicBezTo>
                          <a:pt x="152215" y="5269"/>
                          <a:pt x="179546" y="0"/>
                          <a:pt x="208852" y="0"/>
                        </a:cubicBezTo>
                        <a:cubicBezTo>
                          <a:pt x="238160" y="0"/>
                          <a:pt x="265820" y="5269"/>
                          <a:pt x="291257" y="15806"/>
                        </a:cubicBezTo>
                        <a:cubicBezTo>
                          <a:pt x="316696" y="26343"/>
                          <a:pt x="338840"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0" y="366254"/>
                          <a:pt x="316696" y="380743"/>
                          <a:pt x="291257" y="391280"/>
                        </a:cubicBezTo>
                        <a:cubicBezTo>
                          <a:pt x="265820" y="401817"/>
                          <a:pt x="238324" y="407086"/>
                          <a:pt x="208852" y="407086"/>
                        </a:cubicBezTo>
                        <a:cubicBezTo>
                          <a:pt x="179381" y="407086"/>
                          <a:pt x="152215" y="401817"/>
                          <a:pt x="126777" y="391280"/>
                        </a:cubicBezTo>
                        <a:cubicBezTo>
                          <a:pt x="101339" y="380743"/>
                          <a:pt x="79276" y="366254"/>
                          <a:pt x="60590" y="347978"/>
                        </a:cubicBezTo>
                        <a:cubicBezTo>
                          <a:pt x="41903" y="329703"/>
                          <a:pt x="27166" y="308134"/>
                          <a:pt x="16300" y="283272"/>
                        </a:cubicBezTo>
                        <a:cubicBezTo>
                          <a:pt x="5515" y="258494"/>
                          <a:pt x="82" y="231821"/>
                          <a:pt x="82" y="203337"/>
                        </a:cubicBezTo>
                        <a:close/>
                        <a:moveTo>
                          <a:pt x="44207" y="203337"/>
                        </a:moveTo>
                        <a:cubicBezTo>
                          <a:pt x="44207" y="226717"/>
                          <a:pt x="48570" y="248450"/>
                          <a:pt x="57214" y="268619"/>
                        </a:cubicBezTo>
                        <a:cubicBezTo>
                          <a:pt x="65858" y="288706"/>
                          <a:pt x="77630" y="306076"/>
                          <a:pt x="92531" y="320730"/>
                        </a:cubicBezTo>
                        <a:cubicBezTo>
                          <a:pt x="107431" y="335383"/>
                          <a:pt x="124883" y="346826"/>
                          <a:pt x="144971" y="355058"/>
                        </a:cubicBezTo>
                        <a:cubicBezTo>
                          <a:pt x="165057" y="363373"/>
                          <a:pt x="186543" y="367489"/>
                          <a:pt x="209429" y="367489"/>
                        </a:cubicBezTo>
                        <a:cubicBezTo>
                          <a:pt x="232315" y="367489"/>
                          <a:pt x="253719" y="363373"/>
                          <a:pt x="273723" y="355058"/>
                        </a:cubicBezTo>
                        <a:cubicBezTo>
                          <a:pt x="293645" y="346826"/>
                          <a:pt x="311098" y="335383"/>
                          <a:pt x="325998" y="320730"/>
                        </a:cubicBezTo>
                        <a:cubicBezTo>
                          <a:pt x="340898" y="306076"/>
                          <a:pt x="352671" y="288706"/>
                          <a:pt x="361314" y="268619"/>
                        </a:cubicBezTo>
                        <a:cubicBezTo>
                          <a:pt x="369958" y="248532"/>
                          <a:pt x="374322" y="226799"/>
                          <a:pt x="374322" y="203337"/>
                        </a:cubicBezTo>
                        <a:cubicBezTo>
                          <a:pt x="374322" y="179875"/>
                          <a:pt x="369958" y="158224"/>
                          <a:pt x="361314" y="138302"/>
                        </a:cubicBezTo>
                        <a:cubicBezTo>
                          <a:pt x="352671" y="118380"/>
                          <a:pt x="340816" y="101010"/>
                          <a:pt x="325834" y="86439"/>
                        </a:cubicBezTo>
                        <a:cubicBezTo>
                          <a:pt x="310850" y="71785"/>
                          <a:pt x="293316" y="60342"/>
                          <a:pt x="273394" y="51946"/>
                        </a:cubicBezTo>
                        <a:cubicBezTo>
                          <a:pt x="253389" y="43549"/>
                          <a:pt x="231985" y="39350"/>
                          <a:pt x="209100" y="39350"/>
                        </a:cubicBezTo>
                        <a:cubicBezTo>
                          <a:pt x="186214" y="39350"/>
                          <a:pt x="164727" y="43549"/>
                          <a:pt x="144806" y="51946"/>
                        </a:cubicBezTo>
                        <a:cubicBezTo>
                          <a:pt x="124801" y="60342"/>
                          <a:pt x="107431" y="71868"/>
                          <a:pt x="92531" y="86439"/>
                        </a:cubicBezTo>
                        <a:cubicBezTo>
                          <a:pt x="77630" y="101092"/>
                          <a:pt x="65858" y="118380"/>
                          <a:pt x="57214" y="138302"/>
                        </a:cubicBezTo>
                        <a:cubicBezTo>
                          <a:pt x="48570"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149" name="Forma Livre: Forma 148">
                    <a:extLst>
                      <a:ext uri="{FF2B5EF4-FFF2-40B4-BE49-F238E27FC236}">
                        <a16:creationId xmlns:a16="http://schemas.microsoft.com/office/drawing/2014/main" id="{13978377-6019-F945-7887-BBC0863F61F3}"/>
                      </a:ext>
                    </a:extLst>
                  </p:cNvPr>
                  <p:cNvSpPr/>
                  <p:nvPr/>
                </p:nvSpPr>
                <p:spPr>
                  <a:xfrm>
                    <a:off x="8390335" y="5159012"/>
                    <a:ext cx="452610" cy="441743"/>
                  </a:xfrm>
                  <a:custGeom>
                    <a:avLst/>
                    <a:gdLst>
                      <a:gd name="connsiteX0" fmla="*/ 226141 w 452610"/>
                      <a:gd name="connsiteY0" fmla="*/ 441744 h 441743"/>
                      <a:gd name="connsiteX1" fmla="*/ 137479 w 452610"/>
                      <a:gd name="connsiteY1" fmla="*/ 424621 h 441743"/>
                      <a:gd name="connsiteX2" fmla="*/ 65775 w 452610"/>
                      <a:gd name="connsiteY2" fmla="*/ 377697 h 441743"/>
                      <a:gd name="connsiteX3" fmla="*/ 17699 w 452610"/>
                      <a:gd name="connsiteY3" fmla="*/ 307558 h 441743"/>
                      <a:gd name="connsiteX4" fmla="*/ 0 w 452610"/>
                      <a:gd name="connsiteY4" fmla="*/ 220708 h 441743"/>
                      <a:gd name="connsiteX5" fmla="*/ 17452 w 452610"/>
                      <a:gd name="connsiteY5" fmla="*/ 134269 h 441743"/>
                      <a:gd name="connsiteX6" fmla="*/ 65529 w 452610"/>
                      <a:gd name="connsiteY6" fmla="*/ 64047 h 441743"/>
                      <a:gd name="connsiteX7" fmla="*/ 137397 w 452610"/>
                      <a:gd name="connsiteY7" fmla="*/ 17123 h 441743"/>
                      <a:gd name="connsiteX8" fmla="*/ 226141 w 452610"/>
                      <a:gd name="connsiteY8" fmla="*/ 0 h 441743"/>
                      <a:gd name="connsiteX9" fmla="*/ 315214 w 452610"/>
                      <a:gd name="connsiteY9" fmla="*/ 17123 h 441743"/>
                      <a:gd name="connsiteX10" fmla="*/ 387081 w 452610"/>
                      <a:gd name="connsiteY10" fmla="*/ 64047 h 441743"/>
                      <a:gd name="connsiteX11" fmla="*/ 435158 w 452610"/>
                      <a:gd name="connsiteY11" fmla="*/ 134269 h 441743"/>
                      <a:gd name="connsiteX12" fmla="*/ 452611 w 452610"/>
                      <a:gd name="connsiteY12" fmla="*/ 220708 h 441743"/>
                      <a:gd name="connsiteX13" fmla="*/ 435158 w 452610"/>
                      <a:gd name="connsiteY13" fmla="*/ 307476 h 441743"/>
                      <a:gd name="connsiteX14" fmla="*/ 387081 w 452610"/>
                      <a:gd name="connsiteY14" fmla="*/ 377697 h 441743"/>
                      <a:gd name="connsiteX15" fmla="*/ 315214 w 452610"/>
                      <a:gd name="connsiteY15" fmla="*/ 424621 h 441743"/>
                      <a:gd name="connsiteX16" fmla="*/ 226141 w 452610"/>
                      <a:gd name="connsiteY16" fmla="*/ 441744 h 441743"/>
                      <a:gd name="connsiteX17" fmla="*/ 226141 w 452610"/>
                      <a:gd name="connsiteY17" fmla="*/ 34658 h 441743"/>
                      <a:gd name="connsiteX18" fmla="*/ 150733 w 452610"/>
                      <a:gd name="connsiteY18" fmla="*/ 49147 h 441743"/>
                      <a:gd name="connsiteX19" fmla="*/ 89814 w 452610"/>
                      <a:gd name="connsiteY19" fmla="*/ 88826 h 441743"/>
                      <a:gd name="connsiteX20" fmla="*/ 49393 w 452610"/>
                      <a:gd name="connsiteY20" fmla="*/ 147934 h 441743"/>
                      <a:gd name="connsiteX21" fmla="*/ 34822 w 452610"/>
                      <a:gd name="connsiteY21" fmla="*/ 220625 h 441743"/>
                      <a:gd name="connsiteX22" fmla="*/ 49640 w 452610"/>
                      <a:gd name="connsiteY22" fmla="*/ 293645 h 441743"/>
                      <a:gd name="connsiteX23" fmla="*/ 90144 w 452610"/>
                      <a:gd name="connsiteY23" fmla="*/ 352836 h 441743"/>
                      <a:gd name="connsiteX24" fmla="*/ 150815 w 452610"/>
                      <a:gd name="connsiteY24" fmla="*/ 392515 h 441743"/>
                      <a:gd name="connsiteX25" fmla="*/ 226223 w 452610"/>
                      <a:gd name="connsiteY25" fmla="*/ 407004 h 441743"/>
                      <a:gd name="connsiteX26" fmla="*/ 301960 w 452610"/>
                      <a:gd name="connsiteY26" fmla="*/ 392515 h 441743"/>
                      <a:gd name="connsiteX27" fmla="*/ 362879 w 452610"/>
                      <a:gd name="connsiteY27" fmla="*/ 352836 h 441743"/>
                      <a:gd name="connsiteX28" fmla="*/ 403299 w 452610"/>
                      <a:gd name="connsiteY28" fmla="*/ 293728 h 441743"/>
                      <a:gd name="connsiteX29" fmla="*/ 417870 w 452610"/>
                      <a:gd name="connsiteY29" fmla="*/ 220625 h 441743"/>
                      <a:gd name="connsiteX30" fmla="*/ 403299 w 452610"/>
                      <a:gd name="connsiteY30" fmla="*/ 147934 h 441743"/>
                      <a:gd name="connsiteX31" fmla="*/ 362879 w 452610"/>
                      <a:gd name="connsiteY31" fmla="*/ 88826 h 441743"/>
                      <a:gd name="connsiteX32" fmla="*/ 301960 w 452610"/>
                      <a:gd name="connsiteY32" fmla="*/ 49147 h 441743"/>
                      <a:gd name="connsiteX33" fmla="*/ 226223 w 452610"/>
                      <a:gd name="connsiteY33" fmla="*/ 34658 h 441743"/>
                      <a:gd name="connsiteX34" fmla="*/ 226964 w 452610"/>
                      <a:gd name="connsiteY34" fmla="*/ 402064 h 441743"/>
                      <a:gd name="connsiteX35" fmla="*/ 155837 w 452610"/>
                      <a:gd name="connsiteY35" fmla="*/ 388317 h 441743"/>
                      <a:gd name="connsiteX36" fmla="*/ 97799 w 452610"/>
                      <a:gd name="connsiteY36" fmla="*/ 350284 h 441743"/>
                      <a:gd name="connsiteX37" fmla="*/ 58696 w 452610"/>
                      <a:gd name="connsiteY37" fmla="*/ 292658 h 441743"/>
                      <a:gd name="connsiteX38" fmla="*/ 44289 w 452610"/>
                      <a:gd name="connsiteY38" fmla="*/ 220543 h 441743"/>
                      <a:gd name="connsiteX39" fmla="*/ 58696 w 452610"/>
                      <a:gd name="connsiteY39" fmla="*/ 148593 h 441743"/>
                      <a:gd name="connsiteX40" fmla="*/ 97799 w 452610"/>
                      <a:gd name="connsiteY40" fmla="*/ 91214 h 441743"/>
                      <a:gd name="connsiteX41" fmla="*/ 155507 w 452610"/>
                      <a:gd name="connsiteY41" fmla="*/ 53098 h 441743"/>
                      <a:gd name="connsiteX42" fmla="*/ 226552 w 452610"/>
                      <a:gd name="connsiteY42" fmla="*/ 39186 h 441743"/>
                      <a:gd name="connsiteX43" fmla="*/ 297596 w 452610"/>
                      <a:gd name="connsiteY43" fmla="*/ 53098 h 441743"/>
                      <a:gd name="connsiteX44" fmla="*/ 355470 w 452610"/>
                      <a:gd name="connsiteY44" fmla="*/ 91214 h 441743"/>
                      <a:gd name="connsiteX45" fmla="*/ 394820 w 452610"/>
                      <a:gd name="connsiteY45" fmla="*/ 148675 h 441743"/>
                      <a:gd name="connsiteX46" fmla="*/ 409227 w 452610"/>
                      <a:gd name="connsiteY46" fmla="*/ 220625 h 441743"/>
                      <a:gd name="connsiteX47" fmla="*/ 394820 w 452610"/>
                      <a:gd name="connsiteY47" fmla="*/ 292740 h 441743"/>
                      <a:gd name="connsiteX48" fmla="*/ 355717 w 452610"/>
                      <a:gd name="connsiteY48" fmla="*/ 350366 h 441743"/>
                      <a:gd name="connsiteX49" fmla="*/ 297926 w 452610"/>
                      <a:gd name="connsiteY49" fmla="*/ 388399 h 441743"/>
                      <a:gd name="connsiteX50" fmla="*/ 226964 w 452610"/>
                      <a:gd name="connsiteY50" fmla="*/ 402147 h 441743"/>
                      <a:gd name="connsiteX51" fmla="*/ 226552 w 452610"/>
                      <a:gd name="connsiteY51" fmla="*/ 73926 h 441743"/>
                      <a:gd name="connsiteX52" fmla="*/ 169008 w 452610"/>
                      <a:gd name="connsiteY52" fmla="*/ 85122 h 441743"/>
                      <a:gd name="connsiteX53" fmla="*/ 122167 w 452610"/>
                      <a:gd name="connsiteY53" fmla="*/ 115993 h 441743"/>
                      <a:gd name="connsiteX54" fmla="*/ 90637 w 452610"/>
                      <a:gd name="connsiteY54" fmla="*/ 162423 h 441743"/>
                      <a:gd name="connsiteX55" fmla="*/ 79113 w 452610"/>
                      <a:gd name="connsiteY55" fmla="*/ 220625 h 441743"/>
                      <a:gd name="connsiteX56" fmla="*/ 90637 w 452610"/>
                      <a:gd name="connsiteY56" fmla="*/ 278992 h 441743"/>
                      <a:gd name="connsiteX57" fmla="*/ 122167 w 452610"/>
                      <a:gd name="connsiteY57" fmla="*/ 325587 h 441743"/>
                      <a:gd name="connsiteX58" fmla="*/ 169091 w 452610"/>
                      <a:gd name="connsiteY58" fmla="*/ 356293 h 441743"/>
                      <a:gd name="connsiteX59" fmla="*/ 226964 w 452610"/>
                      <a:gd name="connsiteY59" fmla="*/ 367407 h 441743"/>
                      <a:gd name="connsiteX60" fmla="*/ 284590 w 452610"/>
                      <a:gd name="connsiteY60" fmla="*/ 356293 h 441743"/>
                      <a:gd name="connsiteX61" fmla="*/ 331349 w 452610"/>
                      <a:gd name="connsiteY61" fmla="*/ 325587 h 441743"/>
                      <a:gd name="connsiteX62" fmla="*/ 362879 w 452610"/>
                      <a:gd name="connsiteY62" fmla="*/ 278992 h 441743"/>
                      <a:gd name="connsiteX63" fmla="*/ 374404 w 452610"/>
                      <a:gd name="connsiteY63" fmla="*/ 220625 h 441743"/>
                      <a:gd name="connsiteX64" fmla="*/ 362879 w 452610"/>
                      <a:gd name="connsiteY64" fmla="*/ 162423 h 441743"/>
                      <a:gd name="connsiteX65" fmla="*/ 331185 w 452610"/>
                      <a:gd name="connsiteY65" fmla="*/ 116075 h 441743"/>
                      <a:gd name="connsiteX66" fmla="*/ 284095 w 452610"/>
                      <a:gd name="connsiteY66" fmla="*/ 85122 h 441743"/>
                      <a:gd name="connsiteX67" fmla="*/ 226552 w 452610"/>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610" h="441743">
                        <a:moveTo>
                          <a:pt x="226141" y="441744"/>
                        </a:moveTo>
                        <a:cubicBezTo>
                          <a:pt x="194693" y="441744"/>
                          <a:pt x="164892" y="435981"/>
                          <a:pt x="137479" y="424621"/>
                        </a:cubicBezTo>
                        <a:cubicBezTo>
                          <a:pt x="110065" y="413260"/>
                          <a:pt x="85945" y="397454"/>
                          <a:pt x="65775" y="377697"/>
                        </a:cubicBezTo>
                        <a:cubicBezTo>
                          <a:pt x="45524" y="357857"/>
                          <a:pt x="29389" y="334313"/>
                          <a:pt x="17699" y="307558"/>
                        </a:cubicBezTo>
                        <a:cubicBezTo>
                          <a:pt x="6009" y="280721"/>
                          <a:pt x="0" y="251496"/>
                          <a:pt x="0" y="220708"/>
                        </a:cubicBezTo>
                        <a:cubicBezTo>
                          <a:pt x="0" y="189918"/>
                          <a:pt x="5845" y="161188"/>
                          <a:pt x="17452" y="134269"/>
                        </a:cubicBezTo>
                        <a:cubicBezTo>
                          <a:pt x="28977" y="107514"/>
                          <a:pt x="45195" y="83805"/>
                          <a:pt x="65529" y="64047"/>
                        </a:cubicBezTo>
                        <a:cubicBezTo>
                          <a:pt x="85863" y="44290"/>
                          <a:pt x="109984" y="28484"/>
                          <a:pt x="137397" y="17123"/>
                        </a:cubicBezTo>
                        <a:cubicBezTo>
                          <a:pt x="164810" y="5763"/>
                          <a:pt x="194693" y="0"/>
                          <a:pt x="226141" y="0"/>
                        </a:cubicBezTo>
                        <a:cubicBezTo>
                          <a:pt x="257588" y="0"/>
                          <a:pt x="287801" y="5763"/>
                          <a:pt x="315214" y="17123"/>
                        </a:cubicBezTo>
                        <a:cubicBezTo>
                          <a:pt x="342545" y="28484"/>
                          <a:pt x="366748" y="44290"/>
                          <a:pt x="387081" y="64047"/>
                        </a:cubicBezTo>
                        <a:cubicBezTo>
                          <a:pt x="407497" y="83887"/>
                          <a:pt x="423633" y="107514"/>
                          <a:pt x="435158" y="134269"/>
                        </a:cubicBezTo>
                        <a:cubicBezTo>
                          <a:pt x="446765" y="161188"/>
                          <a:pt x="452611" y="190248"/>
                          <a:pt x="452611" y="220708"/>
                        </a:cubicBezTo>
                        <a:cubicBezTo>
                          <a:pt x="452611" y="251167"/>
                          <a:pt x="446765" y="280638"/>
                          <a:pt x="435158" y="307476"/>
                        </a:cubicBezTo>
                        <a:cubicBezTo>
                          <a:pt x="423633" y="334230"/>
                          <a:pt x="407415" y="357939"/>
                          <a:pt x="387081" y="377697"/>
                        </a:cubicBezTo>
                        <a:cubicBezTo>
                          <a:pt x="366748" y="397454"/>
                          <a:pt x="342627" y="413260"/>
                          <a:pt x="315214" y="424621"/>
                        </a:cubicBezTo>
                        <a:cubicBezTo>
                          <a:pt x="287718" y="435981"/>
                          <a:pt x="257753" y="441744"/>
                          <a:pt x="226141" y="441744"/>
                        </a:cubicBezTo>
                        <a:close/>
                        <a:moveTo>
                          <a:pt x="226141" y="34658"/>
                        </a:moveTo>
                        <a:cubicBezTo>
                          <a:pt x="199304" y="34658"/>
                          <a:pt x="173948" y="39515"/>
                          <a:pt x="150733" y="49147"/>
                        </a:cubicBezTo>
                        <a:cubicBezTo>
                          <a:pt x="127436" y="58779"/>
                          <a:pt x="106937" y="72197"/>
                          <a:pt x="89814" y="88826"/>
                        </a:cubicBezTo>
                        <a:cubicBezTo>
                          <a:pt x="72691" y="105455"/>
                          <a:pt x="59108" y="125378"/>
                          <a:pt x="49393" y="147934"/>
                        </a:cubicBezTo>
                        <a:cubicBezTo>
                          <a:pt x="39680" y="170408"/>
                          <a:pt x="34822" y="194940"/>
                          <a:pt x="34822" y="220625"/>
                        </a:cubicBezTo>
                        <a:cubicBezTo>
                          <a:pt x="34822" y="246310"/>
                          <a:pt x="39762" y="271171"/>
                          <a:pt x="49640" y="293645"/>
                        </a:cubicBezTo>
                        <a:cubicBezTo>
                          <a:pt x="59520" y="316284"/>
                          <a:pt x="73102" y="336206"/>
                          <a:pt x="90144" y="352836"/>
                        </a:cubicBezTo>
                        <a:cubicBezTo>
                          <a:pt x="107184" y="369547"/>
                          <a:pt x="127600" y="382883"/>
                          <a:pt x="150815" y="392515"/>
                        </a:cubicBezTo>
                        <a:cubicBezTo>
                          <a:pt x="174030" y="402147"/>
                          <a:pt x="199386" y="407004"/>
                          <a:pt x="226223" y="407004"/>
                        </a:cubicBezTo>
                        <a:cubicBezTo>
                          <a:pt x="253060" y="407004"/>
                          <a:pt x="278745" y="402147"/>
                          <a:pt x="301960" y="392515"/>
                        </a:cubicBezTo>
                        <a:cubicBezTo>
                          <a:pt x="325257" y="382883"/>
                          <a:pt x="345755" y="369465"/>
                          <a:pt x="362879" y="352836"/>
                        </a:cubicBezTo>
                        <a:cubicBezTo>
                          <a:pt x="380002" y="336206"/>
                          <a:pt x="393585" y="316284"/>
                          <a:pt x="403299" y="293728"/>
                        </a:cubicBezTo>
                        <a:cubicBezTo>
                          <a:pt x="413013" y="271253"/>
                          <a:pt x="417870" y="246639"/>
                          <a:pt x="417870" y="220625"/>
                        </a:cubicBezTo>
                        <a:cubicBezTo>
                          <a:pt x="417870" y="194611"/>
                          <a:pt x="412931" y="170408"/>
                          <a:pt x="403299" y="147934"/>
                        </a:cubicBezTo>
                        <a:cubicBezTo>
                          <a:pt x="393585" y="125378"/>
                          <a:pt x="380002" y="105455"/>
                          <a:pt x="362879" y="88826"/>
                        </a:cubicBezTo>
                        <a:cubicBezTo>
                          <a:pt x="345755" y="72115"/>
                          <a:pt x="325257" y="58779"/>
                          <a:pt x="301960" y="49147"/>
                        </a:cubicBezTo>
                        <a:cubicBezTo>
                          <a:pt x="278745" y="39515"/>
                          <a:pt x="253224" y="34658"/>
                          <a:pt x="226223" y="34658"/>
                        </a:cubicBezTo>
                        <a:close/>
                        <a:moveTo>
                          <a:pt x="226964" y="402064"/>
                        </a:moveTo>
                        <a:cubicBezTo>
                          <a:pt x="201855" y="402064"/>
                          <a:pt x="177981" y="397454"/>
                          <a:pt x="155837" y="388317"/>
                        </a:cubicBezTo>
                        <a:cubicBezTo>
                          <a:pt x="133774" y="379261"/>
                          <a:pt x="114264" y="366418"/>
                          <a:pt x="97799" y="350284"/>
                        </a:cubicBezTo>
                        <a:cubicBezTo>
                          <a:pt x="81334" y="334148"/>
                          <a:pt x="68245" y="314802"/>
                          <a:pt x="58696" y="292658"/>
                        </a:cubicBezTo>
                        <a:cubicBezTo>
                          <a:pt x="49147" y="270430"/>
                          <a:pt x="44289" y="246227"/>
                          <a:pt x="44289" y="220543"/>
                        </a:cubicBezTo>
                        <a:cubicBezTo>
                          <a:pt x="44289" y="194858"/>
                          <a:pt x="49147" y="170655"/>
                          <a:pt x="58696" y="148593"/>
                        </a:cubicBezTo>
                        <a:cubicBezTo>
                          <a:pt x="68163" y="126695"/>
                          <a:pt x="81334" y="107349"/>
                          <a:pt x="97799" y="91214"/>
                        </a:cubicBezTo>
                        <a:cubicBezTo>
                          <a:pt x="114181" y="75078"/>
                          <a:pt x="133610" y="62236"/>
                          <a:pt x="155507" y="53098"/>
                        </a:cubicBezTo>
                        <a:cubicBezTo>
                          <a:pt x="177488" y="43878"/>
                          <a:pt x="201444" y="39186"/>
                          <a:pt x="226552" y="39186"/>
                        </a:cubicBezTo>
                        <a:cubicBezTo>
                          <a:pt x="251661" y="39186"/>
                          <a:pt x="275535" y="43878"/>
                          <a:pt x="297596" y="53098"/>
                        </a:cubicBezTo>
                        <a:cubicBezTo>
                          <a:pt x="319495" y="62318"/>
                          <a:pt x="338923" y="75078"/>
                          <a:pt x="355470" y="91214"/>
                        </a:cubicBezTo>
                        <a:cubicBezTo>
                          <a:pt x="372017" y="107349"/>
                          <a:pt x="385270" y="126695"/>
                          <a:pt x="394820" y="148675"/>
                        </a:cubicBezTo>
                        <a:cubicBezTo>
                          <a:pt x="404369" y="170738"/>
                          <a:pt x="409227" y="194940"/>
                          <a:pt x="409227" y="220625"/>
                        </a:cubicBezTo>
                        <a:cubicBezTo>
                          <a:pt x="409227" y="246310"/>
                          <a:pt x="404369" y="270513"/>
                          <a:pt x="394820" y="292740"/>
                        </a:cubicBezTo>
                        <a:cubicBezTo>
                          <a:pt x="385353" y="314802"/>
                          <a:pt x="372181" y="334230"/>
                          <a:pt x="355717" y="350366"/>
                        </a:cubicBezTo>
                        <a:cubicBezTo>
                          <a:pt x="339335" y="366501"/>
                          <a:pt x="319824" y="379261"/>
                          <a:pt x="297926" y="388399"/>
                        </a:cubicBezTo>
                        <a:cubicBezTo>
                          <a:pt x="275946" y="397537"/>
                          <a:pt x="252072" y="402147"/>
                          <a:pt x="226964" y="402147"/>
                        </a:cubicBezTo>
                        <a:close/>
                        <a:moveTo>
                          <a:pt x="226552" y="73926"/>
                        </a:moveTo>
                        <a:cubicBezTo>
                          <a:pt x="206054" y="73926"/>
                          <a:pt x="186708" y="77713"/>
                          <a:pt x="169008" y="85122"/>
                        </a:cubicBezTo>
                        <a:cubicBezTo>
                          <a:pt x="151145" y="92613"/>
                          <a:pt x="135421" y="102986"/>
                          <a:pt x="122167" y="115993"/>
                        </a:cubicBezTo>
                        <a:cubicBezTo>
                          <a:pt x="108913" y="129000"/>
                          <a:pt x="98293" y="144559"/>
                          <a:pt x="90637" y="162423"/>
                        </a:cubicBezTo>
                        <a:cubicBezTo>
                          <a:pt x="82981" y="180123"/>
                          <a:pt x="79113" y="199715"/>
                          <a:pt x="79113" y="220625"/>
                        </a:cubicBezTo>
                        <a:cubicBezTo>
                          <a:pt x="79113" y="241535"/>
                          <a:pt x="82981" y="261210"/>
                          <a:pt x="90637" y="278992"/>
                        </a:cubicBezTo>
                        <a:cubicBezTo>
                          <a:pt x="98376" y="296938"/>
                          <a:pt x="108995" y="312580"/>
                          <a:pt x="122167" y="325587"/>
                        </a:cubicBezTo>
                        <a:cubicBezTo>
                          <a:pt x="135339" y="338594"/>
                          <a:pt x="151145" y="348884"/>
                          <a:pt x="169091" y="356293"/>
                        </a:cubicBezTo>
                        <a:cubicBezTo>
                          <a:pt x="186955" y="363702"/>
                          <a:pt x="206466" y="367407"/>
                          <a:pt x="226964" y="367407"/>
                        </a:cubicBezTo>
                        <a:cubicBezTo>
                          <a:pt x="247462" y="367407"/>
                          <a:pt x="266890" y="363702"/>
                          <a:pt x="284590" y="356293"/>
                        </a:cubicBezTo>
                        <a:cubicBezTo>
                          <a:pt x="302372" y="348884"/>
                          <a:pt x="318095" y="338594"/>
                          <a:pt x="331349" y="325587"/>
                        </a:cubicBezTo>
                        <a:cubicBezTo>
                          <a:pt x="344521" y="312662"/>
                          <a:pt x="355140" y="296938"/>
                          <a:pt x="362879" y="278992"/>
                        </a:cubicBezTo>
                        <a:cubicBezTo>
                          <a:pt x="370534" y="261210"/>
                          <a:pt x="374404" y="241535"/>
                          <a:pt x="374404" y="220625"/>
                        </a:cubicBezTo>
                        <a:cubicBezTo>
                          <a:pt x="374404" y="199715"/>
                          <a:pt x="370534" y="180123"/>
                          <a:pt x="362879" y="162423"/>
                        </a:cubicBezTo>
                        <a:cubicBezTo>
                          <a:pt x="355140" y="144641"/>
                          <a:pt x="344521" y="129082"/>
                          <a:pt x="331185" y="116075"/>
                        </a:cubicBezTo>
                        <a:cubicBezTo>
                          <a:pt x="317766" y="103068"/>
                          <a:pt x="301960" y="92613"/>
                          <a:pt x="284095" y="85122"/>
                        </a:cubicBezTo>
                        <a:cubicBezTo>
                          <a:pt x="266397" y="77630"/>
                          <a:pt x="246968" y="73926"/>
                          <a:pt x="226552" y="73926"/>
                        </a:cubicBezTo>
                        <a:close/>
                      </a:path>
                    </a:pathLst>
                  </a:custGeom>
                  <a:solidFill>
                    <a:srgbClr val="1D1D1B"/>
                  </a:solidFill>
                  <a:ln w="8232" cap="flat">
                    <a:noFill/>
                    <a:prstDash val="solid"/>
                    <a:miter/>
                  </a:ln>
                </p:spPr>
                <p:txBody>
                  <a:bodyPr rtlCol="0" anchor="ctr"/>
                  <a:lstStyle/>
                  <a:p>
                    <a:endParaRPr lang="en-US"/>
                  </a:p>
                </p:txBody>
              </p:sp>
            </p:grpSp>
            <p:grpSp>
              <p:nvGrpSpPr>
                <p:cNvPr id="130" name="Gráfico 23">
                  <a:extLst>
                    <a:ext uri="{FF2B5EF4-FFF2-40B4-BE49-F238E27FC236}">
                      <a16:creationId xmlns:a16="http://schemas.microsoft.com/office/drawing/2014/main" id="{A29708D3-14B3-2324-2FA5-358119D918DC}"/>
                    </a:ext>
                  </a:extLst>
                </p:cNvPr>
                <p:cNvGrpSpPr/>
                <p:nvPr/>
              </p:nvGrpSpPr>
              <p:grpSpPr>
                <a:xfrm>
                  <a:off x="9099298" y="5169220"/>
                  <a:ext cx="264009" cy="421410"/>
                  <a:chOff x="9099298" y="5169220"/>
                  <a:chExt cx="264009" cy="421410"/>
                </a:xfrm>
                <a:solidFill>
                  <a:srgbClr val="1D1D1B"/>
                </a:solidFill>
              </p:grpSpPr>
              <p:sp>
                <p:nvSpPr>
                  <p:cNvPr id="146" name="Forma Livre: Forma 145">
                    <a:extLst>
                      <a:ext uri="{FF2B5EF4-FFF2-40B4-BE49-F238E27FC236}">
                        <a16:creationId xmlns:a16="http://schemas.microsoft.com/office/drawing/2014/main" id="{D5BADC26-604A-318A-B84A-F6002FA4C140}"/>
                      </a:ext>
                    </a:extLst>
                  </p:cNvPr>
                  <p:cNvSpPr/>
                  <p:nvPr/>
                </p:nvSpPr>
                <p:spPr>
                  <a:xfrm>
                    <a:off x="9116750" y="5186590"/>
                    <a:ext cx="229352" cy="386505"/>
                  </a:xfrm>
                  <a:custGeom>
                    <a:avLst/>
                    <a:gdLst>
                      <a:gd name="connsiteX0" fmla="*/ 229270 w 229352"/>
                      <a:gd name="connsiteY0" fmla="*/ 0 h 386505"/>
                      <a:gd name="connsiteX1" fmla="*/ 229270 w 229352"/>
                      <a:gd name="connsiteY1" fmla="*/ 40091 h 386505"/>
                      <a:gd name="connsiteX2" fmla="*/ 190002 w 229352"/>
                      <a:gd name="connsiteY2" fmla="*/ 40091 h 386505"/>
                      <a:gd name="connsiteX3" fmla="*/ 131058 w 229352"/>
                      <a:gd name="connsiteY3" fmla="*/ 49805 h 386505"/>
                      <a:gd name="connsiteX4" fmla="*/ 84875 w 229352"/>
                      <a:gd name="connsiteY4" fmla="*/ 78454 h 386505"/>
                      <a:gd name="connsiteX5" fmla="*/ 54745 w 229352"/>
                      <a:gd name="connsiteY5" fmla="*/ 125542 h 386505"/>
                      <a:gd name="connsiteX6" fmla="*/ 43879 w 229352"/>
                      <a:gd name="connsiteY6" fmla="*/ 191153 h 386505"/>
                      <a:gd name="connsiteX7" fmla="*/ 43879 w 229352"/>
                      <a:gd name="connsiteY7" fmla="*/ 386505 h 386505"/>
                      <a:gd name="connsiteX8" fmla="*/ 0 w 229352"/>
                      <a:gd name="connsiteY8" fmla="*/ 386505 h 386505"/>
                      <a:gd name="connsiteX9" fmla="*/ 0 w 229352"/>
                      <a:gd name="connsiteY9" fmla="*/ 0 h 386505"/>
                      <a:gd name="connsiteX10" fmla="*/ 37375 w 229352"/>
                      <a:gd name="connsiteY10" fmla="*/ 0 h 386505"/>
                      <a:gd name="connsiteX11" fmla="*/ 41985 w 229352"/>
                      <a:gd name="connsiteY11" fmla="*/ 74420 h 386505"/>
                      <a:gd name="connsiteX12" fmla="*/ 66188 w 229352"/>
                      <a:gd name="connsiteY12" fmla="*/ 44619 h 386505"/>
                      <a:gd name="connsiteX13" fmla="*/ 99199 w 229352"/>
                      <a:gd name="connsiteY13" fmla="*/ 20992 h 386505"/>
                      <a:gd name="connsiteX14" fmla="*/ 140196 w 229352"/>
                      <a:gd name="connsiteY14" fmla="*/ 5516 h 386505"/>
                      <a:gd name="connsiteX15" fmla="*/ 188519 w 229352"/>
                      <a:gd name="connsiteY15" fmla="*/ 0 h 386505"/>
                      <a:gd name="connsiteX16" fmla="*/ 229352 w 229352"/>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2" h="386505">
                        <a:moveTo>
                          <a:pt x="229270" y="0"/>
                        </a:moveTo>
                        <a:lnTo>
                          <a:pt x="229270" y="40091"/>
                        </a:lnTo>
                        <a:lnTo>
                          <a:pt x="190002" y="40091"/>
                        </a:lnTo>
                        <a:cubicBezTo>
                          <a:pt x="168598" y="40091"/>
                          <a:pt x="149005" y="43302"/>
                          <a:pt x="131058" y="49805"/>
                        </a:cubicBezTo>
                        <a:cubicBezTo>
                          <a:pt x="113112" y="56309"/>
                          <a:pt x="97718" y="65858"/>
                          <a:pt x="84875" y="78454"/>
                        </a:cubicBezTo>
                        <a:cubicBezTo>
                          <a:pt x="72032" y="91049"/>
                          <a:pt x="61989" y="106772"/>
                          <a:pt x="54745" y="125542"/>
                        </a:cubicBezTo>
                        <a:cubicBezTo>
                          <a:pt x="47500" y="144394"/>
                          <a:pt x="43879" y="166210"/>
                          <a:pt x="43879" y="191153"/>
                        </a:cubicBezTo>
                        <a:lnTo>
                          <a:pt x="43879" y="386505"/>
                        </a:lnTo>
                        <a:lnTo>
                          <a:pt x="0" y="386505"/>
                        </a:lnTo>
                        <a:lnTo>
                          <a:pt x="0" y="0"/>
                        </a:lnTo>
                        <a:lnTo>
                          <a:pt x="37375" y="0"/>
                        </a:lnTo>
                        <a:lnTo>
                          <a:pt x="41985" y="74420"/>
                        </a:lnTo>
                        <a:cubicBezTo>
                          <a:pt x="48571" y="63718"/>
                          <a:pt x="56638" y="53839"/>
                          <a:pt x="66188" y="44619"/>
                        </a:cubicBezTo>
                        <a:cubicBezTo>
                          <a:pt x="75738" y="35481"/>
                          <a:pt x="86769" y="27578"/>
                          <a:pt x="99199" y="20992"/>
                        </a:cubicBezTo>
                        <a:cubicBezTo>
                          <a:pt x="111630" y="14406"/>
                          <a:pt x="125296" y="9220"/>
                          <a:pt x="140196" y="5516"/>
                        </a:cubicBezTo>
                        <a:cubicBezTo>
                          <a:pt x="155097" y="1811"/>
                          <a:pt x="171149" y="0"/>
                          <a:pt x="188519" y="0"/>
                        </a:cubicBezTo>
                        <a:lnTo>
                          <a:pt x="229352" y="0"/>
                        </a:lnTo>
                        <a:close/>
                      </a:path>
                    </a:pathLst>
                  </a:custGeom>
                  <a:solidFill>
                    <a:srgbClr val="1D1D1B"/>
                  </a:solidFill>
                  <a:ln w="8232" cap="flat">
                    <a:noFill/>
                    <a:prstDash val="solid"/>
                    <a:miter/>
                  </a:ln>
                </p:spPr>
                <p:txBody>
                  <a:bodyPr rtlCol="0" anchor="ctr"/>
                  <a:lstStyle/>
                  <a:p>
                    <a:endParaRPr lang="en-US"/>
                  </a:p>
                </p:txBody>
              </p:sp>
              <p:sp>
                <p:nvSpPr>
                  <p:cNvPr id="147" name="Forma Livre: Forma 146">
                    <a:extLst>
                      <a:ext uri="{FF2B5EF4-FFF2-40B4-BE49-F238E27FC236}">
                        <a16:creationId xmlns:a16="http://schemas.microsoft.com/office/drawing/2014/main" id="{5E053565-3304-EE38-4C9B-3F2676193776}"/>
                      </a:ext>
                    </a:extLst>
                  </p:cNvPr>
                  <p:cNvSpPr/>
                  <p:nvPr/>
                </p:nvSpPr>
                <p:spPr>
                  <a:xfrm>
                    <a:off x="9099298" y="5169220"/>
                    <a:ext cx="264009" cy="421410"/>
                  </a:xfrm>
                  <a:custGeom>
                    <a:avLst/>
                    <a:gdLst>
                      <a:gd name="connsiteX0" fmla="*/ 61249 w 264009"/>
                      <a:gd name="connsiteY0" fmla="*/ 421245 h 421410"/>
                      <a:gd name="connsiteX1" fmla="*/ 17371 w 264009"/>
                      <a:gd name="connsiteY1" fmla="*/ 421245 h 421410"/>
                      <a:gd name="connsiteX2" fmla="*/ 0 w 264009"/>
                      <a:gd name="connsiteY2" fmla="*/ 403875 h 421410"/>
                      <a:gd name="connsiteX3" fmla="*/ 0 w 264009"/>
                      <a:gd name="connsiteY3" fmla="*/ 17370 h 421410"/>
                      <a:gd name="connsiteX4" fmla="*/ 17371 w 264009"/>
                      <a:gd name="connsiteY4" fmla="*/ 0 h 421410"/>
                      <a:gd name="connsiteX5" fmla="*/ 54745 w 264009"/>
                      <a:gd name="connsiteY5" fmla="*/ 0 h 421410"/>
                      <a:gd name="connsiteX6" fmla="*/ 72115 w 264009"/>
                      <a:gd name="connsiteY6" fmla="*/ 16300 h 421410"/>
                      <a:gd name="connsiteX7" fmla="*/ 74009 w 264009"/>
                      <a:gd name="connsiteY7" fmla="*/ 47171 h 421410"/>
                      <a:gd name="connsiteX8" fmla="*/ 108419 w 264009"/>
                      <a:gd name="connsiteY8" fmla="*/ 23050 h 421410"/>
                      <a:gd name="connsiteX9" fmla="*/ 153367 w 264009"/>
                      <a:gd name="connsiteY9" fmla="*/ 6092 h 421410"/>
                      <a:gd name="connsiteX10" fmla="*/ 205807 w 264009"/>
                      <a:gd name="connsiteY10" fmla="*/ 82 h 421410"/>
                      <a:gd name="connsiteX11" fmla="*/ 246640 w 264009"/>
                      <a:gd name="connsiteY11" fmla="*/ 82 h 421410"/>
                      <a:gd name="connsiteX12" fmla="*/ 264010 w 264009"/>
                      <a:gd name="connsiteY12" fmla="*/ 17452 h 421410"/>
                      <a:gd name="connsiteX13" fmla="*/ 264010 w 264009"/>
                      <a:gd name="connsiteY13" fmla="*/ 57544 h 421410"/>
                      <a:gd name="connsiteX14" fmla="*/ 246640 w 264009"/>
                      <a:gd name="connsiteY14" fmla="*/ 74914 h 421410"/>
                      <a:gd name="connsiteX15" fmla="*/ 207372 w 264009"/>
                      <a:gd name="connsiteY15" fmla="*/ 74914 h 421410"/>
                      <a:gd name="connsiteX16" fmla="*/ 154355 w 264009"/>
                      <a:gd name="connsiteY16" fmla="*/ 83640 h 421410"/>
                      <a:gd name="connsiteX17" fmla="*/ 114429 w 264009"/>
                      <a:gd name="connsiteY17" fmla="*/ 108337 h 421410"/>
                      <a:gd name="connsiteX18" fmla="*/ 88333 w 264009"/>
                      <a:gd name="connsiteY18" fmla="*/ 149334 h 421410"/>
                      <a:gd name="connsiteX19" fmla="*/ 78619 w 264009"/>
                      <a:gd name="connsiteY19" fmla="*/ 208688 h 421410"/>
                      <a:gd name="connsiteX20" fmla="*/ 78619 w 264009"/>
                      <a:gd name="connsiteY20" fmla="*/ 404040 h 421410"/>
                      <a:gd name="connsiteX21" fmla="*/ 61249 w 264009"/>
                      <a:gd name="connsiteY21" fmla="*/ 421410 h 421410"/>
                      <a:gd name="connsiteX22" fmla="*/ 34741 w 264009"/>
                      <a:gd name="connsiteY22" fmla="*/ 386505 h 421410"/>
                      <a:gd name="connsiteX23" fmla="*/ 43879 w 264009"/>
                      <a:gd name="connsiteY23" fmla="*/ 386505 h 421410"/>
                      <a:gd name="connsiteX24" fmla="*/ 43879 w 264009"/>
                      <a:gd name="connsiteY24" fmla="*/ 208523 h 421410"/>
                      <a:gd name="connsiteX25" fmla="*/ 55897 w 264009"/>
                      <a:gd name="connsiteY25" fmla="*/ 136656 h 421410"/>
                      <a:gd name="connsiteX26" fmla="*/ 90062 w 264009"/>
                      <a:gd name="connsiteY26" fmla="*/ 83393 h 421410"/>
                      <a:gd name="connsiteX27" fmla="*/ 142501 w 264009"/>
                      <a:gd name="connsiteY27" fmla="*/ 50875 h 421410"/>
                      <a:gd name="connsiteX28" fmla="*/ 207372 w 264009"/>
                      <a:gd name="connsiteY28" fmla="*/ 40091 h 421410"/>
                      <a:gd name="connsiteX29" fmla="*/ 229270 w 264009"/>
                      <a:gd name="connsiteY29" fmla="*/ 40091 h 421410"/>
                      <a:gd name="connsiteX30" fmla="*/ 229270 w 264009"/>
                      <a:gd name="connsiteY30" fmla="*/ 34740 h 421410"/>
                      <a:gd name="connsiteX31" fmla="*/ 205807 w 264009"/>
                      <a:gd name="connsiteY31" fmla="*/ 34740 h 421410"/>
                      <a:gd name="connsiteX32" fmla="*/ 161682 w 264009"/>
                      <a:gd name="connsiteY32" fmla="*/ 39762 h 421410"/>
                      <a:gd name="connsiteX33" fmla="*/ 124637 w 264009"/>
                      <a:gd name="connsiteY33" fmla="*/ 53674 h 421410"/>
                      <a:gd name="connsiteX34" fmla="*/ 95495 w 264009"/>
                      <a:gd name="connsiteY34" fmla="*/ 74502 h 421410"/>
                      <a:gd name="connsiteX35" fmla="*/ 74009 w 264009"/>
                      <a:gd name="connsiteY35" fmla="*/ 100845 h 421410"/>
                      <a:gd name="connsiteX36" fmla="*/ 54992 w 264009"/>
                      <a:gd name="connsiteY36" fmla="*/ 108583 h 421410"/>
                      <a:gd name="connsiteX37" fmla="*/ 41903 w 264009"/>
                      <a:gd name="connsiteY37" fmla="*/ 92778 h 421410"/>
                      <a:gd name="connsiteX38" fmla="*/ 38363 w 264009"/>
                      <a:gd name="connsiteY38" fmla="*/ 34658 h 421410"/>
                      <a:gd name="connsiteX39" fmla="*/ 34659 w 264009"/>
                      <a:gd name="connsiteY39" fmla="*/ 34658 h 421410"/>
                      <a:gd name="connsiteX40" fmla="*/ 34659 w 264009"/>
                      <a:gd name="connsiteY40" fmla="*/ 386505 h 42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9" h="421410">
                        <a:moveTo>
                          <a:pt x="61249" y="421245"/>
                        </a:moveTo>
                        <a:lnTo>
                          <a:pt x="17371" y="421245"/>
                        </a:lnTo>
                        <a:cubicBezTo>
                          <a:pt x="7821" y="421245"/>
                          <a:pt x="0" y="413507"/>
                          <a:pt x="0" y="403875"/>
                        </a:cubicBezTo>
                        <a:lnTo>
                          <a:pt x="0" y="17370"/>
                        </a:lnTo>
                        <a:cubicBezTo>
                          <a:pt x="0" y="7821"/>
                          <a:pt x="7739" y="0"/>
                          <a:pt x="17371" y="0"/>
                        </a:cubicBezTo>
                        <a:lnTo>
                          <a:pt x="54745" y="0"/>
                        </a:lnTo>
                        <a:cubicBezTo>
                          <a:pt x="63883" y="0"/>
                          <a:pt x="71539" y="7162"/>
                          <a:pt x="72115" y="16300"/>
                        </a:cubicBezTo>
                        <a:lnTo>
                          <a:pt x="74009" y="47171"/>
                        </a:lnTo>
                        <a:cubicBezTo>
                          <a:pt x="84135" y="37868"/>
                          <a:pt x="95659" y="29801"/>
                          <a:pt x="108419" y="23050"/>
                        </a:cubicBezTo>
                        <a:cubicBezTo>
                          <a:pt x="122085" y="15806"/>
                          <a:pt x="137232" y="10126"/>
                          <a:pt x="153367" y="6092"/>
                        </a:cubicBezTo>
                        <a:cubicBezTo>
                          <a:pt x="169586" y="2058"/>
                          <a:pt x="187203" y="82"/>
                          <a:pt x="205807" y="82"/>
                        </a:cubicBezTo>
                        <a:lnTo>
                          <a:pt x="246640" y="82"/>
                        </a:lnTo>
                        <a:cubicBezTo>
                          <a:pt x="256188" y="82"/>
                          <a:pt x="264010" y="7821"/>
                          <a:pt x="264010" y="17452"/>
                        </a:cubicBezTo>
                        <a:lnTo>
                          <a:pt x="264010" y="57544"/>
                        </a:lnTo>
                        <a:cubicBezTo>
                          <a:pt x="264010" y="67093"/>
                          <a:pt x="256271" y="74914"/>
                          <a:pt x="246640" y="74914"/>
                        </a:cubicBezTo>
                        <a:lnTo>
                          <a:pt x="207372" y="74914"/>
                        </a:lnTo>
                        <a:cubicBezTo>
                          <a:pt x="188108" y="74914"/>
                          <a:pt x="170244" y="77877"/>
                          <a:pt x="154355" y="83640"/>
                        </a:cubicBezTo>
                        <a:cubicBezTo>
                          <a:pt x="138878" y="89238"/>
                          <a:pt x="125461" y="97552"/>
                          <a:pt x="114429" y="108337"/>
                        </a:cubicBezTo>
                        <a:cubicBezTo>
                          <a:pt x="103398" y="119121"/>
                          <a:pt x="94671" y="132869"/>
                          <a:pt x="88333" y="149334"/>
                        </a:cubicBezTo>
                        <a:cubicBezTo>
                          <a:pt x="81912" y="166045"/>
                          <a:pt x="78619" y="186049"/>
                          <a:pt x="78619" y="208688"/>
                        </a:cubicBezTo>
                        <a:lnTo>
                          <a:pt x="78619" y="404040"/>
                        </a:lnTo>
                        <a:cubicBezTo>
                          <a:pt x="78619" y="413589"/>
                          <a:pt x="70881" y="421410"/>
                          <a:pt x="61249" y="421410"/>
                        </a:cubicBezTo>
                        <a:close/>
                        <a:moveTo>
                          <a:pt x="34741" y="386505"/>
                        </a:moveTo>
                        <a:lnTo>
                          <a:pt x="43879" y="386505"/>
                        </a:lnTo>
                        <a:lnTo>
                          <a:pt x="43879" y="208523"/>
                        </a:lnTo>
                        <a:cubicBezTo>
                          <a:pt x="43879" y="181604"/>
                          <a:pt x="47912" y="157401"/>
                          <a:pt x="55897" y="136656"/>
                        </a:cubicBezTo>
                        <a:cubicBezTo>
                          <a:pt x="64047" y="115581"/>
                          <a:pt x="75573" y="97635"/>
                          <a:pt x="90062" y="83393"/>
                        </a:cubicBezTo>
                        <a:cubicBezTo>
                          <a:pt x="104633" y="69069"/>
                          <a:pt x="122250" y="58120"/>
                          <a:pt x="142501" y="50875"/>
                        </a:cubicBezTo>
                        <a:cubicBezTo>
                          <a:pt x="162259" y="43713"/>
                          <a:pt x="184075" y="40091"/>
                          <a:pt x="207372" y="40091"/>
                        </a:cubicBezTo>
                        <a:lnTo>
                          <a:pt x="229270" y="40091"/>
                        </a:lnTo>
                        <a:lnTo>
                          <a:pt x="229270" y="34740"/>
                        </a:lnTo>
                        <a:lnTo>
                          <a:pt x="205807" y="34740"/>
                        </a:lnTo>
                        <a:cubicBezTo>
                          <a:pt x="190002" y="34740"/>
                          <a:pt x="175183" y="36387"/>
                          <a:pt x="161682" y="39762"/>
                        </a:cubicBezTo>
                        <a:cubicBezTo>
                          <a:pt x="148263" y="43055"/>
                          <a:pt x="135751" y="47747"/>
                          <a:pt x="124637" y="53674"/>
                        </a:cubicBezTo>
                        <a:cubicBezTo>
                          <a:pt x="113688" y="59519"/>
                          <a:pt x="103810" y="66517"/>
                          <a:pt x="95495" y="74502"/>
                        </a:cubicBezTo>
                        <a:cubicBezTo>
                          <a:pt x="87098" y="82570"/>
                          <a:pt x="79854" y="91460"/>
                          <a:pt x="74009" y="100845"/>
                        </a:cubicBezTo>
                        <a:cubicBezTo>
                          <a:pt x="70057" y="107267"/>
                          <a:pt x="62401" y="110395"/>
                          <a:pt x="54992" y="108583"/>
                        </a:cubicBezTo>
                        <a:cubicBezTo>
                          <a:pt x="47665" y="106772"/>
                          <a:pt x="42396" y="100351"/>
                          <a:pt x="41903" y="92778"/>
                        </a:cubicBezTo>
                        <a:lnTo>
                          <a:pt x="38363" y="34658"/>
                        </a:lnTo>
                        <a:lnTo>
                          <a:pt x="34659" y="34658"/>
                        </a:lnTo>
                        <a:lnTo>
                          <a:pt x="34659" y="386505"/>
                        </a:lnTo>
                        <a:close/>
                      </a:path>
                    </a:pathLst>
                  </a:custGeom>
                  <a:solidFill>
                    <a:srgbClr val="1D1D1B"/>
                  </a:solidFill>
                  <a:ln w="8232" cap="flat">
                    <a:noFill/>
                    <a:prstDash val="solid"/>
                    <a:miter/>
                  </a:ln>
                </p:spPr>
                <p:txBody>
                  <a:bodyPr rtlCol="0" anchor="ctr"/>
                  <a:lstStyle/>
                  <a:p>
                    <a:endParaRPr lang="en-US"/>
                  </a:p>
                </p:txBody>
              </p:sp>
            </p:grpSp>
            <p:grpSp>
              <p:nvGrpSpPr>
                <p:cNvPr id="131" name="Gráfico 23">
                  <a:extLst>
                    <a:ext uri="{FF2B5EF4-FFF2-40B4-BE49-F238E27FC236}">
                      <a16:creationId xmlns:a16="http://schemas.microsoft.com/office/drawing/2014/main" id="{9BCA7854-62F1-2CF5-1D75-64561221594A}"/>
                    </a:ext>
                  </a:extLst>
                </p:cNvPr>
                <p:cNvGrpSpPr/>
                <p:nvPr/>
              </p:nvGrpSpPr>
              <p:grpSpPr>
                <a:xfrm>
                  <a:off x="9566316" y="5158848"/>
                  <a:ext cx="452692" cy="441908"/>
                  <a:chOff x="9566316" y="5158848"/>
                  <a:chExt cx="452692" cy="441908"/>
                </a:xfrm>
                <a:solidFill>
                  <a:srgbClr val="1D1D1B"/>
                </a:solidFill>
              </p:grpSpPr>
              <p:sp>
                <p:nvSpPr>
                  <p:cNvPr id="144" name="Forma Livre: Forma 143">
                    <a:extLst>
                      <a:ext uri="{FF2B5EF4-FFF2-40B4-BE49-F238E27FC236}">
                        <a16:creationId xmlns:a16="http://schemas.microsoft.com/office/drawing/2014/main" id="{1430E1F8-8FB6-68E3-5AB9-19DB87F858AD}"/>
                      </a:ext>
                    </a:extLst>
                  </p:cNvPr>
                  <p:cNvSpPr/>
                  <p:nvPr/>
                </p:nvSpPr>
                <p:spPr>
                  <a:xfrm>
                    <a:off x="9583686" y="5176300"/>
                    <a:ext cx="417787" cy="407003"/>
                  </a:xfrm>
                  <a:custGeom>
                    <a:avLst/>
                    <a:gdLst>
                      <a:gd name="connsiteX0" fmla="*/ 0 w 417787"/>
                      <a:gd name="connsiteY0" fmla="*/ 203337 h 407003"/>
                      <a:gd name="connsiteX1" fmla="*/ 15642 w 417787"/>
                      <a:gd name="connsiteY1" fmla="*/ 123813 h 407003"/>
                      <a:gd name="connsiteX2" fmla="*/ 59107 w 417787"/>
                      <a:gd name="connsiteY2" fmla="*/ 59108 h 407003"/>
                      <a:gd name="connsiteX3" fmla="*/ 124719 w 417787"/>
                      <a:gd name="connsiteY3" fmla="*/ 15806 h 407003"/>
                      <a:gd name="connsiteX4" fmla="*/ 206383 w 417787"/>
                      <a:gd name="connsiteY4" fmla="*/ 0 h 407003"/>
                      <a:gd name="connsiteX5" fmla="*/ 259810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5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1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4 w 417787"/>
                      <a:gd name="connsiteY30" fmla="*/ 203337 h 407003"/>
                      <a:gd name="connsiteX31" fmla="*/ 362631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8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6" y="99034"/>
                          <a:pt x="40585" y="77466"/>
                          <a:pt x="59107" y="59108"/>
                        </a:cubicBezTo>
                        <a:cubicBezTo>
                          <a:pt x="77630" y="40750"/>
                          <a:pt x="99528" y="26343"/>
                          <a:pt x="124719" y="15806"/>
                        </a:cubicBezTo>
                        <a:cubicBezTo>
                          <a:pt x="149909" y="5269"/>
                          <a:pt x="177159" y="0"/>
                          <a:pt x="206383" y="0"/>
                        </a:cubicBezTo>
                        <a:cubicBezTo>
                          <a:pt x="225235" y="0"/>
                          <a:pt x="243017" y="2305"/>
                          <a:pt x="259810" y="6833"/>
                        </a:cubicBezTo>
                        <a:cubicBezTo>
                          <a:pt x="276604" y="11443"/>
                          <a:pt x="292246" y="17699"/>
                          <a:pt x="306735" y="25685"/>
                        </a:cubicBezTo>
                        <a:cubicBezTo>
                          <a:pt x="321224" y="33670"/>
                          <a:pt x="334313" y="43137"/>
                          <a:pt x="345838" y="54086"/>
                        </a:cubicBezTo>
                        <a:cubicBezTo>
                          <a:pt x="357445" y="65035"/>
                          <a:pt x="367242" y="76889"/>
                          <a:pt x="375392" y="89567"/>
                        </a:cubicBezTo>
                        <a:lnTo>
                          <a:pt x="378849" y="10208"/>
                        </a:lnTo>
                        <a:lnTo>
                          <a:pt x="417788" y="10208"/>
                        </a:lnTo>
                        <a:lnTo>
                          <a:pt x="417788" y="396713"/>
                        </a:lnTo>
                        <a:lnTo>
                          <a:pt x="378849" y="396713"/>
                        </a:lnTo>
                        <a:lnTo>
                          <a:pt x="375392" y="317766"/>
                        </a:lnTo>
                        <a:cubicBezTo>
                          <a:pt x="367242" y="330526"/>
                          <a:pt x="357362" y="342216"/>
                          <a:pt x="345591" y="353082"/>
                        </a:cubicBezTo>
                        <a:cubicBezTo>
                          <a:pt x="333901" y="363867"/>
                          <a:pt x="320812" y="373334"/>
                          <a:pt x="306323" y="381319"/>
                        </a:cubicBezTo>
                        <a:cubicBezTo>
                          <a:pt x="291834" y="389304"/>
                          <a:pt x="276192" y="395643"/>
                          <a:pt x="259399" y="400171"/>
                        </a:cubicBezTo>
                        <a:cubicBezTo>
                          <a:pt x="242605" y="404781"/>
                          <a:pt x="224905" y="407004"/>
                          <a:pt x="206383" y="407004"/>
                        </a:cubicBezTo>
                        <a:cubicBezTo>
                          <a:pt x="177159" y="407004"/>
                          <a:pt x="149909" y="401735"/>
                          <a:pt x="124719" y="391198"/>
                        </a:cubicBezTo>
                        <a:cubicBezTo>
                          <a:pt x="99528" y="380660"/>
                          <a:pt x="77712" y="366172"/>
                          <a:pt x="59272" y="347896"/>
                        </a:cubicBezTo>
                        <a:cubicBezTo>
                          <a:pt x="40832" y="329620"/>
                          <a:pt x="26343" y="308052"/>
                          <a:pt x="15805" y="283191"/>
                        </a:cubicBezTo>
                        <a:cubicBezTo>
                          <a:pt x="5269" y="258411"/>
                          <a:pt x="0" y="231739"/>
                          <a:pt x="0" y="203255"/>
                        </a:cubicBezTo>
                        <a:close/>
                        <a:moveTo>
                          <a:pt x="44207" y="203337"/>
                        </a:moveTo>
                        <a:cubicBezTo>
                          <a:pt x="44207" y="226717"/>
                          <a:pt x="48571" y="248450"/>
                          <a:pt x="57214" y="268619"/>
                        </a:cubicBezTo>
                        <a:cubicBezTo>
                          <a:pt x="65858" y="288788"/>
                          <a:pt x="77712" y="306076"/>
                          <a:pt x="92696" y="320730"/>
                        </a:cubicBezTo>
                        <a:cubicBezTo>
                          <a:pt x="107678" y="335383"/>
                          <a:pt x="125295" y="346908"/>
                          <a:pt x="145381" y="355305"/>
                        </a:cubicBezTo>
                        <a:cubicBezTo>
                          <a:pt x="165469" y="363702"/>
                          <a:pt x="186955" y="367900"/>
                          <a:pt x="209841" y="367900"/>
                        </a:cubicBezTo>
                        <a:cubicBezTo>
                          <a:pt x="232727" y="367900"/>
                          <a:pt x="254213" y="363784"/>
                          <a:pt x="274299" y="355470"/>
                        </a:cubicBezTo>
                        <a:cubicBezTo>
                          <a:pt x="294386" y="347237"/>
                          <a:pt x="312003" y="335712"/>
                          <a:pt x="327151" y="320894"/>
                        </a:cubicBezTo>
                        <a:cubicBezTo>
                          <a:pt x="342298" y="306158"/>
                          <a:pt x="354153" y="288788"/>
                          <a:pt x="362796" y="268784"/>
                        </a:cubicBezTo>
                        <a:cubicBezTo>
                          <a:pt x="371440" y="248862"/>
                          <a:pt x="375804" y="226964"/>
                          <a:pt x="375804" y="203337"/>
                        </a:cubicBezTo>
                        <a:cubicBezTo>
                          <a:pt x="375804" y="179711"/>
                          <a:pt x="371440" y="158224"/>
                          <a:pt x="362631" y="138302"/>
                        </a:cubicBezTo>
                        <a:cubicBezTo>
                          <a:pt x="353823" y="118380"/>
                          <a:pt x="341968" y="101010"/>
                          <a:pt x="326986" y="86439"/>
                        </a:cubicBezTo>
                        <a:cubicBezTo>
                          <a:pt x="312003" y="71785"/>
                          <a:pt x="294386" y="60342"/>
                          <a:pt x="274299" y="51946"/>
                        </a:cubicBezTo>
                        <a:cubicBezTo>
                          <a:pt x="254213" y="43549"/>
                          <a:pt x="232727" y="39350"/>
                          <a:pt x="209841" y="39350"/>
                        </a:cubicBezTo>
                        <a:cubicBezTo>
                          <a:pt x="186955" y="39350"/>
                          <a:pt x="165386" y="43549"/>
                          <a:pt x="145135" y="51946"/>
                        </a:cubicBezTo>
                        <a:cubicBezTo>
                          <a:pt x="124883" y="60342"/>
                          <a:pt x="107348" y="71868"/>
                          <a:pt x="92448" y="86439"/>
                        </a:cubicBezTo>
                        <a:cubicBezTo>
                          <a:pt x="77547"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145" name="Forma Livre: Forma 144">
                    <a:extLst>
                      <a:ext uri="{FF2B5EF4-FFF2-40B4-BE49-F238E27FC236}">
                        <a16:creationId xmlns:a16="http://schemas.microsoft.com/office/drawing/2014/main" id="{D0B55B8F-30F0-8A8C-4047-6E127F365750}"/>
                      </a:ext>
                    </a:extLst>
                  </p:cNvPr>
                  <p:cNvSpPr/>
                  <p:nvPr/>
                </p:nvSpPr>
                <p:spPr>
                  <a:xfrm>
                    <a:off x="9566316" y="5158848"/>
                    <a:ext cx="452692" cy="441908"/>
                  </a:xfrm>
                  <a:custGeom>
                    <a:avLst/>
                    <a:gdLst>
                      <a:gd name="connsiteX0" fmla="*/ 223753 w 452692"/>
                      <a:gd name="connsiteY0" fmla="*/ 441909 h 441908"/>
                      <a:gd name="connsiteX1" fmla="*/ 135421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0 w 452692"/>
                      <a:gd name="connsiteY5" fmla="*/ 134433 h 441908"/>
                      <a:gd name="connsiteX6" fmla="*/ 64376 w 452692"/>
                      <a:gd name="connsiteY6" fmla="*/ 64130 h 441908"/>
                      <a:gd name="connsiteX7" fmla="*/ 135503 w 452692"/>
                      <a:gd name="connsiteY7" fmla="*/ 17205 h 441908"/>
                      <a:gd name="connsiteX8" fmla="*/ 223917 w 452692"/>
                      <a:gd name="connsiteY8" fmla="*/ 0 h 441908"/>
                      <a:gd name="connsiteX9" fmla="*/ 281873 w 452692"/>
                      <a:gd name="connsiteY9" fmla="*/ 7491 h 441908"/>
                      <a:gd name="connsiteX10" fmla="*/ 332666 w 452692"/>
                      <a:gd name="connsiteY10" fmla="*/ 27907 h 441908"/>
                      <a:gd name="connsiteX11" fmla="*/ 375309 w 452692"/>
                      <a:gd name="connsiteY11" fmla="*/ 58943 h 441908"/>
                      <a:gd name="connsiteX12" fmla="*/ 377532 w 452692"/>
                      <a:gd name="connsiteY12" fmla="*/ 61083 h 441908"/>
                      <a:gd name="connsiteX13" fmla="*/ 379013 w 452692"/>
                      <a:gd name="connsiteY13" fmla="*/ 26919 h 441908"/>
                      <a:gd name="connsiteX14" fmla="*/ 396383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3 w 452692"/>
                      <a:gd name="connsiteY19" fmla="*/ 431536 h 441908"/>
                      <a:gd name="connsiteX20" fmla="*/ 379013 w 452692"/>
                      <a:gd name="connsiteY20" fmla="*/ 414907 h 441908"/>
                      <a:gd name="connsiteX21" fmla="*/ 377532 w 452692"/>
                      <a:gd name="connsiteY21" fmla="*/ 380825 h 441908"/>
                      <a:gd name="connsiteX22" fmla="*/ 374980 w 452692"/>
                      <a:gd name="connsiteY22" fmla="*/ 383212 h 441908"/>
                      <a:gd name="connsiteX23" fmla="*/ 332337 w 452692"/>
                      <a:gd name="connsiteY23" fmla="*/ 413919 h 441908"/>
                      <a:gd name="connsiteX24" fmla="*/ 281543 w 452692"/>
                      <a:gd name="connsiteY24" fmla="*/ 434335 h 441908"/>
                      <a:gd name="connsiteX25" fmla="*/ 223917 w 452692"/>
                      <a:gd name="connsiteY25" fmla="*/ 441826 h 441908"/>
                      <a:gd name="connsiteX26" fmla="*/ 223753 w 452692"/>
                      <a:gd name="connsiteY26" fmla="*/ 34822 h 441908"/>
                      <a:gd name="connsiteX27" fmla="*/ 148839 w 452692"/>
                      <a:gd name="connsiteY27" fmla="*/ 49311 h 441908"/>
                      <a:gd name="connsiteX28" fmla="*/ 88661 w 452692"/>
                      <a:gd name="connsiteY28" fmla="*/ 88991 h 441908"/>
                      <a:gd name="connsiteX29" fmla="*/ 48982 w 452692"/>
                      <a:gd name="connsiteY29" fmla="*/ 148016 h 441908"/>
                      <a:gd name="connsiteX30" fmla="*/ 34658 w 452692"/>
                      <a:gd name="connsiteY30" fmla="*/ 220872 h 441908"/>
                      <a:gd name="connsiteX31" fmla="*/ 49146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0 w 452692"/>
                      <a:gd name="connsiteY38" fmla="*/ 325916 h 441908"/>
                      <a:gd name="connsiteX39" fmla="*/ 397290 w 452692"/>
                      <a:gd name="connsiteY39" fmla="*/ 318507 h 441908"/>
                      <a:gd name="connsiteX40" fmla="*/ 410132 w 452692"/>
                      <a:gd name="connsiteY40" fmla="*/ 334560 h 441908"/>
                      <a:gd name="connsiteX41" fmla="*/ 412848 w 452692"/>
                      <a:gd name="connsiteY41" fmla="*/ 396960 h 441908"/>
                      <a:gd name="connsiteX42" fmla="*/ 417788 w 452692"/>
                      <a:gd name="connsiteY42" fmla="*/ 396960 h 441908"/>
                      <a:gd name="connsiteX43" fmla="*/ 417788 w 452692"/>
                      <a:gd name="connsiteY43" fmla="*/ 45113 h 441908"/>
                      <a:gd name="connsiteX44" fmla="*/ 412848 w 452692"/>
                      <a:gd name="connsiteY44" fmla="*/ 45113 h 441908"/>
                      <a:gd name="connsiteX45" fmla="*/ 410132 w 452692"/>
                      <a:gd name="connsiteY45" fmla="*/ 107843 h 441908"/>
                      <a:gd name="connsiteX46" fmla="*/ 397290 w 452692"/>
                      <a:gd name="connsiteY46" fmla="*/ 123896 h 441908"/>
                      <a:gd name="connsiteX47" fmla="*/ 378190 w 452692"/>
                      <a:gd name="connsiteY47" fmla="*/ 116487 h 441908"/>
                      <a:gd name="connsiteX48" fmla="*/ 351353 w 452692"/>
                      <a:gd name="connsiteY48" fmla="*/ 84298 h 441908"/>
                      <a:gd name="connsiteX49" fmla="*/ 315790 w 452692"/>
                      <a:gd name="connsiteY49" fmla="*/ 58449 h 441908"/>
                      <a:gd name="connsiteX50" fmla="*/ 272653 w 452692"/>
                      <a:gd name="connsiteY50" fmla="*/ 41079 h 441908"/>
                      <a:gd name="connsiteX51" fmla="*/ 223835 w 452692"/>
                      <a:gd name="connsiteY51" fmla="*/ 34822 h 441908"/>
                      <a:gd name="connsiteX52" fmla="*/ 227211 w 452692"/>
                      <a:gd name="connsiteY52" fmla="*/ 402640 h 441908"/>
                      <a:gd name="connsiteX53" fmla="*/ 156001 w 452692"/>
                      <a:gd name="connsiteY53" fmla="*/ 388728 h 441908"/>
                      <a:gd name="connsiteX54" fmla="*/ 97881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4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8" y="377697"/>
                        </a:cubicBezTo>
                        <a:cubicBezTo>
                          <a:pt x="44453" y="357857"/>
                          <a:pt x="28566" y="334230"/>
                          <a:pt x="17205" y="307475"/>
                        </a:cubicBezTo>
                        <a:cubicBezTo>
                          <a:pt x="5762" y="280638"/>
                          <a:pt x="0" y="251496"/>
                          <a:pt x="0" y="220707"/>
                        </a:cubicBezTo>
                        <a:cubicBezTo>
                          <a:pt x="0" y="189919"/>
                          <a:pt x="5762" y="161270"/>
                          <a:pt x="17040" y="134433"/>
                        </a:cubicBezTo>
                        <a:cubicBezTo>
                          <a:pt x="28319" y="107596"/>
                          <a:pt x="44207" y="83969"/>
                          <a:pt x="64376" y="64130"/>
                        </a:cubicBezTo>
                        <a:cubicBezTo>
                          <a:pt x="84463" y="44372"/>
                          <a:pt x="108336" y="28566"/>
                          <a:pt x="135503" y="17205"/>
                        </a:cubicBezTo>
                        <a:cubicBezTo>
                          <a:pt x="162751" y="5762"/>
                          <a:pt x="192471" y="0"/>
                          <a:pt x="223917" y="0"/>
                        </a:cubicBezTo>
                        <a:cubicBezTo>
                          <a:pt x="244169" y="0"/>
                          <a:pt x="263679" y="2552"/>
                          <a:pt x="281873" y="7491"/>
                        </a:cubicBezTo>
                        <a:cubicBezTo>
                          <a:pt x="299901" y="12431"/>
                          <a:pt x="317025" y="19263"/>
                          <a:pt x="332666" y="27907"/>
                        </a:cubicBezTo>
                        <a:cubicBezTo>
                          <a:pt x="348389" y="36551"/>
                          <a:pt x="362714" y="47006"/>
                          <a:pt x="375309" y="58943"/>
                        </a:cubicBezTo>
                        <a:cubicBezTo>
                          <a:pt x="376050" y="59684"/>
                          <a:pt x="376790" y="60342"/>
                          <a:pt x="377532" y="61083"/>
                        </a:cubicBezTo>
                        <a:lnTo>
                          <a:pt x="379013" y="26919"/>
                        </a:lnTo>
                        <a:cubicBezTo>
                          <a:pt x="379425" y="17617"/>
                          <a:pt x="387081" y="10290"/>
                          <a:pt x="396383" y="10290"/>
                        </a:cubicBezTo>
                        <a:lnTo>
                          <a:pt x="435323" y="10290"/>
                        </a:lnTo>
                        <a:cubicBezTo>
                          <a:pt x="444871" y="10290"/>
                          <a:pt x="452693" y="18029"/>
                          <a:pt x="452693" y="27660"/>
                        </a:cubicBezTo>
                        <a:lnTo>
                          <a:pt x="452693" y="414166"/>
                        </a:lnTo>
                        <a:cubicBezTo>
                          <a:pt x="452693" y="423715"/>
                          <a:pt x="444954" y="431536"/>
                          <a:pt x="435323" y="431536"/>
                        </a:cubicBezTo>
                        <a:lnTo>
                          <a:pt x="396383" y="431536"/>
                        </a:lnTo>
                        <a:cubicBezTo>
                          <a:pt x="387081" y="431536"/>
                          <a:pt x="379425" y="424209"/>
                          <a:pt x="379013" y="414907"/>
                        </a:cubicBezTo>
                        <a:lnTo>
                          <a:pt x="377532" y="380825"/>
                        </a:lnTo>
                        <a:cubicBezTo>
                          <a:pt x="376709" y="381648"/>
                          <a:pt x="375803" y="382472"/>
                          <a:pt x="374980" y="383212"/>
                        </a:cubicBezTo>
                        <a:cubicBezTo>
                          <a:pt x="362303" y="394902"/>
                          <a:pt x="347977" y="405192"/>
                          <a:pt x="332337" y="413919"/>
                        </a:cubicBezTo>
                        <a:cubicBezTo>
                          <a:pt x="316695" y="422563"/>
                          <a:pt x="299572" y="429478"/>
                          <a:pt x="281543" y="434335"/>
                        </a:cubicBezTo>
                        <a:cubicBezTo>
                          <a:pt x="263350" y="439274"/>
                          <a:pt x="243922" y="441826"/>
                          <a:pt x="223917" y="441826"/>
                        </a:cubicBezTo>
                        <a:close/>
                        <a:moveTo>
                          <a:pt x="223753" y="34822"/>
                        </a:moveTo>
                        <a:cubicBezTo>
                          <a:pt x="196998" y="34822"/>
                          <a:pt x="171725" y="39680"/>
                          <a:pt x="148839" y="49311"/>
                        </a:cubicBezTo>
                        <a:cubicBezTo>
                          <a:pt x="125788" y="58943"/>
                          <a:pt x="105537" y="72279"/>
                          <a:pt x="88661" y="88991"/>
                        </a:cubicBezTo>
                        <a:cubicBezTo>
                          <a:pt x="71785" y="105620"/>
                          <a:pt x="58449" y="125460"/>
                          <a:pt x="48982" y="148016"/>
                        </a:cubicBezTo>
                        <a:cubicBezTo>
                          <a:pt x="39514" y="170573"/>
                          <a:pt x="34658" y="195105"/>
                          <a:pt x="34658" y="220872"/>
                        </a:cubicBezTo>
                        <a:cubicBezTo>
                          <a:pt x="34658" y="246639"/>
                          <a:pt x="39514" y="271500"/>
                          <a:pt x="49146" y="293975"/>
                        </a:cubicBezTo>
                        <a:cubicBezTo>
                          <a:pt x="58778" y="316614"/>
                          <a:pt x="72115" y="336536"/>
                          <a:pt x="88908" y="353165"/>
                        </a:cubicBezTo>
                        <a:cubicBezTo>
                          <a:pt x="105702" y="369794"/>
                          <a:pt x="125788" y="383130"/>
                          <a:pt x="148839" y="392762"/>
                        </a:cubicBezTo>
                        <a:cubicBezTo>
                          <a:pt x="171808" y="402394"/>
                          <a:pt x="196998" y="407250"/>
                          <a:pt x="223753" y="407250"/>
                        </a:cubicBezTo>
                        <a:cubicBezTo>
                          <a:pt x="240712" y="407250"/>
                          <a:pt x="257011" y="405111"/>
                          <a:pt x="272241" y="400994"/>
                        </a:cubicBezTo>
                        <a:cubicBezTo>
                          <a:pt x="287635" y="396796"/>
                          <a:pt x="302124" y="390951"/>
                          <a:pt x="315378" y="383624"/>
                        </a:cubicBezTo>
                        <a:cubicBezTo>
                          <a:pt x="328549" y="376298"/>
                          <a:pt x="340652" y="367653"/>
                          <a:pt x="351271" y="357857"/>
                        </a:cubicBezTo>
                        <a:cubicBezTo>
                          <a:pt x="361808" y="348143"/>
                          <a:pt x="370863" y="337359"/>
                          <a:pt x="378190" y="325916"/>
                        </a:cubicBezTo>
                        <a:cubicBezTo>
                          <a:pt x="382306" y="319577"/>
                          <a:pt x="390045" y="316531"/>
                          <a:pt x="397290" y="318507"/>
                        </a:cubicBezTo>
                        <a:cubicBezTo>
                          <a:pt x="404616" y="320482"/>
                          <a:pt x="409802" y="326986"/>
                          <a:pt x="410132" y="334560"/>
                        </a:cubicBezTo>
                        <a:lnTo>
                          <a:pt x="412848" y="396960"/>
                        </a:lnTo>
                        <a:lnTo>
                          <a:pt x="417788" y="396960"/>
                        </a:lnTo>
                        <a:lnTo>
                          <a:pt x="417788" y="45113"/>
                        </a:lnTo>
                        <a:lnTo>
                          <a:pt x="412848" y="45113"/>
                        </a:lnTo>
                        <a:lnTo>
                          <a:pt x="410132" y="107843"/>
                        </a:lnTo>
                        <a:cubicBezTo>
                          <a:pt x="409802" y="115416"/>
                          <a:pt x="404616" y="121920"/>
                          <a:pt x="397290" y="123896"/>
                        </a:cubicBezTo>
                        <a:cubicBezTo>
                          <a:pt x="390045" y="125872"/>
                          <a:pt x="382224" y="122825"/>
                          <a:pt x="378190" y="116487"/>
                        </a:cubicBezTo>
                        <a:cubicBezTo>
                          <a:pt x="370863" y="105044"/>
                          <a:pt x="361808" y="94177"/>
                          <a:pt x="351353" y="84298"/>
                        </a:cubicBezTo>
                        <a:cubicBezTo>
                          <a:pt x="340898" y="74420"/>
                          <a:pt x="328961" y="65693"/>
                          <a:pt x="315790" y="58449"/>
                        </a:cubicBezTo>
                        <a:cubicBezTo>
                          <a:pt x="302536" y="51122"/>
                          <a:pt x="288047" y="45278"/>
                          <a:pt x="272653" y="41079"/>
                        </a:cubicBezTo>
                        <a:cubicBezTo>
                          <a:pt x="257422" y="36963"/>
                          <a:pt x="240958" y="34822"/>
                          <a:pt x="223835" y="34822"/>
                        </a:cubicBezTo>
                        <a:close/>
                        <a:moveTo>
                          <a:pt x="227211" y="402640"/>
                        </a:moveTo>
                        <a:cubicBezTo>
                          <a:pt x="202102" y="402640"/>
                          <a:pt x="178146" y="397948"/>
                          <a:pt x="156001" y="388728"/>
                        </a:cubicBezTo>
                        <a:cubicBezTo>
                          <a:pt x="133938" y="379508"/>
                          <a:pt x="114428" y="366665"/>
                          <a:pt x="97881" y="350612"/>
                        </a:cubicBezTo>
                        <a:cubicBezTo>
                          <a:pt x="81335" y="334477"/>
                          <a:pt x="68080" y="315049"/>
                          <a:pt x="58531" y="292986"/>
                        </a:cubicBezTo>
                        <a:cubicBezTo>
                          <a:pt x="48982" y="270760"/>
                          <a:pt x="44125" y="246557"/>
                          <a:pt x="44125" y="220872"/>
                        </a:cubicBezTo>
                        <a:cubicBezTo>
                          <a:pt x="44125" y="195187"/>
                          <a:pt x="48982" y="170985"/>
                          <a:pt x="58531" y="148922"/>
                        </a:cubicBezTo>
                        <a:cubicBezTo>
                          <a:pt x="67999" y="127024"/>
                          <a:pt x="81170" y="107678"/>
                          <a:pt x="97552" y="91543"/>
                        </a:cubicBezTo>
                        <a:cubicBezTo>
                          <a:pt x="114017" y="75408"/>
                          <a:pt x="133527" y="62565"/>
                          <a:pt x="155754" y="53345"/>
                        </a:cubicBezTo>
                        <a:cubicBezTo>
                          <a:pt x="177982" y="44125"/>
                          <a:pt x="202019" y="39433"/>
                          <a:pt x="227128" y="39433"/>
                        </a:cubicBezTo>
                        <a:cubicBezTo>
                          <a:pt x="252236" y="39433"/>
                          <a:pt x="276192" y="44125"/>
                          <a:pt x="298338" y="53345"/>
                        </a:cubicBezTo>
                        <a:cubicBezTo>
                          <a:pt x="320400" y="62565"/>
                          <a:pt x="339910" y="75408"/>
                          <a:pt x="356457" y="91460"/>
                        </a:cubicBezTo>
                        <a:cubicBezTo>
                          <a:pt x="373004" y="107596"/>
                          <a:pt x="386258" y="126859"/>
                          <a:pt x="395890" y="148840"/>
                        </a:cubicBezTo>
                        <a:cubicBezTo>
                          <a:pt x="405603" y="170902"/>
                          <a:pt x="410544" y="195187"/>
                          <a:pt x="410544" y="220872"/>
                        </a:cubicBezTo>
                        <a:cubicBezTo>
                          <a:pt x="410544" y="246557"/>
                          <a:pt x="405686" y="271171"/>
                          <a:pt x="396137" y="293234"/>
                        </a:cubicBezTo>
                        <a:cubicBezTo>
                          <a:pt x="386670" y="315131"/>
                          <a:pt x="373334" y="334560"/>
                          <a:pt x="356622" y="350860"/>
                        </a:cubicBezTo>
                        <a:cubicBezTo>
                          <a:pt x="339910" y="367159"/>
                          <a:pt x="320317" y="380002"/>
                          <a:pt x="298255" y="389057"/>
                        </a:cubicBezTo>
                        <a:cubicBezTo>
                          <a:pt x="276192" y="398113"/>
                          <a:pt x="252236" y="402723"/>
                          <a:pt x="227128" y="402723"/>
                        </a:cubicBezTo>
                        <a:close/>
                        <a:moveTo>
                          <a:pt x="227211" y="74090"/>
                        </a:moveTo>
                        <a:cubicBezTo>
                          <a:pt x="206712" y="74090"/>
                          <a:pt x="187202" y="77877"/>
                          <a:pt x="169173" y="85369"/>
                        </a:cubicBezTo>
                        <a:cubicBezTo>
                          <a:pt x="151144" y="92860"/>
                          <a:pt x="135256" y="103233"/>
                          <a:pt x="122002" y="116240"/>
                        </a:cubicBezTo>
                        <a:cubicBezTo>
                          <a:pt x="108830" y="129247"/>
                          <a:pt x="98210" y="144888"/>
                          <a:pt x="90473" y="162670"/>
                        </a:cubicBezTo>
                        <a:cubicBezTo>
                          <a:pt x="82816" y="180369"/>
                          <a:pt x="78947" y="199962"/>
                          <a:pt x="78947" y="220872"/>
                        </a:cubicBezTo>
                        <a:cubicBezTo>
                          <a:pt x="78947" y="241782"/>
                          <a:pt x="82816" y="261457"/>
                          <a:pt x="90473" y="279239"/>
                        </a:cubicBezTo>
                        <a:cubicBezTo>
                          <a:pt x="98210" y="297103"/>
                          <a:pt x="108830" y="312827"/>
                          <a:pt x="122167" y="325751"/>
                        </a:cubicBezTo>
                        <a:cubicBezTo>
                          <a:pt x="135503" y="338758"/>
                          <a:pt x="151391" y="349213"/>
                          <a:pt x="169420" y="356705"/>
                        </a:cubicBezTo>
                        <a:cubicBezTo>
                          <a:pt x="187284" y="364196"/>
                          <a:pt x="206712" y="367983"/>
                          <a:pt x="227211" y="367983"/>
                        </a:cubicBezTo>
                        <a:cubicBezTo>
                          <a:pt x="247709" y="367983"/>
                          <a:pt x="267219" y="364278"/>
                          <a:pt x="285084" y="356869"/>
                        </a:cubicBezTo>
                        <a:cubicBezTo>
                          <a:pt x="303030" y="349460"/>
                          <a:pt x="318918" y="339087"/>
                          <a:pt x="332419" y="325916"/>
                        </a:cubicBezTo>
                        <a:cubicBezTo>
                          <a:pt x="345838" y="312827"/>
                          <a:pt x="356622" y="297103"/>
                          <a:pt x="364278" y="279403"/>
                        </a:cubicBezTo>
                        <a:cubicBezTo>
                          <a:pt x="371934" y="261704"/>
                          <a:pt x="375803" y="242029"/>
                          <a:pt x="375803" y="220872"/>
                        </a:cubicBezTo>
                        <a:cubicBezTo>
                          <a:pt x="375803" y="199715"/>
                          <a:pt x="371851" y="180451"/>
                          <a:pt x="364113" y="162834"/>
                        </a:cubicBezTo>
                        <a:cubicBezTo>
                          <a:pt x="356292" y="145053"/>
                          <a:pt x="345591" y="129411"/>
                          <a:pt x="332255" y="116404"/>
                        </a:cubicBezTo>
                        <a:cubicBezTo>
                          <a:pt x="318918" y="103397"/>
                          <a:pt x="303030" y="92942"/>
                          <a:pt x="285001" y="85451"/>
                        </a:cubicBezTo>
                        <a:cubicBezTo>
                          <a:pt x="267137"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nvGrpSpPr>
                <p:cNvPr id="132" name="Gráfico 23">
                  <a:extLst>
                    <a:ext uri="{FF2B5EF4-FFF2-40B4-BE49-F238E27FC236}">
                      <a16:creationId xmlns:a16="http://schemas.microsoft.com/office/drawing/2014/main" id="{E05674D0-1793-1DD5-9597-681923B7E32F}"/>
                    </a:ext>
                  </a:extLst>
                </p:cNvPr>
                <p:cNvGrpSpPr/>
                <p:nvPr/>
              </p:nvGrpSpPr>
              <p:grpSpPr>
                <a:xfrm>
                  <a:off x="10251488" y="5053557"/>
                  <a:ext cx="312252" cy="544153"/>
                  <a:chOff x="10251488" y="5053557"/>
                  <a:chExt cx="312252" cy="544153"/>
                </a:xfrm>
                <a:solidFill>
                  <a:srgbClr val="1D1D1B"/>
                </a:solidFill>
              </p:grpSpPr>
              <p:sp>
                <p:nvSpPr>
                  <p:cNvPr id="142" name="Forma Livre: Forma 141">
                    <a:extLst>
                      <a:ext uri="{FF2B5EF4-FFF2-40B4-BE49-F238E27FC236}">
                        <a16:creationId xmlns:a16="http://schemas.microsoft.com/office/drawing/2014/main" id="{DCCEB6CC-DCF4-A8BA-EFDF-91E9CF106B96}"/>
                      </a:ext>
                    </a:extLst>
                  </p:cNvPr>
                  <p:cNvSpPr/>
                  <p:nvPr/>
                </p:nvSpPr>
                <p:spPr>
                  <a:xfrm>
                    <a:off x="10268940" y="5070927"/>
                    <a:ext cx="277427" cy="509413"/>
                  </a:xfrm>
                  <a:custGeom>
                    <a:avLst/>
                    <a:gdLst>
                      <a:gd name="connsiteX0" fmla="*/ 70139 w 277427"/>
                      <a:gd name="connsiteY0" fmla="*/ 112206 h 509413"/>
                      <a:gd name="connsiteX1" fmla="*/ 80429 w 277427"/>
                      <a:gd name="connsiteY1" fmla="*/ 412 h 509413"/>
                      <a:gd name="connsiteX2" fmla="*/ 114757 w 277427"/>
                      <a:gd name="connsiteY2" fmla="*/ 0 h 509413"/>
                      <a:gd name="connsiteX3" fmla="*/ 114757 w 277427"/>
                      <a:gd name="connsiteY3" fmla="*/ 115581 h 509413"/>
                      <a:gd name="connsiteX4" fmla="*/ 260880 w 277427"/>
                      <a:gd name="connsiteY4" fmla="*/ 115581 h 509413"/>
                      <a:gd name="connsiteX5" fmla="*/ 260880 w 277427"/>
                      <a:gd name="connsiteY5" fmla="*/ 154849 h 509413"/>
                      <a:gd name="connsiteX6" fmla="*/ 114757 w 277427"/>
                      <a:gd name="connsiteY6" fmla="*/ 154849 h 509413"/>
                      <a:gd name="connsiteX7" fmla="*/ 114757 w 277427"/>
                      <a:gd name="connsiteY7" fmla="*/ 357857 h 509413"/>
                      <a:gd name="connsiteX8" fmla="*/ 122579 w 277427"/>
                      <a:gd name="connsiteY8" fmla="*/ 413589 h 509413"/>
                      <a:gd name="connsiteX9" fmla="*/ 143406 w 277427"/>
                      <a:gd name="connsiteY9" fmla="*/ 448494 h 509413"/>
                      <a:gd name="connsiteX10" fmla="*/ 173206 w 277427"/>
                      <a:gd name="connsiteY10" fmla="*/ 466441 h 509413"/>
                      <a:gd name="connsiteX11" fmla="*/ 207947 w 277427"/>
                      <a:gd name="connsiteY11" fmla="*/ 471627 h 509413"/>
                      <a:gd name="connsiteX12" fmla="*/ 277427 w 277427"/>
                      <a:gd name="connsiteY12" fmla="*/ 471627 h 509413"/>
                      <a:gd name="connsiteX13" fmla="*/ 277016 w 277427"/>
                      <a:gd name="connsiteY13" fmla="*/ 509413 h 509413"/>
                      <a:gd name="connsiteX14" fmla="*/ 204489 w 277427"/>
                      <a:gd name="connsiteY14" fmla="*/ 509413 h 509413"/>
                      <a:gd name="connsiteX15" fmla="*/ 151474 w 277427"/>
                      <a:gd name="connsiteY15" fmla="*/ 501593 h 509413"/>
                      <a:gd name="connsiteX16" fmla="*/ 109160 w 277427"/>
                      <a:gd name="connsiteY16" fmla="*/ 476073 h 509413"/>
                      <a:gd name="connsiteX17" fmla="*/ 81088 w 277427"/>
                      <a:gd name="connsiteY17" fmla="*/ 429313 h 509413"/>
                      <a:gd name="connsiteX18" fmla="*/ 70962 w 277427"/>
                      <a:gd name="connsiteY18" fmla="*/ 357939 h 509413"/>
                      <a:gd name="connsiteX19" fmla="*/ 70962 w 277427"/>
                      <a:gd name="connsiteY19" fmla="*/ 154931 h 509413"/>
                      <a:gd name="connsiteX20" fmla="*/ 0 w 277427"/>
                      <a:gd name="connsiteY20" fmla="*/ 154931 h 509413"/>
                      <a:gd name="connsiteX21" fmla="*/ 0 w 277427"/>
                      <a:gd name="connsiteY21" fmla="*/ 118709 h 509413"/>
                      <a:gd name="connsiteX22" fmla="*/ 70222 w 277427"/>
                      <a:gd name="connsiteY22" fmla="*/ 112206 h 50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7427" h="509413">
                        <a:moveTo>
                          <a:pt x="70139" y="112206"/>
                        </a:moveTo>
                        <a:lnTo>
                          <a:pt x="80429" y="412"/>
                        </a:lnTo>
                        <a:lnTo>
                          <a:pt x="114757" y="0"/>
                        </a:lnTo>
                        <a:lnTo>
                          <a:pt x="114757" y="115581"/>
                        </a:lnTo>
                        <a:lnTo>
                          <a:pt x="260880" y="115581"/>
                        </a:lnTo>
                        <a:lnTo>
                          <a:pt x="260880" y="154849"/>
                        </a:lnTo>
                        <a:lnTo>
                          <a:pt x="114757" y="154849"/>
                        </a:lnTo>
                        <a:lnTo>
                          <a:pt x="114757" y="357857"/>
                        </a:lnTo>
                        <a:cubicBezTo>
                          <a:pt x="114757" y="380249"/>
                          <a:pt x="117392" y="398854"/>
                          <a:pt x="122579" y="413589"/>
                        </a:cubicBezTo>
                        <a:cubicBezTo>
                          <a:pt x="127765" y="428325"/>
                          <a:pt x="134762" y="440015"/>
                          <a:pt x="143406" y="448494"/>
                        </a:cubicBezTo>
                        <a:cubicBezTo>
                          <a:pt x="152050" y="456974"/>
                          <a:pt x="162011" y="462983"/>
                          <a:pt x="173206" y="466441"/>
                        </a:cubicBezTo>
                        <a:cubicBezTo>
                          <a:pt x="184403" y="469898"/>
                          <a:pt x="195928" y="471627"/>
                          <a:pt x="207947" y="471627"/>
                        </a:cubicBezTo>
                        <a:lnTo>
                          <a:pt x="277427" y="471627"/>
                        </a:lnTo>
                        <a:lnTo>
                          <a:pt x="277016" y="509413"/>
                        </a:lnTo>
                        <a:lnTo>
                          <a:pt x="204489" y="509413"/>
                        </a:lnTo>
                        <a:cubicBezTo>
                          <a:pt x="185391" y="509413"/>
                          <a:pt x="167691" y="506779"/>
                          <a:pt x="151474" y="501593"/>
                        </a:cubicBezTo>
                        <a:cubicBezTo>
                          <a:pt x="135173" y="496406"/>
                          <a:pt x="121096" y="487845"/>
                          <a:pt x="109160" y="476073"/>
                        </a:cubicBezTo>
                        <a:cubicBezTo>
                          <a:pt x="97223" y="464218"/>
                          <a:pt x="87838" y="448659"/>
                          <a:pt x="81088" y="429313"/>
                        </a:cubicBezTo>
                        <a:cubicBezTo>
                          <a:pt x="74338" y="409967"/>
                          <a:pt x="70962" y="386176"/>
                          <a:pt x="70962" y="357939"/>
                        </a:cubicBezTo>
                        <a:lnTo>
                          <a:pt x="70962" y="154931"/>
                        </a:lnTo>
                        <a:lnTo>
                          <a:pt x="0" y="154931"/>
                        </a:lnTo>
                        <a:lnTo>
                          <a:pt x="0" y="118709"/>
                        </a:lnTo>
                        <a:lnTo>
                          <a:pt x="70222" y="112206"/>
                        </a:lnTo>
                        <a:close/>
                      </a:path>
                    </a:pathLst>
                  </a:custGeom>
                  <a:solidFill>
                    <a:srgbClr val="1D1D1B"/>
                  </a:solidFill>
                  <a:ln w="8232" cap="flat">
                    <a:noFill/>
                    <a:prstDash val="solid"/>
                    <a:miter/>
                  </a:ln>
                </p:spPr>
                <p:txBody>
                  <a:bodyPr rtlCol="0" anchor="ctr"/>
                  <a:lstStyle/>
                  <a:p>
                    <a:endParaRPr lang="en-US"/>
                  </a:p>
                </p:txBody>
              </p:sp>
              <p:sp>
                <p:nvSpPr>
                  <p:cNvPr id="143" name="Forma Livre: Forma 142">
                    <a:extLst>
                      <a:ext uri="{FF2B5EF4-FFF2-40B4-BE49-F238E27FC236}">
                        <a16:creationId xmlns:a16="http://schemas.microsoft.com/office/drawing/2014/main" id="{CD8A260B-2961-78EE-8BC8-42DBEE116C64}"/>
                      </a:ext>
                    </a:extLst>
                  </p:cNvPr>
                  <p:cNvSpPr/>
                  <p:nvPr/>
                </p:nvSpPr>
                <p:spPr>
                  <a:xfrm>
                    <a:off x="10251488" y="5053557"/>
                    <a:ext cx="312252" cy="544153"/>
                  </a:xfrm>
                  <a:custGeom>
                    <a:avLst/>
                    <a:gdLst>
                      <a:gd name="connsiteX0" fmla="*/ 294469 w 312252"/>
                      <a:gd name="connsiteY0" fmla="*/ 544154 h 544153"/>
                      <a:gd name="connsiteX1" fmla="*/ 221942 w 312252"/>
                      <a:gd name="connsiteY1" fmla="*/ 544154 h 544153"/>
                      <a:gd name="connsiteX2" fmla="*/ 163575 w 312252"/>
                      <a:gd name="connsiteY2" fmla="*/ 535510 h 544153"/>
                      <a:gd name="connsiteX3" fmla="*/ 114346 w 312252"/>
                      <a:gd name="connsiteY3" fmla="*/ 505791 h 544153"/>
                      <a:gd name="connsiteX4" fmla="*/ 82076 w 312252"/>
                      <a:gd name="connsiteY4" fmla="*/ 452446 h 544153"/>
                      <a:gd name="connsiteX5" fmla="*/ 70962 w 312252"/>
                      <a:gd name="connsiteY5" fmla="*/ 375392 h 544153"/>
                      <a:gd name="connsiteX6" fmla="*/ 70962 w 312252"/>
                      <a:gd name="connsiteY6" fmla="*/ 189754 h 544153"/>
                      <a:gd name="connsiteX7" fmla="*/ 17370 w 312252"/>
                      <a:gd name="connsiteY7" fmla="*/ 189754 h 544153"/>
                      <a:gd name="connsiteX8" fmla="*/ 0 w 312252"/>
                      <a:gd name="connsiteY8" fmla="*/ 172384 h 544153"/>
                      <a:gd name="connsiteX9" fmla="*/ 0 w 312252"/>
                      <a:gd name="connsiteY9" fmla="*/ 136162 h 544153"/>
                      <a:gd name="connsiteX10" fmla="*/ 15805 w 312252"/>
                      <a:gd name="connsiteY10" fmla="*/ 118874 h 544153"/>
                      <a:gd name="connsiteX11" fmla="*/ 71620 w 312252"/>
                      <a:gd name="connsiteY11" fmla="*/ 113688 h 544153"/>
                      <a:gd name="connsiteX12" fmla="*/ 80593 w 312252"/>
                      <a:gd name="connsiteY12" fmla="*/ 16218 h 544153"/>
                      <a:gd name="connsiteX13" fmla="*/ 97717 w 312252"/>
                      <a:gd name="connsiteY13" fmla="*/ 412 h 544153"/>
                      <a:gd name="connsiteX14" fmla="*/ 132045 w 312252"/>
                      <a:gd name="connsiteY14" fmla="*/ 0 h 544153"/>
                      <a:gd name="connsiteX15" fmla="*/ 144476 w 312252"/>
                      <a:gd name="connsiteY15" fmla="*/ 5022 h 544153"/>
                      <a:gd name="connsiteX16" fmla="*/ 149662 w 312252"/>
                      <a:gd name="connsiteY16" fmla="*/ 17370 h 544153"/>
                      <a:gd name="connsiteX17" fmla="*/ 149662 w 312252"/>
                      <a:gd name="connsiteY17" fmla="*/ 115664 h 544153"/>
                      <a:gd name="connsiteX18" fmla="*/ 278415 w 312252"/>
                      <a:gd name="connsiteY18" fmla="*/ 115664 h 544153"/>
                      <a:gd name="connsiteX19" fmla="*/ 295785 w 312252"/>
                      <a:gd name="connsiteY19" fmla="*/ 133034 h 544153"/>
                      <a:gd name="connsiteX20" fmla="*/ 295785 w 312252"/>
                      <a:gd name="connsiteY20" fmla="*/ 172301 h 544153"/>
                      <a:gd name="connsiteX21" fmla="*/ 278415 w 312252"/>
                      <a:gd name="connsiteY21" fmla="*/ 189672 h 544153"/>
                      <a:gd name="connsiteX22" fmla="*/ 149662 w 312252"/>
                      <a:gd name="connsiteY22" fmla="*/ 189672 h 544153"/>
                      <a:gd name="connsiteX23" fmla="*/ 149662 w 312252"/>
                      <a:gd name="connsiteY23" fmla="*/ 375309 h 544153"/>
                      <a:gd name="connsiteX24" fmla="*/ 156496 w 312252"/>
                      <a:gd name="connsiteY24" fmla="*/ 425279 h 544153"/>
                      <a:gd name="connsiteX25" fmla="*/ 173125 w 312252"/>
                      <a:gd name="connsiteY25" fmla="*/ 453598 h 544153"/>
                      <a:gd name="connsiteX26" fmla="*/ 195764 w 312252"/>
                      <a:gd name="connsiteY26" fmla="*/ 467264 h 544153"/>
                      <a:gd name="connsiteX27" fmla="*/ 225400 w 312252"/>
                      <a:gd name="connsiteY27" fmla="*/ 471627 h 544153"/>
                      <a:gd name="connsiteX28" fmla="*/ 294880 w 312252"/>
                      <a:gd name="connsiteY28" fmla="*/ 471627 h 544153"/>
                      <a:gd name="connsiteX29" fmla="*/ 307228 w 312252"/>
                      <a:gd name="connsiteY29" fmla="*/ 476814 h 544153"/>
                      <a:gd name="connsiteX30" fmla="*/ 312250 w 312252"/>
                      <a:gd name="connsiteY30" fmla="*/ 489162 h 544153"/>
                      <a:gd name="connsiteX31" fmla="*/ 311839 w 312252"/>
                      <a:gd name="connsiteY31" fmla="*/ 526948 h 544153"/>
                      <a:gd name="connsiteX32" fmla="*/ 294469 w 312252"/>
                      <a:gd name="connsiteY32" fmla="*/ 544154 h 544153"/>
                      <a:gd name="connsiteX33" fmla="*/ 34822 w 312252"/>
                      <a:gd name="connsiteY33" fmla="*/ 154932 h 544153"/>
                      <a:gd name="connsiteX34" fmla="*/ 88415 w 312252"/>
                      <a:gd name="connsiteY34" fmla="*/ 154932 h 544153"/>
                      <a:gd name="connsiteX35" fmla="*/ 105785 w 312252"/>
                      <a:gd name="connsiteY35" fmla="*/ 172301 h 544153"/>
                      <a:gd name="connsiteX36" fmla="*/ 105785 w 312252"/>
                      <a:gd name="connsiteY36" fmla="*/ 375309 h 544153"/>
                      <a:gd name="connsiteX37" fmla="*/ 114922 w 312252"/>
                      <a:gd name="connsiteY37" fmla="*/ 440921 h 544153"/>
                      <a:gd name="connsiteX38" fmla="*/ 138796 w 312252"/>
                      <a:gd name="connsiteY38" fmla="*/ 481095 h 544153"/>
                      <a:gd name="connsiteX39" fmla="*/ 174194 w 312252"/>
                      <a:gd name="connsiteY39" fmla="*/ 502416 h 544153"/>
                      <a:gd name="connsiteX40" fmla="*/ 221942 w 312252"/>
                      <a:gd name="connsiteY40" fmla="*/ 509413 h 544153"/>
                      <a:gd name="connsiteX41" fmla="*/ 277262 w 312252"/>
                      <a:gd name="connsiteY41" fmla="*/ 509413 h 544153"/>
                      <a:gd name="connsiteX42" fmla="*/ 277262 w 312252"/>
                      <a:gd name="connsiteY42" fmla="*/ 506367 h 544153"/>
                      <a:gd name="connsiteX43" fmla="*/ 225400 w 312252"/>
                      <a:gd name="connsiteY43" fmla="*/ 506367 h 544153"/>
                      <a:gd name="connsiteX44" fmla="*/ 185555 w 312252"/>
                      <a:gd name="connsiteY44" fmla="*/ 500440 h 544153"/>
                      <a:gd name="connsiteX45" fmla="*/ 148674 w 312252"/>
                      <a:gd name="connsiteY45" fmla="*/ 478295 h 544153"/>
                      <a:gd name="connsiteX46" fmla="*/ 123649 w 312252"/>
                      <a:gd name="connsiteY46" fmla="*/ 436805 h 544153"/>
                      <a:gd name="connsiteX47" fmla="*/ 114840 w 312252"/>
                      <a:gd name="connsiteY47" fmla="*/ 375309 h 544153"/>
                      <a:gd name="connsiteX48" fmla="*/ 114840 w 312252"/>
                      <a:gd name="connsiteY48" fmla="*/ 172301 h 544153"/>
                      <a:gd name="connsiteX49" fmla="*/ 132210 w 312252"/>
                      <a:gd name="connsiteY49" fmla="*/ 154932 h 544153"/>
                      <a:gd name="connsiteX50" fmla="*/ 260963 w 312252"/>
                      <a:gd name="connsiteY50" fmla="*/ 154932 h 544153"/>
                      <a:gd name="connsiteX51" fmla="*/ 260963 w 312252"/>
                      <a:gd name="connsiteY51" fmla="*/ 150321 h 544153"/>
                      <a:gd name="connsiteX52" fmla="*/ 132210 w 312252"/>
                      <a:gd name="connsiteY52" fmla="*/ 150321 h 544153"/>
                      <a:gd name="connsiteX53" fmla="*/ 114840 w 312252"/>
                      <a:gd name="connsiteY53" fmla="*/ 132951 h 544153"/>
                      <a:gd name="connsiteX54" fmla="*/ 114840 w 312252"/>
                      <a:gd name="connsiteY54" fmla="*/ 34905 h 544153"/>
                      <a:gd name="connsiteX55" fmla="*/ 113687 w 312252"/>
                      <a:gd name="connsiteY55" fmla="*/ 34905 h 544153"/>
                      <a:gd name="connsiteX56" fmla="*/ 104797 w 312252"/>
                      <a:gd name="connsiteY56" fmla="*/ 131140 h 544153"/>
                      <a:gd name="connsiteX57" fmla="*/ 89073 w 312252"/>
                      <a:gd name="connsiteY57" fmla="*/ 146864 h 544153"/>
                      <a:gd name="connsiteX58" fmla="*/ 34658 w 312252"/>
                      <a:gd name="connsiteY58" fmla="*/ 151886 h 544153"/>
                      <a:gd name="connsiteX59" fmla="*/ 34658 w 312252"/>
                      <a:gd name="connsiteY59" fmla="*/ 154932 h 5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2252" h="544153">
                        <a:moveTo>
                          <a:pt x="294469" y="544154"/>
                        </a:moveTo>
                        <a:lnTo>
                          <a:pt x="221942" y="544154"/>
                        </a:lnTo>
                        <a:cubicBezTo>
                          <a:pt x="201196" y="544154"/>
                          <a:pt x="181521" y="541272"/>
                          <a:pt x="163575" y="535510"/>
                        </a:cubicBezTo>
                        <a:cubicBezTo>
                          <a:pt x="144805" y="529500"/>
                          <a:pt x="128176" y="519457"/>
                          <a:pt x="114346" y="505791"/>
                        </a:cubicBezTo>
                        <a:cubicBezTo>
                          <a:pt x="100516" y="492125"/>
                          <a:pt x="89650" y="474179"/>
                          <a:pt x="82076" y="452446"/>
                        </a:cubicBezTo>
                        <a:cubicBezTo>
                          <a:pt x="74749" y="431371"/>
                          <a:pt x="70962" y="405440"/>
                          <a:pt x="70962" y="375392"/>
                        </a:cubicBezTo>
                        <a:lnTo>
                          <a:pt x="70962" y="189754"/>
                        </a:lnTo>
                        <a:lnTo>
                          <a:pt x="17370" y="189754"/>
                        </a:lnTo>
                        <a:cubicBezTo>
                          <a:pt x="7820" y="189754"/>
                          <a:pt x="0" y="182016"/>
                          <a:pt x="0" y="172384"/>
                        </a:cubicBezTo>
                        <a:lnTo>
                          <a:pt x="0" y="136162"/>
                        </a:lnTo>
                        <a:cubicBezTo>
                          <a:pt x="0" y="127189"/>
                          <a:pt x="6832" y="119697"/>
                          <a:pt x="15805" y="118874"/>
                        </a:cubicBezTo>
                        <a:lnTo>
                          <a:pt x="71620" y="113688"/>
                        </a:lnTo>
                        <a:lnTo>
                          <a:pt x="80593" y="16218"/>
                        </a:lnTo>
                        <a:cubicBezTo>
                          <a:pt x="81417" y="7327"/>
                          <a:pt x="88826" y="576"/>
                          <a:pt x="97717" y="412"/>
                        </a:cubicBezTo>
                        <a:lnTo>
                          <a:pt x="132045" y="0"/>
                        </a:lnTo>
                        <a:cubicBezTo>
                          <a:pt x="136573" y="329"/>
                          <a:pt x="141184" y="1729"/>
                          <a:pt x="144476" y="5022"/>
                        </a:cubicBezTo>
                        <a:cubicBezTo>
                          <a:pt x="147769" y="8315"/>
                          <a:pt x="149662" y="12760"/>
                          <a:pt x="149662" y="17370"/>
                        </a:cubicBezTo>
                        <a:lnTo>
                          <a:pt x="149662" y="115664"/>
                        </a:lnTo>
                        <a:lnTo>
                          <a:pt x="278415" y="115664"/>
                        </a:lnTo>
                        <a:cubicBezTo>
                          <a:pt x="287965" y="115664"/>
                          <a:pt x="295785" y="123402"/>
                          <a:pt x="295785" y="133034"/>
                        </a:cubicBezTo>
                        <a:lnTo>
                          <a:pt x="295785" y="172301"/>
                        </a:lnTo>
                        <a:cubicBezTo>
                          <a:pt x="295785" y="181851"/>
                          <a:pt x="288047" y="189672"/>
                          <a:pt x="278415" y="189672"/>
                        </a:cubicBezTo>
                        <a:lnTo>
                          <a:pt x="149662" y="189672"/>
                        </a:lnTo>
                        <a:lnTo>
                          <a:pt x="149662" y="375309"/>
                        </a:lnTo>
                        <a:cubicBezTo>
                          <a:pt x="149662" y="395561"/>
                          <a:pt x="151967" y="412437"/>
                          <a:pt x="156496" y="425279"/>
                        </a:cubicBezTo>
                        <a:cubicBezTo>
                          <a:pt x="160777" y="437463"/>
                          <a:pt x="166374" y="447013"/>
                          <a:pt x="173125" y="453598"/>
                        </a:cubicBezTo>
                        <a:cubicBezTo>
                          <a:pt x="179793" y="460184"/>
                          <a:pt x="187202" y="464712"/>
                          <a:pt x="195764" y="467264"/>
                        </a:cubicBezTo>
                        <a:cubicBezTo>
                          <a:pt x="205230" y="470145"/>
                          <a:pt x="215192" y="471627"/>
                          <a:pt x="225400" y="471627"/>
                        </a:cubicBezTo>
                        <a:lnTo>
                          <a:pt x="294880" y="471627"/>
                        </a:lnTo>
                        <a:cubicBezTo>
                          <a:pt x="299490" y="471627"/>
                          <a:pt x="303935" y="473520"/>
                          <a:pt x="307228" y="476814"/>
                        </a:cubicBezTo>
                        <a:cubicBezTo>
                          <a:pt x="310521" y="480106"/>
                          <a:pt x="312332" y="484552"/>
                          <a:pt x="312250" y="489162"/>
                        </a:cubicBezTo>
                        <a:lnTo>
                          <a:pt x="311839" y="526948"/>
                        </a:lnTo>
                        <a:cubicBezTo>
                          <a:pt x="311756" y="536498"/>
                          <a:pt x="304017" y="544154"/>
                          <a:pt x="294469" y="544154"/>
                        </a:cubicBezTo>
                        <a:close/>
                        <a:moveTo>
                          <a:pt x="34822" y="154932"/>
                        </a:moveTo>
                        <a:lnTo>
                          <a:pt x="88415" y="154932"/>
                        </a:lnTo>
                        <a:cubicBezTo>
                          <a:pt x="97964" y="154932"/>
                          <a:pt x="105785" y="162670"/>
                          <a:pt x="105785" y="172301"/>
                        </a:cubicBezTo>
                        <a:lnTo>
                          <a:pt x="105785" y="375309"/>
                        </a:lnTo>
                        <a:cubicBezTo>
                          <a:pt x="105785" y="401488"/>
                          <a:pt x="108830" y="423550"/>
                          <a:pt x="114922" y="440921"/>
                        </a:cubicBezTo>
                        <a:cubicBezTo>
                          <a:pt x="120767" y="457632"/>
                          <a:pt x="128753" y="471133"/>
                          <a:pt x="138796" y="481095"/>
                        </a:cubicBezTo>
                        <a:cubicBezTo>
                          <a:pt x="148922" y="491055"/>
                          <a:pt x="160447" y="498053"/>
                          <a:pt x="174194" y="502416"/>
                        </a:cubicBezTo>
                        <a:cubicBezTo>
                          <a:pt x="188683" y="507026"/>
                          <a:pt x="204737" y="509413"/>
                          <a:pt x="221942" y="509413"/>
                        </a:cubicBezTo>
                        <a:lnTo>
                          <a:pt x="277262" y="509413"/>
                        </a:lnTo>
                        <a:lnTo>
                          <a:pt x="277262" y="506367"/>
                        </a:lnTo>
                        <a:cubicBezTo>
                          <a:pt x="277262" y="506367"/>
                          <a:pt x="225400" y="506367"/>
                          <a:pt x="225400" y="506367"/>
                        </a:cubicBezTo>
                        <a:cubicBezTo>
                          <a:pt x="211734" y="506367"/>
                          <a:pt x="198398" y="504391"/>
                          <a:pt x="185555" y="500440"/>
                        </a:cubicBezTo>
                        <a:cubicBezTo>
                          <a:pt x="171725" y="496242"/>
                          <a:pt x="159377" y="488750"/>
                          <a:pt x="148674" y="478295"/>
                        </a:cubicBezTo>
                        <a:cubicBezTo>
                          <a:pt x="138138" y="467923"/>
                          <a:pt x="129741" y="454010"/>
                          <a:pt x="123649" y="436805"/>
                        </a:cubicBezTo>
                        <a:cubicBezTo>
                          <a:pt x="117803" y="420258"/>
                          <a:pt x="114840" y="399512"/>
                          <a:pt x="114840" y="375309"/>
                        </a:cubicBezTo>
                        <a:lnTo>
                          <a:pt x="114840" y="172301"/>
                        </a:lnTo>
                        <a:cubicBezTo>
                          <a:pt x="114840" y="162752"/>
                          <a:pt x="122579" y="154932"/>
                          <a:pt x="132210" y="154932"/>
                        </a:cubicBezTo>
                        <a:lnTo>
                          <a:pt x="260963" y="154932"/>
                        </a:lnTo>
                        <a:lnTo>
                          <a:pt x="260963" y="150321"/>
                        </a:lnTo>
                        <a:lnTo>
                          <a:pt x="132210" y="150321"/>
                        </a:lnTo>
                        <a:cubicBezTo>
                          <a:pt x="122661" y="150321"/>
                          <a:pt x="114840" y="142583"/>
                          <a:pt x="114840" y="132951"/>
                        </a:cubicBezTo>
                        <a:lnTo>
                          <a:pt x="114840" y="34905"/>
                        </a:lnTo>
                        <a:lnTo>
                          <a:pt x="113687" y="34905"/>
                        </a:lnTo>
                        <a:cubicBezTo>
                          <a:pt x="113687" y="34905"/>
                          <a:pt x="104797" y="131140"/>
                          <a:pt x="104797" y="131140"/>
                        </a:cubicBezTo>
                        <a:cubicBezTo>
                          <a:pt x="104056" y="139455"/>
                          <a:pt x="97470" y="146041"/>
                          <a:pt x="89073" y="146864"/>
                        </a:cubicBezTo>
                        <a:lnTo>
                          <a:pt x="34658" y="151886"/>
                        </a:lnTo>
                        <a:lnTo>
                          <a:pt x="34658" y="154932"/>
                        </a:lnTo>
                        <a:close/>
                      </a:path>
                    </a:pathLst>
                  </a:custGeom>
                  <a:solidFill>
                    <a:srgbClr val="1D1D1B"/>
                  </a:solidFill>
                  <a:ln w="8232" cap="flat">
                    <a:noFill/>
                    <a:prstDash val="solid"/>
                    <a:miter/>
                  </a:ln>
                </p:spPr>
                <p:txBody>
                  <a:bodyPr rtlCol="0" anchor="ctr"/>
                  <a:lstStyle/>
                  <a:p>
                    <a:endParaRPr lang="en-US"/>
                  </a:p>
                </p:txBody>
              </p:sp>
            </p:grpSp>
            <p:grpSp>
              <p:nvGrpSpPr>
                <p:cNvPr id="133" name="Gráfico 23">
                  <a:extLst>
                    <a:ext uri="{FF2B5EF4-FFF2-40B4-BE49-F238E27FC236}">
                      <a16:creationId xmlns:a16="http://schemas.microsoft.com/office/drawing/2014/main" id="{F6E07DEE-6B2B-A298-9609-BF87978249E0}"/>
                    </a:ext>
                  </a:extLst>
                </p:cNvPr>
                <p:cNvGrpSpPr/>
                <p:nvPr/>
              </p:nvGrpSpPr>
              <p:grpSpPr>
                <a:xfrm>
                  <a:off x="10806261" y="5018076"/>
                  <a:ext cx="102573" cy="572390"/>
                  <a:chOff x="10806261" y="5018076"/>
                  <a:chExt cx="102573" cy="572390"/>
                </a:xfrm>
                <a:solidFill>
                  <a:srgbClr val="1D1D1B"/>
                </a:solidFill>
              </p:grpSpPr>
              <p:sp>
                <p:nvSpPr>
                  <p:cNvPr id="140" name="Forma Livre: Forma 139">
                    <a:extLst>
                      <a:ext uri="{FF2B5EF4-FFF2-40B4-BE49-F238E27FC236}">
                        <a16:creationId xmlns:a16="http://schemas.microsoft.com/office/drawing/2014/main" id="{43392B63-2CDC-0587-DC51-D27AF5166114}"/>
                      </a:ext>
                    </a:extLst>
                  </p:cNvPr>
                  <p:cNvSpPr/>
                  <p:nvPr/>
                </p:nvSpPr>
                <p:spPr>
                  <a:xfrm>
                    <a:off x="10823631" y="5035446"/>
                    <a:ext cx="67916" cy="537649"/>
                  </a:xfrm>
                  <a:custGeom>
                    <a:avLst/>
                    <a:gdLst>
                      <a:gd name="connsiteX0" fmla="*/ 0 w 67916"/>
                      <a:gd name="connsiteY0" fmla="*/ 31283 h 537649"/>
                      <a:gd name="connsiteX1" fmla="*/ 9549 w 67916"/>
                      <a:gd name="connsiteY1" fmla="*/ 9385 h 537649"/>
                      <a:gd name="connsiteX2" fmla="*/ 33999 w 67916"/>
                      <a:gd name="connsiteY2" fmla="*/ 0 h 537649"/>
                      <a:gd name="connsiteX3" fmla="*/ 58202 w 67916"/>
                      <a:gd name="connsiteY3" fmla="*/ 9385 h 537649"/>
                      <a:gd name="connsiteX4" fmla="*/ 67916 w 67916"/>
                      <a:gd name="connsiteY4" fmla="*/ 31283 h 537649"/>
                      <a:gd name="connsiteX5" fmla="*/ 58202 w 67916"/>
                      <a:gd name="connsiteY5" fmla="*/ 53592 h 537649"/>
                      <a:gd name="connsiteX6" fmla="*/ 33587 w 67916"/>
                      <a:gd name="connsiteY6" fmla="*/ 62565 h 537649"/>
                      <a:gd name="connsiteX7" fmla="*/ 9549 w 67916"/>
                      <a:gd name="connsiteY7" fmla="*/ 53427 h 537649"/>
                      <a:gd name="connsiteX8" fmla="*/ 0 w 67916"/>
                      <a:gd name="connsiteY8" fmla="*/ 31283 h 537649"/>
                      <a:gd name="connsiteX9" fmla="*/ 11443 w 67916"/>
                      <a:gd name="connsiteY9" fmla="*/ 537650 h 537649"/>
                      <a:gd name="connsiteX10" fmla="*/ 11443 w 67916"/>
                      <a:gd name="connsiteY10" fmla="*/ 151144 h 537649"/>
                      <a:gd name="connsiteX11" fmla="*/ 55733 w 67916"/>
                      <a:gd name="connsiteY11" fmla="*/ 151144 h 537649"/>
                      <a:gd name="connsiteX12" fmla="*/ 55733 w 67916"/>
                      <a:gd name="connsiteY12" fmla="*/ 537650 h 537649"/>
                      <a:gd name="connsiteX13" fmla="*/ 11443 w 67916"/>
                      <a:gd name="connsiteY13" fmla="*/ 537650 h 5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16" h="537649">
                        <a:moveTo>
                          <a:pt x="0" y="31283"/>
                        </a:moveTo>
                        <a:cubicBezTo>
                          <a:pt x="0" y="22886"/>
                          <a:pt x="3211" y="15559"/>
                          <a:pt x="9549" y="9385"/>
                        </a:cubicBezTo>
                        <a:cubicBezTo>
                          <a:pt x="15888" y="3210"/>
                          <a:pt x="24038" y="0"/>
                          <a:pt x="33999" y="0"/>
                        </a:cubicBezTo>
                        <a:cubicBezTo>
                          <a:pt x="43960" y="0"/>
                          <a:pt x="51699" y="3128"/>
                          <a:pt x="58202" y="9385"/>
                        </a:cubicBezTo>
                        <a:cubicBezTo>
                          <a:pt x="64706" y="15641"/>
                          <a:pt x="67916" y="22886"/>
                          <a:pt x="67916" y="31283"/>
                        </a:cubicBezTo>
                        <a:cubicBezTo>
                          <a:pt x="67916" y="40173"/>
                          <a:pt x="64706" y="47665"/>
                          <a:pt x="58202" y="53592"/>
                        </a:cubicBezTo>
                        <a:cubicBezTo>
                          <a:pt x="51699" y="59602"/>
                          <a:pt x="43548" y="62565"/>
                          <a:pt x="33587" y="62565"/>
                        </a:cubicBezTo>
                        <a:cubicBezTo>
                          <a:pt x="23627" y="62565"/>
                          <a:pt x="15888" y="59519"/>
                          <a:pt x="9549" y="53427"/>
                        </a:cubicBezTo>
                        <a:cubicBezTo>
                          <a:pt x="3211" y="47336"/>
                          <a:pt x="0" y="39926"/>
                          <a:pt x="0" y="31283"/>
                        </a:cubicBezTo>
                        <a:close/>
                        <a:moveTo>
                          <a:pt x="11443" y="537650"/>
                        </a:moveTo>
                        <a:lnTo>
                          <a:pt x="11443" y="151144"/>
                        </a:lnTo>
                        <a:lnTo>
                          <a:pt x="55733" y="151144"/>
                        </a:lnTo>
                        <a:lnTo>
                          <a:pt x="55733" y="537650"/>
                        </a:lnTo>
                        <a:lnTo>
                          <a:pt x="11443" y="537650"/>
                        </a:lnTo>
                        <a:close/>
                      </a:path>
                    </a:pathLst>
                  </a:custGeom>
                  <a:solidFill>
                    <a:srgbClr val="1D1D1B"/>
                  </a:solidFill>
                  <a:ln w="8232" cap="flat">
                    <a:noFill/>
                    <a:prstDash val="solid"/>
                    <a:miter/>
                  </a:ln>
                </p:spPr>
                <p:txBody>
                  <a:bodyPr rtlCol="0" anchor="ctr"/>
                  <a:lstStyle/>
                  <a:p>
                    <a:endParaRPr lang="en-US"/>
                  </a:p>
                </p:txBody>
              </p:sp>
              <p:sp>
                <p:nvSpPr>
                  <p:cNvPr id="141" name="Forma Livre: Forma 140">
                    <a:extLst>
                      <a:ext uri="{FF2B5EF4-FFF2-40B4-BE49-F238E27FC236}">
                        <a16:creationId xmlns:a16="http://schemas.microsoft.com/office/drawing/2014/main" id="{136F2006-B01B-1665-F3BA-B88724CBF5EB}"/>
                      </a:ext>
                    </a:extLst>
                  </p:cNvPr>
                  <p:cNvSpPr/>
                  <p:nvPr/>
                </p:nvSpPr>
                <p:spPr>
                  <a:xfrm>
                    <a:off x="10806261" y="5018076"/>
                    <a:ext cx="102573" cy="572390"/>
                  </a:xfrm>
                  <a:custGeom>
                    <a:avLst/>
                    <a:gdLst>
                      <a:gd name="connsiteX0" fmla="*/ 73103 w 102573"/>
                      <a:gd name="connsiteY0" fmla="*/ 572390 h 572390"/>
                      <a:gd name="connsiteX1" fmla="*/ 28813 w 102573"/>
                      <a:gd name="connsiteY1" fmla="*/ 572390 h 572390"/>
                      <a:gd name="connsiteX2" fmla="*/ 11443 w 102573"/>
                      <a:gd name="connsiteY2" fmla="*/ 555020 h 572390"/>
                      <a:gd name="connsiteX3" fmla="*/ 11443 w 102573"/>
                      <a:gd name="connsiteY3" fmla="*/ 168515 h 572390"/>
                      <a:gd name="connsiteX4" fmla="*/ 28813 w 102573"/>
                      <a:gd name="connsiteY4" fmla="*/ 151145 h 572390"/>
                      <a:gd name="connsiteX5" fmla="*/ 73103 w 102573"/>
                      <a:gd name="connsiteY5" fmla="*/ 151145 h 572390"/>
                      <a:gd name="connsiteX6" fmla="*/ 90473 w 102573"/>
                      <a:gd name="connsiteY6" fmla="*/ 168515 h 572390"/>
                      <a:gd name="connsiteX7" fmla="*/ 90473 w 102573"/>
                      <a:gd name="connsiteY7" fmla="*/ 555020 h 572390"/>
                      <a:gd name="connsiteX8" fmla="*/ 73103 w 102573"/>
                      <a:gd name="connsiteY8" fmla="*/ 572390 h 572390"/>
                      <a:gd name="connsiteX9" fmla="*/ 46183 w 102573"/>
                      <a:gd name="connsiteY9" fmla="*/ 537650 h 572390"/>
                      <a:gd name="connsiteX10" fmla="*/ 55732 w 102573"/>
                      <a:gd name="connsiteY10" fmla="*/ 537650 h 572390"/>
                      <a:gd name="connsiteX11" fmla="*/ 55732 w 102573"/>
                      <a:gd name="connsiteY11" fmla="*/ 185803 h 572390"/>
                      <a:gd name="connsiteX12" fmla="*/ 46183 w 102573"/>
                      <a:gd name="connsiteY12" fmla="*/ 185803 h 572390"/>
                      <a:gd name="connsiteX13" fmla="*/ 46183 w 102573"/>
                      <a:gd name="connsiteY13" fmla="*/ 537650 h 572390"/>
                      <a:gd name="connsiteX14" fmla="*/ 50957 w 102573"/>
                      <a:gd name="connsiteY14" fmla="*/ 97306 h 572390"/>
                      <a:gd name="connsiteX15" fmla="*/ 14900 w 102573"/>
                      <a:gd name="connsiteY15" fmla="*/ 83311 h 572390"/>
                      <a:gd name="connsiteX16" fmla="*/ 0 w 102573"/>
                      <a:gd name="connsiteY16" fmla="*/ 48653 h 572390"/>
                      <a:gd name="connsiteX17" fmla="*/ 14735 w 102573"/>
                      <a:gd name="connsiteY17" fmla="*/ 14324 h 572390"/>
                      <a:gd name="connsiteX18" fmla="*/ 51287 w 102573"/>
                      <a:gd name="connsiteY18" fmla="*/ 0 h 572390"/>
                      <a:gd name="connsiteX19" fmla="*/ 87509 w 102573"/>
                      <a:gd name="connsiteY19" fmla="*/ 14242 h 572390"/>
                      <a:gd name="connsiteX20" fmla="*/ 102574 w 102573"/>
                      <a:gd name="connsiteY20" fmla="*/ 48735 h 572390"/>
                      <a:gd name="connsiteX21" fmla="*/ 87262 w 102573"/>
                      <a:gd name="connsiteY21" fmla="*/ 83805 h 572390"/>
                      <a:gd name="connsiteX22" fmla="*/ 50875 w 102573"/>
                      <a:gd name="connsiteY22" fmla="*/ 97388 h 572390"/>
                      <a:gd name="connsiteX23" fmla="*/ 51369 w 102573"/>
                      <a:gd name="connsiteY23" fmla="*/ 34740 h 572390"/>
                      <a:gd name="connsiteX24" fmla="*/ 39103 w 102573"/>
                      <a:gd name="connsiteY24" fmla="*/ 39103 h 572390"/>
                      <a:gd name="connsiteX25" fmla="*/ 34740 w 102573"/>
                      <a:gd name="connsiteY25" fmla="*/ 48653 h 572390"/>
                      <a:gd name="connsiteX26" fmla="*/ 38939 w 102573"/>
                      <a:gd name="connsiteY26" fmla="*/ 58284 h 572390"/>
                      <a:gd name="connsiteX27" fmla="*/ 50957 w 102573"/>
                      <a:gd name="connsiteY27" fmla="*/ 62565 h 572390"/>
                      <a:gd name="connsiteX28" fmla="*/ 63800 w 102573"/>
                      <a:gd name="connsiteY28" fmla="*/ 58202 h 572390"/>
                      <a:gd name="connsiteX29" fmla="*/ 67916 w 102573"/>
                      <a:gd name="connsiteY29" fmla="*/ 48653 h 572390"/>
                      <a:gd name="connsiteX30" fmla="*/ 63553 w 102573"/>
                      <a:gd name="connsiteY30" fmla="*/ 39268 h 572390"/>
                      <a:gd name="connsiteX31" fmla="*/ 51369 w 102573"/>
                      <a:gd name="connsiteY31" fmla="*/ 34740 h 5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573" h="572390">
                        <a:moveTo>
                          <a:pt x="73103" y="572390"/>
                        </a:moveTo>
                        <a:lnTo>
                          <a:pt x="28813" y="572390"/>
                        </a:lnTo>
                        <a:cubicBezTo>
                          <a:pt x="19263" y="572390"/>
                          <a:pt x="11443" y="564652"/>
                          <a:pt x="11443" y="555020"/>
                        </a:cubicBezTo>
                        <a:lnTo>
                          <a:pt x="11443" y="168515"/>
                        </a:lnTo>
                        <a:cubicBezTo>
                          <a:pt x="11443" y="158965"/>
                          <a:pt x="19181" y="151145"/>
                          <a:pt x="28813" y="151145"/>
                        </a:cubicBezTo>
                        <a:lnTo>
                          <a:pt x="73103" y="151145"/>
                        </a:lnTo>
                        <a:cubicBezTo>
                          <a:pt x="82651" y="151145"/>
                          <a:pt x="90473" y="158883"/>
                          <a:pt x="90473" y="168515"/>
                        </a:cubicBezTo>
                        <a:lnTo>
                          <a:pt x="90473" y="555020"/>
                        </a:lnTo>
                        <a:cubicBezTo>
                          <a:pt x="90473" y="564569"/>
                          <a:pt x="82734" y="572390"/>
                          <a:pt x="73103" y="572390"/>
                        </a:cubicBezTo>
                        <a:close/>
                        <a:moveTo>
                          <a:pt x="46183" y="537650"/>
                        </a:moveTo>
                        <a:lnTo>
                          <a:pt x="55732" y="537650"/>
                        </a:lnTo>
                        <a:lnTo>
                          <a:pt x="55732" y="185803"/>
                        </a:lnTo>
                        <a:lnTo>
                          <a:pt x="46183" y="185803"/>
                        </a:lnTo>
                        <a:lnTo>
                          <a:pt x="46183" y="537650"/>
                        </a:lnTo>
                        <a:close/>
                        <a:moveTo>
                          <a:pt x="50957" y="97306"/>
                        </a:moveTo>
                        <a:cubicBezTo>
                          <a:pt x="36880" y="97306"/>
                          <a:pt x="24450" y="92449"/>
                          <a:pt x="14900" y="83311"/>
                        </a:cubicBezTo>
                        <a:cubicBezTo>
                          <a:pt x="5186" y="73926"/>
                          <a:pt x="0" y="61989"/>
                          <a:pt x="0" y="48653"/>
                        </a:cubicBezTo>
                        <a:cubicBezTo>
                          <a:pt x="0" y="35317"/>
                          <a:pt x="5104" y="23791"/>
                          <a:pt x="14735" y="14324"/>
                        </a:cubicBezTo>
                        <a:cubicBezTo>
                          <a:pt x="24285" y="4939"/>
                          <a:pt x="36963" y="0"/>
                          <a:pt x="51287" y="0"/>
                        </a:cubicBezTo>
                        <a:cubicBezTo>
                          <a:pt x="65611" y="0"/>
                          <a:pt x="77877" y="4939"/>
                          <a:pt x="87509" y="14242"/>
                        </a:cubicBezTo>
                        <a:cubicBezTo>
                          <a:pt x="97387" y="23709"/>
                          <a:pt x="102574" y="35646"/>
                          <a:pt x="102574" y="48735"/>
                        </a:cubicBezTo>
                        <a:cubicBezTo>
                          <a:pt x="102574" y="62483"/>
                          <a:pt x="97305" y="74584"/>
                          <a:pt x="87262" y="83805"/>
                        </a:cubicBezTo>
                        <a:cubicBezTo>
                          <a:pt x="77547" y="92778"/>
                          <a:pt x="65281" y="97388"/>
                          <a:pt x="50875" y="97388"/>
                        </a:cubicBezTo>
                        <a:close/>
                        <a:moveTo>
                          <a:pt x="51369" y="34740"/>
                        </a:moveTo>
                        <a:cubicBezTo>
                          <a:pt x="44453" y="34740"/>
                          <a:pt x="41161" y="37128"/>
                          <a:pt x="39103" y="39103"/>
                        </a:cubicBezTo>
                        <a:cubicBezTo>
                          <a:pt x="36057" y="42067"/>
                          <a:pt x="34740" y="44948"/>
                          <a:pt x="34740" y="48653"/>
                        </a:cubicBezTo>
                        <a:cubicBezTo>
                          <a:pt x="34740" y="52522"/>
                          <a:pt x="35975" y="55403"/>
                          <a:pt x="38939" y="58284"/>
                        </a:cubicBezTo>
                        <a:cubicBezTo>
                          <a:pt x="40997" y="60260"/>
                          <a:pt x="44290" y="62565"/>
                          <a:pt x="50957" y="62565"/>
                        </a:cubicBezTo>
                        <a:cubicBezTo>
                          <a:pt x="58202" y="62565"/>
                          <a:pt x="61742" y="60096"/>
                          <a:pt x="63800" y="58202"/>
                        </a:cubicBezTo>
                        <a:cubicBezTo>
                          <a:pt x="66764" y="55485"/>
                          <a:pt x="67916" y="52687"/>
                          <a:pt x="67916" y="48653"/>
                        </a:cubicBezTo>
                        <a:cubicBezTo>
                          <a:pt x="67916" y="46101"/>
                          <a:pt x="67422" y="42972"/>
                          <a:pt x="63553" y="39268"/>
                        </a:cubicBezTo>
                        <a:cubicBezTo>
                          <a:pt x="60260" y="36140"/>
                          <a:pt x="56556" y="34740"/>
                          <a:pt x="51369" y="34740"/>
                        </a:cubicBezTo>
                        <a:close/>
                      </a:path>
                    </a:pathLst>
                  </a:custGeom>
                  <a:solidFill>
                    <a:srgbClr val="1D1D1B"/>
                  </a:solidFill>
                  <a:ln w="8232" cap="flat">
                    <a:noFill/>
                    <a:prstDash val="solid"/>
                    <a:miter/>
                  </a:ln>
                </p:spPr>
                <p:txBody>
                  <a:bodyPr rtlCol="0" anchor="ctr"/>
                  <a:lstStyle/>
                  <a:p>
                    <a:endParaRPr lang="en-US"/>
                  </a:p>
                </p:txBody>
              </p:sp>
            </p:grpSp>
            <p:grpSp>
              <p:nvGrpSpPr>
                <p:cNvPr id="134" name="Gráfico 23">
                  <a:extLst>
                    <a:ext uri="{FF2B5EF4-FFF2-40B4-BE49-F238E27FC236}">
                      <a16:creationId xmlns:a16="http://schemas.microsoft.com/office/drawing/2014/main" id="{20AD985C-ACDD-D750-A8EA-09199345D2C8}"/>
                    </a:ext>
                  </a:extLst>
                </p:cNvPr>
                <p:cNvGrpSpPr/>
                <p:nvPr/>
              </p:nvGrpSpPr>
              <p:grpSpPr>
                <a:xfrm>
                  <a:off x="11127536" y="5169220"/>
                  <a:ext cx="413649" cy="421245"/>
                  <a:chOff x="11127536" y="5169220"/>
                  <a:chExt cx="413649" cy="421245"/>
                </a:xfrm>
                <a:solidFill>
                  <a:srgbClr val="1D1D1B"/>
                </a:solidFill>
              </p:grpSpPr>
              <p:sp>
                <p:nvSpPr>
                  <p:cNvPr id="138" name="Forma Livre: Forma 137">
                    <a:extLst>
                      <a:ext uri="{FF2B5EF4-FFF2-40B4-BE49-F238E27FC236}">
                        <a16:creationId xmlns:a16="http://schemas.microsoft.com/office/drawing/2014/main" id="{633EB370-09C3-F111-78F7-F51CCEB541AE}"/>
                      </a:ext>
                    </a:extLst>
                  </p:cNvPr>
                  <p:cNvSpPr/>
                  <p:nvPr/>
                </p:nvSpPr>
                <p:spPr>
                  <a:xfrm>
                    <a:off x="11144854" y="5186590"/>
                    <a:ext cx="378930" cy="386505"/>
                  </a:xfrm>
                  <a:custGeom>
                    <a:avLst/>
                    <a:gdLst>
                      <a:gd name="connsiteX0" fmla="*/ 331595 w 378930"/>
                      <a:gd name="connsiteY0" fmla="*/ 0 h 386505"/>
                      <a:gd name="connsiteX1" fmla="*/ 378931 w 378930"/>
                      <a:gd name="connsiteY1" fmla="*/ 0 h 386505"/>
                      <a:gd name="connsiteX2" fmla="*/ 210664 w 378930"/>
                      <a:gd name="connsiteY2" fmla="*/ 386505 h 386505"/>
                      <a:gd name="connsiteX3" fmla="*/ 168267 w 378930"/>
                      <a:gd name="connsiteY3" fmla="*/ 386505 h 386505"/>
                      <a:gd name="connsiteX4" fmla="*/ 0 w 378930"/>
                      <a:gd name="connsiteY4" fmla="*/ 0 h 386505"/>
                      <a:gd name="connsiteX5" fmla="*/ 47336 w 378930"/>
                      <a:gd name="connsiteY5" fmla="*/ 0 h 386505"/>
                      <a:gd name="connsiteX6" fmla="*/ 189260 w 378930"/>
                      <a:gd name="connsiteY6" fmla="*/ 330032 h 386505"/>
                      <a:gd name="connsiteX7" fmla="*/ 331595 w 378930"/>
                      <a:gd name="connsiteY7"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930" h="386505">
                        <a:moveTo>
                          <a:pt x="331595" y="0"/>
                        </a:moveTo>
                        <a:lnTo>
                          <a:pt x="378931" y="0"/>
                        </a:lnTo>
                        <a:lnTo>
                          <a:pt x="210664" y="386505"/>
                        </a:lnTo>
                        <a:lnTo>
                          <a:pt x="168267" y="386505"/>
                        </a:lnTo>
                        <a:lnTo>
                          <a:pt x="0" y="0"/>
                        </a:lnTo>
                        <a:lnTo>
                          <a:pt x="47336" y="0"/>
                        </a:lnTo>
                        <a:lnTo>
                          <a:pt x="189260" y="330032"/>
                        </a:lnTo>
                        <a:lnTo>
                          <a:pt x="331595" y="0"/>
                        </a:lnTo>
                        <a:close/>
                      </a:path>
                    </a:pathLst>
                  </a:custGeom>
                  <a:solidFill>
                    <a:srgbClr val="1D1D1B"/>
                  </a:solidFill>
                  <a:ln w="8232" cap="flat">
                    <a:noFill/>
                    <a:prstDash val="solid"/>
                    <a:miter/>
                  </a:ln>
                </p:spPr>
                <p:txBody>
                  <a:bodyPr rtlCol="0" anchor="ctr"/>
                  <a:lstStyle/>
                  <a:p>
                    <a:endParaRPr lang="en-US"/>
                  </a:p>
                </p:txBody>
              </p:sp>
              <p:sp>
                <p:nvSpPr>
                  <p:cNvPr id="139" name="Forma Livre: Forma 138">
                    <a:extLst>
                      <a:ext uri="{FF2B5EF4-FFF2-40B4-BE49-F238E27FC236}">
                        <a16:creationId xmlns:a16="http://schemas.microsoft.com/office/drawing/2014/main" id="{C27781DE-1A22-F77E-A444-80FE6BFD47CD}"/>
                      </a:ext>
                    </a:extLst>
                  </p:cNvPr>
                  <p:cNvSpPr/>
                  <p:nvPr/>
                </p:nvSpPr>
                <p:spPr>
                  <a:xfrm>
                    <a:off x="11127536" y="5169220"/>
                    <a:ext cx="413649" cy="421245"/>
                  </a:xfrm>
                  <a:custGeom>
                    <a:avLst/>
                    <a:gdLst>
                      <a:gd name="connsiteX0" fmla="*/ 227982 w 413649"/>
                      <a:gd name="connsiteY0" fmla="*/ 421245 h 421245"/>
                      <a:gd name="connsiteX1" fmla="*/ 185585 w 413649"/>
                      <a:gd name="connsiteY1" fmla="*/ 421245 h 421245"/>
                      <a:gd name="connsiteX2" fmla="*/ 169698 w 413649"/>
                      <a:gd name="connsiteY2" fmla="*/ 410790 h 421245"/>
                      <a:gd name="connsiteX3" fmla="*/ 1430 w 413649"/>
                      <a:gd name="connsiteY3" fmla="*/ 24285 h 421245"/>
                      <a:gd name="connsiteX4" fmla="*/ 2829 w 413649"/>
                      <a:gd name="connsiteY4" fmla="*/ 7821 h 421245"/>
                      <a:gd name="connsiteX5" fmla="*/ 17318 w 413649"/>
                      <a:gd name="connsiteY5" fmla="*/ 0 h 421245"/>
                      <a:gd name="connsiteX6" fmla="*/ 64654 w 413649"/>
                      <a:gd name="connsiteY6" fmla="*/ 0 h 421245"/>
                      <a:gd name="connsiteX7" fmla="*/ 80624 w 413649"/>
                      <a:gd name="connsiteY7" fmla="*/ 10537 h 421245"/>
                      <a:gd name="connsiteX8" fmla="*/ 206661 w 413649"/>
                      <a:gd name="connsiteY8" fmla="*/ 303524 h 421245"/>
                      <a:gd name="connsiteX9" fmla="*/ 333026 w 413649"/>
                      <a:gd name="connsiteY9" fmla="*/ 10455 h 421245"/>
                      <a:gd name="connsiteX10" fmla="*/ 348996 w 413649"/>
                      <a:gd name="connsiteY10" fmla="*/ 0 h 421245"/>
                      <a:gd name="connsiteX11" fmla="*/ 396332 w 413649"/>
                      <a:gd name="connsiteY11" fmla="*/ 0 h 421245"/>
                      <a:gd name="connsiteX12" fmla="*/ 410820 w 413649"/>
                      <a:gd name="connsiteY12" fmla="*/ 7821 h 421245"/>
                      <a:gd name="connsiteX13" fmla="*/ 412220 w 413649"/>
                      <a:gd name="connsiteY13" fmla="*/ 24285 h 421245"/>
                      <a:gd name="connsiteX14" fmla="*/ 243952 w 413649"/>
                      <a:gd name="connsiteY14" fmla="*/ 410790 h 421245"/>
                      <a:gd name="connsiteX15" fmla="*/ 228064 w 413649"/>
                      <a:gd name="connsiteY15" fmla="*/ 421245 h 421245"/>
                      <a:gd name="connsiteX16" fmla="*/ 196946 w 413649"/>
                      <a:gd name="connsiteY16" fmla="*/ 386505 h 421245"/>
                      <a:gd name="connsiteX17" fmla="*/ 216539 w 413649"/>
                      <a:gd name="connsiteY17" fmla="*/ 386505 h 421245"/>
                      <a:gd name="connsiteX18" fmla="*/ 369659 w 413649"/>
                      <a:gd name="connsiteY18" fmla="*/ 34658 h 421245"/>
                      <a:gd name="connsiteX19" fmla="*/ 360274 w 413649"/>
                      <a:gd name="connsiteY19" fmla="*/ 34658 h 421245"/>
                      <a:gd name="connsiteX20" fmla="*/ 222466 w 413649"/>
                      <a:gd name="connsiteY20" fmla="*/ 354235 h 421245"/>
                      <a:gd name="connsiteX21" fmla="*/ 206496 w 413649"/>
                      <a:gd name="connsiteY21" fmla="*/ 364690 h 421245"/>
                      <a:gd name="connsiteX22" fmla="*/ 206496 w 413649"/>
                      <a:gd name="connsiteY22" fmla="*/ 364690 h 421245"/>
                      <a:gd name="connsiteX23" fmla="*/ 190525 w 413649"/>
                      <a:gd name="connsiteY23" fmla="*/ 354152 h 421245"/>
                      <a:gd name="connsiteX24" fmla="*/ 53128 w 413649"/>
                      <a:gd name="connsiteY24" fmla="*/ 34575 h 421245"/>
                      <a:gd name="connsiteX25" fmla="*/ 43744 w 413649"/>
                      <a:gd name="connsiteY25" fmla="*/ 34575 h 421245"/>
                      <a:gd name="connsiteX26" fmla="*/ 196864 w 413649"/>
                      <a:gd name="connsiteY26" fmla="*/ 386423 h 42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649" h="421245">
                        <a:moveTo>
                          <a:pt x="227982" y="421245"/>
                        </a:moveTo>
                        <a:lnTo>
                          <a:pt x="185585" y="421245"/>
                        </a:lnTo>
                        <a:cubicBezTo>
                          <a:pt x="178671" y="421245"/>
                          <a:pt x="172414" y="417129"/>
                          <a:pt x="169698" y="410790"/>
                        </a:cubicBezTo>
                        <a:lnTo>
                          <a:pt x="1430" y="24285"/>
                        </a:lnTo>
                        <a:cubicBezTo>
                          <a:pt x="-876" y="18934"/>
                          <a:pt x="-381" y="12760"/>
                          <a:pt x="2829" y="7821"/>
                        </a:cubicBezTo>
                        <a:cubicBezTo>
                          <a:pt x="6040" y="2963"/>
                          <a:pt x="11473" y="0"/>
                          <a:pt x="17318" y="0"/>
                        </a:cubicBezTo>
                        <a:lnTo>
                          <a:pt x="64654" y="0"/>
                        </a:lnTo>
                        <a:cubicBezTo>
                          <a:pt x="71569" y="0"/>
                          <a:pt x="77825" y="4116"/>
                          <a:pt x="80624" y="10537"/>
                        </a:cubicBezTo>
                        <a:lnTo>
                          <a:pt x="206661" y="303524"/>
                        </a:lnTo>
                        <a:lnTo>
                          <a:pt x="333026" y="10455"/>
                        </a:lnTo>
                        <a:cubicBezTo>
                          <a:pt x="335742" y="4116"/>
                          <a:pt x="341999" y="0"/>
                          <a:pt x="348996" y="0"/>
                        </a:cubicBezTo>
                        <a:lnTo>
                          <a:pt x="396332" y="0"/>
                        </a:lnTo>
                        <a:cubicBezTo>
                          <a:pt x="402177" y="0"/>
                          <a:pt x="407610" y="2963"/>
                          <a:pt x="410820" y="7821"/>
                        </a:cubicBezTo>
                        <a:cubicBezTo>
                          <a:pt x="414031" y="12760"/>
                          <a:pt x="414526" y="18934"/>
                          <a:pt x="412220" y="24285"/>
                        </a:cubicBezTo>
                        <a:lnTo>
                          <a:pt x="243952" y="410790"/>
                        </a:lnTo>
                        <a:cubicBezTo>
                          <a:pt x="241153" y="417129"/>
                          <a:pt x="234979" y="421245"/>
                          <a:pt x="228064" y="421245"/>
                        </a:cubicBezTo>
                        <a:close/>
                        <a:moveTo>
                          <a:pt x="196946" y="386505"/>
                        </a:moveTo>
                        <a:lnTo>
                          <a:pt x="216539" y="386505"/>
                        </a:lnTo>
                        <a:lnTo>
                          <a:pt x="369659" y="34658"/>
                        </a:lnTo>
                        <a:lnTo>
                          <a:pt x="360274" y="34658"/>
                        </a:lnTo>
                        <a:lnTo>
                          <a:pt x="222466" y="354235"/>
                        </a:lnTo>
                        <a:cubicBezTo>
                          <a:pt x="219750" y="360574"/>
                          <a:pt x="213493" y="364690"/>
                          <a:pt x="206496" y="364690"/>
                        </a:cubicBezTo>
                        <a:lnTo>
                          <a:pt x="206496" y="364690"/>
                        </a:lnTo>
                        <a:cubicBezTo>
                          <a:pt x="199580" y="364690"/>
                          <a:pt x="193324" y="360574"/>
                          <a:pt x="190525" y="354152"/>
                        </a:cubicBezTo>
                        <a:lnTo>
                          <a:pt x="53128" y="34575"/>
                        </a:lnTo>
                        <a:lnTo>
                          <a:pt x="43744" y="34575"/>
                        </a:lnTo>
                        <a:lnTo>
                          <a:pt x="196864" y="386423"/>
                        </a:lnTo>
                        <a:close/>
                      </a:path>
                    </a:pathLst>
                  </a:custGeom>
                  <a:solidFill>
                    <a:srgbClr val="1D1D1B"/>
                  </a:solidFill>
                  <a:ln w="8232" cap="flat">
                    <a:noFill/>
                    <a:prstDash val="solid"/>
                    <a:miter/>
                  </a:ln>
                </p:spPr>
                <p:txBody>
                  <a:bodyPr rtlCol="0" anchor="ctr"/>
                  <a:lstStyle/>
                  <a:p>
                    <a:endParaRPr lang="en-US"/>
                  </a:p>
                </p:txBody>
              </p:sp>
            </p:grpSp>
            <p:grpSp>
              <p:nvGrpSpPr>
                <p:cNvPr id="135" name="Gráfico 23">
                  <a:extLst>
                    <a:ext uri="{FF2B5EF4-FFF2-40B4-BE49-F238E27FC236}">
                      <a16:creationId xmlns:a16="http://schemas.microsoft.com/office/drawing/2014/main" id="{F159B527-5373-4EDE-5E6D-305F8B586BD9}"/>
                    </a:ext>
                  </a:extLst>
                </p:cNvPr>
                <p:cNvGrpSpPr/>
                <p:nvPr/>
              </p:nvGrpSpPr>
              <p:grpSpPr>
                <a:xfrm>
                  <a:off x="11731898" y="5158848"/>
                  <a:ext cx="452692" cy="441908"/>
                  <a:chOff x="11731898" y="5158848"/>
                  <a:chExt cx="452692" cy="441908"/>
                </a:xfrm>
                <a:solidFill>
                  <a:srgbClr val="1D1D1B"/>
                </a:solidFill>
              </p:grpSpPr>
              <p:sp>
                <p:nvSpPr>
                  <p:cNvPr id="136" name="Forma Livre: Forma 135">
                    <a:extLst>
                      <a:ext uri="{FF2B5EF4-FFF2-40B4-BE49-F238E27FC236}">
                        <a16:creationId xmlns:a16="http://schemas.microsoft.com/office/drawing/2014/main" id="{B9E0B75F-D9A6-412F-24AA-1E6597EA6E7F}"/>
                      </a:ext>
                    </a:extLst>
                  </p:cNvPr>
                  <p:cNvSpPr/>
                  <p:nvPr/>
                </p:nvSpPr>
                <p:spPr>
                  <a:xfrm>
                    <a:off x="11749185" y="5176300"/>
                    <a:ext cx="417787" cy="407003"/>
                  </a:xfrm>
                  <a:custGeom>
                    <a:avLst/>
                    <a:gdLst>
                      <a:gd name="connsiteX0" fmla="*/ 0 w 417787"/>
                      <a:gd name="connsiteY0" fmla="*/ 203337 h 407003"/>
                      <a:gd name="connsiteX1" fmla="*/ 15642 w 417787"/>
                      <a:gd name="connsiteY1" fmla="*/ 123813 h 407003"/>
                      <a:gd name="connsiteX2" fmla="*/ 59108 w 417787"/>
                      <a:gd name="connsiteY2" fmla="*/ 59108 h 407003"/>
                      <a:gd name="connsiteX3" fmla="*/ 124719 w 417787"/>
                      <a:gd name="connsiteY3" fmla="*/ 15806 h 407003"/>
                      <a:gd name="connsiteX4" fmla="*/ 206384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3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3 w 417787"/>
                      <a:gd name="connsiteY13" fmla="*/ 317766 h 407003"/>
                      <a:gd name="connsiteX14" fmla="*/ 345591 w 417787"/>
                      <a:gd name="connsiteY14" fmla="*/ 353082 h 407003"/>
                      <a:gd name="connsiteX15" fmla="*/ 306324 w 417787"/>
                      <a:gd name="connsiteY15" fmla="*/ 381319 h 407003"/>
                      <a:gd name="connsiteX16" fmla="*/ 259399 w 417787"/>
                      <a:gd name="connsiteY16" fmla="*/ 400171 h 407003"/>
                      <a:gd name="connsiteX17" fmla="*/ 206384 w 417787"/>
                      <a:gd name="connsiteY17" fmla="*/ 407004 h 407003"/>
                      <a:gd name="connsiteX18" fmla="*/ 124719 w 417787"/>
                      <a:gd name="connsiteY18" fmla="*/ 391198 h 407003"/>
                      <a:gd name="connsiteX19" fmla="*/ 59273 w 417787"/>
                      <a:gd name="connsiteY19" fmla="*/ 347896 h 407003"/>
                      <a:gd name="connsiteX20" fmla="*/ 15806 w 417787"/>
                      <a:gd name="connsiteY20" fmla="*/ 283191 h 407003"/>
                      <a:gd name="connsiteX21" fmla="*/ 0 w 417787"/>
                      <a:gd name="connsiteY21" fmla="*/ 203255 h 407003"/>
                      <a:gd name="connsiteX22" fmla="*/ 44290 w 417787"/>
                      <a:gd name="connsiteY22" fmla="*/ 203337 h 407003"/>
                      <a:gd name="connsiteX23" fmla="*/ 57297 w 417787"/>
                      <a:gd name="connsiteY23" fmla="*/ 268619 h 407003"/>
                      <a:gd name="connsiteX24" fmla="*/ 92778 w 417787"/>
                      <a:gd name="connsiteY24" fmla="*/ 320730 h 407003"/>
                      <a:gd name="connsiteX25" fmla="*/ 145465 w 417787"/>
                      <a:gd name="connsiteY25" fmla="*/ 355305 h 407003"/>
                      <a:gd name="connsiteX26" fmla="*/ 209923 w 417787"/>
                      <a:gd name="connsiteY26" fmla="*/ 367900 h 407003"/>
                      <a:gd name="connsiteX27" fmla="*/ 274382 w 417787"/>
                      <a:gd name="connsiteY27" fmla="*/ 355470 h 407003"/>
                      <a:gd name="connsiteX28" fmla="*/ 327233 w 417787"/>
                      <a:gd name="connsiteY28" fmla="*/ 320894 h 407003"/>
                      <a:gd name="connsiteX29" fmla="*/ 362879 w 417787"/>
                      <a:gd name="connsiteY29" fmla="*/ 268784 h 407003"/>
                      <a:gd name="connsiteX30" fmla="*/ 375886 w 417787"/>
                      <a:gd name="connsiteY30" fmla="*/ 203337 h 407003"/>
                      <a:gd name="connsiteX31" fmla="*/ 362715 w 417787"/>
                      <a:gd name="connsiteY31" fmla="*/ 138302 h 407003"/>
                      <a:gd name="connsiteX32" fmla="*/ 327068 w 417787"/>
                      <a:gd name="connsiteY32" fmla="*/ 86439 h 407003"/>
                      <a:gd name="connsiteX33" fmla="*/ 274382 w 417787"/>
                      <a:gd name="connsiteY33" fmla="*/ 51946 h 407003"/>
                      <a:gd name="connsiteX34" fmla="*/ 209923 w 417787"/>
                      <a:gd name="connsiteY34" fmla="*/ 39350 h 407003"/>
                      <a:gd name="connsiteX35" fmla="*/ 145217 w 417787"/>
                      <a:gd name="connsiteY35" fmla="*/ 51946 h 407003"/>
                      <a:gd name="connsiteX36" fmla="*/ 92531 w 417787"/>
                      <a:gd name="connsiteY36" fmla="*/ 86439 h 407003"/>
                      <a:gd name="connsiteX37" fmla="*/ 57215 w 417787"/>
                      <a:gd name="connsiteY37" fmla="*/ 138302 h 407003"/>
                      <a:gd name="connsiteX38" fmla="*/ 44207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7" y="99034"/>
                          <a:pt x="40586" y="77466"/>
                          <a:pt x="59108" y="59108"/>
                        </a:cubicBezTo>
                        <a:cubicBezTo>
                          <a:pt x="77631" y="40750"/>
                          <a:pt x="99529" y="26343"/>
                          <a:pt x="124719" y="15806"/>
                        </a:cubicBezTo>
                        <a:cubicBezTo>
                          <a:pt x="149910" y="5269"/>
                          <a:pt x="177159" y="0"/>
                          <a:pt x="206384" y="0"/>
                        </a:cubicBezTo>
                        <a:cubicBezTo>
                          <a:pt x="225235" y="0"/>
                          <a:pt x="243017" y="2305"/>
                          <a:pt x="259811" y="6833"/>
                        </a:cubicBezTo>
                        <a:cubicBezTo>
                          <a:pt x="276605" y="11443"/>
                          <a:pt x="292246" y="17699"/>
                          <a:pt x="306735" y="25685"/>
                        </a:cubicBezTo>
                        <a:cubicBezTo>
                          <a:pt x="321224" y="33670"/>
                          <a:pt x="334313" y="43137"/>
                          <a:pt x="345838" y="54086"/>
                        </a:cubicBezTo>
                        <a:cubicBezTo>
                          <a:pt x="357446" y="65035"/>
                          <a:pt x="367242" y="76889"/>
                          <a:pt x="375393" y="89567"/>
                        </a:cubicBezTo>
                        <a:lnTo>
                          <a:pt x="378849" y="10208"/>
                        </a:lnTo>
                        <a:lnTo>
                          <a:pt x="417788" y="10208"/>
                        </a:lnTo>
                        <a:lnTo>
                          <a:pt x="417788" y="396713"/>
                        </a:lnTo>
                        <a:lnTo>
                          <a:pt x="378849" y="396713"/>
                        </a:lnTo>
                        <a:lnTo>
                          <a:pt x="375393" y="317766"/>
                        </a:lnTo>
                        <a:cubicBezTo>
                          <a:pt x="367242" y="330526"/>
                          <a:pt x="357363" y="342216"/>
                          <a:pt x="345591" y="353082"/>
                        </a:cubicBezTo>
                        <a:cubicBezTo>
                          <a:pt x="333902" y="363867"/>
                          <a:pt x="320813" y="373334"/>
                          <a:pt x="306324" y="381319"/>
                        </a:cubicBezTo>
                        <a:cubicBezTo>
                          <a:pt x="291835" y="389304"/>
                          <a:pt x="276193" y="395643"/>
                          <a:pt x="259399" y="400171"/>
                        </a:cubicBezTo>
                        <a:cubicBezTo>
                          <a:pt x="242606" y="404781"/>
                          <a:pt x="224906" y="407004"/>
                          <a:pt x="206384" y="407004"/>
                        </a:cubicBezTo>
                        <a:cubicBezTo>
                          <a:pt x="177159" y="407004"/>
                          <a:pt x="149910" y="401735"/>
                          <a:pt x="124719" y="391198"/>
                        </a:cubicBezTo>
                        <a:cubicBezTo>
                          <a:pt x="99529" y="380660"/>
                          <a:pt x="77713" y="366172"/>
                          <a:pt x="59273" y="347896"/>
                        </a:cubicBezTo>
                        <a:cubicBezTo>
                          <a:pt x="40833" y="329620"/>
                          <a:pt x="26344" y="308052"/>
                          <a:pt x="15806" y="283191"/>
                        </a:cubicBezTo>
                        <a:cubicBezTo>
                          <a:pt x="5269" y="258411"/>
                          <a:pt x="0" y="231739"/>
                          <a:pt x="0" y="203255"/>
                        </a:cubicBezTo>
                        <a:close/>
                        <a:moveTo>
                          <a:pt x="44290" y="203337"/>
                        </a:moveTo>
                        <a:cubicBezTo>
                          <a:pt x="44290" y="226717"/>
                          <a:pt x="48653" y="248450"/>
                          <a:pt x="57297" y="268619"/>
                        </a:cubicBezTo>
                        <a:cubicBezTo>
                          <a:pt x="65941" y="288788"/>
                          <a:pt x="77796" y="306076"/>
                          <a:pt x="92778" y="320730"/>
                        </a:cubicBezTo>
                        <a:cubicBezTo>
                          <a:pt x="107761" y="335383"/>
                          <a:pt x="125377" y="346908"/>
                          <a:pt x="145465" y="355305"/>
                        </a:cubicBezTo>
                        <a:cubicBezTo>
                          <a:pt x="165551" y="363702"/>
                          <a:pt x="187038" y="367900"/>
                          <a:pt x="209923" y="367900"/>
                        </a:cubicBezTo>
                        <a:cubicBezTo>
                          <a:pt x="232809" y="367900"/>
                          <a:pt x="254295" y="363784"/>
                          <a:pt x="274382" y="355470"/>
                        </a:cubicBezTo>
                        <a:cubicBezTo>
                          <a:pt x="294469" y="347155"/>
                          <a:pt x="312086" y="335712"/>
                          <a:pt x="327233" y="320894"/>
                        </a:cubicBezTo>
                        <a:cubicBezTo>
                          <a:pt x="342381" y="306158"/>
                          <a:pt x="354235" y="288788"/>
                          <a:pt x="362879" y="268784"/>
                        </a:cubicBezTo>
                        <a:cubicBezTo>
                          <a:pt x="371523" y="248862"/>
                          <a:pt x="375886" y="226964"/>
                          <a:pt x="375886" y="203337"/>
                        </a:cubicBezTo>
                        <a:cubicBezTo>
                          <a:pt x="375886" y="179711"/>
                          <a:pt x="371523" y="158224"/>
                          <a:pt x="362715" y="138302"/>
                        </a:cubicBezTo>
                        <a:cubicBezTo>
                          <a:pt x="353905" y="118380"/>
                          <a:pt x="342051" y="101010"/>
                          <a:pt x="327068" y="86439"/>
                        </a:cubicBezTo>
                        <a:cubicBezTo>
                          <a:pt x="312086" y="71785"/>
                          <a:pt x="294469" y="60342"/>
                          <a:pt x="274382" y="51946"/>
                        </a:cubicBezTo>
                        <a:cubicBezTo>
                          <a:pt x="254295" y="43549"/>
                          <a:pt x="232809" y="39350"/>
                          <a:pt x="209923" y="39350"/>
                        </a:cubicBezTo>
                        <a:cubicBezTo>
                          <a:pt x="187038" y="39350"/>
                          <a:pt x="165470" y="43549"/>
                          <a:pt x="145217" y="51946"/>
                        </a:cubicBezTo>
                        <a:cubicBezTo>
                          <a:pt x="124966" y="60342"/>
                          <a:pt x="107432" y="71868"/>
                          <a:pt x="92531" y="86439"/>
                        </a:cubicBezTo>
                        <a:cubicBezTo>
                          <a:pt x="77631" y="101092"/>
                          <a:pt x="65858" y="118380"/>
                          <a:pt x="57215" y="138302"/>
                        </a:cubicBezTo>
                        <a:cubicBezTo>
                          <a:pt x="48571"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137" name="Forma Livre: Forma 136">
                    <a:extLst>
                      <a:ext uri="{FF2B5EF4-FFF2-40B4-BE49-F238E27FC236}">
                        <a16:creationId xmlns:a16="http://schemas.microsoft.com/office/drawing/2014/main" id="{F286F816-BBD3-9159-B4E0-F573114D84FD}"/>
                      </a:ext>
                    </a:extLst>
                  </p:cNvPr>
                  <p:cNvSpPr/>
                  <p:nvPr/>
                </p:nvSpPr>
                <p:spPr>
                  <a:xfrm>
                    <a:off x="11731898" y="5158848"/>
                    <a:ext cx="452692" cy="441908"/>
                  </a:xfrm>
                  <a:custGeom>
                    <a:avLst/>
                    <a:gdLst>
                      <a:gd name="connsiteX0" fmla="*/ 223754 w 452692"/>
                      <a:gd name="connsiteY0" fmla="*/ 441909 h 441908"/>
                      <a:gd name="connsiteX1" fmla="*/ 135422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7 w 452692"/>
                      <a:gd name="connsiteY6" fmla="*/ 64130 h 441908"/>
                      <a:gd name="connsiteX7" fmla="*/ 135503 w 452692"/>
                      <a:gd name="connsiteY7" fmla="*/ 17205 h 441908"/>
                      <a:gd name="connsiteX8" fmla="*/ 223919 w 452692"/>
                      <a:gd name="connsiteY8" fmla="*/ 0 h 441908"/>
                      <a:gd name="connsiteX9" fmla="*/ 281873 w 452692"/>
                      <a:gd name="connsiteY9" fmla="*/ 7491 h 441908"/>
                      <a:gd name="connsiteX10" fmla="*/ 332667 w 452692"/>
                      <a:gd name="connsiteY10" fmla="*/ 27907 h 441908"/>
                      <a:gd name="connsiteX11" fmla="*/ 375309 w 452692"/>
                      <a:gd name="connsiteY11" fmla="*/ 58943 h 441908"/>
                      <a:gd name="connsiteX12" fmla="*/ 377532 w 452692"/>
                      <a:gd name="connsiteY12" fmla="*/ 61083 h 441908"/>
                      <a:gd name="connsiteX13" fmla="*/ 379014 w 452692"/>
                      <a:gd name="connsiteY13" fmla="*/ 26919 h 441908"/>
                      <a:gd name="connsiteX14" fmla="*/ 396384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4 w 452692"/>
                      <a:gd name="connsiteY19" fmla="*/ 431536 h 441908"/>
                      <a:gd name="connsiteX20" fmla="*/ 379014 w 452692"/>
                      <a:gd name="connsiteY20" fmla="*/ 414907 h 441908"/>
                      <a:gd name="connsiteX21" fmla="*/ 377532 w 452692"/>
                      <a:gd name="connsiteY21" fmla="*/ 380825 h 441908"/>
                      <a:gd name="connsiteX22" fmla="*/ 374981 w 452692"/>
                      <a:gd name="connsiteY22" fmla="*/ 383212 h 441908"/>
                      <a:gd name="connsiteX23" fmla="*/ 332337 w 452692"/>
                      <a:gd name="connsiteY23" fmla="*/ 413919 h 441908"/>
                      <a:gd name="connsiteX24" fmla="*/ 281544 w 452692"/>
                      <a:gd name="connsiteY24" fmla="*/ 434335 h 441908"/>
                      <a:gd name="connsiteX25" fmla="*/ 223919 w 452692"/>
                      <a:gd name="connsiteY25" fmla="*/ 441826 h 441908"/>
                      <a:gd name="connsiteX26" fmla="*/ 223754 w 452692"/>
                      <a:gd name="connsiteY26" fmla="*/ 34822 h 441908"/>
                      <a:gd name="connsiteX27" fmla="*/ 148839 w 452692"/>
                      <a:gd name="connsiteY27" fmla="*/ 49311 h 441908"/>
                      <a:gd name="connsiteX28" fmla="*/ 88662 w 452692"/>
                      <a:gd name="connsiteY28" fmla="*/ 88991 h 441908"/>
                      <a:gd name="connsiteX29" fmla="*/ 48983 w 452692"/>
                      <a:gd name="connsiteY29" fmla="*/ 148016 h 441908"/>
                      <a:gd name="connsiteX30" fmla="*/ 34658 w 452692"/>
                      <a:gd name="connsiteY30" fmla="*/ 220872 h 441908"/>
                      <a:gd name="connsiteX31" fmla="*/ 49146 w 452692"/>
                      <a:gd name="connsiteY31" fmla="*/ 293975 h 441908"/>
                      <a:gd name="connsiteX32" fmla="*/ 88909 w 452692"/>
                      <a:gd name="connsiteY32" fmla="*/ 353165 h 441908"/>
                      <a:gd name="connsiteX33" fmla="*/ 148839 w 452692"/>
                      <a:gd name="connsiteY33" fmla="*/ 392762 h 441908"/>
                      <a:gd name="connsiteX34" fmla="*/ 223754 w 452692"/>
                      <a:gd name="connsiteY34" fmla="*/ 407250 h 441908"/>
                      <a:gd name="connsiteX35" fmla="*/ 272242 w 452692"/>
                      <a:gd name="connsiteY35" fmla="*/ 400994 h 441908"/>
                      <a:gd name="connsiteX36" fmla="*/ 315379 w 452692"/>
                      <a:gd name="connsiteY36" fmla="*/ 383624 h 441908"/>
                      <a:gd name="connsiteX37" fmla="*/ 351272 w 452692"/>
                      <a:gd name="connsiteY37" fmla="*/ 357857 h 441908"/>
                      <a:gd name="connsiteX38" fmla="*/ 378191 w 452692"/>
                      <a:gd name="connsiteY38" fmla="*/ 325916 h 441908"/>
                      <a:gd name="connsiteX39" fmla="*/ 397290 w 452692"/>
                      <a:gd name="connsiteY39" fmla="*/ 318507 h 441908"/>
                      <a:gd name="connsiteX40" fmla="*/ 410133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3 w 452692"/>
                      <a:gd name="connsiteY45" fmla="*/ 107843 h 441908"/>
                      <a:gd name="connsiteX46" fmla="*/ 397290 w 452692"/>
                      <a:gd name="connsiteY46" fmla="*/ 123896 h 441908"/>
                      <a:gd name="connsiteX47" fmla="*/ 378191 w 452692"/>
                      <a:gd name="connsiteY47" fmla="*/ 116487 h 441908"/>
                      <a:gd name="connsiteX48" fmla="*/ 351354 w 452692"/>
                      <a:gd name="connsiteY48" fmla="*/ 84298 h 441908"/>
                      <a:gd name="connsiteX49" fmla="*/ 315790 w 452692"/>
                      <a:gd name="connsiteY49" fmla="*/ 58449 h 441908"/>
                      <a:gd name="connsiteX50" fmla="*/ 272653 w 452692"/>
                      <a:gd name="connsiteY50" fmla="*/ 41079 h 441908"/>
                      <a:gd name="connsiteX51" fmla="*/ 223836 w 452692"/>
                      <a:gd name="connsiteY51" fmla="*/ 34822 h 441908"/>
                      <a:gd name="connsiteX52" fmla="*/ 227211 w 452692"/>
                      <a:gd name="connsiteY52" fmla="*/ 402640 h 441908"/>
                      <a:gd name="connsiteX53" fmla="*/ 156002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8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3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4 w 452692"/>
                      <a:gd name="connsiteY70" fmla="*/ 85369 h 441908"/>
                      <a:gd name="connsiteX71" fmla="*/ 122003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4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4" y="441909"/>
                        </a:moveTo>
                        <a:cubicBezTo>
                          <a:pt x="192306" y="441909"/>
                          <a:pt x="162587" y="436146"/>
                          <a:pt x="135422" y="424703"/>
                        </a:cubicBezTo>
                        <a:cubicBezTo>
                          <a:pt x="108255" y="413343"/>
                          <a:pt x="84381" y="397536"/>
                          <a:pt x="64458" y="377697"/>
                        </a:cubicBezTo>
                        <a:cubicBezTo>
                          <a:pt x="44454" y="357857"/>
                          <a:pt x="28566" y="334230"/>
                          <a:pt x="17205" y="307475"/>
                        </a:cubicBezTo>
                        <a:cubicBezTo>
                          <a:pt x="5763" y="280638"/>
                          <a:pt x="0" y="251496"/>
                          <a:pt x="0" y="220707"/>
                        </a:cubicBezTo>
                        <a:cubicBezTo>
                          <a:pt x="0" y="189919"/>
                          <a:pt x="5763" y="161270"/>
                          <a:pt x="17041" y="134433"/>
                        </a:cubicBezTo>
                        <a:cubicBezTo>
                          <a:pt x="28320" y="107596"/>
                          <a:pt x="44207" y="83969"/>
                          <a:pt x="64377" y="64130"/>
                        </a:cubicBezTo>
                        <a:cubicBezTo>
                          <a:pt x="84463" y="44372"/>
                          <a:pt x="108337" y="28566"/>
                          <a:pt x="135503" y="17205"/>
                        </a:cubicBezTo>
                        <a:cubicBezTo>
                          <a:pt x="162752" y="5762"/>
                          <a:pt x="192471" y="0"/>
                          <a:pt x="223919" y="0"/>
                        </a:cubicBezTo>
                        <a:cubicBezTo>
                          <a:pt x="244170" y="0"/>
                          <a:pt x="263680" y="2552"/>
                          <a:pt x="281873" y="7491"/>
                        </a:cubicBezTo>
                        <a:cubicBezTo>
                          <a:pt x="299902" y="12431"/>
                          <a:pt x="317025" y="19263"/>
                          <a:pt x="332667" y="27907"/>
                        </a:cubicBezTo>
                        <a:cubicBezTo>
                          <a:pt x="348390" y="36551"/>
                          <a:pt x="362715" y="47006"/>
                          <a:pt x="375309" y="58943"/>
                        </a:cubicBezTo>
                        <a:cubicBezTo>
                          <a:pt x="376051" y="59684"/>
                          <a:pt x="376791" y="60342"/>
                          <a:pt x="377532" y="61083"/>
                        </a:cubicBezTo>
                        <a:lnTo>
                          <a:pt x="379014" y="26919"/>
                        </a:lnTo>
                        <a:cubicBezTo>
                          <a:pt x="379425" y="17617"/>
                          <a:pt x="387082" y="10290"/>
                          <a:pt x="396384" y="10290"/>
                        </a:cubicBezTo>
                        <a:lnTo>
                          <a:pt x="435323" y="10290"/>
                        </a:lnTo>
                        <a:cubicBezTo>
                          <a:pt x="444873" y="10290"/>
                          <a:pt x="452693" y="18029"/>
                          <a:pt x="452693" y="27660"/>
                        </a:cubicBezTo>
                        <a:lnTo>
                          <a:pt x="452693" y="414166"/>
                        </a:lnTo>
                        <a:cubicBezTo>
                          <a:pt x="452693" y="423715"/>
                          <a:pt x="444955" y="431536"/>
                          <a:pt x="435323" y="431536"/>
                        </a:cubicBezTo>
                        <a:lnTo>
                          <a:pt x="396384" y="431536"/>
                        </a:lnTo>
                        <a:cubicBezTo>
                          <a:pt x="387082" y="431536"/>
                          <a:pt x="379425" y="424209"/>
                          <a:pt x="379014" y="414907"/>
                        </a:cubicBezTo>
                        <a:lnTo>
                          <a:pt x="377532" y="380825"/>
                        </a:lnTo>
                        <a:cubicBezTo>
                          <a:pt x="376709" y="381648"/>
                          <a:pt x="375804" y="382472"/>
                          <a:pt x="374981" y="383212"/>
                        </a:cubicBezTo>
                        <a:cubicBezTo>
                          <a:pt x="362303" y="394902"/>
                          <a:pt x="347978" y="405192"/>
                          <a:pt x="332337" y="413919"/>
                        </a:cubicBezTo>
                        <a:cubicBezTo>
                          <a:pt x="316695" y="422563"/>
                          <a:pt x="299573" y="429478"/>
                          <a:pt x="281544" y="434335"/>
                        </a:cubicBezTo>
                        <a:cubicBezTo>
                          <a:pt x="263350" y="439274"/>
                          <a:pt x="243922" y="441826"/>
                          <a:pt x="223919" y="441826"/>
                        </a:cubicBezTo>
                        <a:close/>
                        <a:moveTo>
                          <a:pt x="223754" y="34822"/>
                        </a:moveTo>
                        <a:cubicBezTo>
                          <a:pt x="196999" y="34822"/>
                          <a:pt x="171725" y="39680"/>
                          <a:pt x="148839" y="49311"/>
                        </a:cubicBezTo>
                        <a:cubicBezTo>
                          <a:pt x="125789" y="58943"/>
                          <a:pt x="105538" y="72279"/>
                          <a:pt x="88662" y="88991"/>
                        </a:cubicBezTo>
                        <a:cubicBezTo>
                          <a:pt x="71785" y="105620"/>
                          <a:pt x="58449" y="125460"/>
                          <a:pt x="48983" y="148016"/>
                        </a:cubicBezTo>
                        <a:cubicBezTo>
                          <a:pt x="39515" y="170573"/>
                          <a:pt x="34658" y="195105"/>
                          <a:pt x="34658" y="220872"/>
                        </a:cubicBezTo>
                        <a:cubicBezTo>
                          <a:pt x="34658" y="246639"/>
                          <a:pt x="39515" y="271500"/>
                          <a:pt x="49146" y="293975"/>
                        </a:cubicBezTo>
                        <a:cubicBezTo>
                          <a:pt x="58779" y="316614"/>
                          <a:pt x="72115" y="336536"/>
                          <a:pt x="88909" y="353165"/>
                        </a:cubicBezTo>
                        <a:cubicBezTo>
                          <a:pt x="105702" y="369794"/>
                          <a:pt x="125789" y="383130"/>
                          <a:pt x="148839" y="392762"/>
                        </a:cubicBezTo>
                        <a:cubicBezTo>
                          <a:pt x="171808" y="402394"/>
                          <a:pt x="196999" y="407250"/>
                          <a:pt x="223754" y="407250"/>
                        </a:cubicBezTo>
                        <a:cubicBezTo>
                          <a:pt x="240712" y="407250"/>
                          <a:pt x="257011" y="405111"/>
                          <a:pt x="272242" y="400994"/>
                        </a:cubicBezTo>
                        <a:cubicBezTo>
                          <a:pt x="287636" y="396796"/>
                          <a:pt x="302125" y="390951"/>
                          <a:pt x="315379" y="383624"/>
                        </a:cubicBezTo>
                        <a:cubicBezTo>
                          <a:pt x="328550" y="376298"/>
                          <a:pt x="340652" y="367653"/>
                          <a:pt x="351272" y="357857"/>
                        </a:cubicBezTo>
                        <a:cubicBezTo>
                          <a:pt x="361809" y="348143"/>
                          <a:pt x="370864" y="337359"/>
                          <a:pt x="378191" y="325916"/>
                        </a:cubicBezTo>
                        <a:cubicBezTo>
                          <a:pt x="382307" y="319577"/>
                          <a:pt x="390045" y="316531"/>
                          <a:pt x="397290" y="318507"/>
                        </a:cubicBezTo>
                        <a:cubicBezTo>
                          <a:pt x="404617" y="320482"/>
                          <a:pt x="409803" y="326986"/>
                          <a:pt x="410133" y="334560"/>
                        </a:cubicBezTo>
                        <a:lnTo>
                          <a:pt x="412849" y="396960"/>
                        </a:lnTo>
                        <a:lnTo>
                          <a:pt x="417788" y="396960"/>
                        </a:lnTo>
                        <a:lnTo>
                          <a:pt x="417788" y="45113"/>
                        </a:lnTo>
                        <a:lnTo>
                          <a:pt x="412849" y="45113"/>
                        </a:lnTo>
                        <a:lnTo>
                          <a:pt x="410133" y="107843"/>
                        </a:lnTo>
                        <a:cubicBezTo>
                          <a:pt x="409803" y="115416"/>
                          <a:pt x="404617" y="121920"/>
                          <a:pt x="397290" y="123896"/>
                        </a:cubicBezTo>
                        <a:cubicBezTo>
                          <a:pt x="390045" y="125872"/>
                          <a:pt x="382225" y="122825"/>
                          <a:pt x="378191" y="116487"/>
                        </a:cubicBezTo>
                        <a:cubicBezTo>
                          <a:pt x="370864" y="105044"/>
                          <a:pt x="361809" y="94177"/>
                          <a:pt x="351354" y="84298"/>
                        </a:cubicBezTo>
                        <a:cubicBezTo>
                          <a:pt x="340899" y="74420"/>
                          <a:pt x="328961" y="65693"/>
                          <a:pt x="315790" y="58449"/>
                        </a:cubicBezTo>
                        <a:cubicBezTo>
                          <a:pt x="302536" y="51122"/>
                          <a:pt x="288047" y="45278"/>
                          <a:pt x="272653" y="41079"/>
                        </a:cubicBezTo>
                        <a:cubicBezTo>
                          <a:pt x="257423" y="36963"/>
                          <a:pt x="240959" y="34822"/>
                          <a:pt x="223836" y="34822"/>
                        </a:cubicBezTo>
                        <a:close/>
                        <a:moveTo>
                          <a:pt x="227211" y="402640"/>
                        </a:moveTo>
                        <a:cubicBezTo>
                          <a:pt x="202103" y="402640"/>
                          <a:pt x="178147" y="397948"/>
                          <a:pt x="156002" y="388728"/>
                        </a:cubicBezTo>
                        <a:cubicBezTo>
                          <a:pt x="133939" y="379508"/>
                          <a:pt x="114429" y="366665"/>
                          <a:pt x="97882" y="350612"/>
                        </a:cubicBezTo>
                        <a:cubicBezTo>
                          <a:pt x="81335" y="334477"/>
                          <a:pt x="68081" y="315049"/>
                          <a:pt x="58531" y="292986"/>
                        </a:cubicBezTo>
                        <a:cubicBezTo>
                          <a:pt x="48983" y="270760"/>
                          <a:pt x="44125" y="246557"/>
                          <a:pt x="44125" y="220872"/>
                        </a:cubicBezTo>
                        <a:cubicBezTo>
                          <a:pt x="44125" y="195187"/>
                          <a:pt x="48983" y="170985"/>
                          <a:pt x="58531" y="148922"/>
                        </a:cubicBezTo>
                        <a:cubicBezTo>
                          <a:pt x="67999" y="127024"/>
                          <a:pt x="81170" y="107678"/>
                          <a:pt x="97552" y="91543"/>
                        </a:cubicBezTo>
                        <a:cubicBezTo>
                          <a:pt x="114017" y="75408"/>
                          <a:pt x="133527" y="62565"/>
                          <a:pt x="155755" y="53345"/>
                        </a:cubicBezTo>
                        <a:cubicBezTo>
                          <a:pt x="177982" y="44125"/>
                          <a:pt x="202020" y="39433"/>
                          <a:pt x="227128" y="39433"/>
                        </a:cubicBezTo>
                        <a:cubicBezTo>
                          <a:pt x="252237" y="39433"/>
                          <a:pt x="276193" y="44125"/>
                          <a:pt x="298338" y="53345"/>
                        </a:cubicBezTo>
                        <a:cubicBezTo>
                          <a:pt x="320401" y="62565"/>
                          <a:pt x="339911" y="75408"/>
                          <a:pt x="356458" y="91460"/>
                        </a:cubicBezTo>
                        <a:cubicBezTo>
                          <a:pt x="373005" y="107596"/>
                          <a:pt x="386259" y="126859"/>
                          <a:pt x="395890" y="148840"/>
                        </a:cubicBezTo>
                        <a:cubicBezTo>
                          <a:pt x="405604" y="170902"/>
                          <a:pt x="410544" y="195187"/>
                          <a:pt x="410544" y="220872"/>
                        </a:cubicBezTo>
                        <a:cubicBezTo>
                          <a:pt x="410544" y="246557"/>
                          <a:pt x="405687" y="271171"/>
                          <a:pt x="396137" y="293234"/>
                        </a:cubicBezTo>
                        <a:cubicBezTo>
                          <a:pt x="386670" y="315131"/>
                          <a:pt x="373334" y="334560"/>
                          <a:pt x="356623" y="350860"/>
                        </a:cubicBezTo>
                        <a:cubicBezTo>
                          <a:pt x="339911" y="367159"/>
                          <a:pt x="320318" y="380002"/>
                          <a:pt x="298255" y="389057"/>
                        </a:cubicBezTo>
                        <a:cubicBezTo>
                          <a:pt x="276193" y="398113"/>
                          <a:pt x="252237" y="402723"/>
                          <a:pt x="227128" y="402723"/>
                        </a:cubicBezTo>
                        <a:close/>
                        <a:moveTo>
                          <a:pt x="227211" y="74090"/>
                        </a:moveTo>
                        <a:cubicBezTo>
                          <a:pt x="206712" y="74090"/>
                          <a:pt x="187202" y="77877"/>
                          <a:pt x="169174" y="85369"/>
                        </a:cubicBezTo>
                        <a:cubicBezTo>
                          <a:pt x="151144" y="92860"/>
                          <a:pt x="135257" y="103233"/>
                          <a:pt x="122003" y="116240"/>
                        </a:cubicBezTo>
                        <a:cubicBezTo>
                          <a:pt x="108830" y="129247"/>
                          <a:pt x="98211" y="144888"/>
                          <a:pt x="90473" y="162670"/>
                        </a:cubicBezTo>
                        <a:cubicBezTo>
                          <a:pt x="82817" y="180369"/>
                          <a:pt x="78947" y="199962"/>
                          <a:pt x="78947" y="220872"/>
                        </a:cubicBezTo>
                        <a:cubicBezTo>
                          <a:pt x="78947" y="241782"/>
                          <a:pt x="82817" y="261457"/>
                          <a:pt x="90473" y="279239"/>
                        </a:cubicBezTo>
                        <a:cubicBezTo>
                          <a:pt x="98211" y="297103"/>
                          <a:pt x="108830" y="312827"/>
                          <a:pt x="122167" y="325751"/>
                        </a:cubicBezTo>
                        <a:cubicBezTo>
                          <a:pt x="135503" y="338758"/>
                          <a:pt x="151392" y="349213"/>
                          <a:pt x="169420" y="356705"/>
                        </a:cubicBezTo>
                        <a:cubicBezTo>
                          <a:pt x="187284" y="364196"/>
                          <a:pt x="206712" y="367983"/>
                          <a:pt x="227211" y="367983"/>
                        </a:cubicBezTo>
                        <a:cubicBezTo>
                          <a:pt x="247709" y="367983"/>
                          <a:pt x="267219" y="364278"/>
                          <a:pt x="285084" y="356869"/>
                        </a:cubicBezTo>
                        <a:cubicBezTo>
                          <a:pt x="303031" y="349460"/>
                          <a:pt x="318918" y="339087"/>
                          <a:pt x="332419" y="325916"/>
                        </a:cubicBezTo>
                        <a:cubicBezTo>
                          <a:pt x="345838" y="312827"/>
                          <a:pt x="356623" y="297103"/>
                          <a:pt x="364278" y="279403"/>
                        </a:cubicBezTo>
                        <a:cubicBezTo>
                          <a:pt x="371935" y="261704"/>
                          <a:pt x="375804" y="242029"/>
                          <a:pt x="375804" y="220872"/>
                        </a:cubicBezTo>
                        <a:cubicBezTo>
                          <a:pt x="375804" y="199715"/>
                          <a:pt x="371852" y="180451"/>
                          <a:pt x="364113" y="162834"/>
                        </a:cubicBezTo>
                        <a:cubicBezTo>
                          <a:pt x="356293" y="145053"/>
                          <a:pt x="345591" y="129411"/>
                          <a:pt x="332255" y="116404"/>
                        </a:cubicBezTo>
                        <a:cubicBezTo>
                          <a:pt x="318918" y="103397"/>
                          <a:pt x="303031" y="92942"/>
                          <a:pt x="285001" y="85451"/>
                        </a:cubicBezTo>
                        <a:cubicBezTo>
                          <a:pt x="267138"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grpSp>
      </p:grpSp>
      <p:grpSp>
        <p:nvGrpSpPr>
          <p:cNvPr id="13" name="Agrupar 12">
            <a:extLst>
              <a:ext uri="{FF2B5EF4-FFF2-40B4-BE49-F238E27FC236}">
                <a16:creationId xmlns:a16="http://schemas.microsoft.com/office/drawing/2014/main" id="{EE0E850F-E171-E032-0296-46B4DC096459}"/>
              </a:ext>
            </a:extLst>
          </p:cNvPr>
          <p:cNvGrpSpPr/>
          <p:nvPr/>
        </p:nvGrpSpPr>
        <p:grpSpPr>
          <a:xfrm>
            <a:off x="4648200" y="1637653"/>
            <a:ext cx="6400800" cy="3821938"/>
            <a:chOff x="1029419" y="1386886"/>
            <a:chExt cx="6400800" cy="3821938"/>
          </a:xfrm>
        </p:grpSpPr>
        <p:sp>
          <p:nvSpPr>
            <p:cNvPr id="14" name="CaixaDeTexto 13">
              <a:extLst>
                <a:ext uri="{FF2B5EF4-FFF2-40B4-BE49-F238E27FC236}">
                  <a16:creationId xmlns:a16="http://schemas.microsoft.com/office/drawing/2014/main" id="{5BB61F32-BEB5-3CBE-2E7B-04778F18C12A}"/>
                </a:ext>
              </a:extLst>
            </p:cNvPr>
            <p:cNvSpPr txBox="1"/>
            <p:nvPr/>
          </p:nvSpPr>
          <p:spPr>
            <a:xfrm>
              <a:off x="1029420" y="2254810"/>
              <a:ext cx="6400799" cy="2954014"/>
            </a:xfrm>
            <a:prstGeom prst="rect">
              <a:avLst/>
            </a:prstGeom>
            <a:noFill/>
          </p:spPr>
          <p:txBody>
            <a:bodyPr wrap="square" rtlCol="0">
              <a:spAutoFit/>
            </a:bodyPr>
            <a:lstStyle/>
            <a:p>
              <a:pPr>
                <a:lnSpc>
                  <a:spcPct val="150000"/>
                </a:lnSpc>
              </a:pPr>
              <a:r>
                <a:rPr lang="pt-BR" sz="1800" i="0" dirty="0">
                  <a:solidFill>
                    <a:srgbClr val="0066A3"/>
                  </a:solidFill>
                  <a:effectLst/>
                  <a:latin typeface="Montserrat" panose="02000505000000020004" pitchFamily="2" charset="0"/>
                </a:rPr>
                <a:t>EM </a:t>
              </a:r>
              <a:r>
                <a:rPr lang="pt-BR" sz="1800" b="1" dirty="0">
                  <a:solidFill>
                    <a:srgbClr val="1A304A"/>
                  </a:solidFill>
                  <a:latin typeface="Montserrat" panose="02000505000000020004" pitchFamily="2" charset="0"/>
                </a:rPr>
                <a:t>LOREM IPSUM</a:t>
              </a:r>
              <a:r>
                <a:rPr lang="pt-BR" sz="1800" i="0" dirty="0">
                  <a:solidFill>
                    <a:srgbClr val="0066A3"/>
                  </a:solidFill>
                  <a:effectLst/>
                  <a:latin typeface="Montserrat" panose="02000505000000020004" pitchFamily="2" charset="0"/>
                </a:rPr>
                <a:t> DOLOR SIT AMET, CONSECTETUR ADIPISCING ELIT. DONEC NUNC DIAM, TRISTIQUE QUIS TELLUS EGET, MOLESTIE FINIBUS </a:t>
              </a:r>
              <a:r>
                <a:rPr lang="pt-BR" sz="1800" b="1" dirty="0">
                  <a:solidFill>
                    <a:srgbClr val="1A304A"/>
                  </a:solidFill>
                  <a:latin typeface="Montserrat" panose="02000505000000020004" pitchFamily="2" charset="0"/>
                </a:rPr>
                <a:t>MAURIS</a:t>
              </a:r>
              <a:r>
                <a:rPr lang="pt-BR" sz="1800" i="0" dirty="0">
                  <a:solidFill>
                    <a:srgbClr val="0066A3"/>
                  </a:solidFill>
                  <a:effectLst/>
                  <a:latin typeface="Montserrat" panose="02000505000000020004" pitchFamily="2" charset="0"/>
                </a:rPr>
                <a:t>. CRAS ACCUMSAN SAPIEN A PURUS AUCTOR ACCUMSAN. PROIN GRAVIDA </a:t>
              </a:r>
              <a:r>
                <a:rPr lang="pt-BR" sz="1800" b="1" dirty="0">
                  <a:solidFill>
                    <a:srgbClr val="1A304A"/>
                  </a:solidFill>
                  <a:latin typeface="Montserrat" panose="02000505000000020004" pitchFamily="2" charset="0"/>
                </a:rPr>
                <a:t>SUSCIPIT NISI</a:t>
              </a:r>
              <a:r>
                <a:rPr lang="pt-BR" sz="1800" i="0" dirty="0">
                  <a:solidFill>
                    <a:srgbClr val="0066A3"/>
                  </a:solidFill>
                  <a:effectLst/>
                  <a:latin typeface="Montserrat" panose="02000505000000020004" pitchFamily="2" charset="0"/>
                </a:rPr>
                <a:t>, IN RHONCUS TELLUS CONGUE VITAE. PROIN BLANDIT IPSUM EU ARCU DICTUM LACINIA</a:t>
              </a:r>
            </a:p>
          </p:txBody>
        </p:sp>
        <p:sp>
          <p:nvSpPr>
            <p:cNvPr id="15" name="CaixaDeTexto 14">
              <a:extLst>
                <a:ext uri="{FF2B5EF4-FFF2-40B4-BE49-F238E27FC236}">
                  <a16:creationId xmlns:a16="http://schemas.microsoft.com/office/drawing/2014/main" id="{3389F111-268E-65BD-B155-506B2E08EDE4}"/>
                </a:ext>
              </a:extLst>
            </p:cNvPr>
            <p:cNvSpPr txBox="1"/>
            <p:nvPr/>
          </p:nvSpPr>
          <p:spPr>
            <a:xfrm>
              <a:off x="1029419" y="1386886"/>
              <a:ext cx="6400800" cy="523220"/>
            </a:xfrm>
            <a:prstGeom prst="rect">
              <a:avLst/>
            </a:prstGeom>
            <a:noFill/>
          </p:spPr>
          <p:txBody>
            <a:bodyPr wrap="square" rtlCol="0">
              <a:spAutoFit/>
            </a:bodyPr>
            <a:lstStyle/>
            <a:p>
              <a:r>
                <a:rPr lang="da-DK" sz="2400" dirty="0">
                  <a:solidFill>
                    <a:srgbClr val="0066A3"/>
                  </a:solidFill>
                  <a:latin typeface="Montserrat" panose="02000505000000020004" pitchFamily="2" charset="0"/>
                </a:rPr>
                <a:t>LOREM </a:t>
              </a:r>
              <a:r>
                <a:rPr lang="da-DK" sz="2800" b="1" dirty="0">
                  <a:solidFill>
                    <a:srgbClr val="1A304A"/>
                  </a:solidFill>
                  <a:latin typeface="Montserrat" panose="02000505000000020004" pitchFamily="2" charset="0"/>
                </a:rPr>
                <a:t>IPSUM</a:t>
              </a:r>
              <a:r>
                <a:rPr lang="da-DK" sz="2400" dirty="0">
                  <a:solidFill>
                    <a:srgbClr val="0066A3"/>
                  </a:solidFill>
                  <a:latin typeface="Montserrat" panose="02000505000000020004" pitchFamily="2" charset="0"/>
                </a:rPr>
                <a:t> DOLOR SIT AMET.</a:t>
              </a:r>
              <a:endParaRPr lang="pt-BR" sz="3200" i="0" dirty="0">
                <a:solidFill>
                  <a:srgbClr val="0066A3"/>
                </a:solidFill>
                <a:effectLst/>
                <a:latin typeface="Montserrat" panose="02000505000000020004" pitchFamily="2" charset="0"/>
              </a:endParaRPr>
            </a:p>
          </p:txBody>
        </p:sp>
      </p:grpSp>
    </p:spTree>
    <p:extLst>
      <p:ext uri="{BB962C8B-B14F-4D97-AF65-F5344CB8AC3E}">
        <p14:creationId xmlns:p14="http://schemas.microsoft.com/office/powerpoint/2010/main" val="273459366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AB1CFD96-AE93-5829-3193-A4A5AFA3679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6350"/>
            <a:ext cx="12191998" cy="6845299"/>
          </a:xfrm>
          <a:prstGeom prst="rect">
            <a:avLst/>
          </a:prstGeom>
        </p:spPr>
      </p:pic>
      <p:grpSp>
        <p:nvGrpSpPr>
          <p:cNvPr id="13" name="Agrupar 12">
            <a:extLst>
              <a:ext uri="{FF2B5EF4-FFF2-40B4-BE49-F238E27FC236}">
                <a16:creationId xmlns:a16="http://schemas.microsoft.com/office/drawing/2014/main" id="{EBFEDD9A-FAC9-4E17-2BEB-CCEA4C7EC1FE}"/>
              </a:ext>
            </a:extLst>
          </p:cNvPr>
          <p:cNvGrpSpPr/>
          <p:nvPr/>
        </p:nvGrpSpPr>
        <p:grpSpPr>
          <a:xfrm>
            <a:off x="5277823" y="5281207"/>
            <a:ext cx="1636355" cy="631735"/>
            <a:chOff x="0" y="1074569"/>
            <a:chExt cx="12189694" cy="4705980"/>
          </a:xfrm>
          <a:solidFill>
            <a:schemeClr val="bg1"/>
          </a:solidFill>
        </p:grpSpPr>
        <p:grpSp>
          <p:nvGrpSpPr>
            <p:cNvPr id="14" name="Gráfico 23">
              <a:extLst>
                <a:ext uri="{FF2B5EF4-FFF2-40B4-BE49-F238E27FC236}">
                  <a16:creationId xmlns:a16="http://schemas.microsoft.com/office/drawing/2014/main" id="{B9C65E56-60A6-5C1B-2CCD-505A6A5BE093}"/>
                </a:ext>
              </a:extLst>
            </p:cNvPr>
            <p:cNvGrpSpPr/>
            <p:nvPr/>
          </p:nvGrpSpPr>
          <p:grpSpPr>
            <a:xfrm>
              <a:off x="4692" y="1074569"/>
              <a:ext cx="12185002" cy="3514688"/>
              <a:chOff x="4692" y="1074569"/>
              <a:chExt cx="12185002" cy="3514688"/>
            </a:xfrm>
            <a:grpFill/>
          </p:grpSpPr>
          <p:sp>
            <p:nvSpPr>
              <p:cNvPr id="81" name="Forma Livre: Forma 80">
                <a:extLst>
                  <a:ext uri="{FF2B5EF4-FFF2-40B4-BE49-F238E27FC236}">
                    <a16:creationId xmlns:a16="http://schemas.microsoft.com/office/drawing/2014/main" id="{2ED67796-8419-493C-1877-B662D18E0A5E}"/>
                  </a:ext>
                </a:extLst>
              </p:cNvPr>
              <p:cNvSpPr/>
              <p:nvPr/>
            </p:nvSpPr>
            <p:spPr>
              <a:xfrm>
                <a:off x="698508" y="1084365"/>
                <a:ext cx="4241103" cy="3504891"/>
              </a:xfrm>
              <a:custGeom>
                <a:avLst/>
                <a:gdLst>
                  <a:gd name="connsiteX0" fmla="*/ 4075141 w 4241103"/>
                  <a:gd name="connsiteY0" fmla="*/ 148510 h 3504891"/>
                  <a:gd name="connsiteX1" fmla="*/ 3709793 w 4241103"/>
                  <a:gd name="connsiteY1" fmla="*/ 165 h 3504891"/>
                  <a:gd name="connsiteX2" fmla="*/ 3708558 w 4241103"/>
                  <a:gd name="connsiteY2" fmla="*/ 165 h 3504891"/>
                  <a:gd name="connsiteX3" fmla="*/ 3707570 w 4241103"/>
                  <a:gd name="connsiteY3" fmla="*/ 82 h 3504891"/>
                  <a:gd name="connsiteX4" fmla="*/ 3706582 w 4241103"/>
                  <a:gd name="connsiteY4" fmla="*/ 82 h 3504891"/>
                  <a:gd name="connsiteX5" fmla="*/ 3705265 w 4241103"/>
                  <a:gd name="connsiteY5" fmla="*/ 82 h 3504891"/>
                  <a:gd name="connsiteX6" fmla="*/ 3317607 w 4241103"/>
                  <a:gd name="connsiteY6" fmla="*/ 152462 h 3504891"/>
                  <a:gd name="connsiteX7" fmla="*/ 3158395 w 4241103"/>
                  <a:gd name="connsiteY7" fmla="*/ 502416 h 3504891"/>
                  <a:gd name="connsiteX8" fmla="*/ 3158395 w 4241103"/>
                  <a:gd name="connsiteY8" fmla="*/ 503568 h 3504891"/>
                  <a:gd name="connsiteX9" fmla="*/ 3158313 w 4241103"/>
                  <a:gd name="connsiteY9" fmla="*/ 504392 h 3504891"/>
                  <a:gd name="connsiteX10" fmla="*/ 3158313 w 4241103"/>
                  <a:gd name="connsiteY10" fmla="*/ 505215 h 3504891"/>
                  <a:gd name="connsiteX11" fmla="*/ 3159794 w 4241103"/>
                  <a:gd name="connsiteY11" fmla="*/ 1230231 h 3504891"/>
                  <a:gd name="connsiteX12" fmla="*/ 3159794 w 4241103"/>
                  <a:gd name="connsiteY12" fmla="*/ 1230808 h 3504891"/>
                  <a:gd name="connsiteX13" fmla="*/ 3159794 w 4241103"/>
                  <a:gd name="connsiteY13" fmla="*/ 1231384 h 3504891"/>
                  <a:gd name="connsiteX14" fmla="*/ 3159794 w 4241103"/>
                  <a:gd name="connsiteY14" fmla="*/ 1234101 h 3504891"/>
                  <a:gd name="connsiteX15" fmla="*/ 3159877 w 4241103"/>
                  <a:gd name="connsiteY15" fmla="*/ 1234595 h 3504891"/>
                  <a:gd name="connsiteX16" fmla="*/ 3159877 w 4241103"/>
                  <a:gd name="connsiteY16" fmla="*/ 1235088 h 3504891"/>
                  <a:gd name="connsiteX17" fmla="*/ 3553462 w 4241103"/>
                  <a:gd name="connsiteY17" fmla="*/ 1882392 h 3504891"/>
                  <a:gd name="connsiteX18" fmla="*/ 3553791 w 4241103"/>
                  <a:gd name="connsiteY18" fmla="*/ 1882639 h 3504891"/>
                  <a:gd name="connsiteX19" fmla="*/ 3554121 w 4241103"/>
                  <a:gd name="connsiteY19" fmla="*/ 1882886 h 3504891"/>
                  <a:gd name="connsiteX20" fmla="*/ 3555767 w 4241103"/>
                  <a:gd name="connsiteY20" fmla="*/ 1884039 h 3504891"/>
                  <a:gd name="connsiteX21" fmla="*/ 3556096 w 4241103"/>
                  <a:gd name="connsiteY21" fmla="*/ 1884286 h 3504891"/>
                  <a:gd name="connsiteX22" fmla="*/ 3556425 w 4241103"/>
                  <a:gd name="connsiteY22" fmla="*/ 1884533 h 3504891"/>
                  <a:gd name="connsiteX23" fmla="*/ 3843732 w 4241103"/>
                  <a:gd name="connsiteY23" fmla="*/ 2323807 h 3504891"/>
                  <a:gd name="connsiteX24" fmla="*/ 3843732 w 4241103"/>
                  <a:gd name="connsiteY24" fmla="*/ 2626343 h 3504891"/>
                  <a:gd name="connsiteX25" fmla="*/ 3312997 w 4241103"/>
                  <a:gd name="connsiteY25" fmla="*/ 3135263 h 3504891"/>
                  <a:gd name="connsiteX26" fmla="*/ 2813051 w 4241103"/>
                  <a:gd name="connsiteY26" fmla="*/ 2657708 h 3504891"/>
                  <a:gd name="connsiteX27" fmla="*/ 2812804 w 4241103"/>
                  <a:gd name="connsiteY27" fmla="*/ 2475528 h 3504891"/>
                  <a:gd name="connsiteX28" fmla="*/ 2808029 w 4241103"/>
                  <a:gd name="connsiteY28" fmla="*/ 1330665 h 3504891"/>
                  <a:gd name="connsiteX29" fmla="*/ 2808029 w 4241103"/>
                  <a:gd name="connsiteY29" fmla="*/ 1330007 h 3504891"/>
                  <a:gd name="connsiteX30" fmla="*/ 2808029 w 4241103"/>
                  <a:gd name="connsiteY30" fmla="*/ 1329348 h 3504891"/>
                  <a:gd name="connsiteX31" fmla="*/ 2807865 w 4241103"/>
                  <a:gd name="connsiteY31" fmla="*/ 1326055 h 3504891"/>
                  <a:gd name="connsiteX32" fmla="*/ 2807865 w 4241103"/>
                  <a:gd name="connsiteY32" fmla="*/ 1325397 h 3504891"/>
                  <a:gd name="connsiteX33" fmla="*/ 2807782 w 4241103"/>
                  <a:gd name="connsiteY33" fmla="*/ 1324738 h 3504891"/>
                  <a:gd name="connsiteX34" fmla="*/ 2388019 w 4241103"/>
                  <a:gd name="connsiteY34" fmla="*/ 393914 h 3504891"/>
                  <a:gd name="connsiteX35" fmla="*/ 1387468 w 4241103"/>
                  <a:gd name="connsiteY35" fmla="*/ 0 h 3504891"/>
                  <a:gd name="connsiteX36" fmla="*/ 1385904 w 4241103"/>
                  <a:gd name="connsiteY36" fmla="*/ 0 h 3504891"/>
                  <a:gd name="connsiteX37" fmla="*/ 1384751 w 4241103"/>
                  <a:gd name="connsiteY37" fmla="*/ 0 h 3504891"/>
                  <a:gd name="connsiteX38" fmla="*/ 1383599 w 4241103"/>
                  <a:gd name="connsiteY38" fmla="*/ 0 h 3504891"/>
                  <a:gd name="connsiteX39" fmla="*/ 1382117 w 4241103"/>
                  <a:gd name="connsiteY39" fmla="*/ 165 h 3504891"/>
                  <a:gd name="connsiteX40" fmla="*/ 376462 w 4241103"/>
                  <a:gd name="connsiteY40" fmla="*/ 449482 h 3504891"/>
                  <a:gd name="connsiteX41" fmla="*/ 1235 w 4241103"/>
                  <a:gd name="connsiteY41" fmla="*/ 1412741 h 3504891"/>
                  <a:gd name="connsiteX42" fmla="*/ 1235 w 4241103"/>
                  <a:gd name="connsiteY42" fmla="*/ 1413317 h 3504891"/>
                  <a:gd name="connsiteX43" fmla="*/ 1235 w 4241103"/>
                  <a:gd name="connsiteY43" fmla="*/ 1413894 h 3504891"/>
                  <a:gd name="connsiteX44" fmla="*/ 0 w 4241103"/>
                  <a:gd name="connsiteY44" fmla="*/ 3471963 h 3504891"/>
                  <a:gd name="connsiteX45" fmla="*/ 0 w 4241103"/>
                  <a:gd name="connsiteY45" fmla="*/ 3504892 h 3504891"/>
                  <a:gd name="connsiteX46" fmla="*/ 32929 w 4241103"/>
                  <a:gd name="connsiteY46" fmla="*/ 3504892 h 3504891"/>
                  <a:gd name="connsiteX47" fmla="*/ 336947 w 4241103"/>
                  <a:gd name="connsiteY47" fmla="*/ 3504892 h 3504891"/>
                  <a:gd name="connsiteX48" fmla="*/ 369876 w 4241103"/>
                  <a:gd name="connsiteY48" fmla="*/ 3504892 h 3504891"/>
                  <a:gd name="connsiteX49" fmla="*/ 369876 w 4241103"/>
                  <a:gd name="connsiteY49" fmla="*/ 3471963 h 3504891"/>
                  <a:gd name="connsiteX50" fmla="*/ 370288 w 4241103"/>
                  <a:gd name="connsiteY50" fmla="*/ 1392654 h 3504891"/>
                  <a:gd name="connsiteX51" fmla="*/ 1407472 w 4241103"/>
                  <a:gd name="connsiteY51" fmla="*/ 377203 h 3504891"/>
                  <a:gd name="connsiteX52" fmla="*/ 2441940 w 4241103"/>
                  <a:gd name="connsiteY52" fmla="*/ 1395865 h 3504891"/>
                  <a:gd name="connsiteX53" fmla="*/ 2447950 w 4241103"/>
                  <a:gd name="connsiteY53" fmla="*/ 2646759 h 3504891"/>
                  <a:gd name="connsiteX54" fmla="*/ 2447950 w 4241103"/>
                  <a:gd name="connsiteY54" fmla="*/ 2647088 h 3504891"/>
                  <a:gd name="connsiteX55" fmla="*/ 2447950 w 4241103"/>
                  <a:gd name="connsiteY55" fmla="*/ 2647418 h 3504891"/>
                  <a:gd name="connsiteX56" fmla="*/ 2447950 w 4241103"/>
                  <a:gd name="connsiteY56" fmla="*/ 2649147 h 3504891"/>
                  <a:gd name="connsiteX57" fmla="*/ 2447950 w 4241103"/>
                  <a:gd name="connsiteY57" fmla="*/ 2649476 h 3504891"/>
                  <a:gd name="connsiteX58" fmla="*/ 2447950 w 4241103"/>
                  <a:gd name="connsiteY58" fmla="*/ 2649805 h 3504891"/>
                  <a:gd name="connsiteX59" fmla="*/ 3311104 w 4241103"/>
                  <a:gd name="connsiteY59" fmla="*/ 3503904 h 3504891"/>
                  <a:gd name="connsiteX60" fmla="*/ 3311515 w 4241103"/>
                  <a:gd name="connsiteY60" fmla="*/ 3503904 h 3504891"/>
                  <a:gd name="connsiteX61" fmla="*/ 3311927 w 4241103"/>
                  <a:gd name="connsiteY61" fmla="*/ 3503904 h 3504891"/>
                  <a:gd name="connsiteX62" fmla="*/ 3314150 w 4241103"/>
                  <a:gd name="connsiteY62" fmla="*/ 3503904 h 3504891"/>
                  <a:gd name="connsiteX63" fmla="*/ 3314643 w 4241103"/>
                  <a:gd name="connsiteY63" fmla="*/ 3503904 h 3504891"/>
                  <a:gd name="connsiteX64" fmla="*/ 3315137 w 4241103"/>
                  <a:gd name="connsiteY64" fmla="*/ 3503904 h 3504891"/>
                  <a:gd name="connsiteX65" fmla="*/ 3965570 w 4241103"/>
                  <a:gd name="connsiteY65" fmla="*/ 3256442 h 3504891"/>
                  <a:gd name="connsiteX66" fmla="*/ 4238634 w 4241103"/>
                  <a:gd name="connsiteY66" fmla="*/ 2611937 h 3504891"/>
                  <a:gd name="connsiteX67" fmla="*/ 4238634 w 4241103"/>
                  <a:gd name="connsiteY67" fmla="*/ 2611278 h 3504891"/>
                  <a:gd name="connsiteX68" fmla="*/ 4238634 w 4241103"/>
                  <a:gd name="connsiteY68" fmla="*/ 2610620 h 3504891"/>
                  <a:gd name="connsiteX69" fmla="*/ 4239952 w 4241103"/>
                  <a:gd name="connsiteY69" fmla="*/ 2329158 h 3504891"/>
                  <a:gd name="connsiteX70" fmla="*/ 4239952 w 4241103"/>
                  <a:gd name="connsiteY70" fmla="*/ 2328335 h 3504891"/>
                  <a:gd name="connsiteX71" fmla="*/ 4239952 w 4241103"/>
                  <a:gd name="connsiteY71" fmla="*/ 2327512 h 3504891"/>
                  <a:gd name="connsiteX72" fmla="*/ 4239952 w 4241103"/>
                  <a:gd name="connsiteY72" fmla="*/ 2326441 h 3504891"/>
                  <a:gd name="connsiteX73" fmla="*/ 3820928 w 4241103"/>
                  <a:gd name="connsiteY73" fmla="*/ 1607352 h 3504891"/>
                  <a:gd name="connsiteX74" fmla="*/ 3552968 w 4241103"/>
                  <a:gd name="connsiteY74" fmla="*/ 1164785 h 3504891"/>
                  <a:gd name="connsiteX75" fmla="*/ 3554121 w 4241103"/>
                  <a:gd name="connsiteY75" fmla="*/ 499205 h 3504891"/>
                  <a:gd name="connsiteX76" fmla="*/ 3695633 w 4241103"/>
                  <a:gd name="connsiteY76" fmla="*/ 369218 h 3504891"/>
                  <a:gd name="connsiteX77" fmla="*/ 3844802 w 4241103"/>
                  <a:gd name="connsiteY77" fmla="*/ 511389 h 3504891"/>
                  <a:gd name="connsiteX78" fmla="*/ 3844802 w 4241103"/>
                  <a:gd name="connsiteY78" fmla="*/ 989190 h 3504891"/>
                  <a:gd name="connsiteX79" fmla="*/ 3844802 w 4241103"/>
                  <a:gd name="connsiteY79" fmla="*/ 1022119 h 3504891"/>
                  <a:gd name="connsiteX80" fmla="*/ 3877731 w 4241103"/>
                  <a:gd name="connsiteY80" fmla="*/ 1022119 h 3504891"/>
                  <a:gd name="connsiteX81" fmla="*/ 4208257 w 4241103"/>
                  <a:gd name="connsiteY81" fmla="*/ 1021872 h 3504891"/>
                  <a:gd name="connsiteX82" fmla="*/ 4241104 w 4241103"/>
                  <a:gd name="connsiteY82" fmla="*/ 1021872 h 3504891"/>
                  <a:gd name="connsiteX83" fmla="*/ 4241104 w 4241103"/>
                  <a:gd name="connsiteY83" fmla="*/ 508425 h 3504891"/>
                  <a:gd name="connsiteX84" fmla="*/ 4241104 w 4241103"/>
                  <a:gd name="connsiteY84" fmla="*/ 506532 h 3504891"/>
                  <a:gd name="connsiteX85" fmla="*/ 4240939 w 4241103"/>
                  <a:gd name="connsiteY85" fmla="*/ 504639 h 3504891"/>
                  <a:gd name="connsiteX86" fmla="*/ 4075224 w 4241103"/>
                  <a:gd name="connsiteY86" fmla="*/ 148510 h 3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41103" h="3504891">
                    <a:moveTo>
                      <a:pt x="4075141" y="148510"/>
                    </a:moveTo>
                    <a:cubicBezTo>
                      <a:pt x="3980305" y="58449"/>
                      <a:pt x="3854022" y="7162"/>
                      <a:pt x="3709793" y="165"/>
                    </a:cubicBezTo>
                    <a:lnTo>
                      <a:pt x="3708558" y="165"/>
                    </a:lnTo>
                    <a:cubicBezTo>
                      <a:pt x="3708558" y="165"/>
                      <a:pt x="3707570" y="82"/>
                      <a:pt x="3707570" y="82"/>
                    </a:cubicBezTo>
                    <a:lnTo>
                      <a:pt x="3706582" y="82"/>
                    </a:lnTo>
                    <a:cubicBezTo>
                      <a:pt x="3706582" y="82"/>
                      <a:pt x="3705265" y="82"/>
                      <a:pt x="3705265" y="82"/>
                    </a:cubicBezTo>
                    <a:cubicBezTo>
                      <a:pt x="3553215" y="2223"/>
                      <a:pt x="3419193" y="54909"/>
                      <a:pt x="3317607" y="152462"/>
                    </a:cubicBezTo>
                    <a:cubicBezTo>
                      <a:pt x="3221536" y="244746"/>
                      <a:pt x="3164981" y="369053"/>
                      <a:pt x="3158395" y="502416"/>
                    </a:cubicBezTo>
                    <a:lnTo>
                      <a:pt x="3158395" y="503568"/>
                    </a:lnTo>
                    <a:cubicBezTo>
                      <a:pt x="3158395" y="503568"/>
                      <a:pt x="3158313" y="504392"/>
                      <a:pt x="3158313" y="504392"/>
                    </a:cubicBezTo>
                    <a:lnTo>
                      <a:pt x="3158313" y="505215"/>
                    </a:lnTo>
                    <a:cubicBezTo>
                      <a:pt x="3158313" y="505215"/>
                      <a:pt x="3159794" y="1230231"/>
                      <a:pt x="3159794" y="1230231"/>
                    </a:cubicBezTo>
                    <a:lnTo>
                      <a:pt x="3159794" y="1230808"/>
                    </a:lnTo>
                    <a:cubicBezTo>
                      <a:pt x="3159794" y="1230808"/>
                      <a:pt x="3159794" y="1231384"/>
                      <a:pt x="3159794" y="1231384"/>
                    </a:cubicBezTo>
                    <a:lnTo>
                      <a:pt x="3159794" y="1234101"/>
                    </a:lnTo>
                    <a:cubicBezTo>
                      <a:pt x="3159794" y="1234101"/>
                      <a:pt x="3159877" y="1234595"/>
                      <a:pt x="3159877" y="1234595"/>
                    </a:cubicBezTo>
                    <a:lnTo>
                      <a:pt x="3159877" y="1235088"/>
                    </a:lnTo>
                    <a:cubicBezTo>
                      <a:pt x="3176588" y="1480575"/>
                      <a:pt x="3305341" y="1692309"/>
                      <a:pt x="3553462" y="1882392"/>
                    </a:cubicBezTo>
                    <a:lnTo>
                      <a:pt x="3553791" y="1882639"/>
                    </a:lnTo>
                    <a:lnTo>
                      <a:pt x="3554121" y="1882886"/>
                    </a:lnTo>
                    <a:lnTo>
                      <a:pt x="3555767" y="1884039"/>
                    </a:lnTo>
                    <a:lnTo>
                      <a:pt x="3556096" y="1884286"/>
                    </a:lnTo>
                    <a:lnTo>
                      <a:pt x="3556425" y="1884533"/>
                    </a:lnTo>
                    <a:cubicBezTo>
                      <a:pt x="3806440" y="2057575"/>
                      <a:pt x="3842003" y="2203698"/>
                      <a:pt x="3843732" y="2323807"/>
                    </a:cubicBezTo>
                    <a:lnTo>
                      <a:pt x="3843732" y="2626343"/>
                    </a:lnTo>
                    <a:cubicBezTo>
                      <a:pt x="3820023" y="2934066"/>
                      <a:pt x="3616768" y="3128924"/>
                      <a:pt x="3312997" y="3135263"/>
                    </a:cubicBezTo>
                    <a:cubicBezTo>
                      <a:pt x="3095253" y="3123984"/>
                      <a:pt x="2846556" y="2969876"/>
                      <a:pt x="2813051" y="2657708"/>
                    </a:cubicBezTo>
                    <a:lnTo>
                      <a:pt x="2812804" y="2475528"/>
                    </a:lnTo>
                    <a:lnTo>
                      <a:pt x="2808029" y="1330665"/>
                    </a:lnTo>
                    <a:lnTo>
                      <a:pt x="2808029" y="1330007"/>
                    </a:lnTo>
                    <a:cubicBezTo>
                      <a:pt x="2808029" y="1330007"/>
                      <a:pt x="2808029" y="1329348"/>
                      <a:pt x="2808029" y="1329348"/>
                    </a:cubicBezTo>
                    <a:lnTo>
                      <a:pt x="2807865" y="1326055"/>
                    </a:lnTo>
                    <a:lnTo>
                      <a:pt x="2807865" y="1325397"/>
                    </a:lnTo>
                    <a:cubicBezTo>
                      <a:pt x="2807865" y="1325397"/>
                      <a:pt x="2807782" y="1324738"/>
                      <a:pt x="2807782" y="1324738"/>
                    </a:cubicBezTo>
                    <a:cubicBezTo>
                      <a:pt x="2776253" y="952886"/>
                      <a:pt x="2631035" y="631086"/>
                      <a:pt x="2388019" y="393914"/>
                    </a:cubicBezTo>
                    <a:cubicBezTo>
                      <a:pt x="2133230" y="145382"/>
                      <a:pt x="1787309" y="9220"/>
                      <a:pt x="1387468" y="0"/>
                    </a:cubicBezTo>
                    <a:lnTo>
                      <a:pt x="1385904" y="0"/>
                    </a:lnTo>
                    <a:cubicBezTo>
                      <a:pt x="1385904" y="0"/>
                      <a:pt x="1384751" y="0"/>
                      <a:pt x="1384751" y="0"/>
                    </a:cubicBezTo>
                    <a:lnTo>
                      <a:pt x="1383599" y="0"/>
                    </a:lnTo>
                    <a:cubicBezTo>
                      <a:pt x="1383599" y="0"/>
                      <a:pt x="1382117" y="165"/>
                      <a:pt x="1382117" y="165"/>
                    </a:cubicBezTo>
                    <a:cubicBezTo>
                      <a:pt x="973467" y="20663"/>
                      <a:pt x="625735" y="176006"/>
                      <a:pt x="376462" y="449482"/>
                    </a:cubicBezTo>
                    <a:cubicBezTo>
                      <a:pt x="147605" y="700567"/>
                      <a:pt x="14406" y="1042618"/>
                      <a:pt x="1235" y="1412741"/>
                    </a:cubicBezTo>
                    <a:lnTo>
                      <a:pt x="1235" y="1413317"/>
                    </a:lnTo>
                    <a:cubicBezTo>
                      <a:pt x="1235" y="1413317"/>
                      <a:pt x="1235" y="1413894"/>
                      <a:pt x="1235" y="1413894"/>
                    </a:cubicBezTo>
                    <a:lnTo>
                      <a:pt x="0" y="3471963"/>
                    </a:lnTo>
                    <a:lnTo>
                      <a:pt x="0" y="3504892"/>
                    </a:lnTo>
                    <a:cubicBezTo>
                      <a:pt x="0" y="3504892"/>
                      <a:pt x="32929" y="3504892"/>
                      <a:pt x="32929" y="3504892"/>
                    </a:cubicBezTo>
                    <a:lnTo>
                      <a:pt x="336947" y="3504892"/>
                    </a:lnTo>
                    <a:cubicBezTo>
                      <a:pt x="336947" y="3504892"/>
                      <a:pt x="369876" y="3504892"/>
                      <a:pt x="369876" y="3504892"/>
                    </a:cubicBezTo>
                    <a:lnTo>
                      <a:pt x="369876" y="3471963"/>
                    </a:lnTo>
                    <a:cubicBezTo>
                      <a:pt x="369876" y="3471963"/>
                      <a:pt x="370288" y="1392654"/>
                      <a:pt x="370288" y="1392654"/>
                    </a:cubicBezTo>
                    <a:cubicBezTo>
                      <a:pt x="420505" y="709458"/>
                      <a:pt x="942843" y="387493"/>
                      <a:pt x="1407472" y="377203"/>
                    </a:cubicBezTo>
                    <a:cubicBezTo>
                      <a:pt x="1987518" y="393750"/>
                      <a:pt x="2412798" y="812526"/>
                      <a:pt x="2441940" y="1395865"/>
                    </a:cubicBezTo>
                    <a:lnTo>
                      <a:pt x="2447950" y="2646759"/>
                    </a:lnTo>
                    <a:lnTo>
                      <a:pt x="2447950" y="2647088"/>
                    </a:lnTo>
                    <a:cubicBezTo>
                      <a:pt x="2447950" y="2647088"/>
                      <a:pt x="2447950" y="2647418"/>
                      <a:pt x="2447950" y="2647418"/>
                    </a:cubicBezTo>
                    <a:lnTo>
                      <a:pt x="2447950" y="2649147"/>
                    </a:lnTo>
                    <a:cubicBezTo>
                      <a:pt x="2447950" y="2649147"/>
                      <a:pt x="2447950" y="2649476"/>
                      <a:pt x="2447950" y="2649476"/>
                    </a:cubicBezTo>
                    <a:lnTo>
                      <a:pt x="2447950" y="2649805"/>
                    </a:lnTo>
                    <a:cubicBezTo>
                      <a:pt x="2466308" y="3043143"/>
                      <a:pt x="2775018" y="3476161"/>
                      <a:pt x="3311104" y="3503904"/>
                    </a:cubicBezTo>
                    <a:lnTo>
                      <a:pt x="3311515" y="3503904"/>
                    </a:lnTo>
                    <a:cubicBezTo>
                      <a:pt x="3311515" y="3503904"/>
                      <a:pt x="3311927" y="3503904"/>
                      <a:pt x="3311927" y="3503904"/>
                    </a:cubicBezTo>
                    <a:lnTo>
                      <a:pt x="3314150" y="3503904"/>
                    </a:lnTo>
                    <a:cubicBezTo>
                      <a:pt x="3314150" y="3503904"/>
                      <a:pt x="3314643" y="3503904"/>
                      <a:pt x="3314643" y="3503904"/>
                    </a:cubicBezTo>
                    <a:lnTo>
                      <a:pt x="3315137" y="3503904"/>
                    </a:lnTo>
                    <a:cubicBezTo>
                      <a:pt x="3573713" y="3503245"/>
                      <a:pt x="3798619" y="3417712"/>
                      <a:pt x="3965570" y="3256442"/>
                    </a:cubicBezTo>
                    <a:cubicBezTo>
                      <a:pt x="4132356" y="3095254"/>
                      <a:pt x="4226780" y="2872406"/>
                      <a:pt x="4238634" y="2611937"/>
                    </a:cubicBezTo>
                    <a:lnTo>
                      <a:pt x="4238634" y="2611278"/>
                    </a:lnTo>
                    <a:cubicBezTo>
                      <a:pt x="4238634" y="2611278"/>
                      <a:pt x="4238634" y="2610620"/>
                      <a:pt x="4238634" y="2610620"/>
                    </a:cubicBezTo>
                    <a:lnTo>
                      <a:pt x="4239952" y="2329158"/>
                    </a:lnTo>
                    <a:lnTo>
                      <a:pt x="4239952" y="2328335"/>
                    </a:lnTo>
                    <a:cubicBezTo>
                      <a:pt x="4239952" y="2328335"/>
                      <a:pt x="4239952" y="2327512"/>
                      <a:pt x="4239952" y="2327512"/>
                    </a:cubicBezTo>
                    <a:lnTo>
                      <a:pt x="4239952" y="2326441"/>
                    </a:lnTo>
                    <a:cubicBezTo>
                      <a:pt x="4225545" y="2020365"/>
                      <a:pt x="4084526" y="1778501"/>
                      <a:pt x="3820928" y="1607352"/>
                    </a:cubicBezTo>
                    <a:cubicBezTo>
                      <a:pt x="3639242" y="1470943"/>
                      <a:pt x="3554038" y="1330254"/>
                      <a:pt x="3552968" y="1164785"/>
                    </a:cubicBezTo>
                    <a:lnTo>
                      <a:pt x="3554121" y="499205"/>
                    </a:lnTo>
                    <a:cubicBezTo>
                      <a:pt x="3567127" y="421493"/>
                      <a:pt x="3618497" y="374239"/>
                      <a:pt x="3695633" y="369218"/>
                    </a:cubicBezTo>
                    <a:cubicBezTo>
                      <a:pt x="3782237" y="372922"/>
                      <a:pt x="3835170" y="423304"/>
                      <a:pt x="3844802" y="511389"/>
                    </a:cubicBezTo>
                    <a:lnTo>
                      <a:pt x="3844802" y="989190"/>
                    </a:lnTo>
                    <a:cubicBezTo>
                      <a:pt x="3844802" y="989190"/>
                      <a:pt x="3844802" y="1022119"/>
                      <a:pt x="3844802" y="1022119"/>
                    </a:cubicBezTo>
                    <a:lnTo>
                      <a:pt x="3877731" y="1022119"/>
                    </a:lnTo>
                    <a:cubicBezTo>
                      <a:pt x="3877731" y="1022119"/>
                      <a:pt x="4208257" y="1021872"/>
                      <a:pt x="4208257" y="1021872"/>
                    </a:cubicBezTo>
                    <a:lnTo>
                      <a:pt x="4241104" y="1021872"/>
                    </a:lnTo>
                    <a:lnTo>
                      <a:pt x="4241104" y="508425"/>
                    </a:lnTo>
                    <a:cubicBezTo>
                      <a:pt x="4241104" y="508425"/>
                      <a:pt x="4241104" y="506532"/>
                      <a:pt x="4241104" y="506532"/>
                    </a:cubicBezTo>
                    <a:lnTo>
                      <a:pt x="4240939" y="504639"/>
                    </a:lnTo>
                    <a:cubicBezTo>
                      <a:pt x="4227438" y="361726"/>
                      <a:pt x="4170141" y="238571"/>
                      <a:pt x="4075224" y="148510"/>
                    </a:cubicBezTo>
                    <a:close/>
                  </a:path>
                </a:pathLst>
              </a:custGeom>
              <a:grpFill/>
              <a:ln w="8232" cap="flat">
                <a:noFill/>
                <a:prstDash val="solid"/>
                <a:miter/>
              </a:ln>
            </p:spPr>
            <p:txBody>
              <a:bodyPr rtlCol="0" anchor="ctr"/>
              <a:lstStyle/>
              <a:p>
                <a:endParaRPr lang="en-US"/>
              </a:p>
            </p:txBody>
          </p:sp>
          <p:sp>
            <p:nvSpPr>
              <p:cNvPr id="82" name="Forma Livre: Forma 81">
                <a:extLst>
                  <a:ext uri="{FF2B5EF4-FFF2-40B4-BE49-F238E27FC236}">
                    <a16:creationId xmlns:a16="http://schemas.microsoft.com/office/drawing/2014/main" id="{B48C24CB-16CC-7B08-EF19-9D6E7280A8E5}"/>
                  </a:ext>
                </a:extLst>
              </p:cNvPr>
              <p:cNvSpPr/>
              <p:nvPr/>
            </p:nvSpPr>
            <p:spPr>
              <a:xfrm>
                <a:off x="7996750" y="1084283"/>
                <a:ext cx="2813544" cy="3504973"/>
              </a:xfrm>
              <a:custGeom>
                <a:avLst/>
                <a:gdLst>
                  <a:gd name="connsiteX0" fmla="*/ 2813215 w 2813544"/>
                  <a:gd name="connsiteY0" fmla="*/ 1364171 h 3504973"/>
                  <a:gd name="connsiteX1" fmla="*/ 2813215 w 2813544"/>
                  <a:gd name="connsiteY1" fmla="*/ 1363594 h 3504973"/>
                  <a:gd name="connsiteX2" fmla="*/ 2813215 w 2813544"/>
                  <a:gd name="connsiteY2" fmla="*/ 1363018 h 3504973"/>
                  <a:gd name="connsiteX3" fmla="*/ 2350973 w 2813544"/>
                  <a:gd name="connsiteY3" fmla="*/ 362879 h 3504973"/>
                  <a:gd name="connsiteX4" fmla="*/ 1390432 w 2813544"/>
                  <a:gd name="connsiteY4" fmla="*/ 0 h 3504973"/>
                  <a:gd name="connsiteX5" fmla="*/ 1389197 w 2813544"/>
                  <a:gd name="connsiteY5" fmla="*/ 0 h 3504973"/>
                  <a:gd name="connsiteX6" fmla="*/ 1388044 w 2813544"/>
                  <a:gd name="connsiteY6" fmla="*/ 0 h 3504973"/>
                  <a:gd name="connsiteX7" fmla="*/ 1386891 w 2813544"/>
                  <a:gd name="connsiteY7" fmla="*/ 0 h 3504973"/>
                  <a:gd name="connsiteX8" fmla="*/ 1385491 w 2813544"/>
                  <a:gd name="connsiteY8" fmla="*/ 165 h 3504973"/>
                  <a:gd name="connsiteX9" fmla="*/ 421987 w 2813544"/>
                  <a:gd name="connsiteY9" fmla="*/ 384530 h 3504973"/>
                  <a:gd name="connsiteX10" fmla="*/ 1153 w 2813544"/>
                  <a:gd name="connsiteY10" fmla="*/ 1432992 h 3504973"/>
                  <a:gd name="connsiteX11" fmla="*/ 1153 w 2813544"/>
                  <a:gd name="connsiteY11" fmla="*/ 1433404 h 3504973"/>
                  <a:gd name="connsiteX12" fmla="*/ 1153 w 2813544"/>
                  <a:gd name="connsiteY12" fmla="*/ 1433816 h 3504973"/>
                  <a:gd name="connsiteX13" fmla="*/ 0 w 2813544"/>
                  <a:gd name="connsiteY13" fmla="*/ 3472045 h 3504973"/>
                  <a:gd name="connsiteX14" fmla="*/ 0 w 2813544"/>
                  <a:gd name="connsiteY14" fmla="*/ 3504974 h 3504973"/>
                  <a:gd name="connsiteX15" fmla="*/ 32929 w 2813544"/>
                  <a:gd name="connsiteY15" fmla="*/ 3504974 h 3504973"/>
                  <a:gd name="connsiteX16" fmla="*/ 336947 w 2813544"/>
                  <a:gd name="connsiteY16" fmla="*/ 3504974 h 3504973"/>
                  <a:gd name="connsiteX17" fmla="*/ 369876 w 2813544"/>
                  <a:gd name="connsiteY17" fmla="*/ 3504974 h 3504973"/>
                  <a:gd name="connsiteX18" fmla="*/ 369876 w 2813544"/>
                  <a:gd name="connsiteY18" fmla="*/ 3472045 h 3504973"/>
                  <a:gd name="connsiteX19" fmla="*/ 370288 w 2813544"/>
                  <a:gd name="connsiteY19" fmla="*/ 1393477 h 3504973"/>
                  <a:gd name="connsiteX20" fmla="*/ 1406072 w 2813544"/>
                  <a:gd name="connsiteY20" fmla="*/ 377368 h 3504973"/>
                  <a:gd name="connsiteX21" fmla="*/ 2446221 w 2813544"/>
                  <a:gd name="connsiteY21" fmla="*/ 1430523 h 3504973"/>
                  <a:gd name="connsiteX22" fmla="*/ 2447044 w 2813544"/>
                  <a:gd name="connsiteY22" fmla="*/ 3472045 h 3504973"/>
                  <a:gd name="connsiteX23" fmla="*/ 2447044 w 2813544"/>
                  <a:gd name="connsiteY23" fmla="*/ 3504892 h 3504973"/>
                  <a:gd name="connsiteX24" fmla="*/ 2479973 w 2813544"/>
                  <a:gd name="connsiteY24" fmla="*/ 3504892 h 3504973"/>
                  <a:gd name="connsiteX25" fmla="*/ 2780451 w 2813544"/>
                  <a:gd name="connsiteY25" fmla="*/ 3504892 h 3504973"/>
                  <a:gd name="connsiteX26" fmla="*/ 2813380 w 2813544"/>
                  <a:gd name="connsiteY26" fmla="*/ 3504892 h 3504973"/>
                  <a:gd name="connsiteX27" fmla="*/ 2813380 w 2813544"/>
                  <a:gd name="connsiteY27" fmla="*/ 3471963 h 3504973"/>
                  <a:gd name="connsiteX28" fmla="*/ 2813545 w 2813544"/>
                  <a:gd name="connsiteY28" fmla="*/ 1368534 h 3504973"/>
                  <a:gd name="connsiteX29" fmla="*/ 2813545 w 2813544"/>
                  <a:gd name="connsiteY29" fmla="*/ 1367299 h 3504973"/>
                  <a:gd name="connsiteX30" fmla="*/ 2813380 w 2813544"/>
                  <a:gd name="connsiteY30" fmla="*/ 1364253 h 35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3544" h="3504973">
                    <a:moveTo>
                      <a:pt x="2813215" y="1364171"/>
                    </a:moveTo>
                    <a:lnTo>
                      <a:pt x="2813215" y="1363594"/>
                    </a:lnTo>
                    <a:cubicBezTo>
                      <a:pt x="2813215" y="1363594"/>
                      <a:pt x="2813215" y="1363018"/>
                      <a:pt x="2813215" y="1363018"/>
                    </a:cubicBezTo>
                    <a:cubicBezTo>
                      <a:pt x="2782592" y="954532"/>
                      <a:pt x="2622803" y="608695"/>
                      <a:pt x="2350973" y="362879"/>
                    </a:cubicBezTo>
                    <a:cubicBezTo>
                      <a:pt x="2098160" y="134186"/>
                      <a:pt x="1757014" y="5269"/>
                      <a:pt x="1390432" y="0"/>
                    </a:cubicBezTo>
                    <a:lnTo>
                      <a:pt x="1389197" y="0"/>
                    </a:lnTo>
                    <a:cubicBezTo>
                      <a:pt x="1389197" y="0"/>
                      <a:pt x="1388044" y="0"/>
                      <a:pt x="1388044" y="0"/>
                    </a:cubicBezTo>
                    <a:lnTo>
                      <a:pt x="1386891" y="0"/>
                    </a:lnTo>
                    <a:cubicBezTo>
                      <a:pt x="1386891" y="0"/>
                      <a:pt x="1385491" y="165"/>
                      <a:pt x="1385491" y="165"/>
                    </a:cubicBezTo>
                    <a:cubicBezTo>
                      <a:pt x="997834" y="20416"/>
                      <a:pt x="664591" y="153367"/>
                      <a:pt x="421987" y="384530"/>
                    </a:cubicBezTo>
                    <a:cubicBezTo>
                      <a:pt x="157566" y="636437"/>
                      <a:pt x="12101" y="998987"/>
                      <a:pt x="1153" y="1432992"/>
                    </a:cubicBezTo>
                    <a:lnTo>
                      <a:pt x="1153" y="1433404"/>
                    </a:lnTo>
                    <a:cubicBezTo>
                      <a:pt x="1153" y="1433404"/>
                      <a:pt x="1153" y="1433816"/>
                      <a:pt x="1153" y="1433816"/>
                    </a:cubicBezTo>
                    <a:lnTo>
                      <a:pt x="0" y="3472045"/>
                    </a:lnTo>
                    <a:lnTo>
                      <a:pt x="0" y="3504974"/>
                    </a:lnTo>
                    <a:cubicBezTo>
                      <a:pt x="0" y="3504974"/>
                      <a:pt x="32929" y="3504974"/>
                      <a:pt x="32929" y="3504974"/>
                    </a:cubicBezTo>
                    <a:lnTo>
                      <a:pt x="336947" y="3504974"/>
                    </a:lnTo>
                    <a:cubicBezTo>
                      <a:pt x="336947" y="3504974"/>
                      <a:pt x="369876" y="3504974"/>
                      <a:pt x="369876" y="3504974"/>
                    </a:cubicBezTo>
                    <a:lnTo>
                      <a:pt x="369876" y="3472045"/>
                    </a:lnTo>
                    <a:cubicBezTo>
                      <a:pt x="369876" y="3472045"/>
                      <a:pt x="370288" y="1393477"/>
                      <a:pt x="370288" y="1393477"/>
                    </a:cubicBezTo>
                    <a:cubicBezTo>
                      <a:pt x="427255" y="788981"/>
                      <a:pt x="833683" y="390210"/>
                      <a:pt x="1406072" y="377368"/>
                    </a:cubicBezTo>
                    <a:cubicBezTo>
                      <a:pt x="1997973" y="383377"/>
                      <a:pt x="2406212" y="796720"/>
                      <a:pt x="2446221" y="1430523"/>
                    </a:cubicBezTo>
                    <a:lnTo>
                      <a:pt x="2447044" y="3472045"/>
                    </a:lnTo>
                    <a:lnTo>
                      <a:pt x="2447044" y="3504892"/>
                    </a:lnTo>
                    <a:cubicBezTo>
                      <a:pt x="2447044" y="3504892"/>
                      <a:pt x="2479973" y="3504892"/>
                      <a:pt x="2479973" y="3504892"/>
                    </a:cubicBezTo>
                    <a:lnTo>
                      <a:pt x="2780451" y="3504892"/>
                    </a:lnTo>
                    <a:cubicBezTo>
                      <a:pt x="2780451" y="3504892"/>
                      <a:pt x="2813380" y="3504892"/>
                      <a:pt x="2813380" y="3504892"/>
                    </a:cubicBezTo>
                    <a:lnTo>
                      <a:pt x="2813380" y="3471963"/>
                    </a:lnTo>
                    <a:cubicBezTo>
                      <a:pt x="2813380" y="3471963"/>
                      <a:pt x="2813545" y="1368534"/>
                      <a:pt x="2813545" y="1368534"/>
                    </a:cubicBezTo>
                    <a:lnTo>
                      <a:pt x="2813545" y="1367299"/>
                    </a:lnTo>
                    <a:cubicBezTo>
                      <a:pt x="2813545" y="1367299"/>
                      <a:pt x="2813380" y="1364253"/>
                      <a:pt x="2813380" y="1364253"/>
                    </a:cubicBezTo>
                    <a:close/>
                  </a:path>
                </a:pathLst>
              </a:custGeom>
              <a:grpFill/>
              <a:ln w="8232" cap="flat">
                <a:noFill/>
                <a:prstDash val="solid"/>
                <a:miter/>
              </a:ln>
            </p:spPr>
            <p:txBody>
              <a:bodyPr rtlCol="0" anchor="ctr"/>
              <a:lstStyle/>
              <a:p>
                <a:endParaRPr lang="en-US"/>
              </a:p>
            </p:txBody>
          </p:sp>
          <p:sp>
            <p:nvSpPr>
              <p:cNvPr id="83" name="Forma Livre: Forma 82">
                <a:extLst>
                  <a:ext uri="{FF2B5EF4-FFF2-40B4-BE49-F238E27FC236}">
                    <a16:creationId xmlns:a16="http://schemas.microsoft.com/office/drawing/2014/main" id="{61F7FEE5-ABDD-A9F8-3180-8F0D5C18B418}"/>
                  </a:ext>
                </a:extLst>
              </p:cNvPr>
              <p:cNvSpPr/>
              <p:nvPr/>
            </p:nvSpPr>
            <p:spPr>
              <a:xfrm>
                <a:off x="5237456" y="1082307"/>
                <a:ext cx="1081473" cy="3506949"/>
              </a:xfrm>
              <a:custGeom>
                <a:avLst/>
                <a:gdLst>
                  <a:gd name="connsiteX0" fmla="*/ 1080815 w 1081473"/>
                  <a:gd name="connsiteY0" fmla="*/ 520856 h 3506949"/>
                  <a:gd name="connsiteX1" fmla="*/ 1080815 w 1081473"/>
                  <a:gd name="connsiteY1" fmla="*/ 520198 h 3506949"/>
                  <a:gd name="connsiteX2" fmla="*/ 1080651 w 1081473"/>
                  <a:gd name="connsiteY2" fmla="*/ 517069 h 3506949"/>
                  <a:gd name="connsiteX3" fmla="*/ 1080651 w 1081473"/>
                  <a:gd name="connsiteY3" fmla="*/ 516411 h 3506949"/>
                  <a:gd name="connsiteX4" fmla="*/ 1080651 w 1081473"/>
                  <a:gd name="connsiteY4" fmla="*/ 515752 h 3506949"/>
                  <a:gd name="connsiteX5" fmla="*/ 915841 w 1081473"/>
                  <a:gd name="connsiteY5" fmla="*/ 142583 h 3506949"/>
                  <a:gd name="connsiteX6" fmla="*/ 556913 w 1081473"/>
                  <a:gd name="connsiteY6" fmla="*/ 82 h 3506949"/>
                  <a:gd name="connsiteX7" fmla="*/ 555679 w 1081473"/>
                  <a:gd name="connsiteY7" fmla="*/ 82 h 3506949"/>
                  <a:gd name="connsiteX8" fmla="*/ 554691 w 1081473"/>
                  <a:gd name="connsiteY8" fmla="*/ 0 h 3506949"/>
                  <a:gd name="connsiteX9" fmla="*/ 553702 w 1081473"/>
                  <a:gd name="connsiteY9" fmla="*/ 0 h 3506949"/>
                  <a:gd name="connsiteX10" fmla="*/ 552386 w 1081473"/>
                  <a:gd name="connsiteY10" fmla="*/ 0 h 3506949"/>
                  <a:gd name="connsiteX11" fmla="*/ 158307 w 1081473"/>
                  <a:gd name="connsiteY11" fmla="*/ 156743 h 3506949"/>
                  <a:gd name="connsiteX12" fmla="*/ 82 w 1081473"/>
                  <a:gd name="connsiteY12" fmla="*/ 535427 h 3506949"/>
                  <a:gd name="connsiteX13" fmla="*/ 82 w 1081473"/>
                  <a:gd name="connsiteY13" fmla="*/ 536580 h 3506949"/>
                  <a:gd name="connsiteX14" fmla="*/ 82 w 1081473"/>
                  <a:gd name="connsiteY14" fmla="*/ 537732 h 3506949"/>
                  <a:gd name="connsiteX15" fmla="*/ 82 w 1081473"/>
                  <a:gd name="connsiteY15" fmla="*/ 3474021 h 3506949"/>
                  <a:gd name="connsiteX16" fmla="*/ 0 w 1081473"/>
                  <a:gd name="connsiteY16" fmla="*/ 3506950 h 3506949"/>
                  <a:gd name="connsiteX17" fmla="*/ 394573 w 1081473"/>
                  <a:gd name="connsiteY17" fmla="*/ 3506950 h 3506949"/>
                  <a:gd name="connsiteX18" fmla="*/ 394573 w 1081473"/>
                  <a:gd name="connsiteY18" fmla="*/ 2928550 h 3506949"/>
                  <a:gd name="connsiteX19" fmla="*/ 550410 w 1081473"/>
                  <a:gd name="connsiteY19" fmla="*/ 2949872 h 3506949"/>
                  <a:gd name="connsiteX20" fmla="*/ 816066 w 1081473"/>
                  <a:gd name="connsiteY20" fmla="*/ 2879074 h 3506949"/>
                  <a:gd name="connsiteX21" fmla="*/ 1081227 w 1081473"/>
                  <a:gd name="connsiteY21" fmla="*/ 2431485 h 3506949"/>
                  <a:gd name="connsiteX22" fmla="*/ 1081392 w 1081473"/>
                  <a:gd name="connsiteY22" fmla="*/ 2429921 h 3506949"/>
                  <a:gd name="connsiteX23" fmla="*/ 1081392 w 1081473"/>
                  <a:gd name="connsiteY23" fmla="*/ 2428604 h 3506949"/>
                  <a:gd name="connsiteX24" fmla="*/ 1081474 w 1081473"/>
                  <a:gd name="connsiteY24" fmla="*/ 2427287 h 3506949"/>
                  <a:gd name="connsiteX25" fmla="*/ 1081063 w 1081473"/>
                  <a:gd name="connsiteY25" fmla="*/ 521515 h 3506949"/>
                  <a:gd name="connsiteX26" fmla="*/ 1081063 w 1081473"/>
                  <a:gd name="connsiteY26" fmla="*/ 520856 h 3506949"/>
                  <a:gd name="connsiteX27" fmla="*/ 686572 w 1081473"/>
                  <a:gd name="connsiteY27" fmla="*/ 528183 h 3506949"/>
                  <a:gd name="connsiteX28" fmla="*/ 686572 w 1081473"/>
                  <a:gd name="connsiteY28" fmla="*/ 2423747 h 3506949"/>
                  <a:gd name="connsiteX29" fmla="*/ 540366 w 1081473"/>
                  <a:gd name="connsiteY29" fmla="*/ 2569870 h 3506949"/>
                  <a:gd name="connsiteX30" fmla="*/ 540366 w 1081473"/>
                  <a:gd name="connsiteY30" fmla="*/ 2569870 h 3506949"/>
                  <a:gd name="connsiteX31" fmla="*/ 394161 w 1081473"/>
                  <a:gd name="connsiteY31" fmla="*/ 2423747 h 3506949"/>
                  <a:gd name="connsiteX32" fmla="*/ 394161 w 1081473"/>
                  <a:gd name="connsiteY32" fmla="*/ 528183 h 3506949"/>
                  <a:gd name="connsiteX33" fmla="*/ 540366 w 1081473"/>
                  <a:gd name="connsiteY33" fmla="*/ 382060 h 3506949"/>
                  <a:gd name="connsiteX34" fmla="*/ 686572 w 1081473"/>
                  <a:gd name="connsiteY34" fmla="*/ 52818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1473" h="3506949">
                    <a:moveTo>
                      <a:pt x="1080815" y="520856"/>
                    </a:moveTo>
                    <a:lnTo>
                      <a:pt x="1080815" y="520198"/>
                    </a:lnTo>
                    <a:cubicBezTo>
                      <a:pt x="1080815" y="520198"/>
                      <a:pt x="1080651" y="517069"/>
                      <a:pt x="1080651" y="517069"/>
                    </a:cubicBezTo>
                    <a:lnTo>
                      <a:pt x="1080651" y="516411"/>
                    </a:lnTo>
                    <a:cubicBezTo>
                      <a:pt x="1080651" y="516411"/>
                      <a:pt x="1080651" y="515752"/>
                      <a:pt x="1080651" y="515752"/>
                    </a:cubicBezTo>
                    <a:cubicBezTo>
                      <a:pt x="1068796" y="362138"/>
                      <a:pt x="1011746" y="233056"/>
                      <a:pt x="915841" y="142583"/>
                    </a:cubicBezTo>
                    <a:cubicBezTo>
                      <a:pt x="824380" y="56391"/>
                      <a:pt x="700237" y="7080"/>
                      <a:pt x="556913" y="82"/>
                    </a:cubicBezTo>
                    <a:lnTo>
                      <a:pt x="555679" y="82"/>
                    </a:lnTo>
                    <a:cubicBezTo>
                      <a:pt x="555679" y="82"/>
                      <a:pt x="554691" y="0"/>
                      <a:pt x="554691" y="0"/>
                    </a:cubicBezTo>
                    <a:lnTo>
                      <a:pt x="553702" y="0"/>
                    </a:lnTo>
                    <a:cubicBezTo>
                      <a:pt x="553702" y="0"/>
                      <a:pt x="552386" y="0"/>
                      <a:pt x="552386" y="0"/>
                    </a:cubicBezTo>
                    <a:cubicBezTo>
                      <a:pt x="392926" y="2140"/>
                      <a:pt x="256600" y="56391"/>
                      <a:pt x="158307" y="156743"/>
                    </a:cubicBezTo>
                    <a:cubicBezTo>
                      <a:pt x="65446" y="251578"/>
                      <a:pt x="10702" y="382472"/>
                      <a:pt x="82" y="535427"/>
                    </a:cubicBezTo>
                    <a:lnTo>
                      <a:pt x="82" y="536580"/>
                    </a:lnTo>
                    <a:cubicBezTo>
                      <a:pt x="82" y="536580"/>
                      <a:pt x="82" y="537732"/>
                      <a:pt x="82" y="537732"/>
                    </a:cubicBezTo>
                    <a:lnTo>
                      <a:pt x="82" y="3474021"/>
                    </a:lnTo>
                    <a:cubicBezTo>
                      <a:pt x="82" y="3474021"/>
                      <a:pt x="0" y="3506950"/>
                      <a:pt x="0" y="3506950"/>
                    </a:cubicBezTo>
                    <a:lnTo>
                      <a:pt x="394573" y="3506950"/>
                    </a:lnTo>
                    <a:lnTo>
                      <a:pt x="394573" y="2928550"/>
                    </a:lnTo>
                    <a:cubicBezTo>
                      <a:pt x="446354" y="2942710"/>
                      <a:pt x="498629" y="2949872"/>
                      <a:pt x="550410" y="2949872"/>
                    </a:cubicBezTo>
                    <a:cubicBezTo>
                      <a:pt x="644752" y="2949872"/>
                      <a:pt x="736624" y="2925422"/>
                      <a:pt x="816066" y="2879074"/>
                    </a:cubicBezTo>
                    <a:cubicBezTo>
                      <a:pt x="969350" y="2789672"/>
                      <a:pt x="1066080" y="2626508"/>
                      <a:pt x="1081227" y="2431485"/>
                    </a:cubicBezTo>
                    <a:lnTo>
                      <a:pt x="1081392" y="2429921"/>
                    </a:lnTo>
                    <a:lnTo>
                      <a:pt x="1081392" y="2428604"/>
                    </a:lnTo>
                    <a:cubicBezTo>
                      <a:pt x="1081392" y="2428604"/>
                      <a:pt x="1081474" y="2427287"/>
                      <a:pt x="1081474" y="2427287"/>
                    </a:cubicBezTo>
                    <a:lnTo>
                      <a:pt x="1081063" y="521515"/>
                    </a:lnTo>
                    <a:lnTo>
                      <a:pt x="1081063" y="520856"/>
                    </a:lnTo>
                    <a:close/>
                    <a:moveTo>
                      <a:pt x="686572" y="528183"/>
                    </a:moveTo>
                    <a:lnTo>
                      <a:pt x="686572" y="2423747"/>
                    </a:lnTo>
                    <a:cubicBezTo>
                      <a:pt x="686572" y="2504341"/>
                      <a:pt x="620961" y="2569870"/>
                      <a:pt x="540366" y="2569870"/>
                    </a:cubicBezTo>
                    <a:lnTo>
                      <a:pt x="540366" y="2569870"/>
                    </a:lnTo>
                    <a:cubicBezTo>
                      <a:pt x="459772" y="2569870"/>
                      <a:pt x="394161" y="2504341"/>
                      <a:pt x="394161" y="2423747"/>
                    </a:cubicBezTo>
                    <a:lnTo>
                      <a:pt x="394161" y="528183"/>
                    </a:lnTo>
                    <a:cubicBezTo>
                      <a:pt x="394161" y="447589"/>
                      <a:pt x="459772" y="382060"/>
                      <a:pt x="540366" y="382060"/>
                    </a:cubicBezTo>
                    <a:cubicBezTo>
                      <a:pt x="620961" y="382060"/>
                      <a:pt x="686572" y="447589"/>
                      <a:pt x="686572" y="528183"/>
                    </a:cubicBezTo>
                    <a:close/>
                  </a:path>
                </a:pathLst>
              </a:custGeom>
              <a:grpFill/>
              <a:ln w="8232" cap="flat">
                <a:noFill/>
                <a:prstDash val="solid"/>
                <a:miter/>
              </a:ln>
            </p:spPr>
            <p:txBody>
              <a:bodyPr rtlCol="0" anchor="ctr"/>
              <a:lstStyle/>
              <a:p>
                <a:endParaRPr lang="en-US"/>
              </a:p>
            </p:txBody>
          </p:sp>
          <p:sp>
            <p:nvSpPr>
              <p:cNvPr id="84" name="Forma Livre: Forma 83">
                <a:extLst>
                  <a:ext uri="{FF2B5EF4-FFF2-40B4-BE49-F238E27FC236}">
                    <a16:creationId xmlns:a16="http://schemas.microsoft.com/office/drawing/2014/main" id="{33824871-E85B-5169-DB7E-5D6350A5FD08}"/>
                  </a:ext>
                </a:extLst>
              </p:cNvPr>
              <p:cNvSpPr/>
              <p:nvPr/>
            </p:nvSpPr>
            <p:spPr>
              <a:xfrm>
                <a:off x="6604343" y="1084941"/>
                <a:ext cx="1091270" cy="3504232"/>
              </a:xfrm>
              <a:custGeom>
                <a:avLst/>
                <a:gdLst>
                  <a:gd name="connsiteX0" fmla="*/ 1091188 w 1091270"/>
                  <a:gd name="connsiteY0" fmla="*/ 521185 h 3504232"/>
                  <a:gd name="connsiteX1" fmla="*/ 1091188 w 1091270"/>
                  <a:gd name="connsiteY1" fmla="*/ 520280 h 3504232"/>
                  <a:gd name="connsiteX2" fmla="*/ 1091024 w 1091270"/>
                  <a:gd name="connsiteY2" fmla="*/ 519374 h 3504232"/>
                  <a:gd name="connsiteX3" fmla="*/ 914853 w 1091270"/>
                  <a:gd name="connsiteY3" fmla="*/ 142254 h 3504232"/>
                  <a:gd name="connsiteX4" fmla="*/ 538555 w 1091270"/>
                  <a:gd name="connsiteY4" fmla="*/ 0 h 3504232"/>
                  <a:gd name="connsiteX5" fmla="*/ 535180 w 1091270"/>
                  <a:gd name="connsiteY5" fmla="*/ 0 h 3504232"/>
                  <a:gd name="connsiteX6" fmla="*/ 532628 w 1091270"/>
                  <a:gd name="connsiteY6" fmla="*/ 82 h 3504232"/>
                  <a:gd name="connsiteX7" fmla="*/ 532134 w 1091270"/>
                  <a:gd name="connsiteY7" fmla="*/ 82 h 3504232"/>
                  <a:gd name="connsiteX8" fmla="*/ 531641 w 1091270"/>
                  <a:gd name="connsiteY8" fmla="*/ 82 h 3504232"/>
                  <a:gd name="connsiteX9" fmla="*/ 176089 w 1091270"/>
                  <a:gd name="connsiteY9" fmla="*/ 149498 h 3504232"/>
                  <a:gd name="connsiteX10" fmla="*/ 10538 w 1091270"/>
                  <a:gd name="connsiteY10" fmla="*/ 512624 h 3504232"/>
                  <a:gd name="connsiteX11" fmla="*/ 4692 w 1091270"/>
                  <a:gd name="connsiteY11" fmla="*/ 558395 h 3504232"/>
                  <a:gd name="connsiteX12" fmla="*/ 0 w 1091270"/>
                  <a:gd name="connsiteY12" fmla="*/ 595029 h 3504232"/>
                  <a:gd name="connsiteX13" fmla="*/ 36880 w 1091270"/>
                  <a:gd name="connsiteY13" fmla="*/ 595441 h 3504232"/>
                  <a:gd name="connsiteX14" fmla="*/ 366830 w 1091270"/>
                  <a:gd name="connsiteY14" fmla="*/ 599474 h 3504232"/>
                  <a:gd name="connsiteX15" fmla="*/ 396631 w 1091270"/>
                  <a:gd name="connsiteY15" fmla="*/ 599804 h 3504232"/>
                  <a:gd name="connsiteX16" fmla="*/ 399924 w 1091270"/>
                  <a:gd name="connsiteY16" fmla="*/ 570167 h 3504232"/>
                  <a:gd name="connsiteX17" fmla="*/ 404040 w 1091270"/>
                  <a:gd name="connsiteY17" fmla="*/ 533122 h 3504232"/>
                  <a:gd name="connsiteX18" fmla="*/ 550327 w 1091270"/>
                  <a:gd name="connsiteY18" fmla="*/ 391362 h 3504232"/>
                  <a:gd name="connsiteX19" fmla="*/ 550904 w 1091270"/>
                  <a:gd name="connsiteY19" fmla="*/ 391362 h 3504232"/>
                  <a:gd name="connsiteX20" fmla="*/ 696780 w 1091270"/>
                  <a:gd name="connsiteY20" fmla="*/ 530406 h 3504232"/>
                  <a:gd name="connsiteX21" fmla="*/ 696780 w 1091270"/>
                  <a:gd name="connsiteY21" fmla="*/ 650350 h 3504232"/>
                  <a:gd name="connsiteX22" fmla="*/ 538391 w 1091270"/>
                  <a:gd name="connsiteY22" fmla="*/ 628864 h 3504232"/>
                  <a:gd name="connsiteX23" fmla="*/ 265491 w 1091270"/>
                  <a:gd name="connsiteY23" fmla="*/ 703283 h 3504232"/>
                  <a:gd name="connsiteX24" fmla="*/ 10043 w 1091270"/>
                  <a:gd name="connsiteY24" fmla="*/ 1147909 h 3504232"/>
                  <a:gd name="connsiteX25" fmla="*/ 10043 w 1091270"/>
                  <a:gd name="connsiteY25" fmla="*/ 1149144 h 3504232"/>
                  <a:gd name="connsiteX26" fmla="*/ 9879 w 1091270"/>
                  <a:gd name="connsiteY26" fmla="*/ 1150131 h 3504232"/>
                  <a:gd name="connsiteX27" fmla="*/ 9879 w 1091270"/>
                  <a:gd name="connsiteY27" fmla="*/ 1151119 h 3504232"/>
                  <a:gd name="connsiteX28" fmla="*/ 10290 w 1091270"/>
                  <a:gd name="connsiteY28" fmla="*/ 2982554 h 3504232"/>
                  <a:gd name="connsiteX29" fmla="*/ 10290 w 1091270"/>
                  <a:gd name="connsiteY29" fmla="*/ 2983953 h 3504232"/>
                  <a:gd name="connsiteX30" fmla="*/ 10455 w 1091270"/>
                  <a:gd name="connsiteY30" fmla="*/ 2987576 h 3504232"/>
                  <a:gd name="connsiteX31" fmla="*/ 10455 w 1091270"/>
                  <a:gd name="connsiteY31" fmla="*/ 2988316 h 3504232"/>
                  <a:gd name="connsiteX32" fmla="*/ 10538 w 1091270"/>
                  <a:gd name="connsiteY32" fmla="*/ 2989057 h 3504232"/>
                  <a:gd name="connsiteX33" fmla="*/ 167527 w 1091270"/>
                  <a:gd name="connsiteY33" fmla="*/ 3354241 h 3504232"/>
                  <a:gd name="connsiteX34" fmla="*/ 536909 w 1091270"/>
                  <a:gd name="connsiteY34" fmla="*/ 3504069 h 3504232"/>
                  <a:gd name="connsiteX35" fmla="*/ 538720 w 1091270"/>
                  <a:gd name="connsiteY35" fmla="*/ 3504233 h 3504232"/>
                  <a:gd name="connsiteX36" fmla="*/ 540202 w 1091270"/>
                  <a:gd name="connsiteY36" fmla="*/ 3504233 h 3504232"/>
                  <a:gd name="connsiteX37" fmla="*/ 541684 w 1091270"/>
                  <a:gd name="connsiteY37" fmla="*/ 3504233 h 3504232"/>
                  <a:gd name="connsiteX38" fmla="*/ 543577 w 1091270"/>
                  <a:gd name="connsiteY38" fmla="*/ 3504233 h 3504232"/>
                  <a:gd name="connsiteX39" fmla="*/ 926543 w 1091270"/>
                  <a:gd name="connsiteY39" fmla="*/ 3356299 h 3504232"/>
                  <a:gd name="connsiteX40" fmla="*/ 1091024 w 1091270"/>
                  <a:gd name="connsiteY40" fmla="*/ 2969300 h 3504232"/>
                  <a:gd name="connsiteX41" fmla="*/ 1091188 w 1091270"/>
                  <a:gd name="connsiteY41" fmla="*/ 2967736 h 3504232"/>
                  <a:gd name="connsiteX42" fmla="*/ 1091188 w 1091270"/>
                  <a:gd name="connsiteY42" fmla="*/ 2966419 h 3504232"/>
                  <a:gd name="connsiteX43" fmla="*/ 1091270 w 1091270"/>
                  <a:gd name="connsiteY43" fmla="*/ 2965101 h 3504232"/>
                  <a:gd name="connsiteX44" fmla="*/ 1091270 w 1091270"/>
                  <a:gd name="connsiteY44" fmla="*/ 525713 h 3504232"/>
                  <a:gd name="connsiteX45" fmla="*/ 1090941 w 1091270"/>
                  <a:gd name="connsiteY45" fmla="*/ 521185 h 3504232"/>
                  <a:gd name="connsiteX46" fmla="*/ 696944 w 1091270"/>
                  <a:gd name="connsiteY46" fmla="*/ 1163385 h 3504232"/>
                  <a:gd name="connsiteX47" fmla="*/ 696944 w 1091270"/>
                  <a:gd name="connsiteY47" fmla="*/ 2986588 h 3504232"/>
                  <a:gd name="connsiteX48" fmla="*/ 552468 w 1091270"/>
                  <a:gd name="connsiteY48" fmla="*/ 3131064 h 3504232"/>
                  <a:gd name="connsiteX49" fmla="*/ 549011 w 1091270"/>
                  <a:gd name="connsiteY49" fmla="*/ 3131064 h 3504232"/>
                  <a:gd name="connsiteX50" fmla="*/ 404534 w 1091270"/>
                  <a:gd name="connsiteY50" fmla="*/ 2986588 h 3504232"/>
                  <a:gd name="connsiteX51" fmla="*/ 404534 w 1091270"/>
                  <a:gd name="connsiteY51" fmla="*/ 1163385 h 3504232"/>
                  <a:gd name="connsiteX52" fmla="*/ 549011 w 1091270"/>
                  <a:gd name="connsiteY52" fmla="*/ 1018909 h 3504232"/>
                  <a:gd name="connsiteX53" fmla="*/ 552468 w 1091270"/>
                  <a:gd name="connsiteY53" fmla="*/ 1018909 h 3504232"/>
                  <a:gd name="connsiteX54" fmla="*/ 696944 w 1091270"/>
                  <a:gd name="connsiteY54" fmla="*/ 1163385 h 350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1270" h="3504232">
                    <a:moveTo>
                      <a:pt x="1091188" y="521185"/>
                    </a:moveTo>
                    <a:lnTo>
                      <a:pt x="1091188" y="520280"/>
                    </a:lnTo>
                    <a:cubicBezTo>
                      <a:pt x="1091188" y="520280"/>
                      <a:pt x="1091024" y="519374"/>
                      <a:pt x="1091024" y="519374"/>
                    </a:cubicBezTo>
                    <a:cubicBezTo>
                      <a:pt x="1074065" y="365348"/>
                      <a:pt x="1013146" y="234949"/>
                      <a:pt x="914853" y="142254"/>
                    </a:cubicBezTo>
                    <a:cubicBezTo>
                      <a:pt x="816148" y="49147"/>
                      <a:pt x="685996" y="0"/>
                      <a:pt x="538555" y="0"/>
                    </a:cubicBezTo>
                    <a:lnTo>
                      <a:pt x="535180" y="0"/>
                    </a:lnTo>
                    <a:cubicBezTo>
                      <a:pt x="535180" y="0"/>
                      <a:pt x="532628" y="82"/>
                      <a:pt x="532628" y="82"/>
                    </a:cubicBezTo>
                    <a:lnTo>
                      <a:pt x="532134" y="82"/>
                    </a:lnTo>
                    <a:cubicBezTo>
                      <a:pt x="532134" y="82"/>
                      <a:pt x="531641" y="82"/>
                      <a:pt x="531641" y="82"/>
                    </a:cubicBezTo>
                    <a:cubicBezTo>
                      <a:pt x="388728" y="9385"/>
                      <a:pt x="265738" y="61083"/>
                      <a:pt x="176089" y="149498"/>
                    </a:cubicBezTo>
                    <a:cubicBezTo>
                      <a:pt x="85533" y="238818"/>
                      <a:pt x="29801" y="360985"/>
                      <a:pt x="10538" y="512624"/>
                    </a:cubicBezTo>
                    <a:lnTo>
                      <a:pt x="4692" y="558395"/>
                    </a:lnTo>
                    <a:lnTo>
                      <a:pt x="0" y="595029"/>
                    </a:lnTo>
                    <a:lnTo>
                      <a:pt x="36880" y="595441"/>
                    </a:lnTo>
                    <a:lnTo>
                      <a:pt x="366830" y="599474"/>
                    </a:lnTo>
                    <a:lnTo>
                      <a:pt x="396631" y="599804"/>
                    </a:lnTo>
                    <a:lnTo>
                      <a:pt x="399924" y="570167"/>
                    </a:lnTo>
                    <a:lnTo>
                      <a:pt x="404040" y="533122"/>
                    </a:lnTo>
                    <a:cubicBezTo>
                      <a:pt x="415730" y="428490"/>
                      <a:pt x="490150" y="391362"/>
                      <a:pt x="550327" y="391362"/>
                    </a:cubicBezTo>
                    <a:lnTo>
                      <a:pt x="550904" y="391362"/>
                    </a:lnTo>
                    <a:cubicBezTo>
                      <a:pt x="610505" y="391527"/>
                      <a:pt x="684349" y="428078"/>
                      <a:pt x="696780" y="530406"/>
                    </a:cubicBezTo>
                    <a:lnTo>
                      <a:pt x="696780" y="650350"/>
                    </a:lnTo>
                    <a:cubicBezTo>
                      <a:pt x="643928" y="636108"/>
                      <a:pt x="590831" y="628864"/>
                      <a:pt x="538391" y="628864"/>
                    </a:cubicBezTo>
                    <a:cubicBezTo>
                      <a:pt x="440592" y="628864"/>
                      <a:pt x="346250" y="654631"/>
                      <a:pt x="265491" y="703283"/>
                    </a:cubicBezTo>
                    <a:cubicBezTo>
                      <a:pt x="114676" y="794168"/>
                      <a:pt x="21569" y="956179"/>
                      <a:pt x="10043" y="1147909"/>
                    </a:cubicBezTo>
                    <a:lnTo>
                      <a:pt x="10043" y="1149144"/>
                    </a:lnTo>
                    <a:cubicBezTo>
                      <a:pt x="10043" y="1149144"/>
                      <a:pt x="9879" y="1150131"/>
                      <a:pt x="9879" y="1150131"/>
                    </a:cubicBezTo>
                    <a:lnTo>
                      <a:pt x="9879" y="1151119"/>
                    </a:lnTo>
                    <a:lnTo>
                      <a:pt x="10290" y="2982554"/>
                    </a:lnTo>
                    <a:lnTo>
                      <a:pt x="10290" y="2983953"/>
                    </a:lnTo>
                    <a:cubicBezTo>
                      <a:pt x="10290" y="2983953"/>
                      <a:pt x="10455" y="2987576"/>
                      <a:pt x="10455" y="2987576"/>
                    </a:cubicBezTo>
                    <a:lnTo>
                      <a:pt x="10455" y="2988316"/>
                    </a:lnTo>
                    <a:cubicBezTo>
                      <a:pt x="10455" y="2988316"/>
                      <a:pt x="10538" y="2989057"/>
                      <a:pt x="10538" y="2989057"/>
                    </a:cubicBezTo>
                    <a:cubicBezTo>
                      <a:pt x="23956" y="3142589"/>
                      <a:pt x="76807" y="3265497"/>
                      <a:pt x="167527" y="3354241"/>
                    </a:cubicBezTo>
                    <a:cubicBezTo>
                      <a:pt x="258246" y="3442985"/>
                      <a:pt x="382472" y="3493366"/>
                      <a:pt x="536909" y="3504069"/>
                    </a:cubicBezTo>
                    <a:lnTo>
                      <a:pt x="538720" y="3504233"/>
                    </a:lnTo>
                    <a:lnTo>
                      <a:pt x="540202" y="3504233"/>
                    </a:lnTo>
                    <a:cubicBezTo>
                      <a:pt x="540202" y="3504233"/>
                      <a:pt x="541684" y="3504233"/>
                      <a:pt x="541684" y="3504233"/>
                    </a:cubicBezTo>
                    <a:lnTo>
                      <a:pt x="543577" y="3504233"/>
                    </a:lnTo>
                    <a:cubicBezTo>
                      <a:pt x="698591" y="3500940"/>
                      <a:pt x="831048" y="3449735"/>
                      <a:pt x="926543" y="3356299"/>
                    </a:cubicBezTo>
                    <a:cubicBezTo>
                      <a:pt x="1021708" y="3263110"/>
                      <a:pt x="1078593" y="3129335"/>
                      <a:pt x="1091024" y="2969300"/>
                    </a:cubicBezTo>
                    <a:lnTo>
                      <a:pt x="1091188" y="2967736"/>
                    </a:lnTo>
                    <a:lnTo>
                      <a:pt x="1091188" y="2966419"/>
                    </a:lnTo>
                    <a:cubicBezTo>
                      <a:pt x="1091188" y="2966419"/>
                      <a:pt x="1091270" y="2965101"/>
                      <a:pt x="1091270" y="2965101"/>
                    </a:cubicBezTo>
                    <a:lnTo>
                      <a:pt x="1091270" y="525713"/>
                    </a:lnTo>
                    <a:cubicBezTo>
                      <a:pt x="1091270" y="525713"/>
                      <a:pt x="1090941" y="521185"/>
                      <a:pt x="1090941" y="521185"/>
                    </a:cubicBezTo>
                    <a:close/>
                    <a:moveTo>
                      <a:pt x="696944" y="1163385"/>
                    </a:moveTo>
                    <a:lnTo>
                      <a:pt x="696944" y="2986588"/>
                    </a:lnTo>
                    <a:cubicBezTo>
                      <a:pt x="696944" y="3066276"/>
                      <a:pt x="632156" y="3131064"/>
                      <a:pt x="552468" y="3131064"/>
                    </a:cubicBezTo>
                    <a:lnTo>
                      <a:pt x="549011" y="3131064"/>
                    </a:lnTo>
                    <a:cubicBezTo>
                      <a:pt x="469405" y="3131064"/>
                      <a:pt x="404534" y="3066276"/>
                      <a:pt x="404534" y="2986588"/>
                    </a:cubicBezTo>
                    <a:lnTo>
                      <a:pt x="404534" y="1163385"/>
                    </a:lnTo>
                    <a:cubicBezTo>
                      <a:pt x="404534" y="1083697"/>
                      <a:pt x="469322" y="1018909"/>
                      <a:pt x="549011" y="1018909"/>
                    </a:cubicBezTo>
                    <a:lnTo>
                      <a:pt x="552468" y="1018909"/>
                    </a:lnTo>
                    <a:cubicBezTo>
                      <a:pt x="632156" y="1018909"/>
                      <a:pt x="696944" y="1083697"/>
                      <a:pt x="696944" y="1163385"/>
                    </a:cubicBezTo>
                    <a:close/>
                  </a:path>
                </a:pathLst>
              </a:custGeom>
              <a:grpFill/>
              <a:ln w="8232" cap="flat">
                <a:noFill/>
                <a:prstDash val="solid"/>
                <a:miter/>
              </a:ln>
            </p:spPr>
            <p:txBody>
              <a:bodyPr rtlCol="0" anchor="ctr"/>
              <a:lstStyle/>
              <a:p>
                <a:endParaRPr lang="en-US"/>
              </a:p>
            </p:txBody>
          </p:sp>
          <p:sp>
            <p:nvSpPr>
              <p:cNvPr id="85" name="Forma Livre: Forma 84">
                <a:extLst>
                  <a:ext uri="{FF2B5EF4-FFF2-40B4-BE49-F238E27FC236}">
                    <a16:creationId xmlns:a16="http://schemas.microsoft.com/office/drawing/2014/main" id="{740550B6-0AA5-B6F4-A8AB-38A84C3A8CEE}"/>
                  </a:ext>
                </a:extLst>
              </p:cNvPr>
              <p:cNvSpPr/>
              <p:nvPr/>
            </p:nvSpPr>
            <p:spPr>
              <a:xfrm>
                <a:off x="11108385" y="1082225"/>
                <a:ext cx="1081309" cy="3506949"/>
              </a:xfrm>
              <a:custGeom>
                <a:avLst/>
                <a:gdLst>
                  <a:gd name="connsiteX0" fmla="*/ 1048545 w 1081309"/>
                  <a:gd name="connsiteY0" fmla="*/ 0 h 3506949"/>
                  <a:gd name="connsiteX1" fmla="*/ 686902 w 1081309"/>
                  <a:gd name="connsiteY1" fmla="*/ 0 h 3506949"/>
                  <a:gd name="connsiteX2" fmla="*/ 686902 w 1081309"/>
                  <a:gd name="connsiteY2" fmla="*/ 668872 h 3506949"/>
                  <a:gd name="connsiteX3" fmla="*/ 531064 w 1081309"/>
                  <a:gd name="connsiteY3" fmla="*/ 647551 h 3506949"/>
                  <a:gd name="connsiteX4" fmla="*/ 265408 w 1081309"/>
                  <a:gd name="connsiteY4" fmla="*/ 718348 h 3506949"/>
                  <a:gd name="connsiteX5" fmla="*/ 247 w 1081309"/>
                  <a:gd name="connsiteY5" fmla="*/ 1165937 h 3506949"/>
                  <a:gd name="connsiteX6" fmla="*/ 82 w 1081309"/>
                  <a:gd name="connsiteY6" fmla="*/ 1167501 h 3506949"/>
                  <a:gd name="connsiteX7" fmla="*/ 82 w 1081309"/>
                  <a:gd name="connsiteY7" fmla="*/ 1168819 h 3506949"/>
                  <a:gd name="connsiteX8" fmla="*/ 0 w 1081309"/>
                  <a:gd name="connsiteY8" fmla="*/ 1170136 h 3506949"/>
                  <a:gd name="connsiteX9" fmla="*/ 0 w 1081309"/>
                  <a:gd name="connsiteY9" fmla="*/ 1190223 h 3506949"/>
                  <a:gd name="connsiteX10" fmla="*/ 412 w 1081309"/>
                  <a:gd name="connsiteY10" fmla="*/ 2985517 h 3506949"/>
                  <a:gd name="connsiteX11" fmla="*/ 412 w 1081309"/>
                  <a:gd name="connsiteY11" fmla="*/ 2986752 h 3506949"/>
                  <a:gd name="connsiteX12" fmla="*/ 576 w 1081309"/>
                  <a:gd name="connsiteY12" fmla="*/ 2989880 h 3506949"/>
                  <a:gd name="connsiteX13" fmla="*/ 576 w 1081309"/>
                  <a:gd name="connsiteY13" fmla="*/ 2990539 h 3506949"/>
                  <a:gd name="connsiteX14" fmla="*/ 576 w 1081309"/>
                  <a:gd name="connsiteY14" fmla="*/ 2991198 h 3506949"/>
                  <a:gd name="connsiteX15" fmla="*/ 165469 w 1081309"/>
                  <a:gd name="connsiteY15" fmla="*/ 3364367 h 3506949"/>
                  <a:gd name="connsiteX16" fmla="*/ 524396 w 1081309"/>
                  <a:gd name="connsiteY16" fmla="*/ 3506868 h 3506949"/>
                  <a:gd name="connsiteX17" fmla="*/ 525631 w 1081309"/>
                  <a:gd name="connsiteY17" fmla="*/ 3506868 h 3506949"/>
                  <a:gd name="connsiteX18" fmla="*/ 526618 w 1081309"/>
                  <a:gd name="connsiteY18" fmla="*/ 3506950 h 3506949"/>
                  <a:gd name="connsiteX19" fmla="*/ 527689 w 1081309"/>
                  <a:gd name="connsiteY19" fmla="*/ 3506950 h 3506949"/>
                  <a:gd name="connsiteX20" fmla="*/ 529006 w 1081309"/>
                  <a:gd name="connsiteY20" fmla="*/ 3506950 h 3506949"/>
                  <a:gd name="connsiteX21" fmla="*/ 923085 w 1081309"/>
                  <a:gd name="connsiteY21" fmla="*/ 3350207 h 3506949"/>
                  <a:gd name="connsiteX22" fmla="*/ 1081309 w 1081309"/>
                  <a:gd name="connsiteY22" fmla="*/ 2971523 h 3506949"/>
                  <a:gd name="connsiteX23" fmla="*/ 1081309 w 1081309"/>
                  <a:gd name="connsiteY23" fmla="*/ 2970370 h 3506949"/>
                  <a:gd name="connsiteX24" fmla="*/ 1081309 w 1081309"/>
                  <a:gd name="connsiteY24" fmla="*/ 2969217 h 3506949"/>
                  <a:gd name="connsiteX25" fmla="*/ 1081309 w 1081309"/>
                  <a:gd name="connsiteY25" fmla="*/ 2757895 h 3506949"/>
                  <a:gd name="connsiteX26" fmla="*/ 1081309 w 1081309"/>
                  <a:gd name="connsiteY26" fmla="*/ 766178 h 3506949"/>
                  <a:gd name="connsiteX27" fmla="*/ 1081309 w 1081309"/>
                  <a:gd name="connsiteY27" fmla="*/ 32929 h 3506949"/>
                  <a:gd name="connsiteX28" fmla="*/ 1081309 w 1081309"/>
                  <a:gd name="connsiteY28" fmla="*/ 0 h 3506949"/>
                  <a:gd name="connsiteX29" fmla="*/ 1048380 w 1081309"/>
                  <a:gd name="connsiteY29" fmla="*/ 0 h 3506949"/>
                  <a:gd name="connsiteX30" fmla="*/ 686819 w 1081309"/>
                  <a:gd name="connsiteY30" fmla="*/ 1173593 h 3506949"/>
                  <a:gd name="connsiteX31" fmla="*/ 686819 w 1081309"/>
                  <a:gd name="connsiteY31" fmla="*/ 2978685 h 3506949"/>
                  <a:gd name="connsiteX32" fmla="*/ 540614 w 1081309"/>
                  <a:gd name="connsiteY32" fmla="*/ 3124808 h 3506949"/>
                  <a:gd name="connsiteX33" fmla="*/ 394409 w 1081309"/>
                  <a:gd name="connsiteY33" fmla="*/ 2978685 h 3506949"/>
                  <a:gd name="connsiteX34" fmla="*/ 394409 w 1081309"/>
                  <a:gd name="connsiteY34" fmla="*/ 1173593 h 3506949"/>
                  <a:gd name="connsiteX35" fmla="*/ 540614 w 1081309"/>
                  <a:gd name="connsiteY35" fmla="*/ 1027470 h 3506949"/>
                  <a:gd name="connsiteX36" fmla="*/ 686819 w 1081309"/>
                  <a:gd name="connsiteY36" fmla="*/ 117359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1309" h="3506949">
                    <a:moveTo>
                      <a:pt x="1048545" y="0"/>
                    </a:moveTo>
                    <a:lnTo>
                      <a:pt x="686902" y="0"/>
                    </a:lnTo>
                    <a:lnTo>
                      <a:pt x="686902" y="668872"/>
                    </a:lnTo>
                    <a:cubicBezTo>
                      <a:pt x="635120" y="654713"/>
                      <a:pt x="582846" y="647551"/>
                      <a:pt x="531064" y="647551"/>
                    </a:cubicBezTo>
                    <a:cubicBezTo>
                      <a:pt x="436723" y="647551"/>
                      <a:pt x="344850" y="672001"/>
                      <a:pt x="265408" y="718348"/>
                    </a:cubicBezTo>
                    <a:cubicBezTo>
                      <a:pt x="112124" y="807751"/>
                      <a:pt x="15394" y="970915"/>
                      <a:pt x="247" y="1165937"/>
                    </a:cubicBezTo>
                    <a:lnTo>
                      <a:pt x="82" y="1167501"/>
                    </a:lnTo>
                    <a:lnTo>
                      <a:pt x="82" y="1168819"/>
                    </a:lnTo>
                    <a:cubicBezTo>
                      <a:pt x="82" y="1168819"/>
                      <a:pt x="0" y="1170136"/>
                      <a:pt x="0" y="1170136"/>
                    </a:cubicBezTo>
                    <a:lnTo>
                      <a:pt x="0" y="1190223"/>
                    </a:lnTo>
                    <a:cubicBezTo>
                      <a:pt x="0" y="1190223"/>
                      <a:pt x="412" y="2985517"/>
                      <a:pt x="412" y="2985517"/>
                    </a:cubicBezTo>
                    <a:lnTo>
                      <a:pt x="412" y="2986752"/>
                    </a:lnTo>
                    <a:cubicBezTo>
                      <a:pt x="412" y="2986752"/>
                      <a:pt x="576" y="2989880"/>
                      <a:pt x="576" y="2989880"/>
                    </a:cubicBezTo>
                    <a:lnTo>
                      <a:pt x="576" y="2990539"/>
                    </a:lnTo>
                    <a:cubicBezTo>
                      <a:pt x="576" y="2990539"/>
                      <a:pt x="576" y="2991198"/>
                      <a:pt x="576" y="2991198"/>
                    </a:cubicBezTo>
                    <a:cubicBezTo>
                      <a:pt x="12431" y="3144894"/>
                      <a:pt x="69481" y="3273894"/>
                      <a:pt x="165469" y="3364367"/>
                    </a:cubicBezTo>
                    <a:cubicBezTo>
                      <a:pt x="256929" y="3450559"/>
                      <a:pt x="381072" y="3499870"/>
                      <a:pt x="524396" y="3506868"/>
                    </a:cubicBezTo>
                    <a:lnTo>
                      <a:pt x="525631" y="3506868"/>
                    </a:lnTo>
                    <a:cubicBezTo>
                      <a:pt x="525631" y="3506868"/>
                      <a:pt x="526618" y="3506950"/>
                      <a:pt x="526618" y="3506950"/>
                    </a:cubicBezTo>
                    <a:lnTo>
                      <a:pt x="527689" y="3506950"/>
                    </a:lnTo>
                    <a:cubicBezTo>
                      <a:pt x="527689" y="3506950"/>
                      <a:pt x="529006" y="3506950"/>
                      <a:pt x="529006" y="3506950"/>
                    </a:cubicBezTo>
                    <a:cubicBezTo>
                      <a:pt x="688465" y="3504810"/>
                      <a:pt x="824792" y="3450559"/>
                      <a:pt x="923085" y="3350207"/>
                    </a:cubicBezTo>
                    <a:cubicBezTo>
                      <a:pt x="1015945" y="3255371"/>
                      <a:pt x="1070690" y="3124478"/>
                      <a:pt x="1081309" y="2971523"/>
                    </a:cubicBezTo>
                    <a:lnTo>
                      <a:pt x="1081309" y="2970370"/>
                    </a:lnTo>
                    <a:cubicBezTo>
                      <a:pt x="1081309" y="2970370"/>
                      <a:pt x="1081309" y="2969217"/>
                      <a:pt x="1081309" y="2969217"/>
                    </a:cubicBezTo>
                    <a:lnTo>
                      <a:pt x="1081309" y="2757895"/>
                    </a:lnTo>
                    <a:cubicBezTo>
                      <a:pt x="1081309" y="2757895"/>
                      <a:pt x="1081309" y="766178"/>
                      <a:pt x="1081309" y="766178"/>
                    </a:cubicBezTo>
                    <a:lnTo>
                      <a:pt x="1081309" y="32929"/>
                    </a:lnTo>
                    <a:cubicBezTo>
                      <a:pt x="1081309" y="32929"/>
                      <a:pt x="1081309" y="0"/>
                      <a:pt x="1081309" y="0"/>
                    </a:cubicBezTo>
                    <a:lnTo>
                      <a:pt x="1048380" y="0"/>
                    </a:lnTo>
                    <a:close/>
                    <a:moveTo>
                      <a:pt x="686819" y="1173593"/>
                    </a:moveTo>
                    <a:lnTo>
                      <a:pt x="686819" y="2978685"/>
                    </a:lnTo>
                    <a:cubicBezTo>
                      <a:pt x="686819" y="3059279"/>
                      <a:pt x="621207" y="3124808"/>
                      <a:pt x="540614" y="3124808"/>
                    </a:cubicBezTo>
                    <a:cubicBezTo>
                      <a:pt x="460020" y="3124808"/>
                      <a:pt x="394409" y="3059279"/>
                      <a:pt x="394409" y="2978685"/>
                    </a:cubicBezTo>
                    <a:lnTo>
                      <a:pt x="394409" y="1173593"/>
                    </a:lnTo>
                    <a:cubicBezTo>
                      <a:pt x="394409" y="1092999"/>
                      <a:pt x="460020" y="1027470"/>
                      <a:pt x="540614" y="1027470"/>
                    </a:cubicBezTo>
                    <a:cubicBezTo>
                      <a:pt x="621207" y="1027470"/>
                      <a:pt x="686819" y="1092999"/>
                      <a:pt x="686819" y="1173593"/>
                    </a:cubicBezTo>
                    <a:close/>
                  </a:path>
                </a:pathLst>
              </a:custGeom>
              <a:grpFill/>
              <a:ln w="8232" cap="flat">
                <a:noFill/>
                <a:prstDash val="solid"/>
                <a:miter/>
              </a:ln>
            </p:spPr>
            <p:txBody>
              <a:bodyPr rtlCol="0" anchor="ctr"/>
              <a:lstStyle/>
              <a:p>
                <a:endParaRPr lang="en-US"/>
              </a:p>
            </p:txBody>
          </p:sp>
          <p:sp>
            <p:nvSpPr>
              <p:cNvPr id="86" name="Forma Livre: Forma 85">
                <a:extLst>
                  <a:ext uri="{FF2B5EF4-FFF2-40B4-BE49-F238E27FC236}">
                    <a16:creationId xmlns:a16="http://schemas.microsoft.com/office/drawing/2014/main" id="{6D502259-408D-C482-4B09-CFE4A600BAD0}"/>
                  </a:ext>
                </a:extLst>
              </p:cNvPr>
              <p:cNvSpPr/>
              <p:nvPr/>
            </p:nvSpPr>
            <p:spPr>
              <a:xfrm>
                <a:off x="4692" y="1074569"/>
                <a:ext cx="394490" cy="3514605"/>
              </a:xfrm>
              <a:custGeom>
                <a:avLst/>
                <a:gdLst>
                  <a:gd name="connsiteX0" fmla="*/ 32847 w 394490"/>
                  <a:gd name="connsiteY0" fmla="*/ 0 h 3514605"/>
                  <a:gd name="connsiteX1" fmla="*/ 0 w 394490"/>
                  <a:gd name="connsiteY1" fmla="*/ 0 h 3514605"/>
                  <a:gd name="connsiteX2" fmla="*/ 0 w 394490"/>
                  <a:gd name="connsiteY2" fmla="*/ 32929 h 3514605"/>
                  <a:gd name="connsiteX3" fmla="*/ 0 w 394490"/>
                  <a:gd name="connsiteY3" fmla="*/ 3481677 h 3514605"/>
                  <a:gd name="connsiteX4" fmla="*/ 0 w 394490"/>
                  <a:gd name="connsiteY4" fmla="*/ 3514606 h 3514605"/>
                  <a:gd name="connsiteX5" fmla="*/ 32847 w 394490"/>
                  <a:gd name="connsiteY5" fmla="*/ 3514606 h 3514605"/>
                  <a:gd name="connsiteX6" fmla="*/ 361644 w 394490"/>
                  <a:gd name="connsiteY6" fmla="*/ 3514606 h 3514605"/>
                  <a:gd name="connsiteX7" fmla="*/ 394491 w 394490"/>
                  <a:gd name="connsiteY7" fmla="*/ 3514606 h 3514605"/>
                  <a:gd name="connsiteX8" fmla="*/ 394491 w 394490"/>
                  <a:gd name="connsiteY8" fmla="*/ 3481677 h 3514605"/>
                  <a:gd name="connsiteX9" fmla="*/ 394491 w 394490"/>
                  <a:gd name="connsiteY9" fmla="*/ 32929 h 3514605"/>
                  <a:gd name="connsiteX10" fmla="*/ 394491 w 394490"/>
                  <a:gd name="connsiteY10" fmla="*/ 0 h 3514605"/>
                  <a:gd name="connsiteX11" fmla="*/ 361644 w 394490"/>
                  <a:gd name="connsiteY11" fmla="*/ 0 h 3514605"/>
                  <a:gd name="connsiteX12" fmla="*/ 32847 w 394490"/>
                  <a:gd name="connsiteY12" fmla="*/ 0 h 35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490" h="3514605">
                    <a:moveTo>
                      <a:pt x="32847" y="0"/>
                    </a:moveTo>
                    <a:lnTo>
                      <a:pt x="0" y="0"/>
                    </a:lnTo>
                    <a:lnTo>
                      <a:pt x="0" y="32929"/>
                    </a:lnTo>
                    <a:lnTo>
                      <a:pt x="0" y="3481677"/>
                    </a:lnTo>
                    <a:lnTo>
                      <a:pt x="0" y="3514606"/>
                    </a:lnTo>
                    <a:lnTo>
                      <a:pt x="32847" y="3514606"/>
                    </a:lnTo>
                    <a:lnTo>
                      <a:pt x="361644" y="3514606"/>
                    </a:lnTo>
                    <a:lnTo>
                      <a:pt x="394491" y="3514606"/>
                    </a:lnTo>
                    <a:lnTo>
                      <a:pt x="394491" y="3481677"/>
                    </a:lnTo>
                    <a:lnTo>
                      <a:pt x="394491" y="32929"/>
                    </a:lnTo>
                    <a:lnTo>
                      <a:pt x="394491" y="0"/>
                    </a:lnTo>
                    <a:lnTo>
                      <a:pt x="361644" y="0"/>
                    </a:lnTo>
                    <a:lnTo>
                      <a:pt x="32847" y="0"/>
                    </a:lnTo>
                    <a:close/>
                  </a:path>
                </a:pathLst>
              </a:custGeom>
              <a:grpFill/>
              <a:ln w="8232" cap="flat">
                <a:noFill/>
                <a:prstDash val="solid"/>
                <a:miter/>
              </a:ln>
            </p:spPr>
            <p:txBody>
              <a:bodyPr rtlCol="0" anchor="ctr"/>
              <a:lstStyle/>
              <a:p>
                <a:endParaRPr lang="en-US"/>
              </a:p>
            </p:txBody>
          </p:sp>
        </p:grpSp>
        <p:grpSp>
          <p:nvGrpSpPr>
            <p:cNvPr id="15" name="Gráfico 23">
              <a:extLst>
                <a:ext uri="{FF2B5EF4-FFF2-40B4-BE49-F238E27FC236}">
                  <a16:creationId xmlns:a16="http://schemas.microsoft.com/office/drawing/2014/main" id="{AB805650-185B-76BA-C38D-2ADA8FF4C395}"/>
                </a:ext>
              </a:extLst>
            </p:cNvPr>
            <p:cNvGrpSpPr/>
            <p:nvPr/>
          </p:nvGrpSpPr>
          <p:grpSpPr>
            <a:xfrm>
              <a:off x="0" y="5018076"/>
              <a:ext cx="12184590" cy="762473"/>
              <a:chOff x="0" y="5018076"/>
              <a:chExt cx="12184590" cy="762473"/>
            </a:xfrm>
            <a:grpFill/>
          </p:grpSpPr>
          <p:grpSp>
            <p:nvGrpSpPr>
              <p:cNvPr id="16" name="Gráfico 23">
                <a:extLst>
                  <a:ext uri="{FF2B5EF4-FFF2-40B4-BE49-F238E27FC236}">
                    <a16:creationId xmlns:a16="http://schemas.microsoft.com/office/drawing/2014/main" id="{4F638692-83BB-4742-8B24-1DCC7E95B63D}"/>
                  </a:ext>
                </a:extLst>
              </p:cNvPr>
              <p:cNvGrpSpPr/>
              <p:nvPr/>
            </p:nvGrpSpPr>
            <p:grpSpPr>
              <a:xfrm>
                <a:off x="0" y="5036763"/>
                <a:ext cx="374321" cy="553785"/>
                <a:chOff x="0" y="5036763"/>
                <a:chExt cx="374321" cy="553785"/>
              </a:xfrm>
              <a:grpFill/>
            </p:grpSpPr>
            <p:sp>
              <p:nvSpPr>
                <p:cNvPr id="79" name="Forma Livre: Forma 78">
                  <a:extLst>
                    <a:ext uri="{FF2B5EF4-FFF2-40B4-BE49-F238E27FC236}">
                      <a16:creationId xmlns:a16="http://schemas.microsoft.com/office/drawing/2014/main" id="{128554F7-1C56-330F-652F-139C27D2DE26}"/>
                    </a:ext>
                  </a:extLst>
                </p:cNvPr>
                <p:cNvSpPr/>
                <p:nvPr/>
              </p:nvSpPr>
              <p:spPr>
                <a:xfrm>
                  <a:off x="17370" y="5054133"/>
                  <a:ext cx="339581" cy="519045"/>
                </a:xfrm>
                <a:custGeom>
                  <a:avLst/>
                  <a:gdLst>
                    <a:gd name="connsiteX0" fmla="*/ 0 w 339581"/>
                    <a:gd name="connsiteY0" fmla="*/ 518963 h 519045"/>
                    <a:gd name="connsiteX1" fmla="*/ 0 w 339581"/>
                    <a:gd name="connsiteY1" fmla="*/ 0 h 519045"/>
                    <a:gd name="connsiteX2" fmla="*/ 336206 w 339581"/>
                    <a:gd name="connsiteY2" fmla="*/ 0 h 519045"/>
                    <a:gd name="connsiteX3" fmla="*/ 336206 w 339581"/>
                    <a:gd name="connsiteY3" fmla="*/ 40832 h 519045"/>
                    <a:gd name="connsiteX4" fmla="*/ 45031 w 339581"/>
                    <a:gd name="connsiteY4" fmla="*/ 40832 h 519045"/>
                    <a:gd name="connsiteX5" fmla="*/ 45031 w 339581"/>
                    <a:gd name="connsiteY5" fmla="*/ 241946 h 519045"/>
                    <a:gd name="connsiteX6" fmla="*/ 299161 w 339581"/>
                    <a:gd name="connsiteY6" fmla="*/ 241946 h 519045"/>
                    <a:gd name="connsiteX7" fmla="*/ 299161 w 339581"/>
                    <a:gd name="connsiteY7" fmla="*/ 282038 h 519045"/>
                    <a:gd name="connsiteX8" fmla="*/ 45031 w 339581"/>
                    <a:gd name="connsiteY8" fmla="*/ 282038 h 519045"/>
                    <a:gd name="connsiteX9" fmla="*/ 45031 w 339581"/>
                    <a:gd name="connsiteY9" fmla="*/ 478954 h 519045"/>
                    <a:gd name="connsiteX10" fmla="*/ 339581 w 339581"/>
                    <a:gd name="connsiteY10" fmla="*/ 478954 h 519045"/>
                    <a:gd name="connsiteX11" fmla="*/ 339581 w 339581"/>
                    <a:gd name="connsiteY11" fmla="*/ 519045 h 519045"/>
                    <a:gd name="connsiteX12" fmla="*/ 0 w 339581"/>
                    <a:gd name="connsiteY12" fmla="*/ 519045 h 51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581" h="519045">
                      <a:moveTo>
                        <a:pt x="0" y="518963"/>
                      </a:moveTo>
                      <a:lnTo>
                        <a:pt x="0" y="0"/>
                      </a:lnTo>
                      <a:lnTo>
                        <a:pt x="336206" y="0"/>
                      </a:lnTo>
                      <a:lnTo>
                        <a:pt x="336206" y="40832"/>
                      </a:lnTo>
                      <a:lnTo>
                        <a:pt x="45031" y="40832"/>
                      </a:lnTo>
                      <a:lnTo>
                        <a:pt x="45031" y="241946"/>
                      </a:lnTo>
                      <a:lnTo>
                        <a:pt x="299161" y="241946"/>
                      </a:lnTo>
                      <a:lnTo>
                        <a:pt x="299161" y="282038"/>
                      </a:lnTo>
                      <a:lnTo>
                        <a:pt x="45031" y="282038"/>
                      </a:lnTo>
                      <a:lnTo>
                        <a:pt x="45031" y="478954"/>
                      </a:lnTo>
                      <a:lnTo>
                        <a:pt x="339581" y="478954"/>
                      </a:lnTo>
                      <a:lnTo>
                        <a:pt x="339581" y="519045"/>
                      </a:lnTo>
                      <a:lnTo>
                        <a:pt x="0" y="519045"/>
                      </a:lnTo>
                      <a:close/>
                    </a:path>
                  </a:pathLst>
                </a:custGeom>
                <a:grpFill/>
                <a:ln w="8232" cap="flat">
                  <a:noFill/>
                  <a:prstDash val="solid"/>
                  <a:miter/>
                </a:ln>
              </p:spPr>
              <p:txBody>
                <a:bodyPr rtlCol="0" anchor="ctr"/>
                <a:lstStyle/>
                <a:p>
                  <a:endParaRPr lang="en-US"/>
                </a:p>
              </p:txBody>
            </p:sp>
            <p:sp>
              <p:nvSpPr>
                <p:cNvPr id="80" name="Forma Livre: Forma 79">
                  <a:extLst>
                    <a:ext uri="{FF2B5EF4-FFF2-40B4-BE49-F238E27FC236}">
                      <a16:creationId xmlns:a16="http://schemas.microsoft.com/office/drawing/2014/main" id="{11AF7249-0C7F-1A90-47F6-4FBE49B22A2A}"/>
                    </a:ext>
                  </a:extLst>
                </p:cNvPr>
                <p:cNvSpPr/>
                <p:nvPr/>
              </p:nvSpPr>
              <p:spPr>
                <a:xfrm>
                  <a:off x="0" y="5036763"/>
                  <a:ext cx="374321" cy="553785"/>
                </a:xfrm>
                <a:custGeom>
                  <a:avLst/>
                  <a:gdLst>
                    <a:gd name="connsiteX0" fmla="*/ 356951 w 374321"/>
                    <a:gd name="connsiteY0" fmla="*/ 553703 h 553785"/>
                    <a:gd name="connsiteX1" fmla="*/ 17370 w 374321"/>
                    <a:gd name="connsiteY1" fmla="*/ 553703 h 553785"/>
                    <a:gd name="connsiteX2" fmla="*/ 0 w 374321"/>
                    <a:gd name="connsiteY2" fmla="*/ 536333 h 553785"/>
                    <a:gd name="connsiteX3" fmla="*/ 0 w 374321"/>
                    <a:gd name="connsiteY3" fmla="*/ 17370 h 553785"/>
                    <a:gd name="connsiteX4" fmla="*/ 17370 w 374321"/>
                    <a:gd name="connsiteY4" fmla="*/ 0 h 553785"/>
                    <a:gd name="connsiteX5" fmla="*/ 353576 w 374321"/>
                    <a:gd name="connsiteY5" fmla="*/ 0 h 553785"/>
                    <a:gd name="connsiteX6" fmla="*/ 370946 w 374321"/>
                    <a:gd name="connsiteY6" fmla="*/ 17370 h 553785"/>
                    <a:gd name="connsiteX7" fmla="*/ 370946 w 374321"/>
                    <a:gd name="connsiteY7" fmla="*/ 58202 h 553785"/>
                    <a:gd name="connsiteX8" fmla="*/ 353576 w 374321"/>
                    <a:gd name="connsiteY8" fmla="*/ 75572 h 553785"/>
                    <a:gd name="connsiteX9" fmla="*/ 79771 w 374321"/>
                    <a:gd name="connsiteY9" fmla="*/ 75572 h 553785"/>
                    <a:gd name="connsiteX10" fmla="*/ 79771 w 374321"/>
                    <a:gd name="connsiteY10" fmla="*/ 241947 h 553785"/>
                    <a:gd name="connsiteX11" fmla="*/ 316531 w 374321"/>
                    <a:gd name="connsiteY11" fmla="*/ 241947 h 553785"/>
                    <a:gd name="connsiteX12" fmla="*/ 333901 w 374321"/>
                    <a:gd name="connsiteY12" fmla="*/ 259317 h 553785"/>
                    <a:gd name="connsiteX13" fmla="*/ 333901 w 374321"/>
                    <a:gd name="connsiteY13" fmla="*/ 299408 h 553785"/>
                    <a:gd name="connsiteX14" fmla="*/ 316531 w 374321"/>
                    <a:gd name="connsiteY14" fmla="*/ 316778 h 553785"/>
                    <a:gd name="connsiteX15" fmla="*/ 79771 w 374321"/>
                    <a:gd name="connsiteY15" fmla="*/ 316778 h 553785"/>
                    <a:gd name="connsiteX16" fmla="*/ 79771 w 374321"/>
                    <a:gd name="connsiteY16" fmla="*/ 478954 h 553785"/>
                    <a:gd name="connsiteX17" fmla="*/ 356951 w 374321"/>
                    <a:gd name="connsiteY17" fmla="*/ 478954 h 553785"/>
                    <a:gd name="connsiteX18" fmla="*/ 374322 w 374321"/>
                    <a:gd name="connsiteY18" fmla="*/ 496324 h 553785"/>
                    <a:gd name="connsiteX19" fmla="*/ 374322 w 374321"/>
                    <a:gd name="connsiteY19" fmla="*/ 536415 h 553785"/>
                    <a:gd name="connsiteX20" fmla="*/ 356951 w 374321"/>
                    <a:gd name="connsiteY20" fmla="*/ 553785 h 553785"/>
                    <a:gd name="connsiteX21" fmla="*/ 34740 w 374321"/>
                    <a:gd name="connsiteY21" fmla="*/ 518963 h 553785"/>
                    <a:gd name="connsiteX22" fmla="*/ 339581 w 374321"/>
                    <a:gd name="connsiteY22" fmla="*/ 518963 h 553785"/>
                    <a:gd name="connsiteX23" fmla="*/ 339581 w 374321"/>
                    <a:gd name="connsiteY23" fmla="*/ 513612 h 553785"/>
                    <a:gd name="connsiteX24" fmla="*/ 62401 w 374321"/>
                    <a:gd name="connsiteY24" fmla="*/ 513612 h 553785"/>
                    <a:gd name="connsiteX25" fmla="*/ 45031 w 374321"/>
                    <a:gd name="connsiteY25" fmla="*/ 496242 h 553785"/>
                    <a:gd name="connsiteX26" fmla="*/ 45031 w 374321"/>
                    <a:gd name="connsiteY26" fmla="*/ 299325 h 553785"/>
                    <a:gd name="connsiteX27" fmla="*/ 62401 w 374321"/>
                    <a:gd name="connsiteY27" fmla="*/ 281955 h 553785"/>
                    <a:gd name="connsiteX28" fmla="*/ 299161 w 374321"/>
                    <a:gd name="connsiteY28" fmla="*/ 281955 h 553785"/>
                    <a:gd name="connsiteX29" fmla="*/ 299161 w 374321"/>
                    <a:gd name="connsiteY29" fmla="*/ 276605 h 553785"/>
                    <a:gd name="connsiteX30" fmla="*/ 62401 w 374321"/>
                    <a:gd name="connsiteY30" fmla="*/ 276605 h 553785"/>
                    <a:gd name="connsiteX31" fmla="*/ 45031 w 374321"/>
                    <a:gd name="connsiteY31" fmla="*/ 259234 h 553785"/>
                    <a:gd name="connsiteX32" fmla="*/ 45031 w 374321"/>
                    <a:gd name="connsiteY32" fmla="*/ 58120 h 553785"/>
                    <a:gd name="connsiteX33" fmla="*/ 62401 w 374321"/>
                    <a:gd name="connsiteY33" fmla="*/ 40750 h 553785"/>
                    <a:gd name="connsiteX34" fmla="*/ 336206 w 374321"/>
                    <a:gd name="connsiteY34" fmla="*/ 40750 h 553785"/>
                    <a:gd name="connsiteX35" fmla="*/ 336206 w 374321"/>
                    <a:gd name="connsiteY35" fmla="*/ 34658 h 553785"/>
                    <a:gd name="connsiteX36" fmla="*/ 34740 w 374321"/>
                    <a:gd name="connsiteY36" fmla="*/ 34658 h 553785"/>
                    <a:gd name="connsiteX37" fmla="*/ 34740 w 374321"/>
                    <a:gd name="connsiteY37" fmla="*/ 518881 h 5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4321" h="553785">
                      <a:moveTo>
                        <a:pt x="356951" y="553703"/>
                      </a:moveTo>
                      <a:lnTo>
                        <a:pt x="17370" y="553703"/>
                      </a:lnTo>
                      <a:cubicBezTo>
                        <a:pt x="7821" y="553703"/>
                        <a:pt x="0" y="545965"/>
                        <a:pt x="0" y="536333"/>
                      </a:cubicBezTo>
                      <a:lnTo>
                        <a:pt x="0" y="17370"/>
                      </a:lnTo>
                      <a:cubicBezTo>
                        <a:pt x="0" y="7821"/>
                        <a:pt x="7738" y="0"/>
                        <a:pt x="17370" y="0"/>
                      </a:cubicBezTo>
                      <a:lnTo>
                        <a:pt x="353576" y="0"/>
                      </a:lnTo>
                      <a:cubicBezTo>
                        <a:pt x="363126" y="0"/>
                        <a:pt x="370946" y="7738"/>
                        <a:pt x="370946" y="17370"/>
                      </a:cubicBezTo>
                      <a:lnTo>
                        <a:pt x="370946" y="58202"/>
                      </a:lnTo>
                      <a:cubicBezTo>
                        <a:pt x="370946" y="67752"/>
                        <a:pt x="363208" y="75572"/>
                        <a:pt x="353576" y="75572"/>
                      </a:cubicBezTo>
                      <a:lnTo>
                        <a:pt x="79771" y="75572"/>
                      </a:lnTo>
                      <a:lnTo>
                        <a:pt x="79771" y="241947"/>
                      </a:lnTo>
                      <a:lnTo>
                        <a:pt x="316531" y="241947"/>
                      </a:lnTo>
                      <a:cubicBezTo>
                        <a:pt x="326080" y="241947"/>
                        <a:pt x="333901" y="249685"/>
                        <a:pt x="333901" y="259317"/>
                      </a:cubicBezTo>
                      <a:lnTo>
                        <a:pt x="333901" y="299408"/>
                      </a:lnTo>
                      <a:cubicBezTo>
                        <a:pt x="333901" y="308958"/>
                        <a:pt x="326163" y="316778"/>
                        <a:pt x="316531" y="316778"/>
                      </a:cubicBezTo>
                      <a:lnTo>
                        <a:pt x="79771" y="316778"/>
                      </a:lnTo>
                      <a:lnTo>
                        <a:pt x="79771" y="478954"/>
                      </a:lnTo>
                      <a:lnTo>
                        <a:pt x="356951" y="478954"/>
                      </a:lnTo>
                      <a:cubicBezTo>
                        <a:pt x="366501" y="478954"/>
                        <a:pt x="374322" y="486692"/>
                        <a:pt x="374322" y="496324"/>
                      </a:cubicBezTo>
                      <a:lnTo>
                        <a:pt x="374322" y="536415"/>
                      </a:lnTo>
                      <a:cubicBezTo>
                        <a:pt x="374322" y="545965"/>
                        <a:pt x="366583" y="553785"/>
                        <a:pt x="356951" y="553785"/>
                      </a:cubicBezTo>
                      <a:close/>
                      <a:moveTo>
                        <a:pt x="34740" y="518963"/>
                      </a:moveTo>
                      <a:lnTo>
                        <a:pt x="339581" y="518963"/>
                      </a:lnTo>
                      <a:lnTo>
                        <a:pt x="339581" y="513612"/>
                      </a:lnTo>
                      <a:lnTo>
                        <a:pt x="62401" y="513612"/>
                      </a:lnTo>
                      <a:cubicBezTo>
                        <a:pt x="52851" y="513612"/>
                        <a:pt x="45031" y="505873"/>
                        <a:pt x="45031" y="496242"/>
                      </a:cubicBezTo>
                      <a:lnTo>
                        <a:pt x="45031" y="299325"/>
                      </a:lnTo>
                      <a:cubicBezTo>
                        <a:pt x="45031" y="289776"/>
                        <a:pt x="52769" y="281955"/>
                        <a:pt x="62401" y="281955"/>
                      </a:cubicBezTo>
                      <a:lnTo>
                        <a:pt x="299161" y="281955"/>
                      </a:lnTo>
                      <a:lnTo>
                        <a:pt x="299161" y="276605"/>
                      </a:lnTo>
                      <a:lnTo>
                        <a:pt x="62401" y="276605"/>
                      </a:lnTo>
                      <a:cubicBezTo>
                        <a:pt x="52851" y="276605"/>
                        <a:pt x="45031" y="268866"/>
                        <a:pt x="45031" y="259234"/>
                      </a:cubicBezTo>
                      <a:lnTo>
                        <a:pt x="45031" y="58120"/>
                      </a:lnTo>
                      <a:cubicBezTo>
                        <a:pt x="45031" y="48571"/>
                        <a:pt x="52769" y="40750"/>
                        <a:pt x="62401" y="40750"/>
                      </a:cubicBezTo>
                      <a:lnTo>
                        <a:pt x="336206" y="40750"/>
                      </a:lnTo>
                      <a:lnTo>
                        <a:pt x="336206" y="34658"/>
                      </a:lnTo>
                      <a:lnTo>
                        <a:pt x="34740" y="34658"/>
                      </a:lnTo>
                      <a:lnTo>
                        <a:pt x="34740" y="518881"/>
                      </a:lnTo>
                      <a:close/>
                    </a:path>
                  </a:pathLst>
                </a:custGeom>
                <a:grpFill/>
                <a:ln w="8232" cap="flat">
                  <a:noFill/>
                  <a:prstDash val="solid"/>
                  <a:miter/>
                </a:ln>
              </p:spPr>
              <p:txBody>
                <a:bodyPr rtlCol="0" anchor="ctr"/>
                <a:lstStyle/>
                <a:p>
                  <a:endParaRPr lang="en-US"/>
                </a:p>
              </p:txBody>
            </p:sp>
          </p:grpSp>
          <p:grpSp>
            <p:nvGrpSpPr>
              <p:cNvPr id="17" name="Gráfico 23">
                <a:extLst>
                  <a:ext uri="{FF2B5EF4-FFF2-40B4-BE49-F238E27FC236}">
                    <a16:creationId xmlns:a16="http://schemas.microsoft.com/office/drawing/2014/main" id="{AE0F2D98-479A-AFE6-FE7D-3133F545FEB1}"/>
                  </a:ext>
                </a:extLst>
              </p:cNvPr>
              <p:cNvGrpSpPr/>
              <p:nvPr/>
            </p:nvGrpSpPr>
            <p:grpSpPr>
              <a:xfrm>
                <a:off x="590665" y="5018487"/>
                <a:ext cx="452692" cy="582268"/>
                <a:chOff x="590665" y="5018487"/>
                <a:chExt cx="452692" cy="582268"/>
              </a:xfrm>
              <a:grpFill/>
            </p:grpSpPr>
            <p:sp>
              <p:nvSpPr>
                <p:cNvPr id="77" name="Forma Livre: Forma 76">
                  <a:extLst>
                    <a:ext uri="{FF2B5EF4-FFF2-40B4-BE49-F238E27FC236}">
                      <a16:creationId xmlns:a16="http://schemas.microsoft.com/office/drawing/2014/main" id="{B756D56A-C02A-2129-EE37-411DE750B338}"/>
                    </a:ext>
                  </a:extLst>
                </p:cNvPr>
                <p:cNvSpPr/>
                <p:nvPr/>
              </p:nvSpPr>
              <p:spPr>
                <a:xfrm>
                  <a:off x="607953" y="5035858"/>
                  <a:ext cx="417870" cy="547528"/>
                </a:xfrm>
                <a:custGeom>
                  <a:avLst/>
                  <a:gdLst>
                    <a:gd name="connsiteX0" fmla="*/ 0 w 417870"/>
                    <a:gd name="connsiteY0" fmla="*/ 343780 h 547528"/>
                    <a:gd name="connsiteX1" fmla="*/ 15641 w 417870"/>
                    <a:gd name="connsiteY1" fmla="*/ 264256 h 547528"/>
                    <a:gd name="connsiteX2" fmla="*/ 58943 w 417870"/>
                    <a:gd name="connsiteY2" fmla="*/ 199550 h 547528"/>
                    <a:gd name="connsiteX3" fmla="*/ 124390 w 417870"/>
                    <a:gd name="connsiteY3" fmla="*/ 156249 h 547528"/>
                    <a:gd name="connsiteX4" fmla="*/ 206054 w 417870"/>
                    <a:gd name="connsiteY4" fmla="*/ 140443 h 547528"/>
                    <a:gd name="connsiteX5" fmla="*/ 258740 w 417870"/>
                    <a:gd name="connsiteY5" fmla="*/ 147111 h 547528"/>
                    <a:gd name="connsiteX6" fmla="*/ 304924 w 417870"/>
                    <a:gd name="connsiteY6" fmla="*/ 165386 h 547528"/>
                    <a:gd name="connsiteX7" fmla="*/ 343862 w 417870"/>
                    <a:gd name="connsiteY7" fmla="*/ 193458 h 547528"/>
                    <a:gd name="connsiteX8" fmla="*/ 373992 w 417870"/>
                    <a:gd name="connsiteY8" fmla="*/ 229351 h 547528"/>
                    <a:gd name="connsiteX9" fmla="*/ 373992 w 417870"/>
                    <a:gd name="connsiteY9" fmla="*/ 0 h 547528"/>
                    <a:gd name="connsiteX10" fmla="*/ 417870 w 417870"/>
                    <a:gd name="connsiteY10" fmla="*/ 0 h 547528"/>
                    <a:gd name="connsiteX11" fmla="*/ 417870 w 417870"/>
                    <a:gd name="connsiteY11" fmla="*/ 537238 h 547528"/>
                    <a:gd name="connsiteX12" fmla="*/ 378932 w 417870"/>
                    <a:gd name="connsiteY12" fmla="*/ 537238 h 547528"/>
                    <a:gd name="connsiteX13" fmla="*/ 375474 w 417870"/>
                    <a:gd name="connsiteY13" fmla="*/ 456315 h 547528"/>
                    <a:gd name="connsiteX14" fmla="*/ 345673 w 417870"/>
                    <a:gd name="connsiteY14" fmla="*/ 492784 h 547528"/>
                    <a:gd name="connsiteX15" fmla="*/ 306405 w 417870"/>
                    <a:gd name="connsiteY15" fmla="*/ 521597 h 547528"/>
                    <a:gd name="connsiteX16" fmla="*/ 259481 w 417870"/>
                    <a:gd name="connsiteY16" fmla="*/ 540696 h 547528"/>
                    <a:gd name="connsiteX17" fmla="*/ 206465 w 417870"/>
                    <a:gd name="connsiteY17" fmla="*/ 547529 h 547528"/>
                    <a:gd name="connsiteX18" fmla="*/ 124801 w 417870"/>
                    <a:gd name="connsiteY18" fmla="*/ 531723 h 547528"/>
                    <a:gd name="connsiteX19" fmla="*/ 59355 w 417870"/>
                    <a:gd name="connsiteY19" fmla="*/ 488421 h 547528"/>
                    <a:gd name="connsiteX20" fmla="*/ 15888 w 417870"/>
                    <a:gd name="connsiteY20" fmla="*/ 423715 h 547528"/>
                    <a:gd name="connsiteX21" fmla="*/ 82 w 417870"/>
                    <a:gd name="connsiteY21" fmla="*/ 343780 h 547528"/>
                    <a:gd name="connsiteX22" fmla="*/ 44290 w 417870"/>
                    <a:gd name="connsiteY22" fmla="*/ 343780 h 547528"/>
                    <a:gd name="connsiteX23" fmla="*/ 57297 w 417870"/>
                    <a:gd name="connsiteY23" fmla="*/ 409062 h 547528"/>
                    <a:gd name="connsiteX24" fmla="*/ 92778 w 417870"/>
                    <a:gd name="connsiteY24" fmla="*/ 461172 h 547528"/>
                    <a:gd name="connsiteX25" fmla="*/ 145464 w 417870"/>
                    <a:gd name="connsiteY25" fmla="*/ 495747 h 547528"/>
                    <a:gd name="connsiteX26" fmla="*/ 209923 w 417870"/>
                    <a:gd name="connsiteY26" fmla="*/ 508343 h 547528"/>
                    <a:gd name="connsiteX27" fmla="*/ 274382 w 417870"/>
                    <a:gd name="connsiteY27" fmla="*/ 495912 h 547528"/>
                    <a:gd name="connsiteX28" fmla="*/ 327068 w 417870"/>
                    <a:gd name="connsiteY28" fmla="*/ 461337 h 547528"/>
                    <a:gd name="connsiteX29" fmla="*/ 362549 w 417870"/>
                    <a:gd name="connsiteY29" fmla="*/ 409227 h 547528"/>
                    <a:gd name="connsiteX30" fmla="*/ 375556 w 417870"/>
                    <a:gd name="connsiteY30" fmla="*/ 343780 h 547528"/>
                    <a:gd name="connsiteX31" fmla="*/ 362549 w 417870"/>
                    <a:gd name="connsiteY31" fmla="*/ 278745 h 547528"/>
                    <a:gd name="connsiteX32" fmla="*/ 327068 w 417870"/>
                    <a:gd name="connsiteY32" fmla="*/ 226882 h 547528"/>
                    <a:gd name="connsiteX33" fmla="*/ 274382 w 417870"/>
                    <a:gd name="connsiteY33" fmla="*/ 192388 h 547528"/>
                    <a:gd name="connsiteX34" fmla="*/ 209923 w 417870"/>
                    <a:gd name="connsiteY34" fmla="*/ 179793 h 547528"/>
                    <a:gd name="connsiteX35" fmla="*/ 145217 w 417870"/>
                    <a:gd name="connsiteY35" fmla="*/ 192388 h 547528"/>
                    <a:gd name="connsiteX36" fmla="*/ 92531 w 417870"/>
                    <a:gd name="connsiteY36" fmla="*/ 226882 h 547528"/>
                    <a:gd name="connsiteX37" fmla="*/ 57214 w 417870"/>
                    <a:gd name="connsiteY37" fmla="*/ 278745 h 547528"/>
                    <a:gd name="connsiteX38" fmla="*/ 44207 w 417870"/>
                    <a:gd name="connsiteY38" fmla="*/ 343780 h 5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47528">
                      <a:moveTo>
                        <a:pt x="0" y="343780"/>
                      </a:moveTo>
                      <a:cubicBezTo>
                        <a:pt x="0" y="315543"/>
                        <a:pt x="5186" y="289035"/>
                        <a:pt x="15641" y="264256"/>
                      </a:cubicBezTo>
                      <a:cubicBezTo>
                        <a:pt x="26096" y="239477"/>
                        <a:pt x="40503" y="217908"/>
                        <a:pt x="58943" y="199550"/>
                      </a:cubicBezTo>
                      <a:cubicBezTo>
                        <a:pt x="77383" y="181275"/>
                        <a:pt x="99199" y="166786"/>
                        <a:pt x="124390" y="156249"/>
                      </a:cubicBezTo>
                      <a:cubicBezTo>
                        <a:pt x="149580" y="145711"/>
                        <a:pt x="176829" y="140443"/>
                        <a:pt x="206054" y="140443"/>
                      </a:cubicBezTo>
                      <a:cubicBezTo>
                        <a:pt x="224659" y="140443"/>
                        <a:pt x="242194" y="142665"/>
                        <a:pt x="258740" y="147111"/>
                      </a:cubicBezTo>
                      <a:cubicBezTo>
                        <a:pt x="275287" y="151556"/>
                        <a:pt x="290682" y="157648"/>
                        <a:pt x="304924" y="165386"/>
                      </a:cubicBezTo>
                      <a:cubicBezTo>
                        <a:pt x="319165" y="173125"/>
                        <a:pt x="332172" y="182509"/>
                        <a:pt x="343862" y="193458"/>
                      </a:cubicBezTo>
                      <a:cubicBezTo>
                        <a:pt x="355552" y="204407"/>
                        <a:pt x="365595" y="216344"/>
                        <a:pt x="373992" y="229351"/>
                      </a:cubicBezTo>
                      <a:lnTo>
                        <a:pt x="373992" y="0"/>
                      </a:lnTo>
                      <a:lnTo>
                        <a:pt x="417870" y="0"/>
                      </a:lnTo>
                      <a:lnTo>
                        <a:pt x="417870" y="537238"/>
                      </a:lnTo>
                      <a:lnTo>
                        <a:pt x="378932" y="537238"/>
                      </a:lnTo>
                      <a:lnTo>
                        <a:pt x="375474" y="456315"/>
                      </a:lnTo>
                      <a:cubicBezTo>
                        <a:pt x="367324" y="469569"/>
                        <a:pt x="357445" y="481671"/>
                        <a:pt x="345673" y="492784"/>
                      </a:cubicBezTo>
                      <a:cubicBezTo>
                        <a:pt x="333983" y="503815"/>
                        <a:pt x="320894" y="513447"/>
                        <a:pt x="306405" y="521597"/>
                      </a:cubicBezTo>
                      <a:cubicBezTo>
                        <a:pt x="291916" y="529747"/>
                        <a:pt x="276275" y="536086"/>
                        <a:pt x="259481" y="540696"/>
                      </a:cubicBezTo>
                      <a:cubicBezTo>
                        <a:pt x="242688" y="545306"/>
                        <a:pt x="224988" y="547529"/>
                        <a:pt x="206465" y="547529"/>
                      </a:cubicBezTo>
                      <a:cubicBezTo>
                        <a:pt x="177241" y="547529"/>
                        <a:pt x="149992" y="542260"/>
                        <a:pt x="124801" y="531723"/>
                      </a:cubicBezTo>
                      <a:cubicBezTo>
                        <a:pt x="99611" y="521185"/>
                        <a:pt x="77795" y="506697"/>
                        <a:pt x="59355" y="488421"/>
                      </a:cubicBezTo>
                      <a:cubicBezTo>
                        <a:pt x="40914" y="470145"/>
                        <a:pt x="26426" y="448577"/>
                        <a:pt x="15888" y="423715"/>
                      </a:cubicBezTo>
                      <a:cubicBezTo>
                        <a:pt x="5351" y="398936"/>
                        <a:pt x="82" y="372263"/>
                        <a:pt x="82" y="343780"/>
                      </a:cubicBezTo>
                      <a:close/>
                      <a:moveTo>
                        <a:pt x="44290" y="343780"/>
                      </a:moveTo>
                      <a:cubicBezTo>
                        <a:pt x="44290" y="367159"/>
                        <a:pt x="48653" y="388893"/>
                        <a:pt x="57297" y="409062"/>
                      </a:cubicBezTo>
                      <a:cubicBezTo>
                        <a:pt x="65941" y="429149"/>
                        <a:pt x="77795" y="446519"/>
                        <a:pt x="92778" y="461172"/>
                      </a:cubicBezTo>
                      <a:cubicBezTo>
                        <a:pt x="107761" y="475825"/>
                        <a:pt x="125378" y="487351"/>
                        <a:pt x="145464" y="495747"/>
                      </a:cubicBezTo>
                      <a:cubicBezTo>
                        <a:pt x="165551" y="504145"/>
                        <a:pt x="187037" y="508343"/>
                        <a:pt x="209923" y="508343"/>
                      </a:cubicBezTo>
                      <a:cubicBezTo>
                        <a:pt x="232809" y="508343"/>
                        <a:pt x="254295" y="504227"/>
                        <a:pt x="274382" y="495912"/>
                      </a:cubicBezTo>
                      <a:cubicBezTo>
                        <a:pt x="294469" y="487680"/>
                        <a:pt x="312003" y="476155"/>
                        <a:pt x="327068" y="461337"/>
                      </a:cubicBezTo>
                      <a:cubicBezTo>
                        <a:pt x="342051" y="446601"/>
                        <a:pt x="353906" y="429231"/>
                        <a:pt x="362549" y="409227"/>
                      </a:cubicBezTo>
                      <a:cubicBezTo>
                        <a:pt x="371193" y="389304"/>
                        <a:pt x="375556" y="367407"/>
                        <a:pt x="375556" y="343780"/>
                      </a:cubicBezTo>
                      <a:cubicBezTo>
                        <a:pt x="375556" y="320153"/>
                        <a:pt x="371193" y="298667"/>
                        <a:pt x="362549" y="278745"/>
                      </a:cubicBezTo>
                      <a:cubicBezTo>
                        <a:pt x="353906" y="258823"/>
                        <a:pt x="342051" y="241453"/>
                        <a:pt x="327068" y="226882"/>
                      </a:cubicBezTo>
                      <a:cubicBezTo>
                        <a:pt x="312086" y="212228"/>
                        <a:pt x="294469" y="200785"/>
                        <a:pt x="274382" y="192388"/>
                      </a:cubicBezTo>
                      <a:cubicBezTo>
                        <a:pt x="254295" y="183991"/>
                        <a:pt x="232809" y="179793"/>
                        <a:pt x="209923" y="179793"/>
                      </a:cubicBezTo>
                      <a:cubicBezTo>
                        <a:pt x="187037" y="179793"/>
                        <a:pt x="165469" y="183991"/>
                        <a:pt x="145217" y="192388"/>
                      </a:cubicBezTo>
                      <a:cubicBezTo>
                        <a:pt x="124966" y="200785"/>
                        <a:pt x="107431" y="212310"/>
                        <a:pt x="92531" y="226882"/>
                      </a:cubicBezTo>
                      <a:cubicBezTo>
                        <a:pt x="77630" y="241535"/>
                        <a:pt x="65858" y="258823"/>
                        <a:pt x="57214" y="278745"/>
                      </a:cubicBezTo>
                      <a:cubicBezTo>
                        <a:pt x="48570" y="298749"/>
                        <a:pt x="44207" y="320400"/>
                        <a:pt x="44207" y="343780"/>
                      </a:cubicBezTo>
                      <a:close/>
                    </a:path>
                  </a:pathLst>
                </a:custGeom>
                <a:grpFill/>
                <a:ln w="8232" cap="flat">
                  <a:noFill/>
                  <a:prstDash val="solid"/>
                  <a:miter/>
                </a:ln>
              </p:spPr>
              <p:txBody>
                <a:bodyPr rtlCol="0" anchor="ctr"/>
                <a:lstStyle/>
                <a:p>
                  <a:endParaRPr lang="en-US"/>
                </a:p>
              </p:txBody>
            </p:sp>
            <p:sp>
              <p:nvSpPr>
                <p:cNvPr id="78" name="Forma Livre: Forma 77">
                  <a:extLst>
                    <a:ext uri="{FF2B5EF4-FFF2-40B4-BE49-F238E27FC236}">
                      <a16:creationId xmlns:a16="http://schemas.microsoft.com/office/drawing/2014/main" id="{76EE9F4B-6268-2635-89E7-069F63A01A98}"/>
                    </a:ext>
                  </a:extLst>
                </p:cNvPr>
                <p:cNvSpPr/>
                <p:nvPr/>
              </p:nvSpPr>
              <p:spPr>
                <a:xfrm>
                  <a:off x="590665" y="5018487"/>
                  <a:ext cx="452692" cy="582268"/>
                </a:xfrm>
                <a:custGeom>
                  <a:avLst/>
                  <a:gdLst>
                    <a:gd name="connsiteX0" fmla="*/ 223753 w 452692"/>
                    <a:gd name="connsiteY0" fmla="*/ 582269 h 582268"/>
                    <a:gd name="connsiteX1" fmla="*/ 135421 w 452692"/>
                    <a:gd name="connsiteY1" fmla="*/ 565063 h 582268"/>
                    <a:gd name="connsiteX2" fmla="*/ 64459 w 452692"/>
                    <a:gd name="connsiteY2" fmla="*/ 518057 h 582268"/>
                    <a:gd name="connsiteX3" fmla="*/ 17205 w 452692"/>
                    <a:gd name="connsiteY3" fmla="*/ 447836 h 582268"/>
                    <a:gd name="connsiteX4" fmla="*/ 0 w 452692"/>
                    <a:gd name="connsiteY4" fmla="*/ 361068 h 582268"/>
                    <a:gd name="connsiteX5" fmla="*/ 17041 w 452692"/>
                    <a:gd name="connsiteY5" fmla="*/ 274794 h 582268"/>
                    <a:gd name="connsiteX6" fmla="*/ 64129 w 452692"/>
                    <a:gd name="connsiteY6" fmla="*/ 204572 h 582268"/>
                    <a:gd name="connsiteX7" fmla="*/ 135092 w 452692"/>
                    <a:gd name="connsiteY7" fmla="*/ 157566 h 582268"/>
                    <a:gd name="connsiteX8" fmla="*/ 223506 w 452692"/>
                    <a:gd name="connsiteY8" fmla="*/ 140360 h 582268"/>
                    <a:gd name="connsiteX9" fmla="*/ 280721 w 452692"/>
                    <a:gd name="connsiteY9" fmla="*/ 147605 h 582268"/>
                    <a:gd name="connsiteX10" fmla="*/ 330691 w 452692"/>
                    <a:gd name="connsiteY10" fmla="*/ 167445 h 582268"/>
                    <a:gd name="connsiteX11" fmla="*/ 373169 w 452692"/>
                    <a:gd name="connsiteY11" fmla="*/ 198069 h 582268"/>
                    <a:gd name="connsiteX12" fmla="*/ 374075 w 452692"/>
                    <a:gd name="connsiteY12" fmla="*/ 198974 h 582268"/>
                    <a:gd name="connsiteX13" fmla="*/ 374075 w 452692"/>
                    <a:gd name="connsiteY13" fmla="*/ 17370 h 582268"/>
                    <a:gd name="connsiteX14" fmla="*/ 391445 w 452692"/>
                    <a:gd name="connsiteY14" fmla="*/ 0 h 582268"/>
                    <a:gd name="connsiteX15" fmla="*/ 435323 w 452692"/>
                    <a:gd name="connsiteY15" fmla="*/ 0 h 582268"/>
                    <a:gd name="connsiteX16" fmla="*/ 452693 w 452692"/>
                    <a:gd name="connsiteY16" fmla="*/ 17370 h 582268"/>
                    <a:gd name="connsiteX17" fmla="*/ 452693 w 452692"/>
                    <a:gd name="connsiteY17" fmla="*/ 554609 h 582268"/>
                    <a:gd name="connsiteX18" fmla="*/ 435323 w 452692"/>
                    <a:gd name="connsiteY18" fmla="*/ 571979 h 582268"/>
                    <a:gd name="connsiteX19" fmla="*/ 396384 w 452692"/>
                    <a:gd name="connsiteY19" fmla="*/ 571979 h 582268"/>
                    <a:gd name="connsiteX20" fmla="*/ 379014 w 452692"/>
                    <a:gd name="connsiteY20" fmla="*/ 555349 h 582268"/>
                    <a:gd name="connsiteX21" fmla="*/ 377532 w 452692"/>
                    <a:gd name="connsiteY21" fmla="*/ 520445 h 582268"/>
                    <a:gd name="connsiteX22" fmla="*/ 375145 w 452692"/>
                    <a:gd name="connsiteY22" fmla="*/ 522750 h 582268"/>
                    <a:gd name="connsiteX23" fmla="*/ 332419 w 452692"/>
                    <a:gd name="connsiteY23" fmla="*/ 554115 h 582268"/>
                    <a:gd name="connsiteX24" fmla="*/ 281544 w 452692"/>
                    <a:gd name="connsiteY24" fmla="*/ 574778 h 582268"/>
                    <a:gd name="connsiteX25" fmla="*/ 223918 w 452692"/>
                    <a:gd name="connsiteY25" fmla="*/ 582269 h 582268"/>
                    <a:gd name="connsiteX26" fmla="*/ 223342 w 452692"/>
                    <a:gd name="connsiteY26" fmla="*/ 175183 h 582268"/>
                    <a:gd name="connsiteX27" fmla="*/ 148428 w 452692"/>
                    <a:gd name="connsiteY27" fmla="*/ 189672 h 582268"/>
                    <a:gd name="connsiteX28" fmla="*/ 88497 w 452692"/>
                    <a:gd name="connsiteY28" fmla="*/ 229269 h 582268"/>
                    <a:gd name="connsiteX29" fmla="*/ 48982 w 452692"/>
                    <a:gd name="connsiteY29" fmla="*/ 288377 h 582268"/>
                    <a:gd name="connsiteX30" fmla="*/ 34658 w 452692"/>
                    <a:gd name="connsiteY30" fmla="*/ 361233 h 582268"/>
                    <a:gd name="connsiteX31" fmla="*/ 49147 w 452692"/>
                    <a:gd name="connsiteY31" fmla="*/ 434335 h 582268"/>
                    <a:gd name="connsiteX32" fmla="*/ 88909 w 452692"/>
                    <a:gd name="connsiteY32" fmla="*/ 493525 h 582268"/>
                    <a:gd name="connsiteX33" fmla="*/ 148840 w 452692"/>
                    <a:gd name="connsiteY33" fmla="*/ 533123 h 582268"/>
                    <a:gd name="connsiteX34" fmla="*/ 223753 w 452692"/>
                    <a:gd name="connsiteY34" fmla="*/ 547611 h 582268"/>
                    <a:gd name="connsiteX35" fmla="*/ 272241 w 452692"/>
                    <a:gd name="connsiteY35" fmla="*/ 541355 h 582268"/>
                    <a:gd name="connsiteX36" fmla="*/ 315214 w 452692"/>
                    <a:gd name="connsiteY36" fmla="*/ 523902 h 582268"/>
                    <a:gd name="connsiteX37" fmla="*/ 351107 w 452692"/>
                    <a:gd name="connsiteY37" fmla="*/ 497641 h 582268"/>
                    <a:gd name="connsiteX38" fmla="*/ 371605 w 452692"/>
                    <a:gd name="connsiteY38" fmla="*/ 474262 h 582268"/>
                    <a:gd name="connsiteX39" fmla="*/ 356458 w 452692"/>
                    <a:gd name="connsiteY39" fmla="*/ 491138 h 582268"/>
                    <a:gd name="connsiteX40" fmla="*/ 298255 w 452692"/>
                    <a:gd name="connsiteY40" fmla="*/ 529336 h 582268"/>
                    <a:gd name="connsiteX41" fmla="*/ 227128 w 452692"/>
                    <a:gd name="connsiteY41" fmla="*/ 543001 h 582268"/>
                    <a:gd name="connsiteX42" fmla="*/ 155919 w 452692"/>
                    <a:gd name="connsiteY42" fmla="*/ 529088 h 582268"/>
                    <a:gd name="connsiteX43" fmla="*/ 97799 w 452692"/>
                    <a:gd name="connsiteY43" fmla="*/ 490973 h 582268"/>
                    <a:gd name="connsiteX44" fmla="*/ 58449 w 452692"/>
                    <a:gd name="connsiteY44" fmla="*/ 433347 h 582268"/>
                    <a:gd name="connsiteX45" fmla="*/ 44043 w 452692"/>
                    <a:gd name="connsiteY45" fmla="*/ 361233 h 582268"/>
                    <a:gd name="connsiteX46" fmla="*/ 58449 w 452692"/>
                    <a:gd name="connsiteY46" fmla="*/ 289282 h 582268"/>
                    <a:gd name="connsiteX47" fmla="*/ 97470 w 452692"/>
                    <a:gd name="connsiteY47" fmla="*/ 231903 h 582268"/>
                    <a:gd name="connsiteX48" fmla="*/ 155672 w 452692"/>
                    <a:gd name="connsiteY48" fmla="*/ 193705 h 582268"/>
                    <a:gd name="connsiteX49" fmla="*/ 227046 w 452692"/>
                    <a:gd name="connsiteY49" fmla="*/ 179793 h 582268"/>
                    <a:gd name="connsiteX50" fmla="*/ 298255 w 452692"/>
                    <a:gd name="connsiteY50" fmla="*/ 193705 h 582268"/>
                    <a:gd name="connsiteX51" fmla="*/ 356375 w 452692"/>
                    <a:gd name="connsiteY51" fmla="*/ 231821 h 582268"/>
                    <a:gd name="connsiteX52" fmla="*/ 370370 w 452692"/>
                    <a:gd name="connsiteY52" fmla="*/ 247215 h 582268"/>
                    <a:gd name="connsiteX53" fmla="*/ 349213 w 452692"/>
                    <a:gd name="connsiteY53" fmla="*/ 223589 h 582268"/>
                    <a:gd name="connsiteX54" fmla="*/ 313814 w 452692"/>
                    <a:gd name="connsiteY54" fmla="*/ 198151 h 582268"/>
                    <a:gd name="connsiteX55" fmla="*/ 271418 w 452692"/>
                    <a:gd name="connsiteY55" fmla="*/ 181357 h 582268"/>
                    <a:gd name="connsiteX56" fmla="*/ 223259 w 452692"/>
                    <a:gd name="connsiteY56" fmla="*/ 175265 h 582268"/>
                    <a:gd name="connsiteX57" fmla="*/ 412849 w 452692"/>
                    <a:gd name="connsiteY57" fmla="*/ 537239 h 582268"/>
                    <a:gd name="connsiteX58" fmla="*/ 417788 w 452692"/>
                    <a:gd name="connsiteY58" fmla="*/ 537239 h 582268"/>
                    <a:gd name="connsiteX59" fmla="*/ 417788 w 452692"/>
                    <a:gd name="connsiteY59" fmla="*/ 34740 h 582268"/>
                    <a:gd name="connsiteX60" fmla="*/ 408650 w 452692"/>
                    <a:gd name="connsiteY60" fmla="*/ 34740 h 582268"/>
                    <a:gd name="connsiteX61" fmla="*/ 408650 w 452692"/>
                    <a:gd name="connsiteY61" fmla="*/ 246721 h 582268"/>
                    <a:gd name="connsiteX62" fmla="*/ 396219 w 452692"/>
                    <a:gd name="connsiteY62" fmla="*/ 263351 h 582268"/>
                    <a:gd name="connsiteX63" fmla="*/ 379590 w 452692"/>
                    <a:gd name="connsiteY63" fmla="*/ 259564 h 582268"/>
                    <a:gd name="connsiteX64" fmla="*/ 395725 w 452692"/>
                    <a:gd name="connsiteY64" fmla="*/ 289200 h 582268"/>
                    <a:gd name="connsiteX65" fmla="*/ 410132 w 452692"/>
                    <a:gd name="connsiteY65" fmla="*/ 361150 h 582268"/>
                    <a:gd name="connsiteX66" fmla="*/ 395725 w 452692"/>
                    <a:gd name="connsiteY66" fmla="*/ 433512 h 582268"/>
                    <a:gd name="connsiteX67" fmla="*/ 381072 w 452692"/>
                    <a:gd name="connsiteY67" fmla="*/ 460843 h 582268"/>
                    <a:gd name="connsiteX68" fmla="*/ 397125 w 452692"/>
                    <a:gd name="connsiteY68" fmla="*/ 456892 h 582268"/>
                    <a:gd name="connsiteX69" fmla="*/ 410132 w 452692"/>
                    <a:gd name="connsiteY69" fmla="*/ 472945 h 582268"/>
                    <a:gd name="connsiteX70" fmla="*/ 412849 w 452692"/>
                    <a:gd name="connsiteY70" fmla="*/ 537239 h 582268"/>
                    <a:gd name="connsiteX71" fmla="*/ 227211 w 452692"/>
                    <a:gd name="connsiteY71" fmla="*/ 214451 h 582268"/>
                    <a:gd name="connsiteX72" fmla="*/ 169173 w 452692"/>
                    <a:gd name="connsiteY72" fmla="*/ 225729 h 582268"/>
                    <a:gd name="connsiteX73" fmla="*/ 122002 w 452692"/>
                    <a:gd name="connsiteY73" fmla="*/ 256600 h 582268"/>
                    <a:gd name="connsiteX74" fmla="*/ 90473 w 452692"/>
                    <a:gd name="connsiteY74" fmla="*/ 303030 h 582268"/>
                    <a:gd name="connsiteX75" fmla="*/ 78947 w 452692"/>
                    <a:gd name="connsiteY75" fmla="*/ 361233 h 582268"/>
                    <a:gd name="connsiteX76" fmla="*/ 90473 w 452692"/>
                    <a:gd name="connsiteY76" fmla="*/ 419599 h 582268"/>
                    <a:gd name="connsiteX77" fmla="*/ 122167 w 452692"/>
                    <a:gd name="connsiteY77" fmla="*/ 466112 h 582268"/>
                    <a:gd name="connsiteX78" fmla="*/ 169420 w 452692"/>
                    <a:gd name="connsiteY78" fmla="*/ 497065 h 582268"/>
                    <a:gd name="connsiteX79" fmla="*/ 227211 w 452692"/>
                    <a:gd name="connsiteY79" fmla="*/ 508343 h 582268"/>
                    <a:gd name="connsiteX80" fmla="*/ 285084 w 452692"/>
                    <a:gd name="connsiteY80" fmla="*/ 497229 h 582268"/>
                    <a:gd name="connsiteX81" fmla="*/ 332172 w 452692"/>
                    <a:gd name="connsiteY81" fmla="*/ 466358 h 582268"/>
                    <a:gd name="connsiteX82" fmla="*/ 363867 w 452692"/>
                    <a:gd name="connsiteY82" fmla="*/ 419764 h 582268"/>
                    <a:gd name="connsiteX83" fmla="*/ 375392 w 452692"/>
                    <a:gd name="connsiteY83" fmla="*/ 361233 h 582268"/>
                    <a:gd name="connsiteX84" fmla="*/ 363867 w 452692"/>
                    <a:gd name="connsiteY84" fmla="*/ 303030 h 582268"/>
                    <a:gd name="connsiteX85" fmla="*/ 332172 w 452692"/>
                    <a:gd name="connsiteY85" fmla="*/ 256683 h 582268"/>
                    <a:gd name="connsiteX86" fmla="*/ 284919 w 452692"/>
                    <a:gd name="connsiteY86" fmla="*/ 225729 h 582268"/>
                    <a:gd name="connsiteX87" fmla="*/ 227128 w 452692"/>
                    <a:gd name="connsiteY87" fmla="*/ 214451 h 58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2692" h="582268">
                      <a:moveTo>
                        <a:pt x="223753" y="582269"/>
                      </a:moveTo>
                      <a:cubicBezTo>
                        <a:pt x="192306" y="582269"/>
                        <a:pt x="162587" y="576506"/>
                        <a:pt x="135421" y="565063"/>
                      </a:cubicBezTo>
                      <a:cubicBezTo>
                        <a:pt x="108254" y="553703"/>
                        <a:pt x="84381" y="537897"/>
                        <a:pt x="64459" y="518057"/>
                      </a:cubicBezTo>
                      <a:cubicBezTo>
                        <a:pt x="44454" y="498217"/>
                        <a:pt x="28566" y="474591"/>
                        <a:pt x="17205" y="447836"/>
                      </a:cubicBezTo>
                      <a:cubicBezTo>
                        <a:pt x="5763" y="420998"/>
                        <a:pt x="0" y="391774"/>
                        <a:pt x="0" y="361068"/>
                      </a:cubicBezTo>
                      <a:cubicBezTo>
                        <a:pt x="0" y="330362"/>
                        <a:pt x="5680" y="301630"/>
                        <a:pt x="17041" y="274794"/>
                      </a:cubicBezTo>
                      <a:cubicBezTo>
                        <a:pt x="28319" y="248039"/>
                        <a:pt x="44125" y="224330"/>
                        <a:pt x="64129" y="204572"/>
                      </a:cubicBezTo>
                      <a:cubicBezTo>
                        <a:pt x="84052" y="184732"/>
                        <a:pt x="107925" y="168926"/>
                        <a:pt x="135092" y="157566"/>
                      </a:cubicBezTo>
                      <a:cubicBezTo>
                        <a:pt x="162340" y="146123"/>
                        <a:pt x="192059" y="140360"/>
                        <a:pt x="223506" y="140360"/>
                      </a:cubicBezTo>
                      <a:cubicBezTo>
                        <a:pt x="243511" y="140360"/>
                        <a:pt x="262692" y="142830"/>
                        <a:pt x="280721" y="147605"/>
                      </a:cubicBezTo>
                      <a:cubicBezTo>
                        <a:pt x="298502" y="152380"/>
                        <a:pt x="315296" y="159048"/>
                        <a:pt x="330691" y="167445"/>
                      </a:cubicBezTo>
                      <a:cubicBezTo>
                        <a:pt x="346167" y="175842"/>
                        <a:pt x="360491" y="186214"/>
                        <a:pt x="373169" y="198069"/>
                      </a:cubicBezTo>
                      <a:cubicBezTo>
                        <a:pt x="373498" y="198398"/>
                        <a:pt x="373745" y="198645"/>
                        <a:pt x="374075" y="198974"/>
                      </a:cubicBezTo>
                      <a:lnTo>
                        <a:pt x="374075" y="17370"/>
                      </a:lnTo>
                      <a:cubicBezTo>
                        <a:pt x="374075" y="7821"/>
                        <a:pt x="381813" y="0"/>
                        <a:pt x="391445" y="0"/>
                      </a:cubicBezTo>
                      <a:lnTo>
                        <a:pt x="435323" y="0"/>
                      </a:lnTo>
                      <a:cubicBezTo>
                        <a:pt x="444872" y="0"/>
                        <a:pt x="452693" y="7738"/>
                        <a:pt x="452693" y="17370"/>
                      </a:cubicBezTo>
                      <a:lnTo>
                        <a:pt x="452693" y="554609"/>
                      </a:lnTo>
                      <a:cubicBezTo>
                        <a:pt x="452693" y="564158"/>
                        <a:pt x="444955" y="571979"/>
                        <a:pt x="435323" y="571979"/>
                      </a:cubicBezTo>
                      <a:lnTo>
                        <a:pt x="396384" y="571979"/>
                      </a:lnTo>
                      <a:cubicBezTo>
                        <a:pt x="387082" y="571979"/>
                        <a:pt x="379426" y="564652"/>
                        <a:pt x="379014" y="555349"/>
                      </a:cubicBezTo>
                      <a:lnTo>
                        <a:pt x="377532" y="520445"/>
                      </a:lnTo>
                      <a:cubicBezTo>
                        <a:pt x="376709" y="521186"/>
                        <a:pt x="375886" y="522009"/>
                        <a:pt x="375145" y="522750"/>
                      </a:cubicBezTo>
                      <a:cubicBezTo>
                        <a:pt x="362467" y="534769"/>
                        <a:pt x="348061" y="545306"/>
                        <a:pt x="332419" y="554115"/>
                      </a:cubicBezTo>
                      <a:cubicBezTo>
                        <a:pt x="316778" y="562923"/>
                        <a:pt x="299655" y="569838"/>
                        <a:pt x="281544" y="574778"/>
                      </a:cubicBezTo>
                      <a:cubicBezTo>
                        <a:pt x="263350" y="579717"/>
                        <a:pt x="243922" y="582269"/>
                        <a:pt x="223918" y="582269"/>
                      </a:cubicBezTo>
                      <a:close/>
                      <a:moveTo>
                        <a:pt x="223342" y="175183"/>
                      </a:moveTo>
                      <a:cubicBezTo>
                        <a:pt x="196587" y="175183"/>
                        <a:pt x="171314" y="180040"/>
                        <a:pt x="148428" y="189672"/>
                      </a:cubicBezTo>
                      <a:cubicBezTo>
                        <a:pt x="125460" y="199304"/>
                        <a:pt x="105291" y="212640"/>
                        <a:pt x="88497" y="229269"/>
                      </a:cubicBezTo>
                      <a:cubicBezTo>
                        <a:pt x="71785" y="245898"/>
                        <a:pt x="58449" y="265738"/>
                        <a:pt x="48982" y="288377"/>
                      </a:cubicBezTo>
                      <a:cubicBezTo>
                        <a:pt x="39515" y="310933"/>
                        <a:pt x="34658" y="335383"/>
                        <a:pt x="34658" y="361233"/>
                      </a:cubicBezTo>
                      <a:cubicBezTo>
                        <a:pt x="34658" y="387082"/>
                        <a:pt x="39515" y="411861"/>
                        <a:pt x="49147" y="434335"/>
                      </a:cubicBezTo>
                      <a:cubicBezTo>
                        <a:pt x="58778" y="456974"/>
                        <a:pt x="72115" y="476814"/>
                        <a:pt x="88909" y="493525"/>
                      </a:cubicBezTo>
                      <a:cubicBezTo>
                        <a:pt x="105702" y="510154"/>
                        <a:pt x="125872" y="523490"/>
                        <a:pt x="148840" y="533123"/>
                      </a:cubicBezTo>
                      <a:cubicBezTo>
                        <a:pt x="171808" y="542754"/>
                        <a:pt x="196998" y="547611"/>
                        <a:pt x="223753" y="547611"/>
                      </a:cubicBezTo>
                      <a:cubicBezTo>
                        <a:pt x="240712" y="547611"/>
                        <a:pt x="257012" y="545471"/>
                        <a:pt x="272241" y="541355"/>
                      </a:cubicBezTo>
                      <a:cubicBezTo>
                        <a:pt x="287553" y="537156"/>
                        <a:pt x="302042" y="531311"/>
                        <a:pt x="315214" y="523902"/>
                      </a:cubicBezTo>
                      <a:cubicBezTo>
                        <a:pt x="328385" y="516493"/>
                        <a:pt x="340487" y="507685"/>
                        <a:pt x="351107" y="497641"/>
                      </a:cubicBezTo>
                      <a:cubicBezTo>
                        <a:pt x="358763" y="490397"/>
                        <a:pt x="365595" y="482576"/>
                        <a:pt x="371605" y="474262"/>
                      </a:cubicBezTo>
                      <a:cubicBezTo>
                        <a:pt x="366913" y="480189"/>
                        <a:pt x="361891" y="485869"/>
                        <a:pt x="356458" y="491138"/>
                      </a:cubicBezTo>
                      <a:cubicBezTo>
                        <a:pt x="339911" y="507437"/>
                        <a:pt x="320318" y="520280"/>
                        <a:pt x="298255" y="529336"/>
                      </a:cubicBezTo>
                      <a:cubicBezTo>
                        <a:pt x="276111" y="538391"/>
                        <a:pt x="252237" y="543001"/>
                        <a:pt x="227128" y="543001"/>
                      </a:cubicBezTo>
                      <a:cubicBezTo>
                        <a:pt x="202020" y="543001"/>
                        <a:pt x="178064" y="538308"/>
                        <a:pt x="155919" y="529088"/>
                      </a:cubicBezTo>
                      <a:cubicBezTo>
                        <a:pt x="133857" y="519868"/>
                        <a:pt x="114346" y="507026"/>
                        <a:pt x="97799" y="490973"/>
                      </a:cubicBezTo>
                      <a:cubicBezTo>
                        <a:pt x="81253" y="474838"/>
                        <a:pt x="67999" y="455410"/>
                        <a:pt x="58449" y="433347"/>
                      </a:cubicBezTo>
                      <a:cubicBezTo>
                        <a:pt x="48900" y="411203"/>
                        <a:pt x="44043" y="386917"/>
                        <a:pt x="44043" y="361233"/>
                      </a:cubicBezTo>
                      <a:cubicBezTo>
                        <a:pt x="44043" y="335548"/>
                        <a:pt x="48900" y="311345"/>
                        <a:pt x="58449" y="289282"/>
                      </a:cubicBezTo>
                      <a:cubicBezTo>
                        <a:pt x="67916" y="267384"/>
                        <a:pt x="81088" y="248039"/>
                        <a:pt x="97470" y="231903"/>
                      </a:cubicBezTo>
                      <a:cubicBezTo>
                        <a:pt x="113852" y="215768"/>
                        <a:pt x="133445" y="202926"/>
                        <a:pt x="155672" y="193705"/>
                      </a:cubicBezTo>
                      <a:cubicBezTo>
                        <a:pt x="177899" y="184485"/>
                        <a:pt x="201938" y="179793"/>
                        <a:pt x="227046" y="179793"/>
                      </a:cubicBezTo>
                      <a:cubicBezTo>
                        <a:pt x="252155" y="179793"/>
                        <a:pt x="276111" y="184485"/>
                        <a:pt x="298255" y="193705"/>
                      </a:cubicBezTo>
                      <a:cubicBezTo>
                        <a:pt x="320236" y="202926"/>
                        <a:pt x="339828" y="215768"/>
                        <a:pt x="356375" y="231821"/>
                      </a:cubicBezTo>
                      <a:cubicBezTo>
                        <a:pt x="361315" y="236678"/>
                        <a:pt x="366007" y="241782"/>
                        <a:pt x="370370" y="247215"/>
                      </a:cubicBezTo>
                      <a:cubicBezTo>
                        <a:pt x="364114" y="238818"/>
                        <a:pt x="357034" y="230916"/>
                        <a:pt x="349213" y="223589"/>
                      </a:cubicBezTo>
                      <a:cubicBezTo>
                        <a:pt x="338676" y="213710"/>
                        <a:pt x="326739" y="205148"/>
                        <a:pt x="313814" y="198151"/>
                      </a:cubicBezTo>
                      <a:cubicBezTo>
                        <a:pt x="300807" y="191071"/>
                        <a:pt x="286566" y="185391"/>
                        <a:pt x="271418" y="181357"/>
                      </a:cubicBezTo>
                      <a:cubicBezTo>
                        <a:pt x="256435" y="177323"/>
                        <a:pt x="240218" y="175265"/>
                        <a:pt x="223259" y="175265"/>
                      </a:cubicBezTo>
                      <a:close/>
                      <a:moveTo>
                        <a:pt x="412849" y="537239"/>
                      </a:moveTo>
                      <a:lnTo>
                        <a:pt x="417788" y="537239"/>
                      </a:lnTo>
                      <a:lnTo>
                        <a:pt x="417788" y="34740"/>
                      </a:lnTo>
                      <a:lnTo>
                        <a:pt x="408650" y="34740"/>
                      </a:lnTo>
                      <a:lnTo>
                        <a:pt x="408650" y="246721"/>
                      </a:lnTo>
                      <a:cubicBezTo>
                        <a:pt x="408650" y="254460"/>
                        <a:pt x="403546" y="261210"/>
                        <a:pt x="396219" y="263351"/>
                      </a:cubicBezTo>
                      <a:cubicBezTo>
                        <a:pt x="390292" y="265079"/>
                        <a:pt x="384036" y="263515"/>
                        <a:pt x="379590" y="259564"/>
                      </a:cubicBezTo>
                      <a:cubicBezTo>
                        <a:pt x="385764" y="268784"/>
                        <a:pt x="391198" y="278745"/>
                        <a:pt x="395725" y="289200"/>
                      </a:cubicBezTo>
                      <a:cubicBezTo>
                        <a:pt x="405275" y="311263"/>
                        <a:pt x="410132" y="335466"/>
                        <a:pt x="410132" y="361150"/>
                      </a:cubicBezTo>
                      <a:cubicBezTo>
                        <a:pt x="410132" y="386835"/>
                        <a:pt x="405275" y="411449"/>
                        <a:pt x="395725" y="433512"/>
                      </a:cubicBezTo>
                      <a:cubicBezTo>
                        <a:pt x="391527" y="443143"/>
                        <a:pt x="386670" y="452282"/>
                        <a:pt x="381072" y="460843"/>
                      </a:cubicBezTo>
                      <a:cubicBezTo>
                        <a:pt x="385353" y="456974"/>
                        <a:pt x="391362" y="455410"/>
                        <a:pt x="397125" y="456892"/>
                      </a:cubicBezTo>
                      <a:cubicBezTo>
                        <a:pt x="404534" y="458785"/>
                        <a:pt x="409803" y="465371"/>
                        <a:pt x="410132" y="472945"/>
                      </a:cubicBezTo>
                      <a:lnTo>
                        <a:pt x="412849" y="537239"/>
                      </a:lnTo>
                      <a:close/>
                      <a:moveTo>
                        <a:pt x="227211" y="214451"/>
                      </a:moveTo>
                      <a:cubicBezTo>
                        <a:pt x="206712" y="214451"/>
                        <a:pt x="187202" y="218238"/>
                        <a:pt x="169173" y="225729"/>
                      </a:cubicBezTo>
                      <a:cubicBezTo>
                        <a:pt x="151145" y="233221"/>
                        <a:pt x="135256" y="243593"/>
                        <a:pt x="122002" y="256600"/>
                      </a:cubicBezTo>
                      <a:cubicBezTo>
                        <a:pt x="108831" y="269607"/>
                        <a:pt x="98211" y="285248"/>
                        <a:pt x="90473" y="303030"/>
                      </a:cubicBezTo>
                      <a:cubicBezTo>
                        <a:pt x="82817" y="320729"/>
                        <a:pt x="78947" y="340322"/>
                        <a:pt x="78947" y="361233"/>
                      </a:cubicBezTo>
                      <a:cubicBezTo>
                        <a:pt x="78947" y="382142"/>
                        <a:pt x="82817" y="401818"/>
                        <a:pt x="90473" y="419599"/>
                      </a:cubicBezTo>
                      <a:cubicBezTo>
                        <a:pt x="98211" y="437545"/>
                        <a:pt x="108831" y="453187"/>
                        <a:pt x="122167" y="466112"/>
                      </a:cubicBezTo>
                      <a:cubicBezTo>
                        <a:pt x="135503" y="479119"/>
                        <a:pt x="151392" y="489573"/>
                        <a:pt x="169420" y="497065"/>
                      </a:cubicBezTo>
                      <a:cubicBezTo>
                        <a:pt x="187284" y="504556"/>
                        <a:pt x="206712" y="508343"/>
                        <a:pt x="227211" y="508343"/>
                      </a:cubicBezTo>
                      <a:cubicBezTo>
                        <a:pt x="247709" y="508343"/>
                        <a:pt x="267220" y="504639"/>
                        <a:pt x="285084" y="497229"/>
                      </a:cubicBezTo>
                      <a:cubicBezTo>
                        <a:pt x="302948" y="489821"/>
                        <a:pt x="318836" y="479448"/>
                        <a:pt x="332172" y="466358"/>
                      </a:cubicBezTo>
                      <a:cubicBezTo>
                        <a:pt x="345509" y="453269"/>
                        <a:pt x="356211" y="437545"/>
                        <a:pt x="363867" y="419764"/>
                      </a:cubicBezTo>
                      <a:cubicBezTo>
                        <a:pt x="371523" y="402064"/>
                        <a:pt x="375392" y="382390"/>
                        <a:pt x="375392" y="361233"/>
                      </a:cubicBezTo>
                      <a:cubicBezTo>
                        <a:pt x="375392" y="340076"/>
                        <a:pt x="371523" y="320729"/>
                        <a:pt x="363867" y="303030"/>
                      </a:cubicBezTo>
                      <a:cubicBezTo>
                        <a:pt x="356128" y="285248"/>
                        <a:pt x="345509" y="269689"/>
                        <a:pt x="332172" y="256683"/>
                      </a:cubicBezTo>
                      <a:cubicBezTo>
                        <a:pt x="318836" y="243675"/>
                        <a:pt x="302948" y="233221"/>
                        <a:pt x="284919" y="225729"/>
                      </a:cubicBezTo>
                      <a:cubicBezTo>
                        <a:pt x="267055" y="218238"/>
                        <a:pt x="247627" y="214451"/>
                        <a:pt x="227128" y="214451"/>
                      </a:cubicBezTo>
                      <a:close/>
                    </a:path>
                  </a:pathLst>
                </a:custGeom>
                <a:grpFill/>
                <a:ln w="8232" cap="flat">
                  <a:noFill/>
                  <a:prstDash val="solid"/>
                  <a:miter/>
                </a:ln>
              </p:spPr>
              <p:txBody>
                <a:bodyPr rtlCol="0" anchor="ctr"/>
                <a:lstStyle/>
                <a:p>
                  <a:endParaRPr lang="en-US"/>
                </a:p>
              </p:txBody>
            </p:sp>
          </p:grpSp>
          <p:grpSp>
            <p:nvGrpSpPr>
              <p:cNvPr id="18" name="Gráfico 23">
                <a:extLst>
                  <a:ext uri="{FF2B5EF4-FFF2-40B4-BE49-F238E27FC236}">
                    <a16:creationId xmlns:a16="http://schemas.microsoft.com/office/drawing/2014/main" id="{C5FB4BBA-13ED-2E81-7440-A8F1C7549193}"/>
                  </a:ext>
                </a:extLst>
              </p:cNvPr>
              <p:cNvGrpSpPr/>
              <p:nvPr/>
            </p:nvGrpSpPr>
            <p:grpSpPr>
              <a:xfrm>
                <a:off x="1317081" y="5169138"/>
                <a:ext cx="398771" cy="431618"/>
                <a:chOff x="1317081" y="5169138"/>
                <a:chExt cx="398771" cy="431618"/>
              </a:xfrm>
              <a:grpFill/>
            </p:grpSpPr>
            <p:sp>
              <p:nvSpPr>
                <p:cNvPr id="75" name="Forma Livre: Forma 74">
                  <a:extLst>
                    <a:ext uri="{FF2B5EF4-FFF2-40B4-BE49-F238E27FC236}">
                      <a16:creationId xmlns:a16="http://schemas.microsoft.com/office/drawing/2014/main" id="{4E738E72-2122-D5E4-5206-EA7FC1FB3007}"/>
                    </a:ext>
                  </a:extLst>
                </p:cNvPr>
                <p:cNvSpPr/>
                <p:nvPr/>
              </p:nvSpPr>
              <p:spPr>
                <a:xfrm>
                  <a:off x="1334451" y="5186590"/>
                  <a:ext cx="364031" cy="396795"/>
                </a:xfrm>
                <a:custGeom>
                  <a:avLst/>
                  <a:gdLst>
                    <a:gd name="connsiteX0" fmla="*/ 182016 w 364031"/>
                    <a:gd name="connsiteY0" fmla="*/ 357116 h 396795"/>
                    <a:gd name="connsiteX1" fmla="*/ 284837 w 364031"/>
                    <a:gd name="connsiteY1" fmla="*/ 318754 h 396795"/>
                    <a:gd name="connsiteX2" fmla="*/ 320153 w 364031"/>
                    <a:gd name="connsiteY2" fmla="*/ 202596 h 396795"/>
                    <a:gd name="connsiteX3" fmla="*/ 320153 w 364031"/>
                    <a:gd name="connsiteY3" fmla="*/ 0 h 396795"/>
                    <a:gd name="connsiteX4" fmla="*/ 364031 w 364031"/>
                    <a:gd name="connsiteY4" fmla="*/ 0 h 396795"/>
                    <a:gd name="connsiteX5" fmla="*/ 364031 w 364031"/>
                    <a:gd name="connsiteY5" fmla="*/ 203749 h 396795"/>
                    <a:gd name="connsiteX6" fmla="*/ 351436 w 364031"/>
                    <a:gd name="connsiteY6" fmla="*/ 288459 h 396795"/>
                    <a:gd name="connsiteX7" fmla="*/ 315378 w 364031"/>
                    <a:gd name="connsiteY7" fmla="*/ 348719 h 396795"/>
                    <a:gd name="connsiteX8" fmla="*/ 258164 w 364031"/>
                    <a:gd name="connsiteY8" fmla="*/ 384777 h 396795"/>
                    <a:gd name="connsiteX9" fmla="*/ 182016 w 364031"/>
                    <a:gd name="connsiteY9" fmla="*/ 396796 h 396795"/>
                    <a:gd name="connsiteX10" fmla="*/ 105867 w 364031"/>
                    <a:gd name="connsiteY10" fmla="*/ 384777 h 396795"/>
                    <a:gd name="connsiteX11" fmla="*/ 48653 w 364031"/>
                    <a:gd name="connsiteY11" fmla="*/ 348719 h 396795"/>
                    <a:gd name="connsiteX12" fmla="*/ 12595 w 364031"/>
                    <a:gd name="connsiteY12" fmla="*/ 288459 h 396795"/>
                    <a:gd name="connsiteX13" fmla="*/ 0 w 364031"/>
                    <a:gd name="connsiteY13" fmla="*/ 203749 h 396795"/>
                    <a:gd name="connsiteX14" fmla="*/ 0 w 364031"/>
                    <a:gd name="connsiteY14" fmla="*/ 0 h 396795"/>
                    <a:gd name="connsiteX15" fmla="*/ 43878 w 364031"/>
                    <a:gd name="connsiteY15" fmla="*/ 0 h 396795"/>
                    <a:gd name="connsiteX16" fmla="*/ 43878 w 364031"/>
                    <a:gd name="connsiteY16" fmla="*/ 202596 h 396795"/>
                    <a:gd name="connsiteX17" fmla="*/ 78618 w 364031"/>
                    <a:gd name="connsiteY17" fmla="*/ 318178 h 396795"/>
                    <a:gd name="connsiteX18" fmla="*/ 182016 w 364031"/>
                    <a:gd name="connsiteY18" fmla="*/ 357116 h 39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31" h="396795">
                      <a:moveTo>
                        <a:pt x="182016" y="357116"/>
                      </a:moveTo>
                      <a:cubicBezTo>
                        <a:pt x="227046" y="357116"/>
                        <a:pt x="261292" y="344356"/>
                        <a:pt x="284837" y="318754"/>
                      </a:cubicBezTo>
                      <a:cubicBezTo>
                        <a:pt x="308381" y="293234"/>
                        <a:pt x="320153" y="254459"/>
                        <a:pt x="320153" y="202596"/>
                      </a:cubicBezTo>
                      <a:lnTo>
                        <a:pt x="320153" y="0"/>
                      </a:lnTo>
                      <a:lnTo>
                        <a:pt x="364031" y="0"/>
                      </a:lnTo>
                      <a:lnTo>
                        <a:pt x="364031" y="203749"/>
                      </a:lnTo>
                      <a:cubicBezTo>
                        <a:pt x="364031" y="236019"/>
                        <a:pt x="359833" y="264256"/>
                        <a:pt x="351436" y="288459"/>
                      </a:cubicBezTo>
                      <a:cubicBezTo>
                        <a:pt x="343039" y="312662"/>
                        <a:pt x="331020" y="332748"/>
                        <a:pt x="315378" y="348719"/>
                      </a:cubicBezTo>
                      <a:cubicBezTo>
                        <a:pt x="299737" y="364772"/>
                        <a:pt x="280638" y="376791"/>
                        <a:pt x="258164" y="384777"/>
                      </a:cubicBezTo>
                      <a:cubicBezTo>
                        <a:pt x="235690" y="392762"/>
                        <a:pt x="210252" y="396796"/>
                        <a:pt x="182016" y="396796"/>
                      </a:cubicBezTo>
                      <a:cubicBezTo>
                        <a:pt x="153779" y="396796"/>
                        <a:pt x="128423" y="392762"/>
                        <a:pt x="105867" y="384777"/>
                      </a:cubicBezTo>
                      <a:cubicBezTo>
                        <a:pt x="83393" y="376791"/>
                        <a:pt x="64294" y="364772"/>
                        <a:pt x="48653" y="348719"/>
                      </a:cubicBezTo>
                      <a:cubicBezTo>
                        <a:pt x="33011" y="332666"/>
                        <a:pt x="20992" y="312579"/>
                        <a:pt x="12595" y="288459"/>
                      </a:cubicBezTo>
                      <a:cubicBezTo>
                        <a:pt x="4198" y="264256"/>
                        <a:pt x="0" y="236019"/>
                        <a:pt x="0" y="203749"/>
                      </a:cubicBezTo>
                      <a:lnTo>
                        <a:pt x="0" y="0"/>
                      </a:lnTo>
                      <a:lnTo>
                        <a:pt x="43878" y="0"/>
                      </a:lnTo>
                      <a:lnTo>
                        <a:pt x="43878" y="202596"/>
                      </a:lnTo>
                      <a:cubicBezTo>
                        <a:pt x="43878" y="253719"/>
                        <a:pt x="55485" y="292246"/>
                        <a:pt x="78618" y="318178"/>
                      </a:cubicBezTo>
                      <a:cubicBezTo>
                        <a:pt x="101751" y="344109"/>
                        <a:pt x="136244" y="357116"/>
                        <a:pt x="182016" y="357116"/>
                      </a:cubicBezTo>
                      <a:close/>
                    </a:path>
                  </a:pathLst>
                </a:custGeom>
                <a:grpFill/>
                <a:ln w="8232" cap="flat">
                  <a:noFill/>
                  <a:prstDash val="solid"/>
                  <a:miter/>
                </a:ln>
              </p:spPr>
              <p:txBody>
                <a:bodyPr rtlCol="0" anchor="ctr"/>
                <a:lstStyle/>
                <a:p>
                  <a:endParaRPr lang="en-US"/>
                </a:p>
              </p:txBody>
            </p:sp>
            <p:sp>
              <p:nvSpPr>
                <p:cNvPr id="76" name="Forma Livre: Forma 75">
                  <a:extLst>
                    <a:ext uri="{FF2B5EF4-FFF2-40B4-BE49-F238E27FC236}">
                      <a16:creationId xmlns:a16="http://schemas.microsoft.com/office/drawing/2014/main" id="{5599DC9F-8856-823D-720B-9FA0E95C2B05}"/>
                    </a:ext>
                  </a:extLst>
                </p:cNvPr>
                <p:cNvSpPr/>
                <p:nvPr/>
              </p:nvSpPr>
              <p:spPr>
                <a:xfrm>
                  <a:off x="1317081" y="5169138"/>
                  <a:ext cx="398771" cy="431618"/>
                </a:xfrm>
                <a:custGeom>
                  <a:avLst/>
                  <a:gdLst>
                    <a:gd name="connsiteX0" fmla="*/ 199386 w 398771"/>
                    <a:gd name="connsiteY0" fmla="*/ 431618 h 431618"/>
                    <a:gd name="connsiteX1" fmla="*/ 117474 w 398771"/>
                    <a:gd name="connsiteY1" fmla="*/ 418611 h 431618"/>
                    <a:gd name="connsiteX2" fmla="*/ 53592 w 398771"/>
                    <a:gd name="connsiteY2" fmla="*/ 378356 h 431618"/>
                    <a:gd name="connsiteX3" fmla="*/ 13583 w 398771"/>
                    <a:gd name="connsiteY3" fmla="*/ 311591 h 431618"/>
                    <a:gd name="connsiteX4" fmla="*/ 0 w 398771"/>
                    <a:gd name="connsiteY4" fmla="*/ 221201 h 431618"/>
                    <a:gd name="connsiteX5" fmla="*/ 0 w 398771"/>
                    <a:gd name="connsiteY5" fmla="*/ 17452 h 431618"/>
                    <a:gd name="connsiteX6" fmla="*/ 17370 w 398771"/>
                    <a:gd name="connsiteY6" fmla="*/ 82 h 431618"/>
                    <a:gd name="connsiteX7" fmla="*/ 61248 w 398771"/>
                    <a:gd name="connsiteY7" fmla="*/ 82 h 431618"/>
                    <a:gd name="connsiteX8" fmla="*/ 78618 w 398771"/>
                    <a:gd name="connsiteY8" fmla="*/ 17452 h 431618"/>
                    <a:gd name="connsiteX9" fmla="*/ 78618 w 398771"/>
                    <a:gd name="connsiteY9" fmla="*/ 220049 h 431618"/>
                    <a:gd name="connsiteX10" fmla="*/ 108913 w 398771"/>
                    <a:gd name="connsiteY10" fmla="*/ 324105 h 431618"/>
                    <a:gd name="connsiteX11" fmla="*/ 199386 w 398771"/>
                    <a:gd name="connsiteY11" fmla="*/ 357199 h 431618"/>
                    <a:gd name="connsiteX12" fmla="*/ 289447 w 398771"/>
                    <a:gd name="connsiteY12" fmla="*/ 324434 h 431618"/>
                    <a:gd name="connsiteX13" fmla="*/ 320153 w 398771"/>
                    <a:gd name="connsiteY13" fmla="*/ 219966 h 431618"/>
                    <a:gd name="connsiteX14" fmla="*/ 320153 w 398771"/>
                    <a:gd name="connsiteY14" fmla="*/ 17370 h 431618"/>
                    <a:gd name="connsiteX15" fmla="*/ 337523 w 398771"/>
                    <a:gd name="connsiteY15" fmla="*/ 0 h 431618"/>
                    <a:gd name="connsiteX16" fmla="*/ 381401 w 398771"/>
                    <a:gd name="connsiteY16" fmla="*/ 0 h 431618"/>
                    <a:gd name="connsiteX17" fmla="*/ 398771 w 398771"/>
                    <a:gd name="connsiteY17" fmla="*/ 17370 h 431618"/>
                    <a:gd name="connsiteX18" fmla="*/ 398771 w 398771"/>
                    <a:gd name="connsiteY18" fmla="*/ 221119 h 431618"/>
                    <a:gd name="connsiteX19" fmla="*/ 385188 w 398771"/>
                    <a:gd name="connsiteY19" fmla="*/ 311509 h 431618"/>
                    <a:gd name="connsiteX20" fmla="*/ 345179 w 398771"/>
                    <a:gd name="connsiteY20" fmla="*/ 378273 h 431618"/>
                    <a:gd name="connsiteX21" fmla="*/ 281379 w 398771"/>
                    <a:gd name="connsiteY21" fmla="*/ 418529 h 431618"/>
                    <a:gd name="connsiteX22" fmla="*/ 199386 w 398771"/>
                    <a:gd name="connsiteY22" fmla="*/ 431536 h 431618"/>
                    <a:gd name="connsiteX23" fmla="*/ 34740 w 398771"/>
                    <a:gd name="connsiteY23" fmla="*/ 34822 h 431618"/>
                    <a:gd name="connsiteX24" fmla="*/ 34740 w 398771"/>
                    <a:gd name="connsiteY24" fmla="*/ 221201 h 431618"/>
                    <a:gd name="connsiteX25" fmla="*/ 46348 w 398771"/>
                    <a:gd name="connsiteY25" fmla="*/ 300231 h 431618"/>
                    <a:gd name="connsiteX26" fmla="*/ 78454 w 398771"/>
                    <a:gd name="connsiteY26" fmla="*/ 354070 h 431618"/>
                    <a:gd name="connsiteX27" fmla="*/ 129082 w 398771"/>
                    <a:gd name="connsiteY27" fmla="*/ 385929 h 431618"/>
                    <a:gd name="connsiteX28" fmla="*/ 199386 w 398771"/>
                    <a:gd name="connsiteY28" fmla="*/ 396960 h 431618"/>
                    <a:gd name="connsiteX29" fmla="*/ 269689 w 398771"/>
                    <a:gd name="connsiteY29" fmla="*/ 385929 h 431618"/>
                    <a:gd name="connsiteX30" fmla="*/ 320318 w 398771"/>
                    <a:gd name="connsiteY30" fmla="*/ 354070 h 431618"/>
                    <a:gd name="connsiteX31" fmla="*/ 352424 w 398771"/>
                    <a:gd name="connsiteY31" fmla="*/ 300231 h 431618"/>
                    <a:gd name="connsiteX32" fmla="*/ 364031 w 398771"/>
                    <a:gd name="connsiteY32" fmla="*/ 221201 h 431618"/>
                    <a:gd name="connsiteX33" fmla="*/ 364031 w 398771"/>
                    <a:gd name="connsiteY33" fmla="*/ 34822 h 431618"/>
                    <a:gd name="connsiteX34" fmla="*/ 354893 w 398771"/>
                    <a:gd name="connsiteY34" fmla="*/ 34822 h 431618"/>
                    <a:gd name="connsiteX35" fmla="*/ 354893 w 398771"/>
                    <a:gd name="connsiteY35" fmla="*/ 220049 h 431618"/>
                    <a:gd name="connsiteX36" fmla="*/ 315049 w 398771"/>
                    <a:gd name="connsiteY36" fmla="*/ 347978 h 431618"/>
                    <a:gd name="connsiteX37" fmla="*/ 199468 w 398771"/>
                    <a:gd name="connsiteY37" fmla="*/ 391939 h 431618"/>
                    <a:gd name="connsiteX38" fmla="*/ 83064 w 398771"/>
                    <a:gd name="connsiteY38" fmla="*/ 347237 h 431618"/>
                    <a:gd name="connsiteX39" fmla="*/ 43960 w 398771"/>
                    <a:gd name="connsiteY39" fmla="*/ 220049 h 431618"/>
                    <a:gd name="connsiteX40" fmla="*/ 43960 w 398771"/>
                    <a:gd name="connsiteY40" fmla="*/ 34822 h 431618"/>
                    <a:gd name="connsiteX41" fmla="*/ 34822 w 398771"/>
                    <a:gd name="connsiteY41" fmla="*/ 34822 h 4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8771" h="431618">
                      <a:moveTo>
                        <a:pt x="199386" y="431618"/>
                      </a:moveTo>
                      <a:cubicBezTo>
                        <a:pt x="169338" y="431618"/>
                        <a:pt x="141760" y="427255"/>
                        <a:pt x="117474" y="418611"/>
                      </a:cubicBezTo>
                      <a:cubicBezTo>
                        <a:pt x="92531" y="409721"/>
                        <a:pt x="71044" y="396137"/>
                        <a:pt x="53592" y="378356"/>
                      </a:cubicBezTo>
                      <a:cubicBezTo>
                        <a:pt x="36222" y="360574"/>
                        <a:pt x="22721" y="338100"/>
                        <a:pt x="13583" y="311591"/>
                      </a:cubicBezTo>
                      <a:cubicBezTo>
                        <a:pt x="4610" y="285743"/>
                        <a:pt x="0" y="255283"/>
                        <a:pt x="0" y="221201"/>
                      </a:cubicBezTo>
                      <a:lnTo>
                        <a:pt x="0" y="17452"/>
                      </a:lnTo>
                      <a:cubicBezTo>
                        <a:pt x="0" y="7903"/>
                        <a:pt x="7738" y="82"/>
                        <a:pt x="17370" y="82"/>
                      </a:cubicBezTo>
                      <a:lnTo>
                        <a:pt x="61248" y="82"/>
                      </a:lnTo>
                      <a:cubicBezTo>
                        <a:pt x="70797" y="82"/>
                        <a:pt x="78618" y="7821"/>
                        <a:pt x="78618" y="17452"/>
                      </a:cubicBezTo>
                      <a:lnTo>
                        <a:pt x="78618" y="220049"/>
                      </a:lnTo>
                      <a:cubicBezTo>
                        <a:pt x="78618" y="266561"/>
                        <a:pt x="88826" y="301548"/>
                        <a:pt x="108913" y="324105"/>
                      </a:cubicBezTo>
                      <a:cubicBezTo>
                        <a:pt x="128753" y="346414"/>
                        <a:pt x="158389" y="357199"/>
                        <a:pt x="199386" y="357199"/>
                      </a:cubicBezTo>
                      <a:cubicBezTo>
                        <a:pt x="240382" y="357199"/>
                        <a:pt x="269195" y="346496"/>
                        <a:pt x="289447" y="324434"/>
                      </a:cubicBezTo>
                      <a:cubicBezTo>
                        <a:pt x="309863" y="302289"/>
                        <a:pt x="320153" y="267137"/>
                        <a:pt x="320153" y="219966"/>
                      </a:cubicBezTo>
                      <a:lnTo>
                        <a:pt x="320153" y="17370"/>
                      </a:lnTo>
                      <a:cubicBezTo>
                        <a:pt x="320153" y="7821"/>
                        <a:pt x="327892" y="0"/>
                        <a:pt x="337523" y="0"/>
                      </a:cubicBezTo>
                      <a:lnTo>
                        <a:pt x="381401" y="0"/>
                      </a:lnTo>
                      <a:cubicBezTo>
                        <a:pt x="390951" y="0"/>
                        <a:pt x="398771" y="7738"/>
                        <a:pt x="398771" y="17370"/>
                      </a:cubicBezTo>
                      <a:lnTo>
                        <a:pt x="398771" y="221119"/>
                      </a:lnTo>
                      <a:cubicBezTo>
                        <a:pt x="398771" y="255201"/>
                        <a:pt x="394244" y="285660"/>
                        <a:pt x="385188" y="311509"/>
                      </a:cubicBezTo>
                      <a:cubicBezTo>
                        <a:pt x="375968" y="338017"/>
                        <a:pt x="362549" y="360409"/>
                        <a:pt x="345179" y="378273"/>
                      </a:cubicBezTo>
                      <a:cubicBezTo>
                        <a:pt x="327727" y="396137"/>
                        <a:pt x="306241" y="409721"/>
                        <a:pt x="281379" y="418529"/>
                      </a:cubicBezTo>
                      <a:cubicBezTo>
                        <a:pt x="257094" y="427173"/>
                        <a:pt x="229516" y="431536"/>
                        <a:pt x="199386" y="431536"/>
                      </a:cubicBezTo>
                      <a:close/>
                      <a:moveTo>
                        <a:pt x="34740" y="34822"/>
                      </a:moveTo>
                      <a:lnTo>
                        <a:pt x="34740" y="221201"/>
                      </a:lnTo>
                      <a:cubicBezTo>
                        <a:pt x="34740" y="251414"/>
                        <a:pt x="38692" y="278004"/>
                        <a:pt x="46348" y="300231"/>
                      </a:cubicBezTo>
                      <a:cubicBezTo>
                        <a:pt x="53839" y="321882"/>
                        <a:pt x="64623" y="339993"/>
                        <a:pt x="78454" y="354070"/>
                      </a:cubicBezTo>
                      <a:cubicBezTo>
                        <a:pt x="92119" y="368065"/>
                        <a:pt x="109160" y="378850"/>
                        <a:pt x="129082" y="385929"/>
                      </a:cubicBezTo>
                      <a:cubicBezTo>
                        <a:pt x="149580" y="393256"/>
                        <a:pt x="173289" y="396960"/>
                        <a:pt x="199386" y="396960"/>
                      </a:cubicBezTo>
                      <a:cubicBezTo>
                        <a:pt x="225482" y="396960"/>
                        <a:pt x="249109" y="393256"/>
                        <a:pt x="269689" y="385929"/>
                      </a:cubicBezTo>
                      <a:cubicBezTo>
                        <a:pt x="289611" y="378850"/>
                        <a:pt x="306652" y="368147"/>
                        <a:pt x="320318" y="354070"/>
                      </a:cubicBezTo>
                      <a:cubicBezTo>
                        <a:pt x="334066" y="339993"/>
                        <a:pt x="344850" y="321799"/>
                        <a:pt x="352424" y="300231"/>
                      </a:cubicBezTo>
                      <a:cubicBezTo>
                        <a:pt x="360162" y="278004"/>
                        <a:pt x="364031" y="251414"/>
                        <a:pt x="364031" y="221201"/>
                      </a:cubicBezTo>
                      <a:lnTo>
                        <a:pt x="364031" y="34822"/>
                      </a:lnTo>
                      <a:lnTo>
                        <a:pt x="354893" y="34822"/>
                      </a:lnTo>
                      <a:lnTo>
                        <a:pt x="354893" y="220049"/>
                      </a:lnTo>
                      <a:cubicBezTo>
                        <a:pt x="354893" y="276193"/>
                        <a:pt x="341475" y="319247"/>
                        <a:pt x="315049" y="347978"/>
                      </a:cubicBezTo>
                      <a:cubicBezTo>
                        <a:pt x="288212" y="377121"/>
                        <a:pt x="249273" y="391939"/>
                        <a:pt x="199468" y="391939"/>
                      </a:cubicBezTo>
                      <a:cubicBezTo>
                        <a:pt x="149663" y="391939"/>
                        <a:pt x="109572" y="376873"/>
                        <a:pt x="83064" y="347237"/>
                      </a:cubicBezTo>
                      <a:cubicBezTo>
                        <a:pt x="57132" y="318095"/>
                        <a:pt x="43960" y="275370"/>
                        <a:pt x="43960" y="220049"/>
                      </a:cubicBezTo>
                      <a:lnTo>
                        <a:pt x="43960" y="34822"/>
                      </a:lnTo>
                      <a:lnTo>
                        <a:pt x="34822" y="34822"/>
                      </a:lnTo>
                      <a:close/>
                    </a:path>
                  </a:pathLst>
                </a:custGeom>
                <a:grpFill/>
                <a:ln w="8232" cap="flat">
                  <a:noFill/>
                  <a:prstDash val="solid"/>
                  <a:miter/>
                </a:ln>
              </p:spPr>
              <p:txBody>
                <a:bodyPr rtlCol="0" anchor="ctr"/>
                <a:lstStyle/>
                <a:p>
                  <a:endParaRPr lang="en-US"/>
                </a:p>
              </p:txBody>
            </p:sp>
          </p:grpSp>
          <p:grpSp>
            <p:nvGrpSpPr>
              <p:cNvPr id="19" name="Gráfico 23">
                <a:extLst>
                  <a:ext uri="{FF2B5EF4-FFF2-40B4-BE49-F238E27FC236}">
                    <a16:creationId xmlns:a16="http://schemas.microsoft.com/office/drawing/2014/main" id="{B70EB8CF-27E1-760A-83F6-1D73D7826261}"/>
                  </a:ext>
                </a:extLst>
              </p:cNvPr>
              <p:cNvGrpSpPr/>
              <p:nvPr/>
            </p:nvGrpSpPr>
            <p:grpSpPr>
              <a:xfrm>
                <a:off x="1958458" y="5158930"/>
                <a:ext cx="434753" cy="441826"/>
                <a:chOff x="1958458" y="5158930"/>
                <a:chExt cx="434753" cy="441826"/>
              </a:xfrm>
              <a:grpFill/>
            </p:grpSpPr>
            <p:sp>
              <p:nvSpPr>
                <p:cNvPr id="73" name="Forma Livre: Forma 72">
                  <a:extLst>
                    <a:ext uri="{FF2B5EF4-FFF2-40B4-BE49-F238E27FC236}">
                      <a16:creationId xmlns:a16="http://schemas.microsoft.com/office/drawing/2014/main" id="{3D4AF91D-613B-C141-9F29-F384B7C3D2A8}"/>
                    </a:ext>
                  </a:extLst>
                </p:cNvPr>
                <p:cNvSpPr/>
                <p:nvPr/>
              </p:nvSpPr>
              <p:spPr>
                <a:xfrm>
                  <a:off x="1975828" y="5176465"/>
                  <a:ext cx="399923" cy="407004"/>
                </a:xfrm>
                <a:custGeom>
                  <a:avLst/>
                  <a:gdLst>
                    <a:gd name="connsiteX0" fmla="*/ 44207 w 399923"/>
                    <a:gd name="connsiteY0" fmla="*/ 203173 h 407004"/>
                    <a:gd name="connsiteX1" fmla="*/ 57955 w 399923"/>
                    <a:gd name="connsiteY1" fmla="*/ 271253 h 407004"/>
                    <a:gd name="connsiteX2" fmla="*/ 94589 w 399923"/>
                    <a:gd name="connsiteY2" fmla="*/ 322952 h 407004"/>
                    <a:gd name="connsiteX3" fmla="*/ 147275 w 399923"/>
                    <a:gd name="connsiteY3" fmla="*/ 355799 h 407004"/>
                    <a:gd name="connsiteX4" fmla="*/ 209100 w 399923"/>
                    <a:gd name="connsiteY4" fmla="*/ 367242 h 407004"/>
                    <a:gd name="connsiteX5" fmla="*/ 254295 w 399923"/>
                    <a:gd name="connsiteY5" fmla="*/ 361314 h 407004"/>
                    <a:gd name="connsiteX6" fmla="*/ 294551 w 399923"/>
                    <a:gd name="connsiteY6" fmla="*/ 344356 h 407004"/>
                    <a:gd name="connsiteX7" fmla="*/ 328550 w 399923"/>
                    <a:gd name="connsiteY7" fmla="*/ 317684 h 407004"/>
                    <a:gd name="connsiteX8" fmla="*/ 354482 w 399923"/>
                    <a:gd name="connsiteY8" fmla="*/ 282202 h 407004"/>
                    <a:gd name="connsiteX9" fmla="*/ 399924 w 399923"/>
                    <a:gd name="connsiteY9" fmla="*/ 282202 h 407004"/>
                    <a:gd name="connsiteX10" fmla="*/ 370535 w 399923"/>
                    <a:gd name="connsiteY10" fmla="*/ 332749 h 407004"/>
                    <a:gd name="connsiteX11" fmla="*/ 326821 w 399923"/>
                    <a:gd name="connsiteY11" fmla="*/ 372264 h 407004"/>
                    <a:gd name="connsiteX12" fmla="*/ 271665 w 399923"/>
                    <a:gd name="connsiteY12" fmla="*/ 397866 h 407004"/>
                    <a:gd name="connsiteX13" fmla="*/ 208359 w 399923"/>
                    <a:gd name="connsiteY13" fmla="*/ 407004 h 407004"/>
                    <a:gd name="connsiteX14" fmla="*/ 126283 w 399923"/>
                    <a:gd name="connsiteY14" fmla="*/ 391198 h 407004"/>
                    <a:gd name="connsiteX15" fmla="*/ 60096 w 399923"/>
                    <a:gd name="connsiteY15" fmla="*/ 347732 h 407004"/>
                    <a:gd name="connsiteX16" fmla="*/ 16053 w 399923"/>
                    <a:gd name="connsiteY16" fmla="*/ 282861 h 407004"/>
                    <a:gd name="connsiteX17" fmla="*/ 0 w 399923"/>
                    <a:gd name="connsiteY17" fmla="*/ 203337 h 407004"/>
                    <a:gd name="connsiteX18" fmla="*/ 16053 w 399923"/>
                    <a:gd name="connsiteY18" fmla="*/ 123814 h 407004"/>
                    <a:gd name="connsiteX19" fmla="*/ 60096 w 399923"/>
                    <a:gd name="connsiteY19" fmla="*/ 59108 h 407004"/>
                    <a:gd name="connsiteX20" fmla="*/ 126283 w 399923"/>
                    <a:gd name="connsiteY20" fmla="*/ 15806 h 407004"/>
                    <a:gd name="connsiteX21" fmla="*/ 208359 w 399923"/>
                    <a:gd name="connsiteY21" fmla="*/ 0 h 407004"/>
                    <a:gd name="connsiteX22" fmla="*/ 271500 w 399923"/>
                    <a:gd name="connsiteY22" fmla="*/ 8973 h 407004"/>
                    <a:gd name="connsiteX23" fmla="*/ 326245 w 399923"/>
                    <a:gd name="connsiteY23" fmla="*/ 34329 h 407004"/>
                    <a:gd name="connsiteX24" fmla="*/ 369959 w 399923"/>
                    <a:gd name="connsiteY24" fmla="*/ 73844 h 407004"/>
                    <a:gd name="connsiteX25" fmla="*/ 399924 w 399923"/>
                    <a:gd name="connsiteY25" fmla="*/ 124801 h 407004"/>
                    <a:gd name="connsiteX26" fmla="*/ 354482 w 399923"/>
                    <a:gd name="connsiteY26" fmla="*/ 124801 h 407004"/>
                    <a:gd name="connsiteX27" fmla="*/ 328879 w 399923"/>
                    <a:gd name="connsiteY27" fmla="*/ 89156 h 407004"/>
                    <a:gd name="connsiteX28" fmla="*/ 294880 w 399923"/>
                    <a:gd name="connsiteY28" fmla="*/ 62236 h 407004"/>
                    <a:gd name="connsiteX29" fmla="*/ 254460 w 399923"/>
                    <a:gd name="connsiteY29" fmla="*/ 45278 h 407004"/>
                    <a:gd name="connsiteX30" fmla="*/ 209017 w 399923"/>
                    <a:gd name="connsiteY30" fmla="*/ 39350 h 407004"/>
                    <a:gd name="connsiteX31" fmla="*/ 146781 w 399923"/>
                    <a:gd name="connsiteY31" fmla="*/ 50958 h 407004"/>
                    <a:gd name="connsiteX32" fmla="*/ 94095 w 399923"/>
                    <a:gd name="connsiteY32" fmla="*/ 83969 h 407004"/>
                    <a:gd name="connsiteX33" fmla="*/ 57626 w 399923"/>
                    <a:gd name="connsiteY33" fmla="*/ 135668 h 407004"/>
                    <a:gd name="connsiteX34" fmla="*/ 44043 w 399923"/>
                    <a:gd name="connsiteY34" fmla="*/ 203419 h 4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9923" h="40700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6"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3"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0" y="8973"/>
                      </a:cubicBezTo>
                      <a:cubicBezTo>
                        <a:pt x="291505" y="14983"/>
                        <a:pt x="309698" y="23380"/>
                        <a:pt x="326245" y="34329"/>
                      </a:cubicBezTo>
                      <a:cubicBezTo>
                        <a:pt x="342792" y="45278"/>
                        <a:pt x="357363" y="58449"/>
                        <a:pt x="369959" y="73844"/>
                      </a:cubicBezTo>
                      <a:cubicBezTo>
                        <a:pt x="382554" y="89238"/>
                        <a:pt x="392515" y="106197"/>
                        <a:pt x="399924" y="124801"/>
                      </a:cubicBezTo>
                      <a:lnTo>
                        <a:pt x="354482" y="124801"/>
                      </a:lnTo>
                      <a:cubicBezTo>
                        <a:pt x="347649" y="111547"/>
                        <a:pt x="339088" y="99693"/>
                        <a:pt x="328879" y="89156"/>
                      </a:cubicBezTo>
                      <a:cubicBezTo>
                        <a:pt x="318671" y="78618"/>
                        <a:pt x="307393" y="69645"/>
                        <a:pt x="294880" y="62236"/>
                      </a:cubicBezTo>
                      <a:cubicBezTo>
                        <a:pt x="282449" y="54827"/>
                        <a:pt x="268948" y="49229"/>
                        <a:pt x="254460" y="45278"/>
                      </a:cubicBezTo>
                      <a:cubicBezTo>
                        <a:pt x="239971" y="41326"/>
                        <a:pt x="224824"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1" y="155920"/>
                        <a:pt x="44043" y="178476"/>
                        <a:pt x="44043" y="203419"/>
                      </a:cubicBezTo>
                      <a:close/>
                    </a:path>
                  </a:pathLst>
                </a:custGeom>
                <a:grpFill/>
                <a:ln w="8232" cap="flat">
                  <a:noFill/>
                  <a:prstDash val="solid"/>
                  <a:miter/>
                </a:ln>
              </p:spPr>
              <p:txBody>
                <a:bodyPr rtlCol="0" anchor="ctr"/>
                <a:lstStyle/>
                <a:p>
                  <a:endParaRPr lang="en-US"/>
                </a:p>
              </p:txBody>
            </p:sp>
            <p:sp>
              <p:nvSpPr>
                <p:cNvPr id="74" name="Forma Livre: Forma 73">
                  <a:extLst>
                    <a:ext uri="{FF2B5EF4-FFF2-40B4-BE49-F238E27FC236}">
                      <a16:creationId xmlns:a16="http://schemas.microsoft.com/office/drawing/2014/main" id="{495C278F-38F7-7455-589C-9124F76DDE4C}"/>
                    </a:ext>
                  </a:extLst>
                </p:cNvPr>
                <p:cNvSpPr/>
                <p:nvPr/>
              </p:nvSpPr>
              <p:spPr>
                <a:xfrm>
                  <a:off x="1958458" y="5158930"/>
                  <a:ext cx="434753" cy="441826"/>
                </a:xfrm>
                <a:custGeom>
                  <a:avLst/>
                  <a:gdLst>
                    <a:gd name="connsiteX0" fmla="*/ 225729 w 434753"/>
                    <a:gd name="connsiteY0" fmla="*/ 441826 h 441826"/>
                    <a:gd name="connsiteX1" fmla="*/ 137067 w 434753"/>
                    <a:gd name="connsiteY1" fmla="*/ 424703 h 441826"/>
                    <a:gd name="connsiteX2" fmla="*/ 65282 w 434753"/>
                    <a:gd name="connsiteY2" fmla="*/ 377532 h 441826"/>
                    <a:gd name="connsiteX3" fmla="*/ 17453 w 434753"/>
                    <a:gd name="connsiteY3" fmla="*/ 307146 h 441826"/>
                    <a:gd name="connsiteX4" fmla="*/ 0 w 434753"/>
                    <a:gd name="connsiteY4" fmla="*/ 220707 h 441826"/>
                    <a:gd name="connsiteX5" fmla="*/ 17453 w 434753"/>
                    <a:gd name="connsiteY5" fmla="*/ 134268 h 441826"/>
                    <a:gd name="connsiteX6" fmla="*/ 65364 w 434753"/>
                    <a:gd name="connsiteY6" fmla="*/ 64047 h 441826"/>
                    <a:gd name="connsiteX7" fmla="*/ 137067 w 434753"/>
                    <a:gd name="connsiteY7" fmla="*/ 17123 h 441826"/>
                    <a:gd name="connsiteX8" fmla="*/ 225729 w 434753"/>
                    <a:gd name="connsiteY8" fmla="*/ 0 h 441826"/>
                    <a:gd name="connsiteX9" fmla="*/ 293892 w 434753"/>
                    <a:gd name="connsiteY9" fmla="*/ 9714 h 441826"/>
                    <a:gd name="connsiteX10" fmla="*/ 353247 w 434753"/>
                    <a:gd name="connsiteY10" fmla="*/ 37210 h 441826"/>
                    <a:gd name="connsiteX11" fmla="*/ 400830 w 434753"/>
                    <a:gd name="connsiteY11" fmla="*/ 80182 h 441826"/>
                    <a:gd name="connsiteX12" fmla="*/ 433512 w 434753"/>
                    <a:gd name="connsiteY12" fmla="*/ 135668 h 441826"/>
                    <a:gd name="connsiteX13" fmla="*/ 431783 w 434753"/>
                    <a:gd name="connsiteY13" fmla="*/ 151803 h 441826"/>
                    <a:gd name="connsiteX14" fmla="*/ 417376 w 434753"/>
                    <a:gd name="connsiteY14" fmla="*/ 159377 h 441826"/>
                    <a:gd name="connsiteX15" fmla="*/ 371934 w 434753"/>
                    <a:gd name="connsiteY15" fmla="*/ 159377 h 441826"/>
                    <a:gd name="connsiteX16" fmla="*/ 356540 w 434753"/>
                    <a:gd name="connsiteY16" fmla="*/ 149992 h 441826"/>
                    <a:gd name="connsiteX17" fmla="*/ 333901 w 434753"/>
                    <a:gd name="connsiteY17" fmla="*/ 118380 h 441826"/>
                    <a:gd name="connsiteX18" fmla="*/ 303606 w 434753"/>
                    <a:gd name="connsiteY18" fmla="*/ 94342 h 441826"/>
                    <a:gd name="connsiteX19" fmla="*/ 267467 w 434753"/>
                    <a:gd name="connsiteY19" fmla="*/ 79194 h 441826"/>
                    <a:gd name="connsiteX20" fmla="*/ 226635 w 434753"/>
                    <a:gd name="connsiteY20" fmla="*/ 73926 h 441826"/>
                    <a:gd name="connsiteX21" fmla="*/ 170738 w 434753"/>
                    <a:gd name="connsiteY21" fmla="*/ 84381 h 441826"/>
                    <a:gd name="connsiteX22" fmla="*/ 123567 w 434753"/>
                    <a:gd name="connsiteY22" fmla="*/ 113935 h 441826"/>
                    <a:gd name="connsiteX23" fmla="*/ 91131 w 434753"/>
                    <a:gd name="connsiteY23" fmla="*/ 160035 h 441826"/>
                    <a:gd name="connsiteX24" fmla="*/ 79112 w 434753"/>
                    <a:gd name="connsiteY24" fmla="*/ 220707 h 441826"/>
                    <a:gd name="connsiteX25" fmla="*/ 91296 w 434753"/>
                    <a:gd name="connsiteY25" fmla="*/ 281626 h 441826"/>
                    <a:gd name="connsiteX26" fmla="*/ 123978 w 434753"/>
                    <a:gd name="connsiteY26" fmla="*/ 327809 h 441826"/>
                    <a:gd name="connsiteX27" fmla="*/ 170985 w 434753"/>
                    <a:gd name="connsiteY27" fmla="*/ 357116 h 441826"/>
                    <a:gd name="connsiteX28" fmla="*/ 226552 w 434753"/>
                    <a:gd name="connsiteY28" fmla="*/ 367407 h 441826"/>
                    <a:gd name="connsiteX29" fmla="*/ 267137 w 434753"/>
                    <a:gd name="connsiteY29" fmla="*/ 362138 h 441826"/>
                    <a:gd name="connsiteX30" fmla="*/ 303112 w 434753"/>
                    <a:gd name="connsiteY30" fmla="*/ 346990 h 441826"/>
                    <a:gd name="connsiteX31" fmla="*/ 333490 w 434753"/>
                    <a:gd name="connsiteY31" fmla="*/ 323117 h 441826"/>
                    <a:gd name="connsiteX32" fmla="*/ 356540 w 434753"/>
                    <a:gd name="connsiteY32" fmla="*/ 291505 h 441826"/>
                    <a:gd name="connsiteX33" fmla="*/ 371852 w 434753"/>
                    <a:gd name="connsiteY33" fmla="*/ 282367 h 441826"/>
                    <a:gd name="connsiteX34" fmla="*/ 417294 w 434753"/>
                    <a:gd name="connsiteY34" fmla="*/ 282367 h 441826"/>
                    <a:gd name="connsiteX35" fmla="*/ 431618 w 434753"/>
                    <a:gd name="connsiteY35" fmla="*/ 289941 h 441826"/>
                    <a:gd name="connsiteX36" fmla="*/ 433429 w 434753"/>
                    <a:gd name="connsiteY36" fmla="*/ 306076 h 441826"/>
                    <a:gd name="connsiteX37" fmla="*/ 401323 w 434753"/>
                    <a:gd name="connsiteY37" fmla="*/ 361232 h 441826"/>
                    <a:gd name="connsiteX38" fmla="*/ 353659 w 434753"/>
                    <a:gd name="connsiteY38" fmla="*/ 404287 h 441826"/>
                    <a:gd name="connsiteX39" fmla="*/ 294057 w 434753"/>
                    <a:gd name="connsiteY39" fmla="*/ 431947 h 441826"/>
                    <a:gd name="connsiteX40" fmla="*/ 225647 w 434753"/>
                    <a:gd name="connsiteY40" fmla="*/ 441826 h 441826"/>
                    <a:gd name="connsiteX41" fmla="*/ 225729 w 434753"/>
                    <a:gd name="connsiteY41" fmla="*/ 34740 h 441826"/>
                    <a:gd name="connsiteX42" fmla="*/ 150321 w 434753"/>
                    <a:gd name="connsiteY42" fmla="*/ 49229 h 441826"/>
                    <a:gd name="connsiteX43" fmla="*/ 89649 w 434753"/>
                    <a:gd name="connsiteY43" fmla="*/ 88908 h 441826"/>
                    <a:gd name="connsiteX44" fmla="*/ 49394 w 434753"/>
                    <a:gd name="connsiteY44" fmla="*/ 148016 h 441826"/>
                    <a:gd name="connsiteX45" fmla="*/ 34823 w 434753"/>
                    <a:gd name="connsiteY45" fmla="*/ 220707 h 441826"/>
                    <a:gd name="connsiteX46" fmla="*/ 49394 w 434753"/>
                    <a:gd name="connsiteY46" fmla="*/ 293398 h 441826"/>
                    <a:gd name="connsiteX47" fmla="*/ 89732 w 434753"/>
                    <a:gd name="connsiteY47" fmla="*/ 352753 h 441826"/>
                    <a:gd name="connsiteX48" fmla="*/ 150404 w 434753"/>
                    <a:gd name="connsiteY48" fmla="*/ 392597 h 441826"/>
                    <a:gd name="connsiteX49" fmla="*/ 225811 w 434753"/>
                    <a:gd name="connsiteY49" fmla="*/ 407086 h 441826"/>
                    <a:gd name="connsiteX50" fmla="*/ 284096 w 434753"/>
                    <a:gd name="connsiteY50" fmla="*/ 398689 h 441826"/>
                    <a:gd name="connsiteX51" fmla="*/ 334724 w 434753"/>
                    <a:gd name="connsiteY51" fmla="*/ 375227 h 441826"/>
                    <a:gd name="connsiteX52" fmla="*/ 374486 w 434753"/>
                    <a:gd name="connsiteY52" fmla="*/ 339334 h 441826"/>
                    <a:gd name="connsiteX53" fmla="*/ 389798 w 434753"/>
                    <a:gd name="connsiteY53" fmla="*/ 317107 h 441826"/>
                    <a:gd name="connsiteX54" fmla="*/ 381978 w 434753"/>
                    <a:gd name="connsiteY54" fmla="*/ 317107 h 441826"/>
                    <a:gd name="connsiteX55" fmla="*/ 358433 w 434753"/>
                    <a:gd name="connsiteY55" fmla="*/ 347320 h 441826"/>
                    <a:gd name="connsiteX56" fmla="*/ 320894 w 434753"/>
                    <a:gd name="connsiteY56" fmla="*/ 376873 h 441826"/>
                    <a:gd name="connsiteX57" fmla="*/ 276358 w 434753"/>
                    <a:gd name="connsiteY57" fmla="*/ 395643 h 441826"/>
                    <a:gd name="connsiteX58" fmla="*/ 226552 w 434753"/>
                    <a:gd name="connsiteY58" fmla="*/ 402147 h 441826"/>
                    <a:gd name="connsiteX59" fmla="*/ 158471 w 434753"/>
                    <a:gd name="connsiteY59" fmla="*/ 389551 h 441826"/>
                    <a:gd name="connsiteX60" fmla="*/ 100187 w 434753"/>
                    <a:gd name="connsiteY60" fmla="*/ 353247 h 441826"/>
                    <a:gd name="connsiteX61" fmla="*/ 59602 w 434753"/>
                    <a:gd name="connsiteY61" fmla="*/ 296032 h 441826"/>
                    <a:gd name="connsiteX62" fmla="*/ 44290 w 434753"/>
                    <a:gd name="connsiteY62" fmla="*/ 220790 h 441826"/>
                    <a:gd name="connsiteX63" fmla="*/ 59355 w 434753"/>
                    <a:gd name="connsiteY63" fmla="*/ 145958 h 441826"/>
                    <a:gd name="connsiteX64" fmla="*/ 99775 w 434753"/>
                    <a:gd name="connsiteY64" fmla="*/ 88662 h 441826"/>
                    <a:gd name="connsiteX65" fmla="*/ 157977 w 434753"/>
                    <a:gd name="connsiteY65" fmla="*/ 52193 h 441826"/>
                    <a:gd name="connsiteX66" fmla="*/ 226470 w 434753"/>
                    <a:gd name="connsiteY66" fmla="*/ 39350 h 441826"/>
                    <a:gd name="connsiteX67" fmla="*/ 276440 w 434753"/>
                    <a:gd name="connsiteY67" fmla="*/ 45854 h 441826"/>
                    <a:gd name="connsiteX68" fmla="*/ 321224 w 434753"/>
                    <a:gd name="connsiteY68" fmla="*/ 64623 h 441826"/>
                    <a:gd name="connsiteX69" fmla="*/ 358845 w 434753"/>
                    <a:gd name="connsiteY69" fmla="*/ 94424 h 441826"/>
                    <a:gd name="connsiteX70" fmla="*/ 382060 w 434753"/>
                    <a:gd name="connsiteY70" fmla="*/ 124801 h 441826"/>
                    <a:gd name="connsiteX71" fmla="*/ 389551 w 434753"/>
                    <a:gd name="connsiteY71" fmla="*/ 124801 h 441826"/>
                    <a:gd name="connsiteX72" fmla="*/ 373910 w 434753"/>
                    <a:gd name="connsiteY72" fmla="*/ 102245 h 441826"/>
                    <a:gd name="connsiteX73" fmla="*/ 334066 w 434753"/>
                    <a:gd name="connsiteY73" fmla="*/ 66270 h 441826"/>
                    <a:gd name="connsiteX74" fmla="*/ 283931 w 434753"/>
                    <a:gd name="connsiteY74" fmla="*/ 43055 h 441826"/>
                    <a:gd name="connsiteX75" fmla="*/ 225729 w 434753"/>
                    <a:gd name="connsiteY75" fmla="*/ 34822 h 4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4753" h="441826">
                      <a:moveTo>
                        <a:pt x="225729" y="441826"/>
                      </a:moveTo>
                      <a:cubicBezTo>
                        <a:pt x="194364" y="441826"/>
                        <a:pt x="164481" y="436063"/>
                        <a:pt x="137067"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7" y="17123"/>
                      </a:cubicBezTo>
                      <a:cubicBezTo>
                        <a:pt x="164481" y="5762"/>
                        <a:pt x="194364" y="0"/>
                        <a:pt x="225729" y="0"/>
                      </a:cubicBezTo>
                      <a:cubicBezTo>
                        <a:pt x="249438" y="0"/>
                        <a:pt x="272324" y="3293"/>
                        <a:pt x="293892" y="9714"/>
                      </a:cubicBezTo>
                      <a:cubicBezTo>
                        <a:pt x="315378" y="16135"/>
                        <a:pt x="335383" y="25438"/>
                        <a:pt x="353247" y="37210"/>
                      </a:cubicBezTo>
                      <a:cubicBezTo>
                        <a:pt x="371193" y="49064"/>
                        <a:pt x="387164" y="63553"/>
                        <a:pt x="400830" y="80182"/>
                      </a:cubicBezTo>
                      <a:cubicBezTo>
                        <a:pt x="414495" y="96894"/>
                        <a:pt x="425444" y="115581"/>
                        <a:pt x="433512" y="135668"/>
                      </a:cubicBezTo>
                      <a:cubicBezTo>
                        <a:pt x="435652" y="141019"/>
                        <a:pt x="434993" y="147028"/>
                        <a:pt x="431783" y="151803"/>
                      </a:cubicBezTo>
                      <a:cubicBezTo>
                        <a:pt x="428572"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1"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1" y="340487"/>
                        <a:pt x="153367" y="350283"/>
                        <a:pt x="170985" y="357116"/>
                      </a:cubicBezTo>
                      <a:cubicBezTo>
                        <a:pt x="188766" y="363949"/>
                        <a:pt x="207453" y="367407"/>
                        <a:pt x="226552" y="367407"/>
                      </a:cubicBezTo>
                      <a:cubicBezTo>
                        <a:pt x="240712" y="367407"/>
                        <a:pt x="254377"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29" y="306076"/>
                      </a:cubicBezTo>
                      <a:cubicBezTo>
                        <a:pt x="425691" y="325998"/>
                        <a:pt x="414907" y="344521"/>
                        <a:pt x="401323" y="361232"/>
                      </a:cubicBezTo>
                      <a:cubicBezTo>
                        <a:pt x="387823" y="377944"/>
                        <a:pt x="371770" y="392432"/>
                        <a:pt x="353659" y="404287"/>
                      </a:cubicBezTo>
                      <a:cubicBezTo>
                        <a:pt x="335712" y="416059"/>
                        <a:pt x="315625" y="425362"/>
                        <a:pt x="294057" y="431947"/>
                      </a:cubicBezTo>
                      <a:cubicBezTo>
                        <a:pt x="272406" y="438533"/>
                        <a:pt x="249438" y="441826"/>
                        <a:pt x="225647" y="441826"/>
                      </a:cubicBezTo>
                      <a:close/>
                      <a:moveTo>
                        <a:pt x="225729" y="34740"/>
                      </a:moveTo>
                      <a:cubicBezTo>
                        <a:pt x="198892" y="34740"/>
                        <a:pt x="173537" y="39597"/>
                        <a:pt x="150321" y="49229"/>
                      </a:cubicBezTo>
                      <a:cubicBezTo>
                        <a:pt x="127024" y="58861"/>
                        <a:pt x="106608" y="72197"/>
                        <a:pt x="89649" y="88908"/>
                      </a:cubicBezTo>
                      <a:cubicBezTo>
                        <a:pt x="72691" y="105538"/>
                        <a:pt x="59108" y="125460"/>
                        <a:pt x="49394" y="148016"/>
                      </a:cubicBezTo>
                      <a:cubicBezTo>
                        <a:pt x="39680" y="170490"/>
                        <a:pt x="34823" y="195023"/>
                        <a:pt x="34823" y="220707"/>
                      </a:cubicBezTo>
                      <a:cubicBezTo>
                        <a:pt x="34823" y="246392"/>
                        <a:pt x="39762" y="270924"/>
                        <a:pt x="49394" y="293398"/>
                      </a:cubicBezTo>
                      <a:cubicBezTo>
                        <a:pt x="59108" y="316037"/>
                        <a:pt x="72691" y="335959"/>
                        <a:pt x="89732" y="352753"/>
                      </a:cubicBezTo>
                      <a:cubicBezTo>
                        <a:pt x="106773" y="369547"/>
                        <a:pt x="127189" y="382965"/>
                        <a:pt x="150404" y="392597"/>
                      </a:cubicBezTo>
                      <a:cubicBezTo>
                        <a:pt x="173619" y="402229"/>
                        <a:pt x="198974" y="407086"/>
                        <a:pt x="225811" y="407086"/>
                      </a:cubicBezTo>
                      <a:cubicBezTo>
                        <a:pt x="246145" y="407086"/>
                        <a:pt x="265738" y="404287"/>
                        <a:pt x="284096" y="398689"/>
                      </a:cubicBezTo>
                      <a:cubicBezTo>
                        <a:pt x="302536" y="393091"/>
                        <a:pt x="319577" y="385188"/>
                        <a:pt x="334724" y="375227"/>
                      </a:cubicBezTo>
                      <a:cubicBezTo>
                        <a:pt x="349790" y="365348"/>
                        <a:pt x="363208" y="353247"/>
                        <a:pt x="374486" y="339334"/>
                      </a:cubicBezTo>
                      <a:cubicBezTo>
                        <a:pt x="380166" y="332255"/>
                        <a:pt x="385353" y="324845"/>
                        <a:pt x="389798" y="317107"/>
                      </a:cubicBezTo>
                      <a:lnTo>
                        <a:pt x="381978" y="317107"/>
                      </a:lnTo>
                      <a:cubicBezTo>
                        <a:pt x="375227" y="328138"/>
                        <a:pt x="367324" y="338264"/>
                        <a:pt x="358433" y="347320"/>
                      </a:cubicBezTo>
                      <a:cubicBezTo>
                        <a:pt x="347237" y="358762"/>
                        <a:pt x="334642" y="368723"/>
                        <a:pt x="320894" y="376873"/>
                      </a:cubicBezTo>
                      <a:cubicBezTo>
                        <a:pt x="307146" y="385023"/>
                        <a:pt x="292164" y="391362"/>
                        <a:pt x="276358" y="395643"/>
                      </a:cubicBezTo>
                      <a:cubicBezTo>
                        <a:pt x="260551" y="400006"/>
                        <a:pt x="243840" y="402147"/>
                        <a:pt x="226552" y="402147"/>
                      </a:cubicBezTo>
                      <a:cubicBezTo>
                        <a:pt x="203173" y="402147"/>
                        <a:pt x="180287" y="397866"/>
                        <a:pt x="158471" y="389551"/>
                      </a:cubicBezTo>
                      <a:cubicBezTo>
                        <a:pt x="136656" y="381154"/>
                        <a:pt x="117063" y="368888"/>
                        <a:pt x="100187" y="353247"/>
                      </a:cubicBezTo>
                      <a:cubicBezTo>
                        <a:pt x="83311" y="337523"/>
                        <a:pt x="69645" y="318260"/>
                        <a:pt x="59602" y="296032"/>
                      </a:cubicBezTo>
                      <a:cubicBezTo>
                        <a:pt x="49476" y="273641"/>
                        <a:pt x="44290" y="248285"/>
                        <a:pt x="44290" y="220790"/>
                      </a:cubicBezTo>
                      <a:cubicBezTo>
                        <a:pt x="44290" y="193294"/>
                        <a:pt x="49394" y="168350"/>
                        <a:pt x="59355" y="145958"/>
                      </a:cubicBezTo>
                      <a:cubicBezTo>
                        <a:pt x="69316" y="123731"/>
                        <a:pt x="82899" y="104385"/>
                        <a:pt x="99775" y="88662"/>
                      </a:cubicBezTo>
                      <a:cubicBezTo>
                        <a:pt x="116569" y="73020"/>
                        <a:pt x="136162" y="60672"/>
                        <a:pt x="157977" y="52193"/>
                      </a:cubicBezTo>
                      <a:cubicBezTo>
                        <a:pt x="179793" y="43631"/>
                        <a:pt x="202843" y="39350"/>
                        <a:pt x="226470" y="39350"/>
                      </a:cubicBezTo>
                      <a:cubicBezTo>
                        <a:pt x="243675" y="39350"/>
                        <a:pt x="260469" y="41573"/>
                        <a:pt x="276440" y="45854"/>
                      </a:cubicBezTo>
                      <a:cubicBezTo>
                        <a:pt x="292411" y="50217"/>
                        <a:pt x="307476" y="56556"/>
                        <a:pt x="321224" y="64623"/>
                      </a:cubicBezTo>
                      <a:cubicBezTo>
                        <a:pt x="334971" y="72773"/>
                        <a:pt x="347649" y="82817"/>
                        <a:pt x="358845" y="94424"/>
                      </a:cubicBezTo>
                      <a:cubicBezTo>
                        <a:pt x="367653" y="103562"/>
                        <a:pt x="375474" y="113770"/>
                        <a:pt x="382060" y="124801"/>
                      </a:cubicBezTo>
                      <a:lnTo>
                        <a:pt x="389551" y="124801"/>
                      </a:lnTo>
                      <a:cubicBezTo>
                        <a:pt x="384941" y="116898"/>
                        <a:pt x="379673" y="109325"/>
                        <a:pt x="373910" y="102245"/>
                      </a:cubicBezTo>
                      <a:cubicBezTo>
                        <a:pt x="362467" y="88250"/>
                        <a:pt x="349048" y="76149"/>
                        <a:pt x="334066" y="66270"/>
                      </a:cubicBezTo>
                      <a:cubicBezTo>
                        <a:pt x="319001" y="56309"/>
                        <a:pt x="302125" y="48488"/>
                        <a:pt x="283931" y="43055"/>
                      </a:cubicBezTo>
                      <a:cubicBezTo>
                        <a:pt x="265656" y="37621"/>
                        <a:pt x="246063" y="34822"/>
                        <a:pt x="225729" y="34822"/>
                      </a:cubicBezTo>
                      <a:close/>
                    </a:path>
                  </a:pathLst>
                </a:custGeom>
                <a:grpFill/>
                <a:ln w="8232" cap="flat">
                  <a:noFill/>
                  <a:prstDash val="solid"/>
                  <a:miter/>
                </a:ln>
              </p:spPr>
              <p:txBody>
                <a:bodyPr rtlCol="0" anchor="ctr"/>
                <a:lstStyle/>
                <a:p>
                  <a:endParaRPr lang="en-US"/>
                </a:p>
              </p:txBody>
            </p:sp>
          </p:grpSp>
          <p:grpSp>
            <p:nvGrpSpPr>
              <p:cNvPr id="27" name="Gráfico 23">
                <a:extLst>
                  <a:ext uri="{FF2B5EF4-FFF2-40B4-BE49-F238E27FC236}">
                    <a16:creationId xmlns:a16="http://schemas.microsoft.com/office/drawing/2014/main" id="{4B546F46-21BB-4B3B-0008-2CDBC5C6A359}"/>
                  </a:ext>
                </a:extLst>
              </p:cNvPr>
              <p:cNvGrpSpPr/>
              <p:nvPr/>
            </p:nvGrpSpPr>
            <p:grpSpPr>
              <a:xfrm>
                <a:off x="2611277" y="5158848"/>
                <a:ext cx="452692" cy="441908"/>
                <a:chOff x="2611277" y="5158848"/>
                <a:chExt cx="452692" cy="441908"/>
              </a:xfrm>
              <a:grpFill/>
            </p:grpSpPr>
            <p:sp>
              <p:nvSpPr>
                <p:cNvPr id="71" name="Forma Livre: Forma 70">
                  <a:extLst>
                    <a:ext uri="{FF2B5EF4-FFF2-40B4-BE49-F238E27FC236}">
                      <a16:creationId xmlns:a16="http://schemas.microsoft.com/office/drawing/2014/main" id="{82B635D8-7F99-9171-52F3-25AE8D50823E}"/>
                    </a:ext>
                  </a:extLst>
                </p:cNvPr>
                <p:cNvSpPr/>
                <p:nvPr/>
              </p:nvSpPr>
              <p:spPr>
                <a:xfrm>
                  <a:off x="2628647" y="5176300"/>
                  <a:ext cx="417787" cy="407003"/>
                </a:xfrm>
                <a:custGeom>
                  <a:avLst/>
                  <a:gdLst>
                    <a:gd name="connsiteX0" fmla="*/ 0 w 417787"/>
                    <a:gd name="connsiteY0" fmla="*/ 203337 h 407003"/>
                    <a:gd name="connsiteX1" fmla="*/ 15641 w 417787"/>
                    <a:gd name="connsiteY1" fmla="*/ 123813 h 407003"/>
                    <a:gd name="connsiteX2" fmla="*/ 59108 w 417787"/>
                    <a:gd name="connsiteY2" fmla="*/ 59108 h 407003"/>
                    <a:gd name="connsiteX3" fmla="*/ 124719 w 417787"/>
                    <a:gd name="connsiteY3" fmla="*/ 15806 h 407003"/>
                    <a:gd name="connsiteX4" fmla="*/ 206383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6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2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3 w 417787"/>
                    <a:gd name="connsiteY30" fmla="*/ 203337 h 407003"/>
                    <a:gd name="connsiteX31" fmla="*/ 362632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9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1" y="123813"/>
                      </a:cubicBezTo>
                      <a:cubicBezTo>
                        <a:pt x="26096" y="99034"/>
                        <a:pt x="40585" y="77466"/>
                        <a:pt x="59108" y="59108"/>
                      </a:cubicBezTo>
                      <a:cubicBezTo>
                        <a:pt x="77713" y="40832"/>
                        <a:pt x="99528" y="26343"/>
                        <a:pt x="124719" y="15806"/>
                      </a:cubicBezTo>
                      <a:cubicBezTo>
                        <a:pt x="149910" y="5269"/>
                        <a:pt x="177158" y="0"/>
                        <a:pt x="206383" y="0"/>
                      </a:cubicBezTo>
                      <a:cubicBezTo>
                        <a:pt x="225235" y="0"/>
                        <a:pt x="243017" y="2305"/>
                        <a:pt x="259811" y="6833"/>
                      </a:cubicBezTo>
                      <a:cubicBezTo>
                        <a:pt x="276605" y="11443"/>
                        <a:pt x="292246" y="17699"/>
                        <a:pt x="306735" y="25685"/>
                      </a:cubicBezTo>
                      <a:cubicBezTo>
                        <a:pt x="321223" y="33670"/>
                        <a:pt x="334230" y="43137"/>
                        <a:pt x="345838" y="54086"/>
                      </a:cubicBezTo>
                      <a:cubicBezTo>
                        <a:pt x="357446" y="65035"/>
                        <a:pt x="367242" y="76889"/>
                        <a:pt x="375392" y="89567"/>
                      </a:cubicBezTo>
                      <a:lnTo>
                        <a:pt x="378849" y="10208"/>
                      </a:lnTo>
                      <a:lnTo>
                        <a:pt x="417788" y="10208"/>
                      </a:lnTo>
                      <a:lnTo>
                        <a:pt x="417788" y="396713"/>
                      </a:lnTo>
                      <a:lnTo>
                        <a:pt x="378849" y="396713"/>
                      </a:lnTo>
                      <a:lnTo>
                        <a:pt x="375392" y="317766"/>
                      </a:lnTo>
                      <a:cubicBezTo>
                        <a:pt x="367242" y="330526"/>
                        <a:pt x="357363" y="342216"/>
                        <a:pt x="345591" y="353082"/>
                      </a:cubicBezTo>
                      <a:cubicBezTo>
                        <a:pt x="333901" y="363867"/>
                        <a:pt x="320812" y="373334"/>
                        <a:pt x="306323" y="381319"/>
                      </a:cubicBezTo>
                      <a:cubicBezTo>
                        <a:pt x="291834" y="389304"/>
                        <a:pt x="276193" y="395643"/>
                        <a:pt x="259399" y="400171"/>
                      </a:cubicBezTo>
                      <a:cubicBezTo>
                        <a:pt x="242605" y="404781"/>
                        <a:pt x="224906" y="407004"/>
                        <a:pt x="206383" y="407004"/>
                      </a:cubicBezTo>
                      <a:cubicBezTo>
                        <a:pt x="177158" y="407004"/>
                        <a:pt x="149910" y="401735"/>
                        <a:pt x="124719" y="391198"/>
                      </a:cubicBezTo>
                      <a:cubicBezTo>
                        <a:pt x="99528" y="380660"/>
                        <a:pt x="77713" y="366172"/>
                        <a:pt x="59272" y="347896"/>
                      </a:cubicBezTo>
                      <a:cubicBezTo>
                        <a:pt x="40832" y="329620"/>
                        <a:pt x="26343" y="308052"/>
                        <a:pt x="15806" y="283191"/>
                      </a:cubicBezTo>
                      <a:cubicBezTo>
                        <a:pt x="5269" y="258411"/>
                        <a:pt x="0" y="231739"/>
                        <a:pt x="0" y="203255"/>
                      </a:cubicBezTo>
                      <a:close/>
                      <a:moveTo>
                        <a:pt x="44207" y="203337"/>
                      </a:moveTo>
                      <a:cubicBezTo>
                        <a:pt x="44207" y="226717"/>
                        <a:pt x="48570" y="248450"/>
                        <a:pt x="57214" y="268619"/>
                      </a:cubicBezTo>
                      <a:cubicBezTo>
                        <a:pt x="65858" y="288706"/>
                        <a:pt x="77713" y="306076"/>
                        <a:pt x="92696" y="320730"/>
                      </a:cubicBezTo>
                      <a:cubicBezTo>
                        <a:pt x="107678" y="335383"/>
                        <a:pt x="125295" y="346908"/>
                        <a:pt x="145382" y="355305"/>
                      </a:cubicBezTo>
                      <a:cubicBezTo>
                        <a:pt x="165469" y="363702"/>
                        <a:pt x="186955" y="367900"/>
                        <a:pt x="209841" y="367900"/>
                      </a:cubicBezTo>
                      <a:cubicBezTo>
                        <a:pt x="232726" y="367900"/>
                        <a:pt x="254213" y="363784"/>
                        <a:pt x="274299" y="355470"/>
                      </a:cubicBezTo>
                      <a:cubicBezTo>
                        <a:pt x="294386" y="347237"/>
                        <a:pt x="312003" y="335712"/>
                        <a:pt x="327151" y="320894"/>
                      </a:cubicBezTo>
                      <a:cubicBezTo>
                        <a:pt x="342298" y="306158"/>
                        <a:pt x="354152" y="288788"/>
                        <a:pt x="362796" y="268784"/>
                      </a:cubicBezTo>
                      <a:cubicBezTo>
                        <a:pt x="371440" y="248862"/>
                        <a:pt x="375803" y="226964"/>
                        <a:pt x="375803" y="203337"/>
                      </a:cubicBezTo>
                      <a:cubicBezTo>
                        <a:pt x="375803" y="179711"/>
                        <a:pt x="371440" y="158224"/>
                        <a:pt x="362632" y="138302"/>
                      </a:cubicBezTo>
                      <a:cubicBezTo>
                        <a:pt x="353823" y="118380"/>
                        <a:pt x="341969" y="101010"/>
                        <a:pt x="326986" y="86439"/>
                      </a:cubicBezTo>
                      <a:cubicBezTo>
                        <a:pt x="312003" y="71785"/>
                        <a:pt x="294386" y="60342"/>
                        <a:pt x="274299" y="51946"/>
                      </a:cubicBezTo>
                      <a:cubicBezTo>
                        <a:pt x="254213" y="43549"/>
                        <a:pt x="232726" y="39350"/>
                        <a:pt x="209841" y="39350"/>
                      </a:cubicBezTo>
                      <a:cubicBezTo>
                        <a:pt x="186955" y="39350"/>
                        <a:pt x="165386" y="43549"/>
                        <a:pt x="145135" y="51946"/>
                      </a:cubicBezTo>
                      <a:cubicBezTo>
                        <a:pt x="124884" y="60342"/>
                        <a:pt x="107349" y="71868"/>
                        <a:pt x="92449" y="86439"/>
                      </a:cubicBezTo>
                      <a:cubicBezTo>
                        <a:pt x="77548" y="101092"/>
                        <a:pt x="65776" y="118380"/>
                        <a:pt x="57132" y="138302"/>
                      </a:cubicBezTo>
                      <a:cubicBezTo>
                        <a:pt x="48488" y="158307"/>
                        <a:pt x="44125" y="179957"/>
                        <a:pt x="44125" y="203337"/>
                      </a:cubicBezTo>
                      <a:close/>
                    </a:path>
                  </a:pathLst>
                </a:custGeom>
                <a:grpFill/>
                <a:ln w="8232" cap="flat">
                  <a:noFill/>
                  <a:prstDash val="solid"/>
                  <a:miter/>
                </a:ln>
              </p:spPr>
              <p:txBody>
                <a:bodyPr rtlCol="0" anchor="ctr"/>
                <a:lstStyle/>
                <a:p>
                  <a:endParaRPr lang="en-US"/>
                </a:p>
              </p:txBody>
            </p:sp>
            <p:sp>
              <p:nvSpPr>
                <p:cNvPr id="72" name="Forma Livre: Forma 71">
                  <a:extLst>
                    <a:ext uri="{FF2B5EF4-FFF2-40B4-BE49-F238E27FC236}">
                      <a16:creationId xmlns:a16="http://schemas.microsoft.com/office/drawing/2014/main" id="{8F56678D-033D-A825-C0B7-2D37ECEA090D}"/>
                    </a:ext>
                  </a:extLst>
                </p:cNvPr>
                <p:cNvSpPr/>
                <p:nvPr/>
              </p:nvSpPr>
              <p:spPr>
                <a:xfrm>
                  <a:off x="2611277" y="5158848"/>
                  <a:ext cx="452692" cy="441908"/>
                </a:xfrm>
                <a:custGeom>
                  <a:avLst/>
                  <a:gdLst>
                    <a:gd name="connsiteX0" fmla="*/ 223753 w 452692"/>
                    <a:gd name="connsiteY0" fmla="*/ 441909 h 441908"/>
                    <a:gd name="connsiteX1" fmla="*/ 135421 w 452692"/>
                    <a:gd name="connsiteY1" fmla="*/ 424703 h 441908"/>
                    <a:gd name="connsiteX2" fmla="*/ 64459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6 w 452692"/>
                    <a:gd name="connsiteY6" fmla="*/ 64130 h 441908"/>
                    <a:gd name="connsiteX7" fmla="*/ 135503 w 452692"/>
                    <a:gd name="connsiteY7" fmla="*/ 17205 h 441908"/>
                    <a:gd name="connsiteX8" fmla="*/ 223918 w 452692"/>
                    <a:gd name="connsiteY8" fmla="*/ 0 h 441908"/>
                    <a:gd name="connsiteX9" fmla="*/ 281873 w 452692"/>
                    <a:gd name="connsiteY9" fmla="*/ 7491 h 441908"/>
                    <a:gd name="connsiteX10" fmla="*/ 332666 w 452692"/>
                    <a:gd name="connsiteY10" fmla="*/ 27907 h 441908"/>
                    <a:gd name="connsiteX11" fmla="*/ 375309 w 452692"/>
                    <a:gd name="connsiteY11" fmla="*/ 58861 h 441908"/>
                    <a:gd name="connsiteX12" fmla="*/ 377532 w 452692"/>
                    <a:gd name="connsiteY12" fmla="*/ 61001 h 441908"/>
                    <a:gd name="connsiteX13" fmla="*/ 379014 w 452692"/>
                    <a:gd name="connsiteY13" fmla="*/ 26837 h 441908"/>
                    <a:gd name="connsiteX14" fmla="*/ 396384 w 452692"/>
                    <a:gd name="connsiteY14" fmla="*/ 10208 h 441908"/>
                    <a:gd name="connsiteX15" fmla="*/ 435323 w 452692"/>
                    <a:gd name="connsiteY15" fmla="*/ 10208 h 441908"/>
                    <a:gd name="connsiteX16" fmla="*/ 452693 w 452692"/>
                    <a:gd name="connsiteY16" fmla="*/ 27578 h 441908"/>
                    <a:gd name="connsiteX17" fmla="*/ 452693 w 452692"/>
                    <a:gd name="connsiteY17" fmla="*/ 414083 h 441908"/>
                    <a:gd name="connsiteX18" fmla="*/ 435323 w 452692"/>
                    <a:gd name="connsiteY18" fmla="*/ 431453 h 441908"/>
                    <a:gd name="connsiteX19" fmla="*/ 396384 w 452692"/>
                    <a:gd name="connsiteY19" fmla="*/ 431453 h 441908"/>
                    <a:gd name="connsiteX20" fmla="*/ 379014 w 452692"/>
                    <a:gd name="connsiteY20" fmla="*/ 414825 h 441908"/>
                    <a:gd name="connsiteX21" fmla="*/ 377532 w 452692"/>
                    <a:gd name="connsiteY21" fmla="*/ 380743 h 441908"/>
                    <a:gd name="connsiteX22" fmla="*/ 374980 w 452692"/>
                    <a:gd name="connsiteY22" fmla="*/ 383130 h 441908"/>
                    <a:gd name="connsiteX23" fmla="*/ 332337 w 452692"/>
                    <a:gd name="connsiteY23" fmla="*/ 413837 h 441908"/>
                    <a:gd name="connsiteX24" fmla="*/ 281544 w 452692"/>
                    <a:gd name="connsiteY24" fmla="*/ 434253 h 441908"/>
                    <a:gd name="connsiteX25" fmla="*/ 223918 w 452692"/>
                    <a:gd name="connsiteY25" fmla="*/ 441744 h 441908"/>
                    <a:gd name="connsiteX26" fmla="*/ 223753 w 452692"/>
                    <a:gd name="connsiteY26" fmla="*/ 34822 h 441908"/>
                    <a:gd name="connsiteX27" fmla="*/ 148839 w 452692"/>
                    <a:gd name="connsiteY27" fmla="*/ 49311 h 441908"/>
                    <a:gd name="connsiteX28" fmla="*/ 88662 w 452692"/>
                    <a:gd name="connsiteY28" fmla="*/ 88991 h 441908"/>
                    <a:gd name="connsiteX29" fmla="*/ 48982 w 452692"/>
                    <a:gd name="connsiteY29" fmla="*/ 148016 h 441908"/>
                    <a:gd name="connsiteX30" fmla="*/ 34658 w 452692"/>
                    <a:gd name="connsiteY30" fmla="*/ 220872 h 441908"/>
                    <a:gd name="connsiteX31" fmla="*/ 49147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1 w 452692"/>
                    <a:gd name="connsiteY38" fmla="*/ 325916 h 441908"/>
                    <a:gd name="connsiteX39" fmla="*/ 397289 w 452692"/>
                    <a:gd name="connsiteY39" fmla="*/ 318507 h 441908"/>
                    <a:gd name="connsiteX40" fmla="*/ 410132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2 w 452692"/>
                    <a:gd name="connsiteY45" fmla="*/ 107843 h 441908"/>
                    <a:gd name="connsiteX46" fmla="*/ 397289 w 452692"/>
                    <a:gd name="connsiteY46" fmla="*/ 123896 h 441908"/>
                    <a:gd name="connsiteX47" fmla="*/ 378191 w 452692"/>
                    <a:gd name="connsiteY47" fmla="*/ 116487 h 441908"/>
                    <a:gd name="connsiteX48" fmla="*/ 351353 w 452692"/>
                    <a:gd name="connsiteY48" fmla="*/ 84216 h 441908"/>
                    <a:gd name="connsiteX49" fmla="*/ 315790 w 452692"/>
                    <a:gd name="connsiteY49" fmla="*/ 58367 h 441908"/>
                    <a:gd name="connsiteX50" fmla="*/ 272653 w 452692"/>
                    <a:gd name="connsiteY50" fmla="*/ 40997 h 441908"/>
                    <a:gd name="connsiteX51" fmla="*/ 223836 w 452692"/>
                    <a:gd name="connsiteY51" fmla="*/ 34740 h 441908"/>
                    <a:gd name="connsiteX52" fmla="*/ 227211 w 452692"/>
                    <a:gd name="connsiteY52" fmla="*/ 402640 h 441908"/>
                    <a:gd name="connsiteX53" fmla="*/ 156001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172 w 452692"/>
                    <a:gd name="connsiteY83" fmla="*/ 116404 h 441908"/>
                    <a:gd name="connsiteX84" fmla="*/ 284919 w 452692"/>
                    <a:gd name="connsiteY84" fmla="*/ 85451 h 441908"/>
                    <a:gd name="connsiteX85" fmla="*/ 227128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9" y="377697"/>
                      </a:cubicBezTo>
                      <a:cubicBezTo>
                        <a:pt x="44454" y="357857"/>
                        <a:pt x="28566" y="334230"/>
                        <a:pt x="17205" y="307475"/>
                      </a:cubicBezTo>
                      <a:cubicBezTo>
                        <a:pt x="5762" y="280638"/>
                        <a:pt x="0" y="251414"/>
                        <a:pt x="0" y="220707"/>
                      </a:cubicBezTo>
                      <a:cubicBezTo>
                        <a:pt x="0" y="190001"/>
                        <a:pt x="5680" y="161270"/>
                        <a:pt x="17041" y="134433"/>
                      </a:cubicBezTo>
                      <a:cubicBezTo>
                        <a:pt x="28319" y="107596"/>
                        <a:pt x="44207" y="83969"/>
                        <a:pt x="64376" y="64130"/>
                      </a:cubicBezTo>
                      <a:cubicBezTo>
                        <a:pt x="84463" y="44372"/>
                        <a:pt x="108337" y="28566"/>
                        <a:pt x="135503" y="17205"/>
                      </a:cubicBezTo>
                      <a:cubicBezTo>
                        <a:pt x="162752" y="5762"/>
                        <a:pt x="192470" y="0"/>
                        <a:pt x="223918" y="0"/>
                      </a:cubicBezTo>
                      <a:cubicBezTo>
                        <a:pt x="244169" y="0"/>
                        <a:pt x="263680" y="2552"/>
                        <a:pt x="281873" y="7491"/>
                      </a:cubicBezTo>
                      <a:cubicBezTo>
                        <a:pt x="299902" y="12431"/>
                        <a:pt x="317025" y="19263"/>
                        <a:pt x="332666" y="27907"/>
                      </a:cubicBezTo>
                      <a:cubicBezTo>
                        <a:pt x="348308" y="36551"/>
                        <a:pt x="362714" y="47006"/>
                        <a:pt x="375309" y="58861"/>
                      </a:cubicBezTo>
                      <a:cubicBezTo>
                        <a:pt x="376050" y="59602"/>
                        <a:pt x="376791" y="60342"/>
                        <a:pt x="377532" y="61001"/>
                      </a:cubicBezTo>
                      <a:lnTo>
                        <a:pt x="379014" y="26837"/>
                      </a:lnTo>
                      <a:cubicBezTo>
                        <a:pt x="379426" y="17535"/>
                        <a:pt x="387082" y="10208"/>
                        <a:pt x="396384" y="10208"/>
                      </a:cubicBezTo>
                      <a:lnTo>
                        <a:pt x="435323" y="10208"/>
                      </a:lnTo>
                      <a:cubicBezTo>
                        <a:pt x="444872" y="10208"/>
                        <a:pt x="452693" y="17946"/>
                        <a:pt x="452693" y="27578"/>
                      </a:cubicBezTo>
                      <a:lnTo>
                        <a:pt x="452693" y="414083"/>
                      </a:lnTo>
                      <a:cubicBezTo>
                        <a:pt x="452693" y="423633"/>
                        <a:pt x="444954" y="431453"/>
                        <a:pt x="435323" y="431453"/>
                      </a:cubicBezTo>
                      <a:lnTo>
                        <a:pt x="396384" y="431453"/>
                      </a:lnTo>
                      <a:cubicBezTo>
                        <a:pt x="387082" y="431453"/>
                        <a:pt x="379426" y="424127"/>
                        <a:pt x="379014" y="414825"/>
                      </a:cubicBezTo>
                      <a:lnTo>
                        <a:pt x="377532" y="380743"/>
                      </a:lnTo>
                      <a:cubicBezTo>
                        <a:pt x="376709" y="381566"/>
                        <a:pt x="375803" y="382389"/>
                        <a:pt x="374980" y="383130"/>
                      </a:cubicBezTo>
                      <a:cubicBezTo>
                        <a:pt x="362302" y="394820"/>
                        <a:pt x="347978" y="405111"/>
                        <a:pt x="332337" y="413837"/>
                      </a:cubicBezTo>
                      <a:cubicBezTo>
                        <a:pt x="316696" y="422480"/>
                        <a:pt x="299572" y="429395"/>
                        <a:pt x="281544" y="434253"/>
                      </a:cubicBezTo>
                      <a:cubicBezTo>
                        <a:pt x="263350" y="439192"/>
                        <a:pt x="243922" y="441744"/>
                        <a:pt x="223918" y="441744"/>
                      </a:cubicBezTo>
                      <a:close/>
                      <a:moveTo>
                        <a:pt x="223753" y="34822"/>
                      </a:moveTo>
                      <a:cubicBezTo>
                        <a:pt x="196998" y="34822"/>
                        <a:pt x="171725" y="39680"/>
                        <a:pt x="148839" y="49311"/>
                      </a:cubicBezTo>
                      <a:cubicBezTo>
                        <a:pt x="125789" y="58943"/>
                        <a:pt x="105538" y="72279"/>
                        <a:pt x="88662" y="88991"/>
                      </a:cubicBezTo>
                      <a:cubicBezTo>
                        <a:pt x="71785" y="105620"/>
                        <a:pt x="58449" y="125460"/>
                        <a:pt x="48982" y="148016"/>
                      </a:cubicBezTo>
                      <a:cubicBezTo>
                        <a:pt x="39515" y="170573"/>
                        <a:pt x="34658" y="195023"/>
                        <a:pt x="34658" y="220872"/>
                      </a:cubicBezTo>
                      <a:cubicBezTo>
                        <a:pt x="34658" y="246721"/>
                        <a:pt x="39515" y="271500"/>
                        <a:pt x="49147" y="293975"/>
                      </a:cubicBezTo>
                      <a:cubicBezTo>
                        <a:pt x="58778" y="316614"/>
                        <a:pt x="72115" y="336453"/>
                        <a:pt x="88908" y="353165"/>
                      </a:cubicBezTo>
                      <a:cubicBezTo>
                        <a:pt x="105702" y="369794"/>
                        <a:pt x="125871" y="383130"/>
                        <a:pt x="148839" y="392762"/>
                      </a:cubicBezTo>
                      <a:cubicBezTo>
                        <a:pt x="171808" y="402394"/>
                        <a:pt x="196998" y="407250"/>
                        <a:pt x="223753" y="407250"/>
                      </a:cubicBezTo>
                      <a:cubicBezTo>
                        <a:pt x="240712" y="407250"/>
                        <a:pt x="257012" y="405111"/>
                        <a:pt x="272241" y="400994"/>
                      </a:cubicBezTo>
                      <a:cubicBezTo>
                        <a:pt x="287636" y="396796"/>
                        <a:pt x="302124" y="390951"/>
                        <a:pt x="315378" y="383624"/>
                      </a:cubicBezTo>
                      <a:cubicBezTo>
                        <a:pt x="328632" y="376298"/>
                        <a:pt x="340651" y="367653"/>
                        <a:pt x="351271" y="357857"/>
                      </a:cubicBezTo>
                      <a:cubicBezTo>
                        <a:pt x="361808" y="348143"/>
                        <a:pt x="370864" y="337359"/>
                        <a:pt x="378191" y="325916"/>
                      </a:cubicBezTo>
                      <a:cubicBezTo>
                        <a:pt x="382307" y="319577"/>
                        <a:pt x="390045" y="316531"/>
                        <a:pt x="397289" y="318507"/>
                      </a:cubicBezTo>
                      <a:cubicBezTo>
                        <a:pt x="404616" y="320482"/>
                        <a:pt x="409803" y="326986"/>
                        <a:pt x="410132" y="334560"/>
                      </a:cubicBezTo>
                      <a:lnTo>
                        <a:pt x="412849" y="396960"/>
                      </a:lnTo>
                      <a:lnTo>
                        <a:pt x="417788" y="396960"/>
                      </a:lnTo>
                      <a:lnTo>
                        <a:pt x="417788" y="45113"/>
                      </a:lnTo>
                      <a:lnTo>
                        <a:pt x="412849" y="45113"/>
                      </a:lnTo>
                      <a:lnTo>
                        <a:pt x="410132" y="107843"/>
                      </a:lnTo>
                      <a:cubicBezTo>
                        <a:pt x="409803" y="115416"/>
                        <a:pt x="404616" y="121920"/>
                        <a:pt x="397289" y="123896"/>
                      </a:cubicBezTo>
                      <a:cubicBezTo>
                        <a:pt x="389963" y="125872"/>
                        <a:pt x="382225" y="122825"/>
                        <a:pt x="378191" y="116487"/>
                      </a:cubicBezTo>
                      <a:cubicBezTo>
                        <a:pt x="370864" y="105044"/>
                        <a:pt x="361808" y="94177"/>
                        <a:pt x="351353" y="84216"/>
                      </a:cubicBezTo>
                      <a:cubicBezTo>
                        <a:pt x="340898" y="74337"/>
                        <a:pt x="328879" y="65611"/>
                        <a:pt x="315790" y="58367"/>
                      </a:cubicBezTo>
                      <a:cubicBezTo>
                        <a:pt x="302618" y="51040"/>
                        <a:pt x="288047" y="45195"/>
                        <a:pt x="272653" y="40997"/>
                      </a:cubicBezTo>
                      <a:cubicBezTo>
                        <a:pt x="257423" y="36880"/>
                        <a:pt x="240959" y="34740"/>
                        <a:pt x="223836" y="34740"/>
                      </a:cubicBezTo>
                      <a:close/>
                      <a:moveTo>
                        <a:pt x="227211" y="402640"/>
                      </a:moveTo>
                      <a:cubicBezTo>
                        <a:pt x="202102" y="402640"/>
                        <a:pt x="178146" y="397948"/>
                        <a:pt x="156001" y="388728"/>
                      </a:cubicBezTo>
                      <a:cubicBezTo>
                        <a:pt x="133939" y="379508"/>
                        <a:pt x="114429" y="366665"/>
                        <a:pt x="97882" y="350612"/>
                      </a:cubicBezTo>
                      <a:cubicBezTo>
                        <a:pt x="81335" y="334477"/>
                        <a:pt x="68081" y="315049"/>
                        <a:pt x="58531" y="292986"/>
                      </a:cubicBezTo>
                      <a:cubicBezTo>
                        <a:pt x="48982" y="270842"/>
                        <a:pt x="44125" y="246557"/>
                        <a:pt x="44125" y="220872"/>
                      </a:cubicBezTo>
                      <a:cubicBezTo>
                        <a:pt x="44125" y="195187"/>
                        <a:pt x="48982" y="170985"/>
                        <a:pt x="58531" y="148922"/>
                      </a:cubicBezTo>
                      <a:cubicBezTo>
                        <a:pt x="67998" y="127024"/>
                        <a:pt x="81170" y="107678"/>
                        <a:pt x="97552" y="91543"/>
                      </a:cubicBezTo>
                      <a:cubicBezTo>
                        <a:pt x="113935" y="75408"/>
                        <a:pt x="133528" y="62565"/>
                        <a:pt x="155755" y="53345"/>
                      </a:cubicBezTo>
                      <a:cubicBezTo>
                        <a:pt x="177982" y="44125"/>
                        <a:pt x="202020" y="39433"/>
                        <a:pt x="227128" y="39433"/>
                      </a:cubicBezTo>
                      <a:cubicBezTo>
                        <a:pt x="252237" y="39433"/>
                        <a:pt x="276193" y="44125"/>
                        <a:pt x="298338" y="53345"/>
                      </a:cubicBezTo>
                      <a:cubicBezTo>
                        <a:pt x="320318" y="62565"/>
                        <a:pt x="339910" y="75408"/>
                        <a:pt x="356457" y="91460"/>
                      </a:cubicBezTo>
                      <a:cubicBezTo>
                        <a:pt x="373004" y="107596"/>
                        <a:pt x="386258" y="126859"/>
                        <a:pt x="395890" y="148840"/>
                      </a:cubicBezTo>
                      <a:cubicBezTo>
                        <a:pt x="405604" y="170985"/>
                        <a:pt x="410544" y="195187"/>
                        <a:pt x="410544" y="220872"/>
                      </a:cubicBezTo>
                      <a:cubicBezTo>
                        <a:pt x="410544" y="246557"/>
                        <a:pt x="405687" y="271171"/>
                        <a:pt x="396137" y="293234"/>
                      </a:cubicBezTo>
                      <a:cubicBezTo>
                        <a:pt x="386670" y="315214"/>
                        <a:pt x="373334" y="334560"/>
                        <a:pt x="356622" y="350860"/>
                      </a:cubicBezTo>
                      <a:cubicBezTo>
                        <a:pt x="339993" y="367077"/>
                        <a:pt x="320318" y="379920"/>
                        <a:pt x="298255" y="389057"/>
                      </a:cubicBezTo>
                      <a:cubicBezTo>
                        <a:pt x="276110" y="398113"/>
                        <a:pt x="252237" y="402723"/>
                        <a:pt x="227128" y="402723"/>
                      </a:cubicBezTo>
                      <a:close/>
                      <a:moveTo>
                        <a:pt x="227211" y="74090"/>
                      </a:moveTo>
                      <a:cubicBezTo>
                        <a:pt x="206712" y="74090"/>
                        <a:pt x="187202" y="77877"/>
                        <a:pt x="169173" y="85369"/>
                      </a:cubicBezTo>
                      <a:cubicBezTo>
                        <a:pt x="151144" y="92860"/>
                        <a:pt x="135256" y="103233"/>
                        <a:pt x="122002" y="116240"/>
                      </a:cubicBezTo>
                      <a:cubicBezTo>
                        <a:pt x="108831" y="129247"/>
                        <a:pt x="98211" y="144888"/>
                        <a:pt x="90473" y="162670"/>
                      </a:cubicBezTo>
                      <a:cubicBezTo>
                        <a:pt x="82817" y="180369"/>
                        <a:pt x="78947" y="199962"/>
                        <a:pt x="78947" y="220872"/>
                      </a:cubicBezTo>
                      <a:cubicBezTo>
                        <a:pt x="78947" y="241782"/>
                        <a:pt x="82817" y="261457"/>
                        <a:pt x="90473" y="279239"/>
                      </a:cubicBezTo>
                      <a:cubicBezTo>
                        <a:pt x="98211" y="297185"/>
                        <a:pt x="108831" y="312827"/>
                        <a:pt x="122167" y="325751"/>
                      </a:cubicBezTo>
                      <a:cubicBezTo>
                        <a:pt x="135503" y="338758"/>
                        <a:pt x="151391" y="349213"/>
                        <a:pt x="169420" y="356705"/>
                      </a:cubicBezTo>
                      <a:cubicBezTo>
                        <a:pt x="187284" y="364196"/>
                        <a:pt x="206712" y="367983"/>
                        <a:pt x="227211" y="367983"/>
                      </a:cubicBezTo>
                      <a:cubicBezTo>
                        <a:pt x="247709" y="367983"/>
                        <a:pt x="267220" y="364278"/>
                        <a:pt x="285084" y="356869"/>
                      </a:cubicBezTo>
                      <a:cubicBezTo>
                        <a:pt x="303030" y="349460"/>
                        <a:pt x="318918" y="339087"/>
                        <a:pt x="332419" y="325916"/>
                      </a:cubicBezTo>
                      <a:cubicBezTo>
                        <a:pt x="345838" y="312827"/>
                        <a:pt x="356622" y="297185"/>
                        <a:pt x="364278" y="279403"/>
                      </a:cubicBezTo>
                      <a:cubicBezTo>
                        <a:pt x="371934" y="261704"/>
                        <a:pt x="375803" y="242029"/>
                        <a:pt x="375803" y="220872"/>
                      </a:cubicBezTo>
                      <a:cubicBezTo>
                        <a:pt x="375803" y="199715"/>
                        <a:pt x="371852" y="180451"/>
                        <a:pt x="364113" y="162834"/>
                      </a:cubicBezTo>
                      <a:cubicBezTo>
                        <a:pt x="356293" y="145053"/>
                        <a:pt x="345509" y="129411"/>
                        <a:pt x="332172" y="116404"/>
                      </a:cubicBezTo>
                      <a:cubicBezTo>
                        <a:pt x="318836" y="103397"/>
                        <a:pt x="302948" y="92942"/>
                        <a:pt x="284919" y="85451"/>
                      </a:cubicBezTo>
                      <a:cubicBezTo>
                        <a:pt x="267055" y="77960"/>
                        <a:pt x="247627" y="74173"/>
                        <a:pt x="227128" y="74173"/>
                      </a:cubicBezTo>
                      <a:close/>
                    </a:path>
                  </a:pathLst>
                </a:custGeom>
                <a:grpFill/>
                <a:ln w="8232" cap="flat">
                  <a:noFill/>
                  <a:prstDash val="solid"/>
                  <a:miter/>
                </a:ln>
              </p:spPr>
              <p:txBody>
                <a:bodyPr rtlCol="0" anchor="ctr"/>
                <a:lstStyle/>
                <a:p>
                  <a:endParaRPr lang="en-US"/>
                </a:p>
              </p:txBody>
            </p:sp>
          </p:grpSp>
          <p:grpSp>
            <p:nvGrpSpPr>
              <p:cNvPr id="28" name="Gráfico 23">
                <a:extLst>
                  <a:ext uri="{FF2B5EF4-FFF2-40B4-BE49-F238E27FC236}">
                    <a16:creationId xmlns:a16="http://schemas.microsoft.com/office/drawing/2014/main" id="{87FEB6B1-D93D-2D75-228F-88DD641DF250}"/>
                  </a:ext>
                </a:extLst>
              </p:cNvPr>
              <p:cNvGrpSpPr/>
              <p:nvPr/>
            </p:nvGrpSpPr>
            <p:grpSpPr>
              <a:xfrm>
                <a:off x="3320570" y="5158930"/>
                <a:ext cx="434753" cy="621619"/>
                <a:chOff x="3320570" y="5158930"/>
                <a:chExt cx="434753" cy="621619"/>
              </a:xfrm>
              <a:grpFill/>
            </p:grpSpPr>
            <p:sp>
              <p:nvSpPr>
                <p:cNvPr id="69" name="Forma Livre: Forma 68">
                  <a:extLst>
                    <a:ext uri="{FF2B5EF4-FFF2-40B4-BE49-F238E27FC236}">
                      <a16:creationId xmlns:a16="http://schemas.microsoft.com/office/drawing/2014/main" id="{21F196ED-6B5A-5814-FB13-EFE6162D06B2}"/>
                    </a:ext>
                  </a:extLst>
                </p:cNvPr>
                <p:cNvSpPr/>
                <p:nvPr/>
              </p:nvSpPr>
              <p:spPr>
                <a:xfrm>
                  <a:off x="3337940" y="5176465"/>
                  <a:ext cx="399923" cy="586714"/>
                </a:xfrm>
                <a:custGeom>
                  <a:avLst/>
                  <a:gdLst>
                    <a:gd name="connsiteX0" fmla="*/ 44207 w 399923"/>
                    <a:gd name="connsiteY0" fmla="*/ 203173 h 586714"/>
                    <a:gd name="connsiteX1" fmla="*/ 57955 w 399923"/>
                    <a:gd name="connsiteY1" fmla="*/ 271253 h 586714"/>
                    <a:gd name="connsiteX2" fmla="*/ 94589 w 399923"/>
                    <a:gd name="connsiteY2" fmla="*/ 322952 h 586714"/>
                    <a:gd name="connsiteX3" fmla="*/ 147275 w 399923"/>
                    <a:gd name="connsiteY3" fmla="*/ 355799 h 586714"/>
                    <a:gd name="connsiteX4" fmla="*/ 209100 w 399923"/>
                    <a:gd name="connsiteY4" fmla="*/ 367242 h 586714"/>
                    <a:gd name="connsiteX5" fmla="*/ 254295 w 399923"/>
                    <a:gd name="connsiteY5" fmla="*/ 361314 h 586714"/>
                    <a:gd name="connsiteX6" fmla="*/ 294551 w 399923"/>
                    <a:gd name="connsiteY6" fmla="*/ 344356 h 586714"/>
                    <a:gd name="connsiteX7" fmla="*/ 328550 w 399923"/>
                    <a:gd name="connsiteY7" fmla="*/ 317684 h 586714"/>
                    <a:gd name="connsiteX8" fmla="*/ 354482 w 399923"/>
                    <a:gd name="connsiteY8" fmla="*/ 282202 h 586714"/>
                    <a:gd name="connsiteX9" fmla="*/ 399924 w 399923"/>
                    <a:gd name="connsiteY9" fmla="*/ 282202 h 586714"/>
                    <a:gd name="connsiteX10" fmla="*/ 370535 w 399923"/>
                    <a:gd name="connsiteY10" fmla="*/ 332749 h 586714"/>
                    <a:gd name="connsiteX11" fmla="*/ 326821 w 399923"/>
                    <a:gd name="connsiteY11" fmla="*/ 372264 h 586714"/>
                    <a:gd name="connsiteX12" fmla="*/ 271665 w 399923"/>
                    <a:gd name="connsiteY12" fmla="*/ 397866 h 586714"/>
                    <a:gd name="connsiteX13" fmla="*/ 208359 w 399923"/>
                    <a:gd name="connsiteY13" fmla="*/ 407004 h 586714"/>
                    <a:gd name="connsiteX14" fmla="*/ 126283 w 399923"/>
                    <a:gd name="connsiteY14" fmla="*/ 391198 h 586714"/>
                    <a:gd name="connsiteX15" fmla="*/ 60096 w 399923"/>
                    <a:gd name="connsiteY15" fmla="*/ 347732 h 586714"/>
                    <a:gd name="connsiteX16" fmla="*/ 16053 w 399923"/>
                    <a:gd name="connsiteY16" fmla="*/ 282861 h 586714"/>
                    <a:gd name="connsiteX17" fmla="*/ 0 w 399923"/>
                    <a:gd name="connsiteY17" fmla="*/ 203337 h 586714"/>
                    <a:gd name="connsiteX18" fmla="*/ 16053 w 399923"/>
                    <a:gd name="connsiteY18" fmla="*/ 123814 h 586714"/>
                    <a:gd name="connsiteX19" fmla="*/ 60096 w 399923"/>
                    <a:gd name="connsiteY19" fmla="*/ 59108 h 586714"/>
                    <a:gd name="connsiteX20" fmla="*/ 126283 w 399923"/>
                    <a:gd name="connsiteY20" fmla="*/ 15806 h 586714"/>
                    <a:gd name="connsiteX21" fmla="*/ 208359 w 399923"/>
                    <a:gd name="connsiteY21" fmla="*/ 0 h 586714"/>
                    <a:gd name="connsiteX22" fmla="*/ 271501 w 399923"/>
                    <a:gd name="connsiteY22" fmla="*/ 8973 h 586714"/>
                    <a:gd name="connsiteX23" fmla="*/ 326245 w 399923"/>
                    <a:gd name="connsiteY23" fmla="*/ 34329 h 586714"/>
                    <a:gd name="connsiteX24" fmla="*/ 369958 w 399923"/>
                    <a:gd name="connsiteY24" fmla="*/ 73844 h 586714"/>
                    <a:gd name="connsiteX25" fmla="*/ 399924 w 399923"/>
                    <a:gd name="connsiteY25" fmla="*/ 124801 h 586714"/>
                    <a:gd name="connsiteX26" fmla="*/ 354482 w 399923"/>
                    <a:gd name="connsiteY26" fmla="*/ 124801 h 586714"/>
                    <a:gd name="connsiteX27" fmla="*/ 328880 w 399923"/>
                    <a:gd name="connsiteY27" fmla="*/ 89156 h 586714"/>
                    <a:gd name="connsiteX28" fmla="*/ 294880 w 399923"/>
                    <a:gd name="connsiteY28" fmla="*/ 62236 h 586714"/>
                    <a:gd name="connsiteX29" fmla="*/ 254460 w 399923"/>
                    <a:gd name="connsiteY29" fmla="*/ 45278 h 586714"/>
                    <a:gd name="connsiteX30" fmla="*/ 209017 w 399923"/>
                    <a:gd name="connsiteY30" fmla="*/ 39350 h 586714"/>
                    <a:gd name="connsiteX31" fmla="*/ 146781 w 399923"/>
                    <a:gd name="connsiteY31" fmla="*/ 50958 h 586714"/>
                    <a:gd name="connsiteX32" fmla="*/ 94095 w 399923"/>
                    <a:gd name="connsiteY32" fmla="*/ 83969 h 586714"/>
                    <a:gd name="connsiteX33" fmla="*/ 57626 w 399923"/>
                    <a:gd name="connsiteY33" fmla="*/ 135668 h 586714"/>
                    <a:gd name="connsiteX34" fmla="*/ 44043 w 399923"/>
                    <a:gd name="connsiteY34" fmla="*/ 203419 h 586714"/>
                    <a:gd name="connsiteX35" fmla="*/ 181604 w 399923"/>
                    <a:gd name="connsiteY35" fmla="*/ 463395 h 586714"/>
                    <a:gd name="connsiteX36" fmla="*/ 207536 w 399923"/>
                    <a:gd name="connsiteY36" fmla="*/ 393914 h 586714"/>
                    <a:gd name="connsiteX37" fmla="*/ 234208 w 399923"/>
                    <a:gd name="connsiteY37" fmla="*/ 394326 h 586714"/>
                    <a:gd name="connsiteX38" fmla="*/ 215933 w 399923"/>
                    <a:gd name="connsiteY38" fmla="*/ 441662 h 586714"/>
                    <a:gd name="connsiteX39" fmla="*/ 237913 w 399923"/>
                    <a:gd name="connsiteY39" fmla="*/ 448742 h 586714"/>
                    <a:gd name="connsiteX40" fmla="*/ 256435 w 399923"/>
                    <a:gd name="connsiteY40" fmla="*/ 461337 h 586714"/>
                    <a:gd name="connsiteX41" fmla="*/ 269196 w 399923"/>
                    <a:gd name="connsiteY41" fmla="*/ 480189 h 586714"/>
                    <a:gd name="connsiteX42" fmla="*/ 273970 w 399923"/>
                    <a:gd name="connsiteY42" fmla="*/ 505791 h 586714"/>
                    <a:gd name="connsiteX43" fmla="*/ 266726 w 399923"/>
                    <a:gd name="connsiteY43" fmla="*/ 537485 h 586714"/>
                    <a:gd name="connsiteX44" fmla="*/ 247627 w 399923"/>
                    <a:gd name="connsiteY44" fmla="*/ 563252 h 586714"/>
                    <a:gd name="connsiteX45" fmla="*/ 221119 w 399923"/>
                    <a:gd name="connsiteY45" fmla="*/ 580458 h 586714"/>
                    <a:gd name="connsiteX46" fmla="*/ 191565 w 399923"/>
                    <a:gd name="connsiteY46" fmla="*/ 586714 h 586714"/>
                    <a:gd name="connsiteX47" fmla="*/ 164316 w 399923"/>
                    <a:gd name="connsiteY47" fmla="*/ 584821 h 586714"/>
                    <a:gd name="connsiteX48" fmla="*/ 140443 w 399923"/>
                    <a:gd name="connsiteY48" fmla="*/ 576836 h 586714"/>
                    <a:gd name="connsiteX49" fmla="*/ 150404 w 399923"/>
                    <a:gd name="connsiteY49" fmla="*/ 550163 h 586714"/>
                    <a:gd name="connsiteX50" fmla="*/ 169256 w 399923"/>
                    <a:gd name="connsiteY50" fmla="*/ 555679 h 586714"/>
                    <a:gd name="connsiteX51" fmla="*/ 188931 w 399923"/>
                    <a:gd name="connsiteY51" fmla="*/ 556996 h 586714"/>
                    <a:gd name="connsiteX52" fmla="*/ 206877 w 399923"/>
                    <a:gd name="connsiteY52" fmla="*/ 552962 h 586714"/>
                    <a:gd name="connsiteX53" fmla="*/ 223506 w 399923"/>
                    <a:gd name="connsiteY53" fmla="*/ 542095 h 586714"/>
                    <a:gd name="connsiteX54" fmla="*/ 235937 w 399923"/>
                    <a:gd name="connsiteY54" fmla="*/ 526042 h 586714"/>
                    <a:gd name="connsiteX55" fmla="*/ 240876 w 399923"/>
                    <a:gd name="connsiteY55" fmla="*/ 506614 h 586714"/>
                    <a:gd name="connsiteX56" fmla="*/ 235361 w 399923"/>
                    <a:gd name="connsiteY56" fmla="*/ 485622 h 586714"/>
                    <a:gd name="connsiteX57" fmla="*/ 221201 w 399923"/>
                    <a:gd name="connsiteY57" fmla="*/ 472450 h 586714"/>
                    <a:gd name="connsiteX58" fmla="*/ 202349 w 399923"/>
                    <a:gd name="connsiteY58" fmla="*/ 465618 h 586714"/>
                    <a:gd name="connsiteX59" fmla="*/ 182098 w 399923"/>
                    <a:gd name="connsiteY59" fmla="*/ 463560 h 586714"/>
                    <a:gd name="connsiteX60" fmla="*/ 182098 w 399923"/>
                    <a:gd name="connsiteY60" fmla="*/ 463148 h 586714"/>
                    <a:gd name="connsiteX61" fmla="*/ 181686 w 399923"/>
                    <a:gd name="connsiteY61" fmla="*/ 463560 h 5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9923" h="58671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5"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2"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1" y="8973"/>
                      </a:cubicBezTo>
                      <a:cubicBezTo>
                        <a:pt x="291505" y="14983"/>
                        <a:pt x="309698" y="23380"/>
                        <a:pt x="326245" y="34329"/>
                      </a:cubicBezTo>
                      <a:cubicBezTo>
                        <a:pt x="342792" y="45278"/>
                        <a:pt x="357363" y="58449"/>
                        <a:pt x="369958" y="73844"/>
                      </a:cubicBezTo>
                      <a:cubicBezTo>
                        <a:pt x="382554" y="89238"/>
                        <a:pt x="392515" y="106197"/>
                        <a:pt x="399924" y="124801"/>
                      </a:cubicBezTo>
                      <a:lnTo>
                        <a:pt x="354482" y="124801"/>
                      </a:lnTo>
                      <a:cubicBezTo>
                        <a:pt x="347649" y="111547"/>
                        <a:pt x="339087" y="99693"/>
                        <a:pt x="328880" y="89156"/>
                      </a:cubicBezTo>
                      <a:cubicBezTo>
                        <a:pt x="318671" y="78618"/>
                        <a:pt x="307393" y="69645"/>
                        <a:pt x="294880" y="62236"/>
                      </a:cubicBezTo>
                      <a:cubicBezTo>
                        <a:pt x="282449" y="54827"/>
                        <a:pt x="268949" y="49229"/>
                        <a:pt x="254460" y="45278"/>
                      </a:cubicBezTo>
                      <a:cubicBezTo>
                        <a:pt x="239971" y="41326"/>
                        <a:pt x="224823"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0" y="155920"/>
                        <a:pt x="44043" y="178476"/>
                        <a:pt x="44043" y="203419"/>
                      </a:cubicBezTo>
                      <a:close/>
                      <a:moveTo>
                        <a:pt x="181604" y="463395"/>
                      </a:moveTo>
                      <a:lnTo>
                        <a:pt x="207536" y="393914"/>
                      </a:lnTo>
                      <a:lnTo>
                        <a:pt x="234208" y="394326"/>
                      </a:lnTo>
                      <a:lnTo>
                        <a:pt x="215933" y="441662"/>
                      </a:lnTo>
                      <a:cubicBezTo>
                        <a:pt x="223589" y="443226"/>
                        <a:pt x="230833" y="445531"/>
                        <a:pt x="237913" y="448742"/>
                      </a:cubicBezTo>
                      <a:cubicBezTo>
                        <a:pt x="244910" y="451952"/>
                        <a:pt x="251084" y="456150"/>
                        <a:pt x="256435" y="461337"/>
                      </a:cubicBezTo>
                      <a:cubicBezTo>
                        <a:pt x="261786" y="466523"/>
                        <a:pt x="266067" y="472862"/>
                        <a:pt x="269196" y="480189"/>
                      </a:cubicBezTo>
                      <a:cubicBezTo>
                        <a:pt x="272406" y="487598"/>
                        <a:pt x="273970" y="496077"/>
                        <a:pt x="273970" y="505791"/>
                      </a:cubicBezTo>
                      <a:cubicBezTo>
                        <a:pt x="273970" y="516987"/>
                        <a:pt x="271583" y="527524"/>
                        <a:pt x="266726" y="537485"/>
                      </a:cubicBezTo>
                      <a:cubicBezTo>
                        <a:pt x="261869" y="547447"/>
                        <a:pt x="255530" y="556008"/>
                        <a:pt x="247627" y="563252"/>
                      </a:cubicBezTo>
                      <a:cubicBezTo>
                        <a:pt x="239724" y="570497"/>
                        <a:pt x="230915" y="576260"/>
                        <a:pt x="221119" y="580458"/>
                      </a:cubicBezTo>
                      <a:cubicBezTo>
                        <a:pt x="211323" y="584656"/>
                        <a:pt x="201444" y="586714"/>
                        <a:pt x="191565" y="586714"/>
                      </a:cubicBezTo>
                      <a:cubicBezTo>
                        <a:pt x="181686" y="586714"/>
                        <a:pt x="172795" y="586056"/>
                        <a:pt x="164316" y="584821"/>
                      </a:cubicBezTo>
                      <a:cubicBezTo>
                        <a:pt x="155755" y="583586"/>
                        <a:pt x="147852" y="580870"/>
                        <a:pt x="140443" y="576836"/>
                      </a:cubicBezTo>
                      <a:lnTo>
                        <a:pt x="150404" y="550163"/>
                      </a:lnTo>
                      <a:cubicBezTo>
                        <a:pt x="156743" y="552962"/>
                        <a:pt x="163081" y="554773"/>
                        <a:pt x="169256" y="555679"/>
                      </a:cubicBezTo>
                      <a:cubicBezTo>
                        <a:pt x="175512" y="556584"/>
                        <a:pt x="182015" y="556996"/>
                        <a:pt x="188931" y="556996"/>
                      </a:cubicBezTo>
                      <a:cubicBezTo>
                        <a:pt x="194776" y="556996"/>
                        <a:pt x="200785" y="555679"/>
                        <a:pt x="206877" y="552962"/>
                      </a:cubicBezTo>
                      <a:cubicBezTo>
                        <a:pt x="212969" y="550245"/>
                        <a:pt x="218485" y="546623"/>
                        <a:pt x="223506" y="542095"/>
                      </a:cubicBezTo>
                      <a:cubicBezTo>
                        <a:pt x="228528" y="537568"/>
                        <a:pt x="232562" y="532134"/>
                        <a:pt x="235937" y="526042"/>
                      </a:cubicBezTo>
                      <a:cubicBezTo>
                        <a:pt x="239230" y="519951"/>
                        <a:pt x="240876" y="513447"/>
                        <a:pt x="240876" y="506614"/>
                      </a:cubicBezTo>
                      <a:cubicBezTo>
                        <a:pt x="240876" y="498217"/>
                        <a:pt x="239065" y="491220"/>
                        <a:pt x="235361" y="485622"/>
                      </a:cubicBezTo>
                      <a:cubicBezTo>
                        <a:pt x="231656" y="480024"/>
                        <a:pt x="226964" y="475661"/>
                        <a:pt x="221201" y="472450"/>
                      </a:cubicBezTo>
                      <a:cubicBezTo>
                        <a:pt x="215439" y="469240"/>
                        <a:pt x="209182" y="467017"/>
                        <a:pt x="202349" y="465618"/>
                      </a:cubicBezTo>
                      <a:cubicBezTo>
                        <a:pt x="195517" y="464218"/>
                        <a:pt x="188766" y="463560"/>
                        <a:pt x="182098" y="463560"/>
                      </a:cubicBezTo>
                      <a:lnTo>
                        <a:pt x="182098" y="463148"/>
                      </a:lnTo>
                      <a:lnTo>
                        <a:pt x="181686" y="463560"/>
                      </a:lnTo>
                      <a:close/>
                    </a:path>
                  </a:pathLst>
                </a:custGeom>
                <a:grpFill/>
                <a:ln w="8232" cap="flat">
                  <a:noFill/>
                  <a:prstDash val="solid"/>
                  <a:miter/>
                </a:ln>
              </p:spPr>
              <p:txBody>
                <a:bodyPr rtlCol="0" anchor="ctr"/>
                <a:lstStyle/>
                <a:p>
                  <a:endParaRPr lang="en-US"/>
                </a:p>
              </p:txBody>
            </p:sp>
            <p:sp>
              <p:nvSpPr>
                <p:cNvPr id="70" name="Forma Livre: Forma 69">
                  <a:extLst>
                    <a:ext uri="{FF2B5EF4-FFF2-40B4-BE49-F238E27FC236}">
                      <a16:creationId xmlns:a16="http://schemas.microsoft.com/office/drawing/2014/main" id="{9AE2EE7F-0CCD-2D57-2CDC-360EEA1477A8}"/>
                    </a:ext>
                  </a:extLst>
                </p:cNvPr>
                <p:cNvSpPr/>
                <p:nvPr/>
              </p:nvSpPr>
              <p:spPr>
                <a:xfrm>
                  <a:off x="3320570" y="5158930"/>
                  <a:ext cx="434753" cy="621619"/>
                </a:xfrm>
                <a:custGeom>
                  <a:avLst/>
                  <a:gdLst>
                    <a:gd name="connsiteX0" fmla="*/ 208853 w 434753"/>
                    <a:gd name="connsiteY0" fmla="*/ 621537 h 621619"/>
                    <a:gd name="connsiteX1" fmla="*/ 178970 w 434753"/>
                    <a:gd name="connsiteY1" fmla="*/ 619479 h 621619"/>
                    <a:gd name="connsiteX2" fmla="*/ 149334 w 434753"/>
                    <a:gd name="connsiteY2" fmla="*/ 609518 h 621619"/>
                    <a:gd name="connsiteX3" fmla="*/ 141431 w 434753"/>
                    <a:gd name="connsiteY3" fmla="*/ 588278 h 621619"/>
                    <a:gd name="connsiteX4" fmla="*/ 151392 w 434753"/>
                    <a:gd name="connsiteY4" fmla="*/ 561606 h 621619"/>
                    <a:gd name="connsiteX5" fmla="*/ 160941 w 434753"/>
                    <a:gd name="connsiteY5" fmla="*/ 551645 h 621619"/>
                    <a:gd name="connsiteX6" fmla="*/ 174689 w 434753"/>
                    <a:gd name="connsiteY6" fmla="*/ 551727 h 621619"/>
                    <a:gd name="connsiteX7" fmla="*/ 189013 w 434753"/>
                    <a:gd name="connsiteY7" fmla="*/ 555925 h 621619"/>
                    <a:gd name="connsiteX8" fmla="*/ 206219 w 434753"/>
                    <a:gd name="connsiteY8" fmla="*/ 557078 h 621619"/>
                    <a:gd name="connsiteX9" fmla="*/ 217250 w 434753"/>
                    <a:gd name="connsiteY9" fmla="*/ 554526 h 621619"/>
                    <a:gd name="connsiteX10" fmla="*/ 229022 w 434753"/>
                    <a:gd name="connsiteY10" fmla="*/ 546788 h 621619"/>
                    <a:gd name="connsiteX11" fmla="*/ 237913 w 434753"/>
                    <a:gd name="connsiteY11" fmla="*/ 535262 h 621619"/>
                    <a:gd name="connsiteX12" fmla="*/ 240794 w 434753"/>
                    <a:gd name="connsiteY12" fmla="*/ 524066 h 621619"/>
                    <a:gd name="connsiteX13" fmla="*/ 238160 w 434753"/>
                    <a:gd name="connsiteY13" fmla="*/ 512624 h 621619"/>
                    <a:gd name="connsiteX14" fmla="*/ 230092 w 434753"/>
                    <a:gd name="connsiteY14" fmla="*/ 505050 h 621619"/>
                    <a:gd name="connsiteX15" fmla="*/ 216180 w 434753"/>
                    <a:gd name="connsiteY15" fmla="*/ 500028 h 621619"/>
                    <a:gd name="connsiteX16" fmla="*/ 199386 w 434753"/>
                    <a:gd name="connsiteY16" fmla="*/ 498299 h 621619"/>
                    <a:gd name="connsiteX17" fmla="*/ 187531 w 434753"/>
                    <a:gd name="connsiteY17" fmla="*/ 493607 h 621619"/>
                    <a:gd name="connsiteX18" fmla="*/ 182757 w 434753"/>
                    <a:gd name="connsiteY18" fmla="*/ 474838 h 621619"/>
                    <a:gd name="connsiteX19" fmla="*/ 195764 w 434753"/>
                    <a:gd name="connsiteY19" fmla="*/ 440015 h 621619"/>
                    <a:gd name="connsiteX20" fmla="*/ 137068 w 434753"/>
                    <a:gd name="connsiteY20" fmla="*/ 424703 h 621619"/>
                    <a:gd name="connsiteX21" fmla="*/ 65282 w 434753"/>
                    <a:gd name="connsiteY21" fmla="*/ 377532 h 621619"/>
                    <a:gd name="connsiteX22" fmla="*/ 17453 w 434753"/>
                    <a:gd name="connsiteY22" fmla="*/ 307146 h 621619"/>
                    <a:gd name="connsiteX23" fmla="*/ 0 w 434753"/>
                    <a:gd name="connsiteY23" fmla="*/ 220707 h 621619"/>
                    <a:gd name="connsiteX24" fmla="*/ 17453 w 434753"/>
                    <a:gd name="connsiteY24" fmla="*/ 134268 h 621619"/>
                    <a:gd name="connsiteX25" fmla="*/ 65364 w 434753"/>
                    <a:gd name="connsiteY25" fmla="*/ 64047 h 621619"/>
                    <a:gd name="connsiteX26" fmla="*/ 137068 w 434753"/>
                    <a:gd name="connsiteY26" fmla="*/ 17123 h 621619"/>
                    <a:gd name="connsiteX27" fmla="*/ 225729 w 434753"/>
                    <a:gd name="connsiteY27" fmla="*/ 0 h 621619"/>
                    <a:gd name="connsiteX28" fmla="*/ 293892 w 434753"/>
                    <a:gd name="connsiteY28" fmla="*/ 9714 h 621619"/>
                    <a:gd name="connsiteX29" fmla="*/ 353247 w 434753"/>
                    <a:gd name="connsiteY29" fmla="*/ 37210 h 621619"/>
                    <a:gd name="connsiteX30" fmla="*/ 400830 w 434753"/>
                    <a:gd name="connsiteY30" fmla="*/ 80182 h 621619"/>
                    <a:gd name="connsiteX31" fmla="*/ 433512 w 434753"/>
                    <a:gd name="connsiteY31" fmla="*/ 135668 h 621619"/>
                    <a:gd name="connsiteX32" fmla="*/ 431783 w 434753"/>
                    <a:gd name="connsiteY32" fmla="*/ 151803 h 621619"/>
                    <a:gd name="connsiteX33" fmla="*/ 417376 w 434753"/>
                    <a:gd name="connsiteY33" fmla="*/ 159377 h 621619"/>
                    <a:gd name="connsiteX34" fmla="*/ 371934 w 434753"/>
                    <a:gd name="connsiteY34" fmla="*/ 159377 h 621619"/>
                    <a:gd name="connsiteX35" fmla="*/ 356540 w 434753"/>
                    <a:gd name="connsiteY35" fmla="*/ 149992 h 621619"/>
                    <a:gd name="connsiteX36" fmla="*/ 333901 w 434753"/>
                    <a:gd name="connsiteY36" fmla="*/ 118380 h 621619"/>
                    <a:gd name="connsiteX37" fmla="*/ 303606 w 434753"/>
                    <a:gd name="connsiteY37" fmla="*/ 94342 h 621619"/>
                    <a:gd name="connsiteX38" fmla="*/ 267467 w 434753"/>
                    <a:gd name="connsiteY38" fmla="*/ 79194 h 621619"/>
                    <a:gd name="connsiteX39" fmla="*/ 226635 w 434753"/>
                    <a:gd name="connsiteY39" fmla="*/ 73926 h 621619"/>
                    <a:gd name="connsiteX40" fmla="*/ 170738 w 434753"/>
                    <a:gd name="connsiteY40" fmla="*/ 84381 h 621619"/>
                    <a:gd name="connsiteX41" fmla="*/ 123567 w 434753"/>
                    <a:gd name="connsiteY41" fmla="*/ 113935 h 621619"/>
                    <a:gd name="connsiteX42" fmla="*/ 91131 w 434753"/>
                    <a:gd name="connsiteY42" fmla="*/ 160035 h 621619"/>
                    <a:gd name="connsiteX43" fmla="*/ 79112 w 434753"/>
                    <a:gd name="connsiteY43" fmla="*/ 220707 h 621619"/>
                    <a:gd name="connsiteX44" fmla="*/ 91296 w 434753"/>
                    <a:gd name="connsiteY44" fmla="*/ 281626 h 621619"/>
                    <a:gd name="connsiteX45" fmla="*/ 123978 w 434753"/>
                    <a:gd name="connsiteY45" fmla="*/ 327809 h 621619"/>
                    <a:gd name="connsiteX46" fmla="*/ 170985 w 434753"/>
                    <a:gd name="connsiteY46" fmla="*/ 357116 h 621619"/>
                    <a:gd name="connsiteX47" fmla="*/ 226552 w 434753"/>
                    <a:gd name="connsiteY47" fmla="*/ 367407 h 621619"/>
                    <a:gd name="connsiteX48" fmla="*/ 267137 w 434753"/>
                    <a:gd name="connsiteY48" fmla="*/ 362138 h 621619"/>
                    <a:gd name="connsiteX49" fmla="*/ 303112 w 434753"/>
                    <a:gd name="connsiteY49" fmla="*/ 346990 h 621619"/>
                    <a:gd name="connsiteX50" fmla="*/ 333490 w 434753"/>
                    <a:gd name="connsiteY50" fmla="*/ 323117 h 621619"/>
                    <a:gd name="connsiteX51" fmla="*/ 356540 w 434753"/>
                    <a:gd name="connsiteY51" fmla="*/ 291505 h 621619"/>
                    <a:gd name="connsiteX52" fmla="*/ 371852 w 434753"/>
                    <a:gd name="connsiteY52" fmla="*/ 282367 h 621619"/>
                    <a:gd name="connsiteX53" fmla="*/ 417294 w 434753"/>
                    <a:gd name="connsiteY53" fmla="*/ 282367 h 621619"/>
                    <a:gd name="connsiteX54" fmla="*/ 431618 w 434753"/>
                    <a:gd name="connsiteY54" fmla="*/ 289941 h 621619"/>
                    <a:gd name="connsiteX55" fmla="*/ 433430 w 434753"/>
                    <a:gd name="connsiteY55" fmla="*/ 306076 h 621619"/>
                    <a:gd name="connsiteX56" fmla="*/ 401323 w 434753"/>
                    <a:gd name="connsiteY56" fmla="*/ 361232 h 621619"/>
                    <a:gd name="connsiteX57" fmla="*/ 353659 w 434753"/>
                    <a:gd name="connsiteY57" fmla="*/ 404287 h 621619"/>
                    <a:gd name="connsiteX58" fmla="*/ 294057 w 434753"/>
                    <a:gd name="connsiteY58" fmla="*/ 431947 h 621619"/>
                    <a:gd name="connsiteX59" fmla="*/ 259564 w 434753"/>
                    <a:gd name="connsiteY59" fmla="*/ 439521 h 621619"/>
                    <a:gd name="connsiteX60" fmla="*/ 256353 w 434753"/>
                    <a:gd name="connsiteY60" fmla="*/ 447918 h 621619"/>
                    <a:gd name="connsiteX61" fmla="*/ 262445 w 434753"/>
                    <a:gd name="connsiteY61" fmla="*/ 450470 h 621619"/>
                    <a:gd name="connsiteX62" fmla="*/ 285907 w 434753"/>
                    <a:gd name="connsiteY62" fmla="*/ 466441 h 621619"/>
                    <a:gd name="connsiteX63" fmla="*/ 302454 w 434753"/>
                    <a:gd name="connsiteY63" fmla="*/ 490891 h 621619"/>
                    <a:gd name="connsiteX64" fmla="*/ 308628 w 434753"/>
                    <a:gd name="connsiteY64" fmla="*/ 523326 h 621619"/>
                    <a:gd name="connsiteX65" fmla="*/ 299655 w 434753"/>
                    <a:gd name="connsiteY65" fmla="*/ 562594 h 621619"/>
                    <a:gd name="connsiteX66" fmla="*/ 276687 w 434753"/>
                    <a:gd name="connsiteY66" fmla="*/ 593547 h 621619"/>
                    <a:gd name="connsiteX67" fmla="*/ 245240 w 434753"/>
                    <a:gd name="connsiteY67" fmla="*/ 613881 h 621619"/>
                    <a:gd name="connsiteX68" fmla="*/ 208771 w 434753"/>
                    <a:gd name="connsiteY68" fmla="*/ 621619 h 621619"/>
                    <a:gd name="connsiteX69" fmla="*/ 225647 w 434753"/>
                    <a:gd name="connsiteY69" fmla="*/ 34740 h 621619"/>
                    <a:gd name="connsiteX70" fmla="*/ 150239 w 434753"/>
                    <a:gd name="connsiteY70" fmla="*/ 49229 h 621619"/>
                    <a:gd name="connsiteX71" fmla="*/ 89567 w 434753"/>
                    <a:gd name="connsiteY71" fmla="*/ 88908 h 621619"/>
                    <a:gd name="connsiteX72" fmla="*/ 49312 w 434753"/>
                    <a:gd name="connsiteY72" fmla="*/ 148016 h 621619"/>
                    <a:gd name="connsiteX73" fmla="*/ 34740 w 434753"/>
                    <a:gd name="connsiteY73" fmla="*/ 220707 h 621619"/>
                    <a:gd name="connsiteX74" fmla="*/ 49312 w 434753"/>
                    <a:gd name="connsiteY74" fmla="*/ 293398 h 621619"/>
                    <a:gd name="connsiteX75" fmla="*/ 89650 w 434753"/>
                    <a:gd name="connsiteY75" fmla="*/ 352753 h 621619"/>
                    <a:gd name="connsiteX76" fmla="*/ 150321 w 434753"/>
                    <a:gd name="connsiteY76" fmla="*/ 392597 h 621619"/>
                    <a:gd name="connsiteX77" fmla="*/ 208277 w 434753"/>
                    <a:gd name="connsiteY77" fmla="*/ 406427 h 621619"/>
                    <a:gd name="connsiteX78" fmla="*/ 208606 w 434753"/>
                    <a:gd name="connsiteY78" fmla="*/ 405440 h 621619"/>
                    <a:gd name="connsiteX79" fmla="*/ 210664 w 434753"/>
                    <a:gd name="connsiteY79" fmla="*/ 401570 h 621619"/>
                    <a:gd name="connsiteX80" fmla="*/ 158389 w 434753"/>
                    <a:gd name="connsiteY80" fmla="*/ 389633 h 621619"/>
                    <a:gd name="connsiteX81" fmla="*/ 100105 w 434753"/>
                    <a:gd name="connsiteY81" fmla="*/ 353329 h 621619"/>
                    <a:gd name="connsiteX82" fmla="*/ 59519 w 434753"/>
                    <a:gd name="connsiteY82" fmla="*/ 296115 h 621619"/>
                    <a:gd name="connsiteX83" fmla="*/ 44208 w 434753"/>
                    <a:gd name="connsiteY83" fmla="*/ 220872 h 621619"/>
                    <a:gd name="connsiteX84" fmla="*/ 59272 w 434753"/>
                    <a:gd name="connsiteY84" fmla="*/ 146041 h 621619"/>
                    <a:gd name="connsiteX85" fmla="*/ 99693 w 434753"/>
                    <a:gd name="connsiteY85" fmla="*/ 88744 h 621619"/>
                    <a:gd name="connsiteX86" fmla="*/ 157895 w 434753"/>
                    <a:gd name="connsiteY86" fmla="*/ 52275 h 621619"/>
                    <a:gd name="connsiteX87" fmla="*/ 226388 w 434753"/>
                    <a:gd name="connsiteY87" fmla="*/ 39432 h 621619"/>
                    <a:gd name="connsiteX88" fmla="*/ 276358 w 434753"/>
                    <a:gd name="connsiteY88" fmla="*/ 45936 h 621619"/>
                    <a:gd name="connsiteX89" fmla="*/ 321141 w 434753"/>
                    <a:gd name="connsiteY89" fmla="*/ 64706 h 621619"/>
                    <a:gd name="connsiteX90" fmla="*/ 358763 w 434753"/>
                    <a:gd name="connsiteY90" fmla="*/ 94506 h 621619"/>
                    <a:gd name="connsiteX91" fmla="*/ 381978 w 434753"/>
                    <a:gd name="connsiteY91" fmla="*/ 124883 h 621619"/>
                    <a:gd name="connsiteX92" fmla="*/ 389469 w 434753"/>
                    <a:gd name="connsiteY92" fmla="*/ 124883 h 621619"/>
                    <a:gd name="connsiteX93" fmla="*/ 373828 w 434753"/>
                    <a:gd name="connsiteY93" fmla="*/ 102327 h 621619"/>
                    <a:gd name="connsiteX94" fmla="*/ 333983 w 434753"/>
                    <a:gd name="connsiteY94" fmla="*/ 66352 h 621619"/>
                    <a:gd name="connsiteX95" fmla="*/ 283849 w 434753"/>
                    <a:gd name="connsiteY95" fmla="*/ 43137 h 621619"/>
                    <a:gd name="connsiteX96" fmla="*/ 225647 w 434753"/>
                    <a:gd name="connsiteY96" fmla="*/ 34905 h 621619"/>
                    <a:gd name="connsiteX97" fmla="*/ 262939 w 434753"/>
                    <a:gd name="connsiteY97" fmla="*/ 398771 h 621619"/>
                    <a:gd name="connsiteX98" fmla="*/ 265985 w 434753"/>
                    <a:gd name="connsiteY98" fmla="*/ 402229 h 621619"/>
                    <a:gd name="connsiteX99" fmla="*/ 266561 w 434753"/>
                    <a:gd name="connsiteY99" fmla="*/ 403134 h 621619"/>
                    <a:gd name="connsiteX100" fmla="*/ 283931 w 434753"/>
                    <a:gd name="connsiteY100" fmla="*/ 398771 h 621619"/>
                    <a:gd name="connsiteX101" fmla="*/ 334560 w 434753"/>
                    <a:gd name="connsiteY101" fmla="*/ 375309 h 621619"/>
                    <a:gd name="connsiteX102" fmla="*/ 374322 w 434753"/>
                    <a:gd name="connsiteY102" fmla="*/ 339417 h 621619"/>
                    <a:gd name="connsiteX103" fmla="*/ 389634 w 434753"/>
                    <a:gd name="connsiteY103" fmla="*/ 317189 h 621619"/>
                    <a:gd name="connsiteX104" fmla="*/ 381813 w 434753"/>
                    <a:gd name="connsiteY104" fmla="*/ 317189 h 621619"/>
                    <a:gd name="connsiteX105" fmla="*/ 358269 w 434753"/>
                    <a:gd name="connsiteY105" fmla="*/ 347402 h 621619"/>
                    <a:gd name="connsiteX106" fmla="*/ 320730 w 434753"/>
                    <a:gd name="connsiteY106" fmla="*/ 376956 h 621619"/>
                    <a:gd name="connsiteX107" fmla="*/ 276193 w 434753"/>
                    <a:gd name="connsiteY107" fmla="*/ 395726 h 621619"/>
                    <a:gd name="connsiteX108" fmla="*/ 262939 w 434753"/>
                    <a:gd name="connsiteY108" fmla="*/ 398854 h 6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34753" h="621619">
                      <a:moveTo>
                        <a:pt x="208853" y="621537"/>
                      </a:moveTo>
                      <a:cubicBezTo>
                        <a:pt x="198398" y="621537"/>
                        <a:pt x="188355" y="620796"/>
                        <a:pt x="178970" y="619479"/>
                      </a:cubicBezTo>
                      <a:cubicBezTo>
                        <a:pt x="168433" y="617915"/>
                        <a:pt x="158471" y="614539"/>
                        <a:pt x="149334" y="609518"/>
                      </a:cubicBezTo>
                      <a:cubicBezTo>
                        <a:pt x="141842" y="605401"/>
                        <a:pt x="138467" y="596346"/>
                        <a:pt x="141431" y="588278"/>
                      </a:cubicBezTo>
                      <a:lnTo>
                        <a:pt x="151392" y="561606"/>
                      </a:lnTo>
                      <a:cubicBezTo>
                        <a:pt x="153038" y="557160"/>
                        <a:pt x="156496" y="553538"/>
                        <a:pt x="160941" y="551645"/>
                      </a:cubicBezTo>
                      <a:cubicBezTo>
                        <a:pt x="165387" y="549751"/>
                        <a:pt x="170326" y="549834"/>
                        <a:pt x="174689" y="551727"/>
                      </a:cubicBezTo>
                      <a:cubicBezTo>
                        <a:pt x="179546" y="553867"/>
                        <a:pt x="184403" y="555267"/>
                        <a:pt x="189013" y="555925"/>
                      </a:cubicBezTo>
                      <a:cubicBezTo>
                        <a:pt x="194447" y="556667"/>
                        <a:pt x="200209" y="557078"/>
                        <a:pt x="206219" y="557078"/>
                      </a:cubicBezTo>
                      <a:cubicBezTo>
                        <a:pt x="209594" y="557078"/>
                        <a:pt x="213298" y="556255"/>
                        <a:pt x="217250" y="554526"/>
                      </a:cubicBezTo>
                      <a:cubicBezTo>
                        <a:pt x="221613" y="552633"/>
                        <a:pt x="225482" y="550081"/>
                        <a:pt x="229022" y="546788"/>
                      </a:cubicBezTo>
                      <a:cubicBezTo>
                        <a:pt x="232644" y="543495"/>
                        <a:pt x="235526" y="539708"/>
                        <a:pt x="237913" y="535262"/>
                      </a:cubicBezTo>
                      <a:cubicBezTo>
                        <a:pt x="239806" y="531722"/>
                        <a:pt x="240794" y="528018"/>
                        <a:pt x="240794" y="524066"/>
                      </a:cubicBezTo>
                      <a:cubicBezTo>
                        <a:pt x="240794" y="519210"/>
                        <a:pt x="239889" y="515340"/>
                        <a:pt x="238160" y="512624"/>
                      </a:cubicBezTo>
                      <a:cubicBezTo>
                        <a:pt x="236019" y="509413"/>
                        <a:pt x="233385" y="506861"/>
                        <a:pt x="230092" y="505050"/>
                      </a:cubicBezTo>
                      <a:cubicBezTo>
                        <a:pt x="225976" y="502745"/>
                        <a:pt x="221284" y="501016"/>
                        <a:pt x="216180" y="500028"/>
                      </a:cubicBezTo>
                      <a:cubicBezTo>
                        <a:pt x="210499" y="498876"/>
                        <a:pt x="204819" y="498299"/>
                        <a:pt x="199386" y="498299"/>
                      </a:cubicBezTo>
                      <a:cubicBezTo>
                        <a:pt x="194776" y="498299"/>
                        <a:pt x="190660" y="496489"/>
                        <a:pt x="187531" y="493607"/>
                      </a:cubicBezTo>
                      <a:cubicBezTo>
                        <a:pt x="182263" y="488915"/>
                        <a:pt x="180205" y="481588"/>
                        <a:pt x="182757" y="474838"/>
                      </a:cubicBezTo>
                      <a:lnTo>
                        <a:pt x="195764" y="440015"/>
                      </a:lnTo>
                      <a:cubicBezTo>
                        <a:pt x="175265" y="437463"/>
                        <a:pt x="155590" y="432359"/>
                        <a:pt x="137068"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8" y="17123"/>
                      </a:cubicBezTo>
                      <a:cubicBezTo>
                        <a:pt x="164481" y="5762"/>
                        <a:pt x="194364" y="0"/>
                        <a:pt x="225729" y="0"/>
                      </a:cubicBezTo>
                      <a:cubicBezTo>
                        <a:pt x="249438" y="0"/>
                        <a:pt x="272324" y="3293"/>
                        <a:pt x="293892" y="9714"/>
                      </a:cubicBezTo>
                      <a:cubicBezTo>
                        <a:pt x="315379" y="16135"/>
                        <a:pt x="335383" y="25438"/>
                        <a:pt x="353247" y="37210"/>
                      </a:cubicBezTo>
                      <a:cubicBezTo>
                        <a:pt x="371194" y="49064"/>
                        <a:pt x="387164" y="63553"/>
                        <a:pt x="400830" y="80182"/>
                      </a:cubicBezTo>
                      <a:cubicBezTo>
                        <a:pt x="414495" y="96894"/>
                        <a:pt x="425444" y="115581"/>
                        <a:pt x="433512" y="135668"/>
                      </a:cubicBezTo>
                      <a:cubicBezTo>
                        <a:pt x="435652" y="141019"/>
                        <a:pt x="434994" y="147028"/>
                        <a:pt x="431783" y="151803"/>
                      </a:cubicBezTo>
                      <a:cubicBezTo>
                        <a:pt x="428573"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2"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2" y="340487"/>
                        <a:pt x="153367" y="350283"/>
                        <a:pt x="170985" y="357116"/>
                      </a:cubicBezTo>
                      <a:cubicBezTo>
                        <a:pt x="188766" y="363949"/>
                        <a:pt x="207453" y="367407"/>
                        <a:pt x="226552" y="367407"/>
                      </a:cubicBezTo>
                      <a:cubicBezTo>
                        <a:pt x="240712" y="367407"/>
                        <a:pt x="254378"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30" y="306076"/>
                      </a:cubicBezTo>
                      <a:cubicBezTo>
                        <a:pt x="425691" y="325998"/>
                        <a:pt x="414907" y="344521"/>
                        <a:pt x="401323" y="361232"/>
                      </a:cubicBezTo>
                      <a:cubicBezTo>
                        <a:pt x="387823" y="377944"/>
                        <a:pt x="371770" y="392432"/>
                        <a:pt x="353659" y="404287"/>
                      </a:cubicBezTo>
                      <a:cubicBezTo>
                        <a:pt x="335712" y="416059"/>
                        <a:pt x="315626" y="425362"/>
                        <a:pt x="294057" y="431947"/>
                      </a:cubicBezTo>
                      <a:cubicBezTo>
                        <a:pt x="282861" y="435323"/>
                        <a:pt x="271336" y="437875"/>
                        <a:pt x="259564" y="439521"/>
                      </a:cubicBezTo>
                      <a:lnTo>
                        <a:pt x="256353" y="447918"/>
                      </a:lnTo>
                      <a:cubicBezTo>
                        <a:pt x="258411" y="448741"/>
                        <a:pt x="260469" y="449564"/>
                        <a:pt x="262445" y="450470"/>
                      </a:cubicBezTo>
                      <a:cubicBezTo>
                        <a:pt x="271254" y="454504"/>
                        <a:pt x="279157" y="459855"/>
                        <a:pt x="285907" y="466441"/>
                      </a:cubicBezTo>
                      <a:cubicBezTo>
                        <a:pt x="292822" y="473191"/>
                        <a:pt x="298420" y="481423"/>
                        <a:pt x="302454" y="490891"/>
                      </a:cubicBezTo>
                      <a:cubicBezTo>
                        <a:pt x="306570" y="500440"/>
                        <a:pt x="308628" y="511307"/>
                        <a:pt x="308628" y="523326"/>
                      </a:cubicBezTo>
                      <a:cubicBezTo>
                        <a:pt x="308628" y="537074"/>
                        <a:pt x="305582" y="550327"/>
                        <a:pt x="299655" y="562594"/>
                      </a:cubicBezTo>
                      <a:cubicBezTo>
                        <a:pt x="293892" y="574448"/>
                        <a:pt x="286154" y="584821"/>
                        <a:pt x="276687" y="593547"/>
                      </a:cubicBezTo>
                      <a:cubicBezTo>
                        <a:pt x="267467" y="602109"/>
                        <a:pt x="256847" y="608941"/>
                        <a:pt x="245240" y="613881"/>
                      </a:cubicBezTo>
                      <a:cubicBezTo>
                        <a:pt x="233303" y="618985"/>
                        <a:pt x="221037" y="621619"/>
                        <a:pt x="208771" y="621619"/>
                      </a:cubicBezTo>
                      <a:close/>
                      <a:moveTo>
                        <a:pt x="225647" y="34740"/>
                      </a:moveTo>
                      <a:cubicBezTo>
                        <a:pt x="198810" y="34740"/>
                        <a:pt x="173454" y="39597"/>
                        <a:pt x="150239" y="49229"/>
                      </a:cubicBezTo>
                      <a:cubicBezTo>
                        <a:pt x="126942" y="58861"/>
                        <a:pt x="106526" y="72197"/>
                        <a:pt x="89567" y="88908"/>
                      </a:cubicBezTo>
                      <a:cubicBezTo>
                        <a:pt x="72609" y="105538"/>
                        <a:pt x="59026" y="125460"/>
                        <a:pt x="49312" y="148016"/>
                      </a:cubicBezTo>
                      <a:cubicBezTo>
                        <a:pt x="39597" y="170490"/>
                        <a:pt x="34740" y="195023"/>
                        <a:pt x="34740" y="220707"/>
                      </a:cubicBezTo>
                      <a:cubicBezTo>
                        <a:pt x="34740" y="246392"/>
                        <a:pt x="39680" y="270924"/>
                        <a:pt x="49312" y="293398"/>
                      </a:cubicBezTo>
                      <a:cubicBezTo>
                        <a:pt x="59026" y="316037"/>
                        <a:pt x="72609" y="335959"/>
                        <a:pt x="89650" y="352753"/>
                      </a:cubicBezTo>
                      <a:cubicBezTo>
                        <a:pt x="106690" y="369547"/>
                        <a:pt x="127106" y="382965"/>
                        <a:pt x="150321" y="392597"/>
                      </a:cubicBezTo>
                      <a:cubicBezTo>
                        <a:pt x="168433" y="400088"/>
                        <a:pt x="187861" y="404781"/>
                        <a:pt x="208277" y="406427"/>
                      </a:cubicBezTo>
                      <a:lnTo>
                        <a:pt x="208606" y="405440"/>
                      </a:lnTo>
                      <a:cubicBezTo>
                        <a:pt x="209100" y="404040"/>
                        <a:pt x="209841" y="402723"/>
                        <a:pt x="210664" y="401570"/>
                      </a:cubicBezTo>
                      <a:cubicBezTo>
                        <a:pt x="192718" y="400088"/>
                        <a:pt x="175183" y="396055"/>
                        <a:pt x="158389" y="389633"/>
                      </a:cubicBezTo>
                      <a:cubicBezTo>
                        <a:pt x="136574" y="381237"/>
                        <a:pt x="116981" y="368971"/>
                        <a:pt x="100105" y="353329"/>
                      </a:cubicBezTo>
                      <a:cubicBezTo>
                        <a:pt x="83228" y="337606"/>
                        <a:pt x="69563" y="318342"/>
                        <a:pt x="59519" y="296115"/>
                      </a:cubicBezTo>
                      <a:cubicBezTo>
                        <a:pt x="49394" y="273723"/>
                        <a:pt x="44208" y="248368"/>
                        <a:pt x="44208" y="220872"/>
                      </a:cubicBezTo>
                      <a:cubicBezTo>
                        <a:pt x="44208" y="193376"/>
                        <a:pt x="49312" y="168432"/>
                        <a:pt x="59272" y="146041"/>
                      </a:cubicBezTo>
                      <a:cubicBezTo>
                        <a:pt x="69233" y="123813"/>
                        <a:pt x="82817" y="104467"/>
                        <a:pt x="99693" y="88744"/>
                      </a:cubicBezTo>
                      <a:cubicBezTo>
                        <a:pt x="116487" y="73102"/>
                        <a:pt x="136080" y="60754"/>
                        <a:pt x="157895" y="52275"/>
                      </a:cubicBezTo>
                      <a:cubicBezTo>
                        <a:pt x="179711" y="43713"/>
                        <a:pt x="202761" y="39432"/>
                        <a:pt x="226388" y="39432"/>
                      </a:cubicBezTo>
                      <a:cubicBezTo>
                        <a:pt x="243593" y="39432"/>
                        <a:pt x="260387" y="41655"/>
                        <a:pt x="276358" y="45936"/>
                      </a:cubicBezTo>
                      <a:cubicBezTo>
                        <a:pt x="292328" y="50299"/>
                        <a:pt x="307393" y="56638"/>
                        <a:pt x="321141" y="64706"/>
                      </a:cubicBezTo>
                      <a:cubicBezTo>
                        <a:pt x="334889" y="72855"/>
                        <a:pt x="347567" y="82899"/>
                        <a:pt x="358763" y="94506"/>
                      </a:cubicBezTo>
                      <a:cubicBezTo>
                        <a:pt x="367571" y="103644"/>
                        <a:pt x="375392" y="113852"/>
                        <a:pt x="381978" y="124883"/>
                      </a:cubicBezTo>
                      <a:lnTo>
                        <a:pt x="389469" y="124883"/>
                      </a:lnTo>
                      <a:cubicBezTo>
                        <a:pt x="384859" y="116981"/>
                        <a:pt x="379590" y="109407"/>
                        <a:pt x="373828" y="102327"/>
                      </a:cubicBezTo>
                      <a:cubicBezTo>
                        <a:pt x="362385" y="88332"/>
                        <a:pt x="348966" y="76231"/>
                        <a:pt x="333983" y="66352"/>
                      </a:cubicBezTo>
                      <a:cubicBezTo>
                        <a:pt x="318919" y="56391"/>
                        <a:pt x="302042" y="48570"/>
                        <a:pt x="283849" y="43137"/>
                      </a:cubicBezTo>
                      <a:cubicBezTo>
                        <a:pt x="265573" y="37704"/>
                        <a:pt x="245980" y="34905"/>
                        <a:pt x="225647" y="34905"/>
                      </a:cubicBezTo>
                      <a:close/>
                      <a:moveTo>
                        <a:pt x="262939" y="398771"/>
                      </a:moveTo>
                      <a:cubicBezTo>
                        <a:pt x="264092" y="399759"/>
                        <a:pt x="265162" y="400912"/>
                        <a:pt x="265985" y="402229"/>
                      </a:cubicBezTo>
                      <a:cubicBezTo>
                        <a:pt x="266150" y="402558"/>
                        <a:pt x="266397" y="402805"/>
                        <a:pt x="266561" y="403134"/>
                      </a:cubicBezTo>
                      <a:cubicBezTo>
                        <a:pt x="272488" y="401900"/>
                        <a:pt x="278251" y="400500"/>
                        <a:pt x="283931" y="398771"/>
                      </a:cubicBezTo>
                      <a:cubicBezTo>
                        <a:pt x="302372" y="393174"/>
                        <a:pt x="319412" y="385270"/>
                        <a:pt x="334560" y="375309"/>
                      </a:cubicBezTo>
                      <a:cubicBezTo>
                        <a:pt x="349625" y="365431"/>
                        <a:pt x="363043" y="353329"/>
                        <a:pt x="374322" y="339417"/>
                      </a:cubicBezTo>
                      <a:cubicBezTo>
                        <a:pt x="380002" y="332337"/>
                        <a:pt x="385188" y="324928"/>
                        <a:pt x="389634" y="317189"/>
                      </a:cubicBezTo>
                      <a:lnTo>
                        <a:pt x="381813" y="317189"/>
                      </a:lnTo>
                      <a:cubicBezTo>
                        <a:pt x="375063" y="328221"/>
                        <a:pt x="367160" y="338346"/>
                        <a:pt x="358269" y="347402"/>
                      </a:cubicBezTo>
                      <a:cubicBezTo>
                        <a:pt x="347073" y="358845"/>
                        <a:pt x="334477" y="368806"/>
                        <a:pt x="320730" y="376956"/>
                      </a:cubicBezTo>
                      <a:cubicBezTo>
                        <a:pt x="306982" y="385106"/>
                        <a:pt x="291999" y="391445"/>
                        <a:pt x="276193" y="395726"/>
                      </a:cubicBezTo>
                      <a:cubicBezTo>
                        <a:pt x="271830" y="396960"/>
                        <a:pt x="267384" y="397948"/>
                        <a:pt x="262939" y="398854"/>
                      </a:cubicBezTo>
                      <a:close/>
                    </a:path>
                  </a:pathLst>
                </a:custGeom>
                <a:grpFill/>
                <a:ln w="8232" cap="flat">
                  <a:noFill/>
                  <a:prstDash val="solid"/>
                  <a:miter/>
                </a:ln>
              </p:spPr>
              <p:txBody>
                <a:bodyPr rtlCol="0" anchor="ctr"/>
                <a:lstStyle/>
                <a:p>
                  <a:endParaRPr lang="en-US"/>
                </a:p>
              </p:txBody>
            </p:sp>
          </p:grpSp>
          <p:grpSp>
            <p:nvGrpSpPr>
              <p:cNvPr id="30" name="Gráfico 23">
                <a:extLst>
                  <a:ext uri="{FF2B5EF4-FFF2-40B4-BE49-F238E27FC236}">
                    <a16:creationId xmlns:a16="http://schemas.microsoft.com/office/drawing/2014/main" id="{205D1A7C-2E6E-2733-0370-41802A314BCC}"/>
                  </a:ext>
                </a:extLst>
              </p:cNvPr>
              <p:cNvGrpSpPr/>
              <p:nvPr/>
            </p:nvGrpSpPr>
            <p:grpSpPr>
              <a:xfrm>
                <a:off x="3973390" y="5041116"/>
                <a:ext cx="452693" cy="559640"/>
                <a:chOff x="3973390" y="5041116"/>
                <a:chExt cx="452693" cy="559640"/>
              </a:xfrm>
              <a:grpFill/>
            </p:grpSpPr>
            <p:sp>
              <p:nvSpPr>
                <p:cNvPr id="67" name="Forma Livre: Forma 66">
                  <a:extLst>
                    <a:ext uri="{FF2B5EF4-FFF2-40B4-BE49-F238E27FC236}">
                      <a16:creationId xmlns:a16="http://schemas.microsoft.com/office/drawing/2014/main" id="{B650B455-0415-E4F9-610D-2A9040BAC6FC}"/>
                    </a:ext>
                  </a:extLst>
                </p:cNvPr>
                <p:cNvSpPr/>
                <p:nvPr/>
              </p:nvSpPr>
              <p:spPr>
                <a:xfrm>
                  <a:off x="3990677" y="5058249"/>
                  <a:ext cx="417787" cy="525054"/>
                </a:xfrm>
                <a:custGeom>
                  <a:avLst/>
                  <a:gdLst>
                    <a:gd name="connsiteX0" fmla="*/ 0 w 417787"/>
                    <a:gd name="connsiteY0" fmla="*/ 321388 h 525054"/>
                    <a:gd name="connsiteX1" fmla="*/ 15641 w 417787"/>
                    <a:gd name="connsiteY1" fmla="*/ 241864 h 525054"/>
                    <a:gd name="connsiteX2" fmla="*/ 59108 w 417787"/>
                    <a:gd name="connsiteY2" fmla="*/ 177159 h 525054"/>
                    <a:gd name="connsiteX3" fmla="*/ 124719 w 417787"/>
                    <a:gd name="connsiteY3" fmla="*/ 133857 h 525054"/>
                    <a:gd name="connsiteX4" fmla="*/ 206383 w 417787"/>
                    <a:gd name="connsiteY4" fmla="*/ 118051 h 525054"/>
                    <a:gd name="connsiteX5" fmla="*/ 259811 w 417787"/>
                    <a:gd name="connsiteY5" fmla="*/ 124883 h 525054"/>
                    <a:gd name="connsiteX6" fmla="*/ 306735 w 417787"/>
                    <a:gd name="connsiteY6" fmla="*/ 143735 h 525054"/>
                    <a:gd name="connsiteX7" fmla="*/ 345838 w 417787"/>
                    <a:gd name="connsiteY7" fmla="*/ 172137 h 525054"/>
                    <a:gd name="connsiteX8" fmla="*/ 375392 w 417787"/>
                    <a:gd name="connsiteY8" fmla="*/ 207618 h 525054"/>
                    <a:gd name="connsiteX9" fmla="*/ 378849 w 417787"/>
                    <a:gd name="connsiteY9" fmla="*/ 128259 h 525054"/>
                    <a:gd name="connsiteX10" fmla="*/ 417788 w 417787"/>
                    <a:gd name="connsiteY10" fmla="*/ 128259 h 525054"/>
                    <a:gd name="connsiteX11" fmla="*/ 417788 w 417787"/>
                    <a:gd name="connsiteY11" fmla="*/ 514764 h 525054"/>
                    <a:gd name="connsiteX12" fmla="*/ 378849 w 417787"/>
                    <a:gd name="connsiteY12" fmla="*/ 514764 h 525054"/>
                    <a:gd name="connsiteX13" fmla="*/ 375392 w 417787"/>
                    <a:gd name="connsiteY13" fmla="*/ 435816 h 525054"/>
                    <a:gd name="connsiteX14" fmla="*/ 345591 w 417787"/>
                    <a:gd name="connsiteY14" fmla="*/ 471133 h 525054"/>
                    <a:gd name="connsiteX15" fmla="*/ 306323 w 417787"/>
                    <a:gd name="connsiteY15" fmla="*/ 499370 h 525054"/>
                    <a:gd name="connsiteX16" fmla="*/ 259399 w 417787"/>
                    <a:gd name="connsiteY16" fmla="*/ 518222 h 525054"/>
                    <a:gd name="connsiteX17" fmla="*/ 206383 w 417787"/>
                    <a:gd name="connsiteY17" fmla="*/ 525055 h 525054"/>
                    <a:gd name="connsiteX18" fmla="*/ 124719 w 417787"/>
                    <a:gd name="connsiteY18" fmla="*/ 509249 h 525054"/>
                    <a:gd name="connsiteX19" fmla="*/ 59272 w 417787"/>
                    <a:gd name="connsiteY19" fmla="*/ 465947 h 525054"/>
                    <a:gd name="connsiteX20" fmla="*/ 15806 w 417787"/>
                    <a:gd name="connsiteY20" fmla="*/ 401241 h 525054"/>
                    <a:gd name="connsiteX21" fmla="*/ 0 w 417787"/>
                    <a:gd name="connsiteY21" fmla="*/ 321306 h 525054"/>
                    <a:gd name="connsiteX22" fmla="*/ 44290 w 417787"/>
                    <a:gd name="connsiteY22" fmla="*/ 321388 h 525054"/>
                    <a:gd name="connsiteX23" fmla="*/ 57297 w 417787"/>
                    <a:gd name="connsiteY23" fmla="*/ 386670 h 525054"/>
                    <a:gd name="connsiteX24" fmla="*/ 92778 w 417787"/>
                    <a:gd name="connsiteY24" fmla="*/ 438780 h 525054"/>
                    <a:gd name="connsiteX25" fmla="*/ 145464 w 417787"/>
                    <a:gd name="connsiteY25" fmla="*/ 473356 h 525054"/>
                    <a:gd name="connsiteX26" fmla="*/ 209923 w 417787"/>
                    <a:gd name="connsiteY26" fmla="*/ 485951 h 525054"/>
                    <a:gd name="connsiteX27" fmla="*/ 274382 w 417787"/>
                    <a:gd name="connsiteY27" fmla="*/ 473520 h 525054"/>
                    <a:gd name="connsiteX28" fmla="*/ 327233 w 417787"/>
                    <a:gd name="connsiteY28" fmla="*/ 438945 h 525054"/>
                    <a:gd name="connsiteX29" fmla="*/ 362879 w 417787"/>
                    <a:gd name="connsiteY29" fmla="*/ 386835 h 525054"/>
                    <a:gd name="connsiteX30" fmla="*/ 375885 w 417787"/>
                    <a:gd name="connsiteY30" fmla="*/ 321388 h 525054"/>
                    <a:gd name="connsiteX31" fmla="*/ 362714 w 417787"/>
                    <a:gd name="connsiteY31" fmla="*/ 256353 h 525054"/>
                    <a:gd name="connsiteX32" fmla="*/ 327068 w 417787"/>
                    <a:gd name="connsiteY32" fmla="*/ 204490 h 525054"/>
                    <a:gd name="connsiteX33" fmla="*/ 274382 w 417787"/>
                    <a:gd name="connsiteY33" fmla="*/ 169996 h 525054"/>
                    <a:gd name="connsiteX34" fmla="*/ 209923 w 417787"/>
                    <a:gd name="connsiteY34" fmla="*/ 157401 h 525054"/>
                    <a:gd name="connsiteX35" fmla="*/ 145217 w 417787"/>
                    <a:gd name="connsiteY35" fmla="*/ 169996 h 525054"/>
                    <a:gd name="connsiteX36" fmla="*/ 92531 w 417787"/>
                    <a:gd name="connsiteY36" fmla="*/ 204490 h 525054"/>
                    <a:gd name="connsiteX37" fmla="*/ 57214 w 417787"/>
                    <a:gd name="connsiteY37" fmla="*/ 256353 h 525054"/>
                    <a:gd name="connsiteX38" fmla="*/ 44207 w 417787"/>
                    <a:gd name="connsiteY38" fmla="*/ 321388 h 525054"/>
                    <a:gd name="connsiteX39" fmla="*/ 314061 w 417787"/>
                    <a:gd name="connsiteY39" fmla="*/ 82 h 525054"/>
                    <a:gd name="connsiteX40" fmla="*/ 336206 w 417787"/>
                    <a:gd name="connsiteY40" fmla="*/ 15312 h 525054"/>
                    <a:gd name="connsiteX41" fmla="*/ 298255 w 417787"/>
                    <a:gd name="connsiteY41" fmla="*/ 59355 h 525054"/>
                    <a:gd name="connsiteX42" fmla="*/ 255365 w 417787"/>
                    <a:gd name="connsiteY42" fmla="*/ 72938 h 525054"/>
                    <a:gd name="connsiteX43" fmla="*/ 224659 w 417787"/>
                    <a:gd name="connsiteY43" fmla="*/ 68328 h 525054"/>
                    <a:gd name="connsiteX44" fmla="*/ 196587 w 417787"/>
                    <a:gd name="connsiteY44" fmla="*/ 58202 h 525054"/>
                    <a:gd name="connsiteX45" fmla="*/ 171231 w 417787"/>
                    <a:gd name="connsiteY45" fmla="*/ 48076 h 525054"/>
                    <a:gd name="connsiteX46" fmla="*/ 148181 w 417787"/>
                    <a:gd name="connsiteY46" fmla="*/ 43466 h 525054"/>
                    <a:gd name="connsiteX47" fmla="*/ 127765 w 417787"/>
                    <a:gd name="connsiteY47" fmla="*/ 48817 h 525054"/>
                    <a:gd name="connsiteX48" fmla="*/ 108501 w 417787"/>
                    <a:gd name="connsiteY48" fmla="*/ 69069 h 525054"/>
                    <a:gd name="connsiteX49" fmla="*/ 86768 w 417787"/>
                    <a:gd name="connsiteY49" fmla="*/ 53839 h 525054"/>
                    <a:gd name="connsiteX50" fmla="*/ 114429 w 417787"/>
                    <a:gd name="connsiteY50" fmla="*/ 22968 h 525054"/>
                    <a:gd name="connsiteX51" fmla="*/ 151227 w 417787"/>
                    <a:gd name="connsiteY51" fmla="*/ 11937 h 525054"/>
                    <a:gd name="connsiteX52" fmla="*/ 169914 w 417787"/>
                    <a:gd name="connsiteY52" fmla="*/ 14242 h 525054"/>
                    <a:gd name="connsiteX53" fmla="*/ 192388 w 417787"/>
                    <a:gd name="connsiteY53" fmla="*/ 21075 h 525054"/>
                    <a:gd name="connsiteX54" fmla="*/ 214121 w 417787"/>
                    <a:gd name="connsiteY54" fmla="*/ 29883 h 525054"/>
                    <a:gd name="connsiteX55" fmla="*/ 235114 w 417787"/>
                    <a:gd name="connsiteY55" fmla="*/ 37292 h 525054"/>
                    <a:gd name="connsiteX56" fmla="*/ 255694 w 417787"/>
                    <a:gd name="connsiteY56" fmla="*/ 40503 h 525054"/>
                    <a:gd name="connsiteX57" fmla="*/ 284919 w 417787"/>
                    <a:gd name="connsiteY57" fmla="*/ 31694 h 525054"/>
                    <a:gd name="connsiteX58" fmla="*/ 314143 w 417787"/>
                    <a:gd name="connsiteY58" fmla="*/ 0 h 52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787" h="525054">
                      <a:moveTo>
                        <a:pt x="0" y="321388"/>
                      </a:moveTo>
                      <a:cubicBezTo>
                        <a:pt x="0" y="293152"/>
                        <a:pt x="5186" y="266643"/>
                        <a:pt x="15641" y="241864"/>
                      </a:cubicBezTo>
                      <a:cubicBezTo>
                        <a:pt x="26096" y="217085"/>
                        <a:pt x="40585" y="195517"/>
                        <a:pt x="59108" y="177159"/>
                      </a:cubicBezTo>
                      <a:cubicBezTo>
                        <a:pt x="77713" y="158883"/>
                        <a:pt x="99528" y="144394"/>
                        <a:pt x="124719" y="133857"/>
                      </a:cubicBezTo>
                      <a:cubicBezTo>
                        <a:pt x="149910" y="123320"/>
                        <a:pt x="177158" y="118051"/>
                        <a:pt x="206383" y="118051"/>
                      </a:cubicBezTo>
                      <a:cubicBezTo>
                        <a:pt x="225235" y="118051"/>
                        <a:pt x="243017" y="120356"/>
                        <a:pt x="259811" y="124883"/>
                      </a:cubicBezTo>
                      <a:cubicBezTo>
                        <a:pt x="276604" y="129494"/>
                        <a:pt x="292246" y="135750"/>
                        <a:pt x="306735" y="143735"/>
                      </a:cubicBezTo>
                      <a:cubicBezTo>
                        <a:pt x="321224" y="151721"/>
                        <a:pt x="334230" y="161188"/>
                        <a:pt x="345838" y="172137"/>
                      </a:cubicBezTo>
                      <a:cubicBezTo>
                        <a:pt x="357445" y="183086"/>
                        <a:pt x="367242" y="194940"/>
                        <a:pt x="375392" y="207618"/>
                      </a:cubicBezTo>
                      <a:lnTo>
                        <a:pt x="378849" y="128259"/>
                      </a:lnTo>
                      <a:lnTo>
                        <a:pt x="417788" y="128259"/>
                      </a:lnTo>
                      <a:lnTo>
                        <a:pt x="417788" y="514764"/>
                      </a:lnTo>
                      <a:lnTo>
                        <a:pt x="378849" y="514764"/>
                      </a:lnTo>
                      <a:lnTo>
                        <a:pt x="375392" y="435816"/>
                      </a:lnTo>
                      <a:cubicBezTo>
                        <a:pt x="367242" y="448577"/>
                        <a:pt x="357363" y="460267"/>
                        <a:pt x="345591" y="471133"/>
                      </a:cubicBezTo>
                      <a:cubicBezTo>
                        <a:pt x="333901" y="481918"/>
                        <a:pt x="320812" y="491384"/>
                        <a:pt x="306323" y="499370"/>
                      </a:cubicBezTo>
                      <a:cubicBezTo>
                        <a:pt x="291834" y="507355"/>
                        <a:pt x="276193" y="513694"/>
                        <a:pt x="259399" y="518222"/>
                      </a:cubicBezTo>
                      <a:cubicBezTo>
                        <a:pt x="242605" y="522832"/>
                        <a:pt x="224906" y="525055"/>
                        <a:pt x="206383" y="525055"/>
                      </a:cubicBezTo>
                      <a:cubicBezTo>
                        <a:pt x="177158" y="525055"/>
                        <a:pt x="149910" y="519786"/>
                        <a:pt x="124719" y="509249"/>
                      </a:cubicBezTo>
                      <a:cubicBezTo>
                        <a:pt x="99528" y="498711"/>
                        <a:pt x="77713" y="484222"/>
                        <a:pt x="59272" y="465947"/>
                      </a:cubicBezTo>
                      <a:cubicBezTo>
                        <a:pt x="40832" y="447671"/>
                        <a:pt x="26343" y="426102"/>
                        <a:pt x="15806" y="401241"/>
                      </a:cubicBezTo>
                      <a:cubicBezTo>
                        <a:pt x="5269" y="376462"/>
                        <a:pt x="0" y="349790"/>
                        <a:pt x="0" y="321306"/>
                      </a:cubicBezTo>
                      <a:close/>
                      <a:moveTo>
                        <a:pt x="44290" y="321388"/>
                      </a:moveTo>
                      <a:cubicBezTo>
                        <a:pt x="44290" y="344768"/>
                        <a:pt x="48653" y="366501"/>
                        <a:pt x="57297" y="386670"/>
                      </a:cubicBezTo>
                      <a:cubicBezTo>
                        <a:pt x="65940" y="406757"/>
                        <a:pt x="77795" y="424127"/>
                        <a:pt x="92778" y="438780"/>
                      </a:cubicBezTo>
                      <a:cubicBezTo>
                        <a:pt x="107760" y="453434"/>
                        <a:pt x="125377" y="464959"/>
                        <a:pt x="145464" y="473356"/>
                      </a:cubicBezTo>
                      <a:cubicBezTo>
                        <a:pt x="165551" y="481753"/>
                        <a:pt x="187037" y="485951"/>
                        <a:pt x="209923" y="485951"/>
                      </a:cubicBezTo>
                      <a:cubicBezTo>
                        <a:pt x="232808" y="485951"/>
                        <a:pt x="254295" y="481835"/>
                        <a:pt x="274382" y="473520"/>
                      </a:cubicBezTo>
                      <a:cubicBezTo>
                        <a:pt x="294469" y="465288"/>
                        <a:pt x="312085" y="453763"/>
                        <a:pt x="327233" y="438945"/>
                      </a:cubicBezTo>
                      <a:cubicBezTo>
                        <a:pt x="342380" y="424209"/>
                        <a:pt x="354235" y="406839"/>
                        <a:pt x="362879" y="386835"/>
                      </a:cubicBezTo>
                      <a:cubicBezTo>
                        <a:pt x="371523" y="366912"/>
                        <a:pt x="375885" y="345015"/>
                        <a:pt x="375885" y="321388"/>
                      </a:cubicBezTo>
                      <a:cubicBezTo>
                        <a:pt x="375885" y="297762"/>
                        <a:pt x="371523" y="276275"/>
                        <a:pt x="362714" y="256353"/>
                      </a:cubicBezTo>
                      <a:cubicBezTo>
                        <a:pt x="353905" y="236431"/>
                        <a:pt x="342051" y="219061"/>
                        <a:pt x="327068" y="204490"/>
                      </a:cubicBezTo>
                      <a:cubicBezTo>
                        <a:pt x="312085" y="189836"/>
                        <a:pt x="294469" y="178393"/>
                        <a:pt x="274382" y="169996"/>
                      </a:cubicBezTo>
                      <a:cubicBezTo>
                        <a:pt x="254295" y="161600"/>
                        <a:pt x="232808" y="157401"/>
                        <a:pt x="209923" y="157401"/>
                      </a:cubicBezTo>
                      <a:cubicBezTo>
                        <a:pt x="187037" y="157401"/>
                        <a:pt x="165469" y="161600"/>
                        <a:pt x="145217" y="169996"/>
                      </a:cubicBezTo>
                      <a:cubicBezTo>
                        <a:pt x="124966" y="178393"/>
                        <a:pt x="107431" y="189919"/>
                        <a:pt x="92531" y="204490"/>
                      </a:cubicBezTo>
                      <a:cubicBezTo>
                        <a:pt x="77630" y="219143"/>
                        <a:pt x="65858" y="236431"/>
                        <a:pt x="57214" y="256353"/>
                      </a:cubicBezTo>
                      <a:cubicBezTo>
                        <a:pt x="48570" y="276357"/>
                        <a:pt x="44207" y="298008"/>
                        <a:pt x="44207" y="321388"/>
                      </a:cubicBezTo>
                      <a:close/>
                      <a:moveTo>
                        <a:pt x="314061" y="82"/>
                      </a:moveTo>
                      <a:lnTo>
                        <a:pt x="336206" y="15312"/>
                      </a:lnTo>
                      <a:cubicBezTo>
                        <a:pt x="324269" y="35646"/>
                        <a:pt x="311591" y="50381"/>
                        <a:pt x="298255" y="59355"/>
                      </a:cubicBezTo>
                      <a:cubicBezTo>
                        <a:pt x="284919" y="68410"/>
                        <a:pt x="270595" y="72938"/>
                        <a:pt x="255365" y="72938"/>
                      </a:cubicBezTo>
                      <a:cubicBezTo>
                        <a:pt x="244663" y="72938"/>
                        <a:pt x="234455" y="71374"/>
                        <a:pt x="224659" y="68328"/>
                      </a:cubicBezTo>
                      <a:cubicBezTo>
                        <a:pt x="214862" y="65282"/>
                        <a:pt x="205478" y="61907"/>
                        <a:pt x="196587" y="58202"/>
                      </a:cubicBezTo>
                      <a:cubicBezTo>
                        <a:pt x="187696" y="54498"/>
                        <a:pt x="179217" y="51122"/>
                        <a:pt x="171231" y="48076"/>
                      </a:cubicBezTo>
                      <a:cubicBezTo>
                        <a:pt x="163246" y="45031"/>
                        <a:pt x="155508" y="43466"/>
                        <a:pt x="148181" y="43466"/>
                      </a:cubicBezTo>
                      <a:cubicBezTo>
                        <a:pt x="140854" y="43466"/>
                        <a:pt x="134268" y="45278"/>
                        <a:pt x="127765" y="48817"/>
                      </a:cubicBezTo>
                      <a:cubicBezTo>
                        <a:pt x="121261" y="52357"/>
                        <a:pt x="114840" y="59108"/>
                        <a:pt x="108501" y="69069"/>
                      </a:cubicBezTo>
                      <a:lnTo>
                        <a:pt x="86768" y="53839"/>
                      </a:lnTo>
                      <a:cubicBezTo>
                        <a:pt x="94424" y="40585"/>
                        <a:pt x="103644" y="30295"/>
                        <a:pt x="114429" y="22968"/>
                      </a:cubicBezTo>
                      <a:cubicBezTo>
                        <a:pt x="125213" y="15559"/>
                        <a:pt x="137479" y="11937"/>
                        <a:pt x="151227" y="11937"/>
                      </a:cubicBezTo>
                      <a:cubicBezTo>
                        <a:pt x="157319" y="11937"/>
                        <a:pt x="163575" y="12678"/>
                        <a:pt x="169914" y="14242"/>
                      </a:cubicBezTo>
                      <a:cubicBezTo>
                        <a:pt x="177570" y="15806"/>
                        <a:pt x="185061" y="18029"/>
                        <a:pt x="192388" y="21075"/>
                      </a:cubicBezTo>
                      <a:cubicBezTo>
                        <a:pt x="199797" y="24121"/>
                        <a:pt x="207042" y="27084"/>
                        <a:pt x="214121" y="29883"/>
                      </a:cubicBezTo>
                      <a:cubicBezTo>
                        <a:pt x="221201" y="32682"/>
                        <a:pt x="228281" y="35152"/>
                        <a:pt x="235114" y="37292"/>
                      </a:cubicBezTo>
                      <a:cubicBezTo>
                        <a:pt x="241947" y="39433"/>
                        <a:pt x="248862" y="40503"/>
                        <a:pt x="255694" y="40503"/>
                      </a:cubicBezTo>
                      <a:cubicBezTo>
                        <a:pt x="265326" y="40503"/>
                        <a:pt x="275123" y="37539"/>
                        <a:pt x="284919" y="31694"/>
                      </a:cubicBezTo>
                      <a:cubicBezTo>
                        <a:pt x="294715" y="25849"/>
                        <a:pt x="304429" y="15312"/>
                        <a:pt x="314143" y="0"/>
                      </a:cubicBezTo>
                      <a:close/>
                    </a:path>
                  </a:pathLst>
                </a:custGeom>
                <a:grpFill/>
                <a:ln w="8232" cap="flat">
                  <a:noFill/>
                  <a:prstDash val="solid"/>
                  <a:miter/>
                </a:ln>
              </p:spPr>
              <p:txBody>
                <a:bodyPr rtlCol="0" anchor="ctr"/>
                <a:lstStyle/>
                <a:p>
                  <a:endParaRPr lang="en-US"/>
                </a:p>
              </p:txBody>
            </p:sp>
            <p:sp>
              <p:nvSpPr>
                <p:cNvPr id="68" name="Forma Livre: Forma 67">
                  <a:extLst>
                    <a:ext uri="{FF2B5EF4-FFF2-40B4-BE49-F238E27FC236}">
                      <a16:creationId xmlns:a16="http://schemas.microsoft.com/office/drawing/2014/main" id="{0AD00E24-F067-BC90-3215-E5409F2DD378}"/>
                    </a:ext>
                  </a:extLst>
                </p:cNvPr>
                <p:cNvSpPr/>
                <p:nvPr/>
              </p:nvSpPr>
              <p:spPr>
                <a:xfrm>
                  <a:off x="3973390" y="5041116"/>
                  <a:ext cx="452693" cy="559640"/>
                </a:xfrm>
                <a:custGeom>
                  <a:avLst/>
                  <a:gdLst>
                    <a:gd name="connsiteX0" fmla="*/ 223753 w 452693"/>
                    <a:gd name="connsiteY0" fmla="*/ 559640 h 559640"/>
                    <a:gd name="connsiteX1" fmla="*/ 135421 w 452693"/>
                    <a:gd name="connsiteY1" fmla="*/ 542435 h 559640"/>
                    <a:gd name="connsiteX2" fmla="*/ 64459 w 452693"/>
                    <a:gd name="connsiteY2" fmla="*/ 495429 h 559640"/>
                    <a:gd name="connsiteX3" fmla="*/ 17205 w 452693"/>
                    <a:gd name="connsiteY3" fmla="*/ 425207 h 559640"/>
                    <a:gd name="connsiteX4" fmla="*/ 0 w 452693"/>
                    <a:gd name="connsiteY4" fmla="*/ 338439 h 559640"/>
                    <a:gd name="connsiteX5" fmla="*/ 17041 w 452693"/>
                    <a:gd name="connsiteY5" fmla="*/ 252165 h 559640"/>
                    <a:gd name="connsiteX6" fmla="*/ 64376 w 452693"/>
                    <a:gd name="connsiteY6" fmla="*/ 181861 h 559640"/>
                    <a:gd name="connsiteX7" fmla="*/ 135503 w 452693"/>
                    <a:gd name="connsiteY7" fmla="*/ 134937 h 559640"/>
                    <a:gd name="connsiteX8" fmla="*/ 223918 w 452693"/>
                    <a:gd name="connsiteY8" fmla="*/ 117732 h 559640"/>
                    <a:gd name="connsiteX9" fmla="*/ 281873 w 452693"/>
                    <a:gd name="connsiteY9" fmla="*/ 125223 h 559640"/>
                    <a:gd name="connsiteX10" fmla="*/ 332666 w 452693"/>
                    <a:gd name="connsiteY10" fmla="*/ 145639 h 559640"/>
                    <a:gd name="connsiteX11" fmla="*/ 375309 w 452693"/>
                    <a:gd name="connsiteY11" fmla="*/ 176593 h 559640"/>
                    <a:gd name="connsiteX12" fmla="*/ 377532 w 452693"/>
                    <a:gd name="connsiteY12" fmla="*/ 178733 h 559640"/>
                    <a:gd name="connsiteX13" fmla="*/ 379014 w 452693"/>
                    <a:gd name="connsiteY13" fmla="*/ 144569 h 559640"/>
                    <a:gd name="connsiteX14" fmla="*/ 396384 w 452693"/>
                    <a:gd name="connsiteY14" fmla="*/ 127940 h 559640"/>
                    <a:gd name="connsiteX15" fmla="*/ 435323 w 452693"/>
                    <a:gd name="connsiteY15" fmla="*/ 127940 h 559640"/>
                    <a:gd name="connsiteX16" fmla="*/ 452693 w 452693"/>
                    <a:gd name="connsiteY16" fmla="*/ 145310 h 559640"/>
                    <a:gd name="connsiteX17" fmla="*/ 452693 w 452693"/>
                    <a:gd name="connsiteY17" fmla="*/ 531815 h 559640"/>
                    <a:gd name="connsiteX18" fmla="*/ 435323 w 452693"/>
                    <a:gd name="connsiteY18" fmla="*/ 549185 h 559640"/>
                    <a:gd name="connsiteX19" fmla="*/ 396384 w 452693"/>
                    <a:gd name="connsiteY19" fmla="*/ 549185 h 559640"/>
                    <a:gd name="connsiteX20" fmla="*/ 379014 w 452693"/>
                    <a:gd name="connsiteY20" fmla="*/ 532556 h 559640"/>
                    <a:gd name="connsiteX21" fmla="*/ 377532 w 452693"/>
                    <a:gd name="connsiteY21" fmla="*/ 498475 h 559640"/>
                    <a:gd name="connsiteX22" fmla="*/ 374980 w 452693"/>
                    <a:gd name="connsiteY22" fmla="*/ 500862 h 559640"/>
                    <a:gd name="connsiteX23" fmla="*/ 332337 w 452693"/>
                    <a:gd name="connsiteY23" fmla="*/ 531569 h 559640"/>
                    <a:gd name="connsiteX24" fmla="*/ 281544 w 452693"/>
                    <a:gd name="connsiteY24" fmla="*/ 551984 h 559640"/>
                    <a:gd name="connsiteX25" fmla="*/ 223918 w 452693"/>
                    <a:gd name="connsiteY25" fmla="*/ 559476 h 559640"/>
                    <a:gd name="connsiteX26" fmla="*/ 223753 w 452693"/>
                    <a:gd name="connsiteY26" fmla="*/ 152554 h 559640"/>
                    <a:gd name="connsiteX27" fmla="*/ 148839 w 452693"/>
                    <a:gd name="connsiteY27" fmla="*/ 167043 h 559640"/>
                    <a:gd name="connsiteX28" fmla="*/ 88662 w 452693"/>
                    <a:gd name="connsiteY28" fmla="*/ 206723 h 559640"/>
                    <a:gd name="connsiteX29" fmla="*/ 48982 w 452693"/>
                    <a:gd name="connsiteY29" fmla="*/ 265748 h 559640"/>
                    <a:gd name="connsiteX30" fmla="*/ 34658 w 452693"/>
                    <a:gd name="connsiteY30" fmla="*/ 338604 h 559640"/>
                    <a:gd name="connsiteX31" fmla="*/ 49147 w 452693"/>
                    <a:gd name="connsiteY31" fmla="*/ 411707 h 559640"/>
                    <a:gd name="connsiteX32" fmla="*/ 88908 w 452693"/>
                    <a:gd name="connsiteY32" fmla="*/ 470897 h 559640"/>
                    <a:gd name="connsiteX33" fmla="*/ 148839 w 452693"/>
                    <a:gd name="connsiteY33" fmla="*/ 510494 h 559640"/>
                    <a:gd name="connsiteX34" fmla="*/ 223753 w 452693"/>
                    <a:gd name="connsiteY34" fmla="*/ 524982 h 559640"/>
                    <a:gd name="connsiteX35" fmla="*/ 272241 w 452693"/>
                    <a:gd name="connsiteY35" fmla="*/ 518726 h 559640"/>
                    <a:gd name="connsiteX36" fmla="*/ 315378 w 452693"/>
                    <a:gd name="connsiteY36" fmla="*/ 501356 h 559640"/>
                    <a:gd name="connsiteX37" fmla="*/ 351271 w 452693"/>
                    <a:gd name="conn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ame="connsiteX41" fmla="*/ 412849 w 452693"/>
                    <a:gd name="connsiteY41" fmla="*/ 514692 h 559640"/>
                    <a:gd name="connsiteX42" fmla="*/ 417788 w 452693"/>
                    <a:gd name="connsiteY42" fmla="*/ 514692 h 559640"/>
                    <a:gd name="connsiteX43" fmla="*/ 417788 w 452693"/>
                    <a:gd name="connsiteY43" fmla="*/ 162845 h 559640"/>
                    <a:gd name="connsiteX44" fmla="*/ 412849 w 452693"/>
                    <a:gd name="connsiteY44" fmla="*/ 162845 h 559640"/>
                    <a:gd name="connsiteX45" fmla="*/ 410132 w 452693"/>
                    <a:gd name="connsiteY45" fmla="*/ 225575 h 559640"/>
                    <a:gd name="connsiteX46" fmla="*/ 397289 w 452693"/>
                    <a:gd name="connsiteY46" fmla="*/ 241545 h 559640"/>
                    <a:gd name="connsiteX47" fmla="*/ 378191 w 452693"/>
                    <a:gd name="connsiteY47" fmla="*/ 234136 h 559640"/>
                    <a:gd name="connsiteX48" fmla="*/ 351354 w 452693"/>
                    <a:gd name="connsiteY48" fmla="*/ 201866 h 559640"/>
                    <a:gd name="connsiteX49" fmla="*/ 315790 w 452693"/>
                    <a:gd name="connsiteY49" fmla="*/ 176016 h 559640"/>
                    <a:gd name="connsiteX50" fmla="*/ 272653 w 452693"/>
                    <a:gd name="connsiteY50" fmla="*/ 158646 h 559640"/>
                    <a:gd name="connsiteX51" fmla="*/ 223836 w 452693"/>
                    <a:gd name="connsiteY51" fmla="*/ 152390 h 559640"/>
                    <a:gd name="connsiteX52" fmla="*/ 227211 w 452693"/>
                    <a:gd name="connsiteY52" fmla="*/ 520372 h 559640"/>
                    <a:gd name="connsiteX53" fmla="*/ 156001 w 452693"/>
                    <a:gd name="connsiteY53" fmla="*/ 506460 h 559640"/>
                    <a:gd name="connsiteX54" fmla="*/ 97882 w 452693"/>
                    <a:gd name="connsiteY54" fmla="*/ 468344 h 559640"/>
                    <a:gd name="connsiteX55" fmla="*/ 58531 w 452693"/>
                    <a:gd name="connsiteY55" fmla="*/ 410718 h 559640"/>
                    <a:gd name="connsiteX56" fmla="*/ 44125 w 452693"/>
                    <a:gd name="connsiteY56" fmla="*/ 338604 h 559640"/>
                    <a:gd name="connsiteX57" fmla="*/ 58531 w 452693"/>
                    <a:gd name="connsiteY57" fmla="*/ 266653 h 559640"/>
                    <a:gd name="connsiteX58" fmla="*/ 97553 w 452693"/>
                    <a:gd name="connsiteY58" fmla="*/ 209275 h 559640"/>
                    <a:gd name="connsiteX59" fmla="*/ 155755 w 452693"/>
                    <a:gd name="connsiteY59" fmla="*/ 171077 h 559640"/>
                    <a:gd name="connsiteX60" fmla="*/ 227128 w 452693"/>
                    <a:gd name="connsiteY60" fmla="*/ 157165 h 559640"/>
                    <a:gd name="connsiteX61" fmla="*/ 298338 w 452693"/>
                    <a:gd name="connsiteY61" fmla="*/ 171077 h 559640"/>
                    <a:gd name="connsiteX62" fmla="*/ 356458 w 452693"/>
                    <a:gd name="connsiteY62" fmla="*/ 209192 h 559640"/>
                    <a:gd name="connsiteX63" fmla="*/ 395890 w 452693"/>
                    <a:gd name="connsiteY63" fmla="*/ 266572 h 559640"/>
                    <a:gd name="connsiteX64" fmla="*/ 410544 w 452693"/>
                    <a:gd name="connsiteY64" fmla="*/ 338604 h 559640"/>
                    <a:gd name="connsiteX65" fmla="*/ 396137 w 452693"/>
                    <a:gd name="connsiteY65" fmla="*/ 410966 h 559640"/>
                    <a:gd name="connsiteX66" fmla="*/ 356622 w 452693"/>
                    <a:gd name="connsiteY66" fmla="*/ 468591 h 559640"/>
                    <a:gd name="connsiteX67" fmla="*/ 298255 w 452693"/>
                    <a:gd name="connsiteY67" fmla="*/ 506789 h 559640"/>
                    <a:gd name="connsiteX68" fmla="*/ 227128 w 452693"/>
                    <a:gd name="connsiteY68" fmla="*/ 520455 h 559640"/>
                    <a:gd name="connsiteX69" fmla="*/ 227211 w 452693"/>
                    <a:gd name="connsiteY69" fmla="*/ 191822 h 559640"/>
                    <a:gd name="connsiteX70" fmla="*/ 169173 w 452693"/>
                    <a:gd name="connsiteY70" fmla="*/ 203101 h 559640"/>
                    <a:gd name="connsiteX71" fmla="*/ 122002 w 452693"/>
                    <a:gd name="connsiteY71" fmla="*/ 233972 h 559640"/>
                    <a:gd name="connsiteX72" fmla="*/ 90473 w 452693"/>
                    <a:gd name="connsiteY72" fmla="*/ 280402 h 559640"/>
                    <a:gd name="connsiteX73" fmla="*/ 78947 w 452693"/>
                    <a:gd name="connsiteY73" fmla="*/ 338604 h 559640"/>
                    <a:gd name="connsiteX74" fmla="*/ 90473 w 452693"/>
                    <a:gd name="connsiteY74" fmla="*/ 396971 h 559640"/>
                    <a:gd name="connsiteX75" fmla="*/ 122167 w 452693"/>
                    <a:gd name="connsiteY75" fmla="*/ 443483 h 559640"/>
                    <a:gd name="connsiteX76" fmla="*/ 169420 w 452693"/>
                    <a:gd name="connsiteY76" fmla="*/ 474437 h 559640"/>
                    <a:gd name="connsiteX77" fmla="*/ 227211 w 452693"/>
                    <a:gd name="connsiteY77" fmla="*/ 485715 h 559640"/>
                    <a:gd name="connsiteX78" fmla="*/ 285084 w 452693"/>
                    <a:gd name="connsiteY78" fmla="*/ 474601 h 559640"/>
                    <a:gd name="connsiteX79" fmla="*/ 332419 w 452693"/>
                    <a:gd name="connsiteY79" fmla="*/ 443647 h 559640"/>
                    <a:gd name="connsiteX80" fmla="*/ 364278 w 452693"/>
                    <a:gd name="connsiteY80" fmla="*/ 397135 h 559640"/>
                    <a:gd name="connsiteX81" fmla="*/ 375803 w 452693"/>
                    <a:gd name="connsiteY81" fmla="*/ 338604 h 559640"/>
                    <a:gd name="connsiteX82" fmla="*/ 364114 w 452693"/>
                    <a:gd name="connsiteY82" fmla="*/ 280566 h 559640"/>
                    <a:gd name="connsiteX83" fmla="*/ 332172 w 452693"/>
                    <a:gd name="connsiteY83" fmla="*/ 234136 h 559640"/>
                    <a:gd name="connsiteX84" fmla="*/ 284919 w 452693"/>
                    <a:gd name="connsiteY84" fmla="*/ 203183 h 559640"/>
                    <a:gd name="connsiteX85" fmla="*/ 227128 w 452693"/>
                    <a:gd name="connsiteY85" fmla="*/ 191905 h 559640"/>
                    <a:gd name="connsiteX86" fmla="*/ 272571 w 452693"/>
                    <a:gd name="connsiteY86" fmla="*/ 107524 h 559640"/>
                    <a:gd name="connsiteX87" fmla="*/ 236678 w 452693"/>
                    <a:gd name="connsiteY87" fmla="*/ 102173 h 559640"/>
                    <a:gd name="connsiteX88" fmla="*/ 207124 w 452693"/>
                    <a:gd name="connsiteY88" fmla="*/ 91553 h 559640"/>
                    <a:gd name="connsiteX89" fmla="*/ 182180 w 452693"/>
                    <a:gd name="connsiteY89" fmla="*/ 81592 h 559640"/>
                    <a:gd name="connsiteX90" fmla="*/ 153203 w 452693"/>
                    <a:gd name="connsiteY90" fmla="*/ 81345 h 559640"/>
                    <a:gd name="connsiteX91" fmla="*/ 140196 w 452693"/>
                    <a:gd name="connsiteY91" fmla="*/ 95752 h 559640"/>
                    <a:gd name="connsiteX92" fmla="*/ 128917 w 452693"/>
                    <a:gd name="connsiteY92" fmla="*/ 103408 h 559640"/>
                    <a:gd name="connsiteX93" fmla="*/ 115581 w 452693"/>
                    <a:gd name="connsiteY93" fmla="*/ 100609 h 559640"/>
                    <a:gd name="connsiteX94" fmla="*/ 93848 w 452693"/>
                    <a:gd name="connsiteY94" fmla="*/ 85379 h 559640"/>
                    <a:gd name="connsiteX95" fmla="*/ 88744 w 452693"/>
                    <a:gd name="connsiteY95" fmla="*/ 62493 h 559640"/>
                    <a:gd name="connsiteX96" fmla="*/ 121673 w 452693"/>
                    <a:gd name="connsiteY96" fmla="*/ 25942 h 559640"/>
                    <a:gd name="connsiteX97" fmla="*/ 191071 w 452693"/>
                    <a:gd name="connsiteY97" fmla="*/ 14664 h 559640"/>
                    <a:gd name="connsiteX98" fmla="*/ 216180 w 452693"/>
                    <a:gd name="connsiteY98" fmla="*/ 22402 h 559640"/>
                    <a:gd name="connsiteX99" fmla="*/ 237666 w 452693"/>
                    <a:gd name="connsiteY99" fmla="*/ 31046 h 559640"/>
                    <a:gd name="connsiteX100" fmla="*/ 257506 w 452693"/>
                    <a:gd name="connsiteY100" fmla="*/ 38043 h 559640"/>
                    <a:gd name="connsiteX101" fmla="*/ 293234 w 452693"/>
                    <a:gd name="connsiteY101" fmla="*/ 34174 h 559640"/>
                    <a:gd name="connsiteX102" fmla="*/ 316696 w 452693"/>
                    <a:gd name="connsiteY102" fmla="*/ 8078 h 559640"/>
                    <a:gd name="connsiteX103" fmla="*/ 327891 w 452693"/>
                    <a:gd name="connsiteY103" fmla="*/ 340 h 559640"/>
                    <a:gd name="connsiteX104" fmla="*/ 341228 w 452693"/>
                    <a:gd name="connsiteY104" fmla="*/ 3056 h 559640"/>
                    <a:gd name="connsiteX105" fmla="*/ 363373 w 452693"/>
                    <a:gd name="connsiteY105" fmla="*/ 18286 h 559640"/>
                    <a:gd name="connsiteX106" fmla="*/ 368476 w 452693"/>
                    <a:gd name="connsiteY106" fmla="*/ 41419 h 559640"/>
                    <a:gd name="connsiteX107" fmla="*/ 325257 w 452693"/>
                    <a:gd name="connsiteY107" fmla="*/ 91059 h 559640"/>
                    <a:gd name="connsiteX108" fmla="*/ 272571 w 452693"/>
                    <a:gd name="connsiteY108" fmla="*/ 107606 h 5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52693" h="559640">
                      <a:moveTo>
                        <a:pt x="223753" y="559640"/>
                      </a:moveTo>
                      <a:cubicBezTo>
                        <a:pt x="192306" y="559640"/>
                        <a:pt x="162587" y="553878"/>
                        <a:pt x="135421" y="542435"/>
                      </a:cubicBezTo>
                      <a:cubicBezTo>
                        <a:pt x="108254" y="531075"/>
                        <a:pt x="84381" y="515268"/>
                        <a:pt x="64459" y="495429"/>
                      </a:cubicBezTo>
                      <a:cubicBezTo>
                        <a:pt x="44454" y="475589"/>
                        <a:pt x="28566" y="451962"/>
                        <a:pt x="17205" y="425207"/>
                      </a:cubicBezTo>
                      <a:cubicBezTo>
                        <a:pt x="5762" y="398370"/>
                        <a:pt x="0" y="369145"/>
                        <a:pt x="0" y="338439"/>
                      </a:cubicBezTo>
                      <a:cubicBezTo>
                        <a:pt x="0" y="307733"/>
                        <a:pt x="5680" y="279002"/>
                        <a:pt x="17041" y="252165"/>
                      </a:cubicBezTo>
                      <a:cubicBezTo>
                        <a:pt x="28319" y="225328"/>
                        <a:pt x="44207" y="201701"/>
                        <a:pt x="64376" y="181861"/>
                      </a:cubicBezTo>
                      <a:cubicBezTo>
                        <a:pt x="84463" y="162104"/>
                        <a:pt x="108337" y="146298"/>
                        <a:pt x="135503" y="134937"/>
                      </a:cubicBezTo>
                      <a:cubicBezTo>
                        <a:pt x="162752" y="123494"/>
                        <a:pt x="192471" y="117732"/>
                        <a:pt x="223918" y="117732"/>
                      </a:cubicBezTo>
                      <a:cubicBezTo>
                        <a:pt x="244169" y="117732"/>
                        <a:pt x="263680" y="120284"/>
                        <a:pt x="281873" y="125223"/>
                      </a:cubicBezTo>
                      <a:cubicBezTo>
                        <a:pt x="299902" y="130163"/>
                        <a:pt x="317025" y="136995"/>
                        <a:pt x="332666" y="145639"/>
                      </a:cubicBezTo>
                      <a:cubicBezTo>
                        <a:pt x="348307" y="154283"/>
                        <a:pt x="362714" y="164738"/>
                        <a:pt x="375309" y="176593"/>
                      </a:cubicBezTo>
                      <a:cubicBezTo>
                        <a:pt x="376051" y="177333"/>
                        <a:pt x="376791" y="178074"/>
                        <a:pt x="377532" y="178733"/>
                      </a:cubicBezTo>
                      <a:lnTo>
                        <a:pt x="379014" y="144569"/>
                      </a:lnTo>
                      <a:cubicBezTo>
                        <a:pt x="379426" y="135267"/>
                        <a:pt x="387082" y="127940"/>
                        <a:pt x="396384" y="127940"/>
                      </a:cubicBezTo>
                      <a:lnTo>
                        <a:pt x="435323" y="127940"/>
                      </a:lnTo>
                      <a:cubicBezTo>
                        <a:pt x="444872" y="127940"/>
                        <a:pt x="452693" y="135678"/>
                        <a:pt x="452693" y="145310"/>
                      </a:cubicBezTo>
                      <a:lnTo>
                        <a:pt x="452693" y="531815"/>
                      </a:lnTo>
                      <a:cubicBezTo>
                        <a:pt x="452693" y="541365"/>
                        <a:pt x="444955" y="549185"/>
                        <a:pt x="435323" y="549185"/>
                      </a:cubicBezTo>
                      <a:lnTo>
                        <a:pt x="396384" y="549185"/>
                      </a:lnTo>
                      <a:cubicBezTo>
                        <a:pt x="387082" y="549185"/>
                        <a:pt x="379426" y="541859"/>
                        <a:pt x="379014" y="532556"/>
                      </a:cubicBezTo>
                      <a:lnTo>
                        <a:pt x="377532" y="498475"/>
                      </a:lnTo>
                      <a:cubicBezTo>
                        <a:pt x="376709" y="499298"/>
                        <a:pt x="375803" y="500121"/>
                        <a:pt x="374980" y="500862"/>
                      </a:cubicBezTo>
                      <a:cubicBezTo>
                        <a:pt x="362302" y="512552"/>
                        <a:pt x="347978" y="522842"/>
                        <a:pt x="332337" y="531569"/>
                      </a:cubicBezTo>
                      <a:cubicBezTo>
                        <a:pt x="316696" y="540212"/>
                        <a:pt x="299572" y="547127"/>
                        <a:pt x="281544" y="551984"/>
                      </a:cubicBezTo>
                      <a:cubicBezTo>
                        <a:pt x="263351" y="556924"/>
                        <a:pt x="243922" y="559476"/>
                        <a:pt x="223918" y="559476"/>
                      </a:cubicBezTo>
                      <a:close/>
                      <a:moveTo>
                        <a:pt x="223753" y="152554"/>
                      </a:moveTo>
                      <a:cubicBezTo>
                        <a:pt x="196998" y="152554"/>
                        <a:pt x="171725" y="157412"/>
                        <a:pt x="148839" y="167043"/>
                      </a:cubicBezTo>
                      <a:cubicBezTo>
                        <a:pt x="125789" y="176675"/>
                        <a:pt x="105538" y="190011"/>
                        <a:pt x="88662" y="206723"/>
                      </a:cubicBezTo>
                      <a:cubicBezTo>
                        <a:pt x="71785" y="223352"/>
                        <a:pt x="58449" y="243192"/>
                        <a:pt x="48982" y="265748"/>
                      </a:cubicBezTo>
                      <a:cubicBezTo>
                        <a:pt x="39515" y="288304"/>
                        <a:pt x="34658" y="312755"/>
                        <a:pt x="34658" y="338604"/>
                      </a:cubicBezTo>
                      <a:cubicBezTo>
                        <a:pt x="34658" y="364453"/>
                        <a:pt x="39515" y="389232"/>
                        <a:pt x="49147" y="411707"/>
                      </a:cubicBezTo>
                      <a:cubicBezTo>
                        <a:pt x="58778" y="434345"/>
                        <a:pt x="72115" y="454185"/>
                        <a:pt x="88908" y="470897"/>
                      </a:cubicBezTo>
                      <a:cubicBezTo>
                        <a:pt x="105702" y="487526"/>
                        <a:pt x="125872" y="500862"/>
                        <a:pt x="148839" y="510494"/>
                      </a:cubicBezTo>
                      <a:cubicBezTo>
                        <a:pt x="171808" y="520126"/>
                        <a:pt x="196998" y="524982"/>
                        <a:pt x="223753" y="524982"/>
                      </a:cubicBezTo>
                      <a:cubicBezTo>
                        <a:pt x="240712" y="524982"/>
                        <a:pt x="257012" y="522842"/>
                        <a:pt x="272241" y="518726"/>
                      </a:cubicBezTo>
                      <a:cubicBezTo>
                        <a:pt x="287635" y="514528"/>
                        <a:pt x="302124" y="508683"/>
                        <a:pt x="315378" y="501356"/>
                      </a:cubicBezTo>
                      <a:cubicBezTo>
                        <a:pt x="328633" y="494029"/>
                        <a:pt x="340651" y="485385"/>
                        <a:pt x="351271" y="475589"/>
                      </a:cubicBezTo>
                      <a:cubicBezTo>
                        <a:pt x="361808" y="465875"/>
                        <a:pt x="370864" y="455090"/>
                        <a:pt x="378191" y="443647"/>
                      </a:cubicBezTo>
                      <a:cubicBezTo>
                        <a:pt x="382307" y="437309"/>
                        <a:pt x="390045" y="434263"/>
                        <a:pt x="397289" y="436239"/>
                      </a:cubicBezTo>
                      <a:cubicBezTo>
                        <a:pt x="404616" y="438214"/>
                        <a:pt x="409803" y="444718"/>
                        <a:pt x="410132" y="452292"/>
                      </a:cubicBezTo>
                      <a:lnTo>
                        <a:pt x="412849" y="514692"/>
                      </a:lnTo>
                      <a:lnTo>
                        <a:pt x="417788" y="514692"/>
                      </a:lnTo>
                      <a:lnTo>
                        <a:pt x="417788" y="162845"/>
                      </a:lnTo>
                      <a:lnTo>
                        <a:pt x="412849" y="162845"/>
                      </a:lnTo>
                      <a:lnTo>
                        <a:pt x="410132" y="225575"/>
                      </a:lnTo>
                      <a:cubicBezTo>
                        <a:pt x="409803" y="233148"/>
                        <a:pt x="404616" y="239652"/>
                        <a:pt x="397289" y="241545"/>
                      </a:cubicBezTo>
                      <a:cubicBezTo>
                        <a:pt x="389963" y="243521"/>
                        <a:pt x="382225" y="240557"/>
                        <a:pt x="378191" y="234136"/>
                      </a:cubicBezTo>
                      <a:cubicBezTo>
                        <a:pt x="370864" y="222693"/>
                        <a:pt x="361808" y="211827"/>
                        <a:pt x="351354" y="201866"/>
                      </a:cubicBezTo>
                      <a:cubicBezTo>
                        <a:pt x="340899" y="191987"/>
                        <a:pt x="328879" y="183261"/>
                        <a:pt x="315790" y="176016"/>
                      </a:cubicBezTo>
                      <a:cubicBezTo>
                        <a:pt x="302618" y="168690"/>
                        <a:pt x="288048" y="162845"/>
                        <a:pt x="272653" y="158646"/>
                      </a:cubicBezTo>
                      <a:cubicBezTo>
                        <a:pt x="257423" y="154530"/>
                        <a:pt x="240959" y="152390"/>
                        <a:pt x="223836" y="152390"/>
                      </a:cubicBezTo>
                      <a:close/>
                      <a:moveTo>
                        <a:pt x="227211" y="520372"/>
                      </a:moveTo>
                      <a:cubicBezTo>
                        <a:pt x="202102" y="520372"/>
                        <a:pt x="178146" y="515680"/>
                        <a:pt x="156001" y="506460"/>
                      </a:cubicBezTo>
                      <a:cubicBezTo>
                        <a:pt x="133939" y="497240"/>
                        <a:pt x="114429" y="484397"/>
                        <a:pt x="97882" y="468344"/>
                      </a:cubicBezTo>
                      <a:cubicBezTo>
                        <a:pt x="81335" y="452209"/>
                        <a:pt x="68081" y="432781"/>
                        <a:pt x="58531" y="410718"/>
                      </a:cubicBezTo>
                      <a:cubicBezTo>
                        <a:pt x="48982" y="388574"/>
                        <a:pt x="44125" y="364289"/>
                        <a:pt x="44125" y="338604"/>
                      </a:cubicBezTo>
                      <a:cubicBezTo>
                        <a:pt x="44125" y="312919"/>
                        <a:pt x="48982" y="288716"/>
                        <a:pt x="58531" y="266653"/>
                      </a:cubicBezTo>
                      <a:cubicBezTo>
                        <a:pt x="67999" y="244756"/>
                        <a:pt x="81170" y="225410"/>
                        <a:pt x="97553" y="209275"/>
                      </a:cubicBezTo>
                      <a:cubicBezTo>
                        <a:pt x="113935" y="193140"/>
                        <a:pt x="133528" y="180297"/>
                        <a:pt x="155755" y="171077"/>
                      </a:cubicBezTo>
                      <a:cubicBezTo>
                        <a:pt x="177982" y="161857"/>
                        <a:pt x="202020" y="157165"/>
                        <a:pt x="227128" y="157165"/>
                      </a:cubicBezTo>
                      <a:cubicBezTo>
                        <a:pt x="252237" y="157165"/>
                        <a:pt x="276193" y="161857"/>
                        <a:pt x="298338" y="171077"/>
                      </a:cubicBezTo>
                      <a:cubicBezTo>
                        <a:pt x="320318" y="180297"/>
                        <a:pt x="339911" y="193140"/>
                        <a:pt x="356458" y="209192"/>
                      </a:cubicBezTo>
                      <a:cubicBezTo>
                        <a:pt x="373004" y="225328"/>
                        <a:pt x="386258" y="244591"/>
                        <a:pt x="395890" y="266572"/>
                      </a:cubicBezTo>
                      <a:cubicBezTo>
                        <a:pt x="405604" y="288716"/>
                        <a:pt x="410544" y="312919"/>
                        <a:pt x="410544" y="338604"/>
                      </a:cubicBezTo>
                      <a:cubicBezTo>
                        <a:pt x="410544" y="364289"/>
                        <a:pt x="405687" y="388903"/>
                        <a:pt x="396137" y="410966"/>
                      </a:cubicBezTo>
                      <a:cubicBezTo>
                        <a:pt x="386670" y="432946"/>
                        <a:pt x="373334" y="452292"/>
                        <a:pt x="356622" y="468591"/>
                      </a:cubicBezTo>
                      <a:cubicBezTo>
                        <a:pt x="339993" y="484809"/>
                        <a:pt x="320318" y="497652"/>
                        <a:pt x="298255" y="506789"/>
                      </a:cubicBezTo>
                      <a:cubicBezTo>
                        <a:pt x="276111" y="515845"/>
                        <a:pt x="252237" y="520455"/>
                        <a:pt x="227128" y="520455"/>
                      </a:cubicBezTo>
                      <a:close/>
                      <a:moveTo>
                        <a:pt x="227211" y="191822"/>
                      </a:moveTo>
                      <a:cubicBezTo>
                        <a:pt x="206712" y="191822"/>
                        <a:pt x="187202" y="195609"/>
                        <a:pt x="169173" y="203101"/>
                      </a:cubicBezTo>
                      <a:cubicBezTo>
                        <a:pt x="151144" y="210592"/>
                        <a:pt x="135256" y="220965"/>
                        <a:pt x="122002" y="233972"/>
                      </a:cubicBezTo>
                      <a:cubicBezTo>
                        <a:pt x="108831" y="246978"/>
                        <a:pt x="98211" y="262620"/>
                        <a:pt x="90473" y="280402"/>
                      </a:cubicBezTo>
                      <a:cubicBezTo>
                        <a:pt x="82817" y="298101"/>
                        <a:pt x="78947" y="317694"/>
                        <a:pt x="78947" y="338604"/>
                      </a:cubicBezTo>
                      <a:cubicBezTo>
                        <a:pt x="78947" y="359514"/>
                        <a:pt x="82817" y="379189"/>
                        <a:pt x="90473" y="396971"/>
                      </a:cubicBezTo>
                      <a:cubicBezTo>
                        <a:pt x="98211" y="414917"/>
                        <a:pt x="108831" y="430558"/>
                        <a:pt x="122167" y="443483"/>
                      </a:cubicBezTo>
                      <a:cubicBezTo>
                        <a:pt x="135503" y="456490"/>
                        <a:pt x="151391" y="466945"/>
                        <a:pt x="169420" y="474437"/>
                      </a:cubicBezTo>
                      <a:cubicBezTo>
                        <a:pt x="187284" y="481928"/>
                        <a:pt x="206712" y="485715"/>
                        <a:pt x="227211" y="485715"/>
                      </a:cubicBezTo>
                      <a:cubicBezTo>
                        <a:pt x="247709" y="485715"/>
                        <a:pt x="267220" y="482010"/>
                        <a:pt x="285084" y="474601"/>
                      </a:cubicBezTo>
                      <a:cubicBezTo>
                        <a:pt x="303030" y="467192"/>
                        <a:pt x="318919" y="456819"/>
                        <a:pt x="332419" y="443647"/>
                      </a:cubicBezTo>
                      <a:cubicBezTo>
                        <a:pt x="345838" y="430558"/>
                        <a:pt x="356622" y="414917"/>
                        <a:pt x="364278" y="397135"/>
                      </a:cubicBezTo>
                      <a:cubicBezTo>
                        <a:pt x="371934" y="379436"/>
                        <a:pt x="375803" y="359761"/>
                        <a:pt x="375803" y="338604"/>
                      </a:cubicBezTo>
                      <a:cubicBezTo>
                        <a:pt x="375803" y="317447"/>
                        <a:pt x="371852" y="298183"/>
                        <a:pt x="364114" y="280566"/>
                      </a:cubicBezTo>
                      <a:cubicBezTo>
                        <a:pt x="356293" y="262785"/>
                        <a:pt x="345509" y="247143"/>
                        <a:pt x="332172" y="234136"/>
                      </a:cubicBezTo>
                      <a:cubicBezTo>
                        <a:pt x="318836" y="221129"/>
                        <a:pt x="302948" y="210674"/>
                        <a:pt x="284919" y="203183"/>
                      </a:cubicBezTo>
                      <a:cubicBezTo>
                        <a:pt x="267055" y="195692"/>
                        <a:pt x="247627" y="191905"/>
                        <a:pt x="227128" y="191905"/>
                      </a:cubicBezTo>
                      <a:close/>
                      <a:moveTo>
                        <a:pt x="272571" y="107524"/>
                      </a:moveTo>
                      <a:cubicBezTo>
                        <a:pt x="260140" y="107524"/>
                        <a:pt x="248121" y="105713"/>
                        <a:pt x="236678" y="102173"/>
                      </a:cubicBezTo>
                      <a:cubicBezTo>
                        <a:pt x="226388" y="98962"/>
                        <a:pt x="216509" y="95422"/>
                        <a:pt x="207124" y="91553"/>
                      </a:cubicBezTo>
                      <a:cubicBezTo>
                        <a:pt x="198398" y="87931"/>
                        <a:pt x="190083" y="84638"/>
                        <a:pt x="182180" y="81592"/>
                      </a:cubicBezTo>
                      <a:cubicBezTo>
                        <a:pt x="171396" y="77476"/>
                        <a:pt x="162011" y="76488"/>
                        <a:pt x="153203" y="81345"/>
                      </a:cubicBezTo>
                      <a:cubicBezTo>
                        <a:pt x="150980" y="82580"/>
                        <a:pt x="146452" y="86038"/>
                        <a:pt x="140196" y="95752"/>
                      </a:cubicBezTo>
                      <a:cubicBezTo>
                        <a:pt x="137644" y="99703"/>
                        <a:pt x="133610" y="102502"/>
                        <a:pt x="128917" y="103408"/>
                      </a:cubicBezTo>
                      <a:cubicBezTo>
                        <a:pt x="124307" y="104313"/>
                        <a:pt x="119450" y="103325"/>
                        <a:pt x="115581" y="100609"/>
                      </a:cubicBezTo>
                      <a:lnTo>
                        <a:pt x="93848" y="85379"/>
                      </a:lnTo>
                      <a:cubicBezTo>
                        <a:pt x="86521" y="80193"/>
                        <a:pt x="84298" y="70314"/>
                        <a:pt x="88744" y="62493"/>
                      </a:cubicBezTo>
                      <a:cubicBezTo>
                        <a:pt x="97635" y="47017"/>
                        <a:pt x="108748" y="34750"/>
                        <a:pt x="121673" y="25942"/>
                      </a:cubicBezTo>
                      <a:cubicBezTo>
                        <a:pt x="141266" y="12523"/>
                        <a:pt x="165633" y="8572"/>
                        <a:pt x="191071" y="14664"/>
                      </a:cubicBezTo>
                      <a:cubicBezTo>
                        <a:pt x="199139" y="16228"/>
                        <a:pt x="207783" y="18862"/>
                        <a:pt x="216180" y="22402"/>
                      </a:cubicBezTo>
                      <a:cubicBezTo>
                        <a:pt x="223424" y="25448"/>
                        <a:pt x="230586" y="28329"/>
                        <a:pt x="237666" y="31046"/>
                      </a:cubicBezTo>
                      <a:cubicBezTo>
                        <a:pt x="244416" y="33680"/>
                        <a:pt x="251084" y="36068"/>
                        <a:pt x="257506" y="38043"/>
                      </a:cubicBezTo>
                      <a:cubicBezTo>
                        <a:pt x="269278" y="41748"/>
                        <a:pt x="280556" y="41748"/>
                        <a:pt x="293234" y="34174"/>
                      </a:cubicBezTo>
                      <a:cubicBezTo>
                        <a:pt x="298338" y="31128"/>
                        <a:pt x="306488" y="24131"/>
                        <a:pt x="316696" y="8078"/>
                      </a:cubicBezTo>
                      <a:cubicBezTo>
                        <a:pt x="319248" y="4044"/>
                        <a:pt x="323281" y="1327"/>
                        <a:pt x="327891" y="340"/>
                      </a:cubicBezTo>
                      <a:cubicBezTo>
                        <a:pt x="332501" y="-566"/>
                        <a:pt x="337359" y="340"/>
                        <a:pt x="341228" y="3056"/>
                      </a:cubicBezTo>
                      <a:lnTo>
                        <a:pt x="363373" y="18286"/>
                      </a:lnTo>
                      <a:cubicBezTo>
                        <a:pt x="370864" y="23472"/>
                        <a:pt x="373087" y="33516"/>
                        <a:pt x="368476" y="41419"/>
                      </a:cubicBezTo>
                      <a:cubicBezTo>
                        <a:pt x="355058" y="64222"/>
                        <a:pt x="340899" y="80522"/>
                        <a:pt x="325257" y="91059"/>
                      </a:cubicBezTo>
                      <a:cubicBezTo>
                        <a:pt x="309040" y="102008"/>
                        <a:pt x="291340" y="107606"/>
                        <a:pt x="272571" y="107606"/>
                      </a:cubicBezTo>
                      <a:close/>
                    </a:path>
                  </a:pathLst>
                </a:custGeom>
                <a:grpFill/>
                <a:ln w="8232" cap="flat">
                  <a:noFill/>
                  <a:prstDash val="solid"/>
                  <a:miter/>
                </a:ln>
              </p:spPr>
              <p:txBody>
                <a:bodyPr rtlCol="0" anchor="ctr"/>
                <a:lstStyle/>
                <a:p>
                  <a:endParaRPr lang="en-US"/>
                </a:p>
              </p:txBody>
            </p:sp>
          </p:grpSp>
          <p:grpSp>
            <p:nvGrpSpPr>
              <p:cNvPr id="31" name="Gráfico 23">
                <a:extLst>
                  <a:ext uri="{FF2B5EF4-FFF2-40B4-BE49-F238E27FC236}">
                    <a16:creationId xmlns:a16="http://schemas.microsoft.com/office/drawing/2014/main" id="{5AFF4D1F-D292-B441-E0B4-7D9CB4BD4FB5}"/>
                  </a:ext>
                </a:extLst>
              </p:cNvPr>
              <p:cNvGrpSpPr/>
              <p:nvPr/>
            </p:nvGrpSpPr>
            <p:grpSpPr>
              <a:xfrm>
                <a:off x="4683012" y="5159012"/>
                <a:ext cx="452528" cy="441743"/>
                <a:chOff x="4683012" y="5159012"/>
                <a:chExt cx="452528" cy="441743"/>
              </a:xfrm>
              <a:grpFill/>
            </p:grpSpPr>
            <p:sp>
              <p:nvSpPr>
                <p:cNvPr id="65" name="Forma Livre: Forma 64">
                  <a:extLst>
                    <a:ext uri="{FF2B5EF4-FFF2-40B4-BE49-F238E27FC236}">
                      <a16:creationId xmlns:a16="http://schemas.microsoft.com/office/drawing/2014/main" id="{CA3A6639-C567-5C1C-FC08-E961254C56A4}"/>
                    </a:ext>
                  </a:extLst>
                </p:cNvPr>
                <p:cNvSpPr/>
                <p:nvPr/>
              </p:nvSpPr>
              <p:spPr>
                <a:xfrm>
                  <a:off x="4700382" y="5176300"/>
                  <a:ext cx="418035" cy="407086"/>
                </a:xfrm>
                <a:custGeom>
                  <a:avLst/>
                  <a:gdLst>
                    <a:gd name="connsiteX0" fmla="*/ 0 w 418035"/>
                    <a:gd name="connsiteY0" fmla="*/ 203337 h 407086"/>
                    <a:gd name="connsiteX1" fmla="*/ 16053 w 418035"/>
                    <a:gd name="connsiteY1" fmla="*/ 123813 h 407086"/>
                    <a:gd name="connsiteX2" fmla="*/ 60343 w 418035"/>
                    <a:gd name="connsiteY2" fmla="*/ 59108 h 407086"/>
                    <a:gd name="connsiteX3" fmla="*/ 126777 w 418035"/>
                    <a:gd name="connsiteY3" fmla="*/ 15806 h 407086"/>
                    <a:gd name="connsiteX4" fmla="*/ 208853 w 418035"/>
                    <a:gd name="connsiteY4" fmla="*/ 0 h 407086"/>
                    <a:gd name="connsiteX5" fmla="*/ 291258 w 418035"/>
                    <a:gd name="connsiteY5" fmla="*/ 15806 h 407086"/>
                    <a:gd name="connsiteX6" fmla="*/ 357692 w 418035"/>
                    <a:gd name="connsiteY6" fmla="*/ 59108 h 407086"/>
                    <a:gd name="connsiteX7" fmla="*/ 401982 w 418035"/>
                    <a:gd name="connsiteY7" fmla="*/ 123813 h 407086"/>
                    <a:gd name="connsiteX8" fmla="*/ 418035 w 418035"/>
                    <a:gd name="connsiteY8" fmla="*/ 203337 h 407086"/>
                    <a:gd name="connsiteX9" fmla="*/ 401982 w 418035"/>
                    <a:gd name="connsiteY9" fmla="*/ 283272 h 407086"/>
                    <a:gd name="connsiteX10" fmla="*/ 357692 w 418035"/>
                    <a:gd name="connsiteY10" fmla="*/ 347978 h 407086"/>
                    <a:gd name="connsiteX11" fmla="*/ 291258 w 418035"/>
                    <a:gd name="connsiteY11" fmla="*/ 391280 h 407086"/>
                    <a:gd name="connsiteX12" fmla="*/ 208853 w 418035"/>
                    <a:gd name="connsiteY12" fmla="*/ 407086 h 407086"/>
                    <a:gd name="connsiteX13" fmla="*/ 126777 w 418035"/>
                    <a:gd name="connsiteY13" fmla="*/ 391280 h 407086"/>
                    <a:gd name="connsiteX14" fmla="*/ 60590 w 418035"/>
                    <a:gd name="connsiteY14" fmla="*/ 347978 h 407086"/>
                    <a:gd name="connsiteX15" fmla="*/ 16300 w 418035"/>
                    <a:gd name="connsiteY15" fmla="*/ 283272 h 407086"/>
                    <a:gd name="connsiteX16" fmla="*/ 82 w 418035"/>
                    <a:gd name="connsiteY16" fmla="*/ 203337 h 407086"/>
                    <a:gd name="connsiteX17" fmla="*/ 44290 w 418035"/>
                    <a:gd name="connsiteY17" fmla="*/ 203337 h 407086"/>
                    <a:gd name="connsiteX18" fmla="*/ 57297 w 418035"/>
                    <a:gd name="connsiteY18" fmla="*/ 268619 h 407086"/>
                    <a:gd name="connsiteX19" fmla="*/ 92613 w 418035"/>
                    <a:gd name="connsiteY19" fmla="*/ 320730 h 407086"/>
                    <a:gd name="connsiteX20" fmla="*/ 145053 w 418035"/>
                    <a:gd name="connsiteY20" fmla="*/ 355058 h 407086"/>
                    <a:gd name="connsiteX21" fmla="*/ 209512 w 418035"/>
                    <a:gd name="connsiteY21" fmla="*/ 367489 h 407086"/>
                    <a:gd name="connsiteX22" fmla="*/ 273806 w 418035"/>
                    <a:gd name="connsiteY22" fmla="*/ 355058 h 407086"/>
                    <a:gd name="connsiteX23" fmla="*/ 326081 w 418035"/>
                    <a:gd name="connsiteY23" fmla="*/ 320730 h 407086"/>
                    <a:gd name="connsiteX24" fmla="*/ 361397 w 418035"/>
                    <a:gd name="connsiteY24" fmla="*/ 268619 h 407086"/>
                    <a:gd name="connsiteX25" fmla="*/ 374404 w 418035"/>
                    <a:gd name="connsiteY25" fmla="*/ 203337 h 407086"/>
                    <a:gd name="connsiteX26" fmla="*/ 361397 w 418035"/>
                    <a:gd name="connsiteY26" fmla="*/ 138302 h 407086"/>
                    <a:gd name="connsiteX27" fmla="*/ 325916 w 418035"/>
                    <a:gd name="connsiteY27" fmla="*/ 86439 h 407086"/>
                    <a:gd name="connsiteX28" fmla="*/ 273476 w 418035"/>
                    <a:gd name="connsiteY28" fmla="*/ 51946 h 407086"/>
                    <a:gd name="connsiteX29" fmla="*/ 209182 w 418035"/>
                    <a:gd name="connsiteY29" fmla="*/ 39350 h 407086"/>
                    <a:gd name="connsiteX30" fmla="*/ 144888 w 418035"/>
                    <a:gd name="connsiteY30" fmla="*/ 51946 h 407086"/>
                    <a:gd name="connsiteX31" fmla="*/ 92613 w 418035"/>
                    <a:gd name="connsiteY31" fmla="*/ 86439 h 407086"/>
                    <a:gd name="connsiteX32" fmla="*/ 57297 w 418035"/>
                    <a:gd name="connsiteY32" fmla="*/ 138302 h 407086"/>
                    <a:gd name="connsiteX33" fmla="*/ 44290 w 418035"/>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5" h="407086">
                      <a:moveTo>
                        <a:pt x="0" y="203337"/>
                      </a:moveTo>
                      <a:cubicBezTo>
                        <a:pt x="0" y="175101"/>
                        <a:pt x="5351" y="148592"/>
                        <a:pt x="16053" y="123813"/>
                      </a:cubicBezTo>
                      <a:cubicBezTo>
                        <a:pt x="26755" y="99034"/>
                        <a:pt x="41491" y="77466"/>
                        <a:pt x="60343" y="59108"/>
                      </a:cubicBezTo>
                      <a:cubicBezTo>
                        <a:pt x="79195" y="40832"/>
                        <a:pt x="101340" y="26343"/>
                        <a:pt x="126777" y="15806"/>
                      </a:cubicBezTo>
                      <a:cubicBezTo>
                        <a:pt x="152215" y="5269"/>
                        <a:pt x="179546" y="0"/>
                        <a:pt x="208853" y="0"/>
                      </a:cubicBezTo>
                      <a:cubicBezTo>
                        <a:pt x="238160" y="0"/>
                        <a:pt x="265821" y="5269"/>
                        <a:pt x="291258" y="15806"/>
                      </a:cubicBezTo>
                      <a:cubicBezTo>
                        <a:pt x="316696" y="26343"/>
                        <a:pt x="338841"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1" y="366254"/>
                        <a:pt x="316696" y="380743"/>
                        <a:pt x="291258" y="391280"/>
                      </a:cubicBezTo>
                      <a:cubicBezTo>
                        <a:pt x="265821" y="401817"/>
                        <a:pt x="238324" y="407086"/>
                        <a:pt x="208853" y="407086"/>
                      </a:cubicBezTo>
                      <a:cubicBezTo>
                        <a:pt x="179382" y="407086"/>
                        <a:pt x="152215" y="401817"/>
                        <a:pt x="126777" y="391280"/>
                      </a:cubicBezTo>
                      <a:cubicBezTo>
                        <a:pt x="101340" y="380743"/>
                        <a:pt x="79277" y="366254"/>
                        <a:pt x="60590" y="347978"/>
                      </a:cubicBezTo>
                      <a:cubicBezTo>
                        <a:pt x="41903" y="329703"/>
                        <a:pt x="27167" y="308134"/>
                        <a:pt x="16300" y="283272"/>
                      </a:cubicBezTo>
                      <a:cubicBezTo>
                        <a:pt x="5516" y="258494"/>
                        <a:pt x="82" y="231821"/>
                        <a:pt x="82" y="203337"/>
                      </a:cubicBezTo>
                      <a:close/>
                      <a:moveTo>
                        <a:pt x="44290" y="203337"/>
                      </a:moveTo>
                      <a:cubicBezTo>
                        <a:pt x="44290" y="226717"/>
                        <a:pt x="48653" y="248450"/>
                        <a:pt x="57297" y="268619"/>
                      </a:cubicBezTo>
                      <a:cubicBezTo>
                        <a:pt x="65941" y="288706"/>
                        <a:pt x="77713" y="306076"/>
                        <a:pt x="92613" y="320730"/>
                      </a:cubicBezTo>
                      <a:cubicBezTo>
                        <a:pt x="107514" y="335383"/>
                        <a:pt x="124966" y="346826"/>
                        <a:pt x="145053" y="355058"/>
                      </a:cubicBezTo>
                      <a:cubicBezTo>
                        <a:pt x="165140" y="363373"/>
                        <a:pt x="186626" y="367489"/>
                        <a:pt x="209512" y="367489"/>
                      </a:cubicBezTo>
                      <a:cubicBezTo>
                        <a:pt x="232397" y="367489"/>
                        <a:pt x="253801" y="363373"/>
                        <a:pt x="273806" y="355058"/>
                      </a:cubicBezTo>
                      <a:cubicBezTo>
                        <a:pt x="293810" y="346826"/>
                        <a:pt x="311180" y="335383"/>
                        <a:pt x="326081" y="320730"/>
                      </a:cubicBezTo>
                      <a:cubicBezTo>
                        <a:pt x="340981" y="306076"/>
                        <a:pt x="352753" y="288706"/>
                        <a:pt x="361397" y="268619"/>
                      </a:cubicBezTo>
                      <a:cubicBezTo>
                        <a:pt x="370041" y="248532"/>
                        <a:pt x="374404" y="226799"/>
                        <a:pt x="374404" y="203337"/>
                      </a:cubicBezTo>
                      <a:cubicBezTo>
                        <a:pt x="374404" y="179875"/>
                        <a:pt x="370041" y="158224"/>
                        <a:pt x="361397" y="138302"/>
                      </a:cubicBezTo>
                      <a:cubicBezTo>
                        <a:pt x="352753" y="118380"/>
                        <a:pt x="340899" y="101010"/>
                        <a:pt x="325916" y="86439"/>
                      </a:cubicBezTo>
                      <a:cubicBezTo>
                        <a:pt x="310933" y="71785"/>
                        <a:pt x="293398" y="60342"/>
                        <a:pt x="273476" y="51946"/>
                      </a:cubicBezTo>
                      <a:cubicBezTo>
                        <a:pt x="253472" y="43549"/>
                        <a:pt x="232068" y="39350"/>
                        <a:pt x="209182" y="39350"/>
                      </a:cubicBezTo>
                      <a:cubicBezTo>
                        <a:pt x="186296" y="39350"/>
                        <a:pt x="164893" y="43549"/>
                        <a:pt x="144888" y="51946"/>
                      </a:cubicBezTo>
                      <a:cubicBezTo>
                        <a:pt x="124884" y="60342"/>
                        <a:pt x="107514" y="71868"/>
                        <a:pt x="92613" y="86439"/>
                      </a:cubicBezTo>
                      <a:cubicBezTo>
                        <a:pt x="77713" y="101092"/>
                        <a:pt x="65941" y="118380"/>
                        <a:pt x="57297" y="138302"/>
                      </a:cubicBezTo>
                      <a:cubicBezTo>
                        <a:pt x="48653" y="158307"/>
                        <a:pt x="44290" y="179957"/>
                        <a:pt x="44290" y="203337"/>
                      </a:cubicBezTo>
                      <a:close/>
                    </a:path>
                  </a:pathLst>
                </a:custGeom>
                <a:grpFill/>
                <a:ln w="8232" cap="flat">
                  <a:noFill/>
                  <a:prstDash val="solid"/>
                  <a:miter/>
                </a:ln>
              </p:spPr>
              <p:txBody>
                <a:bodyPr rtlCol="0" anchor="ctr"/>
                <a:lstStyle/>
                <a:p>
                  <a:endParaRPr lang="en-US"/>
                </a:p>
              </p:txBody>
            </p:sp>
            <p:sp>
              <p:nvSpPr>
                <p:cNvPr id="66" name="Forma Livre: Forma 65">
                  <a:extLst>
                    <a:ext uri="{FF2B5EF4-FFF2-40B4-BE49-F238E27FC236}">
                      <a16:creationId xmlns:a16="http://schemas.microsoft.com/office/drawing/2014/main" id="{735AFE76-97B2-CEA3-6D84-D2178561B024}"/>
                    </a:ext>
                  </a:extLst>
                </p:cNvPr>
                <p:cNvSpPr/>
                <p:nvPr/>
              </p:nvSpPr>
              <p:spPr>
                <a:xfrm>
                  <a:off x="4683012"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700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651 w 452528"/>
                    <a:gd name="connsiteY24" fmla="*/ 392515 h 441743"/>
                    <a:gd name="connsiteX25" fmla="*/ 226058 w 452528"/>
                    <a:gd name="connsiteY25" fmla="*/ 407004 h 441743"/>
                    <a:gd name="connsiteX26" fmla="*/ 301796 w 452528"/>
                    <a:gd name="connsiteY26" fmla="*/ 392515 h 441743"/>
                    <a:gd name="connsiteX27" fmla="*/ 362714 w 452528"/>
                    <a:gd name="connsiteY27" fmla="*/ 352836 h 441743"/>
                    <a:gd name="connsiteX28" fmla="*/ 403135 w 452528"/>
                    <a:gd name="connsiteY28" fmla="*/ 293728 h 441743"/>
                    <a:gd name="connsiteX29" fmla="*/ 417706 w 452528"/>
                    <a:gd name="connsiteY29" fmla="*/ 220625 h 441743"/>
                    <a:gd name="connsiteX30" fmla="*/ 403135 w 452528"/>
                    <a:gd name="connsiteY30" fmla="*/ 147934 h 441743"/>
                    <a:gd name="connsiteX31" fmla="*/ 362714 w 452528"/>
                    <a:gd name="connsiteY31" fmla="*/ 88826 h 441743"/>
                    <a:gd name="connsiteX32" fmla="*/ 301796 w 452528"/>
                    <a:gd name="connsiteY32" fmla="*/ 49147 h 441743"/>
                    <a:gd name="connsiteX33" fmla="*/ 226058 w 452528"/>
                    <a:gd name="connsiteY33" fmla="*/ 34658 h 441743"/>
                    <a:gd name="connsiteX34" fmla="*/ 226882 w 452528"/>
                    <a:gd name="connsiteY34" fmla="*/ 402064 h 441743"/>
                    <a:gd name="connsiteX35" fmla="*/ 155755 w 452528"/>
                    <a:gd name="connsiteY35" fmla="*/ 388317 h 441743"/>
                    <a:gd name="connsiteX36" fmla="*/ 97717 w 452528"/>
                    <a:gd name="connsiteY36" fmla="*/ 350284 h 441743"/>
                    <a:gd name="connsiteX37" fmla="*/ 58614 w 452528"/>
                    <a:gd name="connsiteY37" fmla="*/ 292658 h 441743"/>
                    <a:gd name="connsiteX38" fmla="*/ 44207 w 452528"/>
                    <a:gd name="connsiteY38" fmla="*/ 220543 h 441743"/>
                    <a:gd name="connsiteX39" fmla="*/ 58614 w 452528"/>
                    <a:gd name="connsiteY39" fmla="*/ 148593 h 441743"/>
                    <a:gd name="connsiteX40" fmla="*/ 97635 w 452528"/>
                    <a:gd name="connsiteY40" fmla="*/ 91214 h 441743"/>
                    <a:gd name="connsiteX41" fmla="*/ 155343 w 452528"/>
                    <a:gd name="connsiteY41" fmla="*/ 53016 h 441743"/>
                    <a:gd name="connsiteX42" fmla="*/ 226388 w 452528"/>
                    <a:gd name="connsiteY42" fmla="*/ 39103 h 441743"/>
                    <a:gd name="connsiteX43" fmla="*/ 297432 w 452528"/>
                    <a:gd name="connsiteY43" fmla="*/ 53016 h 441743"/>
                    <a:gd name="connsiteX44" fmla="*/ 355305 w 452528"/>
                    <a:gd name="connsiteY44" fmla="*/ 91131 h 441743"/>
                    <a:gd name="connsiteX45" fmla="*/ 394573 w 452528"/>
                    <a:gd name="connsiteY45" fmla="*/ 148593 h 441743"/>
                    <a:gd name="connsiteX46" fmla="*/ 408979 w 452528"/>
                    <a:gd name="connsiteY46" fmla="*/ 220543 h 441743"/>
                    <a:gd name="connsiteX47" fmla="*/ 394573 w 452528"/>
                    <a:gd name="connsiteY47" fmla="*/ 292658 h 441743"/>
                    <a:gd name="connsiteX48" fmla="*/ 355470 w 452528"/>
                    <a:gd name="connsiteY48" fmla="*/ 350284 h 441743"/>
                    <a:gd name="connsiteX49" fmla="*/ 297679 w 452528"/>
                    <a:gd name="connsiteY49" fmla="*/ 388317 h 441743"/>
                    <a:gd name="connsiteX50" fmla="*/ 226717 w 452528"/>
                    <a:gd name="connsiteY50" fmla="*/ 402064 h 441743"/>
                    <a:gd name="connsiteX51" fmla="*/ 226470 w 452528"/>
                    <a:gd name="connsiteY51" fmla="*/ 73926 h 441743"/>
                    <a:gd name="connsiteX52" fmla="*/ 168926 w 452528"/>
                    <a:gd name="connsiteY52" fmla="*/ 85122 h 441743"/>
                    <a:gd name="connsiteX53" fmla="*/ 122085 w 452528"/>
                    <a:gd name="connsiteY53" fmla="*/ 115993 h 441743"/>
                    <a:gd name="connsiteX54" fmla="*/ 90555 w 452528"/>
                    <a:gd name="connsiteY54" fmla="*/ 162423 h 441743"/>
                    <a:gd name="connsiteX55" fmla="*/ 79030 w 452528"/>
                    <a:gd name="connsiteY55" fmla="*/ 220625 h 441743"/>
                    <a:gd name="connsiteX56" fmla="*/ 90555 w 452528"/>
                    <a:gd name="connsiteY56" fmla="*/ 278992 h 441743"/>
                    <a:gd name="connsiteX57" fmla="*/ 122085 w 452528"/>
                    <a:gd name="connsiteY57" fmla="*/ 325587 h 441743"/>
                    <a:gd name="connsiteX58" fmla="*/ 169009 w 452528"/>
                    <a:gd name="connsiteY58" fmla="*/ 356293 h 441743"/>
                    <a:gd name="connsiteX59" fmla="*/ 226882 w 452528"/>
                    <a:gd name="connsiteY59" fmla="*/ 367407 h 441743"/>
                    <a:gd name="connsiteX60" fmla="*/ 284507 w 452528"/>
                    <a:gd name="connsiteY60" fmla="*/ 356293 h 441743"/>
                    <a:gd name="connsiteX61" fmla="*/ 331267 w 452528"/>
                    <a:gd name="connsiteY61" fmla="*/ 325587 h 441743"/>
                    <a:gd name="connsiteX62" fmla="*/ 362796 w 452528"/>
                    <a:gd name="connsiteY62" fmla="*/ 278992 h 441743"/>
                    <a:gd name="connsiteX63" fmla="*/ 374322 w 452528"/>
                    <a:gd name="connsiteY63" fmla="*/ 220625 h 441743"/>
                    <a:gd name="connsiteX64" fmla="*/ 362796 w 452528"/>
                    <a:gd name="connsiteY64" fmla="*/ 162423 h 441743"/>
                    <a:gd name="connsiteX65" fmla="*/ 331102 w 452528"/>
                    <a:gd name="connsiteY65" fmla="*/ 116075 h 441743"/>
                    <a:gd name="connsiteX66" fmla="*/ 284014 w 452528"/>
                    <a:gd name="connsiteY66" fmla="*/ 85122 h 441743"/>
                    <a:gd name="connsiteX67" fmla="*/ 226470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3" y="413260"/>
                        <a:pt x="85863" y="397454"/>
                        <a:pt x="65694" y="377697"/>
                      </a:cubicBezTo>
                      <a:cubicBezTo>
                        <a:pt x="45442" y="357857"/>
                        <a:pt x="29307" y="334313"/>
                        <a:pt x="17700" y="307558"/>
                      </a:cubicBezTo>
                      <a:cubicBezTo>
                        <a:pt x="6010" y="280721"/>
                        <a:pt x="0" y="251496"/>
                        <a:pt x="0" y="220708"/>
                      </a:cubicBezTo>
                      <a:cubicBezTo>
                        <a:pt x="0" y="189918"/>
                        <a:pt x="5845" y="161188"/>
                        <a:pt x="17452" y="134269"/>
                      </a:cubicBezTo>
                      <a:cubicBezTo>
                        <a:pt x="28978" y="107431"/>
                        <a:pt x="45195" y="83805"/>
                        <a:pt x="65529" y="64047"/>
                      </a:cubicBezTo>
                      <a:cubicBezTo>
                        <a:pt x="85863" y="44290"/>
                        <a:pt x="109983"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463"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295"/>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651" y="392515"/>
                      </a:cubicBezTo>
                      <a:cubicBezTo>
                        <a:pt x="173866" y="402147"/>
                        <a:pt x="199221" y="407004"/>
                        <a:pt x="226058" y="407004"/>
                      </a:cubicBezTo>
                      <a:cubicBezTo>
                        <a:pt x="252896" y="407004"/>
                        <a:pt x="278580" y="402147"/>
                        <a:pt x="301796" y="392515"/>
                      </a:cubicBezTo>
                      <a:cubicBezTo>
                        <a:pt x="325092" y="382883"/>
                        <a:pt x="345591" y="369465"/>
                        <a:pt x="362714" y="352836"/>
                      </a:cubicBezTo>
                      <a:cubicBezTo>
                        <a:pt x="379837" y="336206"/>
                        <a:pt x="393421" y="316284"/>
                        <a:pt x="403135" y="293728"/>
                      </a:cubicBezTo>
                      <a:cubicBezTo>
                        <a:pt x="412849" y="271253"/>
                        <a:pt x="417706" y="246639"/>
                        <a:pt x="417706" y="220625"/>
                      </a:cubicBezTo>
                      <a:cubicBezTo>
                        <a:pt x="417706" y="194611"/>
                        <a:pt x="412766" y="170408"/>
                        <a:pt x="403135" y="147934"/>
                      </a:cubicBezTo>
                      <a:cubicBezTo>
                        <a:pt x="393421" y="125378"/>
                        <a:pt x="379837" y="105455"/>
                        <a:pt x="362714" y="88826"/>
                      </a:cubicBezTo>
                      <a:cubicBezTo>
                        <a:pt x="345591" y="72115"/>
                        <a:pt x="325092" y="58779"/>
                        <a:pt x="301796" y="49147"/>
                      </a:cubicBezTo>
                      <a:cubicBezTo>
                        <a:pt x="278580" y="39515"/>
                        <a:pt x="253060" y="34658"/>
                        <a:pt x="226058" y="34658"/>
                      </a:cubicBezTo>
                      <a:close/>
                      <a:moveTo>
                        <a:pt x="226882" y="402064"/>
                      </a:moveTo>
                      <a:cubicBezTo>
                        <a:pt x="201773" y="402064"/>
                        <a:pt x="177899" y="397454"/>
                        <a:pt x="155755" y="388317"/>
                      </a:cubicBezTo>
                      <a:cubicBezTo>
                        <a:pt x="133692" y="379261"/>
                        <a:pt x="114182" y="366418"/>
                        <a:pt x="97717" y="350284"/>
                      </a:cubicBezTo>
                      <a:cubicBezTo>
                        <a:pt x="81253" y="334148"/>
                        <a:pt x="68163" y="314802"/>
                        <a:pt x="58614" y="292658"/>
                      </a:cubicBezTo>
                      <a:cubicBezTo>
                        <a:pt x="49065" y="270513"/>
                        <a:pt x="44207" y="246227"/>
                        <a:pt x="44207" y="220543"/>
                      </a:cubicBezTo>
                      <a:cubicBezTo>
                        <a:pt x="44207" y="194858"/>
                        <a:pt x="49065" y="170655"/>
                        <a:pt x="58614" y="148593"/>
                      </a:cubicBezTo>
                      <a:cubicBezTo>
                        <a:pt x="68081" y="126695"/>
                        <a:pt x="81253" y="107349"/>
                        <a:pt x="97635" y="91214"/>
                      </a:cubicBezTo>
                      <a:cubicBezTo>
                        <a:pt x="114017" y="75078"/>
                        <a:pt x="133445" y="62236"/>
                        <a:pt x="155343" y="53016"/>
                      </a:cubicBezTo>
                      <a:cubicBezTo>
                        <a:pt x="177324" y="43796"/>
                        <a:pt x="201279" y="39103"/>
                        <a:pt x="226388" y="39103"/>
                      </a:cubicBezTo>
                      <a:cubicBezTo>
                        <a:pt x="251496" y="39103"/>
                        <a:pt x="275370" y="43796"/>
                        <a:pt x="297432" y="53016"/>
                      </a:cubicBezTo>
                      <a:cubicBezTo>
                        <a:pt x="319330" y="62236"/>
                        <a:pt x="338758" y="74996"/>
                        <a:pt x="355305" y="91131"/>
                      </a:cubicBezTo>
                      <a:cubicBezTo>
                        <a:pt x="371852" y="107267"/>
                        <a:pt x="385106" y="126612"/>
                        <a:pt x="394573" y="148593"/>
                      </a:cubicBezTo>
                      <a:cubicBezTo>
                        <a:pt x="404123" y="170655"/>
                        <a:pt x="408979" y="194858"/>
                        <a:pt x="408979" y="220543"/>
                      </a:cubicBezTo>
                      <a:cubicBezTo>
                        <a:pt x="408979" y="246227"/>
                        <a:pt x="404123" y="270430"/>
                        <a:pt x="394573" y="292658"/>
                      </a:cubicBezTo>
                      <a:cubicBezTo>
                        <a:pt x="385024" y="314720"/>
                        <a:pt x="371934" y="334148"/>
                        <a:pt x="355470" y="350284"/>
                      </a:cubicBezTo>
                      <a:cubicBezTo>
                        <a:pt x="339087" y="366418"/>
                        <a:pt x="319577" y="379179"/>
                        <a:pt x="297679" y="388317"/>
                      </a:cubicBezTo>
                      <a:cubicBezTo>
                        <a:pt x="275699" y="397454"/>
                        <a:pt x="251826" y="402064"/>
                        <a:pt x="226717" y="402064"/>
                      </a:cubicBezTo>
                      <a:close/>
                      <a:moveTo>
                        <a:pt x="226470" y="73926"/>
                      </a:moveTo>
                      <a:cubicBezTo>
                        <a:pt x="205972" y="73926"/>
                        <a:pt x="186626" y="77713"/>
                        <a:pt x="168926" y="85122"/>
                      </a:cubicBezTo>
                      <a:cubicBezTo>
                        <a:pt x="151063" y="92613"/>
                        <a:pt x="135339" y="102986"/>
                        <a:pt x="122085" y="115993"/>
                      </a:cubicBezTo>
                      <a:cubicBezTo>
                        <a:pt x="108913" y="129000"/>
                        <a:pt x="98293" y="144641"/>
                        <a:pt x="90555" y="162423"/>
                      </a:cubicBezTo>
                      <a:cubicBezTo>
                        <a:pt x="82899" y="180123"/>
                        <a:pt x="79030" y="199715"/>
                        <a:pt x="79030" y="220625"/>
                      </a:cubicBezTo>
                      <a:cubicBezTo>
                        <a:pt x="79030" y="241535"/>
                        <a:pt x="82899" y="261210"/>
                        <a:pt x="90555" y="278992"/>
                      </a:cubicBezTo>
                      <a:cubicBezTo>
                        <a:pt x="98293" y="296938"/>
                        <a:pt x="108831" y="312580"/>
                        <a:pt x="122085" y="325587"/>
                      </a:cubicBezTo>
                      <a:cubicBezTo>
                        <a:pt x="135256" y="338594"/>
                        <a:pt x="151063" y="348884"/>
                        <a:pt x="169009" y="356293"/>
                      </a:cubicBezTo>
                      <a:cubicBezTo>
                        <a:pt x="186873" y="363702"/>
                        <a:pt x="206383" y="367407"/>
                        <a:pt x="226882" y="367407"/>
                      </a:cubicBezTo>
                      <a:cubicBezTo>
                        <a:pt x="247380" y="367407"/>
                        <a:pt x="266808" y="363702"/>
                        <a:pt x="284507" y="356293"/>
                      </a:cubicBezTo>
                      <a:cubicBezTo>
                        <a:pt x="302289" y="348884"/>
                        <a:pt x="318013" y="338594"/>
                        <a:pt x="331267" y="325587"/>
                      </a:cubicBezTo>
                      <a:cubicBezTo>
                        <a:pt x="344439" y="312662"/>
                        <a:pt x="355058" y="296938"/>
                        <a:pt x="362796" y="278992"/>
                      </a:cubicBezTo>
                      <a:cubicBezTo>
                        <a:pt x="370452" y="261128"/>
                        <a:pt x="374322" y="241535"/>
                        <a:pt x="374322" y="220625"/>
                      </a:cubicBezTo>
                      <a:cubicBezTo>
                        <a:pt x="374322" y="199715"/>
                        <a:pt x="370452" y="180123"/>
                        <a:pt x="362796" y="162423"/>
                      </a:cubicBezTo>
                      <a:cubicBezTo>
                        <a:pt x="355058" y="144641"/>
                        <a:pt x="344439" y="129082"/>
                        <a:pt x="331102" y="116075"/>
                      </a:cubicBezTo>
                      <a:cubicBezTo>
                        <a:pt x="317684" y="103068"/>
                        <a:pt x="301878" y="92613"/>
                        <a:pt x="284014" y="85122"/>
                      </a:cubicBezTo>
                      <a:cubicBezTo>
                        <a:pt x="266314" y="77630"/>
                        <a:pt x="246886" y="73926"/>
                        <a:pt x="226470" y="73926"/>
                      </a:cubicBezTo>
                      <a:close/>
                    </a:path>
                  </a:pathLst>
                </a:custGeom>
                <a:grpFill/>
                <a:ln w="8232" cap="flat">
                  <a:noFill/>
                  <a:prstDash val="solid"/>
                  <a:miter/>
                </a:ln>
              </p:spPr>
              <p:txBody>
                <a:bodyPr rtlCol="0" anchor="ctr"/>
                <a:lstStyle/>
                <a:p>
                  <a:endParaRPr lang="en-US"/>
                </a:p>
              </p:txBody>
            </p:sp>
          </p:grpSp>
          <p:grpSp>
            <p:nvGrpSpPr>
              <p:cNvPr id="32" name="Gráfico 23">
                <a:extLst>
                  <a:ext uri="{FF2B5EF4-FFF2-40B4-BE49-F238E27FC236}">
                    <a16:creationId xmlns:a16="http://schemas.microsoft.com/office/drawing/2014/main" id="{A0BAAC0C-7DDA-C50A-FC74-1A8CDFBEFD1B}"/>
                  </a:ext>
                </a:extLst>
              </p:cNvPr>
              <p:cNvGrpSpPr/>
              <p:nvPr/>
            </p:nvGrpSpPr>
            <p:grpSpPr>
              <a:xfrm>
                <a:off x="5709659" y="5025814"/>
                <a:ext cx="561941" cy="574201"/>
                <a:chOff x="5709659" y="5025814"/>
                <a:chExt cx="561941" cy="574201"/>
              </a:xfrm>
              <a:grpFill/>
            </p:grpSpPr>
            <p:sp>
              <p:nvSpPr>
                <p:cNvPr id="63" name="Forma Livre: Forma 62">
                  <a:extLst>
                    <a:ext uri="{FF2B5EF4-FFF2-40B4-BE49-F238E27FC236}">
                      <a16:creationId xmlns:a16="http://schemas.microsoft.com/office/drawing/2014/main" id="{EC171778-5DB3-DF51-E3AD-E84B78CDAF3C}"/>
                    </a:ext>
                  </a:extLst>
                </p:cNvPr>
                <p:cNvSpPr/>
                <p:nvPr/>
              </p:nvSpPr>
              <p:spPr>
                <a:xfrm>
                  <a:off x="5727194" y="5042855"/>
                  <a:ext cx="526948" cy="539707"/>
                </a:xfrm>
                <a:custGeom>
                  <a:avLst/>
                  <a:gdLst>
                    <a:gd name="connsiteX0" fmla="*/ 526454 w 526948"/>
                    <a:gd name="connsiteY0" fmla="*/ 163905 h 539707"/>
                    <a:gd name="connsiteX1" fmla="*/ 479530 w 526948"/>
                    <a:gd name="connsiteY1" fmla="*/ 163905 h 539707"/>
                    <a:gd name="connsiteX2" fmla="*/ 444213 w 526948"/>
                    <a:gd name="connsiteY2" fmla="*/ 112782 h 539707"/>
                    <a:gd name="connsiteX3" fmla="*/ 396549 w 526948"/>
                    <a:gd name="connsiteY3" fmla="*/ 73844 h 539707"/>
                    <a:gd name="connsiteX4" fmla="*/ 339334 w 526948"/>
                    <a:gd name="connsiteY4" fmla="*/ 49064 h 539707"/>
                    <a:gd name="connsiteX5" fmla="*/ 275452 w 526948"/>
                    <a:gd name="connsiteY5" fmla="*/ 40256 h 539707"/>
                    <a:gd name="connsiteX6" fmla="*/ 185555 w 526948"/>
                    <a:gd name="connsiteY6" fmla="*/ 57955 h 539707"/>
                    <a:gd name="connsiteX7" fmla="*/ 112124 w 526948"/>
                    <a:gd name="connsiteY7" fmla="*/ 106773 h 539707"/>
                    <a:gd name="connsiteX8" fmla="*/ 62730 w 526948"/>
                    <a:gd name="connsiteY8" fmla="*/ 179875 h 539707"/>
                    <a:gd name="connsiteX9" fmla="*/ 44619 w 526948"/>
                    <a:gd name="connsiteY9" fmla="*/ 270348 h 539707"/>
                    <a:gd name="connsiteX10" fmla="*/ 62730 w 526948"/>
                    <a:gd name="connsiteY10" fmla="*/ 360409 h 539707"/>
                    <a:gd name="connsiteX11" fmla="*/ 112124 w 526948"/>
                    <a:gd name="connsiteY11" fmla="*/ 433265 h 539707"/>
                    <a:gd name="connsiteX12" fmla="*/ 185555 w 526948"/>
                    <a:gd name="connsiteY12" fmla="*/ 481918 h 539707"/>
                    <a:gd name="connsiteX13" fmla="*/ 275452 w 526948"/>
                    <a:gd name="connsiteY13" fmla="*/ 499617 h 539707"/>
                    <a:gd name="connsiteX14" fmla="*/ 339005 w 526948"/>
                    <a:gd name="connsiteY14" fmla="*/ 491055 h 539707"/>
                    <a:gd name="connsiteX15" fmla="*/ 396219 w 526948"/>
                    <a:gd name="connsiteY15" fmla="*/ 466441 h 539707"/>
                    <a:gd name="connsiteX16" fmla="*/ 444131 w 526948"/>
                    <a:gd name="connsiteY16" fmla="*/ 427502 h 539707"/>
                    <a:gd name="connsiteX17" fmla="*/ 479612 w 526948"/>
                    <a:gd name="connsiteY17" fmla="*/ 376380 h 539707"/>
                    <a:gd name="connsiteX18" fmla="*/ 526948 w 526948"/>
                    <a:gd name="connsiteY18" fmla="*/ 376380 h 539707"/>
                    <a:gd name="connsiteX19" fmla="*/ 485539 w 526948"/>
                    <a:gd name="connsiteY19" fmla="*/ 444461 h 539707"/>
                    <a:gd name="connsiteX20" fmla="*/ 426185 w 526948"/>
                    <a:gd name="connsiteY20" fmla="*/ 495994 h 539707"/>
                    <a:gd name="connsiteX21" fmla="*/ 354482 w 526948"/>
                    <a:gd name="connsiteY21" fmla="*/ 528430 h 539707"/>
                    <a:gd name="connsiteX22" fmla="*/ 275534 w 526948"/>
                    <a:gd name="connsiteY22" fmla="*/ 539708 h 539707"/>
                    <a:gd name="connsiteX23" fmla="*/ 168103 w 526948"/>
                    <a:gd name="connsiteY23" fmla="*/ 518716 h 539707"/>
                    <a:gd name="connsiteX24" fmla="*/ 80511 w 526948"/>
                    <a:gd name="connsiteY24" fmla="*/ 461254 h 539707"/>
                    <a:gd name="connsiteX25" fmla="*/ 21569 w 526948"/>
                    <a:gd name="connsiteY25" fmla="*/ 375556 h 539707"/>
                    <a:gd name="connsiteX26" fmla="*/ 0 w 526948"/>
                    <a:gd name="connsiteY26" fmla="*/ 270266 h 539707"/>
                    <a:gd name="connsiteX27" fmla="*/ 21569 w 526948"/>
                    <a:gd name="connsiteY27" fmla="*/ 164152 h 539707"/>
                    <a:gd name="connsiteX28" fmla="*/ 80511 w 526948"/>
                    <a:gd name="connsiteY28" fmla="*/ 78454 h 539707"/>
                    <a:gd name="connsiteX29" fmla="*/ 168103 w 526948"/>
                    <a:gd name="connsiteY29" fmla="*/ 20992 h 539707"/>
                    <a:gd name="connsiteX30" fmla="*/ 275534 w 526948"/>
                    <a:gd name="connsiteY30" fmla="*/ 0 h 539707"/>
                    <a:gd name="connsiteX31" fmla="*/ 354482 w 526948"/>
                    <a:gd name="connsiteY31" fmla="*/ 11278 h 539707"/>
                    <a:gd name="connsiteX32" fmla="*/ 426185 w 526948"/>
                    <a:gd name="connsiteY32" fmla="*/ 43549 h 539707"/>
                    <a:gd name="connsiteX33" fmla="*/ 485293 w 526948"/>
                    <a:gd name="connsiteY33" fmla="*/ 94836 h 539707"/>
                    <a:gd name="connsiteX34" fmla="*/ 526536 w 526948"/>
                    <a:gd name="connsiteY34" fmla="*/ 163740 h 5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6948" h="539707">
                      <a:moveTo>
                        <a:pt x="526454" y="163905"/>
                      </a:moveTo>
                      <a:lnTo>
                        <a:pt x="479530" y="163905"/>
                      </a:lnTo>
                      <a:cubicBezTo>
                        <a:pt x="470145" y="145053"/>
                        <a:pt x="458373" y="128012"/>
                        <a:pt x="444213" y="112782"/>
                      </a:cubicBezTo>
                      <a:cubicBezTo>
                        <a:pt x="430136" y="97553"/>
                        <a:pt x="414166" y="84545"/>
                        <a:pt x="396549" y="73844"/>
                      </a:cubicBezTo>
                      <a:cubicBezTo>
                        <a:pt x="378849" y="63141"/>
                        <a:pt x="359751" y="54909"/>
                        <a:pt x="339334" y="49064"/>
                      </a:cubicBezTo>
                      <a:cubicBezTo>
                        <a:pt x="318836" y="43219"/>
                        <a:pt x="297515" y="40256"/>
                        <a:pt x="275452" y="40256"/>
                      </a:cubicBezTo>
                      <a:cubicBezTo>
                        <a:pt x="243675" y="40256"/>
                        <a:pt x="213710" y="46183"/>
                        <a:pt x="185555" y="57955"/>
                      </a:cubicBezTo>
                      <a:cubicBezTo>
                        <a:pt x="157483" y="69810"/>
                        <a:pt x="132951" y="86110"/>
                        <a:pt x="112124" y="106773"/>
                      </a:cubicBezTo>
                      <a:cubicBezTo>
                        <a:pt x="91296" y="127518"/>
                        <a:pt x="74749" y="151885"/>
                        <a:pt x="62730" y="179875"/>
                      </a:cubicBezTo>
                      <a:cubicBezTo>
                        <a:pt x="50628" y="207865"/>
                        <a:pt x="44619" y="237995"/>
                        <a:pt x="44619" y="270348"/>
                      </a:cubicBezTo>
                      <a:cubicBezTo>
                        <a:pt x="44619" y="302701"/>
                        <a:pt x="50628" y="332419"/>
                        <a:pt x="62730" y="360409"/>
                      </a:cubicBezTo>
                      <a:cubicBezTo>
                        <a:pt x="74831" y="388398"/>
                        <a:pt x="91296" y="412684"/>
                        <a:pt x="112124" y="433265"/>
                      </a:cubicBezTo>
                      <a:cubicBezTo>
                        <a:pt x="132951" y="453845"/>
                        <a:pt x="157483" y="470063"/>
                        <a:pt x="185555" y="481918"/>
                      </a:cubicBezTo>
                      <a:cubicBezTo>
                        <a:pt x="213628" y="493772"/>
                        <a:pt x="243593" y="499617"/>
                        <a:pt x="275452" y="499617"/>
                      </a:cubicBezTo>
                      <a:cubicBezTo>
                        <a:pt x="297350" y="499617"/>
                        <a:pt x="318507" y="496736"/>
                        <a:pt x="339005" y="491055"/>
                      </a:cubicBezTo>
                      <a:cubicBezTo>
                        <a:pt x="359503" y="485293"/>
                        <a:pt x="378602" y="477143"/>
                        <a:pt x="396219" y="466441"/>
                      </a:cubicBezTo>
                      <a:cubicBezTo>
                        <a:pt x="413919" y="455739"/>
                        <a:pt x="429889" y="442814"/>
                        <a:pt x="444131" y="427502"/>
                      </a:cubicBezTo>
                      <a:cubicBezTo>
                        <a:pt x="458373" y="412272"/>
                        <a:pt x="470228" y="395231"/>
                        <a:pt x="479612" y="376380"/>
                      </a:cubicBezTo>
                      <a:lnTo>
                        <a:pt x="526948" y="376380"/>
                      </a:lnTo>
                      <a:cubicBezTo>
                        <a:pt x="516740" y="401570"/>
                        <a:pt x="502992" y="424292"/>
                        <a:pt x="485539" y="444461"/>
                      </a:cubicBezTo>
                      <a:cubicBezTo>
                        <a:pt x="468087" y="464712"/>
                        <a:pt x="448329" y="481835"/>
                        <a:pt x="426185" y="495994"/>
                      </a:cubicBezTo>
                      <a:cubicBezTo>
                        <a:pt x="404040" y="510154"/>
                        <a:pt x="380166" y="520938"/>
                        <a:pt x="354482" y="528430"/>
                      </a:cubicBezTo>
                      <a:cubicBezTo>
                        <a:pt x="328797" y="535921"/>
                        <a:pt x="302454" y="539708"/>
                        <a:pt x="275534" y="539708"/>
                      </a:cubicBezTo>
                      <a:cubicBezTo>
                        <a:pt x="237337" y="539708"/>
                        <a:pt x="201526" y="532711"/>
                        <a:pt x="168103" y="518716"/>
                      </a:cubicBezTo>
                      <a:cubicBezTo>
                        <a:pt x="134680" y="504721"/>
                        <a:pt x="105455" y="485622"/>
                        <a:pt x="80511" y="461254"/>
                      </a:cubicBezTo>
                      <a:cubicBezTo>
                        <a:pt x="55568" y="436969"/>
                        <a:pt x="35893" y="408403"/>
                        <a:pt x="21569" y="375556"/>
                      </a:cubicBezTo>
                      <a:cubicBezTo>
                        <a:pt x="7162" y="342709"/>
                        <a:pt x="0" y="307640"/>
                        <a:pt x="0" y="270266"/>
                      </a:cubicBezTo>
                      <a:cubicBezTo>
                        <a:pt x="0" y="232891"/>
                        <a:pt x="7162" y="196998"/>
                        <a:pt x="21569" y="164152"/>
                      </a:cubicBezTo>
                      <a:cubicBezTo>
                        <a:pt x="35975" y="131305"/>
                        <a:pt x="55568" y="102821"/>
                        <a:pt x="80511" y="78454"/>
                      </a:cubicBezTo>
                      <a:cubicBezTo>
                        <a:pt x="105455" y="54168"/>
                        <a:pt x="134598" y="34987"/>
                        <a:pt x="168103" y="20992"/>
                      </a:cubicBezTo>
                      <a:cubicBezTo>
                        <a:pt x="201526" y="6997"/>
                        <a:pt x="237337" y="0"/>
                        <a:pt x="275534" y="0"/>
                      </a:cubicBezTo>
                      <a:cubicBezTo>
                        <a:pt x="302536" y="0"/>
                        <a:pt x="328797" y="3787"/>
                        <a:pt x="354482" y="11278"/>
                      </a:cubicBezTo>
                      <a:cubicBezTo>
                        <a:pt x="380166" y="18770"/>
                        <a:pt x="404122" y="29554"/>
                        <a:pt x="426185" y="43549"/>
                      </a:cubicBezTo>
                      <a:cubicBezTo>
                        <a:pt x="448329" y="57544"/>
                        <a:pt x="468005" y="74667"/>
                        <a:pt x="485293" y="94836"/>
                      </a:cubicBezTo>
                      <a:cubicBezTo>
                        <a:pt x="502580" y="115087"/>
                        <a:pt x="516328" y="137973"/>
                        <a:pt x="526536" y="163740"/>
                      </a:cubicBezTo>
                      <a:close/>
                    </a:path>
                  </a:pathLst>
                </a:custGeom>
                <a:grpFill/>
                <a:ln w="8232" cap="flat">
                  <a:noFill/>
                  <a:prstDash val="solid"/>
                  <a:miter/>
                </a:ln>
              </p:spPr>
              <p:txBody>
                <a:bodyPr rtlCol="0" anchor="ctr"/>
                <a:lstStyle/>
                <a:p>
                  <a:endParaRPr lang="en-US"/>
                </a:p>
              </p:txBody>
            </p:sp>
            <p:sp>
              <p:nvSpPr>
                <p:cNvPr id="64" name="Forma Livre: Forma 63">
                  <a:extLst>
                    <a:ext uri="{FF2B5EF4-FFF2-40B4-BE49-F238E27FC236}">
                      <a16:creationId xmlns:a16="http://schemas.microsoft.com/office/drawing/2014/main" id="{BE99E9DB-A2FE-A606-6086-C9834785FE64}"/>
                    </a:ext>
                  </a:extLst>
                </p:cNvPr>
                <p:cNvSpPr/>
                <p:nvPr/>
              </p:nvSpPr>
              <p:spPr>
                <a:xfrm>
                  <a:off x="5709659" y="5025814"/>
                  <a:ext cx="561941" cy="574201"/>
                </a:xfrm>
                <a:custGeom>
                  <a:avLst/>
                  <a:gdLst>
                    <a:gd name="connsiteX0" fmla="*/ 292905 w 561941"/>
                    <a:gd name="connsiteY0" fmla="*/ 574201 h 574201"/>
                    <a:gd name="connsiteX1" fmla="*/ 178805 w 561941"/>
                    <a:gd name="connsiteY1" fmla="*/ 551892 h 574201"/>
                    <a:gd name="connsiteX2" fmla="*/ 85780 w 561941"/>
                    <a:gd name="connsiteY2" fmla="*/ 490890 h 574201"/>
                    <a:gd name="connsiteX3" fmla="*/ 23050 w 561941"/>
                    <a:gd name="connsiteY3" fmla="*/ 399760 h 574201"/>
                    <a:gd name="connsiteX4" fmla="*/ 0 w 561941"/>
                    <a:gd name="connsiteY4" fmla="*/ 287471 h 574201"/>
                    <a:gd name="connsiteX5" fmla="*/ 23050 w 561941"/>
                    <a:gd name="connsiteY5" fmla="*/ 174442 h 574201"/>
                    <a:gd name="connsiteX6" fmla="*/ 85780 w 561941"/>
                    <a:gd name="connsiteY6" fmla="*/ 83311 h 574201"/>
                    <a:gd name="connsiteX7" fmla="*/ 178805 w 561941"/>
                    <a:gd name="connsiteY7" fmla="*/ 22309 h 574201"/>
                    <a:gd name="connsiteX8" fmla="*/ 292905 w 561941"/>
                    <a:gd name="connsiteY8" fmla="*/ 0 h 574201"/>
                    <a:gd name="connsiteX9" fmla="*/ 376791 w 561941"/>
                    <a:gd name="connsiteY9" fmla="*/ 11937 h 574201"/>
                    <a:gd name="connsiteX10" fmla="*/ 452940 w 561941"/>
                    <a:gd name="connsiteY10" fmla="*/ 46183 h 574201"/>
                    <a:gd name="connsiteX11" fmla="*/ 515999 w 561941"/>
                    <a:gd name="connsiteY11" fmla="*/ 100928 h 574201"/>
                    <a:gd name="connsiteX12" fmla="*/ 560124 w 561941"/>
                    <a:gd name="connsiteY12" fmla="*/ 174689 h 574201"/>
                    <a:gd name="connsiteX13" fmla="*/ 558313 w 561941"/>
                    <a:gd name="connsiteY13" fmla="*/ 190824 h 574201"/>
                    <a:gd name="connsiteX14" fmla="*/ 543989 w 561941"/>
                    <a:gd name="connsiteY14" fmla="*/ 198398 h 574201"/>
                    <a:gd name="connsiteX15" fmla="*/ 497065 w 561941"/>
                    <a:gd name="connsiteY15" fmla="*/ 198398 h 574201"/>
                    <a:gd name="connsiteX16" fmla="*/ 481506 w 561941"/>
                    <a:gd name="connsiteY16" fmla="*/ 188766 h 574201"/>
                    <a:gd name="connsiteX17" fmla="*/ 448988 w 561941"/>
                    <a:gd name="connsiteY17" fmla="*/ 141677 h 574201"/>
                    <a:gd name="connsiteX18" fmla="*/ 405028 w 561941"/>
                    <a:gd name="connsiteY18" fmla="*/ 105785 h 574201"/>
                    <a:gd name="connsiteX19" fmla="*/ 352012 w 561941"/>
                    <a:gd name="connsiteY19" fmla="*/ 82817 h 574201"/>
                    <a:gd name="connsiteX20" fmla="*/ 292905 w 561941"/>
                    <a:gd name="connsiteY20" fmla="*/ 74749 h 574201"/>
                    <a:gd name="connsiteX21" fmla="*/ 209758 w 561941"/>
                    <a:gd name="connsiteY21" fmla="*/ 91131 h 574201"/>
                    <a:gd name="connsiteX22" fmla="*/ 141842 w 561941"/>
                    <a:gd name="connsiteY22" fmla="*/ 136244 h 574201"/>
                    <a:gd name="connsiteX23" fmla="*/ 96153 w 561941"/>
                    <a:gd name="connsiteY23" fmla="*/ 203913 h 574201"/>
                    <a:gd name="connsiteX24" fmla="*/ 79441 w 561941"/>
                    <a:gd name="connsiteY24" fmla="*/ 287471 h 574201"/>
                    <a:gd name="connsiteX25" fmla="*/ 96153 w 561941"/>
                    <a:gd name="connsiteY25" fmla="*/ 370617 h 574201"/>
                    <a:gd name="connsiteX26" fmla="*/ 141842 w 561941"/>
                    <a:gd name="connsiteY26" fmla="*/ 438039 h 574201"/>
                    <a:gd name="connsiteX27" fmla="*/ 209841 w 561941"/>
                    <a:gd name="connsiteY27" fmla="*/ 483070 h 574201"/>
                    <a:gd name="connsiteX28" fmla="*/ 292986 w 561941"/>
                    <a:gd name="connsiteY28" fmla="*/ 499452 h 574201"/>
                    <a:gd name="connsiteX29" fmla="*/ 351847 w 561941"/>
                    <a:gd name="connsiteY29" fmla="*/ 491467 h 574201"/>
                    <a:gd name="connsiteX30" fmla="*/ 404781 w 561941"/>
                    <a:gd name="connsiteY30" fmla="*/ 468746 h 574201"/>
                    <a:gd name="connsiteX31" fmla="*/ 448988 w 561941"/>
                    <a:gd name="connsiteY31" fmla="*/ 432853 h 574201"/>
                    <a:gd name="connsiteX32" fmla="*/ 481671 w 561941"/>
                    <a:gd name="connsiteY32" fmla="*/ 385765 h 574201"/>
                    <a:gd name="connsiteX33" fmla="*/ 497229 w 561941"/>
                    <a:gd name="connsiteY33" fmla="*/ 376132 h 574201"/>
                    <a:gd name="connsiteX34" fmla="*/ 544565 w 561941"/>
                    <a:gd name="connsiteY34" fmla="*/ 376132 h 574201"/>
                    <a:gd name="connsiteX35" fmla="*/ 558971 w 561941"/>
                    <a:gd name="connsiteY35" fmla="*/ 383789 h 574201"/>
                    <a:gd name="connsiteX36" fmla="*/ 560700 w 561941"/>
                    <a:gd name="connsiteY36" fmla="*/ 400006 h 574201"/>
                    <a:gd name="connsiteX37" fmla="*/ 516328 w 561941"/>
                    <a:gd name="connsiteY37" fmla="*/ 472944 h 574201"/>
                    <a:gd name="connsiteX38" fmla="*/ 453187 w 561941"/>
                    <a:gd name="connsiteY38" fmla="*/ 527771 h 574201"/>
                    <a:gd name="connsiteX39" fmla="*/ 376956 w 561941"/>
                    <a:gd name="connsiteY39" fmla="*/ 562265 h 574201"/>
                    <a:gd name="connsiteX40" fmla="*/ 293069 w 561941"/>
                    <a:gd name="connsiteY40" fmla="*/ 574201 h 574201"/>
                    <a:gd name="connsiteX41" fmla="*/ 292905 w 561941"/>
                    <a:gd name="connsiteY41" fmla="*/ 34658 h 574201"/>
                    <a:gd name="connsiteX42" fmla="*/ 192223 w 561941"/>
                    <a:gd name="connsiteY42" fmla="*/ 54333 h 574201"/>
                    <a:gd name="connsiteX43" fmla="*/ 110065 w 561941"/>
                    <a:gd name="connsiteY43" fmla="*/ 108172 h 574201"/>
                    <a:gd name="connsiteX44" fmla="*/ 54909 w 561941"/>
                    <a:gd name="connsiteY44" fmla="*/ 188355 h 574201"/>
                    <a:gd name="connsiteX45" fmla="*/ 34822 w 561941"/>
                    <a:gd name="connsiteY45" fmla="*/ 287471 h 574201"/>
                    <a:gd name="connsiteX46" fmla="*/ 54909 w 561941"/>
                    <a:gd name="connsiteY46" fmla="*/ 385847 h 574201"/>
                    <a:gd name="connsiteX47" fmla="*/ 110065 w 561941"/>
                    <a:gd name="connsiteY47" fmla="*/ 466029 h 574201"/>
                    <a:gd name="connsiteX48" fmla="*/ 192223 w 561941"/>
                    <a:gd name="connsiteY48" fmla="*/ 519868 h 574201"/>
                    <a:gd name="connsiteX49" fmla="*/ 292905 w 561941"/>
                    <a:gd name="connsiteY49" fmla="*/ 539543 h 574201"/>
                    <a:gd name="connsiteX50" fmla="*/ 366995 w 561941"/>
                    <a:gd name="connsiteY50" fmla="*/ 529006 h 574201"/>
                    <a:gd name="connsiteX51" fmla="*/ 434253 w 561941"/>
                    <a:gd name="connsiteY51" fmla="*/ 498629 h 574201"/>
                    <a:gd name="connsiteX52" fmla="*/ 489738 w 561941"/>
                    <a:gd name="connsiteY52" fmla="*/ 450388 h 574201"/>
                    <a:gd name="connsiteX53" fmla="*/ 516987 w 561941"/>
                    <a:gd name="connsiteY53" fmla="*/ 410955 h 574201"/>
                    <a:gd name="connsiteX54" fmla="*/ 507519 w 561941"/>
                    <a:gd name="connsiteY54" fmla="*/ 410955 h 574201"/>
                    <a:gd name="connsiteX55" fmla="*/ 474261 w 561941"/>
                    <a:gd name="connsiteY55" fmla="*/ 456562 h 574201"/>
                    <a:gd name="connsiteX56" fmla="*/ 422645 w 561941"/>
                    <a:gd name="connsiteY56" fmla="*/ 498464 h 574201"/>
                    <a:gd name="connsiteX57" fmla="*/ 361150 w 561941"/>
                    <a:gd name="connsiteY57" fmla="*/ 524972 h 574201"/>
                    <a:gd name="connsiteX58" fmla="*/ 292905 w 561941"/>
                    <a:gd name="connsiteY58" fmla="*/ 534192 h 574201"/>
                    <a:gd name="connsiteX59" fmla="*/ 196340 w 561941"/>
                    <a:gd name="connsiteY59" fmla="*/ 515093 h 574201"/>
                    <a:gd name="connsiteX60" fmla="*/ 117392 w 561941"/>
                    <a:gd name="connsiteY60" fmla="*/ 462819 h 574201"/>
                    <a:gd name="connsiteX61" fmla="*/ 64212 w 561941"/>
                    <a:gd name="connsiteY61" fmla="*/ 384447 h 574201"/>
                    <a:gd name="connsiteX62" fmla="*/ 44701 w 561941"/>
                    <a:gd name="connsiteY62" fmla="*/ 287471 h 574201"/>
                    <a:gd name="connsiteX63" fmla="*/ 64212 w 561941"/>
                    <a:gd name="connsiteY63" fmla="*/ 190166 h 574201"/>
                    <a:gd name="connsiteX64" fmla="*/ 117310 w 561941"/>
                    <a:gd name="connsiteY64" fmla="*/ 111630 h 574201"/>
                    <a:gd name="connsiteX65" fmla="*/ 196257 w 561941"/>
                    <a:gd name="connsiteY65" fmla="*/ 59108 h 574201"/>
                    <a:gd name="connsiteX66" fmla="*/ 292822 w 561941"/>
                    <a:gd name="connsiteY66" fmla="*/ 40009 h 574201"/>
                    <a:gd name="connsiteX67" fmla="*/ 361479 w 561941"/>
                    <a:gd name="connsiteY67" fmla="*/ 49476 h 574201"/>
                    <a:gd name="connsiteX68" fmla="*/ 422892 w 561941"/>
                    <a:gd name="connsiteY68" fmla="*/ 76149 h 574201"/>
                    <a:gd name="connsiteX69" fmla="*/ 474344 w 561941"/>
                    <a:gd name="connsiteY69" fmla="*/ 118133 h 574201"/>
                    <a:gd name="connsiteX70" fmla="*/ 507355 w 561941"/>
                    <a:gd name="connsiteY70" fmla="*/ 163658 h 574201"/>
                    <a:gd name="connsiteX71" fmla="*/ 516740 w 561941"/>
                    <a:gd name="connsiteY71" fmla="*/ 163658 h 574201"/>
                    <a:gd name="connsiteX72" fmla="*/ 489409 w 561941"/>
                    <a:gd name="connsiteY72" fmla="*/ 123484 h 574201"/>
                    <a:gd name="connsiteX73" fmla="*/ 434170 w 561941"/>
                    <a:gd name="connsiteY73" fmla="*/ 75572 h 574201"/>
                    <a:gd name="connsiteX74" fmla="*/ 366830 w 561941"/>
                    <a:gd name="connsiteY74" fmla="*/ 45278 h 574201"/>
                    <a:gd name="connsiteX75" fmla="*/ 292740 w 561941"/>
                    <a:gd name="connsiteY75" fmla="*/ 34740 h 5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1941" h="574201">
                      <a:moveTo>
                        <a:pt x="292905" y="574201"/>
                      </a:moveTo>
                      <a:cubicBezTo>
                        <a:pt x="252649" y="574201"/>
                        <a:pt x="214204" y="566710"/>
                        <a:pt x="178805" y="551892"/>
                      </a:cubicBezTo>
                      <a:cubicBezTo>
                        <a:pt x="143489" y="537156"/>
                        <a:pt x="112206" y="516575"/>
                        <a:pt x="85780" y="490890"/>
                      </a:cubicBezTo>
                      <a:cubicBezTo>
                        <a:pt x="59355" y="465123"/>
                        <a:pt x="38280" y="434500"/>
                        <a:pt x="23050" y="399760"/>
                      </a:cubicBezTo>
                      <a:cubicBezTo>
                        <a:pt x="7738" y="364854"/>
                        <a:pt x="0" y="327151"/>
                        <a:pt x="0" y="287471"/>
                      </a:cubicBezTo>
                      <a:cubicBezTo>
                        <a:pt x="0" y="247792"/>
                        <a:pt x="7738" y="209265"/>
                        <a:pt x="23050" y="174442"/>
                      </a:cubicBezTo>
                      <a:cubicBezTo>
                        <a:pt x="38280" y="139702"/>
                        <a:pt x="59355" y="109078"/>
                        <a:pt x="85780" y="83311"/>
                      </a:cubicBezTo>
                      <a:cubicBezTo>
                        <a:pt x="112206" y="57626"/>
                        <a:pt x="143489" y="37045"/>
                        <a:pt x="178805" y="22309"/>
                      </a:cubicBezTo>
                      <a:cubicBezTo>
                        <a:pt x="214204" y="7491"/>
                        <a:pt x="252649" y="0"/>
                        <a:pt x="292905" y="0"/>
                      </a:cubicBezTo>
                      <a:cubicBezTo>
                        <a:pt x="321388" y="0"/>
                        <a:pt x="349543" y="4034"/>
                        <a:pt x="376791" y="11937"/>
                      </a:cubicBezTo>
                      <a:cubicBezTo>
                        <a:pt x="403958" y="19840"/>
                        <a:pt x="429560" y="31365"/>
                        <a:pt x="452940" y="46183"/>
                      </a:cubicBezTo>
                      <a:cubicBezTo>
                        <a:pt x="476402" y="61001"/>
                        <a:pt x="497641" y="79441"/>
                        <a:pt x="515999" y="100928"/>
                      </a:cubicBezTo>
                      <a:cubicBezTo>
                        <a:pt x="534439" y="122496"/>
                        <a:pt x="549340" y="147358"/>
                        <a:pt x="560124" y="174689"/>
                      </a:cubicBezTo>
                      <a:cubicBezTo>
                        <a:pt x="562264" y="180040"/>
                        <a:pt x="561606" y="186050"/>
                        <a:pt x="558313" y="190824"/>
                      </a:cubicBezTo>
                      <a:cubicBezTo>
                        <a:pt x="555020" y="195599"/>
                        <a:pt x="549669" y="198398"/>
                        <a:pt x="543989" y="198398"/>
                      </a:cubicBezTo>
                      <a:lnTo>
                        <a:pt x="497065" y="198398"/>
                      </a:lnTo>
                      <a:cubicBezTo>
                        <a:pt x="490479" y="198398"/>
                        <a:pt x="484469" y="194693"/>
                        <a:pt x="481506" y="188766"/>
                      </a:cubicBezTo>
                      <a:cubicBezTo>
                        <a:pt x="472862" y="171478"/>
                        <a:pt x="461913" y="155672"/>
                        <a:pt x="448988" y="141677"/>
                      </a:cubicBezTo>
                      <a:cubicBezTo>
                        <a:pt x="436063" y="127683"/>
                        <a:pt x="421245" y="115663"/>
                        <a:pt x="405028" y="105785"/>
                      </a:cubicBezTo>
                      <a:cubicBezTo>
                        <a:pt x="388728" y="95906"/>
                        <a:pt x="370864" y="88250"/>
                        <a:pt x="352012" y="82817"/>
                      </a:cubicBezTo>
                      <a:cubicBezTo>
                        <a:pt x="333160" y="77466"/>
                        <a:pt x="313320" y="74749"/>
                        <a:pt x="292905" y="74749"/>
                      </a:cubicBezTo>
                      <a:cubicBezTo>
                        <a:pt x="263598" y="74749"/>
                        <a:pt x="235608" y="80265"/>
                        <a:pt x="209758" y="91131"/>
                      </a:cubicBezTo>
                      <a:cubicBezTo>
                        <a:pt x="183827" y="102080"/>
                        <a:pt x="160941" y="117228"/>
                        <a:pt x="141842" y="136244"/>
                      </a:cubicBezTo>
                      <a:cubicBezTo>
                        <a:pt x="122661" y="155343"/>
                        <a:pt x="107266" y="178064"/>
                        <a:pt x="96153" y="203913"/>
                      </a:cubicBezTo>
                      <a:cubicBezTo>
                        <a:pt x="85040" y="229598"/>
                        <a:pt x="79441" y="257670"/>
                        <a:pt x="79441" y="287471"/>
                      </a:cubicBezTo>
                      <a:cubicBezTo>
                        <a:pt x="79441" y="317272"/>
                        <a:pt x="85040" y="344932"/>
                        <a:pt x="96153" y="370617"/>
                      </a:cubicBezTo>
                      <a:cubicBezTo>
                        <a:pt x="107266" y="396384"/>
                        <a:pt x="122661" y="419105"/>
                        <a:pt x="141842" y="438039"/>
                      </a:cubicBezTo>
                      <a:cubicBezTo>
                        <a:pt x="161023" y="456973"/>
                        <a:pt x="183909" y="472121"/>
                        <a:pt x="209841" y="483070"/>
                      </a:cubicBezTo>
                      <a:cubicBezTo>
                        <a:pt x="235690" y="493936"/>
                        <a:pt x="263680" y="499452"/>
                        <a:pt x="292986" y="499452"/>
                      </a:cubicBezTo>
                      <a:cubicBezTo>
                        <a:pt x="313156" y="499452"/>
                        <a:pt x="332996" y="496818"/>
                        <a:pt x="351847" y="491467"/>
                      </a:cubicBezTo>
                      <a:cubicBezTo>
                        <a:pt x="370699" y="486198"/>
                        <a:pt x="388564" y="478542"/>
                        <a:pt x="404781" y="468746"/>
                      </a:cubicBezTo>
                      <a:cubicBezTo>
                        <a:pt x="420999" y="458949"/>
                        <a:pt x="435899" y="446848"/>
                        <a:pt x="448988" y="432853"/>
                      </a:cubicBezTo>
                      <a:cubicBezTo>
                        <a:pt x="462078" y="418858"/>
                        <a:pt x="473027" y="403052"/>
                        <a:pt x="481671" y="385765"/>
                      </a:cubicBezTo>
                      <a:cubicBezTo>
                        <a:pt x="484634" y="379920"/>
                        <a:pt x="490643" y="376132"/>
                        <a:pt x="497229" y="376132"/>
                      </a:cubicBezTo>
                      <a:lnTo>
                        <a:pt x="544565" y="376132"/>
                      </a:lnTo>
                      <a:cubicBezTo>
                        <a:pt x="550327" y="376132"/>
                        <a:pt x="555761" y="379014"/>
                        <a:pt x="558971" y="383789"/>
                      </a:cubicBezTo>
                      <a:cubicBezTo>
                        <a:pt x="562182" y="388563"/>
                        <a:pt x="562841" y="394655"/>
                        <a:pt x="560700" y="400006"/>
                      </a:cubicBezTo>
                      <a:cubicBezTo>
                        <a:pt x="549834" y="426844"/>
                        <a:pt x="534933" y="451376"/>
                        <a:pt x="516328" y="472944"/>
                      </a:cubicBezTo>
                      <a:cubicBezTo>
                        <a:pt x="497888" y="494348"/>
                        <a:pt x="476648" y="512789"/>
                        <a:pt x="453187" y="527771"/>
                      </a:cubicBezTo>
                      <a:cubicBezTo>
                        <a:pt x="429807" y="542672"/>
                        <a:pt x="404122" y="554279"/>
                        <a:pt x="376956" y="562265"/>
                      </a:cubicBezTo>
                      <a:cubicBezTo>
                        <a:pt x="349789" y="570167"/>
                        <a:pt x="321553" y="574201"/>
                        <a:pt x="293069" y="574201"/>
                      </a:cubicBezTo>
                      <a:close/>
                      <a:moveTo>
                        <a:pt x="292905" y="34658"/>
                      </a:moveTo>
                      <a:cubicBezTo>
                        <a:pt x="257259" y="34658"/>
                        <a:pt x="223342" y="41244"/>
                        <a:pt x="192223" y="54333"/>
                      </a:cubicBezTo>
                      <a:cubicBezTo>
                        <a:pt x="160941" y="67422"/>
                        <a:pt x="133281" y="85533"/>
                        <a:pt x="110065" y="108172"/>
                      </a:cubicBezTo>
                      <a:cubicBezTo>
                        <a:pt x="86850" y="130811"/>
                        <a:pt x="68328" y="157813"/>
                        <a:pt x="54909" y="188355"/>
                      </a:cubicBezTo>
                      <a:cubicBezTo>
                        <a:pt x="41573" y="218814"/>
                        <a:pt x="34822" y="252155"/>
                        <a:pt x="34822" y="287471"/>
                      </a:cubicBezTo>
                      <a:cubicBezTo>
                        <a:pt x="34822" y="322787"/>
                        <a:pt x="41573" y="355387"/>
                        <a:pt x="54909" y="385847"/>
                      </a:cubicBezTo>
                      <a:cubicBezTo>
                        <a:pt x="68328" y="416471"/>
                        <a:pt x="86850" y="443473"/>
                        <a:pt x="110065" y="466029"/>
                      </a:cubicBezTo>
                      <a:cubicBezTo>
                        <a:pt x="133281" y="488668"/>
                        <a:pt x="160941" y="506779"/>
                        <a:pt x="192223" y="519868"/>
                      </a:cubicBezTo>
                      <a:cubicBezTo>
                        <a:pt x="223342" y="532875"/>
                        <a:pt x="257259" y="539543"/>
                        <a:pt x="292905" y="539543"/>
                      </a:cubicBezTo>
                      <a:cubicBezTo>
                        <a:pt x="318095" y="539543"/>
                        <a:pt x="343039" y="536004"/>
                        <a:pt x="366995" y="529006"/>
                      </a:cubicBezTo>
                      <a:cubicBezTo>
                        <a:pt x="391033" y="522009"/>
                        <a:pt x="413589" y="511801"/>
                        <a:pt x="434253" y="498629"/>
                      </a:cubicBezTo>
                      <a:cubicBezTo>
                        <a:pt x="454833" y="485540"/>
                        <a:pt x="473521" y="469322"/>
                        <a:pt x="489738" y="450388"/>
                      </a:cubicBezTo>
                      <a:cubicBezTo>
                        <a:pt x="500193" y="438287"/>
                        <a:pt x="509248" y="425115"/>
                        <a:pt x="516987" y="410955"/>
                      </a:cubicBezTo>
                      <a:lnTo>
                        <a:pt x="507519" y="410955"/>
                      </a:lnTo>
                      <a:cubicBezTo>
                        <a:pt x="498299" y="427502"/>
                        <a:pt x="487104" y="442814"/>
                        <a:pt x="474261" y="456562"/>
                      </a:cubicBezTo>
                      <a:cubicBezTo>
                        <a:pt x="458949" y="472944"/>
                        <a:pt x="441579" y="487022"/>
                        <a:pt x="422645" y="498464"/>
                      </a:cubicBezTo>
                      <a:cubicBezTo>
                        <a:pt x="403711" y="509907"/>
                        <a:pt x="383048" y="518798"/>
                        <a:pt x="361150" y="524972"/>
                      </a:cubicBezTo>
                      <a:cubicBezTo>
                        <a:pt x="339252" y="531064"/>
                        <a:pt x="316284" y="534192"/>
                        <a:pt x="292905" y="534192"/>
                      </a:cubicBezTo>
                      <a:cubicBezTo>
                        <a:pt x="258905" y="534192"/>
                        <a:pt x="226470" y="527771"/>
                        <a:pt x="196340" y="515093"/>
                      </a:cubicBezTo>
                      <a:cubicBezTo>
                        <a:pt x="166292" y="502416"/>
                        <a:pt x="139701" y="484799"/>
                        <a:pt x="117392" y="462819"/>
                      </a:cubicBezTo>
                      <a:cubicBezTo>
                        <a:pt x="95000" y="440756"/>
                        <a:pt x="77136" y="414330"/>
                        <a:pt x="64212" y="384447"/>
                      </a:cubicBezTo>
                      <a:cubicBezTo>
                        <a:pt x="51205" y="354400"/>
                        <a:pt x="44701" y="321800"/>
                        <a:pt x="44701" y="287471"/>
                      </a:cubicBezTo>
                      <a:cubicBezTo>
                        <a:pt x="44701" y="253143"/>
                        <a:pt x="51287" y="220213"/>
                        <a:pt x="64212" y="190166"/>
                      </a:cubicBezTo>
                      <a:cubicBezTo>
                        <a:pt x="77136" y="160282"/>
                        <a:pt x="95000" y="133857"/>
                        <a:pt x="117310" y="111630"/>
                      </a:cubicBezTo>
                      <a:cubicBezTo>
                        <a:pt x="139620" y="89402"/>
                        <a:pt x="166210" y="71785"/>
                        <a:pt x="196257" y="59108"/>
                      </a:cubicBezTo>
                      <a:cubicBezTo>
                        <a:pt x="226388" y="46430"/>
                        <a:pt x="258905" y="40009"/>
                        <a:pt x="292822" y="40009"/>
                      </a:cubicBezTo>
                      <a:cubicBezTo>
                        <a:pt x="316449" y="40009"/>
                        <a:pt x="339581" y="43219"/>
                        <a:pt x="361479" y="49476"/>
                      </a:cubicBezTo>
                      <a:cubicBezTo>
                        <a:pt x="383295" y="55732"/>
                        <a:pt x="404040" y="64706"/>
                        <a:pt x="422892" y="76149"/>
                      </a:cubicBezTo>
                      <a:cubicBezTo>
                        <a:pt x="441909" y="87674"/>
                        <a:pt x="459196" y="101751"/>
                        <a:pt x="474344" y="118133"/>
                      </a:cubicBezTo>
                      <a:cubicBezTo>
                        <a:pt x="487104" y="131881"/>
                        <a:pt x="498135" y="147193"/>
                        <a:pt x="507355" y="163658"/>
                      </a:cubicBezTo>
                      <a:lnTo>
                        <a:pt x="516740" y="163658"/>
                      </a:lnTo>
                      <a:cubicBezTo>
                        <a:pt x="509002" y="149169"/>
                        <a:pt x="499864" y="135668"/>
                        <a:pt x="489409" y="123484"/>
                      </a:cubicBezTo>
                      <a:cubicBezTo>
                        <a:pt x="473356" y="104632"/>
                        <a:pt x="454751" y="88579"/>
                        <a:pt x="434170" y="75572"/>
                      </a:cubicBezTo>
                      <a:cubicBezTo>
                        <a:pt x="413507" y="62483"/>
                        <a:pt x="390868" y="52357"/>
                        <a:pt x="366830" y="45278"/>
                      </a:cubicBezTo>
                      <a:cubicBezTo>
                        <a:pt x="342792" y="38280"/>
                        <a:pt x="317848" y="34740"/>
                        <a:pt x="292740" y="34740"/>
                      </a:cubicBezTo>
                      <a:close/>
                    </a:path>
                  </a:pathLst>
                </a:custGeom>
                <a:grpFill/>
                <a:ln w="8232" cap="flat">
                  <a:noFill/>
                  <a:prstDash val="solid"/>
                  <a:miter/>
                </a:ln>
              </p:spPr>
              <p:txBody>
                <a:bodyPr rtlCol="0" anchor="ctr"/>
                <a:lstStyle/>
                <a:p>
                  <a:endParaRPr lang="en-US"/>
                </a:p>
              </p:txBody>
            </p:sp>
          </p:grpSp>
          <p:grpSp>
            <p:nvGrpSpPr>
              <p:cNvPr id="33" name="Gráfico 23">
                <a:extLst>
                  <a:ext uri="{FF2B5EF4-FFF2-40B4-BE49-F238E27FC236}">
                    <a16:creationId xmlns:a16="http://schemas.microsoft.com/office/drawing/2014/main" id="{3B3A42C1-F179-1941-2EE9-AB7750813825}"/>
                  </a:ext>
                </a:extLst>
              </p:cNvPr>
              <p:cNvGrpSpPr/>
              <p:nvPr/>
            </p:nvGrpSpPr>
            <p:grpSpPr>
              <a:xfrm>
                <a:off x="6504896" y="5159012"/>
                <a:ext cx="452528" cy="441743"/>
                <a:chOff x="6504896" y="5159012"/>
                <a:chExt cx="452528" cy="441743"/>
              </a:xfrm>
              <a:grpFill/>
            </p:grpSpPr>
            <p:sp>
              <p:nvSpPr>
                <p:cNvPr id="61" name="Forma Livre: Forma 60">
                  <a:extLst>
                    <a:ext uri="{FF2B5EF4-FFF2-40B4-BE49-F238E27FC236}">
                      <a16:creationId xmlns:a16="http://schemas.microsoft.com/office/drawing/2014/main" id="{100F54D6-40B5-0DED-2C76-4F4774102F51}"/>
                    </a:ext>
                  </a:extLst>
                </p:cNvPr>
                <p:cNvSpPr/>
                <p:nvPr/>
              </p:nvSpPr>
              <p:spPr>
                <a:xfrm>
                  <a:off x="6522185" y="5176300"/>
                  <a:ext cx="417952" cy="407086"/>
                </a:xfrm>
                <a:custGeom>
                  <a:avLst/>
                  <a:gdLst>
                    <a:gd name="connsiteX0" fmla="*/ 0 w 417952"/>
                    <a:gd name="connsiteY0" fmla="*/ 203337 h 407086"/>
                    <a:gd name="connsiteX1" fmla="*/ 16053 w 417952"/>
                    <a:gd name="connsiteY1" fmla="*/ 123813 h 407086"/>
                    <a:gd name="connsiteX2" fmla="*/ 60342 w 417952"/>
                    <a:gd name="connsiteY2" fmla="*/ 59108 h 407086"/>
                    <a:gd name="connsiteX3" fmla="*/ 126777 w 417952"/>
                    <a:gd name="connsiteY3" fmla="*/ 15806 h 407086"/>
                    <a:gd name="connsiteX4" fmla="*/ 208770 w 417952"/>
                    <a:gd name="connsiteY4" fmla="*/ 0 h 407086"/>
                    <a:gd name="connsiteX5" fmla="*/ 291176 w 417952"/>
                    <a:gd name="connsiteY5" fmla="*/ 15806 h 407086"/>
                    <a:gd name="connsiteX6" fmla="*/ 357610 w 417952"/>
                    <a:gd name="connsiteY6" fmla="*/ 59108 h 407086"/>
                    <a:gd name="connsiteX7" fmla="*/ 401900 w 417952"/>
                    <a:gd name="connsiteY7" fmla="*/ 123813 h 407086"/>
                    <a:gd name="connsiteX8" fmla="*/ 417952 w 417952"/>
                    <a:gd name="connsiteY8" fmla="*/ 203337 h 407086"/>
                    <a:gd name="connsiteX9" fmla="*/ 401900 w 417952"/>
                    <a:gd name="connsiteY9" fmla="*/ 283272 h 407086"/>
                    <a:gd name="connsiteX10" fmla="*/ 357610 w 417952"/>
                    <a:gd name="connsiteY10" fmla="*/ 347978 h 407086"/>
                    <a:gd name="connsiteX11" fmla="*/ 291176 w 417952"/>
                    <a:gd name="connsiteY11" fmla="*/ 391280 h 407086"/>
                    <a:gd name="connsiteX12" fmla="*/ 208770 w 417952"/>
                    <a:gd name="connsiteY12" fmla="*/ 407086 h 407086"/>
                    <a:gd name="connsiteX13" fmla="*/ 126777 w 417952"/>
                    <a:gd name="connsiteY13" fmla="*/ 391280 h 407086"/>
                    <a:gd name="connsiteX14" fmla="*/ 60589 w 417952"/>
                    <a:gd name="connsiteY14" fmla="*/ 347978 h 407086"/>
                    <a:gd name="connsiteX15" fmla="*/ 16300 w 417952"/>
                    <a:gd name="connsiteY15" fmla="*/ 283272 h 407086"/>
                    <a:gd name="connsiteX16" fmla="*/ 82 w 417952"/>
                    <a:gd name="connsiteY16" fmla="*/ 203337 h 407086"/>
                    <a:gd name="connsiteX17" fmla="*/ 44290 w 417952"/>
                    <a:gd name="connsiteY17" fmla="*/ 203337 h 407086"/>
                    <a:gd name="connsiteX18" fmla="*/ 57296 w 417952"/>
                    <a:gd name="connsiteY18" fmla="*/ 268619 h 407086"/>
                    <a:gd name="connsiteX19" fmla="*/ 92613 w 417952"/>
                    <a:gd name="connsiteY19" fmla="*/ 320730 h 407086"/>
                    <a:gd name="connsiteX20" fmla="*/ 145053 w 417952"/>
                    <a:gd name="connsiteY20" fmla="*/ 355058 h 407086"/>
                    <a:gd name="connsiteX21" fmla="*/ 209511 w 417952"/>
                    <a:gd name="connsiteY21" fmla="*/ 367489 h 407086"/>
                    <a:gd name="connsiteX22" fmla="*/ 273806 w 417952"/>
                    <a:gd name="connsiteY22" fmla="*/ 355058 h 407086"/>
                    <a:gd name="connsiteX23" fmla="*/ 326080 w 417952"/>
                    <a:gd name="connsiteY23" fmla="*/ 320730 h 407086"/>
                    <a:gd name="connsiteX24" fmla="*/ 361397 w 417952"/>
                    <a:gd name="connsiteY24" fmla="*/ 268619 h 407086"/>
                    <a:gd name="connsiteX25" fmla="*/ 374404 w 417952"/>
                    <a:gd name="connsiteY25" fmla="*/ 203337 h 407086"/>
                    <a:gd name="connsiteX26" fmla="*/ 361397 w 417952"/>
                    <a:gd name="connsiteY26" fmla="*/ 138302 h 407086"/>
                    <a:gd name="connsiteX27" fmla="*/ 325916 w 417952"/>
                    <a:gd name="connsiteY27" fmla="*/ 86439 h 407086"/>
                    <a:gd name="connsiteX28" fmla="*/ 273476 w 417952"/>
                    <a:gd name="connsiteY28" fmla="*/ 51946 h 407086"/>
                    <a:gd name="connsiteX29" fmla="*/ 209182 w 417952"/>
                    <a:gd name="connsiteY29" fmla="*/ 39350 h 407086"/>
                    <a:gd name="connsiteX30" fmla="*/ 144888 w 417952"/>
                    <a:gd name="connsiteY30" fmla="*/ 51946 h 407086"/>
                    <a:gd name="connsiteX31" fmla="*/ 92613 w 417952"/>
                    <a:gd name="connsiteY31" fmla="*/ 86439 h 407086"/>
                    <a:gd name="connsiteX32" fmla="*/ 57296 w 417952"/>
                    <a:gd name="connsiteY32" fmla="*/ 138302 h 407086"/>
                    <a:gd name="connsiteX33" fmla="*/ 44290 w 417952"/>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7952" h="407086">
                      <a:moveTo>
                        <a:pt x="0" y="203337"/>
                      </a:moveTo>
                      <a:cubicBezTo>
                        <a:pt x="0" y="175101"/>
                        <a:pt x="5351" y="148592"/>
                        <a:pt x="16053" y="123813"/>
                      </a:cubicBezTo>
                      <a:cubicBezTo>
                        <a:pt x="26755" y="99034"/>
                        <a:pt x="41490" y="77466"/>
                        <a:pt x="60342" y="59108"/>
                      </a:cubicBezTo>
                      <a:cubicBezTo>
                        <a:pt x="79194" y="40750"/>
                        <a:pt x="101339" y="26343"/>
                        <a:pt x="126777" y="15806"/>
                      </a:cubicBezTo>
                      <a:cubicBezTo>
                        <a:pt x="152215" y="5269"/>
                        <a:pt x="179546" y="0"/>
                        <a:pt x="208770" y="0"/>
                      </a:cubicBezTo>
                      <a:cubicBezTo>
                        <a:pt x="237995" y="0"/>
                        <a:pt x="265738" y="5269"/>
                        <a:pt x="291176" y="15806"/>
                      </a:cubicBezTo>
                      <a:cubicBezTo>
                        <a:pt x="316613" y="26343"/>
                        <a:pt x="338758" y="40832"/>
                        <a:pt x="357610" y="59108"/>
                      </a:cubicBezTo>
                      <a:cubicBezTo>
                        <a:pt x="376462" y="77383"/>
                        <a:pt x="391197" y="98952"/>
                        <a:pt x="401900" y="123813"/>
                      </a:cubicBezTo>
                      <a:cubicBezTo>
                        <a:pt x="412602" y="148592"/>
                        <a:pt x="417952" y="175101"/>
                        <a:pt x="417952" y="203337"/>
                      </a:cubicBezTo>
                      <a:cubicBezTo>
                        <a:pt x="417952" y="231574"/>
                        <a:pt x="412602" y="258494"/>
                        <a:pt x="401900" y="283272"/>
                      </a:cubicBezTo>
                      <a:cubicBezTo>
                        <a:pt x="391197" y="308052"/>
                        <a:pt x="376462" y="329620"/>
                        <a:pt x="357610" y="347978"/>
                      </a:cubicBezTo>
                      <a:cubicBezTo>
                        <a:pt x="338758" y="366336"/>
                        <a:pt x="316613" y="380743"/>
                        <a:pt x="291176" y="391280"/>
                      </a:cubicBezTo>
                      <a:cubicBezTo>
                        <a:pt x="265738" y="401817"/>
                        <a:pt x="238242" y="407086"/>
                        <a:pt x="208770" y="407086"/>
                      </a:cubicBezTo>
                      <a:cubicBezTo>
                        <a:pt x="179299" y="407086"/>
                        <a:pt x="152215" y="401817"/>
                        <a:pt x="126777" y="391280"/>
                      </a:cubicBezTo>
                      <a:cubicBezTo>
                        <a:pt x="101339" y="380743"/>
                        <a:pt x="79277" y="366254"/>
                        <a:pt x="60589" y="347978"/>
                      </a:cubicBezTo>
                      <a:cubicBezTo>
                        <a:pt x="41902" y="329703"/>
                        <a:pt x="27166" y="308134"/>
                        <a:pt x="16300" y="283272"/>
                      </a:cubicBezTo>
                      <a:cubicBezTo>
                        <a:pt x="5515" y="258494"/>
                        <a:pt x="82" y="231821"/>
                        <a:pt x="82" y="203337"/>
                      </a:cubicBezTo>
                      <a:close/>
                      <a:moveTo>
                        <a:pt x="44290" y="203337"/>
                      </a:moveTo>
                      <a:cubicBezTo>
                        <a:pt x="44290" y="226717"/>
                        <a:pt x="48653" y="248450"/>
                        <a:pt x="57296" y="268619"/>
                      </a:cubicBezTo>
                      <a:cubicBezTo>
                        <a:pt x="65941" y="288706"/>
                        <a:pt x="77713" y="306076"/>
                        <a:pt x="92613" y="320730"/>
                      </a:cubicBezTo>
                      <a:cubicBezTo>
                        <a:pt x="107514" y="335383"/>
                        <a:pt x="124966" y="346826"/>
                        <a:pt x="145053" y="355058"/>
                      </a:cubicBezTo>
                      <a:cubicBezTo>
                        <a:pt x="165139" y="363373"/>
                        <a:pt x="186626" y="367489"/>
                        <a:pt x="209511" y="367489"/>
                      </a:cubicBezTo>
                      <a:cubicBezTo>
                        <a:pt x="232397" y="367489"/>
                        <a:pt x="253883" y="363373"/>
                        <a:pt x="273806" y="355058"/>
                      </a:cubicBezTo>
                      <a:cubicBezTo>
                        <a:pt x="293810" y="346826"/>
                        <a:pt x="311180" y="335383"/>
                        <a:pt x="326080" y="320730"/>
                      </a:cubicBezTo>
                      <a:cubicBezTo>
                        <a:pt x="340981" y="306076"/>
                        <a:pt x="352753" y="288706"/>
                        <a:pt x="361397" y="268619"/>
                      </a:cubicBezTo>
                      <a:cubicBezTo>
                        <a:pt x="370040" y="248532"/>
                        <a:pt x="374404" y="226799"/>
                        <a:pt x="374404" y="203337"/>
                      </a:cubicBezTo>
                      <a:cubicBezTo>
                        <a:pt x="374404" y="179875"/>
                        <a:pt x="370040" y="158224"/>
                        <a:pt x="361397" y="138302"/>
                      </a:cubicBezTo>
                      <a:cubicBezTo>
                        <a:pt x="352753" y="118380"/>
                        <a:pt x="340898" y="101010"/>
                        <a:pt x="325916" y="86439"/>
                      </a:cubicBezTo>
                      <a:cubicBezTo>
                        <a:pt x="310933" y="71785"/>
                        <a:pt x="293398" y="60342"/>
                        <a:pt x="273476" y="51946"/>
                      </a:cubicBezTo>
                      <a:cubicBezTo>
                        <a:pt x="253472" y="43549"/>
                        <a:pt x="232068" y="39350"/>
                        <a:pt x="209182" y="39350"/>
                      </a:cubicBezTo>
                      <a:cubicBezTo>
                        <a:pt x="186296" y="39350"/>
                        <a:pt x="164810" y="43549"/>
                        <a:pt x="144888" y="51946"/>
                      </a:cubicBezTo>
                      <a:cubicBezTo>
                        <a:pt x="124966" y="60342"/>
                        <a:pt x="107514" y="71868"/>
                        <a:pt x="92613" y="86439"/>
                      </a:cubicBezTo>
                      <a:cubicBezTo>
                        <a:pt x="77713" y="101092"/>
                        <a:pt x="65941" y="118380"/>
                        <a:pt x="57296" y="138302"/>
                      </a:cubicBezTo>
                      <a:cubicBezTo>
                        <a:pt x="48653" y="158307"/>
                        <a:pt x="44290" y="179957"/>
                        <a:pt x="44290" y="203337"/>
                      </a:cubicBezTo>
                      <a:close/>
                    </a:path>
                  </a:pathLst>
                </a:custGeom>
                <a:grpFill/>
                <a:ln w="8232" cap="flat">
                  <a:noFill/>
                  <a:prstDash val="solid"/>
                  <a:miter/>
                </a:ln>
              </p:spPr>
              <p:txBody>
                <a:bodyPr rtlCol="0" anchor="ctr"/>
                <a:lstStyle/>
                <a:p>
                  <a:endParaRPr lang="en-US"/>
                </a:p>
              </p:txBody>
            </p:sp>
            <p:sp>
              <p:nvSpPr>
                <p:cNvPr id="62" name="Forma Livre: Forma 61">
                  <a:extLst>
                    <a:ext uri="{FF2B5EF4-FFF2-40B4-BE49-F238E27FC236}">
                      <a16:creationId xmlns:a16="http://schemas.microsoft.com/office/drawing/2014/main" id="{BFDB9893-1992-B8BD-F6E2-A503B1E8F31F}"/>
                    </a:ext>
                  </a:extLst>
                </p:cNvPr>
                <p:cNvSpPr/>
                <p:nvPr/>
              </p:nvSpPr>
              <p:spPr>
                <a:xfrm>
                  <a:off x="6504896"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617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733 w 452528"/>
                    <a:gd name="connsiteY24" fmla="*/ 392515 h 441743"/>
                    <a:gd name="connsiteX25" fmla="*/ 226141 w 452528"/>
                    <a:gd name="connsiteY25" fmla="*/ 407004 h 441743"/>
                    <a:gd name="connsiteX26" fmla="*/ 301878 w 452528"/>
                    <a:gd name="connsiteY26" fmla="*/ 392515 h 441743"/>
                    <a:gd name="connsiteX27" fmla="*/ 362796 w 452528"/>
                    <a:gd name="connsiteY27" fmla="*/ 352836 h 441743"/>
                    <a:gd name="connsiteX28" fmla="*/ 403217 w 452528"/>
                    <a:gd name="connsiteY28" fmla="*/ 293728 h 441743"/>
                    <a:gd name="connsiteX29" fmla="*/ 417788 w 452528"/>
                    <a:gd name="connsiteY29" fmla="*/ 220625 h 441743"/>
                    <a:gd name="connsiteX30" fmla="*/ 403217 w 452528"/>
                    <a:gd name="connsiteY30" fmla="*/ 147934 h 441743"/>
                    <a:gd name="connsiteX31" fmla="*/ 362796 w 452528"/>
                    <a:gd name="connsiteY31" fmla="*/ 88826 h 441743"/>
                    <a:gd name="connsiteX32" fmla="*/ 301878 w 452528"/>
                    <a:gd name="connsiteY32" fmla="*/ 49147 h 441743"/>
                    <a:gd name="connsiteX33" fmla="*/ 226141 w 452528"/>
                    <a:gd name="connsiteY33" fmla="*/ 34658 h 441743"/>
                    <a:gd name="connsiteX34" fmla="*/ 226799 w 452528"/>
                    <a:gd name="connsiteY34" fmla="*/ 402064 h 441743"/>
                    <a:gd name="connsiteX35" fmla="*/ 155673 w 452528"/>
                    <a:gd name="connsiteY35" fmla="*/ 388317 h 441743"/>
                    <a:gd name="connsiteX36" fmla="*/ 97635 w 452528"/>
                    <a:gd name="connsiteY36" fmla="*/ 350284 h 441743"/>
                    <a:gd name="connsiteX37" fmla="*/ 58532 w 452528"/>
                    <a:gd name="connsiteY37" fmla="*/ 292658 h 441743"/>
                    <a:gd name="connsiteX38" fmla="*/ 44125 w 452528"/>
                    <a:gd name="connsiteY38" fmla="*/ 220543 h 441743"/>
                    <a:gd name="connsiteX39" fmla="*/ 58532 w 452528"/>
                    <a:gd name="connsiteY39" fmla="*/ 148593 h 441743"/>
                    <a:gd name="connsiteX40" fmla="*/ 97553 w 452528"/>
                    <a:gd name="connsiteY40" fmla="*/ 91214 h 441743"/>
                    <a:gd name="connsiteX41" fmla="*/ 155261 w 452528"/>
                    <a:gd name="connsiteY41" fmla="*/ 53098 h 441743"/>
                    <a:gd name="connsiteX42" fmla="*/ 226305 w 452528"/>
                    <a:gd name="connsiteY42" fmla="*/ 39186 h 441743"/>
                    <a:gd name="connsiteX43" fmla="*/ 297350 w 452528"/>
                    <a:gd name="connsiteY43" fmla="*/ 53098 h 441743"/>
                    <a:gd name="connsiteX44" fmla="*/ 355223 w 452528"/>
                    <a:gd name="connsiteY44" fmla="*/ 91214 h 441743"/>
                    <a:gd name="connsiteX45" fmla="*/ 394491 w 452528"/>
                    <a:gd name="connsiteY45" fmla="*/ 148675 h 441743"/>
                    <a:gd name="connsiteX46" fmla="*/ 408898 w 452528"/>
                    <a:gd name="connsiteY46" fmla="*/ 220625 h 441743"/>
                    <a:gd name="connsiteX47" fmla="*/ 394491 w 452528"/>
                    <a:gd name="connsiteY47" fmla="*/ 292740 h 441743"/>
                    <a:gd name="connsiteX48" fmla="*/ 355388 w 452528"/>
                    <a:gd name="connsiteY48" fmla="*/ 350366 h 441743"/>
                    <a:gd name="connsiteX49" fmla="*/ 297597 w 452528"/>
                    <a:gd name="connsiteY49" fmla="*/ 388399 h 441743"/>
                    <a:gd name="connsiteX50" fmla="*/ 226635 w 452528"/>
                    <a:gd name="connsiteY50" fmla="*/ 402147 h 441743"/>
                    <a:gd name="connsiteX51" fmla="*/ 226388 w 452528"/>
                    <a:gd name="connsiteY51" fmla="*/ 73926 h 441743"/>
                    <a:gd name="connsiteX52" fmla="*/ 168762 w 452528"/>
                    <a:gd name="connsiteY52" fmla="*/ 85122 h 441743"/>
                    <a:gd name="connsiteX53" fmla="*/ 121920 w 452528"/>
                    <a:gd name="connsiteY53" fmla="*/ 115993 h 441743"/>
                    <a:gd name="connsiteX54" fmla="*/ 90391 w 452528"/>
                    <a:gd name="connsiteY54" fmla="*/ 162423 h 441743"/>
                    <a:gd name="connsiteX55" fmla="*/ 78865 w 452528"/>
                    <a:gd name="connsiteY55" fmla="*/ 220625 h 441743"/>
                    <a:gd name="connsiteX56" fmla="*/ 90391 w 452528"/>
                    <a:gd name="connsiteY56" fmla="*/ 278992 h 441743"/>
                    <a:gd name="connsiteX57" fmla="*/ 121920 w 452528"/>
                    <a:gd name="connsiteY57" fmla="*/ 325587 h 441743"/>
                    <a:gd name="connsiteX58" fmla="*/ 168844 w 452528"/>
                    <a:gd name="connsiteY58" fmla="*/ 356293 h 441743"/>
                    <a:gd name="connsiteX59" fmla="*/ 226717 w 452528"/>
                    <a:gd name="connsiteY59" fmla="*/ 367407 h 441743"/>
                    <a:gd name="connsiteX60" fmla="*/ 284343 w 452528"/>
                    <a:gd name="connsiteY60" fmla="*/ 356293 h 441743"/>
                    <a:gd name="connsiteX61" fmla="*/ 331102 w 452528"/>
                    <a:gd name="connsiteY61" fmla="*/ 325587 h 441743"/>
                    <a:gd name="connsiteX62" fmla="*/ 362632 w 452528"/>
                    <a:gd name="connsiteY62" fmla="*/ 278992 h 441743"/>
                    <a:gd name="connsiteX63" fmla="*/ 374157 w 452528"/>
                    <a:gd name="connsiteY63" fmla="*/ 220625 h 441743"/>
                    <a:gd name="connsiteX64" fmla="*/ 362632 w 452528"/>
                    <a:gd name="connsiteY64" fmla="*/ 162423 h 441743"/>
                    <a:gd name="connsiteX65" fmla="*/ 330938 w 452528"/>
                    <a:gd name="connsiteY65" fmla="*/ 116075 h 441743"/>
                    <a:gd name="connsiteX66" fmla="*/ 283849 w 452528"/>
                    <a:gd name="connsiteY66" fmla="*/ 85122 h 441743"/>
                    <a:gd name="connsiteX67" fmla="*/ 226305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4" y="413260"/>
                        <a:pt x="85863" y="397454"/>
                        <a:pt x="65694" y="377697"/>
                      </a:cubicBezTo>
                      <a:cubicBezTo>
                        <a:pt x="45442" y="357857"/>
                        <a:pt x="29307" y="334313"/>
                        <a:pt x="17617" y="307558"/>
                      </a:cubicBezTo>
                      <a:cubicBezTo>
                        <a:pt x="5927" y="280721"/>
                        <a:pt x="0" y="251496"/>
                        <a:pt x="0" y="220708"/>
                      </a:cubicBezTo>
                      <a:cubicBezTo>
                        <a:pt x="0" y="189918"/>
                        <a:pt x="5845" y="161188"/>
                        <a:pt x="17452" y="134269"/>
                      </a:cubicBezTo>
                      <a:cubicBezTo>
                        <a:pt x="28978" y="107514"/>
                        <a:pt x="45195" y="83805"/>
                        <a:pt x="65529" y="64047"/>
                      </a:cubicBezTo>
                      <a:cubicBezTo>
                        <a:pt x="85863" y="44290"/>
                        <a:pt x="109984"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545"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378"/>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733" y="392515"/>
                      </a:cubicBezTo>
                      <a:cubicBezTo>
                        <a:pt x="173948" y="402147"/>
                        <a:pt x="199304" y="407004"/>
                        <a:pt x="226141" y="407004"/>
                      </a:cubicBezTo>
                      <a:cubicBezTo>
                        <a:pt x="252978" y="407004"/>
                        <a:pt x="278663" y="402147"/>
                        <a:pt x="301878" y="392515"/>
                      </a:cubicBezTo>
                      <a:cubicBezTo>
                        <a:pt x="325175" y="382883"/>
                        <a:pt x="345673" y="369465"/>
                        <a:pt x="362796" y="352836"/>
                      </a:cubicBezTo>
                      <a:cubicBezTo>
                        <a:pt x="379920" y="336206"/>
                        <a:pt x="393503" y="316284"/>
                        <a:pt x="403217" y="293728"/>
                      </a:cubicBezTo>
                      <a:cubicBezTo>
                        <a:pt x="412931" y="271253"/>
                        <a:pt x="417788" y="246639"/>
                        <a:pt x="417788" y="220625"/>
                      </a:cubicBezTo>
                      <a:cubicBezTo>
                        <a:pt x="417788" y="194611"/>
                        <a:pt x="412849" y="170408"/>
                        <a:pt x="403217" y="147934"/>
                      </a:cubicBezTo>
                      <a:cubicBezTo>
                        <a:pt x="393503" y="125378"/>
                        <a:pt x="379920" y="105455"/>
                        <a:pt x="362796" y="88826"/>
                      </a:cubicBezTo>
                      <a:cubicBezTo>
                        <a:pt x="345673" y="72115"/>
                        <a:pt x="325175" y="58779"/>
                        <a:pt x="301878" y="49147"/>
                      </a:cubicBezTo>
                      <a:cubicBezTo>
                        <a:pt x="278663" y="39515"/>
                        <a:pt x="253142" y="34658"/>
                        <a:pt x="226141" y="34658"/>
                      </a:cubicBezTo>
                      <a:close/>
                      <a:moveTo>
                        <a:pt x="226799" y="402064"/>
                      </a:moveTo>
                      <a:cubicBezTo>
                        <a:pt x="201691" y="402064"/>
                        <a:pt x="177817" y="397454"/>
                        <a:pt x="155673" y="388317"/>
                      </a:cubicBezTo>
                      <a:cubicBezTo>
                        <a:pt x="133610" y="379261"/>
                        <a:pt x="114017" y="366418"/>
                        <a:pt x="97635" y="350284"/>
                      </a:cubicBezTo>
                      <a:cubicBezTo>
                        <a:pt x="81253" y="334148"/>
                        <a:pt x="68081" y="314802"/>
                        <a:pt x="58532" y="292658"/>
                      </a:cubicBezTo>
                      <a:cubicBezTo>
                        <a:pt x="48982" y="270430"/>
                        <a:pt x="44125" y="246227"/>
                        <a:pt x="44125" y="220543"/>
                      </a:cubicBezTo>
                      <a:cubicBezTo>
                        <a:pt x="44125" y="194858"/>
                        <a:pt x="48982" y="170655"/>
                        <a:pt x="58532" y="148593"/>
                      </a:cubicBezTo>
                      <a:cubicBezTo>
                        <a:pt x="67999" y="126612"/>
                        <a:pt x="81171" y="107349"/>
                        <a:pt x="97553" y="91214"/>
                      </a:cubicBezTo>
                      <a:cubicBezTo>
                        <a:pt x="113935" y="75078"/>
                        <a:pt x="133363" y="62318"/>
                        <a:pt x="155261" y="53098"/>
                      </a:cubicBezTo>
                      <a:cubicBezTo>
                        <a:pt x="177324" y="43878"/>
                        <a:pt x="201197" y="39186"/>
                        <a:pt x="226305" y="39186"/>
                      </a:cubicBezTo>
                      <a:cubicBezTo>
                        <a:pt x="251414" y="39186"/>
                        <a:pt x="275287" y="43878"/>
                        <a:pt x="297350" y="53098"/>
                      </a:cubicBezTo>
                      <a:cubicBezTo>
                        <a:pt x="319248" y="62318"/>
                        <a:pt x="338676" y="75161"/>
                        <a:pt x="355223" y="91214"/>
                      </a:cubicBezTo>
                      <a:cubicBezTo>
                        <a:pt x="371770" y="107349"/>
                        <a:pt x="385024" y="126695"/>
                        <a:pt x="394491" y="148675"/>
                      </a:cubicBezTo>
                      <a:cubicBezTo>
                        <a:pt x="404040" y="170738"/>
                        <a:pt x="408898" y="194940"/>
                        <a:pt x="408898" y="220625"/>
                      </a:cubicBezTo>
                      <a:cubicBezTo>
                        <a:pt x="408898" y="246310"/>
                        <a:pt x="404040" y="270513"/>
                        <a:pt x="394491" y="292740"/>
                      </a:cubicBezTo>
                      <a:cubicBezTo>
                        <a:pt x="385024" y="314802"/>
                        <a:pt x="371852" y="334230"/>
                        <a:pt x="355388" y="350366"/>
                      </a:cubicBezTo>
                      <a:cubicBezTo>
                        <a:pt x="338923" y="366501"/>
                        <a:pt x="319495" y="379261"/>
                        <a:pt x="297597" y="388399"/>
                      </a:cubicBezTo>
                      <a:cubicBezTo>
                        <a:pt x="275617" y="397537"/>
                        <a:pt x="251743" y="402147"/>
                        <a:pt x="226635" y="402147"/>
                      </a:cubicBezTo>
                      <a:close/>
                      <a:moveTo>
                        <a:pt x="226388" y="73926"/>
                      </a:moveTo>
                      <a:cubicBezTo>
                        <a:pt x="205889" y="73926"/>
                        <a:pt x="186544" y="77713"/>
                        <a:pt x="168762" y="85122"/>
                      </a:cubicBezTo>
                      <a:cubicBezTo>
                        <a:pt x="150898" y="92613"/>
                        <a:pt x="135174" y="102986"/>
                        <a:pt x="121920" y="115993"/>
                      </a:cubicBezTo>
                      <a:cubicBezTo>
                        <a:pt x="108749" y="128917"/>
                        <a:pt x="98129" y="144559"/>
                        <a:pt x="90391" y="162423"/>
                      </a:cubicBezTo>
                      <a:cubicBezTo>
                        <a:pt x="82734" y="180123"/>
                        <a:pt x="78865" y="199715"/>
                        <a:pt x="78865" y="220625"/>
                      </a:cubicBezTo>
                      <a:cubicBezTo>
                        <a:pt x="78865" y="241535"/>
                        <a:pt x="82734" y="261210"/>
                        <a:pt x="90391" y="278992"/>
                      </a:cubicBezTo>
                      <a:cubicBezTo>
                        <a:pt x="98129" y="296938"/>
                        <a:pt x="108749" y="312580"/>
                        <a:pt x="121920" y="325587"/>
                      </a:cubicBezTo>
                      <a:cubicBezTo>
                        <a:pt x="135092" y="338594"/>
                        <a:pt x="150898" y="348884"/>
                        <a:pt x="168844" y="356293"/>
                      </a:cubicBezTo>
                      <a:cubicBezTo>
                        <a:pt x="186708" y="363702"/>
                        <a:pt x="206218" y="367407"/>
                        <a:pt x="226717" y="367407"/>
                      </a:cubicBezTo>
                      <a:cubicBezTo>
                        <a:pt x="247215" y="367407"/>
                        <a:pt x="266644" y="363702"/>
                        <a:pt x="284343" y="356293"/>
                      </a:cubicBezTo>
                      <a:cubicBezTo>
                        <a:pt x="302125" y="348966"/>
                        <a:pt x="317849" y="338594"/>
                        <a:pt x="331102" y="325587"/>
                      </a:cubicBezTo>
                      <a:cubicBezTo>
                        <a:pt x="344274" y="312662"/>
                        <a:pt x="354894" y="296938"/>
                        <a:pt x="362632" y="278992"/>
                      </a:cubicBezTo>
                      <a:cubicBezTo>
                        <a:pt x="370288" y="261210"/>
                        <a:pt x="374157" y="241535"/>
                        <a:pt x="374157" y="220625"/>
                      </a:cubicBezTo>
                      <a:cubicBezTo>
                        <a:pt x="374157" y="199715"/>
                        <a:pt x="370288" y="180123"/>
                        <a:pt x="362632" y="162423"/>
                      </a:cubicBezTo>
                      <a:cubicBezTo>
                        <a:pt x="354894" y="144641"/>
                        <a:pt x="344274" y="129000"/>
                        <a:pt x="330938" y="116075"/>
                      </a:cubicBezTo>
                      <a:cubicBezTo>
                        <a:pt x="317601" y="103068"/>
                        <a:pt x="301713" y="92613"/>
                        <a:pt x="283849" y="85122"/>
                      </a:cubicBezTo>
                      <a:cubicBezTo>
                        <a:pt x="266150" y="77630"/>
                        <a:pt x="246722" y="73926"/>
                        <a:pt x="226305" y="73926"/>
                      </a:cubicBezTo>
                      <a:close/>
                    </a:path>
                  </a:pathLst>
                </a:custGeom>
                <a:grpFill/>
                <a:ln w="8232" cap="flat">
                  <a:noFill/>
                  <a:prstDash val="solid"/>
                  <a:miter/>
                </a:ln>
              </p:spPr>
              <p:txBody>
                <a:bodyPr rtlCol="0" anchor="ctr"/>
                <a:lstStyle/>
                <a:p>
                  <a:endParaRPr lang="en-US"/>
                </a:p>
              </p:txBody>
            </p:sp>
          </p:grpSp>
          <p:grpSp>
            <p:nvGrpSpPr>
              <p:cNvPr id="34" name="Gráfico 23">
                <a:extLst>
                  <a:ext uri="{FF2B5EF4-FFF2-40B4-BE49-F238E27FC236}">
                    <a16:creationId xmlns:a16="http://schemas.microsoft.com/office/drawing/2014/main" id="{AD96F1DD-CE63-EE9F-5BAF-E02A9217F3AD}"/>
                  </a:ext>
                </a:extLst>
              </p:cNvPr>
              <p:cNvGrpSpPr/>
              <p:nvPr/>
            </p:nvGrpSpPr>
            <p:grpSpPr>
              <a:xfrm>
                <a:off x="7213778" y="5169220"/>
                <a:ext cx="264008" cy="421327"/>
                <a:chOff x="7213778" y="5169220"/>
                <a:chExt cx="264008" cy="421327"/>
              </a:xfrm>
              <a:grpFill/>
            </p:grpSpPr>
            <p:sp>
              <p:nvSpPr>
                <p:cNvPr id="59" name="Forma Livre: Forma 58">
                  <a:extLst>
                    <a:ext uri="{FF2B5EF4-FFF2-40B4-BE49-F238E27FC236}">
                      <a16:creationId xmlns:a16="http://schemas.microsoft.com/office/drawing/2014/main" id="{F2BDE7AB-0A55-A336-6C99-DE1039917105}"/>
                    </a:ext>
                  </a:extLst>
                </p:cNvPr>
                <p:cNvSpPr/>
                <p:nvPr/>
              </p:nvSpPr>
              <p:spPr>
                <a:xfrm>
                  <a:off x="7231066" y="5186590"/>
                  <a:ext cx="229351" cy="386505"/>
                </a:xfrm>
                <a:custGeom>
                  <a:avLst/>
                  <a:gdLst>
                    <a:gd name="connsiteX0" fmla="*/ 229351 w 229351"/>
                    <a:gd name="connsiteY0" fmla="*/ 0 h 386505"/>
                    <a:gd name="connsiteX1" fmla="*/ 229351 w 229351"/>
                    <a:gd name="connsiteY1" fmla="*/ 40091 h 386505"/>
                    <a:gd name="connsiteX2" fmla="*/ 190001 w 229351"/>
                    <a:gd name="connsiteY2" fmla="*/ 40091 h 386505"/>
                    <a:gd name="connsiteX3" fmla="*/ 131058 w 229351"/>
                    <a:gd name="connsiteY3" fmla="*/ 49805 h 386505"/>
                    <a:gd name="connsiteX4" fmla="*/ 84875 w 229351"/>
                    <a:gd name="connsiteY4" fmla="*/ 78454 h 386505"/>
                    <a:gd name="connsiteX5" fmla="*/ 54745 w 229351"/>
                    <a:gd name="connsiteY5" fmla="*/ 125542 h 386505"/>
                    <a:gd name="connsiteX6" fmla="*/ 43878 w 229351"/>
                    <a:gd name="connsiteY6" fmla="*/ 191153 h 386505"/>
                    <a:gd name="connsiteX7" fmla="*/ 43878 w 229351"/>
                    <a:gd name="connsiteY7" fmla="*/ 386505 h 386505"/>
                    <a:gd name="connsiteX8" fmla="*/ 0 w 229351"/>
                    <a:gd name="connsiteY8" fmla="*/ 386505 h 386505"/>
                    <a:gd name="connsiteX9" fmla="*/ 0 w 229351"/>
                    <a:gd name="connsiteY9" fmla="*/ 0 h 386505"/>
                    <a:gd name="connsiteX10" fmla="*/ 37374 w 229351"/>
                    <a:gd name="connsiteY10" fmla="*/ 0 h 386505"/>
                    <a:gd name="connsiteX11" fmla="*/ 41984 w 229351"/>
                    <a:gd name="connsiteY11" fmla="*/ 74420 h 386505"/>
                    <a:gd name="connsiteX12" fmla="*/ 66187 w 229351"/>
                    <a:gd name="connsiteY12" fmla="*/ 44619 h 386505"/>
                    <a:gd name="connsiteX13" fmla="*/ 99199 w 229351"/>
                    <a:gd name="connsiteY13" fmla="*/ 20992 h 386505"/>
                    <a:gd name="connsiteX14" fmla="*/ 140195 w 229351"/>
                    <a:gd name="connsiteY14" fmla="*/ 5516 h 386505"/>
                    <a:gd name="connsiteX15" fmla="*/ 188437 w 229351"/>
                    <a:gd name="connsiteY15" fmla="*/ 0 h 386505"/>
                    <a:gd name="connsiteX16" fmla="*/ 229269 w 229351"/>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1" h="386505">
                      <a:moveTo>
                        <a:pt x="229351" y="0"/>
                      </a:moveTo>
                      <a:lnTo>
                        <a:pt x="229351" y="40091"/>
                      </a:lnTo>
                      <a:lnTo>
                        <a:pt x="190001" y="40091"/>
                      </a:lnTo>
                      <a:cubicBezTo>
                        <a:pt x="168597" y="40091"/>
                        <a:pt x="149004" y="43302"/>
                        <a:pt x="131058" y="49805"/>
                      </a:cubicBezTo>
                      <a:cubicBezTo>
                        <a:pt x="113111" y="56309"/>
                        <a:pt x="97717" y="65858"/>
                        <a:pt x="84875" y="78454"/>
                      </a:cubicBezTo>
                      <a:cubicBezTo>
                        <a:pt x="72032" y="91049"/>
                        <a:pt x="61989" y="106772"/>
                        <a:pt x="54745" y="125542"/>
                      </a:cubicBezTo>
                      <a:cubicBezTo>
                        <a:pt x="47500" y="144394"/>
                        <a:pt x="43878" y="166210"/>
                        <a:pt x="43878" y="191153"/>
                      </a:cubicBezTo>
                      <a:lnTo>
                        <a:pt x="43878" y="386505"/>
                      </a:lnTo>
                      <a:lnTo>
                        <a:pt x="0" y="386505"/>
                      </a:lnTo>
                      <a:lnTo>
                        <a:pt x="0" y="0"/>
                      </a:lnTo>
                      <a:lnTo>
                        <a:pt x="37374" y="0"/>
                      </a:lnTo>
                      <a:lnTo>
                        <a:pt x="41984" y="74420"/>
                      </a:lnTo>
                      <a:cubicBezTo>
                        <a:pt x="48571" y="63718"/>
                        <a:pt x="56721" y="53839"/>
                        <a:pt x="66187" y="44619"/>
                      </a:cubicBezTo>
                      <a:cubicBezTo>
                        <a:pt x="75737" y="35481"/>
                        <a:pt x="86686" y="27578"/>
                        <a:pt x="99199" y="20992"/>
                      </a:cubicBezTo>
                      <a:cubicBezTo>
                        <a:pt x="111712" y="14406"/>
                        <a:pt x="125377" y="9220"/>
                        <a:pt x="140195" y="5516"/>
                      </a:cubicBezTo>
                      <a:cubicBezTo>
                        <a:pt x="155096" y="1811"/>
                        <a:pt x="171149" y="0"/>
                        <a:pt x="188437" y="0"/>
                      </a:cubicBezTo>
                      <a:lnTo>
                        <a:pt x="229269" y="0"/>
                      </a:lnTo>
                      <a:close/>
                    </a:path>
                  </a:pathLst>
                </a:custGeom>
                <a:grpFill/>
                <a:ln w="8232" cap="flat">
                  <a:noFill/>
                  <a:prstDash val="solid"/>
                  <a:miter/>
                </a:ln>
              </p:spPr>
              <p:txBody>
                <a:bodyPr rtlCol="0" anchor="ctr"/>
                <a:lstStyle/>
                <a:p>
                  <a:endParaRPr lang="en-US"/>
                </a:p>
              </p:txBody>
            </p:sp>
            <p:sp>
              <p:nvSpPr>
                <p:cNvPr id="60" name="Forma Livre: Forma 59">
                  <a:extLst>
                    <a:ext uri="{FF2B5EF4-FFF2-40B4-BE49-F238E27FC236}">
                      <a16:creationId xmlns:a16="http://schemas.microsoft.com/office/drawing/2014/main" id="{FEE4D6F6-55BB-6704-9FAD-7E72D64F0EA9}"/>
                    </a:ext>
                  </a:extLst>
                </p:cNvPr>
                <p:cNvSpPr/>
                <p:nvPr/>
              </p:nvSpPr>
              <p:spPr>
                <a:xfrm>
                  <a:off x="7213778" y="5169220"/>
                  <a:ext cx="264008" cy="421327"/>
                </a:xfrm>
                <a:custGeom>
                  <a:avLst/>
                  <a:gdLst>
                    <a:gd name="connsiteX0" fmla="*/ 61248 w 264008"/>
                    <a:gd name="connsiteY0" fmla="*/ 421245 h 421327"/>
                    <a:gd name="connsiteX1" fmla="*/ 17370 w 264008"/>
                    <a:gd name="connsiteY1" fmla="*/ 421245 h 421327"/>
                    <a:gd name="connsiteX2" fmla="*/ 0 w 264008"/>
                    <a:gd name="connsiteY2" fmla="*/ 403875 h 421327"/>
                    <a:gd name="connsiteX3" fmla="*/ 0 w 264008"/>
                    <a:gd name="connsiteY3" fmla="*/ 17370 h 421327"/>
                    <a:gd name="connsiteX4" fmla="*/ 17370 w 264008"/>
                    <a:gd name="connsiteY4" fmla="*/ 0 h 421327"/>
                    <a:gd name="connsiteX5" fmla="*/ 54744 w 264008"/>
                    <a:gd name="connsiteY5" fmla="*/ 0 h 421327"/>
                    <a:gd name="connsiteX6" fmla="*/ 72114 w 264008"/>
                    <a:gd name="connsiteY6" fmla="*/ 16300 h 421327"/>
                    <a:gd name="connsiteX7" fmla="*/ 74008 w 264008"/>
                    <a:gd name="connsiteY7" fmla="*/ 47171 h 421327"/>
                    <a:gd name="connsiteX8" fmla="*/ 108419 w 264008"/>
                    <a:gd name="connsiteY8" fmla="*/ 22968 h 421327"/>
                    <a:gd name="connsiteX9" fmla="*/ 153367 w 264008"/>
                    <a:gd name="connsiteY9" fmla="*/ 6009 h 421327"/>
                    <a:gd name="connsiteX10" fmla="*/ 205807 w 264008"/>
                    <a:gd name="connsiteY10" fmla="*/ 0 h 421327"/>
                    <a:gd name="connsiteX11" fmla="*/ 246639 w 264008"/>
                    <a:gd name="connsiteY11" fmla="*/ 0 h 421327"/>
                    <a:gd name="connsiteX12" fmla="*/ 264009 w 264008"/>
                    <a:gd name="connsiteY12" fmla="*/ 17370 h 421327"/>
                    <a:gd name="connsiteX13" fmla="*/ 264009 w 264008"/>
                    <a:gd name="connsiteY13" fmla="*/ 57461 h 421327"/>
                    <a:gd name="connsiteX14" fmla="*/ 246639 w 264008"/>
                    <a:gd name="connsiteY14" fmla="*/ 74831 h 421327"/>
                    <a:gd name="connsiteX15" fmla="*/ 207289 w 264008"/>
                    <a:gd name="connsiteY15" fmla="*/ 74831 h 421327"/>
                    <a:gd name="connsiteX16" fmla="*/ 154273 w 264008"/>
                    <a:gd name="connsiteY16" fmla="*/ 83558 h 421327"/>
                    <a:gd name="connsiteX17" fmla="*/ 114346 w 264008"/>
                    <a:gd name="connsiteY17" fmla="*/ 108254 h 421327"/>
                    <a:gd name="connsiteX18" fmla="*/ 88250 w 264008"/>
                    <a:gd name="connsiteY18" fmla="*/ 149251 h 421327"/>
                    <a:gd name="connsiteX19" fmla="*/ 78536 w 264008"/>
                    <a:gd name="connsiteY19" fmla="*/ 208606 h 421327"/>
                    <a:gd name="connsiteX20" fmla="*/ 78536 w 264008"/>
                    <a:gd name="connsiteY20" fmla="*/ 403958 h 421327"/>
                    <a:gd name="connsiteX21" fmla="*/ 61166 w 264008"/>
                    <a:gd name="connsiteY21" fmla="*/ 421328 h 421327"/>
                    <a:gd name="connsiteX22" fmla="*/ 34740 w 264008"/>
                    <a:gd name="connsiteY22" fmla="*/ 386505 h 421327"/>
                    <a:gd name="connsiteX23" fmla="*/ 43878 w 264008"/>
                    <a:gd name="connsiteY23" fmla="*/ 386505 h 421327"/>
                    <a:gd name="connsiteX24" fmla="*/ 43878 w 264008"/>
                    <a:gd name="connsiteY24" fmla="*/ 208523 h 421327"/>
                    <a:gd name="connsiteX25" fmla="*/ 55897 w 264008"/>
                    <a:gd name="connsiteY25" fmla="*/ 136656 h 421327"/>
                    <a:gd name="connsiteX26" fmla="*/ 90061 w 264008"/>
                    <a:gd name="connsiteY26" fmla="*/ 83393 h 421327"/>
                    <a:gd name="connsiteX27" fmla="*/ 142501 w 264008"/>
                    <a:gd name="connsiteY27" fmla="*/ 50875 h 421327"/>
                    <a:gd name="connsiteX28" fmla="*/ 207371 w 264008"/>
                    <a:gd name="connsiteY28" fmla="*/ 40091 h 421327"/>
                    <a:gd name="connsiteX29" fmla="*/ 229351 w 264008"/>
                    <a:gd name="connsiteY29" fmla="*/ 40091 h 421327"/>
                    <a:gd name="connsiteX30" fmla="*/ 229351 w 264008"/>
                    <a:gd name="connsiteY30" fmla="*/ 34740 h 421327"/>
                    <a:gd name="connsiteX31" fmla="*/ 205889 w 264008"/>
                    <a:gd name="connsiteY31" fmla="*/ 34740 h 421327"/>
                    <a:gd name="connsiteX32" fmla="*/ 161764 w 264008"/>
                    <a:gd name="connsiteY32" fmla="*/ 39762 h 421327"/>
                    <a:gd name="connsiteX33" fmla="*/ 124719 w 264008"/>
                    <a:gd name="connsiteY33" fmla="*/ 53674 h 421327"/>
                    <a:gd name="connsiteX34" fmla="*/ 95577 w 264008"/>
                    <a:gd name="connsiteY34" fmla="*/ 74502 h 421327"/>
                    <a:gd name="connsiteX35" fmla="*/ 74090 w 264008"/>
                    <a:gd name="connsiteY35" fmla="*/ 100845 h 421327"/>
                    <a:gd name="connsiteX36" fmla="*/ 55073 w 264008"/>
                    <a:gd name="connsiteY36" fmla="*/ 108583 h 421327"/>
                    <a:gd name="connsiteX37" fmla="*/ 41984 w 264008"/>
                    <a:gd name="connsiteY37" fmla="*/ 92778 h 421327"/>
                    <a:gd name="connsiteX38" fmla="*/ 38445 w 264008"/>
                    <a:gd name="connsiteY38" fmla="*/ 34658 h 421327"/>
                    <a:gd name="connsiteX39" fmla="*/ 34740 w 264008"/>
                    <a:gd name="connsiteY39" fmla="*/ 34658 h 421327"/>
                    <a:gd name="connsiteX40" fmla="*/ 34740 w 264008"/>
                    <a:gd name="connsiteY40" fmla="*/ 386505 h 4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8" h="421327">
                      <a:moveTo>
                        <a:pt x="61248" y="421245"/>
                      </a:moveTo>
                      <a:lnTo>
                        <a:pt x="17370" y="421245"/>
                      </a:lnTo>
                      <a:cubicBezTo>
                        <a:pt x="7820" y="421245"/>
                        <a:pt x="0" y="413507"/>
                        <a:pt x="0" y="403875"/>
                      </a:cubicBezTo>
                      <a:lnTo>
                        <a:pt x="0" y="17370"/>
                      </a:lnTo>
                      <a:cubicBezTo>
                        <a:pt x="0" y="7821"/>
                        <a:pt x="7738" y="0"/>
                        <a:pt x="17370" y="0"/>
                      </a:cubicBezTo>
                      <a:lnTo>
                        <a:pt x="54744" y="0"/>
                      </a:lnTo>
                      <a:cubicBezTo>
                        <a:pt x="63882" y="0"/>
                        <a:pt x="71538" y="7162"/>
                        <a:pt x="72114" y="16300"/>
                      </a:cubicBezTo>
                      <a:lnTo>
                        <a:pt x="74008" y="47171"/>
                      </a:lnTo>
                      <a:cubicBezTo>
                        <a:pt x="84134" y="37868"/>
                        <a:pt x="95659" y="29801"/>
                        <a:pt x="108419" y="22968"/>
                      </a:cubicBezTo>
                      <a:cubicBezTo>
                        <a:pt x="122084" y="15723"/>
                        <a:pt x="137149" y="10043"/>
                        <a:pt x="153367" y="6009"/>
                      </a:cubicBezTo>
                      <a:cubicBezTo>
                        <a:pt x="169585" y="1976"/>
                        <a:pt x="187202" y="0"/>
                        <a:pt x="205807" y="0"/>
                      </a:cubicBezTo>
                      <a:lnTo>
                        <a:pt x="246639" y="0"/>
                      </a:lnTo>
                      <a:cubicBezTo>
                        <a:pt x="256188" y="0"/>
                        <a:pt x="264009" y="7738"/>
                        <a:pt x="264009" y="17370"/>
                      </a:cubicBezTo>
                      <a:lnTo>
                        <a:pt x="264009" y="57461"/>
                      </a:lnTo>
                      <a:cubicBezTo>
                        <a:pt x="264009" y="67011"/>
                        <a:pt x="256270" y="74831"/>
                        <a:pt x="246639" y="74831"/>
                      </a:cubicBezTo>
                      <a:lnTo>
                        <a:pt x="207289" y="74831"/>
                      </a:lnTo>
                      <a:cubicBezTo>
                        <a:pt x="188025" y="74831"/>
                        <a:pt x="170161" y="77795"/>
                        <a:pt x="154273" y="83558"/>
                      </a:cubicBezTo>
                      <a:cubicBezTo>
                        <a:pt x="138796" y="89155"/>
                        <a:pt x="125377" y="97470"/>
                        <a:pt x="114346" y="108254"/>
                      </a:cubicBezTo>
                      <a:cubicBezTo>
                        <a:pt x="103315" y="119039"/>
                        <a:pt x="94589" y="132787"/>
                        <a:pt x="88250" y="149251"/>
                      </a:cubicBezTo>
                      <a:cubicBezTo>
                        <a:pt x="81828" y="165962"/>
                        <a:pt x="78536" y="185967"/>
                        <a:pt x="78536" y="208606"/>
                      </a:cubicBezTo>
                      <a:lnTo>
                        <a:pt x="78536" y="403958"/>
                      </a:lnTo>
                      <a:cubicBezTo>
                        <a:pt x="78536" y="413507"/>
                        <a:pt x="70797" y="421328"/>
                        <a:pt x="61166" y="421328"/>
                      </a:cubicBezTo>
                      <a:close/>
                      <a:moveTo>
                        <a:pt x="34740" y="386505"/>
                      </a:moveTo>
                      <a:lnTo>
                        <a:pt x="43878" y="386505"/>
                      </a:lnTo>
                      <a:lnTo>
                        <a:pt x="43878" y="208523"/>
                      </a:lnTo>
                      <a:cubicBezTo>
                        <a:pt x="43878" y="181604"/>
                        <a:pt x="47911" y="157401"/>
                        <a:pt x="55897" y="136656"/>
                      </a:cubicBezTo>
                      <a:cubicBezTo>
                        <a:pt x="64047" y="115581"/>
                        <a:pt x="75572" y="97635"/>
                        <a:pt x="90061" y="83393"/>
                      </a:cubicBezTo>
                      <a:cubicBezTo>
                        <a:pt x="104632" y="69069"/>
                        <a:pt x="122249" y="58120"/>
                        <a:pt x="142501" y="50875"/>
                      </a:cubicBezTo>
                      <a:cubicBezTo>
                        <a:pt x="162258" y="43713"/>
                        <a:pt x="184074" y="40091"/>
                        <a:pt x="207371" y="40091"/>
                      </a:cubicBezTo>
                      <a:lnTo>
                        <a:pt x="229351" y="40091"/>
                      </a:lnTo>
                      <a:lnTo>
                        <a:pt x="229351" y="34740"/>
                      </a:lnTo>
                      <a:lnTo>
                        <a:pt x="205889" y="34740"/>
                      </a:lnTo>
                      <a:cubicBezTo>
                        <a:pt x="190083" y="34740"/>
                        <a:pt x="175265" y="36387"/>
                        <a:pt x="161764" y="39762"/>
                      </a:cubicBezTo>
                      <a:cubicBezTo>
                        <a:pt x="148345" y="43055"/>
                        <a:pt x="135833" y="47747"/>
                        <a:pt x="124719" y="53674"/>
                      </a:cubicBezTo>
                      <a:cubicBezTo>
                        <a:pt x="113770" y="59519"/>
                        <a:pt x="103973" y="66517"/>
                        <a:pt x="95577" y="74502"/>
                      </a:cubicBezTo>
                      <a:cubicBezTo>
                        <a:pt x="87097" y="82652"/>
                        <a:pt x="79853" y="91543"/>
                        <a:pt x="74090" y="100845"/>
                      </a:cubicBezTo>
                      <a:cubicBezTo>
                        <a:pt x="70139" y="107267"/>
                        <a:pt x="62400" y="110395"/>
                        <a:pt x="55073" y="108583"/>
                      </a:cubicBezTo>
                      <a:cubicBezTo>
                        <a:pt x="47747" y="106772"/>
                        <a:pt x="42478" y="100351"/>
                        <a:pt x="41984" y="92778"/>
                      </a:cubicBezTo>
                      <a:lnTo>
                        <a:pt x="38445" y="34658"/>
                      </a:lnTo>
                      <a:lnTo>
                        <a:pt x="34740" y="34658"/>
                      </a:lnTo>
                      <a:lnTo>
                        <a:pt x="34740" y="386505"/>
                      </a:lnTo>
                      <a:close/>
                    </a:path>
                  </a:pathLst>
                </a:custGeom>
                <a:grpFill/>
                <a:ln w="8232" cap="flat">
                  <a:noFill/>
                  <a:prstDash val="solid"/>
                  <a:miter/>
                </a:ln>
              </p:spPr>
              <p:txBody>
                <a:bodyPr rtlCol="0" anchor="ctr"/>
                <a:lstStyle/>
                <a:p>
                  <a:endParaRPr lang="en-US"/>
                </a:p>
              </p:txBody>
            </p:sp>
          </p:grpSp>
          <p:grpSp>
            <p:nvGrpSpPr>
              <p:cNvPr id="35" name="Gráfico 23">
                <a:extLst>
                  <a:ext uri="{FF2B5EF4-FFF2-40B4-BE49-F238E27FC236}">
                    <a16:creationId xmlns:a16="http://schemas.microsoft.com/office/drawing/2014/main" id="{E6002B85-D557-BA98-7DCD-F4E30AAABF71}"/>
                  </a:ext>
                </a:extLst>
              </p:cNvPr>
              <p:cNvGrpSpPr/>
              <p:nvPr/>
            </p:nvGrpSpPr>
            <p:grpSpPr>
              <a:xfrm>
                <a:off x="7710513" y="5158848"/>
                <a:ext cx="452610" cy="563663"/>
                <a:chOff x="7710513" y="5158848"/>
                <a:chExt cx="452610" cy="563663"/>
              </a:xfrm>
              <a:grpFill/>
            </p:grpSpPr>
            <p:sp>
              <p:nvSpPr>
                <p:cNvPr id="57" name="Forma Livre: Forma 56">
                  <a:extLst>
                    <a:ext uri="{FF2B5EF4-FFF2-40B4-BE49-F238E27FC236}">
                      <a16:creationId xmlns:a16="http://schemas.microsoft.com/office/drawing/2014/main" id="{18BC83E1-5B7E-3CD1-D919-3654715EDB2C}"/>
                    </a:ext>
                  </a:extLst>
                </p:cNvPr>
                <p:cNvSpPr/>
                <p:nvPr/>
              </p:nvSpPr>
              <p:spPr>
                <a:xfrm>
                  <a:off x="7727883" y="5176300"/>
                  <a:ext cx="417870" cy="528841"/>
                </a:xfrm>
                <a:custGeom>
                  <a:avLst/>
                  <a:gdLst>
                    <a:gd name="connsiteX0" fmla="*/ 417788 w 417870"/>
                    <a:gd name="connsiteY0" fmla="*/ 203337 h 528841"/>
                    <a:gd name="connsiteX1" fmla="*/ 402147 w 417870"/>
                    <a:gd name="connsiteY1" fmla="*/ 282861 h 528841"/>
                    <a:gd name="connsiteX2" fmla="*/ 358845 w 417870"/>
                    <a:gd name="connsiteY2" fmla="*/ 347731 h 528841"/>
                    <a:gd name="connsiteX3" fmla="*/ 293563 w 417870"/>
                    <a:gd name="connsiteY3" fmla="*/ 391198 h 528841"/>
                    <a:gd name="connsiteX4" fmla="*/ 211734 w 417870"/>
                    <a:gd name="connsiteY4" fmla="*/ 407004 h 528841"/>
                    <a:gd name="connsiteX5" fmla="*/ 158883 w 417870"/>
                    <a:gd name="connsiteY5" fmla="*/ 400336 h 528841"/>
                    <a:gd name="connsiteX6" fmla="*/ 112536 w 417870"/>
                    <a:gd name="connsiteY6" fmla="*/ 382060 h 528841"/>
                    <a:gd name="connsiteX7" fmla="*/ 73844 w 417870"/>
                    <a:gd name="connsiteY7" fmla="*/ 354235 h 528841"/>
                    <a:gd name="connsiteX8" fmla="*/ 43878 w 417870"/>
                    <a:gd name="connsiteY8" fmla="*/ 318589 h 528841"/>
                    <a:gd name="connsiteX9" fmla="*/ 43878 w 417870"/>
                    <a:gd name="connsiteY9" fmla="*/ 528841 h 528841"/>
                    <a:gd name="connsiteX10" fmla="*/ 0 w 417870"/>
                    <a:gd name="connsiteY10" fmla="*/ 528841 h 528841"/>
                    <a:gd name="connsiteX11" fmla="*/ 0 w 417870"/>
                    <a:gd name="connsiteY11" fmla="*/ 10290 h 528841"/>
                    <a:gd name="connsiteX12" fmla="*/ 37375 w 417870"/>
                    <a:gd name="connsiteY12" fmla="*/ 10290 h 528841"/>
                    <a:gd name="connsiteX13" fmla="*/ 41573 w 417870"/>
                    <a:gd name="connsiteY13" fmla="*/ 90061 h 528841"/>
                    <a:gd name="connsiteX14" fmla="*/ 71374 w 417870"/>
                    <a:gd name="connsiteY14" fmla="*/ 54580 h 528841"/>
                    <a:gd name="connsiteX15" fmla="*/ 110724 w 417870"/>
                    <a:gd name="connsiteY15" fmla="*/ 25932 h 528841"/>
                    <a:gd name="connsiteX16" fmla="*/ 158060 w 417870"/>
                    <a:gd name="connsiteY16" fmla="*/ 6833 h 528841"/>
                    <a:gd name="connsiteX17" fmla="*/ 211487 w 417870"/>
                    <a:gd name="connsiteY17" fmla="*/ 0 h 528841"/>
                    <a:gd name="connsiteX18" fmla="*/ 293152 w 417870"/>
                    <a:gd name="connsiteY18" fmla="*/ 15806 h 528841"/>
                    <a:gd name="connsiteX19" fmla="*/ 358598 w 417870"/>
                    <a:gd name="connsiteY19" fmla="*/ 59108 h 528841"/>
                    <a:gd name="connsiteX20" fmla="*/ 402065 w 417870"/>
                    <a:gd name="connsiteY20" fmla="*/ 123567 h 528841"/>
                    <a:gd name="connsiteX21" fmla="*/ 417870 w 417870"/>
                    <a:gd name="connsiteY21" fmla="*/ 203337 h 528841"/>
                    <a:gd name="connsiteX22" fmla="*/ 373169 w 417870"/>
                    <a:gd name="connsiteY22" fmla="*/ 203337 h 528841"/>
                    <a:gd name="connsiteX23" fmla="*/ 360162 w 417870"/>
                    <a:gd name="connsiteY23" fmla="*/ 138302 h 528841"/>
                    <a:gd name="connsiteX24" fmla="*/ 324846 w 417870"/>
                    <a:gd name="connsiteY24" fmla="*/ 86192 h 528841"/>
                    <a:gd name="connsiteX25" fmla="*/ 272406 w 417870"/>
                    <a:gd name="connsiteY25" fmla="*/ 51699 h 528841"/>
                    <a:gd name="connsiteX26" fmla="*/ 207947 w 417870"/>
                    <a:gd name="connsiteY26" fmla="*/ 39268 h 528841"/>
                    <a:gd name="connsiteX27" fmla="*/ 143489 w 417870"/>
                    <a:gd name="connsiteY27" fmla="*/ 51699 h 528841"/>
                    <a:gd name="connsiteX28" fmla="*/ 90802 w 417870"/>
                    <a:gd name="connsiteY28" fmla="*/ 86192 h 528841"/>
                    <a:gd name="connsiteX29" fmla="*/ 55321 w 417870"/>
                    <a:gd name="connsiteY29" fmla="*/ 138302 h 528841"/>
                    <a:gd name="connsiteX30" fmla="*/ 42314 w 417870"/>
                    <a:gd name="connsiteY30" fmla="*/ 203337 h 528841"/>
                    <a:gd name="connsiteX31" fmla="*/ 55321 w 417870"/>
                    <a:gd name="connsiteY31" fmla="*/ 268372 h 528841"/>
                    <a:gd name="connsiteX32" fmla="*/ 90802 w 417870"/>
                    <a:gd name="connsiteY32" fmla="*/ 320482 h 528841"/>
                    <a:gd name="connsiteX33" fmla="*/ 143489 w 417870"/>
                    <a:gd name="connsiteY33" fmla="*/ 354976 h 528841"/>
                    <a:gd name="connsiteX34" fmla="*/ 207947 w 417870"/>
                    <a:gd name="connsiteY34" fmla="*/ 367407 h 528841"/>
                    <a:gd name="connsiteX35" fmla="*/ 272406 w 417870"/>
                    <a:gd name="connsiteY35" fmla="*/ 354976 h 528841"/>
                    <a:gd name="connsiteX36" fmla="*/ 324846 w 417870"/>
                    <a:gd name="connsiteY36" fmla="*/ 320482 h 528841"/>
                    <a:gd name="connsiteX37" fmla="*/ 360162 w 417870"/>
                    <a:gd name="connsiteY37" fmla="*/ 268372 h 528841"/>
                    <a:gd name="connsiteX38" fmla="*/ 373169 w 417870"/>
                    <a:gd name="connsiteY38" fmla="*/ 203337 h 5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28841">
                      <a:moveTo>
                        <a:pt x="417788" y="203337"/>
                      </a:moveTo>
                      <a:cubicBezTo>
                        <a:pt x="417788" y="231574"/>
                        <a:pt x="412602" y="258082"/>
                        <a:pt x="402147" y="282861"/>
                      </a:cubicBezTo>
                      <a:cubicBezTo>
                        <a:pt x="391692" y="307640"/>
                        <a:pt x="377285" y="329291"/>
                        <a:pt x="358845" y="347731"/>
                      </a:cubicBezTo>
                      <a:cubicBezTo>
                        <a:pt x="340405" y="366172"/>
                        <a:pt x="318672" y="380660"/>
                        <a:pt x="293563" y="391198"/>
                      </a:cubicBezTo>
                      <a:cubicBezTo>
                        <a:pt x="268537" y="401735"/>
                        <a:pt x="241206" y="407004"/>
                        <a:pt x="211734" y="407004"/>
                      </a:cubicBezTo>
                      <a:cubicBezTo>
                        <a:pt x="193129" y="407004"/>
                        <a:pt x="175512" y="404781"/>
                        <a:pt x="158883" y="400336"/>
                      </a:cubicBezTo>
                      <a:cubicBezTo>
                        <a:pt x="142172" y="395890"/>
                        <a:pt x="126777" y="389798"/>
                        <a:pt x="112536" y="382060"/>
                      </a:cubicBezTo>
                      <a:cubicBezTo>
                        <a:pt x="98293" y="374321"/>
                        <a:pt x="85369" y="365019"/>
                        <a:pt x="73844" y="354235"/>
                      </a:cubicBezTo>
                      <a:cubicBezTo>
                        <a:pt x="62236" y="343450"/>
                        <a:pt x="52275" y="331514"/>
                        <a:pt x="43878" y="318589"/>
                      </a:cubicBezTo>
                      <a:lnTo>
                        <a:pt x="43878" y="528841"/>
                      </a:lnTo>
                      <a:lnTo>
                        <a:pt x="0" y="528841"/>
                      </a:lnTo>
                      <a:lnTo>
                        <a:pt x="0" y="10290"/>
                      </a:lnTo>
                      <a:lnTo>
                        <a:pt x="37375" y="10290"/>
                      </a:lnTo>
                      <a:lnTo>
                        <a:pt x="41573" y="90061"/>
                      </a:lnTo>
                      <a:cubicBezTo>
                        <a:pt x="49723" y="77301"/>
                        <a:pt x="59602" y="65529"/>
                        <a:pt x="71374" y="54580"/>
                      </a:cubicBezTo>
                      <a:cubicBezTo>
                        <a:pt x="83064" y="43631"/>
                        <a:pt x="96153" y="34082"/>
                        <a:pt x="110724" y="25932"/>
                      </a:cubicBezTo>
                      <a:cubicBezTo>
                        <a:pt x="125213" y="17782"/>
                        <a:pt x="141019" y="11443"/>
                        <a:pt x="158060" y="6833"/>
                      </a:cubicBezTo>
                      <a:cubicBezTo>
                        <a:pt x="175101" y="2223"/>
                        <a:pt x="192882" y="0"/>
                        <a:pt x="211487" y="0"/>
                      </a:cubicBezTo>
                      <a:cubicBezTo>
                        <a:pt x="240712" y="0"/>
                        <a:pt x="267961" y="5269"/>
                        <a:pt x="293152" y="15806"/>
                      </a:cubicBezTo>
                      <a:cubicBezTo>
                        <a:pt x="318342" y="26343"/>
                        <a:pt x="340158" y="40832"/>
                        <a:pt x="358598" y="59108"/>
                      </a:cubicBezTo>
                      <a:cubicBezTo>
                        <a:pt x="377039" y="77383"/>
                        <a:pt x="391527" y="98952"/>
                        <a:pt x="402065" y="123567"/>
                      </a:cubicBezTo>
                      <a:cubicBezTo>
                        <a:pt x="412602" y="148263"/>
                        <a:pt x="417870" y="174853"/>
                        <a:pt x="417870" y="203337"/>
                      </a:cubicBezTo>
                      <a:close/>
                      <a:moveTo>
                        <a:pt x="373169" y="203337"/>
                      </a:moveTo>
                      <a:cubicBezTo>
                        <a:pt x="373169" y="179957"/>
                        <a:pt x="368806" y="158224"/>
                        <a:pt x="360162" y="138302"/>
                      </a:cubicBezTo>
                      <a:cubicBezTo>
                        <a:pt x="351518" y="118380"/>
                        <a:pt x="339746" y="101010"/>
                        <a:pt x="324846" y="86192"/>
                      </a:cubicBezTo>
                      <a:cubicBezTo>
                        <a:pt x="309945" y="71456"/>
                        <a:pt x="292493" y="59931"/>
                        <a:pt x="272406" y="51699"/>
                      </a:cubicBezTo>
                      <a:cubicBezTo>
                        <a:pt x="252319" y="43466"/>
                        <a:pt x="230833" y="39268"/>
                        <a:pt x="207947" y="39268"/>
                      </a:cubicBezTo>
                      <a:cubicBezTo>
                        <a:pt x="185062" y="39268"/>
                        <a:pt x="163575" y="43384"/>
                        <a:pt x="143489" y="51699"/>
                      </a:cubicBezTo>
                      <a:cubicBezTo>
                        <a:pt x="123402" y="59931"/>
                        <a:pt x="105867" y="71456"/>
                        <a:pt x="90802" y="86192"/>
                      </a:cubicBezTo>
                      <a:cubicBezTo>
                        <a:pt x="75819" y="100928"/>
                        <a:pt x="63965" y="118298"/>
                        <a:pt x="55321" y="138302"/>
                      </a:cubicBezTo>
                      <a:cubicBezTo>
                        <a:pt x="46677" y="158307"/>
                        <a:pt x="42314" y="179957"/>
                        <a:pt x="42314" y="203337"/>
                      </a:cubicBezTo>
                      <a:cubicBezTo>
                        <a:pt x="42314" y="226717"/>
                        <a:pt x="46677" y="248450"/>
                        <a:pt x="55321" y="268372"/>
                      </a:cubicBezTo>
                      <a:cubicBezTo>
                        <a:pt x="63965" y="288377"/>
                        <a:pt x="75819" y="305664"/>
                        <a:pt x="90802" y="320482"/>
                      </a:cubicBezTo>
                      <a:cubicBezTo>
                        <a:pt x="105785" y="335300"/>
                        <a:pt x="123402" y="346743"/>
                        <a:pt x="143489" y="354976"/>
                      </a:cubicBezTo>
                      <a:cubicBezTo>
                        <a:pt x="163575" y="363290"/>
                        <a:pt x="185062" y="367407"/>
                        <a:pt x="207947" y="367407"/>
                      </a:cubicBezTo>
                      <a:cubicBezTo>
                        <a:pt x="230833" y="367407"/>
                        <a:pt x="252319" y="363290"/>
                        <a:pt x="272406" y="354976"/>
                      </a:cubicBezTo>
                      <a:cubicBezTo>
                        <a:pt x="292493" y="346743"/>
                        <a:pt x="310028" y="335218"/>
                        <a:pt x="324846" y="320482"/>
                      </a:cubicBezTo>
                      <a:cubicBezTo>
                        <a:pt x="339746" y="305747"/>
                        <a:pt x="351518" y="288377"/>
                        <a:pt x="360162" y="268372"/>
                      </a:cubicBezTo>
                      <a:cubicBezTo>
                        <a:pt x="368806" y="248368"/>
                        <a:pt x="373169" y="226717"/>
                        <a:pt x="373169" y="203337"/>
                      </a:cubicBezTo>
                      <a:close/>
                    </a:path>
                  </a:pathLst>
                </a:custGeom>
                <a:grpFill/>
                <a:ln w="8232" cap="flat">
                  <a:noFill/>
                  <a:prstDash val="solid"/>
                  <a:miter/>
                </a:ln>
              </p:spPr>
              <p:txBody>
                <a:bodyPr rtlCol="0" anchor="ctr"/>
                <a:lstStyle/>
                <a:p>
                  <a:endParaRPr lang="en-US"/>
                </a:p>
              </p:txBody>
            </p:sp>
            <p:sp>
              <p:nvSpPr>
                <p:cNvPr id="58" name="Forma Livre: Forma 57">
                  <a:extLst>
                    <a:ext uri="{FF2B5EF4-FFF2-40B4-BE49-F238E27FC236}">
                      <a16:creationId xmlns:a16="http://schemas.microsoft.com/office/drawing/2014/main" id="{AC78D46F-E26F-645C-4AB5-1520A616228D}"/>
                    </a:ext>
                  </a:extLst>
                </p:cNvPr>
                <p:cNvSpPr/>
                <p:nvPr/>
              </p:nvSpPr>
              <p:spPr>
                <a:xfrm>
                  <a:off x="7710513" y="5158848"/>
                  <a:ext cx="452610" cy="563663"/>
                </a:xfrm>
                <a:custGeom>
                  <a:avLst/>
                  <a:gdLst>
                    <a:gd name="connsiteX0" fmla="*/ 61248 w 452610"/>
                    <a:gd name="connsiteY0" fmla="*/ 563664 h 563663"/>
                    <a:gd name="connsiteX1" fmla="*/ 17370 w 452610"/>
                    <a:gd name="connsiteY1" fmla="*/ 563664 h 563663"/>
                    <a:gd name="connsiteX2" fmla="*/ 0 w 452610"/>
                    <a:gd name="connsiteY2" fmla="*/ 546294 h 563663"/>
                    <a:gd name="connsiteX3" fmla="*/ 0 w 452610"/>
                    <a:gd name="connsiteY3" fmla="*/ 27743 h 563663"/>
                    <a:gd name="connsiteX4" fmla="*/ 17370 w 452610"/>
                    <a:gd name="connsiteY4" fmla="*/ 10373 h 563663"/>
                    <a:gd name="connsiteX5" fmla="*/ 54745 w 452610"/>
                    <a:gd name="connsiteY5" fmla="*/ 10373 h 563663"/>
                    <a:gd name="connsiteX6" fmla="*/ 72115 w 452610"/>
                    <a:gd name="connsiteY6" fmla="*/ 26837 h 563663"/>
                    <a:gd name="connsiteX7" fmla="*/ 74008 w 452610"/>
                    <a:gd name="connsiteY7" fmla="*/ 62071 h 563663"/>
                    <a:gd name="connsiteX8" fmla="*/ 76890 w 452610"/>
                    <a:gd name="connsiteY8" fmla="*/ 59355 h 563663"/>
                    <a:gd name="connsiteX9" fmla="*/ 119533 w 452610"/>
                    <a:gd name="connsiteY9" fmla="*/ 28237 h 563663"/>
                    <a:gd name="connsiteX10" fmla="*/ 170820 w 452610"/>
                    <a:gd name="connsiteY10" fmla="*/ 7491 h 563663"/>
                    <a:gd name="connsiteX11" fmla="*/ 228775 w 452610"/>
                    <a:gd name="connsiteY11" fmla="*/ 0 h 563663"/>
                    <a:gd name="connsiteX12" fmla="*/ 317190 w 452610"/>
                    <a:gd name="connsiteY12" fmla="*/ 17205 h 563663"/>
                    <a:gd name="connsiteX13" fmla="*/ 388152 w 452610"/>
                    <a:gd name="connsiteY13" fmla="*/ 64212 h 563663"/>
                    <a:gd name="connsiteX14" fmla="*/ 435405 w 452610"/>
                    <a:gd name="connsiteY14" fmla="*/ 134186 h 563663"/>
                    <a:gd name="connsiteX15" fmla="*/ 452610 w 452610"/>
                    <a:gd name="connsiteY15" fmla="*/ 220790 h 563663"/>
                    <a:gd name="connsiteX16" fmla="*/ 435652 w 452610"/>
                    <a:gd name="connsiteY16" fmla="*/ 307064 h 563663"/>
                    <a:gd name="connsiteX17" fmla="*/ 388646 w 452610"/>
                    <a:gd name="connsiteY17" fmla="*/ 377450 h 563663"/>
                    <a:gd name="connsiteX18" fmla="*/ 317848 w 452610"/>
                    <a:gd name="connsiteY18" fmla="*/ 424703 h 563663"/>
                    <a:gd name="connsiteX19" fmla="*/ 229269 w 452610"/>
                    <a:gd name="connsiteY19" fmla="*/ 441909 h 563663"/>
                    <a:gd name="connsiteX20" fmla="*/ 171972 w 452610"/>
                    <a:gd name="connsiteY20" fmla="*/ 434664 h 563663"/>
                    <a:gd name="connsiteX21" fmla="*/ 121755 w 452610"/>
                    <a:gd name="connsiteY21" fmla="*/ 414825 h 563663"/>
                    <a:gd name="connsiteX22" fmla="*/ 79524 w 452610"/>
                    <a:gd name="connsiteY22" fmla="*/ 384365 h 563663"/>
                    <a:gd name="connsiteX23" fmla="*/ 78783 w 452610"/>
                    <a:gd name="connsiteY23" fmla="*/ 383706 h 563663"/>
                    <a:gd name="connsiteX24" fmla="*/ 78783 w 452610"/>
                    <a:gd name="connsiteY24" fmla="*/ 546294 h 563663"/>
                    <a:gd name="connsiteX25" fmla="*/ 61413 w 452610"/>
                    <a:gd name="connsiteY25" fmla="*/ 563664 h 563663"/>
                    <a:gd name="connsiteX26" fmla="*/ 34740 w 452610"/>
                    <a:gd name="connsiteY26" fmla="*/ 528924 h 563663"/>
                    <a:gd name="connsiteX27" fmla="*/ 43878 w 452610"/>
                    <a:gd name="connsiteY27" fmla="*/ 528924 h 563663"/>
                    <a:gd name="connsiteX28" fmla="*/ 43878 w 452610"/>
                    <a:gd name="connsiteY28" fmla="*/ 336042 h 563663"/>
                    <a:gd name="connsiteX29" fmla="*/ 56309 w 452610"/>
                    <a:gd name="connsiteY29" fmla="*/ 319412 h 563663"/>
                    <a:gd name="connsiteX30" fmla="*/ 74667 w 452610"/>
                    <a:gd name="connsiteY30" fmla="*/ 325010 h 563663"/>
                    <a:gd name="connsiteX31" fmla="*/ 56721 w 452610"/>
                    <a:gd name="connsiteY31" fmla="*/ 292740 h 563663"/>
                    <a:gd name="connsiteX32" fmla="*/ 42314 w 452610"/>
                    <a:gd name="connsiteY32" fmla="*/ 220790 h 563663"/>
                    <a:gd name="connsiteX33" fmla="*/ 56721 w 452610"/>
                    <a:gd name="connsiteY33" fmla="*/ 148840 h 563663"/>
                    <a:gd name="connsiteX34" fmla="*/ 95989 w 452610"/>
                    <a:gd name="connsiteY34" fmla="*/ 91296 h 563663"/>
                    <a:gd name="connsiteX35" fmla="*/ 154190 w 452610"/>
                    <a:gd name="connsiteY35" fmla="*/ 53098 h 563663"/>
                    <a:gd name="connsiteX36" fmla="*/ 225235 w 452610"/>
                    <a:gd name="connsiteY36" fmla="*/ 39350 h 563663"/>
                    <a:gd name="connsiteX37" fmla="*/ 296362 w 452610"/>
                    <a:gd name="connsiteY37" fmla="*/ 53098 h 563663"/>
                    <a:gd name="connsiteX38" fmla="*/ 354482 w 452610"/>
                    <a:gd name="connsiteY38" fmla="*/ 91378 h 563663"/>
                    <a:gd name="connsiteX39" fmla="*/ 393503 w 452610"/>
                    <a:gd name="connsiteY39" fmla="*/ 148922 h 563663"/>
                    <a:gd name="connsiteX40" fmla="*/ 407909 w 452610"/>
                    <a:gd name="connsiteY40" fmla="*/ 220872 h 563663"/>
                    <a:gd name="connsiteX41" fmla="*/ 393503 w 452610"/>
                    <a:gd name="connsiteY41" fmla="*/ 292822 h 563663"/>
                    <a:gd name="connsiteX42" fmla="*/ 354482 w 452610"/>
                    <a:gd name="connsiteY42" fmla="*/ 350366 h 563663"/>
                    <a:gd name="connsiteX43" fmla="*/ 296362 w 452610"/>
                    <a:gd name="connsiteY43" fmla="*/ 388646 h 563663"/>
                    <a:gd name="connsiteX44" fmla="*/ 225235 w 452610"/>
                    <a:gd name="connsiteY44" fmla="*/ 402394 h 563663"/>
                    <a:gd name="connsiteX45" fmla="*/ 154108 w 452610"/>
                    <a:gd name="connsiteY45" fmla="*/ 388646 h 563663"/>
                    <a:gd name="connsiteX46" fmla="*/ 95906 w 452610"/>
                    <a:gd name="connsiteY46" fmla="*/ 350448 h 563663"/>
                    <a:gd name="connsiteX47" fmla="*/ 76149 w 452610"/>
                    <a:gd name="connsiteY47" fmla="*/ 327398 h 563663"/>
                    <a:gd name="connsiteX48" fmla="*/ 102986 w 452610"/>
                    <a:gd name="connsiteY48" fmla="*/ 359174 h 563663"/>
                    <a:gd name="connsiteX49" fmla="*/ 138138 w 452610"/>
                    <a:gd name="connsiteY49" fmla="*/ 384447 h 563663"/>
                    <a:gd name="connsiteX50" fmla="*/ 180699 w 452610"/>
                    <a:gd name="connsiteY50" fmla="*/ 401241 h 563663"/>
                    <a:gd name="connsiteX51" fmla="*/ 229104 w 452610"/>
                    <a:gd name="connsiteY51" fmla="*/ 407333 h 563663"/>
                    <a:gd name="connsiteX52" fmla="*/ 304265 w 452610"/>
                    <a:gd name="connsiteY52" fmla="*/ 392844 h 563663"/>
                    <a:gd name="connsiteX53" fmla="*/ 363949 w 452610"/>
                    <a:gd name="connsiteY53" fmla="*/ 353082 h 563663"/>
                    <a:gd name="connsiteX54" fmla="*/ 403546 w 452610"/>
                    <a:gd name="connsiteY54" fmla="*/ 293728 h 563663"/>
                    <a:gd name="connsiteX55" fmla="*/ 417788 w 452610"/>
                    <a:gd name="connsiteY55" fmla="*/ 220872 h 563663"/>
                    <a:gd name="connsiteX56" fmla="*/ 403382 w 452610"/>
                    <a:gd name="connsiteY56" fmla="*/ 147934 h 563663"/>
                    <a:gd name="connsiteX57" fmla="*/ 363619 w 452610"/>
                    <a:gd name="connsiteY57" fmla="*/ 88908 h 563663"/>
                    <a:gd name="connsiteX58" fmla="*/ 303689 w 452610"/>
                    <a:gd name="connsiteY58" fmla="*/ 49311 h 563663"/>
                    <a:gd name="connsiteX59" fmla="*/ 228775 w 452610"/>
                    <a:gd name="connsiteY59" fmla="*/ 34822 h 563663"/>
                    <a:gd name="connsiteX60" fmla="*/ 179875 w 452610"/>
                    <a:gd name="connsiteY60" fmla="*/ 41079 h 563663"/>
                    <a:gd name="connsiteX61" fmla="*/ 136574 w 452610"/>
                    <a:gd name="connsiteY61" fmla="*/ 58531 h 563663"/>
                    <a:gd name="connsiteX62" fmla="*/ 100599 w 452610"/>
                    <a:gd name="connsiteY62" fmla="*/ 84710 h 563663"/>
                    <a:gd name="connsiteX63" fmla="*/ 73597 w 452610"/>
                    <a:gd name="connsiteY63" fmla="*/ 116898 h 563663"/>
                    <a:gd name="connsiteX64" fmla="*/ 54498 w 452610"/>
                    <a:gd name="connsiteY64" fmla="*/ 124307 h 563663"/>
                    <a:gd name="connsiteX65" fmla="*/ 41573 w 452610"/>
                    <a:gd name="connsiteY65" fmla="*/ 108419 h 563663"/>
                    <a:gd name="connsiteX66" fmla="*/ 38280 w 452610"/>
                    <a:gd name="connsiteY66" fmla="*/ 45113 h 563663"/>
                    <a:gd name="connsiteX67" fmla="*/ 34740 w 452610"/>
                    <a:gd name="connsiteY67" fmla="*/ 45113 h 563663"/>
                    <a:gd name="connsiteX68" fmla="*/ 34740 w 452610"/>
                    <a:gd name="connsiteY68" fmla="*/ 528924 h 563663"/>
                    <a:gd name="connsiteX69" fmla="*/ 225317 w 452610"/>
                    <a:gd name="connsiteY69" fmla="*/ 74090 h 563663"/>
                    <a:gd name="connsiteX70" fmla="*/ 167445 w 452610"/>
                    <a:gd name="connsiteY70" fmla="*/ 85204 h 563663"/>
                    <a:gd name="connsiteX71" fmla="*/ 120356 w 452610"/>
                    <a:gd name="connsiteY71" fmla="*/ 116075 h 563663"/>
                    <a:gd name="connsiteX72" fmla="*/ 88579 w 452610"/>
                    <a:gd name="connsiteY72" fmla="*/ 162670 h 563663"/>
                    <a:gd name="connsiteX73" fmla="*/ 77054 w 452610"/>
                    <a:gd name="connsiteY73" fmla="*/ 220872 h 563663"/>
                    <a:gd name="connsiteX74" fmla="*/ 88579 w 452610"/>
                    <a:gd name="connsiteY74" fmla="*/ 279074 h 563663"/>
                    <a:gd name="connsiteX75" fmla="*/ 120356 w 452610"/>
                    <a:gd name="connsiteY75" fmla="*/ 325669 h 563663"/>
                    <a:gd name="connsiteX76" fmla="*/ 167445 w 452610"/>
                    <a:gd name="connsiteY76" fmla="*/ 356540 h 563663"/>
                    <a:gd name="connsiteX77" fmla="*/ 225317 w 452610"/>
                    <a:gd name="connsiteY77" fmla="*/ 367653 h 563663"/>
                    <a:gd name="connsiteX78" fmla="*/ 283190 w 452610"/>
                    <a:gd name="connsiteY78" fmla="*/ 356540 h 563663"/>
                    <a:gd name="connsiteX79" fmla="*/ 330032 w 452610"/>
                    <a:gd name="connsiteY79" fmla="*/ 325751 h 563663"/>
                    <a:gd name="connsiteX80" fmla="*/ 361644 w 452610"/>
                    <a:gd name="connsiteY80" fmla="*/ 279074 h 563663"/>
                    <a:gd name="connsiteX81" fmla="*/ 373169 w 452610"/>
                    <a:gd name="connsiteY81" fmla="*/ 220872 h 563663"/>
                    <a:gd name="connsiteX82" fmla="*/ 361644 w 452610"/>
                    <a:gd name="connsiteY82" fmla="*/ 162670 h 563663"/>
                    <a:gd name="connsiteX83" fmla="*/ 330032 w 452610"/>
                    <a:gd name="connsiteY83" fmla="*/ 115993 h 563663"/>
                    <a:gd name="connsiteX84" fmla="*/ 283190 w 452610"/>
                    <a:gd name="connsiteY84" fmla="*/ 85204 h 563663"/>
                    <a:gd name="connsiteX85" fmla="*/ 225317 w 452610"/>
                    <a:gd name="connsiteY85" fmla="*/ 74090 h 56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10" h="563663">
                      <a:moveTo>
                        <a:pt x="61248" y="563664"/>
                      </a:moveTo>
                      <a:lnTo>
                        <a:pt x="17370" y="563664"/>
                      </a:lnTo>
                      <a:cubicBezTo>
                        <a:pt x="7821" y="563664"/>
                        <a:pt x="0" y="555925"/>
                        <a:pt x="0" y="546294"/>
                      </a:cubicBezTo>
                      <a:lnTo>
                        <a:pt x="0" y="27743"/>
                      </a:lnTo>
                      <a:cubicBezTo>
                        <a:pt x="0" y="18193"/>
                        <a:pt x="7738" y="10373"/>
                        <a:pt x="17370" y="10373"/>
                      </a:cubicBezTo>
                      <a:lnTo>
                        <a:pt x="54745" y="10373"/>
                      </a:lnTo>
                      <a:cubicBezTo>
                        <a:pt x="63965" y="10373"/>
                        <a:pt x="71621" y="17617"/>
                        <a:pt x="72115" y="26837"/>
                      </a:cubicBezTo>
                      <a:lnTo>
                        <a:pt x="74008" y="62071"/>
                      </a:lnTo>
                      <a:cubicBezTo>
                        <a:pt x="74996" y="61166"/>
                        <a:pt x="75902" y="60260"/>
                        <a:pt x="76890" y="59355"/>
                      </a:cubicBezTo>
                      <a:cubicBezTo>
                        <a:pt x="89567" y="47500"/>
                        <a:pt x="103891" y="37045"/>
                        <a:pt x="119533" y="28237"/>
                      </a:cubicBezTo>
                      <a:cubicBezTo>
                        <a:pt x="135256" y="19428"/>
                        <a:pt x="152462" y="12431"/>
                        <a:pt x="170820" y="7491"/>
                      </a:cubicBezTo>
                      <a:cubicBezTo>
                        <a:pt x="189260" y="2552"/>
                        <a:pt x="208770" y="0"/>
                        <a:pt x="228775" y="0"/>
                      </a:cubicBezTo>
                      <a:cubicBezTo>
                        <a:pt x="260222" y="0"/>
                        <a:pt x="289941" y="5762"/>
                        <a:pt x="317190" y="17205"/>
                      </a:cubicBezTo>
                      <a:cubicBezTo>
                        <a:pt x="344356" y="28566"/>
                        <a:pt x="368230" y="44372"/>
                        <a:pt x="388152" y="64212"/>
                      </a:cubicBezTo>
                      <a:cubicBezTo>
                        <a:pt x="408074" y="84051"/>
                        <a:pt x="423962" y="107596"/>
                        <a:pt x="435405" y="134186"/>
                      </a:cubicBezTo>
                      <a:cubicBezTo>
                        <a:pt x="446848" y="160941"/>
                        <a:pt x="452610" y="190083"/>
                        <a:pt x="452610" y="220790"/>
                      </a:cubicBezTo>
                      <a:cubicBezTo>
                        <a:pt x="452610" y="251496"/>
                        <a:pt x="446930" y="280227"/>
                        <a:pt x="435652" y="307064"/>
                      </a:cubicBezTo>
                      <a:cubicBezTo>
                        <a:pt x="424374" y="333819"/>
                        <a:pt x="408568" y="357528"/>
                        <a:pt x="388646" y="377450"/>
                      </a:cubicBezTo>
                      <a:cubicBezTo>
                        <a:pt x="368723" y="397372"/>
                        <a:pt x="344850" y="413260"/>
                        <a:pt x="317848" y="424703"/>
                      </a:cubicBezTo>
                      <a:cubicBezTo>
                        <a:pt x="290764" y="436146"/>
                        <a:pt x="260963" y="441909"/>
                        <a:pt x="229269" y="441909"/>
                      </a:cubicBezTo>
                      <a:cubicBezTo>
                        <a:pt x="209264" y="441909"/>
                        <a:pt x="190001" y="439439"/>
                        <a:pt x="171972" y="434664"/>
                      </a:cubicBezTo>
                      <a:cubicBezTo>
                        <a:pt x="154026" y="429889"/>
                        <a:pt x="137150" y="423221"/>
                        <a:pt x="121755" y="414825"/>
                      </a:cubicBezTo>
                      <a:cubicBezTo>
                        <a:pt x="106279" y="406427"/>
                        <a:pt x="92037" y="396137"/>
                        <a:pt x="79524" y="384365"/>
                      </a:cubicBezTo>
                      <a:cubicBezTo>
                        <a:pt x="79277" y="384118"/>
                        <a:pt x="79030" y="383871"/>
                        <a:pt x="78783" y="383706"/>
                      </a:cubicBezTo>
                      <a:lnTo>
                        <a:pt x="78783" y="546294"/>
                      </a:lnTo>
                      <a:cubicBezTo>
                        <a:pt x="78783" y="555843"/>
                        <a:pt x="71045" y="563664"/>
                        <a:pt x="61413" y="563664"/>
                      </a:cubicBezTo>
                      <a:close/>
                      <a:moveTo>
                        <a:pt x="34740" y="528924"/>
                      </a:moveTo>
                      <a:lnTo>
                        <a:pt x="43878" y="528924"/>
                      </a:lnTo>
                      <a:lnTo>
                        <a:pt x="43878" y="336042"/>
                      </a:lnTo>
                      <a:cubicBezTo>
                        <a:pt x="43878" y="328303"/>
                        <a:pt x="48900" y="321553"/>
                        <a:pt x="56309" y="319412"/>
                      </a:cubicBezTo>
                      <a:cubicBezTo>
                        <a:pt x="63060" y="317437"/>
                        <a:pt x="70303" y="319741"/>
                        <a:pt x="74667" y="325010"/>
                      </a:cubicBezTo>
                      <a:cubicBezTo>
                        <a:pt x="67751" y="315049"/>
                        <a:pt x="61742" y="304265"/>
                        <a:pt x="56721" y="292740"/>
                      </a:cubicBezTo>
                      <a:cubicBezTo>
                        <a:pt x="47171" y="270677"/>
                        <a:pt x="42314" y="246474"/>
                        <a:pt x="42314" y="220790"/>
                      </a:cubicBezTo>
                      <a:cubicBezTo>
                        <a:pt x="42314" y="195105"/>
                        <a:pt x="47171" y="170902"/>
                        <a:pt x="56721" y="148840"/>
                      </a:cubicBezTo>
                      <a:cubicBezTo>
                        <a:pt x="66187" y="126942"/>
                        <a:pt x="79442" y="107514"/>
                        <a:pt x="95989" y="91296"/>
                      </a:cubicBezTo>
                      <a:cubicBezTo>
                        <a:pt x="112535" y="74996"/>
                        <a:pt x="132128" y="62154"/>
                        <a:pt x="154190" y="53098"/>
                      </a:cubicBezTo>
                      <a:cubicBezTo>
                        <a:pt x="176335" y="43960"/>
                        <a:pt x="200209" y="39350"/>
                        <a:pt x="225235" y="39350"/>
                      </a:cubicBezTo>
                      <a:cubicBezTo>
                        <a:pt x="250261" y="39350"/>
                        <a:pt x="274217" y="43960"/>
                        <a:pt x="296362" y="53098"/>
                      </a:cubicBezTo>
                      <a:cubicBezTo>
                        <a:pt x="318507" y="62154"/>
                        <a:pt x="338017" y="75078"/>
                        <a:pt x="354482" y="91378"/>
                      </a:cubicBezTo>
                      <a:cubicBezTo>
                        <a:pt x="370864" y="107678"/>
                        <a:pt x="383953" y="127024"/>
                        <a:pt x="393503" y="148922"/>
                      </a:cubicBezTo>
                      <a:cubicBezTo>
                        <a:pt x="403052" y="170985"/>
                        <a:pt x="407909" y="195187"/>
                        <a:pt x="407909" y="220872"/>
                      </a:cubicBezTo>
                      <a:cubicBezTo>
                        <a:pt x="407909" y="246557"/>
                        <a:pt x="403052" y="270760"/>
                        <a:pt x="393503" y="292822"/>
                      </a:cubicBezTo>
                      <a:cubicBezTo>
                        <a:pt x="384036" y="314720"/>
                        <a:pt x="370864" y="334066"/>
                        <a:pt x="354482" y="350366"/>
                      </a:cubicBezTo>
                      <a:cubicBezTo>
                        <a:pt x="338017" y="366665"/>
                        <a:pt x="318507" y="379508"/>
                        <a:pt x="296362" y="388646"/>
                      </a:cubicBezTo>
                      <a:cubicBezTo>
                        <a:pt x="274299" y="397784"/>
                        <a:pt x="250344" y="402394"/>
                        <a:pt x="225235" y="402394"/>
                      </a:cubicBezTo>
                      <a:cubicBezTo>
                        <a:pt x="200127" y="402394"/>
                        <a:pt x="176253" y="397784"/>
                        <a:pt x="154108" y="388646"/>
                      </a:cubicBezTo>
                      <a:cubicBezTo>
                        <a:pt x="132046" y="379590"/>
                        <a:pt x="112453" y="366748"/>
                        <a:pt x="95906" y="350448"/>
                      </a:cubicBezTo>
                      <a:cubicBezTo>
                        <a:pt x="88662" y="343368"/>
                        <a:pt x="82076" y="335630"/>
                        <a:pt x="76149" y="327398"/>
                      </a:cubicBezTo>
                      <a:cubicBezTo>
                        <a:pt x="83640" y="338923"/>
                        <a:pt x="92696" y="349543"/>
                        <a:pt x="102986" y="359174"/>
                      </a:cubicBezTo>
                      <a:cubicBezTo>
                        <a:pt x="113441" y="368971"/>
                        <a:pt x="125295" y="377450"/>
                        <a:pt x="138138" y="384447"/>
                      </a:cubicBezTo>
                      <a:cubicBezTo>
                        <a:pt x="151144" y="391527"/>
                        <a:pt x="165387" y="397207"/>
                        <a:pt x="180699" y="401241"/>
                      </a:cubicBezTo>
                      <a:cubicBezTo>
                        <a:pt x="195846" y="405275"/>
                        <a:pt x="212146" y="407333"/>
                        <a:pt x="229104" y="407333"/>
                      </a:cubicBezTo>
                      <a:cubicBezTo>
                        <a:pt x="256106" y="407333"/>
                        <a:pt x="281379" y="402476"/>
                        <a:pt x="304265" y="392844"/>
                      </a:cubicBezTo>
                      <a:cubicBezTo>
                        <a:pt x="327068" y="383212"/>
                        <a:pt x="347155" y="369876"/>
                        <a:pt x="363949" y="353082"/>
                      </a:cubicBezTo>
                      <a:cubicBezTo>
                        <a:pt x="380743" y="336288"/>
                        <a:pt x="393997" y="316366"/>
                        <a:pt x="403546" y="293728"/>
                      </a:cubicBezTo>
                      <a:cubicBezTo>
                        <a:pt x="413013" y="271171"/>
                        <a:pt x="417788" y="246721"/>
                        <a:pt x="417788" y="220872"/>
                      </a:cubicBezTo>
                      <a:cubicBezTo>
                        <a:pt x="417788" y="195023"/>
                        <a:pt x="412931" y="170326"/>
                        <a:pt x="403382" y="147934"/>
                      </a:cubicBezTo>
                      <a:cubicBezTo>
                        <a:pt x="393750" y="125460"/>
                        <a:pt x="380331" y="105620"/>
                        <a:pt x="363619" y="88908"/>
                      </a:cubicBezTo>
                      <a:cubicBezTo>
                        <a:pt x="346826" y="72279"/>
                        <a:pt x="326657" y="58943"/>
                        <a:pt x="303689" y="49311"/>
                      </a:cubicBezTo>
                      <a:cubicBezTo>
                        <a:pt x="280720" y="39680"/>
                        <a:pt x="255530" y="34822"/>
                        <a:pt x="228775" y="34822"/>
                      </a:cubicBezTo>
                      <a:cubicBezTo>
                        <a:pt x="211816" y="34822"/>
                        <a:pt x="195352" y="36963"/>
                        <a:pt x="179875" y="41079"/>
                      </a:cubicBezTo>
                      <a:cubicBezTo>
                        <a:pt x="164316" y="45278"/>
                        <a:pt x="149745" y="51122"/>
                        <a:pt x="136574" y="58531"/>
                      </a:cubicBezTo>
                      <a:cubicBezTo>
                        <a:pt x="123319" y="65941"/>
                        <a:pt x="111218" y="74749"/>
                        <a:pt x="100599" y="84710"/>
                      </a:cubicBezTo>
                      <a:cubicBezTo>
                        <a:pt x="89979" y="94589"/>
                        <a:pt x="80923" y="105455"/>
                        <a:pt x="73597" y="116898"/>
                      </a:cubicBezTo>
                      <a:cubicBezTo>
                        <a:pt x="69563" y="123237"/>
                        <a:pt x="61824" y="126283"/>
                        <a:pt x="54498" y="124307"/>
                      </a:cubicBezTo>
                      <a:cubicBezTo>
                        <a:pt x="47171" y="122414"/>
                        <a:pt x="41984" y="115993"/>
                        <a:pt x="41573" y="108419"/>
                      </a:cubicBezTo>
                      <a:lnTo>
                        <a:pt x="38280" y="45113"/>
                      </a:lnTo>
                      <a:lnTo>
                        <a:pt x="34740" y="45113"/>
                      </a:lnTo>
                      <a:lnTo>
                        <a:pt x="34740" y="528924"/>
                      </a:lnTo>
                      <a:close/>
                      <a:moveTo>
                        <a:pt x="225317" y="74090"/>
                      </a:moveTo>
                      <a:cubicBezTo>
                        <a:pt x="204819" y="74090"/>
                        <a:pt x="185309" y="77795"/>
                        <a:pt x="167445" y="85204"/>
                      </a:cubicBezTo>
                      <a:cubicBezTo>
                        <a:pt x="149498" y="92613"/>
                        <a:pt x="133692" y="102986"/>
                        <a:pt x="120356" y="116075"/>
                      </a:cubicBezTo>
                      <a:cubicBezTo>
                        <a:pt x="107020" y="129164"/>
                        <a:pt x="96318" y="144888"/>
                        <a:pt x="88579" y="162670"/>
                      </a:cubicBezTo>
                      <a:cubicBezTo>
                        <a:pt x="80923" y="180369"/>
                        <a:pt x="77054" y="199962"/>
                        <a:pt x="77054" y="220872"/>
                      </a:cubicBezTo>
                      <a:cubicBezTo>
                        <a:pt x="77054" y="241782"/>
                        <a:pt x="80923" y="261375"/>
                        <a:pt x="88579" y="279074"/>
                      </a:cubicBezTo>
                      <a:cubicBezTo>
                        <a:pt x="96318" y="296856"/>
                        <a:pt x="106937" y="312579"/>
                        <a:pt x="120356" y="325669"/>
                      </a:cubicBezTo>
                      <a:cubicBezTo>
                        <a:pt x="133692" y="338758"/>
                        <a:pt x="149498" y="349131"/>
                        <a:pt x="167445" y="356540"/>
                      </a:cubicBezTo>
                      <a:cubicBezTo>
                        <a:pt x="185309" y="363949"/>
                        <a:pt x="204819" y="367653"/>
                        <a:pt x="225317" y="367653"/>
                      </a:cubicBezTo>
                      <a:cubicBezTo>
                        <a:pt x="245816" y="367653"/>
                        <a:pt x="265326" y="363949"/>
                        <a:pt x="283190" y="356540"/>
                      </a:cubicBezTo>
                      <a:cubicBezTo>
                        <a:pt x="301054" y="349213"/>
                        <a:pt x="316860" y="338840"/>
                        <a:pt x="330032" y="325751"/>
                      </a:cubicBezTo>
                      <a:cubicBezTo>
                        <a:pt x="343286" y="312662"/>
                        <a:pt x="353905" y="296938"/>
                        <a:pt x="361644" y="279074"/>
                      </a:cubicBezTo>
                      <a:cubicBezTo>
                        <a:pt x="369300" y="261375"/>
                        <a:pt x="373169" y="241864"/>
                        <a:pt x="373169" y="220872"/>
                      </a:cubicBezTo>
                      <a:cubicBezTo>
                        <a:pt x="373169" y="199879"/>
                        <a:pt x="369300" y="180369"/>
                        <a:pt x="361644" y="162670"/>
                      </a:cubicBezTo>
                      <a:cubicBezTo>
                        <a:pt x="353905" y="144805"/>
                        <a:pt x="343286" y="129164"/>
                        <a:pt x="330032" y="115993"/>
                      </a:cubicBezTo>
                      <a:cubicBezTo>
                        <a:pt x="316860" y="102903"/>
                        <a:pt x="301054" y="92531"/>
                        <a:pt x="283190" y="85204"/>
                      </a:cubicBezTo>
                      <a:cubicBezTo>
                        <a:pt x="265326" y="77795"/>
                        <a:pt x="245816" y="74090"/>
                        <a:pt x="225317" y="74090"/>
                      </a:cubicBezTo>
                      <a:close/>
                    </a:path>
                  </a:pathLst>
                </a:custGeom>
                <a:grpFill/>
                <a:ln w="8232" cap="flat">
                  <a:noFill/>
                  <a:prstDash val="solid"/>
                  <a:miter/>
                </a:ln>
              </p:spPr>
              <p:txBody>
                <a:bodyPr rtlCol="0" anchor="ctr"/>
                <a:lstStyle/>
                <a:p>
                  <a:endParaRPr lang="en-US"/>
                </a:p>
              </p:txBody>
            </p:sp>
          </p:grpSp>
          <p:grpSp>
            <p:nvGrpSpPr>
              <p:cNvPr id="36" name="Gráfico 23">
                <a:extLst>
                  <a:ext uri="{FF2B5EF4-FFF2-40B4-BE49-F238E27FC236}">
                    <a16:creationId xmlns:a16="http://schemas.microsoft.com/office/drawing/2014/main" id="{16A682F3-F3C5-FE2C-4E06-D2D185BA797A}"/>
                  </a:ext>
                </a:extLst>
              </p:cNvPr>
              <p:cNvGrpSpPr/>
              <p:nvPr/>
            </p:nvGrpSpPr>
            <p:grpSpPr>
              <a:xfrm>
                <a:off x="8390335" y="5159012"/>
                <a:ext cx="452610" cy="441743"/>
                <a:chOff x="8390335" y="5159012"/>
                <a:chExt cx="452610" cy="441743"/>
              </a:xfrm>
              <a:grpFill/>
            </p:grpSpPr>
            <p:sp>
              <p:nvSpPr>
                <p:cNvPr id="55" name="Forma Livre: Forma 54">
                  <a:extLst>
                    <a:ext uri="{FF2B5EF4-FFF2-40B4-BE49-F238E27FC236}">
                      <a16:creationId xmlns:a16="http://schemas.microsoft.com/office/drawing/2014/main" id="{4E6ABEA6-44CA-C0A5-C0FB-9DDB8274DA10}"/>
                    </a:ext>
                  </a:extLst>
                </p:cNvPr>
                <p:cNvSpPr/>
                <p:nvPr/>
              </p:nvSpPr>
              <p:spPr>
                <a:xfrm>
                  <a:off x="8407787" y="5176300"/>
                  <a:ext cx="418034" cy="407086"/>
                </a:xfrm>
                <a:custGeom>
                  <a:avLst/>
                  <a:gdLst>
                    <a:gd name="connsiteX0" fmla="*/ 0 w 418034"/>
                    <a:gd name="connsiteY0" fmla="*/ 203337 h 407086"/>
                    <a:gd name="connsiteX1" fmla="*/ 16053 w 418034"/>
                    <a:gd name="connsiteY1" fmla="*/ 123813 h 407086"/>
                    <a:gd name="connsiteX2" fmla="*/ 60343 w 418034"/>
                    <a:gd name="connsiteY2" fmla="*/ 59108 h 407086"/>
                    <a:gd name="connsiteX3" fmla="*/ 126777 w 418034"/>
                    <a:gd name="connsiteY3" fmla="*/ 15806 h 407086"/>
                    <a:gd name="connsiteX4" fmla="*/ 208852 w 418034"/>
                    <a:gd name="connsiteY4" fmla="*/ 0 h 407086"/>
                    <a:gd name="connsiteX5" fmla="*/ 291257 w 418034"/>
                    <a:gd name="connsiteY5" fmla="*/ 15806 h 407086"/>
                    <a:gd name="connsiteX6" fmla="*/ 357692 w 418034"/>
                    <a:gd name="connsiteY6" fmla="*/ 59108 h 407086"/>
                    <a:gd name="connsiteX7" fmla="*/ 401982 w 418034"/>
                    <a:gd name="connsiteY7" fmla="*/ 123813 h 407086"/>
                    <a:gd name="connsiteX8" fmla="*/ 418035 w 418034"/>
                    <a:gd name="connsiteY8" fmla="*/ 203337 h 407086"/>
                    <a:gd name="connsiteX9" fmla="*/ 401982 w 418034"/>
                    <a:gd name="connsiteY9" fmla="*/ 283272 h 407086"/>
                    <a:gd name="connsiteX10" fmla="*/ 357692 w 418034"/>
                    <a:gd name="connsiteY10" fmla="*/ 347978 h 407086"/>
                    <a:gd name="connsiteX11" fmla="*/ 291257 w 418034"/>
                    <a:gd name="connsiteY11" fmla="*/ 391280 h 407086"/>
                    <a:gd name="connsiteX12" fmla="*/ 208852 w 418034"/>
                    <a:gd name="connsiteY12" fmla="*/ 407086 h 407086"/>
                    <a:gd name="connsiteX13" fmla="*/ 126777 w 418034"/>
                    <a:gd name="connsiteY13" fmla="*/ 391280 h 407086"/>
                    <a:gd name="connsiteX14" fmla="*/ 60590 w 418034"/>
                    <a:gd name="connsiteY14" fmla="*/ 347978 h 407086"/>
                    <a:gd name="connsiteX15" fmla="*/ 16300 w 418034"/>
                    <a:gd name="connsiteY15" fmla="*/ 283272 h 407086"/>
                    <a:gd name="connsiteX16" fmla="*/ 82 w 418034"/>
                    <a:gd name="connsiteY16" fmla="*/ 203337 h 407086"/>
                    <a:gd name="connsiteX17" fmla="*/ 44207 w 418034"/>
                    <a:gd name="connsiteY17" fmla="*/ 203337 h 407086"/>
                    <a:gd name="connsiteX18" fmla="*/ 57214 w 418034"/>
                    <a:gd name="connsiteY18" fmla="*/ 268619 h 407086"/>
                    <a:gd name="connsiteX19" fmla="*/ 92531 w 418034"/>
                    <a:gd name="connsiteY19" fmla="*/ 320730 h 407086"/>
                    <a:gd name="connsiteX20" fmla="*/ 144971 w 418034"/>
                    <a:gd name="connsiteY20" fmla="*/ 355058 h 407086"/>
                    <a:gd name="connsiteX21" fmla="*/ 209429 w 418034"/>
                    <a:gd name="connsiteY21" fmla="*/ 367489 h 407086"/>
                    <a:gd name="connsiteX22" fmla="*/ 273723 w 418034"/>
                    <a:gd name="connsiteY22" fmla="*/ 355058 h 407086"/>
                    <a:gd name="connsiteX23" fmla="*/ 325998 w 418034"/>
                    <a:gd name="connsiteY23" fmla="*/ 320730 h 407086"/>
                    <a:gd name="connsiteX24" fmla="*/ 361314 w 418034"/>
                    <a:gd name="connsiteY24" fmla="*/ 268619 h 407086"/>
                    <a:gd name="connsiteX25" fmla="*/ 374322 w 418034"/>
                    <a:gd name="connsiteY25" fmla="*/ 203337 h 407086"/>
                    <a:gd name="connsiteX26" fmla="*/ 361314 w 418034"/>
                    <a:gd name="connsiteY26" fmla="*/ 138302 h 407086"/>
                    <a:gd name="connsiteX27" fmla="*/ 325834 w 418034"/>
                    <a:gd name="connsiteY27" fmla="*/ 86439 h 407086"/>
                    <a:gd name="connsiteX28" fmla="*/ 273394 w 418034"/>
                    <a:gd name="connsiteY28" fmla="*/ 51946 h 407086"/>
                    <a:gd name="connsiteX29" fmla="*/ 209100 w 418034"/>
                    <a:gd name="connsiteY29" fmla="*/ 39350 h 407086"/>
                    <a:gd name="connsiteX30" fmla="*/ 144806 w 418034"/>
                    <a:gd name="connsiteY30" fmla="*/ 51946 h 407086"/>
                    <a:gd name="connsiteX31" fmla="*/ 92531 w 418034"/>
                    <a:gd name="connsiteY31" fmla="*/ 86439 h 407086"/>
                    <a:gd name="connsiteX32" fmla="*/ 57214 w 418034"/>
                    <a:gd name="connsiteY32" fmla="*/ 138302 h 407086"/>
                    <a:gd name="connsiteX33" fmla="*/ 44207 w 418034"/>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4" h="407086">
                      <a:moveTo>
                        <a:pt x="0" y="203337"/>
                      </a:moveTo>
                      <a:cubicBezTo>
                        <a:pt x="0" y="175101"/>
                        <a:pt x="5351" y="148592"/>
                        <a:pt x="16053" y="123813"/>
                      </a:cubicBezTo>
                      <a:cubicBezTo>
                        <a:pt x="26754" y="99034"/>
                        <a:pt x="41490" y="77466"/>
                        <a:pt x="60343" y="59108"/>
                      </a:cubicBezTo>
                      <a:cubicBezTo>
                        <a:pt x="79194" y="40750"/>
                        <a:pt x="101339" y="26343"/>
                        <a:pt x="126777" y="15806"/>
                      </a:cubicBezTo>
                      <a:cubicBezTo>
                        <a:pt x="152215" y="5269"/>
                        <a:pt x="179546" y="0"/>
                        <a:pt x="208852" y="0"/>
                      </a:cubicBezTo>
                      <a:cubicBezTo>
                        <a:pt x="238160" y="0"/>
                        <a:pt x="265820" y="5269"/>
                        <a:pt x="291257" y="15806"/>
                      </a:cubicBezTo>
                      <a:cubicBezTo>
                        <a:pt x="316696" y="26343"/>
                        <a:pt x="338840"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0" y="366254"/>
                        <a:pt x="316696" y="380743"/>
                        <a:pt x="291257" y="391280"/>
                      </a:cubicBezTo>
                      <a:cubicBezTo>
                        <a:pt x="265820" y="401817"/>
                        <a:pt x="238324" y="407086"/>
                        <a:pt x="208852" y="407086"/>
                      </a:cubicBezTo>
                      <a:cubicBezTo>
                        <a:pt x="179381" y="407086"/>
                        <a:pt x="152215" y="401817"/>
                        <a:pt x="126777" y="391280"/>
                      </a:cubicBezTo>
                      <a:cubicBezTo>
                        <a:pt x="101339" y="380743"/>
                        <a:pt x="79276" y="366254"/>
                        <a:pt x="60590" y="347978"/>
                      </a:cubicBezTo>
                      <a:cubicBezTo>
                        <a:pt x="41903" y="329703"/>
                        <a:pt x="27166" y="308134"/>
                        <a:pt x="16300" y="283272"/>
                      </a:cubicBezTo>
                      <a:cubicBezTo>
                        <a:pt x="5515" y="258494"/>
                        <a:pt x="82" y="231821"/>
                        <a:pt x="82" y="203337"/>
                      </a:cubicBezTo>
                      <a:close/>
                      <a:moveTo>
                        <a:pt x="44207" y="203337"/>
                      </a:moveTo>
                      <a:cubicBezTo>
                        <a:pt x="44207" y="226717"/>
                        <a:pt x="48570" y="248450"/>
                        <a:pt x="57214" y="268619"/>
                      </a:cubicBezTo>
                      <a:cubicBezTo>
                        <a:pt x="65858" y="288706"/>
                        <a:pt x="77630" y="306076"/>
                        <a:pt x="92531" y="320730"/>
                      </a:cubicBezTo>
                      <a:cubicBezTo>
                        <a:pt x="107431" y="335383"/>
                        <a:pt x="124883" y="346826"/>
                        <a:pt x="144971" y="355058"/>
                      </a:cubicBezTo>
                      <a:cubicBezTo>
                        <a:pt x="165057" y="363373"/>
                        <a:pt x="186543" y="367489"/>
                        <a:pt x="209429" y="367489"/>
                      </a:cubicBezTo>
                      <a:cubicBezTo>
                        <a:pt x="232315" y="367489"/>
                        <a:pt x="253719" y="363373"/>
                        <a:pt x="273723" y="355058"/>
                      </a:cubicBezTo>
                      <a:cubicBezTo>
                        <a:pt x="293645" y="346826"/>
                        <a:pt x="311098" y="335383"/>
                        <a:pt x="325998" y="320730"/>
                      </a:cubicBezTo>
                      <a:cubicBezTo>
                        <a:pt x="340898" y="306076"/>
                        <a:pt x="352671" y="288706"/>
                        <a:pt x="361314" y="268619"/>
                      </a:cubicBezTo>
                      <a:cubicBezTo>
                        <a:pt x="369958" y="248532"/>
                        <a:pt x="374322" y="226799"/>
                        <a:pt x="374322" y="203337"/>
                      </a:cubicBezTo>
                      <a:cubicBezTo>
                        <a:pt x="374322" y="179875"/>
                        <a:pt x="369958" y="158224"/>
                        <a:pt x="361314" y="138302"/>
                      </a:cubicBezTo>
                      <a:cubicBezTo>
                        <a:pt x="352671" y="118380"/>
                        <a:pt x="340816" y="101010"/>
                        <a:pt x="325834" y="86439"/>
                      </a:cubicBezTo>
                      <a:cubicBezTo>
                        <a:pt x="310850" y="71785"/>
                        <a:pt x="293316" y="60342"/>
                        <a:pt x="273394" y="51946"/>
                      </a:cubicBezTo>
                      <a:cubicBezTo>
                        <a:pt x="253389" y="43549"/>
                        <a:pt x="231985" y="39350"/>
                        <a:pt x="209100" y="39350"/>
                      </a:cubicBezTo>
                      <a:cubicBezTo>
                        <a:pt x="186214" y="39350"/>
                        <a:pt x="164727" y="43549"/>
                        <a:pt x="144806" y="51946"/>
                      </a:cubicBezTo>
                      <a:cubicBezTo>
                        <a:pt x="124801" y="60342"/>
                        <a:pt x="107431" y="71868"/>
                        <a:pt x="92531" y="86439"/>
                      </a:cubicBezTo>
                      <a:cubicBezTo>
                        <a:pt x="77630" y="101092"/>
                        <a:pt x="65858" y="118380"/>
                        <a:pt x="57214" y="138302"/>
                      </a:cubicBezTo>
                      <a:cubicBezTo>
                        <a:pt x="48570" y="158307"/>
                        <a:pt x="44207" y="179957"/>
                        <a:pt x="44207" y="203337"/>
                      </a:cubicBezTo>
                      <a:close/>
                    </a:path>
                  </a:pathLst>
                </a:custGeom>
                <a:grpFill/>
                <a:ln w="8232" cap="flat">
                  <a:noFill/>
                  <a:prstDash val="solid"/>
                  <a:miter/>
                </a:ln>
              </p:spPr>
              <p:txBody>
                <a:bodyPr rtlCol="0" anchor="ctr"/>
                <a:lstStyle/>
                <a:p>
                  <a:endParaRPr lang="en-US"/>
                </a:p>
              </p:txBody>
            </p:sp>
            <p:sp>
              <p:nvSpPr>
                <p:cNvPr id="56" name="Forma Livre: Forma 55">
                  <a:extLst>
                    <a:ext uri="{FF2B5EF4-FFF2-40B4-BE49-F238E27FC236}">
                      <a16:creationId xmlns:a16="http://schemas.microsoft.com/office/drawing/2014/main" id="{E10E964A-96A8-440A-B322-2E64D314BFA2}"/>
                    </a:ext>
                  </a:extLst>
                </p:cNvPr>
                <p:cNvSpPr/>
                <p:nvPr/>
              </p:nvSpPr>
              <p:spPr>
                <a:xfrm>
                  <a:off x="8390335" y="5159012"/>
                  <a:ext cx="452610" cy="441743"/>
                </a:xfrm>
                <a:custGeom>
                  <a:avLst/>
                  <a:gdLst>
                    <a:gd name="connsiteX0" fmla="*/ 226141 w 452610"/>
                    <a:gd name="connsiteY0" fmla="*/ 441744 h 441743"/>
                    <a:gd name="connsiteX1" fmla="*/ 137479 w 452610"/>
                    <a:gd name="connsiteY1" fmla="*/ 424621 h 441743"/>
                    <a:gd name="connsiteX2" fmla="*/ 65775 w 452610"/>
                    <a:gd name="connsiteY2" fmla="*/ 377697 h 441743"/>
                    <a:gd name="connsiteX3" fmla="*/ 17699 w 452610"/>
                    <a:gd name="connsiteY3" fmla="*/ 307558 h 441743"/>
                    <a:gd name="connsiteX4" fmla="*/ 0 w 452610"/>
                    <a:gd name="connsiteY4" fmla="*/ 220708 h 441743"/>
                    <a:gd name="connsiteX5" fmla="*/ 17452 w 452610"/>
                    <a:gd name="connsiteY5" fmla="*/ 134269 h 441743"/>
                    <a:gd name="connsiteX6" fmla="*/ 65529 w 452610"/>
                    <a:gd name="connsiteY6" fmla="*/ 64047 h 441743"/>
                    <a:gd name="connsiteX7" fmla="*/ 137397 w 452610"/>
                    <a:gd name="connsiteY7" fmla="*/ 17123 h 441743"/>
                    <a:gd name="connsiteX8" fmla="*/ 226141 w 452610"/>
                    <a:gd name="connsiteY8" fmla="*/ 0 h 441743"/>
                    <a:gd name="connsiteX9" fmla="*/ 315214 w 452610"/>
                    <a:gd name="connsiteY9" fmla="*/ 17123 h 441743"/>
                    <a:gd name="connsiteX10" fmla="*/ 387081 w 452610"/>
                    <a:gd name="connsiteY10" fmla="*/ 64047 h 441743"/>
                    <a:gd name="connsiteX11" fmla="*/ 435158 w 452610"/>
                    <a:gd name="connsiteY11" fmla="*/ 134269 h 441743"/>
                    <a:gd name="connsiteX12" fmla="*/ 452611 w 452610"/>
                    <a:gd name="connsiteY12" fmla="*/ 220708 h 441743"/>
                    <a:gd name="connsiteX13" fmla="*/ 435158 w 452610"/>
                    <a:gd name="connsiteY13" fmla="*/ 307476 h 441743"/>
                    <a:gd name="connsiteX14" fmla="*/ 387081 w 452610"/>
                    <a:gd name="connsiteY14" fmla="*/ 377697 h 441743"/>
                    <a:gd name="connsiteX15" fmla="*/ 315214 w 452610"/>
                    <a:gd name="connsiteY15" fmla="*/ 424621 h 441743"/>
                    <a:gd name="connsiteX16" fmla="*/ 226141 w 452610"/>
                    <a:gd name="connsiteY16" fmla="*/ 441744 h 441743"/>
                    <a:gd name="connsiteX17" fmla="*/ 226141 w 452610"/>
                    <a:gd name="connsiteY17" fmla="*/ 34658 h 441743"/>
                    <a:gd name="connsiteX18" fmla="*/ 150733 w 452610"/>
                    <a:gd name="connsiteY18" fmla="*/ 49147 h 441743"/>
                    <a:gd name="connsiteX19" fmla="*/ 89814 w 452610"/>
                    <a:gd name="connsiteY19" fmla="*/ 88826 h 441743"/>
                    <a:gd name="connsiteX20" fmla="*/ 49393 w 452610"/>
                    <a:gd name="connsiteY20" fmla="*/ 147934 h 441743"/>
                    <a:gd name="connsiteX21" fmla="*/ 34822 w 452610"/>
                    <a:gd name="connsiteY21" fmla="*/ 220625 h 441743"/>
                    <a:gd name="connsiteX22" fmla="*/ 49640 w 452610"/>
                    <a:gd name="connsiteY22" fmla="*/ 293645 h 441743"/>
                    <a:gd name="connsiteX23" fmla="*/ 90144 w 452610"/>
                    <a:gd name="connsiteY23" fmla="*/ 352836 h 441743"/>
                    <a:gd name="connsiteX24" fmla="*/ 150815 w 452610"/>
                    <a:gd name="connsiteY24" fmla="*/ 392515 h 441743"/>
                    <a:gd name="connsiteX25" fmla="*/ 226223 w 452610"/>
                    <a:gd name="connsiteY25" fmla="*/ 407004 h 441743"/>
                    <a:gd name="connsiteX26" fmla="*/ 301960 w 452610"/>
                    <a:gd name="connsiteY26" fmla="*/ 392515 h 441743"/>
                    <a:gd name="connsiteX27" fmla="*/ 362879 w 452610"/>
                    <a:gd name="connsiteY27" fmla="*/ 352836 h 441743"/>
                    <a:gd name="connsiteX28" fmla="*/ 403299 w 452610"/>
                    <a:gd name="connsiteY28" fmla="*/ 293728 h 441743"/>
                    <a:gd name="connsiteX29" fmla="*/ 417870 w 452610"/>
                    <a:gd name="connsiteY29" fmla="*/ 220625 h 441743"/>
                    <a:gd name="connsiteX30" fmla="*/ 403299 w 452610"/>
                    <a:gd name="connsiteY30" fmla="*/ 147934 h 441743"/>
                    <a:gd name="connsiteX31" fmla="*/ 362879 w 452610"/>
                    <a:gd name="connsiteY31" fmla="*/ 88826 h 441743"/>
                    <a:gd name="connsiteX32" fmla="*/ 301960 w 452610"/>
                    <a:gd name="connsiteY32" fmla="*/ 49147 h 441743"/>
                    <a:gd name="connsiteX33" fmla="*/ 226223 w 452610"/>
                    <a:gd name="connsiteY33" fmla="*/ 34658 h 441743"/>
                    <a:gd name="connsiteX34" fmla="*/ 226964 w 452610"/>
                    <a:gd name="connsiteY34" fmla="*/ 402064 h 441743"/>
                    <a:gd name="connsiteX35" fmla="*/ 155837 w 452610"/>
                    <a:gd name="connsiteY35" fmla="*/ 388317 h 441743"/>
                    <a:gd name="connsiteX36" fmla="*/ 97799 w 452610"/>
                    <a:gd name="connsiteY36" fmla="*/ 350284 h 441743"/>
                    <a:gd name="connsiteX37" fmla="*/ 58696 w 452610"/>
                    <a:gd name="connsiteY37" fmla="*/ 292658 h 441743"/>
                    <a:gd name="connsiteX38" fmla="*/ 44289 w 452610"/>
                    <a:gd name="connsiteY38" fmla="*/ 220543 h 441743"/>
                    <a:gd name="connsiteX39" fmla="*/ 58696 w 452610"/>
                    <a:gd name="connsiteY39" fmla="*/ 148593 h 441743"/>
                    <a:gd name="connsiteX40" fmla="*/ 97799 w 452610"/>
                    <a:gd name="connsiteY40" fmla="*/ 91214 h 441743"/>
                    <a:gd name="connsiteX41" fmla="*/ 155507 w 452610"/>
                    <a:gd name="connsiteY41" fmla="*/ 53098 h 441743"/>
                    <a:gd name="connsiteX42" fmla="*/ 226552 w 452610"/>
                    <a:gd name="connsiteY42" fmla="*/ 39186 h 441743"/>
                    <a:gd name="connsiteX43" fmla="*/ 297596 w 452610"/>
                    <a:gd name="connsiteY43" fmla="*/ 53098 h 441743"/>
                    <a:gd name="connsiteX44" fmla="*/ 355470 w 452610"/>
                    <a:gd name="connsiteY44" fmla="*/ 91214 h 441743"/>
                    <a:gd name="connsiteX45" fmla="*/ 394820 w 452610"/>
                    <a:gd name="connsiteY45" fmla="*/ 148675 h 441743"/>
                    <a:gd name="connsiteX46" fmla="*/ 409227 w 452610"/>
                    <a:gd name="connsiteY46" fmla="*/ 220625 h 441743"/>
                    <a:gd name="connsiteX47" fmla="*/ 394820 w 452610"/>
                    <a:gd name="connsiteY47" fmla="*/ 292740 h 441743"/>
                    <a:gd name="connsiteX48" fmla="*/ 355717 w 452610"/>
                    <a:gd name="connsiteY48" fmla="*/ 350366 h 441743"/>
                    <a:gd name="connsiteX49" fmla="*/ 297926 w 452610"/>
                    <a:gd name="connsiteY49" fmla="*/ 388399 h 441743"/>
                    <a:gd name="connsiteX50" fmla="*/ 226964 w 452610"/>
                    <a:gd name="connsiteY50" fmla="*/ 402147 h 441743"/>
                    <a:gd name="connsiteX51" fmla="*/ 226552 w 452610"/>
                    <a:gd name="connsiteY51" fmla="*/ 73926 h 441743"/>
                    <a:gd name="connsiteX52" fmla="*/ 169008 w 452610"/>
                    <a:gd name="connsiteY52" fmla="*/ 85122 h 441743"/>
                    <a:gd name="connsiteX53" fmla="*/ 122167 w 452610"/>
                    <a:gd name="connsiteY53" fmla="*/ 115993 h 441743"/>
                    <a:gd name="connsiteX54" fmla="*/ 90637 w 452610"/>
                    <a:gd name="connsiteY54" fmla="*/ 162423 h 441743"/>
                    <a:gd name="connsiteX55" fmla="*/ 79113 w 452610"/>
                    <a:gd name="connsiteY55" fmla="*/ 220625 h 441743"/>
                    <a:gd name="connsiteX56" fmla="*/ 90637 w 452610"/>
                    <a:gd name="connsiteY56" fmla="*/ 278992 h 441743"/>
                    <a:gd name="connsiteX57" fmla="*/ 122167 w 452610"/>
                    <a:gd name="connsiteY57" fmla="*/ 325587 h 441743"/>
                    <a:gd name="connsiteX58" fmla="*/ 169091 w 452610"/>
                    <a:gd name="connsiteY58" fmla="*/ 356293 h 441743"/>
                    <a:gd name="connsiteX59" fmla="*/ 226964 w 452610"/>
                    <a:gd name="connsiteY59" fmla="*/ 367407 h 441743"/>
                    <a:gd name="connsiteX60" fmla="*/ 284590 w 452610"/>
                    <a:gd name="connsiteY60" fmla="*/ 356293 h 441743"/>
                    <a:gd name="connsiteX61" fmla="*/ 331349 w 452610"/>
                    <a:gd name="connsiteY61" fmla="*/ 325587 h 441743"/>
                    <a:gd name="connsiteX62" fmla="*/ 362879 w 452610"/>
                    <a:gd name="connsiteY62" fmla="*/ 278992 h 441743"/>
                    <a:gd name="connsiteX63" fmla="*/ 374404 w 452610"/>
                    <a:gd name="connsiteY63" fmla="*/ 220625 h 441743"/>
                    <a:gd name="connsiteX64" fmla="*/ 362879 w 452610"/>
                    <a:gd name="connsiteY64" fmla="*/ 162423 h 441743"/>
                    <a:gd name="connsiteX65" fmla="*/ 331185 w 452610"/>
                    <a:gd name="connsiteY65" fmla="*/ 116075 h 441743"/>
                    <a:gd name="connsiteX66" fmla="*/ 284095 w 452610"/>
                    <a:gd name="connsiteY66" fmla="*/ 85122 h 441743"/>
                    <a:gd name="connsiteX67" fmla="*/ 226552 w 452610"/>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610" h="441743">
                      <a:moveTo>
                        <a:pt x="226141" y="441744"/>
                      </a:moveTo>
                      <a:cubicBezTo>
                        <a:pt x="194693" y="441744"/>
                        <a:pt x="164892" y="435981"/>
                        <a:pt x="137479" y="424621"/>
                      </a:cubicBezTo>
                      <a:cubicBezTo>
                        <a:pt x="110065" y="413260"/>
                        <a:pt x="85945" y="397454"/>
                        <a:pt x="65775" y="377697"/>
                      </a:cubicBezTo>
                      <a:cubicBezTo>
                        <a:pt x="45524" y="357857"/>
                        <a:pt x="29389" y="334313"/>
                        <a:pt x="17699" y="307558"/>
                      </a:cubicBezTo>
                      <a:cubicBezTo>
                        <a:pt x="6009" y="280721"/>
                        <a:pt x="0" y="251496"/>
                        <a:pt x="0" y="220708"/>
                      </a:cubicBezTo>
                      <a:cubicBezTo>
                        <a:pt x="0" y="189918"/>
                        <a:pt x="5845" y="161188"/>
                        <a:pt x="17452" y="134269"/>
                      </a:cubicBezTo>
                      <a:cubicBezTo>
                        <a:pt x="28977" y="107514"/>
                        <a:pt x="45195" y="83805"/>
                        <a:pt x="65529" y="64047"/>
                      </a:cubicBezTo>
                      <a:cubicBezTo>
                        <a:pt x="85863" y="44290"/>
                        <a:pt x="109984" y="28484"/>
                        <a:pt x="137397" y="17123"/>
                      </a:cubicBezTo>
                      <a:cubicBezTo>
                        <a:pt x="164810" y="5763"/>
                        <a:pt x="194693" y="0"/>
                        <a:pt x="226141" y="0"/>
                      </a:cubicBezTo>
                      <a:cubicBezTo>
                        <a:pt x="257588" y="0"/>
                        <a:pt x="287801" y="5763"/>
                        <a:pt x="315214" y="17123"/>
                      </a:cubicBezTo>
                      <a:cubicBezTo>
                        <a:pt x="342545" y="28484"/>
                        <a:pt x="366748" y="44290"/>
                        <a:pt x="387081" y="64047"/>
                      </a:cubicBezTo>
                      <a:cubicBezTo>
                        <a:pt x="407497" y="83887"/>
                        <a:pt x="423633" y="107514"/>
                        <a:pt x="435158" y="134269"/>
                      </a:cubicBezTo>
                      <a:cubicBezTo>
                        <a:pt x="446765" y="161188"/>
                        <a:pt x="452611" y="190248"/>
                        <a:pt x="452611" y="220708"/>
                      </a:cubicBezTo>
                      <a:cubicBezTo>
                        <a:pt x="452611" y="251167"/>
                        <a:pt x="446765" y="280638"/>
                        <a:pt x="435158" y="307476"/>
                      </a:cubicBezTo>
                      <a:cubicBezTo>
                        <a:pt x="423633" y="334230"/>
                        <a:pt x="407415" y="357939"/>
                        <a:pt x="387081" y="377697"/>
                      </a:cubicBezTo>
                      <a:cubicBezTo>
                        <a:pt x="366748" y="397454"/>
                        <a:pt x="342627" y="413260"/>
                        <a:pt x="315214" y="424621"/>
                      </a:cubicBezTo>
                      <a:cubicBezTo>
                        <a:pt x="287718" y="435981"/>
                        <a:pt x="257753" y="441744"/>
                        <a:pt x="226141" y="441744"/>
                      </a:cubicBezTo>
                      <a:close/>
                      <a:moveTo>
                        <a:pt x="226141" y="34658"/>
                      </a:moveTo>
                      <a:cubicBezTo>
                        <a:pt x="199304" y="34658"/>
                        <a:pt x="173948" y="39515"/>
                        <a:pt x="150733" y="49147"/>
                      </a:cubicBezTo>
                      <a:cubicBezTo>
                        <a:pt x="127436" y="58779"/>
                        <a:pt x="106937" y="72197"/>
                        <a:pt x="89814" y="88826"/>
                      </a:cubicBezTo>
                      <a:cubicBezTo>
                        <a:pt x="72691" y="105455"/>
                        <a:pt x="59108" y="125378"/>
                        <a:pt x="49393" y="147934"/>
                      </a:cubicBezTo>
                      <a:cubicBezTo>
                        <a:pt x="39680" y="170408"/>
                        <a:pt x="34822" y="194940"/>
                        <a:pt x="34822" y="220625"/>
                      </a:cubicBezTo>
                      <a:cubicBezTo>
                        <a:pt x="34822" y="246310"/>
                        <a:pt x="39762" y="271171"/>
                        <a:pt x="49640" y="293645"/>
                      </a:cubicBezTo>
                      <a:cubicBezTo>
                        <a:pt x="59520" y="316284"/>
                        <a:pt x="73102" y="336206"/>
                        <a:pt x="90144" y="352836"/>
                      </a:cubicBezTo>
                      <a:cubicBezTo>
                        <a:pt x="107184" y="369547"/>
                        <a:pt x="127600" y="382883"/>
                        <a:pt x="150815" y="392515"/>
                      </a:cubicBezTo>
                      <a:cubicBezTo>
                        <a:pt x="174030" y="402147"/>
                        <a:pt x="199386" y="407004"/>
                        <a:pt x="226223" y="407004"/>
                      </a:cubicBezTo>
                      <a:cubicBezTo>
                        <a:pt x="253060" y="407004"/>
                        <a:pt x="278745" y="402147"/>
                        <a:pt x="301960" y="392515"/>
                      </a:cubicBezTo>
                      <a:cubicBezTo>
                        <a:pt x="325257" y="382883"/>
                        <a:pt x="345755" y="369465"/>
                        <a:pt x="362879" y="352836"/>
                      </a:cubicBezTo>
                      <a:cubicBezTo>
                        <a:pt x="380002" y="336206"/>
                        <a:pt x="393585" y="316284"/>
                        <a:pt x="403299" y="293728"/>
                      </a:cubicBezTo>
                      <a:cubicBezTo>
                        <a:pt x="413013" y="271253"/>
                        <a:pt x="417870" y="246639"/>
                        <a:pt x="417870" y="220625"/>
                      </a:cubicBezTo>
                      <a:cubicBezTo>
                        <a:pt x="417870" y="194611"/>
                        <a:pt x="412931" y="170408"/>
                        <a:pt x="403299" y="147934"/>
                      </a:cubicBezTo>
                      <a:cubicBezTo>
                        <a:pt x="393585" y="125378"/>
                        <a:pt x="380002" y="105455"/>
                        <a:pt x="362879" y="88826"/>
                      </a:cubicBezTo>
                      <a:cubicBezTo>
                        <a:pt x="345755" y="72115"/>
                        <a:pt x="325257" y="58779"/>
                        <a:pt x="301960" y="49147"/>
                      </a:cubicBezTo>
                      <a:cubicBezTo>
                        <a:pt x="278745" y="39515"/>
                        <a:pt x="253224" y="34658"/>
                        <a:pt x="226223" y="34658"/>
                      </a:cubicBezTo>
                      <a:close/>
                      <a:moveTo>
                        <a:pt x="226964" y="402064"/>
                      </a:moveTo>
                      <a:cubicBezTo>
                        <a:pt x="201855" y="402064"/>
                        <a:pt x="177981" y="397454"/>
                        <a:pt x="155837" y="388317"/>
                      </a:cubicBezTo>
                      <a:cubicBezTo>
                        <a:pt x="133774" y="379261"/>
                        <a:pt x="114264" y="366418"/>
                        <a:pt x="97799" y="350284"/>
                      </a:cubicBezTo>
                      <a:cubicBezTo>
                        <a:pt x="81334" y="334148"/>
                        <a:pt x="68245" y="314802"/>
                        <a:pt x="58696" y="292658"/>
                      </a:cubicBezTo>
                      <a:cubicBezTo>
                        <a:pt x="49147" y="270430"/>
                        <a:pt x="44289" y="246227"/>
                        <a:pt x="44289" y="220543"/>
                      </a:cubicBezTo>
                      <a:cubicBezTo>
                        <a:pt x="44289" y="194858"/>
                        <a:pt x="49147" y="170655"/>
                        <a:pt x="58696" y="148593"/>
                      </a:cubicBezTo>
                      <a:cubicBezTo>
                        <a:pt x="68163" y="126695"/>
                        <a:pt x="81334" y="107349"/>
                        <a:pt x="97799" y="91214"/>
                      </a:cubicBezTo>
                      <a:cubicBezTo>
                        <a:pt x="114181" y="75078"/>
                        <a:pt x="133610" y="62236"/>
                        <a:pt x="155507" y="53098"/>
                      </a:cubicBezTo>
                      <a:cubicBezTo>
                        <a:pt x="177488" y="43878"/>
                        <a:pt x="201444" y="39186"/>
                        <a:pt x="226552" y="39186"/>
                      </a:cubicBezTo>
                      <a:cubicBezTo>
                        <a:pt x="251661" y="39186"/>
                        <a:pt x="275535" y="43878"/>
                        <a:pt x="297596" y="53098"/>
                      </a:cubicBezTo>
                      <a:cubicBezTo>
                        <a:pt x="319495" y="62318"/>
                        <a:pt x="338923" y="75078"/>
                        <a:pt x="355470" y="91214"/>
                      </a:cubicBezTo>
                      <a:cubicBezTo>
                        <a:pt x="372017" y="107349"/>
                        <a:pt x="385270" y="126695"/>
                        <a:pt x="394820" y="148675"/>
                      </a:cubicBezTo>
                      <a:cubicBezTo>
                        <a:pt x="404369" y="170738"/>
                        <a:pt x="409227" y="194940"/>
                        <a:pt x="409227" y="220625"/>
                      </a:cubicBezTo>
                      <a:cubicBezTo>
                        <a:pt x="409227" y="246310"/>
                        <a:pt x="404369" y="270513"/>
                        <a:pt x="394820" y="292740"/>
                      </a:cubicBezTo>
                      <a:cubicBezTo>
                        <a:pt x="385353" y="314802"/>
                        <a:pt x="372181" y="334230"/>
                        <a:pt x="355717" y="350366"/>
                      </a:cubicBezTo>
                      <a:cubicBezTo>
                        <a:pt x="339335" y="366501"/>
                        <a:pt x="319824" y="379261"/>
                        <a:pt x="297926" y="388399"/>
                      </a:cubicBezTo>
                      <a:cubicBezTo>
                        <a:pt x="275946" y="397537"/>
                        <a:pt x="252072" y="402147"/>
                        <a:pt x="226964" y="402147"/>
                      </a:cubicBezTo>
                      <a:close/>
                      <a:moveTo>
                        <a:pt x="226552" y="73926"/>
                      </a:moveTo>
                      <a:cubicBezTo>
                        <a:pt x="206054" y="73926"/>
                        <a:pt x="186708" y="77713"/>
                        <a:pt x="169008" y="85122"/>
                      </a:cubicBezTo>
                      <a:cubicBezTo>
                        <a:pt x="151145" y="92613"/>
                        <a:pt x="135421" y="102986"/>
                        <a:pt x="122167" y="115993"/>
                      </a:cubicBezTo>
                      <a:cubicBezTo>
                        <a:pt x="108913" y="129000"/>
                        <a:pt x="98293" y="144559"/>
                        <a:pt x="90637" y="162423"/>
                      </a:cubicBezTo>
                      <a:cubicBezTo>
                        <a:pt x="82981" y="180123"/>
                        <a:pt x="79113" y="199715"/>
                        <a:pt x="79113" y="220625"/>
                      </a:cubicBezTo>
                      <a:cubicBezTo>
                        <a:pt x="79113" y="241535"/>
                        <a:pt x="82981" y="261210"/>
                        <a:pt x="90637" y="278992"/>
                      </a:cubicBezTo>
                      <a:cubicBezTo>
                        <a:pt x="98376" y="296938"/>
                        <a:pt x="108995" y="312580"/>
                        <a:pt x="122167" y="325587"/>
                      </a:cubicBezTo>
                      <a:cubicBezTo>
                        <a:pt x="135339" y="338594"/>
                        <a:pt x="151145" y="348884"/>
                        <a:pt x="169091" y="356293"/>
                      </a:cubicBezTo>
                      <a:cubicBezTo>
                        <a:pt x="186955" y="363702"/>
                        <a:pt x="206466" y="367407"/>
                        <a:pt x="226964" y="367407"/>
                      </a:cubicBezTo>
                      <a:cubicBezTo>
                        <a:pt x="247462" y="367407"/>
                        <a:pt x="266890" y="363702"/>
                        <a:pt x="284590" y="356293"/>
                      </a:cubicBezTo>
                      <a:cubicBezTo>
                        <a:pt x="302372" y="348884"/>
                        <a:pt x="318095" y="338594"/>
                        <a:pt x="331349" y="325587"/>
                      </a:cubicBezTo>
                      <a:cubicBezTo>
                        <a:pt x="344521" y="312662"/>
                        <a:pt x="355140" y="296938"/>
                        <a:pt x="362879" y="278992"/>
                      </a:cubicBezTo>
                      <a:cubicBezTo>
                        <a:pt x="370534" y="261210"/>
                        <a:pt x="374404" y="241535"/>
                        <a:pt x="374404" y="220625"/>
                      </a:cubicBezTo>
                      <a:cubicBezTo>
                        <a:pt x="374404" y="199715"/>
                        <a:pt x="370534" y="180123"/>
                        <a:pt x="362879" y="162423"/>
                      </a:cubicBezTo>
                      <a:cubicBezTo>
                        <a:pt x="355140" y="144641"/>
                        <a:pt x="344521" y="129082"/>
                        <a:pt x="331185" y="116075"/>
                      </a:cubicBezTo>
                      <a:cubicBezTo>
                        <a:pt x="317766" y="103068"/>
                        <a:pt x="301960" y="92613"/>
                        <a:pt x="284095" y="85122"/>
                      </a:cubicBezTo>
                      <a:cubicBezTo>
                        <a:pt x="266397" y="77630"/>
                        <a:pt x="246968" y="73926"/>
                        <a:pt x="226552" y="73926"/>
                      </a:cubicBezTo>
                      <a:close/>
                    </a:path>
                  </a:pathLst>
                </a:custGeom>
                <a:grpFill/>
                <a:ln w="8232" cap="flat">
                  <a:noFill/>
                  <a:prstDash val="solid"/>
                  <a:miter/>
                </a:ln>
              </p:spPr>
              <p:txBody>
                <a:bodyPr rtlCol="0" anchor="ctr"/>
                <a:lstStyle/>
                <a:p>
                  <a:endParaRPr lang="en-US"/>
                </a:p>
              </p:txBody>
            </p:sp>
          </p:grpSp>
          <p:grpSp>
            <p:nvGrpSpPr>
              <p:cNvPr id="37" name="Gráfico 23">
                <a:extLst>
                  <a:ext uri="{FF2B5EF4-FFF2-40B4-BE49-F238E27FC236}">
                    <a16:creationId xmlns:a16="http://schemas.microsoft.com/office/drawing/2014/main" id="{8F3E3B20-9278-EEA1-0CCD-BD38C061DD35}"/>
                  </a:ext>
                </a:extLst>
              </p:cNvPr>
              <p:cNvGrpSpPr/>
              <p:nvPr/>
            </p:nvGrpSpPr>
            <p:grpSpPr>
              <a:xfrm>
                <a:off x="9099298" y="5169220"/>
                <a:ext cx="264009" cy="421410"/>
                <a:chOff x="9099298" y="5169220"/>
                <a:chExt cx="264009" cy="421410"/>
              </a:xfrm>
              <a:grpFill/>
            </p:grpSpPr>
            <p:sp>
              <p:nvSpPr>
                <p:cNvPr id="53" name="Forma Livre: Forma 52">
                  <a:extLst>
                    <a:ext uri="{FF2B5EF4-FFF2-40B4-BE49-F238E27FC236}">
                      <a16:creationId xmlns:a16="http://schemas.microsoft.com/office/drawing/2014/main" id="{1797CEBE-A66D-71AB-2A7C-439977A97965}"/>
                    </a:ext>
                  </a:extLst>
                </p:cNvPr>
                <p:cNvSpPr/>
                <p:nvPr/>
              </p:nvSpPr>
              <p:spPr>
                <a:xfrm>
                  <a:off x="9116750" y="5186590"/>
                  <a:ext cx="229352" cy="386505"/>
                </a:xfrm>
                <a:custGeom>
                  <a:avLst/>
                  <a:gdLst>
                    <a:gd name="connsiteX0" fmla="*/ 229270 w 229352"/>
                    <a:gd name="connsiteY0" fmla="*/ 0 h 386505"/>
                    <a:gd name="connsiteX1" fmla="*/ 229270 w 229352"/>
                    <a:gd name="connsiteY1" fmla="*/ 40091 h 386505"/>
                    <a:gd name="connsiteX2" fmla="*/ 190002 w 229352"/>
                    <a:gd name="connsiteY2" fmla="*/ 40091 h 386505"/>
                    <a:gd name="connsiteX3" fmla="*/ 131058 w 229352"/>
                    <a:gd name="connsiteY3" fmla="*/ 49805 h 386505"/>
                    <a:gd name="connsiteX4" fmla="*/ 84875 w 229352"/>
                    <a:gd name="connsiteY4" fmla="*/ 78454 h 386505"/>
                    <a:gd name="connsiteX5" fmla="*/ 54745 w 229352"/>
                    <a:gd name="connsiteY5" fmla="*/ 125542 h 386505"/>
                    <a:gd name="connsiteX6" fmla="*/ 43879 w 229352"/>
                    <a:gd name="connsiteY6" fmla="*/ 191153 h 386505"/>
                    <a:gd name="connsiteX7" fmla="*/ 43879 w 229352"/>
                    <a:gd name="connsiteY7" fmla="*/ 386505 h 386505"/>
                    <a:gd name="connsiteX8" fmla="*/ 0 w 229352"/>
                    <a:gd name="connsiteY8" fmla="*/ 386505 h 386505"/>
                    <a:gd name="connsiteX9" fmla="*/ 0 w 229352"/>
                    <a:gd name="connsiteY9" fmla="*/ 0 h 386505"/>
                    <a:gd name="connsiteX10" fmla="*/ 37375 w 229352"/>
                    <a:gd name="connsiteY10" fmla="*/ 0 h 386505"/>
                    <a:gd name="connsiteX11" fmla="*/ 41985 w 229352"/>
                    <a:gd name="connsiteY11" fmla="*/ 74420 h 386505"/>
                    <a:gd name="connsiteX12" fmla="*/ 66188 w 229352"/>
                    <a:gd name="connsiteY12" fmla="*/ 44619 h 386505"/>
                    <a:gd name="connsiteX13" fmla="*/ 99199 w 229352"/>
                    <a:gd name="connsiteY13" fmla="*/ 20992 h 386505"/>
                    <a:gd name="connsiteX14" fmla="*/ 140196 w 229352"/>
                    <a:gd name="connsiteY14" fmla="*/ 5516 h 386505"/>
                    <a:gd name="connsiteX15" fmla="*/ 188519 w 229352"/>
                    <a:gd name="connsiteY15" fmla="*/ 0 h 386505"/>
                    <a:gd name="connsiteX16" fmla="*/ 229352 w 229352"/>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2" h="386505">
                      <a:moveTo>
                        <a:pt x="229270" y="0"/>
                      </a:moveTo>
                      <a:lnTo>
                        <a:pt x="229270" y="40091"/>
                      </a:lnTo>
                      <a:lnTo>
                        <a:pt x="190002" y="40091"/>
                      </a:lnTo>
                      <a:cubicBezTo>
                        <a:pt x="168598" y="40091"/>
                        <a:pt x="149005" y="43302"/>
                        <a:pt x="131058" y="49805"/>
                      </a:cubicBezTo>
                      <a:cubicBezTo>
                        <a:pt x="113112" y="56309"/>
                        <a:pt x="97718" y="65858"/>
                        <a:pt x="84875" y="78454"/>
                      </a:cubicBezTo>
                      <a:cubicBezTo>
                        <a:pt x="72032" y="91049"/>
                        <a:pt x="61989" y="106772"/>
                        <a:pt x="54745" y="125542"/>
                      </a:cubicBezTo>
                      <a:cubicBezTo>
                        <a:pt x="47500" y="144394"/>
                        <a:pt x="43879" y="166210"/>
                        <a:pt x="43879" y="191153"/>
                      </a:cubicBezTo>
                      <a:lnTo>
                        <a:pt x="43879" y="386505"/>
                      </a:lnTo>
                      <a:lnTo>
                        <a:pt x="0" y="386505"/>
                      </a:lnTo>
                      <a:lnTo>
                        <a:pt x="0" y="0"/>
                      </a:lnTo>
                      <a:lnTo>
                        <a:pt x="37375" y="0"/>
                      </a:lnTo>
                      <a:lnTo>
                        <a:pt x="41985" y="74420"/>
                      </a:lnTo>
                      <a:cubicBezTo>
                        <a:pt x="48571" y="63718"/>
                        <a:pt x="56638" y="53839"/>
                        <a:pt x="66188" y="44619"/>
                      </a:cubicBezTo>
                      <a:cubicBezTo>
                        <a:pt x="75738" y="35481"/>
                        <a:pt x="86769" y="27578"/>
                        <a:pt x="99199" y="20992"/>
                      </a:cubicBezTo>
                      <a:cubicBezTo>
                        <a:pt x="111630" y="14406"/>
                        <a:pt x="125296" y="9220"/>
                        <a:pt x="140196" y="5516"/>
                      </a:cubicBezTo>
                      <a:cubicBezTo>
                        <a:pt x="155097" y="1811"/>
                        <a:pt x="171149" y="0"/>
                        <a:pt x="188519" y="0"/>
                      </a:cubicBezTo>
                      <a:lnTo>
                        <a:pt x="229352" y="0"/>
                      </a:lnTo>
                      <a:close/>
                    </a:path>
                  </a:pathLst>
                </a:custGeom>
                <a:grpFill/>
                <a:ln w="8232" cap="flat">
                  <a:noFill/>
                  <a:prstDash val="solid"/>
                  <a:miter/>
                </a:ln>
              </p:spPr>
              <p:txBody>
                <a:bodyPr rtlCol="0" anchor="ctr"/>
                <a:lstStyle/>
                <a:p>
                  <a:endParaRPr lang="en-US"/>
                </a:p>
              </p:txBody>
            </p:sp>
            <p:sp>
              <p:nvSpPr>
                <p:cNvPr id="54" name="Forma Livre: Forma 53">
                  <a:extLst>
                    <a:ext uri="{FF2B5EF4-FFF2-40B4-BE49-F238E27FC236}">
                      <a16:creationId xmlns:a16="http://schemas.microsoft.com/office/drawing/2014/main" id="{9FBBADAE-C000-7C11-3DCB-A32B810DF3DE}"/>
                    </a:ext>
                  </a:extLst>
                </p:cNvPr>
                <p:cNvSpPr/>
                <p:nvPr/>
              </p:nvSpPr>
              <p:spPr>
                <a:xfrm>
                  <a:off x="9099298" y="5169220"/>
                  <a:ext cx="264009" cy="421410"/>
                </a:xfrm>
                <a:custGeom>
                  <a:avLst/>
                  <a:gdLst>
                    <a:gd name="connsiteX0" fmla="*/ 61249 w 264009"/>
                    <a:gd name="connsiteY0" fmla="*/ 421245 h 421410"/>
                    <a:gd name="connsiteX1" fmla="*/ 17371 w 264009"/>
                    <a:gd name="connsiteY1" fmla="*/ 421245 h 421410"/>
                    <a:gd name="connsiteX2" fmla="*/ 0 w 264009"/>
                    <a:gd name="connsiteY2" fmla="*/ 403875 h 421410"/>
                    <a:gd name="connsiteX3" fmla="*/ 0 w 264009"/>
                    <a:gd name="connsiteY3" fmla="*/ 17370 h 421410"/>
                    <a:gd name="connsiteX4" fmla="*/ 17371 w 264009"/>
                    <a:gd name="connsiteY4" fmla="*/ 0 h 421410"/>
                    <a:gd name="connsiteX5" fmla="*/ 54745 w 264009"/>
                    <a:gd name="connsiteY5" fmla="*/ 0 h 421410"/>
                    <a:gd name="connsiteX6" fmla="*/ 72115 w 264009"/>
                    <a:gd name="connsiteY6" fmla="*/ 16300 h 421410"/>
                    <a:gd name="connsiteX7" fmla="*/ 74009 w 264009"/>
                    <a:gd name="connsiteY7" fmla="*/ 47171 h 421410"/>
                    <a:gd name="connsiteX8" fmla="*/ 108419 w 264009"/>
                    <a:gd name="connsiteY8" fmla="*/ 23050 h 421410"/>
                    <a:gd name="connsiteX9" fmla="*/ 153367 w 264009"/>
                    <a:gd name="connsiteY9" fmla="*/ 6092 h 421410"/>
                    <a:gd name="connsiteX10" fmla="*/ 205807 w 264009"/>
                    <a:gd name="connsiteY10" fmla="*/ 82 h 421410"/>
                    <a:gd name="connsiteX11" fmla="*/ 246640 w 264009"/>
                    <a:gd name="connsiteY11" fmla="*/ 82 h 421410"/>
                    <a:gd name="connsiteX12" fmla="*/ 264010 w 264009"/>
                    <a:gd name="connsiteY12" fmla="*/ 17452 h 421410"/>
                    <a:gd name="connsiteX13" fmla="*/ 264010 w 264009"/>
                    <a:gd name="connsiteY13" fmla="*/ 57544 h 421410"/>
                    <a:gd name="connsiteX14" fmla="*/ 246640 w 264009"/>
                    <a:gd name="connsiteY14" fmla="*/ 74914 h 421410"/>
                    <a:gd name="connsiteX15" fmla="*/ 207372 w 264009"/>
                    <a:gd name="connsiteY15" fmla="*/ 74914 h 421410"/>
                    <a:gd name="connsiteX16" fmla="*/ 154355 w 264009"/>
                    <a:gd name="connsiteY16" fmla="*/ 83640 h 421410"/>
                    <a:gd name="connsiteX17" fmla="*/ 114429 w 264009"/>
                    <a:gd name="connsiteY17" fmla="*/ 108337 h 421410"/>
                    <a:gd name="connsiteX18" fmla="*/ 88333 w 264009"/>
                    <a:gd name="connsiteY18" fmla="*/ 149334 h 421410"/>
                    <a:gd name="connsiteX19" fmla="*/ 78619 w 264009"/>
                    <a:gd name="connsiteY19" fmla="*/ 208688 h 421410"/>
                    <a:gd name="connsiteX20" fmla="*/ 78619 w 264009"/>
                    <a:gd name="connsiteY20" fmla="*/ 404040 h 421410"/>
                    <a:gd name="connsiteX21" fmla="*/ 61249 w 264009"/>
                    <a:gd name="connsiteY21" fmla="*/ 421410 h 421410"/>
                    <a:gd name="connsiteX22" fmla="*/ 34741 w 264009"/>
                    <a:gd name="connsiteY22" fmla="*/ 386505 h 421410"/>
                    <a:gd name="connsiteX23" fmla="*/ 43879 w 264009"/>
                    <a:gd name="connsiteY23" fmla="*/ 386505 h 421410"/>
                    <a:gd name="connsiteX24" fmla="*/ 43879 w 264009"/>
                    <a:gd name="connsiteY24" fmla="*/ 208523 h 421410"/>
                    <a:gd name="connsiteX25" fmla="*/ 55897 w 264009"/>
                    <a:gd name="connsiteY25" fmla="*/ 136656 h 421410"/>
                    <a:gd name="connsiteX26" fmla="*/ 90062 w 264009"/>
                    <a:gd name="connsiteY26" fmla="*/ 83393 h 421410"/>
                    <a:gd name="connsiteX27" fmla="*/ 142501 w 264009"/>
                    <a:gd name="connsiteY27" fmla="*/ 50875 h 421410"/>
                    <a:gd name="connsiteX28" fmla="*/ 207372 w 264009"/>
                    <a:gd name="connsiteY28" fmla="*/ 40091 h 421410"/>
                    <a:gd name="connsiteX29" fmla="*/ 229270 w 264009"/>
                    <a:gd name="connsiteY29" fmla="*/ 40091 h 421410"/>
                    <a:gd name="connsiteX30" fmla="*/ 229270 w 264009"/>
                    <a:gd name="connsiteY30" fmla="*/ 34740 h 421410"/>
                    <a:gd name="connsiteX31" fmla="*/ 205807 w 264009"/>
                    <a:gd name="connsiteY31" fmla="*/ 34740 h 421410"/>
                    <a:gd name="connsiteX32" fmla="*/ 161682 w 264009"/>
                    <a:gd name="connsiteY32" fmla="*/ 39762 h 421410"/>
                    <a:gd name="connsiteX33" fmla="*/ 124637 w 264009"/>
                    <a:gd name="connsiteY33" fmla="*/ 53674 h 421410"/>
                    <a:gd name="connsiteX34" fmla="*/ 95495 w 264009"/>
                    <a:gd name="connsiteY34" fmla="*/ 74502 h 421410"/>
                    <a:gd name="connsiteX35" fmla="*/ 74009 w 264009"/>
                    <a:gd name="connsiteY35" fmla="*/ 100845 h 421410"/>
                    <a:gd name="connsiteX36" fmla="*/ 54992 w 264009"/>
                    <a:gd name="connsiteY36" fmla="*/ 108583 h 421410"/>
                    <a:gd name="connsiteX37" fmla="*/ 41903 w 264009"/>
                    <a:gd name="connsiteY37" fmla="*/ 92778 h 421410"/>
                    <a:gd name="connsiteX38" fmla="*/ 38363 w 264009"/>
                    <a:gd name="connsiteY38" fmla="*/ 34658 h 421410"/>
                    <a:gd name="connsiteX39" fmla="*/ 34659 w 264009"/>
                    <a:gd name="connsiteY39" fmla="*/ 34658 h 421410"/>
                    <a:gd name="connsiteX40" fmla="*/ 34659 w 264009"/>
                    <a:gd name="connsiteY40" fmla="*/ 386505 h 42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9" h="421410">
                      <a:moveTo>
                        <a:pt x="61249" y="421245"/>
                      </a:moveTo>
                      <a:lnTo>
                        <a:pt x="17371" y="421245"/>
                      </a:lnTo>
                      <a:cubicBezTo>
                        <a:pt x="7821" y="421245"/>
                        <a:pt x="0" y="413507"/>
                        <a:pt x="0" y="403875"/>
                      </a:cubicBezTo>
                      <a:lnTo>
                        <a:pt x="0" y="17370"/>
                      </a:lnTo>
                      <a:cubicBezTo>
                        <a:pt x="0" y="7821"/>
                        <a:pt x="7739" y="0"/>
                        <a:pt x="17371" y="0"/>
                      </a:cubicBezTo>
                      <a:lnTo>
                        <a:pt x="54745" y="0"/>
                      </a:lnTo>
                      <a:cubicBezTo>
                        <a:pt x="63883" y="0"/>
                        <a:pt x="71539" y="7162"/>
                        <a:pt x="72115" y="16300"/>
                      </a:cubicBezTo>
                      <a:lnTo>
                        <a:pt x="74009" y="47171"/>
                      </a:lnTo>
                      <a:cubicBezTo>
                        <a:pt x="84135" y="37868"/>
                        <a:pt x="95659" y="29801"/>
                        <a:pt x="108419" y="23050"/>
                      </a:cubicBezTo>
                      <a:cubicBezTo>
                        <a:pt x="122085" y="15806"/>
                        <a:pt x="137232" y="10126"/>
                        <a:pt x="153367" y="6092"/>
                      </a:cubicBezTo>
                      <a:cubicBezTo>
                        <a:pt x="169586" y="2058"/>
                        <a:pt x="187203" y="82"/>
                        <a:pt x="205807" y="82"/>
                      </a:cubicBezTo>
                      <a:lnTo>
                        <a:pt x="246640" y="82"/>
                      </a:lnTo>
                      <a:cubicBezTo>
                        <a:pt x="256188" y="82"/>
                        <a:pt x="264010" y="7821"/>
                        <a:pt x="264010" y="17452"/>
                      </a:cubicBezTo>
                      <a:lnTo>
                        <a:pt x="264010" y="57544"/>
                      </a:lnTo>
                      <a:cubicBezTo>
                        <a:pt x="264010" y="67093"/>
                        <a:pt x="256271" y="74914"/>
                        <a:pt x="246640" y="74914"/>
                      </a:cubicBezTo>
                      <a:lnTo>
                        <a:pt x="207372" y="74914"/>
                      </a:lnTo>
                      <a:cubicBezTo>
                        <a:pt x="188108" y="74914"/>
                        <a:pt x="170244" y="77877"/>
                        <a:pt x="154355" y="83640"/>
                      </a:cubicBezTo>
                      <a:cubicBezTo>
                        <a:pt x="138878" y="89238"/>
                        <a:pt x="125461" y="97552"/>
                        <a:pt x="114429" y="108337"/>
                      </a:cubicBezTo>
                      <a:cubicBezTo>
                        <a:pt x="103398" y="119121"/>
                        <a:pt x="94671" y="132869"/>
                        <a:pt x="88333" y="149334"/>
                      </a:cubicBezTo>
                      <a:cubicBezTo>
                        <a:pt x="81912" y="166045"/>
                        <a:pt x="78619" y="186049"/>
                        <a:pt x="78619" y="208688"/>
                      </a:cubicBezTo>
                      <a:lnTo>
                        <a:pt x="78619" y="404040"/>
                      </a:lnTo>
                      <a:cubicBezTo>
                        <a:pt x="78619" y="413589"/>
                        <a:pt x="70881" y="421410"/>
                        <a:pt x="61249" y="421410"/>
                      </a:cubicBezTo>
                      <a:close/>
                      <a:moveTo>
                        <a:pt x="34741" y="386505"/>
                      </a:moveTo>
                      <a:lnTo>
                        <a:pt x="43879" y="386505"/>
                      </a:lnTo>
                      <a:lnTo>
                        <a:pt x="43879" y="208523"/>
                      </a:lnTo>
                      <a:cubicBezTo>
                        <a:pt x="43879" y="181604"/>
                        <a:pt x="47912" y="157401"/>
                        <a:pt x="55897" y="136656"/>
                      </a:cubicBezTo>
                      <a:cubicBezTo>
                        <a:pt x="64047" y="115581"/>
                        <a:pt x="75573" y="97635"/>
                        <a:pt x="90062" y="83393"/>
                      </a:cubicBezTo>
                      <a:cubicBezTo>
                        <a:pt x="104633" y="69069"/>
                        <a:pt x="122250" y="58120"/>
                        <a:pt x="142501" y="50875"/>
                      </a:cubicBezTo>
                      <a:cubicBezTo>
                        <a:pt x="162259" y="43713"/>
                        <a:pt x="184075" y="40091"/>
                        <a:pt x="207372" y="40091"/>
                      </a:cubicBezTo>
                      <a:lnTo>
                        <a:pt x="229270" y="40091"/>
                      </a:lnTo>
                      <a:lnTo>
                        <a:pt x="229270" y="34740"/>
                      </a:lnTo>
                      <a:lnTo>
                        <a:pt x="205807" y="34740"/>
                      </a:lnTo>
                      <a:cubicBezTo>
                        <a:pt x="190002" y="34740"/>
                        <a:pt x="175183" y="36387"/>
                        <a:pt x="161682" y="39762"/>
                      </a:cubicBezTo>
                      <a:cubicBezTo>
                        <a:pt x="148263" y="43055"/>
                        <a:pt x="135751" y="47747"/>
                        <a:pt x="124637" y="53674"/>
                      </a:cubicBezTo>
                      <a:cubicBezTo>
                        <a:pt x="113688" y="59519"/>
                        <a:pt x="103810" y="66517"/>
                        <a:pt x="95495" y="74502"/>
                      </a:cubicBezTo>
                      <a:cubicBezTo>
                        <a:pt x="87098" y="82570"/>
                        <a:pt x="79854" y="91460"/>
                        <a:pt x="74009" y="100845"/>
                      </a:cubicBezTo>
                      <a:cubicBezTo>
                        <a:pt x="70057" y="107267"/>
                        <a:pt x="62401" y="110395"/>
                        <a:pt x="54992" y="108583"/>
                      </a:cubicBezTo>
                      <a:cubicBezTo>
                        <a:pt x="47665" y="106772"/>
                        <a:pt x="42396" y="100351"/>
                        <a:pt x="41903" y="92778"/>
                      </a:cubicBezTo>
                      <a:lnTo>
                        <a:pt x="38363" y="34658"/>
                      </a:lnTo>
                      <a:lnTo>
                        <a:pt x="34659" y="34658"/>
                      </a:lnTo>
                      <a:lnTo>
                        <a:pt x="34659" y="386505"/>
                      </a:lnTo>
                      <a:close/>
                    </a:path>
                  </a:pathLst>
                </a:custGeom>
                <a:grpFill/>
                <a:ln w="8232" cap="flat">
                  <a:noFill/>
                  <a:prstDash val="solid"/>
                  <a:miter/>
                </a:ln>
              </p:spPr>
              <p:txBody>
                <a:bodyPr rtlCol="0" anchor="ctr"/>
                <a:lstStyle/>
                <a:p>
                  <a:endParaRPr lang="en-US"/>
                </a:p>
              </p:txBody>
            </p:sp>
          </p:grpSp>
          <p:grpSp>
            <p:nvGrpSpPr>
              <p:cNvPr id="38" name="Gráfico 23">
                <a:extLst>
                  <a:ext uri="{FF2B5EF4-FFF2-40B4-BE49-F238E27FC236}">
                    <a16:creationId xmlns:a16="http://schemas.microsoft.com/office/drawing/2014/main" id="{55FD8AEE-D7B4-FF07-2F00-CD12727A13F3}"/>
                  </a:ext>
                </a:extLst>
              </p:cNvPr>
              <p:cNvGrpSpPr/>
              <p:nvPr/>
            </p:nvGrpSpPr>
            <p:grpSpPr>
              <a:xfrm>
                <a:off x="9566316" y="5158848"/>
                <a:ext cx="452692" cy="441908"/>
                <a:chOff x="9566316" y="5158848"/>
                <a:chExt cx="452692" cy="441908"/>
              </a:xfrm>
              <a:grpFill/>
            </p:grpSpPr>
            <p:sp>
              <p:nvSpPr>
                <p:cNvPr id="51" name="Forma Livre: Forma 50">
                  <a:extLst>
                    <a:ext uri="{FF2B5EF4-FFF2-40B4-BE49-F238E27FC236}">
                      <a16:creationId xmlns:a16="http://schemas.microsoft.com/office/drawing/2014/main" id="{4C5579AF-AFA6-F8C3-A02D-4F4F5F7BD2BC}"/>
                    </a:ext>
                  </a:extLst>
                </p:cNvPr>
                <p:cNvSpPr/>
                <p:nvPr/>
              </p:nvSpPr>
              <p:spPr>
                <a:xfrm>
                  <a:off x="9583686" y="5176300"/>
                  <a:ext cx="417787" cy="407003"/>
                </a:xfrm>
                <a:custGeom>
                  <a:avLst/>
                  <a:gdLst>
                    <a:gd name="connsiteX0" fmla="*/ 0 w 417787"/>
                    <a:gd name="connsiteY0" fmla="*/ 203337 h 407003"/>
                    <a:gd name="connsiteX1" fmla="*/ 15642 w 417787"/>
                    <a:gd name="connsiteY1" fmla="*/ 123813 h 407003"/>
                    <a:gd name="connsiteX2" fmla="*/ 59107 w 417787"/>
                    <a:gd name="connsiteY2" fmla="*/ 59108 h 407003"/>
                    <a:gd name="connsiteX3" fmla="*/ 124719 w 417787"/>
                    <a:gd name="connsiteY3" fmla="*/ 15806 h 407003"/>
                    <a:gd name="connsiteX4" fmla="*/ 206383 w 417787"/>
                    <a:gd name="connsiteY4" fmla="*/ 0 h 407003"/>
                    <a:gd name="connsiteX5" fmla="*/ 259810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5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1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4 w 417787"/>
                    <a:gd name="connsiteY30" fmla="*/ 203337 h 407003"/>
                    <a:gd name="connsiteX31" fmla="*/ 362631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8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6" y="99034"/>
                        <a:pt x="40585" y="77466"/>
                        <a:pt x="59107" y="59108"/>
                      </a:cubicBezTo>
                      <a:cubicBezTo>
                        <a:pt x="77630" y="40750"/>
                        <a:pt x="99528" y="26343"/>
                        <a:pt x="124719" y="15806"/>
                      </a:cubicBezTo>
                      <a:cubicBezTo>
                        <a:pt x="149909" y="5269"/>
                        <a:pt x="177159" y="0"/>
                        <a:pt x="206383" y="0"/>
                      </a:cubicBezTo>
                      <a:cubicBezTo>
                        <a:pt x="225235" y="0"/>
                        <a:pt x="243017" y="2305"/>
                        <a:pt x="259810" y="6833"/>
                      </a:cubicBezTo>
                      <a:cubicBezTo>
                        <a:pt x="276604" y="11443"/>
                        <a:pt x="292246" y="17699"/>
                        <a:pt x="306735" y="25685"/>
                      </a:cubicBezTo>
                      <a:cubicBezTo>
                        <a:pt x="321224" y="33670"/>
                        <a:pt x="334313" y="43137"/>
                        <a:pt x="345838" y="54086"/>
                      </a:cubicBezTo>
                      <a:cubicBezTo>
                        <a:pt x="357445" y="65035"/>
                        <a:pt x="367242" y="76889"/>
                        <a:pt x="375392" y="89567"/>
                      </a:cubicBezTo>
                      <a:lnTo>
                        <a:pt x="378849" y="10208"/>
                      </a:lnTo>
                      <a:lnTo>
                        <a:pt x="417788" y="10208"/>
                      </a:lnTo>
                      <a:lnTo>
                        <a:pt x="417788" y="396713"/>
                      </a:lnTo>
                      <a:lnTo>
                        <a:pt x="378849" y="396713"/>
                      </a:lnTo>
                      <a:lnTo>
                        <a:pt x="375392" y="317766"/>
                      </a:lnTo>
                      <a:cubicBezTo>
                        <a:pt x="367242" y="330526"/>
                        <a:pt x="357362" y="342216"/>
                        <a:pt x="345591" y="353082"/>
                      </a:cubicBezTo>
                      <a:cubicBezTo>
                        <a:pt x="333901" y="363867"/>
                        <a:pt x="320812" y="373334"/>
                        <a:pt x="306323" y="381319"/>
                      </a:cubicBezTo>
                      <a:cubicBezTo>
                        <a:pt x="291834" y="389304"/>
                        <a:pt x="276192" y="395643"/>
                        <a:pt x="259399" y="400171"/>
                      </a:cubicBezTo>
                      <a:cubicBezTo>
                        <a:pt x="242605" y="404781"/>
                        <a:pt x="224905" y="407004"/>
                        <a:pt x="206383" y="407004"/>
                      </a:cubicBezTo>
                      <a:cubicBezTo>
                        <a:pt x="177159" y="407004"/>
                        <a:pt x="149909" y="401735"/>
                        <a:pt x="124719" y="391198"/>
                      </a:cubicBezTo>
                      <a:cubicBezTo>
                        <a:pt x="99528" y="380660"/>
                        <a:pt x="77712" y="366172"/>
                        <a:pt x="59272" y="347896"/>
                      </a:cubicBezTo>
                      <a:cubicBezTo>
                        <a:pt x="40832" y="329620"/>
                        <a:pt x="26343" y="308052"/>
                        <a:pt x="15805" y="283191"/>
                      </a:cubicBezTo>
                      <a:cubicBezTo>
                        <a:pt x="5269" y="258411"/>
                        <a:pt x="0" y="231739"/>
                        <a:pt x="0" y="203255"/>
                      </a:cubicBezTo>
                      <a:close/>
                      <a:moveTo>
                        <a:pt x="44207" y="203337"/>
                      </a:moveTo>
                      <a:cubicBezTo>
                        <a:pt x="44207" y="226717"/>
                        <a:pt x="48571" y="248450"/>
                        <a:pt x="57214" y="268619"/>
                      </a:cubicBezTo>
                      <a:cubicBezTo>
                        <a:pt x="65858" y="288788"/>
                        <a:pt x="77712" y="306076"/>
                        <a:pt x="92696" y="320730"/>
                      </a:cubicBezTo>
                      <a:cubicBezTo>
                        <a:pt x="107678" y="335383"/>
                        <a:pt x="125295" y="346908"/>
                        <a:pt x="145381" y="355305"/>
                      </a:cubicBezTo>
                      <a:cubicBezTo>
                        <a:pt x="165469" y="363702"/>
                        <a:pt x="186955" y="367900"/>
                        <a:pt x="209841" y="367900"/>
                      </a:cubicBezTo>
                      <a:cubicBezTo>
                        <a:pt x="232727" y="367900"/>
                        <a:pt x="254213" y="363784"/>
                        <a:pt x="274299" y="355470"/>
                      </a:cubicBezTo>
                      <a:cubicBezTo>
                        <a:pt x="294386" y="347237"/>
                        <a:pt x="312003" y="335712"/>
                        <a:pt x="327151" y="320894"/>
                      </a:cubicBezTo>
                      <a:cubicBezTo>
                        <a:pt x="342298" y="306158"/>
                        <a:pt x="354153" y="288788"/>
                        <a:pt x="362796" y="268784"/>
                      </a:cubicBezTo>
                      <a:cubicBezTo>
                        <a:pt x="371440" y="248862"/>
                        <a:pt x="375804" y="226964"/>
                        <a:pt x="375804" y="203337"/>
                      </a:cubicBezTo>
                      <a:cubicBezTo>
                        <a:pt x="375804" y="179711"/>
                        <a:pt x="371440" y="158224"/>
                        <a:pt x="362631" y="138302"/>
                      </a:cubicBezTo>
                      <a:cubicBezTo>
                        <a:pt x="353823" y="118380"/>
                        <a:pt x="341968" y="101010"/>
                        <a:pt x="326986" y="86439"/>
                      </a:cubicBezTo>
                      <a:cubicBezTo>
                        <a:pt x="312003" y="71785"/>
                        <a:pt x="294386" y="60342"/>
                        <a:pt x="274299" y="51946"/>
                      </a:cubicBezTo>
                      <a:cubicBezTo>
                        <a:pt x="254213" y="43549"/>
                        <a:pt x="232727" y="39350"/>
                        <a:pt x="209841" y="39350"/>
                      </a:cubicBezTo>
                      <a:cubicBezTo>
                        <a:pt x="186955" y="39350"/>
                        <a:pt x="165386" y="43549"/>
                        <a:pt x="145135" y="51946"/>
                      </a:cubicBezTo>
                      <a:cubicBezTo>
                        <a:pt x="124883" y="60342"/>
                        <a:pt x="107348" y="71868"/>
                        <a:pt x="92448" y="86439"/>
                      </a:cubicBezTo>
                      <a:cubicBezTo>
                        <a:pt x="77547" y="101092"/>
                        <a:pt x="65776" y="118380"/>
                        <a:pt x="57132" y="138302"/>
                      </a:cubicBezTo>
                      <a:cubicBezTo>
                        <a:pt x="48488" y="158307"/>
                        <a:pt x="44125" y="179957"/>
                        <a:pt x="44125" y="203337"/>
                      </a:cubicBezTo>
                      <a:close/>
                    </a:path>
                  </a:pathLst>
                </a:custGeom>
                <a:grpFill/>
                <a:ln w="8232" cap="flat">
                  <a:noFill/>
                  <a:prstDash val="solid"/>
                  <a:miter/>
                </a:ln>
              </p:spPr>
              <p:txBody>
                <a:bodyPr rtlCol="0" anchor="ctr"/>
                <a:lstStyle/>
                <a:p>
                  <a:endParaRPr lang="en-US"/>
                </a:p>
              </p:txBody>
            </p:sp>
            <p:sp>
              <p:nvSpPr>
                <p:cNvPr id="52" name="Forma Livre: Forma 51">
                  <a:extLst>
                    <a:ext uri="{FF2B5EF4-FFF2-40B4-BE49-F238E27FC236}">
                      <a16:creationId xmlns:a16="http://schemas.microsoft.com/office/drawing/2014/main" id="{38571F9B-A3EB-3C24-8E3D-D802ACBD36B6}"/>
                    </a:ext>
                  </a:extLst>
                </p:cNvPr>
                <p:cNvSpPr/>
                <p:nvPr/>
              </p:nvSpPr>
              <p:spPr>
                <a:xfrm>
                  <a:off x="9566316" y="5158848"/>
                  <a:ext cx="452692" cy="441908"/>
                </a:xfrm>
                <a:custGeom>
                  <a:avLst/>
                  <a:gdLst>
                    <a:gd name="connsiteX0" fmla="*/ 223753 w 452692"/>
                    <a:gd name="connsiteY0" fmla="*/ 441909 h 441908"/>
                    <a:gd name="connsiteX1" fmla="*/ 135421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0 w 452692"/>
                    <a:gd name="connsiteY5" fmla="*/ 134433 h 441908"/>
                    <a:gd name="connsiteX6" fmla="*/ 64376 w 452692"/>
                    <a:gd name="connsiteY6" fmla="*/ 64130 h 441908"/>
                    <a:gd name="connsiteX7" fmla="*/ 135503 w 452692"/>
                    <a:gd name="connsiteY7" fmla="*/ 17205 h 441908"/>
                    <a:gd name="connsiteX8" fmla="*/ 223917 w 452692"/>
                    <a:gd name="connsiteY8" fmla="*/ 0 h 441908"/>
                    <a:gd name="connsiteX9" fmla="*/ 281873 w 452692"/>
                    <a:gd name="connsiteY9" fmla="*/ 7491 h 441908"/>
                    <a:gd name="connsiteX10" fmla="*/ 332666 w 452692"/>
                    <a:gd name="connsiteY10" fmla="*/ 27907 h 441908"/>
                    <a:gd name="connsiteX11" fmla="*/ 375309 w 452692"/>
                    <a:gd name="connsiteY11" fmla="*/ 58943 h 441908"/>
                    <a:gd name="connsiteX12" fmla="*/ 377532 w 452692"/>
                    <a:gd name="connsiteY12" fmla="*/ 61083 h 441908"/>
                    <a:gd name="connsiteX13" fmla="*/ 379013 w 452692"/>
                    <a:gd name="connsiteY13" fmla="*/ 26919 h 441908"/>
                    <a:gd name="connsiteX14" fmla="*/ 396383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3 w 452692"/>
                    <a:gd name="connsiteY19" fmla="*/ 431536 h 441908"/>
                    <a:gd name="connsiteX20" fmla="*/ 379013 w 452692"/>
                    <a:gd name="connsiteY20" fmla="*/ 414907 h 441908"/>
                    <a:gd name="connsiteX21" fmla="*/ 377532 w 452692"/>
                    <a:gd name="connsiteY21" fmla="*/ 380825 h 441908"/>
                    <a:gd name="connsiteX22" fmla="*/ 374980 w 452692"/>
                    <a:gd name="connsiteY22" fmla="*/ 383212 h 441908"/>
                    <a:gd name="connsiteX23" fmla="*/ 332337 w 452692"/>
                    <a:gd name="connsiteY23" fmla="*/ 413919 h 441908"/>
                    <a:gd name="connsiteX24" fmla="*/ 281543 w 452692"/>
                    <a:gd name="connsiteY24" fmla="*/ 434335 h 441908"/>
                    <a:gd name="connsiteX25" fmla="*/ 223917 w 452692"/>
                    <a:gd name="connsiteY25" fmla="*/ 441826 h 441908"/>
                    <a:gd name="connsiteX26" fmla="*/ 223753 w 452692"/>
                    <a:gd name="connsiteY26" fmla="*/ 34822 h 441908"/>
                    <a:gd name="connsiteX27" fmla="*/ 148839 w 452692"/>
                    <a:gd name="connsiteY27" fmla="*/ 49311 h 441908"/>
                    <a:gd name="connsiteX28" fmla="*/ 88661 w 452692"/>
                    <a:gd name="connsiteY28" fmla="*/ 88991 h 441908"/>
                    <a:gd name="connsiteX29" fmla="*/ 48982 w 452692"/>
                    <a:gd name="connsiteY29" fmla="*/ 148016 h 441908"/>
                    <a:gd name="connsiteX30" fmla="*/ 34658 w 452692"/>
                    <a:gd name="connsiteY30" fmla="*/ 220872 h 441908"/>
                    <a:gd name="connsiteX31" fmla="*/ 49146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0 w 452692"/>
                    <a:gd name="connsiteY38" fmla="*/ 325916 h 441908"/>
                    <a:gd name="connsiteX39" fmla="*/ 397290 w 452692"/>
                    <a:gd name="connsiteY39" fmla="*/ 318507 h 441908"/>
                    <a:gd name="connsiteX40" fmla="*/ 410132 w 452692"/>
                    <a:gd name="connsiteY40" fmla="*/ 334560 h 441908"/>
                    <a:gd name="connsiteX41" fmla="*/ 412848 w 452692"/>
                    <a:gd name="connsiteY41" fmla="*/ 396960 h 441908"/>
                    <a:gd name="connsiteX42" fmla="*/ 417788 w 452692"/>
                    <a:gd name="connsiteY42" fmla="*/ 396960 h 441908"/>
                    <a:gd name="connsiteX43" fmla="*/ 417788 w 452692"/>
                    <a:gd name="connsiteY43" fmla="*/ 45113 h 441908"/>
                    <a:gd name="connsiteX44" fmla="*/ 412848 w 452692"/>
                    <a:gd name="connsiteY44" fmla="*/ 45113 h 441908"/>
                    <a:gd name="connsiteX45" fmla="*/ 410132 w 452692"/>
                    <a:gd name="connsiteY45" fmla="*/ 107843 h 441908"/>
                    <a:gd name="connsiteX46" fmla="*/ 397290 w 452692"/>
                    <a:gd name="connsiteY46" fmla="*/ 123896 h 441908"/>
                    <a:gd name="connsiteX47" fmla="*/ 378190 w 452692"/>
                    <a:gd name="connsiteY47" fmla="*/ 116487 h 441908"/>
                    <a:gd name="connsiteX48" fmla="*/ 351353 w 452692"/>
                    <a:gd name="connsiteY48" fmla="*/ 84298 h 441908"/>
                    <a:gd name="connsiteX49" fmla="*/ 315790 w 452692"/>
                    <a:gd name="connsiteY49" fmla="*/ 58449 h 441908"/>
                    <a:gd name="connsiteX50" fmla="*/ 272653 w 452692"/>
                    <a:gd name="connsiteY50" fmla="*/ 41079 h 441908"/>
                    <a:gd name="connsiteX51" fmla="*/ 223835 w 452692"/>
                    <a:gd name="connsiteY51" fmla="*/ 34822 h 441908"/>
                    <a:gd name="connsiteX52" fmla="*/ 227211 w 452692"/>
                    <a:gd name="connsiteY52" fmla="*/ 402640 h 441908"/>
                    <a:gd name="connsiteX53" fmla="*/ 156001 w 452692"/>
                    <a:gd name="connsiteY53" fmla="*/ 388728 h 441908"/>
                    <a:gd name="connsiteX54" fmla="*/ 97881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4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8" y="377697"/>
                      </a:cubicBezTo>
                      <a:cubicBezTo>
                        <a:pt x="44453" y="357857"/>
                        <a:pt x="28566" y="334230"/>
                        <a:pt x="17205" y="307475"/>
                      </a:cubicBezTo>
                      <a:cubicBezTo>
                        <a:pt x="5762" y="280638"/>
                        <a:pt x="0" y="251496"/>
                        <a:pt x="0" y="220707"/>
                      </a:cubicBezTo>
                      <a:cubicBezTo>
                        <a:pt x="0" y="189919"/>
                        <a:pt x="5762" y="161270"/>
                        <a:pt x="17040" y="134433"/>
                      </a:cubicBezTo>
                      <a:cubicBezTo>
                        <a:pt x="28319" y="107596"/>
                        <a:pt x="44207" y="83969"/>
                        <a:pt x="64376" y="64130"/>
                      </a:cubicBezTo>
                      <a:cubicBezTo>
                        <a:pt x="84463" y="44372"/>
                        <a:pt x="108336" y="28566"/>
                        <a:pt x="135503" y="17205"/>
                      </a:cubicBezTo>
                      <a:cubicBezTo>
                        <a:pt x="162751" y="5762"/>
                        <a:pt x="192471" y="0"/>
                        <a:pt x="223917" y="0"/>
                      </a:cubicBezTo>
                      <a:cubicBezTo>
                        <a:pt x="244169" y="0"/>
                        <a:pt x="263679" y="2552"/>
                        <a:pt x="281873" y="7491"/>
                      </a:cubicBezTo>
                      <a:cubicBezTo>
                        <a:pt x="299901" y="12431"/>
                        <a:pt x="317025" y="19263"/>
                        <a:pt x="332666" y="27907"/>
                      </a:cubicBezTo>
                      <a:cubicBezTo>
                        <a:pt x="348389" y="36551"/>
                        <a:pt x="362714" y="47006"/>
                        <a:pt x="375309" y="58943"/>
                      </a:cubicBezTo>
                      <a:cubicBezTo>
                        <a:pt x="376050" y="59684"/>
                        <a:pt x="376790" y="60342"/>
                        <a:pt x="377532" y="61083"/>
                      </a:cubicBezTo>
                      <a:lnTo>
                        <a:pt x="379013" y="26919"/>
                      </a:lnTo>
                      <a:cubicBezTo>
                        <a:pt x="379425" y="17617"/>
                        <a:pt x="387081" y="10290"/>
                        <a:pt x="396383" y="10290"/>
                      </a:cubicBezTo>
                      <a:lnTo>
                        <a:pt x="435323" y="10290"/>
                      </a:lnTo>
                      <a:cubicBezTo>
                        <a:pt x="444871" y="10290"/>
                        <a:pt x="452693" y="18029"/>
                        <a:pt x="452693" y="27660"/>
                      </a:cubicBezTo>
                      <a:lnTo>
                        <a:pt x="452693" y="414166"/>
                      </a:lnTo>
                      <a:cubicBezTo>
                        <a:pt x="452693" y="423715"/>
                        <a:pt x="444954" y="431536"/>
                        <a:pt x="435323" y="431536"/>
                      </a:cubicBezTo>
                      <a:lnTo>
                        <a:pt x="396383" y="431536"/>
                      </a:lnTo>
                      <a:cubicBezTo>
                        <a:pt x="387081" y="431536"/>
                        <a:pt x="379425" y="424209"/>
                        <a:pt x="379013" y="414907"/>
                      </a:cubicBezTo>
                      <a:lnTo>
                        <a:pt x="377532" y="380825"/>
                      </a:lnTo>
                      <a:cubicBezTo>
                        <a:pt x="376709" y="381648"/>
                        <a:pt x="375803" y="382472"/>
                        <a:pt x="374980" y="383212"/>
                      </a:cubicBezTo>
                      <a:cubicBezTo>
                        <a:pt x="362303" y="394902"/>
                        <a:pt x="347977" y="405192"/>
                        <a:pt x="332337" y="413919"/>
                      </a:cubicBezTo>
                      <a:cubicBezTo>
                        <a:pt x="316695" y="422563"/>
                        <a:pt x="299572" y="429478"/>
                        <a:pt x="281543" y="434335"/>
                      </a:cubicBezTo>
                      <a:cubicBezTo>
                        <a:pt x="263350" y="439274"/>
                        <a:pt x="243922" y="441826"/>
                        <a:pt x="223917" y="441826"/>
                      </a:cubicBezTo>
                      <a:close/>
                      <a:moveTo>
                        <a:pt x="223753" y="34822"/>
                      </a:moveTo>
                      <a:cubicBezTo>
                        <a:pt x="196998" y="34822"/>
                        <a:pt x="171725" y="39680"/>
                        <a:pt x="148839" y="49311"/>
                      </a:cubicBezTo>
                      <a:cubicBezTo>
                        <a:pt x="125788" y="58943"/>
                        <a:pt x="105537" y="72279"/>
                        <a:pt x="88661" y="88991"/>
                      </a:cubicBezTo>
                      <a:cubicBezTo>
                        <a:pt x="71785" y="105620"/>
                        <a:pt x="58449" y="125460"/>
                        <a:pt x="48982" y="148016"/>
                      </a:cubicBezTo>
                      <a:cubicBezTo>
                        <a:pt x="39514" y="170573"/>
                        <a:pt x="34658" y="195105"/>
                        <a:pt x="34658" y="220872"/>
                      </a:cubicBezTo>
                      <a:cubicBezTo>
                        <a:pt x="34658" y="246639"/>
                        <a:pt x="39514" y="271500"/>
                        <a:pt x="49146" y="293975"/>
                      </a:cubicBezTo>
                      <a:cubicBezTo>
                        <a:pt x="58778" y="316614"/>
                        <a:pt x="72115" y="336536"/>
                        <a:pt x="88908" y="353165"/>
                      </a:cubicBezTo>
                      <a:cubicBezTo>
                        <a:pt x="105702" y="369794"/>
                        <a:pt x="125788" y="383130"/>
                        <a:pt x="148839" y="392762"/>
                      </a:cubicBezTo>
                      <a:cubicBezTo>
                        <a:pt x="171808" y="402394"/>
                        <a:pt x="196998" y="407250"/>
                        <a:pt x="223753" y="407250"/>
                      </a:cubicBezTo>
                      <a:cubicBezTo>
                        <a:pt x="240712" y="407250"/>
                        <a:pt x="257011" y="405111"/>
                        <a:pt x="272241" y="400994"/>
                      </a:cubicBezTo>
                      <a:cubicBezTo>
                        <a:pt x="287635" y="396796"/>
                        <a:pt x="302124" y="390951"/>
                        <a:pt x="315378" y="383624"/>
                      </a:cubicBezTo>
                      <a:cubicBezTo>
                        <a:pt x="328549" y="376298"/>
                        <a:pt x="340652" y="367653"/>
                        <a:pt x="351271" y="357857"/>
                      </a:cubicBezTo>
                      <a:cubicBezTo>
                        <a:pt x="361808" y="348143"/>
                        <a:pt x="370863" y="337359"/>
                        <a:pt x="378190" y="325916"/>
                      </a:cubicBezTo>
                      <a:cubicBezTo>
                        <a:pt x="382306" y="319577"/>
                        <a:pt x="390045" y="316531"/>
                        <a:pt x="397290" y="318507"/>
                      </a:cubicBezTo>
                      <a:cubicBezTo>
                        <a:pt x="404616" y="320482"/>
                        <a:pt x="409802" y="326986"/>
                        <a:pt x="410132" y="334560"/>
                      </a:cubicBezTo>
                      <a:lnTo>
                        <a:pt x="412848" y="396960"/>
                      </a:lnTo>
                      <a:lnTo>
                        <a:pt x="417788" y="396960"/>
                      </a:lnTo>
                      <a:lnTo>
                        <a:pt x="417788" y="45113"/>
                      </a:lnTo>
                      <a:lnTo>
                        <a:pt x="412848" y="45113"/>
                      </a:lnTo>
                      <a:lnTo>
                        <a:pt x="410132" y="107843"/>
                      </a:lnTo>
                      <a:cubicBezTo>
                        <a:pt x="409802" y="115416"/>
                        <a:pt x="404616" y="121920"/>
                        <a:pt x="397290" y="123896"/>
                      </a:cubicBezTo>
                      <a:cubicBezTo>
                        <a:pt x="390045" y="125872"/>
                        <a:pt x="382224" y="122825"/>
                        <a:pt x="378190" y="116487"/>
                      </a:cubicBezTo>
                      <a:cubicBezTo>
                        <a:pt x="370863" y="105044"/>
                        <a:pt x="361808" y="94177"/>
                        <a:pt x="351353" y="84298"/>
                      </a:cubicBezTo>
                      <a:cubicBezTo>
                        <a:pt x="340898" y="74420"/>
                        <a:pt x="328961" y="65693"/>
                        <a:pt x="315790" y="58449"/>
                      </a:cubicBezTo>
                      <a:cubicBezTo>
                        <a:pt x="302536" y="51122"/>
                        <a:pt x="288047" y="45278"/>
                        <a:pt x="272653" y="41079"/>
                      </a:cubicBezTo>
                      <a:cubicBezTo>
                        <a:pt x="257422" y="36963"/>
                        <a:pt x="240958" y="34822"/>
                        <a:pt x="223835" y="34822"/>
                      </a:cubicBezTo>
                      <a:close/>
                      <a:moveTo>
                        <a:pt x="227211" y="402640"/>
                      </a:moveTo>
                      <a:cubicBezTo>
                        <a:pt x="202102" y="402640"/>
                        <a:pt x="178146" y="397948"/>
                        <a:pt x="156001" y="388728"/>
                      </a:cubicBezTo>
                      <a:cubicBezTo>
                        <a:pt x="133938" y="379508"/>
                        <a:pt x="114428" y="366665"/>
                        <a:pt x="97881" y="350612"/>
                      </a:cubicBezTo>
                      <a:cubicBezTo>
                        <a:pt x="81335" y="334477"/>
                        <a:pt x="68080" y="315049"/>
                        <a:pt x="58531" y="292986"/>
                      </a:cubicBezTo>
                      <a:cubicBezTo>
                        <a:pt x="48982" y="270760"/>
                        <a:pt x="44125" y="246557"/>
                        <a:pt x="44125" y="220872"/>
                      </a:cubicBezTo>
                      <a:cubicBezTo>
                        <a:pt x="44125" y="195187"/>
                        <a:pt x="48982" y="170985"/>
                        <a:pt x="58531" y="148922"/>
                      </a:cubicBezTo>
                      <a:cubicBezTo>
                        <a:pt x="67999" y="127024"/>
                        <a:pt x="81170" y="107678"/>
                        <a:pt x="97552" y="91543"/>
                      </a:cubicBezTo>
                      <a:cubicBezTo>
                        <a:pt x="114017" y="75408"/>
                        <a:pt x="133527" y="62565"/>
                        <a:pt x="155754" y="53345"/>
                      </a:cubicBezTo>
                      <a:cubicBezTo>
                        <a:pt x="177982" y="44125"/>
                        <a:pt x="202019" y="39433"/>
                        <a:pt x="227128" y="39433"/>
                      </a:cubicBezTo>
                      <a:cubicBezTo>
                        <a:pt x="252236" y="39433"/>
                        <a:pt x="276192" y="44125"/>
                        <a:pt x="298338" y="53345"/>
                      </a:cubicBezTo>
                      <a:cubicBezTo>
                        <a:pt x="320400" y="62565"/>
                        <a:pt x="339910" y="75408"/>
                        <a:pt x="356457" y="91460"/>
                      </a:cubicBezTo>
                      <a:cubicBezTo>
                        <a:pt x="373004" y="107596"/>
                        <a:pt x="386258" y="126859"/>
                        <a:pt x="395890" y="148840"/>
                      </a:cubicBezTo>
                      <a:cubicBezTo>
                        <a:pt x="405603" y="170902"/>
                        <a:pt x="410544" y="195187"/>
                        <a:pt x="410544" y="220872"/>
                      </a:cubicBezTo>
                      <a:cubicBezTo>
                        <a:pt x="410544" y="246557"/>
                        <a:pt x="405686" y="271171"/>
                        <a:pt x="396137" y="293234"/>
                      </a:cubicBezTo>
                      <a:cubicBezTo>
                        <a:pt x="386670" y="315131"/>
                        <a:pt x="373334" y="334560"/>
                        <a:pt x="356622" y="350860"/>
                      </a:cubicBezTo>
                      <a:cubicBezTo>
                        <a:pt x="339910" y="367159"/>
                        <a:pt x="320317" y="380002"/>
                        <a:pt x="298255" y="389057"/>
                      </a:cubicBezTo>
                      <a:cubicBezTo>
                        <a:pt x="276192" y="398113"/>
                        <a:pt x="252236" y="402723"/>
                        <a:pt x="227128" y="402723"/>
                      </a:cubicBezTo>
                      <a:close/>
                      <a:moveTo>
                        <a:pt x="227211" y="74090"/>
                      </a:moveTo>
                      <a:cubicBezTo>
                        <a:pt x="206712" y="74090"/>
                        <a:pt x="187202" y="77877"/>
                        <a:pt x="169173" y="85369"/>
                      </a:cubicBezTo>
                      <a:cubicBezTo>
                        <a:pt x="151144" y="92860"/>
                        <a:pt x="135256" y="103233"/>
                        <a:pt x="122002" y="116240"/>
                      </a:cubicBezTo>
                      <a:cubicBezTo>
                        <a:pt x="108830" y="129247"/>
                        <a:pt x="98210" y="144888"/>
                        <a:pt x="90473" y="162670"/>
                      </a:cubicBezTo>
                      <a:cubicBezTo>
                        <a:pt x="82816" y="180369"/>
                        <a:pt x="78947" y="199962"/>
                        <a:pt x="78947" y="220872"/>
                      </a:cubicBezTo>
                      <a:cubicBezTo>
                        <a:pt x="78947" y="241782"/>
                        <a:pt x="82816" y="261457"/>
                        <a:pt x="90473" y="279239"/>
                      </a:cubicBezTo>
                      <a:cubicBezTo>
                        <a:pt x="98210" y="297103"/>
                        <a:pt x="108830" y="312827"/>
                        <a:pt x="122167" y="325751"/>
                      </a:cubicBezTo>
                      <a:cubicBezTo>
                        <a:pt x="135503" y="338758"/>
                        <a:pt x="151391" y="349213"/>
                        <a:pt x="169420" y="356705"/>
                      </a:cubicBezTo>
                      <a:cubicBezTo>
                        <a:pt x="187284" y="364196"/>
                        <a:pt x="206712" y="367983"/>
                        <a:pt x="227211" y="367983"/>
                      </a:cubicBezTo>
                      <a:cubicBezTo>
                        <a:pt x="247709" y="367983"/>
                        <a:pt x="267219" y="364278"/>
                        <a:pt x="285084" y="356869"/>
                      </a:cubicBezTo>
                      <a:cubicBezTo>
                        <a:pt x="303030" y="349460"/>
                        <a:pt x="318918" y="339087"/>
                        <a:pt x="332419" y="325916"/>
                      </a:cubicBezTo>
                      <a:cubicBezTo>
                        <a:pt x="345838" y="312827"/>
                        <a:pt x="356622" y="297103"/>
                        <a:pt x="364278" y="279403"/>
                      </a:cubicBezTo>
                      <a:cubicBezTo>
                        <a:pt x="371934" y="261704"/>
                        <a:pt x="375803" y="242029"/>
                        <a:pt x="375803" y="220872"/>
                      </a:cubicBezTo>
                      <a:cubicBezTo>
                        <a:pt x="375803" y="199715"/>
                        <a:pt x="371851" y="180451"/>
                        <a:pt x="364113" y="162834"/>
                      </a:cubicBezTo>
                      <a:cubicBezTo>
                        <a:pt x="356292" y="145053"/>
                        <a:pt x="345591" y="129411"/>
                        <a:pt x="332255" y="116404"/>
                      </a:cubicBezTo>
                      <a:cubicBezTo>
                        <a:pt x="318918" y="103397"/>
                        <a:pt x="303030" y="92942"/>
                        <a:pt x="285001" y="85451"/>
                      </a:cubicBezTo>
                      <a:cubicBezTo>
                        <a:pt x="267137" y="77960"/>
                        <a:pt x="247709" y="74173"/>
                        <a:pt x="227211" y="74173"/>
                      </a:cubicBezTo>
                      <a:close/>
                    </a:path>
                  </a:pathLst>
                </a:custGeom>
                <a:grpFill/>
                <a:ln w="8232" cap="flat">
                  <a:noFill/>
                  <a:prstDash val="solid"/>
                  <a:miter/>
                </a:ln>
              </p:spPr>
              <p:txBody>
                <a:bodyPr rtlCol="0" anchor="ctr"/>
                <a:lstStyle/>
                <a:p>
                  <a:endParaRPr lang="en-US"/>
                </a:p>
              </p:txBody>
            </p:sp>
          </p:grpSp>
          <p:grpSp>
            <p:nvGrpSpPr>
              <p:cNvPr id="39" name="Gráfico 23">
                <a:extLst>
                  <a:ext uri="{FF2B5EF4-FFF2-40B4-BE49-F238E27FC236}">
                    <a16:creationId xmlns:a16="http://schemas.microsoft.com/office/drawing/2014/main" id="{BB1B4296-50E1-9204-93C5-7FA16C6ED6C6}"/>
                  </a:ext>
                </a:extLst>
              </p:cNvPr>
              <p:cNvGrpSpPr/>
              <p:nvPr/>
            </p:nvGrpSpPr>
            <p:grpSpPr>
              <a:xfrm>
                <a:off x="10251488" y="5053557"/>
                <a:ext cx="312252" cy="544153"/>
                <a:chOff x="10251488" y="5053557"/>
                <a:chExt cx="312252" cy="544153"/>
              </a:xfrm>
              <a:grpFill/>
            </p:grpSpPr>
            <p:sp>
              <p:nvSpPr>
                <p:cNvPr id="49" name="Forma Livre: Forma 48">
                  <a:extLst>
                    <a:ext uri="{FF2B5EF4-FFF2-40B4-BE49-F238E27FC236}">
                      <a16:creationId xmlns:a16="http://schemas.microsoft.com/office/drawing/2014/main" id="{66C4D8E4-9BDB-9D33-DB4B-5432AA406427}"/>
                    </a:ext>
                  </a:extLst>
                </p:cNvPr>
                <p:cNvSpPr/>
                <p:nvPr/>
              </p:nvSpPr>
              <p:spPr>
                <a:xfrm>
                  <a:off x="10268940" y="5070927"/>
                  <a:ext cx="277427" cy="509413"/>
                </a:xfrm>
                <a:custGeom>
                  <a:avLst/>
                  <a:gdLst>
                    <a:gd name="connsiteX0" fmla="*/ 70139 w 277427"/>
                    <a:gd name="connsiteY0" fmla="*/ 112206 h 509413"/>
                    <a:gd name="connsiteX1" fmla="*/ 80429 w 277427"/>
                    <a:gd name="connsiteY1" fmla="*/ 412 h 509413"/>
                    <a:gd name="connsiteX2" fmla="*/ 114757 w 277427"/>
                    <a:gd name="connsiteY2" fmla="*/ 0 h 509413"/>
                    <a:gd name="connsiteX3" fmla="*/ 114757 w 277427"/>
                    <a:gd name="connsiteY3" fmla="*/ 115581 h 509413"/>
                    <a:gd name="connsiteX4" fmla="*/ 260880 w 277427"/>
                    <a:gd name="connsiteY4" fmla="*/ 115581 h 509413"/>
                    <a:gd name="connsiteX5" fmla="*/ 260880 w 277427"/>
                    <a:gd name="connsiteY5" fmla="*/ 154849 h 509413"/>
                    <a:gd name="connsiteX6" fmla="*/ 114757 w 277427"/>
                    <a:gd name="connsiteY6" fmla="*/ 154849 h 509413"/>
                    <a:gd name="connsiteX7" fmla="*/ 114757 w 277427"/>
                    <a:gd name="connsiteY7" fmla="*/ 357857 h 509413"/>
                    <a:gd name="connsiteX8" fmla="*/ 122579 w 277427"/>
                    <a:gd name="connsiteY8" fmla="*/ 413589 h 509413"/>
                    <a:gd name="connsiteX9" fmla="*/ 143406 w 277427"/>
                    <a:gd name="connsiteY9" fmla="*/ 448494 h 509413"/>
                    <a:gd name="connsiteX10" fmla="*/ 173206 w 277427"/>
                    <a:gd name="connsiteY10" fmla="*/ 466441 h 509413"/>
                    <a:gd name="connsiteX11" fmla="*/ 207947 w 277427"/>
                    <a:gd name="connsiteY11" fmla="*/ 471627 h 509413"/>
                    <a:gd name="connsiteX12" fmla="*/ 277427 w 277427"/>
                    <a:gd name="connsiteY12" fmla="*/ 471627 h 509413"/>
                    <a:gd name="connsiteX13" fmla="*/ 277016 w 277427"/>
                    <a:gd name="connsiteY13" fmla="*/ 509413 h 509413"/>
                    <a:gd name="connsiteX14" fmla="*/ 204489 w 277427"/>
                    <a:gd name="connsiteY14" fmla="*/ 509413 h 509413"/>
                    <a:gd name="connsiteX15" fmla="*/ 151474 w 277427"/>
                    <a:gd name="connsiteY15" fmla="*/ 501593 h 509413"/>
                    <a:gd name="connsiteX16" fmla="*/ 109160 w 277427"/>
                    <a:gd name="connsiteY16" fmla="*/ 476073 h 509413"/>
                    <a:gd name="connsiteX17" fmla="*/ 81088 w 277427"/>
                    <a:gd name="connsiteY17" fmla="*/ 429313 h 509413"/>
                    <a:gd name="connsiteX18" fmla="*/ 70962 w 277427"/>
                    <a:gd name="connsiteY18" fmla="*/ 357939 h 509413"/>
                    <a:gd name="connsiteX19" fmla="*/ 70962 w 277427"/>
                    <a:gd name="connsiteY19" fmla="*/ 154931 h 509413"/>
                    <a:gd name="connsiteX20" fmla="*/ 0 w 277427"/>
                    <a:gd name="connsiteY20" fmla="*/ 154931 h 509413"/>
                    <a:gd name="connsiteX21" fmla="*/ 0 w 277427"/>
                    <a:gd name="connsiteY21" fmla="*/ 118709 h 509413"/>
                    <a:gd name="connsiteX22" fmla="*/ 70222 w 277427"/>
                    <a:gd name="connsiteY22" fmla="*/ 112206 h 50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7427" h="509413">
                      <a:moveTo>
                        <a:pt x="70139" y="112206"/>
                      </a:moveTo>
                      <a:lnTo>
                        <a:pt x="80429" y="412"/>
                      </a:lnTo>
                      <a:lnTo>
                        <a:pt x="114757" y="0"/>
                      </a:lnTo>
                      <a:lnTo>
                        <a:pt x="114757" y="115581"/>
                      </a:lnTo>
                      <a:lnTo>
                        <a:pt x="260880" y="115581"/>
                      </a:lnTo>
                      <a:lnTo>
                        <a:pt x="260880" y="154849"/>
                      </a:lnTo>
                      <a:lnTo>
                        <a:pt x="114757" y="154849"/>
                      </a:lnTo>
                      <a:lnTo>
                        <a:pt x="114757" y="357857"/>
                      </a:lnTo>
                      <a:cubicBezTo>
                        <a:pt x="114757" y="380249"/>
                        <a:pt x="117392" y="398854"/>
                        <a:pt x="122579" y="413589"/>
                      </a:cubicBezTo>
                      <a:cubicBezTo>
                        <a:pt x="127765" y="428325"/>
                        <a:pt x="134762" y="440015"/>
                        <a:pt x="143406" y="448494"/>
                      </a:cubicBezTo>
                      <a:cubicBezTo>
                        <a:pt x="152050" y="456974"/>
                        <a:pt x="162011" y="462983"/>
                        <a:pt x="173206" y="466441"/>
                      </a:cubicBezTo>
                      <a:cubicBezTo>
                        <a:pt x="184403" y="469898"/>
                        <a:pt x="195928" y="471627"/>
                        <a:pt x="207947" y="471627"/>
                      </a:cubicBezTo>
                      <a:lnTo>
                        <a:pt x="277427" y="471627"/>
                      </a:lnTo>
                      <a:lnTo>
                        <a:pt x="277016" y="509413"/>
                      </a:lnTo>
                      <a:lnTo>
                        <a:pt x="204489" y="509413"/>
                      </a:lnTo>
                      <a:cubicBezTo>
                        <a:pt x="185391" y="509413"/>
                        <a:pt x="167691" y="506779"/>
                        <a:pt x="151474" y="501593"/>
                      </a:cubicBezTo>
                      <a:cubicBezTo>
                        <a:pt x="135173" y="496406"/>
                        <a:pt x="121096" y="487845"/>
                        <a:pt x="109160" y="476073"/>
                      </a:cubicBezTo>
                      <a:cubicBezTo>
                        <a:pt x="97223" y="464218"/>
                        <a:pt x="87838" y="448659"/>
                        <a:pt x="81088" y="429313"/>
                      </a:cubicBezTo>
                      <a:cubicBezTo>
                        <a:pt x="74338" y="409967"/>
                        <a:pt x="70962" y="386176"/>
                        <a:pt x="70962" y="357939"/>
                      </a:cubicBezTo>
                      <a:lnTo>
                        <a:pt x="70962" y="154931"/>
                      </a:lnTo>
                      <a:lnTo>
                        <a:pt x="0" y="154931"/>
                      </a:lnTo>
                      <a:lnTo>
                        <a:pt x="0" y="118709"/>
                      </a:lnTo>
                      <a:lnTo>
                        <a:pt x="70222" y="112206"/>
                      </a:lnTo>
                      <a:close/>
                    </a:path>
                  </a:pathLst>
                </a:custGeom>
                <a:grpFill/>
                <a:ln w="8232" cap="flat">
                  <a:noFill/>
                  <a:prstDash val="solid"/>
                  <a:miter/>
                </a:ln>
              </p:spPr>
              <p:txBody>
                <a:bodyPr rtlCol="0" anchor="ctr"/>
                <a:lstStyle/>
                <a:p>
                  <a:endParaRPr lang="en-US"/>
                </a:p>
              </p:txBody>
            </p:sp>
            <p:sp>
              <p:nvSpPr>
                <p:cNvPr id="50" name="Forma Livre: Forma 49">
                  <a:extLst>
                    <a:ext uri="{FF2B5EF4-FFF2-40B4-BE49-F238E27FC236}">
                      <a16:creationId xmlns:a16="http://schemas.microsoft.com/office/drawing/2014/main" id="{E5BEF173-DDD9-F4F4-96C7-D86EF64207DC}"/>
                    </a:ext>
                  </a:extLst>
                </p:cNvPr>
                <p:cNvSpPr/>
                <p:nvPr/>
              </p:nvSpPr>
              <p:spPr>
                <a:xfrm>
                  <a:off x="10251488" y="5053557"/>
                  <a:ext cx="312252" cy="544153"/>
                </a:xfrm>
                <a:custGeom>
                  <a:avLst/>
                  <a:gdLst>
                    <a:gd name="connsiteX0" fmla="*/ 294469 w 312252"/>
                    <a:gd name="connsiteY0" fmla="*/ 544154 h 544153"/>
                    <a:gd name="connsiteX1" fmla="*/ 221942 w 312252"/>
                    <a:gd name="connsiteY1" fmla="*/ 544154 h 544153"/>
                    <a:gd name="connsiteX2" fmla="*/ 163575 w 312252"/>
                    <a:gd name="connsiteY2" fmla="*/ 535510 h 544153"/>
                    <a:gd name="connsiteX3" fmla="*/ 114346 w 312252"/>
                    <a:gd name="connsiteY3" fmla="*/ 505791 h 544153"/>
                    <a:gd name="connsiteX4" fmla="*/ 82076 w 312252"/>
                    <a:gd name="connsiteY4" fmla="*/ 452446 h 544153"/>
                    <a:gd name="connsiteX5" fmla="*/ 70962 w 312252"/>
                    <a:gd name="connsiteY5" fmla="*/ 375392 h 544153"/>
                    <a:gd name="connsiteX6" fmla="*/ 70962 w 312252"/>
                    <a:gd name="connsiteY6" fmla="*/ 189754 h 544153"/>
                    <a:gd name="connsiteX7" fmla="*/ 17370 w 312252"/>
                    <a:gd name="connsiteY7" fmla="*/ 189754 h 544153"/>
                    <a:gd name="connsiteX8" fmla="*/ 0 w 312252"/>
                    <a:gd name="connsiteY8" fmla="*/ 172384 h 544153"/>
                    <a:gd name="connsiteX9" fmla="*/ 0 w 312252"/>
                    <a:gd name="connsiteY9" fmla="*/ 136162 h 544153"/>
                    <a:gd name="connsiteX10" fmla="*/ 15805 w 312252"/>
                    <a:gd name="connsiteY10" fmla="*/ 118874 h 544153"/>
                    <a:gd name="connsiteX11" fmla="*/ 71620 w 312252"/>
                    <a:gd name="connsiteY11" fmla="*/ 113688 h 544153"/>
                    <a:gd name="connsiteX12" fmla="*/ 80593 w 312252"/>
                    <a:gd name="connsiteY12" fmla="*/ 16218 h 544153"/>
                    <a:gd name="connsiteX13" fmla="*/ 97717 w 312252"/>
                    <a:gd name="connsiteY13" fmla="*/ 412 h 544153"/>
                    <a:gd name="connsiteX14" fmla="*/ 132045 w 312252"/>
                    <a:gd name="connsiteY14" fmla="*/ 0 h 544153"/>
                    <a:gd name="connsiteX15" fmla="*/ 144476 w 312252"/>
                    <a:gd name="connsiteY15" fmla="*/ 5022 h 544153"/>
                    <a:gd name="connsiteX16" fmla="*/ 149662 w 312252"/>
                    <a:gd name="connsiteY16" fmla="*/ 17370 h 544153"/>
                    <a:gd name="connsiteX17" fmla="*/ 149662 w 312252"/>
                    <a:gd name="connsiteY17" fmla="*/ 115664 h 544153"/>
                    <a:gd name="connsiteX18" fmla="*/ 278415 w 312252"/>
                    <a:gd name="connsiteY18" fmla="*/ 115664 h 544153"/>
                    <a:gd name="connsiteX19" fmla="*/ 295785 w 312252"/>
                    <a:gd name="connsiteY19" fmla="*/ 133034 h 544153"/>
                    <a:gd name="connsiteX20" fmla="*/ 295785 w 312252"/>
                    <a:gd name="connsiteY20" fmla="*/ 172301 h 544153"/>
                    <a:gd name="connsiteX21" fmla="*/ 278415 w 312252"/>
                    <a:gd name="connsiteY21" fmla="*/ 189672 h 544153"/>
                    <a:gd name="connsiteX22" fmla="*/ 149662 w 312252"/>
                    <a:gd name="connsiteY22" fmla="*/ 189672 h 544153"/>
                    <a:gd name="connsiteX23" fmla="*/ 149662 w 312252"/>
                    <a:gd name="connsiteY23" fmla="*/ 375309 h 544153"/>
                    <a:gd name="connsiteX24" fmla="*/ 156496 w 312252"/>
                    <a:gd name="connsiteY24" fmla="*/ 425279 h 544153"/>
                    <a:gd name="connsiteX25" fmla="*/ 173125 w 312252"/>
                    <a:gd name="connsiteY25" fmla="*/ 453598 h 544153"/>
                    <a:gd name="connsiteX26" fmla="*/ 195764 w 312252"/>
                    <a:gd name="connsiteY26" fmla="*/ 467264 h 544153"/>
                    <a:gd name="connsiteX27" fmla="*/ 225400 w 312252"/>
                    <a:gd name="connsiteY27" fmla="*/ 471627 h 544153"/>
                    <a:gd name="connsiteX28" fmla="*/ 294880 w 312252"/>
                    <a:gd name="connsiteY28" fmla="*/ 471627 h 544153"/>
                    <a:gd name="connsiteX29" fmla="*/ 307228 w 312252"/>
                    <a:gd name="connsiteY29" fmla="*/ 476814 h 544153"/>
                    <a:gd name="connsiteX30" fmla="*/ 312250 w 312252"/>
                    <a:gd name="connsiteY30" fmla="*/ 489162 h 544153"/>
                    <a:gd name="connsiteX31" fmla="*/ 311839 w 312252"/>
                    <a:gd name="connsiteY31" fmla="*/ 526948 h 544153"/>
                    <a:gd name="connsiteX32" fmla="*/ 294469 w 312252"/>
                    <a:gd name="connsiteY32" fmla="*/ 544154 h 544153"/>
                    <a:gd name="connsiteX33" fmla="*/ 34822 w 312252"/>
                    <a:gd name="connsiteY33" fmla="*/ 154932 h 544153"/>
                    <a:gd name="connsiteX34" fmla="*/ 88415 w 312252"/>
                    <a:gd name="connsiteY34" fmla="*/ 154932 h 544153"/>
                    <a:gd name="connsiteX35" fmla="*/ 105785 w 312252"/>
                    <a:gd name="connsiteY35" fmla="*/ 172301 h 544153"/>
                    <a:gd name="connsiteX36" fmla="*/ 105785 w 312252"/>
                    <a:gd name="connsiteY36" fmla="*/ 375309 h 544153"/>
                    <a:gd name="connsiteX37" fmla="*/ 114922 w 312252"/>
                    <a:gd name="connsiteY37" fmla="*/ 440921 h 544153"/>
                    <a:gd name="connsiteX38" fmla="*/ 138796 w 312252"/>
                    <a:gd name="connsiteY38" fmla="*/ 481095 h 544153"/>
                    <a:gd name="connsiteX39" fmla="*/ 174194 w 312252"/>
                    <a:gd name="connsiteY39" fmla="*/ 502416 h 544153"/>
                    <a:gd name="connsiteX40" fmla="*/ 221942 w 312252"/>
                    <a:gd name="connsiteY40" fmla="*/ 509413 h 544153"/>
                    <a:gd name="connsiteX41" fmla="*/ 277262 w 312252"/>
                    <a:gd name="connsiteY41" fmla="*/ 509413 h 544153"/>
                    <a:gd name="connsiteX42" fmla="*/ 277262 w 312252"/>
                    <a:gd name="connsiteY42" fmla="*/ 506367 h 544153"/>
                    <a:gd name="connsiteX43" fmla="*/ 225400 w 312252"/>
                    <a:gd name="connsiteY43" fmla="*/ 506367 h 544153"/>
                    <a:gd name="connsiteX44" fmla="*/ 185555 w 312252"/>
                    <a:gd name="connsiteY44" fmla="*/ 500440 h 544153"/>
                    <a:gd name="connsiteX45" fmla="*/ 148674 w 312252"/>
                    <a:gd name="connsiteY45" fmla="*/ 478295 h 544153"/>
                    <a:gd name="connsiteX46" fmla="*/ 123649 w 312252"/>
                    <a:gd name="connsiteY46" fmla="*/ 436805 h 544153"/>
                    <a:gd name="connsiteX47" fmla="*/ 114840 w 312252"/>
                    <a:gd name="connsiteY47" fmla="*/ 375309 h 544153"/>
                    <a:gd name="connsiteX48" fmla="*/ 114840 w 312252"/>
                    <a:gd name="connsiteY48" fmla="*/ 172301 h 544153"/>
                    <a:gd name="connsiteX49" fmla="*/ 132210 w 312252"/>
                    <a:gd name="connsiteY49" fmla="*/ 154932 h 544153"/>
                    <a:gd name="connsiteX50" fmla="*/ 260963 w 312252"/>
                    <a:gd name="connsiteY50" fmla="*/ 154932 h 544153"/>
                    <a:gd name="connsiteX51" fmla="*/ 260963 w 312252"/>
                    <a:gd name="connsiteY51" fmla="*/ 150321 h 544153"/>
                    <a:gd name="connsiteX52" fmla="*/ 132210 w 312252"/>
                    <a:gd name="connsiteY52" fmla="*/ 150321 h 544153"/>
                    <a:gd name="connsiteX53" fmla="*/ 114840 w 312252"/>
                    <a:gd name="connsiteY53" fmla="*/ 132951 h 544153"/>
                    <a:gd name="connsiteX54" fmla="*/ 114840 w 312252"/>
                    <a:gd name="connsiteY54" fmla="*/ 34905 h 544153"/>
                    <a:gd name="connsiteX55" fmla="*/ 113687 w 312252"/>
                    <a:gd name="connsiteY55" fmla="*/ 34905 h 544153"/>
                    <a:gd name="connsiteX56" fmla="*/ 104797 w 312252"/>
                    <a:gd name="connsiteY56" fmla="*/ 131140 h 544153"/>
                    <a:gd name="connsiteX57" fmla="*/ 89073 w 312252"/>
                    <a:gd name="connsiteY57" fmla="*/ 146864 h 544153"/>
                    <a:gd name="connsiteX58" fmla="*/ 34658 w 312252"/>
                    <a:gd name="connsiteY58" fmla="*/ 151886 h 544153"/>
                    <a:gd name="connsiteX59" fmla="*/ 34658 w 312252"/>
                    <a:gd name="connsiteY59" fmla="*/ 154932 h 5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2252" h="544153">
                      <a:moveTo>
                        <a:pt x="294469" y="544154"/>
                      </a:moveTo>
                      <a:lnTo>
                        <a:pt x="221942" y="544154"/>
                      </a:lnTo>
                      <a:cubicBezTo>
                        <a:pt x="201196" y="544154"/>
                        <a:pt x="181521" y="541272"/>
                        <a:pt x="163575" y="535510"/>
                      </a:cubicBezTo>
                      <a:cubicBezTo>
                        <a:pt x="144805" y="529500"/>
                        <a:pt x="128176" y="519457"/>
                        <a:pt x="114346" y="505791"/>
                      </a:cubicBezTo>
                      <a:cubicBezTo>
                        <a:pt x="100516" y="492125"/>
                        <a:pt x="89650" y="474179"/>
                        <a:pt x="82076" y="452446"/>
                      </a:cubicBezTo>
                      <a:cubicBezTo>
                        <a:pt x="74749" y="431371"/>
                        <a:pt x="70962" y="405440"/>
                        <a:pt x="70962" y="375392"/>
                      </a:cubicBezTo>
                      <a:lnTo>
                        <a:pt x="70962" y="189754"/>
                      </a:lnTo>
                      <a:lnTo>
                        <a:pt x="17370" y="189754"/>
                      </a:lnTo>
                      <a:cubicBezTo>
                        <a:pt x="7820" y="189754"/>
                        <a:pt x="0" y="182016"/>
                        <a:pt x="0" y="172384"/>
                      </a:cubicBezTo>
                      <a:lnTo>
                        <a:pt x="0" y="136162"/>
                      </a:lnTo>
                      <a:cubicBezTo>
                        <a:pt x="0" y="127189"/>
                        <a:pt x="6832" y="119697"/>
                        <a:pt x="15805" y="118874"/>
                      </a:cubicBezTo>
                      <a:lnTo>
                        <a:pt x="71620" y="113688"/>
                      </a:lnTo>
                      <a:lnTo>
                        <a:pt x="80593" y="16218"/>
                      </a:lnTo>
                      <a:cubicBezTo>
                        <a:pt x="81417" y="7327"/>
                        <a:pt x="88826" y="576"/>
                        <a:pt x="97717" y="412"/>
                      </a:cubicBezTo>
                      <a:lnTo>
                        <a:pt x="132045" y="0"/>
                      </a:lnTo>
                      <a:cubicBezTo>
                        <a:pt x="136573" y="329"/>
                        <a:pt x="141184" y="1729"/>
                        <a:pt x="144476" y="5022"/>
                      </a:cubicBezTo>
                      <a:cubicBezTo>
                        <a:pt x="147769" y="8315"/>
                        <a:pt x="149662" y="12760"/>
                        <a:pt x="149662" y="17370"/>
                      </a:cubicBezTo>
                      <a:lnTo>
                        <a:pt x="149662" y="115664"/>
                      </a:lnTo>
                      <a:lnTo>
                        <a:pt x="278415" y="115664"/>
                      </a:lnTo>
                      <a:cubicBezTo>
                        <a:pt x="287965" y="115664"/>
                        <a:pt x="295785" y="123402"/>
                        <a:pt x="295785" y="133034"/>
                      </a:cubicBezTo>
                      <a:lnTo>
                        <a:pt x="295785" y="172301"/>
                      </a:lnTo>
                      <a:cubicBezTo>
                        <a:pt x="295785" y="181851"/>
                        <a:pt x="288047" y="189672"/>
                        <a:pt x="278415" y="189672"/>
                      </a:cubicBezTo>
                      <a:lnTo>
                        <a:pt x="149662" y="189672"/>
                      </a:lnTo>
                      <a:lnTo>
                        <a:pt x="149662" y="375309"/>
                      </a:lnTo>
                      <a:cubicBezTo>
                        <a:pt x="149662" y="395561"/>
                        <a:pt x="151967" y="412437"/>
                        <a:pt x="156496" y="425279"/>
                      </a:cubicBezTo>
                      <a:cubicBezTo>
                        <a:pt x="160777" y="437463"/>
                        <a:pt x="166374" y="447013"/>
                        <a:pt x="173125" y="453598"/>
                      </a:cubicBezTo>
                      <a:cubicBezTo>
                        <a:pt x="179793" y="460184"/>
                        <a:pt x="187202" y="464712"/>
                        <a:pt x="195764" y="467264"/>
                      </a:cubicBezTo>
                      <a:cubicBezTo>
                        <a:pt x="205230" y="470145"/>
                        <a:pt x="215192" y="471627"/>
                        <a:pt x="225400" y="471627"/>
                      </a:cubicBezTo>
                      <a:lnTo>
                        <a:pt x="294880" y="471627"/>
                      </a:lnTo>
                      <a:cubicBezTo>
                        <a:pt x="299490" y="471627"/>
                        <a:pt x="303935" y="473520"/>
                        <a:pt x="307228" y="476814"/>
                      </a:cubicBezTo>
                      <a:cubicBezTo>
                        <a:pt x="310521" y="480106"/>
                        <a:pt x="312332" y="484552"/>
                        <a:pt x="312250" y="489162"/>
                      </a:cubicBezTo>
                      <a:lnTo>
                        <a:pt x="311839" y="526948"/>
                      </a:lnTo>
                      <a:cubicBezTo>
                        <a:pt x="311756" y="536498"/>
                        <a:pt x="304017" y="544154"/>
                        <a:pt x="294469" y="544154"/>
                      </a:cubicBezTo>
                      <a:close/>
                      <a:moveTo>
                        <a:pt x="34822" y="154932"/>
                      </a:moveTo>
                      <a:lnTo>
                        <a:pt x="88415" y="154932"/>
                      </a:lnTo>
                      <a:cubicBezTo>
                        <a:pt x="97964" y="154932"/>
                        <a:pt x="105785" y="162670"/>
                        <a:pt x="105785" y="172301"/>
                      </a:cubicBezTo>
                      <a:lnTo>
                        <a:pt x="105785" y="375309"/>
                      </a:lnTo>
                      <a:cubicBezTo>
                        <a:pt x="105785" y="401488"/>
                        <a:pt x="108830" y="423550"/>
                        <a:pt x="114922" y="440921"/>
                      </a:cubicBezTo>
                      <a:cubicBezTo>
                        <a:pt x="120767" y="457632"/>
                        <a:pt x="128753" y="471133"/>
                        <a:pt x="138796" y="481095"/>
                      </a:cubicBezTo>
                      <a:cubicBezTo>
                        <a:pt x="148922" y="491055"/>
                        <a:pt x="160447" y="498053"/>
                        <a:pt x="174194" y="502416"/>
                      </a:cubicBezTo>
                      <a:cubicBezTo>
                        <a:pt x="188683" y="507026"/>
                        <a:pt x="204737" y="509413"/>
                        <a:pt x="221942" y="509413"/>
                      </a:cubicBezTo>
                      <a:lnTo>
                        <a:pt x="277262" y="509413"/>
                      </a:lnTo>
                      <a:lnTo>
                        <a:pt x="277262" y="506367"/>
                      </a:lnTo>
                      <a:cubicBezTo>
                        <a:pt x="277262" y="506367"/>
                        <a:pt x="225400" y="506367"/>
                        <a:pt x="225400" y="506367"/>
                      </a:cubicBezTo>
                      <a:cubicBezTo>
                        <a:pt x="211734" y="506367"/>
                        <a:pt x="198398" y="504391"/>
                        <a:pt x="185555" y="500440"/>
                      </a:cubicBezTo>
                      <a:cubicBezTo>
                        <a:pt x="171725" y="496242"/>
                        <a:pt x="159377" y="488750"/>
                        <a:pt x="148674" y="478295"/>
                      </a:cubicBezTo>
                      <a:cubicBezTo>
                        <a:pt x="138138" y="467923"/>
                        <a:pt x="129741" y="454010"/>
                        <a:pt x="123649" y="436805"/>
                      </a:cubicBezTo>
                      <a:cubicBezTo>
                        <a:pt x="117803" y="420258"/>
                        <a:pt x="114840" y="399512"/>
                        <a:pt x="114840" y="375309"/>
                      </a:cubicBezTo>
                      <a:lnTo>
                        <a:pt x="114840" y="172301"/>
                      </a:lnTo>
                      <a:cubicBezTo>
                        <a:pt x="114840" y="162752"/>
                        <a:pt x="122579" y="154932"/>
                        <a:pt x="132210" y="154932"/>
                      </a:cubicBezTo>
                      <a:lnTo>
                        <a:pt x="260963" y="154932"/>
                      </a:lnTo>
                      <a:lnTo>
                        <a:pt x="260963" y="150321"/>
                      </a:lnTo>
                      <a:lnTo>
                        <a:pt x="132210" y="150321"/>
                      </a:lnTo>
                      <a:cubicBezTo>
                        <a:pt x="122661" y="150321"/>
                        <a:pt x="114840" y="142583"/>
                        <a:pt x="114840" y="132951"/>
                      </a:cubicBezTo>
                      <a:lnTo>
                        <a:pt x="114840" y="34905"/>
                      </a:lnTo>
                      <a:lnTo>
                        <a:pt x="113687" y="34905"/>
                      </a:lnTo>
                      <a:cubicBezTo>
                        <a:pt x="113687" y="34905"/>
                        <a:pt x="104797" y="131140"/>
                        <a:pt x="104797" y="131140"/>
                      </a:cubicBezTo>
                      <a:cubicBezTo>
                        <a:pt x="104056" y="139455"/>
                        <a:pt x="97470" y="146041"/>
                        <a:pt x="89073" y="146864"/>
                      </a:cubicBezTo>
                      <a:lnTo>
                        <a:pt x="34658" y="151886"/>
                      </a:lnTo>
                      <a:lnTo>
                        <a:pt x="34658" y="154932"/>
                      </a:lnTo>
                      <a:close/>
                    </a:path>
                  </a:pathLst>
                </a:custGeom>
                <a:grpFill/>
                <a:ln w="8232" cap="flat">
                  <a:noFill/>
                  <a:prstDash val="solid"/>
                  <a:miter/>
                </a:ln>
              </p:spPr>
              <p:txBody>
                <a:bodyPr rtlCol="0" anchor="ctr"/>
                <a:lstStyle/>
                <a:p>
                  <a:endParaRPr lang="en-US"/>
                </a:p>
              </p:txBody>
            </p:sp>
          </p:grpSp>
          <p:grpSp>
            <p:nvGrpSpPr>
              <p:cNvPr id="40" name="Gráfico 23">
                <a:extLst>
                  <a:ext uri="{FF2B5EF4-FFF2-40B4-BE49-F238E27FC236}">
                    <a16:creationId xmlns:a16="http://schemas.microsoft.com/office/drawing/2014/main" id="{E8AA911A-4909-1E79-78FE-5D5103197D17}"/>
                  </a:ext>
                </a:extLst>
              </p:cNvPr>
              <p:cNvGrpSpPr/>
              <p:nvPr/>
            </p:nvGrpSpPr>
            <p:grpSpPr>
              <a:xfrm>
                <a:off x="10806261" y="5018076"/>
                <a:ext cx="102573" cy="572390"/>
                <a:chOff x="10806261" y="5018076"/>
                <a:chExt cx="102573" cy="572390"/>
              </a:xfrm>
              <a:grpFill/>
            </p:grpSpPr>
            <p:sp>
              <p:nvSpPr>
                <p:cNvPr id="47" name="Forma Livre: Forma 46">
                  <a:extLst>
                    <a:ext uri="{FF2B5EF4-FFF2-40B4-BE49-F238E27FC236}">
                      <a16:creationId xmlns:a16="http://schemas.microsoft.com/office/drawing/2014/main" id="{E3DAD251-7123-2B52-9E0D-E1737FE9E756}"/>
                    </a:ext>
                  </a:extLst>
                </p:cNvPr>
                <p:cNvSpPr/>
                <p:nvPr/>
              </p:nvSpPr>
              <p:spPr>
                <a:xfrm>
                  <a:off x="10823631" y="5035446"/>
                  <a:ext cx="67916" cy="537649"/>
                </a:xfrm>
                <a:custGeom>
                  <a:avLst/>
                  <a:gdLst>
                    <a:gd name="connsiteX0" fmla="*/ 0 w 67916"/>
                    <a:gd name="connsiteY0" fmla="*/ 31283 h 537649"/>
                    <a:gd name="connsiteX1" fmla="*/ 9549 w 67916"/>
                    <a:gd name="connsiteY1" fmla="*/ 9385 h 537649"/>
                    <a:gd name="connsiteX2" fmla="*/ 33999 w 67916"/>
                    <a:gd name="connsiteY2" fmla="*/ 0 h 537649"/>
                    <a:gd name="connsiteX3" fmla="*/ 58202 w 67916"/>
                    <a:gd name="connsiteY3" fmla="*/ 9385 h 537649"/>
                    <a:gd name="connsiteX4" fmla="*/ 67916 w 67916"/>
                    <a:gd name="connsiteY4" fmla="*/ 31283 h 537649"/>
                    <a:gd name="connsiteX5" fmla="*/ 58202 w 67916"/>
                    <a:gd name="connsiteY5" fmla="*/ 53592 h 537649"/>
                    <a:gd name="connsiteX6" fmla="*/ 33587 w 67916"/>
                    <a:gd name="connsiteY6" fmla="*/ 62565 h 537649"/>
                    <a:gd name="connsiteX7" fmla="*/ 9549 w 67916"/>
                    <a:gd name="connsiteY7" fmla="*/ 53427 h 537649"/>
                    <a:gd name="connsiteX8" fmla="*/ 0 w 67916"/>
                    <a:gd name="connsiteY8" fmla="*/ 31283 h 537649"/>
                    <a:gd name="connsiteX9" fmla="*/ 11443 w 67916"/>
                    <a:gd name="connsiteY9" fmla="*/ 537650 h 537649"/>
                    <a:gd name="connsiteX10" fmla="*/ 11443 w 67916"/>
                    <a:gd name="connsiteY10" fmla="*/ 151144 h 537649"/>
                    <a:gd name="connsiteX11" fmla="*/ 55733 w 67916"/>
                    <a:gd name="connsiteY11" fmla="*/ 151144 h 537649"/>
                    <a:gd name="connsiteX12" fmla="*/ 55733 w 67916"/>
                    <a:gd name="connsiteY12" fmla="*/ 537650 h 537649"/>
                    <a:gd name="connsiteX13" fmla="*/ 11443 w 67916"/>
                    <a:gd name="connsiteY13" fmla="*/ 537650 h 5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16" h="537649">
                      <a:moveTo>
                        <a:pt x="0" y="31283"/>
                      </a:moveTo>
                      <a:cubicBezTo>
                        <a:pt x="0" y="22886"/>
                        <a:pt x="3211" y="15559"/>
                        <a:pt x="9549" y="9385"/>
                      </a:cubicBezTo>
                      <a:cubicBezTo>
                        <a:pt x="15888" y="3210"/>
                        <a:pt x="24038" y="0"/>
                        <a:pt x="33999" y="0"/>
                      </a:cubicBezTo>
                      <a:cubicBezTo>
                        <a:pt x="43960" y="0"/>
                        <a:pt x="51699" y="3128"/>
                        <a:pt x="58202" y="9385"/>
                      </a:cubicBezTo>
                      <a:cubicBezTo>
                        <a:pt x="64706" y="15641"/>
                        <a:pt x="67916" y="22886"/>
                        <a:pt x="67916" y="31283"/>
                      </a:cubicBezTo>
                      <a:cubicBezTo>
                        <a:pt x="67916" y="40173"/>
                        <a:pt x="64706" y="47665"/>
                        <a:pt x="58202" y="53592"/>
                      </a:cubicBezTo>
                      <a:cubicBezTo>
                        <a:pt x="51699" y="59602"/>
                        <a:pt x="43548" y="62565"/>
                        <a:pt x="33587" y="62565"/>
                      </a:cubicBezTo>
                      <a:cubicBezTo>
                        <a:pt x="23627" y="62565"/>
                        <a:pt x="15888" y="59519"/>
                        <a:pt x="9549" y="53427"/>
                      </a:cubicBezTo>
                      <a:cubicBezTo>
                        <a:pt x="3211" y="47336"/>
                        <a:pt x="0" y="39926"/>
                        <a:pt x="0" y="31283"/>
                      </a:cubicBezTo>
                      <a:close/>
                      <a:moveTo>
                        <a:pt x="11443" y="537650"/>
                      </a:moveTo>
                      <a:lnTo>
                        <a:pt x="11443" y="151144"/>
                      </a:lnTo>
                      <a:lnTo>
                        <a:pt x="55733" y="151144"/>
                      </a:lnTo>
                      <a:lnTo>
                        <a:pt x="55733" y="537650"/>
                      </a:lnTo>
                      <a:lnTo>
                        <a:pt x="11443" y="537650"/>
                      </a:lnTo>
                      <a:close/>
                    </a:path>
                  </a:pathLst>
                </a:custGeom>
                <a:grpFill/>
                <a:ln w="8232" cap="flat">
                  <a:noFill/>
                  <a:prstDash val="solid"/>
                  <a:miter/>
                </a:ln>
              </p:spPr>
              <p:txBody>
                <a:bodyPr rtlCol="0" anchor="ctr"/>
                <a:lstStyle/>
                <a:p>
                  <a:endParaRPr lang="en-US"/>
                </a:p>
              </p:txBody>
            </p:sp>
            <p:sp>
              <p:nvSpPr>
                <p:cNvPr id="48" name="Forma Livre: Forma 47">
                  <a:extLst>
                    <a:ext uri="{FF2B5EF4-FFF2-40B4-BE49-F238E27FC236}">
                      <a16:creationId xmlns:a16="http://schemas.microsoft.com/office/drawing/2014/main" id="{599F256C-49B6-FA61-1DA5-EC2E6D8E90CC}"/>
                    </a:ext>
                  </a:extLst>
                </p:cNvPr>
                <p:cNvSpPr/>
                <p:nvPr/>
              </p:nvSpPr>
              <p:spPr>
                <a:xfrm>
                  <a:off x="10806261" y="5018076"/>
                  <a:ext cx="102573" cy="572390"/>
                </a:xfrm>
                <a:custGeom>
                  <a:avLst/>
                  <a:gdLst>
                    <a:gd name="connsiteX0" fmla="*/ 73103 w 102573"/>
                    <a:gd name="connsiteY0" fmla="*/ 572390 h 572390"/>
                    <a:gd name="connsiteX1" fmla="*/ 28813 w 102573"/>
                    <a:gd name="connsiteY1" fmla="*/ 572390 h 572390"/>
                    <a:gd name="connsiteX2" fmla="*/ 11443 w 102573"/>
                    <a:gd name="connsiteY2" fmla="*/ 555020 h 572390"/>
                    <a:gd name="connsiteX3" fmla="*/ 11443 w 102573"/>
                    <a:gd name="connsiteY3" fmla="*/ 168515 h 572390"/>
                    <a:gd name="connsiteX4" fmla="*/ 28813 w 102573"/>
                    <a:gd name="connsiteY4" fmla="*/ 151145 h 572390"/>
                    <a:gd name="connsiteX5" fmla="*/ 73103 w 102573"/>
                    <a:gd name="connsiteY5" fmla="*/ 151145 h 572390"/>
                    <a:gd name="connsiteX6" fmla="*/ 90473 w 102573"/>
                    <a:gd name="connsiteY6" fmla="*/ 168515 h 572390"/>
                    <a:gd name="connsiteX7" fmla="*/ 90473 w 102573"/>
                    <a:gd name="connsiteY7" fmla="*/ 555020 h 572390"/>
                    <a:gd name="connsiteX8" fmla="*/ 73103 w 102573"/>
                    <a:gd name="connsiteY8" fmla="*/ 572390 h 572390"/>
                    <a:gd name="connsiteX9" fmla="*/ 46183 w 102573"/>
                    <a:gd name="connsiteY9" fmla="*/ 537650 h 572390"/>
                    <a:gd name="connsiteX10" fmla="*/ 55732 w 102573"/>
                    <a:gd name="connsiteY10" fmla="*/ 537650 h 572390"/>
                    <a:gd name="connsiteX11" fmla="*/ 55732 w 102573"/>
                    <a:gd name="connsiteY11" fmla="*/ 185803 h 572390"/>
                    <a:gd name="connsiteX12" fmla="*/ 46183 w 102573"/>
                    <a:gd name="connsiteY12" fmla="*/ 185803 h 572390"/>
                    <a:gd name="connsiteX13" fmla="*/ 46183 w 102573"/>
                    <a:gd name="connsiteY13" fmla="*/ 537650 h 572390"/>
                    <a:gd name="connsiteX14" fmla="*/ 50957 w 102573"/>
                    <a:gd name="connsiteY14" fmla="*/ 97306 h 572390"/>
                    <a:gd name="connsiteX15" fmla="*/ 14900 w 102573"/>
                    <a:gd name="connsiteY15" fmla="*/ 83311 h 572390"/>
                    <a:gd name="connsiteX16" fmla="*/ 0 w 102573"/>
                    <a:gd name="connsiteY16" fmla="*/ 48653 h 572390"/>
                    <a:gd name="connsiteX17" fmla="*/ 14735 w 102573"/>
                    <a:gd name="connsiteY17" fmla="*/ 14324 h 572390"/>
                    <a:gd name="connsiteX18" fmla="*/ 51287 w 102573"/>
                    <a:gd name="connsiteY18" fmla="*/ 0 h 572390"/>
                    <a:gd name="connsiteX19" fmla="*/ 87509 w 102573"/>
                    <a:gd name="connsiteY19" fmla="*/ 14242 h 572390"/>
                    <a:gd name="connsiteX20" fmla="*/ 102574 w 102573"/>
                    <a:gd name="connsiteY20" fmla="*/ 48735 h 572390"/>
                    <a:gd name="connsiteX21" fmla="*/ 87262 w 102573"/>
                    <a:gd name="connsiteY21" fmla="*/ 83805 h 572390"/>
                    <a:gd name="connsiteX22" fmla="*/ 50875 w 102573"/>
                    <a:gd name="connsiteY22" fmla="*/ 97388 h 572390"/>
                    <a:gd name="connsiteX23" fmla="*/ 51369 w 102573"/>
                    <a:gd name="connsiteY23" fmla="*/ 34740 h 572390"/>
                    <a:gd name="connsiteX24" fmla="*/ 39103 w 102573"/>
                    <a:gd name="connsiteY24" fmla="*/ 39103 h 572390"/>
                    <a:gd name="connsiteX25" fmla="*/ 34740 w 102573"/>
                    <a:gd name="connsiteY25" fmla="*/ 48653 h 572390"/>
                    <a:gd name="connsiteX26" fmla="*/ 38939 w 102573"/>
                    <a:gd name="connsiteY26" fmla="*/ 58284 h 572390"/>
                    <a:gd name="connsiteX27" fmla="*/ 50957 w 102573"/>
                    <a:gd name="connsiteY27" fmla="*/ 62565 h 572390"/>
                    <a:gd name="connsiteX28" fmla="*/ 63800 w 102573"/>
                    <a:gd name="connsiteY28" fmla="*/ 58202 h 572390"/>
                    <a:gd name="connsiteX29" fmla="*/ 67916 w 102573"/>
                    <a:gd name="connsiteY29" fmla="*/ 48653 h 572390"/>
                    <a:gd name="connsiteX30" fmla="*/ 63553 w 102573"/>
                    <a:gd name="connsiteY30" fmla="*/ 39268 h 572390"/>
                    <a:gd name="connsiteX31" fmla="*/ 51369 w 102573"/>
                    <a:gd name="connsiteY31" fmla="*/ 34740 h 5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573" h="572390">
                      <a:moveTo>
                        <a:pt x="73103" y="572390"/>
                      </a:moveTo>
                      <a:lnTo>
                        <a:pt x="28813" y="572390"/>
                      </a:lnTo>
                      <a:cubicBezTo>
                        <a:pt x="19263" y="572390"/>
                        <a:pt x="11443" y="564652"/>
                        <a:pt x="11443" y="555020"/>
                      </a:cubicBezTo>
                      <a:lnTo>
                        <a:pt x="11443" y="168515"/>
                      </a:lnTo>
                      <a:cubicBezTo>
                        <a:pt x="11443" y="158965"/>
                        <a:pt x="19181" y="151145"/>
                        <a:pt x="28813" y="151145"/>
                      </a:cubicBezTo>
                      <a:lnTo>
                        <a:pt x="73103" y="151145"/>
                      </a:lnTo>
                      <a:cubicBezTo>
                        <a:pt x="82651" y="151145"/>
                        <a:pt x="90473" y="158883"/>
                        <a:pt x="90473" y="168515"/>
                      </a:cubicBezTo>
                      <a:lnTo>
                        <a:pt x="90473" y="555020"/>
                      </a:lnTo>
                      <a:cubicBezTo>
                        <a:pt x="90473" y="564569"/>
                        <a:pt x="82734" y="572390"/>
                        <a:pt x="73103" y="572390"/>
                      </a:cubicBezTo>
                      <a:close/>
                      <a:moveTo>
                        <a:pt x="46183" y="537650"/>
                      </a:moveTo>
                      <a:lnTo>
                        <a:pt x="55732" y="537650"/>
                      </a:lnTo>
                      <a:lnTo>
                        <a:pt x="55732" y="185803"/>
                      </a:lnTo>
                      <a:lnTo>
                        <a:pt x="46183" y="185803"/>
                      </a:lnTo>
                      <a:lnTo>
                        <a:pt x="46183" y="537650"/>
                      </a:lnTo>
                      <a:close/>
                      <a:moveTo>
                        <a:pt x="50957" y="97306"/>
                      </a:moveTo>
                      <a:cubicBezTo>
                        <a:pt x="36880" y="97306"/>
                        <a:pt x="24450" y="92449"/>
                        <a:pt x="14900" y="83311"/>
                      </a:cubicBezTo>
                      <a:cubicBezTo>
                        <a:pt x="5186" y="73926"/>
                        <a:pt x="0" y="61989"/>
                        <a:pt x="0" y="48653"/>
                      </a:cubicBezTo>
                      <a:cubicBezTo>
                        <a:pt x="0" y="35317"/>
                        <a:pt x="5104" y="23791"/>
                        <a:pt x="14735" y="14324"/>
                      </a:cubicBezTo>
                      <a:cubicBezTo>
                        <a:pt x="24285" y="4939"/>
                        <a:pt x="36963" y="0"/>
                        <a:pt x="51287" y="0"/>
                      </a:cubicBezTo>
                      <a:cubicBezTo>
                        <a:pt x="65611" y="0"/>
                        <a:pt x="77877" y="4939"/>
                        <a:pt x="87509" y="14242"/>
                      </a:cubicBezTo>
                      <a:cubicBezTo>
                        <a:pt x="97387" y="23709"/>
                        <a:pt x="102574" y="35646"/>
                        <a:pt x="102574" y="48735"/>
                      </a:cubicBezTo>
                      <a:cubicBezTo>
                        <a:pt x="102574" y="62483"/>
                        <a:pt x="97305" y="74584"/>
                        <a:pt x="87262" y="83805"/>
                      </a:cubicBezTo>
                      <a:cubicBezTo>
                        <a:pt x="77547" y="92778"/>
                        <a:pt x="65281" y="97388"/>
                        <a:pt x="50875" y="97388"/>
                      </a:cubicBezTo>
                      <a:close/>
                      <a:moveTo>
                        <a:pt x="51369" y="34740"/>
                      </a:moveTo>
                      <a:cubicBezTo>
                        <a:pt x="44453" y="34740"/>
                        <a:pt x="41161" y="37128"/>
                        <a:pt x="39103" y="39103"/>
                      </a:cubicBezTo>
                      <a:cubicBezTo>
                        <a:pt x="36057" y="42067"/>
                        <a:pt x="34740" y="44948"/>
                        <a:pt x="34740" y="48653"/>
                      </a:cubicBezTo>
                      <a:cubicBezTo>
                        <a:pt x="34740" y="52522"/>
                        <a:pt x="35975" y="55403"/>
                        <a:pt x="38939" y="58284"/>
                      </a:cubicBezTo>
                      <a:cubicBezTo>
                        <a:pt x="40997" y="60260"/>
                        <a:pt x="44290" y="62565"/>
                        <a:pt x="50957" y="62565"/>
                      </a:cubicBezTo>
                      <a:cubicBezTo>
                        <a:pt x="58202" y="62565"/>
                        <a:pt x="61742" y="60096"/>
                        <a:pt x="63800" y="58202"/>
                      </a:cubicBezTo>
                      <a:cubicBezTo>
                        <a:pt x="66764" y="55485"/>
                        <a:pt x="67916" y="52687"/>
                        <a:pt x="67916" y="48653"/>
                      </a:cubicBezTo>
                      <a:cubicBezTo>
                        <a:pt x="67916" y="46101"/>
                        <a:pt x="67422" y="42972"/>
                        <a:pt x="63553" y="39268"/>
                      </a:cubicBezTo>
                      <a:cubicBezTo>
                        <a:pt x="60260" y="36140"/>
                        <a:pt x="56556" y="34740"/>
                        <a:pt x="51369" y="34740"/>
                      </a:cubicBezTo>
                      <a:close/>
                    </a:path>
                  </a:pathLst>
                </a:custGeom>
                <a:grpFill/>
                <a:ln w="8232" cap="flat">
                  <a:noFill/>
                  <a:prstDash val="solid"/>
                  <a:miter/>
                </a:ln>
              </p:spPr>
              <p:txBody>
                <a:bodyPr rtlCol="0" anchor="ctr"/>
                <a:lstStyle/>
                <a:p>
                  <a:endParaRPr lang="en-US"/>
                </a:p>
              </p:txBody>
            </p:sp>
          </p:grpSp>
          <p:grpSp>
            <p:nvGrpSpPr>
              <p:cNvPr id="41" name="Gráfico 23">
                <a:extLst>
                  <a:ext uri="{FF2B5EF4-FFF2-40B4-BE49-F238E27FC236}">
                    <a16:creationId xmlns:a16="http://schemas.microsoft.com/office/drawing/2014/main" id="{62913A86-F740-2330-7CB4-002ED7D5B222}"/>
                  </a:ext>
                </a:extLst>
              </p:cNvPr>
              <p:cNvGrpSpPr/>
              <p:nvPr/>
            </p:nvGrpSpPr>
            <p:grpSpPr>
              <a:xfrm>
                <a:off x="11127536" y="5169220"/>
                <a:ext cx="413649" cy="421245"/>
                <a:chOff x="11127536" y="5169220"/>
                <a:chExt cx="413649" cy="421245"/>
              </a:xfrm>
              <a:grpFill/>
            </p:grpSpPr>
            <p:sp>
              <p:nvSpPr>
                <p:cNvPr id="45" name="Forma Livre: Forma 44">
                  <a:extLst>
                    <a:ext uri="{FF2B5EF4-FFF2-40B4-BE49-F238E27FC236}">
                      <a16:creationId xmlns:a16="http://schemas.microsoft.com/office/drawing/2014/main" id="{E8B59ACE-8940-8F27-0EB8-857AA630B76C}"/>
                    </a:ext>
                  </a:extLst>
                </p:cNvPr>
                <p:cNvSpPr/>
                <p:nvPr/>
              </p:nvSpPr>
              <p:spPr>
                <a:xfrm>
                  <a:off x="11144854" y="5186590"/>
                  <a:ext cx="378930" cy="386505"/>
                </a:xfrm>
                <a:custGeom>
                  <a:avLst/>
                  <a:gdLst>
                    <a:gd name="connsiteX0" fmla="*/ 331595 w 378930"/>
                    <a:gd name="connsiteY0" fmla="*/ 0 h 386505"/>
                    <a:gd name="connsiteX1" fmla="*/ 378931 w 378930"/>
                    <a:gd name="connsiteY1" fmla="*/ 0 h 386505"/>
                    <a:gd name="connsiteX2" fmla="*/ 210664 w 378930"/>
                    <a:gd name="connsiteY2" fmla="*/ 386505 h 386505"/>
                    <a:gd name="connsiteX3" fmla="*/ 168267 w 378930"/>
                    <a:gd name="connsiteY3" fmla="*/ 386505 h 386505"/>
                    <a:gd name="connsiteX4" fmla="*/ 0 w 378930"/>
                    <a:gd name="connsiteY4" fmla="*/ 0 h 386505"/>
                    <a:gd name="connsiteX5" fmla="*/ 47336 w 378930"/>
                    <a:gd name="connsiteY5" fmla="*/ 0 h 386505"/>
                    <a:gd name="connsiteX6" fmla="*/ 189260 w 378930"/>
                    <a:gd name="connsiteY6" fmla="*/ 330032 h 386505"/>
                    <a:gd name="connsiteX7" fmla="*/ 331595 w 378930"/>
                    <a:gd name="connsiteY7"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930" h="386505">
                      <a:moveTo>
                        <a:pt x="331595" y="0"/>
                      </a:moveTo>
                      <a:lnTo>
                        <a:pt x="378931" y="0"/>
                      </a:lnTo>
                      <a:lnTo>
                        <a:pt x="210664" y="386505"/>
                      </a:lnTo>
                      <a:lnTo>
                        <a:pt x="168267" y="386505"/>
                      </a:lnTo>
                      <a:lnTo>
                        <a:pt x="0" y="0"/>
                      </a:lnTo>
                      <a:lnTo>
                        <a:pt x="47336" y="0"/>
                      </a:lnTo>
                      <a:lnTo>
                        <a:pt x="189260" y="330032"/>
                      </a:lnTo>
                      <a:lnTo>
                        <a:pt x="331595" y="0"/>
                      </a:lnTo>
                      <a:close/>
                    </a:path>
                  </a:pathLst>
                </a:custGeom>
                <a:grpFill/>
                <a:ln w="8232" cap="flat">
                  <a:noFill/>
                  <a:prstDash val="solid"/>
                  <a:miter/>
                </a:ln>
              </p:spPr>
              <p:txBody>
                <a:bodyPr rtlCol="0" anchor="ctr"/>
                <a:lstStyle/>
                <a:p>
                  <a:endParaRPr lang="en-US"/>
                </a:p>
              </p:txBody>
            </p:sp>
            <p:sp>
              <p:nvSpPr>
                <p:cNvPr id="46" name="Forma Livre: Forma 45">
                  <a:extLst>
                    <a:ext uri="{FF2B5EF4-FFF2-40B4-BE49-F238E27FC236}">
                      <a16:creationId xmlns:a16="http://schemas.microsoft.com/office/drawing/2014/main" id="{96392BB4-6151-21D1-7225-C09C5A2B8200}"/>
                    </a:ext>
                  </a:extLst>
                </p:cNvPr>
                <p:cNvSpPr/>
                <p:nvPr/>
              </p:nvSpPr>
              <p:spPr>
                <a:xfrm>
                  <a:off x="11127536" y="5169220"/>
                  <a:ext cx="413649" cy="421245"/>
                </a:xfrm>
                <a:custGeom>
                  <a:avLst/>
                  <a:gdLst>
                    <a:gd name="connsiteX0" fmla="*/ 227982 w 413649"/>
                    <a:gd name="connsiteY0" fmla="*/ 421245 h 421245"/>
                    <a:gd name="connsiteX1" fmla="*/ 185585 w 413649"/>
                    <a:gd name="connsiteY1" fmla="*/ 421245 h 421245"/>
                    <a:gd name="connsiteX2" fmla="*/ 169698 w 413649"/>
                    <a:gd name="connsiteY2" fmla="*/ 410790 h 421245"/>
                    <a:gd name="connsiteX3" fmla="*/ 1430 w 413649"/>
                    <a:gd name="connsiteY3" fmla="*/ 24285 h 421245"/>
                    <a:gd name="connsiteX4" fmla="*/ 2829 w 413649"/>
                    <a:gd name="connsiteY4" fmla="*/ 7821 h 421245"/>
                    <a:gd name="connsiteX5" fmla="*/ 17318 w 413649"/>
                    <a:gd name="connsiteY5" fmla="*/ 0 h 421245"/>
                    <a:gd name="connsiteX6" fmla="*/ 64654 w 413649"/>
                    <a:gd name="connsiteY6" fmla="*/ 0 h 421245"/>
                    <a:gd name="connsiteX7" fmla="*/ 80624 w 413649"/>
                    <a:gd name="connsiteY7" fmla="*/ 10537 h 421245"/>
                    <a:gd name="connsiteX8" fmla="*/ 206661 w 413649"/>
                    <a:gd name="connsiteY8" fmla="*/ 303524 h 421245"/>
                    <a:gd name="connsiteX9" fmla="*/ 333026 w 413649"/>
                    <a:gd name="connsiteY9" fmla="*/ 10455 h 421245"/>
                    <a:gd name="connsiteX10" fmla="*/ 348996 w 413649"/>
                    <a:gd name="connsiteY10" fmla="*/ 0 h 421245"/>
                    <a:gd name="connsiteX11" fmla="*/ 396332 w 413649"/>
                    <a:gd name="connsiteY11" fmla="*/ 0 h 421245"/>
                    <a:gd name="connsiteX12" fmla="*/ 410820 w 413649"/>
                    <a:gd name="connsiteY12" fmla="*/ 7821 h 421245"/>
                    <a:gd name="connsiteX13" fmla="*/ 412220 w 413649"/>
                    <a:gd name="connsiteY13" fmla="*/ 24285 h 421245"/>
                    <a:gd name="connsiteX14" fmla="*/ 243952 w 413649"/>
                    <a:gd name="connsiteY14" fmla="*/ 410790 h 421245"/>
                    <a:gd name="connsiteX15" fmla="*/ 228064 w 413649"/>
                    <a:gd name="connsiteY15" fmla="*/ 421245 h 421245"/>
                    <a:gd name="connsiteX16" fmla="*/ 196946 w 413649"/>
                    <a:gd name="connsiteY16" fmla="*/ 386505 h 421245"/>
                    <a:gd name="connsiteX17" fmla="*/ 216539 w 413649"/>
                    <a:gd name="connsiteY17" fmla="*/ 386505 h 421245"/>
                    <a:gd name="connsiteX18" fmla="*/ 369659 w 413649"/>
                    <a:gd name="connsiteY18" fmla="*/ 34658 h 421245"/>
                    <a:gd name="connsiteX19" fmla="*/ 360274 w 413649"/>
                    <a:gd name="connsiteY19" fmla="*/ 34658 h 421245"/>
                    <a:gd name="connsiteX20" fmla="*/ 222466 w 413649"/>
                    <a:gd name="connsiteY20" fmla="*/ 354235 h 421245"/>
                    <a:gd name="connsiteX21" fmla="*/ 206496 w 413649"/>
                    <a:gd name="connsiteY21" fmla="*/ 364690 h 421245"/>
                    <a:gd name="connsiteX22" fmla="*/ 206496 w 413649"/>
                    <a:gd name="connsiteY22" fmla="*/ 364690 h 421245"/>
                    <a:gd name="connsiteX23" fmla="*/ 190525 w 413649"/>
                    <a:gd name="connsiteY23" fmla="*/ 354152 h 421245"/>
                    <a:gd name="connsiteX24" fmla="*/ 53128 w 413649"/>
                    <a:gd name="connsiteY24" fmla="*/ 34575 h 421245"/>
                    <a:gd name="connsiteX25" fmla="*/ 43744 w 413649"/>
                    <a:gd name="connsiteY25" fmla="*/ 34575 h 421245"/>
                    <a:gd name="connsiteX26" fmla="*/ 196864 w 413649"/>
                    <a:gd name="connsiteY26" fmla="*/ 386423 h 42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649" h="421245">
                      <a:moveTo>
                        <a:pt x="227982" y="421245"/>
                      </a:moveTo>
                      <a:lnTo>
                        <a:pt x="185585" y="421245"/>
                      </a:lnTo>
                      <a:cubicBezTo>
                        <a:pt x="178671" y="421245"/>
                        <a:pt x="172414" y="417129"/>
                        <a:pt x="169698" y="410790"/>
                      </a:cubicBezTo>
                      <a:lnTo>
                        <a:pt x="1430" y="24285"/>
                      </a:lnTo>
                      <a:cubicBezTo>
                        <a:pt x="-876" y="18934"/>
                        <a:pt x="-381" y="12760"/>
                        <a:pt x="2829" y="7821"/>
                      </a:cubicBezTo>
                      <a:cubicBezTo>
                        <a:pt x="6040" y="2963"/>
                        <a:pt x="11473" y="0"/>
                        <a:pt x="17318" y="0"/>
                      </a:cubicBezTo>
                      <a:lnTo>
                        <a:pt x="64654" y="0"/>
                      </a:lnTo>
                      <a:cubicBezTo>
                        <a:pt x="71569" y="0"/>
                        <a:pt x="77825" y="4116"/>
                        <a:pt x="80624" y="10537"/>
                      </a:cubicBezTo>
                      <a:lnTo>
                        <a:pt x="206661" y="303524"/>
                      </a:lnTo>
                      <a:lnTo>
                        <a:pt x="333026" y="10455"/>
                      </a:lnTo>
                      <a:cubicBezTo>
                        <a:pt x="335742" y="4116"/>
                        <a:pt x="341999" y="0"/>
                        <a:pt x="348996" y="0"/>
                      </a:cubicBezTo>
                      <a:lnTo>
                        <a:pt x="396332" y="0"/>
                      </a:lnTo>
                      <a:cubicBezTo>
                        <a:pt x="402177" y="0"/>
                        <a:pt x="407610" y="2963"/>
                        <a:pt x="410820" y="7821"/>
                      </a:cubicBezTo>
                      <a:cubicBezTo>
                        <a:pt x="414031" y="12760"/>
                        <a:pt x="414526" y="18934"/>
                        <a:pt x="412220" y="24285"/>
                      </a:cubicBezTo>
                      <a:lnTo>
                        <a:pt x="243952" y="410790"/>
                      </a:lnTo>
                      <a:cubicBezTo>
                        <a:pt x="241153" y="417129"/>
                        <a:pt x="234979" y="421245"/>
                        <a:pt x="228064" y="421245"/>
                      </a:cubicBezTo>
                      <a:close/>
                      <a:moveTo>
                        <a:pt x="196946" y="386505"/>
                      </a:moveTo>
                      <a:lnTo>
                        <a:pt x="216539" y="386505"/>
                      </a:lnTo>
                      <a:lnTo>
                        <a:pt x="369659" y="34658"/>
                      </a:lnTo>
                      <a:lnTo>
                        <a:pt x="360274" y="34658"/>
                      </a:lnTo>
                      <a:lnTo>
                        <a:pt x="222466" y="354235"/>
                      </a:lnTo>
                      <a:cubicBezTo>
                        <a:pt x="219750" y="360574"/>
                        <a:pt x="213493" y="364690"/>
                        <a:pt x="206496" y="364690"/>
                      </a:cubicBezTo>
                      <a:lnTo>
                        <a:pt x="206496" y="364690"/>
                      </a:lnTo>
                      <a:cubicBezTo>
                        <a:pt x="199580" y="364690"/>
                        <a:pt x="193324" y="360574"/>
                        <a:pt x="190525" y="354152"/>
                      </a:cubicBezTo>
                      <a:lnTo>
                        <a:pt x="53128" y="34575"/>
                      </a:lnTo>
                      <a:lnTo>
                        <a:pt x="43744" y="34575"/>
                      </a:lnTo>
                      <a:lnTo>
                        <a:pt x="196864" y="386423"/>
                      </a:lnTo>
                      <a:close/>
                    </a:path>
                  </a:pathLst>
                </a:custGeom>
                <a:grpFill/>
                <a:ln w="8232" cap="flat">
                  <a:noFill/>
                  <a:prstDash val="solid"/>
                  <a:miter/>
                </a:ln>
              </p:spPr>
              <p:txBody>
                <a:bodyPr rtlCol="0" anchor="ctr"/>
                <a:lstStyle/>
                <a:p>
                  <a:endParaRPr lang="en-US"/>
                </a:p>
              </p:txBody>
            </p:sp>
          </p:grpSp>
          <p:grpSp>
            <p:nvGrpSpPr>
              <p:cNvPr id="42" name="Gráfico 23">
                <a:extLst>
                  <a:ext uri="{FF2B5EF4-FFF2-40B4-BE49-F238E27FC236}">
                    <a16:creationId xmlns:a16="http://schemas.microsoft.com/office/drawing/2014/main" id="{96565ECC-4905-18B4-DE05-72331FDA5ADC}"/>
                  </a:ext>
                </a:extLst>
              </p:cNvPr>
              <p:cNvGrpSpPr/>
              <p:nvPr/>
            </p:nvGrpSpPr>
            <p:grpSpPr>
              <a:xfrm>
                <a:off x="11731898" y="5158848"/>
                <a:ext cx="452692" cy="441908"/>
                <a:chOff x="11731898" y="5158848"/>
                <a:chExt cx="452692" cy="441908"/>
              </a:xfrm>
              <a:grpFill/>
            </p:grpSpPr>
            <p:sp>
              <p:nvSpPr>
                <p:cNvPr id="43" name="Forma Livre: Forma 42">
                  <a:extLst>
                    <a:ext uri="{FF2B5EF4-FFF2-40B4-BE49-F238E27FC236}">
                      <a16:creationId xmlns:a16="http://schemas.microsoft.com/office/drawing/2014/main" id="{AD30841D-9CAD-1E24-9BF2-799B35B79470}"/>
                    </a:ext>
                  </a:extLst>
                </p:cNvPr>
                <p:cNvSpPr/>
                <p:nvPr/>
              </p:nvSpPr>
              <p:spPr>
                <a:xfrm>
                  <a:off x="11749185" y="5176300"/>
                  <a:ext cx="417787" cy="407003"/>
                </a:xfrm>
                <a:custGeom>
                  <a:avLst/>
                  <a:gdLst>
                    <a:gd name="connsiteX0" fmla="*/ 0 w 417787"/>
                    <a:gd name="connsiteY0" fmla="*/ 203337 h 407003"/>
                    <a:gd name="connsiteX1" fmla="*/ 15642 w 417787"/>
                    <a:gd name="connsiteY1" fmla="*/ 123813 h 407003"/>
                    <a:gd name="connsiteX2" fmla="*/ 59108 w 417787"/>
                    <a:gd name="connsiteY2" fmla="*/ 59108 h 407003"/>
                    <a:gd name="connsiteX3" fmla="*/ 124719 w 417787"/>
                    <a:gd name="connsiteY3" fmla="*/ 15806 h 407003"/>
                    <a:gd name="connsiteX4" fmla="*/ 206384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3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3 w 417787"/>
                    <a:gd name="connsiteY13" fmla="*/ 317766 h 407003"/>
                    <a:gd name="connsiteX14" fmla="*/ 345591 w 417787"/>
                    <a:gd name="connsiteY14" fmla="*/ 353082 h 407003"/>
                    <a:gd name="connsiteX15" fmla="*/ 306324 w 417787"/>
                    <a:gd name="connsiteY15" fmla="*/ 381319 h 407003"/>
                    <a:gd name="connsiteX16" fmla="*/ 259399 w 417787"/>
                    <a:gd name="connsiteY16" fmla="*/ 400171 h 407003"/>
                    <a:gd name="connsiteX17" fmla="*/ 206384 w 417787"/>
                    <a:gd name="connsiteY17" fmla="*/ 407004 h 407003"/>
                    <a:gd name="connsiteX18" fmla="*/ 124719 w 417787"/>
                    <a:gd name="connsiteY18" fmla="*/ 391198 h 407003"/>
                    <a:gd name="connsiteX19" fmla="*/ 59273 w 417787"/>
                    <a:gd name="connsiteY19" fmla="*/ 347896 h 407003"/>
                    <a:gd name="connsiteX20" fmla="*/ 15806 w 417787"/>
                    <a:gd name="connsiteY20" fmla="*/ 283191 h 407003"/>
                    <a:gd name="connsiteX21" fmla="*/ 0 w 417787"/>
                    <a:gd name="connsiteY21" fmla="*/ 203255 h 407003"/>
                    <a:gd name="connsiteX22" fmla="*/ 44290 w 417787"/>
                    <a:gd name="connsiteY22" fmla="*/ 203337 h 407003"/>
                    <a:gd name="connsiteX23" fmla="*/ 57297 w 417787"/>
                    <a:gd name="connsiteY23" fmla="*/ 268619 h 407003"/>
                    <a:gd name="connsiteX24" fmla="*/ 92778 w 417787"/>
                    <a:gd name="connsiteY24" fmla="*/ 320730 h 407003"/>
                    <a:gd name="connsiteX25" fmla="*/ 145465 w 417787"/>
                    <a:gd name="connsiteY25" fmla="*/ 355305 h 407003"/>
                    <a:gd name="connsiteX26" fmla="*/ 209923 w 417787"/>
                    <a:gd name="connsiteY26" fmla="*/ 367900 h 407003"/>
                    <a:gd name="connsiteX27" fmla="*/ 274382 w 417787"/>
                    <a:gd name="connsiteY27" fmla="*/ 355470 h 407003"/>
                    <a:gd name="connsiteX28" fmla="*/ 327233 w 417787"/>
                    <a:gd name="connsiteY28" fmla="*/ 320894 h 407003"/>
                    <a:gd name="connsiteX29" fmla="*/ 362879 w 417787"/>
                    <a:gd name="connsiteY29" fmla="*/ 268784 h 407003"/>
                    <a:gd name="connsiteX30" fmla="*/ 375886 w 417787"/>
                    <a:gd name="connsiteY30" fmla="*/ 203337 h 407003"/>
                    <a:gd name="connsiteX31" fmla="*/ 362715 w 417787"/>
                    <a:gd name="connsiteY31" fmla="*/ 138302 h 407003"/>
                    <a:gd name="connsiteX32" fmla="*/ 327068 w 417787"/>
                    <a:gd name="connsiteY32" fmla="*/ 86439 h 407003"/>
                    <a:gd name="connsiteX33" fmla="*/ 274382 w 417787"/>
                    <a:gd name="connsiteY33" fmla="*/ 51946 h 407003"/>
                    <a:gd name="connsiteX34" fmla="*/ 209923 w 417787"/>
                    <a:gd name="connsiteY34" fmla="*/ 39350 h 407003"/>
                    <a:gd name="connsiteX35" fmla="*/ 145217 w 417787"/>
                    <a:gd name="connsiteY35" fmla="*/ 51946 h 407003"/>
                    <a:gd name="connsiteX36" fmla="*/ 92531 w 417787"/>
                    <a:gd name="connsiteY36" fmla="*/ 86439 h 407003"/>
                    <a:gd name="connsiteX37" fmla="*/ 57215 w 417787"/>
                    <a:gd name="connsiteY37" fmla="*/ 138302 h 407003"/>
                    <a:gd name="connsiteX38" fmla="*/ 44207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7" y="99034"/>
                        <a:pt x="40586" y="77466"/>
                        <a:pt x="59108" y="59108"/>
                      </a:cubicBezTo>
                      <a:cubicBezTo>
                        <a:pt x="77631" y="40750"/>
                        <a:pt x="99529" y="26343"/>
                        <a:pt x="124719" y="15806"/>
                      </a:cubicBezTo>
                      <a:cubicBezTo>
                        <a:pt x="149910" y="5269"/>
                        <a:pt x="177159" y="0"/>
                        <a:pt x="206384" y="0"/>
                      </a:cubicBezTo>
                      <a:cubicBezTo>
                        <a:pt x="225235" y="0"/>
                        <a:pt x="243017" y="2305"/>
                        <a:pt x="259811" y="6833"/>
                      </a:cubicBezTo>
                      <a:cubicBezTo>
                        <a:pt x="276605" y="11443"/>
                        <a:pt x="292246" y="17699"/>
                        <a:pt x="306735" y="25685"/>
                      </a:cubicBezTo>
                      <a:cubicBezTo>
                        <a:pt x="321224" y="33670"/>
                        <a:pt x="334313" y="43137"/>
                        <a:pt x="345838" y="54086"/>
                      </a:cubicBezTo>
                      <a:cubicBezTo>
                        <a:pt x="357446" y="65035"/>
                        <a:pt x="367242" y="76889"/>
                        <a:pt x="375393" y="89567"/>
                      </a:cubicBezTo>
                      <a:lnTo>
                        <a:pt x="378849" y="10208"/>
                      </a:lnTo>
                      <a:lnTo>
                        <a:pt x="417788" y="10208"/>
                      </a:lnTo>
                      <a:lnTo>
                        <a:pt x="417788" y="396713"/>
                      </a:lnTo>
                      <a:lnTo>
                        <a:pt x="378849" y="396713"/>
                      </a:lnTo>
                      <a:lnTo>
                        <a:pt x="375393" y="317766"/>
                      </a:lnTo>
                      <a:cubicBezTo>
                        <a:pt x="367242" y="330526"/>
                        <a:pt x="357363" y="342216"/>
                        <a:pt x="345591" y="353082"/>
                      </a:cubicBezTo>
                      <a:cubicBezTo>
                        <a:pt x="333902" y="363867"/>
                        <a:pt x="320813" y="373334"/>
                        <a:pt x="306324" y="381319"/>
                      </a:cubicBezTo>
                      <a:cubicBezTo>
                        <a:pt x="291835" y="389304"/>
                        <a:pt x="276193" y="395643"/>
                        <a:pt x="259399" y="400171"/>
                      </a:cubicBezTo>
                      <a:cubicBezTo>
                        <a:pt x="242606" y="404781"/>
                        <a:pt x="224906" y="407004"/>
                        <a:pt x="206384" y="407004"/>
                      </a:cubicBezTo>
                      <a:cubicBezTo>
                        <a:pt x="177159" y="407004"/>
                        <a:pt x="149910" y="401735"/>
                        <a:pt x="124719" y="391198"/>
                      </a:cubicBezTo>
                      <a:cubicBezTo>
                        <a:pt x="99529" y="380660"/>
                        <a:pt x="77713" y="366172"/>
                        <a:pt x="59273" y="347896"/>
                      </a:cubicBezTo>
                      <a:cubicBezTo>
                        <a:pt x="40833" y="329620"/>
                        <a:pt x="26344" y="308052"/>
                        <a:pt x="15806" y="283191"/>
                      </a:cubicBezTo>
                      <a:cubicBezTo>
                        <a:pt x="5269" y="258411"/>
                        <a:pt x="0" y="231739"/>
                        <a:pt x="0" y="203255"/>
                      </a:cubicBezTo>
                      <a:close/>
                      <a:moveTo>
                        <a:pt x="44290" y="203337"/>
                      </a:moveTo>
                      <a:cubicBezTo>
                        <a:pt x="44290" y="226717"/>
                        <a:pt x="48653" y="248450"/>
                        <a:pt x="57297" y="268619"/>
                      </a:cubicBezTo>
                      <a:cubicBezTo>
                        <a:pt x="65941" y="288788"/>
                        <a:pt x="77796" y="306076"/>
                        <a:pt x="92778" y="320730"/>
                      </a:cubicBezTo>
                      <a:cubicBezTo>
                        <a:pt x="107761" y="335383"/>
                        <a:pt x="125377" y="346908"/>
                        <a:pt x="145465" y="355305"/>
                      </a:cubicBezTo>
                      <a:cubicBezTo>
                        <a:pt x="165551" y="363702"/>
                        <a:pt x="187038" y="367900"/>
                        <a:pt x="209923" y="367900"/>
                      </a:cubicBezTo>
                      <a:cubicBezTo>
                        <a:pt x="232809" y="367900"/>
                        <a:pt x="254295" y="363784"/>
                        <a:pt x="274382" y="355470"/>
                      </a:cubicBezTo>
                      <a:cubicBezTo>
                        <a:pt x="294469" y="347155"/>
                        <a:pt x="312086" y="335712"/>
                        <a:pt x="327233" y="320894"/>
                      </a:cubicBezTo>
                      <a:cubicBezTo>
                        <a:pt x="342381" y="306158"/>
                        <a:pt x="354235" y="288788"/>
                        <a:pt x="362879" y="268784"/>
                      </a:cubicBezTo>
                      <a:cubicBezTo>
                        <a:pt x="371523" y="248862"/>
                        <a:pt x="375886" y="226964"/>
                        <a:pt x="375886" y="203337"/>
                      </a:cubicBezTo>
                      <a:cubicBezTo>
                        <a:pt x="375886" y="179711"/>
                        <a:pt x="371523" y="158224"/>
                        <a:pt x="362715" y="138302"/>
                      </a:cubicBezTo>
                      <a:cubicBezTo>
                        <a:pt x="353905" y="118380"/>
                        <a:pt x="342051" y="101010"/>
                        <a:pt x="327068" y="86439"/>
                      </a:cubicBezTo>
                      <a:cubicBezTo>
                        <a:pt x="312086" y="71785"/>
                        <a:pt x="294469" y="60342"/>
                        <a:pt x="274382" y="51946"/>
                      </a:cubicBezTo>
                      <a:cubicBezTo>
                        <a:pt x="254295" y="43549"/>
                        <a:pt x="232809" y="39350"/>
                        <a:pt x="209923" y="39350"/>
                      </a:cubicBezTo>
                      <a:cubicBezTo>
                        <a:pt x="187038" y="39350"/>
                        <a:pt x="165470" y="43549"/>
                        <a:pt x="145217" y="51946"/>
                      </a:cubicBezTo>
                      <a:cubicBezTo>
                        <a:pt x="124966" y="60342"/>
                        <a:pt x="107432" y="71868"/>
                        <a:pt x="92531" y="86439"/>
                      </a:cubicBezTo>
                      <a:cubicBezTo>
                        <a:pt x="77631" y="101092"/>
                        <a:pt x="65858" y="118380"/>
                        <a:pt x="57215" y="138302"/>
                      </a:cubicBezTo>
                      <a:cubicBezTo>
                        <a:pt x="48571" y="158307"/>
                        <a:pt x="44207" y="179957"/>
                        <a:pt x="44207" y="203337"/>
                      </a:cubicBezTo>
                      <a:close/>
                    </a:path>
                  </a:pathLst>
                </a:custGeom>
                <a:grpFill/>
                <a:ln w="8232" cap="flat">
                  <a:noFill/>
                  <a:prstDash val="solid"/>
                  <a:miter/>
                </a:ln>
              </p:spPr>
              <p:txBody>
                <a:bodyPr rtlCol="0" anchor="ctr"/>
                <a:lstStyle/>
                <a:p>
                  <a:endParaRPr lang="en-US"/>
                </a:p>
              </p:txBody>
            </p:sp>
            <p:sp>
              <p:nvSpPr>
                <p:cNvPr id="44" name="Forma Livre: Forma 43">
                  <a:extLst>
                    <a:ext uri="{FF2B5EF4-FFF2-40B4-BE49-F238E27FC236}">
                      <a16:creationId xmlns:a16="http://schemas.microsoft.com/office/drawing/2014/main" id="{A4C7B3CB-3575-095E-11F2-EC188C815368}"/>
                    </a:ext>
                  </a:extLst>
                </p:cNvPr>
                <p:cNvSpPr/>
                <p:nvPr/>
              </p:nvSpPr>
              <p:spPr>
                <a:xfrm>
                  <a:off x="11731898" y="5158848"/>
                  <a:ext cx="452692" cy="441908"/>
                </a:xfrm>
                <a:custGeom>
                  <a:avLst/>
                  <a:gdLst>
                    <a:gd name="connsiteX0" fmla="*/ 223754 w 452692"/>
                    <a:gd name="connsiteY0" fmla="*/ 441909 h 441908"/>
                    <a:gd name="connsiteX1" fmla="*/ 135422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7 w 452692"/>
                    <a:gd name="connsiteY6" fmla="*/ 64130 h 441908"/>
                    <a:gd name="connsiteX7" fmla="*/ 135503 w 452692"/>
                    <a:gd name="connsiteY7" fmla="*/ 17205 h 441908"/>
                    <a:gd name="connsiteX8" fmla="*/ 223919 w 452692"/>
                    <a:gd name="connsiteY8" fmla="*/ 0 h 441908"/>
                    <a:gd name="connsiteX9" fmla="*/ 281873 w 452692"/>
                    <a:gd name="connsiteY9" fmla="*/ 7491 h 441908"/>
                    <a:gd name="connsiteX10" fmla="*/ 332667 w 452692"/>
                    <a:gd name="connsiteY10" fmla="*/ 27907 h 441908"/>
                    <a:gd name="connsiteX11" fmla="*/ 375309 w 452692"/>
                    <a:gd name="connsiteY11" fmla="*/ 58943 h 441908"/>
                    <a:gd name="connsiteX12" fmla="*/ 377532 w 452692"/>
                    <a:gd name="connsiteY12" fmla="*/ 61083 h 441908"/>
                    <a:gd name="connsiteX13" fmla="*/ 379014 w 452692"/>
                    <a:gd name="connsiteY13" fmla="*/ 26919 h 441908"/>
                    <a:gd name="connsiteX14" fmla="*/ 396384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4 w 452692"/>
                    <a:gd name="connsiteY19" fmla="*/ 431536 h 441908"/>
                    <a:gd name="connsiteX20" fmla="*/ 379014 w 452692"/>
                    <a:gd name="connsiteY20" fmla="*/ 414907 h 441908"/>
                    <a:gd name="connsiteX21" fmla="*/ 377532 w 452692"/>
                    <a:gd name="connsiteY21" fmla="*/ 380825 h 441908"/>
                    <a:gd name="connsiteX22" fmla="*/ 374981 w 452692"/>
                    <a:gd name="connsiteY22" fmla="*/ 383212 h 441908"/>
                    <a:gd name="connsiteX23" fmla="*/ 332337 w 452692"/>
                    <a:gd name="connsiteY23" fmla="*/ 413919 h 441908"/>
                    <a:gd name="connsiteX24" fmla="*/ 281544 w 452692"/>
                    <a:gd name="connsiteY24" fmla="*/ 434335 h 441908"/>
                    <a:gd name="connsiteX25" fmla="*/ 223919 w 452692"/>
                    <a:gd name="connsiteY25" fmla="*/ 441826 h 441908"/>
                    <a:gd name="connsiteX26" fmla="*/ 223754 w 452692"/>
                    <a:gd name="connsiteY26" fmla="*/ 34822 h 441908"/>
                    <a:gd name="connsiteX27" fmla="*/ 148839 w 452692"/>
                    <a:gd name="connsiteY27" fmla="*/ 49311 h 441908"/>
                    <a:gd name="connsiteX28" fmla="*/ 88662 w 452692"/>
                    <a:gd name="connsiteY28" fmla="*/ 88991 h 441908"/>
                    <a:gd name="connsiteX29" fmla="*/ 48983 w 452692"/>
                    <a:gd name="connsiteY29" fmla="*/ 148016 h 441908"/>
                    <a:gd name="connsiteX30" fmla="*/ 34658 w 452692"/>
                    <a:gd name="connsiteY30" fmla="*/ 220872 h 441908"/>
                    <a:gd name="connsiteX31" fmla="*/ 49146 w 452692"/>
                    <a:gd name="connsiteY31" fmla="*/ 293975 h 441908"/>
                    <a:gd name="connsiteX32" fmla="*/ 88909 w 452692"/>
                    <a:gd name="connsiteY32" fmla="*/ 353165 h 441908"/>
                    <a:gd name="connsiteX33" fmla="*/ 148839 w 452692"/>
                    <a:gd name="connsiteY33" fmla="*/ 392762 h 441908"/>
                    <a:gd name="connsiteX34" fmla="*/ 223754 w 452692"/>
                    <a:gd name="connsiteY34" fmla="*/ 407250 h 441908"/>
                    <a:gd name="connsiteX35" fmla="*/ 272242 w 452692"/>
                    <a:gd name="connsiteY35" fmla="*/ 400994 h 441908"/>
                    <a:gd name="connsiteX36" fmla="*/ 315379 w 452692"/>
                    <a:gd name="connsiteY36" fmla="*/ 383624 h 441908"/>
                    <a:gd name="connsiteX37" fmla="*/ 351272 w 452692"/>
                    <a:gd name="connsiteY37" fmla="*/ 357857 h 441908"/>
                    <a:gd name="connsiteX38" fmla="*/ 378191 w 452692"/>
                    <a:gd name="connsiteY38" fmla="*/ 325916 h 441908"/>
                    <a:gd name="connsiteX39" fmla="*/ 397290 w 452692"/>
                    <a:gd name="connsiteY39" fmla="*/ 318507 h 441908"/>
                    <a:gd name="connsiteX40" fmla="*/ 410133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3 w 452692"/>
                    <a:gd name="connsiteY45" fmla="*/ 107843 h 441908"/>
                    <a:gd name="connsiteX46" fmla="*/ 397290 w 452692"/>
                    <a:gd name="connsiteY46" fmla="*/ 123896 h 441908"/>
                    <a:gd name="connsiteX47" fmla="*/ 378191 w 452692"/>
                    <a:gd name="connsiteY47" fmla="*/ 116487 h 441908"/>
                    <a:gd name="connsiteX48" fmla="*/ 351354 w 452692"/>
                    <a:gd name="connsiteY48" fmla="*/ 84298 h 441908"/>
                    <a:gd name="connsiteX49" fmla="*/ 315790 w 452692"/>
                    <a:gd name="connsiteY49" fmla="*/ 58449 h 441908"/>
                    <a:gd name="connsiteX50" fmla="*/ 272653 w 452692"/>
                    <a:gd name="connsiteY50" fmla="*/ 41079 h 441908"/>
                    <a:gd name="connsiteX51" fmla="*/ 223836 w 452692"/>
                    <a:gd name="connsiteY51" fmla="*/ 34822 h 441908"/>
                    <a:gd name="connsiteX52" fmla="*/ 227211 w 452692"/>
                    <a:gd name="connsiteY52" fmla="*/ 402640 h 441908"/>
                    <a:gd name="connsiteX53" fmla="*/ 156002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8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3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4 w 452692"/>
                    <a:gd name="connsiteY70" fmla="*/ 85369 h 441908"/>
                    <a:gd name="connsiteX71" fmla="*/ 122003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4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4" y="441909"/>
                      </a:moveTo>
                      <a:cubicBezTo>
                        <a:pt x="192306" y="441909"/>
                        <a:pt x="162587" y="436146"/>
                        <a:pt x="135422" y="424703"/>
                      </a:cubicBezTo>
                      <a:cubicBezTo>
                        <a:pt x="108255" y="413343"/>
                        <a:pt x="84381" y="397536"/>
                        <a:pt x="64458" y="377697"/>
                      </a:cubicBezTo>
                      <a:cubicBezTo>
                        <a:pt x="44454" y="357857"/>
                        <a:pt x="28566" y="334230"/>
                        <a:pt x="17205" y="307475"/>
                      </a:cubicBezTo>
                      <a:cubicBezTo>
                        <a:pt x="5763" y="280638"/>
                        <a:pt x="0" y="251496"/>
                        <a:pt x="0" y="220707"/>
                      </a:cubicBezTo>
                      <a:cubicBezTo>
                        <a:pt x="0" y="189919"/>
                        <a:pt x="5763" y="161270"/>
                        <a:pt x="17041" y="134433"/>
                      </a:cubicBezTo>
                      <a:cubicBezTo>
                        <a:pt x="28320" y="107596"/>
                        <a:pt x="44207" y="83969"/>
                        <a:pt x="64377" y="64130"/>
                      </a:cubicBezTo>
                      <a:cubicBezTo>
                        <a:pt x="84463" y="44372"/>
                        <a:pt x="108337" y="28566"/>
                        <a:pt x="135503" y="17205"/>
                      </a:cubicBezTo>
                      <a:cubicBezTo>
                        <a:pt x="162752" y="5762"/>
                        <a:pt x="192471" y="0"/>
                        <a:pt x="223919" y="0"/>
                      </a:cubicBezTo>
                      <a:cubicBezTo>
                        <a:pt x="244170" y="0"/>
                        <a:pt x="263680" y="2552"/>
                        <a:pt x="281873" y="7491"/>
                      </a:cubicBezTo>
                      <a:cubicBezTo>
                        <a:pt x="299902" y="12431"/>
                        <a:pt x="317025" y="19263"/>
                        <a:pt x="332667" y="27907"/>
                      </a:cubicBezTo>
                      <a:cubicBezTo>
                        <a:pt x="348390" y="36551"/>
                        <a:pt x="362715" y="47006"/>
                        <a:pt x="375309" y="58943"/>
                      </a:cubicBezTo>
                      <a:cubicBezTo>
                        <a:pt x="376051" y="59684"/>
                        <a:pt x="376791" y="60342"/>
                        <a:pt x="377532" y="61083"/>
                      </a:cubicBezTo>
                      <a:lnTo>
                        <a:pt x="379014" y="26919"/>
                      </a:lnTo>
                      <a:cubicBezTo>
                        <a:pt x="379425" y="17617"/>
                        <a:pt x="387082" y="10290"/>
                        <a:pt x="396384" y="10290"/>
                      </a:cubicBezTo>
                      <a:lnTo>
                        <a:pt x="435323" y="10290"/>
                      </a:lnTo>
                      <a:cubicBezTo>
                        <a:pt x="444873" y="10290"/>
                        <a:pt x="452693" y="18029"/>
                        <a:pt x="452693" y="27660"/>
                      </a:cubicBezTo>
                      <a:lnTo>
                        <a:pt x="452693" y="414166"/>
                      </a:lnTo>
                      <a:cubicBezTo>
                        <a:pt x="452693" y="423715"/>
                        <a:pt x="444955" y="431536"/>
                        <a:pt x="435323" y="431536"/>
                      </a:cubicBezTo>
                      <a:lnTo>
                        <a:pt x="396384" y="431536"/>
                      </a:lnTo>
                      <a:cubicBezTo>
                        <a:pt x="387082" y="431536"/>
                        <a:pt x="379425" y="424209"/>
                        <a:pt x="379014" y="414907"/>
                      </a:cubicBezTo>
                      <a:lnTo>
                        <a:pt x="377532" y="380825"/>
                      </a:lnTo>
                      <a:cubicBezTo>
                        <a:pt x="376709" y="381648"/>
                        <a:pt x="375804" y="382472"/>
                        <a:pt x="374981" y="383212"/>
                      </a:cubicBezTo>
                      <a:cubicBezTo>
                        <a:pt x="362303" y="394902"/>
                        <a:pt x="347978" y="405192"/>
                        <a:pt x="332337" y="413919"/>
                      </a:cubicBezTo>
                      <a:cubicBezTo>
                        <a:pt x="316695" y="422563"/>
                        <a:pt x="299573" y="429478"/>
                        <a:pt x="281544" y="434335"/>
                      </a:cubicBezTo>
                      <a:cubicBezTo>
                        <a:pt x="263350" y="439274"/>
                        <a:pt x="243922" y="441826"/>
                        <a:pt x="223919" y="441826"/>
                      </a:cubicBezTo>
                      <a:close/>
                      <a:moveTo>
                        <a:pt x="223754" y="34822"/>
                      </a:moveTo>
                      <a:cubicBezTo>
                        <a:pt x="196999" y="34822"/>
                        <a:pt x="171725" y="39680"/>
                        <a:pt x="148839" y="49311"/>
                      </a:cubicBezTo>
                      <a:cubicBezTo>
                        <a:pt x="125789" y="58943"/>
                        <a:pt x="105538" y="72279"/>
                        <a:pt x="88662" y="88991"/>
                      </a:cubicBezTo>
                      <a:cubicBezTo>
                        <a:pt x="71785" y="105620"/>
                        <a:pt x="58449" y="125460"/>
                        <a:pt x="48983" y="148016"/>
                      </a:cubicBezTo>
                      <a:cubicBezTo>
                        <a:pt x="39515" y="170573"/>
                        <a:pt x="34658" y="195105"/>
                        <a:pt x="34658" y="220872"/>
                      </a:cubicBezTo>
                      <a:cubicBezTo>
                        <a:pt x="34658" y="246639"/>
                        <a:pt x="39515" y="271500"/>
                        <a:pt x="49146" y="293975"/>
                      </a:cubicBezTo>
                      <a:cubicBezTo>
                        <a:pt x="58779" y="316614"/>
                        <a:pt x="72115" y="336536"/>
                        <a:pt x="88909" y="353165"/>
                      </a:cubicBezTo>
                      <a:cubicBezTo>
                        <a:pt x="105702" y="369794"/>
                        <a:pt x="125789" y="383130"/>
                        <a:pt x="148839" y="392762"/>
                      </a:cubicBezTo>
                      <a:cubicBezTo>
                        <a:pt x="171808" y="402394"/>
                        <a:pt x="196999" y="407250"/>
                        <a:pt x="223754" y="407250"/>
                      </a:cubicBezTo>
                      <a:cubicBezTo>
                        <a:pt x="240712" y="407250"/>
                        <a:pt x="257011" y="405111"/>
                        <a:pt x="272242" y="400994"/>
                      </a:cubicBezTo>
                      <a:cubicBezTo>
                        <a:pt x="287636" y="396796"/>
                        <a:pt x="302125" y="390951"/>
                        <a:pt x="315379" y="383624"/>
                      </a:cubicBezTo>
                      <a:cubicBezTo>
                        <a:pt x="328550" y="376298"/>
                        <a:pt x="340652" y="367653"/>
                        <a:pt x="351272" y="357857"/>
                      </a:cubicBezTo>
                      <a:cubicBezTo>
                        <a:pt x="361809" y="348143"/>
                        <a:pt x="370864" y="337359"/>
                        <a:pt x="378191" y="325916"/>
                      </a:cubicBezTo>
                      <a:cubicBezTo>
                        <a:pt x="382307" y="319577"/>
                        <a:pt x="390045" y="316531"/>
                        <a:pt x="397290" y="318507"/>
                      </a:cubicBezTo>
                      <a:cubicBezTo>
                        <a:pt x="404617" y="320482"/>
                        <a:pt x="409803" y="326986"/>
                        <a:pt x="410133" y="334560"/>
                      </a:cubicBezTo>
                      <a:lnTo>
                        <a:pt x="412849" y="396960"/>
                      </a:lnTo>
                      <a:lnTo>
                        <a:pt x="417788" y="396960"/>
                      </a:lnTo>
                      <a:lnTo>
                        <a:pt x="417788" y="45113"/>
                      </a:lnTo>
                      <a:lnTo>
                        <a:pt x="412849" y="45113"/>
                      </a:lnTo>
                      <a:lnTo>
                        <a:pt x="410133" y="107843"/>
                      </a:lnTo>
                      <a:cubicBezTo>
                        <a:pt x="409803" y="115416"/>
                        <a:pt x="404617" y="121920"/>
                        <a:pt x="397290" y="123896"/>
                      </a:cubicBezTo>
                      <a:cubicBezTo>
                        <a:pt x="390045" y="125872"/>
                        <a:pt x="382225" y="122825"/>
                        <a:pt x="378191" y="116487"/>
                      </a:cubicBezTo>
                      <a:cubicBezTo>
                        <a:pt x="370864" y="105044"/>
                        <a:pt x="361809" y="94177"/>
                        <a:pt x="351354" y="84298"/>
                      </a:cubicBezTo>
                      <a:cubicBezTo>
                        <a:pt x="340899" y="74420"/>
                        <a:pt x="328961" y="65693"/>
                        <a:pt x="315790" y="58449"/>
                      </a:cubicBezTo>
                      <a:cubicBezTo>
                        <a:pt x="302536" y="51122"/>
                        <a:pt x="288047" y="45278"/>
                        <a:pt x="272653" y="41079"/>
                      </a:cubicBezTo>
                      <a:cubicBezTo>
                        <a:pt x="257423" y="36963"/>
                        <a:pt x="240959" y="34822"/>
                        <a:pt x="223836" y="34822"/>
                      </a:cubicBezTo>
                      <a:close/>
                      <a:moveTo>
                        <a:pt x="227211" y="402640"/>
                      </a:moveTo>
                      <a:cubicBezTo>
                        <a:pt x="202103" y="402640"/>
                        <a:pt x="178147" y="397948"/>
                        <a:pt x="156002" y="388728"/>
                      </a:cubicBezTo>
                      <a:cubicBezTo>
                        <a:pt x="133939" y="379508"/>
                        <a:pt x="114429" y="366665"/>
                        <a:pt x="97882" y="350612"/>
                      </a:cubicBezTo>
                      <a:cubicBezTo>
                        <a:pt x="81335" y="334477"/>
                        <a:pt x="68081" y="315049"/>
                        <a:pt x="58531" y="292986"/>
                      </a:cubicBezTo>
                      <a:cubicBezTo>
                        <a:pt x="48983" y="270760"/>
                        <a:pt x="44125" y="246557"/>
                        <a:pt x="44125" y="220872"/>
                      </a:cubicBezTo>
                      <a:cubicBezTo>
                        <a:pt x="44125" y="195187"/>
                        <a:pt x="48983" y="170985"/>
                        <a:pt x="58531" y="148922"/>
                      </a:cubicBezTo>
                      <a:cubicBezTo>
                        <a:pt x="67999" y="127024"/>
                        <a:pt x="81170" y="107678"/>
                        <a:pt x="97552" y="91543"/>
                      </a:cubicBezTo>
                      <a:cubicBezTo>
                        <a:pt x="114017" y="75408"/>
                        <a:pt x="133527" y="62565"/>
                        <a:pt x="155755" y="53345"/>
                      </a:cubicBezTo>
                      <a:cubicBezTo>
                        <a:pt x="177982" y="44125"/>
                        <a:pt x="202020" y="39433"/>
                        <a:pt x="227128" y="39433"/>
                      </a:cubicBezTo>
                      <a:cubicBezTo>
                        <a:pt x="252237" y="39433"/>
                        <a:pt x="276193" y="44125"/>
                        <a:pt x="298338" y="53345"/>
                      </a:cubicBezTo>
                      <a:cubicBezTo>
                        <a:pt x="320401" y="62565"/>
                        <a:pt x="339911" y="75408"/>
                        <a:pt x="356458" y="91460"/>
                      </a:cubicBezTo>
                      <a:cubicBezTo>
                        <a:pt x="373005" y="107596"/>
                        <a:pt x="386259" y="126859"/>
                        <a:pt x="395890" y="148840"/>
                      </a:cubicBezTo>
                      <a:cubicBezTo>
                        <a:pt x="405604" y="170902"/>
                        <a:pt x="410544" y="195187"/>
                        <a:pt x="410544" y="220872"/>
                      </a:cubicBezTo>
                      <a:cubicBezTo>
                        <a:pt x="410544" y="246557"/>
                        <a:pt x="405687" y="271171"/>
                        <a:pt x="396137" y="293234"/>
                      </a:cubicBezTo>
                      <a:cubicBezTo>
                        <a:pt x="386670" y="315131"/>
                        <a:pt x="373334" y="334560"/>
                        <a:pt x="356623" y="350860"/>
                      </a:cubicBezTo>
                      <a:cubicBezTo>
                        <a:pt x="339911" y="367159"/>
                        <a:pt x="320318" y="380002"/>
                        <a:pt x="298255" y="389057"/>
                      </a:cubicBezTo>
                      <a:cubicBezTo>
                        <a:pt x="276193" y="398113"/>
                        <a:pt x="252237" y="402723"/>
                        <a:pt x="227128" y="402723"/>
                      </a:cubicBezTo>
                      <a:close/>
                      <a:moveTo>
                        <a:pt x="227211" y="74090"/>
                      </a:moveTo>
                      <a:cubicBezTo>
                        <a:pt x="206712" y="74090"/>
                        <a:pt x="187202" y="77877"/>
                        <a:pt x="169174" y="85369"/>
                      </a:cubicBezTo>
                      <a:cubicBezTo>
                        <a:pt x="151144" y="92860"/>
                        <a:pt x="135257" y="103233"/>
                        <a:pt x="122003" y="116240"/>
                      </a:cubicBezTo>
                      <a:cubicBezTo>
                        <a:pt x="108830" y="129247"/>
                        <a:pt x="98211" y="144888"/>
                        <a:pt x="90473" y="162670"/>
                      </a:cubicBezTo>
                      <a:cubicBezTo>
                        <a:pt x="82817" y="180369"/>
                        <a:pt x="78947" y="199962"/>
                        <a:pt x="78947" y="220872"/>
                      </a:cubicBezTo>
                      <a:cubicBezTo>
                        <a:pt x="78947" y="241782"/>
                        <a:pt x="82817" y="261457"/>
                        <a:pt x="90473" y="279239"/>
                      </a:cubicBezTo>
                      <a:cubicBezTo>
                        <a:pt x="98211" y="297103"/>
                        <a:pt x="108830" y="312827"/>
                        <a:pt x="122167" y="325751"/>
                      </a:cubicBezTo>
                      <a:cubicBezTo>
                        <a:pt x="135503" y="338758"/>
                        <a:pt x="151392" y="349213"/>
                        <a:pt x="169420" y="356705"/>
                      </a:cubicBezTo>
                      <a:cubicBezTo>
                        <a:pt x="187284" y="364196"/>
                        <a:pt x="206712" y="367983"/>
                        <a:pt x="227211" y="367983"/>
                      </a:cubicBezTo>
                      <a:cubicBezTo>
                        <a:pt x="247709" y="367983"/>
                        <a:pt x="267219" y="364278"/>
                        <a:pt x="285084" y="356869"/>
                      </a:cubicBezTo>
                      <a:cubicBezTo>
                        <a:pt x="303031" y="349460"/>
                        <a:pt x="318918" y="339087"/>
                        <a:pt x="332419" y="325916"/>
                      </a:cubicBezTo>
                      <a:cubicBezTo>
                        <a:pt x="345838" y="312827"/>
                        <a:pt x="356623" y="297103"/>
                        <a:pt x="364278" y="279403"/>
                      </a:cubicBezTo>
                      <a:cubicBezTo>
                        <a:pt x="371935" y="261704"/>
                        <a:pt x="375804" y="242029"/>
                        <a:pt x="375804" y="220872"/>
                      </a:cubicBezTo>
                      <a:cubicBezTo>
                        <a:pt x="375804" y="199715"/>
                        <a:pt x="371852" y="180451"/>
                        <a:pt x="364113" y="162834"/>
                      </a:cubicBezTo>
                      <a:cubicBezTo>
                        <a:pt x="356293" y="145053"/>
                        <a:pt x="345591" y="129411"/>
                        <a:pt x="332255" y="116404"/>
                      </a:cubicBezTo>
                      <a:cubicBezTo>
                        <a:pt x="318918" y="103397"/>
                        <a:pt x="303031" y="92942"/>
                        <a:pt x="285001" y="85451"/>
                      </a:cubicBezTo>
                      <a:cubicBezTo>
                        <a:pt x="267138" y="77960"/>
                        <a:pt x="247709" y="74173"/>
                        <a:pt x="227211" y="74173"/>
                      </a:cubicBezTo>
                      <a:close/>
                    </a:path>
                  </a:pathLst>
                </a:custGeom>
                <a:grpFill/>
                <a:ln w="8232" cap="flat">
                  <a:noFill/>
                  <a:prstDash val="solid"/>
                  <a:miter/>
                </a:ln>
              </p:spPr>
              <p:txBody>
                <a:bodyPr rtlCol="0" anchor="ctr"/>
                <a:lstStyle/>
                <a:p>
                  <a:endParaRPr lang="en-US"/>
                </a:p>
              </p:txBody>
            </p:sp>
          </p:grpSp>
        </p:grpSp>
      </p:grpSp>
      <p:sp>
        <p:nvSpPr>
          <p:cNvPr id="221" name="CaixaDeTexto 220">
            <a:extLst>
              <a:ext uri="{FF2B5EF4-FFF2-40B4-BE49-F238E27FC236}">
                <a16:creationId xmlns:a16="http://schemas.microsoft.com/office/drawing/2014/main" id="{CD824BE0-2E9E-4E78-E3DA-E469750C2AD2}"/>
              </a:ext>
            </a:extLst>
          </p:cNvPr>
          <p:cNvSpPr txBox="1"/>
          <p:nvPr/>
        </p:nvSpPr>
        <p:spPr>
          <a:xfrm>
            <a:off x="4419600" y="987623"/>
            <a:ext cx="3352800" cy="307777"/>
          </a:xfrm>
          <a:prstGeom prst="rect">
            <a:avLst/>
          </a:prstGeom>
          <a:noFill/>
        </p:spPr>
        <p:txBody>
          <a:bodyPr wrap="square" rtlCol="0">
            <a:spAutoFit/>
          </a:bodyPr>
          <a:lstStyle/>
          <a:p>
            <a:pPr algn="ctr"/>
            <a:r>
              <a:rPr lang="pt-BR" sz="1400" spc="300" dirty="0">
                <a:solidFill>
                  <a:schemeClr val="bg1"/>
                </a:solidFill>
                <a:latin typeface="Montserrat" panose="02000505000000020004" pitchFamily="2" charset="0"/>
              </a:rPr>
              <a:t>SLIDE DE CAPA</a:t>
            </a:r>
            <a:endParaRPr lang="pt-BR" sz="1800" i="0" spc="300" dirty="0">
              <a:solidFill>
                <a:schemeClr val="bg1"/>
              </a:solidFill>
              <a:effectLst/>
              <a:latin typeface="Montserrat" panose="02000505000000020004" pitchFamily="2" charset="0"/>
            </a:endParaRPr>
          </a:p>
        </p:txBody>
      </p:sp>
      <p:sp>
        <p:nvSpPr>
          <p:cNvPr id="222" name="Retângulo 221">
            <a:extLst>
              <a:ext uri="{FF2B5EF4-FFF2-40B4-BE49-F238E27FC236}">
                <a16:creationId xmlns:a16="http://schemas.microsoft.com/office/drawing/2014/main" id="{47E93D03-1695-A6C3-95F5-502F65EEA985}"/>
              </a:ext>
            </a:extLst>
          </p:cNvPr>
          <p:cNvSpPr/>
          <p:nvPr/>
        </p:nvSpPr>
        <p:spPr>
          <a:xfrm>
            <a:off x="4381500" y="946299"/>
            <a:ext cx="3429000" cy="381000"/>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4" name="TextBox 6">
            <a:extLst>
              <a:ext uri="{FF2B5EF4-FFF2-40B4-BE49-F238E27FC236}">
                <a16:creationId xmlns:a16="http://schemas.microsoft.com/office/drawing/2014/main" id="{41820FDF-B356-687C-2044-9E5E8FCB2B5A}"/>
              </a:ext>
            </a:extLst>
          </p:cNvPr>
          <p:cNvSpPr txBox="1"/>
          <p:nvPr/>
        </p:nvSpPr>
        <p:spPr>
          <a:xfrm>
            <a:off x="1507582" y="2344088"/>
            <a:ext cx="9176837" cy="2169825"/>
          </a:xfrm>
          <a:prstGeom prst="rect">
            <a:avLst/>
          </a:prstGeom>
        </p:spPr>
        <p:txBody>
          <a:bodyPr lIns="0" tIns="0" rIns="0" bIns="0" rtlCol="0" anchor="ctr">
            <a:spAutoFit/>
          </a:bodyPr>
          <a:lstStyle/>
          <a:p>
            <a:pPr algn="ctr">
              <a:lnSpc>
                <a:spcPct val="150000"/>
              </a:lnSpc>
            </a:pPr>
            <a:r>
              <a:rPr lang="pt-BR" sz="2400" spc="300" dirty="0">
                <a:solidFill>
                  <a:schemeClr val="bg1"/>
                </a:solidFill>
                <a:latin typeface="Rajdhani" panose="02000000000000000000" pitchFamily="2" charset="0"/>
                <a:ea typeface="Montserrat Medium"/>
                <a:cs typeface="Rajdhani" panose="02000000000000000000" pitchFamily="2" charset="0"/>
                <a:sym typeface="Montserrat Medium"/>
              </a:rPr>
              <a:t>LOREM IPSUM DOLOR SIT AMET, CONSECTETUR ADIPISCING ELIT. DONEC NUNC DIAM, TRISTIQUE QUIS TELLUS EGET, MOLESTIE FINIBUS MAURIS. CRAS ACCUMSAN SAPIEN A PURUS AUCTOR ACCUMSAN.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7E394-1AA5-63D3-7970-3BA393FB6CE2}"/>
            </a:ext>
          </a:extLst>
        </p:cNvPr>
        <p:cNvGrpSpPr/>
        <p:nvPr/>
      </p:nvGrpSpPr>
      <p:grpSpPr>
        <a:xfrm>
          <a:off x="0" y="0"/>
          <a:ext cx="0" cy="0"/>
          <a:chOff x="0" y="0"/>
          <a:chExt cx="0" cy="0"/>
        </a:xfrm>
      </p:grpSpPr>
      <p:pic>
        <p:nvPicPr>
          <p:cNvPr id="12" name="Imagem 11">
            <a:extLst>
              <a:ext uri="{FF2B5EF4-FFF2-40B4-BE49-F238E27FC236}">
                <a16:creationId xmlns:a16="http://schemas.microsoft.com/office/drawing/2014/main" id="{53973C27-AB0A-8BD1-6664-65533269BAB0}"/>
              </a:ext>
            </a:extLst>
          </p:cNvPr>
          <p:cNvPicPr>
            <a:picLocks noGrp="1" noRot="1" noChangeAspect="1" noMove="1" noResize="1" noEditPoints="1" noAdjustHandles="1" noChangeArrowheads="1" noChangeShapeType="1" noCrop="1"/>
          </p:cNvPicPr>
          <p:nvPr/>
        </p:nvPicPr>
        <p:blipFill>
          <a:blip r:embed="rId3">
            <a:alphaModFix amt="70000"/>
          </a:blip>
          <a:srcRect/>
          <a:stretch/>
        </p:blipFill>
        <p:spPr>
          <a:xfrm>
            <a:off x="0" y="6350"/>
            <a:ext cx="12192000" cy="6845299"/>
          </a:xfrm>
          <a:prstGeom prst="rect">
            <a:avLst/>
          </a:prstGeom>
        </p:spPr>
      </p:pic>
      <p:sp>
        <p:nvSpPr>
          <p:cNvPr id="5" name="Retângulo 4">
            <a:extLst>
              <a:ext uri="{FF2B5EF4-FFF2-40B4-BE49-F238E27FC236}">
                <a16:creationId xmlns:a16="http://schemas.microsoft.com/office/drawing/2014/main" id="{F1195F4C-14E8-CCA9-1E7C-C879513FB3D2}"/>
              </a:ext>
            </a:extLst>
          </p:cNvPr>
          <p:cNvSpPr>
            <a:spLocks noGrp="1" noRot="1" noMove="1" noResize="1" noEditPoints="1" noAdjustHandles="1" noChangeArrowheads="1" noChangeShapeType="1"/>
          </p:cNvSpPr>
          <p:nvPr/>
        </p:nvSpPr>
        <p:spPr>
          <a:xfrm rot="10800000">
            <a:off x="-6" y="0"/>
            <a:ext cx="9677405" cy="6858000"/>
          </a:xfrm>
          <a:prstGeom prst="rect">
            <a:avLst/>
          </a:prstGeom>
          <a:gradFill flip="none" rotWithShape="1">
            <a:gsLst>
              <a:gs pos="0">
                <a:schemeClr val="bg1">
                  <a:alpha val="35000"/>
                </a:schemeClr>
              </a:gs>
              <a:gs pos="100000">
                <a:schemeClr val="bg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58" name="Agrupar 257">
            <a:extLst>
              <a:ext uri="{FF2B5EF4-FFF2-40B4-BE49-F238E27FC236}">
                <a16:creationId xmlns:a16="http://schemas.microsoft.com/office/drawing/2014/main" id="{A9AE0560-2563-B201-CDBC-40BE89EC4489}"/>
              </a:ext>
            </a:extLst>
          </p:cNvPr>
          <p:cNvGrpSpPr/>
          <p:nvPr/>
        </p:nvGrpSpPr>
        <p:grpSpPr>
          <a:xfrm>
            <a:off x="726377" y="244475"/>
            <a:ext cx="10867413" cy="6454313"/>
            <a:chOff x="726377" y="244475"/>
            <a:chExt cx="10867413" cy="6454313"/>
          </a:xfrm>
        </p:grpSpPr>
        <p:grpSp>
          <p:nvGrpSpPr>
            <p:cNvPr id="39" name="Agrupar 38">
              <a:extLst>
                <a:ext uri="{FF2B5EF4-FFF2-40B4-BE49-F238E27FC236}">
                  <a16:creationId xmlns:a16="http://schemas.microsoft.com/office/drawing/2014/main" id="{6E74CDBD-55B2-D4E8-D752-0AF72C179CB0}"/>
                </a:ext>
              </a:extLst>
            </p:cNvPr>
            <p:cNvGrpSpPr/>
            <p:nvPr/>
          </p:nvGrpSpPr>
          <p:grpSpPr>
            <a:xfrm>
              <a:off x="726461" y="6421789"/>
              <a:ext cx="10867329" cy="276999"/>
              <a:chOff x="849581" y="6421789"/>
              <a:chExt cx="10867329" cy="276999"/>
            </a:xfrm>
          </p:grpSpPr>
          <p:sp>
            <p:nvSpPr>
              <p:cNvPr id="180" name="CaixaDeTexto 179">
                <a:extLst>
                  <a:ext uri="{FF2B5EF4-FFF2-40B4-BE49-F238E27FC236}">
                    <a16:creationId xmlns:a16="http://schemas.microsoft.com/office/drawing/2014/main" id="{DA6C5C6F-18B6-6CD0-E947-C9436285B05B}"/>
                  </a:ext>
                </a:extLst>
              </p:cNvPr>
              <p:cNvSpPr txBox="1"/>
              <p:nvPr/>
            </p:nvSpPr>
            <p:spPr>
              <a:xfrm>
                <a:off x="10305278" y="6421789"/>
                <a:ext cx="1411632" cy="276999"/>
              </a:xfrm>
              <a:prstGeom prst="rect">
                <a:avLst/>
              </a:prstGeom>
              <a:noFill/>
            </p:spPr>
            <p:txBody>
              <a:bodyPr wrap="square" rtlCol="0">
                <a:spAutoFit/>
              </a:bodyPr>
              <a:lstStyle/>
              <a:p>
                <a:r>
                  <a:rPr lang="pt-BR" sz="1200" dirty="0">
                    <a:solidFill>
                      <a:srgbClr val="0066A3"/>
                    </a:solidFill>
                    <a:latin typeface="Montserrat" panose="02000505000000020004" pitchFamily="2" charset="0"/>
                  </a:rPr>
                  <a:t>inspand.com.br</a:t>
                </a:r>
                <a:endParaRPr lang="pt-BR" sz="1200" i="0" dirty="0">
                  <a:solidFill>
                    <a:srgbClr val="0066A3"/>
                  </a:solidFill>
                  <a:effectLst/>
                  <a:latin typeface="Montserrat" panose="02000505000000020004" pitchFamily="2" charset="0"/>
                </a:endParaRPr>
              </a:p>
            </p:txBody>
          </p:sp>
          <p:cxnSp>
            <p:nvCxnSpPr>
              <p:cNvPr id="181" name="Conector reto 180">
                <a:extLst>
                  <a:ext uri="{FF2B5EF4-FFF2-40B4-BE49-F238E27FC236}">
                    <a16:creationId xmlns:a16="http://schemas.microsoft.com/office/drawing/2014/main" id="{8F7E4EFC-4444-F358-777B-233146B45B50}"/>
                  </a:ext>
                </a:extLst>
              </p:cNvPr>
              <p:cNvCxnSpPr>
                <a:cxnSpLocks/>
              </p:cNvCxnSpPr>
              <p:nvPr/>
            </p:nvCxnSpPr>
            <p:spPr>
              <a:xfrm>
                <a:off x="849581" y="6612147"/>
                <a:ext cx="9515019" cy="0"/>
              </a:xfrm>
              <a:prstGeom prst="line">
                <a:avLst/>
              </a:prstGeom>
              <a:ln w="12700">
                <a:solidFill>
                  <a:srgbClr val="0066A3"/>
                </a:solidFill>
              </a:ln>
            </p:spPr>
            <p:style>
              <a:lnRef idx="1">
                <a:schemeClr val="accent1"/>
              </a:lnRef>
              <a:fillRef idx="0">
                <a:schemeClr val="accent1"/>
              </a:fillRef>
              <a:effectRef idx="0">
                <a:schemeClr val="accent1"/>
              </a:effectRef>
              <a:fontRef idx="minor">
                <a:schemeClr val="tx1"/>
              </a:fontRef>
            </p:style>
          </p:cxnSp>
        </p:grpSp>
        <p:grpSp>
          <p:nvGrpSpPr>
            <p:cNvPr id="48" name="Agrupar 47">
              <a:extLst>
                <a:ext uri="{FF2B5EF4-FFF2-40B4-BE49-F238E27FC236}">
                  <a16:creationId xmlns:a16="http://schemas.microsoft.com/office/drawing/2014/main" id="{A66C4171-1E3B-7CE4-0630-EFAAD3853822}"/>
                </a:ext>
              </a:extLst>
            </p:cNvPr>
            <p:cNvGrpSpPr/>
            <p:nvPr/>
          </p:nvGrpSpPr>
          <p:grpSpPr>
            <a:xfrm>
              <a:off x="726377" y="244475"/>
              <a:ext cx="978596" cy="377799"/>
              <a:chOff x="0" y="1074564"/>
              <a:chExt cx="12189694" cy="4705985"/>
            </a:xfrm>
          </p:grpSpPr>
          <p:grpSp>
            <p:nvGrpSpPr>
              <p:cNvPr id="51" name="Gráfico 23">
                <a:extLst>
                  <a:ext uri="{FF2B5EF4-FFF2-40B4-BE49-F238E27FC236}">
                    <a16:creationId xmlns:a16="http://schemas.microsoft.com/office/drawing/2014/main" id="{C09A39D7-27E5-7B70-77B6-705DD7EDB45D}"/>
                  </a:ext>
                </a:extLst>
              </p:cNvPr>
              <p:cNvGrpSpPr/>
              <p:nvPr/>
            </p:nvGrpSpPr>
            <p:grpSpPr>
              <a:xfrm>
                <a:off x="4692" y="1074564"/>
                <a:ext cx="12185002" cy="3514692"/>
                <a:chOff x="4692" y="1074564"/>
                <a:chExt cx="12185002" cy="3514692"/>
              </a:xfrm>
              <a:solidFill>
                <a:srgbClr val="0066A3"/>
              </a:solidFill>
            </p:grpSpPr>
            <p:sp>
              <p:nvSpPr>
                <p:cNvPr id="174" name="Forma Livre: Forma 173">
                  <a:extLst>
                    <a:ext uri="{FF2B5EF4-FFF2-40B4-BE49-F238E27FC236}">
                      <a16:creationId xmlns:a16="http://schemas.microsoft.com/office/drawing/2014/main" id="{415E8C0A-AA22-C23A-BDCB-DF142887F8A6}"/>
                    </a:ext>
                  </a:extLst>
                </p:cNvPr>
                <p:cNvSpPr/>
                <p:nvPr/>
              </p:nvSpPr>
              <p:spPr>
                <a:xfrm>
                  <a:off x="698508" y="1084365"/>
                  <a:ext cx="4241103" cy="3504891"/>
                </a:xfrm>
                <a:custGeom>
                  <a:avLst/>
                  <a:gdLst>
                    <a:gd name="connsiteX0" fmla="*/ 4075141 w 4241103"/>
                    <a:gd name="connsiteY0" fmla="*/ 148510 h 3504891"/>
                    <a:gd name="connsiteX1" fmla="*/ 3709793 w 4241103"/>
                    <a:gd name="connsiteY1" fmla="*/ 165 h 3504891"/>
                    <a:gd name="connsiteX2" fmla="*/ 3708558 w 4241103"/>
                    <a:gd name="connsiteY2" fmla="*/ 165 h 3504891"/>
                    <a:gd name="connsiteX3" fmla="*/ 3707570 w 4241103"/>
                    <a:gd name="connsiteY3" fmla="*/ 82 h 3504891"/>
                    <a:gd name="connsiteX4" fmla="*/ 3706582 w 4241103"/>
                    <a:gd name="connsiteY4" fmla="*/ 82 h 3504891"/>
                    <a:gd name="connsiteX5" fmla="*/ 3705265 w 4241103"/>
                    <a:gd name="connsiteY5" fmla="*/ 82 h 3504891"/>
                    <a:gd name="connsiteX6" fmla="*/ 3317607 w 4241103"/>
                    <a:gd name="connsiteY6" fmla="*/ 152462 h 3504891"/>
                    <a:gd name="connsiteX7" fmla="*/ 3158395 w 4241103"/>
                    <a:gd name="connsiteY7" fmla="*/ 502416 h 3504891"/>
                    <a:gd name="connsiteX8" fmla="*/ 3158395 w 4241103"/>
                    <a:gd name="connsiteY8" fmla="*/ 503568 h 3504891"/>
                    <a:gd name="connsiteX9" fmla="*/ 3158313 w 4241103"/>
                    <a:gd name="connsiteY9" fmla="*/ 504392 h 3504891"/>
                    <a:gd name="connsiteX10" fmla="*/ 3158313 w 4241103"/>
                    <a:gd name="connsiteY10" fmla="*/ 505215 h 3504891"/>
                    <a:gd name="connsiteX11" fmla="*/ 3159794 w 4241103"/>
                    <a:gd name="connsiteY11" fmla="*/ 1230231 h 3504891"/>
                    <a:gd name="connsiteX12" fmla="*/ 3159794 w 4241103"/>
                    <a:gd name="connsiteY12" fmla="*/ 1230808 h 3504891"/>
                    <a:gd name="connsiteX13" fmla="*/ 3159794 w 4241103"/>
                    <a:gd name="connsiteY13" fmla="*/ 1231384 h 3504891"/>
                    <a:gd name="connsiteX14" fmla="*/ 3159794 w 4241103"/>
                    <a:gd name="connsiteY14" fmla="*/ 1234101 h 3504891"/>
                    <a:gd name="connsiteX15" fmla="*/ 3159877 w 4241103"/>
                    <a:gd name="connsiteY15" fmla="*/ 1234595 h 3504891"/>
                    <a:gd name="connsiteX16" fmla="*/ 3159877 w 4241103"/>
                    <a:gd name="connsiteY16" fmla="*/ 1235088 h 3504891"/>
                    <a:gd name="connsiteX17" fmla="*/ 3553462 w 4241103"/>
                    <a:gd name="connsiteY17" fmla="*/ 1882392 h 3504891"/>
                    <a:gd name="connsiteX18" fmla="*/ 3553791 w 4241103"/>
                    <a:gd name="connsiteY18" fmla="*/ 1882639 h 3504891"/>
                    <a:gd name="connsiteX19" fmla="*/ 3554121 w 4241103"/>
                    <a:gd name="connsiteY19" fmla="*/ 1882886 h 3504891"/>
                    <a:gd name="connsiteX20" fmla="*/ 3555767 w 4241103"/>
                    <a:gd name="connsiteY20" fmla="*/ 1884039 h 3504891"/>
                    <a:gd name="connsiteX21" fmla="*/ 3556096 w 4241103"/>
                    <a:gd name="connsiteY21" fmla="*/ 1884286 h 3504891"/>
                    <a:gd name="connsiteX22" fmla="*/ 3556425 w 4241103"/>
                    <a:gd name="connsiteY22" fmla="*/ 1884533 h 3504891"/>
                    <a:gd name="connsiteX23" fmla="*/ 3843732 w 4241103"/>
                    <a:gd name="connsiteY23" fmla="*/ 2323807 h 3504891"/>
                    <a:gd name="connsiteX24" fmla="*/ 3843732 w 4241103"/>
                    <a:gd name="connsiteY24" fmla="*/ 2626343 h 3504891"/>
                    <a:gd name="connsiteX25" fmla="*/ 3312997 w 4241103"/>
                    <a:gd name="connsiteY25" fmla="*/ 3135263 h 3504891"/>
                    <a:gd name="connsiteX26" fmla="*/ 2813051 w 4241103"/>
                    <a:gd name="connsiteY26" fmla="*/ 2657708 h 3504891"/>
                    <a:gd name="connsiteX27" fmla="*/ 2812804 w 4241103"/>
                    <a:gd name="connsiteY27" fmla="*/ 2475528 h 3504891"/>
                    <a:gd name="connsiteX28" fmla="*/ 2808029 w 4241103"/>
                    <a:gd name="connsiteY28" fmla="*/ 1330665 h 3504891"/>
                    <a:gd name="connsiteX29" fmla="*/ 2808029 w 4241103"/>
                    <a:gd name="connsiteY29" fmla="*/ 1330007 h 3504891"/>
                    <a:gd name="connsiteX30" fmla="*/ 2808029 w 4241103"/>
                    <a:gd name="connsiteY30" fmla="*/ 1329348 h 3504891"/>
                    <a:gd name="connsiteX31" fmla="*/ 2807865 w 4241103"/>
                    <a:gd name="connsiteY31" fmla="*/ 1326055 h 3504891"/>
                    <a:gd name="connsiteX32" fmla="*/ 2807865 w 4241103"/>
                    <a:gd name="connsiteY32" fmla="*/ 1325397 h 3504891"/>
                    <a:gd name="connsiteX33" fmla="*/ 2807782 w 4241103"/>
                    <a:gd name="connsiteY33" fmla="*/ 1324738 h 3504891"/>
                    <a:gd name="connsiteX34" fmla="*/ 2388019 w 4241103"/>
                    <a:gd name="connsiteY34" fmla="*/ 393914 h 3504891"/>
                    <a:gd name="connsiteX35" fmla="*/ 1387468 w 4241103"/>
                    <a:gd name="connsiteY35" fmla="*/ 0 h 3504891"/>
                    <a:gd name="connsiteX36" fmla="*/ 1385904 w 4241103"/>
                    <a:gd name="connsiteY36" fmla="*/ 0 h 3504891"/>
                    <a:gd name="connsiteX37" fmla="*/ 1384751 w 4241103"/>
                    <a:gd name="connsiteY37" fmla="*/ 0 h 3504891"/>
                    <a:gd name="connsiteX38" fmla="*/ 1383599 w 4241103"/>
                    <a:gd name="connsiteY38" fmla="*/ 0 h 3504891"/>
                    <a:gd name="connsiteX39" fmla="*/ 1382117 w 4241103"/>
                    <a:gd name="connsiteY39" fmla="*/ 165 h 3504891"/>
                    <a:gd name="connsiteX40" fmla="*/ 376462 w 4241103"/>
                    <a:gd name="connsiteY40" fmla="*/ 449482 h 3504891"/>
                    <a:gd name="connsiteX41" fmla="*/ 1235 w 4241103"/>
                    <a:gd name="connsiteY41" fmla="*/ 1412741 h 3504891"/>
                    <a:gd name="connsiteX42" fmla="*/ 1235 w 4241103"/>
                    <a:gd name="connsiteY42" fmla="*/ 1413317 h 3504891"/>
                    <a:gd name="connsiteX43" fmla="*/ 1235 w 4241103"/>
                    <a:gd name="connsiteY43" fmla="*/ 1413894 h 3504891"/>
                    <a:gd name="connsiteX44" fmla="*/ 0 w 4241103"/>
                    <a:gd name="connsiteY44" fmla="*/ 3471963 h 3504891"/>
                    <a:gd name="connsiteX45" fmla="*/ 0 w 4241103"/>
                    <a:gd name="connsiteY45" fmla="*/ 3504892 h 3504891"/>
                    <a:gd name="connsiteX46" fmla="*/ 32929 w 4241103"/>
                    <a:gd name="connsiteY46" fmla="*/ 3504892 h 3504891"/>
                    <a:gd name="connsiteX47" fmla="*/ 336947 w 4241103"/>
                    <a:gd name="connsiteY47" fmla="*/ 3504892 h 3504891"/>
                    <a:gd name="connsiteX48" fmla="*/ 369876 w 4241103"/>
                    <a:gd name="connsiteY48" fmla="*/ 3504892 h 3504891"/>
                    <a:gd name="connsiteX49" fmla="*/ 369876 w 4241103"/>
                    <a:gd name="connsiteY49" fmla="*/ 3471963 h 3504891"/>
                    <a:gd name="connsiteX50" fmla="*/ 370288 w 4241103"/>
                    <a:gd name="connsiteY50" fmla="*/ 1392654 h 3504891"/>
                    <a:gd name="connsiteX51" fmla="*/ 1407472 w 4241103"/>
                    <a:gd name="connsiteY51" fmla="*/ 377203 h 3504891"/>
                    <a:gd name="connsiteX52" fmla="*/ 2441940 w 4241103"/>
                    <a:gd name="connsiteY52" fmla="*/ 1395865 h 3504891"/>
                    <a:gd name="connsiteX53" fmla="*/ 2447950 w 4241103"/>
                    <a:gd name="connsiteY53" fmla="*/ 2646759 h 3504891"/>
                    <a:gd name="connsiteX54" fmla="*/ 2447950 w 4241103"/>
                    <a:gd name="connsiteY54" fmla="*/ 2647088 h 3504891"/>
                    <a:gd name="connsiteX55" fmla="*/ 2447950 w 4241103"/>
                    <a:gd name="connsiteY55" fmla="*/ 2647418 h 3504891"/>
                    <a:gd name="connsiteX56" fmla="*/ 2447950 w 4241103"/>
                    <a:gd name="connsiteY56" fmla="*/ 2649147 h 3504891"/>
                    <a:gd name="connsiteX57" fmla="*/ 2447950 w 4241103"/>
                    <a:gd name="connsiteY57" fmla="*/ 2649476 h 3504891"/>
                    <a:gd name="connsiteX58" fmla="*/ 2447950 w 4241103"/>
                    <a:gd name="connsiteY58" fmla="*/ 2649805 h 3504891"/>
                    <a:gd name="connsiteX59" fmla="*/ 3311104 w 4241103"/>
                    <a:gd name="connsiteY59" fmla="*/ 3503904 h 3504891"/>
                    <a:gd name="connsiteX60" fmla="*/ 3311515 w 4241103"/>
                    <a:gd name="connsiteY60" fmla="*/ 3503904 h 3504891"/>
                    <a:gd name="connsiteX61" fmla="*/ 3311927 w 4241103"/>
                    <a:gd name="connsiteY61" fmla="*/ 3503904 h 3504891"/>
                    <a:gd name="connsiteX62" fmla="*/ 3314150 w 4241103"/>
                    <a:gd name="connsiteY62" fmla="*/ 3503904 h 3504891"/>
                    <a:gd name="connsiteX63" fmla="*/ 3314643 w 4241103"/>
                    <a:gd name="connsiteY63" fmla="*/ 3503904 h 3504891"/>
                    <a:gd name="connsiteX64" fmla="*/ 3315137 w 4241103"/>
                    <a:gd name="connsiteY64" fmla="*/ 3503904 h 3504891"/>
                    <a:gd name="connsiteX65" fmla="*/ 3965570 w 4241103"/>
                    <a:gd name="connsiteY65" fmla="*/ 3256442 h 3504891"/>
                    <a:gd name="connsiteX66" fmla="*/ 4238634 w 4241103"/>
                    <a:gd name="connsiteY66" fmla="*/ 2611937 h 3504891"/>
                    <a:gd name="connsiteX67" fmla="*/ 4238634 w 4241103"/>
                    <a:gd name="connsiteY67" fmla="*/ 2611278 h 3504891"/>
                    <a:gd name="connsiteX68" fmla="*/ 4238634 w 4241103"/>
                    <a:gd name="connsiteY68" fmla="*/ 2610620 h 3504891"/>
                    <a:gd name="connsiteX69" fmla="*/ 4239952 w 4241103"/>
                    <a:gd name="connsiteY69" fmla="*/ 2329158 h 3504891"/>
                    <a:gd name="connsiteX70" fmla="*/ 4239952 w 4241103"/>
                    <a:gd name="connsiteY70" fmla="*/ 2328335 h 3504891"/>
                    <a:gd name="connsiteX71" fmla="*/ 4239952 w 4241103"/>
                    <a:gd name="connsiteY71" fmla="*/ 2327512 h 3504891"/>
                    <a:gd name="connsiteX72" fmla="*/ 4239952 w 4241103"/>
                    <a:gd name="connsiteY72" fmla="*/ 2326441 h 3504891"/>
                    <a:gd name="connsiteX73" fmla="*/ 3820928 w 4241103"/>
                    <a:gd name="connsiteY73" fmla="*/ 1607352 h 3504891"/>
                    <a:gd name="connsiteX74" fmla="*/ 3552968 w 4241103"/>
                    <a:gd name="connsiteY74" fmla="*/ 1164785 h 3504891"/>
                    <a:gd name="connsiteX75" fmla="*/ 3554121 w 4241103"/>
                    <a:gd name="connsiteY75" fmla="*/ 499205 h 3504891"/>
                    <a:gd name="connsiteX76" fmla="*/ 3695633 w 4241103"/>
                    <a:gd name="connsiteY76" fmla="*/ 369218 h 3504891"/>
                    <a:gd name="connsiteX77" fmla="*/ 3844802 w 4241103"/>
                    <a:gd name="connsiteY77" fmla="*/ 511389 h 3504891"/>
                    <a:gd name="connsiteX78" fmla="*/ 3844802 w 4241103"/>
                    <a:gd name="connsiteY78" fmla="*/ 989190 h 3504891"/>
                    <a:gd name="connsiteX79" fmla="*/ 3844802 w 4241103"/>
                    <a:gd name="connsiteY79" fmla="*/ 1022119 h 3504891"/>
                    <a:gd name="connsiteX80" fmla="*/ 3877731 w 4241103"/>
                    <a:gd name="connsiteY80" fmla="*/ 1022119 h 3504891"/>
                    <a:gd name="connsiteX81" fmla="*/ 4208257 w 4241103"/>
                    <a:gd name="connsiteY81" fmla="*/ 1021872 h 3504891"/>
                    <a:gd name="connsiteX82" fmla="*/ 4241104 w 4241103"/>
                    <a:gd name="connsiteY82" fmla="*/ 1021872 h 3504891"/>
                    <a:gd name="connsiteX83" fmla="*/ 4241104 w 4241103"/>
                    <a:gd name="connsiteY83" fmla="*/ 508425 h 3504891"/>
                    <a:gd name="connsiteX84" fmla="*/ 4241104 w 4241103"/>
                    <a:gd name="connsiteY84" fmla="*/ 506532 h 3504891"/>
                    <a:gd name="connsiteX85" fmla="*/ 4240939 w 4241103"/>
                    <a:gd name="connsiteY85" fmla="*/ 504639 h 3504891"/>
                    <a:gd name="connsiteX86" fmla="*/ 4075224 w 4241103"/>
                    <a:gd name="connsiteY86" fmla="*/ 148510 h 3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41103" h="3504891">
                      <a:moveTo>
                        <a:pt x="4075141" y="148510"/>
                      </a:moveTo>
                      <a:cubicBezTo>
                        <a:pt x="3980305" y="58449"/>
                        <a:pt x="3854022" y="7162"/>
                        <a:pt x="3709793" y="165"/>
                      </a:cubicBezTo>
                      <a:lnTo>
                        <a:pt x="3708558" y="165"/>
                      </a:lnTo>
                      <a:cubicBezTo>
                        <a:pt x="3708558" y="165"/>
                        <a:pt x="3707570" y="82"/>
                        <a:pt x="3707570" y="82"/>
                      </a:cubicBezTo>
                      <a:lnTo>
                        <a:pt x="3706582" y="82"/>
                      </a:lnTo>
                      <a:cubicBezTo>
                        <a:pt x="3706582" y="82"/>
                        <a:pt x="3705265" y="82"/>
                        <a:pt x="3705265" y="82"/>
                      </a:cubicBezTo>
                      <a:cubicBezTo>
                        <a:pt x="3553215" y="2223"/>
                        <a:pt x="3419193" y="54909"/>
                        <a:pt x="3317607" y="152462"/>
                      </a:cubicBezTo>
                      <a:cubicBezTo>
                        <a:pt x="3221536" y="244746"/>
                        <a:pt x="3164981" y="369053"/>
                        <a:pt x="3158395" y="502416"/>
                      </a:cubicBezTo>
                      <a:lnTo>
                        <a:pt x="3158395" y="503568"/>
                      </a:lnTo>
                      <a:cubicBezTo>
                        <a:pt x="3158395" y="503568"/>
                        <a:pt x="3158313" y="504392"/>
                        <a:pt x="3158313" y="504392"/>
                      </a:cubicBezTo>
                      <a:lnTo>
                        <a:pt x="3158313" y="505215"/>
                      </a:lnTo>
                      <a:cubicBezTo>
                        <a:pt x="3158313" y="505215"/>
                        <a:pt x="3159794" y="1230231"/>
                        <a:pt x="3159794" y="1230231"/>
                      </a:cubicBezTo>
                      <a:lnTo>
                        <a:pt x="3159794" y="1230808"/>
                      </a:lnTo>
                      <a:cubicBezTo>
                        <a:pt x="3159794" y="1230808"/>
                        <a:pt x="3159794" y="1231384"/>
                        <a:pt x="3159794" y="1231384"/>
                      </a:cubicBezTo>
                      <a:lnTo>
                        <a:pt x="3159794" y="1234101"/>
                      </a:lnTo>
                      <a:cubicBezTo>
                        <a:pt x="3159794" y="1234101"/>
                        <a:pt x="3159877" y="1234595"/>
                        <a:pt x="3159877" y="1234595"/>
                      </a:cubicBezTo>
                      <a:lnTo>
                        <a:pt x="3159877" y="1235088"/>
                      </a:lnTo>
                      <a:cubicBezTo>
                        <a:pt x="3176588" y="1480575"/>
                        <a:pt x="3305341" y="1692309"/>
                        <a:pt x="3553462" y="1882392"/>
                      </a:cubicBezTo>
                      <a:lnTo>
                        <a:pt x="3553791" y="1882639"/>
                      </a:lnTo>
                      <a:lnTo>
                        <a:pt x="3554121" y="1882886"/>
                      </a:lnTo>
                      <a:lnTo>
                        <a:pt x="3555767" y="1884039"/>
                      </a:lnTo>
                      <a:lnTo>
                        <a:pt x="3556096" y="1884286"/>
                      </a:lnTo>
                      <a:lnTo>
                        <a:pt x="3556425" y="1884533"/>
                      </a:lnTo>
                      <a:cubicBezTo>
                        <a:pt x="3806440" y="2057575"/>
                        <a:pt x="3842003" y="2203698"/>
                        <a:pt x="3843732" y="2323807"/>
                      </a:cubicBezTo>
                      <a:lnTo>
                        <a:pt x="3843732" y="2626343"/>
                      </a:lnTo>
                      <a:cubicBezTo>
                        <a:pt x="3820023" y="2934066"/>
                        <a:pt x="3616768" y="3128924"/>
                        <a:pt x="3312997" y="3135263"/>
                      </a:cubicBezTo>
                      <a:cubicBezTo>
                        <a:pt x="3095253" y="3123984"/>
                        <a:pt x="2846556" y="2969876"/>
                        <a:pt x="2813051" y="2657708"/>
                      </a:cubicBezTo>
                      <a:lnTo>
                        <a:pt x="2812804" y="2475528"/>
                      </a:lnTo>
                      <a:lnTo>
                        <a:pt x="2808029" y="1330665"/>
                      </a:lnTo>
                      <a:lnTo>
                        <a:pt x="2808029" y="1330007"/>
                      </a:lnTo>
                      <a:cubicBezTo>
                        <a:pt x="2808029" y="1330007"/>
                        <a:pt x="2808029" y="1329348"/>
                        <a:pt x="2808029" y="1329348"/>
                      </a:cubicBezTo>
                      <a:lnTo>
                        <a:pt x="2807865" y="1326055"/>
                      </a:lnTo>
                      <a:lnTo>
                        <a:pt x="2807865" y="1325397"/>
                      </a:lnTo>
                      <a:cubicBezTo>
                        <a:pt x="2807865" y="1325397"/>
                        <a:pt x="2807782" y="1324738"/>
                        <a:pt x="2807782" y="1324738"/>
                      </a:cubicBezTo>
                      <a:cubicBezTo>
                        <a:pt x="2776253" y="952886"/>
                        <a:pt x="2631035" y="631086"/>
                        <a:pt x="2388019" y="393914"/>
                      </a:cubicBezTo>
                      <a:cubicBezTo>
                        <a:pt x="2133230" y="145382"/>
                        <a:pt x="1787309" y="9220"/>
                        <a:pt x="1387468" y="0"/>
                      </a:cubicBezTo>
                      <a:lnTo>
                        <a:pt x="1385904" y="0"/>
                      </a:lnTo>
                      <a:cubicBezTo>
                        <a:pt x="1385904" y="0"/>
                        <a:pt x="1384751" y="0"/>
                        <a:pt x="1384751" y="0"/>
                      </a:cubicBezTo>
                      <a:lnTo>
                        <a:pt x="1383599" y="0"/>
                      </a:lnTo>
                      <a:cubicBezTo>
                        <a:pt x="1383599" y="0"/>
                        <a:pt x="1382117" y="165"/>
                        <a:pt x="1382117" y="165"/>
                      </a:cubicBezTo>
                      <a:cubicBezTo>
                        <a:pt x="973467" y="20663"/>
                        <a:pt x="625735" y="176006"/>
                        <a:pt x="376462" y="449482"/>
                      </a:cubicBezTo>
                      <a:cubicBezTo>
                        <a:pt x="147605" y="700567"/>
                        <a:pt x="14406" y="1042618"/>
                        <a:pt x="1235" y="1412741"/>
                      </a:cubicBezTo>
                      <a:lnTo>
                        <a:pt x="1235" y="1413317"/>
                      </a:lnTo>
                      <a:cubicBezTo>
                        <a:pt x="1235" y="1413317"/>
                        <a:pt x="1235" y="1413894"/>
                        <a:pt x="1235" y="1413894"/>
                      </a:cubicBezTo>
                      <a:lnTo>
                        <a:pt x="0" y="3471963"/>
                      </a:lnTo>
                      <a:lnTo>
                        <a:pt x="0" y="3504892"/>
                      </a:lnTo>
                      <a:cubicBezTo>
                        <a:pt x="0" y="3504892"/>
                        <a:pt x="32929" y="3504892"/>
                        <a:pt x="32929" y="3504892"/>
                      </a:cubicBezTo>
                      <a:lnTo>
                        <a:pt x="336947" y="3504892"/>
                      </a:lnTo>
                      <a:cubicBezTo>
                        <a:pt x="336947" y="3504892"/>
                        <a:pt x="369876" y="3504892"/>
                        <a:pt x="369876" y="3504892"/>
                      </a:cubicBezTo>
                      <a:lnTo>
                        <a:pt x="369876" y="3471963"/>
                      </a:lnTo>
                      <a:cubicBezTo>
                        <a:pt x="369876" y="3471963"/>
                        <a:pt x="370288" y="1392654"/>
                        <a:pt x="370288" y="1392654"/>
                      </a:cubicBezTo>
                      <a:cubicBezTo>
                        <a:pt x="420505" y="709458"/>
                        <a:pt x="942843" y="387493"/>
                        <a:pt x="1407472" y="377203"/>
                      </a:cubicBezTo>
                      <a:cubicBezTo>
                        <a:pt x="1987518" y="393750"/>
                        <a:pt x="2412798" y="812526"/>
                        <a:pt x="2441940" y="1395865"/>
                      </a:cubicBezTo>
                      <a:lnTo>
                        <a:pt x="2447950" y="2646759"/>
                      </a:lnTo>
                      <a:lnTo>
                        <a:pt x="2447950" y="2647088"/>
                      </a:lnTo>
                      <a:cubicBezTo>
                        <a:pt x="2447950" y="2647088"/>
                        <a:pt x="2447950" y="2647418"/>
                        <a:pt x="2447950" y="2647418"/>
                      </a:cubicBezTo>
                      <a:lnTo>
                        <a:pt x="2447950" y="2649147"/>
                      </a:lnTo>
                      <a:cubicBezTo>
                        <a:pt x="2447950" y="2649147"/>
                        <a:pt x="2447950" y="2649476"/>
                        <a:pt x="2447950" y="2649476"/>
                      </a:cubicBezTo>
                      <a:lnTo>
                        <a:pt x="2447950" y="2649805"/>
                      </a:lnTo>
                      <a:cubicBezTo>
                        <a:pt x="2466308" y="3043143"/>
                        <a:pt x="2775018" y="3476161"/>
                        <a:pt x="3311104" y="3503904"/>
                      </a:cubicBezTo>
                      <a:lnTo>
                        <a:pt x="3311515" y="3503904"/>
                      </a:lnTo>
                      <a:cubicBezTo>
                        <a:pt x="3311515" y="3503904"/>
                        <a:pt x="3311927" y="3503904"/>
                        <a:pt x="3311927" y="3503904"/>
                      </a:cubicBezTo>
                      <a:lnTo>
                        <a:pt x="3314150" y="3503904"/>
                      </a:lnTo>
                      <a:cubicBezTo>
                        <a:pt x="3314150" y="3503904"/>
                        <a:pt x="3314643" y="3503904"/>
                        <a:pt x="3314643" y="3503904"/>
                      </a:cubicBezTo>
                      <a:lnTo>
                        <a:pt x="3315137" y="3503904"/>
                      </a:lnTo>
                      <a:cubicBezTo>
                        <a:pt x="3573713" y="3503245"/>
                        <a:pt x="3798619" y="3417712"/>
                        <a:pt x="3965570" y="3256442"/>
                      </a:cubicBezTo>
                      <a:cubicBezTo>
                        <a:pt x="4132356" y="3095254"/>
                        <a:pt x="4226780" y="2872406"/>
                        <a:pt x="4238634" y="2611937"/>
                      </a:cubicBezTo>
                      <a:lnTo>
                        <a:pt x="4238634" y="2611278"/>
                      </a:lnTo>
                      <a:cubicBezTo>
                        <a:pt x="4238634" y="2611278"/>
                        <a:pt x="4238634" y="2610620"/>
                        <a:pt x="4238634" y="2610620"/>
                      </a:cubicBezTo>
                      <a:lnTo>
                        <a:pt x="4239952" y="2329158"/>
                      </a:lnTo>
                      <a:lnTo>
                        <a:pt x="4239952" y="2328335"/>
                      </a:lnTo>
                      <a:cubicBezTo>
                        <a:pt x="4239952" y="2328335"/>
                        <a:pt x="4239952" y="2327512"/>
                        <a:pt x="4239952" y="2327512"/>
                      </a:cubicBezTo>
                      <a:lnTo>
                        <a:pt x="4239952" y="2326441"/>
                      </a:lnTo>
                      <a:cubicBezTo>
                        <a:pt x="4225545" y="2020365"/>
                        <a:pt x="4084526" y="1778501"/>
                        <a:pt x="3820928" y="1607352"/>
                      </a:cubicBezTo>
                      <a:cubicBezTo>
                        <a:pt x="3639242" y="1470943"/>
                        <a:pt x="3554038" y="1330254"/>
                        <a:pt x="3552968" y="1164785"/>
                      </a:cubicBezTo>
                      <a:lnTo>
                        <a:pt x="3554121" y="499205"/>
                      </a:lnTo>
                      <a:cubicBezTo>
                        <a:pt x="3567127" y="421493"/>
                        <a:pt x="3618497" y="374239"/>
                        <a:pt x="3695633" y="369218"/>
                      </a:cubicBezTo>
                      <a:cubicBezTo>
                        <a:pt x="3782237" y="372922"/>
                        <a:pt x="3835170" y="423304"/>
                        <a:pt x="3844802" y="511389"/>
                      </a:cubicBezTo>
                      <a:lnTo>
                        <a:pt x="3844802" y="989190"/>
                      </a:lnTo>
                      <a:cubicBezTo>
                        <a:pt x="3844802" y="989190"/>
                        <a:pt x="3844802" y="1022119"/>
                        <a:pt x="3844802" y="1022119"/>
                      </a:cubicBezTo>
                      <a:lnTo>
                        <a:pt x="3877731" y="1022119"/>
                      </a:lnTo>
                      <a:cubicBezTo>
                        <a:pt x="3877731" y="1022119"/>
                        <a:pt x="4208257" y="1021872"/>
                        <a:pt x="4208257" y="1021872"/>
                      </a:cubicBezTo>
                      <a:lnTo>
                        <a:pt x="4241104" y="1021872"/>
                      </a:lnTo>
                      <a:lnTo>
                        <a:pt x="4241104" y="508425"/>
                      </a:lnTo>
                      <a:cubicBezTo>
                        <a:pt x="4241104" y="508425"/>
                        <a:pt x="4241104" y="506532"/>
                        <a:pt x="4241104" y="506532"/>
                      </a:cubicBezTo>
                      <a:lnTo>
                        <a:pt x="4240939" y="504639"/>
                      </a:lnTo>
                      <a:cubicBezTo>
                        <a:pt x="4227438" y="361726"/>
                        <a:pt x="4170141" y="238571"/>
                        <a:pt x="4075224" y="148510"/>
                      </a:cubicBezTo>
                      <a:close/>
                    </a:path>
                  </a:pathLst>
                </a:custGeom>
                <a:solidFill>
                  <a:srgbClr val="0066A3"/>
                </a:solidFill>
                <a:ln w="8232" cap="flat">
                  <a:noFill/>
                  <a:prstDash val="solid"/>
                  <a:miter/>
                </a:ln>
              </p:spPr>
              <p:txBody>
                <a:bodyPr rtlCol="0" anchor="ctr"/>
                <a:lstStyle/>
                <a:p>
                  <a:endParaRPr lang="en-US"/>
                </a:p>
              </p:txBody>
            </p:sp>
            <p:sp>
              <p:nvSpPr>
                <p:cNvPr id="175" name="Forma Livre: Forma 174">
                  <a:extLst>
                    <a:ext uri="{FF2B5EF4-FFF2-40B4-BE49-F238E27FC236}">
                      <a16:creationId xmlns:a16="http://schemas.microsoft.com/office/drawing/2014/main" id="{C78FBAD4-EB72-E350-70E3-CCC79C70E327}"/>
                    </a:ext>
                  </a:extLst>
                </p:cNvPr>
                <p:cNvSpPr/>
                <p:nvPr/>
              </p:nvSpPr>
              <p:spPr>
                <a:xfrm>
                  <a:off x="7996750" y="1084283"/>
                  <a:ext cx="2813544" cy="3504973"/>
                </a:xfrm>
                <a:custGeom>
                  <a:avLst/>
                  <a:gdLst>
                    <a:gd name="connsiteX0" fmla="*/ 2813215 w 2813544"/>
                    <a:gd name="connsiteY0" fmla="*/ 1364171 h 3504973"/>
                    <a:gd name="connsiteX1" fmla="*/ 2813215 w 2813544"/>
                    <a:gd name="connsiteY1" fmla="*/ 1363594 h 3504973"/>
                    <a:gd name="connsiteX2" fmla="*/ 2813215 w 2813544"/>
                    <a:gd name="connsiteY2" fmla="*/ 1363018 h 3504973"/>
                    <a:gd name="connsiteX3" fmla="*/ 2350973 w 2813544"/>
                    <a:gd name="connsiteY3" fmla="*/ 362879 h 3504973"/>
                    <a:gd name="connsiteX4" fmla="*/ 1390432 w 2813544"/>
                    <a:gd name="connsiteY4" fmla="*/ 0 h 3504973"/>
                    <a:gd name="connsiteX5" fmla="*/ 1389197 w 2813544"/>
                    <a:gd name="connsiteY5" fmla="*/ 0 h 3504973"/>
                    <a:gd name="connsiteX6" fmla="*/ 1388044 w 2813544"/>
                    <a:gd name="connsiteY6" fmla="*/ 0 h 3504973"/>
                    <a:gd name="connsiteX7" fmla="*/ 1386891 w 2813544"/>
                    <a:gd name="connsiteY7" fmla="*/ 0 h 3504973"/>
                    <a:gd name="connsiteX8" fmla="*/ 1385491 w 2813544"/>
                    <a:gd name="connsiteY8" fmla="*/ 165 h 3504973"/>
                    <a:gd name="connsiteX9" fmla="*/ 421987 w 2813544"/>
                    <a:gd name="connsiteY9" fmla="*/ 384530 h 3504973"/>
                    <a:gd name="connsiteX10" fmla="*/ 1153 w 2813544"/>
                    <a:gd name="connsiteY10" fmla="*/ 1432992 h 3504973"/>
                    <a:gd name="connsiteX11" fmla="*/ 1153 w 2813544"/>
                    <a:gd name="connsiteY11" fmla="*/ 1433404 h 3504973"/>
                    <a:gd name="connsiteX12" fmla="*/ 1153 w 2813544"/>
                    <a:gd name="connsiteY12" fmla="*/ 1433816 h 3504973"/>
                    <a:gd name="connsiteX13" fmla="*/ 0 w 2813544"/>
                    <a:gd name="connsiteY13" fmla="*/ 3472045 h 3504973"/>
                    <a:gd name="connsiteX14" fmla="*/ 0 w 2813544"/>
                    <a:gd name="connsiteY14" fmla="*/ 3504974 h 3504973"/>
                    <a:gd name="connsiteX15" fmla="*/ 32929 w 2813544"/>
                    <a:gd name="connsiteY15" fmla="*/ 3504974 h 3504973"/>
                    <a:gd name="connsiteX16" fmla="*/ 336947 w 2813544"/>
                    <a:gd name="connsiteY16" fmla="*/ 3504974 h 3504973"/>
                    <a:gd name="connsiteX17" fmla="*/ 369876 w 2813544"/>
                    <a:gd name="connsiteY17" fmla="*/ 3504974 h 3504973"/>
                    <a:gd name="connsiteX18" fmla="*/ 369876 w 2813544"/>
                    <a:gd name="connsiteY18" fmla="*/ 3472045 h 3504973"/>
                    <a:gd name="connsiteX19" fmla="*/ 370288 w 2813544"/>
                    <a:gd name="connsiteY19" fmla="*/ 1393477 h 3504973"/>
                    <a:gd name="connsiteX20" fmla="*/ 1406072 w 2813544"/>
                    <a:gd name="connsiteY20" fmla="*/ 377368 h 3504973"/>
                    <a:gd name="connsiteX21" fmla="*/ 2446221 w 2813544"/>
                    <a:gd name="connsiteY21" fmla="*/ 1430523 h 3504973"/>
                    <a:gd name="connsiteX22" fmla="*/ 2447044 w 2813544"/>
                    <a:gd name="connsiteY22" fmla="*/ 3472045 h 3504973"/>
                    <a:gd name="connsiteX23" fmla="*/ 2447044 w 2813544"/>
                    <a:gd name="connsiteY23" fmla="*/ 3504892 h 3504973"/>
                    <a:gd name="connsiteX24" fmla="*/ 2479973 w 2813544"/>
                    <a:gd name="connsiteY24" fmla="*/ 3504892 h 3504973"/>
                    <a:gd name="connsiteX25" fmla="*/ 2780451 w 2813544"/>
                    <a:gd name="connsiteY25" fmla="*/ 3504892 h 3504973"/>
                    <a:gd name="connsiteX26" fmla="*/ 2813380 w 2813544"/>
                    <a:gd name="connsiteY26" fmla="*/ 3504892 h 3504973"/>
                    <a:gd name="connsiteX27" fmla="*/ 2813380 w 2813544"/>
                    <a:gd name="connsiteY27" fmla="*/ 3471963 h 3504973"/>
                    <a:gd name="connsiteX28" fmla="*/ 2813545 w 2813544"/>
                    <a:gd name="connsiteY28" fmla="*/ 1368534 h 3504973"/>
                    <a:gd name="connsiteX29" fmla="*/ 2813545 w 2813544"/>
                    <a:gd name="connsiteY29" fmla="*/ 1367299 h 3504973"/>
                    <a:gd name="connsiteX30" fmla="*/ 2813380 w 2813544"/>
                    <a:gd name="connsiteY30" fmla="*/ 1364253 h 35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3544" h="3504973">
                      <a:moveTo>
                        <a:pt x="2813215" y="1364171"/>
                      </a:moveTo>
                      <a:lnTo>
                        <a:pt x="2813215" y="1363594"/>
                      </a:lnTo>
                      <a:cubicBezTo>
                        <a:pt x="2813215" y="1363594"/>
                        <a:pt x="2813215" y="1363018"/>
                        <a:pt x="2813215" y="1363018"/>
                      </a:cubicBezTo>
                      <a:cubicBezTo>
                        <a:pt x="2782592" y="954532"/>
                        <a:pt x="2622803" y="608695"/>
                        <a:pt x="2350973" y="362879"/>
                      </a:cubicBezTo>
                      <a:cubicBezTo>
                        <a:pt x="2098160" y="134186"/>
                        <a:pt x="1757014" y="5269"/>
                        <a:pt x="1390432" y="0"/>
                      </a:cubicBezTo>
                      <a:lnTo>
                        <a:pt x="1389197" y="0"/>
                      </a:lnTo>
                      <a:cubicBezTo>
                        <a:pt x="1389197" y="0"/>
                        <a:pt x="1388044" y="0"/>
                        <a:pt x="1388044" y="0"/>
                      </a:cubicBezTo>
                      <a:lnTo>
                        <a:pt x="1386891" y="0"/>
                      </a:lnTo>
                      <a:cubicBezTo>
                        <a:pt x="1386891" y="0"/>
                        <a:pt x="1385491" y="165"/>
                        <a:pt x="1385491" y="165"/>
                      </a:cubicBezTo>
                      <a:cubicBezTo>
                        <a:pt x="997834" y="20416"/>
                        <a:pt x="664591" y="153367"/>
                        <a:pt x="421987" y="384530"/>
                      </a:cubicBezTo>
                      <a:cubicBezTo>
                        <a:pt x="157566" y="636437"/>
                        <a:pt x="12101" y="998987"/>
                        <a:pt x="1153" y="1432992"/>
                      </a:cubicBezTo>
                      <a:lnTo>
                        <a:pt x="1153" y="1433404"/>
                      </a:lnTo>
                      <a:cubicBezTo>
                        <a:pt x="1153" y="1433404"/>
                        <a:pt x="1153" y="1433816"/>
                        <a:pt x="1153" y="1433816"/>
                      </a:cubicBezTo>
                      <a:lnTo>
                        <a:pt x="0" y="3472045"/>
                      </a:lnTo>
                      <a:lnTo>
                        <a:pt x="0" y="3504974"/>
                      </a:lnTo>
                      <a:cubicBezTo>
                        <a:pt x="0" y="3504974"/>
                        <a:pt x="32929" y="3504974"/>
                        <a:pt x="32929" y="3504974"/>
                      </a:cubicBezTo>
                      <a:lnTo>
                        <a:pt x="336947" y="3504974"/>
                      </a:lnTo>
                      <a:cubicBezTo>
                        <a:pt x="336947" y="3504974"/>
                        <a:pt x="369876" y="3504974"/>
                        <a:pt x="369876" y="3504974"/>
                      </a:cubicBezTo>
                      <a:lnTo>
                        <a:pt x="369876" y="3472045"/>
                      </a:lnTo>
                      <a:cubicBezTo>
                        <a:pt x="369876" y="3472045"/>
                        <a:pt x="370288" y="1393477"/>
                        <a:pt x="370288" y="1393477"/>
                      </a:cubicBezTo>
                      <a:cubicBezTo>
                        <a:pt x="427255" y="788981"/>
                        <a:pt x="833683" y="390210"/>
                        <a:pt x="1406072" y="377368"/>
                      </a:cubicBezTo>
                      <a:cubicBezTo>
                        <a:pt x="1997973" y="383377"/>
                        <a:pt x="2406212" y="796720"/>
                        <a:pt x="2446221" y="1430523"/>
                      </a:cubicBezTo>
                      <a:lnTo>
                        <a:pt x="2447044" y="3472045"/>
                      </a:lnTo>
                      <a:lnTo>
                        <a:pt x="2447044" y="3504892"/>
                      </a:lnTo>
                      <a:cubicBezTo>
                        <a:pt x="2447044" y="3504892"/>
                        <a:pt x="2479973" y="3504892"/>
                        <a:pt x="2479973" y="3504892"/>
                      </a:cubicBezTo>
                      <a:lnTo>
                        <a:pt x="2780451" y="3504892"/>
                      </a:lnTo>
                      <a:cubicBezTo>
                        <a:pt x="2780451" y="3504892"/>
                        <a:pt x="2813380" y="3504892"/>
                        <a:pt x="2813380" y="3504892"/>
                      </a:cubicBezTo>
                      <a:lnTo>
                        <a:pt x="2813380" y="3471963"/>
                      </a:lnTo>
                      <a:cubicBezTo>
                        <a:pt x="2813380" y="3471963"/>
                        <a:pt x="2813545" y="1368534"/>
                        <a:pt x="2813545" y="1368534"/>
                      </a:cubicBezTo>
                      <a:lnTo>
                        <a:pt x="2813545" y="1367299"/>
                      </a:lnTo>
                      <a:cubicBezTo>
                        <a:pt x="2813545" y="1367299"/>
                        <a:pt x="2813380" y="1364253"/>
                        <a:pt x="2813380" y="1364253"/>
                      </a:cubicBezTo>
                      <a:close/>
                    </a:path>
                  </a:pathLst>
                </a:custGeom>
                <a:solidFill>
                  <a:srgbClr val="0066A3"/>
                </a:solidFill>
                <a:ln w="8232" cap="flat">
                  <a:noFill/>
                  <a:prstDash val="solid"/>
                  <a:miter/>
                </a:ln>
              </p:spPr>
              <p:txBody>
                <a:bodyPr rtlCol="0" anchor="ctr"/>
                <a:lstStyle/>
                <a:p>
                  <a:endParaRPr lang="en-US"/>
                </a:p>
              </p:txBody>
            </p:sp>
            <p:sp>
              <p:nvSpPr>
                <p:cNvPr id="176" name="Forma Livre: Forma 175">
                  <a:extLst>
                    <a:ext uri="{FF2B5EF4-FFF2-40B4-BE49-F238E27FC236}">
                      <a16:creationId xmlns:a16="http://schemas.microsoft.com/office/drawing/2014/main" id="{C254AAFF-AC29-08E9-D447-9D5F427B8608}"/>
                    </a:ext>
                  </a:extLst>
                </p:cNvPr>
                <p:cNvSpPr/>
                <p:nvPr/>
              </p:nvSpPr>
              <p:spPr>
                <a:xfrm>
                  <a:off x="5237456" y="1082307"/>
                  <a:ext cx="1081473" cy="3506949"/>
                </a:xfrm>
                <a:custGeom>
                  <a:avLst/>
                  <a:gdLst>
                    <a:gd name="connsiteX0" fmla="*/ 1080815 w 1081473"/>
                    <a:gd name="connsiteY0" fmla="*/ 520856 h 3506949"/>
                    <a:gd name="connsiteX1" fmla="*/ 1080815 w 1081473"/>
                    <a:gd name="connsiteY1" fmla="*/ 520198 h 3506949"/>
                    <a:gd name="connsiteX2" fmla="*/ 1080651 w 1081473"/>
                    <a:gd name="connsiteY2" fmla="*/ 517069 h 3506949"/>
                    <a:gd name="connsiteX3" fmla="*/ 1080651 w 1081473"/>
                    <a:gd name="connsiteY3" fmla="*/ 516411 h 3506949"/>
                    <a:gd name="connsiteX4" fmla="*/ 1080651 w 1081473"/>
                    <a:gd name="connsiteY4" fmla="*/ 515752 h 3506949"/>
                    <a:gd name="connsiteX5" fmla="*/ 915841 w 1081473"/>
                    <a:gd name="connsiteY5" fmla="*/ 142583 h 3506949"/>
                    <a:gd name="connsiteX6" fmla="*/ 556913 w 1081473"/>
                    <a:gd name="connsiteY6" fmla="*/ 82 h 3506949"/>
                    <a:gd name="connsiteX7" fmla="*/ 555679 w 1081473"/>
                    <a:gd name="connsiteY7" fmla="*/ 82 h 3506949"/>
                    <a:gd name="connsiteX8" fmla="*/ 554691 w 1081473"/>
                    <a:gd name="connsiteY8" fmla="*/ 0 h 3506949"/>
                    <a:gd name="connsiteX9" fmla="*/ 553702 w 1081473"/>
                    <a:gd name="connsiteY9" fmla="*/ 0 h 3506949"/>
                    <a:gd name="connsiteX10" fmla="*/ 552386 w 1081473"/>
                    <a:gd name="connsiteY10" fmla="*/ 0 h 3506949"/>
                    <a:gd name="connsiteX11" fmla="*/ 158307 w 1081473"/>
                    <a:gd name="connsiteY11" fmla="*/ 156743 h 3506949"/>
                    <a:gd name="connsiteX12" fmla="*/ 82 w 1081473"/>
                    <a:gd name="connsiteY12" fmla="*/ 535427 h 3506949"/>
                    <a:gd name="connsiteX13" fmla="*/ 82 w 1081473"/>
                    <a:gd name="connsiteY13" fmla="*/ 536580 h 3506949"/>
                    <a:gd name="connsiteX14" fmla="*/ 82 w 1081473"/>
                    <a:gd name="connsiteY14" fmla="*/ 537732 h 3506949"/>
                    <a:gd name="connsiteX15" fmla="*/ 82 w 1081473"/>
                    <a:gd name="connsiteY15" fmla="*/ 3474021 h 3506949"/>
                    <a:gd name="connsiteX16" fmla="*/ 0 w 1081473"/>
                    <a:gd name="connsiteY16" fmla="*/ 3506950 h 3506949"/>
                    <a:gd name="connsiteX17" fmla="*/ 394573 w 1081473"/>
                    <a:gd name="connsiteY17" fmla="*/ 3506950 h 3506949"/>
                    <a:gd name="connsiteX18" fmla="*/ 394573 w 1081473"/>
                    <a:gd name="connsiteY18" fmla="*/ 2928550 h 3506949"/>
                    <a:gd name="connsiteX19" fmla="*/ 550410 w 1081473"/>
                    <a:gd name="connsiteY19" fmla="*/ 2949872 h 3506949"/>
                    <a:gd name="connsiteX20" fmla="*/ 816066 w 1081473"/>
                    <a:gd name="connsiteY20" fmla="*/ 2879074 h 3506949"/>
                    <a:gd name="connsiteX21" fmla="*/ 1081227 w 1081473"/>
                    <a:gd name="connsiteY21" fmla="*/ 2431485 h 3506949"/>
                    <a:gd name="connsiteX22" fmla="*/ 1081392 w 1081473"/>
                    <a:gd name="connsiteY22" fmla="*/ 2429921 h 3506949"/>
                    <a:gd name="connsiteX23" fmla="*/ 1081392 w 1081473"/>
                    <a:gd name="connsiteY23" fmla="*/ 2428604 h 3506949"/>
                    <a:gd name="connsiteX24" fmla="*/ 1081474 w 1081473"/>
                    <a:gd name="connsiteY24" fmla="*/ 2427287 h 3506949"/>
                    <a:gd name="connsiteX25" fmla="*/ 1081063 w 1081473"/>
                    <a:gd name="connsiteY25" fmla="*/ 521515 h 3506949"/>
                    <a:gd name="connsiteX26" fmla="*/ 1081063 w 1081473"/>
                    <a:gd name="connsiteY26" fmla="*/ 520856 h 3506949"/>
                    <a:gd name="connsiteX27" fmla="*/ 686572 w 1081473"/>
                    <a:gd name="connsiteY27" fmla="*/ 528183 h 3506949"/>
                    <a:gd name="connsiteX28" fmla="*/ 686572 w 1081473"/>
                    <a:gd name="connsiteY28" fmla="*/ 2423747 h 3506949"/>
                    <a:gd name="connsiteX29" fmla="*/ 540366 w 1081473"/>
                    <a:gd name="connsiteY29" fmla="*/ 2569870 h 3506949"/>
                    <a:gd name="connsiteX30" fmla="*/ 540366 w 1081473"/>
                    <a:gd name="connsiteY30" fmla="*/ 2569870 h 3506949"/>
                    <a:gd name="connsiteX31" fmla="*/ 394161 w 1081473"/>
                    <a:gd name="connsiteY31" fmla="*/ 2423747 h 3506949"/>
                    <a:gd name="connsiteX32" fmla="*/ 394161 w 1081473"/>
                    <a:gd name="connsiteY32" fmla="*/ 528183 h 3506949"/>
                    <a:gd name="connsiteX33" fmla="*/ 540366 w 1081473"/>
                    <a:gd name="connsiteY33" fmla="*/ 382060 h 3506949"/>
                    <a:gd name="connsiteX34" fmla="*/ 686572 w 1081473"/>
                    <a:gd name="connsiteY34" fmla="*/ 52818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1473" h="3506949">
                      <a:moveTo>
                        <a:pt x="1080815" y="520856"/>
                      </a:moveTo>
                      <a:lnTo>
                        <a:pt x="1080815" y="520198"/>
                      </a:lnTo>
                      <a:cubicBezTo>
                        <a:pt x="1080815" y="520198"/>
                        <a:pt x="1080651" y="517069"/>
                        <a:pt x="1080651" y="517069"/>
                      </a:cubicBezTo>
                      <a:lnTo>
                        <a:pt x="1080651" y="516411"/>
                      </a:lnTo>
                      <a:cubicBezTo>
                        <a:pt x="1080651" y="516411"/>
                        <a:pt x="1080651" y="515752"/>
                        <a:pt x="1080651" y="515752"/>
                      </a:cubicBezTo>
                      <a:cubicBezTo>
                        <a:pt x="1068796" y="362138"/>
                        <a:pt x="1011746" y="233056"/>
                        <a:pt x="915841" y="142583"/>
                      </a:cubicBezTo>
                      <a:cubicBezTo>
                        <a:pt x="824380" y="56391"/>
                        <a:pt x="700237" y="7080"/>
                        <a:pt x="556913" y="82"/>
                      </a:cubicBezTo>
                      <a:lnTo>
                        <a:pt x="555679" y="82"/>
                      </a:lnTo>
                      <a:cubicBezTo>
                        <a:pt x="555679" y="82"/>
                        <a:pt x="554691" y="0"/>
                        <a:pt x="554691" y="0"/>
                      </a:cubicBezTo>
                      <a:lnTo>
                        <a:pt x="553702" y="0"/>
                      </a:lnTo>
                      <a:cubicBezTo>
                        <a:pt x="553702" y="0"/>
                        <a:pt x="552386" y="0"/>
                        <a:pt x="552386" y="0"/>
                      </a:cubicBezTo>
                      <a:cubicBezTo>
                        <a:pt x="392926" y="2140"/>
                        <a:pt x="256600" y="56391"/>
                        <a:pt x="158307" y="156743"/>
                      </a:cubicBezTo>
                      <a:cubicBezTo>
                        <a:pt x="65446" y="251578"/>
                        <a:pt x="10702" y="382472"/>
                        <a:pt x="82" y="535427"/>
                      </a:cubicBezTo>
                      <a:lnTo>
                        <a:pt x="82" y="536580"/>
                      </a:lnTo>
                      <a:cubicBezTo>
                        <a:pt x="82" y="536580"/>
                        <a:pt x="82" y="537732"/>
                        <a:pt x="82" y="537732"/>
                      </a:cubicBezTo>
                      <a:lnTo>
                        <a:pt x="82" y="3474021"/>
                      </a:lnTo>
                      <a:cubicBezTo>
                        <a:pt x="82" y="3474021"/>
                        <a:pt x="0" y="3506950"/>
                        <a:pt x="0" y="3506950"/>
                      </a:cubicBezTo>
                      <a:lnTo>
                        <a:pt x="394573" y="3506950"/>
                      </a:lnTo>
                      <a:lnTo>
                        <a:pt x="394573" y="2928550"/>
                      </a:lnTo>
                      <a:cubicBezTo>
                        <a:pt x="446354" y="2942710"/>
                        <a:pt x="498629" y="2949872"/>
                        <a:pt x="550410" y="2949872"/>
                      </a:cubicBezTo>
                      <a:cubicBezTo>
                        <a:pt x="644752" y="2949872"/>
                        <a:pt x="736624" y="2925422"/>
                        <a:pt x="816066" y="2879074"/>
                      </a:cubicBezTo>
                      <a:cubicBezTo>
                        <a:pt x="969350" y="2789672"/>
                        <a:pt x="1066080" y="2626508"/>
                        <a:pt x="1081227" y="2431485"/>
                      </a:cubicBezTo>
                      <a:lnTo>
                        <a:pt x="1081392" y="2429921"/>
                      </a:lnTo>
                      <a:lnTo>
                        <a:pt x="1081392" y="2428604"/>
                      </a:lnTo>
                      <a:cubicBezTo>
                        <a:pt x="1081392" y="2428604"/>
                        <a:pt x="1081474" y="2427287"/>
                        <a:pt x="1081474" y="2427287"/>
                      </a:cubicBezTo>
                      <a:lnTo>
                        <a:pt x="1081063" y="521515"/>
                      </a:lnTo>
                      <a:lnTo>
                        <a:pt x="1081063" y="520856"/>
                      </a:lnTo>
                      <a:close/>
                      <a:moveTo>
                        <a:pt x="686572" y="528183"/>
                      </a:moveTo>
                      <a:lnTo>
                        <a:pt x="686572" y="2423747"/>
                      </a:lnTo>
                      <a:cubicBezTo>
                        <a:pt x="686572" y="2504341"/>
                        <a:pt x="620961" y="2569870"/>
                        <a:pt x="540366" y="2569870"/>
                      </a:cubicBezTo>
                      <a:lnTo>
                        <a:pt x="540366" y="2569870"/>
                      </a:lnTo>
                      <a:cubicBezTo>
                        <a:pt x="459772" y="2569870"/>
                        <a:pt x="394161" y="2504341"/>
                        <a:pt x="394161" y="2423747"/>
                      </a:cubicBezTo>
                      <a:lnTo>
                        <a:pt x="394161" y="528183"/>
                      </a:lnTo>
                      <a:cubicBezTo>
                        <a:pt x="394161" y="447589"/>
                        <a:pt x="459772" y="382060"/>
                        <a:pt x="540366" y="382060"/>
                      </a:cubicBezTo>
                      <a:cubicBezTo>
                        <a:pt x="620961" y="382060"/>
                        <a:pt x="686572" y="447589"/>
                        <a:pt x="686572" y="528183"/>
                      </a:cubicBezTo>
                      <a:close/>
                    </a:path>
                  </a:pathLst>
                </a:custGeom>
                <a:solidFill>
                  <a:srgbClr val="0066A3"/>
                </a:solidFill>
                <a:ln w="8232" cap="flat">
                  <a:noFill/>
                  <a:prstDash val="solid"/>
                  <a:miter/>
                </a:ln>
              </p:spPr>
              <p:txBody>
                <a:bodyPr rtlCol="0" anchor="ctr"/>
                <a:lstStyle/>
                <a:p>
                  <a:endParaRPr lang="en-US"/>
                </a:p>
              </p:txBody>
            </p:sp>
            <p:sp>
              <p:nvSpPr>
                <p:cNvPr id="177" name="Forma Livre: Forma 176">
                  <a:extLst>
                    <a:ext uri="{FF2B5EF4-FFF2-40B4-BE49-F238E27FC236}">
                      <a16:creationId xmlns:a16="http://schemas.microsoft.com/office/drawing/2014/main" id="{A5E283EC-2DF7-39B4-E452-F0D03E923ECC}"/>
                    </a:ext>
                  </a:extLst>
                </p:cNvPr>
                <p:cNvSpPr/>
                <p:nvPr/>
              </p:nvSpPr>
              <p:spPr>
                <a:xfrm>
                  <a:off x="6604343" y="1084941"/>
                  <a:ext cx="1091270" cy="3504232"/>
                </a:xfrm>
                <a:custGeom>
                  <a:avLst/>
                  <a:gdLst>
                    <a:gd name="connsiteX0" fmla="*/ 1091188 w 1091270"/>
                    <a:gd name="connsiteY0" fmla="*/ 521185 h 3504232"/>
                    <a:gd name="connsiteX1" fmla="*/ 1091188 w 1091270"/>
                    <a:gd name="connsiteY1" fmla="*/ 520280 h 3504232"/>
                    <a:gd name="connsiteX2" fmla="*/ 1091024 w 1091270"/>
                    <a:gd name="connsiteY2" fmla="*/ 519374 h 3504232"/>
                    <a:gd name="connsiteX3" fmla="*/ 914853 w 1091270"/>
                    <a:gd name="connsiteY3" fmla="*/ 142254 h 3504232"/>
                    <a:gd name="connsiteX4" fmla="*/ 538555 w 1091270"/>
                    <a:gd name="connsiteY4" fmla="*/ 0 h 3504232"/>
                    <a:gd name="connsiteX5" fmla="*/ 535180 w 1091270"/>
                    <a:gd name="connsiteY5" fmla="*/ 0 h 3504232"/>
                    <a:gd name="connsiteX6" fmla="*/ 532628 w 1091270"/>
                    <a:gd name="connsiteY6" fmla="*/ 82 h 3504232"/>
                    <a:gd name="connsiteX7" fmla="*/ 532134 w 1091270"/>
                    <a:gd name="connsiteY7" fmla="*/ 82 h 3504232"/>
                    <a:gd name="connsiteX8" fmla="*/ 531641 w 1091270"/>
                    <a:gd name="connsiteY8" fmla="*/ 82 h 3504232"/>
                    <a:gd name="connsiteX9" fmla="*/ 176089 w 1091270"/>
                    <a:gd name="connsiteY9" fmla="*/ 149498 h 3504232"/>
                    <a:gd name="connsiteX10" fmla="*/ 10538 w 1091270"/>
                    <a:gd name="connsiteY10" fmla="*/ 512624 h 3504232"/>
                    <a:gd name="connsiteX11" fmla="*/ 4692 w 1091270"/>
                    <a:gd name="connsiteY11" fmla="*/ 558395 h 3504232"/>
                    <a:gd name="connsiteX12" fmla="*/ 0 w 1091270"/>
                    <a:gd name="connsiteY12" fmla="*/ 595029 h 3504232"/>
                    <a:gd name="connsiteX13" fmla="*/ 36880 w 1091270"/>
                    <a:gd name="connsiteY13" fmla="*/ 595441 h 3504232"/>
                    <a:gd name="connsiteX14" fmla="*/ 366830 w 1091270"/>
                    <a:gd name="connsiteY14" fmla="*/ 599474 h 3504232"/>
                    <a:gd name="connsiteX15" fmla="*/ 396631 w 1091270"/>
                    <a:gd name="connsiteY15" fmla="*/ 599804 h 3504232"/>
                    <a:gd name="connsiteX16" fmla="*/ 399924 w 1091270"/>
                    <a:gd name="connsiteY16" fmla="*/ 570167 h 3504232"/>
                    <a:gd name="connsiteX17" fmla="*/ 404040 w 1091270"/>
                    <a:gd name="connsiteY17" fmla="*/ 533122 h 3504232"/>
                    <a:gd name="connsiteX18" fmla="*/ 550327 w 1091270"/>
                    <a:gd name="connsiteY18" fmla="*/ 391362 h 3504232"/>
                    <a:gd name="connsiteX19" fmla="*/ 550904 w 1091270"/>
                    <a:gd name="connsiteY19" fmla="*/ 391362 h 3504232"/>
                    <a:gd name="connsiteX20" fmla="*/ 696780 w 1091270"/>
                    <a:gd name="connsiteY20" fmla="*/ 530406 h 3504232"/>
                    <a:gd name="connsiteX21" fmla="*/ 696780 w 1091270"/>
                    <a:gd name="connsiteY21" fmla="*/ 650350 h 3504232"/>
                    <a:gd name="connsiteX22" fmla="*/ 538391 w 1091270"/>
                    <a:gd name="connsiteY22" fmla="*/ 628864 h 3504232"/>
                    <a:gd name="connsiteX23" fmla="*/ 265491 w 1091270"/>
                    <a:gd name="connsiteY23" fmla="*/ 703283 h 3504232"/>
                    <a:gd name="connsiteX24" fmla="*/ 10043 w 1091270"/>
                    <a:gd name="connsiteY24" fmla="*/ 1147909 h 3504232"/>
                    <a:gd name="connsiteX25" fmla="*/ 10043 w 1091270"/>
                    <a:gd name="connsiteY25" fmla="*/ 1149144 h 3504232"/>
                    <a:gd name="connsiteX26" fmla="*/ 9879 w 1091270"/>
                    <a:gd name="connsiteY26" fmla="*/ 1150131 h 3504232"/>
                    <a:gd name="connsiteX27" fmla="*/ 9879 w 1091270"/>
                    <a:gd name="connsiteY27" fmla="*/ 1151119 h 3504232"/>
                    <a:gd name="connsiteX28" fmla="*/ 10290 w 1091270"/>
                    <a:gd name="connsiteY28" fmla="*/ 2982554 h 3504232"/>
                    <a:gd name="connsiteX29" fmla="*/ 10290 w 1091270"/>
                    <a:gd name="connsiteY29" fmla="*/ 2983953 h 3504232"/>
                    <a:gd name="connsiteX30" fmla="*/ 10455 w 1091270"/>
                    <a:gd name="connsiteY30" fmla="*/ 2987576 h 3504232"/>
                    <a:gd name="connsiteX31" fmla="*/ 10455 w 1091270"/>
                    <a:gd name="connsiteY31" fmla="*/ 2988316 h 3504232"/>
                    <a:gd name="connsiteX32" fmla="*/ 10538 w 1091270"/>
                    <a:gd name="connsiteY32" fmla="*/ 2989057 h 3504232"/>
                    <a:gd name="connsiteX33" fmla="*/ 167527 w 1091270"/>
                    <a:gd name="connsiteY33" fmla="*/ 3354241 h 3504232"/>
                    <a:gd name="connsiteX34" fmla="*/ 536909 w 1091270"/>
                    <a:gd name="connsiteY34" fmla="*/ 3504069 h 3504232"/>
                    <a:gd name="connsiteX35" fmla="*/ 538720 w 1091270"/>
                    <a:gd name="connsiteY35" fmla="*/ 3504233 h 3504232"/>
                    <a:gd name="connsiteX36" fmla="*/ 540202 w 1091270"/>
                    <a:gd name="connsiteY36" fmla="*/ 3504233 h 3504232"/>
                    <a:gd name="connsiteX37" fmla="*/ 541684 w 1091270"/>
                    <a:gd name="connsiteY37" fmla="*/ 3504233 h 3504232"/>
                    <a:gd name="connsiteX38" fmla="*/ 543577 w 1091270"/>
                    <a:gd name="connsiteY38" fmla="*/ 3504233 h 3504232"/>
                    <a:gd name="connsiteX39" fmla="*/ 926543 w 1091270"/>
                    <a:gd name="connsiteY39" fmla="*/ 3356299 h 3504232"/>
                    <a:gd name="connsiteX40" fmla="*/ 1091024 w 1091270"/>
                    <a:gd name="connsiteY40" fmla="*/ 2969300 h 3504232"/>
                    <a:gd name="connsiteX41" fmla="*/ 1091188 w 1091270"/>
                    <a:gd name="connsiteY41" fmla="*/ 2967736 h 3504232"/>
                    <a:gd name="connsiteX42" fmla="*/ 1091188 w 1091270"/>
                    <a:gd name="connsiteY42" fmla="*/ 2966419 h 3504232"/>
                    <a:gd name="connsiteX43" fmla="*/ 1091270 w 1091270"/>
                    <a:gd name="connsiteY43" fmla="*/ 2965101 h 3504232"/>
                    <a:gd name="connsiteX44" fmla="*/ 1091270 w 1091270"/>
                    <a:gd name="connsiteY44" fmla="*/ 525713 h 3504232"/>
                    <a:gd name="connsiteX45" fmla="*/ 1090941 w 1091270"/>
                    <a:gd name="connsiteY45" fmla="*/ 521185 h 3504232"/>
                    <a:gd name="connsiteX46" fmla="*/ 696944 w 1091270"/>
                    <a:gd name="connsiteY46" fmla="*/ 1163385 h 3504232"/>
                    <a:gd name="connsiteX47" fmla="*/ 696944 w 1091270"/>
                    <a:gd name="connsiteY47" fmla="*/ 2986588 h 3504232"/>
                    <a:gd name="connsiteX48" fmla="*/ 552468 w 1091270"/>
                    <a:gd name="connsiteY48" fmla="*/ 3131064 h 3504232"/>
                    <a:gd name="connsiteX49" fmla="*/ 549011 w 1091270"/>
                    <a:gd name="connsiteY49" fmla="*/ 3131064 h 3504232"/>
                    <a:gd name="connsiteX50" fmla="*/ 404534 w 1091270"/>
                    <a:gd name="connsiteY50" fmla="*/ 2986588 h 3504232"/>
                    <a:gd name="connsiteX51" fmla="*/ 404534 w 1091270"/>
                    <a:gd name="connsiteY51" fmla="*/ 1163385 h 3504232"/>
                    <a:gd name="connsiteX52" fmla="*/ 549011 w 1091270"/>
                    <a:gd name="connsiteY52" fmla="*/ 1018909 h 3504232"/>
                    <a:gd name="connsiteX53" fmla="*/ 552468 w 1091270"/>
                    <a:gd name="connsiteY53" fmla="*/ 1018909 h 3504232"/>
                    <a:gd name="connsiteX54" fmla="*/ 696944 w 1091270"/>
                    <a:gd name="connsiteY54" fmla="*/ 1163385 h 350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1270" h="3504232">
                      <a:moveTo>
                        <a:pt x="1091188" y="521185"/>
                      </a:moveTo>
                      <a:lnTo>
                        <a:pt x="1091188" y="520280"/>
                      </a:lnTo>
                      <a:cubicBezTo>
                        <a:pt x="1091188" y="520280"/>
                        <a:pt x="1091024" y="519374"/>
                        <a:pt x="1091024" y="519374"/>
                      </a:cubicBezTo>
                      <a:cubicBezTo>
                        <a:pt x="1074065" y="365348"/>
                        <a:pt x="1013146" y="234949"/>
                        <a:pt x="914853" y="142254"/>
                      </a:cubicBezTo>
                      <a:cubicBezTo>
                        <a:pt x="816148" y="49147"/>
                        <a:pt x="685996" y="0"/>
                        <a:pt x="538555" y="0"/>
                      </a:cubicBezTo>
                      <a:lnTo>
                        <a:pt x="535180" y="0"/>
                      </a:lnTo>
                      <a:cubicBezTo>
                        <a:pt x="535180" y="0"/>
                        <a:pt x="532628" y="82"/>
                        <a:pt x="532628" y="82"/>
                      </a:cubicBezTo>
                      <a:lnTo>
                        <a:pt x="532134" y="82"/>
                      </a:lnTo>
                      <a:cubicBezTo>
                        <a:pt x="532134" y="82"/>
                        <a:pt x="531641" y="82"/>
                        <a:pt x="531641" y="82"/>
                      </a:cubicBezTo>
                      <a:cubicBezTo>
                        <a:pt x="388728" y="9385"/>
                        <a:pt x="265738" y="61083"/>
                        <a:pt x="176089" y="149498"/>
                      </a:cubicBezTo>
                      <a:cubicBezTo>
                        <a:pt x="85533" y="238818"/>
                        <a:pt x="29801" y="360985"/>
                        <a:pt x="10538" y="512624"/>
                      </a:cubicBezTo>
                      <a:lnTo>
                        <a:pt x="4692" y="558395"/>
                      </a:lnTo>
                      <a:lnTo>
                        <a:pt x="0" y="595029"/>
                      </a:lnTo>
                      <a:lnTo>
                        <a:pt x="36880" y="595441"/>
                      </a:lnTo>
                      <a:lnTo>
                        <a:pt x="366830" y="599474"/>
                      </a:lnTo>
                      <a:lnTo>
                        <a:pt x="396631" y="599804"/>
                      </a:lnTo>
                      <a:lnTo>
                        <a:pt x="399924" y="570167"/>
                      </a:lnTo>
                      <a:lnTo>
                        <a:pt x="404040" y="533122"/>
                      </a:lnTo>
                      <a:cubicBezTo>
                        <a:pt x="415730" y="428490"/>
                        <a:pt x="490150" y="391362"/>
                        <a:pt x="550327" y="391362"/>
                      </a:cubicBezTo>
                      <a:lnTo>
                        <a:pt x="550904" y="391362"/>
                      </a:lnTo>
                      <a:cubicBezTo>
                        <a:pt x="610505" y="391527"/>
                        <a:pt x="684349" y="428078"/>
                        <a:pt x="696780" y="530406"/>
                      </a:cubicBezTo>
                      <a:lnTo>
                        <a:pt x="696780" y="650350"/>
                      </a:lnTo>
                      <a:cubicBezTo>
                        <a:pt x="643928" y="636108"/>
                        <a:pt x="590831" y="628864"/>
                        <a:pt x="538391" y="628864"/>
                      </a:cubicBezTo>
                      <a:cubicBezTo>
                        <a:pt x="440592" y="628864"/>
                        <a:pt x="346250" y="654631"/>
                        <a:pt x="265491" y="703283"/>
                      </a:cubicBezTo>
                      <a:cubicBezTo>
                        <a:pt x="114676" y="794168"/>
                        <a:pt x="21569" y="956179"/>
                        <a:pt x="10043" y="1147909"/>
                      </a:cubicBezTo>
                      <a:lnTo>
                        <a:pt x="10043" y="1149144"/>
                      </a:lnTo>
                      <a:cubicBezTo>
                        <a:pt x="10043" y="1149144"/>
                        <a:pt x="9879" y="1150131"/>
                        <a:pt x="9879" y="1150131"/>
                      </a:cubicBezTo>
                      <a:lnTo>
                        <a:pt x="9879" y="1151119"/>
                      </a:lnTo>
                      <a:lnTo>
                        <a:pt x="10290" y="2982554"/>
                      </a:lnTo>
                      <a:lnTo>
                        <a:pt x="10290" y="2983953"/>
                      </a:lnTo>
                      <a:cubicBezTo>
                        <a:pt x="10290" y="2983953"/>
                        <a:pt x="10455" y="2987576"/>
                        <a:pt x="10455" y="2987576"/>
                      </a:cubicBezTo>
                      <a:lnTo>
                        <a:pt x="10455" y="2988316"/>
                      </a:lnTo>
                      <a:cubicBezTo>
                        <a:pt x="10455" y="2988316"/>
                        <a:pt x="10538" y="2989057"/>
                        <a:pt x="10538" y="2989057"/>
                      </a:cubicBezTo>
                      <a:cubicBezTo>
                        <a:pt x="23956" y="3142589"/>
                        <a:pt x="76807" y="3265497"/>
                        <a:pt x="167527" y="3354241"/>
                      </a:cubicBezTo>
                      <a:cubicBezTo>
                        <a:pt x="258246" y="3442985"/>
                        <a:pt x="382472" y="3493366"/>
                        <a:pt x="536909" y="3504069"/>
                      </a:cubicBezTo>
                      <a:lnTo>
                        <a:pt x="538720" y="3504233"/>
                      </a:lnTo>
                      <a:lnTo>
                        <a:pt x="540202" y="3504233"/>
                      </a:lnTo>
                      <a:cubicBezTo>
                        <a:pt x="540202" y="3504233"/>
                        <a:pt x="541684" y="3504233"/>
                        <a:pt x="541684" y="3504233"/>
                      </a:cubicBezTo>
                      <a:lnTo>
                        <a:pt x="543577" y="3504233"/>
                      </a:lnTo>
                      <a:cubicBezTo>
                        <a:pt x="698591" y="3500940"/>
                        <a:pt x="831048" y="3449735"/>
                        <a:pt x="926543" y="3356299"/>
                      </a:cubicBezTo>
                      <a:cubicBezTo>
                        <a:pt x="1021708" y="3263110"/>
                        <a:pt x="1078593" y="3129335"/>
                        <a:pt x="1091024" y="2969300"/>
                      </a:cubicBezTo>
                      <a:lnTo>
                        <a:pt x="1091188" y="2967736"/>
                      </a:lnTo>
                      <a:lnTo>
                        <a:pt x="1091188" y="2966419"/>
                      </a:lnTo>
                      <a:cubicBezTo>
                        <a:pt x="1091188" y="2966419"/>
                        <a:pt x="1091270" y="2965101"/>
                        <a:pt x="1091270" y="2965101"/>
                      </a:cubicBezTo>
                      <a:lnTo>
                        <a:pt x="1091270" y="525713"/>
                      </a:lnTo>
                      <a:cubicBezTo>
                        <a:pt x="1091270" y="525713"/>
                        <a:pt x="1090941" y="521185"/>
                        <a:pt x="1090941" y="521185"/>
                      </a:cubicBezTo>
                      <a:close/>
                      <a:moveTo>
                        <a:pt x="696944" y="1163385"/>
                      </a:moveTo>
                      <a:lnTo>
                        <a:pt x="696944" y="2986588"/>
                      </a:lnTo>
                      <a:cubicBezTo>
                        <a:pt x="696944" y="3066276"/>
                        <a:pt x="632156" y="3131064"/>
                        <a:pt x="552468" y="3131064"/>
                      </a:cubicBezTo>
                      <a:lnTo>
                        <a:pt x="549011" y="3131064"/>
                      </a:lnTo>
                      <a:cubicBezTo>
                        <a:pt x="469405" y="3131064"/>
                        <a:pt x="404534" y="3066276"/>
                        <a:pt x="404534" y="2986588"/>
                      </a:cubicBezTo>
                      <a:lnTo>
                        <a:pt x="404534" y="1163385"/>
                      </a:lnTo>
                      <a:cubicBezTo>
                        <a:pt x="404534" y="1083697"/>
                        <a:pt x="469322" y="1018909"/>
                        <a:pt x="549011" y="1018909"/>
                      </a:cubicBezTo>
                      <a:lnTo>
                        <a:pt x="552468" y="1018909"/>
                      </a:lnTo>
                      <a:cubicBezTo>
                        <a:pt x="632156" y="1018909"/>
                        <a:pt x="696944" y="1083697"/>
                        <a:pt x="696944" y="1163385"/>
                      </a:cubicBezTo>
                      <a:close/>
                    </a:path>
                  </a:pathLst>
                </a:custGeom>
                <a:solidFill>
                  <a:srgbClr val="0066A3"/>
                </a:solidFill>
                <a:ln w="8232" cap="flat">
                  <a:noFill/>
                  <a:prstDash val="solid"/>
                  <a:miter/>
                </a:ln>
              </p:spPr>
              <p:txBody>
                <a:bodyPr rtlCol="0" anchor="ctr"/>
                <a:lstStyle/>
                <a:p>
                  <a:endParaRPr lang="en-US"/>
                </a:p>
              </p:txBody>
            </p:sp>
            <p:sp>
              <p:nvSpPr>
                <p:cNvPr id="178" name="Forma Livre: Forma 177">
                  <a:extLst>
                    <a:ext uri="{FF2B5EF4-FFF2-40B4-BE49-F238E27FC236}">
                      <a16:creationId xmlns:a16="http://schemas.microsoft.com/office/drawing/2014/main" id="{A9E3BE6E-58DA-6D46-A37B-3F28FAD5EA01}"/>
                    </a:ext>
                  </a:extLst>
                </p:cNvPr>
                <p:cNvSpPr/>
                <p:nvPr/>
              </p:nvSpPr>
              <p:spPr>
                <a:xfrm>
                  <a:off x="11108385" y="1082225"/>
                  <a:ext cx="1081309" cy="3506949"/>
                </a:xfrm>
                <a:custGeom>
                  <a:avLst/>
                  <a:gdLst>
                    <a:gd name="connsiteX0" fmla="*/ 1048545 w 1081309"/>
                    <a:gd name="connsiteY0" fmla="*/ 0 h 3506949"/>
                    <a:gd name="connsiteX1" fmla="*/ 686902 w 1081309"/>
                    <a:gd name="connsiteY1" fmla="*/ 0 h 3506949"/>
                    <a:gd name="connsiteX2" fmla="*/ 686902 w 1081309"/>
                    <a:gd name="connsiteY2" fmla="*/ 668872 h 3506949"/>
                    <a:gd name="connsiteX3" fmla="*/ 531064 w 1081309"/>
                    <a:gd name="connsiteY3" fmla="*/ 647551 h 3506949"/>
                    <a:gd name="connsiteX4" fmla="*/ 265408 w 1081309"/>
                    <a:gd name="connsiteY4" fmla="*/ 718348 h 3506949"/>
                    <a:gd name="connsiteX5" fmla="*/ 247 w 1081309"/>
                    <a:gd name="connsiteY5" fmla="*/ 1165937 h 3506949"/>
                    <a:gd name="connsiteX6" fmla="*/ 82 w 1081309"/>
                    <a:gd name="connsiteY6" fmla="*/ 1167501 h 3506949"/>
                    <a:gd name="connsiteX7" fmla="*/ 82 w 1081309"/>
                    <a:gd name="connsiteY7" fmla="*/ 1168819 h 3506949"/>
                    <a:gd name="connsiteX8" fmla="*/ 0 w 1081309"/>
                    <a:gd name="connsiteY8" fmla="*/ 1170136 h 3506949"/>
                    <a:gd name="connsiteX9" fmla="*/ 0 w 1081309"/>
                    <a:gd name="connsiteY9" fmla="*/ 1190223 h 3506949"/>
                    <a:gd name="connsiteX10" fmla="*/ 412 w 1081309"/>
                    <a:gd name="connsiteY10" fmla="*/ 2985517 h 3506949"/>
                    <a:gd name="connsiteX11" fmla="*/ 412 w 1081309"/>
                    <a:gd name="connsiteY11" fmla="*/ 2986752 h 3506949"/>
                    <a:gd name="connsiteX12" fmla="*/ 576 w 1081309"/>
                    <a:gd name="connsiteY12" fmla="*/ 2989880 h 3506949"/>
                    <a:gd name="connsiteX13" fmla="*/ 576 w 1081309"/>
                    <a:gd name="connsiteY13" fmla="*/ 2990539 h 3506949"/>
                    <a:gd name="connsiteX14" fmla="*/ 576 w 1081309"/>
                    <a:gd name="connsiteY14" fmla="*/ 2991198 h 3506949"/>
                    <a:gd name="connsiteX15" fmla="*/ 165469 w 1081309"/>
                    <a:gd name="connsiteY15" fmla="*/ 3364367 h 3506949"/>
                    <a:gd name="connsiteX16" fmla="*/ 524396 w 1081309"/>
                    <a:gd name="connsiteY16" fmla="*/ 3506868 h 3506949"/>
                    <a:gd name="connsiteX17" fmla="*/ 525631 w 1081309"/>
                    <a:gd name="connsiteY17" fmla="*/ 3506868 h 3506949"/>
                    <a:gd name="connsiteX18" fmla="*/ 526618 w 1081309"/>
                    <a:gd name="connsiteY18" fmla="*/ 3506950 h 3506949"/>
                    <a:gd name="connsiteX19" fmla="*/ 527689 w 1081309"/>
                    <a:gd name="connsiteY19" fmla="*/ 3506950 h 3506949"/>
                    <a:gd name="connsiteX20" fmla="*/ 529006 w 1081309"/>
                    <a:gd name="connsiteY20" fmla="*/ 3506950 h 3506949"/>
                    <a:gd name="connsiteX21" fmla="*/ 923085 w 1081309"/>
                    <a:gd name="connsiteY21" fmla="*/ 3350207 h 3506949"/>
                    <a:gd name="connsiteX22" fmla="*/ 1081309 w 1081309"/>
                    <a:gd name="connsiteY22" fmla="*/ 2971523 h 3506949"/>
                    <a:gd name="connsiteX23" fmla="*/ 1081309 w 1081309"/>
                    <a:gd name="connsiteY23" fmla="*/ 2970370 h 3506949"/>
                    <a:gd name="connsiteX24" fmla="*/ 1081309 w 1081309"/>
                    <a:gd name="connsiteY24" fmla="*/ 2969217 h 3506949"/>
                    <a:gd name="connsiteX25" fmla="*/ 1081309 w 1081309"/>
                    <a:gd name="connsiteY25" fmla="*/ 2757895 h 3506949"/>
                    <a:gd name="connsiteX26" fmla="*/ 1081309 w 1081309"/>
                    <a:gd name="connsiteY26" fmla="*/ 766178 h 3506949"/>
                    <a:gd name="connsiteX27" fmla="*/ 1081309 w 1081309"/>
                    <a:gd name="connsiteY27" fmla="*/ 32929 h 3506949"/>
                    <a:gd name="connsiteX28" fmla="*/ 1081309 w 1081309"/>
                    <a:gd name="connsiteY28" fmla="*/ 0 h 3506949"/>
                    <a:gd name="connsiteX29" fmla="*/ 1048380 w 1081309"/>
                    <a:gd name="connsiteY29" fmla="*/ 0 h 3506949"/>
                    <a:gd name="connsiteX30" fmla="*/ 686819 w 1081309"/>
                    <a:gd name="connsiteY30" fmla="*/ 1173593 h 3506949"/>
                    <a:gd name="connsiteX31" fmla="*/ 686819 w 1081309"/>
                    <a:gd name="connsiteY31" fmla="*/ 2978685 h 3506949"/>
                    <a:gd name="connsiteX32" fmla="*/ 540614 w 1081309"/>
                    <a:gd name="connsiteY32" fmla="*/ 3124808 h 3506949"/>
                    <a:gd name="connsiteX33" fmla="*/ 394409 w 1081309"/>
                    <a:gd name="connsiteY33" fmla="*/ 2978685 h 3506949"/>
                    <a:gd name="connsiteX34" fmla="*/ 394409 w 1081309"/>
                    <a:gd name="connsiteY34" fmla="*/ 1173593 h 3506949"/>
                    <a:gd name="connsiteX35" fmla="*/ 540614 w 1081309"/>
                    <a:gd name="connsiteY35" fmla="*/ 1027470 h 3506949"/>
                    <a:gd name="connsiteX36" fmla="*/ 686819 w 1081309"/>
                    <a:gd name="connsiteY36" fmla="*/ 117359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1309" h="3506949">
                      <a:moveTo>
                        <a:pt x="1048545" y="0"/>
                      </a:moveTo>
                      <a:lnTo>
                        <a:pt x="686902" y="0"/>
                      </a:lnTo>
                      <a:lnTo>
                        <a:pt x="686902" y="668872"/>
                      </a:lnTo>
                      <a:cubicBezTo>
                        <a:pt x="635120" y="654713"/>
                        <a:pt x="582846" y="647551"/>
                        <a:pt x="531064" y="647551"/>
                      </a:cubicBezTo>
                      <a:cubicBezTo>
                        <a:pt x="436723" y="647551"/>
                        <a:pt x="344850" y="672001"/>
                        <a:pt x="265408" y="718348"/>
                      </a:cubicBezTo>
                      <a:cubicBezTo>
                        <a:pt x="112124" y="807751"/>
                        <a:pt x="15394" y="970915"/>
                        <a:pt x="247" y="1165937"/>
                      </a:cubicBezTo>
                      <a:lnTo>
                        <a:pt x="82" y="1167501"/>
                      </a:lnTo>
                      <a:lnTo>
                        <a:pt x="82" y="1168819"/>
                      </a:lnTo>
                      <a:cubicBezTo>
                        <a:pt x="82" y="1168819"/>
                        <a:pt x="0" y="1170136"/>
                        <a:pt x="0" y="1170136"/>
                      </a:cubicBezTo>
                      <a:lnTo>
                        <a:pt x="0" y="1190223"/>
                      </a:lnTo>
                      <a:cubicBezTo>
                        <a:pt x="0" y="1190223"/>
                        <a:pt x="412" y="2985517"/>
                        <a:pt x="412" y="2985517"/>
                      </a:cubicBezTo>
                      <a:lnTo>
                        <a:pt x="412" y="2986752"/>
                      </a:lnTo>
                      <a:cubicBezTo>
                        <a:pt x="412" y="2986752"/>
                        <a:pt x="576" y="2989880"/>
                        <a:pt x="576" y="2989880"/>
                      </a:cubicBezTo>
                      <a:lnTo>
                        <a:pt x="576" y="2990539"/>
                      </a:lnTo>
                      <a:cubicBezTo>
                        <a:pt x="576" y="2990539"/>
                        <a:pt x="576" y="2991198"/>
                        <a:pt x="576" y="2991198"/>
                      </a:cubicBezTo>
                      <a:cubicBezTo>
                        <a:pt x="12431" y="3144894"/>
                        <a:pt x="69481" y="3273894"/>
                        <a:pt x="165469" y="3364367"/>
                      </a:cubicBezTo>
                      <a:cubicBezTo>
                        <a:pt x="256929" y="3450559"/>
                        <a:pt x="381072" y="3499870"/>
                        <a:pt x="524396" y="3506868"/>
                      </a:cubicBezTo>
                      <a:lnTo>
                        <a:pt x="525631" y="3506868"/>
                      </a:lnTo>
                      <a:cubicBezTo>
                        <a:pt x="525631" y="3506868"/>
                        <a:pt x="526618" y="3506950"/>
                        <a:pt x="526618" y="3506950"/>
                      </a:cubicBezTo>
                      <a:lnTo>
                        <a:pt x="527689" y="3506950"/>
                      </a:lnTo>
                      <a:cubicBezTo>
                        <a:pt x="527689" y="3506950"/>
                        <a:pt x="529006" y="3506950"/>
                        <a:pt x="529006" y="3506950"/>
                      </a:cubicBezTo>
                      <a:cubicBezTo>
                        <a:pt x="688465" y="3504810"/>
                        <a:pt x="824792" y="3450559"/>
                        <a:pt x="923085" y="3350207"/>
                      </a:cubicBezTo>
                      <a:cubicBezTo>
                        <a:pt x="1015945" y="3255371"/>
                        <a:pt x="1070690" y="3124478"/>
                        <a:pt x="1081309" y="2971523"/>
                      </a:cubicBezTo>
                      <a:lnTo>
                        <a:pt x="1081309" y="2970370"/>
                      </a:lnTo>
                      <a:cubicBezTo>
                        <a:pt x="1081309" y="2970370"/>
                        <a:pt x="1081309" y="2969217"/>
                        <a:pt x="1081309" y="2969217"/>
                      </a:cubicBezTo>
                      <a:lnTo>
                        <a:pt x="1081309" y="2757895"/>
                      </a:lnTo>
                      <a:cubicBezTo>
                        <a:pt x="1081309" y="2757895"/>
                        <a:pt x="1081309" y="766178"/>
                        <a:pt x="1081309" y="766178"/>
                      </a:cubicBezTo>
                      <a:lnTo>
                        <a:pt x="1081309" y="32929"/>
                      </a:lnTo>
                      <a:cubicBezTo>
                        <a:pt x="1081309" y="32929"/>
                        <a:pt x="1081309" y="0"/>
                        <a:pt x="1081309" y="0"/>
                      </a:cubicBezTo>
                      <a:lnTo>
                        <a:pt x="1048380" y="0"/>
                      </a:lnTo>
                      <a:close/>
                      <a:moveTo>
                        <a:pt x="686819" y="1173593"/>
                      </a:moveTo>
                      <a:lnTo>
                        <a:pt x="686819" y="2978685"/>
                      </a:lnTo>
                      <a:cubicBezTo>
                        <a:pt x="686819" y="3059279"/>
                        <a:pt x="621207" y="3124808"/>
                        <a:pt x="540614" y="3124808"/>
                      </a:cubicBezTo>
                      <a:cubicBezTo>
                        <a:pt x="460020" y="3124808"/>
                        <a:pt x="394409" y="3059279"/>
                        <a:pt x="394409" y="2978685"/>
                      </a:cubicBezTo>
                      <a:lnTo>
                        <a:pt x="394409" y="1173593"/>
                      </a:lnTo>
                      <a:cubicBezTo>
                        <a:pt x="394409" y="1092999"/>
                        <a:pt x="460020" y="1027470"/>
                        <a:pt x="540614" y="1027470"/>
                      </a:cubicBezTo>
                      <a:cubicBezTo>
                        <a:pt x="621207" y="1027470"/>
                        <a:pt x="686819" y="1092999"/>
                        <a:pt x="686819" y="1173593"/>
                      </a:cubicBezTo>
                      <a:close/>
                    </a:path>
                  </a:pathLst>
                </a:custGeom>
                <a:solidFill>
                  <a:srgbClr val="0066A3"/>
                </a:solidFill>
                <a:ln w="8232" cap="flat">
                  <a:noFill/>
                  <a:prstDash val="solid"/>
                  <a:miter/>
                </a:ln>
              </p:spPr>
              <p:txBody>
                <a:bodyPr rtlCol="0" anchor="ctr"/>
                <a:lstStyle/>
                <a:p>
                  <a:endParaRPr lang="en-US"/>
                </a:p>
              </p:txBody>
            </p:sp>
            <p:sp>
              <p:nvSpPr>
                <p:cNvPr id="179" name="Forma Livre: Forma 178">
                  <a:extLst>
                    <a:ext uri="{FF2B5EF4-FFF2-40B4-BE49-F238E27FC236}">
                      <a16:creationId xmlns:a16="http://schemas.microsoft.com/office/drawing/2014/main" id="{E3F27A33-E121-817C-B45E-53BFC214AB18}"/>
                    </a:ext>
                  </a:extLst>
                </p:cNvPr>
                <p:cNvSpPr/>
                <p:nvPr/>
              </p:nvSpPr>
              <p:spPr>
                <a:xfrm>
                  <a:off x="4692" y="1074564"/>
                  <a:ext cx="394491" cy="3514597"/>
                </a:xfrm>
                <a:custGeom>
                  <a:avLst/>
                  <a:gdLst>
                    <a:gd name="connsiteX0" fmla="*/ 32847 w 394490"/>
                    <a:gd name="connsiteY0" fmla="*/ 0 h 3514605"/>
                    <a:gd name="connsiteX1" fmla="*/ 0 w 394490"/>
                    <a:gd name="connsiteY1" fmla="*/ 0 h 3514605"/>
                    <a:gd name="connsiteX2" fmla="*/ 0 w 394490"/>
                    <a:gd name="connsiteY2" fmla="*/ 32929 h 3514605"/>
                    <a:gd name="connsiteX3" fmla="*/ 0 w 394490"/>
                    <a:gd name="connsiteY3" fmla="*/ 3481677 h 3514605"/>
                    <a:gd name="connsiteX4" fmla="*/ 0 w 394490"/>
                    <a:gd name="connsiteY4" fmla="*/ 3514606 h 3514605"/>
                    <a:gd name="connsiteX5" fmla="*/ 32847 w 394490"/>
                    <a:gd name="connsiteY5" fmla="*/ 3514606 h 3514605"/>
                    <a:gd name="connsiteX6" fmla="*/ 361644 w 394490"/>
                    <a:gd name="connsiteY6" fmla="*/ 3514606 h 3514605"/>
                    <a:gd name="connsiteX7" fmla="*/ 394491 w 394490"/>
                    <a:gd name="connsiteY7" fmla="*/ 3514606 h 3514605"/>
                    <a:gd name="connsiteX8" fmla="*/ 394491 w 394490"/>
                    <a:gd name="connsiteY8" fmla="*/ 3481677 h 3514605"/>
                    <a:gd name="connsiteX9" fmla="*/ 394491 w 394490"/>
                    <a:gd name="connsiteY9" fmla="*/ 32929 h 3514605"/>
                    <a:gd name="connsiteX10" fmla="*/ 394491 w 394490"/>
                    <a:gd name="connsiteY10" fmla="*/ 0 h 3514605"/>
                    <a:gd name="connsiteX11" fmla="*/ 361644 w 394490"/>
                    <a:gd name="connsiteY11" fmla="*/ 0 h 3514605"/>
                    <a:gd name="connsiteX12" fmla="*/ 32847 w 394490"/>
                    <a:gd name="connsiteY12" fmla="*/ 0 h 35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490" h="3514605">
                      <a:moveTo>
                        <a:pt x="32847" y="0"/>
                      </a:moveTo>
                      <a:lnTo>
                        <a:pt x="0" y="0"/>
                      </a:lnTo>
                      <a:lnTo>
                        <a:pt x="0" y="32929"/>
                      </a:lnTo>
                      <a:lnTo>
                        <a:pt x="0" y="3481677"/>
                      </a:lnTo>
                      <a:lnTo>
                        <a:pt x="0" y="3514606"/>
                      </a:lnTo>
                      <a:lnTo>
                        <a:pt x="32847" y="3514606"/>
                      </a:lnTo>
                      <a:lnTo>
                        <a:pt x="361644" y="3514606"/>
                      </a:lnTo>
                      <a:lnTo>
                        <a:pt x="394491" y="3514606"/>
                      </a:lnTo>
                      <a:lnTo>
                        <a:pt x="394491" y="3481677"/>
                      </a:lnTo>
                      <a:lnTo>
                        <a:pt x="394491" y="32929"/>
                      </a:lnTo>
                      <a:lnTo>
                        <a:pt x="394491" y="0"/>
                      </a:lnTo>
                      <a:lnTo>
                        <a:pt x="361644" y="0"/>
                      </a:lnTo>
                      <a:lnTo>
                        <a:pt x="32847" y="0"/>
                      </a:lnTo>
                      <a:close/>
                    </a:path>
                  </a:pathLst>
                </a:custGeom>
                <a:solidFill>
                  <a:srgbClr val="0066A3"/>
                </a:solidFill>
                <a:ln w="8232" cap="flat">
                  <a:noFill/>
                  <a:prstDash val="solid"/>
                  <a:miter/>
                </a:ln>
              </p:spPr>
              <p:txBody>
                <a:bodyPr rtlCol="0" anchor="ctr"/>
                <a:lstStyle/>
                <a:p>
                  <a:endParaRPr lang="en-US"/>
                </a:p>
              </p:txBody>
            </p:sp>
          </p:grpSp>
          <p:grpSp>
            <p:nvGrpSpPr>
              <p:cNvPr id="52" name="Gráfico 23">
                <a:extLst>
                  <a:ext uri="{FF2B5EF4-FFF2-40B4-BE49-F238E27FC236}">
                    <a16:creationId xmlns:a16="http://schemas.microsoft.com/office/drawing/2014/main" id="{8DD2B406-265A-B213-E2D6-0333BE72915C}"/>
                  </a:ext>
                </a:extLst>
              </p:cNvPr>
              <p:cNvGrpSpPr/>
              <p:nvPr/>
            </p:nvGrpSpPr>
            <p:grpSpPr>
              <a:xfrm>
                <a:off x="0" y="5018076"/>
                <a:ext cx="12184590" cy="762473"/>
                <a:chOff x="0" y="5018076"/>
                <a:chExt cx="12184590" cy="762473"/>
              </a:xfrm>
              <a:solidFill>
                <a:srgbClr val="1D1D1B"/>
              </a:solidFill>
            </p:grpSpPr>
            <p:grpSp>
              <p:nvGrpSpPr>
                <p:cNvPr id="53" name="Gráfico 23">
                  <a:extLst>
                    <a:ext uri="{FF2B5EF4-FFF2-40B4-BE49-F238E27FC236}">
                      <a16:creationId xmlns:a16="http://schemas.microsoft.com/office/drawing/2014/main" id="{71437567-D797-F244-9926-753D53FEBBDE}"/>
                    </a:ext>
                  </a:extLst>
                </p:cNvPr>
                <p:cNvGrpSpPr/>
                <p:nvPr/>
              </p:nvGrpSpPr>
              <p:grpSpPr>
                <a:xfrm>
                  <a:off x="0" y="5036763"/>
                  <a:ext cx="374321" cy="553785"/>
                  <a:chOff x="0" y="5036763"/>
                  <a:chExt cx="374321" cy="553785"/>
                </a:xfrm>
                <a:solidFill>
                  <a:srgbClr val="1D1D1B"/>
                </a:solidFill>
              </p:grpSpPr>
              <p:sp>
                <p:nvSpPr>
                  <p:cNvPr id="172" name="Forma Livre: Forma 171">
                    <a:extLst>
                      <a:ext uri="{FF2B5EF4-FFF2-40B4-BE49-F238E27FC236}">
                        <a16:creationId xmlns:a16="http://schemas.microsoft.com/office/drawing/2014/main" id="{01F16A5A-993A-8E77-8E74-EB75892C3FFA}"/>
                      </a:ext>
                    </a:extLst>
                  </p:cNvPr>
                  <p:cNvSpPr/>
                  <p:nvPr/>
                </p:nvSpPr>
                <p:spPr>
                  <a:xfrm>
                    <a:off x="17370" y="5054133"/>
                    <a:ext cx="339581" cy="519045"/>
                  </a:xfrm>
                  <a:custGeom>
                    <a:avLst/>
                    <a:gdLst>
                      <a:gd name="connsiteX0" fmla="*/ 0 w 339581"/>
                      <a:gd name="connsiteY0" fmla="*/ 518963 h 519045"/>
                      <a:gd name="connsiteX1" fmla="*/ 0 w 339581"/>
                      <a:gd name="connsiteY1" fmla="*/ 0 h 519045"/>
                      <a:gd name="connsiteX2" fmla="*/ 336206 w 339581"/>
                      <a:gd name="connsiteY2" fmla="*/ 0 h 519045"/>
                      <a:gd name="connsiteX3" fmla="*/ 336206 w 339581"/>
                      <a:gd name="connsiteY3" fmla="*/ 40832 h 519045"/>
                      <a:gd name="connsiteX4" fmla="*/ 45031 w 339581"/>
                      <a:gd name="connsiteY4" fmla="*/ 40832 h 519045"/>
                      <a:gd name="connsiteX5" fmla="*/ 45031 w 339581"/>
                      <a:gd name="connsiteY5" fmla="*/ 241946 h 519045"/>
                      <a:gd name="connsiteX6" fmla="*/ 299161 w 339581"/>
                      <a:gd name="connsiteY6" fmla="*/ 241946 h 519045"/>
                      <a:gd name="connsiteX7" fmla="*/ 299161 w 339581"/>
                      <a:gd name="connsiteY7" fmla="*/ 282038 h 519045"/>
                      <a:gd name="connsiteX8" fmla="*/ 45031 w 339581"/>
                      <a:gd name="connsiteY8" fmla="*/ 282038 h 519045"/>
                      <a:gd name="connsiteX9" fmla="*/ 45031 w 339581"/>
                      <a:gd name="connsiteY9" fmla="*/ 478954 h 519045"/>
                      <a:gd name="connsiteX10" fmla="*/ 339581 w 339581"/>
                      <a:gd name="connsiteY10" fmla="*/ 478954 h 519045"/>
                      <a:gd name="connsiteX11" fmla="*/ 339581 w 339581"/>
                      <a:gd name="connsiteY11" fmla="*/ 519045 h 519045"/>
                      <a:gd name="connsiteX12" fmla="*/ 0 w 339581"/>
                      <a:gd name="connsiteY12" fmla="*/ 519045 h 51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581" h="519045">
                        <a:moveTo>
                          <a:pt x="0" y="518963"/>
                        </a:moveTo>
                        <a:lnTo>
                          <a:pt x="0" y="0"/>
                        </a:lnTo>
                        <a:lnTo>
                          <a:pt x="336206" y="0"/>
                        </a:lnTo>
                        <a:lnTo>
                          <a:pt x="336206" y="40832"/>
                        </a:lnTo>
                        <a:lnTo>
                          <a:pt x="45031" y="40832"/>
                        </a:lnTo>
                        <a:lnTo>
                          <a:pt x="45031" y="241946"/>
                        </a:lnTo>
                        <a:lnTo>
                          <a:pt x="299161" y="241946"/>
                        </a:lnTo>
                        <a:lnTo>
                          <a:pt x="299161" y="282038"/>
                        </a:lnTo>
                        <a:lnTo>
                          <a:pt x="45031" y="282038"/>
                        </a:lnTo>
                        <a:lnTo>
                          <a:pt x="45031" y="478954"/>
                        </a:lnTo>
                        <a:lnTo>
                          <a:pt x="339581" y="478954"/>
                        </a:lnTo>
                        <a:lnTo>
                          <a:pt x="339581" y="519045"/>
                        </a:lnTo>
                        <a:lnTo>
                          <a:pt x="0" y="519045"/>
                        </a:lnTo>
                        <a:close/>
                      </a:path>
                    </a:pathLst>
                  </a:custGeom>
                  <a:solidFill>
                    <a:srgbClr val="1D1D1B"/>
                  </a:solidFill>
                  <a:ln w="8232" cap="flat">
                    <a:noFill/>
                    <a:prstDash val="solid"/>
                    <a:miter/>
                  </a:ln>
                </p:spPr>
                <p:txBody>
                  <a:bodyPr rtlCol="0" anchor="ctr"/>
                  <a:lstStyle/>
                  <a:p>
                    <a:endParaRPr lang="en-US"/>
                  </a:p>
                </p:txBody>
              </p:sp>
              <p:sp>
                <p:nvSpPr>
                  <p:cNvPr id="173" name="Forma Livre: Forma 172">
                    <a:extLst>
                      <a:ext uri="{FF2B5EF4-FFF2-40B4-BE49-F238E27FC236}">
                        <a16:creationId xmlns:a16="http://schemas.microsoft.com/office/drawing/2014/main" id="{D6F2FE08-014D-CC89-FFD5-E7D7E638B75B}"/>
                      </a:ext>
                    </a:extLst>
                  </p:cNvPr>
                  <p:cNvSpPr/>
                  <p:nvPr/>
                </p:nvSpPr>
                <p:spPr>
                  <a:xfrm>
                    <a:off x="0" y="5036763"/>
                    <a:ext cx="374321" cy="553785"/>
                  </a:xfrm>
                  <a:custGeom>
                    <a:avLst/>
                    <a:gdLst>
                      <a:gd name="connsiteX0" fmla="*/ 356951 w 374321"/>
                      <a:gd name="connsiteY0" fmla="*/ 553703 h 553785"/>
                      <a:gd name="connsiteX1" fmla="*/ 17370 w 374321"/>
                      <a:gd name="connsiteY1" fmla="*/ 553703 h 553785"/>
                      <a:gd name="connsiteX2" fmla="*/ 0 w 374321"/>
                      <a:gd name="connsiteY2" fmla="*/ 536333 h 553785"/>
                      <a:gd name="connsiteX3" fmla="*/ 0 w 374321"/>
                      <a:gd name="connsiteY3" fmla="*/ 17370 h 553785"/>
                      <a:gd name="connsiteX4" fmla="*/ 17370 w 374321"/>
                      <a:gd name="connsiteY4" fmla="*/ 0 h 553785"/>
                      <a:gd name="connsiteX5" fmla="*/ 353576 w 374321"/>
                      <a:gd name="connsiteY5" fmla="*/ 0 h 553785"/>
                      <a:gd name="connsiteX6" fmla="*/ 370946 w 374321"/>
                      <a:gd name="connsiteY6" fmla="*/ 17370 h 553785"/>
                      <a:gd name="connsiteX7" fmla="*/ 370946 w 374321"/>
                      <a:gd name="connsiteY7" fmla="*/ 58202 h 553785"/>
                      <a:gd name="connsiteX8" fmla="*/ 353576 w 374321"/>
                      <a:gd name="connsiteY8" fmla="*/ 75572 h 553785"/>
                      <a:gd name="connsiteX9" fmla="*/ 79771 w 374321"/>
                      <a:gd name="connsiteY9" fmla="*/ 75572 h 553785"/>
                      <a:gd name="connsiteX10" fmla="*/ 79771 w 374321"/>
                      <a:gd name="connsiteY10" fmla="*/ 241947 h 553785"/>
                      <a:gd name="connsiteX11" fmla="*/ 316531 w 374321"/>
                      <a:gd name="connsiteY11" fmla="*/ 241947 h 553785"/>
                      <a:gd name="connsiteX12" fmla="*/ 333901 w 374321"/>
                      <a:gd name="connsiteY12" fmla="*/ 259317 h 553785"/>
                      <a:gd name="connsiteX13" fmla="*/ 333901 w 374321"/>
                      <a:gd name="connsiteY13" fmla="*/ 299408 h 553785"/>
                      <a:gd name="connsiteX14" fmla="*/ 316531 w 374321"/>
                      <a:gd name="connsiteY14" fmla="*/ 316778 h 553785"/>
                      <a:gd name="connsiteX15" fmla="*/ 79771 w 374321"/>
                      <a:gd name="connsiteY15" fmla="*/ 316778 h 553785"/>
                      <a:gd name="connsiteX16" fmla="*/ 79771 w 374321"/>
                      <a:gd name="connsiteY16" fmla="*/ 478954 h 553785"/>
                      <a:gd name="connsiteX17" fmla="*/ 356951 w 374321"/>
                      <a:gd name="connsiteY17" fmla="*/ 478954 h 553785"/>
                      <a:gd name="connsiteX18" fmla="*/ 374322 w 374321"/>
                      <a:gd name="connsiteY18" fmla="*/ 496324 h 553785"/>
                      <a:gd name="connsiteX19" fmla="*/ 374322 w 374321"/>
                      <a:gd name="connsiteY19" fmla="*/ 536415 h 553785"/>
                      <a:gd name="connsiteX20" fmla="*/ 356951 w 374321"/>
                      <a:gd name="connsiteY20" fmla="*/ 553785 h 553785"/>
                      <a:gd name="connsiteX21" fmla="*/ 34740 w 374321"/>
                      <a:gd name="connsiteY21" fmla="*/ 518963 h 553785"/>
                      <a:gd name="connsiteX22" fmla="*/ 339581 w 374321"/>
                      <a:gd name="connsiteY22" fmla="*/ 518963 h 553785"/>
                      <a:gd name="connsiteX23" fmla="*/ 339581 w 374321"/>
                      <a:gd name="connsiteY23" fmla="*/ 513612 h 553785"/>
                      <a:gd name="connsiteX24" fmla="*/ 62401 w 374321"/>
                      <a:gd name="connsiteY24" fmla="*/ 513612 h 553785"/>
                      <a:gd name="connsiteX25" fmla="*/ 45031 w 374321"/>
                      <a:gd name="connsiteY25" fmla="*/ 496242 h 553785"/>
                      <a:gd name="connsiteX26" fmla="*/ 45031 w 374321"/>
                      <a:gd name="connsiteY26" fmla="*/ 299325 h 553785"/>
                      <a:gd name="connsiteX27" fmla="*/ 62401 w 374321"/>
                      <a:gd name="connsiteY27" fmla="*/ 281955 h 553785"/>
                      <a:gd name="connsiteX28" fmla="*/ 299161 w 374321"/>
                      <a:gd name="connsiteY28" fmla="*/ 281955 h 553785"/>
                      <a:gd name="connsiteX29" fmla="*/ 299161 w 374321"/>
                      <a:gd name="connsiteY29" fmla="*/ 276605 h 553785"/>
                      <a:gd name="connsiteX30" fmla="*/ 62401 w 374321"/>
                      <a:gd name="connsiteY30" fmla="*/ 276605 h 553785"/>
                      <a:gd name="connsiteX31" fmla="*/ 45031 w 374321"/>
                      <a:gd name="connsiteY31" fmla="*/ 259234 h 553785"/>
                      <a:gd name="connsiteX32" fmla="*/ 45031 w 374321"/>
                      <a:gd name="connsiteY32" fmla="*/ 58120 h 553785"/>
                      <a:gd name="connsiteX33" fmla="*/ 62401 w 374321"/>
                      <a:gd name="connsiteY33" fmla="*/ 40750 h 553785"/>
                      <a:gd name="connsiteX34" fmla="*/ 336206 w 374321"/>
                      <a:gd name="connsiteY34" fmla="*/ 40750 h 553785"/>
                      <a:gd name="connsiteX35" fmla="*/ 336206 w 374321"/>
                      <a:gd name="connsiteY35" fmla="*/ 34658 h 553785"/>
                      <a:gd name="connsiteX36" fmla="*/ 34740 w 374321"/>
                      <a:gd name="connsiteY36" fmla="*/ 34658 h 553785"/>
                      <a:gd name="connsiteX37" fmla="*/ 34740 w 374321"/>
                      <a:gd name="connsiteY37" fmla="*/ 518881 h 5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4321" h="553785">
                        <a:moveTo>
                          <a:pt x="356951" y="553703"/>
                        </a:moveTo>
                        <a:lnTo>
                          <a:pt x="17370" y="553703"/>
                        </a:lnTo>
                        <a:cubicBezTo>
                          <a:pt x="7821" y="553703"/>
                          <a:pt x="0" y="545965"/>
                          <a:pt x="0" y="536333"/>
                        </a:cubicBezTo>
                        <a:lnTo>
                          <a:pt x="0" y="17370"/>
                        </a:lnTo>
                        <a:cubicBezTo>
                          <a:pt x="0" y="7821"/>
                          <a:pt x="7738" y="0"/>
                          <a:pt x="17370" y="0"/>
                        </a:cubicBezTo>
                        <a:lnTo>
                          <a:pt x="353576" y="0"/>
                        </a:lnTo>
                        <a:cubicBezTo>
                          <a:pt x="363126" y="0"/>
                          <a:pt x="370946" y="7738"/>
                          <a:pt x="370946" y="17370"/>
                        </a:cubicBezTo>
                        <a:lnTo>
                          <a:pt x="370946" y="58202"/>
                        </a:lnTo>
                        <a:cubicBezTo>
                          <a:pt x="370946" y="67752"/>
                          <a:pt x="363208" y="75572"/>
                          <a:pt x="353576" y="75572"/>
                        </a:cubicBezTo>
                        <a:lnTo>
                          <a:pt x="79771" y="75572"/>
                        </a:lnTo>
                        <a:lnTo>
                          <a:pt x="79771" y="241947"/>
                        </a:lnTo>
                        <a:lnTo>
                          <a:pt x="316531" y="241947"/>
                        </a:lnTo>
                        <a:cubicBezTo>
                          <a:pt x="326080" y="241947"/>
                          <a:pt x="333901" y="249685"/>
                          <a:pt x="333901" y="259317"/>
                        </a:cubicBezTo>
                        <a:lnTo>
                          <a:pt x="333901" y="299408"/>
                        </a:lnTo>
                        <a:cubicBezTo>
                          <a:pt x="333901" y="308958"/>
                          <a:pt x="326163" y="316778"/>
                          <a:pt x="316531" y="316778"/>
                        </a:cubicBezTo>
                        <a:lnTo>
                          <a:pt x="79771" y="316778"/>
                        </a:lnTo>
                        <a:lnTo>
                          <a:pt x="79771" y="478954"/>
                        </a:lnTo>
                        <a:lnTo>
                          <a:pt x="356951" y="478954"/>
                        </a:lnTo>
                        <a:cubicBezTo>
                          <a:pt x="366501" y="478954"/>
                          <a:pt x="374322" y="486692"/>
                          <a:pt x="374322" y="496324"/>
                        </a:cubicBezTo>
                        <a:lnTo>
                          <a:pt x="374322" y="536415"/>
                        </a:lnTo>
                        <a:cubicBezTo>
                          <a:pt x="374322" y="545965"/>
                          <a:pt x="366583" y="553785"/>
                          <a:pt x="356951" y="553785"/>
                        </a:cubicBezTo>
                        <a:close/>
                        <a:moveTo>
                          <a:pt x="34740" y="518963"/>
                        </a:moveTo>
                        <a:lnTo>
                          <a:pt x="339581" y="518963"/>
                        </a:lnTo>
                        <a:lnTo>
                          <a:pt x="339581" y="513612"/>
                        </a:lnTo>
                        <a:lnTo>
                          <a:pt x="62401" y="513612"/>
                        </a:lnTo>
                        <a:cubicBezTo>
                          <a:pt x="52851" y="513612"/>
                          <a:pt x="45031" y="505873"/>
                          <a:pt x="45031" y="496242"/>
                        </a:cubicBezTo>
                        <a:lnTo>
                          <a:pt x="45031" y="299325"/>
                        </a:lnTo>
                        <a:cubicBezTo>
                          <a:pt x="45031" y="289776"/>
                          <a:pt x="52769" y="281955"/>
                          <a:pt x="62401" y="281955"/>
                        </a:cubicBezTo>
                        <a:lnTo>
                          <a:pt x="299161" y="281955"/>
                        </a:lnTo>
                        <a:lnTo>
                          <a:pt x="299161" y="276605"/>
                        </a:lnTo>
                        <a:lnTo>
                          <a:pt x="62401" y="276605"/>
                        </a:lnTo>
                        <a:cubicBezTo>
                          <a:pt x="52851" y="276605"/>
                          <a:pt x="45031" y="268866"/>
                          <a:pt x="45031" y="259234"/>
                        </a:cubicBezTo>
                        <a:lnTo>
                          <a:pt x="45031" y="58120"/>
                        </a:lnTo>
                        <a:cubicBezTo>
                          <a:pt x="45031" y="48571"/>
                          <a:pt x="52769" y="40750"/>
                          <a:pt x="62401" y="40750"/>
                        </a:cubicBezTo>
                        <a:lnTo>
                          <a:pt x="336206" y="40750"/>
                        </a:lnTo>
                        <a:lnTo>
                          <a:pt x="336206" y="34658"/>
                        </a:lnTo>
                        <a:lnTo>
                          <a:pt x="34740" y="34658"/>
                        </a:lnTo>
                        <a:lnTo>
                          <a:pt x="34740" y="518881"/>
                        </a:lnTo>
                        <a:close/>
                      </a:path>
                    </a:pathLst>
                  </a:custGeom>
                  <a:solidFill>
                    <a:srgbClr val="1D1D1B"/>
                  </a:solidFill>
                  <a:ln w="8232" cap="flat">
                    <a:noFill/>
                    <a:prstDash val="solid"/>
                    <a:miter/>
                  </a:ln>
                </p:spPr>
                <p:txBody>
                  <a:bodyPr rtlCol="0" anchor="ctr"/>
                  <a:lstStyle/>
                  <a:p>
                    <a:endParaRPr lang="en-US"/>
                  </a:p>
                </p:txBody>
              </p:sp>
            </p:grpSp>
            <p:grpSp>
              <p:nvGrpSpPr>
                <p:cNvPr id="54" name="Gráfico 23">
                  <a:extLst>
                    <a:ext uri="{FF2B5EF4-FFF2-40B4-BE49-F238E27FC236}">
                      <a16:creationId xmlns:a16="http://schemas.microsoft.com/office/drawing/2014/main" id="{F8D5004F-CA8A-F85A-0A63-CEFD9C1A59D4}"/>
                    </a:ext>
                  </a:extLst>
                </p:cNvPr>
                <p:cNvGrpSpPr/>
                <p:nvPr/>
              </p:nvGrpSpPr>
              <p:grpSpPr>
                <a:xfrm>
                  <a:off x="590665" y="5018487"/>
                  <a:ext cx="452692" cy="582268"/>
                  <a:chOff x="590665" y="5018487"/>
                  <a:chExt cx="452692" cy="582268"/>
                </a:xfrm>
                <a:solidFill>
                  <a:srgbClr val="1D1D1B"/>
                </a:solidFill>
              </p:grpSpPr>
              <p:sp>
                <p:nvSpPr>
                  <p:cNvPr id="170" name="Forma Livre: Forma 169">
                    <a:extLst>
                      <a:ext uri="{FF2B5EF4-FFF2-40B4-BE49-F238E27FC236}">
                        <a16:creationId xmlns:a16="http://schemas.microsoft.com/office/drawing/2014/main" id="{CCD65A0B-91CE-21A4-A310-2CC6A9313891}"/>
                      </a:ext>
                    </a:extLst>
                  </p:cNvPr>
                  <p:cNvSpPr/>
                  <p:nvPr/>
                </p:nvSpPr>
                <p:spPr>
                  <a:xfrm>
                    <a:off x="607953" y="5035858"/>
                    <a:ext cx="417870" cy="547528"/>
                  </a:xfrm>
                  <a:custGeom>
                    <a:avLst/>
                    <a:gdLst>
                      <a:gd name="connsiteX0" fmla="*/ 0 w 417870"/>
                      <a:gd name="connsiteY0" fmla="*/ 343780 h 547528"/>
                      <a:gd name="connsiteX1" fmla="*/ 15641 w 417870"/>
                      <a:gd name="connsiteY1" fmla="*/ 264256 h 547528"/>
                      <a:gd name="connsiteX2" fmla="*/ 58943 w 417870"/>
                      <a:gd name="connsiteY2" fmla="*/ 199550 h 547528"/>
                      <a:gd name="connsiteX3" fmla="*/ 124390 w 417870"/>
                      <a:gd name="connsiteY3" fmla="*/ 156249 h 547528"/>
                      <a:gd name="connsiteX4" fmla="*/ 206054 w 417870"/>
                      <a:gd name="connsiteY4" fmla="*/ 140443 h 547528"/>
                      <a:gd name="connsiteX5" fmla="*/ 258740 w 417870"/>
                      <a:gd name="connsiteY5" fmla="*/ 147111 h 547528"/>
                      <a:gd name="connsiteX6" fmla="*/ 304924 w 417870"/>
                      <a:gd name="connsiteY6" fmla="*/ 165386 h 547528"/>
                      <a:gd name="connsiteX7" fmla="*/ 343862 w 417870"/>
                      <a:gd name="connsiteY7" fmla="*/ 193458 h 547528"/>
                      <a:gd name="connsiteX8" fmla="*/ 373992 w 417870"/>
                      <a:gd name="connsiteY8" fmla="*/ 229351 h 547528"/>
                      <a:gd name="connsiteX9" fmla="*/ 373992 w 417870"/>
                      <a:gd name="connsiteY9" fmla="*/ 0 h 547528"/>
                      <a:gd name="connsiteX10" fmla="*/ 417870 w 417870"/>
                      <a:gd name="connsiteY10" fmla="*/ 0 h 547528"/>
                      <a:gd name="connsiteX11" fmla="*/ 417870 w 417870"/>
                      <a:gd name="connsiteY11" fmla="*/ 537238 h 547528"/>
                      <a:gd name="connsiteX12" fmla="*/ 378932 w 417870"/>
                      <a:gd name="connsiteY12" fmla="*/ 537238 h 547528"/>
                      <a:gd name="connsiteX13" fmla="*/ 375474 w 417870"/>
                      <a:gd name="connsiteY13" fmla="*/ 456315 h 547528"/>
                      <a:gd name="connsiteX14" fmla="*/ 345673 w 417870"/>
                      <a:gd name="connsiteY14" fmla="*/ 492784 h 547528"/>
                      <a:gd name="connsiteX15" fmla="*/ 306405 w 417870"/>
                      <a:gd name="connsiteY15" fmla="*/ 521597 h 547528"/>
                      <a:gd name="connsiteX16" fmla="*/ 259481 w 417870"/>
                      <a:gd name="connsiteY16" fmla="*/ 540696 h 547528"/>
                      <a:gd name="connsiteX17" fmla="*/ 206465 w 417870"/>
                      <a:gd name="connsiteY17" fmla="*/ 547529 h 547528"/>
                      <a:gd name="connsiteX18" fmla="*/ 124801 w 417870"/>
                      <a:gd name="connsiteY18" fmla="*/ 531723 h 547528"/>
                      <a:gd name="connsiteX19" fmla="*/ 59355 w 417870"/>
                      <a:gd name="connsiteY19" fmla="*/ 488421 h 547528"/>
                      <a:gd name="connsiteX20" fmla="*/ 15888 w 417870"/>
                      <a:gd name="connsiteY20" fmla="*/ 423715 h 547528"/>
                      <a:gd name="connsiteX21" fmla="*/ 82 w 417870"/>
                      <a:gd name="connsiteY21" fmla="*/ 343780 h 547528"/>
                      <a:gd name="connsiteX22" fmla="*/ 44290 w 417870"/>
                      <a:gd name="connsiteY22" fmla="*/ 343780 h 547528"/>
                      <a:gd name="connsiteX23" fmla="*/ 57297 w 417870"/>
                      <a:gd name="connsiteY23" fmla="*/ 409062 h 547528"/>
                      <a:gd name="connsiteX24" fmla="*/ 92778 w 417870"/>
                      <a:gd name="connsiteY24" fmla="*/ 461172 h 547528"/>
                      <a:gd name="connsiteX25" fmla="*/ 145464 w 417870"/>
                      <a:gd name="connsiteY25" fmla="*/ 495747 h 547528"/>
                      <a:gd name="connsiteX26" fmla="*/ 209923 w 417870"/>
                      <a:gd name="connsiteY26" fmla="*/ 508343 h 547528"/>
                      <a:gd name="connsiteX27" fmla="*/ 274382 w 417870"/>
                      <a:gd name="connsiteY27" fmla="*/ 495912 h 547528"/>
                      <a:gd name="connsiteX28" fmla="*/ 327068 w 417870"/>
                      <a:gd name="connsiteY28" fmla="*/ 461337 h 547528"/>
                      <a:gd name="connsiteX29" fmla="*/ 362549 w 417870"/>
                      <a:gd name="connsiteY29" fmla="*/ 409227 h 547528"/>
                      <a:gd name="connsiteX30" fmla="*/ 375556 w 417870"/>
                      <a:gd name="connsiteY30" fmla="*/ 343780 h 547528"/>
                      <a:gd name="connsiteX31" fmla="*/ 362549 w 417870"/>
                      <a:gd name="connsiteY31" fmla="*/ 278745 h 547528"/>
                      <a:gd name="connsiteX32" fmla="*/ 327068 w 417870"/>
                      <a:gd name="connsiteY32" fmla="*/ 226882 h 547528"/>
                      <a:gd name="connsiteX33" fmla="*/ 274382 w 417870"/>
                      <a:gd name="connsiteY33" fmla="*/ 192388 h 547528"/>
                      <a:gd name="connsiteX34" fmla="*/ 209923 w 417870"/>
                      <a:gd name="connsiteY34" fmla="*/ 179793 h 547528"/>
                      <a:gd name="connsiteX35" fmla="*/ 145217 w 417870"/>
                      <a:gd name="connsiteY35" fmla="*/ 192388 h 547528"/>
                      <a:gd name="connsiteX36" fmla="*/ 92531 w 417870"/>
                      <a:gd name="connsiteY36" fmla="*/ 226882 h 547528"/>
                      <a:gd name="connsiteX37" fmla="*/ 57214 w 417870"/>
                      <a:gd name="connsiteY37" fmla="*/ 278745 h 547528"/>
                      <a:gd name="connsiteX38" fmla="*/ 44207 w 417870"/>
                      <a:gd name="connsiteY38" fmla="*/ 343780 h 5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47528">
                        <a:moveTo>
                          <a:pt x="0" y="343780"/>
                        </a:moveTo>
                        <a:cubicBezTo>
                          <a:pt x="0" y="315543"/>
                          <a:pt x="5186" y="289035"/>
                          <a:pt x="15641" y="264256"/>
                        </a:cubicBezTo>
                        <a:cubicBezTo>
                          <a:pt x="26096" y="239477"/>
                          <a:pt x="40503" y="217908"/>
                          <a:pt x="58943" y="199550"/>
                        </a:cubicBezTo>
                        <a:cubicBezTo>
                          <a:pt x="77383" y="181275"/>
                          <a:pt x="99199" y="166786"/>
                          <a:pt x="124390" y="156249"/>
                        </a:cubicBezTo>
                        <a:cubicBezTo>
                          <a:pt x="149580" y="145711"/>
                          <a:pt x="176829" y="140443"/>
                          <a:pt x="206054" y="140443"/>
                        </a:cubicBezTo>
                        <a:cubicBezTo>
                          <a:pt x="224659" y="140443"/>
                          <a:pt x="242194" y="142665"/>
                          <a:pt x="258740" y="147111"/>
                        </a:cubicBezTo>
                        <a:cubicBezTo>
                          <a:pt x="275287" y="151556"/>
                          <a:pt x="290682" y="157648"/>
                          <a:pt x="304924" y="165386"/>
                        </a:cubicBezTo>
                        <a:cubicBezTo>
                          <a:pt x="319165" y="173125"/>
                          <a:pt x="332172" y="182509"/>
                          <a:pt x="343862" y="193458"/>
                        </a:cubicBezTo>
                        <a:cubicBezTo>
                          <a:pt x="355552" y="204407"/>
                          <a:pt x="365595" y="216344"/>
                          <a:pt x="373992" y="229351"/>
                        </a:cubicBezTo>
                        <a:lnTo>
                          <a:pt x="373992" y="0"/>
                        </a:lnTo>
                        <a:lnTo>
                          <a:pt x="417870" y="0"/>
                        </a:lnTo>
                        <a:lnTo>
                          <a:pt x="417870" y="537238"/>
                        </a:lnTo>
                        <a:lnTo>
                          <a:pt x="378932" y="537238"/>
                        </a:lnTo>
                        <a:lnTo>
                          <a:pt x="375474" y="456315"/>
                        </a:lnTo>
                        <a:cubicBezTo>
                          <a:pt x="367324" y="469569"/>
                          <a:pt x="357445" y="481671"/>
                          <a:pt x="345673" y="492784"/>
                        </a:cubicBezTo>
                        <a:cubicBezTo>
                          <a:pt x="333983" y="503815"/>
                          <a:pt x="320894" y="513447"/>
                          <a:pt x="306405" y="521597"/>
                        </a:cubicBezTo>
                        <a:cubicBezTo>
                          <a:pt x="291916" y="529747"/>
                          <a:pt x="276275" y="536086"/>
                          <a:pt x="259481" y="540696"/>
                        </a:cubicBezTo>
                        <a:cubicBezTo>
                          <a:pt x="242688" y="545306"/>
                          <a:pt x="224988" y="547529"/>
                          <a:pt x="206465" y="547529"/>
                        </a:cubicBezTo>
                        <a:cubicBezTo>
                          <a:pt x="177241" y="547529"/>
                          <a:pt x="149992" y="542260"/>
                          <a:pt x="124801" y="531723"/>
                        </a:cubicBezTo>
                        <a:cubicBezTo>
                          <a:pt x="99611" y="521185"/>
                          <a:pt x="77795" y="506697"/>
                          <a:pt x="59355" y="488421"/>
                        </a:cubicBezTo>
                        <a:cubicBezTo>
                          <a:pt x="40914" y="470145"/>
                          <a:pt x="26426" y="448577"/>
                          <a:pt x="15888" y="423715"/>
                        </a:cubicBezTo>
                        <a:cubicBezTo>
                          <a:pt x="5351" y="398936"/>
                          <a:pt x="82" y="372263"/>
                          <a:pt x="82" y="343780"/>
                        </a:cubicBezTo>
                        <a:close/>
                        <a:moveTo>
                          <a:pt x="44290" y="343780"/>
                        </a:moveTo>
                        <a:cubicBezTo>
                          <a:pt x="44290" y="367159"/>
                          <a:pt x="48653" y="388893"/>
                          <a:pt x="57297" y="409062"/>
                        </a:cubicBezTo>
                        <a:cubicBezTo>
                          <a:pt x="65941" y="429149"/>
                          <a:pt x="77795" y="446519"/>
                          <a:pt x="92778" y="461172"/>
                        </a:cubicBezTo>
                        <a:cubicBezTo>
                          <a:pt x="107761" y="475825"/>
                          <a:pt x="125378" y="487351"/>
                          <a:pt x="145464" y="495747"/>
                        </a:cubicBezTo>
                        <a:cubicBezTo>
                          <a:pt x="165551" y="504145"/>
                          <a:pt x="187037" y="508343"/>
                          <a:pt x="209923" y="508343"/>
                        </a:cubicBezTo>
                        <a:cubicBezTo>
                          <a:pt x="232809" y="508343"/>
                          <a:pt x="254295" y="504227"/>
                          <a:pt x="274382" y="495912"/>
                        </a:cubicBezTo>
                        <a:cubicBezTo>
                          <a:pt x="294469" y="487680"/>
                          <a:pt x="312003" y="476155"/>
                          <a:pt x="327068" y="461337"/>
                        </a:cubicBezTo>
                        <a:cubicBezTo>
                          <a:pt x="342051" y="446601"/>
                          <a:pt x="353906" y="429231"/>
                          <a:pt x="362549" y="409227"/>
                        </a:cubicBezTo>
                        <a:cubicBezTo>
                          <a:pt x="371193" y="389304"/>
                          <a:pt x="375556" y="367407"/>
                          <a:pt x="375556" y="343780"/>
                        </a:cubicBezTo>
                        <a:cubicBezTo>
                          <a:pt x="375556" y="320153"/>
                          <a:pt x="371193" y="298667"/>
                          <a:pt x="362549" y="278745"/>
                        </a:cubicBezTo>
                        <a:cubicBezTo>
                          <a:pt x="353906" y="258823"/>
                          <a:pt x="342051" y="241453"/>
                          <a:pt x="327068" y="226882"/>
                        </a:cubicBezTo>
                        <a:cubicBezTo>
                          <a:pt x="312086" y="212228"/>
                          <a:pt x="294469" y="200785"/>
                          <a:pt x="274382" y="192388"/>
                        </a:cubicBezTo>
                        <a:cubicBezTo>
                          <a:pt x="254295" y="183991"/>
                          <a:pt x="232809" y="179793"/>
                          <a:pt x="209923" y="179793"/>
                        </a:cubicBezTo>
                        <a:cubicBezTo>
                          <a:pt x="187037" y="179793"/>
                          <a:pt x="165469" y="183991"/>
                          <a:pt x="145217" y="192388"/>
                        </a:cubicBezTo>
                        <a:cubicBezTo>
                          <a:pt x="124966" y="200785"/>
                          <a:pt x="107431" y="212310"/>
                          <a:pt x="92531" y="226882"/>
                        </a:cubicBezTo>
                        <a:cubicBezTo>
                          <a:pt x="77630" y="241535"/>
                          <a:pt x="65858" y="258823"/>
                          <a:pt x="57214" y="278745"/>
                        </a:cubicBezTo>
                        <a:cubicBezTo>
                          <a:pt x="48570" y="298749"/>
                          <a:pt x="44207" y="320400"/>
                          <a:pt x="44207" y="343780"/>
                        </a:cubicBezTo>
                        <a:close/>
                      </a:path>
                    </a:pathLst>
                  </a:custGeom>
                  <a:solidFill>
                    <a:srgbClr val="1D1D1B"/>
                  </a:solidFill>
                  <a:ln w="8232" cap="flat">
                    <a:noFill/>
                    <a:prstDash val="solid"/>
                    <a:miter/>
                  </a:ln>
                </p:spPr>
                <p:txBody>
                  <a:bodyPr rtlCol="0" anchor="ctr"/>
                  <a:lstStyle/>
                  <a:p>
                    <a:endParaRPr lang="en-US"/>
                  </a:p>
                </p:txBody>
              </p:sp>
              <p:sp>
                <p:nvSpPr>
                  <p:cNvPr id="171" name="Forma Livre: Forma 170">
                    <a:extLst>
                      <a:ext uri="{FF2B5EF4-FFF2-40B4-BE49-F238E27FC236}">
                        <a16:creationId xmlns:a16="http://schemas.microsoft.com/office/drawing/2014/main" id="{F2A74659-062B-4EED-A1DB-4FFB3750586A}"/>
                      </a:ext>
                    </a:extLst>
                  </p:cNvPr>
                  <p:cNvSpPr/>
                  <p:nvPr/>
                </p:nvSpPr>
                <p:spPr>
                  <a:xfrm>
                    <a:off x="590665" y="5018487"/>
                    <a:ext cx="452692" cy="582268"/>
                  </a:xfrm>
                  <a:custGeom>
                    <a:avLst/>
                    <a:gdLst>
                      <a:gd name="connsiteX0" fmla="*/ 223753 w 452692"/>
                      <a:gd name="connsiteY0" fmla="*/ 582269 h 582268"/>
                      <a:gd name="connsiteX1" fmla="*/ 135421 w 452692"/>
                      <a:gd name="connsiteY1" fmla="*/ 565063 h 582268"/>
                      <a:gd name="connsiteX2" fmla="*/ 64459 w 452692"/>
                      <a:gd name="connsiteY2" fmla="*/ 518057 h 582268"/>
                      <a:gd name="connsiteX3" fmla="*/ 17205 w 452692"/>
                      <a:gd name="connsiteY3" fmla="*/ 447836 h 582268"/>
                      <a:gd name="connsiteX4" fmla="*/ 0 w 452692"/>
                      <a:gd name="connsiteY4" fmla="*/ 361068 h 582268"/>
                      <a:gd name="connsiteX5" fmla="*/ 17041 w 452692"/>
                      <a:gd name="connsiteY5" fmla="*/ 274794 h 582268"/>
                      <a:gd name="connsiteX6" fmla="*/ 64129 w 452692"/>
                      <a:gd name="connsiteY6" fmla="*/ 204572 h 582268"/>
                      <a:gd name="connsiteX7" fmla="*/ 135092 w 452692"/>
                      <a:gd name="connsiteY7" fmla="*/ 157566 h 582268"/>
                      <a:gd name="connsiteX8" fmla="*/ 223506 w 452692"/>
                      <a:gd name="connsiteY8" fmla="*/ 140360 h 582268"/>
                      <a:gd name="connsiteX9" fmla="*/ 280721 w 452692"/>
                      <a:gd name="connsiteY9" fmla="*/ 147605 h 582268"/>
                      <a:gd name="connsiteX10" fmla="*/ 330691 w 452692"/>
                      <a:gd name="connsiteY10" fmla="*/ 167445 h 582268"/>
                      <a:gd name="connsiteX11" fmla="*/ 373169 w 452692"/>
                      <a:gd name="connsiteY11" fmla="*/ 198069 h 582268"/>
                      <a:gd name="connsiteX12" fmla="*/ 374075 w 452692"/>
                      <a:gd name="connsiteY12" fmla="*/ 198974 h 582268"/>
                      <a:gd name="connsiteX13" fmla="*/ 374075 w 452692"/>
                      <a:gd name="connsiteY13" fmla="*/ 17370 h 582268"/>
                      <a:gd name="connsiteX14" fmla="*/ 391445 w 452692"/>
                      <a:gd name="connsiteY14" fmla="*/ 0 h 582268"/>
                      <a:gd name="connsiteX15" fmla="*/ 435323 w 452692"/>
                      <a:gd name="connsiteY15" fmla="*/ 0 h 582268"/>
                      <a:gd name="connsiteX16" fmla="*/ 452693 w 452692"/>
                      <a:gd name="connsiteY16" fmla="*/ 17370 h 582268"/>
                      <a:gd name="connsiteX17" fmla="*/ 452693 w 452692"/>
                      <a:gd name="connsiteY17" fmla="*/ 554609 h 582268"/>
                      <a:gd name="connsiteX18" fmla="*/ 435323 w 452692"/>
                      <a:gd name="connsiteY18" fmla="*/ 571979 h 582268"/>
                      <a:gd name="connsiteX19" fmla="*/ 396384 w 452692"/>
                      <a:gd name="connsiteY19" fmla="*/ 571979 h 582268"/>
                      <a:gd name="connsiteX20" fmla="*/ 379014 w 452692"/>
                      <a:gd name="connsiteY20" fmla="*/ 555349 h 582268"/>
                      <a:gd name="connsiteX21" fmla="*/ 377532 w 452692"/>
                      <a:gd name="connsiteY21" fmla="*/ 520445 h 582268"/>
                      <a:gd name="connsiteX22" fmla="*/ 375145 w 452692"/>
                      <a:gd name="connsiteY22" fmla="*/ 522750 h 582268"/>
                      <a:gd name="connsiteX23" fmla="*/ 332419 w 452692"/>
                      <a:gd name="connsiteY23" fmla="*/ 554115 h 582268"/>
                      <a:gd name="connsiteX24" fmla="*/ 281544 w 452692"/>
                      <a:gd name="connsiteY24" fmla="*/ 574778 h 582268"/>
                      <a:gd name="connsiteX25" fmla="*/ 223918 w 452692"/>
                      <a:gd name="connsiteY25" fmla="*/ 582269 h 582268"/>
                      <a:gd name="connsiteX26" fmla="*/ 223342 w 452692"/>
                      <a:gd name="connsiteY26" fmla="*/ 175183 h 582268"/>
                      <a:gd name="connsiteX27" fmla="*/ 148428 w 452692"/>
                      <a:gd name="connsiteY27" fmla="*/ 189672 h 582268"/>
                      <a:gd name="connsiteX28" fmla="*/ 88497 w 452692"/>
                      <a:gd name="connsiteY28" fmla="*/ 229269 h 582268"/>
                      <a:gd name="connsiteX29" fmla="*/ 48982 w 452692"/>
                      <a:gd name="connsiteY29" fmla="*/ 288377 h 582268"/>
                      <a:gd name="connsiteX30" fmla="*/ 34658 w 452692"/>
                      <a:gd name="connsiteY30" fmla="*/ 361233 h 582268"/>
                      <a:gd name="connsiteX31" fmla="*/ 49147 w 452692"/>
                      <a:gd name="connsiteY31" fmla="*/ 434335 h 582268"/>
                      <a:gd name="connsiteX32" fmla="*/ 88909 w 452692"/>
                      <a:gd name="connsiteY32" fmla="*/ 493525 h 582268"/>
                      <a:gd name="connsiteX33" fmla="*/ 148840 w 452692"/>
                      <a:gd name="connsiteY33" fmla="*/ 533123 h 582268"/>
                      <a:gd name="connsiteX34" fmla="*/ 223753 w 452692"/>
                      <a:gd name="connsiteY34" fmla="*/ 547611 h 582268"/>
                      <a:gd name="connsiteX35" fmla="*/ 272241 w 452692"/>
                      <a:gd name="connsiteY35" fmla="*/ 541355 h 582268"/>
                      <a:gd name="connsiteX36" fmla="*/ 315214 w 452692"/>
                      <a:gd name="connsiteY36" fmla="*/ 523902 h 582268"/>
                      <a:gd name="connsiteX37" fmla="*/ 351107 w 452692"/>
                      <a:gd name="connsiteY37" fmla="*/ 497641 h 582268"/>
                      <a:gd name="connsiteX38" fmla="*/ 371605 w 452692"/>
                      <a:gd name="connsiteY38" fmla="*/ 474262 h 582268"/>
                      <a:gd name="connsiteX39" fmla="*/ 356458 w 452692"/>
                      <a:gd name="connsiteY39" fmla="*/ 491138 h 582268"/>
                      <a:gd name="connsiteX40" fmla="*/ 298255 w 452692"/>
                      <a:gd name="connsiteY40" fmla="*/ 529336 h 582268"/>
                      <a:gd name="connsiteX41" fmla="*/ 227128 w 452692"/>
                      <a:gd name="connsiteY41" fmla="*/ 543001 h 582268"/>
                      <a:gd name="connsiteX42" fmla="*/ 155919 w 452692"/>
                      <a:gd name="connsiteY42" fmla="*/ 529088 h 582268"/>
                      <a:gd name="connsiteX43" fmla="*/ 97799 w 452692"/>
                      <a:gd name="connsiteY43" fmla="*/ 490973 h 582268"/>
                      <a:gd name="connsiteX44" fmla="*/ 58449 w 452692"/>
                      <a:gd name="connsiteY44" fmla="*/ 433347 h 582268"/>
                      <a:gd name="connsiteX45" fmla="*/ 44043 w 452692"/>
                      <a:gd name="connsiteY45" fmla="*/ 361233 h 582268"/>
                      <a:gd name="connsiteX46" fmla="*/ 58449 w 452692"/>
                      <a:gd name="connsiteY46" fmla="*/ 289282 h 582268"/>
                      <a:gd name="connsiteX47" fmla="*/ 97470 w 452692"/>
                      <a:gd name="connsiteY47" fmla="*/ 231903 h 582268"/>
                      <a:gd name="connsiteX48" fmla="*/ 155672 w 452692"/>
                      <a:gd name="connsiteY48" fmla="*/ 193705 h 582268"/>
                      <a:gd name="connsiteX49" fmla="*/ 227046 w 452692"/>
                      <a:gd name="connsiteY49" fmla="*/ 179793 h 582268"/>
                      <a:gd name="connsiteX50" fmla="*/ 298255 w 452692"/>
                      <a:gd name="connsiteY50" fmla="*/ 193705 h 582268"/>
                      <a:gd name="connsiteX51" fmla="*/ 356375 w 452692"/>
                      <a:gd name="connsiteY51" fmla="*/ 231821 h 582268"/>
                      <a:gd name="connsiteX52" fmla="*/ 370370 w 452692"/>
                      <a:gd name="connsiteY52" fmla="*/ 247215 h 582268"/>
                      <a:gd name="connsiteX53" fmla="*/ 349213 w 452692"/>
                      <a:gd name="connsiteY53" fmla="*/ 223589 h 582268"/>
                      <a:gd name="connsiteX54" fmla="*/ 313814 w 452692"/>
                      <a:gd name="connsiteY54" fmla="*/ 198151 h 582268"/>
                      <a:gd name="connsiteX55" fmla="*/ 271418 w 452692"/>
                      <a:gd name="connsiteY55" fmla="*/ 181357 h 582268"/>
                      <a:gd name="connsiteX56" fmla="*/ 223259 w 452692"/>
                      <a:gd name="connsiteY56" fmla="*/ 175265 h 582268"/>
                      <a:gd name="connsiteX57" fmla="*/ 412849 w 452692"/>
                      <a:gd name="connsiteY57" fmla="*/ 537239 h 582268"/>
                      <a:gd name="connsiteX58" fmla="*/ 417788 w 452692"/>
                      <a:gd name="connsiteY58" fmla="*/ 537239 h 582268"/>
                      <a:gd name="connsiteX59" fmla="*/ 417788 w 452692"/>
                      <a:gd name="connsiteY59" fmla="*/ 34740 h 582268"/>
                      <a:gd name="connsiteX60" fmla="*/ 408650 w 452692"/>
                      <a:gd name="connsiteY60" fmla="*/ 34740 h 582268"/>
                      <a:gd name="connsiteX61" fmla="*/ 408650 w 452692"/>
                      <a:gd name="connsiteY61" fmla="*/ 246721 h 582268"/>
                      <a:gd name="connsiteX62" fmla="*/ 396219 w 452692"/>
                      <a:gd name="connsiteY62" fmla="*/ 263351 h 582268"/>
                      <a:gd name="connsiteX63" fmla="*/ 379590 w 452692"/>
                      <a:gd name="connsiteY63" fmla="*/ 259564 h 582268"/>
                      <a:gd name="connsiteX64" fmla="*/ 395725 w 452692"/>
                      <a:gd name="connsiteY64" fmla="*/ 289200 h 582268"/>
                      <a:gd name="connsiteX65" fmla="*/ 410132 w 452692"/>
                      <a:gd name="connsiteY65" fmla="*/ 361150 h 582268"/>
                      <a:gd name="connsiteX66" fmla="*/ 395725 w 452692"/>
                      <a:gd name="connsiteY66" fmla="*/ 433512 h 582268"/>
                      <a:gd name="connsiteX67" fmla="*/ 381072 w 452692"/>
                      <a:gd name="connsiteY67" fmla="*/ 460843 h 582268"/>
                      <a:gd name="connsiteX68" fmla="*/ 397125 w 452692"/>
                      <a:gd name="connsiteY68" fmla="*/ 456892 h 582268"/>
                      <a:gd name="connsiteX69" fmla="*/ 410132 w 452692"/>
                      <a:gd name="connsiteY69" fmla="*/ 472945 h 582268"/>
                      <a:gd name="connsiteX70" fmla="*/ 412849 w 452692"/>
                      <a:gd name="connsiteY70" fmla="*/ 537239 h 582268"/>
                      <a:gd name="connsiteX71" fmla="*/ 227211 w 452692"/>
                      <a:gd name="connsiteY71" fmla="*/ 214451 h 582268"/>
                      <a:gd name="connsiteX72" fmla="*/ 169173 w 452692"/>
                      <a:gd name="connsiteY72" fmla="*/ 225729 h 582268"/>
                      <a:gd name="connsiteX73" fmla="*/ 122002 w 452692"/>
                      <a:gd name="connsiteY73" fmla="*/ 256600 h 582268"/>
                      <a:gd name="connsiteX74" fmla="*/ 90473 w 452692"/>
                      <a:gd name="connsiteY74" fmla="*/ 303030 h 582268"/>
                      <a:gd name="connsiteX75" fmla="*/ 78947 w 452692"/>
                      <a:gd name="connsiteY75" fmla="*/ 361233 h 582268"/>
                      <a:gd name="connsiteX76" fmla="*/ 90473 w 452692"/>
                      <a:gd name="connsiteY76" fmla="*/ 419599 h 582268"/>
                      <a:gd name="connsiteX77" fmla="*/ 122167 w 452692"/>
                      <a:gd name="connsiteY77" fmla="*/ 466112 h 582268"/>
                      <a:gd name="connsiteX78" fmla="*/ 169420 w 452692"/>
                      <a:gd name="connsiteY78" fmla="*/ 497065 h 582268"/>
                      <a:gd name="connsiteX79" fmla="*/ 227211 w 452692"/>
                      <a:gd name="connsiteY79" fmla="*/ 508343 h 582268"/>
                      <a:gd name="connsiteX80" fmla="*/ 285084 w 452692"/>
                      <a:gd name="connsiteY80" fmla="*/ 497229 h 582268"/>
                      <a:gd name="connsiteX81" fmla="*/ 332172 w 452692"/>
                      <a:gd name="connsiteY81" fmla="*/ 466358 h 582268"/>
                      <a:gd name="connsiteX82" fmla="*/ 363867 w 452692"/>
                      <a:gd name="connsiteY82" fmla="*/ 419764 h 582268"/>
                      <a:gd name="connsiteX83" fmla="*/ 375392 w 452692"/>
                      <a:gd name="connsiteY83" fmla="*/ 361233 h 582268"/>
                      <a:gd name="connsiteX84" fmla="*/ 363867 w 452692"/>
                      <a:gd name="connsiteY84" fmla="*/ 303030 h 582268"/>
                      <a:gd name="connsiteX85" fmla="*/ 332172 w 452692"/>
                      <a:gd name="connsiteY85" fmla="*/ 256683 h 582268"/>
                      <a:gd name="connsiteX86" fmla="*/ 284919 w 452692"/>
                      <a:gd name="connsiteY86" fmla="*/ 225729 h 582268"/>
                      <a:gd name="connsiteX87" fmla="*/ 227128 w 452692"/>
                      <a:gd name="connsiteY87" fmla="*/ 214451 h 58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2692" h="582268">
                        <a:moveTo>
                          <a:pt x="223753" y="582269"/>
                        </a:moveTo>
                        <a:cubicBezTo>
                          <a:pt x="192306" y="582269"/>
                          <a:pt x="162587" y="576506"/>
                          <a:pt x="135421" y="565063"/>
                        </a:cubicBezTo>
                        <a:cubicBezTo>
                          <a:pt x="108254" y="553703"/>
                          <a:pt x="84381" y="537897"/>
                          <a:pt x="64459" y="518057"/>
                        </a:cubicBezTo>
                        <a:cubicBezTo>
                          <a:pt x="44454" y="498217"/>
                          <a:pt x="28566" y="474591"/>
                          <a:pt x="17205" y="447836"/>
                        </a:cubicBezTo>
                        <a:cubicBezTo>
                          <a:pt x="5763" y="420998"/>
                          <a:pt x="0" y="391774"/>
                          <a:pt x="0" y="361068"/>
                        </a:cubicBezTo>
                        <a:cubicBezTo>
                          <a:pt x="0" y="330362"/>
                          <a:pt x="5680" y="301630"/>
                          <a:pt x="17041" y="274794"/>
                        </a:cubicBezTo>
                        <a:cubicBezTo>
                          <a:pt x="28319" y="248039"/>
                          <a:pt x="44125" y="224330"/>
                          <a:pt x="64129" y="204572"/>
                        </a:cubicBezTo>
                        <a:cubicBezTo>
                          <a:pt x="84052" y="184732"/>
                          <a:pt x="107925" y="168926"/>
                          <a:pt x="135092" y="157566"/>
                        </a:cubicBezTo>
                        <a:cubicBezTo>
                          <a:pt x="162340" y="146123"/>
                          <a:pt x="192059" y="140360"/>
                          <a:pt x="223506" y="140360"/>
                        </a:cubicBezTo>
                        <a:cubicBezTo>
                          <a:pt x="243511" y="140360"/>
                          <a:pt x="262692" y="142830"/>
                          <a:pt x="280721" y="147605"/>
                        </a:cubicBezTo>
                        <a:cubicBezTo>
                          <a:pt x="298502" y="152380"/>
                          <a:pt x="315296" y="159048"/>
                          <a:pt x="330691" y="167445"/>
                        </a:cubicBezTo>
                        <a:cubicBezTo>
                          <a:pt x="346167" y="175842"/>
                          <a:pt x="360491" y="186214"/>
                          <a:pt x="373169" y="198069"/>
                        </a:cubicBezTo>
                        <a:cubicBezTo>
                          <a:pt x="373498" y="198398"/>
                          <a:pt x="373745" y="198645"/>
                          <a:pt x="374075" y="198974"/>
                        </a:cubicBezTo>
                        <a:lnTo>
                          <a:pt x="374075" y="17370"/>
                        </a:lnTo>
                        <a:cubicBezTo>
                          <a:pt x="374075" y="7821"/>
                          <a:pt x="381813" y="0"/>
                          <a:pt x="391445" y="0"/>
                        </a:cubicBezTo>
                        <a:lnTo>
                          <a:pt x="435323" y="0"/>
                        </a:lnTo>
                        <a:cubicBezTo>
                          <a:pt x="444872" y="0"/>
                          <a:pt x="452693" y="7738"/>
                          <a:pt x="452693" y="17370"/>
                        </a:cubicBezTo>
                        <a:lnTo>
                          <a:pt x="452693" y="554609"/>
                        </a:lnTo>
                        <a:cubicBezTo>
                          <a:pt x="452693" y="564158"/>
                          <a:pt x="444955" y="571979"/>
                          <a:pt x="435323" y="571979"/>
                        </a:cubicBezTo>
                        <a:lnTo>
                          <a:pt x="396384" y="571979"/>
                        </a:lnTo>
                        <a:cubicBezTo>
                          <a:pt x="387082" y="571979"/>
                          <a:pt x="379426" y="564652"/>
                          <a:pt x="379014" y="555349"/>
                        </a:cubicBezTo>
                        <a:lnTo>
                          <a:pt x="377532" y="520445"/>
                        </a:lnTo>
                        <a:cubicBezTo>
                          <a:pt x="376709" y="521186"/>
                          <a:pt x="375886" y="522009"/>
                          <a:pt x="375145" y="522750"/>
                        </a:cubicBezTo>
                        <a:cubicBezTo>
                          <a:pt x="362467" y="534769"/>
                          <a:pt x="348061" y="545306"/>
                          <a:pt x="332419" y="554115"/>
                        </a:cubicBezTo>
                        <a:cubicBezTo>
                          <a:pt x="316778" y="562923"/>
                          <a:pt x="299655" y="569838"/>
                          <a:pt x="281544" y="574778"/>
                        </a:cubicBezTo>
                        <a:cubicBezTo>
                          <a:pt x="263350" y="579717"/>
                          <a:pt x="243922" y="582269"/>
                          <a:pt x="223918" y="582269"/>
                        </a:cubicBezTo>
                        <a:close/>
                        <a:moveTo>
                          <a:pt x="223342" y="175183"/>
                        </a:moveTo>
                        <a:cubicBezTo>
                          <a:pt x="196587" y="175183"/>
                          <a:pt x="171314" y="180040"/>
                          <a:pt x="148428" y="189672"/>
                        </a:cubicBezTo>
                        <a:cubicBezTo>
                          <a:pt x="125460" y="199304"/>
                          <a:pt x="105291" y="212640"/>
                          <a:pt x="88497" y="229269"/>
                        </a:cubicBezTo>
                        <a:cubicBezTo>
                          <a:pt x="71785" y="245898"/>
                          <a:pt x="58449" y="265738"/>
                          <a:pt x="48982" y="288377"/>
                        </a:cubicBezTo>
                        <a:cubicBezTo>
                          <a:pt x="39515" y="310933"/>
                          <a:pt x="34658" y="335383"/>
                          <a:pt x="34658" y="361233"/>
                        </a:cubicBezTo>
                        <a:cubicBezTo>
                          <a:pt x="34658" y="387082"/>
                          <a:pt x="39515" y="411861"/>
                          <a:pt x="49147" y="434335"/>
                        </a:cubicBezTo>
                        <a:cubicBezTo>
                          <a:pt x="58778" y="456974"/>
                          <a:pt x="72115" y="476814"/>
                          <a:pt x="88909" y="493525"/>
                        </a:cubicBezTo>
                        <a:cubicBezTo>
                          <a:pt x="105702" y="510154"/>
                          <a:pt x="125872" y="523490"/>
                          <a:pt x="148840" y="533123"/>
                        </a:cubicBezTo>
                        <a:cubicBezTo>
                          <a:pt x="171808" y="542754"/>
                          <a:pt x="196998" y="547611"/>
                          <a:pt x="223753" y="547611"/>
                        </a:cubicBezTo>
                        <a:cubicBezTo>
                          <a:pt x="240712" y="547611"/>
                          <a:pt x="257012" y="545471"/>
                          <a:pt x="272241" y="541355"/>
                        </a:cubicBezTo>
                        <a:cubicBezTo>
                          <a:pt x="287553" y="537156"/>
                          <a:pt x="302042" y="531311"/>
                          <a:pt x="315214" y="523902"/>
                        </a:cubicBezTo>
                        <a:cubicBezTo>
                          <a:pt x="328385" y="516493"/>
                          <a:pt x="340487" y="507685"/>
                          <a:pt x="351107" y="497641"/>
                        </a:cubicBezTo>
                        <a:cubicBezTo>
                          <a:pt x="358763" y="490397"/>
                          <a:pt x="365595" y="482576"/>
                          <a:pt x="371605" y="474262"/>
                        </a:cubicBezTo>
                        <a:cubicBezTo>
                          <a:pt x="366913" y="480189"/>
                          <a:pt x="361891" y="485869"/>
                          <a:pt x="356458" y="491138"/>
                        </a:cubicBezTo>
                        <a:cubicBezTo>
                          <a:pt x="339911" y="507437"/>
                          <a:pt x="320318" y="520280"/>
                          <a:pt x="298255" y="529336"/>
                        </a:cubicBezTo>
                        <a:cubicBezTo>
                          <a:pt x="276111" y="538391"/>
                          <a:pt x="252237" y="543001"/>
                          <a:pt x="227128" y="543001"/>
                        </a:cubicBezTo>
                        <a:cubicBezTo>
                          <a:pt x="202020" y="543001"/>
                          <a:pt x="178064" y="538308"/>
                          <a:pt x="155919" y="529088"/>
                        </a:cubicBezTo>
                        <a:cubicBezTo>
                          <a:pt x="133857" y="519868"/>
                          <a:pt x="114346" y="507026"/>
                          <a:pt x="97799" y="490973"/>
                        </a:cubicBezTo>
                        <a:cubicBezTo>
                          <a:pt x="81253" y="474838"/>
                          <a:pt x="67999" y="455410"/>
                          <a:pt x="58449" y="433347"/>
                        </a:cubicBezTo>
                        <a:cubicBezTo>
                          <a:pt x="48900" y="411203"/>
                          <a:pt x="44043" y="386917"/>
                          <a:pt x="44043" y="361233"/>
                        </a:cubicBezTo>
                        <a:cubicBezTo>
                          <a:pt x="44043" y="335548"/>
                          <a:pt x="48900" y="311345"/>
                          <a:pt x="58449" y="289282"/>
                        </a:cubicBezTo>
                        <a:cubicBezTo>
                          <a:pt x="67916" y="267384"/>
                          <a:pt x="81088" y="248039"/>
                          <a:pt x="97470" y="231903"/>
                        </a:cubicBezTo>
                        <a:cubicBezTo>
                          <a:pt x="113852" y="215768"/>
                          <a:pt x="133445" y="202926"/>
                          <a:pt x="155672" y="193705"/>
                        </a:cubicBezTo>
                        <a:cubicBezTo>
                          <a:pt x="177899" y="184485"/>
                          <a:pt x="201938" y="179793"/>
                          <a:pt x="227046" y="179793"/>
                        </a:cubicBezTo>
                        <a:cubicBezTo>
                          <a:pt x="252155" y="179793"/>
                          <a:pt x="276111" y="184485"/>
                          <a:pt x="298255" y="193705"/>
                        </a:cubicBezTo>
                        <a:cubicBezTo>
                          <a:pt x="320236" y="202926"/>
                          <a:pt x="339828" y="215768"/>
                          <a:pt x="356375" y="231821"/>
                        </a:cubicBezTo>
                        <a:cubicBezTo>
                          <a:pt x="361315" y="236678"/>
                          <a:pt x="366007" y="241782"/>
                          <a:pt x="370370" y="247215"/>
                        </a:cubicBezTo>
                        <a:cubicBezTo>
                          <a:pt x="364114" y="238818"/>
                          <a:pt x="357034" y="230916"/>
                          <a:pt x="349213" y="223589"/>
                        </a:cubicBezTo>
                        <a:cubicBezTo>
                          <a:pt x="338676" y="213710"/>
                          <a:pt x="326739" y="205148"/>
                          <a:pt x="313814" y="198151"/>
                        </a:cubicBezTo>
                        <a:cubicBezTo>
                          <a:pt x="300807" y="191071"/>
                          <a:pt x="286566" y="185391"/>
                          <a:pt x="271418" y="181357"/>
                        </a:cubicBezTo>
                        <a:cubicBezTo>
                          <a:pt x="256435" y="177323"/>
                          <a:pt x="240218" y="175265"/>
                          <a:pt x="223259" y="175265"/>
                        </a:cubicBezTo>
                        <a:close/>
                        <a:moveTo>
                          <a:pt x="412849" y="537239"/>
                        </a:moveTo>
                        <a:lnTo>
                          <a:pt x="417788" y="537239"/>
                        </a:lnTo>
                        <a:lnTo>
                          <a:pt x="417788" y="34740"/>
                        </a:lnTo>
                        <a:lnTo>
                          <a:pt x="408650" y="34740"/>
                        </a:lnTo>
                        <a:lnTo>
                          <a:pt x="408650" y="246721"/>
                        </a:lnTo>
                        <a:cubicBezTo>
                          <a:pt x="408650" y="254460"/>
                          <a:pt x="403546" y="261210"/>
                          <a:pt x="396219" y="263351"/>
                        </a:cubicBezTo>
                        <a:cubicBezTo>
                          <a:pt x="390292" y="265079"/>
                          <a:pt x="384036" y="263515"/>
                          <a:pt x="379590" y="259564"/>
                        </a:cubicBezTo>
                        <a:cubicBezTo>
                          <a:pt x="385764" y="268784"/>
                          <a:pt x="391198" y="278745"/>
                          <a:pt x="395725" y="289200"/>
                        </a:cubicBezTo>
                        <a:cubicBezTo>
                          <a:pt x="405275" y="311263"/>
                          <a:pt x="410132" y="335466"/>
                          <a:pt x="410132" y="361150"/>
                        </a:cubicBezTo>
                        <a:cubicBezTo>
                          <a:pt x="410132" y="386835"/>
                          <a:pt x="405275" y="411449"/>
                          <a:pt x="395725" y="433512"/>
                        </a:cubicBezTo>
                        <a:cubicBezTo>
                          <a:pt x="391527" y="443143"/>
                          <a:pt x="386670" y="452282"/>
                          <a:pt x="381072" y="460843"/>
                        </a:cubicBezTo>
                        <a:cubicBezTo>
                          <a:pt x="385353" y="456974"/>
                          <a:pt x="391362" y="455410"/>
                          <a:pt x="397125" y="456892"/>
                        </a:cubicBezTo>
                        <a:cubicBezTo>
                          <a:pt x="404534" y="458785"/>
                          <a:pt x="409803" y="465371"/>
                          <a:pt x="410132" y="472945"/>
                        </a:cubicBezTo>
                        <a:lnTo>
                          <a:pt x="412849" y="537239"/>
                        </a:lnTo>
                        <a:close/>
                        <a:moveTo>
                          <a:pt x="227211" y="214451"/>
                        </a:moveTo>
                        <a:cubicBezTo>
                          <a:pt x="206712" y="214451"/>
                          <a:pt x="187202" y="218238"/>
                          <a:pt x="169173" y="225729"/>
                        </a:cubicBezTo>
                        <a:cubicBezTo>
                          <a:pt x="151145" y="233221"/>
                          <a:pt x="135256" y="243593"/>
                          <a:pt x="122002" y="256600"/>
                        </a:cubicBezTo>
                        <a:cubicBezTo>
                          <a:pt x="108831" y="269607"/>
                          <a:pt x="98211" y="285248"/>
                          <a:pt x="90473" y="303030"/>
                        </a:cubicBezTo>
                        <a:cubicBezTo>
                          <a:pt x="82817" y="320729"/>
                          <a:pt x="78947" y="340322"/>
                          <a:pt x="78947" y="361233"/>
                        </a:cubicBezTo>
                        <a:cubicBezTo>
                          <a:pt x="78947" y="382142"/>
                          <a:pt x="82817" y="401818"/>
                          <a:pt x="90473" y="419599"/>
                        </a:cubicBezTo>
                        <a:cubicBezTo>
                          <a:pt x="98211" y="437545"/>
                          <a:pt x="108831" y="453187"/>
                          <a:pt x="122167" y="466112"/>
                        </a:cubicBezTo>
                        <a:cubicBezTo>
                          <a:pt x="135503" y="479119"/>
                          <a:pt x="151392" y="489573"/>
                          <a:pt x="169420" y="497065"/>
                        </a:cubicBezTo>
                        <a:cubicBezTo>
                          <a:pt x="187284" y="504556"/>
                          <a:pt x="206712" y="508343"/>
                          <a:pt x="227211" y="508343"/>
                        </a:cubicBezTo>
                        <a:cubicBezTo>
                          <a:pt x="247709" y="508343"/>
                          <a:pt x="267220" y="504639"/>
                          <a:pt x="285084" y="497229"/>
                        </a:cubicBezTo>
                        <a:cubicBezTo>
                          <a:pt x="302948" y="489821"/>
                          <a:pt x="318836" y="479448"/>
                          <a:pt x="332172" y="466358"/>
                        </a:cubicBezTo>
                        <a:cubicBezTo>
                          <a:pt x="345509" y="453269"/>
                          <a:pt x="356211" y="437545"/>
                          <a:pt x="363867" y="419764"/>
                        </a:cubicBezTo>
                        <a:cubicBezTo>
                          <a:pt x="371523" y="402064"/>
                          <a:pt x="375392" y="382390"/>
                          <a:pt x="375392" y="361233"/>
                        </a:cubicBezTo>
                        <a:cubicBezTo>
                          <a:pt x="375392" y="340076"/>
                          <a:pt x="371523" y="320729"/>
                          <a:pt x="363867" y="303030"/>
                        </a:cubicBezTo>
                        <a:cubicBezTo>
                          <a:pt x="356128" y="285248"/>
                          <a:pt x="345509" y="269689"/>
                          <a:pt x="332172" y="256683"/>
                        </a:cubicBezTo>
                        <a:cubicBezTo>
                          <a:pt x="318836" y="243675"/>
                          <a:pt x="302948" y="233221"/>
                          <a:pt x="284919" y="225729"/>
                        </a:cubicBezTo>
                        <a:cubicBezTo>
                          <a:pt x="267055" y="218238"/>
                          <a:pt x="247627" y="214451"/>
                          <a:pt x="227128" y="214451"/>
                        </a:cubicBezTo>
                        <a:close/>
                      </a:path>
                    </a:pathLst>
                  </a:custGeom>
                  <a:solidFill>
                    <a:srgbClr val="1D1D1B"/>
                  </a:solidFill>
                  <a:ln w="8232" cap="flat">
                    <a:noFill/>
                    <a:prstDash val="solid"/>
                    <a:miter/>
                  </a:ln>
                </p:spPr>
                <p:txBody>
                  <a:bodyPr rtlCol="0" anchor="ctr"/>
                  <a:lstStyle/>
                  <a:p>
                    <a:endParaRPr lang="en-US"/>
                  </a:p>
                </p:txBody>
              </p:sp>
            </p:grpSp>
            <p:grpSp>
              <p:nvGrpSpPr>
                <p:cNvPr id="55" name="Gráfico 23">
                  <a:extLst>
                    <a:ext uri="{FF2B5EF4-FFF2-40B4-BE49-F238E27FC236}">
                      <a16:creationId xmlns:a16="http://schemas.microsoft.com/office/drawing/2014/main" id="{D36FACA6-FA91-D89C-237C-F34BA1CF6EBF}"/>
                    </a:ext>
                  </a:extLst>
                </p:cNvPr>
                <p:cNvGrpSpPr/>
                <p:nvPr/>
              </p:nvGrpSpPr>
              <p:grpSpPr>
                <a:xfrm>
                  <a:off x="1317081" y="5169138"/>
                  <a:ext cx="398771" cy="431618"/>
                  <a:chOff x="1317081" y="5169138"/>
                  <a:chExt cx="398771" cy="431618"/>
                </a:xfrm>
                <a:solidFill>
                  <a:srgbClr val="1D1D1B"/>
                </a:solidFill>
              </p:grpSpPr>
              <p:sp>
                <p:nvSpPr>
                  <p:cNvPr id="168" name="Forma Livre: Forma 167">
                    <a:extLst>
                      <a:ext uri="{FF2B5EF4-FFF2-40B4-BE49-F238E27FC236}">
                        <a16:creationId xmlns:a16="http://schemas.microsoft.com/office/drawing/2014/main" id="{37B08D9C-1E1E-BE8B-BE9D-8B75FA5053A8}"/>
                      </a:ext>
                    </a:extLst>
                  </p:cNvPr>
                  <p:cNvSpPr/>
                  <p:nvPr/>
                </p:nvSpPr>
                <p:spPr>
                  <a:xfrm>
                    <a:off x="1334451" y="5186590"/>
                    <a:ext cx="364031" cy="396795"/>
                  </a:xfrm>
                  <a:custGeom>
                    <a:avLst/>
                    <a:gdLst>
                      <a:gd name="connsiteX0" fmla="*/ 182016 w 364031"/>
                      <a:gd name="connsiteY0" fmla="*/ 357116 h 396795"/>
                      <a:gd name="connsiteX1" fmla="*/ 284837 w 364031"/>
                      <a:gd name="connsiteY1" fmla="*/ 318754 h 396795"/>
                      <a:gd name="connsiteX2" fmla="*/ 320153 w 364031"/>
                      <a:gd name="connsiteY2" fmla="*/ 202596 h 396795"/>
                      <a:gd name="connsiteX3" fmla="*/ 320153 w 364031"/>
                      <a:gd name="connsiteY3" fmla="*/ 0 h 396795"/>
                      <a:gd name="connsiteX4" fmla="*/ 364031 w 364031"/>
                      <a:gd name="connsiteY4" fmla="*/ 0 h 396795"/>
                      <a:gd name="connsiteX5" fmla="*/ 364031 w 364031"/>
                      <a:gd name="connsiteY5" fmla="*/ 203749 h 396795"/>
                      <a:gd name="connsiteX6" fmla="*/ 351436 w 364031"/>
                      <a:gd name="connsiteY6" fmla="*/ 288459 h 396795"/>
                      <a:gd name="connsiteX7" fmla="*/ 315378 w 364031"/>
                      <a:gd name="connsiteY7" fmla="*/ 348719 h 396795"/>
                      <a:gd name="connsiteX8" fmla="*/ 258164 w 364031"/>
                      <a:gd name="connsiteY8" fmla="*/ 384777 h 396795"/>
                      <a:gd name="connsiteX9" fmla="*/ 182016 w 364031"/>
                      <a:gd name="connsiteY9" fmla="*/ 396796 h 396795"/>
                      <a:gd name="connsiteX10" fmla="*/ 105867 w 364031"/>
                      <a:gd name="connsiteY10" fmla="*/ 384777 h 396795"/>
                      <a:gd name="connsiteX11" fmla="*/ 48653 w 364031"/>
                      <a:gd name="connsiteY11" fmla="*/ 348719 h 396795"/>
                      <a:gd name="connsiteX12" fmla="*/ 12595 w 364031"/>
                      <a:gd name="connsiteY12" fmla="*/ 288459 h 396795"/>
                      <a:gd name="connsiteX13" fmla="*/ 0 w 364031"/>
                      <a:gd name="connsiteY13" fmla="*/ 203749 h 396795"/>
                      <a:gd name="connsiteX14" fmla="*/ 0 w 364031"/>
                      <a:gd name="connsiteY14" fmla="*/ 0 h 396795"/>
                      <a:gd name="connsiteX15" fmla="*/ 43878 w 364031"/>
                      <a:gd name="connsiteY15" fmla="*/ 0 h 396795"/>
                      <a:gd name="connsiteX16" fmla="*/ 43878 w 364031"/>
                      <a:gd name="connsiteY16" fmla="*/ 202596 h 396795"/>
                      <a:gd name="connsiteX17" fmla="*/ 78618 w 364031"/>
                      <a:gd name="connsiteY17" fmla="*/ 318178 h 396795"/>
                      <a:gd name="connsiteX18" fmla="*/ 182016 w 364031"/>
                      <a:gd name="connsiteY18" fmla="*/ 357116 h 39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31" h="396795">
                        <a:moveTo>
                          <a:pt x="182016" y="357116"/>
                        </a:moveTo>
                        <a:cubicBezTo>
                          <a:pt x="227046" y="357116"/>
                          <a:pt x="261292" y="344356"/>
                          <a:pt x="284837" y="318754"/>
                        </a:cubicBezTo>
                        <a:cubicBezTo>
                          <a:pt x="308381" y="293234"/>
                          <a:pt x="320153" y="254459"/>
                          <a:pt x="320153" y="202596"/>
                        </a:cubicBezTo>
                        <a:lnTo>
                          <a:pt x="320153" y="0"/>
                        </a:lnTo>
                        <a:lnTo>
                          <a:pt x="364031" y="0"/>
                        </a:lnTo>
                        <a:lnTo>
                          <a:pt x="364031" y="203749"/>
                        </a:lnTo>
                        <a:cubicBezTo>
                          <a:pt x="364031" y="236019"/>
                          <a:pt x="359833" y="264256"/>
                          <a:pt x="351436" y="288459"/>
                        </a:cubicBezTo>
                        <a:cubicBezTo>
                          <a:pt x="343039" y="312662"/>
                          <a:pt x="331020" y="332748"/>
                          <a:pt x="315378" y="348719"/>
                        </a:cubicBezTo>
                        <a:cubicBezTo>
                          <a:pt x="299737" y="364772"/>
                          <a:pt x="280638" y="376791"/>
                          <a:pt x="258164" y="384777"/>
                        </a:cubicBezTo>
                        <a:cubicBezTo>
                          <a:pt x="235690" y="392762"/>
                          <a:pt x="210252" y="396796"/>
                          <a:pt x="182016" y="396796"/>
                        </a:cubicBezTo>
                        <a:cubicBezTo>
                          <a:pt x="153779" y="396796"/>
                          <a:pt x="128423" y="392762"/>
                          <a:pt x="105867" y="384777"/>
                        </a:cubicBezTo>
                        <a:cubicBezTo>
                          <a:pt x="83393" y="376791"/>
                          <a:pt x="64294" y="364772"/>
                          <a:pt x="48653" y="348719"/>
                        </a:cubicBezTo>
                        <a:cubicBezTo>
                          <a:pt x="33011" y="332666"/>
                          <a:pt x="20992" y="312579"/>
                          <a:pt x="12595" y="288459"/>
                        </a:cubicBezTo>
                        <a:cubicBezTo>
                          <a:pt x="4198" y="264256"/>
                          <a:pt x="0" y="236019"/>
                          <a:pt x="0" y="203749"/>
                        </a:cubicBezTo>
                        <a:lnTo>
                          <a:pt x="0" y="0"/>
                        </a:lnTo>
                        <a:lnTo>
                          <a:pt x="43878" y="0"/>
                        </a:lnTo>
                        <a:lnTo>
                          <a:pt x="43878" y="202596"/>
                        </a:lnTo>
                        <a:cubicBezTo>
                          <a:pt x="43878" y="253719"/>
                          <a:pt x="55485" y="292246"/>
                          <a:pt x="78618" y="318178"/>
                        </a:cubicBezTo>
                        <a:cubicBezTo>
                          <a:pt x="101751" y="344109"/>
                          <a:pt x="136244" y="357116"/>
                          <a:pt x="182016" y="357116"/>
                        </a:cubicBezTo>
                        <a:close/>
                      </a:path>
                    </a:pathLst>
                  </a:custGeom>
                  <a:solidFill>
                    <a:srgbClr val="1D1D1B"/>
                  </a:solidFill>
                  <a:ln w="8232" cap="flat">
                    <a:noFill/>
                    <a:prstDash val="solid"/>
                    <a:miter/>
                  </a:ln>
                </p:spPr>
                <p:txBody>
                  <a:bodyPr rtlCol="0" anchor="ctr"/>
                  <a:lstStyle/>
                  <a:p>
                    <a:endParaRPr lang="en-US"/>
                  </a:p>
                </p:txBody>
              </p:sp>
              <p:sp>
                <p:nvSpPr>
                  <p:cNvPr id="169" name="Forma Livre: Forma 168">
                    <a:extLst>
                      <a:ext uri="{FF2B5EF4-FFF2-40B4-BE49-F238E27FC236}">
                        <a16:creationId xmlns:a16="http://schemas.microsoft.com/office/drawing/2014/main" id="{D7F86D6C-D9F9-1A25-700B-1B326A28B18C}"/>
                      </a:ext>
                    </a:extLst>
                  </p:cNvPr>
                  <p:cNvSpPr/>
                  <p:nvPr/>
                </p:nvSpPr>
                <p:spPr>
                  <a:xfrm>
                    <a:off x="1317081" y="5169138"/>
                    <a:ext cx="398771" cy="431618"/>
                  </a:xfrm>
                  <a:custGeom>
                    <a:avLst/>
                    <a:gdLst>
                      <a:gd name="connsiteX0" fmla="*/ 199386 w 398771"/>
                      <a:gd name="connsiteY0" fmla="*/ 431618 h 431618"/>
                      <a:gd name="connsiteX1" fmla="*/ 117474 w 398771"/>
                      <a:gd name="connsiteY1" fmla="*/ 418611 h 431618"/>
                      <a:gd name="connsiteX2" fmla="*/ 53592 w 398771"/>
                      <a:gd name="connsiteY2" fmla="*/ 378356 h 431618"/>
                      <a:gd name="connsiteX3" fmla="*/ 13583 w 398771"/>
                      <a:gd name="connsiteY3" fmla="*/ 311591 h 431618"/>
                      <a:gd name="connsiteX4" fmla="*/ 0 w 398771"/>
                      <a:gd name="connsiteY4" fmla="*/ 221201 h 431618"/>
                      <a:gd name="connsiteX5" fmla="*/ 0 w 398771"/>
                      <a:gd name="connsiteY5" fmla="*/ 17452 h 431618"/>
                      <a:gd name="connsiteX6" fmla="*/ 17370 w 398771"/>
                      <a:gd name="connsiteY6" fmla="*/ 82 h 431618"/>
                      <a:gd name="connsiteX7" fmla="*/ 61248 w 398771"/>
                      <a:gd name="connsiteY7" fmla="*/ 82 h 431618"/>
                      <a:gd name="connsiteX8" fmla="*/ 78618 w 398771"/>
                      <a:gd name="connsiteY8" fmla="*/ 17452 h 431618"/>
                      <a:gd name="connsiteX9" fmla="*/ 78618 w 398771"/>
                      <a:gd name="connsiteY9" fmla="*/ 220049 h 431618"/>
                      <a:gd name="connsiteX10" fmla="*/ 108913 w 398771"/>
                      <a:gd name="connsiteY10" fmla="*/ 324105 h 431618"/>
                      <a:gd name="connsiteX11" fmla="*/ 199386 w 398771"/>
                      <a:gd name="connsiteY11" fmla="*/ 357199 h 431618"/>
                      <a:gd name="connsiteX12" fmla="*/ 289447 w 398771"/>
                      <a:gd name="connsiteY12" fmla="*/ 324434 h 431618"/>
                      <a:gd name="connsiteX13" fmla="*/ 320153 w 398771"/>
                      <a:gd name="connsiteY13" fmla="*/ 219966 h 431618"/>
                      <a:gd name="connsiteX14" fmla="*/ 320153 w 398771"/>
                      <a:gd name="connsiteY14" fmla="*/ 17370 h 431618"/>
                      <a:gd name="connsiteX15" fmla="*/ 337523 w 398771"/>
                      <a:gd name="connsiteY15" fmla="*/ 0 h 431618"/>
                      <a:gd name="connsiteX16" fmla="*/ 381401 w 398771"/>
                      <a:gd name="connsiteY16" fmla="*/ 0 h 431618"/>
                      <a:gd name="connsiteX17" fmla="*/ 398771 w 398771"/>
                      <a:gd name="connsiteY17" fmla="*/ 17370 h 431618"/>
                      <a:gd name="connsiteX18" fmla="*/ 398771 w 398771"/>
                      <a:gd name="connsiteY18" fmla="*/ 221119 h 431618"/>
                      <a:gd name="connsiteX19" fmla="*/ 385188 w 398771"/>
                      <a:gd name="connsiteY19" fmla="*/ 311509 h 431618"/>
                      <a:gd name="connsiteX20" fmla="*/ 345179 w 398771"/>
                      <a:gd name="connsiteY20" fmla="*/ 378273 h 431618"/>
                      <a:gd name="connsiteX21" fmla="*/ 281379 w 398771"/>
                      <a:gd name="connsiteY21" fmla="*/ 418529 h 431618"/>
                      <a:gd name="connsiteX22" fmla="*/ 199386 w 398771"/>
                      <a:gd name="connsiteY22" fmla="*/ 431536 h 431618"/>
                      <a:gd name="connsiteX23" fmla="*/ 34740 w 398771"/>
                      <a:gd name="connsiteY23" fmla="*/ 34822 h 431618"/>
                      <a:gd name="connsiteX24" fmla="*/ 34740 w 398771"/>
                      <a:gd name="connsiteY24" fmla="*/ 221201 h 431618"/>
                      <a:gd name="connsiteX25" fmla="*/ 46348 w 398771"/>
                      <a:gd name="connsiteY25" fmla="*/ 300231 h 431618"/>
                      <a:gd name="connsiteX26" fmla="*/ 78454 w 398771"/>
                      <a:gd name="connsiteY26" fmla="*/ 354070 h 431618"/>
                      <a:gd name="connsiteX27" fmla="*/ 129082 w 398771"/>
                      <a:gd name="connsiteY27" fmla="*/ 385929 h 431618"/>
                      <a:gd name="connsiteX28" fmla="*/ 199386 w 398771"/>
                      <a:gd name="connsiteY28" fmla="*/ 396960 h 431618"/>
                      <a:gd name="connsiteX29" fmla="*/ 269689 w 398771"/>
                      <a:gd name="connsiteY29" fmla="*/ 385929 h 431618"/>
                      <a:gd name="connsiteX30" fmla="*/ 320318 w 398771"/>
                      <a:gd name="connsiteY30" fmla="*/ 354070 h 431618"/>
                      <a:gd name="connsiteX31" fmla="*/ 352424 w 398771"/>
                      <a:gd name="connsiteY31" fmla="*/ 300231 h 431618"/>
                      <a:gd name="connsiteX32" fmla="*/ 364031 w 398771"/>
                      <a:gd name="connsiteY32" fmla="*/ 221201 h 431618"/>
                      <a:gd name="connsiteX33" fmla="*/ 364031 w 398771"/>
                      <a:gd name="connsiteY33" fmla="*/ 34822 h 431618"/>
                      <a:gd name="connsiteX34" fmla="*/ 354893 w 398771"/>
                      <a:gd name="connsiteY34" fmla="*/ 34822 h 431618"/>
                      <a:gd name="connsiteX35" fmla="*/ 354893 w 398771"/>
                      <a:gd name="connsiteY35" fmla="*/ 220049 h 431618"/>
                      <a:gd name="connsiteX36" fmla="*/ 315049 w 398771"/>
                      <a:gd name="connsiteY36" fmla="*/ 347978 h 431618"/>
                      <a:gd name="connsiteX37" fmla="*/ 199468 w 398771"/>
                      <a:gd name="connsiteY37" fmla="*/ 391939 h 431618"/>
                      <a:gd name="connsiteX38" fmla="*/ 83064 w 398771"/>
                      <a:gd name="connsiteY38" fmla="*/ 347237 h 431618"/>
                      <a:gd name="connsiteX39" fmla="*/ 43960 w 398771"/>
                      <a:gd name="connsiteY39" fmla="*/ 220049 h 431618"/>
                      <a:gd name="connsiteX40" fmla="*/ 43960 w 398771"/>
                      <a:gd name="connsiteY40" fmla="*/ 34822 h 431618"/>
                      <a:gd name="connsiteX41" fmla="*/ 34822 w 398771"/>
                      <a:gd name="connsiteY41" fmla="*/ 34822 h 4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8771" h="431618">
                        <a:moveTo>
                          <a:pt x="199386" y="431618"/>
                        </a:moveTo>
                        <a:cubicBezTo>
                          <a:pt x="169338" y="431618"/>
                          <a:pt x="141760" y="427255"/>
                          <a:pt x="117474" y="418611"/>
                        </a:cubicBezTo>
                        <a:cubicBezTo>
                          <a:pt x="92531" y="409721"/>
                          <a:pt x="71044" y="396137"/>
                          <a:pt x="53592" y="378356"/>
                        </a:cubicBezTo>
                        <a:cubicBezTo>
                          <a:pt x="36222" y="360574"/>
                          <a:pt x="22721" y="338100"/>
                          <a:pt x="13583" y="311591"/>
                        </a:cubicBezTo>
                        <a:cubicBezTo>
                          <a:pt x="4610" y="285743"/>
                          <a:pt x="0" y="255283"/>
                          <a:pt x="0" y="221201"/>
                        </a:cubicBezTo>
                        <a:lnTo>
                          <a:pt x="0" y="17452"/>
                        </a:lnTo>
                        <a:cubicBezTo>
                          <a:pt x="0" y="7903"/>
                          <a:pt x="7738" y="82"/>
                          <a:pt x="17370" y="82"/>
                        </a:cubicBezTo>
                        <a:lnTo>
                          <a:pt x="61248" y="82"/>
                        </a:lnTo>
                        <a:cubicBezTo>
                          <a:pt x="70797" y="82"/>
                          <a:pt x="78618" y="7821"/>
                          <a:pt x="78618" y="17452"/>
                        </a:cubicBezTo>
                        <a:lnTo>
                          <a:pt x="78618" y="220049"/>
                        </a:lnTo>
                        <a:cubicBezTo>
                          <a:pt x="78618" y="266561"/>
                          <a:pt x="88826" y="301548"/>
                          <a:pt x="108913" y="324105"/>
                        </a:cubicBezTo>
                        <a:cubicBezTo>
                          <a:pt x="128753" y="346414"/>
                          <a:pt x="158389" y="357199"/>
                          <a:pt x="199386" y="357199"/>
                        </a:cubicBezTo>
                        <a:cubicBezTo>
                          <a:pt x="240382" y="357199"/>
                          <a:pt x="269195" y="346496"/>
                          <a:pt x="289447" y="324434"/>
                        </a:cubicBezTo>
                        <a:cubicBezTo>
                          <a:pt x="309863" y="302289"/>
                          <a:pt x="320153" y="267137"/>
                          <a:pt x="320153" y="219966"/>
                        </a:cubicBezTo>
                        <a:lnTo>
                          <a:pt x="320153" y="17370"/>
                        </a:lnTo>
                        <a:cubicBezTo>
                          <a:pt x="320153" y="7821"/>
                          <a:pt x="327892" y="0"/>
                          <a:pt x="337523" y="0"/>
                        </a:cubicBezTo>
                        <a:lnTo>
                          <a:pt x="381401" y="0"/>
                        </a:lnTo>
                        <a:cubicBezTo>
                          <a:pt x="390951" y="0"/>
                          <a:pt x="398771" y="7738"/>
                          <a:pt x="398771" y="17370"/>
                        </a:cubicBezTo>
                        <a:lnTo>
                          <a:pt x="398771" y="221119"/>
                        </a:lnTo>
                        <a:cubicBezTo>
                          <a:pt x="398771" y="255201"/>
                          <a:pt x="394244" y="285660"/>
                          <a:pt x="385188" y="311509"/>
                        </a:cubicBezTo>
                        <a:cubicBezTo>
                          <a:pt x="375968" y="338017"/>
                          <a:pt x="362549" y="360409"/>
                          <a:pt x="345179" y="378273"/>
                        </a:cubicBezTo>
                        <a:cubicBezTo>
                          <a:pt x="327727" y="396137"/>
                          <a:pt x="306241" y="409721"/>
                          <a:pt x="281379" y="418529"/>
                        </a:cubicBezTo>
                        <a:cubicBezTo>
                          <a:pt x="257094" y="427173"/>
                          <a:pt x="229516" y="431536"/>
                          <a:pt x="199386" y="431536"/>
                        </a:cubicBezTo>
                        <a:close/>
                        <a:moveTo>
                          <a:pt x="34740" y="34822"/>
                        </a:moveTo>
                        <a:lnTo>
                          <a:pt x="34740" y="221201"/>
                        </a:lnTo>
                        <a:cubicBezTo>
                          <a:pt x="34740" y="251414"/>
                          <a:pt x="38692" y="278004"/>
                          <a:pt x="46348" y="300231"/>
                        </a:cubicBezTo>
                        <a:cubicBezTo>
                          <a:pt x="53839" y="321882"/>
                          <a:pt x="64623" y="339993"/>
                          <a:pt x="78454" y="354070"/>
                        </a:cubicBezTo>
                        <a:cubicBezTo>
                          <a:pt x="92119" y="368065"/>
                          <a:pt x="109160" y="378850"/>
                          <a:pt x="129082" y="385929"/>
                        </a:cubicBezTo>
                        <a:cubicBezTo>
                          <a:pt x="149580" y="393256"/>
                          <a:pt x="173289" y="396960"/>
                          <a:pt x="199386" y="396960"/>
                        </a:cubicBezTo>
                        <a:cubicBezTo>
                          <a:pt x="225482" y="396960"/>
                          <a:pt x="249109" y="393256"/>
                          <a:pt x="269689" y="385929"/>
                        </a:cubicBezTo>
                        <a:cubicBezTo>
                          <a:pt x="289611" y="378850"/>
                          <a:pt x="306652" y="368147"/>
                          <a:pt x="320318" y="354070"/>
                        </a:cubicBezTo>
                        <a:cubicBezTo>
                          <a:pt x="334066" y="339993"/>
                          <a:pt x="344850" y="321799"/>
                          <a:pt x="352424" y="300231"/>
                        </a:cubicBezTo>
                        <a:cubicBezTo>
                          <a:pt x="360162" y="278004"/>
                          <a:pt x="364031" y="251414"/>
                          <a:pt x="364031" y="221201"/>
                        </a:cubicBezTo>
                        <a:lnTo>
                          <a:pt x="364031" y="34822"/>
                        </a:lnTo>
                        <a:lnTo>
                          <a:pt x="354893" y="34822"/>
                        </a:lnTo>
                        <a:lnTo>
                          <a:pt x="354893" y="220049"/>
                        </a:lnTo>
                        <a:cubicBezTo>
                          <a:pt x="354893" y="276193"/>
                          <a:pt x="341475" y="319247"/>
                          <a:pt x="315049" y="347978"/>
                        </a:cubicBezTo>
                        <a:cubicBezTo>
                          <a:pt x="288212" y="377121"/>
                          <a:pt x="249273" y="391939"/>
                          <a:pt x="199468" y="391939"/>
                        </a:cubicBezTo>
                        <a:cubicBezTo>
                          <a:pt x="149663" y="391939"/>
                          <a:pt x="109572" y="376873"/>
                          <a:pt x="83064" y="347237"/>
                        </a:cubicBezTo>
                        <a:cubicBezTo>
                          <a:pt x="57132" y="318095"/>
                          <a:pt x="43960" y="275370"/>
                          <a:pt x="43960" y="220049"/>
                        </a:cubicBezTo>
                        <a:lnTo>
                          <a:pt x="43960" y="34822"/>
                        </a:lnTo>
                        <a:lnTo>
                          <a:pt x="34822" y="34822"/>
                        </a:lnTo>
                        <a:close/>
                      </a:path>
                    </a:pathLst>
                  </a:custGeom>
                  <a:solidFill>
                    <a:srgbClr val="1D1D1B"/>
                  </a:solidFill>
                  <a:ln w="8232" cap="flat">
                    <a:noFill/>
                    <a:prstDash val="solid"/>
                    <a:miter/>
                  </a:ln>
                </p:spPr>
                <p:txBody>
                  <a:bodyPr rtlCol="0" anchor="ctr"/>
                  <a:lstStyle/>
                  <a:p>
                    <a:endParaRPr lang="en-US"/>
                  </a:p>
                </p:txBody>
              </p:sp>
            </p:grpSp>
            <p:grpSp>
              <p:nvGrpSpPr>
                <p:cNvPr id="56" name="Gráfico 23">
                  <a:extLst>
                    <a:ext uri="{FF2B5EF4-FFF2-40B4-BE49-F238E27FC236}">
                      <a16:creationId xmlns:a16="http://schemas.microsoft.com/office/drawing/2014/main" id="{C3FE0F6F-3DDD-8F8B-CA91-30EC3295D535}"/>
                    </a:ext>
                  </a:extLst>
                </p:cNvPr>
                <p:cNvGrpSpPr/>
                <p:nvPr/>
              </p:nvGrpSpPr>
              <p:grpSpPr>
                <a:xfrm>
                  <a:off x="1958458" y="5158930"/>
                  <a:ext cx="434753" cy="441826"/>
                  <a:chOff x="1958458" y="5158930"/>
                  <a:chExt cx="434753" cy="441826"/>
                </a:xfrm>
                <a:solidFill>
                  <a:srgbClr val="1D1D1B"/>
                </a:solidFill>
              </p:grpSpPr>
              <p:sp>
                <p:nvSpPr>
                  <p:cNvPr id="166" name="Forma Livre: Forma 165">
                    <a:extLst>
                      <a:ext uri="{FF2B5EF4-FFF2-40B4-BE49-F238E27FC236}">
                        <a16:creationId xmlns:a16="http://schemas.microsoft.com/office/drawing/2014/main" id="{57990AC5-605E-2A77-A556-A0DBC3FAD8FA}"/>
                      </a:ext>
                    </a:extLst>
                  </p:cNvPr>
                  <p:cNvSpPr/>
                  <p:nvPr/>
                </p:nvSpPr>
                <p:spPr>
                  <a:xfrm>
                    <a:off x="1975828" y="5176465"/>
                    <a:ext cx="399923" cy="407004"/>
                  </a:xfrm>
                  <a:custGeom>
                    <a:avLst/>
                    <a:gdLst>
                      <a:gd name="connsiteX0" fmla="*/ 44207 w 399923"/>
                      <a:gd name="connsiteY0" fmla="*/ 203173 h 407004"/>
                      <a:gd name="connsiteX1" fmla="*/ 57955 w 399923"/>
                      <a:gd name="connsiteY1" fmla="*/ 271253 h 407004"/>
                      <a:gd name="connsiteX2" fmla="*/ 94589 w 399923"/>
                      <a:gd name="connsiteY2" fmla="*/ 322952 h 407004"/>
                      <a:gd name="connsiteX3" fmla="*/ 147275 w 399923"/>
                      <a:gd name="connsiteY3" fmla="*/ 355799 h 407004"/>
                      <a:gd name="connsiteX4" fmla="*/ 209100 w 399923"/>
                      <a:gd name="connsiteY4" fmla="*/ 367242 h 407004"/>
                      <a:gd name="connsiteX5" fmla="*/ 254295 w 399923"/>
                      <a:gd name="connsiteY5" fmla="*/ 361314 h 407004"/>
                      <a:gd name="connsiteX6" fmla="*/ 294551 w 399923"/>
                      <a:gd name="connsiteY6" fmla="*/ 344356 h 407004"/>
                      <a:gd name="connsiteX7" fmla="*/ 328550 w 399923"/>
                      <a:gd name="connsiteY7" fmla="*/ 317684 h 407004"/>
                      <a:gd name="connsiteX8" fmla="*/ 354482 w 399923"/>
                      <a:gd name="connsiteY8" fmla="*/ 282202 h 407004"/>
                      <a:gd name="connsiteX9" fmla="*/ 399924 w 399923"/>
                      <a:gd name="connsiteY9" fmla="*/ 282202 h 407004"/>
                      <a:gd name="connsiteX10" fmla="*/ 370535 w 399923"/>
                      <a:gd name="connsiteY10" fmla="*/ 332749 h 407004"/>
                      <a:gd name="connsiteX11" fmla="*/ 326821 w 399923"/>
                      <a:gd name="connsiteY11" fmla="*/ 372264 h 407004"/>
                      <a:gd name="connsiteX12" fmla="*/ 271665 w 399923"/>
                      <a:gd name="connsiteY12" fmla="*/ 397866 h 407004"/>
                      <a:gd name="connsiteX13" fmla="*/ 208359 w 399923"/>
                      <a:gd name="connsiteY13" fmla="*/ 407004 h 407004"/>
                      <a:gd name="connsiteX14" fmla="*/ 126283 w 399923"/>
                      <a:gd name="connsiteY14" fmla="*/ 391198 h 407004"/>
                      <a:gd name="connsiteX15" fmla="*/ 60096 w 399923"/>
                      <a:gd name="connsiteY15" fmla="*/ 347732 h 407004"/>
                      <a:gd name="connsiteX16" fmla="*/ 16053 w 399923"/>
                      <a:gd name="connsiteY16" fmla="*/ 282861 h 407004"/>
                      <a:gd name="connsiteX17" fmla="*/ 0 w 399923"/>
                      <a:gd name="connsiteY17" fmla="*/ 203337 h 407004"/>
                      <a:gd name="connsiteX18" fmla="*/ 16053 w 399923"/>
                      <a:gd name="connsiteY18" fmla="*/ 123814 h 407004"/>
                      <a:gd name="connsiteX19" fmla="*/ 60096 w 399923"/>
                      <a:gd name="connsiteY19" fmla="*/ 59108 h 407004"/>
                      <a:gd name="connsiteX20" fmla="*/ 126283 w 399923"/>
                      <a:gd name="connsiteY20" fmla="*/ 15806 h 407004"/>
                      <a:gd name="connsiteX21" fmla="*/ 208359 w 399923"/>
                      <a:gd name="connsiteY21" fmla="*/ 0 h 407004"/>
                      <a:gd name="connsiteX22" fmla="*/ 271500 w 399923"/>
                      <a:gd name="connsiteY22" fmla="*/ 8973 h 407004"/>
                      <a:gd name="connsiteX23" fmla="*/ 326245 w 399923"/>
                      <a:gd name="connsiteY23" fmla="*/ 34329 h 407004"/>
                      <a:gd name="connsiteX24" fmla="*/ 369959 w 399923"/>
                      <a:gd name="connsiteY24" fmla="*/ 73844 h 407004"/>
                      <a:gd name="connsiteX25" fmla="*/ 399924 w 399923"/>
                      <a:gd name="connsiteY25" fmla="*/ 124801 h 407004"/>
                      <a:gd name="connsiteX26" fmla="*/ 354482 w 399923"/>
                      <a:gd name="connsiteY26" fmla="*/ 124801 h 407004"/>
                      <a:gd name="connsiteX27" fmla="*/ 328879 w 399923"/>
                      <a:gd name="connsiteY27" fmla="*/ 89156 h 407004"/>
                      <a:gd name="connsiteX28" fmla="*/ 294880 w 399923"/>
                      <a:gd name="connsiteY28" fmla="*/ 62236 h 407004"/>
                      <a:gd name="connsiteX29" fmla="*/ 254460 w 399923"/>
                      <a:gd name="connsiteY29" fmla="*/ 45278 h 407004"/>
                      <a:gd name="connsiteX30" fmla="*/ 209017 w 399923"/>
                      <a:gd name="connsiteY30" fmla="*/ 39350 h 407004"/>
                      <a:gd name="connsiteX31" fmla="*/ 146781 w 399923"/>
                      <a:gd name="connsiteY31" fmla="*/ 50958 h 407004"/>
                      <a:gd name="connsiteX32" fmla="*/ 94095 w 399923"/>
                      <a:gd name="connsiteY32" fmla="*/ 83969 h 407004"/>
                      <a:gd name="connsiteX33" fmla="*/ 57626 w 399923"/>
                      <a:gd name="connsiteY33" fmla="*/ 135668 h 407004"/>
                      <a:gd name="connsiteX34" fmla="*/ 44043 w 399923"/>
                      <a:gd name="connsiteY34" fmla="*/ 203419 h 4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9923" h="40700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6"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3"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0" y="8973"/>
                        </a:cubicBezTo>
                        <a:cubicBezTo>
                          <a:pt x="291505" y="14983"/>
                          <a:pt x="309698" y="23380"/>
                          <a:pt x="326245" y="34329"/>
                        </a:cubicBezTo>
                        <a:cubicBezTo>
                          <a:pt x="342792" y="45278"/>
                          <a:pt x="357363" y="58449"/>
                          <a:pt x="369959" y="73844"/>
                        </a:cubicBezTo>
                        <a:cubicBezTo>
                          <a:pt x="382554" y="89238"/>
                          <a:pt x="392515" y="106197"/>
                          <a:pt x="399924" y="124801"/>
                        </a:cubicBezTo>
                        <a:lnTo>
                          <a:pt x="354482" y="124801"/>
                        </a:lnTo>
                        <a:cubicBezTo>
                          <a:pt x="347649" y="111547"/>
                          <a:pt x="339088" y="99693"/>
                          <a:pt x="328879" y="89156"/>
                        </a:cubicBezTo>
                        <a:cubicBezTo>
                          <a:pt x="318671" y="78618"/>
                          <a:pt x="307393" y="69645"/>
                          <a:pt x="294880" y="62236"/>
                        </a:cubicBezTo>
                        <a:cubicBezTo>
                          <a:pt x="282449" y="54827"/>
                          <a:pt x="268948" y="49229"/>
                          <a:pt x="254460" y="45278"/>
                        </a:cubicBezTo>
                        <a:cubicBezTo>
                          <a:pt x="239971" y="41326"/>
                          <a:pt x="224824"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1" y="155920"/>
                          <a:pt x="44043" y="178476"/>
                          <a:pt x="44043" y="203419"/>
                        </a:cubicBezTo>
                        <a:close/>
                      </a:path>
                    </a:pathLst>
                  </a:custGeom>
                  <a:solidFill>
                    <a:srgbClr val="1D1D1B"/>
                  </a:solidFill>
                  <a:ln w="8232" cap="flat">
                    <a:noFill/>
                    <a:prstDash val="solid"/>
                    <a:miter/>
                  </a:ln>
                </p:spPr>
                <p:txBody>
                  <a:bodyPr rtlCol="0" anchor="ctr"/>
                  <a:lstStyle/>
                  <a:p>
                    <a:endParaRPr lang="en-US"/>
                  </a:p>
                </p:txBody>
              </p:sp>
              <p:sp>
                <p:nvSpPr>
                  <p:cNvPr id="167" name="Forma Livre: Forma 166">
                    <a:extLst>
                      <a:ext uri="{FF2B5EF4-FFF2-40B4-BE49-F238E27FC236}">
                        <a16:creationId xmlns:a16="http://schemas.microsoft.com/office/drawing/2014/main" id="{4CF0929F-26CF-6E64-FDB8-2C16B21E9461}"/>
                      </a:ext>
                    </a:extLst>
                  </p:cNvPr>
                  <p:cNvSpPr/>
                  <p:nvPr/>
                </p:nvSpPr>
                <p:spPr>
                  <a:xfrm>
                    <a:off x="1958458" y="5158930"/>
                    <a:ext cx="434753" cy="441826"/>
                  </a:xfrm>
                  <a:custGeom>
                    <a:avLst/>
                    <a:gdLst>
                      <a:gd name="connsiteX0" fmla="*/ 225729 w 434753"/>
                      <a:gd name="connsiteY0" fmla="*/ 441826 h 441826"/>
                      <a:gd name="connsiteX1" fmla="*/ 137067 w 434753"/>
                      <a:gd name="connsiteY1" fmla="*/ 424703 h 441826"/>
                      <a:gd name="connsiteX2" fmla="*/ 65282 w 434753"/>
                      <a:gd name="connsiteY2" fmla="*/ 377532 h 441826"/>
                      <a:gd name="connsiteX3" fmla="*/ 17453 w 434753"/>
                      <a:gd name="connsiteY3" fmla="*/ 307146 h 441826"/>
                      <a:gd name="connsiteX4" fmla="*/ 0 w 434753"/>
                      <a:gd name="connsiteY4" fmla="*/ 220707 h 441826"/>
                      <a:gd name="connsiteX5" fmla="*/ 17453 w 434753"/>
                      <a:gd name="connsiteY5" fmla="*/ 134268 h 441826"/>
                      <a:gd name="connsiteX6" fmla="*/ 65364 w 434753"/>
                      <a:gd name="connsiteY6" fmla="*/ 64047 h 441826"/>
                      <a:gd name="connsiteX7" fmla="*/ 137067 w 434753"/>
                      <a:gd name="connsiteY7" fmla="*/ 17123 h 441826"/>
                      <a:gd name="connsiteX8" fmla="*/ 225729 w 434753"/>
                      <a:gd name="connsiteY8" fmla="*/ 0 h 441826"/>
                      <a:gd name="connsiteX9" fmla="*/ 293892 w 434753"/>
                      <a:gd name="connsiteY9" fmla="*/ 9714 h 441826"/>
                      <a:gd name="connsiteX10" fmla="*/ 353247 w 434753"/>
                      <a:gd name="connsiteY10" fmla="*/ 37210 h 441826"/>
                      <a:gd name="connsiteX11" fmla="*/ 400830 w 434753"/>
                      <a:gd name="connsiteY11" fmla="*/ 80182 h 441826"/>
                      <a:gd name="connsiteX12" fmla="*/ 433512 w 434753"/>
                      <a:gd name="connsiteY12" fmla="*/ 135668 h 441826"/>
                      <a:gd name="connsiteX13" fmla="*/ 431783 w 434753"/>
                      <a:gd name="connsiteY13" fmla="*/ 151803 h 441826"/>
                      <a:gd name="connsiteX14" fmla="*/ 417376 w 434753"/>
                      <a:gd name="connsiteY14" fmla="*/ 159377 h 441826"/>
                      <a:gd name="connsiteX15" fmla="*/ 371934 w 434753"/>
                      <a:gd name="connsiteY15" fmla="*/ 159377 h 441826"/>
                      <a:gd name="connsiteX16" fmla="*/ 356540 w 434753"/>
                      <a:gd name="connsiteY16" fmla="*/ 149992 h 441826"/>
                      <a:gd name="connsiteX17" fmla="*/ 333901 w 434753"/>
                      <a:gd name="connsiteY17" fmla="*/ 118380 h 441826"/>
                      <a:gd name="connsiteX18" fmla="*/ 303606 w 434753"/>
                      <a:gd name="connsiteY18" fmla="*/ 94342 h 441826"/>
                      <a:gd name="connsiteX19" fmla="*/ 267467 w 434753"/>
                      <a:gd name="connsiteY19" fmla="*/ 79194 h 441826"/>
                      <a:gd name="connsiteX20" fmla="*/ 226635 w 434753"/>
                      <a:gd name="connsiteY20" fmla="*/ 73926 h 441826"/>
                      <a:gd name="connsiteX21" fmla="*/ 170738 w 434753"/>
                      <a:gd name="connsiteY21" fmla="*/ 84381 h 441826"/>
                      <a:gd name="connsiteX22" fmla="*/ 123567 w 434753"/>
                      <a:gd name="connsiteY22" fmla="*/ 113935 h 441826"/>
                      <a:gd name="connsiteX23" fmla="*/ 91131 w 434753"/>
                      <a:gd name="connsiteY23" fmla="*/ 160035 h 441826"/>
                      <a:gd name="connsiteX24" fmla="*/ 79112 w 434753"/>
                      <a:gd name="connsiteY24" fmla="*/ 220707 h 441826"/>
                      <a:gd name="connsiteX25" fmla="*/ 91296 w 434753"/>
                      <a:gd name="connsiteY25" fmla="*/ 281626 h 441826"/>
                      <a:gd name="connsiteX26" fmla="*/ 123978 w 434753"/>
                      <a:gd name="connsiteY26" fmla="*/ 327809 h 441826"/>
                      <a:gd name="connsiteX27" fmla="*/ 170985 w 434753"/>
                      <a:gd name="connsiteY27" fmla="*/ 357116 h 441826"/>
                      <a:gd name="connsiteX28" fmla="*/ 226552 w 434753"/>
                      <a:gd name="connsiteY28" fmla="*/ 367407 h 441826"/>
                      <a:gd name="connsiteX29" fmla="*/ 267137 w 434753"/>
                      <a:gd name="connsiteY29" fmla="*/ 362138 h 441826"/>
                      <a:gd name="connsiteX30" fmla="*/ 303112 w 434753"/>
                      <a:gd name="connsiteY30" fmla="*/ 346990 h 441826"/>
                      <a:gd name="connsiteX31" fmla="*/ 333490 w 434753"/>
                      <a:gd name="connsiteY31" fmla="*/ 323117 h 441826"/>
                      <a:gd name="connsiteX32" fmla="*/ 356540 w 434753"/>
                      <a:gd name="connsiteY32" fmla="*/ 291505 h 441826"/>
                      <a:gd name="connsiteX33" fmla="*/ 371852 w 434753"/>
                      <a:gd name="connsiteY33" fmla="*/ 282367 h 441826"/>
                      <a:gd name="connsiteX34" fmla="*/ 417294 w 434753"/>
                      <a:gd name="connsiteY34" fmla="*/ 282367 h 441826"/>
                      <a:gd name="connsiteX35" fmla="*/ 431618 w 434753"/>
                      <a:gd name="connsiteY35" fmla="*/ 289941 h 441826"/>
                      <a:gd name="connsiteX36" fmla="*/ 433429 w 434753"/>
                      <a:gd name="connsiteY36" fmla="*/ 306076 h 441826"/>
                      <a:gd name="connsiteX37" fmla="*/ 401323 w 434753"/>
                      <a:gd name="connsiteY37" fmla="*/ 361232 h 441826"/>
                      <a:gd name="connsiteX38" fmla="*/ 353659 w 434753"/>
                      <a:gd name="connsiteY38" fmla="*/ 404287 h 441826"/>
                      <a:gd name="connsiteX39" fmla="*/ 294057 w 434753"/>
                      <a:gd name="connsiteY39" fmla="*/ 431947 h 441826"/>
                      <a:gd name="connsiteX40" fmla="*/ 225647 w 434753"/>
                      <a:gd name="connsiteY40" fmla="*/ 441826 h 441826"/>
                      <a:gd name="connsiteX41" fmla="*/ 225729 w 434753"/>
                      <a:gd name="connsiteY41" fmla="*/ 34740 h 441826"/>
                      <a:gd name="connsiteX42" fmla="*/ 150321 w 434753"/>
                      <a:gd name="connsiteY42" fmla="*/ 49229 h 441826"/>
                      <a:gd name="connsiteX43" fmla="*/ 89649 w 434753"/>
                      <a:gd name="connsiteY43" fmla="*/ 88908 h 441826"/>
                      <a:gd name="connsiteX44" fmla="*/ 49394 w 434753"/>
                      <a:gd name="connsiteY44" fmla="*/ 148016 h 441826"/>
                      <a:gd name="connsiteX45" fmla="*/ 34823 w 434753"/>
                      <a:gd name="connsiteY45" fmla="*/ 220707 h 441826"/>
                      <a:gd name="connsiteX46" fmla="*/ 49394 w 434753"/>
                      <a:gd name="connsiteY46" fmla="*/ 293398 h 441826"/>
                      <a:gd name="connsiteX47" fmla="*/ 89732 w 434753"/>
                      <a:gd name="connsiteY47" fmla="*/ 352753 h 441826"/>
                      <a:gd name="connsiteX48" fmla="*/ 150404 w 434753"/>
                      <a:gd name="connsiteY48" fmla="*/ 392597 h 441826"/>
                      <a:gd name="connsiteX49" fmla="*/ 225811 w 434753"/>
                      <a:gd name="connsiteY49" fmla="*/ 407086 h 441826"/>
                      <a:gd name="connsiteX50" fmla="*/ 284096 w 434753"/>
                      <a:gd name="connsiteY50" fmla="*/ 398689 h 441826"/>
                      <a:gd name="connsiteX51" fmla="*/ 334724 w 434753"/>
                      <a:gd name="connsiteY51" fmla="*/ 375227 h 441826"/>
                      <a:gd name="connsiteX52" fmla="*/ 374486 w 434753"/>
                      <a:gd name="connsiteY52" fmla="*/ 339334 h 441826"/>
                      <a:gd name="connsiteX53" fmla="*/ 389798 w 434753"/>
                      <a:gd name="connsiteY53" fmla="*/ 317107 h 441826"/>
                      <a:gd name="connsiteX54" fmla="*/ 381978 w 434753"/>
                      <a:gd name="connsiteY54" fmla="*/ 317107 h 441826"/>
                      <a:gd name="connsiteX55" fmla="*/ 358433 w 434753"/>
                      <a:gd name="connsiteY55" fmla="*/ 347320 h 441826"/>
                      <a:gd name="connsiteX56" fmla="*/ 320894 w 434753"/>
                      <a:gd name="connsiteY56" fmla="*/ 376873 h 441826"/>
                      <a:gd name="connsiteX57" fmla="*/ 276358 w 434753"/>
                      <a:gd name="connsiteY57" fmla="*/ 395643 h 441826"/>
                      <a:gd name="connsiteX58" fmla="*/ 226552 w 434753"/>
                      <a:gd name="connsiteY58" fmla="*/ 402147 h 441826"/>
                      <a:gd name="connsiteX59" fmla="*/ 158471 w 434753"/>
                      <a:gd name="connsiteY59" fmla="*/ 389551 h 441826"/>
                      <a:gd name="connsiteX60" fmla="*/ 100187 w 434753"/>
                      <a:gd name="connsiteY60" fmla="*/ 353247 h 441826"/>
                      <a:gd name="connsiteX61" fmla="*/ 59602 w 434753"/>
                      <a:gd name="connsiteY61" fmla="*/ 296032 h 441826"/>
                      <a:gd name="connsiteX62" fmla="*/ 44290 w 434753"/>
                      <a:gd name="connsiteY62" fmla="*/ 220790 h 441826"/>
                      <a:gd name="connsiteX63" fmla="*/ 59355 w 434753"/>
                      <a:gd name="connsiteY63" fmla="*/ 145958 h 441826"/>
                      <a:gd name="connsiteX64" fmla="*/ 99775 w 434753"/>
                      <a:gd name="connsiteY64" fmla="*/ 88662 h 441826"/>
                      <a:gd name="connsiteX65" fmla="*/ 157977 w 434753"/>
                      <a:gd name="connsiteY65" fmla="*/ 52193 h 441826"/>
                      <a:gd name="connsiteX66" fmla="*/ 226470 w 434753"/>
                      <a:gd name="connsiteY66" fmla="*/ 39350 h 441826"/>
                      <a:gd name="connsiteX67" fmla="*/ 276440 w 434753"/>
                      <a:gd name="connsiteY67" fmla="*/ 45854 h 441826"/>
                      <a:gd name="connsiteX68" fmla="*/ 321224 w 434753"/>
                      <a:gd name="connsiteY68" fmla="*/ 64623 h 441826"/>
                      <a:gd name="connsiteX69" fmla="*/ 358845 w 434753"/>
                      <a:gd name="connsiteY69" fmla="*/ 94424 h 441826"/>
                      <a:gd name="connsiteX70" fmla="*/ 382060 w 434753"/>
                      <a:gd name="connsiteY70" fmla="*/ 124801 h 441826"/>
                      <a:gd name="connsiteX71" fmla="*/ 389551 w 434753"/>
                      <a:gd name="connsiteY71" fmla="*/ 124801 h 441826"/>
                      <a:gd name="connsiteX72" fmla="*/ 373910 w 434753"/>
                      <a:gd name="connsiteY72" fmla="*/ 102245 h 441826"/>
                      <a:gd name="connsiteX73" fmla="*/ 334066 w 434753"/>
                      <a:gd name="connsiteY73" fmla="*/ 66270 h 441826"/>
                      <a:gd name="connsiteX74" fmla="*/ 283931 w 434753"/>
                      <a:gd name="connsiteY74" fmla="*/ 43055 h 441826"/>
                      <a:gd name="connsiteX75" fmla="*/ 225729 w 434753"/>
                      <a:gd name="connsiteY75" fmla="*/ 34822 h 4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4753" h="441826">
                        <a:moveTo>
                          <a:pt x="225729" y="441826"/>
                        </a:moveTo>
                        <a:cubicBezTo>
                          <a:pt x="194364" y="441826"/>
                          <a:pt x="164481" y="436063"/>
                          <a:pt x="137067"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7" y="17123"/>
                        </a:cubicBezTo>
                        <a:cubicBezTo>
                          <a:pt x="164481" y="5762"/>
                          <a:pt x="194364" y="0"/>
                          <a:pt x="225729" y="0"/>
                        </a:cubicBezTo>
                        <a:cubicBezTo>
                          <a:pt x="249438" y="0"/>
                          <a:pt x="272324" y="3293"/>
                          <a:pt x="293892" y="9714"/>
                        </a:cubicBezTo>
                        <a:cubicBezTo>
                          <a:pt x="315378" y="16135"/>
                          <a:pt x="335383" y="25438"/>
                          <a:pt x="353247" y="37210"/>
                        </a:cubicBezTo>
                        <a:cubicBezTo>
                          <a:pt x="371193" y="49064"/>
                          <a:pt x="387164" y="63553"/>
                          <a:pt x="400830" y="80182"/>
                        </a:cubicBezTo>
                        <a:cubicBezTo>
                          <a:pt x="414495" y="96894"/>
                          <a:pt x="425444" y="115581"/>
                          <a:pt x="433512" y="135668"/>
                        </a:cubicBezTo>
                        <a:cubicBezTo>
                          <a:pt x="435652" y="141019"/>
                          <a:pt x="434993" y="147028"/>
                          <a:pt x="431783" y="151803"/>
                        </a:cubicBezTo>
                        <a:cubicBezTo>
                          <a:pt x="428572"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1"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1" y="340487"/>
                          <a:pt x="153367" y="350283"/>
                          <a:pt x="170985" y="357116"/>
                        </a:cubicBezTo>
                        <a:cubicBezTo>
                          <a:pt x="188766" y="363949"/>
                          <a:pt x="207453" y="367407"/>
                          <a:pt x="226552" y="367407"/>
                        </a:cubicBezTo>
                        <a:cubicBezTo>
                          <a:pt x="240712" y="367407"/>
                          <a:pt x="254377"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29" y="306076"/>
                        </a:cubicBezTo>
                        <a:cubicBezTo>
                          <a:pt x="425691" y="325998"/>
                          <a:pt x="414907" y="344521"/>
                          <a:pt x="401323" y="361232"/>
                        </a:cubicBezTo>
                        <a:cubicBezTo>
                          <a:pt x="387823" y="377944"/>
                          <a:pt x="371770" y="392432"/>
                          <a:pt x="353659" y="404287"/>
                        </a:cubicBezTo>
                        <a:cubicBezTo>
                          <a:pt x="335712" y="416059"/>
                          <a:pt x="315625" y="425362"/>
                          <a:pt x="294057" y="431947"/>
                        </a:cubicBezTo>
                        <a:cubicBezTo>
                          <a:pt x="272406" y="438533"/>
                          <a:pt x="249438" y="441826"/>
                          <a:pt x="225647" y="441826"/>
                        </a:cubicBezTo>
                        <a:close/>
                        <a:moveTo>
                          <a:pt x="225729" y="34740"/>
                        </a:moveTo>
                        <a:cubicBezTo>
                          <a:pt x="198892" y="34740"/>
                          <a:pt x="173537" y="39597"/>
                          <a:pt x="150321" y="49229"/>
                        </a:cubicBezTo>
                        <a:cubicBezTo>
                          <a:pt x="127024" y="58861"/>
                          <a:pt x="106608" y="72197"/>
                          <a:pt x="89649" y="88908"/>
                        </a:cubicBezTo>
                        <a:cubicBezTo>
                          <a:pt x="72691" y="105538"/>
                          <a:pt x="59108" y="125460"/>
                          <a:pt x="49394" y="148016"/>
                        </a:cubicBezTo>
                        <a:cubicBezTo>
                          <a:pt x="39680" y="170490"/>
                          <a:pt x="34823" y="195023"/>
                          <a:pt x="34823" y="220707"/>
                        </a:cubicBezTo>
                        <a:cubicBezTo>
                          <a:pt x="34823" y="246392"/>
                          <a:pt x="39762" y="270924"/>
                          <a:pt x="49394" y="293398"/>
                        </a:cubicBezTo>
                        <a:cubicBezTo>
                          <a:pt x="59108" y="316037"/>
                          <a:pt x="72691" y="335959"/>
                          <a:pt x="89732" y="352753"/>
                        </a:cubicBezTo>
                        <a:cubicBezTo>
                          <a:pt x="106773" y="369547"/>
                          <a:pt x="127189" y="382965"/>
                          <a:pt x="150404" y="392597"/>
                        </a:cubicBezTo>
                        <a:cubicBezTo>
                          <a:pt x="173619" y="402229"/>
                          <a:pt x="198974" y="407086"/>
                          <a:pt x="225811" y="407086"/>
                        </a:cubicBezTo>
                        <a:cubicBezTo>
                          <a:pt x="246145" y="407086"/>
                          <a:pt x="265738" y="404287"/>
                          <a:pt x="284096" y="398689"/>
                        </a:cubicBezTo>
                        <a:cubicBezTo>
                          <a:pt x="302536" y="393091"/>
                          <a:pt x="319577" y="385188"/>
                          <a:pt x="334724" y="375227"/>
                        </a:cubicBezTo>
                        <a:cubicBezTo>
                          <a:pt x="349790" y="365348"/>
                          <a:pt x="363208" y="353247"/>
                          <a:pt x="374486" y="339334"/>
                        </a:cubicBezTo>
                        <a:cubicBezTo>
                          <a:pt x="380166" y="332255"/>
                          <a:pt x="385353" y="324845"/>
                          <a:pt x="389798" y="317107"/>
                        </a:cubicBezTo>
                        <a:lnTo>
                          <a:pt x="381978" y="317107"/>
                        </a:lnTo>
                        <a:cubicBezTo>
                          <a:pt x="375227" y="328138"/>
                          <a:pt x="367324" y="338264"/>
                          <a:pt x="358433" y="347320"/>
                        </a:cubicBezTo>
                        <a:cubicBezTo>
                          <a:pt x="347237" y="358762"/>
                          <a:pt x="334642" y="368723"/>
                          <a:pt x="320894" y="376873"/>
                        </a:cubicBezTo>
                        <a:cubicBezTo>
                          <a:pt x="307146" y="385023"/>
                          <a:pt x="292164" y="391362"/>
                          <a:pt x="276358" y="395643"/>
                        </a:cubicBezTo>
                        <a:cubicBezTo>
                          <a:pt x="260551" y="400006"/>
                          <a:pt x="243840" y="402147"/>
                          <a:pt x="226552" y="402147"/>
                        </a:cubicBezTo>
                        <a:cubicBezTo>
                          <a:pt x="203173" y="402147"/>
                          <a:pt x="180287" y="397866"/>
                          <a:pt x="158471" y="389551"/>
                        </a:cubicBezTo>
                        <a:cubicBezTo>
                          <a:pt x="136656" y="381154"/>
                          <a:pt x="117063" y="368888"/>
                          <a:pt x="100187" y="353247"/>
                        </a:cubicBezTo>
                        <a:cubicBezTo>
                          <a:pt x="83311" y="337523"/>
                          <a:pt x="69645" y="318260"/>
                          <a:pt x="59602" y="296032"/>
                        </a:cubicBezTo>
                        <a:cubicBezTo>
                          <a:pt x="49476" y="273641"/>
                          <a:pt x="44290" y="248285"/>
                          <a:pt x="44290" y="220790"/>
                        </a:cubicBezTo>
                        <a:cubicBezTo>
                          <a:pt x="44290" y="193294"/>
                          <a:pt x="49394" y="168350"/>
                          <a:pt x="59355" y="145958"/>
                        </a:cubicBezTo>
                        <a:cubicBezTo>
                          <a:pt x="69316" y="123731"/>
                          <a:pt x="82899" y="104385"/>
                          <a:pt x="99775" y="88662"/>
                        </a:cubicBezTo>
                        <a:cubicBezTo>
                          <a:pt x="116569" y="73020"/>
                          <a:pt x="136162" y="60672"/>
                          <a:pt x="157977" y="52193"/>
                        </a:cubicBezTo>
                        <a:cubicBezTo>
                          <a:pt x="179793" y="43631"/>
                          <a:pt x="202843" y="39350"/>
                          <a:pt x="226470" y="39350"/>
                        </a:cubicBezTo>
                        <a:cubicBezTo>
                          <a:pt x="243675" y="39350"/>
                          <a:pt x="260469" y="41573"/>
                          <a:pt x="276440" y="45854"/>
                        </a:cubicBezTo>
                        <a:cubicBezTo>
                          <a:pt x="292411" y="50217"/>
                          <a:pt x="307476" y="56556"/>
                          <a:pt x="321224" y="64623"/>
                        </a:cubicBezTo>
                        <a:cubicBezTo>
                          <a:pt x="334971" y="72773"/>
                          <a:pt x="347649" y="82817"/>
                          <a:pt x="358845" y="94424"/>
                        </a:cubicBezTo>
                        <a:cubicBezTo>
                          <a:pt x="367653" y="103562"/>
                          <a:pt x="375474" y="113770"/>
                          <a:pt x="382060" y="124801"/>
                        </a:cubicBezTo>
                        <a:lnTo>
                          <a:pt x="389551" y="124801"/>
                        </a:lnTo>
                        <a:cubicBezTo>
                          <a:pt x="384941" y="116898"/>
                          <a:pt x="379673" y="109325"/>
                          <a:pt x="373910" y="102245"/>
                        </a:cubicBezTo>
                        <a:cubicBezTo>
                          <a:pt x="362467" y="88250"/>
                          <a:pt x="349048" y="76149"/>
                          <a:pt x="334066" y="66270"/>
                        </a:cubicBezTo>
                        <a:cubicBezTo>
                          <a:pt x="319001" y="56309"/>
                          <a:pt x="302125" y="48488"/>
                          <a:pt x="283931" y="43055"/>
                        </a:cubicBezTo>
                        <a:cubicBezTo>
                          <a:pt x="265656" y="37621"/>
                          <a:pt x="246063" y="34822"/>
                          <a:pt x="225729" y="34822"/>
                        </a:cubicBezTo>
                        <a:close/>
                      </a:path>
                    </a:pathLst>
                  </a:custGeom>
                  <a:solidFill>
                    <a:srgbClr val="1D1D1B"/>
                  </a:solidFill>
                  <a:ln w="8232" cap="flat">
                    <a:noFill/>
                    <a:prstDash val="solid"/>
                    <a:miter/>
                  </a:ln>
                </p:spPr>
                <p:txBody>
                  <a:bodyPr rtlCol="0" anchor="ctr"/>
                  <a:lstStyle/>
                  <a:p>
                    <a:endParaRPr lang="en-US"/>
                  </a:p>
                </p:txBody>
              </p:sp>
            </p:grpSp>
            <p:grpSp>
              <p:nvGrpSpPr>
                <p:cNvPr id="57" name="Gráfico 23">
                  <a:extLst>
                    <a:ext uri="{FF2B5EF4-FFF2-40B4-BE49-F238E27FC236}">
                      <a16:creationId xmlns:a16="http://schemas.microsoft.com/office/drawing/2014/main" id="{D2412C7B-578D-A02B-C408-93054D304099}"/>
                    </a:ext>
                  </a:extLst>
                </p:cNvPr>
                <p:cNvGrpSpPr/>
                <p:nvPr/>
              </p:nvGrpSpPr>
              <p:grpSpPr>
                <a:xfrm>
                  <a:off x="2611277" y="5158848"/>
                  <a:ext cx="452692" cy="441908"/>
                  <a:chOff x="2611277" y="5158848"/>
                  <a:chExt cx="452692" cy="441908"/>
                </a:xfrm>
                <a:solidFill>
                  <a:srgbClr val="1D1D1B"/>
                </a:solidFill>
              </p:grpSpPr>
              <p:sp>
                <p:nvSpPr>
                  <p:cNvPr id="164" name="Forma Livre: Forma 163">
                    <a:extLst>
                      <a:ext uri="{FF2B5EF4-FFF2-40B4-BE49-F238E27FC236}">
                        <a16:creationId xmlns:a16="http://schemas.microsoft.com/office/drawing/2014/main" id="{762D2926-1E71-B102-0C6F-2FF1F4CCD26D}"/>
                      </a:ext>
                    </a:extLst>
                  </p:cNvPr>
                  <p:cNvSpPr/>
                  <p:nvPr/>
                </p:nvSpPr>
                <p:spPr>
                  <a:xfrm>
                    <a:off x="2628647" y="5176300"/>
                    <a:ext cx="417787" cy="407003"/>
                  </a:xfrm>
                  <a:custGeom>
                    <a:avLst/>
                    <a:gdLst>
                      <a:gd name="connsiteX0" fmla="*/ 0 w 417787"/>
                      <a:gd name="connsiteY0" fmla="*/ 203337 h 407003"/>
                      <a:gd name="connsiteX1" fmla="*/ 15641 w 417787"/>
                      <a:gd name="connsiteY1" fmla="*/ 123813 h 407003"/>
                      <a:gd name="connsiteX2" fmla="*/ 59108 w 417787"/>
                      <a:gd name="connsiteY2" fmla="*/ 59108 h 407003"/>
                      <a:gd name="connsiteX3" fmla="*/ 124719 w 417787"/>
                      <a:gd name="connsiteY3" fmla="*/ 15806 h 407003"/>
                      <a:gd name="connsiteX4" fmla="*/ 206383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6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2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3 w 417787"/>
                      <a:gd name="connsiteY30" fmla="*/ 203337 h 407003"/>
                      <a:gd name="connsiteX31" fmla="*/ 362632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9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1" y="123813"/>
                        </a:cubicBezTo>
                        <a:cubicBezTo>
                          <a:pt x="26096" y="99034"/>
                          <a:pt x="40585" y="77466"/>
                          <a:pt x="59108" y="59108"/>
                        </a:cubicBezTo>
                        <a:cubicBezTo>
                          <a:pt x="77713" y="40832"/>
                          <a:pt x="99528" y="26343"/>
                          <a:pt x="124719" y="15806"/>
                        </a:cubicBezTo>
                        <a:cubicBezTo>
                          <a:pt x="149910" y="5269"/>
                          <a:pt x="177158" y="0"/>
                          <a:pt x="206383" y="0"/>
                        </a:cubicBezTo>
                        <a:cubicBezTo>
                          <a:pt x="225235" y="0"/>
                          <a:pt x="243017" y="2305"/>
                          <a:pt x="259811" y="6833"/>
                        </a:cubicBezTo>
                        <a:cubicBezTo>
                          <a:pt x="276605" y="11443"/>
                          <a:pt x="292246" y="17699"/>
                          <a:pt x="306735" y="25685"/>
                        </a:cubicBezTo>
                        <a:cubicBezTo>
                          <a:pt x="321223" y="33670"/>
                          <a:pt x="334230" y="43137"/>
                          <a:pt x="345838" y="54086"/>
                        </a:cubicBezTo>
                        <a:cubicBezTo>
                          <a:pt x="357446" y="65035"/>
                          <a:pt x="367242" y="76889"/>
                          <a:pt x="375392" y="89567"/>
                        </a:cubicBezTo>
                        <a:lnTo>
                          <a:pt x="378849" y="10208"/>
                        </a:lnTo>
                        <a:lnTo>
                          <a:pt x="417788" y="10208"/>
                        </a:lnTo>
                        <a:lnTo>
                          <a:pt x="417788" y="396713"/>
                        </a:lnTo>
                        <a:lnTo>
                          <a:pt x="378849" y="396713"/>
                        </a:lnTo>
                        <a:lnTo>
                          <a:pt x="375392" y="317766"/>
                        </a:lnTo>
                        <a:cubicBezTo>
                          <a:pt x="367242" y="330526"/>
                          <a:pt x="357363" y="342216"/>
                          <a:pt x="345591" y="353082"/>
                        </a:cubicBezTo>
                        <a:cubicBezTo>
                          <a:pt x="333901" y="363867"/>
                          <a:pt x="320812" y="373334"/>
                          <a:pt x="306323" y="381319"/>
                        </a:cubicBezTo>
                        <a:cubicBezTo>
                          <a:pt x="291834" y="389304"/>
                          <a:pt x="276193" y="395643"/>
                          <a:pt x="259399" y="400171"/>
                        </a:cubicBezTo>
                        <a:cubicBezTo>
                          <a:pt x="242605" y="404781"/>
                          <a:pt x="224906" y="407004"/>
                          <a:pt x="206383" y="407004"/>
                        </a:cubicBezTo>
                        <a:cubicBezTo>
                          <a:pt x="177158" y="407004"/>
                          <a:pt x="149910" y="401735"/>
                          <a:pt x="124719" y="391198"/>
                        </a:cubicBezTo>
                        <a:cubicBezTo>
                          <a:pt x="99528" y="380660"/>
                          <a:pt x="77713" y="366172"/>
                          <a:pt x="59272" y="347896"/>
                        </a:cubicBezTo>
                        <a:cubicBezTo>
                          <a:pt x="40832" y="329620"/>
                          <a:pt x="26343" y="308052"/>
                          <a:pt x="15806" y="283191"/>
                        </a:cubicBezTo>
                        <a:cubicBezTo>
                          <a:pt x="5269" y="258411"/>
                          <a:pt x="0" y="231739"/>
                          <a:pt x="0" y="203255"/>
                        </a:cubicBezTo>
                        <a:close/>
                        <a:moveTo>
                          <a:pt x="44207" y="203337"/>
                        </a:moveTo>
                        <a:cubicBezTo>
                          <a:pt x="44207" y="226717"/>
                          <a:pt x="48570" y="248450"/>
                          <a:pt x="57214" y="268619"/>
                        </a:cubicBezTo>
                        <a:cubicBezTo>
                          <a:pt x="65858" y="288706"/>
                          <a:pt x="77713" y="306076"/>
                          <a:pt x="92696" y="320730"/>
                        </a:cubicBezTo>
                        <a:cubicBezTo>
                          <a:pt x="107678" y="335383"/>
                          <a:pt x="125295" y="346908"/>
                          <a:pt x="145382" y="355305"/>
                        </a:cubicBezTo>
                        <a:cubicBezTo>
                          <a:pt x="165469" y="363702"/>
                          <a:pt x="186955" y="367900"/>
                          <a:pt x="209841" y="367900"/>
                        </a:cubicBezTo>
                        <a:cubicBezTo>
                          <a:pt x="232726" y="367900"/>
                          <a:pt x="254213" y="363784"/>
                          <a:pt x="274299" y="355470"/>
                        </a:cubicBezTo>
                        <a:cubicBezTo>
                          <a:pt x="294386" y="347237"/>
                          <a:pt x="312003" y="335712"/>
                          <a:pt x="327151" y="320894"/>
                        </a:cubicBezTo>
                        <a:cubicBezTo>
                          <a:pt x="342298" y="306158"/>
                          <a:pt x="354152" y="288788"/>
                          <a:pt x="362796" y="268784"/>
                        </a:cubicBezTo>
                        <a:cubicBezTo>
                          <a:pt x="371440" y="248862"/>
                          <a:pt x="375803" y="226964"/>
                          <a:pt x="375803" y="203337"/>
                        </a:cubicBezTo>
                        <a:cubicBezTo>
                          <a:pt x="375803" y="179711"/>
                          <a:pt x="371440" y="158224"/>
                          <a:pt x="362632" y="138302"/>
                        </a:cubicBezTo>
                        <a:cubicBezTo>
                          <a:pt x="353823" y="118380"/>
                          <a:pt x="341969" y="101010"/>
                          <a:pt x="326986" y="86439"/>
                        </a:cubicBezTo>
                        <a:cubicBezTo>
                          <a:pt x="312003" y="71785"/>
                          <a:pt x="294386" y="60342"/>
                          <a:pt x="274299" y="51946"/>
                        </a:cubicBezTo>
                        <a:cubicBezTo>
                          <a:pt x="254213" y="43549"/>
                          <a:pt x="232726" y="39350"/>
                          <a:pt x="209841" y="39350"/>
                        </a:cubicBezTo>
                        <a:cubicBezTo>
                          <a:pt x="186955" y="39350"/>
                          <a:pt x="165386" y="43549"/>
                          <a:pt x="145135" y="51946"/>
                        </a:cubicBezTo>
                        <a:cubicBezTo>
                          <a:pt x="124884" y="60342"/>
                          <a:pt x="107349" y="71868"/>
                          <a:pt x="92449" y="86439"/>
                        </a:cubicBezTo>
                        <a:cubicBezTo>
                          <a:pt x="77548"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165" name="Forma Livre: Forma 164">
                    <a:extLst>
                      <a:ext uri="{FF2B5EF4-FFF2-40B4-BE49-F238E27FC236}">
                        <a16:creationId xmlns:a16="http://schemas.microsoft.com/office/drawing/2014/main" id="{510398D7-0274-4E24-DEAE-F9DC0B0DD070}"/>
                      </a:ext>
                    </a:extLst>
                  </p:cNvPr>
                  <p:cNvSpPr/>
                  <p:nvPr/>
                </p:nvSpPr>
                <p:spPr>
                  <a:xfrm>
                    <a:off x="2611277" y="5158848"/>
                    <a:ext cx="452692" cy="441908"/>
                  </a:xfrm>
                  <a:custGeom>
                    <a:avLst/>
                    <a:gdLst>
                      <a:gd name="connsiteX0" fmla="*/ 223753 w 452692"/>
                      <a:gd name="connsiteY0" fmla="*/ 441909 h 441908"/>
                      <a:gd name="connsiteX1" fmla="*/ 135421 w 452692"/>
                      <a:gd name="connsiteY1" fmla="*/ 424703 h 441908"/>
                      <a:gd name="connsiteX2" fmla="*/ 64459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6 w 452692"/>
                      <a:gd name="connsiteY6" fmla="*/ 64130 h 441908"/>
                      <a:gd name="connsiteX7" fmla="*/ 135503 w 452692"/>
                      <a:gd name="connsiteY7" fmla="*/ 17205 h 441908"/>
                      <a:gd name="connsiteX8" fmla="*/ 223918 w 452692"/>
                      <a:gd name="connsiteY8" fmla="*/ 0 h 441908"/>
                      <a:gd name="connsiteX9" fmla="*/ 281873 w 452692"/>
                      <a:gd name="connsiteY9" fmla="*/ 7491 h 441908"/>
                      <a:gd name="connsiteX10" fmla="*/ 332666 w 452692"/>
                      <a:gd name="connsiteY10" fmla="*/ 27907 h 441908"/>
                      <a:gd name="connsiteX11" fmla="*/ 375309 w 452692"/>
                      <a:gd name="connsiteY11" fmla="*/ 58861 h 441908"/>
                      <a:gd name="connsiteX12" fmla="*/ 377532 w 452692"/>
                      <a:gd name="connsiteY12" fmla="*/ 61001 h 441908"/>
                      <a:gd name="connsiteX13" fmla="*/ 379014 w 452692"/>
                      <a:gd name="connsiteY13" fmla="*/ 26837 h 441908"/>
                      <a:gd name="connsiteX14" fmla="*/ 396384 w 452692"/>
                      <a:gd name="connsiteY14" fmla="*/ 10208 h 441908"/>
                      <a:gd name="connsiteX15" fmla="*/ 435323 w 452692"/>
                      <a:gd name="connsiteY15" fmla="*/ 10208 h 441908"/>
                      <a:gd name="connsiteX16" fmla="*/ 452693 w 452692"/>
                      <a:gd name="connsiteY16" fmla="*/ 27578 h 441908"/>
                      <a:gd name="connsiteX17" fmla="*/ 452693 w 452692"/>
                      <a:gd name="connsiteY17" fmla="*/ 414083 h 441908"/>
                      <a:gd name="connsiteX18" fmla="*/ 435323 w 452692"/>
                      <a:gd name="connsiteY18" fmla="*/ 431453 h 441908"/>
                      <a:gd name="connsiteX19" fmla="*/ 396384 w 452692"/>
                      <a:gd name="connsiteY19" fmla="*/ 431453 h 441908"/>
                      <a:gd name="connsiteX20" fmla="*/ 379014 w 452692"/>
                      <a:gd name="connsiteY20" fmla="*/ 414825 h 441908"/>
                      <a:gd name="connsiteX21" fmla="*/ 377532 w 452692"/>
                      <a:gd name="connsiteY21" fmla="*/ 380743 h 441908"/>
                      <a:gd name="connsiteX22" fmla="*/ 374980 w 452692"/>
                      <a:gd name="connsiteY22" fmla="*/ 383130 h 441908"/>
                      <a:gd name="connsiteX23" fmla="*/ 332337 w 452692"/>
                      <a:gd name="connsiteY23" fmla="*/ 413837 h 441908"/>
                      <a:gd name="connsiteX24" fmla="*/ 281544 w 452692"/>
                      <a:gd name="connsiteY24" fmla="*/ 434253 h 441908"/>
                      <a:gd name="connsiteX25" fmla="*/ 223918 w 452692"/>
                      <a:gd name="connsiteY25" fmla="*/ 441744 h 441908"/>
                      <a:gd name="connsiteX26" fmla="*/ 223753 w 452692"/>
                      <a:gd name="connsiteY26" fmla="*/ 34822 h 441908"/>
                      <a:gd name="connsiteX27" fmla="*/ 148839 w 452692"/>
                      <a:gd name="connsiteY27" fmla="*/ 49311 h 441908"/>
                      <a:gd name="connsiteX28" fmla="*/ 88662 w 452692"/>
                      <a:gd name="connsiteY28" fmla="*/ 88991 h 441908"/>
                      <a:gd name="connsiteX29" fmla="*/ 48982 w 452692"/>
                      <a:gd name="connsiteY29" fmla="*/ 148016 h 441908"/>
                      <a:gd name="connsiteX30" fmla="*/ 34658 w 452692"/>
                      <a:gd name="connsiteY30" fmla="*/ 220872 h 441908"/>
                      <a:gd name="connsiteX31" fmla="*/ 49147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1 w 452692"/>
                      <a:gd name="connsiteY38" fmla="*/ 325916 h 441908"/>
                      <a:gd name="connsiteX39" fmla="*/ 397289 w 452692"/>
                      <a:gd name="connsiteY39" fmla="*/ 318507 h 441908"/>
                      <a:gd name="connsiteX40" fmla="*/ 410132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2 w 452692"/>
                      <a:gd name="connsiteY45" fmla="*/ 107843 h 441908"/>
                      <a:gd name="connsiteX46" fmla="*/ 397289 w 452692"/>
                      <a:gd name="connsiteY46" fmla="*/ 123896 h 441908"/>
                      <a:gd name="connsiteX47" fmla="*/ 378191 w 452692"/>
                      <a:gd name="connsiteY47" fmla="*/ 116487 h 441908"/>
                      <a:gd name="connsiteX48" fmla="*/ 351353 w 452692"/>
                      <a:gd name="connsiteY48" fmla="*/ 84216 h 441908"/>
                      <a:gd name="connsiteX49" fmla="*/ 315790 w 452692"/>
                      <a:gd name="connsiteY49" fmla="*/ 58367 h 441908"/>
                      <a:gd name="connsiteX50" fmla="*/ 272653 w 452692"/>
                      <a:gd name="connsiteY50" fmla="*/ 40997 h 441908"/>
                      <a:gd name="connsiteX51" fmla="*/ 223836 w 452692"/>
                      <a:gd name="connsiteY51" fmla="*/ 34740 h 441908"/>
                      <a:gd name="connsiteX52" fmla="*/ 227211 w 452692"/>
                      <a:gd name="connsiteY52" fmla="*/ 402640 h 441908"/>
                      <a:gd name="connsiteX53" fmla="*/ 156001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172 w 452692"/>
                      <a:gd name="connsiteY83" fmla="*/ 116404 h 441908"/>
                      <a:gd name="connsiteX84" fmla="*/ 284919 w 452692"/>
                      <a:gd name="connsiteY84" fmla="*/ 85451 h 441908"/>
                      <a:gd name="connsiteX85" fmla="*/ 227128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9" y="377697"/>
                        </a:cubicBezTo>
                        <a:cubicBezTo>
                          <a:pt x="44454" y="357857"/>
                          <a:pt x="28566" y="334230"/>
                          <a:pt x="17205" y="307475"/>
                        </a:cubicBezTo>
                        <a:cubicBezTo>
                          <a:pt x="5762" y="280638"/>
                          <a:pt x="0" y="251414"/>
                          <a:pt x="0" y="220707"/>
                        </a:cubicBezTo>
                        <a:cubicBezTo>
                          <a:pt x="0" y="190001"/>
                          <a:pt x="5680" y="161270"/>
                          <a:pt x="17041" y="134433"/>
                        </a:cubicBezTo>
                        <a:cubicBezTo>
                          <a:pt x="28319" y="107596"/>
                          <a:pt x="44207" y="83969"/>
                          <a:pt x="64376" y="64130"/>
                        </a:cubicBezTo>
                        <a:cubicBezTo>
                          <a:pt x="84463" y="44372"/>
                          <a:pt x="108337" y="28566"/>
                          <a:pt x="135503" y="17205"/>
                        </a:cubicBezTo>
                        <a:cubicBezTo>
                          <a:pt x="162752" y="5762"/>
                          <a:pt x="192470" y="0"/>
                          <a:pt x="223918" y="0"/>
                        </a:cubicBezTo>
                        <a:cubicBezTo>
                          <a:pt x="244169" y="0"/>
                          <a:pt x="263680" y="2552"/>
                          <a:pt x="281873" y="7491"/>
                        </a:cubicBezTo>
                        <a:cubicBezTo>
                          <a:pt x="299902" y="12431"/>
                          <a:pt x="317025" y="19263"/>
                          <a:pt x="332666" y="27907"/>
                        </a:cubicBezTo>
                        <a:cubicBezTo>
                          <a:pt x="348308" y="36551"/>
                          <a:pt x="362714" y="47006"/>
                          <a:pt x="375309" y="58861"/>
                        </a:cubicBezTo>
                        <a:cubicBezTo>
                          <a:pt x="376050" y="59602"/>
                          <a:pt x="376791" y="60342"/>
                          <a:pt x="377532" y="61001"/>
                        </a:cubicBezTo>
                        <a:lnTo>
                          <a:pt x="379014" y="26837"/>
                        </a:lnTo>
                        <a:cubicBezTo>
                          <a:pt x="379426" y="17535"/>
                          <a:pt x="387082" y="10208"/>
                          <a:pt x="396384" y="10208"/>
                        </a:cubicBezTo>
                        <a:lnTo>
                          <a:pt x="435323" y="10208"/>
                        </a:lnTo>
                        <a:cubicBezTo>
                          <a:pt x="444872" y="10208"/>
                          <a:pt x="452693" y="17946"/>
                          <a:pt x="452693" y="27578"/>
                        </a:cubicBezTo>
                        <a:lnTo>
                          <a:pt x="452693" y="414083"/>
                        </a:lnTo>
                        <a:cubicBezTo>
                          <a:pt x="452693" y="423633"/>
                          <a:pt x="444954" y="431453"/>
                          <a:pt x="435323" y="431453"/>
                        </a:cubicBezTo>
                        <a:lnTo>
                          <a:pt x="396384" y="431453"/>
                        </a:lnTo>
                        <a:cubicBezTo>
                          <a:pt x="387082" y="431453"/>
                          <a:pt x="379426" y="424127"/>
                          <a:pt x="379014" y="414825"/>
                        </a:cubicBezTo>
                        <a:lnTo>
                          <a:pt x="377532" y="380743"/>
                        </a:lnTo>
                        <a:cubicBezTo>
                          <a:pt x="376709" y="381566"/>
                          <a:pt x="375803" y="382389"/>
                          <a:pt x="374980" y="383130"/>
                        </a:cubicBezTo>
                        <a:cubicBezTo>
                          <a:pt x="362302" y="394820"/>
                          <a:pt x="347978" y="405111"/>
                          <a:pt x="332337" y="413837"/>
                        </a:cubicBezTo>
                        <a:cubicBezTo>
                          <a:pt x="316696" y="422480"/>
                          <a:pt x="299572" y="429395"/>
                          <a:pt x="281544" y="434253"/>
                        </a:cubicBezTo>
                        <a:cubicBezTo>
                          <a:pt x="263350" y="439192"/>
                          <a:pt x="243922" y="441744"/>
                          <a:pt x="223918" y="441744"/>
                        </a:cubicBezTo>
                        <a:close/>
                        <a:moveTo>
                          <a:pt x="223753" y="34822"/>
                        </a:moveTo>
                        <a:cubicBezTo>
                          <a:pt x="196998" y="34822"/>
                          <a:pt x="171725" y="39680"/>
                          <a:pt x="148839" y="49311"/>
                        </a:cubicBezTo>
                        <a:cubicBezTo>
                          <a:pt x="125789" y="58943"/>
                          <a:pt x="105538" y="72279"/>
                          <a:pt x="88662" y="88991"/>
                        </a:cubicBezTo>
                        <a:cubicBezTo>
                          <a:pt x="71785" y="105620"/>
                          <a:pt x="58449" y="125460"/>
                          <a:pt x="48982" y="148016"/>
                        </a:cubicBezTo>
                        <a:cubicBezTo>
                          <a:pt x="39515" y="170573"/>
                          <a:pt x="34658" y="195023"/>
                          <a:pt x="34658" y="220872"/>
                        </a:cubicBezTo>
                        <a:cubicBezTo>
                          <a:pt x="34658" y="246721"/>
                          <a:pt x="39515" y="271500"/>
                          <a:pt x="49147" y="293975"/>
                        </a:cubicBezTo>
                        <a:cubicBezTo>
                          <a:pt x="58778" y="316614"/>
                          <a:pt x="72115" y="336453"/>
                          <a:pt x="88908" y="353165"/>
                        </a:cubicBezTo>
                        <a:cubicBezTo>
                          <a:pt x="105702" y="369794"/>
                          <a:pt x="125871" y="383130"/>
                          <a:pt x="148839" y="392762"/>
                        </a:cubicBezTo>
                        <a:cubicBezTo>
                          <a:pt x="171808" y="402394"/>
                          <a:pt x="196998" y="407250"/>
                          <a:pt x="223753" y="407250"/>
                        </a:cubicBezTo>
                        <a:cubicBezTo>
                          <a:pt x="240712" y="407250"/>
                          <a:pt x="257012" y="405111"/>
                          <a:pt x="272241" y="400994"/>
                        </a:cubicBezTo>
                        <a:cubicBezTo>
                          <a:pt x="287636" y="396796"/>
                          <a:pt x="302124" y="390951"/>
                          <a:pt x="315378" y="383624"/>
                        </a:cubicBezTo>
                        <a:cubicBezTo>
                          <a:pt x="328632" y="376298"/>
                          <a:pt x="340651" y="367653"/>
                          <a:pt x="351271" y="357857"/>
                        </a:cubicBezTo>
                        <a:cubicBezTo>
                          <a:pt x="361808" y="348143"/>
                          <a:pt x="370864" y="337359"/>
                          <a:pt x="378191" y="325916"/>
                        </a:cubicBezTo>
                        <a:cubicBezTo>
                          <a:pt x="382307" y="319577"/>
                          <a:pt x="390045" y="316531"/>
                          <a:pt x="397289" y="318507"/>
                        </a:cubicBezTo>
                        <a:cubicBezTo>
                          <a:pt x="404616" y="320482"/>
                          <a:pt x="409803" y="326986"/>
                          <a:pt x="410132" y="334560"/>
                        </a:cubicBezTo>
                        <a:lnTo>
                          <a:pt x="412849" y="396960"/>
                        </a:lnTo>
                        <a:lnTo>
                          <a:pt x="417788" y="396960"/>
                        </a:lnTo>
                        <a:lnTo>
                          <a:pt x="417788" y="45113"/>
                        </a:lnTo>
                        <a:lnTo>
                          <a:pt x="412849" y="45113"/>
                        </a:lnTo>
                        <a:lnTo>
                          <a:pt x="410132" y="107843"/>
                        </a:lnTo>
                        <a:cubicBezTo>
                          <a:pt x="409803" y="115416"/>
                          <a:pt x="404616" y="121920"/>
                          <a:pt x="397289" y="123896"/>
                        </a:cubicBezTo>
                        <a:cubicBezTo>
                          <a:pt x="389963" y="125872"/>
                          <a:pt x="382225" y="122825"/>
                          <a:pt x="378191" y="116487"/>
                        </a:cubicBezTo>
                        <a:cubicBezTo>
                          <a:pt x="370864" y="105044"/>
                          <a:pt x="361808" y="94177"/>
                          <a:pt x="351353" y="84216"/>
                        </a:cubicBezTo>
                        <a:cubicBezTo>
                          <a:pt x="340898" y="74337"/>
                          <a:pt x="328879" y="65611"/>
                          <a:pt x="315790" y="58367"/>
                        </a:cubicBezTo>
                        <a:cubicBezTo>
                          <a:pt x="302618" y="51040"/>
                          <a:pt x="288047" y="45195"/>
                          <a:pt x="272653" y="40997"/>
                        </a:cubicBezTo>
                        <a:cubicBezTo>
                          <a:pt x="257423" y="36880"/>
                          <a:pt x="240959" y="34740"/>
                          <a:pt x="223836" y="34740"/>
                        </a:cubicBezTo>
                        <a:close/>
                        <a:moveTo>
                          <a:pt x="227211" y="402640"/>
                        </a:moveTo>
                        <a:cubicBezTo>
                          <a:pt x="202102" y="402640"/>
                          <a:pt x="178146" y="397948"/>
                          <a:pt x="156001" y="388728"/>
                        </a:cubicBezTo>
                        <a:cubicBezTo>
                          <a:pt x="133939" y="379508"/>
                          <a:pt x="114429" y="366665"/>
                          <a:pt x="97882" y="350612"/>
                        </a:cubicBezTo>
                        <a:cubicBezTo>
                          <a:pt x="81335" y="334477"/>
                          <a:pt x="68081" y="315049"/>
                          <a:pt x="58531" y="292986"/>
                        </a:cubicBezTo>
                        <a:cubicBezTo>
                          <a:pt x="48982" y="270842"/>
                          <a:pt x="44125" y="246557"/>
                          <a:pt x="44125" y="220872"/>
                        </a:cubicBezTo>
                        <a:cubicBezTo>
                          <a:pt x="44125" y="195187"/>
                          <a:pt x="48982" y="170985"/>
                          <a:pt x="58531" y="148922"/>
                        </a:cubicBezTo>
                        <a:cubicBezTo>
                          <a:pt x="67998" y="127024"/>
                          <a:pt x="81170" y="107678"/>
                          <a:pt x="97552" y="91543"/>
                        </a:cubicBezTo>
                        <a:cubicBezTo>
                          <a:pt x="113935" y="75408"/>
                          <a:pt x="133528" y="62565"/>
                          <a:pt x="155755" y="53345"/>
                        </a:cubicBezTo>
                        <a:cubicBezTo>
                          <a:pt x="177982" y="44125"/>
                          <a:pt x="202020" y="39433"/>
                          <a:pt x="227128" y="39433"/>
                        </a:cubicBezTo>
                        <a:cubicBezTo>
                          <a:pt x="252237" y="39433"/>
                          <a:pt x="276193" y="44125"/>
                          <a:pt x="298338" y="53345"/>
                        </a:cubicBezTo>
                        <a:cubicBezTo>
                          <a:pt x="320318" y="62565"/>
                          <a:pt x="339910" y="75408"/>
                          <a:pt x="356457" y="91460"/>
                        </a:cubicBezTo>
                        <a:cubicBezTo>
                          <a:pt x="373004" y="107596"/>
                          <a:pt x="386258" y="126859"/>
                          <a:pt x="395890" y="148840"/>
                        </a:cubicBezTo>
                        <a:cubicBezTo>
                          <a:pt x="405604" y="170985"/>
                          <a:pt x="410544" y="195187"/>
                          <a:pt x="410544" y="220872"/>
                        </a:cubicBezTo>
                        <a:cubicBezTo>
                          <a:pt x="410544" y="246557"/>
                          <a:pt x="405687" y="271171"/>
                          <a:pt x="396137" y="293234"/>
                        </a:cubicBezTo>
                        <a:cubicBezTo>
                          <a:pt x="386670" y="315214"/>
                          <a:pt x="373334" y="334560"/>
                          <a:pt x="356622" y="350860"/>
                        </a:cubicBezTo>
                        <a:cubicBezTo>
                          <a:pt x="339993" y="367077"/>
                          <a:pt x="320318" y="379920"/>
                          <a:pt x="298255" y="389057"/>
                        </a:cubicBezTo>
                        <a:cubicBezTo>
                          <a:pt x="276110" y="398113"/>
                          <a:pt x="252237" y="402723"/>
                          <a:pt x="227128" y="402723"/>
                        </a:cubicBezTo>
                        <a:close/>
                        <a:moveTo>
                          <a:pt x="227211" y="74090"/>
                        </a:moveTo>
                        <a:cubicBezTo>
                          <a:pt x="206712" y="74090"/>
                          <a:pt x="187202" y="77877"/>
                          <a:pt x="169173" y="85369"/>
                        </a:cubicBezTo>
                        <a:cubicBezTo>
                          <a:pt x="151144" y="92860"/>
                          <a:pt x="135256" y="103233"/>
                          <a:pt x="122002" y="116240"/>
                        </a:cubicBezTo>
                        <a:cubicBezTo>
                          <a:pt x="108831" y="129247"/>
                          <a:pt x="98211" y="144888"/>
                          <a:pt x="90473" y="162670"/>
                        </a:cubicBezTo>
                        <a:cubicBezTo>
                          <a:pt x="82817" y="180369"/>
                          <a:pt x="78947" y="199962"/>
                          <a:pt x="78947" y="220872"/>
                        </a:cubicBezTo>
                        <a:cubicBezTo>
                          <a:pt x="78947" y="241782"/>
                          <a:pt x="82817" y="261457"/>
                          <a:pt x="90473" y="279239"/>
                        </a:cubicBezTo>
                        <a:cubicBezTo>
                          <a:pt x="98211" y="297185"/>
                          <a:pt x="108831" y="312827"/>
                          <a:pt x="122167" y="325751"/>
                        </a:cubicBezTo>
                        <a:cubicBezTo>
                          <a:pt x="135503" y="338758"/>
                          <a:pt x="151391" y="349213"/>
                          <a:pt x="169420" y="356705"/>
                        </a:cubicBezTo>
                        <a:cubicBezTo>
                          <a:pt x="187284" y="364196"/>
                          <a:pt x="206712" y="367983"/>
                          <a:pt x="227211" y="367983"/>
                        </a:cubicBezTo>
                        <a:cubicBezTo>
                          <a:pt x="247709" y="367983"/>
                          <a:pt x="267220" y="364278"/>
                          <a:pt x="285084" y="356869"/>
                        </a:cubicBezTo>
                        <a:cubicBezTo>
                          <a:pt x="303030" y="349460"/>
                          <a:pt x="318918" y="339087"/>
                          <a:pt x="332419" y="325916"/>
                        </a:cubicBezTo>
                        <a:cubicBezTo>
                          <a:pt x="345838" y="312827"/>
                          <a:pt x="356622" y="297185"/>
                          <a:pt x="364278" y="279403"/>
                        </a:cubicBezTo>
                        <a:cubicBezTo>
                          <a:pt x="371934" y="261704"/>
                          <a:pt x="375803" y="242029"/>
                          <a:pt x="375803" y="220872"/>
                        </a:cubicBezTo>
                        <a:cubicBezTo>
                          <a:pt x="375803" y="199715"/>
                          <a:pt x="371852" y="180451"/>
                          <a:pt x="364113" y="162834"/>
                        </a:cubicBezTo>
                        <a:cubicBezTo>
                          <a:pt x="356293" y="145053"/>
                          <a:pt x="345509" y="129411"/>
                          <a:pt x="332172" y="116404"/>
                        </a:cubicBezTo>
                        <a:cubicBezTo>
                          <a:pt x="318836" y="103397"/>
                          <a:pt x="302948" y="92942"/>
                          <a:pt x="284919" y="85451"/>
                        </a:cubicBezTo>
                        <a:cubicBezTo>
                          <a:pt x="267055" y="77960"/>
                          <a:pt x="247627" y="74173"/>
                          <a:pt x="227128" y="74173"/>
                        </a:cubicBezTo>
                        <a:close/>
                      </a:path>
                    </a:pathLst>
                  </a:custGeom>
                  <a:solidFill>
                    <a:srgbClr val="1D1D1B"/>
                  </a:solidFill>
                  <a:ln w="8232" cap="flat">
                    <a:noFill/>
                    <a:prstDash val="solid"/>
                    <a:miter/>
                  </a:ln>
                </p:spPr>
                <p:txBody>
                  <a:bodyPr rtlCol="0" anchor="ctr"/>
                  <a:lstStyle/>
                  <a:p>
                    <a:endParaRPr lang="en-US"/>
                  </a:p>
                </p:txBody>
              </p:sp>
            </p:grpSp>
            <p:grpSp>
              <p:nvGrpSpPr>
                <p:cNvPr id="58" name="Gráfico 23">
                  <a:extLst>
                    <a:ext uri="{FF2B5EF4-FFF2-40B4-BE49-F238E27FC236}">
                      <a16:creationId xmlns:a16="http://schemas.microsoft.com/office/drawing/2014/main" id="{5E04D6BE-82E2-10C4-B8E1-F1B0BCDA7308}"/>
                    </a:ext>
                  </a:extLst>
                </p:cNvPr>
                <p:cNvGrpSpPr/>
                <p:nvPr/>
              </p:nvGrpSpPr>
              <p:grpSpPr>
                <a:xfrm>
                  <a:off x="3320570" y="5158930"/>
                  <a:ext cx="434753" cy="621619"/>
                  <a:chOff x="3320570" y="5158930"/>
                  <a:chExt cx="434753" cy="621619"/>
                </a:xfrm>
                <a:solidFill>
                  <a:srgbClr val="1D1D1B"/>
                </a:solidFill>
              </p:grpSpPr>
              <p:sp>
                <p:nvSpPr>
                  <p:cNvPr id="162" name="Forma Livre: Forma 161">
                    <a:extLst>
                      <a:ext uri="{FF2B5EF4-FFF2-40B4-BE49-F238E27FC236}">
                        <a16:creationId xmlns:a16="http://schemas.microsoft.com/office/drawing/2014/main" id="{DCE2ECDA-2E39-BD04-E5A3-24E0823F649B}"/>
                      </a:ext>
                    </a:extLst>
                  </p:cNvPr>
                  <p:cNvSpPr/>
                  <p:nvPr/>
                </p:nvSpPr>
                <p:spPr>
                  <a:xfrm>
                    <a:off x="3337940" y="5176465"/>
                    <a:ext cx="399923" cy="586714"/>
                  </a:xfrm>
                  <a:custGeom>
                    <a:avLst/>
                    <a:gdLst>
                      <a:gd name="connsiteX0" fmla="*/ 44207 w 399923"/>
                      <a:gd name="connsiteY0" fmla="*/ 203173 h 586714"/>
                      <a:gd name="connsiteX1" fmla="*/ 57955 w 399923"/>
                      <a:gd name="connsiteY1" fmla="*/ 271253 h 586714"/>
                      <a:gd name="connsiteX2" fmla="*/ 94589 w 399923"/>
                      <a:gd name="connsiteY2" fmla="*/ 322952 h 586714"/>
                      <a:gd name="connsiteX3" fmla="*/ 147275 w 399923"/>
                      <a:gd name="connsiteY3" fmla="*/ 355799 h 586714"/>
                      <a:gd name="connsiteX4" fmla="*/ 209100 w 399923"/>
                      <a:gd name="connsiteY4" fmla="*/ 367242 h 586714"/>
                      <a:gd name="connsiteX5" fmla="*/ 254295 w 399923"/>
                      <a:gd name="connsiteY5" fmla="*/ 361314 h 586714"/>
                      <a:gd name="connsiteX6" fmla="*/ 294551 w 399923"/>
                      <a:gd name="connsiteY6" fmla="*/ 344356 h 586714"/>
                      <a:gd name="connsiteX7" fmla="*/ 328550 w 399923"/>
                      <a:gd name="connsiteY7" fmla="*/ 317684 h 586714"/>
                      <a:gd name="connsiteX8" fmla="*/ 354482 w 399923"/>
                      <a:gd name="connsiteY8" fmla="*/ 282202 h 586714"/>
                      <a:gd name="connsiteX9" fmla="*/ 399924 w 399923"/>
                      <a:gd name="connsiteY9" fmla="*/ 282202 h 586714"/>
                      <a:gd name="connsiteX10" fmla="*/ 370535 w 399923"/>
                      <a:gd name="connsiteY10" fmla="*/ 332749 h 586714"/>
                      <a:gd name="connsiteX11" fmla="*/ 326821 w 399923"/>
                      <a:gd name="connsiteY11" fmla="*/ 372264 h 586714"/>
                      <a:gd name="connsiteX12" fmla="*/ 271665 w 399923"/>
                      <a:gd name="connsiteY12" fmla="*/ 397866 h 586714"/>
                      <a:gd name="connsiteX13" fmla="*/ 208359 w 399923"/>
                      <a:gd name="connsiteY13" fmla="*/ 407004 h 586714"/>
                      <a:gd name="connsiteX14" fmla="*/ 126283 w 399923"/>
                      <a:gd name="connsiteY14" fmla="*/ 391198 h 586714"/>
                      <a:gd name="connsiteX15" fmla="*/ 60096 w 399923"/>
                      <a:gd name="connsiteY15" fmla="*/ 347732 h 586714"/>
                      <a:gd name="connsiteX16" fmla="*/ 16053 w 399923"/>
                      <a:gd name="connsiteY16" fmla="*/ 282861 h 586714"/>
                      <a:gd name="connsiteX17" fmla="*/ 0 w 399923"/>
                      <a:gd name="connsiteY17" fmla="*/ 203337 h 586714"/>
                      <a:gd name="connsiteX18" fmla="*/ 16053 w 399923"/>
                      <a:gd name="connsiteY18" fmla="*/ 123814 h 586714"/>
                      <a:gd name="connsiteX19" fmla="*/ 60096 w 399923"/>
                      <a:gd name="connsiteY19" fmla="*/ 59108 h 586714"/>
                      <a:gd name="connsiteX20" fmla="*/ 126283 w 399923"/>
                      <a:gd name="connsiteY20" fmla="*/ 15806 h 586714"/>
                      <a:gd name="connsiteX21" fmla="*/ 208359 w 399923"/>
                      <a:gd name="connsiteY21" fmla="*/ 0 h 586714"/>
                      <a:gd name="connsiteX22" fmla="*/ 271501 w 399923"/>
                      <a:gd name="connsiteY22" fmla="*/ 8973 h 586714"/>
                      <a:gd name="connsiteX23" fmla="*/ 326245 w 399923"/>
                      <a:gd name="connsiteY23" fmla="*/ 34329 h 586714"/>
                      <a:gd name="connsiteX24" fmla="*/ 369958 w 399923"/>
                      <a:gd name="connsiteY24" fmla="*/ 73844 h 586714"/>
                      <a:gd name="connsiteX25" fmla="*/ 399924 w 399923"/>
                      <a:gd name="connsiteY25" fmla="*/ 124801 h 586714"/>
                      <a:gd name="connsiteX26" fmla="*/ 354482 w 399923"/>
                      <a:gd name="connsiteY26" fmla="*/ 124801 h 586714"/>
                      <a:gd name="connsiteX27" fmla="*/ 328880 w 399923"/>
                      <a:gd name="connsiteY27" fmla="*/ 89156 h 586714"/>
                      <a:gd name="connsiteX28" fmla="*/ 294880 w 399923"/>
                      <a:gd name="connsiteY28" fmla="*/ 62236 h 586714"/>
                      <a:gd name="connsiteX29" fmla="*/ 254460 w 399923"/>
                      <a:gd name="connsiteY29" fmla="*/ 45278 h 586714"/>
                      <a:gd name="connsiteX30" fmla="*/ 209017 w 399923"/>
                      <a:gd name="connsiteY30" fmla="*/ 39350 h 586714"/>
                      <a:gd name="connsiteX31" fmla="*/ 146781 w 399923"/>
                      <a:gd name="connsiteY31" fmla="*/ 50958 h 586714"/>
                      <a:gd name="connsiteX32" fmla="*/ 94095 w 399923"/>
                      <a:gd name="connsiteY32" fmla="*/ 83969 h 586714"/>
                      <a:gd name="connsiteX33" fmla="*/ 57626 w 399923"/>
                      <a:gd name="connsiteY33" fmla="*/ 135668 h 586714"/>
                      <a:gd name="connsiteX34" fmla="*/ 44043 w 399923"/>
                      <a:gd name="connsiteY34" fmla="*/ 203419 h 586714"/>
                      <a:gd name="connsiteX35" fmla="*/ 181604 w 399923"/>
                      <a:gd name="connsiteY35" fmla="*/ 463395 h 586714"/>
                      <a:gd name="connsiteX36" fmla="*/ 207536 w 399923"/>
                      <a:gd name="connsiteY36" fmla="*/ 393914 h 586714"/>
                      <a:gd name="connsiteX37" fmla="*/ 234208 w 399923"/>
                      <a:gd name="connsiteY37" fmla="*/ 394326 h 586714"/>
                      <a:gd name="connsiteX38" fmla="*/ 215933 w 399923"/>
                      <a:gd name="connsiteY38" fmla="*/ 441662 h 586714"/>
                      <a:gd name="connsiteX39" fmla="*/ 237913 w 399923"/>
                      <a:gd name="connsiteY39" fmla="*/ 448742 h 586714"/>
                      <a:gd name="connsiteX40" fmla="*/ 256435 w 399923"/>
                      <a:gd name="connsiteY40" fmla="*/ 461337 h 586714"/>
                      <a:gd name="connsiteX41" fmla="*/ 269196 w 399923"/>
                      <a:gd name="connsiteY41" fmla="*/ 480189 h 586714"/>
                      <a:gd name="connsiteX42" fmla="*/ 273970 w 399923"/>
                      <a:gd name="connsiteY42" fmla="*/ 505791 h 586714"/>
                      <a:gd name="connsiteX43" fmla="*/ 266726 w 399923"/>
                      <a:gd name="connsiteY43" fmla="*/ 537485 h 586714"/>
                      <a:gd name="connsiteX44" fmla="*/ 247627 w 399923"/>
                      <a:gd name="connsiteY44" fmla="*/ 563252 h 586714"/>
                      <a:gd name="connsiteX45" fmla="*/ 221119 w 399923"/>
                      <a:gd name="connsiteY45" fmla="*/ 580458 h 586714"/>
                      <a:gd name="connsiteX46" fmla="*/ 191565 w 399923"/>
                      <a:gd name="connsiteY46" fmla="*/ 586714 h 586714"/>
                      <a:gd name="connsiteX47" fmla="*/ 164316 w 399923"/>
                      <a:gd name="connsiteY47" fmla="*/ 584821 h 586714"/>
                      <a:gd name="connsiteX48" fmla="*/ 140443 w 399923"/>
                      <a:gd name="connsiteY48" fmla="*/ 576836 h 586714"/>
                      <a:gd name="connsiteX49" fmla="*/ 150404 w 399923"/>
                      <a:gd name="connsiteY49" fmla="*/ 550163 h 586714"/>
                      <a:gd name="connsiteX50" fmla="*/ 169256 w 399923"/>
                      <a:gd name="connsiteY50" fmla="*/ 555679 h 586714"/>
                      <a:gd name="connsiteX51" fmla="*/ 188931 w 399923"/>
                      <a:gd name="connsiteY51" fmla="*/ 556996 h 586714"/>
                      <a:gd name="connsiteX52" fmla="*/ 206877 w 399923"/>
                      <a:gd name="connsiteY52" fmla="*/ 552962 h 586714"/>
                      <a:gd name="connsiteX53" fmla="*/ 223506 w 399923"/>
                      <a:gd name="connsiteY53" fmla="*/ 542095 h 586714"/>
                      <a:gd name="connsiteX54" fmla="*/ 235937 w 399923"/>
                      <a:gd name="connsiteY54" fmla="*/ 526042 h 586714"/>
                      <a:gd name="connsiteX55" fmla="*/ 240876 w 399923"/>
                      <a:gd name="connsiteY55" fmla="*/ 506614 h 586714"/>
                      <a:gd name="connsiteX56" fmla="*/ 235361 w 399923"/>
                      <a:gd name="connsiteY56" fmla="*/ 485622 h 586714"/>
                      <a:gd name="connsiteX57" fmla="*/ 221201 w 399923"/>
                      <a:gd name="connsiteY57" fmla="*/ 472450 h 586714"/>
                      <a:gd name="connsiteX58" fmla="*/ 202349 w 399923"/>
                      <a:gd name="connsiteY58" fmla="*/ 465618 h 586714"/>
                      <a:gd name="connsiteX59" fmla="*/ 182098 w 399923"/>
                      <a:gd name="connsiteY59" fmla="*/ 463560 h 586714"/>
                      <a:gd name="connsiteX60" fmla="*/ 182098 w 399923"/>
                      <a:gd name="connsiteY60" fmla="*/ 463148 h 586714"/>
                      <a:gd name="connsiteX61" fmla="*/ 181686 w 399923"/>
                      <a:gd name="connsiteY61" fmla="*/ 463560 h 5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9923" h="58671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5"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2"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1" y="8973"/>
                        </a:cubicBezTo>
                        <a:cubicBezTo>
                          <a:pt x="291505" y="14983"/>
                          <a:pt x="309698" y="23380"/>
                          <a:pt x="326245" y="34329"/>
                        </a:cubicBezTo>
                        <a:cubicBezTo>
                          <a:pt x="342792" y="45278"/>
                          <a:pt x="357363" y="58449"/>
                          <a:pt x="369958" y="73844"/>
                        </a:cubicBezTo>
                        <a:cubicBezTo>
                          <a:pt x="382554" y="89238"/>
                          <a:pt x="392515" y="106197"/>
                          <a:pt x="399924" y="124801"/>
                        </a:cubicBezTo>
                        <a:lnTo>
                          <a:pt x="354482" y="124801"/>
                        </a:lnTo>
                        <a:cubicBezTo>
                          <a:pt x="347649" y="111547"/>
                          <a:pt x="339087" y="99693"/>
                          <a:pt x="328880" y="89156"/>
                        </a:cubicBezTo>
                        <a:cubicBezTo>
                          <a:pt x="318671" y="78618"/>
                          <a:pt x="307393" y="69645"/>
                          <a:pt x="294880" y="62236"/>
                        </a:cubicBezTo>
                        <a:cubicBezTo>
                          <a:pt x="282449" y="54827"/>
                          <a:pt x="268949" y="49229"/>
                          <a:pt x="254460" y="45278"/>
                        </a:cubicBezTo>
                        <a:cubicBezTo>
                          <a:pt x="239971" y="41326"/>
                          <a:pt x="224823"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0" y="155920"/>
                          <a:pt x="44043" y="178476"/>
                          <a:pt x="44043" y="203419"/>
                        </a:cubicBezTo>
                        <a:close/>
                        <a:moveTo>
                          <a:pt x="181604" y="463395"/>
                        </a:moveTo>
                        <a:lnTo>
                          <a:pt x="207536" y="393914"/>
                        </a:lnTo>
                        <a:lnTo>
                          <a:pt x="234208" y="394326"/>
                        </a:lnTo>
                        <a:lnTo>
                          <a:pt x="215933" y="441662"/>
                        </a:lnTo>
                        <a:cubicBezTo>
                          <a:pt x="223589" y="443226"/>
                          <a:pt x="230833" y="445531"/>
                          <a:pt x="237913" y="448742"/>
                        </a:cubicBezTo>
                        <a:cubicBezTo>
                          <a:pt x="244910" y="451952"/>
                          <a:pt x="251084" y="456150"/>
                          <a:pt x="256435" y="461337"/>
                        </a:cubicBezTo>
                        <a:cubicBezTo>
                          <a:pt x="261786" y="466523"/>
                          <a:pt x="266067" y="472862"/>
                          <a:pt x="269196" y="480189"/>
                        </a:cubicBezTo>
                        <a:cubicBezTo>
                          <a:pt x="272406" y="487598"/>
                          <a:pt x="273970" y="496077"/>
                          <a:pt x="273970" y="505791"/>
                        </a:cubicBezTo>
                        <a:cubicBezTo>
                          <a:pt x="273970" y="516987"/>
                          <a:pt x="271583" y="527524"/>
                          <a:pt x="266726" y="537485"/>
                        </a:cubicBezTo>
                        <a:cubicBezTo>
                          <a:pt x="261869" y="547447"/>
                          <a:pt x="255530" y="556008"/>
                          <a:pt x="247627" y="563252"/>
                        </a:cubicBezTo>
                        <a:cubicBezTo>
                          <a:pt x="239724" y="570497"/>
                          <a:pt x="230915" y="576260"/>
                          <a:pt x="221119" y="580458"/>
                        </a:cubicBezTo>
                        <a:cubicBezTo>
                          <a:pt x="211323" y="584656"/>
                          <a:pt x="201444" y="586714"/>
                          <a:pt x="191565" y="586714"/>
                        </a:cubicBezTo>
                        <a:cubicBezTo>
                          <a:pt x="181686" y="586714"/>
                          <a:pt x="172795" y="586056"/>
                          <a:pt x="164316" y="584821"/>
                        </a:cubicBezTo>
                        <a:cubicBezTo>
                          <a:pt x="155755" y="583586"/>
                          <a:pt x="147852" y="580870"/>
                          <a:pt x="140443" y="576836"/>
                        </a:cubicBezTo>
                        <a:lnTo>
                          <a:pt x="150404" y="550163"/>
                        </a:lnTo>
                        <a:cubicBezTo>
                          <a:pt x="156743" y="552962"/>
                          <a:pt x="163081" y="554773"/>
                          <a:pt x="169256" y="555679"/>
                        </a:cubicBezTo>
                        <a:cubicBezTo>
                          <a:pt x="175512" y="556584"/>
                          <a:pt x="182015" y="556996"/>
                          <a:pt x="188931" y="556996"/>
                        </a:cubicBezTo>
                        <a:cubicBezTo>
                          <a:pt x="194776" y="556996"/>
                          <a:pt x="200785" y="555679"/>
                          <a:pt x="206877" y="552962"/>
                        </a:cubicBezTo>
                        <a:cubicBezTo>
                          <a:pt x="212969" y="550245"/>
                          <a:pt x="218485" y="546623"/>
                          <a:pt x="223506" y="542095"/>
                        </a:cubicBezTo>
                        <a:cubicBezTo>
                          <a:pt x="228528" y="537568"/>
                          <a:pt x="232562" y="532134"/>
                          <a:pt x="235937" y="526042"/>
                        </a:cubicBezTo>
                        <a:cubicBezTo>
                          <a:pt x="239230" y="519951"/>
                          <a:pt x="240876" y="513447"/>
                          <a:pt x="240876" y="506614"/>
                        </a:cubicBezTo>
                        <a:cubicBezTo>
                          <a:pt x="240876" y="498217"/>
                          <a:pt x="239065" y="491220"/>
                          <a:pt x="235361" y="485622"/>
                        </a:cubicBezTo>
                        <a:cubicBezTo>
                          <a:pt x="231656" y="480024"/>
                          <a:pt x="226964" y="475661"/>
                          <a:pt x="221201" y="472450"/>
                        </a:cubicBezTo>
                        <a:cubicBezTo>
                          <a:pt x="215439" y="469240"/>
                          <a:pt x="209182" y="467017"/>
                          <a:pt x="202349" y="465618"/>
                        </a:cubicBezTo>
                        <a:cubicBezTo>
                          <a:pt x="195517" y="464218"/>
                          <a:pt x="188766" y="463560"/>
                          <a:pt x="182098" y="463560"/>
                        </a:cubicBezTo>
                        <a:lnTo>
                          <a:pt x="182098" y="463148"/>
                        </a:lnTo>
                        <a:lnTo>
                          <a:pt x="181686" y="463560"/>
                        </a:lnTo>
                        <a:close/>
                      </a:path>
                    </a:pathLst>
                  </a:custGeom>
                  <a:solidFill>
                    <a:srgbClr val="1D1D1B"/>
                  </a:solidFill>
                  <a:ln w="8232" cap="flat">
                    <a:noFill/>
                    <a:prstDash val="solid"/>
                    <a:miter/>
                  </a:ln>
                </p:spPr>
                <p:txBody>
                  <a:bodyPr rtlCol="0" anchor="ctr"/>
                  <a:lstStyle/>
                  <a:p>
                    <a:endParaRPr lang="en-US"/>
                  </a:p>
                </p:txBody>
              </p:sp>
              <p:sp>
                <p:nvSpPr>
                  <p:cNvPr id="163" name="Forma Livre: Forma 162">
                    <a:extLst>
                      <a:ext uri="{FF2B5EF4-FFF2-40B4-BE49-F238E27FC236}">
                        <a16:creationId xmlns:a16="http://schemas.microsoft.com/office/drawing/2014/main" id="{FC645FD3-96C9-C9AE-F6E5-0573A1D3E5CB}"/>
                      </a:ext>
                    </a:extLst>
                  </p:cNvPr>
                  <p:cNvSpPr/>
                  <p:nvPr/>
                </p:nvSpPr>
                <p:spPr>
                  <a:xfrm>
                    <a:off x="3320570" y="5158930"/>
                    <a:ext cx="434753" cy="621619"/>
                  </a:xfrm>
                  <a:custGeom>
                    <a:avLst/>
                    <a:gdLst>
                      <a:gd name="connsiteX0" fmla="*/ 208853 w 434753"/>
                      <a:gd name="connsiteY0" fmla="*/ 621537 h 621619"/>
                      <a:gd name="connsiteX1" fmla="*/ 178970 w 434753"/>
                      <a:gd name="connsiteY1" fmla="*/ 619479 h 621619"/>
                      <a:gd name="connsiteX2" fmla="*/ 149334 w 434753"/>
                      <a:gd name="connsiteY2" fmla="*/ 609518 h 621619"/>
                      <a:gd name="connsiteX3" fmla="*/ 141431 w 434753"/>
                      <a:gd name="connsiteY3" fmla="*/ 588278 h 621619"/>
                      <a:gd name="connsiteX4" fmla="*/ 151392 w 434753"/>
                      <a:gd name="connsiteY4" fmla="*/ 561606 h 621619"/>
                      <a:gd name="connsiteX5" fmla="*/ 160941 w 434753"/>
                      <a:gd name="connsiteY5" fmla="*/ 551645 h 621619"/>
                      <a:gd name="connsiteX6" fmla="*/ 174689 w 434753"/>
                      <a:gd name="connsiteY6" fmla="*/ 551727 h 621619"/>
                      <a:gd name="connsiteX7" fmla="*/ 189013 w 434753"/>
                      <a:gd name="connsiteY7" fmla="*/ 555925 h 621619"/>
                      <a:gd name="connsiteX8" fmla="*/ 206219 w 434753"/>
                      <a:gd name="connsiteY8" fmla="*/ 557078 h 621619"/>
                      <a:gd name="connsiteX9" fmla="*/ 217250 w 434753"/>
                      <a:gd name="connsiteY9" fmla="*/ 554526 h 621619"/>
                      <a:gd name="connsiteX10" fmla="*/ 229022 w 434753"/>
                      <a:gd name="connsiteY10" fmla="*/ 546788 h 621619"/>
                      <a:gd name="connsiteX11" fmla="*/ 237913 w 434753"/>
                      <a:gd name="connsiteY11" fmla="*/ 535262 h 621619"/>
                      <a:gd name="connsiteX12" fmla="*/ 240794 w 434753"/>
                      <a:gd name="connsiteY12" fmla="*/ 524066 h 621619"/>
                      <a:gd name="connsiteX13" fmla="*/ 238160 w 434753"/>
                      <a:gd name="connsiteY13" fmla="*/ 512624 h 621619"/>
                      <a:gd name="connsiteX14" fmla="*/ 230092 w 434753"/>
                      <a:gd name="connsiteY14" fmla="*/ 505050 h 621619"/>
                      <a:gd name="connsiteX15" fmla="*/ 216180 w 434753"/>
                      <a:gd name="connsiteY15" fmla="*/ 500028 h 621619"/>
                      <a:gd name="connsiteX16" fmla="*/ 199386 w 434753"/>
                      <a:gd name="connsiteY16" fmla="*/ 498299 h 621619"/>
                      <a:gd name="connsiteX17" fmla="*/ 187531 w 434753"/>
                      <a:gd name="connsiteY17" fmla="*/ 493607 h 621619"/>
                      <a:gd name="connsiteX18" fmla="*/ 182757 w 434753"/>
                      <a:gd name="connsiteY18" fmla="*/ 474838 h 621619"/>
                      <a:gd name="connsiteX19" fmla="*/ 195764 w 434753"/>
                      <a:gd name="connsiteY19" fmla="*/ 440015 h 621619"/>
                      <a:gd name="connsiteX20" fmla="*/ 137068 w 434753"/>
                      <a:gd name="connsiteY20" fmla="*/ 424703 h 621619"/>
                      <a:gd name="connsiteX21" fmla="*/ 65282 w 434753"/>
                      <a:gd name="connsiteY21" fmla="*/ 377532 h 621619"/>
                      <a:gd name="connsiteX22" fmla="*/ 17453 w 434753"/>
                      <a:gd name="connsiteY22" fmla="*/ 307146 h 621619"/>
                      <a:gd name="connsiteX23" fmla="*/ 0 w 434753"/>
                      <a:gd name="connsiteY23" fmla="*/ 220707 h 621619"/>
                      <a:gd name="connsiteX24" fmla="*/ 17453 w 434753"/>
                      <a:gd name="connsiteY24" fmla="*/ 134268 h 621619"/>
                      <a:gd name="connsiteX25" fmla="*/ 65364 w 434753"/>
                      <a:gd name="connsiteY25" fmla="*/ 64047 h 621619"/>
                      <a:gd name="connsiteX26" fmla="*/ 137068 w 434753"/>
                      <a:gd name="connsiteY26" fmla="*/ 17123 h 621619"/>
                      <a:gd name="connsiteX27" fmla="*/ 225729 w 434753"/>
                      <a:gd name="connsiteY27" fmla="*/ 0 h 621619"/>
                      <a:gd name="connsiteX28" fmla="*/ 293892 w 434753"/>
                      <a:gd name="connsiteY28" fmla="*/ 9714 h 621619"/>
                      <a:gd name="connsiteX29" fmla="*/ 353247 w 434753"/>
                      <a:gd name="connsiteY29" fmla="*/ 37210 h 621619"/>
                      <a:gd name="connsiteX30" fmla="*/ 400830 w 434753"/>
                      <a:gd name="connsiteY30" fmla="*/ 80182 h 621619"/>
                      <a:gd name="connsiteX31" fmla="*/ 433512 w 434753"/>
                      <a:gd name="connsiteY31" fmla="*/ 135668 h 621619"/>
                      <a:gd name="connsiteX32" fmla="*/ 431783 w 434753"/>
                      <a:gd name="connsiteY32" fmla="*/ 151803 h 621619"/>
                      <a:gd name="connsiteX33" fmla="*/ 417376 w 434753"/>
                      <a:gd name="connsiteY33" fmla="*/ 159377 h 621619"/>
                      <a:gd name="connsiteX34" fmla="*/ 371934 w 434753"/>
                      <a:gd name="connsiteY34" fmla="*/ 159377 h 621619"/>
                      <a:gd name="connsiteX35" fmla="*/ 356540 w 434753"/>
                      <a:gd name="connsiteY35" fmla="*/ 149992 h 621619"/>
                      <a:gd name="connsiteX36" fmla="*/ 333901 w 434753"/>
                      <a:gd name="connsiteY36" fmla="*/ 118380 h 621619"/>
                      <a:gd name="connsiteX37" fmla="*/ 303606 w 434753"/>
                      <a:gd name="connsiteY37" fmla="*/ 94342 h 621619"/>
                      <a:gd name="connsiteX38" fmla="*/ 267467 w 434753"/>
                      <a:gd name="connsiteY38" fmla="*/ 79194 h 621619"/>
                      <a:gd name="connsiteX39" fmla="*/ 226635 w 434753"/>
                      <a:gd name="connsiteY39" fmla="*/ 73926 h 621619"/>
                      <a:gd name="connsiteX40" fmla="*/ 170738 w 434753"/>
                      <a:gd name="connsiteY40" fmla="*/ 84381 h 621619"/>
                      <a:gd name="connsiteX41" fmla="*/ 123567 w 434753"/>
                      <a:gd name="connsiteY41" fmla="*/ 113935 h 621619"/>
                      <a:gd name="connsiteX42" fmla="*/ 91131 w 434753"/>
                      <a:gd name="connsiteY42" fmla="*/ 160035 h 621619"/>
                      <a:gd name="connsiteX43" fmla="*/ 79112 w 434753"/>
                      <a:gd name="connsiteY43" fmla="*/ 220707 h 621619"/>
                      <a:gd name="connsiteX44" fmla="*/ 91296 w 434753"/>
                      <a:gd name="connsiteY44" fmla="*/ 281626 h 621619"/>
                      <a:gd name="connsiteX45" fmla="*/ 123978 w 434753"/>
                      <a:gd name="connsiteY45" fmla="*/ 327809 h 621619"/>
                      <a:gd name="connsiteX46" fmla="*/ 170985 w 434753"/>
                      <a:gd name="connsiteY46" fmla="*/ 357116 h 621619"/>
                      <a:gd name="connsiteX47" fmla="*/ 226552 w 434753"/>
                      <a:gd name="connsiteY47" fmla="*/ 367407 h 621619"/>
                      <a:gd name="connsiteX48" fmla="*/ 267137 w 434753"/>
                      <a:gd name="connsiteY48" fmla="*/ 362138 h 621619"/>
                      <a:gd name="connsiteX49" fmla="*/ 303112 w 434753"/>
                      <a:gd name="connsiteY49" fmla="*/ 346990 h 621619"/>
                      <a:gd name="connsiteX50" fmla="*/ 333490 w 434753"/>
                      <a:gd name="connsiteY50" fmla="*/ 323117 h 621619"/>
                      <a:gd name="connsiteX51" fmla="*/ 356540 w 434753"/>
                      <a:gd name="connsiteY51" fmla="*/ 291505 h 621619"/>
                      <a:gd name="connsiteX52" fmla="*/ 371852 w 434753"/>
                      <a:gd name="connsiteY52" fmla="*/ 282367 h 621619"/>
                      <a:gd name="connsiteX53" fmla="*/ 417294 w 434753"/>
                      <a:gd name="connsiteY53" fmla="*/ 282367 h 621619"/>
                      <a:gd name="connsiteX54" fmla="*/ 431618 w 434753"/>
                      <a:gd name="connsiteY54" fmla="*/ 289941 h 621619"/>
                      <a:gd name="connsiteX55" fmla="*/ 433430 w 434753"/>
                      <a:gd name="connsiteY55" fmla="*/ 306076 h 621619"/>
                      <a:gd name="connsiteX56" fmla="*/ 401323 w 434753"/>
                      <a:gd name="connsiteY56" fmla="*/ 361232 h 621619"/>
                      <a:gd name="connsiteX57" fmla="*/ 353659 w 434753"/>
                      <a:gd name="connsiteY57" fmla="*/ 404287 h 621619"/>
                      <a:gd name="connsiteX58" fmla="*/ 294057 w 434753"/>
                      <a:gd name="connsiteY58" fmla="*/ 431947 h 621619"/>
                      <a:gd name="connsiteX59" fmla="*/ 259564 w 434753"/>
                      <a:gd name="connsiteY59" fmla="*/ 439521 h 621619"/>
                      <a:gd name="connsiteX60" fmla="*/ 256353 w 434753"/>
                      <a:gd name="connsiteY60" fmla="*/ 447918 h 621619"/>
                      <a:gd name="connsiteX61" fmla="*/ 262445 w 434753"/>
                      <a:gd name="connsiteY61" fmla="*/ 450470 h 621619"/>
                      <a:gd name="connsiteX62" fmla="*/ 285907 w 434753"/>
                      <a:gd name="connsiteY62" fmla="*/ 466441 h 621619"/>
                      <a:gd name="connsiteX63" fmla="*/ 302454 w 434753"/>
                      <a:gd name="connsiteY63" fmla="*/ 490891 h 621619"/>
                      <a:gd name="connsiteX64" fmla="*/ 308628 w 434753"/>
                      <a:gd name="connsiteY64" fmla="*/ 523326 h 621619"/>
                      <a:gd name="connsiteX65" fmla="*/ 299655 w 434753"/>
                      <a:gd name="connsiteY65" fmla="*/ 562594 h 621619"/>
                      <a:gd name="connsiteX66" fmla="*/ 276687 w 434753"/>
                      <a:gd name="connsiteY66" fmla="*/ 593547 h 621619"/>
                      <a:gd name="connsiteX67" fmla="*/ 245240 w 434753"/>
                      <a:gd name="connsiteY67" fmla="*/ 613881 h 621619"/>
                      <a:gd name="connsiteX68" fmla="*/ 208771 w 434753"/>
                      <a:gd name="connsiteY68" fmla="*/ 621619 h 621619"/>
                      <a:gd name="connsiteX69" fmla="*/ 225647 w 434753"/>
                      <a:gd name="connsiteY69" fmla="*/ 34740 h 621619"/>
                      <a:gd name="connsiteX70" fmla="*/ 150239 w 434753"/>
                      <a:gd name="connsiteY70" fmla="*/ 49229 h 621619"/>
                      <a:gd name="connsiteX71" fmla="*/ 89567 w 434753"/>
                      <a:gd name="connsiteY71" fmla="*/ 88908 h 621619"/>
                      <a:gd name="connsiteX72" fmla="*/ 49312 w 434753"/>
                      <a:gd name="connsiteY72" fmla="*/ 148016 h 621619"/>
                      <a:gd name="connsiteX73" fmla="*/ 34740 w 434753"/>
                      <a:gd name="connsiteY73" fmla="*/ 220707 h 621619"/>
                      <a:gd name="connsiteX74" fmla="*/ 49312 w 434753"/>
                      <a:gd name="connsiteY74" fmla="*/ 293398 h 621619"/>
                      <a:gd name="connsiteX75" fmla="*/ 89650 w 434753"/>
                      <a:gd name="connsiteY75" fmla="*/ 352753 h 621619"/>
                      <a:gd name="connsiteX76" fmla="*/ 150321 w 434753"/>
                      <a:gd name="connsiteY76" fmla="*/ 392597 h 621619"/>
                      <a:gd name="connsiteX77" fmla="*/ 208277 w 434753"/>
                      <a:gd name="connsiteY77" fmla="*/ 406427 h 621619"/>
                      <a:gd name="connsiteX78" fmla="*/ 208606 w 434753"/>
                      <a:gd name="connsiteY78" fmla="*/ 405440 h 621619"/>
                      <a:gd name="connsiteX79" fmla="*/ 210664 w 434753"/>
                      <a:gd name="connsiteY79" fmla="*/ 401570 h 621619"/>
                      <a:gd name="connsiteX80" fmla="*/ 158389 w 434753"/>
                      <a:gd name="connsiteY80" fmla="*/ 389633 h 621619"/>
                      <a:gd name="connsiteX81" fmla="*/ 100105 w 434753"/>
                      <a:gd name="connsiteY81" fmla="*/ 353329 h 621619"/>
                      <a:gd name="connsiteX82" fmla="*/ 59519 w 434753"/>
                      <a:gd name="connsiteY82" fmla="*/ 296115 h 621619"/>
                      <a:gd name="connsiteX83" fmla="*/ 44208 w 434753"/>
                      <a:gd name="connsiteY83" fmla="*/ 220872 h 621619"/>
                      <a:gd name="connsiteX84" fmla="*/ 59272 w 434753"/>
                      <a:gd name="connsiteY84" fmla="*/ 146041 h 621619"/>
                      <a:gd name="connsiteX85" fmla="*/ 99693 w 434753"/>
                      <a:gd name="connsiteY85" fmla="*/ 88744 h 621619"/>
                      <a:gd name="connsiteX86" fmla="*/ 157895 w 434753"/>
                      <a:gd name="connsiteY86" fmla="*/ 52275 h 621619"/>
                      <a:gd name="connsiteX87" fmla="*/ 226388 w 434753"/>
                      <a:gd name="connsiteY87" fmla="*/ 39432 h 621619"/>
                      <a:gd name="connsiteX88" fmla="*/ 276358 w 434753"/>
                      <a:gd name="connsiteY88" fmla="*/ 45936 h 621619"/>
                      <a:gd name="connsiteX89" fmla="*/ 321141 w 434753"/>
                      <a:gd name="connsiteY89" fmla="*/ 64706 h 621619"/>
                      <a:gd name="connsiteX90" fmla="*/ 358763 w 434753"/>
                      <a:gd name="connsiteY90" fmla="*/ 94506 h 621619"/>
                      <a:gd name="connsiteX91" fmla="*/ 381978 w 434753"/>
                      <a:gd name="connsiteY91" fmla="*/ 124883 h 621619"/>
                      <a:gd name="connsiteX92" fmla="*/ 389469 w 434753"/>
                      <a:gd name="connsiteY92" fmla="*/ 124883 h 621619"/>
                      <a:gd name="connsiteX93" fmla="*/ 373828 w 434753"/>
                      <a:gd name="connsiteY93" fmla="*/ 102327 h 621619"/>
                      <a:gd name="connsiteX94" fmla="*/ 333983 w 434753"/>
                      <a:gd name="connsiteY94" fmla="*/ 66352 h 621619"/>
                      <a:gd name="connsiteX95" fmla="*/ 283849 w 434753"/>
                      <a:gd name="connsiteY95" fmla="*/ 43137 h 621619"/>
                      <a:gd name="connsiteX96" fmla="*/ 225647 w 434753"/>
                      <a:gd name="connsiteY96" fmla="*/ 34905 h 621619"/>
                      <a:gd name="connsiteX97" fmla="*/ 262939 w 434753"/>
                      <a:gd name="connsiteY97" fmla="*/ 398771 h 621619"/>
                      <a:gd name="connsiteX98" fmla="*/ 265985 w 434753"/>
                      <a:gd name="connsiteY98" fmla="*/ 402229 h 621619"/>
                      <a:gd name="connsiteX99" fmla="*/ 266561 w 434753"/>
                      <a:gd name="connsiteY99" fmla="*/ 403134 h 621619"/>
                      <a:gd name="connsiteX100" fmla="*/ 283931 w 434753"/>
                      <a:gd name="connsiteY100" fmla="*/ 398771 h 621619"/>
                      <a:gd name="connsiteX101" fmla="*/ 334560 w 434753"/>
                      <a:gd name="connsiteY101" fmla="*/ 375309 h 621619"/>
                      <a:gd name="connsiteX102" fmla="*/ 374322 w 434753"/>
                      <a:gd name="connsiteY102" fmla="*/ 339417 h 621619"/>
                      <a:gd name="connsiteX103" fmla="*/ 389634 w 434753"/>
                      <a:gd name="connsiteY103" fmla="*/ 317189 h 621619"/>
                      <a:gd name="connsiteX104" fmla="*/ 381813 w 434753"/>
                      <a:gd name="connsiteY104" fmla="*/ 317189 h 621619"/>
                      <a:gd name="connsiteX105" fmla="*/ 358269 w 434753"/>
                      <a:gd name="connsiteY105" fmla="*/ 347402 h 621619"/>
                      <a:gd name="connsiteX106" fmla="*/ 320730 w 434753"/>
                      <a:gd name="connsiteY106" fmla="*/ 376956 h 621619"/>
                      <a:gd name="connsiteX107" fmla="*/ 276193 w 434753"/>
                      <a:gd name="connsiteY107" fmla="*/ 395726 h 621619"/>
                      <a:gd name="connsiteX108" fmla="*/ 262939 w 434753"/>
                      <a:gd name="connsiteY108" fmla="*/ 398854 h 6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34753" h="621619">
                        <a:moveTo>
                          <a:pt x="208853" y="621537"/>
                        </a:moveTo>
                        <a:cubicBezTo>
                          <a:pt x="198398" y="621537"/>
                          <a:pt x="188355" y="620796"/>
                          <a:pt x="178970" y="619479"/>
                        </a:cubicBezTo>
                        <a:cubicBezTo>
                          <a:pt x="168433" y="617915"/>
                          <a:pt x="158471" y="614539"/>
                          <a:pt x="149334" y="609518"/>
                        </a:cubicBezTo>
                        <a:cubicBezTo>
                          <a:pt x="141842" y="605401"/>
                          <a:pt x="138467" y="596346"/>
                          <a:pt x="141431" y="588278"/>
                        </a:cubicBezTo>
                        <a:lnTo>
                          <a:pt x="151392" y="561606"/>
                        </a:lnTo>
                        <a:cubicBezTo>
                          <a:pt x="153038" y="557160"/>
                          <a:pt x="156496" y="553538"/>
                          <a:pt x="160941" y="551645"/>
                        </a:cubicBezTo>
                        <a:cubicBezTo>
                          <a:pt x="165387" y="549751"/>
                          <a:pt x="170326" y="549834"/>
                          <a:pt x="174689" y="551727"/>
                        </a:cubicBezTo>
                        <a:cubicBezTo>
                          <a:pt x="179546" y="553867"/>
                          <a:pt x="184403" y="555267"/>
                          <a:pt x="189013" y="555925"/>
                        </a:cubicBezTo>
                        <a:cubicBezTo>
                          <a:pt x="194447" y="556667"/>
                          <a:pt x="200209" y="557078"/>
                          <a:pt x="206219" y="557078"/>
                        </a:cubicBezTo>
                        <a:cubicBezTo>
                          <a:pt x="209594" y="557078"/>
                          <a:pt x="213298" y="556255"/>
                          <a:pt x="217250" y="554526"/>
                        </a:cubicBezTo>
                        <a:cubicBezTo>
                          <a:pt x="221613" y="552633"/>
                          <a:pt x="225482" y="550081"/>
                          <a:pt x="229022" y="546788"/>
                        </a:cubicBezTo>
                        <a:cubicBezTo>
                          <a:pt x="232644" y="543495"/>
                          <a:pt x="235526" y="539708"/>
                          <a:pt x="237913" y="535262"/>
                        </a:cubicBezTo>
                        <a:cubicBezTo>
                          <a:pt x="239806" y="531722"/>
                          <a:pt x="240794" y="528018"/>
                          <a:pt x="240794" y="524066"/>
                        </a:cubicBezTo>
                        <a:cubicBezTo>
                          <a:pt x="240794" y="519210"/>
                          <a:pt x="239889" y="515340"/>
                          <a:pt x="238160" y="512624"/>
                        </a:cubicBezTo>
                        <a:cubicBezTo>
                          <a:pt x="236019" y="509413"/>
                          <a:pt x="233385" y="506861"/>
                          <a:pt x="230092" y="505050"/>
                        </a:cubicBezTo>
                        <a:cubicBezTo>
                          <a:pt x="225976" y="502745"/>
                          <a:pt x="221284" y="501016"/>
                          <a:pt x="216180" y="500028"/>
                        </a:cubicBezTo>
                        <a:cubicBezTo>
                          <a:pt x="210499" y="498876"/>
                          <a:pt x="204819" y="498299"/>
                          <a:pt x="199386" y="498299"/>
                        </a:cubicBezTo>
                        <a:cubicBezTo>
                          <a:pt x="194776" y="498299"/>
                          <a:pt x="190660" y="496489"/>
                          <a:pt x="187531" y="493607"/>
                        </a:cubicBezTo>
                        <a:cubicBezTo>
                          <a:pt x="182263" y="488915"/>
                          <a:pt x="180205" y="481588"/>
                          <a:pt x="182757" y="474838"/>
                        </a:cubicBezTo>
                        <a:lnTo>
                          <a:pt x="195764" y="440015"/>
                        </a:lnTo>
                        <a:cubicBezTo>
                          <a:pt x="175265" y="437463"/>
                          <a:pt x="155590" y="432359"/>
                          <a:pt x="137068"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8" y="17123"/>
                        </a:cubicBezTo>
                        <a:cubicBezTo>
                          <a:pt x="164481" y="5762"/>
                          <a:pt x="194364" y="0"/>
                          <a:pt x="225729" y="0"/>
                        </a:cubicBezTo>
                        <a:cubicBezTo>
                          <a:pt x="249438" y="0"/>
                          <a:pt x="272324" y="3293"/>
                          <a:pt x="293892" y="9714"/>
                        </a:cubicBezTo>
                        <a:cubicBezTo>
                          <a:pt x="315379" y="16135"/>
                          <a:pt x="335383" y="25438"/>
                          <a:pt x="353247" y="37210"/>
                        </a:cubicBezTo>
                        <a:cubicBezTo>
                          <a:pt x="371194" y="49064"/>
                          <a:pt x="387164" y="63553"/>
                          <a:pt x="400830" y="80182"/>
                        </a:cubicBezTo>
                        <a:cubicBezTo>
                          <a:pt x="414495" y="96894"/>
                          <a:pt x="425444" y="115581"/>
                          <a:pt x="433512" y="135668"/>
                        </a:cubicBezTo>
                        <a:cubicBezTo>
                          <a:pt x="435652" y="141019"/>
                          <a:pt x="434994" y="147028"/>
                          <a:pt x="431783" y="151803"/>
                        </a:cubicBezTo>
                        <a:cubicBezTo>
                          <a:pt x="428573"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2"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2" y="340487"/>
                          <a:pt x="153367" y="350283"/>
                          <a:pt x="170985" y="357116"/>
                        </a:cubicBezTo>
                        <a:cubicBezTo>
                          <a:pt x="188766" y="363949"/>
                          <a:pt x="207453" y="367407"/>
                          <a:pt x="226552" y="367407"/>
                        </a:cubicBezTo>
                        <a:cubicBezTo>
                          <a:pt x="240712" y="367407"/>
                          <a:pt x="254378"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30" y="306076"/>
                        </a:cubicBezTo>
                        <a:cubicBezTo>
                          <a:pt x="425691" y="325998"/>
                          <a:pt x="414907" y="344521"/>
                          <a:pt x="401323" y="361232"/>
                        </a:cubicBezTo>
                        <a:cubicBezTo>
                          <a:pt x="387823" y="377944"/>
                          <a:pt x="371770" y="392432"/>
                          <a:pt x="353659" y="404287"/>
                        </a:cubicBezTo>
                        <a:cubicBezTo>
                          <a:pt x="335712" y="416059"/>
                          <a:pt x="315626" y="425362"/>
                          <a:pt x="294057" y="431947"/>
                        </a:cubicBezTo>
                        <a:cubicBezTo>
                          <a:pt x="282861" y="435323"/>
                          <a:pt x="271336" y="437875"/>
                          <a:pt x="259564" y="439521"/>
                        </a:cubicBezTo>
                        <a:lnTo>
                          <a:pt x="256353" y="447918"/>
                        </a:lnTo>
                        <a:cubicBezTo>
                          <a:pt x="258411" y="448741"/>
                          <a:pt x="260469" y="449564"/>
                          <a:pt x="262445" y="450470"/>
                        </a:cubicBezTo>
                        <a:cubicBezTo>
                          <a:pt x="271254" y="454504"/>
                          <a:pt x="279157" y="459855"/>
                          <a:pt x="285907" y="466441"/>
                        </a:cubicBezTo>
                        <a:cubicBezTo>
                          <a:pt x="292822" y="473191"/>
                          <a:pt x="298420" y="481423"/>
                          <a:pt x="302454" y="490891"/>
                        </a:cubicBezTo>
                        <a:cubicBezTo>
                          <a:pt x="306570" y="500440"/>
                          <a:pt x="308628" y="511307"/>
                          <a:pt x="308628" y="523326"/>
                        </a:cubicBezTo>
                        <a:cubicBezTo>
                          <a:pt x="308628" y="537074"/>
                          <a:pt x="305582" y="550327"/>
                          <a:pt x="299655" y="562594"/>
                        </a:cubicBezTo>
                        <a:cubicBezTo>
                          <a:pt x="293892" y="574448"/>
                          <a:pt x="286154" y="584821"/>
                          <a:pt x="276687" y="593547"/>
                        </a:cubicBezTo>
                        <a:cubicBezTo>
                          <a:pt x="267467" y="602109"/>
                          <a:pt x="256847" y="608941"/>
                          <a:pt x="245240" y="613881"/>
                        </a:cubicBezTo>
                        <a:cubicBezTo>
                          <a:pt x="233303" y="618985"/>
                          <a:pt x="221037" y="621619"/>
                          <a:pt x="208771" y="621619"/>
                        </a:cubicBezTo>
                        <a:close/>
                        <a:moveTo>
                          <a:pt x="225647" y="34740"/>
                        </a:moveTo>
                        <a:cubicBezTo>
                          <a:pt x="198810" y="34740"/>
                          <a:pt x="173454" y="39597"/>
                          <a:pt x="150239" y="49229"/>
                        </a:cubicBezTo>
                        <a:cubicBezTo>
                          <a:pt x="126942" y="58861"/>
                          <a:pt x="106526" y="72197"/>
                          <a:pt x="89567" y="88908"/>
                        </a:cubicBezTo>
                        <a:cubicBezTo>
                          <a:pt x="72609" y="105538"/>
                          <a:pt x="59026" y="125460"/>
                          <a:pt x="49312" y="148016"/>
                        </a:cubicBezTo>
                        <a:cubicBezTo>
                          <a:pt x="39597" y="170490"/>
                          <a:pt x="34740" y="195023"/>
                          <a:pt x="34740" y="220707"/>
                        </a:cubicBezTo>
                        <a:cubicBezTo>
                          <a:pt x="34740" y="246392"/>
                          <a:pt x="39680" y="270924"/>
                          <a:pt x="49312" y="293398"/>
                        </a:cubicBezTo>
                        <a:cubicBezTo>
                          <a:pt x="59026" y="316037"/>
                          <a:pt x="72609" y="335959"/>
                          <a:pt x="89650" y="352753"/>
                        </a:cubicBezTo>
                        <a:cubicBezTo>
                          <a:pt x="106690" y="369547"/>
                          <a:pt x="127106" y="382965"/>
                          <a:pt x="150321" y="392597"/>
                        </a:cubicBezTo>
                        <a:cubicBezTo>
                          <a:pt x="168433" y="400088"/>
                          <a:pt x="187861" y="404781"/>
                          <a:pt x="208277" y="406427"/>
                        </a:cubicBezTo>
                        <a:lnTo>
                          <a:pt x="208606" y="405440"/>
                        </a:lnTo>
                        <a:cubicBezTo>
                          <a:pt x="209100" y="404040"/>
                          <a:pt x="209841" y="402723"/>
                          <a:pt x="210664" y="401570"/>
                        </a:cubicBezTo>
                        <a:cubicBezTo>
                          <a:pt x="192718" y="400088"/>
                          <a:pt x="175183" y="396055"/>
                          <a:pt x="158389" y="389633"/>
                        </a:cubicBezTo>
                        <a:cubicBezTo>
                          <a:pt x="136574" y="381237"/>
                          <a:pt x="116981" y="368971"/>
                          <a:pt x="100105" y="353329"/>
                        </a:cubicBezTo>
                        <a:cubicBezTo>
                          <a:pt x="83228" y="337606"/>
                          <a:pt x="69563" y="318342"/>
                          <a:pt x="59519" y="296115"/>
                        </a:cubicBezTo>
                        <a:cubicBezTo>
                          <a:pt x="49394" y="273723"/>
                          <a:pt x="44208" y="248368"/>
                          <a:pt x="44208" y="220872"/>
                        </a:cubicBezTo>
                        <a:cubicBezTo>
                          <a:pt x="44208" y="193376"/>
                          <a:pt x="49312" y="168432"/>
                          <a:pt x="59272" y="146041"/>
                        </a:cubicBezTo>
                        <a:cubicBezTo>
                          <a:pt x="69233" y="123813"/>
                          <a:pt x="82817" y="104467"/>
                          <a:pt x="99693" y="88744"/>
                        </a:cubicBezTo>
                        <a:cubicBezTo>
                          <a:pt x="116487" y="73102"/>
                          <a:pt x="136080" y="60754"/>
                          <a:pt x="157895" y="52275"/>
                        </a:cubicBezTo>
                        <a:cubicBezTo>
                          <a:pt x="179711" y="43713"/>
                          <a:pt x="202761" y="39432"/>
                          <a:pt x="226388" y="39432"/>
                        </a:cubicBezTo>
                        <a:cubicBezTo>
                          <a:pt x="243593" y="39432"/>
                          <a:pt x="260387" y="41655"/>
                          <a:pt x="276358" y="45936"/>
                        </a:cubicBezTo>
                        <a:cubicBezTo>
                          <a:pt x="292328" y="50299"/>
                          <a:pt x="307393" y="56638"/>
                          <a:pt x="321141" y="64706"/>
                        </a:cubicBezTo>
                        <a:cubicBezTo>
                          <a:pt x="334889" y="72855"/>
                          <a:pt x="347567" y="82899"/>
                          <a:pt x="358763" y="94506"/>
                        </a:cubicBezTo>
                        <a:cubicBezTo>
                          <a:pt x="367571" y="103644"/>
                          <a:pt x="375392" y="113852"/>
                          <a:pt x="381978" y="124883"/>
                        </a:cubicBezTo>
                        <a:lnTo>
                          <a:pt x="389469" y="124883"/>
                        </a:lnTo>
                        <a:cubicBezTo>
                          <a:pt x="384859" y="116981"/>
                          <a:pt x="379590" y="109407"/>
                          <a:pt x="373828" y="102327"/>
                        </a:cubicBezTo>
                        <a:cubicBezTo>
                          <a:pt x="362385" y="88332"/>
                          <a:pt x="348966" y="76231"/>
                          <a:pt x="333983" y="66352"/>
                        </a:cubicBezTo>
                        <a:cubicBezTo>
                          <a:pt x="318919" y="56391"/>
                          <a:pt x="302042" y="48570"/>
                          <a:pt x="283849" y="43137"/>
                        </a:cubicBezTo>
                        <a:cubicBezTo>
                          <a:pt x="265573" y="37704"/>
                          <a:pt x="245980" y="34905"/>
                          <a:pt x="225647" y="34905"/>
                        </a:cubicBezTo>
                        <a:close/>
                        <a:moveTo>
                          <a:pt x="262939" y="398771"/>
                        </a:moveTo>
                        <a:cubicBezTo>
                          <a:pt x="264092" y="399759"/>
                          <a:pt x="265162" y="400912"/>
                          <a:pt x="265985" y="402229"/>
                        </a:cubicBezTo>
                        <a:cubicBezTo>
                          <a:pt x="266150" y="402558"/>
                          <a:pt x="266397" y="402805"/>
                          <a:pt x="266561" y="403134"/>
                        </a:cubicBezTo>
                        <a:cubicBezTo>
                          <a:pt x="272488" y="401900"/>
                          <a:pt x="278251" y="400500"/>
                          <a:pt x="283931" y="398771"/>
                        </a:cubicBezTo>
                        <a:cubicBezTo>
                          <a:pt x="302372" y="393174"/>
                          <a:pt x="319412" y="385270"/>
                          <a:pt x="334560" y="375309"/>
                        </a:cubicBezTo>
                        <a:cubicBezTo>
                          <a:pt x="349625" y="365431"/>
                          <a:pt x="363043" y="353329"/>
                          <a:pt x="374322" y="339417"/>
                        </a:cubicBezTo>
                        <a:cubicBezTo>
                          <a:pt x="380002" y="332337"/>
                          <a:pt x="385188" y="324928"/>
                          <a:pt x="389634" y="317189"/>
                        </a:cubicBezTo>
                        <a:lnTo>
                          <a:pt x="381813" y="317189"/>
                        </a:lnTo>
                        <a:cubicBezTo>
                          <a:pt x="375063" y="328221"/>
                          <a:pt x="367160" y="338346"/>
                          <a:pt x="358269" y="347402"/>
                        </a:cubicBezTo>
                        <a:cubicBezTo>
                          <a:pt x="347073" y="358845"/>
                          <a:pt x="334477" y="368806"/>
                          <a:pt x="320730" y="376956"/>
                        </a:cubicBezTo>
                        <a:cubicBezTo>
                          <a:pt x="306982" y="385106"/>
                          <a:pt x="291999" y="391445"/>
                          <a:pt x="276193" y="395726"/>
                        </a:cubicBezTo>
                        <a:cubicBezTo>
                          <a:pt x="271830" y="396960"/>
                          <a:pt x="267384" y="397948"/>
                          <a:pt x="262939" y="398854"/>
                        </a:cubicBezTo>
                        <a:close/>
                      </a:path>
                    </a:pathLst>
                  </a:custGeom>
                  <a:solidFill>
                    <a:srgbClr val="1D1D1B"/>
                  </a:solidFill>
                  <a:ln w="8232" cap="flat">
                    <a:noFill/>
                    <a:prstDash val="solid"/>
                    <a:miter/>
                  </a:ln>
                </p:spPr>
                <p:txBody>
                  <a:bodyPr rtlCol="0" anchor="ctr"/>
                  <a:lstStyle/>
                  <a:p>
                    <a:endParaRPr lang="en-US"/>
                  </a:p>
                </p:txBody>
              </p:sp>
            </p:grpSp>
            <p:grpSp>
              <p:nvGrpSpPr>
                <p:cNvPr id="59" name="Gráfico 23">
                  <a:extLst>
                    <a:ext uri="{FF2B5EF4-FFF2-40B4-BE49-F238E27FC236}">
                      <a16:creationId xmlns:a16="http://schemas.microsoft.com/office/drawing/2014/main" id="{50C5CD87-16F9-F986-9BBF-880C5BB28495}"/>
                    </a:ext>
                  </a:extLst>
                </p:cNvPr>
                <p:cNvGrpSpPr/>
                <p:nvPr/>
              </p:nvGrpSpPr>
              <p:grpSpPr>
                <a:xfrm>
                  <a:off x="3973390" y="5041116"/>
                  <a:ext cx="452693" cy="559640"/>
                  <a:chOff x="3973390" y="5041116"/>
                  <a:chExt cx="452693" cy="559640"/>
                </a:xfrm>
                <a:solidFill>
                  <a:srgbClr val="1D1D1B"/>
                </a:solidFill>
              </p:grpSpPr>
              <p:sp>
                <p:nvSpPr>
                  <p:cNvPr id="160" name="Forma Livre: Forma 159">
                    <a:extLst>
                      <a:ext uri="{FF2B5EF4-FFF2-40B4-BE49-F238E27FC236}">
                        <a16:creationId xmlns:a16="http://schemas.microsoft.com/office/drawing/2014/main" id="{3D623C99-C934-8048-CDEB-FC0D31519316}"/>
                      </a:ext>
                    </a:extLst>
                  </p:cNvPr>
                  <p:cNvSpPr/>
                  <p:nvPr/>
                </p:nvSpPr>
                <p:spPr>
                  <a:xfrm>
                    <a:off x="3990677" y="5058249"/>
                    <a:ext cx="417787" cy="525054"/>
                  </a:xfrm>
                  <a:custGeom>
                    <a:avLst/>
                    <a:gdLst>
                      <a:gd name="connsiteX0" fmla="*/ 0 w 417787"/>
                      <a:gd name="connsiteY0" fmla="*/ 321388 h 525054"/>
                      <a:gd name="connsiteX1" fmla="*/ 15641 w 417787"/>
                      <a:gd name="connsiteY1" fmla="*/ 241864 h 525054"/>
                      <a:gd name="connsiteX2" fmla="*/ 59108 w 417787"/>
                      <a:gd name="connsiteY2" fmla="*/ 177159 h 525054"/>
                      <a:gd name="connsiteX3" fmla="*/ 124719 w 417787"/>
                      <a:gd name="connsiteY3" fmla="*/ 133857 h 525054"/>
                      <a:gd name="connsiteX4" fmla="*/ 206383 w 417787"/>
                      <a:gd name="connsiteY4" fmla="*/ 118051 h 525054"/>
                      <a:gd name="connsiteX5" fmla="*/ 259811 w 417787"/>
                      <a:gd name="connsiteY5" fmla="*/ 124883 h 525054"/>
                      <a:gd name="connsiteX6" fmla="*/ 306735 w 417787"/>
                      <a:gd name="connsiteY6" fmla="*/ 143735 h 525054"/>
                      <a:gd name="connsiteX7" fmla="*/ 345838 w 417787"/>
                      <a:gd name="connsiteY7" fmla="*/ 172137 h 525054"/>
                      <a:gd name="connsiteX8" fmla="*/ 375392 w 417787"/>
                      <a:gd name="connsiteY8" fmla="*/ 207618 h 525054"/>
                      <a:gd name="connsiteX9" fmla="*/ 378849 w 417787"/>
                      <a:gd name="connsiteY9" fmla="*/ 128259 h 525054"/>
                      <a:gd name="connsiteX10" fmla="*/ 417788 w 417787"/>
                      <a:gd name="connsiteY10" fmla="*/ 128259 h 525054"/>
                      <a:gd name="connsiteX11" fmla="*/ 417788 w 417787"/>
                      <a:gd name="connsiteY11" fmla="*/ 514764 h 525054"/>
                      <a:gd name="connsiteX12" fmla="*/ 378849 w 417787"/>
                      <a:gd name="connsiteY12" fmla="*/ 514764 h 525054"/>
                      <a:gd name="connsiteX13" fmla="*/ 375392 w 417787"/>
                      <a:gd name="connsiteY13" fmla="*/ 435816 h 525054"/>
                      <a:gd name="connsiteX14" fmla="*/ 345591 w 417787"/>
                      <a:gd name="connsiteY14" fmla="*/ 471133 h 525054"/>
                      <a:gd name="connsiteX15" fmla="*/ 306323 w 417787"/>
                      <a:gd name="connsiteY15" fmla="*/ 499370 h 525054"/>
                      <a:gd name="connsiteX16" fmla="*/ 259399 w 417787"/>
                      <a:gd name="connsiteY16" fmla="*/ 518222 h 525054"/>
                      <a:gd name="connsiteX17" fmla="*/ 206383 w 417787"/>
                      <a:gd name="connsiteY17" fmla="*/ 525055 h 525054"/>
                      <a:gd name="connsiteX18" fmla="*/ 124719 w 417787"/>
                      <a:gd name="connsiteY18" fmla="*/ 509249 h 525054"/>
                      <a:gd name="connsiteX19" fmla="*/ 59272 w 417787"/>
                      <a:gd name="connsiteY19" fmla="*/ 465947 h 525054"/>
                      <a:gd name="connsiteX20" fmla="*/ 15806 w 417787"/>
                      <a:gd name="connsiteY20" fmla="*/ 401241 h 525054"/>
                      <a:gd name="connsiteX21" fmla="*/ 0 w 417787"/>
                      <a:gd name="connsiteY21" fmla="*/ 321306 h 525054"/>
                      <a:gd name="connsiteX22" fmla="*/ 44290 w 417787"/>
                      <a:gd name="connsiteY22" fmla="*/ 321388 h 525054"/>
                      <a:gd name="connsiteX23" fmla="*/ 57297 w 417787"/>
                      <a:gd name="connsiteY23" fmla="*/ 386670 h 525054"/>
                      <a:gd name="connsiteX24" fmla="*/ 92778 w 417787"/>
                      <a:gd name="connsiteY24" fmla="*/ 438780 h 525054"/>
                      <a:gd name="connsiteX25" fmla="*/ 145464 w 417787"/>
                      <a:gd name="connsiteY25" fmla="*/ 473356 h 525054"/>
                      <a:gd name="connsiteX26" fmla="*/ 209923 w 417787"/>
                      <a:gd name="connsiteY26" fmla="*/ 485951 h 525054"/>
                      <a:gd name="connsiteX27" fmla="*/ 274382 w 417787"/>
                      <a:gd name="connsiteY27" fmla="*/ 473520 h 525054"/>
                      <a:gd name="connsiteX28" fmla="*/ 327233 w 417787"/>
                      <a:gd name="connsiteY28" fmla="*/ 438945 h 525054"/>
                      <a:gd name="connsiteX29" fmla="*/ 362879 w 417787"/>
                      <a:gd name="connsiteY29" fmla="*/ 386835 h 525054"/>
                      <a:gd name="connsiteX30" fmla="*/ 375885 w 417787"/>
                      <a:gd name="connsiteY30" fmla="*/ 321388 h 525054"/>
                      <a:gd name="connsiteX31" fmla="*/ 362714 w 417787"/>
                      <a:gd name="connsiteY31" fmla="*/ 256353 h 525054"/>
                      <a:gd name="connsiteX32" fmla="*/ 327068 w 417787"/>
                      <a:gd name="connsiteY32" fmla="*/ 204490 h 525054"/>
                      <a:gd name="connsiteX33" fmla="*/ 274382 w 417787"/>
                      <a:gd name="connsiteY33" fmla="*/ 169996 h 525054"/>
                      <a:gd name="connsiteX34" fmla="*/ 209923 w 417787"/>
                      <a:gd name="connsiteY34" fmla="*/ 157401 h 525054"/>
                      <a:gd name="connsiteX35" fmla="*/ 145217 w 417787"/>
                      <a:gd name="connsiteY35" fmla="*/ 169996 h 525054"/>
                      <a:gd name="connsiteX36" fmla="*/ 92531 w 417787"/>
                      <a:gd name="connsiteY36" fmla="*/ 204490 h 525054"/>
                      <a:gd name="connsiteX37" fmla="*/ 57214 w 417787"/>
                      <a:gd name="connsiteY37" fmla="*/ 256353 h 525054"/>
                      <a:gd name="connsiteX38" fmla="*/ 44207 w 417787"/>
                      <a:gd name="connsiteY38" fmla="*/ 321388 h 525054"/>
                      <a:gd name="connsiteX39" fmla="*/ 314061 w 417787"/>
                      <a:gd name="connsiteY39" fmla="*/ 82 h 525054"/>
                      <a:gd name="connsiteX40" fmla="*/ 336206 w 417787"/>
                      <a:gd name="connsiteY40" fmla="*/ 15312 h 525054"/>
                      <a:gd name="connsiteX41" fmla="*/ 298255 w 417787"/>
                      <a:gd name="connsiteY41" fmla="*/ 59355 h 525054"/>
                      <a:gd name="connsiteX42" fmla="*/ 255365 w 417787"/>
                      <a:gd name="connsiteY42" fmla="*/ 72938 h 525054"/>
                      <a:gd name="connsiteX43" fmla="*/ 224659 w 417787"/>
                      <a:gd name="connsiteY43" fmla="*/ 68328 h 525054"/>
                      <a:gd name="connsiteX44" fmla="*/ 196587 w 417787"/>
                      <a:gd name="connsiteY44" fmla="*/ 58202 h 525054"/>
                      <a:gd name="connsiteX45" fmla="*/ 171231 w 417787"/>
                      <a:gd name="connsiteY45" fmla="*/ 48076 h 525054"/>
                      <a:gd name="connsiteX46" fmla="*/ 148181 w 417787"/>
                      <a:gd name="connsiteY46" fmla="*/ 43466 h 525054"/>
                      <a:gd name="connsiteX47" fmla="*/ 127765 w 417787"/>
                      <a:gd name="connsiteY47" fmla="*/ 48817 h 525054"/>
                      <a:gd name="connsiteX48" fmla="*/ 108501 w 417787"/>
                      <a:gd name="connsiteY48" fmla="*/ 69069 h 525054"/>
                      <a:gd name="connsiteX49" fmla="*/ 86768 w 417787"/>
                      <a:gd name="connsiteY49" fmla="*/ 53839 h 525054"/>
                      <a:gd name="connsiteX50" fmla="*/ 114429 w 417787"/>
                      <a:gd name="connsiteY50" fmla="*/ 22968 h 525054"/>
                      <a:gd name="connsiteX51" fmla="*/ 151227 w 417787"/>
                      <a:gd name="connsiteY51" fmla="*/ 11937 h 525054"/>
                      <a:gd name="connsiteX52" fmla="*/ 169914 w 417787"/>
                      <a:gd name="connsiteY52" fmla="*/ 14242 h 525054"/>
                      <a:gd name="connsiteX53" fmla="*/ 192388 w 417787"/>
                      <a:gd name="connsiteY53" fmla="*/ 21075 h 525054"/>
                      <a:gd name="connsiteX54" fmla="*/ 214121 w 417787"/>
                      <a:gd name="connsiteY54" fmla="*/ 29883 h 525054"/>
                      <a:gd name="connsiteX55" fmla="*/ 235114 w 417787"/>
                      <a:gd name="connsiteY55" fmla="*/ 37292 h 525054"/>
                      <a:gd name="connsiteX56" fmla="*/ 255694 w 417787"/>
                      <a:gd name="connsiteY56" fmla="*/ 40503 h 525054"/>
                      <a:gd name="connsiteX57" fmla="*/ 284919 w 417787"/>
                      <a:gd name="connsiteY57" fmla="*/ 31694 h 525054"/>
                      <a:gd name="connsiteX58" fmla="*/ 314143 w 417787"/>
                      <a:gd name="connsiteY58" fmla="*/ 0 h 52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787" h="525054">
                        <a:moveTo>
                          <a:pt x="0" y="321388"/>
                        </a:moveTo>
                        <a:cubicBezTo>
                          <a:pt x="0" y="293152"/>
                          <a:pt x="5186" y="266643"/>
                          <a:pt x="15641" y="241864"/>
                        </a:cubicBezTo>
                        <a:cubicBezTo>
                          <a:pt x="26096" y="217085"/>
                          <a:pt x="40585" y="195517"/>
                          <a:pt x="59108" y="177159"/>
                        </a:cubicBezTo>
                        <a:cubicBezTo>
                          <a:pt x="77713" y="158883"/>
                          <a:pt x="99528" y="144394"/>
                          <a:pt x="124719" y="133857"/>
                        </a:cubicBezTo>
                        <a:cubicBezTo>
                          <a:pt x="149910" y="123320"/>
                          <a:pt x="177158" y="118051"/>
                          <a:pt x="206383" y="118051"/>
                        </a:cubicBezTo>
                        <a:cubicBezTo>
                          <a:pt x="225235" y="118051"/>
                          <a:pt x="243017" y="120356"/>
                          <a:pt x="259811" y="124883"/>
                        </a:cubicBezTo>
                        <a:cubicBezTo>
                          <a:pt x="276604" y="129494"/>
                          <a:pt x="292246" y="135750"/>
                          <a:pt x="306735" y="143735"/>
                        </a:cubicBezTo>
                        <a:cubicBezTo>
                          <a:pt x="321224" y="151721"/>
                          <a:pt x="334230" y="161188"/>
                          <a:pt x="345838" y="172137"/>
                        </a:cubicBezTo>
                        <a:cubicBezTo>
                          <a:pt x="357445" y="183086"/>
                          <a:pt x="367242" y="194940"/>
                          <a:pt x="375392" y="207618"/>
                        </a:cubicBezTo>
                        <a:lnTo>
                          <a:pt x="378849" y="128259"/>
                        </a:lnTo>
                        <a:lnTo>
                          <a:pt x="417788" y="128259"/>
                        </a:lnTo>
                        <a:lnTo>
                          <a:pt x="417788" y="514764"/>
                        </a:lnTo>
                        <a:lnTo>
                          <a:pt x="378849" y="514764"/>
                        </a:lnTo>
                        <a:lnTo>
                          <a:pt x="375392" y="435816"/>
                        </a:lnTo>
                        <a:cubicBezTo>
                          <a:pt x="367242" y="448577"/>
                          <a:pt x="357363" y="460267"/>
                          <a:pt x="345591" y="471133"/>
                        </a:cubicBezTo>
                        <a:cubicBezTo>
                          <a:pt x="333901" y="481918"/>
                          <a:pt x="320812" y="491384"/>
                          <a:pt x="306323" y="499370"/>
                        </a:cubicBezTo>
                        <a:cubicBezTo>
                          <a:pt x="291834" y="507355"/>
                          <a:pt x="276193" y="513694"/>
                          <a:pt x="259399" y="518222"/>
                        </a:cubicBezTo>
                        <a:cubicBezTo>
                          <a:pt x="242605" y="522832"/>
                          <a:pt x="224906" y="525055"/>
                          <a:pt x="206383" y="525055"/>
                        </a:cubicBezTo>
                        <a:cubicBezTo>
                          <a:pt x="177158" y="525055"/>
                          <a:pt x="149910" y="519786"/>
                          <a:pt x="124719" y="509249"/>
                        </a:cubicBezTo>
                        <a:cubicBezTo>
                          <a:pt x="99528" y="498711"/>
                          <a:pt x="77713" y="484222"/>
                          <a:pt x="59272" y="465947"/>
                        </a:cubicBezTo>
                        <a:cubicBezTo>
                          <a:pt x="40832" y="447671"/>
                          <a:pt x="26343" y="426102"/>
                          <a:pt x="15806" y="401241"/>
                        </a:cubicBezTo>
                        <a:cubicBezTo>
                          <a:pt x="5269" y="376462"/>
                          <a:pt x="0" y="349790"/>
                          <a:pt x="0" y="321306"/>
                        </a:cubicBezTo>
                        <a:close/>
                        <a:moveTo>
                          <a:pt x="44290" y="321388"/>
                        </a:moveTo>
                        <a:cubicBezTo>
                          <a:pt x="44290" y="344768"/>
                          <a:pt x="48653" y="366501"/>
                          <a:pt x="57297" y="386670"/>
                        </a:cubicBezTo>
                        <a:cubicBezTo>
                          <a:pt x="65940" y="406757"/>
                          <a:pt x="77795" y="424127"/>
                          <a:pt x="92778" y="438780"/>
                        </a:cubicBezTo>
                        <a:cubicBezTo>
                          <a:pt x="107760" y="453434"/>
                          <a:pt x="125377" y="464959"/>
                          <a:pt x="145464" y="473356"/>
                        </a:cubicBezTo>
                        <a:cubicBezTo>
                          <a:pt x="165551" y="481753"/>
                          <a:pt x="187037" y="485951"/>
                          <a:pt x="209923" y="485951"/>
                        </a:cubicBezTo>
                        <a:cubicBezTo>
                          <a:pt x="232808" y="485951"/>
                          <a:pt x="254295" y="481835"/>
                          <a:pt x="274382" y="473520"/>
                        </a:cubicBezTo>
                        <a:cubicBezTo>
                          <a:pt x="294469" y="465288"/>
                          <a:pt x="312085" y="453763"/>
                          <a:pt x="327233" y="438945"/>
                        </a:cubicBezTo>
                        <a:cubicBezTo>
                          <a:pt x="342380" y="424209"/>
                          <a:pt x="354235" y="406839"/>
                          <a:pt x="362879" y="386835"/>
                        </a:cubicBezTo>
                        <a:cubicBezTo>
                          <a:pt x="371523" y="366912"/>
                          <a:pt x="375885" y="345015"/>
                          <a:pt x="375885" y="321388"/>
                        </a:cubicBezTo>
                        <a:cubicBezTo>
                          <a:pt x="375885" y="297762"/>
                          <a:pt x="371523" y="276275"/>
                          <a:pt x="362714" y="256353"/>
                        </a:cubicBezTo>
                        <a:cubicBezTo>
                          <a:pt x="353905" y="236431"/>
                          <a:pt x="342051" y="219061"/>
                          <a:pt x="327068" y="204490"/>
                        </a:cubicBezTo>
                        <a:cubicBezTo>
                          <a:pt x="312085" y="189836"/>
                          <a:pt x="294469" y="178393"/>
                          <a:pt x="274382" y="169996"/>
                        </a:cubicBezTo>
                        <a:cubicBezTo>
                          <a:pt x="254295" y="161600"/>
                          <a:pt x="232808" y="157401"/>
                          <a:pt x="209923" y="157401"/>
                        </a:cubicBezTo>
                        <a:cubicBezTo>
                          <a:pt x="187037" y="157401"/>
                          <a:pt x="165469" y="161600"/>
                          <a:pt x="145217" y="169996"/>
                        </a:cubicBezTo>
                        <a:cubicBezTo>
                          <a:pt x="124966" y="178393"/>
                          <a:pt x="107431" y="189919"/>
                          <a:pt x="92531" y="204490"/>
                        </a:cubicBezTo>
                        <a:cubicBezTo>
                          <a:pt x="77630" y="219143"/>
                          <a:pt x="65858" y="236431"/>
                          <a:pt x="57214" y="256353"/>
                        </a:cubicBezTo>
                        <a:cubicBezTo>
                          <a:pt x="48570" y="276357"/>
                          <a:pt x="44207" y="298008"/>
                          <a:pt x="44207" y="321388"/>
                        </a:cubicBezTo>
                        <a:close/>
                        <a:moveTo>
                          <a:pt x="314061" y="82"/>
                        </a:moveTo>
                        <a:lnTo>
                          <a:pt x="336206" y="15312"/>
                        </a:lnTo>
                        <a:cubicBezTo>
                          <a:pt x="324269" y="35646"/>
                          <a:pt x="311591" y="50381"/>
                          <a:pt x="298255" y="59355"/>
                        </a:cubicBezTo>
                        <a:cubicBezTo>
                          <a:pt x="284919" y="68410"/>
                          <a:pt x="270595" y="72938"/>
                          <a:pt x="255365" y="72938"/>
                        </a:cubicBezTo>
                        <a:cubicBezTo>
                          <a:pt x="244663" y="72938"/>
                          <a:pt x="234455" y="71374"/>
                          <a:pt x="224659" y="68328"/>
                        </a:cubicBezTo>
                        <a:cubicBezTo>
                          <a:pt x="214862" y="65282"/>
                          <a:pt x="205478" y="61907"/>
                          <a:pt x="196587" y="58202"/>
                        </a:cubicBezTo>
                        <a:cubicBezTo>
                          <a:pt x="187696" y="54498"/>
                          <a:pt x="179217" y="51122"/>
                          <a:pt x="171231" y="48076"/>
                        </a:cubicBezTo>
                        <a:cubicBezTo>
                          <a:pt x="163246" y="45031"/>
                          <a:pt x="155508" y="43466"/>
                          <a:pt x="148181" y="43466"/>
                        </a:cubicBezTo>
                        <a:cubicBezTo>
                          <a:pt x="140854" y="43466"/>
                          <a:pt x="134268" y="45278"/>
                          <a:pt x="127765" y="48817"/>
                        </a:cubicBezTo>
                        <a:cubicBezTo>
                          <a:pt x="121261" y="52357"/>
                          <a:pt x="114840" y="59108"/>
                          <a:pt x="108501" y="69069"/>
                        </a:cubicBezTo>
                        <a:lnTo>
                          <a:pt x="86768" y="53839"/>
                        </a:lnTo>
                        <a:cubicBezTo>
                          <a:pt x="94424" y="40585"/>
                          <a:pt x="103644" y="30295"/>
                          <a:pt x="114429" y="22968"/>
                        </a:cubicBezTo>
                        <a:cubicBezTo>
                          <a:pt x="125213" y="15559"/>
                          <a:pt x="137479" y="11937"/>
                          <a:pt x="151227" y="11937"/>
                        </a:cubicBezTo>
                        <a:cubicBezTo>
                          <a:pt x="157319" y="11937"/>
                          <a:pt x="163575" y="12678"/>
                          <a:pt x="169914" y="14242"/>
                        </a:cubicBezTo>
                        <a:cubicBezTo>
                          <a:pt x="177570" y="15806"/>
                          <a:pt x="185061" y="18029"/>
                          <a:pt x="192388" y="21075"/>
                        </a:cubicBezTo>
                        <a:cubicBezTo>
                          <a:pt x="199797" y="24121"/>
                          <a:pt x="207042" y="27084"/>
                          <a:pt x="214121" y="29883"/>
                        </a:cubicBezTo>
                        <a:cubicBezTo>
                          <a:pt x="221201" y="32682"/>
                          <a:pt x="228281" y="35152"/>
                          <a:pt x="235114" y="37292"/>
                        </a:cubicBezTo>
                        <a:cubicBezTo>
                          <a:pt x="241947" y="39433"/>
                          <a:pt x="248862" y="40503"/>
                          <a:pt x="255694" y="40503"/>
                        </a:cubicBezTo>
                        <a:cubicBezTo>
                          <a:pt x="265326" y="40503"/>
                          <a:pt x="275123" y="37539"/>
                          <a:pt x="284919" y="31694"/>
                        </a:cubicBezTo>
                        <a:cubicBezTo>
                          <a:pt x="294715" y="25849"/>
                          <a:pt x="304429" y="15312"/>
                          <a:pt x="314143" y="0"/>
                        </a:cubicBezTo>
                        <a:close/>
                      </a:path>
                    </a:pathLst>
                  </a:custGeom>
                  <a:solidFill>
                    <a:srgbClr val="1D1D1B"/>
                  </a:solidFill>
                  <a:ln w="8232" cap="flat">
                    <a:noFill/>
                    <a:prstDash val="solid"/>
                    <a:miter/>
                  </a:ln>
                </p:spPr>
                <p:txBody>
                  <a:bodyPr rtlCol="0" anchor="ctr"/>
                  <a:lstStyle/>
                  <a:p>
                    <a:endParaRPr lang="en-US"/>
                  </a:p>
                </p:txBody>
              </p:sp>
              <p:sp>
                <p:nvSpPr>
                  <p:cNvPr id="161" name="Forma Livre: Forma 160">
                    <a:extLst>
                      <a:ext uri="{FF2B5EF4-FFF2-40B4-BE49-F238E27FC236}">
                        <a16:creationId xmlns:a16="http://schemas.microsoft.com/office/drawing/2014/main" id="{14E15A99-1F88-E2F4-6F50-43F796EC8E75}"/>
                      </a:ext>
                    </a:extLst>
                  </p:cNvPr>
                  <p:cNvSpPr/>
                  <p:nvPr/>
                </p:nvSpPr>
                <p:spPr>
                  <a:xfrm>
                    <a:off x="3973390" y="5041116"/>
                    <a:ext cx="452693" cy="559640"/>
                  </a:xfrm>
                  <a:custGeom>
                    <a:avLst/>
                    <a:gdLst>
                      <a:gd name="connsiteX0" fmla="*/ 223753 w 452693"/>
                      <a:gd name="connsiteY0" fmla="*/ 559640 h 559640"/>
                      <a:gd name="connsiteX1" fmla="*/ 135421 w 452693"/>
                      <a:gd name="connsiteY1" fmla="*/ 542435 h 559640"/>
                      <a:gd name="connsiteX2" fmla="*/ 64459 w 452693"/>
                      <a:gd name="connsiteY2" fmla="*/ 495429 h 559640"/>
                      <a:gd name="connsiteX3" fmla="*/ 17205 w 452693"/>
                      <a:gd name="connsiteY3" fmla="*/ 425207 h 559640"/>
                      <a:gd name="connsiteX4" fmla="*/ 0 w 452693"/>
                      <a:gd name="connsiteY4" fmla="*/ 338439 h 559640"/>
                      <a:gd name="connsiteX5" fmla="*/ 17041 w 452693"/>
                      <a:gd name="connsiteY5" fmla="*/ 252165 h 559640"/>
                      <a:gd name="connsiteX6" fmla="*/ 64376 w 452693"/>
                      <a:gd name="connsiteY6" fmla="*/ 181861 h 559640"/>
                      <a:gd name="connsiteX7" fmla="*/ 135503 w 452693"/>
                      <a:gd name="connsiteY7" fmla="*/ 134937 h 559640"/>
                      <a:gd name="connsiteX8" fmla="*/ 223918 w 452693"/>
                      <a:gd name="connsiteY8" fmla="*/ 117732 h 559640"/>
                      <a:gd name="connsiteX9" fmla="*/ 281873 w 452693"/>
                      <a:gd name="connsiteY9" fmla="*/ 125223 h 559640"/>
                      <a:gd name="connsiteX10" fmla="*/ 332666 w 452693"/>
                      <a:gd name="connsiteY10" fmla="*/ 145639 h 559640"/>
                      <a:gd name="connsiteX11" fmla="*/ 375309 w 452693"/>
                      <a:gd name="connsiteY11" fmla="*/ 176593 h 559640"/>
                      <a:gd name="connsiteX12" fmla="*/ 377532 w 452693"/>
                      <a:gd name="connsiteY12" fmla="*/ 178733 h 559640"/>
                      <a:gd name="connsiteX13" fmla="*/ 379014 w 452693"/>
                      <a:gd name="connsiteY13" fmla="*/ 144569 h 559640"/>
                      <a:gd name="connsiteX14" fmla="*/ 396384 w 452693"/>
                      <a:gd name="connsiteY14" fmla="*/ 127940 h 559640"/>
                      <a:gd name="connsiteX15" fmla="*/ 435323 w 452693"/>
                      <a:gd name="connsiteY15" fmla="*/ 127940 h 559640"/>
                      <a:gd name="connsiteX16" fmla="*/ 452693 w 452693"/>
                      <a:gd name="connsiteY16" fmla="*/ 145310 h 559640"/>
                      <a:gd name="connsiteX17" fmla="*/ 452693 w 452693"/>
                      <a:gd name="connsiteY17" fmla="*/ 531815 h 559640"/>
                      <a:gd name="connsiteX18" fmla="*/ 435323 w 452693"/>
                      <a:gd name="connsiteY18" fmla="*/ 549185 h 559640"/>
                      <a:gd name="connsiteX19" fmla="*/ 396384 w 452693"/>
                      <a:gd name="connsiteY19" fmla="*/ 549185 h 559640"/>
                      <a:gd name="connsiteX20" fmla="*/ 379014 w 452693"/>
                      <a:gd name="connsiteY20" fmla="*/ 532556 h 559640"/>
                      <a:gd name="connsiteX21" fmla="*/ 377532 w 452693"/>
                      <a:gd name="connsiteY21" fmla="*/ 498475 h 559640"/>
                      <a:gd name="connsiteX22" fmla="*/ 374980 w 452693"/>
                      <a:gd name="connsiteY22" fmla="*/ 500862 h 559640"/>
                      <a:gd name="connsiteX23" fmla="*/ 332337 w 452693"/>
                      <a:gd name="connsiteY23" fmla="*/ 531569 h 559640"/>
                      <a:gd name="connsiteX24" fmla="*/ 281544 w 452693"/>
                      <a:gd name="connsiteY24" fmla="*/ 551984 h 559640"/>
                      <a:gd name="connsiteX25" fmla="*/ 223918 w 452693"/>
                      <a:gd name="connsiteY25" fmla="*/ 559476 h 559640"/>
                      <a:gd name="connsiteX26" fmla="*/ 223753 w 452693"/>
                      <a:gd name="connsiteY26" fmla="*/ 152554 h 559640"/>
                      <a:gd name="connsiteX27" fmla="*/ 148839 w 452693"/>
                      <a:gd name="connsiteY27" fmla="*/ 167043 h 559640"/>
                      <a:gd name="connsiteX28" fmla="*/ 88662 w 452693"/>
                      <a:gd name="connsiteY28" fmla="*/ 206723 h 559640"/>
                      <a:gd name="connsiteX29" fmla="*/ 48982 w 452693"/>
                      <a:gd name="connsiteY29" fmla="*/ 265748 h 559640"/>
                      <a:gd name="connsiteX30" fmla="*/ 34658 w 452693"/>
                      <a:gd name="connsiteY30" fmla="*/ 338604 h 559640"/>
                      <a:gd name="connsiteX31" fmla="*/ 49147 w 452693"/>
                      <a:gd name="connsiteY31" fmla="*/ 411707 h 559640"/>
                      <a:gd name="connsiteX32" fmla="*/ 88908 w 452693"/>
                      <a:gd name="connsiteY32" fmla="*/ 470897 h 559640"/>
                      <a:gd name="connsiteX33" fmla="*/ 148839 w 452693"/>
                      <a:gd name="connsiteY33" fmla="*/ 510494 h 559640"/>
                      <a:gd name="connsiteX34" fmla="*/ 223753 w 452693"/>
                      <a:gd name="connsiteY34" fmla="*/ 524982 h 559640"/>
                      <a:gd name="connsiteX35" fmla="*/ 272241 w 452693"/>
                      <a:gd name="connsiteY35" fmla="*/ 518726 h 559640"/>
                      <a:gd name="connsiteX36" fmla="*/ 315378 w 452693"/>
                      <a:gd name="connsiteY36" fmla="*/ 501356 h 559640"/>
                      <a:gd name="connsiteX37" fmla="*/ 351271 w 452693"/>
                      <a:gd name="conn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ame="connsiteX41" fmla="*/ 412849 w 452693"/>
                      <a:gd name="connsiteY41" fmla="*/ 514692 h 559640"/>
                      <a:gd name="connsiteX42" fmla="*/ 417788 w 452693"/>
                      <a:gd name="connsiteY42" fmla="*/ 514692 h 559640"/>
                      <a:gd name="connsiteX43" fmla="*/ 417788 w 452693"/>
                      <a:gd name="connsiteY43" fmla="*/ 162845 h 559640"/>
                      <a:gd name="connsiteX44" fmla="*/ 412849 w 452693"/>
                      <a:gd name="connsiteY44" fmla="*/ 162845 h 559640"/>
                      <a:gd name="connsiteX45" fmla="*/ 410132 w 452693"/>
                      <a:gd name="connsiteY45" fmla="*/ 225575 h 559640"/>
                      <a:gd name="connsiteX46" fmla="*/ 397289 w 452693"/>
                      <a:gd name="connsiteY46" fmla="*/ 241545 h 559640"/>
                      <a:gd name="connsiteX47" fmla="*/ 378191 w 452693"/>
                      <a:gd name="connsiteY47" fmla="*/ 234136 h 559640"/>
                      <a:gd name="connsiteX48" fmla="*/ 351354 w 452693"/>
                      <a:gd name="connsiteY48" fmla="*/ 201866 h 559640"/>
                      <a:gd name="connsiteX49" fmla="*/ 315790 w 452693"/>
                      <a:gd name="connsiteY49" fmla="*/ 176016 h 559640"/>
                      <a:gd name="connsiteX50" fmla="*/ 272653 w 452693"/>
                      <a:gd name="connsiteY50" fmla="*/ 158646 h 559640"/>
                      <a:gd name="connsiteX51" fmla="*/ 223836 w 452693"/>
                      <a:gd name="connsiteY51" fmla="*/ 152390 h 559640"/>
                      <a:gd name="connsiteX52" fmla="*/ 227211 w 452693"/>
                      <a:gd name="connsiteY52" fmla="*/ 520372 h 559640"/>
                      <a:gd name="connsiteX53" fmla="*/ 156001 w 452693"/>
                      <a:gd name="connsiteY53" fmla="*/ 506460 h 559640"/>
                      <a:gd name="connsiteX54" fmla="*/ 97882 w 452693"/>
                      <a:gd name="connsiteY54" fmla="*/ 468344 h 559640"/>
                      <a:gd name="connsiteX55" fmla="*/ 58531 w 452693"/>
                      <a:gd name="connsiteY55" fmla="*/ 410718 h 559640"/>
                      <a:gd name="connsiteX56" fmla="*/ 44125 w 452693"/>
                      <a:gd name="connsiteY56" fmla="*/ 338604 h 559640"/>
                      <a:gd name="connsiteX57" fmla="*/ 58531 w 452693"/>
                      <a:gd name="connsiteY57" fmla="*/ 266653 h 559640"/>
                      <a:gd name="connsiteX58" fmla="*/ 97553 w 452693"/>
                      <a:gd name="connsiteY58" fmla="*/ 209275 h 559640"/>
                      <a:gd name="connsiteX59" fmla="*/ 155755 w 452693"/>
                      <a:gd name="connsiteY59" fmla="*/ 171077 h 559640"/>
                      <a:gd name="connsiteX60" fmla="*/ 227128 w 452693"/>
                      <a:gd name="connsiteY60" fmla="*/ 157165 h 559640"/>
                      <a:gd name="connsiteX61" fmla="*/ 298338 w 452693"/>
                      <a:gd name="connsiteY61" fmla="*/ 171077 h 559640"/>
                      <a:gd name="connsiteX62" fmla="*/ 356458 w 452693"/>
                      <a:gd name="connsiteY62" fmla="*/ 209192 h 559640"/>
                      <a:gd name="connsiteX63" fmla="*/ 395890 w 452693"/>
                      <a:gd name="connsiteY63" fmla="*/ 266572 h 559640"/>
                      <a:gd name="connsiteX64" fmla="*/ 410544 w 452693"/>
                      <a:gd name="connsiteY64" fmla="*/ 338604 h 559640"/>
                      <a:gd name="connsiteX65" fmla="*/ 396137 w 452693"/>
                      <a:gd name="connsiteY65" fmla="*/ 410966 h 559640"/>
                      <a:gd name="connsiteX66" fmla="*/ 356622 w 452693"/>
                      <a:gd name="connsiteY66" fmla="*/ 468591 h 559640"/>
                      <a:gd name="connsiteX67" fmla="*/ 298255 w 452693"/>
                      <a:gd name="connsiteY67" fmla="*/ 506789 h 559640"/>
                      <a:gd name="connsiteX68" fmla="*/ 227128 w 452693"/>
                      <a:gd name="connsiteY68" fmla="*/ 520455 h 559640"/>
                      <a:gd name="connsiteX69" fmla="*/ 227211 w 452693"/>
                      <a:gd name="connsiteY69" fmla="*/ 191822 h 559640"/>
                      <a:gd name="connsiteX70" fmla="*/ 169173 w 452693"/>
                      <a:gd name="connsiteY70" fmla="*/ 203101 h 559640"/>
                      <a:gd name="connsiteX71" fmla="*/ 122002 w 452693"/>
                      <a:gd name="connsiteY71" fmla="*/ 233972 h 559640"/>
                      <a:gd name="connsiteX72" fmla="*/ 90473 w 452693"/>
                      <a:gd name="connsiteY72" fmla="*/ 280402 h 559640"/>
                      <a:gd name="connsiteX73" fmla="*/ 78947 w 452693"/>
                      <a:gd name="connsiteY73" fmla="*/ 338604 h 559640"/>
                      <a:gd name="connsiteX74" fmla="*/ 90473 w 452693"/>
                      <a:gd name="connsiteY74" fmla="*/ 396971 h 559640"/>
                      <a:gd name="connsiteX75" fmla="*/ 122167 w 452693"/>
                      <a:gd name="connsiteY75" fmla="*/ 443483 h 559640"/>
                      <a:gd name="connsiteX76" fmla="*/ 169420 w 452693"/>
                      <a:gd name="connsiteY76" fmla="*/ 474437 h 559640"/>
                      <a:gd name="connsiteX77" fmla="*/ 227211 w 452693"/>
                      <a:gd name="connsiteY77" fmla="*/ 485715 h 559640"/>
                      <a:gd name="connsiteX78" fmla="*/ 285084 w 452693"/>
                      <a:gd name="connsiteY78" fmla="*/ 474601 h 559640"/>
                      <a:gd name="connsiteX79" fmla="*/ 332419 w 452693"/>
                      <a:gd name="connsiteY79" fmla="*/ 443647 h 559640"/>
                      <a:gd name="connsiteX80" fmla="*/ 364278 w 452693"/>
                      <a:gd name="connsiteY80" fmla="*/ 397135 h 559640"/>
                      <a:gd name="connsiteX81" fmla="*/ 375803 w 452693"/>
                      <a:gd name="connsiteY81" fmla="*/ 338604 h 559640"/>
                      <a:gd name="connsiteX82" fmla="*/ 364114 w 452693"/>
                      <a:gd name="connsiteY82" fmla="*/ 280566 h 559640"/>
                      <a:gd name="connsiteX83" fmla="*/ 332172 w 452693"/>
                      <a:gd name="connsiteY83" fmla="*/ 234136 h 559640"/>
                      <a:gd name="connsiteX84" fmla="*/ 284919 w 452693"/>
                      <a:gd name="connsiteY84" fmla="*/ 203183 h 559640"/>
                      <a:gd name="connsiteX85" fmla="*/ 227128 w 452693"/>
                      <a:gd name="connsiteY85" fmla="*/ 191905 h 559640"/>
                      <a:gd name="connsiteX86" fmla="*/ 272571 w 452693"/>
                      <a:gd name="connsiteY86" fmla="*/ 107524 h 559640"/>
                      <a:gd name="connsiteX87" fmla="*/ 236678 w 452693"/>
                      <a:gd name="connsiteY87" fmla="*/ 102173 h 559640"/>
                      <a:gd name="connsiteX88" fmla="*/ 207124 w 452693"/>
                      <a:gd name="connsiteY88" fmla="*/ 91553 h 559640"/>
                      <a:gd name="connsiteX89" fmla="*/ 182180 w 452693"/>
                      <a:gd name="connsiteY89" fmla="*/ 81592 h 559640"/>
                      <a:gd name="connsiteX90" fmla="*/ 153203 w 452693"/>
                      <a:gd name="connsiteY90" fmla="*/ 81345 h 559640"/>
                      <a:gd name="connsiteX91" fmla="*/ 140196 w 452693"/>
                      <a:gd name="connsiteY91" fmla="*/ 95752 h 559640"/>
                      <a:gd name="connsiteX92" fmla="*/ 128917 w 452693"/>
                      <a:gd name="connsiteY92" fmla="*/ 103408 h 559640"/>
                      <a:gd name="connsiteX93" fmla="*/ 115581 w 452693"/>
                      <a:gd name="connsiteY93" fmla="*/ 100609 h 559640"/>
                      <a:gd name="connsiteX94" fmla="*/ 93848 w 452693"/>
                      <a:gd name="connsiteY94" fmla="*/ 85379 h 559640"/>
                      <a:gd name="connsiteX95" fmla="*/ 88744 w 452693"/>
                      <a:gd name="connsiteY95" fmla="*/ 62493 h 559640"/>
                      <a:gd name="connsiteX96" fmla="*/ 121673 w 452693"/>
                      <a:gd name="connsiteY96" fmla="*/ 25942 h 559640"/>
                      <a:gd name="connsiteX97" fmla="*/ 191071 w 452693"/>
                      <a:gd name="connsiteY97" fmla="*/ 14664 h 559640"/>
                      <a:gd name="connsiteX98" fmla="*/ 216180 w 452693"/>
                      <a:gd name="connsiteY98" fmla="*/ 22402 h 559640"/>
                      <a:gd name="connsiteX99" fmla="*/ 237666 w 452693"/>
                      <a:gd name="connsiteY99" fmla="*/ 31046 h 559640"/>
                      <a:gd name="connsiteX100" fmla="*/ 257506 w 452693"/>
                      <a:gd name="connsiteY100" fmla="*/ 38043 h 559640"/>
                      <a:gd name="connsiteX101" fmla="*/ 293234 w 452693"/>
                      <a:gd name="connsiteY101" fmla="*/ 34174 h 559640"/>
                      <a:gd name="connsiteX102" fmla="*/ 316696 w 452693"/>
                      <a:gd name="connsiteY102" fmla="*/ 8078 h 559640"/>
                      <a:gd name="connsiteX103" fmla="*/ 327891 w 452693"/>
                      <a:gd name="connsiteY103" fmla="*/ 340 h 559640"/>
                      <a:gd name="connsiteX104" fmla="*/ 341228 w 452693"/>
                      <a:gd name="connsiteY104" fmla="*/ 3056 h 559640"/>
                      <a:gd name="connsiteX105" fmla="*/ 363373 w 452693"/>
                      <a:gd name="connsiteY105" fmla="*/ 18286 h 559640"/>
                      <a:gd name="connsiteX106" fmla="*/ 368476 w 452693"/>
                      <a:gd name="connsiteY106" fmla="*/ 41419 h 559640"/>
                      <a:gd name="connsiteX107" fmla="*/ 325257 w 452693"/>
                      <a:gd name="connsiteY107" fmla="*/ 91059 h 559640"/>
                      <a:gd name="connsiteX108" fmla="*/ 272571 w 452693"/>
                      <a:gd name="connsiteY108" fmla="*/ 107606 h 5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52693" h="559640">
                        <a:moveTo>
                          <a:pt x="223753" y="559640"/>
                        </a:moveTo>
                        <a:cubicBezTo>
                          <a:pt x="192306" y="559640"/>
                          <a:pt x="162587" y="553878"/>
                          <a:pt x="135421" y="542435"/>
                        </a:cubicBezTo>
                        <a:cubicBezTo>
                          <a:pt x="108254" y="531075"/>
                          <a:pt x="84381" y="515268"/>
                          <a:pt x="64459" y="495429"/>
                        </a:cubicBezTo>
                        <a:cubicBezTo>
                          <a:pt x="44454" y="475589"/>
                          <a:pt x="28566" y="451962"/>
                          <a:pt x="17205" y="425207"/>
                        </a:cubicBezTo>
                        <a:cubicBezTo>
                          <a:pt x="5762" y="398370"/>
                          <a:pt x="0" y="369145"/>
                          <a:pt x="0" y="338439"/>
                        </a:cubicBezTo>
                        <a:cubicBezTo>
                          <a:pt x="0" y="307733"/>
                          <a:pt x="5680" y="279002"/>
                          <a:pt x="17041" y="252165"/>
                        </a:cubicBezTo>
                        <a:cubicBezTo>
                          <a:pt x="28319" y="225328"/>
                          <a:pt x="44207" y="201701"/>
                          <a:pt x="64376" y="181861"/>
                        </a:cubicBezTo>
                        <a:cubicBezTo>
                          <a:pt x="84463" y="162104"/>
                          <a:pt x="108337" y="146298"/>
                          <a:pt x="135503" y="134937"/>
                        </a:cubicBezTo>
                        <a:cubicBezTo>
                          <a:pt x="162752" y="123494"/>
                          <a:pt x="192471" y="117732"/>
                          <a:pt x="223918" y="117732"/>
                        </a:cubicBezTo>
                        <a:cubicBezTo>
                          <a:pt x="244169" y="117732"/>
                          <a:pt x="263680" y="120284"/>
                          <a:pt x="281873" y="125223"/>
                        </a:cubicBezTo>
                        <a:cubicBezTo>
                          <a:pt x="299902" y="130163"/>
                          <a:pt x="317025" y="136995"/>
                          <a:pt x="332666" y="145639"/>
                        </a:cubicBezTo>
                        <a:cubicBezTo>
                          <a:pt x="348307" y="154283"/>
                          <a:pt x="362714" y="164738"/>
                          <a:pt x="375309" y="176593"/>
                        </a:cubicBezTo>
                        <a:cubicBezTo>
                          <a:pt x="376051" y="177333"/>
                          <a:pt x="376791" y="178074"/>
                          <a:pt x="377532" y="178733"/>
                        </a:cubicBezTo>
                        <a:lnTo>
                          <a:pt x="379014" y="144569"/>
                        </a:lnTo>
                        <a:cubicBezTo>
                          <a:pt x="379426" y="135267"/>
                          <a:pt x="387082" y="127940"/>
                          <a:pt x="396384" y="127940"/>
                        </a:cubicBezTo>
                        <a:lnTo>
                          <a:pt x="435323" y="127940"/>
                        </a:lnTo>
                        <a:cubicBezTo>
                          <a:pt x="444872" y="127940"/>
                          <a:pt x="452693" y="135678"/>
                          <a:pt x="452693" y="145310"/>
                        </a:cubicBezTo>
                        <a:lnTo>
                          <a:pt x="452693" y="531815"/>
                        </a:lnTo>
                        <a:cubicBezTo>
                          <a:pt x="452693" y="541365"/>
                          <a:pt x="444955" y="549185"/>
                          <a:pt x="435323" y="549185"/>
                        </a:cubicBezTo>
                        <a:lnTo>
                          <a:pt x="396384" y="549185"/>
                        </a:lnTo>
                        <a:cubicBezTo>
                          <a:pt x="387082" y="549185"/>
                          <a:pt x="379426" y="541859"/>
                          <a:pt x="379014" y="532556"/>
                        </a:cubicBezTo>
                        <a:lnTo>
                          <a:pt x="377532" y="498475"/>
                        </a:lnTo>
                        <a:cubicBezTo>
                          <a:pt x="376709" y="499298"/>
                          <a:pt x="375803" y="500121"/>
                          <a:pt x="374980" y="500862"/>
                        </a:cubicBezTo>
                        <a:cubicBezTo>
                          <a:pt x="362302" y="512552"/>
                          <a:pt x="347978" y="522842"/>
                          <a:pt x="332337" y="531569"/>
                        </a:cubicBezTo>
                        <a:cubicBezTo>
                          <a:pt x="316696" y="540212"/>
                          <a:pt x="299572" y="547127"/>
                          <a:pt x="281544" y="551984"/>
                        </a:cubicBezTo>
                        <a:cubicBezTo>
                          <a:pt x="263351" y="556924"/>
                          <a:pt x="243922" y="559476"/>
                          <a:pt x="223918" y="559476"/>
                        </a:cubicBezTo>
                        <a:close/>
                        <a:moveTo>
                          <a:pt x="223753" y="152554"/>
                        </a:moveTo>
                        <a:cubicBezTo>
                          <a:pt x="196998" y="152554"/>
                          <a:pt x="171725" y="157412"/>
                          <a:pt x="148839" y="167043"/>
                        </a:cubicBezTo>
                        <a:cubicBezTo>
                          <a:pt x="125789" y="176675"/>
                          <a:pt x="105538" y="190011"/>
                          <a:pt x="88662" y="206723"/>
                        </a:cubicBezTo>
                        <a:cubicBezTo>
                          <a:pt x="71785" y="223352"/>
                          <a:pt x="58449" y="243192"/>
                          <a:pt x="48982" y="265748"/>
                        </a:cubicBezTo>
                        <a:cubicBezTo>
                          <a:pt x="39515" y="288304"/>
                          <a:pt x="34658" y="312755"/>
                          <a:pt x="34658" y="338604"/>
                        </a:cubicBezTo>
                        <a:cubicBezTo>
                          <a:pt x="34658" y="364453"/>
                          <a:pt x="39515" y="389232"/>
                          <a:pt x="49147" y="411707"/>
                        </a:cubicBezTo>
                        <a:cubicBezTo>
                          <a:pt x="58778" y="434345"/>
                          <a:pt x="72115" y="454185"/>
                          <a:pt x="88908" y="470897"/>
                        </a:cubicBezTo>
                        <a:cubicBezTo>
                          <a:pt x="105702" y="487526"/>
                          <a:pt x="125872" y="500862"/>
                          <a:pt x="148839" y="510494"/>
                        </a:cubicBezTo>
                        <a:cubicBezTo>
                          <a:pt x="171808" y="520126"/>
                          <a:pt x="196998" y="524982"/>
                          <a:pt x="223753" y="524982"/>
                        </a:cubicBezTo>
                        <a:cubicBezTo>
                          <a:pt x="240712" y="524982"/>
                          <a:pt x="257012" y="522842"/>
                          <a:pt x="272241" y="518726"/>
                        </a:cubicBezTo>
                        <a:cubicBezTo>
                          <a:pt x="287635" y="514528"/>
                          <a:pt x="302124" y="508683"/>
                          <a:pt x="315378" y="501356"/>
                        </a:cubicBezTo>
                        <a:cubicBezTo>
                          <a:pt x="328633" y="494029"/>
                          <a:pt x="340651" y="485385"/>
                          <a:pt x="351271" y="475589"/>
                        </a:cubicBezTo>
                        <a:cubicBezTo>
                          <a:pt x="361808" y="465875"/>
                          <a:pt x="370864" y="455090"/>
                          <a:pt x="378191" y="443647"/>
                        </a:cubicBezTo>
                        <a:cubicBezTo>
                          <a:pt x="382307" y="437309"/>
                          <a:pt x="390045" y="434263"/>
                          <a:pt x="397289" y="436239"/>
                        </a:cubicBezTo>
                        <a:cubicBezTo>
                          <a:pt x="404616" y="438214"/>
                          <a:pt x="409803" y="444718"/>
                          <a:pt x="410132" y="452292"/>
                        </a:cubicBezTo>
                        <a:lnTo>
                          <a:pt x="412849" y="514692"/>
                        </a:lnTo>
                        <a:lnTo>
                          <a:pt x="417788" y="514692"/>
                        </a:lnTo>
                        <a:lnTo>
                          <a:pt x="417788" y="162845"/>
                        </a:lnTo>
                        <a:lnTo>
                          <a:pt x="412849" y="162845"/>
                        </a:lnTo>
                        <a:lnTo>
                          <a:pt x="410132" y="225575"/>
                        </a:lnTo>
                        <a:cubicBezTo>
                          <a:pt x="409803" y="233148"/>
                          <a:pt x="404616" y="239652"/>
                          <a:pt x="397289" y="241545"/>
                        </a:cubicBezTo>
                        <a:cubicBezTo>
                          <a:pt x="389963" y="243521"/>
                          <a:pt x="382225" y="240557"/>
                          <a:pt x="378191" y="234136"/>
                        </a:cubicBezTo>
                        <a:cubicBezTo>
                          <a:pt x="370864" y="222693"/>
                          <a:pt x="361808" y="211827"/>
                          <a:pt x="351354" y="201866"/>
                        </a:cubicBezTo>
                        <a:cubicBezTo>
                          <a:pt x="340899" y="191987"/>
                          <a:pt x="328879" y="183261"/>
                          <a:pt x="315790" y="176016"/>
                        </a:cubicBezTo>
                        <a:cubicBezTo>
                          <a:pt x="302618" y="168690"/>
                          <a:pt x="288048" y="162845"/>
                          <a:pt x="272653" y="158646"/>
                        </a:cubicBezTo>
                        <a:cubicBezTo>
                          <a:pt x="257423" y="154530"/>
                          <a:pt x="240959" y="152390"/>
                          <a:pt x="223836" y="152390"/>
                        </a:cubicBezTo>
                        <a:close/>
                        <a:moveTo>
                          <a:pt x="227211" y="520372"/>
                        </a:moveTo>
                        <a:cubicBezTo>
                          <a:pt x="202102" y="520372"/>
                          <a:pt x="178146" y="515680"/>
                          <a:pt x="156001" y="506460"/>
                        </a:cubicBezTo>
                        <a:cubicBezTo>
                          <a:pt x="133939" y="497240"/>
                          <a:pt x="114429" y="484397"/>
                          <a:pt x="97882" y="468344"/>
                        </a:cubicBezTo>
                        <a:cubicBezTo>
                          <a:pt x="81335" y="452209"/>
                          <a:pt x="68081" y="432781"/>
                          <a:pt x="58531" y="410718"/>
                        </a:cubicBezTo>
                        <a:cubicBezTo>
                          <a:pt x="48982" y="388574"/>
                          <a:pt x="44125" y="364289"/>
                          <a:pt x="44125" y="338604"/>
                        </a:cubicBezTo>
                        <a:cubicBezTo>
                          <a:pt x="44125" y="312919"/>
                          <a:pt x="48982" y="288716"/>
                          <a:pt x="58531" y="266653"/>
                        </a:cubicBezTo>
                        <a:cubicBezTo>
                          <a:pt x="67999" y="244756"/>
                          <a:pt x="81170" y="225410"/>
                          <a:pt x="97553" y="209275"/>
                        </a:cubicBezTo>
                        <a:cubicBezTo>
                          <a:pt x="113935" y="193140"/>
                          <a:pt x="133528" y="180297"/>
                          <a:pt x="155755" y="171077"/>
                        </a:cubicBezTo>
                        <a:cubicBezTo>
                          <a:pt x="177982" y="161857"/>
                          <a:pt x="202020" y="157165"/>
                          <a:pt x="227128" y="157165"/>
                        </a:cubicBezTo>
                        <a:cubicBezTo>
                          <a:pt x="252237" y="157165"/>
                          <a:pt x="276193" y="161857"/>
                          <a:pt x="298338" y="171077"/>
                        </a:cubicBezTo>
                        <a:cubicBezTo>
                          <a:pt x="320318" y="180297"/>
                          <a:pt x="339911" y="193140"/>
                          <a:pt x="356458" y="209192"/>
                        </a:cubicBezTo>
                        <a:cubicBezTo>
                          <a:pt x="373004" y="225328"/>
                          <a:pt x="386258" y="244591"/>
                          <a:pt x="395890" y="266572"/>
                        </a:cubicBezTo>
                        <a:cubicBezTo>
                          <a:pt x="405604" y="288716"/>
                          <a:pt x="410544" y="312919"/>
                          <a:pt x="410544" y="338604"/>
                        </a:cubicBezTo>
                        <a:cubicBezTo>
                          <a:pt x="410544" y="364289"/>
                          <a:pt x="405687" y="388903"/>
                          <a:pt x="396137" y="410966"/>
                        </a:cubicBezTo>
                        <a:cubicBezTo>
                          <a:pt x="386670" y="432946"/>
                          <a:pt x="373334" y="452292"/>
                          <a:pt x="356622" y="468591"/>
                        </a:cubicBezTo>
                        <a:cubicBezTo>
                          <a:pt x="339993" y="484809"/>
                          <a:pt x="320318" y="497652"/>
                          <a:pt x="298255" y="506789"/>
                        </a:cubicBezTo>
                        <a:cubicBezTo>
                          <a:pt x="276111" y="515845"/>
                          <a:pt x="252237" y="520455"/>
                          <a:pt x="227128" y="520455"/>
                        </a:cubicBezTo>
                        <a:close/>
                        <a:moveTo>
                          <a:pt x="227211" y="191822"/>
                        </a:moveTo>
                        <a:cubicBezTo>
                          <a:pt x="206712" y="191822"/>
                          <a:pt x="187202" y="195609"/>
                          <a:pt x="169173" y="203101"/>
                        </a:cubicBezTo>
                        <a:cubicBezTo>
                          <a:pt x="151144" y="210592"/>
                          <a:pt x="135256" y="220965"/>
                          <a:pt x="122002" y="233972"/>
                        </a:cubicBezTo>
                        <a:cubicBezTo>
                          <a:pt x="108831" y="246978"/>
                          <a:pt x="98211" y="262620"/>
                          <a:pt x="90473" y="280402"/>
                        </a:cubicBezTo>
                        <a:cubicBezTo>
                          <a:pt x="82817" y="298101"/>
                          <a:pt x="78947" y="317694"/>
                          <a:pt x="78947" y="338604"/>
                        </a:cubicBezTo>
                        <a:cubicBezTo>
                          <a:pt x="78947" y="359514"/>
                          <a:pt x="82817" y="379189"/>
                          <a:pt x="90473" y="396971"/>
                        </a:cubicBezTo>
                        <a:cubicBezTo>
                          <a:pt x="98211" y="414917"/>
                          <a:pt x="108831" y="430558"/>
                          <a:pt x="122167" y="443483"/>
                        </a:cubicBezTo>
                        <a:cubicBezTo>
                          <a:pt x="135503" y="456490"/>
                          <a:pt x="151391" y="466945"/>
                          <a:pt x="169420" y="474437"/>
                        </a:cubicBezTo>
                        <a:cubicBezTo>
                          <a:pt x="187284" y="481928"/>
                          <a:pt x="206712" y="485715"/>
                          <a:pt x="227211" y="485715"/>
                        </a:cubicBezTo>
                        <a:cubicBezTo>
                          <a:pt x="247709" y="485715"/>
                          <a:pt x="267220" y="482010"/>
                          <a:pt x="285084" y="474601"/>
                        </a:cubicBezTo>
                        <a:cubicBezTo>
                          <a:pt x="303030" y="467192"/>
                          <a:pt x="318919" y="456819"/>
                          <a:pt x="332419" y="443647"/>
                        </a:cubicBezTo>
                        <a:cubicBezTo>
                          <a:pt x="345838" y="430558"/>
                          <a:pt x="356622" y="414917"/>
                          <a:pt x="364278" y="397135"/>
                        </a:cubicBezTo>
                        <a:cubicBezTo>
                          <a:pt x="371934" y="379436"/>
                          <a:pt x="375803" y="359761"/>
                          <a:pt x="375803" y="338604"/>
                        </a:cubicBezTo>
                        <a:cubicBezTo>
                          <a:pt x="375803" y="317447"/>
                          <a:pt x="371852" y="298183"/>
                          <a:pt x="364114" y="280566"/>
                        </a:cubicBezTo>
                        <a:cubicBezTo>
                          <a:pt x="356293" y="262785"/>
                          <a:pt x="345509" y="247143"/>
                          <a:pt x="332172" y="234136"/>
                        </a:cubicBezTo>
                        <a:cubicBezTo>
                          <a:pt x="318836" y="221129"/>
                          <a:pt x="302948" y="210674"/>
                          <a:pt x="284919" y="203183"/>
                        </a:cubicBezTo>
                        <a:cubicBezTo>
                          <a:pt x="267055" y="195692"/>
                          <a:pt x="247627" y="191905"/>
                          <a:pt x="227128" y="191905"/>
                        </a:cubicBezTo>
                        <a:close/>
                        <a:moveTo>
                          <a:pt x="272571" y="107524"/>
                        </a:moveTo>
                        <a:cubicBezTo>
                          <a:pt x="260140" y="107524"/>
                          <a:pt x="248121" y="105713"/>
                          <a:pt x="236678" y="102173"/>
                        </a:cubicBezTo>
                        <a:cubicBezTo>
                          <a:pt x="226388" y="98962"/>
                          <a:pt x="216509" y="95422"/>
                          <a:pt x="207124" y="91553"/>
                        </a:cubicBezTo>
                        <a:cubicBezTo>
                          <a:pt x="198398" y="87931"/>
                          <a:pt x="190083" y="84638"/>
                          <a:pt x="182180" y="81592"/>
                        </a:cubicBezTo>
                        <a:cubicBezTo>
                          <a:pt x="171396" y="77476"/>
                          <a:pt x="162011" y="76488"/>
                          <a:pt x="153203" y="81345"/>
                        </a:cubicBezTo>
                        <a:cubicBezTo>
                          <a:pt x="150980" y="82580"/>
                          <a:pt x="146452" y="86038"/>
                          <a:pt x="140196" y="95752"/>
                        </a:cubicBezTo>
                        <a:cubicBezTo>
                          <a:pt x="137644" y="99703"/>
                          <a:pt x="133610" y="102502"/>
                          <a:pt x="128917" y="103408"/>
                        </a:cubicBezTo>
                        <a:cubicBezTo>
                          <a:pt x="124307" y="104313"/>
                          <a:pt x="119450" y="103325"/>
                          <a:pt x="115581" y="100609"/>
                        </a:cubicBezTo>
                        <a:lnTo>
                          <a:pt x="93848" y="85379"/>
                        </a:lnTo>
                        <a:cubicBezTo>
                          <a:pt x="86521" y="80193"/>
                          <a:pt x="84298" y="70314"/>
                          <a:pt x="88744" y="62493"/>
                        </a:cubicBezTo>
                        <a:cubicBezTo>
                          <a:pt x="97635" y="47017"/>
                          <a:pt x="108748" y="34750"/>
                          <a:pt x="121673" y="25942"/>
                        </a:cubicBezTo>
                        <a:cubicBezTo>
                          <a:pt x="141266" y="12523"/>
                          <a:pt x="165633" y="8572"/>
                          <a:pt x="191071" y="14664"/>
                        </a:cubicBezTo>
                        <a:cubicBezTo>
                          <a:pt x="199139" y="16228"/>
                          <a:pt x="207783" y="18862"/>
                          <a:pt x="216180" y="22402"/>
                        </a:cubicBezTo>
                        <a:cubicBezTo>
                          <a:pt x="223424" y="25448"/>
                          <a:pt x="230586" y="28329"/>
                          <a:pt x="237666" y="31046"/>
                        </a:cubicBezTo>
                        <a:cubicBezTo>
                          <a:pt x="244416" y="33680"/>
                          <a:pt x="251084" y="36068"/>
                          <a:pt x="257506" y="38043"/>
                        </a:cubicBezTo>
                        <a:cubicBezTo>
                          <a:pt x="269278" y="41748"/>
                          <a:pt x="280556" y="41748"/>
                          <a:pt x="293234" y="34174"/>
                        </a:cubicBezTo>
                        <a:cubicBezTo>
                          <a:pt x="298338" y="31128"/>
                          <a:pt x="306488" y="24131"/>
                          <a:pt x="316696" y="8078"/>
                        </a:cubicBezTo>
                        <a:cubicBezTo>
                          <a:pt x="319248" y="4044"/>
                          <a:pt x="323281" y="1327"/>
                          <a:pt x="327891" y="340"/>
                        </a:cubicBezTo>
                        <a:cubicBezTo>
                          <a:pt x="332501" y="-566"/>
                          <a:pt x="337359" y="340"/>
                          <a:pt x="341228" y="3056"/>
                        </a:cubicBezTo>
                        <a:lnTo>
                          <a:pt x="363373" y="18286"/>
                        </a:lnTo>
                        <a:cubicBezTo>
                          <a:pt x="370864" y="23472"/>
                          <a:pt x="373087" y="33516"/>
                          <a:pt x="368476" y="41419"/>
                        </a:cubicBezTo>
                        <a:cubicBezTo>
                          <a:pt x="355058" y="64222"/>
                          <a:pt x="340899" y="80522"/>
                          <a:pt x="325257" y="91059"/>
                        </a:cubicBezTo>
                        <a:cubicBezTo>
                          <a:pt x="309040" y="102008"/>
                          <a:pt x="291340" y="107606"/>
                          <a:pt x="272571" y="107606"/>
                        </a:cubicBezTo>
                        <a:close/>
                      </a:path>
                    </a:pathLst>
                  </a:custGeom>
                  <a:solidFill>
                    <a:srgbClr val="1D1D1B"/>
                  </a:solidFill>
                  <a:ln w="8232" cap="flat">
                    <a:noFill/>
                    <a:prstDash val="solid"/>
                    <a:miter/>
                  </a:ln>
                </p:spPr>
                <p:txBody>
                  <a:bodyPr rtlCol="0" anchor="ctr"/>
                  <a:lstStyle/>
                  <a:p>
                    <a:endParaRPr lang="en-US"/>
                  </a:p>
                </p:txBody>
              </p:sp>
            </p:grpSp>
            <p:grpSp>
              <p:nvGrpSpPr>
                <p:cNvPr id="60" name="Gráfico 23">
                  <a:extLst>
                    <a:ext uri="{FF2B5EF4-FFF2-40B4-BE49-F238E27FC236}">
                      <a16:creationId xmlns:a16="http://schemas.microsoft.com/office/drawing/2014/main" id="{84A547F0-0C74-77F7-F5E3-4E910C7AB9F2}"/>
                    </a:ext>
                  </a:extLst>
                </p:cNvPr>
                <p:cNvGrpSpPr/>
                <p:nvPr/>
              </p:nvGrpSpPr>
              <p:grpSpPr>
                <a:xfrm>
                  <a:off x="4683012" y="5159012"/>
                  <a:ext cx="452528" cy="441743"/>
                  <a:chOff x="4683012" y="5159012"/>
                  <a:chExt cx="452528" cy="441743"/>
                </a:xfrm>
                <a:solidFill>
                  <a:srgbClr val="1D1D1B"/>
                </a:solidFill>
              </p:grpSpPr>
              <p:sp>
                <p:nvSpPr>
                  <p:cNvPr id="158" name="Forma Livre: Forma 157">
                    <a:extLst>
                      <a:ext uri="{FF2B5EF4-FFF2-40B4-BE49-F238E27FC236}">
                        <a16:creationId xmlns:a16="http://schemas.microsoft.com/office/drawing/2014/main" id="{370FCB47-2CAB-DD54-6FD9-23971D0F6DE9}"/>
                      </a:ext>
                    </a:extLst>
                  </p:cNvPr>
                  <p:cNvSpPr/>
                  <p:nvPr/>
                </p:nvSpPr>
                <p:spPr>
                  <a:xfrm>
                    <a:off x="4700382" y="5176300"/>
                    <a:ext cx="418035" cy="407086"/>
                  </a:xfrm>
                  <a:custGeom>
                    <a:avLst/>
                    <a:gdLst>
                      <a:gd name="connsiteX0" fmla="*/ 0 w 418035"/>
                      <a:gd name="connsiteY0" fmla="*/ 203337 h 407086"/>
                      <a:gd name="connsiteX1" fmla="*/ 16053 w 418035"/>
                      <a:gd name="connsiteY1" fmla="*/ 123813 h 407086"/>
                      <a:gd name="connsiteX2" fmla="*/ 60343 w 418035"/>
                      <a:gd name="connsiteY2" fmla="*/ 59108 h 407086"/>
                      <a:gd name="connsiteX3" fmla="*/ 126777 w 418035"/>
                      <a:gd name="connsiteY3" fmla="*/ 15806 h 407086"/>
                      <a:gd name="connsiteX4" fmla="*/ 208853 w 418035"/>
                      <a:gd name="connsiteY4" fmla="*/ 0 h 407086"/>
                      <a:gd name="connsiteX5" fmla="*/ 291258 w 418035"/>
                      <a:gd name="connsiteY5" fmla="*/ 15806 h 407086"/>
                      <a:gd name="connsiteX6" fmla="*/ 357692 w 418035"/>
                      <a:gd name="connsiteY6" fmla="*/ 59108 h 407086"/>
                      <a:gd name="connsiteX7" fmla="*/ 401982 w 418035"/>
                      <a:gd name="connsiteY7" fmla="*/ 123813 h 407086"/>
                      <a:gd name="connsiteX8" fmla="*/ 418035 w 418035"/>
                      <a:gd name="connsiteY8" fmla="*/ 203337 h 407086"/>
                      <a:gd name="connsiteX9" fmla="*/ 401982 w 418035"/>
                      <a:gd name="connsiteY9" fmla="*/ 283272 h 407086"/>
                      <a:gd name="connsiteX10" fmla="*/ 357692 w 418035"/>
                      <a:gd name="connsiteY10" fmla="*/ 347978 h 407086"/>
                      <a:gd name="connsiteX11" fmla="*/ 291258 w 418035"/>
                      <a:gd name="connsiteY11" fmla="*/ 391280 h 407086"/>
                      <a:gd name="connsiteX12" fmla="*/ 208853 w 418035"/>
                      <a:gd name="connsiteY12" fmla="*/ 407086 h 407086"/>
                      <a:gd name="connsiteX13" fmla="*/ 126777 w 418035"/>
                      <a:gd name="connsiteY13" fmla="*/ 391280 h 407086"/>
                      <a:gd name="connsiteX14" fmla="*/ 60590 w 418035"/>
                      <a:gd name="connsiteY14" fmla="*/ 347978 h 407086"/>
                      <a:gd name="connsiteX15" fmla="*/ 16300 w 418035"/>
                      <a:gd name="connsiteY15" fmla="*/ 283272 h 407086"/>
                      <a:gd name="connsiteX16" fmla="*/ 82 w 418035"/>
                      <a:gd name="connsiteY16" fmla="*/ 203337 h 407086"/>
                      <a:gd name="connsiteX17" fmla="*/ 44290 w 418035"/>
                      <a:gd name="connsiteY17" fmla="*/ 203337 h 407086"/>
                      <a:gd name="connsiteX18" fmla="*/ 57297 w 418035"/>
                      <a:gd name="connsiteY18" fmla="*/ 268619 h 407086"/>
                      <a:gd name="connsiteX19" fmla="*/ 92613 w 418035"/>
                      <a:gd name="connsiteY19" fmla="*/ 320730 h 407086"/>
                      <a:gd name="connsiteX20" fmla="*/ 145053 w 418035"/>
                      <a:gd name="connsiteY20" fmla="*/ 355058 h 407086"/>
                      <a:gd name="connsiteX21" fmla="*/ 209512 w 418035"/>
                      <a:gd name="connsiteY21" fmla="*/ 367489 h 407086"/>
                      <a:gd name="connsiteX22" fmla="*/ 273806 w 418035"/>
                      <a:gd name="connsiteY22" fmla="*/ 355058 h 407086"/>
                      <a:gd name="connsiteX23" fmla="*/ 326081 w 418035"/>
                      <a:gd name="connsiteY23" fmla="*/ 320730 h 407086"/>
                      <a:gd name="connsiteX24" fmla="*/ 361397 w 418035"/>
                      <a:gd name="connsiteY24" fmla="*/ 268619 h 407086"/>
                      <a:gd name="connsiteX25" fmla="*/ 374404 w 418035"/>
                      <a:gd name="connsiteY25" fmla="*/ 203337 h 407086"/>
                      <a:gd name="connsiteX26" fmla="*/ 361397 w 418035"/>
                      <a:gd name="connsiteY26" fmla="*/ 138302 h 407086"/>
                      <a:gd name="connsiteX27" fmla="*/ 325916 w 418035"/>
                      <a:gd name="connsiteY27" fmla="*/ 86439 h 407086"/>
                      <a:gd name="connsiteX28" fmla="*/ 273476 w 418035"/>
                      <a:gd name="connsiteY28" fmla="*/ 51946 h 407086"/>
                      <a:gd name="connsiteX29" fmla="*/ 209182 w 418035"/>
                      <a:gd name="connsiteY29" fmla="*/ 39350 h 407086"/>
                      <a:gd name="connsiteX30" fmla="*/ 144888 w 418035"/>
                      <a:gd name="connsiteY30" fmla="*/ 51946 h 407086"/>
                      <a:gd name="connsiteX31" fmla="*/ 92613 w 418035"/>
                      <a:gd name="connsiteY31" fmla="*/ 86439 h 407086"/>
                      <a:gd name="connsiteX32" fmla="*/ 57297 w 418035"/>
                      <a:gd name="connsiteY32" fmla="*/ 138302 h 407086"/>
                      <a:gd name="connsiteX33" fmla="*/ 44290 w 418035"/>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5" h="407086">
                        <a:moveTo>
                          <a:pt x="0" y="203337"/>
                        </a:moveTo>
                        <a:cubicBezTo>
                          <a:pt x="0" y="175101"/>
                          <a:pt x="5351" y="148592"/>
                          <a:pt x="16053" y="123813"/>
                        </a:cubicBezTo>
                        <a:cubicBezTo>
                          <a:pt x="26755" y="99034"/>
                          <a:pt x="41491" y="77466"/>
                          <a:pt x="60343" y="59108"/>
                        </a:cubicBezTo>
                        <a:cubicBezTo>
                          <a:pt x="79195" y="40832"/>
                          <a:pt x="101340" y="26343"/>
                          <a:pt x="126777" y="15806"/>
                        </a:cubicBezTo>
                        <a:cubicBezTo>
                          <a:pt x="152215" y="5269"/>
                          <a:pt x="179546" y="0"/>
                          <a:pt x="208853" y="0"/>
                        </a:cubicBezTo>
                        <a:cubicBezTo>
                          <a:pt x="238160" y="0"/>
                          <a:pt x="265821" y="5269"/>
                          <a:pt x="291258" y="15806"/>
                        </a:cubicBezTo>
                        <a:cubicBezTo>
                          <a:pt x="316696" y="26343"/>
                          <a:pt x="338841"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1" y="366254"/>
                          <a:pt x="316696" y="380743"/>
                          <a:pt x="291258" y="391280"/>
                        </a:cubicBezTo>
                        <a:cubicBezTo>
                          <a:pt x="265821" y="401817"/>
                          <a:pt x="238324" y="407086"/>
                          <a:pt x="208853" y="407086"/>
                        </a:cubicBezTo>
                        <a:cubicBezTo>
                          <a:pt x="179382" y="407086"/>
                          <a:pt x="152215" y="401817"/>
                          <a:pt x="126777" y="391280"/>
                        </a:cubicBezTo>
                        <a:cubicBezTo>
                          <a:pt x="101340" y="380743"/>
                          <a:pt x="79277" y="366254"/>
                          <a:pt x="60590" y="347978"/>
                        </a:cubicBezTo>
                        <a:cubicBezTo>
                          <a:pt x="41903" y="329703"/>
                          <a:pt x="27167" y="308134"/>
                          <a:pt x="16300" y="283272"/>
                        </a:cubicBezTo>
                        <a:cubicBezTo>
                          <a:pt x="5516" y="258494"/>
                          <a:pt x="82" y="231821"/>
                          <a:pt x="82" y="203337"/>
                        </a:cubicBezTo>
                        <a:close/>
                        <a:moveTo>
                          <a:pt x="44290" y="203337"/>
                        </a:moveTo>
                        <a:cubicBezTo>
                          <a:pt x="44290" y="226717"/>
                          <a:pt x="48653" y="248450"/>
                          <a:pt x="57297" y="268619"/>
                        </a:cubicBezTo>
                        <a:cubicBezTo>
                          <a:pt x="65941" y="288706"/>
                          <a:pt x="77713" y="306076"/>
                          <a:pt x="92613" y="320730"/>
                        </a:cubicBezTo>
                        <a:cubicBezTo>
                          <a:pt x="107514" y="335383"/>
                          <a:pt x="124966" y="346826"/>
                          <a:pt x="145053" y="355058"/>
                        </a:cubicBezTo>
                        <a:cubicBezTo>
                          <a:pt x="165140" y="363373"/>
                          <a:pt x="186626" y="367489"/>
                          <a:pt x="209512" y="367489"/>
                        </a:cubicBezTo>
                        <a:cubicBezTo>
                          <a:pt x="232397" y="367489"/>
                          <a:pt x="253801" y="363373"/>
                          <a:pt x="273806" y="355058"/>
                        </a:cubicBezTo>
                        <a:cubicBezTo>
                          <a:pt x="293810" y="346826"/>
                          <a:pt x="311180" y="335383"/>
                          <a:pt x="326081" y="320730"/>
                        </a:cubicBezTo>
                        <a:cubicBezTo>
                          <a:pt x="340981" y="306076"/>
                          <a:pt x="352753" y="288706"/>
                          <a:pt x="361397" y="268619"/>
                        </a:cubicBezTo>
                        <a:cubicBezTo>
                          <a:pt x="370041" y="248532"/>
                          <a:pt x="374404" y="226799"/>
                          <a:pt x="374404" y="203337"/>
                        </a:cubicBezTo>
                        <a:cubicBezTo>
                          <a:pt x="374404" y="179875"/>
                          <a:pt x="370041" y="158224"/>
                          <a:pt x="361397" y="138302"/>
                        </a:cubicBezTo>
                        <a:cubicBezTo>
                          <a:pt x="352753" y="118380"/>
                          <a:pt x="340899" y="101010"/>
                          <a:pt x="325916" y="86439"/>
                        </a:cubicBezTo>
                        <a:cubicBezTo>
                          <a:pt x="310933" y="71785"/>
                          <a:pt x="293398" y="60342"/>
                          <a:pt x="273476" y="51946"/>
                        </a:cubicBezTo>
                        <a:cubicBezTo>
                          <a:pt x="253472" y="43549"/>
                          <a:pt x="232068" y="39350"/>
                          <a:pt x="209182" y="39350"/>
                        </a:cubicBezTo>
                        <a:cubicBezTo>
                          <a:pt x="186296" y="39350"/>
                          <a:pt x="164893" y="43549"/>
                          <a:pt x="144888" y="51946"/>
                        </a:cubicBezTo>
                        <a:cubicBezTo>
                          <a:pt x="124884" y="60342"/>
                          <a:pt x="107514" y="71868"/>
                          <a:pt x="92613" y="86439"/>
                        </a:cubicBezTo>
                        <a:cubicBezTo>
                          <a:pt x="77713" y="101092"/>
                          <a:pt x="65941" y="118380"/>
                          <a:pt x="57297"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59" name="Forma Livre: Forma 158">
                    <a:extLst>
                      <a:ext uri="{FF2B5EF4-FFF2-40B4-BE49-F238E27FC236}">
                        <a16:creationId xmlns:a16="http://schemas.microsoft.com/office/drawing/2014/main" id="{3B8DE2D7-C1F4-ED0F-C316-C01D6F41C971}"/>
                      </a:ext>
                    </a:extLst>
                  </p:cNvPr>
                  <p:cNvSpPr/>
                  <p:nvPr/>
                </p:nvSpPr>
                <p:spPr>
                  <a:xfrm>
                    <a:off x="4683012"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700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651 w 452528"/>
                      <a:gd name="connsiteY24" fmla="*/ 392515 h 441743"/>
                      <a:gd name="connsiteX25" fmla="*/ 226058 w 452528"/>
                      <a:gd name="connsiteY25" fmla="*/ 407004 h 441743"/>
                      <a:gd name="connsiteX26" fmla="*/ 301796 w 452528"/>
                      <a:gd name="connsiteY26" fmla="*/ 392515 h 441743"/>
                      <a:gd name="connsiteX27" fmla="*/ 362714 w 452528"/>
                      <a:gd name="connsiteY27" fmla="*/ 352836 h 441743"/>
                      <a:gd name="connsiteX28" fmla="*/ 403135 w 452528"/>
                      <a:gd name="connsiteY28" fmla="*/ 293728 h 441743"/>
                      <a:gd name="connsiteX29" fmla="*/ 417706 w 452528"/>
                      <a:gd name="connsiteY29" fmla="*/ 220625 h 441743"/>
                      <a:gd name="connsiteX30" fmla="*/ 403135 w 452528"/>
                      <a:gd name="connsiteY30" fmla="*/ 147934 h 441743"/>
                      <a:gd name="connsiteX31" fmla="*/ 362714 w 452528"/>
                      <a:gd name="connsiteY31" fmla="*/ 88826 h 441743"/>
                      <a:gd name="connsiteX32" fmla="*/ 301796 w 452528"/>
                      <a:gd name="connsiteY32" fmla="*/ 49147 h 441743"/>
                      <a:gd name="connsiteX33" fmla="*/ 226058 w 452528"/>
                      <a:gd name="connsiteY33" fmla="*/ 34658 h 441743"/>
                      <a:gd name="connsiteX34" fmla="*/ 226882 w 452528"/>
                      <a:gd name="connsiteY34" fmla="*/ 402064 h 441743"/>
                      <a:gd name="connsiteX35" fmla="*/ 155755 w 452528"/>
                      <a:gd name="connsiteY35" fmla="*/ 388317 h 441743"/>
                      <a:gd name="connsiteX36" fmla="*/ 97717 w 452528"/>
                      <a:gd name="connsiteY36" fmla="*/ 350284 h 441743"/>
                      <a:gd name="connsiteX37" fmla="*/ 58614 w 452528"/>
                      <a:gd name="connsiteY37" fmla="*/ 292658 h 441743"/>
                      <a:gd name="connsiteX38" fmla="*/ 44207 w 452528"/>
                      <a:gd name="connsiteY38" fmla="*/ 220543 h 441743"/>
                      <a:gd name="connsiteX39" fmla="*/ 58614 w 452528"/>
                      <a:gd name="connsiteY39" fmla="*/ 148593 h 441743"/>
                      <a:gd name="connsiteX40" fmla="*/ 97635 w 452528"/>
                      <a:gd name="connsiteY40" fmla="*/ 91214 h 441743"/>
                      <a:gd name="connsiteX41" fmla="*/ 155343 w 452528"/>
                      <a:gd name="connsiteY41" fmla="*/ 53016 h 441743"/>
                      <a:gd name="connsiteX42" fmla="*/ 226388 w 452528"/>
                      <a:gd name="connsiteY42" fmla="*/ 39103 h 441743"/>
                      <a:gd name="connsiteX43" fmla="*/ 297432 w 452528"/>
                      <a:gd name="connsiteY43" fmla="*/ 53016 h 441743"/>
                      <a:gd name="connsiteX44" fmla="*/ 355305 w 452528"/>
                      <a:gd name="connsiteY44" fmla="*/ 91131 h 441743"/>
                      <a:gd name="connsiteX45" fmla="*/ 394573 w 452528"/>
                      <a:gd name="connsiteY45" fmla="*/ 148593 h 441743"/>
                      <a:gd name="connsiteX46" fmla="*/ 408979 w 452528"/>
                      <a:gd name="connsiteY46" fmla="*/ 220543 h 441743"/>
                      <a:gd name="connsiteX47" fmla="*/ 394573 w 452528"/>
                      <a:gd name="connsiteY47" fmla="*/ 292658 h 441743"/>
                      <a:gd name="connsiteX48" fmla="*/ 355470 w 452528"/>
                      <a:gd name="connsiteY48" fmla="*/ 350284 h 441743"/>
                      <a:gd name="connsiteX49" fmla="*/ 297679 w 452528"/>
                      <a:gd name="connsiteY49" fmla="*/ 388317 h 441743"/>
                      <a:gd name="connsiteX50" fmla="*/ 226717 w 452528"/>
                      <a:gd name="connsiteY50" fmla="*/ 402064 h 441743"/>
                      <a:gd name="connsiteX51" fmla="*/ 226470 w 452528"/>
                      <a:gd name="connsiteY51" fmla="*/ 73926 h 441743"/>
                      <a:gd name="connsiteX52" fmla="*/ 168926 w 452528"/>
                      <a:gd name="connsiteY52" fmla="*/ 85122 h 441743"/>
                      <a:gd name="connsiteX53" fmla="*/ 122085 w 452528"/>
                      <a:gd name="connsiteY53" fmla="*/ 115993 h 441743"/>
                      <a:gd name="connsiteX54" fmla="*/ 90555 w 452528"/>
                      <a:gd name="connsiteY54" fmla="*/ 162423 h 441743"/>
                      <a:gd name="connsiteX55" fmla="*/ 79030 w 452528"/>
                      <a:gd name="connsiteY55" fmla="*/ 220625 h 441743"/>
                      <a:gd name="connsiteX56" fmla="*/ 90555 w 452528"/>
                      <a:gd name="connsiteY56" fmla="*/ 278992 h 441743"/>
                      <a:gd name="connsiteX57" fmla="*/ 122085 w 452528"/>
                      <a:gd name="connsiteY57" fmla="*/ 325587 h 441743"/>
                      <a:gd name="connsiteX58" fmla="*/ 169009 w 452528"/>
                      <a:gd name="connsiteY58" fmla="*/ 356293 h 441743"/>
                      <a:gd name="connsiteX59" fmla="*/ 226882 w 452528"/>
                      <a:gd name="connsiteY59" fmla="*/ 367407 h 441743"/>
                      <a:gd name="connsiteX60" fmla="*/ 284507 w 452528"/>
                      <a:gd name="connsiteY60" fmla="*/ 356293 h 441743"/>
                      <a:gd name="connsiteX61" fmla="*/ 331267 w 452528"/>
                      <a:gd name="connsiteY61" fmla="*/ 325587 h 441743"/>
                      <a:gd name="connsiteX62" fmla="*/ 362796 w 452528"/>
                      <a:gd name="connsiteY62" fmla="*/ 278992 h 441743"/>
                      <a:gd name="connsiteX63" fmla="*/ 374322 w 452528"/>
                      <a:gd name="connsiteY63" fmla="*/ 220625 h 441743"/>
                      <a:gd name="connsiteX64" fmla="*/ 362796 w 452528"/>
                      <a:gd name="connsiteY64" fmla="*/ 162423 h 441743"/>
                      <a:gd name="connsiteX65" fmla="*/ 331102 w 452528"/>
                      <a:gd name="connsiteY65" fmla="*/ 116075 h 441743"/>
                      <a:gd name="connsiteX66" fmla="*/ 284014 w 452528"/>
                      <a:gd name="connsiteY66" fmla="*/ 85122 h 441743"/>
                      <a:gd name="connsiteX67" fmla="*/ 226470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3" y="413260"/>
                          <a:pt x="85863" y="397454"/>
                          <a:pt x="65694" y="377697"/>
                        </a:cubicBezTo>
                        <a:cubicBezTo>
                          <a:pt x="45442" y="357857"/>
                          <a:pt x="29307" y="334313"/>
                          <a:pt x="17700" y="307558"/>
                        </a:cubicBezTo>
                        <a:cubicBezTo>
                          <a:pt x="6010" y="280721"/>
                          <a:pt x="0" y="251496"/>
                          <a:pt x="0" y="220708"/>
                        </a:cubicBezTo>
                        <a:cubicBezTo>
                          <a:pt x="0" y="189918"/>
                          <a:pt x="5845" y="161188"/>
                          <a:pt x="17452" y="134269"/>
                        </a:cubicBezTo>
                        <a:cubicBezTo>
                          <a:pt x="28978" y="107431"/>
                          <a:pt x="45195" y="83805"/>
                          <a:pt x="65529" y="64047"/>
                        </a:cubicBezTo>
                        <a:cubicBezTo>
                          <a:pt x="85863" y="44290"/>
                          <a:pt x="109983"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463"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295"/>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651" y="392515"/>
                        </a:cubicBezTo>
                        <a:cubicBezTo>
                          <a:pt x="173866" y="402147"/>
                          <a:pt x="199221" y="407004"/>
                          <a:pt x="226058" y="407004"/>
                        </a:cubicBezTo>
                        <a:cubicBezTo>
                          <a:pt x="252896" y="407004"/>
                          <a:pt x="278580" y="402147"/>
                          <a:pt x="301796" y="392515"/>
                        </a:cubicBezTo>
                        <a:cubicBezTo>
                          <a:pt x="325092" y="382883"/>
                          <a:pt x="345591" y="369465"/>
                          <a:pt x="362714" y="352836"/>
                        </a:cubicBezTo>
                        <a:cubicBezTo>
                          <a:pt x="379837" y="336206"/>
                          <a:pt x="393421" y="316284"/>
                          <a:pt x="403135" y="293728"/>
                        </a:cubicBezTo>
                        <a:cubicBezTo>
                          <a:pt x="412849" y="271253"/>
                          <a:pt x="417706" y="246639"/>
                          <a:pt x="417706" y="220625"/>
                        </a:cubicBezTo>
                        <a:cubicBezTo>
                          <a:pt x="417706" y="194611"/>
                          <a:pt x="412766" y="170408"/>
                          <a:pt x="403135" y="147934"/>
                        </a:cubicBezTo>
                        <a:cubicBezTo>
                          <a:pt x="393421" y="125378"/>
                          <a:pt x="379837" y="105455"/>
                          <a:pt x="362714" y="88826"/>
                        </a:cubicBezTo>
                        <a:cubicBezTo>
                          <a:pt x="345591" y="72115"/>
                          <a:pt x="325092" y="58779"/>
                          <a:pt x="301796" y="49147"/>
                        </a:cubicBezTo>
                        <a:cubicBezTo>
                          <a:pt x="278580" y="39515"/>
                          <a:pt x="253060" y="34658"/>
                          <a:pt x="226058" y="34658"/>
                        </a:cubicBezTo>
                        <a:close/>
                        <a:moveTo>
                          <a:pt x="226882" y="402064"/>
                        </a:moveTo>
                        <a:cubicBezTo>
                          <a:pt x="201773" y="402064"/>
                          <a:pt x="177899" y="397454"/>
                          <a:pt x="155755" y="388317"/>
                        </a:cubicBezTo>
                        <a:cubicBezTo>
                          <a:pt x="133692" y="379261"/>
                          <a:pt x="114182" y="366418"/>
                          <a:pt x="97717" y="350284"/>
                        </a:cubicBezTo>
                        <a:cubicBezTo>
                          <a:pt x="81253" y="334148"/>
                          <a:pt x="68163" y="314802"/>
                          <a:pt x="58614" y="292658"/>
                        </a:cubicBezTo>
                        <a:cubicBezTo>
                          <a:pt x="49065" y="270513"/>
                          <a:pt x="44207" y="246227"/>
                          <a:pt x="44207" y="220543"/>
                        </a:cubicBezTo>
                        <a:cubicBezTo>
                          <a:pt x="44207" y="194858"/>
                          <a:pt x="49065" y="170655"/>
                          <a:pt x="58614" y="148593"/>
                        </a:cubicBezTo>
                        <a:cubicBezTo>
                          <a:pt x="68081" y="126695"/>
                          <a:pt x="81253" y="107349"/>
                          <a:pt x="97635" y="91214"/>
                        </a:cubicBezTo>
                        <a:cubicBezTo>
                          <a:pt x="114017" y="75078"/>
                          <a:pt x="133445" y="62236"/>
                          <a:pt x="155343" y="53016"/>
                        </a:cubicBezTo>
                        <a:cubicBezTo>
                          <a:pt x="177324" y="43796"/>
                          <a:pt x="201279" y="39103"/>
                          <a:pt x="226388" y="39103"/>
                        </a:cubicBezTo>
                        <a:cubicBezTo>
                          <a:pt x="251496" y="39103"/>
                          <a:pt x="275370" y="43796"/>
                          <a:pt x="297432" y="53016"/>
                        </a:cubicBezTo>
                        <a:cubicBezTo>
                          <a:pt x="319330" y="62236"/>
                          <a:pt x="338758" y="74996"/>
                          <a:pt x="355305" y="91131"/>
                        </a:cubicBezTo>
                        <a:cubicBezTo>
                          <a:pt x="371852" y="107267"/>
                          <a:pt x="385106" y="126612"/>
                          <a:pt x="394573" y="148593"/>
                        </a:cubicBezTo>
                        <a:cubicBezTo>
                          <a:pt x="404123" y="170655"/>
                          <a:pt x="408979" y="194858"/>
                          <a:pt x="408979" y="220543"/>
                        </a:cubicBezTo>
                        <a:cubicBezTo>
                          <a:pt x="408979" y="246227"/>
                          <a:pt x="404123" y="270430"/>
                          <a:pt x="394573" y="292658"/>
                        </a:cubicBezTo>
                        <a:cubicBezTo>
                          <a:pt x="385024" y="314720"/>
                          <a:pt x="371934" y="334148"/>
                          <a:pt x="355470" y="350284"/>
                        </a:cubicBezTo>
                        <a:cubicBezTo>
                          <a:pt x="339087" y="366418"/>
                          <a:pt x="319577" y="379179"/>
                          <a:pt x="297679" y="388317"/>
                        </a:cubicBezTo>
                        <a:cubicBezTo>
                          <a:pt x="275699" y="397454"/>
                          <a:pt x="251826" y="402064"/>
                          <a:pt x="226717" y="402064"/>
                        </a:cubicBezTo>
                        <a:close/>
                        <a:moveTo>
                          <a:pt x="226470" y="73926"/>
                        </a:moveTo>
                        <a:cubicBezTo>
                          <a:pt x="205972" y="73926"/>
                          <a:pt x="186626" y="77713"/>
                          <a:pt x="168926" y="85122"/>
                        </a:cubicBezTo>
                        <a:cubicBezTo>
                          <a:pt x="151063" y="92613"/>
                          <a:pt x="135339" y="102986"/>
                          <a:pt x="122085" y="115993"/>
                        </a:cubicBezTo>
                        <a:cubicBezTo>
                          <a:pt x="108913" y="129000"/>
                          <a:pt x="98293" y="144641"/>
                          <a:pt x="90555" y="162423"/>
                        </a:cubicBezTo>
                        <a:cubicBezTo>
                          <a:pt x="82899" y="180123"/>
                          <a:pt x="79030" y="199715"/>
                          <a:pt x="79030" y="220625"/>
                        </a:cubicBezTo>
                        <a:cubicBezTo>
                          <a:pt x="79030" y="241535"/>
                          <a:pt x="82899" y="261210"/>
                          <a:pt x="90555" y="278992"/>
                        </a:cubicBezTo>
                        <a:cubicBezTo>
                          <a:pt x="98293" y="296938"/>
                          <a:pt x="108831" y="312580"/>
                          <a:pt x="122085" y="325587"/>
                        </a:cubicBezTo>
                        <a:cubicBezTo>
                          <a:pt x="135256" y="338594"/>
                          <a:pt x="151063" y="348884"/>
                          <a:pt x="169009" y="356293"/>
                        </a:cubicBezTo>
                        <a:cubicBezTo>
                          <a:pt x="186873" y="363702"/>
                          <a:pt x="206383" y="367407"/>
                          <a:pt x="226882" y="367407"/>
                        </a:cubicBezTo>
                        <a:cubicBezTo>
                          <a:pt x="247380" y="367407"/>
                          <a:pt x="266808" y="363702"/>
                          <a:pt x="284507" y="356293"/>
                        </a:cubicBezTo>
                        <a:cubicBezTo>
                          <a:pt x="302289" y="348884"/>
                          <a:pt x="318013" y="338594"/>
                          <a:pt x="331267" y="325587"/>
                        </a:cubicBezTo>
                        <a:cubicBezTo>
                          <a:pt x="344439" y="312662"/>
                          <a:pt x="355058" y="296938"/>
                          <a:pt x="362796" y="278992"/>
                        </a:cubicBezTo>
                        <a:cubicBezTo>
                          <a:pt x="370452" y="261128"/>
                          <a:pt x="374322" y="241535"/>
                          <a:pt x="374322" y="220625"/>
                        </a:cubicBezTo>
                        <a:cubicBezTo>
                          <a:pt x="374322" y="199715"/>
                          <a:pt x="370452" y="180123"/>
                          <a:pt x="362796" y="162423"/>
                        </a:cubicBezTo>
                        <a:cubicBezTo>
                          <a:pt x="355058" y="144641"/>
                          <a:pt x="344439" y="129082"/>
                          <a:pt x="331102" y="116075"/>
                        </a:cubicBezTo>
                        <a:cubicBezTo>
                          <a:pt x="317684" y="103068"/>
                          <a:pt x="301878" y="92613"/>
                          <a:pt x="284014" y="85122"/>
                        </a:cubicBezTo>
                        <a:cubicBezTo>
                          <a:pt x="266314" y="77630"/>
                          <a:pt x="246886" y="73926"/>
                          <a:pt x="226470" y="73926"/>
                        </a:cubicBezTo>
                        <a:close/>
                      </a:path>
                    </a:pathLst>
                  </a:custGeom>
                  <a:solidFill>
                    <a:srgbClr val="1D1D1B"/>
                  </a:solidFill>
                  <a:ln w="8232" cap="flat">
                    <a:noFill/>
                    <a:prstDash val="solid"/>
                    <a:miter/>
                  </a:ln>
                </p:spPr>
                <p:txBody>
                  <a:bodyPr rtlCol="0" anchor="ctr"/>
                  <a:lstStyle/>
                  <a:p>
                    <a:endParaRPr lang="en-US"/>
                  </a:p>
                </p:txBody>
              </p:sp>
            </p:grpSp>
            <p:grpSp>
              <p:nvGrpSpPr>
                <p:cNvPr id="61" name="Gráfico 23">
                  <a:extLst>
                    <a:ext uri="{FF2B5EF4-FFF2-40B4-BE49-F238E27FC236}">
                      <a16:creationId xmlns:a16="http://schemas.microsoft.com/office/drawing/2014/main" id="{19DBC8A1-FF27-57D1-695B-5D59A55B2FEA}"/>
                    </a:ext>
                  </a:extLst>
                </p:cNvPr>
                <p:cNvGrpSpPr/>
                <p:nvPr/>
              </p:nvGrpSpPr>
              <p:grpSpPr>
                <a:xfrm>
                  <a:off x="5709659" y="5025814"/>
                  <a:ext cx="561941" cy="574201"/>
                  <a:chOff x="5709659" y="5025814"/>
                  <a:chExt cx="561941" cy="574201"/>
                </a:xfrm>
                <a:solidFill>
                  <a:srgbClr val="1D1D1B"/>
                </a:solidFill>
              </p:grpSpPr>
              <p:sp>
                <p:nvSpPr>
                  <p:cNvPr id="156" name="Forma Livre: Forma 155">
                    <a:extLst>
                      <a:ext uri="{FF2B5EF4-FFF2-40B4-BE49-F238E27FC236}">
                        <a16:creationId xmlns:a16="http://schemas.microsoft.com/office/drawing/2014/main" id="{052EE48A-CDEF-AE6E-8E09-FB07401B1073}"/>
                      </a:ext>
                    </a:extLst>
                  </p:cNvPr>
                  <p:cNvSpPr/>
                  <p:nvPr/>
                </p:nvSpPr>
                <p:spPr>
                  <a:xfrm>
                    <a:off x="5727194" y="5042855"/>
                    <a:ext cx="526948" cy="539707"/>
                  </a:xfrm>
                  <a:custGeom>
                    <a:avLst/>
                    <a:gdLst>
                      <a:gd name="connsiteX0" fmla="*/ 526454 w 526948"/>
                      <a:gd name="connsiteY0" fmla="*/ 163905 h 539707"/>
                      <a:gd name="connsiteX1" fmla="*/ 479530 w 526948"/>
                      <a:gd name="connsiteY1" fmla="*/ 163905 h 539707"/>
                      <a:gd name="connsiteX2" fmla="*/ 444213 w 526948"/>
                      <a:gd name="connsiteY2" fmla="*/ 112782 h 539707"/>
                      <a:gd name="connsiteX3" fmla="*/ 396549 w 526948"/>
                      <a:gd name="connsiteY3" fmla="*/ 73844 h 539707"/>
                      <a:gd name="connsiteX4" fmla="*/ 339334 w 526948"/>
                      <a:gd name="connsiteY4" fmla="*/ 49064 h 539707"/>
                      <a:gd name="connsiteX5" fmla="*/ 275452 w 526948"/>
                      <a:gd name="connsiteY5" fmla="*/ 40256 h 539707"/>
                      <a:gd name="connsiteX6" fmla="*/ 185555 w 526948"/>
                      <a:gd name="connsiteY6" fmla="*/ 57955 h 539707"/>
                      <a:gd name="connsiteX7" fmla="*/ 112124 w 526948"/>
                      <a:gd name="connsiteY7" fmla="*/ 106773 h 539707"/>
                      <a:gd name="connsiteX8" fmla="*/ 62730 w 526948"/>
                      <a:gd name="connsiteY8" fmla="*/ 179875 h 539707"/>
                      <a:gd name="connsiteX9" fmla="*/ 44619 w 526948"/>
                      <a:gd name="connsiteY9" fmla="*/ 270348 h 539707"/>
                      <a:gd name="connsiteX10" fmla="*/ 62730 w 526948"/>
                      <a:gd name="connsiteY10" fmla="*/ 360409 h 539707"/>
                      <a:gd name="connsiteX11" fmla="*/ 112124 w 526948"/>
                      <a:gd name="connsiteY11" fmla="*/ 433265 h 539707"/>
                      <a:gd name="connsiteX12" fmla="*/ 185555 w 526948"/>
                      <a:gd name="connsiteY12" fmla="*/ 481918 h 539707"/>
                      <a:gd name="connsiteX13" fmla="*/ 275452 w 526948"/>
                      <a:gd name="connsiteY13" fmla="*/ 499617 h 539707"/>
                      <a:gd name="connsiteX14" fmla="*/ 339005 w 526948"/>
                      <a:gd name="connsiteY14" fmla="*/ 491055 h 539707"/>
                      <a:gd name="connsiteX15" fmla="*/ 396219 w 526948"/>
                      <a:gd name="connsiteY15" fmla="*/ 466441 h 539707"/>
                      <a:gd name="connsiteX16" fmla="*/ 444131 w 526948"/>
                      <a:gd name="connsiteY16" fmla="*/ 427502 h 539707"/>
                      <a:gd name="connsiteX17" fmla="*/ 479612 w 526948"/>
                      <a:gd name="connsiteY17" fmla="*/ 376380 h 539707"/>
                      <a:gd name="connsiteX18" fmla="*/ 526948 w 526948"/>
                      <a:gd name="connsiteY18" fmla="*/ 376380 h 539707"/>
                      <a:gd name="connsiteX19" fmla="*/ 485539 w 526948"/>
                      <a:gd name="connsiteY19" fmla="*/ 444461 h 539707"/>
                      <a:gd name="connsiteX20" fmla="*/ 426185 w 526948"/>
                      <a:gd name="connsiteY20" fmla="*/ 495994 h 539707"/>
                      <a:gd name="connsiteX21" fmla="*/ 354482 w 526948"/>
                      <a:gd name="connsiteY21" fmla="*/ 528430 h 539707"/>
                      <a:gd name="connsiteX22" fmla="*/ 275534 w 526948"/>
                      <a:gd name="connsiteY22" fmla="*/ 539708 h 539707"/>
                      <a:gd name="connsiteX23" fmla="*/ 168103 w 526948"/>
                      <a:gd name="connsiteY23" fmla="*/ 518716 h 539707"/>
                      <a:gd name="connsiteX24" fmla="*/ 80511 w 526948"/>
                      <a:gd name="connsiteY24" fmla="*/ 461254 h 539707"/>
                      <a:gd name="connsiteX25" fmla="*/ 21569 w 526948"/>
                      <a:gd name="connsiteY25" fmla="*/ 375556 h 539707"/>
                      <a:gd name="connsiteX26" fmla="*/ 0 w 526948"/>
                      <a:gd name="connsiteY26" fmla="*/ 270266 h 539707"/>
                      <a:gd name="connsiteX27" fmla="*/ 21569 w 526948"/>
                      <a:gd name="connsiteY27" fmla="*/ 164152 h 539707"/>
                      <a:gd name="connsiteX28" fmla="*/ 80511 w 526948"/>
                      <a:gd name="connsiteY28" fmla="*/ 78454 h 539707"/>
                      <a:gd name="connsiteX29" fmla="*/ 168103 w 526948"/>
                      <a:gd name="connsiteY29" fmla="*/ 20992 h 539707"/>
                      <a:gd name="connsiteX30" fmla="*/ 275534 w 526948"/>
                      <a:gd name="connsiteY30" fmla="*/ 0 h 539707"/>
                      <a:gd name="connsiteX31" fmla="*/ 354482 w 526948"/>
                      <a:gd name="connsiteY31" fmla="*/ 11278 h 539707"/>
                      <a:gd name="connsiteX32" fmla="*/ 426185 w 526948"/>
                      <a:gd name="connsiteY32" fmla="*/ 43549 h 539707"/>
                      <a:gd name="connsiteX33" fmla="*/ 485293 w 526948"/>
                      <a:gd name="connsiteY33" fmla="*/ 94836 h 539707"/>
                      <a:gd name="connsiteX34" fmla="*/ 526536 w 526948"/>
                      <a:gd name="connsiteY34" fmla="*/ 163740 h 5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6948" h="539707">
                        <a:moveTo>
                          <a:pt x="526454" y="163905"/>
                        </a:moveTo>
                        <a:lnTo>
                          <a:pt x="479530" y="163905"/>
                        </a:lnTo>
                        <a:cubicBezTo>
                          <a:pt x="470145" y="145053"/>
                          <a:pt x="458373" y="128012"/>
                          <a:pt x="444213" y="112782"/>
                        </a:cubicBezTo>
                        <a:cubicBezTo>
                          <a:pt x="430136" y="97553"/>
                          <a:pt x="414166" y="84545"/>
                          <a:pt x="396549" y="73844"/>
                        </a:cubicBezTo>
                        <a:cubicBezTo>
                          <a:pt x="378849" y="63141"/>
                          <a:pt x="359751" y="54909"/>
                          <a:pt x="339334" y="49064"/>
                        </a:cubicBezTo>
                        <a:cubicBezTo>
                          <a:pt x="318836" y="43219"/>
                          <a:pt x="297515" y="40256"/>
                          <a:pt x="275452" y="40256"/>
                        </a:cubicBezTo>
                        <a:cubicBezTo>
                          <a:pt x="243675" y="40256"/>
                          <a:pt x="213710" y="46183"/>
                          <a:pt x="185555" y="57955"/>
                        </a:cubicBezTo>
                        <a:cubicBezTo>
                          <a:pt x="157483" y="69810"/>
                          <a:pt x="132951" y="86110"/>
                          <a:pt x="112124" y="106773"/>
                        </a:cubicBezTo>
                        <a:cubicBezTo>
                          <a:pt x="91296" y="127518"/>
                          <a:pt x="74749" y="151885"/>
                          <a:pt x="62730" y="179875"/>
                        </a:cubicBezTo>
                        <a:cubicBezTo>
                          <a:pt x="50628" y="207865"/>
                          <a:pt x="44619" y="237995"/>
                          <a:pt x="44619" y="270348"/>
                        </a:cubicBezTo>
                        <a:cubicBezTo>
                          <a:pt x="44619" y="302701"/>
                          <a:pt x="50628" y="332419"/>
                          <a:pt x="62730" y="360409"/>
                        </a:cubicBezTo>
                        <a:cubicBezTo>
                          <a:pt x="74831" y="388398"/>
                          <a:pt x="91296" y="412684"/>
                          <a:pt x="112124" y="433265"/>
                        </a:cubicBezTo>
                        <a:cubicBezTo>
                          <a:pt x="132951" y="453845"/>
                          <a:pt x="157483" y="470063"/>
                          <a:pt x="185555" y="481918"/>
                        </a:cubicBezTo>
                        <a:cubicBezTo>
                          <a:pt x="213628" y="493772"/>
                          <a:pt x="243593" y="499617"/>
                          <a:pt x="275452" y="499617"/>
                        </a:cubicBezTo>
                        <a:cubicBezTo>
                          <a:pt x="297350" y="499617"/>
                          <a:pt x="318507" y="496736"/>
                          <a:pt x="339005" y="491055"/>
                        </a:cubicBezTo>
                        <a:cubicBezTo>
                          <a:pt x="359503" y="485293"/>
                          <a:pt x="378602" y="477143"/>
                          <a:pt x="396219" y="466441"/>
                        </a:cubicBezTo>
                        <a:cubicBezTo>
                          <a:pt x="413919" y="455739"/>
                          <a:pt x="429889" y="442814"/>
                          <a:pt x="444131" y="427502"/>
                        </a:cubicBezTo>
                        <a:cubicBezTo>
                          <a:pt x="458373" y="412272"/>
                          <a:pt x="470228" y="395231"/>
                          <a:pt x="479612" y="376380"/>
                        </a:cubicBezTo>
                        <a:lnTo>
                          <a:pt x="526948" y="376380"/>
                        </a:lnTo>
                        <a:cubicBezTo>
                          <a:pt x="516740" y="401570"/>
                          <a:pt x="502992" y="424292"/>
                          <a:pt x="485539" y="444461"/>
                        </a:cubicBezTo>
                        <a:cubicBezTo>
                          <a:pt x="468087" y="464712"/>
                          <a:pt x="448329" y="481835"/>
                          <a:pt x="426185" y="495994"/>
                        </a:cubicBezTo>
                        <a:cubicBezTo>
                          <a:pt x="404040" y="510154"/>
                          <a:pt x="380166" y="520938"/>
                          <a:pt x="354482" y="528430"/>
                        </a:cubicBezTo>
                        <a:cubicBezTo>
                          <a:pt x="328797" y="535921"/>
                          <a:pt x="302454" y="539708"/>
                          <a:pt x="275534" y="539708"/>
                        </a:cubicBezTo>
                        <a:cubicBezTo>
                          <a:pt x="237337" y="539708"/>
                          <a:pt x="201526" y="532711"/>
                          <a:pt x="168103" y="518716"/>
                        </a:cubicBezTo>
                        <a:cubicBezTo>
                          <a:pt x="134680" y="504721"/>
                          <a:pt x="105455" y="485622"/>
                          <a:pt x="80511" y="461254"/>
                        </a:cubicBezTo>
                        <a:cubicBezTo>
                          <a:pt x="55568" y="436969"/>
                          <a:pt x="35893" y="408403"/>
                          <a:pt x="21569" y="375556"/>
                        </a:cubicBezTo>
                        <a:cubicBezTo>
                          <a:pt x="7162" y="342709"/>
                          <a:pt x="0" y="307640"/>
                          <a:pt x="0" y="270266"/>
                        </a:cubicBezTo>
                        <a:cubicBezTo>
                          <a:pt x="0" y="232891"/>
                          <a:pt x="7162" y="196998"/>
                          <a:pt x="21569" y="164152"/>
                        </a:cubicBezTo>
                        <a:cubicBezTo>
                          <a:pt x="35975" y="131305"/>
                          <a:pt x="55568" y="102821"/>
                          <a:pt x="80511" y="78454"/>
                        </a:cubicBezTo>
                        <a:cubicBezTo>
                          <a:pt x="105455" y="54168"/>
                          <a:pt x="134598" y="34987"/>
                          <a:pt x="168103" y="20992"/>
                        </a:cubicBezTo>
                        <a:cubicBezTo>
                          <a:pt x="201526" y="6997"/>
                          <a:pt x="237337" y="0"/>
                          <a:pt x="275534" y="0"/>
                        </a:cubicBezTo>
                        <a:cubicBezTo>
                          <a:pt x="302536" y="0"/>
                          <a:pt x="328797" y="3787"/>
                          <a:pt x="354482" y="11278"/>
                        </a:cubicBezTo>
                        <a:cubicBezTo>
                          <a:pt x="380166" y="18770"/>
                          <a:pt x="404122" y="29554"/>
                          <a:pt x="426185" y="43549"/>
                        </a:cubicBezTo>
                        <a:cubicBezTo>
                          <a:pt x="448329" y="57544"/>
                          <a:pt x="468005" y="74667"/>
                          <a:pt x="485293" y="94836"/>
                        </a:cubicBezTo>
                        <a:cubicBezTo>
                          <a:pt x="502580" y="115087"/>
                          <a:pt x="516328" y="137973"/>
                          <a:pt x="526536" y="163740"/>
                        </a:cubicBezTo>
                        <a:close/>
                      </a:path>
                    </a:pathLst>
                  </a:custGeom>
                  <a:solidFill>
                    <a:srgbClr val="1D1D1B"/>
                  </a:solidFill>
                  <a:ln w="8232" cap="flat">
                    <a:noFill/>
                    <a:prstDash val="solid"/>
                    <a:miter/>
                  </a:ln>
                </p:spPr>
                <p:txBody>
                  <a:bodyPr rtlCol="0" anchor="ctr"/>
                  <a:lstStyle/>
                  <a:p>
                    <a:endParaRPr lang="en-US"/>
                  </a:p>
                </p:txBody>
              </p:sp>
              <p:sp>
                <p:nvSpPr>
                  <p:cNvPr id="157" name="Forma Livre: Forma 156">
                    <a:extLst>
                      <a:ext uri="{FF2B5EF4-FFF2-40B4-BE49-F238E27FC236}">
                        <a16:creationId xmlns:a16="http://schemas.microsoft.com/office/drawing/2014/main" id="{E71096A8-5F34-A441-80C3-B5E3CACD4994}"/>
                      </a:ext>
                    </a:extLst>
                  </p:cNvPr>
                  <p:cNvSpPr/>
                  <p:nvPr/>
                </p:nvSpPr>
                <p:spPr>
                  <a:xfrm>
                    <a:off x="5709659" y="5025814"/>
                    <a:ext cx="561941" cy="574201"/>
                  </a:xfrm>
                  <a:custGeom>
                    <a:avLst/>
                    <a:gdLst>
                      <a:gd name="connsiteX0" fmla="*/ 292905 w 561941"/>
                      <a:gd name="connsiteY0" fmla="*/ 574201 h 574201"/>
                      <a:gd name="connsiteX1" fmla="*/ 178805 w 561941"/>
                      <a:gd name="connsiteY1" fmla="*/ 551892 h 574201"/>
                      <a:gd name="connsiteX2" fmla="*/ 85780 w 561941"/>
                      <a:gd name="connsiteY2" fmla="*/ 490890 h 574201"/>
                      <a:gd name="connsiteX3" fmla="*/ 23050 w 561941"/>
                      <a:gd name="connsiteY3" fmla="*/ 399760 h 574201"/>
                      <a:gd name="connsiteX4" fmla="*/ 0 w 561941"/>
                      <a:gd name="connsiteY4" fmla="*/ 287471 h 574201"/>
                      <a:gd name="connsiteX5" fmla="*/ 23050 w 561941"/>
                      <a:gd name="connsiteY5" fmla="*/ 174442 h 574201"/>
                      <a:gd name="connsiteX6" fmla="*/ 85780 w 561941"/>
                      <a:gd name="connsiteY6" fmla="*/ 83311 h 574201"/>
                      <a:gd name="connsiteX7" fmla="*/ 178805 w 561941"/>
                      <a:gd name="connsiteY7" fmla="*/ 22309 h 574201"/>
                      <a:gd name="connsiteX8" fmla="*/ 292905 w 561941"/>
                      <a:gd name="connsiteY8" fmla="*/ 0 h 574201"/>
                      <a:gd name="connsiteX9" fmla="*/ 376791 w 561941"/>
                      <a:gd name="connsiteY9" fmla="*/ 11937 h 574201"/>
                      <a:gd name="connsiteX10" fmla="*/ 452940 w 561941"/>
                      <a:gd name="connsiteY10" fmla="*/ 46183 h 574201"/>
                      <a:gd name="connsiteX11" fmla="*/ 515999 w 561941"/>
                      <a:gd name="connsiteY11" fmla="*/ 100928 h 574201"/>
                      <a:gd name="connsiteX12" fmla="*/ 560124 w 561941"/>
                      <a:gd name="connsiteY12" fmla="*/ 174689 h 574201"/>
                      <a:gd name="connsiteX13" fmla="*/ 558313 w 561941"/>
                      <a:gd name="connsiteY13" fmla="*/ 190824 h 574201"/>
                      <a:gd name="connsiteX14" fmla="*/ 543989 w 561941"/>
                      <a:gd name="connsiteY14" fmla="*/ 198398 h 574201"/>
                      <a:gd name="connsiteX15" fmla="*/ 497065 w 561941"/>
                      <a:gd name="connsiteY15" fmla="*/ 198398 h 574201"/>
                      <a:gd name="connsiteX16" fmla="*/ 481506 w 561941"/>
                      <a:gd name="connsiteY16" fmla="*/ 188766 h 574201"/>
                      <a:gd name="connsiteX17" fmla="*/ 448988 w 561941"/>
                      <a:gd name="connsiteY17" fmla="*/ 141677 h 574201"/>
                      <a:gd name="connsiteX18" fmla="*/ 405028 w 561941"/>
                      <a:gd name="connsiteY18" fmla="*/ 105785 h 574201"/>
                      <a:gd name="connsiteX19" fmla="*/ 352012 w 561941"/>
                      <a:gd name="connsiteY19" fmla="*/ 82817 h 574201"/>
                      <a:gd name="connsiteX20" fmla="*/ 292905 w 561941"/>
                      <a:gd name="connsiteY20" fmla="*/ 74749 h 574201"/>
                      <a:gd name="connsiteX21" fmla="*/ 209758 w 561941"/>
                      <a:gd name="connsiteY21" fmla="*/ 91131 h 574201"/>
                      <a:gd name="connsiteX22" fmla="*/ 141842 w 561941"/>
                      <a:gd name="connsiteY22" fmla="*/ 136244 h 574201"/>
                      <a:gd name="connsiteX23" fmla="*/ 96153 w 561941"/>
                      <a:gd name="connsiteY23" fmla="*/ 203913 h 574201"/>
                      <a:gd name="connsiteX24" fmla="*/ 79441 w 561941"/>
                      <a:gd name="connsiteY24" fmla="*/ 287471 h 574201"/>
                      <a:gd name="connsiteX25" fmla="*/ 96153 w 561941"/>
                      <a:gd name="connsiteY25" fmla="*/ 370617 h 574201"/>
                      <a:gd name="connsiteX26" fmla="*/ 141842 w 561941"/>
                      <a:gd name="connsiteY26" fmla="*/ 438039 h 574201"/>
                      <a:gd name="connsiteX27" fmla="*/ 209841 w 561941"/>
                      <a:gd name="connsiteY27" fmla="*/ 483070 h 574201"/>
                      <a:gd name="connsiteX28" fmla="*/ 292986 w 561941"/>
                      <a:gd name="connsiteY28" fmla="*/ 499452 h 574201"/>
                      <a:gd name="connsiteX29" fmla="*/ 351847 w 561941"/>
                      <a:gd name="connsiteY29" fmla="*/ 491467 h 574201"/>
                      <a:gd name="connsiteX30" fmla="*/ 404781 w 561941"/>
                      <a:gd name="connsiteY30" fmla="*/ 468746 h 574201"/>
                      <a:gd name="connsiteX31" fmla="*/ 448988 w 561941"/>
                      <a:gd name="connsiteY31" fmla="*/ 432853 h 574201"/>
                      <a:gd name="connsiteX32" fmla="*/ 481671 w 561941"/>
                      <a:gd name="connsiteY32" fmla="*/ 385765 h 574201"/>
                      <a:gd name="connsiteX33" fmla="*/ 497229 w 561941"/>
                      <a:gd name="connsiteY33" fmla="*/ 376132 h 574201"/>
                      <a:gd name="connsiteX34" fmla="*/ 544565 w 561941"/>
                      <a:gd name="connsiteY34" fmla="*/ 376132 h 574201"/>
                      <a:gd name="connsiteX35" fmla="*/ 558971 w 561941"/>
                      <a:gd name="connsiteY35" fmla="*/ 383789 h 574201"/>
                      <a:gd name="connsiteX36" fmla="*/ 560700 w 561941"/>
                      <a:gd name="connsiteY36" fmla="*/ 400006 h 574201"/>
                      <a:gd name="connsiteX37" fmla="*/ 516328 w 561941"/>
                      <a:gd name="connsiteY37" fmla="*/ 472944 h 574201"/>
                      <a:gd name="connsiteX38" fmla="*/ 453187 w 561941"/>
                      <a:gd name="connsiteY38" fmla="*/ 527771 h 574201"/>
                      <a:gd name="connsiteX39" fmla="*/ 376956 w 561941"/>
                      <a:gd name="connsiteY39" fmla="*/ 562265 h 574201"/>
                      <a:gd name="connsiteX40" fmla="*/ 293069 w 561941"/>
                      <a:gd name="connsiteY40" fmla="*/ 574201 h 574201"/>
                      <a:gd name="connsiteX41" fmla="*/ 292905 w 561941"/>
                      <a:gd name="connsiteY41" fmla="*/ 34658 h 574201"/>
                      <a:gd name="connsiteX42" fmla="*/ 192223 w 561941"/>
                      <a:gd name="connsiteY42" fmla="*/ 54333 h 574201"/>
                      <a:gd name="connsiteX43" fmla="*/ 110065 w 561941"/>
                      <a:gd name="connsiteY43" fmla="*/ 108172 h 574201"/>
                      <a:gd name="connsiteX44" fmla="*/ 54909 w 561941"/>
                      <a:gd name="connsiteY44" fmla="*/ 188355 h 574201"/>
                      <a:gd name="connsiteX45" fmla="*/ 34822 w 561941"/>
                      <a:gd name="connsiteY45" fmla="*/ 287471 h 574201"/>
                      <a:gd name="connsiteX46" fmla="*/ 54909 w 561941"/>
                      <a:gd name="connsiteY46" fmla="*/ 385847 h 574201"/>
                      <a:gd name="connsiteX47" fmla="*/ 110065 w 561941"/>
                      <a:gd name="connsiteY47" fmla="*/ 466029 h 574201"/>
                      <a:gd name="connsiteX48" fmla="*/ 192223 w 561941"/>
                      <a:gd name="connsiteY48" fmla="*/ 519868 h 574201"/>
                      <a:gd name="connsiteX49" fmla="*/ 292905 w 561941"/>
                      <a:gd name="connsiteY49" fmla="*/ 539543 h 574201"/>
                      <a:gd name="connsiteX50" fmla="*/ 366995 w 561941"/>
                      <a:gd name="connsiteY50" fmla="*/ 529006 h 574201"/>
                      <a:gd name="connsiteX51" fmla="*/ 434253 w 561941"/>
                      <a:gd name="connsiteY51" fmla="*/ 498629 h 574201"/>
                      <a:gd name="connsiteX52" fmla="*/ 489738 w 561941"/>
                      <a:gd name="connsiteY52" fmla="*/ 450388 h 574201"/>
                      <a:gd name="connsiteX53" fmla="*/ 516987 w 561941"/>
                      <a:gd name="connsiteY53" fmla="*/ 410955 h 574201"/>
                      <a:gd name="connsiteX54" fmla="*/ 507519 w 561941"/>
                      <a:gd name="connsiteY54" fmla="*/ 410955 h 574201"/>
                      <a:gd name="connsiteX55" fmla="*/ 474261 w 561941"/>
                      <a:gd name="connsiteY55" fmla="*/ 456562 h 574201"/>
                      <a:gd name="connsiteX56" fmla="*/ 422645 w 561941"/>
                      <a:gd name="connsiteY56" fmla="*/ 498464 h 574201"/>
                      <a:gd name="connsiteX57" fmla="*/ 361150 w 561941"/>
                      <a:gd name="connsiteY57" fmla="*/ 524972 h 574201"/>
                      <a:gd name="connsiteX58" fmla="*/ 292905 w 561941"/>
                      <a:gd name="connsiteY58" fmla="*/ 534192 h 574201"/>
                      <a:gd name="connsiteX59" fmla="*/ 196340 w 561941"/>
                      <a:gd name="connsiteY59" fmla="*/ 515093 h 574201"/>
                      <a:gd name="connsiteX60" fmla="*/ 117392 w 561941"/>
                      <a:gd name="connsiteY60" fmla="*/ 462819 h 574201"/>
                      <a:gd name="connsiteX61" fmla="*/ 64212 w 561941"/>
                      <a:gd name="connsiteY61" fmla="*/ 384447 h 574201"/>
                      <a:gd name="connsiteX62" fmla="*/ 44701 w 561941"/>
                      <a:gd name="connsiteY62" fmla="*/ 287471 h 574201"/>
                      <a:gd name="connsiteX63" fmla="*/ 64212 w 561941"/>
                      <a:gd name="connsiteY63" fmla="*/ 190166 h 574201"/>
                      <a:gd name="connsiteX64" fmla="*/ 117310 w 561941"/>
                      <a:gd name="connsiteY64" fmla="*/ 111630 h 574201"/>
                      <a:gd name="connsiteX65" fmla="*/ 196257 w 561941"/>
                      <a:gd name="connsiteY65" fmla="*/ 59108 h 574201"/>
                      <a:gd name="connsiteX66" fmla="*/ 292822 w 561941"/>
                      <a:gd name="connsiteY66" fmla="*/ 40009 h 574201"/>
                      <a:gd name="connsiteX67" fmla="*/ 361479 w 561941"/>
                      <a:gd name="connsiteY67" fmla="*/ 49476 h 574201"/>
                      <a:gd name="connsiteX68" fmla="*/ 422892 w 561941"/>
                      <a:gd name="connsiteY68" fmla="*/ 76149 h 574201"/>
                      <a:gd name="connsiteX69" fmla="*/ 474344 w 561941"/>
                      <a:gd name="connsiteY69" fmla="*/ 118133 h 574201"/>
                      <a:gd name="connsiteX70" fmla="*/ 507355 w 561941"/>
                      <a:gd name="connsiteY70" fmla="*/ 163658 h 574201"/>
                      <a:gd name="connsiteX71" fmla="*/ 516740 w 561941"/>
                      <a:gd name="connsiteY71" fmla="*/ 163658 h 574201"/>
                      <a:gd name="connsiteX72" fmla="*/ 489409 w 561941"/>
                      <a:gd name="connsiteY72" fmla="*/ 123484 h 574201"/>
                      <a:gd name="connsiteX73" fmla="*/ 434170 w 561941"/>
                      <a:gd name="connsiteY73" fmla="*/ 75572 h 574201"/>
                      <a:gd name="connsiteX74" fmla="*/ 366830 w 561941"/>
                      <a:gd name="connsiteY74" fmla="*/ 45278 h 574201"/>
                      <a:gd name="connsiteX75" fmla="*/ 292740 w 561941"/>
                      <a:gd name="connsiteY75" fmla="*/ 34740 h 5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1941" h="574201">
                        <a:moveTo>
                          <a:pt x="292905" y="574201"/>
                        </a:moveTo>
                        <a:cubicBezTo>
                          <a:pt x="252649" y="574201"/>
                          <a:pt x="214204" y="566710"/>
                          <a:pt x="178805" y="551892"/>
                        </a:cubicBezTo>
                        <a:cubicBezTo>
                          <a:pt x="143489" y="537156"/>
                          <a:pt x="112206" y="516575"/>
                          <a:pt x="85780" y="490890"/>
                        </a:cubicBezTo>
                        <a:cubicBezTo>
                          <a:pt x="59355" y="465123"/>
                          <a:pt x="38280" y="434500"/>
                          <a:pt x="23050" y="399760"/>
                        </a:cubicBezTo>
                        <a:cubicBezTo>
                          <a:pt x="7738" y="364854"/>
                          <a:pt x="0" y="327151"/>
                          <a:pt x="0" y="287471"/>
                        </a:cubicBezTo>
                        <a:cubicBezTo>
                          <a:pt x="0" y="247792"/>
                          <a:pt x="7738" y="209265"/>
                          <a:pt x="23050" y="174442"/>
                        </a:cubicBezTo>
                        <a:cubicBezTo>
                          <a:pt x="38280" y="139702"/>
                          <a:pt x="59355" y="109078"/>
                          <a:pt x="85780" y="83311"/>
                        </a:cubicBezTo>
                        <a:cubicBezTo>
                          <a:pt x="112206" y="57626"/>
                          <a:pt x="143489" y="37045"/>
                          <a:pt x="178805" y="22309"/>
                        </a:cubicBezTo>
                        <a:cubicBezTo>
                          <a:pt x="214204" y="7491"/>
                          <a:pt x="252649" y="0"/>
                          <a:pt x="292905" y="0"/>
                        </a:cubicBezTo>
                        <a:cubicBezTo>
                          <a:pt x="321388" y="0"/>
                          <a:pt x="349543" y="4034"/>
                          <a:pt x="376791" y="11937"/>
                        </a:cubicBezTo>
                        <a:cubicBezTo>
                          <a:pt x="403958" y="19840"/>
                          <a:pt x="429560" y="31365"/>
                          <a:pt x="452940" y="46183"/>
                        </a:cubicBezTo>
                        <a:cubicBezTo>
                          <a:pt x="476402" y="61001"/>
                          <a:pt x="497641" y="79441"/>
                          <a:pt x="515999" y="100928"/>
                        </a:cubicBezTo>
                        <a:cubicBezTo>
                          <a:pt x="534439" y="122496"/>
                          <a:pt x="549340" y="147358"/>
                          <a:pt x="560124" y="174689"/>
                        </a:cubicBezTo>
                        <a:cubicBezTo>
                          <a:pt x="562264" y="180040"/>
                          <a:pt x="561606" y="186050"/>
                          <a:pt x="558313" y="190824"/>
                        </a:cubicBezTo>
                        <a:cubicBezTo>
                          <a:pt x="555020" y="195599"/>
                          <a:pt x="549669" y="198398"/>
                          <a:pt x="543989" y="198398"/>
                        </a:cubicBezTo>
                        <a:lnTo>
                          <a:pt x="497065" y="198398"/>
                        </a:lnTo>
                        <a:cubicBezTo>
                          <a:pt x="490479" y="198398"/>
                          <a:pt x="484469" y="194693"/>
                          <a:pt x="481506" y="188766"/>
                        </a:cubicBezTo>
                        <a:cubicBezTo>
                          <a:pt x="472862" y="171478"/>
                          <a:pt x="461913" y="155672"/>
                          <a:pt x="448988" y="141677"/>
                        </a:cubicBezTo>
                        <a:cubicBezTo>
                          <a:pt x="436063" y="127683"/>
                          <a:pt x="421245" y="115663"/>
                          <a:pt x="405028" y="105785"/>
                        </a:cubicBezTo>
                        <a:cubicBezTo>
                          <a:pt x="388728" y="95906"/>
                          <a:pt x="370864" y="88250"/>
                          <a:pt x="352012" y="82817"/>
                        </a:cubicBezTo>
                        <a:cubicBezTo>
                          <a:pt x="333160" y="77466"/>
                          <a:pt x="313320" y="74749"/>
                          <a:pt x="292905" y="74749"/>
                        </a:cubicBezTo>
                        <a:cubicBezTo>
                          <a:pt x="263598" y="74749"/>
                          <a:pt x="235608" y="80265"/>
                          <a:pt x="209758" y="91131"/>
                        </a:cubicBezTo>
                        <a:cubicBezTo>
                          <a:pt x="183827" y="102080"/>
                          <a:pt x="160941" y="117228"/>
                          <a:pt x="141842" y="136244"/>
                        </a:cubicBezTo>
                        <a:cubicBezTo>
                          <a:pt x="122661" y="155343"/>
                          <a:pt x="107266" y="178064"/>
                          <a:pt x="96153" y="203913"/>
                        </a:cubicBezTo>
                        <a:cubicBezTo>
                          <a:pt x="85040" y="229598"/>
                          <a:pt x="79441" y="257670"/>
                          <a:pt x="79441" y="287471"/>
                        </a:cubicBezTo>
                        <a:cubicBezTo>
                          <a:pt x="79441" y="317272"/>
                          <a:pt x="85040" y="344932"/>
                          <a:pt x="96153" y="370617"/>
                        </a:cubicBezTo>
                        <a:cubicBezTo>
                          <a:pt x="107266" y="396384"/>
                          <a:pt x="122661" y="419105"/>
                          <a:pt x="141842" y="438039"/>
                        </a:cubicBezTo>
                        <a:cubicBezTo>
                          <a:pt x="161023" y="456973"/>
                          <a:pt x="183909" y="472121"/>
                          <a:pt x="209841" y="483070"/>
                        </a:cubicBezTo>
                        <a:cubicBezTo>
                          <a:pt x="235690" y="493936"/>
                          <a:pt x="263680" y="499452"/>
                          <a:pt x="292986" y="499452"/>
                        </a:cubicBezTo>
                        <a:cubicBezTo>
                          <a:pt x="313156" y="499452"/>
                          <a:pt x="332996" y="496818"/>
                          <a:pt x="351847" y="491467"/>
                        </a:cubicBezTo>
                        <a:cubicBezTo>
                          <a:pt x="370699" y="486198"/>
                          <a:pt x="388564" y="478542"/>
                          <a:pt x="404781" y="468746"/>
                        </a:cubicBezTo>
                        <a:cubicBezTo>
                          <a:pt x="420999" y="458949"/>
                          <a:pt x="435899" y="446848"/>
                          <a:pt x="448988" y="432853"/>
                        </a:cubicBezTo>
                        <a:cubicBezTo>
                          <a:pt x="462078" y="418858"/>
                          <a:pt x="473027" y="403052"/>
                          <a:pt x="481671" y="385765"/>
                        </a:cubicBezTo>
                        <a:cubicBezTo>
                          <a:pt x="484634" y="379920"/>
                          <a:pt x="490643" y="376132"/>
                          <a:pt x="497229" y="376132"/>
                        </a:cubicBezTo>
                        <a:lnTo>
                          <a:pt x="544565" y="376132"/>
                        </a:lnTo>
                        <a:cubicBezTo>
                          <a:pt x="550327" y="376132"/>
                          <a:pt x="555761" y="379014"/>
                          <a:pt x="558971" y="383789"/>
                        </a:cubicBezTo>
                        <a:cubicBezTo>
                          <a:pt x="562182" y="388563"/>
                          <a:pt x="562841" y="394655"/>
                          <a:pt x="560700" y="400006"/>
                        </a:cubicBezTo>
                        <a:cubicBezTo>
                          <a:pt x="549834" y="426844"/>
                          <a:pt x="534933" y="451376"/>
                          <a:pt x="516328" y="472944"/>
                        </a:cubicBezTo>
                        <a:cubicBezTo>
                          <a:pt x="497888" y="494348"/>
                          <a:pt x="476648" y="512789"/>
                          <a:pt x="453187" y="527771"/>
                        </a:cubicBezTo>
                        <a:cubicBezTo>
                          <a:pt x="429807" y="542672"/>
                          <a:pt x="404122" y="554279"/>
                          <a:pt x="376956" y="562265"/>
                        </a:cubicBezTo>
                        <a:cubicBezTo>
                          <a:pt x="349789" y="570167"/>
                          <a:pt x="321553" y="574201"/>
                          <a:pt x="293069" y="574201"/>
                        </a:cubicBezTo>
                        <a:close/>
                        <a:moveTo>
                          <a:pt x="292905" y="34658"/>
                        </a:moveTo>
                        <a:cubicBezTo>
                          <a:pt x="257259" y="34658"/>
                          <a:pt x="223342" y="41244"/>
                          <a:pt x="192223" y="54333"/>
                        </a:cubicBezTo>
                        <a:cubicBezTo>
                          <a:pt x="160941" y="67422"/>
                          <a:pt x="133281" y="85533"/>
                          <a:pt x="110065" y="108172"/>
                        </a:cubicBezTo>
                        <a:cubicBezTo>
                          <a:pt x="86850" y="130811"/>
                          <a:pt x="68328" y="157813"/>
                          <a:pt x="54909" y="188355"/>
                        </a:cubicBezTo>
                        <a:cubicBezTo>
                          <a:pt x="41573" y="218814"/>
                          <a:pt x="34822" y="252155"/>
                          <a:pt x="34822" y="287471"/>
                        </a:cubicBezTo>
                        <a:cubicBezTo>
                          <a:pt x="34822" y="322787"/>
                          <a:pt x="41573" y="355387"/>
                          <a:pt x="54909" y="385847"/>
                        </a:cubicBezTo>
                        <a:cubicBezTo>
                          <a:pt x="68328" y="416471"/>
                          <a:pt x="86850" y="443473"/>
                          <a:pt x="110065" y="466029"/>
                        </a:cubicBezTo>
                        <a:cubicBezTo>
                          <a:pt x="133281" y="488668"/>
                          <a:pt x="160941" y="506779"/>
                          <a:pt x="192223" y="519868"/>
                        </a:cubicBezTo>
                        <a:cubicBezTo>
                          <a:pt x="223342" y="532875"/>
                          <a:pt x="257259" y="539543"/>
                          <a:pt x="292905" y="539543"/>
                        </a:cubicBezTo>
                        <a:cubicBezTo>
                          <a:pt x="318095" y="539543"/>
                          <a:pt x="343039" y="536004"/>
                          <a:pt x="366995" y="529006"/>
                        </a:cubicBezTo>
                        <a:cubicBezTo>
                          <a:pt x="391033" y="522009"/>
                          <a:pt x="413589" y="511801"/>
                          <a:pt x="434253" y="498629"/>
                        </a:cubicBezTo>
                        <a:cubicBezTo>
                          <a:pt x="454833" y="485540"/>
                          <a:pt x="473521" y="469322"/>
                          <a:pt x="489738" y="450388"/>
                        </a:cubicBezTo>
                        <a:cubicBezTo>
                          <a:pt x="500193" y="438287"/>
                          <a:pt x="509248" y="425115"/>
                          <a:pt x="516987" y="410955"/>
                        </a:cubicBezTo>
                        <a:lnTo>
                          <a:pt x="507519" y="410955"/>
                        </a:lnTo>
                        <a:cubicBezTo>
                          <a:pt x="498299" y="427502"/>
                          <a:pt x="487104" y="442814"/>
                          <a:pt x="474261" y="456562"/>
                        </a:cubicBezTo>
                        <a:cubicBezTo>
                          <a:pt x="458949" y="472944"/>
                          <a:pt x="441579" y="487022"/>
                          <a:pt x="422645" y="498464"/>
                        </a:cubicBezTo>
                        <a:cubicBezTo>
                          <a:pt x="403711" y="509907"/>
                          <a:pt x="383048" y="518798"/>
                          <a:pt x="361150" y="524972"/>
                        </a:cubicBezTo>
                        <a:cubicBezTo>
                          <a:pt x="339252" y="531064"/>
                          <a:pt x="316284" y="534192"/>
                          <a:pt x="292905" y="534192"/>
                        </a:cubicBezTo>
                        <a:cubicBezTo>
                          <a:pt x="258905" y="534192"/>
                          <a:pt x="226470" y="527771"/>
                          <a:pt x="196340" y="515093"/>
                        </a:cubicBezTo>
                        <a:cubicBezTo>
                          <a:pt x="166292" y="502416"/>
                          <a:pt x="139701" y="484799"/>
                          <a:pt x="117392" y="462819"/>
                        </a:cubicBezTo>
                        <a:cubicBezTo>
                          <a:pt x="95000" y="440756"/>
                          <a:pt x="77136" y="414330"/>
                          <a:pt x="64212" y="384447"/>
                        </a:cubicBezTo>
                        <a:cubicBezTo>
                          <a:pt x="51205" y="354400"/>
                          <a:pt x="44701" y="321800"/>
                          <a:pt x="44701" y="287471"/>
                        </a:cubicBezTo>
                        <a:cubicBezTo>
                          <a:pt x="44701" y="253143"/>
                          <a:pt x="51287" y="220213"/>
                          <a:pt x="64212" y="190166"/>
                        </a:cubicBezTo>
                        <a:cubicBezTo>
                          <a:pt x="77136" y="160282"/>
                          <a:pt x="95000" y="133857"/>
                          <a:pt x="117310" y="111630"/>
                        </a:cubicBezTo>
                        <a:cubicBezTo>
                          <a:pt x="139620" y="89402"/>
                          <a:pt x="166210" y="71785"/>
                          <a:pt x="196257" y="59108"/>
                        </a:cubicBezTo>
                        <a:cubicBezTo>
                          <a:pt x="226388" y="46430"/>
                          <a:pt x="258905" y="40009"/>
                          <a:pt x="292822" y="40009"/>
                        </a:cubicBezTo>
                        <a:cubicBezTo>
                          <a:pt x="316449" y="40009"/>
                          <a:pt x="339581" y="43219"/>
                          <a:pt x="361479" y="49476"/>
                        </a:cubicBezTo>
                        <a:cubicBezTo>
                          <a:pt x="383295" y="55732"/>
                          <a:pt x="404040" y="64706"/>
                          <a:pt x="422892" y="76149"/>
                        </a:cubicBezTo>
                        <a:cubicBezTo>
                          <a:pt x="441909" y="87674"/>
                          <a:pt x="459196" y="101751"/>
                          <a:pt x="474344" y="118133"/>
                        </a:cubicBezTo>
                        <a:cubicBezTo>
                          <a:pt x="487104" y="131881"/>
                          <a:pt x="498135" y="147193"/>
                          <a:pt x="507355" y="163658"/>
                        </a:cubicBezTo>
                        <a:lnTo>
                          <a:pt x="516740" y="163658"/>
                        </a:lnTo>
                        <a:cubicBezTo>
                          <a:pt x="509002" y="149169"/>
                          <a:pt x="499864" y="135668"/>
                          <a:pt x="489409" y="123484"/>
                        </a:cubicBezTo>
                        <a:cubicBezTo>
                          <a:pt x="473356" y="104632"/>
                          <a:pt x="454751" y="88579"/>
                          <a:pt x="434170" y="75572"/>
                        </a:cubicBezTo>
                        <a:cubicBezTo>
                          <a:pt x="413507" y="62483"/>
                          <a:pt x="390868" y="52357"/>
                          <a:pt x="366830" y="45278"/>
                        </a:cubicBezTo>
                        <a:cubicBezTo>
                          <a:pt x="342792" y="38280"/>
                          <a:pt x="317848" y="34740"/>
                          <a:pt x="292740" y="34740"/>
                        </a:cubicBezTo>
                        <a:close/>
                      </a:path>
                    </a:pathLst>
                  </a:custGeom>
                  <a:solidFill>
                    <a:srgbClr val="1D1D1B"/>
                  </a:solidFill>
                  <a:ln w="8232" cap="flat">
                    <a:noFill/>
                    <a:prstDash val="solid"/>
                    <a:miter/>
                  </a:ln>
                </p:spPr>
                <p:txBody>
                  <a:bodyPr rtlCol="0" anchor="ctr"/>
                  <a:lstStyle/>
                  <a:p>
                    <a:endParaRPr lang="en-US"/>
                  </a:p>
                </p:txBody>
              </p:sp>
            </p:grpSp>
            <p:grpSp>
              <p:nvGrpSpPr>
                <p:cNvPr id="62" name="Gráfico 23">
                  <a:extLst>
                    <a:ext uri="{FF2B5EF4-FFF2-40B4-BE49-F238E27FC236}">
                      <a16:creationId xmlns:a16="http://schemas.microsoft.com/office/drawing/2014/main" id="{E5EAAE9B-FCBD-34E7-761E-D494A44DF2E1}"/>
                    </a:ext>
                  </a:extLst>
                </p:cNvPr>
                <p:cNvGrpSpPr/>
                <p:nvPr/>
              </p:nvGrpSpPr>
              <p:grpSpPr>
                <a:xfrm>
                  <a:off x="6504896" y="5159012"/>
                  <a:ext cx="452528" cy="441743"/>
                  <a:chOff x="6504896" y="5159012"/>
                  <a:chExt cx="452528" cy="441743"/>
                </a:xfrm>
                <a:solidFill>
                  <a:srgbClr val="1D1D1B"/>
                </a:solidFill>
              </p:grpSpPr>
              <p:sp>
                <p:nvSpPr>
                  <p:cNvPr id="154" name="Forma Livre: Forma 153">
                    <a:extLst>
                      <a:ext uri="{FF2B5EF4-FFF2-40B4-BE49-F238E27FC236}">
                        <a16:creationId xmlns:a16="http://schemas.microsoft.com/office/drawing/2014/main" id="{3AD5C1A4-9290-A244-A629-016221B800D1}"/>
                      </a:ext>
                    </a:extLst>
                  </p:cNvPr>
                  <p:cNvSpPr/>
                  <p:nvPr/>
                </p:nvSpPr>
                <p:spPr>
                  <a:xfrm>
                    <a:off x="6522185" y="5176300"/>
                    <a:ext cx="417952" cy="407086"/>
                  </a:xfrm>
                  <a:custGeom>
                    <a:avLst/>
                    <a:gdLst>
                      <a:gd name="connsiteX0" fmla="*/ 0 w 417952"/>
                      <a:gd name="connsiteY0" fmla="*/ 203337 h 407086"/>
                      <a:gd name="connsiteX1" fmla="*/ 16053 w 417952"/>
                      <a:gd name="connsiteY1" fmla="*/ 123813 h 407086"/>
                      <a:gd name="connsiteX2" fmla="*/ 60342 w 417952"/>
                      <a:gd name="connsiteY2" fmla="*/ 59108 h 407086"/>
                      <a:gd name="connsiteX3" fmla="*/ 126777 w 417952"/>
                      <a:gd name="connsiteY3" fmla="*/ 15806 h 407086"/>
                      <a:gd name="connsiteX4" fmla="*/ 208770 w 417952"/>
                      <a:gd name="connsiteY4" fmla="*/ 0 h 407086"/>
                      <a:gd name="connsiteX5" fmla="*/ 291176 w 417952"/>
                      <a:gd name="connsiteY5" fmla="*/ 15806 h 407086"/>
                      <a:gd name="connsiteX6" fmla="*/ 357610 w 417952"/>
                      <a:gd name="connsiteY6" fmla="*/ 59108 h 407086"/>
                      <a:gd name="connsiteX7" fmla="*/ 401900 w 417952"/>
                      <a:gd name="connsiteY7" fmla="*/ 123813 h 407086"/>
                      <a:gd name="connsiteX8" fmla="*/ 417952 w 417952"/>
                      <a:gd name="connsiteY8" fmla="*/ 203337 h 407086"/>
                      <a:gd name="connsiteX9" fmla="*/ 401900 w 417952"/>
                      <a:gd name="connsiteY9" fmla="*/ 283272 h 407086"/>
                      <a:gd name="connsiteX10" fmla="*/ 357610 w 417952"/>
                      <a:gd name="connsiteY10" fmla="*/ 347978 h 407086"/>
                      <a:gd name="connsiteX11" fmla="*/ 291176 w 417952"/>
                      <a:gd name="connsiteY11" fmla="*/ 391280 h 407086"/>
                      <a:gd name="connsiteX12" fmla="*/ 208770 w 417952"/>
                      <a:gd name="connsiteY12" fmla="*/ 407086 h 407086"/>
                      <a:gd name="connsiteX13" fmla="*/ 126777 w 417952"/>
                      <a:gd name="connsiteY13" fmla="*/ 391280 h 407086"/>
                      <a:gd name="connsiteX14" fmla="*/ 60589 w 417952"/>
                      <a:gd name="connsiteY14" fmla="*/ 347978 h 407086"/>
                      <a:gd name="connsiteX15" fmla="*/ 16300 w 417952"/>
                      <a:gd name="connsiteY15" fmla="*/ 283272 h 407086"/>
                      <a:gd name="connsiteX16" fmla="*/ 82 w 417952"/>
                      <a:gd name="connsiteY16" fmla="*/ 203337 h 407086"/>
                      <a:gd name="connsiteX17" fmla="*/ 44290 w 417952"/>
                      <a:gd name="connsiteY17" fmla="*/ 203337 h 407086"/>
                      <a:gd name="connsiteX18" fmla="*/ 57296 w 417952"/>
                      <a:gd name="connsiteY18" fmla="*/ 268619 h 407086"/>
                      <a:gd name="connsiteX19" fmla="*/ 92613 w 417952"/>
                      <a:gd name="connsiteY19" fmla="*/ 320730 h 407086"/>
                      <a:gd name="connsiteX20" fmla="*/ 145053 w 417952"/>
                      <a:gd name="connsiteY20" fmla="*/ 355058 h 407086"/>
                      <a:gd name="connsiteX21" fmla="*/ 209511 w 417952"/>
                      <a:gd name="connsiteY21" fmla="*/ 367489 h 407086"/>
                      <a:gd name="connsiteX22" fmla="*/ 273806 w 417952"/>
                      <a:gd name="connsiteY22" fmla="*/ 355058 h 407086"/>
                      <a:gd name="connsiteX23" fmla="*/ 326080 w 417952"/>
                      <a:gd name="connsiteY23" fmla="*/ 320730 h 407086"/>
                      <a:gd name="connsiteX24" fmla="*/ 361397 w 417952"/>
                      <a:gd name="connsiteY24" fmla="*/ 268619 h 407086"/>
                      <a:gd name="connsiteX25" fmla="*/ 374404 w 417952"/>
                      <a:gd name="connsiteY25" fmla="*/ 203337 h 407086"/>
                      <a:gd name="connsiteX26" fmla="*/ 361397 w 417952"/>
                      <a:gd name="connsiteY26" fmla="*/ 138302 h 407086"/>
                      <a:gd name="connsiteX27" fmla="*/ 325916 w 417952"/>
                      <a:gd name="connsiteY27" fmla="*/ 86439 h 407086"/>
                      <a:gd name="connsiteX28" fmla="*/ 273476 w 417952"/>
                      <a:gd name="connsiteY28" fmla="*/ 51946 h 407086"/>
                      <a:gd name="connsiteX29" fmla="*/ 209182 w 417952"/>
                      <a:gd name="connsiteY29" fmla="*/ 39350 h 407086"/>
                      <a:gd name="connsiteX30" fmla="*/ 144888 w 417952"/>
                      <a:gd name="connsiteY30" fmla="*/ 51946 h 407086"/>
                      <a:gd name="connsiteX31" fmla="*/ 92613 w 417952"/>
                      <a:gd name="connsiteY31" fmla="*/ 86439 h 407086"/>
                      <a:gd name="connsiteX32" fmla="*/ 57296 w 417952"/>
                      <a:gd name="connsiteY32" fmla="*/ 138302 h 407086"/>
                      <a:gd name="connsiteX33" fmla="*/ 44290 w 417952"/>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7952" h="407086">
                        <a:moveTo>
                          <a:pt x="0" y="203337"/>
                        </a:moveTo>
                        <a:cubicBezTo>
                          <a:pt x="0" y="175101"/>
                          <a:pt x="5351" y="148592"/>
                          <a:pt x="16053" y="123813"/>
                        </a:cubicBezTo>
                        <a:cubicBezTo>
                          <a:pt x="26755" y="99034"/>
                          <a:pt x="41490" y="77466"/>
                          <a:pt x="60342" y="59108"/>
                        </a:cubicBezTo>
                        <a:cubicBezTo>
                          <a:pt x="79194" y="40750"/>
                          <a:pt x="101339" y="26343"/>
                          <a:pt x="126777" y="15806"/>
                        </a:cubicBezTo>
                        <a:cubicBezTo>
                          <a:pt x="152215" y="5269"/>
                          <a:pt x="179546" y="0"/>
                          <a:pt x="208770" y="0"/>
                        </a:cubicBezTo>
                        <a:cubicBezTo>
                          <a:pt x="237995" y="0"/>
                          <a:pt x="265738" y="5269"/>
                          <a:pt x="291176" y="15806"/>
                        </a:cubicBezTo>
                        <a:cubicBezTo>
                          <a:pt x="316613" y="26343"/>
                          <a:pt x="338758" y="40832"/>
                          <a:pt x="357610" y="59108"/>
                        </a:cubicBezTo>
                        <a:cubicBezTo>
                          <a:pt x="376462" y="77383"/>
                          <a:pt x="391197" y="98952"/>
                          <a:pt x="401900" y="123813"/>
                        </a:cubicBezTo>
                        <a:cubicBezTo>
                          <a:pt x="412602" y="148592"/>
                          <a:pt x="417952" y="175101"/>
                          <a:pt x="417952" y="203337"/>
                        </a:cubicBezTo>
                        <a:cubicBezTo>
                          <a:pt x="417952" y="231574"/>
                          <a:pt x="412602" y="258494"/>
                          <a:pt x="401900" y="283272"/>
                        </a:cubicBezTo>
                        <a:cubicBezTo>
                          <a:pt x="391197" y="308052"/>
                          <a:pt x="376462" y="329620"/>
                          <a:pt x="357610" y="347978"/>
                        </a:cubicBezTo>
                        <a:cubicBezTo>
                          <a:pt x="338758" y="366336"/>
                          <a:pt x="316613" y="380743"/>
                          <a:pt x="291176" y="391280"/>
                        </a:cubicBezTo>
                        <a:cubicBezTo>
                          <a:pt x="265738" y="401817"/>
                          <a:pt x="238242" y="407086"/>
                          <a:pt x="208770" y="407086"/>
                        </a:cubicBezTo>
                        <a:cubicBezTo>
                          <a:pt x="179299" y="407086"/>
                          <a:pt x="152215" y="401817"/>
                          <a:pt x="126777" y="391280"/>
                        </a:cubicBezTo>
                        <a:cubicBezTo>
                          <a:pt x="101339" y="380743"/>
                          <a:pt x="79277" y="366254"/>
                          <a:pt x="60589" y="347978"/>
                        </a:cubicBezTo>
                        <a:cubicBezTo>
                          <a:pt x="41902" y="329703"/>
                          <a:pt x="27166" y="308134"/>
                          <a:pt x="16300" y="283272"/>
                        </a:cubicBezTo>
                        <a:cubicBezTo>
                          <a:pt x="5515" y="258494"/>
                          <a:pt x="82" y="231821"/>
                          <a:pt x="82" y="203337"/>
                        </a:cubicBezTo>
                        <a:close/>
                        <a:moveTo>
                          <a:pt x="44290" y="203337"/>
                        </a:moveTo>
                        <a:cubicBezTo>
                          <a:pt x="44290" y="226717"/>
                          <a:pt x="48653" y="248450"/>
                          <a:pt x="57296" y="268619"/>
                        </a:cubicBezTo>
                        <a:cubicBezTo>
                          <a:pt x="65941" y="288706"/>
                          <a:pt x="77713" y="306076"/>
                          <a:pt x="92613" y="320730"/>
                        </a:cubicBezTo>
                        <a:cubicBezTo>
                          <a:pt x="107514" y="335383"/>
                          <a:pt x="124966" y="346826"/>
                          <a:pt x="145053" y="355058"/>
                        </a:cubicBezTo>
                        <a:cubicBezTo>
                          <a:pt x="165139" y="363373"/>
                          <a:pt x="186626" y="367489"/>
                          <a:pt x="209511" y="367489"/>
                        </a:cubicBezTo>
                        <a:cubicBezTo>
                          <a:pt x="232397" y="367489"/>
                          <a:pt x="253883" y="363373"/>
                          <a:pt x="273806" y="355058"/>
                        </a:cubicBezTo>
                        <a:cubicBezTo>
                          <a:pt x="293810" y="346826"/>
                          <a:pt x="311180" y="335383"/>
                          <a:pt x="326080" y="320730"/>
                        </a:cubicBezTo>
                        <a:cubicBezTo>
                          <a:pt x="340981" y="306076"/>
                          <a:pt x="352753" y="288706"/>
                          <a:pt x="361397" y="268619"/>
                        </a:cubicBezTo>
                        <a:cubicBezTo>
                          <a:pt x="370040" y="248532"/>
                          <a:pt x="374404" y="226799"/>
                          <a:pt x="374404" y="203337"/>
                        </a:cubicBezTo>
                        <a:cubicBezTo>
                          <a:pt x="374404" y="179875"/>
                          <a:pt x="370040" y="158224"/>
                          <a:pt x="361397" y="138302"/>
                        </a:cubicBezTo>
                        <a:cubicBezTo>
                          <a:pt x="352753" y="118380"/>
                          <a:pt x="340898" y="101010"/>
                          <a:pt x="325916" y="86439"/>
                        </a:cubicBezTo>
                        <a:cubicBezTo>
                          <a:pt x="310933" y="71785"/>
                          <a:pt x="293398" y="60342"/>
                          <a:pt x="273476" y="51946"/>
                        </a:cubicBezTo>
                        <a:cubicBezTo>
                          <a:pt x="253472" y="43549"/>
                          <a:pt x="232068" y="39350"/>
                          <a:pt x="209182" y="39350"/>
                        </a:cubicBezTo>
                        <a:cubicBezTo>
                          <a:pt x="186296" y="39350"/>
                          <a:pt x="164810" y="43549"/>
                          <a:pt x="144888" y="51946"/>
                        </a:cubicBezTo>
                        <a:cubicBezTo>
                          <a:pt x="124966" y="60342"/>
                          <a:pt x="107514" y="71868"/>
                          <a:pt x="92613" y="86439"/>
                        </a:cubicBezTo>
                        <a:cubicBezTo>
                          <a:pt x="77713" y="101092"/>
                          <a:pt x="65941" y="118380"/>
                          <a:pt x="57296"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55" name="Forma Livre: Forma 154">
                    <a:extLst>
                      <a:ext uri="{FF2B5EF4-FFF2-40B4-BE49-F238E27FC236}">
                        <a16:creationId xmlns:a16="http://schemas.microsoft.com/office/drawing/2014/main" id="{9E3BC318-ED8B-99A2-381F-FA677A3E8F64}"/>
                      </a:ext>
                    </a:extLst>
                  </p:cNvPr>
                  <p:cNvSpPr/>
                  <p:nvPr/>
                </p:nvSpPr>
                <p:spPr>
                  <a:xfrm>
                    <a:off x="6504896"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617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733 w 452528"/>
                      <a:gd name="connsiteY24" fmla="*/ 392515 h 441743"/>
                      <a:gd name="connsiteX25" fmla="*/ 226141 w 452528"/>
                      <a:gd name="connsiteY25" fmla="*/ 407004 h 441743"/>
                      <a:gd name="connsiteX26" fmla="*/ 301878 w 452528"/>
                      <a:gd name="connsiteY26" fmla="*/ 392515 h 441743"/>
                      <a:gd name="connsiteX27" fmla="*/ 362796 w 452528"/>
                      <a:gd name="connsiteY27" fmla="*/ 352836 h 441743"/>
                      <a:gd name="connsiteX28" fmla="*/ 403217 w 452528"/>
                      <a:gd name="connsiteY28" fmla="*/ 293728 h 441743"/>
                      <a:gd name="connsiteX29" fmla="*/ 417788 w 452528"/>
                      <a:gd name="connsiteY29" fmla="*/ 220625 h 441743"/>
                      <a:gd name="connsiteX30" fmla="*/ 403217 w 452528"/>
                      <a:gd name="connsiteY30" fmla="*/ 147934 h 441743"/>
                      <a:gd name="connsiteX31" fmla="*/ 362796 w 452528"/>
                      <a:gd name="connsiteY31" fmla="*/ 88826 h 441743"/>
                      <a:gd name="connsiteX32" fmla="*/ 301878 w 452528"/>
                      <a:gd name="connsiteY32" fmla="*/ 49147 h 441743"/>
                      <a:gd name="connsiteX33" fmla="*/ 226141 w 452528"/>
                      <a:gd name="connsiteY33" fmla="*/ 34658 h 441743"/>
                      <a:gd name="connsiteX34" fmla="*/ 226799 w 452528"/>
                      <a:gd name="connsiteY34" fmla="*/ 402064 h 441743"/>
                      <a:gd name="connsiteX35" fmla="*/ 155673 w 452528"/>
                      <a:gd name="connsiteY35" fmla="*/ 388317 h 441743"/>
                      <a:gd name="connsiteX36" fmla="*/ 97635 w 452528"/>
                      <a:gd name="connsiteY36" fmla="*/ 350284 h 441743"/>
                      <a:gd name="connsiteX37" fmla="*/ 58532 w 452528"/>
                      <a:gd name="connsiteY37" fmla="*/ 292658 h 441743"/>
                      <a:gd name="connsiteX38" fmla="*/ 44125 w 452528"/>
                      <a:gd name="connsiteY38" fmla="*/ 220543 h 441743"/>
                      <a:gd name="connsiteX39" fmla="*/ 58532 w 452528"/>
                      <a:gd name="connsiteY39" fmla="*/ 148593 h 441743"/>
                      <a:gd name="connsiteX40" fmla="*/ 97553 w 452528"/>
                      <a:gd name="connsiteY40" fmla="*/ 91214 h 441743"/>
                      <a:gd name="connsiteX41" fmla="*/ 155261 w 452528"/>
                      <a:gd name="connsiteY41" fmla="*/ 53098 h 441743"/>
                      <a:gd name="connsiteX42" fmla="*/ 226305 w 452528"/>
                      <a:gd name="connsiteY42" fmla="*/ 39186 h 441743"/>
                      <a:gd name="connsiteX43" fmla="*/ 297350 w 452528"/>
                      <a:gd name="connsiteY43" fmla="*/ 53098 h 441743"/>
                      <a:gd name="connsiteX44" fmla="*/ 355223 w 452528"/>
                      <a:gd name="connsiteY44" fmla="*/ 91214 h 441743"/>
                      <a:gd name="connsiteX45" fmla="*/ 394491 w 452528"/>
                      <a:gd name="connsiteY45" fmla="*/ 148675 h 441743"/>
                      <a:gd name="connsiteX46" fmla="*/ 408898 w 452528"/>
                      <a:gd name="connsiteY46" fmla="*/ 220625 h 441743"/>
                      <a:gd name="connsiteX47" fmla="*/ 394491 w 452528"/>
                      <a:gd name="connsiteY47" fmla="*/ 292740 h 441743"/>
                      <a:gd name="connsiteX48" fmla="*/ 355388 w 452528"/>
                      <a:gd name="connsiteY48" fmla="*/ 350366 h 441743"/>
                      <a:gd name="connsiteX49" fmla="*/ 297597 w 452528"/>
                      <a:gd name="connsiteY49" fmla="*/ 388399 h 441743"/>
                      <a:gd name="connsiteX50" fmla="*/ 226635 w 452528"/>
                      <a:gd name="connsiteY50" fmla="*/ 402147 h 441743"/>
                      <a:gd name="connsiteX51" fmla="*/ 226388 w 452528"/>
                      <a:gd name="connsiteY51" fmla="*/ 73926 h 441743"/>
                      <a:gd name="connsiteX52" fmla="*/ 168762 w 452528"/>
                      <a:gd name="connsiteY52" fmla="*/ 85122 h 441743"/>
                      <a:gd name="connsiteX53" fmla="*/ 121920 w 452528"/>
                      <a:gd name="connsiteY53" fmla="*/ 115993 h 441743"/>
                      <a:gd name="connsiteX54" fmla="*/ 90391 w 452528"/>
                      <a:gd name="connsiteY54" fmla="*/ 162423 h 441743"/>
                      <a:gd name="connsiteX55" fmla="*/ 78865 w 452528"/>
                      <a:gd name="connsiteY55" fmla="*/ 220625 h 441743"/>
                      <a:gd name="connsiteX56" fmla="*/ 90391 w 452528"/>
                      <a:gd name="connsiteY56" fmla="*/ 278992 h 441743"/>
                      <a:gd name="connsiteX57" fmla="*/ 121920 w 452528"/>
                      <a:gd name="connsiteY57" fmla="*/ 325587 h 441743"/>
                      <a:gd name="connsiteX58" fmla="*/ 168844 w 452528"/>
                      <a:gd name="connsiteY58" fmla="*/ 356293 h 441743"/>
                      <a:gd name="connsiteX59" fmla="*/ 226717 w 452528"/>
                      <a:gd name="connsiteY59" fmla="*/ 367407 h 441743"/>
                      <a:gd name="connsiteX60" fmla="*/ 284343 w 452528"/>
                      <a:gd name="connsiteY60" fmla="*/ 356293 h 441743"/>
                      <a:gd name="connsiteX61" fmla="*/ 331102 w 452528"/>
                      <a:gd name="connsiteY61" fmla="*/ 325587 h 441743"/>
                      <a:gd name="connsiteX62" fmla="*/ 362632 w 452528"/>
                      <a:gd name="connsiteY62" fmla="*/ 278992 h 441743"/>
                      <a:gd name="connsiteX63" fmla="*/ 374157 w 452528"/>
                      <a:gd name="connsiteY63" fmla="*/ 220625 h 441743"/>
                      <a:gd name="connsiteX64" fmla="*/ 362632 w 452528"/>
                      <a:gd name="connsiteY64" fmla="*/ 162423 h 441743"/>
                      <a:gd name="connsiteX65" fmla="*/ 330938 w 452528"/>
                      <a:gd name="connsiteY65" fmla="*/ 116075 h 441743"/>
                      <a:gd name="connsiteX66" fmla="*/ 283849 w 452528"/>
                      <a:gd name="connsiteY66" fmla="*/ 85122 h 441743"/>
                      <a:gd name="connsiteX67" fmla="*/ 226305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4" y="413260"/>
                          <a:pt x="85863" y="397454"/>
                          <a:pt x="65694" y="377697"/>
                        </a:cubicBezTo>
                        <a:cubicBezTo>
                          <a:pt x="45442" y="357857"/>
                          <a:pt x="29307" y="334313"/>
                          <a:pt x="17617" y="307558"/>
                        </a:cubicBezTo>
                        <a:cubicBezTo>
                          <a:pt x="5927" y="280721"/>
                          <a:pt x="0" y="251496"/>
                          <a:pt x="0" y="220708"/>
                        </a:cubicBezTo>
                        <a:cubicBezTo>
                          <a:pt x="0" y="189918"/>
                          <a:pt x="5845" y="161188"/>
                          <a:pt x="17452" y="134269"/>
                        </a:cubicBezTo>
                        <a:cubicBezTo>
                          <a:pt x="28978" y="107514"/>
                          <a:pt x="45195" y="83805"/>
                          <a:pt x="65529" y="64047"/>
                        </a:cubicBezTo>
                        <a:cubicBezTo>
                          <a:pt x="85863" y="44290"/>
                          <a:pt x="109984"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545"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378"/>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733" y="392515"/>
                        </a:cubicBezTo>
                        <a:cubicBezTo>
                          <a:pt x="173948" y="402147"/>
                          <a:pt x="199304" y="407004"/>
                          <a:pt x="226141" y="407004"/>
                        </a:cubicBezTo>
                        <a:cubicBezTo>
                          <a:pt x="252978" y="407004"/>
                          <a:pt x="278663" y="402147"/>
                          <a:pt x="301878" y="392515"/>
                        </a:cubicBezTo>
                        <a:cubicBezTo>
                          <a:pt x="325175" y="382883"/>
                          <a:pt x="345673" y="369465"/>
                          <a:pt x="362796" y="352836"/>
                        </a:cubicBezTo>
                        <a:cubicBezTo>
                          <a:pt x="379920" y="336206"/>
                          <a:pt x="393503" y="316284"/>
                          <a:pt x="403217" y="293728"/>
                        </a:cubicBezTo>
                        <a:cubicBezTo>
                          <a:pt x="412931" y="271253"/>
                          <a:pt x="417788" y="246639"/>
                          <a:pt x="417788" y="220625"/>
                        </a:cubicBezTo>
                        <a:cubicBezTo>
                          <a:pt x="417788" y="194611"/>
                          <a:pt x="412849" y="170408"/>
                          <a:pt x="403217" y="147934"/>
                        </a:cubicBezTo>
                        <a:cubicBezTo>
                          <a:pt x="393503" y="125378"/>
                          <a:pt x="379920" y="105455"/>
                          <a:pt x="362796" y="88826"/>
                        </a:cubicBezTo>
                        <a:cubicBezTo>
                          <a:pt x="345673" y="72115"/>
                          <a:pt x="325175" y="58779"/>
                          <a:pt x="301878" y="49147"/>
                        </a:cubicBezTo>
                        <a:cubicBezTo>
                          <a:pt x="278663" y="39515"/>
                          <a:pt x="253142" y="34658"/>
                          <a:pt x="226141" y="34658"/>
                        </a:cubicBezTo>
                        <a:close/>
                        <a:moveTo>
                          <a:pt x="226799" y="402064"/>
                        </a:moveTo>
                        <a:cubicBezTo>
                          <a:pt x="201691" y="402064"/>
                          <a:pt x="177817" y="397454"/>
                          <a:pt x="155673" y="388317"/>
                        </a:cubicBezTo>
                        <a:cubicBezTo>
                          <a:pt x="133610" y="379261"/>
                          <a:pt x="114017" y="366418"/>
                          <a:pt x="97635" y="350284"/>
                        </a:cubicBezTo>
                        <a:cubicBezTo>
                          <a:pt x="81253" y="334148"/>
                          <a:pt x="68081" y="314802"/>
                          <a:pt x="58532" y="292658"/>
                        </a:cubicBezTo>
                        <a:cubicBezTo>
                          <a:pt x="48982" y="270430"/>
                          <a:pt x="44125" y="246227"/>
                          <a:pt x="44125" y="220543"/>
                        </a:cubicBezTo>
                        <a:cubicBezTo>
                          <a:pt x="44125" y="194858"/>
                          <a:pt x="48982" y="170655"/>
                          <a:pt x="58532" y="148593"/>
                        </a:cubicBezTo>
                        <a:cubicBezTo>
                          <a:pt x="67999" y="126612"/>
                          <a:pt x="81171" y="107349"/>
                          <a:pt x="97553" y="91214"/>
                        </a:cubicBezTo>
                        <a:cubicBezTo>
                          <a:pt x="113935" y="75078"/>
                          <a:pt x="133363" y="62318"/>
                          <a:pt x="155261" y="53098"/>
                        </a:cubicBezTo>
                        <a:cubicBezTo>
                          <a:pt x="177324" y="43878"/>
                          <a:pt x="201197" y="39186"/>
                          <a:pt x="226305" y="39186"/>
                        </a:cubicBezTo>
                        <a:cubicBezTo>
                          <a:pt x="251414" y="39186"/>
                          <a:pt x="275287" y="43878"/>
                          <a:pt x="297350" y="53098"/>
                        </a:cubicBezTo>
                        <a:cubicBezTo>
                          <a:pt x="319248" y="62318"/>
                          <a:pt x="338676" y="75161"/>
                          <a:pt x="355223" y="91214"/>
                        </a:cubicBezTo>
                        <a:cubicBezTo>
                          <a:pt x="371770" y="107349"/>
                          <a:pt x="385024" y="126695"/>
                          <a:pt x="394491" y="148675"/>
                        </a:cubicBezTo>
                        <a:cubicBezTo>
                          <a:pt x="404040" y="170738"/>
                          <a:pt x="408898" y="194940"/>
                          <a:pt x="408898" y="220625"/>
                        </a:cubicBezTo>
                        <a:cubicBezTo>
                          <a:pt x="408898" y="246310"/>
                          <a:pt x="404040" y="270513"/>
                          <a:pt x="394491" y="292740"/>
                        </a:cubicBezTo>
                        <a:cubicBezTo>
                          <a:pt x="385024" y="314802"/>
                          <a:pt x="371852" y="334230"/>
                          <a:pt x="355388" y="350366"/>
                        </a:cubicBezTo>
                        <a:cubicBezTo>
                          <a:pt x="338923" y="366501"/>
                          <a:pt x="319495" y="379261"/>
                          <a:pt x="297597" y="388399"/>
                        </a:cubicBezTo>
                        <a:cubicBezTo>
                          <a:pt x="275617" y="397537"/>
                          <a:pt x="251743" y="402147"/>
                          <a:pt x="226635" y="402147"/>
                        </a:cubicBezTo>
                        <a:close/>
                        <a:moveTo>
                          <a:pt x="226388" y="73926"/>
                        </a:moveTo>
                        <a:cubicBezTo>
                          <a:pt x="205889" y="73926"/>
                          <a:pt x="186544" y="77713"/>
                          <a:pt x="168762" y="85122"/>
                        </a:cubicBezTo>
                        <a:cubicBezTo>
                          <a:pt x="150898" y="92613"/>
                          <a:pt x="135174" y="102986"/>
                          <a:pt x="121920" y="115993"/>
                        </a:cubicBezTo>
                        <a:cubicBezTo>
                          <a:pt x="108749" y="128917"/>
                          <a:pt x="98129" y="144559"/>
                          <a:pt x="90391" y="162423"/>
                        </a:cubicBezTo>
                        <a:cubicBezTo>
                          <a:pt x="82734" y="180123"/>
                          <a:pt x="78865" y="199715"/>
                          <a:pt x="78865" y="220625"/>
                        </a:cubicBezTo>
                        <a:cubicBezTo>
                          <a:pt x="78865" y="241535"/>
                          <a:pt x="82734" y="261210"/>
                          <a:pt x="90391" y="278992"/>
                        </a:cubicBezTo>
                        <a:cubicBezTo>
                          <a:pt x="98129" y="296938"/>
                          <a:pt x="108749" y="312580"/>
                          <a:pt x="121920" y="325587"/>
                        </a:cubicBezTo>
                        <a:cubicBezTo>
                          <a:pt x="135092" y="338594"/>
                          <a:pt x="150898" y="348884"/>
                          <a:pt x="168844" y="356293"/>
                        </a:cubicBezTo>
                        <a:cubicBezTo>
                          <a:pt x="186708" y="363702"/>
                          <a:pt x="206218" y="367407"/>
                          <a:pt x="226717" y="367407"/>
                        </a:cubicBezTo>
                        <a:cubicBezTo>
                          <a:pt x="247215" y="367407"/>
                          <a:pt x="266644" y="363702"/>
                          <a:pt x="284343" y="356293"/>
                        </a:cubicBezTo>
                        <a:cubicBezTo>
                          <a:pt x="302125" y="348966"/>
                          <a:pt x="317849" y="338594"/>
                          <a:pt x="331102" y="325587"/>
                        </a:cubicBezTo>
                        <a:cubicBezTo>
                          <a:pt x="344274" y="312662"/>
                          <a:pt x="354894" y="296938"/>
                          <a:pt x="362632" y="278992"/>
                        </a:cubicBezTo>
                        <a:cubicBezTo>
                          <a:pt x="370288" y="261210"/>
                          <a:pt x="374157" y="241535"/>
                          <a:pt x="374157" y="220625"/>
                        </a:cubicBezTo>
                        <a:cubicBezTo>
                          <a:pt x="374157" y="199715"/>
                          <a:pt x="370288" y="180123"/>
                          <a:pt x="362632" y="162423"/>
                        </a:cubicBezTo>
                        <a:cubicBezTo>
                          <a:pt x="354894" y="144641"/>
                          <a:pt x="344274" y="129000"/>
                          <a:pt x="330938" y="116075"/>
                        </a:cubicBezTo>
                        <a:cubicBezTo>
                          <a:pt x="317601" y="103068"/>
                          <a:pt x="301713" y="92613"/>
                          <a:pt x="283849" y="85122"/>
                        </a:cubicBezTo>
                        <a:cubicBezTo>
                          <a:pt x="266150" y="77630"/>
                          <a:pt x="246722" y="73926"/>
                          <a:pt x="226305" y="73926"/>
                        </a:cubicBezTo>
                        <a:close/>
                      </a:path>
                    </a:pathLst>
                  </a:custGeom>
                  <a:solidFill>
                    <a:srgbClr val="1D1D1B"/>
                  </a:solidFill>
                  <a:ln w="8232" cap="flat">
                    <a:noFill/>
                    <a:prstDash val="solid"/>
                    <a:miter/>
                  </a:ln>
                </p:spPr>
                <p:txBody>
                  <a:bodyPr rtlCol="0" anchor="ctr"/>
                  <a:lstStyle/>
                  <a:p>
                    <a:endParaRPr lang="en-US"/>
                  </a:p>
                </p:txBody>
              </p:sp>
            </p:grpSp>
            <p:grpSp>
              <p:nvGrpSpPr>
                <p:cNvPr id="63" name="Gráfico 23">
                  <a:extLst>
                    <a:ext uri="{FF2B5EF4-FFF2-40B4-BE49-F238E27FC236}">
                      <a16:creationId xmlns:a16="http://schemas.microsoft.com/office/drawing/2014/main" id="{8641A3BE-4DA0-E1B8-0659-8AAB6BD57067}"/>
                    </a:ext>
                  </a:extLst>
                </p:cNvPr>
                <p:cNvGrpSpPr/>
                <p:nvPr/>
              </p:nvGrpSpPr>
              <p:grpSpPr>
                <a:xfrm>
                  <a:off x="7213778" y="5169220"/>
                  <a:ext cx="264008" cy="421327"/>
                  <a:chOff x="7213778" y="5169220"/>
                  <a:chExt cx="264008" cy="421327"/>
                </a:xfrm>
                <a:solidFill>
                  <a:srgbClr val="1D1D1B"/>
                </a:solidFill>
              </p:grpSpPr>
              <p:sp>
                <p:nvSpPr>
                  <p:cNvPr id="152" name="Forma Livre: Forma 151">
                    <a:extLst>
                      <a:ext uri="{FF2B5EF4-FFF2-40B4-BE49-F238E27FC236}">
                        <a16:creationId xmlns:a16="http://schemas.microsoft.com/office/drawing/2014/main" id="{C03EBDB4-0BEE-3A9A-E162-6FC60461DDFB}"/>
                      </a:ext>
                    </a:extLst>
                  </p:cNvPr>
                  <p:cNvSpPr/>
                  <p:nvPr/>
                </p:nvSpPr>
                <p:spPr>
                  <a:xfrm>
                    <a:off x="7231066" y="5186590"/>
                    <a:ext cx="229351" cy="386505"/>
                  </a:xfrm>
                  <a:custGeom>
                    <a:avLst/>
                    <a:gdLst>
                      <a:gd name="connsiteX0" fmla="*/ 229351 w 229351"/>
                      <a:gd name="connsiteY0" fmla="*/ 0 h 386505"/>
                      <a:gd name="connsiteX1" fmla="*/ 229351 w 229351"/>
                      <a:gd name="connsiteY1" fmla="*/ 40091 h 386505"/>
                      <a:gd name="connsiteX2" fmla="*/ 190001 w 229351"/>
                      <a:gd name="connsiteY2" fmla="*/ 40091 h 386505"/>
                      <a:gd name="connsiteX3" fmla="*/ 131058 w 229351"/>
                      <a:gd name="connsiteY3" fmla="*/ 49805 h 386505"/>
                      <a:gd name="connsiteX4" fmla="*/ 84875 w 229351"/>
                      <a:gd name="connsiteY4" fmla="*/ 78454 h 386505"/>
                      <a:gd name="connsiteX5" fmla="*/ 54745 w 229351"/>
                      <a:gd name="connsiteY5" fmla="*/ 125542 h 386505"/>
                      <a:gd name="connsiteX6" fmla="*/ 43878 w 229351"/>
                      <a:gd name="connsiteY6" fmla="*/ 191153 h 386505"/>
                      <a:gd name="connsiteX7" fmla="*/ 43878 w 229351"/>
                      <a:gd name="connsiteY7" fmla="*/ 386505 h 386505"/>
                      <a:gd name="connsiteX8" fmla="*/ 0 w 229351"/>
                      <a:gd name="connsiteY8" fmla="*/ 386505 h 386505"/>
                      <a:gd name="connsiteX9" fmla="*/ 0 w 229351"/>
                      <a:gd name="connsiteY9" fmla="*/ 0 h 386505"/>
                      <a:gd name="connsiteX10" fmla="*/ 37374 w 229351"/>
                      <a:gd name="connsiteY10" fmla="*/ 0 h 386505"/>
                      <a:gd name="connsiteX11" fmla="*/ 41984 w 229351"/>
                      <a:gd name="connsiteY11" fmla="*/ 74420 h 386505"/>
                      <a:gd name="connsiteX12" fmla="*/ 66187 w 229351"/>
                      <a:gd name="connsiteY12" fmla="*/ 44619 h 386505"/>
                      <a:gd name="connsiteX13" fmla="*/ 99199 w 229351"/>
                      <a:gd name="connsiteY13" fmla="*/ 20992 h 386505"/>
                      <a:gd name="connsiteX14" fmla="*/ 140195 w 229351"/>
                      <a:gd name="connsiteY14" fmla="*/ 5516 h 386505"/>
                      <a:gd name="connsiteX15" fmla="*/ 188437 w 229351"/>
                      <a:gd name="connsiteY15" fmla="*/ 0 h 386505"/>
                      <a:gd name="connsiteX16" fmla="*/ 229269 w 229351"/>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1" h="386505">
                        <a:moveTo>
                          <a:pt x="229351" y="0"/>
                        </a:moveTo>
                        <a:lnTo>
                          <a:pt x="229351" y="40091"/>
                        </a:lnTo>
                        <a:lnTo>
                          <a:pt x="190001" y="40091"/>
                        </a:lnTo>
                        <a:cubicBezTo>
                          <a:pt x="168597" y="40091"/>
                          <a:pt x="149004" y="43302"/>
                          <a:pt x="131058" y="49805"/>
                        </a:cubicBezTo>
                        <a:cubicBezTo>
                          <a:pt x="113111" y="56309"/>
                          <a:pt x="97717" y="65858"/>
                          <a:pt x="84875" y="78454"/>
                        </a:cubicBezTo>
                        <a:cubicBezTo>
                          <a:pt x="72032" y="91049"/>
                          <a:pt x="61989" y="106772"/>
                          <a:pt x="54745" y="125542"/>
                        </a:cubicBezTo>
                        <a:cubicBezTo>
                          <a:pt x="47500" y="144394"/>
                          <a:pt x="43878" y="166210"/>
                          <a:pt x="43878" y="191153"/>
                        </a:cubicBezTo>
                        <a:lnTo>
                          <a:pt x="43878" y="386505"/>
                        </a:lnTo>
                        <a:lnTo>
                          <a:pt x="0" y="386505"/>
                        </a:lnTo>
                        <a:lnTo>
                          <a:pt x="0" y="0"/>
                        </a:lnTo>
                        <a:lnTo>
                          <a:pt x="37374" y="0"/>
                        </a:lnTo>
                        <a:lnTo>
                          <a:pt x="41984" y="74420"/>
                        </a:lnTo>
                        <a:cubicBezTo>
                          <a:pt x="48571" y="63718"/>
                          <a:pt x="56721" y="53839"/>
                          <a:pt x="66187" y="44619"/>
                        </a:cubicBezTo>
                        <a:cubicBezTo>
                          <a:pt x="75737" y="35481"/>
                          <a:pt x="86686" y="27578"/>
                          <a:pt x="99199" y="20992"/>
                        </a:cubicBezTo>
                        <a:cubicBezTo>
                          <a:pt x="111712" y="14406"/>
                          <a:pt x="125377" y="9220"/>
                          <a:pt x="140195" y="5516"/>
                        </a:cubicBezTo>
                        <a:cubicBezTo>
                          <a:pt x="155096" y="1811"/>
                          <a:pt x="171149" y="0"/>
                          <a:pt x="188437" y="0"/>
                        </a:cubicBezTo>
                        <a:lnTo>
                          <a:pt x="229269" y="0"/>
                        </a:lnTo>
                        <a:close/>
                      </a:path>
                    </a:pathLst>
                  </a:custGeom>
                  <a:solidFill>
                    <a:srgbClr val="1D1D1B"/>
                  </a:solidFill>
                  <a:ln w="8232" cap="flat">
                    <a:noFill/>
                    <a:prstDash val="solid"/>
                    <a:miter/>
                  </a:ln>
                </p:spPr>
                <p:txBody>
                  <a:bodyPr rtlCol="0" anchor="ctr"/>
                  <a:lstStyle/>
                  <a:p>
                    <a:endParaRPr lang="en-US"/>
                  </a:p>
                </p:txBody>
              </p:sp>
              <p:sp>
                <p:nvSpPr>
                  <p:cNvPr id="153" name="Forma Livre: Forma 152">
                    <a:extLst>
                      <a:ext uri="{FF2B5EF4-FFF2-40B4-BE49-F238E27FC236}">
                        <a16:creationId xmlns:a16="http://schemas.microsoft.com/office/drawing/2014/main" id="{6B4BE0B1-68D0-22E5-AC26-D5846F7AD0F1}"/>
                      </a:ext>
                    </a:extLst>
                  </p:cNvPr>
                  <p:cNvSpPr/>
                  <p:nvPr/>
                </p:nvSpPr>
                <p:spPr>
                  <a:xfrm>
                    <a:off x="7213778" y="5169220"/>
                    <a:ext cx="264008" cy="421327"/>
                  </a:xfrm>
                  <a:custGeom>
                    <a:avLst/>
                    <a:gdLst>
                      <a:gd name="connsiteX0" fmla="*/ 61248 w 264008"/>
                      <a:gd name="connsiteY0" fmla="*/ 421245 h 421327"/>
                      <a:gd name="connsiteX1" fmla="*/ 17370 w 264008"/>
                      <a:gd name="connsiteY1" fmla="*/ 421245 h 421327"/>
                      <a:gd name="connsiteX2" fmla="*/ 0 w 264008"/>
                      <a:gd name="connsiteY2" fmla="*/ 403875 h 421327"/>
                      <a:gd name="connsiteX3" fmla="*/ 0 w 264008"/>
                      <a:gd name="connsiteY3" fmla="*/ 17370 h 421327"/>
                      <a:gd name="connsiteX4" fmla="*/ 17370 w 264008"/>
                      <a:gd name="connsiteY4" fmla="*/ 0 h 421327"/>
                      <a:gd name="connsiteX5" fmla="*/ 54744 w 264008"/>
                      <a:gd name="connsiteY5" fmla="*/ 0 h 421327"/>
                      <a:gd name="connsiteX6" fmla="*/ 72114 w 264008"/>
                      <a:gd name="connsiteY6" fmla="*/ 16300 h 421327"/>
                      <a:gd name="connsiteX7" fmla="*/ 74008 w 264008"/>
                      <a:gd name="connsiteY7" fmla="*/ 47171 h 421327"/>
                      <a:gd name="connsiteX8" fmla="*/ 108419 w 264008"/>
                      <a:gd name="connsiteY8" fmla="*/ 22968 h 421327"/>
                      <a:gd name="connsiteX9" fmla="*/ 153367 w 264008"/>
                      <a:gd name="connsiteY9" fmla="*/ 6009 h 421327"/>
                      <a:gd name="connsiteX10" fmla="*/ 205807 w 264008"/>
                      <a:gd name="connsiteY10" fmla="*/ 0 h 421327"/>
                      <a:gd name="connsiteX11" fmla="*/ 246639 w 264008"/>
                      <a:gd name="connsiteY11" fmla="*/ 0 h 421327"/>
                      <a:gd name="connsiteX12" fmla="*/ 264009 w 264008"/>
                      <a:gd name="connsiteY12" fmla="*/ 17370 h 421327"/>
                      <a:gd name="connsiteX13" fmla="*/ 264009 w 264008"/>
                      <a:gd name="connsiteY13" fmla="*/ 57461 h 421327"/>
                      <a:gd name="connsiteX14" fmla="*/ 246639 w 264008"/>
                      <a:gd name="connsiteY14" fmla="*/ 74831 h 421327"/>
                      <a:gd name="connsiteX15" fmla="*/ 207289 w 264008"/>
                      <a:gd name="connsiteY15" fmla="*/ 74831 h 421327"/>
                      <a:gd name="connsiteX16" fmla="*/ 154273 w 264008"/>
                      <a:gd name="connsiteY16" fmla="*/ 83558 h 421327"/>
                      <a:gd name="connsiteX17" fmla="*/ 114346 w 264008"/>
                      <a:gd name="connsiteY17" fmla="*/ 108254 h 421327"/>
                      <a:gd name="connsiteX18" fmla="*/ 88250 w 264008"/>
                      <a:gd name="connsiteY18" fmla="*/ 149251 h 421327"/>
                      <a:gd name="connsiteX19" fmla="*/ 78536 w 264008"/>
                      <a:gd name="connsiteY19" fmla="*/ 208606 h 421327"/>
                      <a:gd name="connsiteX20" fmla="*/ 78536 w 264008"/>
                      <a:gd name="connsiteY20" fmla="*/ 403958 h 421327"/>
                      <a:gd name="connsiteX21" fmla="*/ 61166 w 264008"/>
                      <a:gd name="connsiteY21" fmla="*/ 421328 h 421327"/>
                      <a:gd name="connsiteX22" fmla="*/ 34740 w 264008"/>
                      <a:gd name="connsiteY22" fmla="*/ 386505 h 421327"/>
                      <a:gd name="connsiteX23" fmla="*/ 43878 w 264008"/>
                      <a:gd name="connsiteY23" fmla="*/ 386505 h 421327"/>
                      <a:gd name="connsiteX24" fmla="*/ 43878 w 264008"/>
                      <a:gd name="connsiteY24" fmla="*/ 208523 h 421327"/>
                      <a:gd name="connsiteX25" fmla="*/ 55897 w 264008"/>
                      <a:gd name="connsiteY25" fmla="*/ 136656 h 421327"/>
                      <a:gd name="connsiteX26" fmla="*/ 90061 w 264008"/>
                      <a:gd name="connsiteY26" fmla="*/ 83393 h 421327"/>
                      <a:gd name="connsiteX27" fmla="*/ 142501 w 264008"/>
                      <a:gd name="connsiteY27" fmla="*/ 50875 h 421327"/>
                      <a:gd name="connsiteX28" fmla="*/ 207371 w 264008"/>
                      <a:gd name="connsiteY28" fmla="*/ 40091 h 421327"/>
                      <a:gd name="connsiteX29" fmla="*/ 229351 w 264008"/>
                      <a:gd name="connsiteY29" fmla="*/ 40091 h 421327"/>
                      <a:gd name="connsiteX30" fmla="*/ 229351 w 264008"/>
                      <a:gd name="connsiteY30" fmla="*/ 34740 h 421327"/>
                      <a:gd name="connsiteX31" fmla="*/ 205889 w 264008"/>
                      <a:gd name="connsiteY31" fmla="*/ 34740 h 421327"/>
                      <a:gd name="connsiteX32" fmla="*/ 161764 w 264008"/>
                      <a:gd name="connsiteY32" fmla="*/ 39762 h 421327"/>
                      <a:gd name="connsiteX33" fmla="*/ 124719 w 264008"/>
                      <a:gd name="connsiteY33" fmla="*/ 53674 h 421327"/>
                      <a:gd name="connsiteX34" fmla="*/ 95577 w 264008"/>
                      <a:gd name="connsiteY34" fmla="*/ 74502 h 421327"/>
                      <a:gd name="connsiteX35" fmla="*/ 74090 w 264008"/>
                      <a:gd name="connsiteY35" fmla="*/ 100845 h 421327"/>
                      <a:gd name="connsiteX36" fmla="*/ 55073 w 264008"/>
                      <a:gd name="connsiteY36" fmla="*/ 108583 h 421327"/>
                      <a:gd name="connsiteX37" fmla="*/ 41984 w 264008"/>
                      <a:gd name="connsiteY37" fmla="*/ 92778 h 421327"/>
                      <a:gd name="connsiteX38" fmla="*/ 38445 w 264008"/>
                      <a:gd name="connsiteY38" fmla="*/ 34658 h 421327"/>
                      <a:gd name="connsiteX39" fmla="*/ 34740 w 264008"/>
                      <a:gd name="connsiteY39" fmla="*/ 34658 h 421327"/>
                      <a:gd name="connsiteX40" fmla="*/ 34740 w 264008"/>
                      <a:gd name="connsiteY40" fmla="*/ 386505 h 4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8" h="421327">
                        <a:moveTo>
                          <a:pt x="61248" y="421245"/>
                        </a:moveTo>
                        <a:lnTo>
                          <a:pt x="17370" y="421245"/>
                        </a:lnTo>
                        <a:cubicBezTo>
                          <a:pt x="7820" y="421245"/>
                          <a:pt x="0" y="413507"/>
                          <a:pt x="0" y="403875"/>
                        </a:cubicBezTo>
                        <a:lnTo>
                          <a:pt x="0" y="17370"/>
                        </a:lnTo>
                        <a:cubicBezTo>
                          <a:pt x="0" y="7821"/>
                          <a:pt x="7738" y="0"/>
                          <a:pt x="17370" y="0"/>
                        </a:cubicBezTo>
                        <a:lnTo>
                          <a:pt x="54744" y="0"/>
                        </a:lnTo>
                        <a:cubicBezTo>
                          <a:pt x="63882" y="0"/>
                          <a:pt x="71538" y="7162"/>
                          <a:pt x="72114" y="16300"/>
                        </a:cubicBezTo>
                        <a:lnTo>
                          <a:pt x="74008" y="47171"/>
                        </a:lnTo>
                        <a:cubicBezTo>
                          <a:pt x="84134" y="37868"/>
                          <a:pt x="95659" y="29801"/>
                          <a:pt x="108419" y="22968"/>
                        </a:cubicBezTo>
                        <a:cubicBezTo>
                          <a:pt x="122084" y="15723"/>
                          <a:pt x="137149" y="10043"/>
                          <a:pt x="153367" y="6009"/>
                        </a:cubicBezTo>
                        <a:cubicBezTo>
                          <a:pt x="169585" y="1976"/>
                          <a:pt x="187202" y="0"/>
                          <a:pt x="205807" y="0"/>
                        </a:cubicBezTo>
                        <a:lnTo>
                          <a:pt x="246639" y="0"/>
                        </a:lnTo>
                        <a:cubicBezTo>
                          <a:pt x="256188" y="0"/>
                          <a:pt x="264009" y="7738"/>
                          <a:pt x="264009" y="17370"/>
                        </a:cubicBezTo>
                        <a:lnTo>
                          <a:pt x="264009" y="57461"/>
                        </a:lnTo>
                        <a:cubicBezTo>
                          <a:pt x="264009" y="67011"/>
                          <a:pt x="256270" y="74831"/>
                          <a:pt x="246639" y="74831"/>
                        </a:cubicBezTo>
                        <a:lnTo>
                          <a:pt x="207289" y="74831"/>
                        </a:lnTo>
                        <a:cubicBezTo>
                          <a:pt x="188025" y="74831"/>
                          <a:pt x="170161" y="77795"/>
                          <a:pt x="154273" y="83558"/>
                        </a:cubicBezTo>
                        <a:cubicBezTo>
                          <a:pt x="138796" y="89155"/>
                          <a:pt x="125377" y="97470"/>
                          <a:pt x="114346" y="108254"/>
                        </a:cubicBezTo>
                        <a:cubicBezTo>
                          <a:pt x="103315" y="119039"/>
                          <a:pt x="94589" y="132787"/>
                          <a:pt x="88250" y="149251"/>
                        </a:cubicBezTo>
                        <a:cubicBezTo>
                          <a:pt x="81828" y="165962"/>
                          <a:pt x="78536" y="185967"/>
                          <a:pt x="78536" y="208606"/>
                        </a:cubicBezTo>
                        <a:lnTo>
                          <a:pt x="78536" y="403958"/>
                        </a:lnTo>
                        <a:cubicBezTo>
                          <a:pt x="78536" y="413507"/>
                          <a:pt x="70797" y="421328"/>
                          <a:pt x="61166" y="421328"/>
                        </a:cubicBezTo>
                        <a:close/>
                        <a:moveTo>
                          <a:pt x="34740" y="386505"/>
                        </a:moveTo>
                        <a:lnTo>
                          <a:pt x="43878" y="386505"/>
                        </a:lnTo>
                        <a:lnTo>
                          <a:pt x="43878" y="208523"/>
                        </a:lnTo>
                        <a:cubicBezTo>
                          <a:pt x="43878" y="181604"/>
                          <a:pt x="47911" y="157401"/>
                          <a:pt x="55897" y="136656"/>
                        </a:cubicBezTo>
                        <a:cubicBezTo>
                          <a:pt x="64047" y="115581"/>
                          <a:pt x="75572" y="97635"/>
                          <a:pt x="90061" y="83393"/>
                        </a:cubicBezTo>
                        <a:cubicBezTo>
                          <a:pt x="104632" y="69069"/>
                          <a:pt x="122249" y="58120"/>
                          <a:pt x="142501" y="50875"/>
                        </a:cubicBezTo>
                        <a:cubicBezTo>
                          <a:pt x="162258" y="43713"/>
                          <a:pt x="184074" y="40091"/>
                          <a:pt x="207371" y="40091"/>
                        </a:cubicBezTo>
                        <a:lnTo>
                          <a:pt x="229351" y="40091"/>
                        </a:lnTo>
                        <a:lnTo>
                          <a:pt x="229351" y="34740"/>
                        </a:lnTo>
                        <a:lnTo>
                          <a:pt x="205889" y="34740"/>
                        </a:lnTo>
                        <a:cubicBezTo>
                          <a:pt x="190083" y="34740"/>
                          <a:pt x="175265" y="36387"/>
                          <a:pt x="161764" y="39762"/>
                        </a:cubicBezTo>
                        <a:cubicBezTo>
                          <a:pt x="148345" y="43055"/>
                          <a:pt x="135833" y="47747"/>
                          <a:pt x="124719" y="53674"/>
                        </a:cubicBezTo>
                        <a:cubicBezTo>
                          <a:pt x="113770" y="59519"/>
                          <a:pt x="103973" y="66517"/>
                          <a:pt x="95577" y="74502"/>
                        </a:cubicBezTo>
                        <a:cubicBezTo>
                          <a:pt x="87097" y="82652"/>
                          <a:pt x="79853" y="91543"/>
                          <a:pt x="74090" y="100845"/>
                        </a:cubicBezTo>
                        <a:cubicBezTo>
                          <a:pt x="70139" y="107267"/>
                          <a:pt x="62400" y="110395"/>
                          <a:pt x="55073" y="108583"/>
                        </a:cubicBezTo>
                        <a:cubicBezTo>
                          <a:pt x="47747" y="106772"/>
                          <a:pt x="42478" y="100351"/>
                          <a:pt x="41984" y="92778"/>
                        </a:cubicBezTo>
                        <a:lnTo>
                          <a:pt x="38445" y="34658"/>
                        </a:lnTo>
                        <a:lnTo>
                          <a:pt x="34740" y="34658"/>
                        </a:lnTo>
                        <a:lnTo>
                          <a:pt x="34740" y="386505"/>
                        </a:lnTo>
                        <a:close/>
                      </a:path>
                    </a:pathLst>
                  </a:custGeom>
                  <a:solidFill>
                    <a:srgbClr val="1D1D1B"/>
                  </a:solidFill>
                  <a:ln w="8232" cap="flat">
                    <a:noFill/>
                    <a:prstDash val="solid"/>
                    <a:miter/>
                  </a:ln>
                </p:spPr>
                <p:txBody>
                  <a:bodyPr rtlCol="0" anchor="ctr"/>
                  <a:lstStyle/>
                  <a:p>
                    <a:endParaRPr lang="en-US"/>
                  </a:p>
                </p:txBody>
              </p:sp>
            </p:grpSp>
            <p:grpSp>
              <p:nvGrpSpPr>
                <p:cNvPr id="128" name="Gráfico 23">
                  <a:extLst>
                    <a:ext uri="{FF2B5EF4-FFF2-40B4-BE49-F238E27FC236}">
                      <a16:creationId xmlns:a16="http://schemas.microsoft.com/office/drawing/2014/main" id="{536CE622-F8F7-4D6D-7A97-6F5448FA1887}"/>
                    </a:ext>
                  </a:extLst>
                </p:cNvPr>
                <p:cNvGrpSpPr/>
                <p:nvPr/>
              </p:nvGrpSpPr>
              <p:grpSpPr>
                <a:xfrm>
                  <a:off x="7710513" y="5158848"/>
                  <a:ext cx="452610" cy="563663"/>
                  <a:chOff x="7710513" y="5158848"/>
                  <a:chExt cx="452610" cy="563663"/>
                </a:xfrm>
                <a:solidFill>
                  <a:srgbClr val="1D1D1B"/>
                </a:solidFill>
              </p:grpSpPr>
              <p:sp>
                <p:nvSpPr>
                  <p:cNvPr id="150" name="Forma Livre: Forma 149">
                    <a:extLst>
                      <a:ext uri="{FF2B5EF4-FFF2-40B4-BE49-F238E27FC236}">
                        <a16:creationId xmlns:a16="http://schemas.microsoft.com/office/drawing/2014/main" id="{E54D5B4B-8DF4-6E16-EE2B-4E51D9198D5F}"/>
                      </a:ext>
                    </a:extLst>
                  </p:cNvPr>
                  <p:cNvSpPr/>
                  <p:nvPr/>
                </p:nvSpPr>
                <p:spPr>
                  <a:xfrm>
                    <a:off x="7727883" y="5176300"/>
                    <a:ext cx="417870" cy="528841"/>
                  </a:xfrm>
                  <a:custGeom>
                    <a:avLst/>
                    <a:gdLst>
                      <a:gd name="connsiteX0" fmla="*/ 417788 w 417870"/>
                      <a:gd name="connsiteY0" fmla="*/ 203337 h 528841"/>
                      <a:gd name="connsiteX1" fmla="*/ 402147 w 417870"/>
                      <a:gd name="connsiteY1" fmla="*/ 282861 h 528841"/>
                      <a:gd name="connsiteX2" fmla="*/ 358845 w 417870"/>
                      <a:gd name="connsiteY2" fmla="*/ 347731 h 528841"/>
                      <a:gd name="connsiteX3" fmla="*/ 293563 w 417870"/>
                      <a:gd name="connsiteY3" fmla="*/ 391198 h 528841"/>
                      <a:gd name="connsiteX4" fmla="*/ 211734 w 417870"/>
                      <a:gd name="connsiteY4" fmla="*/ 407004 h 528841"/>
                      <a:gd name="connsiteX5" fmla="*/ 158883 w 417870"/>
                      <a:gd name="connsiteY5" fmla="*/ 400336 h 528841"/>
                      <a:gd name="connsiteX6" fmla="*/ 112536 w 417870"/>
                      <a:gd name="connsiteY6" fmla="*/ 382060 h 528841"/>
                      <a:gd name="connsiteX7" fmla="*/ 73844 w 417870"/>
                      <a:gd name="connsiteY7" fmla="*/ 354235 h 528841"/>
                      <a:gd name="connsiteX8" fmla="*/ 43878 w 417870"/>
                      <a:gd name="connsiteY8" fmla="*/ 318589 h 528841"/>
                      <a:gd name="connsiteX9" fmla="*/ 43878 w 417870"/>
                      <a:gd name="connsiteY9" fmla="*/ 528841 h 528841"/>
                      <a:gd name="connsiteX10" fmla="*/ 0 w 417870"/>
                      <a:gd name="connsiteY10" fmla="*/ 528841 h 528841"/>
                      <a:gd name="connsiteX11" fmla="*/ 0 w 417870"/>
                      <a:gd name="connsiteY11" fmla="*/ 10290 h 528841"/>
                      <a:gd name="connsiteX12" fmla="*/ 37375 w 417870"/>
                      <a:gd name="connsiteY12" fmla="*/ 10290 h 528841"/>
                      <a:gd name="connsiteX13" fmla="*/ 41573 w 417870"/>
                      <a:gd name="connsiteY13" fmla="*/ 90061 h 528841"/>
                      <a:gd name="connsiteX14" fmla="*/ 71374 w 417870"/>
                      <a:gd name="connsiteY14" fmla="*/ 54580 h 528841"/>
                      <a:gd name="connsiteX15" fmla="*/ 110724 w 417870"/>
                      <a:gd name="connsiteY15" fmla="*/ 25932 h 528841"/>
                      <a:gd name="connsiteX16" fmla="*/ 158060 w 417870"/>
                      <a:gd name="connsiteY16" fmla="*/ 6833 h 528841"/>
                      <a:gd name="connsiteX17" fmla="*/ 211487 w 417870"/>
                      <a:gd name="connsiteY17" fmla="*/ 0 h 528841"/>
                      <a:gd name="connsiteX18" fmla="*/ 293152 w 417870"/>
                      <a:gd name="connsiteY18" fmla="*/ 15806 h 528841"/>
                      <a:gd name="connsiteX19" fmla="*/ 358598 w 417870"/>
                      <a:gd name="connsiteY19" fmla="*/ 59108 h 528841"/>
                      <a:gd name="connsiteX20" fmla="*/ 402065 w 417870"/>
                      <a:gd name="connsiteY20" fmla="*/ 123567 h 528841"/>
                      <a:gd name="connsiteX21" fmla="*/ 417870 w 417870"/>
                      <a:gd name="connsiteY21" fmla="*/ 203337 h 528841"/>
                      <a:gd name="connsiteX22" fmla="*/ 373169 w 417870"/>
                      <a:gd name="connsiteY22" fmla="*/ 203337 h 528841"/>
                      <a:gd name="connsiteX23" fmla="*/ 360162 w 417870"/>
                      <a:gd name="connsiteY23" fmla="*/ 138302 h 528841"/>
                      <a:gd name="connsiteX24" fmla="*/ 324846 w 417870"/>
                      <a:gd name="connsiteY24" fmla="*/ 86192 h 528841"/>
                      <a:gd name="connsiteX25" fmla="*/ 272406 w 417870"/>
                      <a:gd name="connsiteY25" fmla="*/ 51699 h 528841"/>
                      <a:gd name="connsiteX26" fmla="*/ 207947 w 417870"/>
                      <a:gd name="connsiteY26" fmla="*/ 39268 h 528841"/>
                      <a:gd name="connsiteX27" fmla="*/ 143489 w 417870"/>
                      <a:gd name="connsiteY27" fmla="*/ 51699 h 528841"/>
                      <a:gd name="connsiteX28" fmla="*/ 90802 w 417870"/>
                      <a:gd name="connsiteY28" fmla="*/ 86192 h 528841"/>
                      <a:gd name="connsiteX29" fmla="*/ 55321 w 417870"/>
                      <a:gd name="connsiteY29" fmla="*/ 138302 h 528841"/>
                      <a:gd name="connsiteX30" fmla="*/ 42314 w 417870"/>
                      <a:gd name="connsiteY30" fmla="*/ 203337 h 528841"/>
                      <a:gd name="connsiteX31" fmla="*/ 55321 w 417870"/>
                      <a:gd name="connsiteY31" fmla="*/ 268372 h 528841"/>
                      <a:gd name="connsiteX32" fmla="*/ 90802 w 417870"/>
                      <a:gd name="connsiteY32" fmla="*/ 320482 h 528841"/>
                      <a:gd name="connsiteX33" fmla="*/ 143489 w 417870"/>
                      <a:gd name="connsiteY33" fmla="*/ 354976 h 528841"/>
                      <a:gd name="connsiteX34" fmla="*/ 207947 w 417870"/>
                      <a:gd name="connsiteY34" fmla="*/ 367407 h 528841"/>
                      <a:gd name="connsiteX35" fmla="*/ 272406 w 417870"/>
                      <a:gd name="connsiteY35" fmla="*/ 354976 h 528841"/>
                      <a:gd name="connsiteX36" fmla="*/ 324846 w 417870"/>
                      <a:gd name="connsiteY36" fmla="*/ 320482 h 528841"/>
                      <a:gd name="connsiteX37" fmla="*/ 360162 w 417870"/>
                      <a:gd name="connsiteY37" fmla="*/ 268372 h 528841"/>
                      <a:gd name="connsiteX38" fmla="*/ 373169 w 417870"/>
                      <a:gd name="connsiteY38" fmla="*/ 203337 h 5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28841">
                        <a:moveTo>
                          <a:pt x="417788" y="203337"/>
                        </a:moveTo>
                        <a:cubicBezTo>
                          <a:pt x="417788" y="231574"/>
                          <a:pt x="412602" y="258082"/>
                          <a:pt x="402147" y="282861"/>
                        </a:cubicBezTo>
                        <a:cubicBezTo>
                          <a:pt x="391692" y="307640"/>
                          <a:pt x="377285" y="329291"/>
                          <a:pt x="358845" y="347731"/>
                        </a:cubicBezTo>
                        <a:cubicBezTo>
                          <a:pt x="340405" y="366172"/>
                          <a:pt x="318672" y="380660"/>
                          <a:pt x="293563" y="391198"/>
                        </a:cubicBezTo>
                        <a:cubicBezTo>
                          <a:pt x="268537" y="401735"/>
                          <a:pt x="241206" y="407004"/>
                          <a:pt x="211734" y="407004"/>
                        </a:cubicBezTo>
                        <a:cubicBezTo>
                          <a:pt x="193129" y="407004"/>
                          <a:pt x="175512" y="404781"/>
                          <a:pt x="158883" y="400336"/>
                        </a:cubicBezTo>
                        <a:cubicBezTo>
                          <a:pt x="142172" y="395890"/>
                          <a:pt x="126777" y="389798"/>
                          <a:pt x="112536" y="382060"/>
                        </a:cubicBezTo>
                        <a:cubicBezTo>
                          <a:pt x="98293" y="374321"/>
                          <a:pt x="85369" y="365019"/>
                          <a:pt x="73844" y="354235"/>
                        </a:cubicBezTo>
                        <a:cubicBezTo>
                          <a:pt x="62236" y="343450"/>
                          <a:pt x="52275" y="331514"/>
                          <a:pt x="43878" y="318589"/>
                        </a:cubicBezTo>
                        <a:lnTo>
                          <a:pt x="43878" y="528841"/>
                        </a:lnTo>
                        <a:lnTo>
                          <a:pt x="0" y="528841"/>
                        </a:lnTo>
                        <a:lnTo>
                          <a:pt x="0" y="10290"/>
                        </a:lnTo>
                        <a:lnTo>
                          <a:pt x="37375" y="10290"/>
                        </a:lnTo>
                        <a:lnTo>
                          <a:pt x="41573" y="90061"/>
                        </a:lnTo>
                        <a:cubicBezTo>
                          <a:pt x="49723" y="77301"/>
                          <a:pt x="59602" y="65529"/>
                          <a:pt x="71374" y="54580"/>
                        </a:cubicBezTo>
                        <a:cubicBezTo>
                          <a:pt x="83064" y="43631"/>
                          <a:pt x="96153" y="34082"/>
                          <a:pt x="110724" y="25932"/>
                        </a:cubicBezTo>
                        <a:cubicBezTo>
                          <a:pt x="125213" y="17782"/>
                          <a:pt x="141019" y="11443"/>
                          <a:pt x="158060" y="6833"/>
                        </a:cubicBezTo>
                        <a:cubicBezTo>
                          <a:pt x="175101" y="2223"/>
                          <a:pt x="192882" y="0"/>
                          <a:pt x="211487" y="0"/>
                        </a:cubicBezTo>
                        <a:cubicBezTo>
                          <a:pt x="240712" y="0"/>
                          <a:pt x="267961" y="5269"/>
                          <a:pt x="293152" y="15806"/>
                        </a:cubicBezTo>
                        <a:cubicBezTo>
                          <a:pt x="318342" y="26343"/>
                          <a:pt x="340158" y="40832"/>
                          <a:pt x="358598" y="59108"/>
                        </a:cubicBezTo>
                        <a:cubicBezTo>
                          <a:pt x="377039" y="77383"/>
                          <a:pt x="391527" y="98952"/>
                          <a:pt x="402065" y="123567"/>
                        </a:cubicBezTo>
                        <a:cubicBezTo>
                          <a:pt x="412602" y="148263"/>
                          <a:pt x="417870" y="174853"/>
                          <a:pt x="417870" y="203337"/>
                        </a:cubicBezTo>
                        <a:close/>
                        <a:moveTo>
                          <a:pt x="373169" y="203337"/>
                        </a:moveTo>
                        <a:cubicBezTo>
                          <a:pt x="373169" y="179957"/>
                          <a:pt x="368806" y="158224"/>
                          <a:pt x="360162" y="138302"/>
                        </a:cubicBezTo>
                        <a:cubicBezTo>
                          <a:pt x="351518" y="118380"/>
                          <a:pt x="339746" y="101010"/>
                          <a:pt x="324846" y="86192"/>
                        </a:cubicBezTo>
                        <a:cubicBezTo>
                          <a:pt x="309945" y="71456"/>
                          <a:pt x="292493" y="59931"/>
                          <a:pt x="272406" y="51699"/>
                        </a:cubicBezTo>
                        <a:cubicBezTo>
                          <a:pt x="252319" y="43466"/>
                          <a:pt x="230833" y="39268"/>
                          <a:pt x="207947" y="39268"/>
                        </a:cubicBezTo>
                        <a:cubicBezTo>
                          <a:pt x="185062" y="39268"/>
                          <a:pt x="163575" y="43384"/>
                          <a:pt x="143489" y="51699"/>
                        </a:cubicBezTo>
                        <a:cubicBezTo>
                          <a:pt x="123402" y="59931"/>
                          <a:pt x="105867" y="71456"/>
                          <a:pt x="90802" y="86192"/>
                        </a:cubicBezTo>
                        <a:cubicBezTo>
                          <a:pt x="75819" y="100928"/>
                          <a:pt x="63965" y="118298"/>
                          <a:pt x="55321" y="138302"/>
                        </a:cubicBezTo>
                        <a:cubicBezTo>
                          <a:pt x="46677" y="158307"/>
                          <a:pt x="42314" y="179957"/>
                          <a:pt x="42314" y="203337"/>
                        </a:cubicBezTo>
                        <a:cubicBezTo>
                          <a:pt x="42314" y="226717"/>
                          <a:pt x="46677" y="248450"/>
                          <a:pt x="55321" y="268372"/>
                        </a:cubicBezTo>
                        <a:cubicBezTo>
                          <a:pt x="63965" y="288377"/>
                          <a:pt x="75819" y="305664"/>
                          <a:pt x="90802" y="320482"/>
                        </a:cubicBezTo>
                        <a:cubicBezTo>
                          <a:pt x="105785" y="335300"/>
                          <a:pt x="123402" y="346743"/>
                          <a:pt x="143489" y="354976"/>
                        </a:cubicBezTo>
                        <a:cubicBezTo>
                          <a:pt x="163575" y="363290"/>
                          <a:pt x="185062" y="367407"/>
                          <a:pt x="207947" y="367407"/>
                        </a:cubicBezTo>
                        <a:cubicBezTo>
                          <a:pt x="230833" y="367407"/>
                          <a:pt x="252319" y="363290"/>
                          <a:pt x="272406" y="354976"/>
                        </a:cubicBezTo>
                        <a:cubicBezTo>
                          <a:pt x="292493" y="346743"/>
                          <a:pt x="310028" y="335218"/>
                          <a:pt x="324846" y="320482"/>
                        </a:cubicBezTo>
                        <a:cubicBezTo>
                          <a:pt x="339746" y="305747"/>
                          <a:pt x="351518" y="288377"/>
                          <a:pt x="360162" y="268372"/>
                        </a:cubicBezTo>
                        <a:cubicBezTo>
                          <a:pt x="368806" y="248368"/>
                          <a:pt x="373169" y="226717"/>
                          <a:pt x="373169" y="203337"/>
                        </a:cubicBezTo>
                        <a:close/>
                      </a:path>
                    </a:pathLst>
                  </a:custGeom>
                  <a:solidFill>
                    <a:srgbClr val="1D1D1B"/>
                  </a:solidFill>
                  <a:ln w="8232" cap="flat">
                    <a:noFill/>
                    <a:prstDash val="solid"/>
                    <a:miter/>
                  </a:ln>
                </p:spPr>
                <p:txBody>
                  <a:bodyPr rtlCol="0" anchor="ctr"/>
                  <a:lstStyle/>
                  <a:p>
                    <a:endParaRPr lang="en-US"/>
                  </a:p>
                </p:txBody>
              </p:sp>
              <p:sp>
                <p:nvSpPr>
                  <p:cNvPr id="151" name="Forma Livre: Forma 150">
                    <a:extLst>
                      <a:ext uri="{FF2B5EF4-FFF2-40B4-BE49-F238E27FC236}">
                        <a16:creationId xmlns:a16="http://schemas.microsoft.com/office/drawing/2014/main" id="{53657FEC-AB37-BA49-516F-1FD55FCE74FB}"/>
                      </a:ext>
                    </a:extLst>
                  </p:cNvPr>
                  <p:cNvSpPr/>
                  <p:nvPr/>
                </p:nvSpPr>
                <p:spPr>
                  <a:xfrm>
                    <a:off x="7710513" y="5158848"/>
                    <a:ext cx="452610" cy="563663"/>
                  </a:xfrm>
                  <a:custGeom>
                    <a:avLst/>
                    <a:gdLst>
                      <a:gd name="connsiteX0" fmla="*/ 61248 w 452610"/>
                      <a:gd name="connsiteY0" fmla="*/ 563664 h 563663"/>
                      <a:gd name="connsiteX1" fmla="*/ 17370 w 452610"/>
                      <a:gd name="connsiteY1" fmla="*/ 563664 h 563663"/>
                      <a:gd name="connsiteX2" fmla="*/ 0 w 452610"/>
                      <a:gd name="connsiteY2" fmla="*/ 546294 h 563663"/>
                      <a:gd name="connsiteX3" fmla="*/ 0 w 452610"/>
                      <a:gd name="connsiteY3" fmla="*/ 27743 h 563663"/>
                      <a:gd name="connsiteX4" fmla="*/ 17370 w 452610"/>
                      <a:gd name="connsiteY4" fmla="*/ 10373 h 563663"/>
                      <a:gd name="connsiteX5" fmla="*/ 54745 w 452610"/>
                      <a:gd name="connsiteY5" fmla="*/ 10373 h 563663"/>
                      <a:gd name="connsiteX6" fmla="*/ 72115 w 452610"/>
                      <a:gd name="connsiteY6" fmla="*/ 26837 h 563663"/>
                      <a:gd name="connsiteX7" fmla="*/ 74008 w 452610"/>
                      <a:gd name="connsiteY7" fmla="*/ 62071 h 563663"/>
                      <a:gd name="connsiteX8" fmla="*/ 76890 w 452610"/>
                      <a:gd name="connsiteY8" fmla="*/ 59355 h 563663"/>
                      <a:gd name="connsiteX9" fmla="*/ 119533 w 452610"/>
                      <a:gd name="connsiteY9" fmla="*/ 28237 h 563663"/>
                      <a:gd name="connsiteX10" fmla="*/ 170820 w 452610"/>
                      <a:gd name="connsiteY10" fmla="*/ 7491 h 563663"/>
                      <a:gd name="connsiteX11" fmla="*/ 228775 w 452610"/>
                      <a:gd name="connsiteY11" fmla="*/ 0 h 563663"/>
                      <a:gd name="connsiteX12" fmla="*/ 317190 w 452610"/>
                      <a:gd name="connsiteY12" fmla="*/ 17205 h 563663"/>
                      <a:gd name="connsiteX13" fmla="*/ 388152 w 452610"/>
                      <a:gd name="connsiteY13" fmla="*/ 64212 h 563663"/>
                      <a:gd name="connsiteX14" fmla="*/ 435405 w 452610"/>
                      <a:gd name="connsiteY14" fmla="*/ 134186 h 563663"/>
                      <a:gd name="connsiteX15" fmla="*/ 452610 w 452610"/>
                      <a:gd name="connsiteY15" fmla="*/ 220790 h 563663"/>
                      <a:gd name="connsiteX16" fmla="*/ 435652 w 452610"/>
                      <a:gd name="connsiteY16" fmla="*/ 307064 h 563663"/>
                      <a:gd name="connsiteX17" fmla="*/ 388646 w 452610"/>
                      <a:gd name="connsiteY17" fmla="*/ 377450 h 563663"/>
                      <a:gd name="connsiteX18" fmla="*/ 317848 w 452610"/>
                      <a:gd name="connsiteY18" fmla="*/ 424703 h 563663"/>
                      <a:gd name="connsiteX19" fmla="*/ 229269 w 452610"/>
                      <a:gd name="connsiteY19" fmla="*/ 441909 h 563663"/>
                      <a:gd name="connsiteX20" fmla="*/ 171972 w 452610"/>
                      <a:gd name="connsiteY20" fmla="*/ 434664 h 563663"/>
                      <a:gd name="connsiteX21" fmla="*/ 121755 w 452610"/>
                      <a:gd name="connsiteY21" fmla="*/ 414825 h 563663"/>
                      <a:gd name="connsiteX22" fmla="*/ 79524 w 452610"/>
                      <a:gd name="connsiteY22" fmla="*/ 384365 h 563663"/>
                      <a:gd name="connsiteX23" fmla="*/ 78783 w 452610"/>
                      <a:gd name="connsiteY23" fmla="*/ 383706 h 563663"/>
                      <a:gd name="connsiteX24" fmla="*/ 78783 w 452610"/>
                      <a:gd name="connsiteY24" fmla="*/ 546294 h 563663"/>
                      <a:gd name="connsiteX25" fmla="*/ 61413 w 452610"/>
                      <a:gd name="connsiteY25" fmla="*/ 563664 h 563663"/>
                      <a:gd name="connsiteX26" fmla="*/ 34740 w 452610"/>
                      <a:gd name="connsiteY26" fmla="*/ 528924 h 563663"/>
                      <a:gd name="connsiteX27" fmla="*/ 43878 w 452610"/>
                      <a:gd name="connsiteY27" fmla="*/ 528924 h 563663"/>
                      <a:gd name="connsiteX28" fmla="*/ 43878 w 452610"/>
                      <a:gd name="connsiteY28" fmla="*/ 336042 h 563663"/>
                      <a:gd name="connsiteX29" fmla="*/ 56309 w 452610"/>
                      <a:gd name="connsiteY29" fmla="*/ 319412 h 563663"/>
                      <a:gd name="connsiteX30" fmla="*/ 74667 w 452610"/>
                      <a:gd name="connsiteY30" fmla="*/ 325010 h 563663"/>
                      <a:gd name="connsiteX31" fmla="*/ 56721 w 452610"/>
                      <a:gd name="connsiteY31" fmla="*/ 292740 h 563663"/>
                      <a:gd name="connsiteX32" fmla="*/ 42314 w 452610"/>
                      <a:gd name="connsiteY32" fmla="*/ 220790 h 563663"/>
                      <a:gd name="connsiteX33" fmla="*/ 56721 w 452610"/>
                      <a:gd name="connsiteY33" fmla="*/ 148840 h 563663"/>
                      <a:gd name="connsiteX34" fmla="*/ 95989 w 452610"/>
                      <a:gd name="connsiteY34" fmla="*/ 91296 h 563663"/>
                      <a:gd name="connsiteX35" fmla="*/ 154190 w 452610"/>
                      <a:gd name="connsiteY35" fmla="*/ 53098 h 563663"/>
                      <a:gd name="connsiteX36" fmla="*/ 225235 w 452610"/>
                      <a:gd name="connsiteY36" fmla="*/ 39350 h 563663"/>
                      <a:gd name="connsiteX37" fmla="*/ 296362 w 452610"/>
                      <a:gd name="connsiteY37" fmla="*/ 53098 h 563663"/>
                      <a:gd name="connsiteX38" fmla="*/ 354482 w 452610"/>
                      <a:gd name="connsiteY38" fmla="*/ 91378 h 563663"/>
                      <a:gd name="connsiteX39" fmla="*/ 393503 w 452610"/>
                      <a:gd name="connsiteY39" fmla="*/ 148922 h 563663"/>
                      <a:gd name="connsiteX40" fmla="*/ 407909 w 452610"/>
                      <a:gd name="connsiteY40" fmla="*/ 220872 h 563663"/>
                      <a:gd name="connsiteX41" fmla="*/ 393503 w 452610"/>
                      <a:gd name="connsiteY41" fmla="*/ 292822 h 563663"/>
                      <a:gd name="connsiteX42" fmla="*/ 354482 w 452610"/>
                      <a:gd name="connsiteY42" fmla="*/ 350366 h 563663"/>
                      <a:gd name="connsiteX43" fmla="*/ 296362 w 452610"/>
                      <a:gd name="connsiteY43" fmla="*/ 388646 h 563663"/>
                      <a:gd name="connsiteX44" fmla="*/ 225235 w 452610"/>
                      <a:gd name="connsiteY44" fmla="*/ 402394 h 563663"/>
                      <a:gd name="connsiteX45" fmla="*/ 154108 w 452610"/>
                      <a:gd name="connsiteY45" fmla="*/ 388646 h 563663"/>
                      <a:gd name="connsiteX46" fmla="*/ 95906 w 452610"/>
                      <a:gd name="connsiteY46" fmla="*/ 350448 h 563663"/>
                      <a:gd name="connsiteX47" fmla="*/ 76149 w 452610"/>
                      <a:gd name="connsiteY47" fmla="*/ 327398 h 563663"/>
                      <a:gd name="connsiteX48" fmla="*/ 102986 w 452610"/>
                      <a:gd name="connsiteY48" fmla="*/ 359174 h 563663"/>
                      <a:gd name="connsiteX49" fmla="*/ 138138 w 452610"/>
                      <a:gd name="connsiteY49" fmla="*/ 384447 h 563663"/>
                      <a:gd name="connsiteX50" fmla="*/ 180699 w 452610"/>
                      <a:gd name="connsiteY50" fmla="*/ 401241 h 563663"/>
                      <a:gd name="connsiteX51" fmla="*/ 229104 w 452610"/>
                      <a:gd name="connsiteY51" fmla="*/ 407333 h 563663"/>
                      <a:gd name="connsiteX52" fmla="*/ 304265 w 452610"/>
                      <a:gd name="connsiteY52" fmla="*/ 392844 h 563663"/>
                      <a:gd name="connsiteX53" fmla="*/ 363949 w 452610"/>
                      <a:gd name="connsiteY53" fmla="*/ 353082 h 563663"/>
                      <a:gd name="connsiteX54" fmla="*/ 403546 w 452610"/>
                      <a:gd name="connsiteY54" fmla="*/ 293728 h 563663"/>
                      <a:gd name="connsiteX55" fmla="*/ 417788 w 452610"/>
                      <a:gd name="connsiteY55" fmla="*/ 220872 h 563663"/>
                      <a:gd name="connsiteX56" fmla="*/ 403382 w 452610"/>
                      <a:gd name="connsiteY56" fmla="*/ 147934 h 563663"/>
                      <a:gd name="connsiteX57" fmla="*/ 363619 w 452610"/>
                      <a:gd name="connsiteY57" fmla="*/ 88908 h 563663"/>
                      <a:gd name="connsiteX58" fmla="*/ 303689 w 452610"/>
                      <a:gd name="connsiteY58" fmla="*/ 49311 h 563663"/>
                      <a:gd name="connsiteX59" fmla="*/ 228775 w 452610"/>
                      <a:gd name="connsiteY59" fmla="*/ 34822 h 563663"/>
                      <a:gd name="connsiteX60" fmla="*/ 179875 w 452610"/>
                      <a:gd name="connsiteY60" fmla="*/ 41079 h 563663"/>
                      <a:gd name="connsiteX61" fmla="*/ 136574 w 452610"/>
                      <a:gd name="connsiteY61" fmla="*/ 58531 h 563663"/>
                      <a:gd name="connsiteX62" fmla="*/ 100599 w 452610"/>
                      <a:gd name="connsiteY62" fmla="*/ 84710 h 563663"/>
                      <a:gd name="connsiteX63" fmla="*/ 73597 w 452610"/>
                      <a:gd name="connsiteY63" fmla="*/ 116898 h 563663"/>
                      <a:gd name="connsiteX64" fmla="*/ 54498 w 452610"/>
                      <a:gd name="connsiteY64" fmla="*/ 124307 h 563663"/>
                      <a:gd name="connsiteX65" fmla="*/ 41573 w 452610"/>
                      <a:gd name="connsiteY65" fmla="*/ 108419 h 563663"/>
                      <a:gd name="connsiteX66" fmla="*/ 38280 w 452610"/>
                      <a:gd name="connsiteY66" fmla="*/ 45113 h 563663"/>
                      <a:gd name="connsiteX67" fmla="*/ 34740 w 452610"/>
                      <a:gd name="connsiteY67" fmla="*/ 45113 h 563663"/>
                      <a:gd name="connsiteX68" fmla="*/ 34740 w 452610"/>
                      <a:gd name="connsiteY68" fmla="*/ 528924 h 563663"/>
                      <a:gd name="connsiteX69" fmla="*/ 225317 w 452610"/>
                      <a:gd name="connsiteY69" fmla="*/ 74090 h 563663"/>
                      <a:gd name="connsiteX70" fmla="*/ 167445 w 452610"/>
                      <a:gd name="connsiteY70" fmla="*/ 85204 h 563663"/>
                      <a:gd name="connsiteX71" fmla="*/ 120356 w 452610"/>
                      <a:gd name="connsiteY71" fmla="*/ 116075 h 563663"/>
                      <a:gd name="connsiteX72" fmla="*/ 88579 w 452610"/>
                      <a:gd name="connsiteY72" fmla="*/ 162670 h 563663"/>
                      <a:gd name="connsiteX73" fmla="*/ 77054 w 452610"/>
                      <a:gd name="connsiteY73" fmla="*/ 220872 h 563663"/>
                      <a:gd name="connsiteX74" fmla="*/ 88579 w 452610"/>
                      <a:gd name="connsiteY74" fmla="*/ 279074 h 563663"/>
                      <a:gd name="connsiteX75" fmla="*/ 120356 w 452610"/>
                      <a:gd name="connsiteY75" fmla="*/ 325669 h 563663"/>
                      <a:gd name="connsiteX76" fmla="*/ 167445 w 452610"/>
                      <a:gd name="connsiteY76" fmla="*/ 356540 h 563663"/>
                      <a:gd name="connsiteX77" fmla="*/ 225317 w 452610"/>
                      <a:gd name="connsiteY77" fmla="*/ 367653 h 563663"/>
                      <a:gd name="connsiteX78" fmla="*/ 283190 w 452610"/>
                      <a:gd name="connsiteY78" fmla="*/ 356540 h 563663"/>
                      <a:gd name="connsiteX79" fmla="*/ 330032 w 452610"/>
                      <a:gd name="connsiteY79" fmla="*/ 325751 h 563663"/>
                      <a:gd name="connsiteX80" fmla="*/ 361644 w 452610"/>
                      <a:gd name="connsiteY80" fmla="*/ 279074 h 563663"/>
                      <a:gd name="connsiteX81" fmla="*/ 373169 w 452610"/>
                      <a:gd name="connsiteY81" fmla="*/ 220872 h 563663"/>
                      <a:gd name="connsiteX82" fmla="*/ 361644 w 452610"/>
                      <a:gd name="connsiteY82" fmla="*/ 162670 h 563663"/>
                      <a:gd name="connsiteX83" fmla="*/ 330032 w 452610"/>
                      <a:gd name="connsiteY83" fmla="*/ 115993 h 563663"/>
                      <a:gd name="connsiteX84" fmla="*/ 283190 w 452610"/>
                      <a:gd name="connsiteY84" fmla="*/ 85204 h 563663"/>
                      <a:gd name="connsiteX85" fmla="*/ 225317 w 452610"/>
                      <a:gd name="connsiteY85" fmla="*/ 74090 h 56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10" h="563663">
                        <a:moveTo>
                          <a:pt x="61248" y="563664"/>
                        </a:moveTo>
                        <a:lnTo>
                          <a:pt x="17370" y="563664"/>
                        </a:lnTo>
                        <a:cubicBezTo>
                          <a:pt x="7821" y="563664"/>
                          <a:pt x="0" y="555925"/>
                          <a:pt x="0" y="546294"/>
                        </a:cubicBezTo>
                        <a:lnTo>
                          <a:pt x="0" y="27743"/>
                        </a:lnTo>
                        <a:cubicBezTo>
                          <a:pt x="0" y="18193"/>
                          <a:pt x="7738" y="10373"/>
                          <a:pt x="17370" y="10373"/>
                        </a:cubicBezTo>
                        <a:lnTo>
                          <a:pt x="54745" y="10373"/>
                        </a:lnTo>
                        <a:cubicBezTo>
                          <a:pt x="63965" y="10373"/>
                          <a:pt x="71621" y="17617"/>
                          <a:pt x="72115" y="26837"/>
                        </a:cubicBezTo>
                        <a:lnTo>
                          <a:pt x="74008" y="62071"/>
                        </a:lnTo>
                        <a:cubicBezTo>
                          <a:pt x="74996" y="61166"/>
                          <a:pt x="75902" y="60260"/>
                          <a:pt x="76890" y="59355"/>
                        </a:cubicBezTo>
                        <a:cubicBezTo>
                          <a:pt x="89567" y="47500"/>
                          <a:pt x="103891" y="37045"/>
                          <a:pt x="119533" y="28237"/>
                        </a:cubicBezTo>
                        <a:cubicBezTo>
                          <a:pt x="135256" y="19428"/>
                          <a:pt x="152462" y="12431"/>
                          <a:pt x="170820" y="7491"/>
                        </a:cubicBezTo>
                        <a:cubicBezTo>
                          <a:pt x="189260" y="2552"/>
                          <a:pt x="208770" y="0"/>
                          <a:pt x="228775" y="0"/>
                        </a:cubicBezTo>
                        <a:cubicBezTo>
                          <a:pt x="260222" y="0"/>
                          <a:pt x="289941" y="5762"/>
                          <a:pt x="317190" y="17205"/>
                        </a:cubicBezTo>
                        <a:cubicBezTo>
                          <a:pt x="344356" y="28566"/>
                          <a:pt x="368230" y="44372"/>
                          <a:pt x="388152" y="64212"/>
                        </a:cubicBezTo>
                        <a:cubicBezTo>
                          <a:pt x="408074" y="84051"/>
                          <a:pt x="423962" y="107596"/>
                          <a:pt x="435405" y="134186"/>
                        </a:cubicBezTo>
                        <a:cubicBezTo>
                          <a:pt x="446848" y="160941"/>
                          <a:pt x="452610" y="190083"/>
                          <a:pt x="452610" y="220790"/>
                        </a:cubicBezTo>
                        <a:cubicBezTo>
                          <a:pt x="452610" y="251496"/>
                          <a:pt x="446930" y="280227"/>
                          <a:pt x="435652" y="307064"/>
                        </a:cubicBezTo>
                        <a:cubicBezTo>
                          <a:pt x="424374" y="333819"/>
                          <a:pt x="408568" y="357528"/>
                          <a:pt x="388646" y="377450"/>
                        </a:cubicBezTo>
                        <a:cubicBezTo>
                          <a:pt x="368723" y="397372"/>
                          <a:pt x="344850" y="413260"/>
                          <a:pt x="317848" y="424703"/>
                        </a:cubicBezTo>
                        <a:cubicBezTo>
                          <a:pt x="290764" y="436146"/>
                          <a:pt x="260963" y="441909"/>
                          <a:pt x="229269" y="441909"/>
                        </a:cubicBezTo>
                        <a:cubicBezTo>
                          <a:pt x="209264" y="441909"/>
                          <a:pt x="190001" y="439439"/>
                          <a:pt x="171972" y="434664"/>
                        </a:cubicBezTo>
                        <a:cubicBezTo>
                          <a:pt x="154026" y="429889"/>
                          <a:pt x="137150" y="423221"/>
                          <a:pt x="121755" y="414825"/>
                        </a:cubicBezTo>
                        <a:cubicBezTo>
                          <a:pt x="106279" y="406427"/>
                          <a:pt x="92037" y="396137"/>
                          <a:pt x="79524" y="384365"/>
                        </a:cubicBezTo>
                        <a:cubicBezTo>
                          <a:pt x="79277" y="384118"/>
                          <a:pt x="79030" y="383871"/>
                          <a:pt x="78783" y="383706"/>
                        </a:cubicBezTo>
                        <a:lnTo>
                          <a:pt x="78783" y="546294"/>
                        </a:lnTo>
                        <a:cubicBezTo>
                          <a:pt x="78783" y="555843"/>
                          <a:pt x="71045" y="563664"/>
                          <a:pt x="61413" y="563664"/>
                        </a:cubicBezTo>
                        <a:close/>
                        <a:moveTo>
                          <a:pt x="34740" y="528924"/>
                        </a:moveTo>
                        <a:lnTo>
                          <a:pt x="43878" y="528924"/>
                        </a:lnTo>
                        <a:lnTo>
                          <a:pt x="43878" y="336042"/>
                        </a:lnTo>
                        <a:cubicBezTo>
                          <a:pt x="43878" y="328303"/>
                          <a:pt x="48900" y="321553"/>
                          <a:pt x="56309" y="319412"/>
                        </a:cubicBezTo>
                        <a:cubicBezTo>
                          <a:pt x="63060" y="317437"/>
                          <a:pt x="70303" y="319741"/>
                          <a:pt x="74667" y="325010"/>
                        </a:cubicBezTo>
                        <a:cubicBezTo>
                          <a:pt x="67751" y="315049"/>
                          <a:pt x="61742" y="304265"/>
                          <a:pt x="56721" y="292740"/>
                        </a:cubicBezTo>
                        <a:cubicBezTo>
                          <a:pt x="47171" y="270677"/>
                          <a:pt x="42314" y="246474"/>
                          <a:pt x="42314" y="220790"/>
                        </a:cubicBezTo>
                        <a:cubicBezTo>
                          <a:pt x="42314" y="195105"/>
                          <a:pt x="47171" y="170902"/>
                          <a:pt x="56721" y="148840"/>
                        </a:cubicBezTo>
                        <a:cubicBezTo>
                          <a:pt x="66187" y="126942"/>
                          <a:pt x="79442" y="107514"/>
                          <a:pt x="95989" y="91296"/>
                        </a:cubicBezTo>
                        <a:cubicBezTo>
                          <a:pt x="112535" y="74996"/>
                          <a:pt x="132128" y="62154"/>
                          <a:pt x="154190" y="53098"/>
                        </a:cubicBezTo>
                        <a:cubicBezTo>
                          <a:pt x="176335" y="43960"/>
                          <a:pt x="200209" y="39350"/>
                          <a:pt x="225235" y="39350"/>
                        </a:cubicBezTo>
                        <a:cubicBezTo>
                          <a:pt x="250261" y="39350"/>
                          <a:pt x="274217" y="43960"/>
                          <a:pt x="296362" y="53098"/>
                        </a:cubicBezTo>
                        <a:cubicBezTo>
                          <a:pt x="318507" y="62154"/>
                          <a:pt x="338017" y="75078"/>
                          <a:pt x="354482" y="91378"/>
                        </a:cubicBezTo>
                        <a:cubicBezTo>
                          <a:pt x="370864" y="107678"/>
                          <a:pt x="383953" y="127024"/>
                          <a:pt x="393503" y="148922"/>
                        </a:cubicBezTo>
                        <a:cubicBezTo>
                          <a:pt x="403052" y="170985"/>
                          <a:pt x="407909" y="195187"/>
                          <a:pt x="407909" y="220872"/>
                        </a:cubicBezTo>
                        <a:cubicBezTo>
                          <a:pt x="407909" y="246557"/>
                          <a:pt x="403052" y="270760"/>
                          <a:pt x="393503" y="292822"/>
                        </a:cubicBezTo>
                        <a:cubicBezTo>
                          <a:pt x="384036" y="314720"/>
                          <a:pt x="370864" y="334066"/>
                          <a:pt x="354482" y="350366"/>
                        </a:cubicBezTo>
                        <a:cubicBezTo>
                          <a:pt x="338017" y="366665"/>
                          <a:pt x="318507" y="379508"/>
                          <a:pt x="296362" y="388646"/>
                        </a:cubicBezTo>
                        <a:cubicBezTo>
                          <a:pt x="274299" y="397784"/>
                          <a:pt x="250344" y="402394"/>
                          <a:pt x="225235" y="402394"/>
                        </a:cubicBezTo>
                        <a:cubicBezTo>
                          <a:pt x="200127" y="402394"/>
                          <a:pt x="176253" y="397784"/>
                          <a:pt x="154108" y="388646"/>
                        </a:cubicBezTo>
                        <a:cubicBezTo>
                          <a:pt x="132046" y="379590"/>
                          <a:pt x="112453" y="366748"/>
                          <a:pt x="95906" y="350448"/>
                        </a:cubicBezTo>
                        <a:cubicBezTo>
                          <a:pt x="88662" y="343368"/>
                          <a:pt x="82076" y="335630"/>
                          <a:pt x="76149" y="327398"/>
                        </a:cubicBezTo>
                        <a:cubicBezTo>
                          <a:pt x="83640" y="338923"/>
                          <a:pt x="92696" y="349543"/>
                          <a:pt x="102986" y="359174"/>
                        </a:cubicBezTo>
                        <a:cubicBezTo>
                          <a:pt x="113441" y="368971"/>
                          <a:pt x="125295" y="377450"/>
                          <a:pt x="138138" y="384447"/>
                        </a:cubicBezTo>
                        <a:cubicBezTo>
                          <a:pt x="151144" y="391527"/>
                          <a:pt x="165387" y="397207"/>
                          <a:pt x="180699" y="401241"/>
                        </a:cubicBezTo>
                        <a:cubicBezTo>
                          <a:pt x="195846" y="405275"/>
                          <a:pt x="212146" y="407333"/>
                          <a:pt x="229104" y="407333"/>
                        </a:cubicBezTo>
                        <a:cubicBezTo>
                          <a:pt x="256106" y="407333"/>
                          <a:pt x="281379" y="402476"/>
                          <a:pt x="304265" y="392844"/>
                        </a:cubicBezTo>
                        <a:cubicBezTo>
                          <a:pt x="327068" y="383212"/>
                          <a:pt x="347155" y="369876"/>
                          <a:pt x="363949" y="353082"/>
                        </a:cubicBezTo>
                        <a:cubicBezTo>
                          <a:pt x="380743" y="336288"/>
                          <a:pt x="393997" y="316366"/>
                          <a:pt x="403546" y="293728"/>
                        </a:cubicBezTo>
                        <a:cubicBezTo>
                          <a:pt x="413013" y="271171"/>
                          <a:pt x="417788" y="246721"/>
                          <a:pt x="417788" y="220872"/>
                        </a:cubicBezTo>
                        <a:cubicBezTo>
                          <a:pt x="417788" y="195023"/>
                          <a:pt x="412931" y="170326"/>
                          <a:pt x="403382" y="147934"/>
                        </a:cubicBezTo>
                        <a:cubicBezTo>
                          <a:pt x="393750" y="125460"/>
                          <a:pt x="380331" y="105620"/>
                          <a:pt x="363619" y="88908"/>
                        </a:cubicBezTo>
                        <a:cubicBezTo>
                          <a:pt x="346826" y="72279"/>
                          <a:pt x="326657" y="58943"/>
                          <a:pt x="303689" y="49311"/>
                        </a:cubicBezTo>
                        <a:cubicBezTo>
                          <a:pt x="280720" y="39680"/>
                          <a:pt x="255530" y="34822"/>
                          <a:pt x="228775" y="34822"/>
                        </a:cubicBezTo>
                        <a:cubicBezTo>
                          <a:pt x="211816" y="34822"/>
                          <a:pt x="195352" y="36963"/>
                          <a:pt x="179875" y="41079"/>
                        </a:cubicBezTo>
                        <a:cubicBezTo>
                          <a:pt x="164316" y="45278"/>
                          <a:pt x="149745" y="51122"/>
                          <a:pt x="136574" y="58531"/>
                        </a:cubicBezTo>
                        <a:cubicBezTo>
                          <a:pt x="123319" y="65941"/>
                          <a:pt x="111218" y="74749"/>
                          <a:pt x="100599" y="84710"/>
                        </a:cubicBezTo>
                        <a:cubicBezTo>
                          <a:pt x="89979" y="94589"/>
                          <a:pt x="80923" y="105455"/>
                          <a:pt x="73597" y="116898"/>
                        </a:cubicBezTo>
                        <a:cubicBezTo>
                          <a:pt x="69563" y="123237"/>
                          <a:pt x="61824" y="126283"/>
                          <a:pt x="54498" y="124307"/>
                        </a:cubicBezTo>
                        <a:cubicBezTo>
                          <a:pt x="47171" y="122414"/>
                          <a:pt x="41984" y="115993"/>
                          <a:pt x="41573" y="108419"/>
                        </a:cubicBezTo>
                        <a:lnTo>
                          <a:pt x="38280" y="45113"/>
                        </a:lnTo>
                        <a:lnTo>
                          <a:pt x="34740" y="45113"/>
                        </a:lnTo>
                        <a:lnTo>
                          <a:pt x="34740" y="528924"/>
                        </a:lnTo>
                        <a:close/>
                        <a:moveTo>
                          <a:pt x="225317" y="74090"/>
                        </a:moveTo>
                        <a:cubicBezTo>
                          <a:pt x="204819" y="74090"/>
                          <a:pt x="185309" y="77795"/>
                          <a:pt x="167445" y="85204"/>
                        </a:cubicBezTo>
                        <a:cubicBezTo>
                          <a:pt x="149498" y="92613"/>
                          <a:pt x="133692" y="102986"/>
                          <a:pt x="120356" y="116075"/>
                        </a:cubicBezTo>
                        <a:cubicBezTo>
                          <a:pt x="107020" y="129164"/>
                          <a:pt x="96318" y="144888"/>
                          <a:pt x="88579" y="162670"/>
                        </a:cubicBezTo>
                        <a:cubicBezTo>
                          <a:pt x="80923" y="180369"/>
                          <a:pt x="77054" y="199962"/>
                          <a:pt x="77054" y="220872"/>
                        </a:cubicBezTo>
                        <a:cubicBezTo>
                          <a:pt x="77054" y="241782"/>
                          <a:pt x="80923" y="261375"/>
                          <a:pt x="88579" y="279074"/>
                        </a:cubicBezTo>
                        <a:cubicBezTo>
                          <a:pt x="96318" y="296856"/>
                          <a:pt x="106937" y="312579"/>
                          <a:pt x="120356" y="325669"/>
                        </a:cubicBezTo>
                        <a:cubicBezTo>
                          <a:pt x="133692" y="338758"/>
                          <a:pt x="149498" y="349131"/>
                          <a:pt x="167445" y="356540"/>
                        </a:cubicBezTo>
                        <a:cubicBezTo>
                          <a:pt x="185309" y="363949"/>
                          <a:pt x="204819" y="367653"/>
                          <a:pt x="225317" y="367653"/>
                        </a:cubicBezTo>
                        <a:cubicBezTo>
                          <a:pt x="245816" y="367653"/>
                          <a:pt x="265326" y="363949"/>
                          <a:pt x="283190" y="356540"/>
                        </a:cubicBezTo>
                        <a:cubicBezTo>
                          <a:pt x="301054" y="349213"/>
                          <a:pt x="316860" y="338840"/>
                          <a:pt x="330032" y="325751"/>
                        </a:cubicBezTo>
                        <a:cubicBezTo>
                          <a:pt x="343286" y="312662"/>
                          <a:pt x="353905" y="296938"/>
                          <a:pt x="361644" y="279074"/>
                        </a:cubicBezTo>
                        <a:cubicBezTo>
                          <a:pt x="369300" y="261375"/>
                          <a:pt x="373169" y="241864"/>
                          <a:pt x="373169" y="220872"/>
                        </a:cubicBezTo>
                        <a:cubicBezTo>
                          <a:pt x="373169" y="199879"/>
                          <a:pt x="369300" y="180369"/>
                          <a:pt x="361644" y="162670"/>
                        </a:cubicBezTo>
                        <a:cubicBezTo>
                          <a:pt x="353905" y="144805"/>
                          <a:pt x="343286" y="129164"/>
                          <a:pt x="330032" y="115993"/>
                        </a:cubicBezTo>
                        <a:cubicBezTo>
                          <a:pt x="316860" y="102903"/>
                          <a:pt x="301054" y="92531"/>
                          <a:pt x="283190" y="85204"/>
                        </a:cubicBezTo>
                        <a:cubicBezTo>
                          <a:pt x="265326" y="77795"/>
                          <a:pt x="245816" y="74090"/>
                          <a:pt x="225317" y="74090"/>
                        </a:cubicBezTo>
                        <a:close/>
                      </a:path>
                    </a:pathLst>
                  </a:custGeom>
                  <a:solidFill>
                    <a:srgbClr val="1D1D1B"/>
                  </a:solidFill>
                  <a:ln w="8232" cap="flat">
                    <a:noFill/>
                    <a:prstDash val="solid"/>
                    <a:miter/>
                  </a:ln>
                </p:spPr>
                <p:txBody>
                  <a:bodyPr rtlCol="0" anchor="ctr"/>
                  <a:lstStyle/>
                  <a:p>
                    <a:endParaRPr lang="en-US"/>
                  </a:p>
                </p:txBody>
              </p:sp>
            </p:grpSp>
            <p:grpSp>
              <p:nvGrpSpPr>
                <p:cNvPr id="129" name="Gráfico 23">
                  <a:extLst>
                    <a:ext uri="{FF2B5EF4-FFF2-40B4-BE49-F238E27FC236}">
                      <a16:creationId xmlns:a16="http://schemas.microsoft.com/office/drawing/2014/main" id="{BA6D2109-BB0E-12B6-4A14-C3201ABDDBCF}"/>
                    </a:ext>
                  </a:extLst>
                </p:cNvPr>
                <p:cNvGrpSpPr/>
                <p:nvPr/>
              </p:nvGrpSpPr>
              <p:grpSpPr>
                <a:xfrm>
                  <a:off x="8390335" y="5159012"/>
                  <a:ext cx="452610" cy="441743"/>
                  <a:chOff x="8390335" y="5159012"/>
                  <a:chExt cx="452610" cy="441743"/>
                </a:xfrm>
                <a:solidFill>
                  <a:srgbClr val="1D1D1B"/>
                </a:solidFill>
              </p:grpSpPr>
              <p:sp>
                <p:nvSpPr>
                  <p:cNvPr id="148" name="Forma Livre: Forma 147">
                    <a:extLst>
                      <a:ext uri="{FF2B5EF4-FFF2-40B4-BE49-F238E27FC236}">
                        <a16:creationId xmlns:a16="http://schemas.microsoft.com/office/drawing/2014/main" id="{8AFB655C-06AE-7B16-C3C1-BFD88E3CBFDA}"/>
                      </a:ext>
                    </a:extLst>
                  </p:cNvPr>
                  <p:cNvSpPr/>
                  <p:nvPr/>
                </p:nvSpPr>
                <p:spPr>
                  <a:xfrm>
                    <a:off x="8407787" y="5176300"/>
                    <a:ext cx="418034" cy="407086"/>
                  </a:xfrm>
                  <a:custGeom>
                    <a:avLst/>
                    <a:gdLst>
                      <a:gd name="connsiteX0" fmla="*/ 0 w 418034"/>
                      <a:gd name="connsiteY0" fmla="*/ 203337 h 407086"/>
                      <a:gd name="connsiteX1" fmla="*/ 16053 w 418034"/>
                      <a:gd name="connsiteY1" fmla="*/ 123813 h 407086"/>
                      <a:gd name="connsiteX2" fmla="*/ 60343 w 418034"/>
                      <a:gd name="connsiteY2" fmla="*/ 59108 h 407086"/>
                      <a:gd name="connsiteX3" fmla="*/ 126777 w 418034"/>
                      <a:gd name="connsiteY3" fmla="*/ 15806 h 407086"/>
                      <a:gd name="connsiteX4" fmla="*/ 208852 w 418034"/>
                      <a:gd name="connsiteY4" fmla="*/ 0 h 407086"/>
                      <a:gd name="connsiteX5" fmla="*/ 291257 w 418034"/>
                      <a:gd name="connsiteY5" fmla="*/ 15806 h 407086"/>
                      <a:gd name="connsiteX6" fmla="*/ 357692 w 418034"/>
                      <a:gd name="connsiteY6" fmla="*/ 59108 h 407086"/>
                      <a:gd name="connsiteX7" fmla="*/ 401982 w 418034"/>
                      <a:gd name="connsiteY7" fmla="*/ 123813 h 407086"/>
                      <a:gd name="connsiteX8" fmla="*/ 418035 w 418034"/>
                      <a:gd name="connsiteY8" fmla="*/ 203337 h 407086"/>
                      <a:gd name="connsiteX9" fmla="*/ 401982 w 418034"/>
                      <a:gd name="connsiteY9" fmla="*/ 283272 h 407086"/>
                      <a:gd name="connsiteX10" fmla="*/ 357692 w 418034"/>
                      <a:gd name="connsiteY10" fmla="*/ 347978 h 407086"/>
                      <a:gd name="connsiteX11" fmla="*/ 291257 w 418034"/>
                      <a:gd name="connsiteY11" fmla="*/ 391280 h 407086"/>
                      <a:gd name="connsiteX12" fmla="*/ 208852 w 418034"/>
                      <a:gd name="connsiteY12" fmla="*/ 407086 h 407086"/>
                      <a:gd name="connsiteX13" fmla="*/ 126777 w 418034"/>
                      <a:gd name="connsiteY13" fmla="*/ 391280 h 407086"/>
                      <a:gd name="connsiteX14" fmla="*/ 60590 w 418034"/>
                      <a:gd name="connsiteY14" fmla="*/ 347978 h 407086"/>
                      <a:gd name="connsiteX15" fmla="*/ 16300 w 418034"/>
                      <a:gd name="connsiteY15" fmla="*/ 283272 h 407086"/>
                      <a:gd name="connsiteX16" fmla="*/ 82 w 418034"/>
                      <a:gd name="connsiteY16" fmla="*/ 203337 h 407086"/>
                      <a:gd name="connsiteX17" fmla="*/ 44207 w 418034"/>
                      <a:gd name="connsiteY17" fmla="*/ 203337 h 407086"/>
                      <a:gd name="connsiteX18" fmla="*/ 57214 w 418034"/>
                      <a:gd name="connsiteY18" fmla="*/ 268619 h 407086"/>
                      <a:gd name="connsiteX19" fmla="*/ 92531 w 418034"/>
                      <a:gd name="connsiteY19" fmla="*/ 320730 h 407086"/>
                      <a:gd name="connsiteX20" fmla="*/ 144971 w 418034"/>
                      <a:gd name="connsiteY20" fmla="*/ 355058 h 407086"/>
                      <a:gd name="connsiteX21" fmla="*/ 209429 w 418034"/>
                      <a:gd name="connsiteY21" fmla="*/ 367489 h 407086"/>
                      <a:gd name="connsiteX22" fmla="*/ 273723 w 418034"/>
                      <a:gd name="connsiteY22" fmla="*/ 355058 h 407086"/>
                      <a:gd name="connsiteX23" fmla="*/ 325998 w 418034"/>
                      <a:gd name="connsiteY23" fmla="*/ 320730 h 407086"/>
                      <a:gd name="connsiteX24" fmla="*/ 361314 w 418034"/>
                      <a:gd name="connsiteY24" fmla="*/ 268619 h 407086"/>
                      <a:gd name="connsiteX25" fmla="*/ 374322 w 418034"/>
                      <a:gd name="connsiteY25" fmla="*/ 203337 h 407086"/>
                      <a:gd name="connsiteX26" fmla="*/ 361314 w 418034"/>
                      <a:gd name="connsiteY26" fmla="*/ 138302 h 407086"/>
                      <a:gd name="connsiteX27" fmla="*/ 325834 w 418034"/>
                      <a:gd name="connsiteY27" fmla="*/ 86439 h 407086"/>
                      <a:gd name="connsiteX28" fmla="*/ 273394 w 418034"/>
                      <a:gd name="connsiteY28" fmla="*/ 51946 h 407086"/>
                      <a:gd name="connsiteX29" fmla="*/ 209100 w 418034"/>
                      <a:gd name="connsiteY29" fmla="*/ 39350 h 407086"/>
                      <a:gd name="connsiteX30" fmla="*/ 144806 w 418034"/>
                      <a:gd name="connsiteY30" fmla="*/ 51946 h 407086"/>
                      <a:gd name="connsiteX31" fmla="*/ 92531 w 418034"/>
                      <a:gd name="connsiteY31" fmla="*/ 86439 h 407086"/>
                      <a:gd name="connsiteX32" fmla="*/ 57214 w 418034"/>
                      <a:gd name="connsiteY32" fmla="*/ 138302 h 407086"/>
                      <a:gd name="connsiteX33" fmla="*/ 44207 w 418034"/>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4" h="407086">
                        <a:moveTo>
                          <a:pt x="0" y="203337"/>
                        </a:moveTo>
                        <a:cubicBezTo>
                          <a:pt x="0" y="175101"/>
                          <a:pt x="5351" y="148592"/>
                          <a:pt x="16053" y="123813"/>
                        </a:cubicBezTo>
                        <a:cubicBezTo>
                          <a:pt x="26754" y="99034"/>
                          <a:pt x="41490" y="77466"/>
                          <a:pt x="60343" y="59108"/>
                        </a:cubicBezTo>
                        <a:cubicBezTo>
                          <a:pt x="79194" y="40750"/>
                          <a:pt x="101339" y="26343"/>
                          <a:pt x="126777" y="15806"/>
                        </a:cubicBezTo>
                        <a:cubicBezTo>
                          <a:pt x="152215" y="5269"/>
                          <a:pt x="179546" y="0"/>
                          <a:pt x="208852" y="0"/>
                        </a:cubicBezTo>
                        <a:cubicBezTo>
                          <a:pt x="238160" y="0"/>
                          <a:pt x="265820" y="5269"/>
                          <a:pt x="291257" y="15806"/>
                        </a:cubicBezTo>
                        <a:cubicBezTo>
                          <a:pt x="316696" y="26343"/>
                          <a:pt x="338840"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0" y="366254"/>
                          <a:pt x="316696" y="380743"/>
                          <a:pt x="291257" y="391280"/>
                        </a:cubicBezTo>
                        <a:cubicBezTo>
                          <a:pt x="265820" y="401817"/>
                          <a:pt x="238324" y="407086"/>
                          <a:pt x="208852" y="407086"/>
                        </a:cubicBezTo>
                        <a:cubicBezTo>
                          <a:pt x="179381" y="407086"/>
                          <a:pt x="152215" y="401817"/>
                          <a:pt x="126777" y="391280"/>
                        </a:cubicBezTo>
                        <a:cubicBezTo>
                          <a:pt x="101339" y="380743"/>
                          <a:pt x="79276" y="366254"/>
                          <a:pt x="60590" y="347978"/>
                        </a:cubicBezTo>
                        <a:cubicBezTo>
                          <a:pt x="41903" y="329703"/>
                          <a:pt x="27166" y="308134"/>
                          <a:pt x="16300" y="283272"/>
                        </a:cubicBezTo>
                        <a:cubicBezTo>
                          <a:pt x="5515" y="258494"/>
                          <a:pt x="82" y="231821"/>
                          <a:pt x="82" y="203337"/>
                        </a:cubicBezTo>
                        <a:close/>
                        <a:moveTo>
                          <a:pt x="44207" y="203337"/>
                        </a:moveTo>
                        <a:cubicBezTo>
                          <a:pt x="44207" y="226717"/>
                          <a:pt x="48570" y="248450"/>
                          <a:pt x="57214" y="268619"/>
                        </a:cubicBezTo>
                        <a:cubicBezTo>
                          <a:pt x="65858" y="288706"/>
                          <a:pt x="77630" y="306076"/>
                          <a:pt x="92531" y="320730"/>
                        </a:cubicBezTo>
                        <a:cubicBezTo>
                          <a:pt x="107431" y="335383"/>
                          <a:pt x="124883" y="346826"/>
                          <a:pt x="144971" y="355058"/>
                        </a:cubicBezTo>
                        <a:cubicBezTo>
                          <a:pt x="165057" y="363373"/>
                          <a:pt x="186543" y="367489"/>
                          <a:pt x="209429" y="367489"/>
                        </a:cubicBezTo>
                        <a:cubicBezTo>
                          <a:pt x="232315" y="367489"/>
                          <a:pt x="253719" y="363373"/>
                          <a:pt x="273723" y="355058"/>
                        </a:cubicBezTo>
                        <a:cubicBezTo>
                          <a:pt x="293645" y="346826"/>
                          <a:pt x="311098" y="335383"/>
                          <a:pt x="325998" y="320730"/>
                        </a:cubicBezTo>
                        <a:cubicBezTo>
                          <a:pt x="340898" y="306076"/>
                          <a:pt x="352671" y="288706"/>
                          <a:pt x="361314" y="268619"/>
                        </a:cubicBezTo>
                        <a:cubicBezTo>
                          <a:pt x="369958" y="248532"/>
                          <a:pt x="374322" y="226799"/>
                          <a:pt x="374322" y="203337"/>
                        </a:cubicBezTo>
                        <a:cubicBezTo>
                          <a:pt x="374322" y="179875"/>
                          <a:pt x="369958" y="158224"/>
                          <a:pt x="361314" y="138302"/>
                        </a:cubicBezTo>
                        <a:cubicBezTo>
                          <a:pt x="352671" y="118380"/>
                          <a:pt x="340816" y="101010"/>
                          <a:pt x="325834" y="86439"/>
                        </a:cubicBezTo>
                        <a:cubicBezTo>
                          <a:pt x="310850" y="71785"/>
                          <a:pt x="293316" y="60342"/>
                          <a:pt x="273394" y="51946"/>
                        </a:cubicBezTo>
                        <a:cubicBezTo>
                          <a:pt x="253389" y="43549"/>
                          <a:pt x="231985" y="39350"/>
                          <a:pt x="209100" y="39350"/>
                        </a:cubicBezTo>
                        <a:cubicBezTo>
                          <a:pt x="186214" y="39350"/>
                          <a:pt x="164727" y="43549"/>
                          <a:pt x="144806" y="51946"/>
                        </a:cubicBezTo>
                        <a:cubicBezTo>
                          <a:pt x="124801" y="60342"/>
                          <a:pt x="107431" y="71868"/>
                          <a:pt x="92531" y="86439"/>
                        </a:cubicBezTo>
                        <a:cubicBezTo>
                          <a:pt x="77630" y="101092"/>
                          <a:pt x="65858" y="118380"/>
                          <a:pt x="57214" y="138302"/>
                        </a:cubicBezTo>
                        <a:cubicBezTo>
                          <a:pt x="48570"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149" name="Forma Livre: Forma 148">
                    <a:extLst>
                      <a:ext uri="{FF2B5EF4-FFF2-40B4-BE49-F238E27FC236}">
                        <a16:creationId xmlns:a16="http://schemas.microsoft.com/office/drawing/2014/main" id="{42289533-2070-A198-8335-0259A473062E}"/>
                      </a:ext>
                    </a:extLst>
                  </p:cNvPr>
                  <p:cNvSpPr/>
                  <p:nvPr/>
                </p:nvSpPr>
                <p:spPr>
                  <a:xfrm>
                    <a:off x="8390335" y="5159012"/>
                    <a:ext cx="452610" cy="441743"/>
                  </a:xfrm>
                  <a:custGeom>
                    <a:avLst/>
                    <a:gdLst>
                      <a:gd name="connsiteX0" fmla="*/ 226141 w 452610"/>
                      <a:gd name="connsiteY0" fmla="*/ 441744 h 441743"/>
                      <a:gd name="connsiteX1" fmla="*/ 137479 w 452610"/>
                      <a:gd name="connsiteY1" fmla="*/ 424621 h 441743"/>
                      <a:gd name="connsiteX2" fmla="*/ 65775 w 452610"/>
                      <a:gd name="connsiteY2" fmla="*/ 377697 h 441743"/>
                      <a:gd name="connsiteX3" fmla="*/ 17699 w 452610"/>
                      <a:gd name="connsiteY3" fmla="*/ 307558 h 441743"/>
                      <a:gd name="connsiteX4" fmla="*/ 0 w 452610"/>
                      <a:gd name="connsiteY4" fmla="*/ 220708 h 441743"/>
                      <a:gd name="connsiteX5" fmla="*/ 17452 w 452610"/>
                      <a:gd name="connsiteY5" fmla="*/ 134269 h 441743"/>
                      <a:gd name="connsiteX6" fmla="*/ 65529 w 452610"/>
                      <a:gd name="connsiteY6" fmla="*/ 64047 h 441743"/>
                      <a:gd name="connsiteX7" fmla="*/ 137397 w 452610"/>
                      <a:gd name="connsiteY7" fmla="*/ 17123 h 441743"/>
                      <a:gd name="connsiteX8" fmla="*/ 226141 w 452610"/>
                      <a:gd name="connsiteY8" fmla="*/ 0 h 441743"/>
                      <a:gd name="connsiteX9" fmla="*/ 315214 w 452610"/>
                      <a:gd name="connsiteY9" fmla="*/ 17123 h 441743"/>
                      <a:gd name="connsiteX10" fmla="*/ 387081 w 452610"/>
                      <a:gd name="connsiteY10" fmla="*/ 64047 h 441743"/>
                      <a:gd name="connsiteX11" fmla="*/ 435158 w 452610"/>
                      <a:gd name="connsiteY11" fmla="*/ 134269 h 441743"/>
                      <a:gd name="connsiteX12" fmla="*/ 452611 w 452610"/>
                      <a:gd name="connsiteY12" fmla="*/ 220708 h 441743"/>
                      <a:gd name="connsiteX13" fmla="*/ 435158 w 452610"/>
                      <a:gd name="connsiteY13" fmla="*/ 307476 h 441743"/>
                      <a:gd name="connsiteX14" fmla="*/ 387081 w 452610"/>
                      <a:gd name="connsiteY14" fmla="*/ 377697 h 441743"/>
                      <a:gd name="connsiteX15" fmla="*/ 315214 w 452610"/>
                      <a:gd name="connsiteY15" fmla="*/ 424621 h 441743"/>
                      <a:gd name="connsiteX16" fmla="*/ 226141 w 452610"/>
                      <a:gd name="connsiteY16" fmla="*/ 441744 h 441743"/>
                      <a:gd name="connsiteX17" fmla="*/ 226141 w 452610"/>
                      <a:gd name="connsiteY17" fmla="*/ 34658 h 441743"/>
                      <a:gd name="connsiteX18" fmla="*/ 150733 w 452610"/>
                      <a:gd name="connsiteY18" fmla="*/ 49147 h 441743"/>
                      <a:gd name="connsiteX19" fmla="*/ 89814 w 452610"/>
                      <a:gd name="connsiteY19" fmla="*/ 88826 h 441743"/>
                      <a:gd name="connsiteX20" fmla="*/ 49393 w 452610"/>
                      <a:gd name="connsiteY20" fmla="*/ 147934 h 441743"/>
                      <a:gd name="connsiteX21" fmla="*/ 34822 w 452610"/>
                      <a:gd name="connsiteY21" fmla="*/ 220625 h 441743"/>
                      <a:gd name="connsiteX22" fmla="*/ 49640 w 452610"/>
                      <a:gd name="connsiteY22" fmla="*/ 293645 h 441743"/>
                      <a:gd name="connsiteX23" fmla="*/ 90144 w 452610"/>
                      <a:gd name="connsiteY23" fmla="*/ 352836 h 441743"/>
                      <a:gd name="connsiteX24" fmla="*/ 150815 w 452610"/>
                      <a:gd name="connsiteY24" fmla="*/ 392515 h 441743"/>
                      <a:gd name="connsiteX25" fmla="*/ 226223 w 452610"/>
                      <a:gd name="connsiteY25" fmla="*/ 407004 h 441743"/>
                      <a:gd name="connsiteX26" fmla="*/ 301960 w 452610"/>
                      <a:gd name="connsiteY26" fmla="*/ 392515 h 441743"/>
                      <a:gd name="connsiteX27" fmla="*/ 362879 w 452610"/>
                      <a:gd name="connsiteY27" fmla="*/ 352836 h 441743"/>
                      <a:gd name="connsiteX28" fmla="*/ 403299 w 452610"/>
                      <a:gd name="connsiteY28" fmla="*/ 293728 h 441743"/>
                      <a:gd name="connsiteX29" fmla="*/ 417870 w 452610"/>
                      <a:gd name="connsiteY29" fmla="*/ 220625 h 441743"/>
                      <a:gd name="connsiteX30" fmla="*/ 403299 w 452610"/>
                      <a:gd name="connsiteY30" fmla="*/ 147934 h 441743"/>
                      <a:gd name="connsiteX31" fmla="*/ 362879 w 452610"/>
                      <a:gd name="connsiteY31" fmla="*/ 88826 h 441743"/>
                      <a:gd name="connsiteX32" fmla="*/ 301960 w 452610"/>
                      <a:gd name="connsiteY32" fmla="*/ 49147 h 441743"/>
                      <a:gd name="connsiteX33" fmla="*/ 226223 w 452610"/>
                      <a:gd name="connsiteY33" fmla="*/ 34658 h 441743"/>
                      <a:gd name="connsiteX34" fmla="*/ 226964 w 452610"/>
                      <a:gd name="connsiteY34" fmla="*/ 402064 h 441743"/>
                      <a:gd name="connsiteX35" fmla="*/ 155837 w 452610"/>
                      <a:gd name="connsiteY35" fmla="*/ 388317 h 441743"/>
                      <a:gd name="connsiteX36" fmla="*/ 97799 w 452610"/>
                      <a:gd name="connsiteY36" fmla="*/ 350284 h 441743"/>
                      <a:gd name="connsiteX37" fmla="*/ 58696 w 452610"/>
                      <a:gd name="connsiteY37" fmla="*/ 292658 h 441743"/>
                      <a:gd name="connsiteX38" fmla="*/ 44289 w 452610"/>
                      <a:gd name="connsiteY38" fmla="*/ 220543 h 441743"/>
                      <a:gd name="connsiteX39" fmla="*/ 58696 w 452610"/>
                      <a:gd name="connsiteY39" fmla="*/ 148593 h 441743"/>
                      <a:gd name="connsiteX40" fmla="*/ 97799 w 452610"/>
                      <a:gd name="connsiteY40" fmla="*/ 91214 h 441743"/>
                      <a:gd name="connsiteX41" fmla="*/ 155507 w 452610"/>
                      <a:gd name="connsiteY41" fmla="*/ 53098 h 441743"/>
                      <a:gd name="connsiteX42" fmla="*/ 226552 w 452610"/>
                      <a:gd name="connsiteY42" fmla="*/ 39186 h 441743"/>
                      <a:gd name="connsiteX43" fmla="*/ 297596 w 452610"/>
                      <a:gd name="connsiteY43" fmla="*/ 53098 h 441743"/>
                      <a:gd name="connsiteX44" fmla="*/ 355470 w 452610"/>
                      <a:gd name="connsiteY44" fmla="*/ 91214 h 441743"/>
                      <a:gd name="connsiteX45" fmla="*/ 394820 w 452610"/>
                      <a:gd name="connsiteY45" fmla="*/ 148675 h 441743"/>
                      <a:gd name="connsiteX46" fmla="*/ 409227 w 452610"/>
                      <a:gd name="connsiteY46" fmla="*/ 220625 h 441743"/>
                      <a:gd name="connsiteX47" fmla="*/ 394820 w 452610"/>
                      <a:gd name="connsiteY47" fmla="*/ 292740 h 441743"/>
                      <a:gd name="connsiteX48" fmla="*/ 355717 w 452610"/>
                      <a:gd name="connsiteY48" fmla="*/ 350366 h 441743"/>
                      <a:gd name="connsiteX49" fmla="*/ 297926 w 452610"/>
                      <a:gd name="connsiteY49" fmla="*/ 388399 h 441743"/>
                      <a:gd name="connsiteX50" fmla="*/ 226964 w 452610"/>
                      <a:gd name="connsiteY50" fmla="*/ 402147 h 441743"/>
                      <a:gd name="connsiteX51" fmla="*/ 226552 w 452610"/>
                      <a:gd name="connsiteY51" fmla="*/ 73926 h 441743"/>
                      <a:gd name="connsiteX52" fmla="*/ 169008 w 452610"/>
                      <a:gd name="connsiteY52" fmla="*/ 85122 h 441743"/>
                      <a:gd name="connsiteX53" fmla="*/ 122167 w 452610"/>
                      <a:gd name="connsiteY53" fmla="*/ 115993 h 441743"/>
                      <a:gd name="connsiteX54" fmla="*/ 90637 w 452610"/>
                      <a:gd name="connsiteY54" fmla="*/ 162423 h 441743"/>
                      <a:gd name="connsiteX55" fmla="*/ 79113 w 452610"/>
                      <a:gd name="connsiteY55" fmla="*/ 220625 h 441743"/>
                      <a:gd name="connsiteX56" fmla="*/ 90637 w 452610"/>
                      <a:gd name="connsiteY56" fmla="*/ 278992 h 441743"/>
                      <a:gd name="connsiteX57" fmla="*/ 122167 w 452610"/>
                      <a:gd name="connsiteY57" fmla="*/ 325587 h 441743"/>
                      <a:gd name="connsiteX58" fmla="*/ 169091 w 452610"/>
                      <a:gd name="connsiteY58" fmla="*/ 356293 h 441743"/>
                      <a:gd name="connsiteX59" fmla="*/ 226964 w 452610"/>
                      <a:gd name="connsiteY59" fmla="*/ 367407 h 441743"/>
                      <a:gd name="connsiteX60" fmla="*/ 284590 w 452610"/>
                      <a:gd name="connsiteY60" fmla="*/ 356293 h 441743"/>
                      <a:gd name="connsiteX61" fmla="*/ 331349 w 452610"/>
                      <a:gd name="connsiteY61" fmla="*/ 325587 h 441743"/>
                      <a:gd name="connsiteX62" fmla="*/ 362879 w 452610"/>
                      <a:gd name="connsiteY62" fmla="*/ 278992 h 441743"/>
                      <a:gd name="connsiteX63" fmla="*/ 374404 w 452610"/>
                      <a:gd name="connsiteY63" fmla="*/ 220625 h 441743"/>
                      <a:gd name="connsiteX64" fmla="*/ 362879 w 452610"/>
                      <a:gd name="connsiteY64" fmla="*/ 162423 h 441743"/>
                      <a:gd name="connsiteX65" fmla="*/ 331185 w 452610"/>
                      <a:gd name="connsiteY65" fmla="*/ 116075 h 441743"/>
                      <a:gd name="connsiteX66" fmla="*/ 284095 w 452610"/>
                      <a:gd name="connsiteY66" fmla="*/ 85122 h 441743"/>
                      <a:gd name="connsiteX67" fmla="*/ 226552 w 452610"/>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610" h="441743">
                        <a:moveTo>
                          <a:pt x="226141" y="441744"/>
                        </a:moveTo>
                        <a:cubicBezTo>
                          <a:pt x="194693" y="441744"/>
                          <a:pt x="164892" y="435981"/>
                          <a:pt x="137479" y="424621"/>
                        </a:cubicBezTo>
                        <a:cubicBezTo>
                          <a:pt x="110065" y="413260"/>
                          <a:pt x="85945" y="397454"/>
                          <a:pt x="65775" y="377697"/>
                        </a:cubicBezTo>
                        <a:cubicBezTo>
                          <a:pt x="45524" y="357857"/>
                          <a:pt x="29389" y="334313"/>
                          <a:pt x="17699" y="307558"/>
                        </a:cubicBezTo>
                        <a:cubicBezTo>
                          <a:pt x="6009" y="280721"/>
                          <a:pt x="0" y="251496"/>
                          <a:pt x="0" y="220708"/>
                        </a:cubicBezTo>
                        <a:cubicBezTo>
                          <a:pt x="0" y="189918"/>
                          <a:pt x="5845" y="161188"/>
                          <a:pt x="17452" y="134269"/>
                        </a:cubicBezTo>
                        <a:cubicBezTo>
                          <a:pt x="28977" y="107514"/>
                          <a:pt x="45195" y="83805"/>
                          <a:pt x="65529" y="64047"/>
                        </a:cubicBezTo>
                        <a:cubicBezTo>
                          <a:pt x="85863" y="44290"/>
                          <a:pt x="109984" y="28484"/>
                          <a:pt x="137397" y="17123"/>
                        </a:cubicBezTo>
                        <a:cubicBezTo>
                          <a:pt x="164810" y="5763"/>
                          <a:pt x="194693" y="0"/>
                          <a:pt x="226141" y="0"/>
                        </a:cubicBezTo>
                        <a:cubicBezTo>
                          <a:pt x="257588" y="0"/>
                          <a:pt x="287801" y="5763"/>
                          <a:pt x="315214" y="17123"/>
                        </a:cubicBezTo>
                        <a:cubicBezTo>
                          <a:pt x="342545" y="28484"/>
                          <a:pt x="366748" y="44290"/>
                          <a:pt x="387081" y="64047"/>
                        </a:cubicBezTo>
                        <a:cubicBezTo>
                          <a:pt x="407497" y="83887"/>
                          <a:pt x="423633" y="107514"/>
                          <a:pt x="435158" y="134269"/>
                        </a:cubicBezTo>
                        <a:cubicBezTo>
                          <a:pt x="446765" y="161188"/>
                          <a:pt x="452611" y="190248"/>
                          <a:pt x="452611" y="220708"/>
                        </a:cubicBezTo>
                        <a:cubicBezTo>
                          <a:pt x="452611" y="251167"/>
                          <a:pt x="446765" y="280638"/>
                          <a:pt x="435158" y="307476"/>
                        </a:cubicBezTo>
                        <a:cubicBezTo>
                          <a:pt x="423633" y="334230"/>
                          <a:pt x="407415" y="357939"/>
                          <a:pt x="387081" y="377697"/>
                        </a:cubicBezTo>
                        <a:cubicBezTo>
                          <a:pt x="366748" y="397454"/>
                          <a:pt x="342627" y="413260"/>
                          <a:pt x="315214" y="424621"/>
                        </a:cubicBezTo>
                        <a:cubicBezTo>
                          <a:pt x="287718" y="435981"/>
                          <a:pt x="257753" y="441744"/>
                          <a:pt x="226141" y="441744"/>
                        </a:cubicBezTo>
                        <a:close/>
                        <a:moveTo>
                          <a:pt x="226141" y="34658"/>
                        </a:moveTo>
                        <a:cubicBezTo>
                          <a:pt x="199304" y="34658"/>
                          <a:pt x="173948" y="39515"/>
                          <a:pt x="150733" y="49147"/>
                        </a:cubicBezTo>
                        <a:cubicBezTo>
                          <a:pt x="127436" y="58779"/>
                          <a:pt x="106937" y="72197"/>
                          <a:pt x="89814" y="88826"/>
                        </a:cubicBezTo>
                        <a:cubicBezTo>
                          <a:pt x="72691" y="105455"/>
                          <a:pt x="59108" y="125378"/>
                          <a:pt x="49393" y="147934"/>
                        </a:cubicBezTo>
                        <a:cubicBezTo>
                          <a:pt x="39680" y="170408"/>
                          <a:pt x="34822" y="194940"/>
                          <a:pt x="34822" y="220625"/>
                        </a:cubicBezTo>
                        <a:cubicBezTo>
                          <a:pt x="34822" y="246310"/>
                          <a:pt x="39762" y="271171"/>
                          <a:pt x="49640" y="293645"/>
                        </a:cubicBezTo>
                        <a:cubicBezTo>
                          <a:pt x="59520" y="316284"/>
                          <a:pt x="73102" y="336206"/>
                          <a:pt x="90144" y="352836"/>
                        </a:cubicBezTo>
                        <a:cubicBezTo>
                          <a:pt x="107184" y="369547"/>
                          <a:pt x="127600" y="382883"/>
                          <a:pt x="150815" y="392515"/>
                        </a:cubicBezTo>
                        <a:cubicBezTo>
                          <a:pt x="174030" y="402147"/>
                          <a:pt x="199386" y="407004"/>
                          <a:pt x="226223" y="407004"/>
                        </a:cubicBezTo>
                        <a:cubicBezTo>
                          <a:pt x="253060" y="407004"/>
                          <a:pt x="278745" y="402147"/>
                          <a:pt x="301960" y="392515"/>
                        </a:cubicBezTo>
                        <a:cubicBezTo>
                          <a:pt x="325257" y="382883"/>
                          <a:pt x="345755" y="369465"/>
                          <a:pt x="362879" y="352836"/>
                        </a:cubicBezTo>
                        <a:cubicBezTo>
                          <a:pt x="380002" y="336206"/>
                          <a:pt x="393585" y="316284"/>
                          <a:pt x="403299" y="293728"/>
                        </a:cubicBezTo>
                        <a:cubicBezTo>
                          <a:pt x="413013" y="271253"/>
                          <a:pt x="417870" y="246639"/>
                          <a:pt x="417870" y="220625"/>
                        </a:cubicBezTo>
                        <a:cubicBezTo>
                          <a:pt x="417870" y="194611"/>
                          <a:pt x="412931" y="170408"/>
                          <a:pt x="403299" y="147934"/>
                        </a:cubicBezTo>
                        <a:cubicBezTo>
                          <a:pt x="393585" y="125378"/>
                          <a:pt x="380002" y="105455"/>
                          <a:pt x="362879" y="88826"/>
                        </a:cubicBezTo>
                        <a:cubicBezTo>
                          <a:pt x="345755" y="72115"/>
                          <a:pt x="325257" y="58779"/>
                          <a:pt x="301960" y="49147"/>
                        </a:cubicBezTo>
                        <a:cubicBezTo>
                          <a:pt x="278745" y="39515"/>
                          <a:pt x="253224" y="34658"/>
                          <a:pt x="226223" y="34658"/>
                        </a:cubicBezTo>
                        <a:close/>
                        <a:moveTo>
                          <a:pt x="226964" y="402064"/>
                        </a:moveTo>
                        <a:cubicBezTo>
                          <a:pt x="201855" y="402064"/>
                          <a:pt x="177981" y="397454"/>
                          <a:pt x="155837" y="388317"/>
                        </a:cubicBezTo>
                        <a:cubicBezTo>
                          <a:pt x="133774" y="379261"/>
                          <a:pt x="114264" y="366418"/>
                          <a:pt x="97799" y="350284"/>
                        </a:cubicBezTo>
                        <a:cubicBezTo>
                          <a:pt x="81334" y="334148"/>
                          <a:pt x="68245" y="314802"/>
                          <a:pt x="58696" y="292658"/>
                        </a:cubicBezTo>
                        <a:cubicBezTo>
                          <a:pt x="49147" y="270430"/>
                          <a:pt x="44289" y="246227"/>
                          <a:pt x="44289" y="220543"/>
                        </a:cubicBezTo>
                        <a:cubicBezTo>
                          <a:pt x="44289" y="194858"/>
                          <a:pt x="49147" y="170655"/>
                          <a:pt x="58696" y="148593"/>
                        </a:cubicBezTo>
                        <a:cubicBezTo>
                          <a:pt x="68163" y="126695"/>
                          <a:pt x="81334" y="107349"/>
                          <a:pt x="97799" y="91214"/>
                        </a:cubicBezTo>
                        <a:cubicBezTo>
                          <a:pt x="114181" y="75078"/>
                          <a:pt x="133610" y="62236"/>
                          <a:pt x="155507" y="53098"/>
                        </a:cubicBezTo>
                        <a:cubicBezTo>
                          <a:pt x="177488" y="43878"/>
                          <a:pt x="201444" y="39186"/>
                          <a:pt x="226552" y="39186"/>
                        </a:cubicBezTo>
                        <a:cubicBezTo>
                          <a:pt x="251661" y="39186"/>
                          <a:pt x="275535" y="43878"/>
                          <a:pt x="297596" y="53098"/>
                        </a:cubicBezTo>
                        <a:cubicBezTo>
                          <a:pt x="319495" y="62318"/>
                          <a:pt x="338923" y="75078"/>
                          <a:pt x="355470" y="91214"/>
                        </a:cubicBezTo>
                        <a:cubicBezTo>
                          <a:pt x="372017" y="107349"/>
                          <a:pt x="385270" y="126695"/>
                          <a:pt x="394820" y="148675"/>
                        </a:cubicBezTo>
                        <a:cubicBezTo>
                          <a:pt x="404369" y="170738"/>
                          <a:pt x="409227" y="194940"/>
                          <a:pt x="409227" y="220625"/>
                        </a:cubicBezTo>
                        <a:cubicBezTo>
                          <a:pt x="409227" y="246310"/>
                          <a:pt x="404369" y="270513"/>
                          <a:pt x="394820" y="292740"/>
                        </a:cubicBezTo>
                        <a:cubicBezTo>
                          <a:pt x="385353" y="314802"/>
                          <a:pt x="372181" y="334230"/>
                          <a:pt x="355717" y="350366"/>
                        </a:cubicBezTo>
                        <a:cubicBezTo>
                          <a:pt x="339335" y="366501"/>
                          <a:pt x="319824" y="379261"/>
                          <a:pt x="297926" y="388399"/>
                        </a:cubicBezTo>
                        <a:cubicBezTo>
                          <a:pt x="275946" y="397537"/>
                          <a:pt x="252072" y="402147"/>
                          <a:pt x="226964" y="402147"/>
                        </a:cubicBezTo>
                        <a:close/>
                        <a:moveTo>
                          <a:pt x="226552" y="73926"/>
                        </a:moveTo>
                        <a:cubicBezTo>
                          <a:pt x="206054" y="73926"/>
                          <a:pt x="186708" y="77713"/>
                          <a:pt x="169008" y="85122"/>
                        </a:cubicBezTo>
                        <a:cubicBezTo>
                          <a:pt x="151145" y="92613"/>
                          <a:pt x="135421" y="102986"/>
                          <a:pt x="122167" y="115993"/>
                        </a:cubicBezTo>
                        <a:cubicBezTo>
                          <a:pt x="108913" y="129000"/>
                          <a:pt x="98293" y="144559"/>
                          <a:pt x="90637" y="162423"/>
                        </a:cubicBezTo>
                        <a:cubicBezTo>
                          <a:pt x="82981" y="180123"/>
                          <a:pt x="79113" y="199715"/>
                          <a:pt x="79113" y="220625"/>
                        </a:cubicBezTo>
                        <a:cubicBezTo>
                          <a:pt x="79113" y="241535"/>
                          <a:pt x="82981" y="261210"/>
                          <a:pt x="90637" y="278992"/>
                        </a:cubicBezTo>
                        <a:cubicBezTo>
                          <a:pt x="98376" y="296938"/>
                          <a:pt x="108995" y="312580"/>
                          <a:pt x="122167" y="325587"/>
                        </a:cubicBezTo>
                        <a:cubicBezTo>
                          <a:pt x="135339" y="338594"/>
                          <a:pt x="151145" y="348884"/>
                          <a:pt x="169091" y="356293"/>
                        </a:cubicBezTo>
                        <a:cubicBezTo>
                          <a:pt x="186955" y="363702"/>
                          <a:pt x="206466" y="367407"/>
                          <a:pt x="226964" y="367407"/>
                        </a:cubicBezTo>
                        <a:cubicBezTo>
                          <a:pt x="247462" y="367407"/>
                          <a:pt x="266890" y="363702"/>
                          <a:pt x="284590" y="356293"/>
                        </a:cubicBezTo>
                        <a:cubicBezTo>
                          <a:pt x="302372" y="348884"/>
                          <a:pt x="318095" y="338594"/>
                          <a:pt x="331349" y="325587"/>
                        </a:cubicBezTo>
                        <a:cubicBezTo>
                          <a:pt x="344521" y="312662"/>
                          <a:pt x="355140" y="296938"/>
                          <a:pt x="362879" y="278992"/>
                        </a:cubicBezTo>
                        <a:cubicBezTo>
                          <a:pt x="370534" y="261210"/>
                          <a:pt x="374404" y="241535"/>
                          <a:pt x="374404" y="220625"/>
                        </a:cubicBezTo>
                        <a:cubicBezTo>
                          <a:pt x="374404" y="199715"/>
                          <a:pt x="370534" y="180123"/>
                          <a:pt x="362879" y="162423"/>
                        </a:cubicBezTo>
                        <a:cubicBezTo>
                          <a:pt x="355140" y="144641"/>
                          <a:pt x="344521" y="129082"/>
                          <a:pt x="331185" y="116075"/>
                        </a:cubicBezTo>
                        <a:cubicBezTo>
                          <a:pt x="317766" y="103068"/>
                          <a:pt x="301960" y="92613"/>
                          <a:pt x="284095" y="85122"/>
                        </a:cubicBezTo>
                        <a:cubicBezTo>
                          <a:pt x="266397" y="77630"/>
                          <a:pt x="246968" y="73926"/>
                          <a:pt x="226552" y="73926"/>
                        </a:cubicBezTo>
                        <a:close/>
                      </a:path>
                    </a:pathLst>
                  </a:custGeom>
                  <a:solidFill>
                    <a:srgbClr val="1D1D1B"/>
                  </a:solidFill>
                  <a:ln w="8232" cap="flat">
                    <a:noFill/>
                    <a:prstDash val="solid"/>
                    <a:miter/>
                  </a:ln>
                </p:spPr>
                <p:txBody>
                  <a:bodyPr rtlCol="0" anchor="ctr"/>
                  <a:lstStyle/>
                  <a:p>
                    <a:endParaRPr lang="en-US"/>
                  </a:p>
                </p:txBody>
              </p:sp>
            </p:grpSp>
            <p:grpSp>
              <p:nvGrpSpPr>
                <p:cNvPr id="130" name="Gráfico 23">
                  <a:extLst>
                    <a:ext uri="{FF2B5EF4-FFF2-40B4-BE49-F238E27FC236}">
                      <a16:creationId xmlns:a16="http://schemas.microsoft.com/office/drawing/2014/main" id="{9DA4A92F-D827-0840-F6AD-9901C6E480BE}"/>
                    </a:ext>
                  </a:extLst>
                </p:cNvPr>
                <p:cNvGrpSpPr/>
                <p:nvPr/>
              </p:nvGrpSpPr>
              <p:grpSpPr>
                <a:xfrm>
                  <a:off x="9099298" y="5169220"/>
                  <a:ext cx="264009" cy="421410"/>
                  <a:chOff x="9099298" y="5169220"/>
                  <a:chExt cx="264009" cy="421410"/>
                </a:xfrm>
                <a:solidFill>
                  <a:srgbClr val="1D1D1B"/>
                </a:solidFill>
              </p:grpSpPr>
              <p:sp>
                <p:nvSpPr>
                  <p:cNvPr id="146" name="Forma Livre: Forma 145">
                    <a:extLst>
                      <a:ext uri="{FF2B5EF4-FFF2-40B4-BE49-F238E27FC236}">
                        <a16:creationId xmlns:a16="http://schemas.microsoft.com/office/drawing/2014/main" id="{787F5B9D-EA87-848A-C06C-C20227C54EC3}"/>
                      </a:ext>
                    </a:extLst>
                  </p:cNvPr>
                  <p:cNvSpPr/>
                  <p:nvPr/>
                </p:nvSpPr>
                <p:spPr>
                  <a:xfrm>
                    <a:off x="9116750" y="5186590"/>
                    <a:ext cx="229352" cy="386505"/>
                  </a:xfrm>
                  <a:custGeom>
                    <a:avLst/>
                    <a:gdLst>
                      <a:gd name="connsiteX0" fmla="*/ 229270 w 229352"/>
                      <a:gd name="connsiteY0" fmla="*/ 0 h 386505"/>
                      <a:gd name="connsiteX1" fmla="*/ 229270 w 229352"/>
                      <a:gd name="connsiteY1" fmla="*/ 40091 h 386505"/>
                      <a:gd name="connsiteX2" fmla="*/ 190002 w 229352"/>
                      <a:gd name="connsiteY2" fmla="*/ 40091 h 386505"/>
                      <a:gd name="connsiteX3" fmla="*/ 131058 w 229352"/>
                      <a:gd name="connsiteY3" fmla="*/ 49805 h 386505"/>
                      <a:gd name="connsiteX4" fmla="*/ 84875 w 229352"/>
                      <a:gd name="connsiteY4" fmla="*/ 78454 h 386505"/>
                      <a:gd name="connsiteX5" fmla="*/ 54745 w 229352"/>
                      <a:gd name="connsiteY5" fmla="*/ 125542 h 386505"/>
                      <a:gd name="connsiteX6" fmla="*/ 43879 w 229352"/>
                      <a:gd name="connsiteY6" fmla="*/ 191153 h 386505"/>
                      <a:gd name="connsiteX7" fmla="*/ 43879 w 229352"/>
                      <a:gd name="connsiteY7" fmla="*/ 386505 h 386505"/>
                      <a:gd name="connsiteX8" fmla="*/ 0 w 229352"/>
                      <a:gd name="connsiteY8" fmla="*/ 386505 h 386505"/>
                      <a:gd name="connsiteX9" fmla="*/ 0 w 229352"/>
                      <a:gd name="connsiteY9" fmla="*/ 0 h 386505"/>
                      <a:gd name="connsiteX10" fmla="*/ 37375 w 229352"/>
                      <a:gd name="connsiteY10" fmla="*/ 0 h 386505"/>
                      <a:gd name="connsiteX11" fmla="*/ 41985 w 229352"/>
                      <a:gd name="connsiteY11" fmla="*/ 74420 h 386505"/>
                      <a:gd name="connsiteX12" fmla="*/ 66188 w 229352"/>
                      <a:gd name="connsiteY12" fmla="*/ 44619 h 386505"/>
                      <a:gd name="connsiteX13" fmla="*/ 99199 w 229352"/>
                      <a:gd name="connsiteY13" fmla="*/ 20992 h 386505"/>
                      <a:gd name="connsiteX14" fmla="*/ 140196 w 229352"/>
                      <a:gd name="connsiteY14" fmla="*/ 5516 h 386505"/>
                      <a:gd name="connsiteX15" fmla="*/ 188519 w 229352"/>
                      <a:gd name="connsiteY15" fmla="*/ 0 h 386505"/>
                      <a:gd name="connsiteX16" fmla="*/ 229352 w 229352"/>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2" h="386505">
                        <a:moveTo>
                          <a:pt x="229270" y="0"/>
                        </a:moveTo>
                        <a:lnTo>
                          <a:pt x="229270" y="40091"/>
                        </a:lnTo>
                        <a:lnTo>
                          <a:pt x="190002" y="40091"/>
                        </a:lnTo>
                        <a:cubicBezTo>
                          <a:pt x="168598" y="40091"/>
                          <a:pt x="149005" y="43302"/>
                          <a:pt x="131058" y="49805"/>
                        </a:cubicBezTo>
                        <a:cubicBezTo>
                          <a:pt x="113112" y="56309"/>
                          <a:pt x="97718" y="65858"/>
                          <a:pt x="84875" y="78454"/>
                        </a:cubicBezTo>
                        <a:cubicBezTo>
                          <a:pt x="72032" y="91049"/>
                          <a:pt x="61989" y="106772"/>
                          <a:pt x="54745" y="125542"/>
                        </a:cubicBezTo>
                        <a:cubicBezTo>
                          <a:pt x="47500" y="144394"/>
                          <a:pt x="43879" y="166210"/>
                          <a:pt x="43879" y="191153"/>
                        </a:cubicBezTo>
                        <a:lnTo>
                          <a:pt x="43879" y="386505"/>
                        </a:lnTo>
                        <a:lnTo>
                          <a:pt x="0" y="386505"/>
                        </a:lnTo>
                        <a:lnTo>
                          <a:pt x="0" y="0"/>
                        </a:lnTo>
                        <a:lnTo>
                          <a:pt x="37375" y="0"/>
                        </a:lnTo>
                        <a:lnTo>
                          <a:pt x="41985" y="74420"/>
                        </a:lnTo>
                        <a:cubicBezTo>
                          <a:pt x="48571" y="63718"/>
                          <a:pt x="56638" y="53839"/>
                          <a:pt x="66188" y="44619"/>
                        </a:cubicBezTo>
                        <a:cubicBezTo>
                          <a:pt x="75738" y="35481"/>
                          <a:pt x="86769" y="27578"/>
                          <a:pt x="99199" y="20992"/>
                        </a:cubicBezTo>
                        <a:cubicBezTo>
                          <a:pt x="111630" y="14406"/>
                          <a:pt x="125296" y="9220"/>
                          <a:pt x="140196" y="5516"/>
                        </a:cubicBezTo>
                        <a:cubicBezTo>
                          <a:pt x="155097" y="1811"/>
                          <a:pt x="171149" y="0"/>
                          <a:pt x="188519" y="0"/>
                        </a:cubicBezTo>
                        <a:lnTo>
                          <a:pt x="229352" y="0"/>
                        </a:lnTo>
                        <a:close/>
                      </a:path>
                    </a:pathLst>
                  </a:custGeom>
                  <a:solidFill>
                    <a:srgbClr val="1D1D1B"/>
                  </a:solidFill>
                  <a:ln w="8232" cap="flat">
                    <a:noFill/>
                    <a:prstDash val="solid"/>
                    <a:miter/>
                  </a:ln>
                </p:spPr>
                <p:txBody>
                  <a:bodyPr rtlCol="0" anchor="ctr"/>
                  <a:lstStyle/>
                  <a:p>
                    <a:endParaRPr lang="en-US"/>
                  </a:p>
                </p:txBody>
              </p:sp>
              <p:sp>
                <p:nvSpPr>
                  <p:cNvPr id="147" name="Forma Livre: Forma 146">
                    <a:extLst>
                      <a:ext uri="{FF2B5EF4-FFF2-40B4-BE49-F238E27FC236}">
                        <a16:creationId xmlns:a16="http://schemas.microsoft.com/office/drawing/2014/main" id="{9E3570AF-AC0E-38EB-0024-7AC45B7A274F}"/>
                      </a:ext>
                    </a:extLst>
                  </p:cNvPr>
                  <p:cNvSpPr/>
                  <p:nvPr/>
                </p:nvSpPr>
                <p:spPr>
                  <a:xfrm>
                    <a:off x="9099298" y="5169220"/>
                    <a:ext cx="264009" cy="421410"/>
                  </a:xfrm>
                  <a:custGeom>
                    <a:avLst/>
                    <a:gdLst>
                      <a:gd name="connsiteX0" fmla="*/ 61249 w 264009"/>
                      <a:gd name="connsiteY0" fmla="*/ 421245 h 421410"/>
                      <a:gd name="connsiteX1" fmla="*/ 17371 w 264009"/>
                      <a:gd name="connsiteY1" fmla="*/ 421245 h 421410"/>
                      <a:gd name="connsiteX2" fmla="*/ 0 w 264009"/>
                      <a:gd name="connsiteY2" fmla="*/ 403875 h 421410"/>
                      <a:gd name="connsiteX3" fmla="*/ 0 w 264009"/>
                      <a:gd name="connsiteY3" fmla="*/ 17370 h 421410"/>
                      <a:gd name="connsiteX4" fmla="*/ 17371 w 264009"/>
                      <a:gd name="connsiteY4" fmla="*/ 0 h 421410"/>
                      <a:gd name="connsiteX5" fmla="*/ 54745 w 264009"/>
                      <a:gd name="connsiteY5" fmla="*/ 0 h 421410"/>
                      <a:gd name="connsiteX6" fmla="*/ 72115 w 264009"/>
                      <a:gd name="connsiteY6" fmla="*/ 16300 h 421410"/>
                      <a:gd name="connsiteX7" fmla="*/ 74009 w 264009"/>
                      <a:gd name="connsiteY7" fmla="*/ 47171 h 421410"/>
                      <a:gd name="connsiteX8" fmla="*/ 108419 w 264009"/>
                      <a:gd name="connsiteY8" fmla="*/ 23050 h 421410"/>
                      <a:gd name="connsiteX9" fmla="*/ 153367 w 264009"/>
                      <a:gd name="connsiteY9" fmla="*/ 6092 h 421410"/>
                      <a:gd name="connsiteX10" fmla="*/ 205807 w 264009"/>
                      <a:gd name="connsiteY10" fmla="*/ 82 h 421410"/>
                      <a:gd name="connsiteX11" fmla="*/ 246640 w 264009"/>
                      <a:gd name="connsiteY11" fmla="*/ 82 h 421410"/>
                      <a:gd name="connsiteX12" fmla="*/ 264010 w 264009"/>
                      <a:gd name="connsiteY12" fmla="*/ 17452 h 421410"/>
                      <a:gd name="connsiteX13" fmla="*/ 264010 w 264009"/>
                      <a:gd name="connsiteY13" fmla="*/ 57544 h 421410"/>
                      <a:gd name="connsiteX14" fmla="*/ 246640 w 264009"/>
                      <a:gd name="connsiteY14" fmla="*/ 74914 h 421410"/>
                      <a:gd name="connsiteX15" fmla="*/ 207372 w 264009"/>
                      <a:gd name="connsiteY15" fmla="*/ 74914 h 421410"/>
                      <a:gd name="connsiteX16" fmla="*/ 154355 w 264009"/>
                      <a:gd name="connsiteY16" fmla="*/ 83640 h 421410"/>
                      <a:gd name="connsiteX17" fmla="*/ 114429 w 264009"/>
                      <a:gd name="connsiteY17" fmla="*/ 108337 h 421410"/>
                      <a:gd name="connsiteX18" fmla="*/ 88333 w 264009"/>
                      <a:gd name="connsiteY18" fmla="*/ 149334 h 421410"/>
                      <a:gd name="connsiteX19" fmla="*/ 78619 w 264009"/>
                      <a:gd name="connsiteY19" fmla="*/ 208688 h 421410"/>
                      <a:gd name="connsiteX20" fmla="*/ 78619 w 264009"/>
                      <a:gd name="connsiteY20" fmla="*/ 404040 h 421410"/>
                      <a:gd name="connsiteX21" fmla="*/ 61249 w 264009"/>
                      <a:gd name="connsiteY21" fmla="*/ 421410 h 421410"/>
                      <a:gd name="connsiteX22" fmla="*/ 34741 w 264009"/>
                      <a:gd name="connsiteY22" fmla="*/ 386505 h 421410"/>
                      <a:gd name="connsiteX23" fmla="*/ 43879 w 264009"/>
                      <a:gd name="connsiteY23" fmla="*/ 386505 h 421410"/>
                      <a:gd name="connsiteX24" fmla="*/ 43879 w 264009"/>
                      <a:gd name="connsiteY24" fmla="*/ 208523 h 421410"/>
                      <a:gd name="connsiteX25" fmla="*/ 55897 w 264009"/>
                      <a:gd name="connsiteY25" fmla="*/ 136656 h 421410"/>
                      <a:gd name="connsiteX26" fmla="*/ 90062 w 264009"/>
                      <a:gd name="connsiteY26" fmla="*/ 83393 h 421410"/>
                      <a:gd name="connsiteX27" fmla="*/ 142501 w 264009"/>
                      <a:gd name="connsiteY27" fmla="*/ 50875 h 421410"/>
                      <a:gd name="connsiteX28" fmla="*/ 207372 w 264009"/>
                      <a:gd name="connsiteY28" fmla="*/ 40091 h 421410"/>
                      <a:gd name="connsiteX29" fmla="*/ 229270 w 264009"/>
                      <a:gd name="connsiteY29" fmla="*/ 40091 h 421410"/>
                      <a:gd name="connsiteX30" fmla="*/ 229270 w 264009"/>
                      <a:gd name="connsiteY30" fmla="*/ 34740 h 421410"/>
                      <a:gd name="connsiteX31" fmla="*/ 205807 w 264009"/>
                      <a:gd name="connsiteY31" fmla="*/ 34740 h 421410"/>
                      <a:gd name="connsiteX32" fmla="*/ 161682 w 264009"/>
                      <a:gd name="connsiteY32" fmla="*/ 39762 h 421410"/>
                      <a:gd name="connsiteX33" fmla="*/ 124637 w 264009"/>
                      <a:gd name="connsiteY33" fmla="*/ 53674 h 421410"/>
                      <a:gd name="connsiteX34" fmla="*/ 95495 w 264009"/>
                      <a:gd name="connsiteY34" fmla="*/ 74502 h 421410"/>
                      <a:gd name="connsiteX35" fmla="*/ 74009 w 264009"/>
                      <a:gd name="connsiteY35" fmla="*/ 100845 h 421410"/>
                      <a:gd name="connsiteX36" fmla="*/ 54992 w 264009"/>
                      <a:gd name="connsiteY36" fmla="*/ 108583 h 421410"/>
                      <a:gd name="connsiteX37" fmla="*/ 41903 w 264009"/>
                      <a:gd name="connsiteY37" fmla="*/ 92778 h 421410"/>
                      <a:gd name="connsiteX38" fmla="*/ 38363 w 264009"/>
                      <a:gd name="connsiteY38" fmla="*/ 34658 h 421410"/>
                      <a:gd name="connsiteX39" fmla="*/ 34659 w 264009"/>
                      <a:gd name="connsiteY39" fmla="*/ 34658 h 421410"/>
                      <a:gd name="connsiteX40" fmla="*/ 34659 w 264009"/>
                      <a:gd name="connsiteY40" fmla="*/ 386505 h 42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9" h="421410">
                        <a:moveTo>
                          <a:pt x="61249" y="421245"/>
                        </a:moveTo>
                        <a:lnTo>
                          <a:pt x="17371" y="421245"/>
                        </a:lnTo>
                        <a:cubicBezTo>
                          <a:pt x="7821" y="421245"/>
                          <a:pt x="0" y="413507"/>
                          <a:pt x="0" y="403875"/>
                        </a:cubicBezTo>
                        <a:lnTo>
                          <a:pt x="0" y="17370"/>
                        </a:lnTo>
                        <a:cubicBezTo>
                          <a:pt x="0" y="7821"/>
                          <a:pt x="7739" y="0"/>
                          <a:pt x="17371" y="0"/>
                        </a:cubicBezTo>
                        <a:lnTo>
                          <a:pt x="54745" y="0"/>
                        </a:lnTo>
                        <a:cubicBezTo>
                          <a:pt x="63883" y="0"/>
                          <a:pt x="71539" y="7162"/>
                          <a:pt x="72115" y="16300"/>
                        </a:cubicBezTo>
                        <a:lnTo>
                          <a:pt x="74009" y="47171"/>
                        </a:lnTo>
                        <a:cubicBezTo>
                          <a:pt x="84135" y="37868"/>
                          <a:pt x="95659" y="29801"/>
                          <a:pt x="108419" y="23050"/>
                        </a:cubicBezTo>
                        <a:cubicBezTo>
                          <a:pt x="122085" y="15806"/>
                          <a:pt x="137232" y="10126"/>
                          <a:pt x="153367" y="6092"/>
                        </a:cubicBezTo>
                        <a:cubicBezTo>
                          <a:pt x="169586" y="2058"/>
                          <a:pt x="187203" y="82"/>
                          <a:pt x="205807" y="82"/>
                        </a:cubicBezTo>
                        <a:lnTo>
                          <a:pt x="246640" y="82"/>
                        </a:lnTo>
                        <a:cubicBezTo>
                          <a:pt x="256188" y="82"/>
                          <a:pt x="264010" y="7821"/>
                          <a:pt x="264010" y="17452"/>
                        </a:cubicBezTo>
                        <a:lnTo>
                          <a:pt x="264010" y="57544"/>
                        </a:lnTo>
                        <a:cubicBezTo>
                          <a:pt x="264010" y="67093"/>
                          <a:pt x="256271" y="74914"/>
                          <a:pt x="246640" y="74914"/>
                        </a:cubicBezTo>
                        <a:lnTo>
                          <a:pt x="207372" y="74914"/>
                        </a:lnTo>
                        <a:cubicBezTo>
                          <a:pt x="188108" y="74914"/>
                          <a:pt x="170244" y="77877"/>
                          <a:pt x="154355" y="83640"/>
                        </a:cubicBezTo>
                        <a:cubicBezTo>
                          <a:pt x="138878" y="89238"/>
                          <a:pt x="125461" y="97552"/>
                          <a:pt x="114429" y="108337"/>
                        </a:cubicBezTo>
                        <a:cubicBezTo>
                          <a:pt x="103398" y="119121"/>
                          <a:pt x="94671" y="132869"/>
                          <a:pt x="88333" y="149334"/>
                        </a:cubicBezTo>
                        <a:cubicBezTo>
                          <a:pt x="81912" y="166045"/>
                          <a:pt x="78619" y="186049"/>
                          <a:pt x="78619" y="208688"/>
                        </a:cubicBezTo>
                        <a:lnTo>
                          <a:pt x="78619" y="404040"/>
                        </a:lnTo>
                        <a:cubicBezTo>
                          <a:pt x="78619" y="413589"/>
                          <a:pt x="70881" y="421410"/>
                          <a:pt x="61249" y="421410"/>
                        </a:cubicBezTo>
                        <a:close/>
                        <a:moveTo>
                          <a:pt x="34741" y="386505"/>
                        </a:moveTo>
                        <a:lnTo>
                          <a:pt x="43879" y="386505"/>
                        </a:lnTo>
                        <a:lnTo>
                          <a:pt x="43879" y="208523"/>
                        </a:lnTo>
                        <a:cubicBezTo>
                          <a:pt x="43879" y="181604"/>
                          <a:pt x="47912" y="157401"/>
                          <a:pt x="55897" y="136656"/>
                        </a:cubicBezTo>
                        <a:cubicBezTo>
                          <a:pt x="64047" y="115581"/>
                          <a:pt x="75573" y="97635"/>
                          <a:pt x="90062" y="83393"/>
                        </a:cubicBezTo>
                        <a:cubicBezTo>
                          <a:pt x="104633" y="69069"/>
                          <a:pt x="122250" y="58120"/>
                          <a:pt x="142501" y="50875"/>
                        </a:cubicBezTo>
                        <a:cubicBezTo>
                          <a:pt x="162259" y="43713"/>
                          <a:pt x="184075" y="40091"/>
                          <a:pt x="207372" y="40091"/>
                        </a:cubicBezTo>
                        <a:lnTo>
                          <a:pt x="229270" y="40091"/>
                        </a:lnTo>
                        <a:lnTo>
                          <a:pt x="229270" y="34740"/>
                        </a:lnTo>
                        <a:lnTo>
                          <a:pt x="205807" y="34740"/>
                        </a:lnTo>
                        <a:cubicBezTo>
                          <a:pt x="190002" y="34740"/>
                          <a:pt x="175183" y="36387"/>
                          <a:pt x="161682" y="39762"/>
                        </a:cubicBezTo>
                        <a:cubicBezTo>
                          <a:pt x="148263" y="43055"/>
                          <a:pt x="135751" y="47747"/>
                          <a:pt x="124637" y="53674"/>
                        </a:cubicBezTo>
                        <a:cubicBezTo>
                          <a:pt x="113688" y="59519"/>
                          <a:pt x="103810" y="66517"/>
                          <a:pt x="95495" y="74502"/>
                        </a:cubicBezTo>
                        <a:cubicBezTo>
                          <a:pt x="87098" y="82570"/>
                          <a:pt x="79854" y="91460"/>
                          <a:pt x="74009" y="100845"/>
                        </a:cubicBezTo>
                        <a:cubicBezTo>
                          <a:pt x="70057" y="107267"/>
                          <a:pt x="62401" y="110395"/>
                          <a:pt x="54992" y="108583"/>
                        </a:cubicBezTo>
                        <a:cubicBezTo>
                          <a:pt x="47665" y="106772"/>
                          <a:pt x="42396" y="100351"/>
                          <a:pt x="41903" y="92778"/>
                        </a:cubicBezTo>
                        <a:lnTo>
                          <a:pt x="38363" y="34658"/>
                        </a:lnTo>
                        <a:lnTo>
                          <a:pt x="34659" y="34658"/>
                        </a:lnTo>
                        <a:lnTo>
                          <a:pt x="34659" y="386505"/>
                        </a:lnTo>
                        <a:close/>
                      </a:path>
                    </a:pathLst>
                  </a:custGeom>
                  <a:solidFill>
                    <a:srgbClr val="1D1D1B"/>
                  </a:solidFill>
                  <a:ln w="8232" cap="flat">
                    <a:noFill/>
                    <a:prstDash val="solid"/>
                    <a:miter/>
                  </a:ln>
                </p:spPr>
                <p:txBody>
                  <a:bodyPr rtlCol="0" anchor="ctr"/>
                  <a:lstStyle/>
                  <a:p>
                    <a:endParaRPr lang="en-US"/>
                  </a:p>
                </p:txBody>
              </p:sp>
            </p:grpSp>
            <p:grpSp>
              <p:nvGrpSpPr>
                <p:cNvPr id="131" name="Gráfico 23">
                  <a:extLst>
                    <a:ext uri="{FF2B5EF4-FFF2-40B4-BE49-F238E27FC236}">
                      <a16:creationId xmlns:a16="http://schemas.microsoft.com/office/drawing/2014/main" id="{53F3D715-7219-377E-9E06-8C11DD354B61}"/>
                    </a:ext>
                  </a:extLst>
                </p:cNvPr>
                <p:cNvGrpSpPr/>
                <p:nvPr/>
              </p:nvGrpSpPr>
              <p:grpSpPr>
                <a:xfrm>
                  <a:off x="9566316" y="5158848"/>
                  <a:ext cx="452692" cy="441908"/>
                  <a:chOff x="9566316" y="5158848"/>
                  <a:chExt cx="452692" cy="441908"/>
                </a:xfrm>
                <a:solidFill>
                  <a:srgbClr val="1D1D1B"/>
                </a:solidFill>
              </p:grpSpPr>
              <p:sp>
                <p:nvSpPr>
                  <p:cNvPr id="144" name="Forma Livre: Forma 143">
                    <a:extLst>
                      <a:ext uri="{FF2B5EF4-FFF2-40B4-BE49-F238E27FC236}">
                        <a16:creationId xmlns:a16="http://schemas.microsoft.com/office/drawing/2014/main" id="{CBB5ED40-3FF5-D12E-6DE5-1BF009D4B2BD}"/>
                      </a:ext>
                    </a:extLst>
                  </p:cNvPr>
                  <p:cNvSpPr/>
                  <p:nvPr/>
                </p:nvSpPr>
                <p:spPr>
                  <a:xfrm>
                    <a:off x="9583686" y="5176300"/>
                    <a:ext cx="417787" cy="407003"/>
                  </a:xfrm>
                  <a:custGeom>
                    <a:avLst/>
                    <a:gdLst>
                      <a:gd name="connsiteX0" fmla="*/ 0 w 417787"/>
                      <a:gd name="connsiteY0" fmla="*/ 203337 h 407003"/>
                      <a:gd name="connsiteX1" fmla="*/ 15642 w 417787"/>
                      <a:gd name="connsiteY1" fmla="*/ 123813 h 407003"/>
                      <a:gd name="connsiteX2" fmla="*/ 59107 w 417787"/>
                      <a:gd name="connsiteY2" fmla="*/ 59108 h 407003"/>
                      <a:gd name="connsiteX3" fmla="*/ 124719 w 417787"/>
                      <a:gd name="connsiteY3" fmla="*/ 15806 h 407003"/>
                      <a:gd name="connsiteX4" fmla="*/ 206383 w 417787"/>
                      <a:gd name="connsiteY4" fmla="*/ 0 h 407003"/>
                      <a:gd name="connsiteX5" fmla="*/ 259810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5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1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4 w 417787"/>
                      <a:gd name="connsiteY30" fmla="*/ 203337 h 407003"/>
                      <a:gd name="connsiteX31" fmla="*/ 362631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8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6" y="99034"/>
                          <a:pt x="40585" y="77466"/>
                          <a:pt x="59107" y="59108"/>
                        </a:cubicBezTo>
                        <a:cubicBezTo>
                          <a:pt x="77630" y="40750"/>
                          <a:pt x="99528" y="26343"/>
                          <a:pt x="124719" y="15806"/>
                        </a:cubicBezTo>
                        <a:cubicBezTo>
                          <a:pt x="149909" y="5269"/>
                          <a:pt x="177159" y="0"/>
                          <a:pt x="206383" y="0"/>
                        </a:cubicBezTo>
                        <a:cubicBezTo>
                          <a:pt x="225235" y="0"/>
                          <a:pt x="243017" y="2305"/>
                          <a:pt x="259810" y="6833"/>
                        </a:cubicBezTo>
                        <a:cubicBezTo>
                          <a:pt x="276604" y="11443"/>
                          <a:pt x="292246" y="17699"/>
                          <a:pt x="306735" y="25685"/>
                        </a:cubicBezTo>
                        <a:cubicBezTo>
                          <a:pt x="321224" y="33670"/>
                          <a:pt x="334313" y="43137"/>
                          <a:pt x="345838" y="54086"/>
                        </a:cubicBezTo>
                        <a:cubicBezTo>
                          <a:pt x="357445" y="65035"/>
                          <a:pt x="367242" y="76889"/>
                          <a:pt x="375392" y="89567"/>
                        </a:cubicBezTo>
                        <a:lnTo>
                          <a:pt x="378849" y="10208"/>
                        </a:lnTo>
                        <a:lnTo>
                          <a:pt x="417788" y="10208"/>
                        </a:lnTo>
                        <a:lnTo>
                          <a:pt x="417788" y="396713"/>
                        </a:lnTo>
                        <a:lnTo>
                          <a:pt x="378849" y="396713"/>
                        </a:lnTo>
                        <a:lnTo>
                          <a:pt x="375392" y="317766"/>
                        </a:lnTo>
                        <a:cubicBezTo>
                          <a:pt x="367242" y="330526"/>
                          <a:pt x="357362" y="342216"/>
                          <a:pt x="345591" y="353082"/>
                        </a:cubicBezTo>
                        <a:cubicBezTo>
                          <a:pt x="333901" y="363867"/>
                          <a:pt x="320812" y="373334"/>
                          <a:pt x="306323" y="381319"/>
                        </a:cubicBezTo>
                        <a:cubicBezTo>
                          <a:pt x="291834" y="389304"/>
                          <a:pt x="276192" y="395643"/>
                          <a:pt x="259399" y="400171"/>
                        </a:cubicBezTo>
                        <a:cubicBezTo>
                          <a:pt x="242605" y="404781"/>
                          <a:pt x="224905" y="407004"/>
                          <a:pt x="206383" y="407004"/>
                        </a:cubicBezTo>
                        <a:cubicBezTo>
                          <a:pt x="177159" y="407004"/>
                          <a:pt x="149909" y="401735"/>
                          <a:pt x="124719" y="391198"/>
                        </a:cubicBezTo>
                        <a:cubicBezTo>
                          <a:pt x="99528" y="380660"/>
                          <a:pt x="77712" y="366172"/>
                          <a:pt x="59272" y="347896"/>
                        </a:cubicBezTo>
                        <a:cubicBezTo>
                          <a:pt x="40832" y="329620"/>
                          <a:pt x="26343" y="308052"/>
                          <a:pt x="15805" y="283191"/>
                        </a:cubicBezTo>
                        <a:cubicBezTo>
                          <a:pt x="5269" y="258411"/>
                          <a:pt x="0" y="231739"/>
                          <a:pt x="0" y="203255"/>
                        </a:cubicBezTo>
                        <a:close/>
                        <a:moveTo>
                          <a:pt x="44207" y="203337"/>
                        </a:moveTo>
                        <a:cubicBezTo>
                          <a:pt x="44207" y="226717"/>
                          <a:pt x="48571" y="248450"/>
                          <a:pt x="57214" y="268619"/>
                        </a:cubicBezTo>
                        <a:cubicBezTo>
                          <a:pt x="65858" y="288788"/>
                          <a:pt x="77712" y="306076"/>
                          <a:pt x="92696" y="320730"/>
                        </a:cubicBezTo>
                        <a:cubicBezTo>
                          <a:pt x="107678" y="335383"/>
                          <a:pt x="125295" y="346908"/>
                          <a:pt x="145381" y="355305"/>
                        </a:cubicBezTo>
                        <a:cubicBezTo>
                          <a:pt x="165469" y="363702"/>
                          <a:pt x="186955" y="367900"/>
                          <a:pt x="209841" y="367900"/>
                        </a:cubicBezTo>
                        <a:cubicBezTo>
                          <a:pt x="232727" y="367900"/>
                          <a:pt x="254213" y="363784"/>
                          <a:pt x="274299" y="355470"/>
                        </a:cubicBezTo>
                        <a:cubicBezTo>
                          <a:pt x="294386" y="347237"/>
                          <a:pt x="312003" y="335712"/>
                          <a:pt x="327151" y="320894"/>
                        </a:cubicBezTo>
                        <a:cubicBezTo>
                          <a:pt x="342298" y="306158"/>
                          <a:pt x="354153" y="288788"/>
                          <a:pt x="362796" y="268784"/>
                        </a:cubicBezTo>
                        <a:cubicBezTo>
                          <a:pt x="371440" y="248862"/>
                          <a:pt x="375804" y="226964"/>
                          <a:pt x="375804" y="203337"/>
                        </a:cubicBezTo>
                        <a:cubicBezTo>
                          <a:pt x="375804" y="179711"/>
                          <a:pt x="371440" y="158224"/>
                          <a:pt x="362631" y="138302"/>
                        </a:cubicBezTo>
                        <a:cubicBezTo>
                          <a:pt x="353823" y="118380"/>
                          <a:pt x="341968" y="101010"/>
                          <a:pt x="326986" y="86439"/>
                        </a:cubicBezTo>
                        <a:cubicBezTo>
                          <a:pt x="312003" y="71785"/>
                          <a:pt x="294386" y="60342"/>
                          <a:pt x="274299" y="51946"/>
                        </a:cubicBezTo>
                        <a:cubicBezTo>
                          <a:pt x="254213" y="43549"/>
                          <a:pt x="232727" y="39350"/>
                          <a:pt x="209841" y="39350"/>
                        </a:cubicBezTo>
                        <a:cubicBezTo>
                          <a:pt x="186955" y="39350"/>
                          <a:pt x="165386" y="43549"/>
                          <a:pt x="145135" y="51946"/>
                        </a:cubicBezTo>
                        <a:cubicBezTo>
                          <a:pt x="124883" y="60342"/>
                          <a:pt x="107348" y="71868"/>
                          <a:pt x="92448" y="86439"/>
                        </a:cubicBezTo>
                        <a:cubicBezTo>
                          <a:pt x="77547"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145" name="Forma Livre: Forma 144">
                    <a:extLst>
                      <a:ext uri="{FF2B5EF4-FFF2-40B4-BE49-F238E27FC236}">
                        <a16:creationId xmlns:a16="http://schemas.microsoft.com/office/drawing/2014/main" id="{2FD401E8-E8F9-5C8C-0F13-D907DEF93ED6}"/>
                      </a:ext>
                    </a:extLst>
                  </p:cNvPr>
                  <p:cNvSpPr/>
                  <p:nvPr/>
                </p:nvSpPr>
                <p:spPr>
                  <a:xfrm>
                    <a:off x="9566316" y="5158848"/>
                    <a:ext cx="452692" cy="441908"/>
                  </a:xfrm>
                  <a:custGeom>
                    <a:avLst/>
                    <a:gdLst>
                      <a:gd name="connsiteX0" fmla="*/ 223753 w 452692"/>
                      <a:gd name="connsiteY0" fmla="*/ 441909 h 441908"/>
                      <a:gd name="connsiteX1" fmla="*/ 135421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0 w 452692"/>
                      <a:gd name="connsiteY5" fmla="*/ 134433 h 441908"/>
                      <a:gd name="connsiteX6" fmla="*/ 64376 w 452692"/>
                      <a:gd name="connsiteY6" fmla="*/ 64130 h 441908"/>
                      <a:gd name="connsiteX7" fmla="*/ 135503 w 452692"/>
                      <a:gd name="connsiteY7" fmla="*/ 17205 h 441908"/>
                      <a:gd name="connsiteX8" fmla="*/ 223917 w 452692"/>
                      <a:gd name="connsiteY8" fmla="*/ 0 h 441908"/>
                      <a:gd name="connsiteX9" fmla="*/ 281873 w 452692"/>
                      <a:gd name="connsiteY9" fmla="*/ 7491 h 441908"/>
                      <a:gd name="connsiteX10" fmla="*/ 332666 w 452692"/>
                      <a:gd name="connsiteY10" fmla="*/ 27907 h 441908"/>
                      <a:gd name="connsiteX11" fmla="*/ 375309 w 452692"/>
                      <a:gd name="connsiteY11" fmla="*/ 58943 h 441908"/>
                      <a:gd name="connsiteX12" fmla="*/ 377532 w 452692"/>
                      <a:gd name="connsiteY12" fmla="*/ 61083 h 441908"/>
                      <a:gd name="connsiteX13" fmla="*/ 379013 w 452692"/>
                      <a:gd name="connsiteY13" fmla="*/ 26919 h 441908"/>
                      <a:gd name="connsiteX14" fmla="*/ 396383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3 w 452692"/>
                      <a:gd name="connsiteY19" fmla="*/ 431536 h 441908"/>
                      <a:gd name="connsiteX20" fmla="*/ 379013 w 452692"/>
                      <a:gd name="connsiteY20" fmla="*/ 414907 h 441908"/>
                      <a:gd name="connsiteX21" fmla="*/ 377532 w 452692"/>
                      <a:gd name="connsiteY21" fmla="*/ 380825 h 441908"/>
                      <a:gd name="connsiteX22" fmla="*/ 374980 w 452692"/>
                      <a:gd name="connsiteY22" fmla="*/ 383212 h 441908"/>
                      <a:gd name="connsiteX23" fmla="*/ 332337 w 452692"/>
                      <a:gd name="connsiteY23" fmla="*/ 413919 h 441908"/>
                      <a:gd name="connsiteX24" fmla="*/ 281543 w 452692"/>
                      <a:gd name="connsiteY24" fmla="*/ 434335 h 441908"/>
                      <a:gd name="connsiteX25" fmla="*/ 223917 w 452692"/>
                      <a:gd name="connsiteY25" fmla="*/ 441826 h 441908"/>
                      <a:gd name="connsiteX26" fmla="*/ 223753 w 452692"/>
                      <a:gd name="connsiteY26" fmla="*/ 34822 h 441908"/>
                      <a:gd name="connsiteX27" fmla="*/ 148839 w 452692"/>
                      <a:gd name="connsiteY27" fmla="*/ 49311 h 441908"/>
                      <a:gd name="connsiteX28" fmla="*/ 88661 w 452692"/>
                      <a:gd name="connsiteY28" fmla="*/ 88991 h 441908"/>
                      <a:gd name="connsiteX29" fmla="*/ 48982 w 452692"/>
                      <a:gd name="connsiteY29" fmla="*/ 148016 h 441908"/>
                      <a:gd name="connsiteX30" fmla="*/ 34658 w 452692"/>
                      <a:gd name="connsiteY30" fmla="*/ 220872 h 441908"/>
                      <a:gd name="connsiteX31" fmla="*/ 49146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0 w 452692"/>
                      <a:gd name="connsiteY38" fmla="*/ 325916 h 441908"/>
                      <a:gd name="connsiteX39" fmla="*/ 397290 w 452692"/>
                      <a:gd name="connsiteY39" fmla="*/ 318507 h 441908"/>
                      <a:gd name="connsiteX40" fmla="*/ 410132 w 452692"/>
                      <a:gd name="connsiteY40" fmla="*/ 334560 h 441908"/>
                      <a:gd name="connsiteX41" fmla="*/ 412848 w 452692"/>
                      <a:gd name="connsiteY41" fmla="*/ 396960 h 441908"/>
                      <a:gd name="connsiteX42" fmla="*/ 417788 w 452692"/>
                      <a:gd name="connsiteY42" fmla="*/ 396960 h 441908"/>
                      <a:gd name="connsiteX43" fmla="*/ 417788 w 452692"/>
                      <a:gd name="connsiteY43" fmla="*/ 45113 h 441908"/>
                      <a:gd name="connsiteX44" fmla="*/ 412848 w 452692"/>
                      <a:gd name="connsiteY44" fmla="*/ 45113 h 441908"/>
                      <a:gd name="connsiteX45" fmla="*/ 410132 w 452692"/>
                      <a:gd name="connsiteY45" fmla="*/ 107843 h 441908"/>
                      <a:gd name="connsiteX46" fmla="*/ 397290 w 452692"/>
                      <a:gd name="connsiteY46" fmla="*/ 123896 h 441908"/>
                      <a:gd name="connsiteX47" fmla="*/ 378190 w 452692"/>
                      <a:gd name="connsiteY47" fmla="*/ 116487 h 441908"/>
                      <a:gd name="connsiteX48" fmla="*/ 351353 w 452692"/>
                      <a:gd name="connsiteY48" fmla="*/ 84298 h 441908"/>
                      <a:gd name="connsiteX49" fmla="*/ 315790 w 452692"/>
                      <a:gd name="connsiteY49" fmla="*/ 58449 h 441908"/>
                      <a:gd name="connsiteX50" fmla="*/ 272653 w 452692"/>
                      <a:gd name="connsiteY50" fmla="*/ 41079 h 441908"/>
                      <a:gd name="connsiteX51" fmla="*/ 223835 w 452692"/>
                      <a:gd name="connsiteY51" fmla="*/ 34822 h 441908"/>
                      <a:gd name="connsiteX52" fmla="*/ 227211 w 452692"/>
                      <a:gd name="connsiteY52" fmla="*/ 402640 h 441908"/>
                      <a:gd name="connsiteX53" fmla="*/ 156001 w 452692"/>
                      <a:gd name="connsiteY53" fmla="*/ 388728 h 441908"/>
                      <a:gd name="connsiteX54" fmla="*/ 97881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4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8" y="377697"/>
                        </a:cubicBezTo>
                        <a:cubicBezTo>
                          <a:pt x="44453" y="357857"/>
                          <a:pt x="28566" y="334230"/>
                          <a:pt x="17205" y="307475"/>
                        </a:cubicBezTo>
                        <a:cubicBezTo>
                          <a:pt x="5762" y="280638"/>
                          <a:pt x="0" y="251496"/>
                          <a:pt x="0" y="220707"/>
                        </a:cubicBezTo>
                        <a:cubicBezTo>
                          <a:pt x="0" y="189919"/>
                          <a:pt x="5762" y="161270"/>
                          <a:pt x="17040" y="134433"/>
                        </a:cubicBezTo>
                        <a:cubicBezTo>
                          <a:pt x="28319" y="107596"/>
                          <a:pt x="44207" y="83969"/>
                          <a:pt x="64376" y="64130"/>
                        </a:cubicBezTo>
                        <a:cubicBezTo>
                          <a:pt x="84463" y="44372"/>
                          <a:pt x="108336" y="28566"/>
                          <a:pt x="135503" y="17205"/>
                        </a:cubicBezTo>
                        <a:cubicBezTo>
                          <a:pt x="162751" y="5762"/>
                          <a:pt x="192471" y="0"/>
                          <a:pt x="223917" y="0"/>
                        </a:cubicBezTo>
                        <a:cubicBezTo>
                          <a:pt x="244169" y="0"/>
                          <a:pt x="263679" y="2552"/>
                          <a:pt x="281873" y="7491"/>
                        </a:cubicBezTo>
                        <a:cubicBezTo>
                          <a:pt x="299901" y="12431"/>
                          <a:pt x="317025" y="19263"/>
                          <a:pt x="332666" y="27907"/>
                        </a:cubicBezTo>
                        <a:cubicBezTo>
                          <a:pt x="348389" y="36551"/>
                          <a:pt x="362714" y="47006"/>
                          <a:pt x="375309" y="58943"/>
                        </a:cubicBezTo>
                        <a:cubicBezTo>
                          <a:pt x="376050" y="59684"/>
                          <a:pt x="376790" y="60342"/>
                          <a:pt x="377532" y="61083"/>
                        </a:cubicBezTo>
                        <a:lnTo>
                          <a:pt x="379013" y="26919"/>
                        </a:lnTo>
                        <a:cubicBezTo>
                          <a:pt x="379425" y="17617"/>
                          <a:pt x="387081" y="10290"/>
                          <a:pt x="396383" y="10290"/>
                        </a:cubicBezTo>
                        <a:lnTo>
                          <a:pt x="435323" y="10290"/>
                        </a:lnTo>
                        <a:cubicBezTo>
                          <a:pt x="444871" y="10290"/>
                          <a:pt x="452693" y="18029"/>
                          <a:pt x="452693" y="27660"/>
                        </a:cubicBezTo>
                        <a:lnTo>
                          <a:pt x="452693" y="414166"/>
                        </a:lnTo>
                        <a:cubicBezTo>
                          <a:pt x="452693" y="423715"/>
                          <a:pt x="444954" y="431536"/>
                          <a:pt x="435323" y="431536"/>
                        </a:cubicBezTo>
                        <a:lnTo>
                          <a:pt x="396383" y="431536"/>
                        </a:lnTo>
                        <a:cubicBezTo>
                          <a:pt x="387081" y="431536"/>
                          <a:pt x="379425" y="424209"/>
                          <a:pt x="379013" y="414907"/>
                        </a:cubicBezTo>
                        <a:lnTo>
                          <a:pt x="377532" y="380825"/>
                        </a:lnTo>
                        <a:cubicBezTo>
                          <a:pt x="376709" y="381648"/>
                          <a:pt x="375803" y="382472"/>
                          <a:pt x="374980" y="383212"/>
                        </a:cubicBezTo>
                        <a:cubicBezTo>
                          <a:pt x="362303" y="394902"/>
                          <a:pt x="347977" y="405192"/>
                          <a:pt x="332337" y="413919"/>
                        </a:cubicBezTo>
                        <a:cubicBezTo>
                          <a:pt x="316695" y="422563"/>
                          <a:pt x="299572" y="429478"/>
                          <a:pt x="281543" y="434335"/>
                        </a:cubicBezTo>
                        <a:cubicBezTo>
                          <a:pt x="263350" y="439274"/>
                          <a:pt x="243922" y="441826"/>
                          <a:pt x="223917" y="441826"/>
                        </a:cubicBezTo>
                        <a:close/>
                        <a:moveTo>
                          <a:pt x="223753" y="34822"/>
                        </a:moveTo>
                        <a:cubicBezTo>
                          <a:pt x="196998" y="34822"/>
                          <a:pt x="171725" y="39680"/>
                          <a:pt x="148839" y="49311"/>
                        </a:cubicBezTo>
                        <a:cubicBezTo>
                          <a:pt x="125788" y="58943"/>
                          <a:pt x="105537" y="72279"/>
                          <a:pt x="88661" y="88991"/>
                        </a:cubicBezTo>
                        <a:cubicBezTo>
                          <a:pt x="71785" y="105620"/>
                          <a:pt x="58449" y="125460"/>
                          <a:pt x="48982" y="148016"/>
                        </a:cubicBezTo>
                        <a:cubicBezTo>
                          <a:pt x="39514" y="170573"/>
                          <a:pt x="34658" y="195105"/>
                          <a:pt x="34658" y="220872"/>
                        </a:cubicBezTo>
                        <a:cubicBezTo>
                          <a:pt x="34658" y="246639"/>
                          <a:pt x="39514" y="271500"/>
                          <a:pt x="49146" y="293975"/>
                        </a:cubicBezTo>
                        <a:cubicBezTo>
                          <a:pt x="58778" y="316614"/>
                          <a:pt x="72115" y="336536"/>
                          <a:pt x="88908" y="353165"/>
                        </a:cubicBezTo>
                        <a:cubicBezTo>
                          <a:pt x="105702" y="369794"/>
                          <a:pt x="125788" y="383130"/>
                          <a:pt x="148839" y="392762"/>
                        </a:cubicBezTo>
                        <a:cubicBezTo>
                          <a:pt x="171808" y="402394"/>
                          <a:pt x="196998" y="407250"/>
                          <a:pt x="223753" y="407250"/>
                        </a:cubicBezTo>
                        <a:cubicBezTo>
                          <a:pt x="240712" y="407250"/>
                          <a:pt x="257011" y="405111"/>
                          <a:pt x="272241" y="400994"/>
                        </a:cubicBezTo>
                        <a:cubicBezTo>
                          <a:pt x="287635" y="396796"/>
                          <a:pt x="302124" y="390951"/>
                          <a:pt x="315378" y="383624"/>
                        </a:cubicBezTo>
                        <a:cubicBezTo>
                          <a:pt x="328549" y="376298"/>
                          <a:pt x="340652" y="367653"/>
                          <a:pt x="351271" y="357857"/>
                        </a:cubicBezTo>
                        <a:cubicBezTo>
                          <a:pt x="361808" y="348143"/>
                          <a:pt x="370863" y="337359"/>
                          <a:pt x="378190" y="325916"/>
                        </a:cubicBezTo>
                        <a:cubicBezTo>
                          <a:pt x="382306" y="319577"/>
                          <a:pt x="390045" y="316531"/>
                          <a:pt x="397290" y="318507"/>
                        </a:cubicBezTo>
                        <a:cubicBezTo>
                          <a:pt x="404616" y="320482"/>
                          <a:pt x="409802" y="326986"/>
                          <a:pt x="410132" y="334560"/>
                        </a:cubicBezTo>
                        <a:lnTo>
                          <a:pt x="412848" y="396960"/>
                        </a:lnTo>
                        <a:lnTo>
                          <a:pt x="417788" y="396960"/>
                        </a:lnTo>
                        <a:lnTo>
                          <a:pt x="417788" y="45113"/>
                        </a:lnTo>
                        <a:lnTo>
                          <a:pt x="412848" y="45113"/>
                        </a:lnTo>
                        <a:lnTo>
                          <a:pt x="410132" y="107843"/>
                        </a:lnTo>
                        <a:cubicBezTo>
                          <a:pt x="409802" y="115416"/>
                          <a:pt x="404616" y="121920"/>
                          <a:pt x="397290" y="123896"/>
                        </a:cubicBezTo>
                        <a:cubicBezTo>
                          <a:pt x="390045" y="125872"/>
                          <a:pt x="382224" y="122825"/>
                          <a:pt x="378190" y="116487"/>
                        </a:cubicBezTo>
                        <a:cubicBezTo>
                          <a:pt x="370863" y="105044"/>
                          <a:pt x="361808" y="94177"/>
                          <a:pt x="351353" y="84298"/>
                        </a:cubicBezTo>
                        <a:cubicBezTo>
                          <a:pt x="340898" y="74420"/>
                          <a:pt x="328961" y="65693"/>
                          <a:pt x="315790" y="58449"/>
                        </a:cubicBezTo>
                        <a:cubicBezTo>
                          <a:pt x="302536" y="51122"/>
                          <a:pt x="288047" y="45278"/>
                          <a:pt x="272653" y="41079"/>
                        </a:cubicBezTo>
                        <a:cubicBezTo>
                          <a:pt x="257422" y="36963"/>
                          <a:pt x="240958" y="34822"/>
                          <a:pt x="223835" y="34822"/>
                        </a:cubicBezTo>
                        <a:close/>
                        <a:moveTo>
                          <a:pt x="227211" y="402640"/>
                        </a:moveTo>
                        <a:cubicBezTo>
                          <a:pt x="202102" y="402640"/>
                          <a:pt x="178146" y="397948"/>
                          <a:pt x="156001" y="388728"/>
                        </a:cubicBezTo>
                        <a:cubicBezTo>
                          <a:pt x="133938" y="379508"/>
                          <a:pt x="114428" y="366665"/>
                          <a:pt x="97881" y="350612"/>
                        </a:cubicBezTo>
                        <a:cubicBezTo>
                          <a:pt x="81335" y="334477"/>
                          <a:pt x="68080" y="315049"/>
                          <a:pt x="58531" y="292986"/>
                        </a:cubicBezTo>
                        <a:cubicBezTo>
                          <a:pt x="48982" y="270760"/>
                          <a:pt x="44125" y="246557"/>
                          <a:pt x="44125" y="220872"/>
                        </a:cubicBezTo>
                        <a:cubicBezTo>
                          <a:pt x="44125" y="195187"/>
                          <a:pt x="48982" y="170985"/>
                          <a:pt x="58531" y="148922"/>
                        </a:cubicBezTo>
                        <a:cubicBezTo>
                          <a:pt x="67999" y="127024"/>
                          <a:pt x="81170" y="107678"/>
                          <a:pt x="97552" y="91543"/>
                        </a:cubicBezTo>
                        <a:cubicBezTo>
                          <a:pt x="114017" y="75408"/>
                          <a:pt x="133527" y="62565"/>
                          <a:pt x="155754" y="53345"/>
                        </a:cubicBezTo>
                        <a:cubicBezTo>
                          <a:pt x="177982" y="44125"/>
                          <a:pt x="202019" y="39433"/>
                          <a:pt x="227128" y="39433"/>
                        </a:cubicBezTo>
                        <a:cubicBezTo>
                          <a:pt x="252236" y="39433"/>
                          <a:pt x="276192" y="44125"/>
                          <a:pt x="298338" y="53345"/>
                        </a:cubicBezTo>
                        <a:cubicBezTo>
                          <a:pt x="320400" y="62565"/>
                          <a:pt x="339910" y="75408"/>
                          <a:pt x="356457" y="91460"/>
                        </a:cubicBezTo>
                        <a:cubicBezTo>
                          <a:pt x="373004" y="107596"/>
                          <a:pt x="386258" y="126859"/>
                          <a:pt x="395890" y="148840"/>
                        </a:cubicBezTo>
                        <a:cubicBezTo>
                          <a:pt x="405603" y="170902"/>
                          <a:pt x="410544" y="195187"/>
                          <a:pt x="410544" y="220872"/>
                        </a:cubicBezTo>
                        <a:cubicBezTo>
                          <a:pt x="410544" y="246557"/>
                          <a:pt x="405686" y="271171"/>
                          <a:pt x="396137" y="293234"/>
                        </a:cubicBezTo>
                        <a:cubicBezTo>
                          <a:pt x="386670" y="315131"/>
                          <a:pt x="373334" y="334560"/>
                          <a:pt x="356622" y="350860"/>
                        </a:cubicBezTo>
                        <a:cubicBezTo>
                          <a:pt x="339910" y="367159"/>
                          <a:pt x="320317" y="380002"/>
                          <a:pt x="298255" y="389057"/>
                        </a:cubicBezTo>
                        <a:cubicBezTo>
                          <a:pt x="276192" y="398113"/>
                          <a:pt x="252236" y="402723"/>
                          <a:pt x="227128" y="402723"/>
                        </a:cubicBezTo>
                        <a:close/>
                        <a:moveTo>
                          <a:pt x="227211" y="74090"/>
                        </a:moveTo>
                        <a:cubicBezTo>
                          <a:pt x="206712" y="74090"/>
                          <a:pt x="187202" y="77877"/>
                          <a:pt x="169173" y="85369"/>
                        </a:cubicBezTo>
                        <a:cubicBezTo>
                          <a:pt x="151144" y="92860"/>
                          <a:pt x="135256" y="103233"/>
                          <a:pt x="122002" y="116240"/>
                        </a:cubicBezTo>
                        <a:cubicBezTo>
                          <a:pt x="108830" y="129247"/>
                          <a:pt x="98210" y="144888"/>
                          <a:pt x="90473" y="162670"/>
                        </a:cubicBezTo>
                        <a:cubicBezTo>
                          <a:pt x="82816" y="180369"/>
                          <a:pt x="78947" y="199962"/>
                          <a:pt x="78947" y="220872"/>
                        </a:cubicBezTo>
                        <a:cubicBezTo>
                          <a:pt x="78947" y="241782"/>
                          <a:pt x="82816" y="261457"/>
                          <a:pt x="90473" y="279239"/>
                        </a:cubicBezTo>
                        <a:cubicBezTo>
                          <a:pt x="98210" y="297103"/>
                          <a:pt x="108830" y="312827"/>
                          <a:pt x="122167" y="325751"/>
                        </a:cubicBezTo>
                        <a:cubicBezTo>
                          <a:pt x="135503" y="338758"/>
                          <a:pt x="151391" y="349213"/>
                          <a:pt x="169420" y="356705"/>
                        </a:cubicBezTo>
                        <a:cubicBezTo>
                          <a:pt x="187284" y="364196"/>
                          <a:pt x="206712" y="367983"/>
                          <a:pt x="227211" y="367983"/>
                        </a:cubicBezTo>
                        <a:cubicBezTo>
                          <a:pt x="247709" y="367983"/>
                          <a:pt x="267219" y="364278"/>
                          <a:pt x="285084" y="356869"/>
                        </a:cubicBezTo>
                        <a:cubicBezTo>
                          <a:pt x="303030" y="349460"/>
                          <a:pt x="318918" y="339087"/>
                          <a:pt x="332419" y="325916"/>
                        </a:cubicBezTo>
                        <a:cubicBezTo>
                          <a:pt x="345838" y="312827"/>
                          <a:pt x="356622" y="297103"/>
                          <a:pt x="364278" y="279403"/>
                        </a:cubicBezTo>
                        <a:cubicBezTo>
                          <a:pt x="371934" y="261704"/>
                          <a:pt x="375803" y="242029"/>
                          <a:pt x="375803" y="220872"/>
                        </a:cubicBezTo>
                        <a:cubicBezTo>
                          <a:pt x="375803" y="199715"/>
                          <a:pt x="371851" y="180451"/>
                          <a:pt x="364113" y="162834"/>
                        </a:cubicBezTo>
                        <a:cubicBezTo>
                          <a:pt x="356292" y="145053"/>
                          <a:pt x="345591" y="129411"/>
                          <a:pt x="332255" y="116404"/>
                        </a:cubicBezTo>
                        <a:cubicBezTo>
                          <a:pt x="318918" y="103397"/>
                          <a:pt x="303030" y="92942"/>
                          <a:pt x="285001" y="85451"/>
                        </a:cubicBezTo>
                        <a:cubicBezTo>
                          <a:pt x="267137"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nvGrpSpPr>
                <p:cNvPr id="132" name="Gráfico 23">
                  <a:extLst>
                    <a:ext uri="{FF2B5EF4-FFF2-40B4-BE49-F238E27FC236}">
                      <a16:creationId xmlns:a16="http://schemas.microsoft.com/office/drawing/2014/main" id="{76EC0081-2FC8-3AA7-DBCB-2EB6EB6AF7AA}"/>
                    </a:ext>
                  </a:extLst>
                </p:cNvPr>
                <p:cNvGrpSpPr/>
                <p:nvPr/>
              </p:nvGrpSpPr>
              <p:grpSpPr>
                <a:xfrm>
                  <a:off x="10251488" y="5053557"/>
                  <a:ext cx="312252" cy="544153"/>
                  <a:chOff x="10251488" y="5053557"/>
                  <a:chExt cx="312252" cy="544153"/>
                </a:xfrm>
                <a:solidFill>
                  <a:srgbClr val="1D1D1B"/>
                </a:solidFill>
              </p:grpSpPr>
              <p:sp>
                <p:nvSpPr>
                  <p:cNvPr id="142" name="Forma Livre: Forma 141">
                    <a:extLst>
                      <a:ext uri="{FF2B5EF4-FFF2-40B4-BE49-F238E27FC236}">
                        <a16:creationId xmlns:a16="http://schemas.microsoft.com/office/drawing/2014/main" id="{91C0A65F-2111-DD52-1B00-C9C328513737}"/>
                      </a:ext>
                    </a:extLst>
                  </p:cNvPr>
                  <p:cNvSpPr/>
                  <p:nvPr/>
                </p:nvSpPr>
                <p:spPr>
                  <a:xfrm>
                    <a:off x="10268940" y="5070927"/>
                    <a:ext cx="277427" cy="509413"/>
                  </a:xfrm>
                  <a:custGeom>
                    <a:avLst/>
                    <a:gdLst>
                      <a:gd name="connsiteX0" fmla="*/ 70139 w 277427"/>
                      <a:gd name="connsiteY0" fmla="*/ 112206 h 509413"/>
                      <a:gd name="connsiteX1" fmla="*/ 80429 w 277427"/>
                      <a:gd name="connsiteY1" fmla="*/ 412 h 509413"/>
                      <a:gd name="connsiteX2" fmla="*/ 114757 w 277427"/>
                      <a:gd name="connsiteY2" fmla="*/ 0 h 509413"/>
                      <a:gd name="connsiteX3" fmla="*/ 114757 w 277427"/>
                      <a:gd name="connsiteY3" fmla="*/ 115581 h 509413"/>
                      <a:gd name="connsiteX4" fmla="*/ 260880 w 277427"/>
                      <a:gd name="connsiteY4" fmla="*/ 115581 h 509413"/>
                      <a:gd name="connsiteX5" fmla="*/ 260880 w 277427"/>
                      <a:gd name="connsiteY5" fmla="*/ 154849 h 509413"/>
                      <a:gd name="connsiteX6" fmla="*/ 114757 w 277427"/>
                      <a:gd name="connsiteY6" fmla="*/ 154849 h 509413"/>
                      <a:gd name="connsiteX7" fmla="*/ 114757 w 277427"/>
                      <a:gd name="connsiteY7" fmla="*/ 357857 h 509413"/>
                      <a:gd name="connsiteX8" fmla="*/ 122579 w 277427"/>
                      <a:gd name="connsiteY8" fmla="*/ 413589 h 509413"/>
                      <a:gd name="connsiteX9" fmla="*/ 143406 w 277427"/>
                      <a:gd name="connsiteY9" fmla="*/ 448494 h 509413"/>
                      <a:gd name="connsiteX10" fmla="*/ 173206 w 277427"/>
                      <a:gd name="connsiteY10" fmla="*/ 466441 h 509413"/>
                      <a:gd name="connsiteX11" fmla="*/ 207947 w 277427"/>
                      <a:gd name="connsiteY11" fmla="*/ 471627 h 509413"/>
                      <a:gd name="connsiteX12" fmla="*/ 277427 w 277427"/>
                      <a:gd name="connsiteY12" fmla="*/ 471627 h 509413"/>
                      <a:gd name="connsiteX13" fmla="*/ 277016 w 277427"/>
                      <a:gd name="connsiteY13" fmla="*/ 509413 h 509413"/>
                      <a:gd name="connsiteX14" fmla="*/ 204489 w 277427"/>
                      <a:gd name="connsiteY14" fmla="*/ 509413 h 509413"/>
                      <a:gd name="connsiteX15" fmla="*/ 151474 w 277427"/>
                      <a:gd name="connsiteY15" fmla="*/ 501593 h 509413"/>
                      <a:gd name="connsiteX16" fmla="*/ 109160 w 277427"/>
                      <a:gd name="connsiteY16" fmla="*/ 476073 h 509413"/>
                      <a:gd name="connsiteX17" fmla="*/ 81088 w 277427"/>
                      <a:gd name="connsiteY17" fmla="*/ 429313 h 509413"/>
                      <a:gd name="connsiteX18" fmla="*/ 70962 w 277427"/>
                      <a:gd name="connsiteY18" fmla="*/ 357939 h 509413"/>
                      <a:gd name="connsiteX19" fmla="*/ 70962 w 277427"/>
                      <a:gd name="connsiteY19" fmla="*/ 154931 h 509413"/>
                      <a:gd name="connsiteX20" fmla="*/ 0 w 277427"/>
                      <a:gd name="connsiteY20" fmla="*/ 154931 h 509413"/>
                      <a:gd name="connsiteX21" fmla="*/ 0 w 277427"/>
                      <a:gd name="connsiteY21" fmla="*/ 118709 h 509413"/>
                      <a:gd name="connsiteX22" fmla="*/ 70222 w 277427"/>
                      <a:gd name="connsiteY22" fmla="*/ 112206 h 50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7427" h="509413">
                        <a:moveTo>
                          <a:pt x="70139" y="112206"/>
                        </a:moveTo>
                        <a:lnTo>
                          <a:pt x="80429" y="412"/>
                        </a:lnTo>
                        <a:lnTo>
                          <a:pt x="114757" y="0"/>
                        </a:lnTo>
                        <a:lnTo>
                          <a:pt x="114757" y="115581"/>
                        </a:lnTo>
                        <a:lnTo>
                          <a:pt x="260880" y="115581"/>
                        </a:lnTo>
                        <a:lnTo>
                          <a:pt x="260880" y="154849"/>
                        </a:lnTo>
                        <a:lnTo>
                          <a:pt x="114757" y="154849"/>
                        </a:lnTo>
                        <a:lnTo>
                          <a:pt x="114757" y="357857"/>
                        </a:lnTo>
                        <a:cubicBezTo>
                          <a:pt x="114757" y="380249"/>
                          <a:pt x="117392" y="398854"/>
                          <a:pt x="122579" y="413589"/>
                        </a:cubicBezTo>
                        <a:cubicBezTo>
                          <a:pt x="127765" y="428325"/>
                          <a:pt x="134762" y="440015"/>
                          <a:pt x="143406" y="448494"/>
                        </a:cubicBezTo>
                        <a:cubicBezTo>
                          <a:pt x="152050" y="456974"/>
                          <a:pt x="162011" y="462983"/>
                          <a:pt x="173206" y="466441"/>
                        </a:cubicBezTo>
                        <a:cubicBezTo>
                          <a:pt x="184403" y="469898"/>
                          <a:pt x="195928" y="471627"/>
                          <a:pt x="207947" y="471627"/>
                        </a:cubicBezTo>
                        <a:lnTo>
                          <a:pt x="277427" y="471627"/>
                        </a:lnTo>
                        <a:lnTo>
                          <a:pt x="277016" y="509413"/>
                        </a:lnTo>
                        <a:lnTo>
                          <a:pt x="204489" y="509413"/>
                        </a:lnTo>
                        <a:cubicBezTo>
                          <a:pt x="185391" y="509413"/>
                          <a:pt x="167691" y="506779"/>
                          <a:pt x="151474" y="501593"/>
                        </a:cubicBezTo>
                        <a:cubicBezTo>
                          <a:pt x="135173" y="496406"/>
                          <a:pt x="121096" y="487845"/>
                          <a:pt x="109160" y="476073"/>
                        </a:cubicBezTo>
                        <a:cubicBezTo>
                          <a:pt x="97223" y="464218"/>
                          <a:pt x="87838" y="448659"/>
                          <a:pt x="81088" y="429313"/>
                        </a:cubicBezTo>
                        <a:cubicBezTo>
                          <a:pt x="74338" y="409967"/>
                          <a:pt x="70962" y="386176"/>
                          <a:pt x="70962" y="357939"/>
                        </a:cubicBezTo>
                        <a:lnTo>
                          <a:pt x="70962" y="154931"/>
                        </a:lnTo>
                        <a:lnTo>
                          <a:pt x="0" y="154931"/>
                        </a:lnTo>
                        <a:lnTo>
                          <a:pt x="0" y="118709"/>
                        </a:lnTo>
                        <a:lnTo>
                          <a:pt x="70222" y="112206"/>
                        </a:lnTo>
                        <a:close/>
                      </a:path>
                    </a:pathLst>
                  </a:custGeom>
                  <a:solidFill>
                    <a:srgbClr val="1D1D1B"/>
                  </a:solidFill>
                  <a:ln w="8232" cap="flat">
                    <a:noFill/>
                    <a:prstDash val="solid"/>
                    <a:miter/>
                  </a:ln>
                </p:spPr>
                <p:txBody>
                  <a:bodyPr rtlCol="0" anchor="ctr"/>
                  <a:lstStyle/>
                  <a:p>
                    <a:endParaRPr lang="en-US"/>
                  </a:p>
                </p:txBody>
              </p:sp>
              <p:sp>
                <p:nvSpPr>
                  <p:cNvPr id="143" name="Forma Livre: Forma 142">
                    <a:extLst>
                      <a:ext uri="{FF2B5EF4-FFF2-40B4-BE49-F238E27FC236}">
                        <a16:creationId xmlns:a16="http://schemas.microsoft.com/office/drawing/2014/main" id="{D436014D-086A-9EAB-7717-50F14039F993}"/>
                      </a:ext>
                    </a:extLst>
                  </p:cNvPr>
                  <p:cNvSpPr/>
                  <p:nvPr/>
                </p:nvSpPr>
                <p:spPr>
                  <a:xfrm>
                    <a:off x="10251488" y="5053557"/>
                    <a:ext cx="312252" cy="544153"/>
                  </a:xfrm>
                  <a:custGeom>
                    <a:avLst/>
                    <a:gdLst>
                      <a:gd name="connsiteX0" fmla="*/ 294469 w 312252"/>
                      <a:gd name="connsiteY0" fmla="*/ 544154 h 544153"/>
                      <a:gd name="connsiteX1" fmla="*/ 221942 w 312252"/>
                      <a:gd name="connsiteY1" fmla="*/ 544154 h 544153"/>
                      <a:gd name="connsiteX2" fmla="*/ 163575 w 312252"/>
                      <a:gd name="connsiteY2" fmla="*/ 535510 h 544153"/>
                      <a:gd name="connsiteX3" fmla="*/ 114346 w 312252"/>
                      <a:gd name="connsiteY3" fmla="*/ 505791 h 544153"/>
                      <a:gd name="connsiteX4" fmla="*/ 82076 w 312252"/>
                      <a:gd name="connsiteY4" fmla="*/ 452446 h 544153"/>
                      <a:gd name="connsiteX5" fmla="*/ 70962 w 312252"/>
                      <a:gd name="connsiteY5" fmla="*/ 375392 h 544153"/>
                      <a:gd name="connsiteX6" fmla="*/ 70962 w 312252"/>
                      <a:gd name="connsiteY6" fmla="*/ 189754 h 544153"/>
                      <a:gd name="connsiteX7" fmla="*/ 17370 w 312252"/>
                      <a:gd name="connsiteY7" fmla="*/ 189754 h 544153"/>
                      <a:gd name="connsiteX8" fmla="*/ 0 w 312252"/>
                      <a:gd name="connsiteY8" fmla="*/ 172384 h 544153"/>
                      <a:gd name="connsiteX9" fmla="*/ 0 w 312252"/>
                      <a:gd name="connsiteY9" fmla="*/ 136162 h 544153"/>
                      <a:gd name="connsiteX10" fmla="*/ 15805 w 312252"/>
                      <a:gd name="connsiteY10" fmla="*/ 118874 h 544153"/>
                      <a:gd name="connsiteX11" fmla="*/ 71620 w 312252"/>
                      <a:gd name="connsiteY11" fmla="*/ 113688 h 544153"/>
                      <a:gd name="connsiteX12" fmla="*/ 80593 w 312252"/>
                      <a:gd name="connsiteY12" fmla="*/ 16218 h 544153"/>
                      <a:gd name="connsiteX13" fmla="*/ 97717 w 312252"/>
                      <a:gd name="connsiteY13" fmla="*/ 412 h 544153"/>
                      <a:gd name="connsiteX14" fmla="*/ 132045 w 312252"/>
                      <a:gd name="connsiteY14" fmla="*/ 0 h 544153"/>
                      <a:gd name="connsiteX15" fmla="*/ 144476 w 312252"/>
                      <a:gd name="connsiteY15" fmla="*/ 5022 h 544153"/>
                      <a:gd name="connsiteX16" fmla="*/ 149662 w 312252"/>
                      <a:gd name="connsiteY16" fmla="*/ 17370 h 544153"/>
                      <a:gd name="connsiteX17" fmla="*/ 149662 w 312252"/>
                      <a:gd name="connsiteY17" fmla="*/ 115664 h 544153"/>
                      <a:gd name="connsiteX18" fmla="*/ 278415 w 312252"/>
                      <a:gd name="connsiteY18" fmla="*/ 115664 h 544153"/>
                      <a:gd name="connsiteX19" fmla="*/ 295785 w 312252"/>
                      <a:gd name="connsiteY19" fmla="*/ 133034 h 544153"/>
                      <a:gd name="connsiteX20" fmla="*/ 295785 w 312252"/>
                      <a:gd name="connsiteY20" fmla="*/ 172301 h 544153"/>
                      <a:gd name="connsiteX21" fmla="*/ 278415 w 312252"/>
                      <a:gd name="connsiteY21" fmla="*/ 189672 h 544153"/>
                      <a:gd name="connsiteX22" fmla="*/ 149662 w 312252"/>
                      <a:gd name="connsiteY22" fmla="*/ 189672 h 544153"/>
                      <a:gd name="connsiteX23" fmla="*/ 149662 w 312252"/>
                      <a:gd name="connsiteY23" fmla="*/ 375309 h 544153"/>
                      <a:gd name="connsiteX24" fmla="*/ 156496 w 312252"/>
                      <a:gd name="connsiteY24" fmla="*/ 425279 h 544153"/>
                      <a:gd name="connsiteX25" fmla="*/ 173125 w 312252"/>
                      <a:gd name="connsiteY25" fmla="*/ 453598 h 544153"/>
                      <a:gd name="connsiteX26" fmla="*/ 195764 w 312252"/>
                      <a:gd name="connsiteY26" fmla="*/ 467264 h 544153"/>
                      <a:gd name="connsiteX27" fmla="*/ 225400 w 312252"/>
                      <a:gd name="connsiteY27" fmla="*/ 471627 h 544153"/>
                      <a:gd name="connsiteX28" fmla="*/ 294880 w 312252"/>
                      <a:gd name="connsiteY28" fmla="*/ 471627 h 544153"/>
                      <a:gd name="connsiteX29" fmla="*/ 307228 w 312252"/>
                      <a:gd name="connsiteY29" fmla="*/ 476814 h 544153"/>
                      <a:gd name="connsiteX30" fmla="*/ 312250 w 312252"/>
                      <a:gd name="connsiteY30" fmla="*/ 489162 h 544153"/>
                      <a:gd name="connsiteX31" fmla="*/ 311839 w 312252"/>
                      <a:gd name="connsiteY31" fmla="*/ 526948 h 544153"/>
                      <a:gd name="connsiteX32" fmla="*/ 294469 w 312252"/>
                      <a:gd name="connsiteY32" fmla="*/ 544154 h 544153"/>
                      <a:gd name="connsiteX33" fmla="*/ 34822 w 312252"/>
                      <a:gd name="connsiteY33" fmla="*/ 154932 h 544153"/>
                      <a:gd name="connsiteX34" fmla="*/ 88415 w 312252"/>
                      <a:gd name="connsiteY34" fmla="*/ 154932 h 544153"/>
                      <a:gd name="connsiteX35" fmla="*/ 105785 w 312252"/>
                      <a:gd name="connsiteY35" fmla="*/ 172301 h 544153"/>
                      <a:gd name="connsiteX36" fmla="*/ 105785 w 312252"/>
                      <a:gd name="connsiteY36" fmla="*/ 375309 h 544153"/>
                      <a:gd name="connsiteX37" fmla="*/ 114922 w 312252"/>
                      <a:gd name="connsiteY37" fmla="*/ 440921 h 544153"/>
                      <a:gd name="connsiteX38" fmla="*/ 138796 w 312252"/>
                      <a:gd name="connsiteY38" fmla="*/ 481095 h 544153"/>
                      <a:gd name="connsiteX39" fmla="*/ 174194 w 312252"/>
                      <a:gd name="connsiteY39" fmla="*/ 502416 h 544153"/>
                      <a:gd name="connsiteX40" fmla="*/ 221942 w 312252"/>
                      <a:gd name="connsiteY40" fmla="*/ 509413 h 544153"/>
                      <a:gd name="connsiteX41" fmla="*/ 277262 w 312252"/>
                      <a:gd name="connsiteY41" fmla="*/ 509413 h 544153"/>
                      <a:gd name="connsiteX42" fmla="*/ 277262 w 312252"/>
                      <a:gd name="connsiteY42" fmla="*/ 506367 h 544153"/>
                      <a:gd name="connsiteX43" fmla="*/ 225400 w 312252"/>
                      <a:gd name="connsiteY43" fmla="*/ 506367 h 544153"/>
                      <a:gd name="connsiteX44" fmla="*/ 185555 w 312252"/>
                      <a:gd name="connsiteY44" fmla="*/ 500440 h 544153"/>
                      <a:gd name="connsiteX45" fmla="*/ 148674 w 312252"/>
                      <a:gd name="connsiteY45" fmla="*/ 478295 h 544153"/>
                      <a:gd name="connsiteX46" fmla="*/ 123649 w 312252"/>
                      <a:gd name="connsiteY46" fmla="*/ 436805 h 544153"/>
                      <a:gd name="connsiteX47" fmla="*/ 114840 w 312252"/>
                      <a:gd name="connsiteY47" fmla="*/ 375309 h 544153"/>
                      <a:gd name="connsiteX48" fmla="*/ 114840 w 312252"/>
                      <a:gd name="connsiteY48" fmla="*/ 172301 h 544153"/>
                      <a:gd name="connsiteX49" fmla="*/ 132210 w 312252"/>
                      <a:gd name="connsiteY49" fmla="*/ 154932 h 544153"/>
                      <a:gd name="connsiteX50" fmla="*/ 260963 w 312252"/>
                      <a:gd name="connsiteY50" fmla="*/ 154932 h 544153"/>
                      <a:gd name="connsiteX51" fmla="*/ 260963 w 312252"/>
                      <a:gd name="connsiteY51" fmla="*/ 150321 h 544153"/>
                      <a:gd name="connsiteX52" fmla="*/ 132210 w 312252"/>
                      <a:gd name="connsiteY52" fmla="*/ 150321 h 544153"/>
                      <a:gd name="connsiteX53" fmla="*/ 114840 w 312252"/>
                      <a:gd name="connsiteY53" fmla="*/ 132951 h 544153"/>
                      <a:gd name="connsiteX54" fmla="*/ 114840 w 312252"/>
                      <a:gd name="connsiteY54" fmla="*/ 34905 h 544153"/>
                      <a:gd name="connsiteX55" fmla="*/ 113687 w 312252"/>
                      <a:gd name="connsiteY55" fmla="*/ 34905 h 544153"/>
                      <a:gd name="connsiteX56" fmla="*/ 104797 w 312252"/>
                      <a:gd name="connsiteY56" fmla="*/ 131140 h 544153"/>
                      <a:gd name="connsiteX57" fmla="*/ 89073 w 312252"/>
                      <a:gd name="connsiteY57" fmla="*/ 146864 h 544153"/>
                      <a:gd name="connsiteX58" fmla="*/ 34658 w 312252"/>
                      <a:gd name="connsiteY58" fmla="*/ 151886 h 544153"/>
                      <a:gd name="connsiteX59" fmla="*/ 34658 w 312252"/>
                      <a:gd name="connsiteY59" fmla="*/ 154932 h 5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2252" h="544153">
                        <a:moveTo>
                          <a:pt x="294469" y="544154"/>
                        </a:moveTo>
                        <a:lnTo>
                          <a:pt x="221942" y="544154"/>
                        </a:lnTo>
                        <a:cubicBezTo>
                          <a:pt x="201196" y="544154"/>
                          <a:pt x="181521" y="541272"/>
                          <a:pt x="163575" y="535510"/>
                        </a:cubicBezTo>
                        <a:cubicBezTo>
                          <a:pt x="144805" y="529500"/>
                          <a:pt x="128176" y="519457"/>
                          <a:pt x="114346" y="505791"/>
                        </a:cubicBezTo>
                        <a:cubicBezTo>
                          <a:pt x="100516" y="492125"/>
                          <a:pt x="89650" y="474179"/>
                          <a:pt x="82076" y="452446"/>
                        </a:cubicBezTo>
                        <a:cubicBezTo>
                          <a:pt x="74749" y="431371"/>
                          <a:pt x="70962" y="405440"/>
                          <a:pt x="70962" y="375392"/>
                        </a:cubicBezTo>
                        <a:lnTo>
                          <a:pt x="70962" y="189754"/>
                        </a:lnTo>
                        <a:lnTo>
                          <a:pt x="17370" y="189754"/>
                        </a:lnTo>
                        <a:cubicBezTo>
                          <a:pt x="7820" y="189754"/>
                          <a:pt x="0" y="182016"/>
                          <a:pt x="0" y="172384"/>
                        </a:cubicBezTo>
                        <a:lnTo>
                          <a:pt x="0" y="136162"/>
                        </a:lnTo>
                        <a:cubicBezTo>
                          <a:pt x="0" y="127189"/>
                          <a:pt x="6832" y="119697"/>
                          <a:pt x="15805" y="118874"/>
                        </a:cubicBezTo>
                        <a:lnTo>
                          <a:pt x="71620" y="113688"/>
                        </a:lnTo>
                        <a:lnTo>
                          <a:pt x="80593" y="16218"/>
                        </a:lnTo>
                        <a:cubicBezTo>
                          <a:pt x="81417" y="7327"/>
                          <a:pt x="88826" y="576"/>
                          <a:pt x="97717" y="412"/>
                        </a:cubicBezTo>
                        <a:lnTo>
                          <a:pt x="132045" y="0"/>
                        </a:lnTo>
                        <a:cubicBezTo>
                          <a:pt x="136573" y="329"/>
                          <a:pt x="141184" y="1729"/>
                          <a:pt x="144476" y="5022"/>
                        </a:cubicBezTo>
                        <a:cubicBezTo>
                          <a:pt x="147769" y="8315"/>
                          <a:pt x="149662" y="12760"/>
                          <a:pt x="149662" y="17370"/>
                        </a:cubicBezTo>
                        <a:lnTo>
                          <a:pt x="149662" y="115664"/>
                        </a:lnTo>
                        <a:lnTo>
                          <a:pt x="278415" y="115664"/>
                        </a:lnTo>
                        <a:cubicBezTo>
                          <a:pt x="287965" y="115664"/>
                          <a:pt x="295785" y="123402"/>
                          <a:pt x="295785" y="133034"/>
                        </a:cubicBezTo>
                        <a:lnTo>
                          <a:pt x="295785" y="172301"/>
                        </a:lnTo>
                        <a:cubicBezTo>
                          <a:pt x="295785" y="181851"/>
                          <a:pt x="288047" y="189672"/>
                          <a:pt x="278415" y="189672"/>
                        </a:cubicBezTo>
                        <a:lnTo>
                          <a:pt x="149662" y="189672"/>
                        </a:lnTo>
                        <a:lnTo>
                          <a:pt x="149662" y="375309"/>
                        </a:lnTo>
                        <a:cubicBezTo>
                          <a:pt x="149662" y="395561"/>
                          <a:pt x="151967" y="412437"/>
                          <a:pt x="156496" y="425279"/>
                        </a:cubicBezTo>
                        <a:cubicBezTo>
                          <a:pt x="160777" y="437463"/>
                          <a:pt x="166374" y="447013"/>
                          <a:pt x="173125" y="453598"/>
                        </a:cubicBezTo>
                        <a:cubicBezTo>
                          <a:pt x="179793" y="460184"/>
                          <a:pt x="187202" y="464712"/>
                          <a:pt x="195764" y="467264"/>
                        </a:cubicBezTo>
                        <a:cubicBezTo>
                          <a:pt x="205230" y="470145"/>
                          <a:pt x="215192" y="471627"/>
                          <a:pt x="225400" y="471627"/>
                        </a:cubicBezTo>
                        <a:lnTo>
                          <a:pt x="294880" y="471627"/>
                        </a:lnTo>
                        <a:cubicBezTo>
                          <a:pt x="299490" y="471627"/>
                          <a:pt x="303935" y="473520"/>
                          <a:pt x="307228" y="476814"/>
                        </a:cubicBezTo>
                        <a:cubicBezTo>
                          <a:pt x="310521" y="480106"/>
                          <a:pt x="312332" y="484552"/>
                          <a:pt x="312250" y="489162"/>
                        </a:cubicBezTo>
                        <a:lnTo>
                          <a:pt x="311839" y="526948"/>
                        </a:lnTo>
                        <a:cubicBezTo>
                          <a:pt x="311756" y="536498"/>
                          <a:pt x="304017" y="544154"/>
                          <a:pt x="294469" y="544154"/>
                        </a:cubicBezTo>
                        <a:close/>
                        <a:moveTo>
                          <a:pt x="34822" y="154932"/>
                        </a:moveTo>
                        <a:lnTo>
                          <a:pt x="88415" y="154932"/>
                        </a:lnTo>
                        <a:cubicBezTo>
                          <a:pt x="97964" y="154932"/>
                          <a:pt x="105785" y="162670"/>
                          <a:pt x="105785" y="172301"/>
                        </a:cubicBezTo>
                        <a:lnTo>
                          <a:pt x="105785" y="375309"/>
                        </a:lnTo>
                        <a:cubicBezTo>
                          <a:pt x="105785" y="401488"/>
                          <a:pt x="108830" y="423550"/>
                          <a:pt x="114922" y="440921"/>
                        </a:cubicBezTo>
                        <a:cubicBezTo>
                          <a:pt x="120767" y="457632"/>
                          <a:pt x="128753" y="471133"/>
                          <a:pt x="138796" y="481095"/>
                        </a:cubicBezTo>
                        <a:cubicBezTo>
                          <a:pt x="148922" y="491055"/>
                          <a:pt x="160447" y="498053"/>
                          <a:pt x="174194" y="502416"/>
                        </a:cubicBezTo>
                        <a:cubicBezTo>
                          <a:pt x="188683" y="507026"/>
                          <a:pt x="204737" y="509413"/>
                          <a:pt x="221942" y="509413"/>
                        </a:cubicBezTo>
                        <a:lnTo>
                          <a:pt x="277262" y="509413"/>
                        </a:lnTo>
                        <a:lnTo>
                          <a:pt x="277262" y="506367"/>
                        </a:lnTo>
                        <a:cubicBezTo>
                          <a:pt x="277262" y="506367"/>
                          <a:pt x="225400" y="506367"/>
                          <a:pt x="225400" y="506367"/>
                        </a:cubicBezTo>
                        <a:cubicBezTo>
                          <a:pt x="211734" y="506367"/>
                          <a:pt x="198398" y="504391"/>
                          <a:pt x="185555" y="500440"/>
                        </a:cubicBezTo>
                        <a:cubicBezTo>
                          <a:pt x="171725" y="496242"/>
                          <a:pt x="159377" y="488750"/>
                          <a:pt x="148674" y="478295"/>
                        </a:cubicBezTo>
                        <a:cubicBezTo>
                          <a:pt x="138138" y="467923"/>
                          <a:pt x="129741" y="454010"/>
                          <a:pt x="123649" y="436805"/>
                        </a:cubicBezTo>
                        <a:cubicBezTo>
                          <a:pt x="117803" y="420258"/>
                          <a:pt x="114840" y="399512"/>
                          <a:pt x="114840" y="375309"/>
                        </a:cubicBezTo>
                        <a:lnTo>
                          <a:pt x="114840" y="172301"/>
                        </a:lnTo>
                        <a:cubicBezTo>
                          <a:pt x="114840" y="162752"/>
                          <a:pt x="122579" y="154932"/>
                          <a:pt x="132210" y="154932"/>
                        </a:cubicBezTo>
                        <a:lnTo>
                          <a:pt x="260963" y="154932"/>
                        </a:lnTo>
                        <a:lnTo>
                          <a:pt x="260963" y="150321"/>
                        </a:lnTo>
                        <a:lnTo>
                          <a:pt x="132210" y="150321"/>
                        </a:lnTo>
                        <a:cubicBezTo>
                          <a:pt x="122661" y="150321"/>
                          <a:pt x="114840" y="142583"/>
                          <a:pt x="114840" y="132951"/>
                        </a:cubicBezTo>
                        <a:lnTo>
                          <a:pt x="114840" y="34905"/>
                        </a:lnTo>
                        <a:lnTo>
                          <a:pt x="113687" y="34905"/>
                        </a:lnTo>
                        <a:cubicBezTo>
                          <a:pt x="113687" y="34905"/>
                          <a:pt x="104797" y="131140"/>
                          <a:pt x="104797" y="131140"/>
                        </a:cubicBezTo>
                        <a:cubicBezTo>
                          <a:pt x="104056" y="139455"/>
                          <a:pt x="97470" y="146041"/>
                          <a:pt x="89073" y="146864"/>
                        </a:cubicBezTo>
                        <a:lnTo>
                          <a:pt x="34658" y="151886"/>
                        </a:lnTo>
                        <a:lnTo>
                          <a:pt x="34658" y="154932"/>
                        </a:lnTo>
                        <a:close/>
                      </a:path>
                    </a:pathLst>
                  </a:custGeom>
                  <a:solidFill>
                    <a:srgbClr val="1D1D1B"/>
                  </a:solidFill>
                  <a:ln w="8232" cap="flat">
                    <a:noFill/>
                    <a:prstDash val="solid"/>
                    <a:miter/>
                  </a:ln>
                </p:spPr>
                <p:txBody>
                  <a:bodyPr rtlCol="0" anchor="ctr"/>
                  <a:lstStyle/>
                  <a:p>
                    <a:endParaRPr lang="en-US"/>
                  </a:p>
                </p:txBody>
              </p:sp>
            </p:grpSp>
            <p:grpSp>
              <p:nvGrpSpPr>
                <p:cNvPr id="133" name="Gráfico 23">
                  <a:extLst>
                    <a:ext uri="{FF2B5EF4-FFF2-40B4-BE49-F238E27FC236}">
                      <a16:creationId xmlns:a16="http://schemas.microsoft.com/office/drawing/2014/main" id="{2BCF0DC6-8B17-E43D-2B8A-598B2BA7BBE8}"/>
                    </a:ext>
                  </a:extLst>
                </p:cNvPr>
                <p:cNvGrpSpPr/>
                <p:nvPr/>
              </p:nvGrpSpPr>
              <p:grpSpPr>
                <a:xfrm>
                  <a:off x="10806261" y="5018076"/>
                  <a:ext cx="102573" cy="572390"/>
                  <a:chOff x="10806261" y="5018076"/>
                  <a:chExt cx="102573" cy="572390"/>
                </a:xfrm>
                <a:solidFill>
                  <a:srgbClr val="1D1D1B"/>
                </a:solidFill>
              </p:grpSpPr>
              <p:sp>
                <p:nvSpPr>
                  <p:cNvPr id="140" name="Forma Livre: Forma 139">
                    <a:extLst>
                      <a:ext uri="{FF2B5EF4-FFF2-40B4-BE49-F238E27FC236}">
                        <a16:creationId xmlns:a16="http://schemas.microsoft.com/office/drawing/2014/main" id="{450F9DD6-81B2-8B84-4B04-0EDA08F9D71A}"/>
                      </a:ext>
                    </a:extLst>
                  </p:cNvPr>
                  <p:cNvSpPr/>
                  <p:nvPr/>
                </p:nvSpPr>
                <p:spPr>
                  <a:xfrm>
                    <a:off x="10823631" y="5035446"/>
                    <a:ext cx="67916" cy="537649"/>
                  </a:xfrm>
                  <a:custGeom>
                    <a:avLst/>
                    <a:gdLst>
                      <a:gd name="connsiteX0" fmla="*/ 0 w 67916"/>
                      <a:gd name="connsiteY0" fmla="*/ 31283 h 537649"/>
                      <a:gd name="connsiteX1" fmla="*/ 9549 w 67916"/>
                      <a:gd name="connsiteY1" fmla="*/ 9385 h 537649"/>
                      <a:gd name="connsiteX2" fmla="*/ 33999 w 67916"/>
                      <a:gd name="connsiteY2" fmla="*/ 0 h 537649"/>
                      <a:gd name="connsiteX3" fmla="*/ 58202 w 67916"/>
                      <a:gd name="connsiteY3" fmla="*/ 9385 h 537649"/>
                      <a:gd name="connsiteX4" fmla="*/ 67916 w 67916"/>
                      <a:gd name="connsiteY4" fmla="*/ 31283 h 537649"/>
                      <a:gd name="connsiteX5" fmla="*/ 58202 w 67916"/>
                      <a:gd name="connsiteY5" fmla="*/ 53592 h 537649"/>
                      <a:gd name="connsiteX6" fmla="*/ 33587 w 67916"/>
                      <a:gd name="connsiteY6" fmla="*/ 62565 h 537649"/>
                      <a:gd name="connsiteX7" fmla="*/ 9549 w 67916"/>
                      <a:gd name="connsiteY7" fmla="*/ 53427 h 537649"/>
                      <a:gd name="connsiteX8" fmla="*/ 0 w 67916"/>
                      <a:gd name="connsiteY8" fmla="*/ 31283 h 537649"/>
                      <a:gd name="connsiteX9" fmla="*/ 11443 w 67916"/>
                      <a:gd name="connsiteY9" fmla="*/ 537650 h 537649"/>
                      <a:gd name="connsiteX10" fmla="*/ 11443 w 67916"/>
                      <a:gd name="connsiteY10" fmla="*/ 151144 h 537649"/>
                      <a:gd name="connsiteX11" fmla="*/ 55733 w 67916"/>
                      <a:gd name="connsiteY11" fmla="*/ 151144 h 537649"/>
                      <a:gd name="connsiteX12" fmla="*/ 55733 w 67916"/>
                      <a:gd name="connsiteY12" fmla="*/ 537650 h 537649"/>
                      <a:gd name="connsiteX13" fmla="*/ 11443 w 67916"/>
                      <a:gd name="connsiteY13" fmla="*/ 537650 h 5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16" h="537649">
                        <a:moveTo>
                          <a:pt x="0" y="31283"/>
                        </a:moveTo>
                        <a:cubicBezTo>
                          <a:pt x="0" y="22886"/>
                          <a:pt x="3211" y="15559"/>
                          <a:pt x="9549" y="9385"/>
                        </a:cubicBezTo>
                        <a:cubicBezTo>
                          <a:pt x="15888" y="3210"/>
                          <a:pt x="24038" y="0"/>
                          <a:pt x="33999" y="0"/>
                        </a:cubicBezTo>
                        <a:cubicBezTo>
                          <a:pt x="43960" y="0"/>
                          <a:pt x="51699" y="3128"/>
                          <a:pt x="58202" y="9385"/>
                        </a:cubicBezTo>
                        <a:cubicBezTo>
                          <a:pt x="64706" y="15641"/>
                          <a:pt x="67916" y="22886"/>
                          <a:pt x="67916" y="31283"/>
                        </a:cubicBezTo>
                        <a:cubicBezTo>
                          <a:pt x="67916" y="40173"/>
                          <a:pt x="64706" y="47665"/>
                          <a:pt x="58202" y="53592"/>
                        </a:cubicBezTo>
                        <a:cubicBezTo>
                          <a:pt x="51699" y="59602"/>
                          <a:pt x="43548" y="62565"/>
                          <a:pt x="33587" y="62565"/>
                        </a:cubicBezTo>
                        <a:cubicBezTo>
                          <a:pt x="23627" y="62565"/>
                          <a:pt x="15888" y="59519"/>
                          <a:pt x="9549" y="53427"/>
                        </a:cubicBezTo>
                        <a:cubicBezTo>
                          <a:pt x="3211" y="47336"/>
                          <a:pt x="0" y="39926"/>
                          <a:pt x="0" y="31283"/>
                        </a:cubicBezTo>
                        <a:close/>
                        <a:moveTo>
                          <a:pt x="11443" y="537650"/>
                        </a:moveTo>
                        <a:lnTo>
                          <a:pt x="11443" y="151144"/>
                        </a:lnTo>
                        <a:lnTo>
                          <a:pt x="55733" y="151144"/>
                        </a:lnTo>
                        <a:lnTo>
                          <a:pt x="55733" y="537650"/>
                        </a:lnTo>
                        <a:lnTo>
                          <a:pt x="11443" y="537650"/>
                        </a:lnTo>
                        <a:close/>
                      </a:path>
                    </a:pathLst>
                  </a:custGeom>
                  <a:solidFill>
                    <a:srgbClr val="1D1D1B"/>
                  </a:solidFill>
                  <a:ln w="8232" cap="flat">
                    <a:noFill/>
                    <a:prstDash val="solid"/>
                    <a:miter/>
                  </a:ln>
                </p:spPr>
                <p:txBody>
                  <a:bodyPr rtlCol="0" anchor="ctr"/>
                  <a:lstStyle/>
                  <a:p>
                    <a:endParaRPr lang="en-US"/>
                  </a:p>
                </p:txBody>
              </p:sp>
              <p:sp>
                <p:nvSpPr>
                  <p:cNvPr id="141" name="Forma Livre: Forma 140">
                    <a:extLst>
                      <a:ext uri="{FF2B5EF4-FFF2-40B4-BE49-F238E27FC236}">
                        <a16:creationId xmlns:a16="http://schemas.microsoft.com/office/drawing/2014/main" id="{D13F61A1-E10C-A9A0-005A-5DDD5DBFF325}"/>
                      </a:ext>
                    </a:extLst>
                  </p:cNvPr>
                  <p:cNvSpPr/>
                  <p:nvPr/>
                </p:nvSpPr>
                <p:spPr>
                  <a:xfrm>
                    <a:off x="10806261" y="5018076"/>
                    <a:ext cx="102573" cy="572390"/>
                  </a:xfrm>
                  <a:custGeom>
                    <a:avLst/>
                    <a:gdLst>
                      <a:gd name="connsiteX0" fmla="*/ 73103 w 102573"/>
                      <a:gd name="connsiteY0" fmla="*/ 572390 h 572390"/>
                      <a:gd name="connsiteX1" fmla="*/ 28813 w 102573"/>
                      <a:gd name="connsiteY1" fmla="*/ 572390 h 572390"/>
                      <a:gd name="connsiteX2" fmla="*/ 11443 w 102573"/>
                      <a:gd name="connsiteY2" fmla="*/ 555020 h 572390"/>
                      <a:gd name="connsiteX3" fmla="*/ 11443 w 102573"/>
                      <a:gd name="connsiteY3" fmla="*/ 168515 h 572390"/>
                      <a:gd name="connsiteX4" fmla="*/ 28813 w 102573"/>
                      <a:gd name="connsiteY4" fmla="*/ 151145 h 572390"/>
                      <a:gd name="connsiteX5" fmla="*/ 73103 w 102573"/>
                      <a:gd name="connsiteY5" fmla="*/ 151145 h 572390"/>
                      <a:gd name="connsiteX6" fmla="*/ 90473 w 102573"/>
                      <a:gd name="connsiteY6" fmla="*/ 168515 h 572390"/>
                      <a:gd name="connsiteX7" fmla="*/ 90473 w 102573"/>
                      <a:gd name="connsiteY7" fmla="*/ 555020 h 572390"/>
                      <a:gd name="connsiteX8" fmla="*/ 73103 w 102573"/>
                      <a:gd name="connsiteY8" fmla="*/ 572390 h 572390"/>
                      <a:gd name="connsiteX9" fmla="*/ 46183 w 102573"/>
                      <a:gd name="connsiteY9" fmla="*/ 537650 h 572390"/>
                      <a:gd name="connsiteX10" fmla="*/ 55732 w 102573"/>
                      <a:gd name="connsiteY10" fmla="*/ 537650 h 572390"/>
                      <a:gd name="connsiteX11" fmla="*/ 55732 w 102573"/>
                      <a:gd name="connsiteY11" fmla="*/ 185803 h 572390"/>
                      <a:gd name="connsiteX12" fmla="*/ 46183 w 102573"/>
                      <a:gd name="connsiteY12" fmla="*/ 185803 h 572390"/>
                      <a:gd name="connsiteX13" fmla="*/ 46183 w 102573"/>
                      <a:gd name="connsiteY13" fmla="*/ 537650 h 572390"/>
                      <a:gd name="connsiteX14" fmla="*/ 50957 w 102573"/>
                      <a:gd name="connsiteY14" fmla="*/ 97306 h 572390"/>
                      <a:gd name="connsiteX15" fmla="*/ 14900 w 102573"/>
                      <a:gd name="connsiteY15" fmla="*/ 83311 h 572390"/>
                      <a:gd name="connsiteX16" fmla="*/ 0 w 102573"/>
                      <a:gd name="connsiteY16" fmla="*/ 48653 h 572390"/>
                      <a:gd name="connsiteX17" fmla="*/ 14735 w 102573"/>
                      <a:gd name="connsiteY17" fmla="*/ 14324 h 572390"/>
                      <a:gd name="connsiteX18" fmla="*/ 51287 w 102573"/>
                      <a:gd name="connsiteY18" fmla="*/ 0 h 572390"/>
                      <a:gd name="connsiteX19" fmla="*/ 87509 w 102573"/>
                      <a:gd name="connsiteY19" fmla="*/ 14242 h 572390"/>
                      <a:gd name="connsiteX20" fmla="*/ 102574 w 102573"/>
                      <a:gd name="connsiteY20" fmla="*/ 48735 h 572390"/>
                      <a:gd name="connsiteX21" fmla="*/ 87262 w 102573"/>
                      <a:gd name="connsiteY21" fmla="*/ 83805 h 572390"/>
                      <a:gd name="connsiteX22" fmla="*/ 50875 w 102573"/>
                      <a:gd name="connsiteY22" fmla="*/ 97388 h 572390"/>
                      <a:gd name="connsiteX23" fmla="*/ 51369 w 102573"/>
                      <a:gd name="connsiteY23" fmla="*/ 34740 h 572390"/>
                      <a:gd name="connsiteX24" fmla="*/ 39103 w 102573"/>
                      <a:gd name="connsiteY24" fmla="*/ 39103 h 572390"/>
                      <a:gd name="connsiteX25" fmla="*/ 34740 w 102573"/>
                      <a:gd name="connsiteY25" fmla="*/ 48653 h 572390"/>
                      <a:gd name="connsiteX26" fmla="*/ 38939 w 102573"/>
                      <a:gd name="connsiteY26" fmla="*/ 58284 h 572390"/>
                      <a:gd name="connsiteX27" fmla="*/ 50957 w 102573"/>
                      <a:gd name="connsiteY27" fmla="*/ 62565 h 572390"/>
                      <a:gd name="connsiteX28" fmla="*/ 63800 w 102573"/>
                      <a:gd name="connsiteY28" fmla="*/ 58202 h 572390"/>
                      <a:gd name="connsiteX29" fmla="*/ 67916 w 102573"/>
                      <a:gd name="connsiteY29" fmla="*/ 48653 h 572390"/>
                      <a:gd name="connsiteX30" fmla="*/ 63553 w 102573"/>
                      <a:gd name="connsiteY30" fmla="*/ 39268 h 572390"/>
                      <a:gd name="connsiteX31" fmla="*/ 51369 w 102573"/>
                      <a:gd name="connsiteY31" fmla="*/ 34740 h 5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573" h="572390">
                        <a:moveTo>
                          <a:pt x="73103" y="572390"/>
                        </a:moveTo>
                        <a:lnTo>
                          <a:pt x="28813" y="572390"/>
                        </a:lnTo>
                        <a:cubicBezTo>
                          <a:pt x="19263" y="572390"/>
                          <a:pt x="11443" y="564652"/>
                          <a:pt x="11443" y="555020"/>
                        </a:cubicBezTo>
                        <a:lnTo>
                          <a:pt x="11443" y="168515"/>
                        </a:lnTo>
                        <a:cubicBezTo>
                          <a:pt x="11443" y="158965"/>
                          <a:pt x="19181" y="151145"/>
                          <a:pt x="28813" y="151145"/>
                        </a:cubicBezTo>
                        <a:lnTo>
                          <a:pt x="73103" y="151145"/>
                        </a:lnTo>
                        <a:cubicBezTo>
                          <a:pt x="82651" y="151145"/>
                          <a:pt x="90473" y="158883"/>
                          <a:pt x="90473" y="168515"/>
                        </a:cubicBezTo>
                        <a:lnTo>
                          <a:pt x="90473" y="555020"/>
                        </a:lnTo>
                        <a:cubicBezTo>
                          <a:pt x="90473" y="564569"/>
                          <a:pt x="82734" y="572390"/>
                          <a:pt x="73103" y="572390"/>
                        </a:cubicBezTo>
                        <a:close/>
                        <a:moveTo>
                          <a:pt x="46183" y="537650"/>
                        </a:moveTo>
                        <a:lnTo>
                          <a:pt x="55732" y="537650"/>
                        </a:lnTo>
                        <a:lnTo>
                          <a:pt x="55732" y="185803"/>
                        </a:lnTo>
                        <a:lnTo>
                          <a:pt x="46183" y="185803"/>
                        </a:lnTo>
                        <a:lnTo>
                          <a:pt x="46183" y="537650"/>
                        </a:lnTo>
                        <a:close/>
                        <a:moveTo>
                          <a:pt x="50957" y="97306"/>
                        </a:moveTo>
                        <a:cubicBezTo>
                          <a:pt x="36880" y="97306"/>
                          <a:pt x="24450" y="92449"/>
                          <a:pt x="14900" y="83311"/>
                        </a:cubicBezTo>
                        <a:cubicBezTo>
                          <a:pt x="5186" y="73926"/>
                          <a:pt x="0" y="61989"/>
                          <a:pt x="0" y="48653"/>
                        </a:cubicBezTo>
                        <a:cubicBezTo>
                          <a:pt x="0" y="35317"/>
                          <a:pt x="5104" y="23791"/>
                          <a:pt x="14735" y="14324"/>
                        </a:cubicBezTo>
                        <a:cubicBezTo>
                          <a:pt x="24285" y="4939"/>
                          <a:pt x="36963" y="0"/>
                          <a:pt x="51287" y="0"/>
                        </a:cubicBezTo>
                        <a:cubicBezTo>
                          <a:pt x="65611" y="0"/>
                          <a:pt x="77877" y="4939"/>
                          <a:pt x="87509" y="14242"/>
                        </a:cubicBezTo>
                        <a:cubicBezTo>
                          <a:pt x="97387" y="23709"/>
                          <a:pt x="102574" y="35646"/>
                          <a:pt x="102574" y="48735"/>
                        </a:cubicBezTo>
                        <a:cubicBezTo>
                          <a:pt x="102574" y="62483"/>
                          <a:pt x="97305" y="74584"/>
                          <a:pt x="87262" y="83805"/>
                        </a:cubicBezTo>
                        <a:cubicBezTo>
                          <a:pt x="77547" y="92778"/>
                          <a:pt x="65281" y="97388"/>
                          <a:pt x="50875" y="97388"/>
                        </a:cubicBezTo>
                        <a:close/>
                        <a:moveTo>
                          <a:pt x="51369" y="34740"/>
                        </a:moveTo>
                        <a:cubicBezTo>
                          <a:pt x="44453" y="34740"/>
                          <a:pt x="41161" y="37128"/>
                          <a:pt x="39103" y="39103"/>
                        </a:cubicBezTo>
                        <a:cubicBezTo>
                          <a:pt x="36057" y="42067"/>
                          <a:pt x="34740" y="44948"/>
                          <a:pt x="34740" y="48653"/>
                        </a:cubicBezTo>
                        <a:cubicBezTo>
                          <a:pt x="34740" y="52522"/>
                          <a:pt x="35975" y="55403"/>
                          <a:pt x="38939" y="58284"/>
                        </a:cubicBezTo>
                        <a:cubicBezTo>
                          <a:pt x="40997" y="60260"/>
                          <a:pt x="44290" y="62565"/>
                          <a:pt x="50957" y="62565"/>
                        </a:cubicBezTo>
                        <a:cubicBezTo>
                          <a:pt x="58202" y="62565"/>
                          <a:pt x="61742" y="60096"/>
                          <a:pt x="63800" y="58202"/>
                        </a:cubicBezTo>
                        <a:cubicBezTo>
                          <a:pt x="66764" y="55485"/>
                          <a:pt x="67916" y="52687"/>
                          <a:pt x="67916" y="48653"/>
                        </a:cubicBezTo>
                        <a:cubicBezTo>
                          <a:pt x="67916" y="46101"/>
                          <a:pt x="67422" y="42972"/>
                          <a:pt x="63553" y="39268"/>
                        </a:cubicBezTo>
                        <a:cubicBezTo>
                          <a:pt x="60260" y="36140"/>
                          <a:pt x="56556" y="34740"/>
                          <a:pt x="51369" y="34740"/>
                        </a:cubicBezTo>
                        <a:close/>
                      </a:path>
                    </a:pathLst>
                  </a:custGeom>
                  <a:solidFill>
                    <a:srgbClr val="1D1D1B"/>
                  </a:solidFill>
                  <a:ln w="8232" cap="flat">
                    <a:noFill/>
                    <a:prstDash val="solid"/>
                    <a:miter/>
                  </a:ln>
                </p:spPr>
                <p:txBody>
                  <a:bodyPr rtlCol="0" anchor="ctr"/>
                  <a:lstStyle/>
                  <a:p>
                    <a:endParaRPr lang="en-US"/>
                  </a:p>
                </p:txBody>
              </p:sp>
            </p:grpSp>
            <p:grpSp>
              <p:nvGrpSpPr>
                <p:cNvPr id="134" name="Gráfico 23">
                  <a:extLst>
                    <a:ext uri="{FF2B5EF4-FFF2-40B4-BE49-F238E27FC236}">
                      <a16:creationId xmlns:a16="http://schemas.microsoft.com/office/drawing/2014/main" id="{10030963-123C-C444-7E30-CBB162DCD8A5}"/>
                    </a:ext>
                  </a:extLst>
                </p:cNvPr>
                <p:cNvGrpSpPr/>
                <p:nvPr/>
              </p:nvGrpSpPr>
              <p:grpSpPr>
                <a:xfrm>
                  <a:off x="11127536" y="5169220"/>
                  <a:ext cx="413649" cy="421245"/>
                  <a:chOff x="11127536" y="5169220"/>
                  <a:chExt cx="413649" cy="421245"/>
                </a:xfrm>
                <a:solidFill>
                  <a:srgbClr val="1D1D1B"/>
                </a:solidFill>
              </p:grpSpPr>
              <p:sp>
                <p:nvSpPr>
                  <p:cNvPr id="138" name="Forma Livre: Forma 137">
                    <a:extLst>
                      <a:ext uri="{FF2B5EF4-FFF2-40B4-BE49-F238E27FC236}">
                        <a16:creationId xmlns:a16="http://schemas.microsoft.com/office/drawing/2014/main" id="{D81C9FC1-42BA-5541-8F9C-793ED00A37A1}"/>
                      </a:ext>
                    </a:extLst>
                  </p:cNvPr>
                  <p:cNvSpPr/>
                  <p:nvPr/>
                </p:nvSpPr>
                <p:spPr>
                  <a:xfrm>
                    <a:off x="11144854" y="5186590"/>
                    <a:ext cx="378930" cy="386505"/>
                  </a:xfrm>
                  <a:custGeom>
                    <a:avLst/>
                    <a:gdLst>
                      <a:gd name="connsiteX0" fmla="*/ 331595 w 378930"/>
                      <a:gd name="connsiteY0" fmla="*/ 0 h 386505"/>
                      <a:gd name="connsiteX1" fmla="*/ 378931 w 378930"/>
                      <a:gd name="connsiteY1" fmla="*/ 0 h 386505"/>
                      <a:gd name="connsiteX2" fmla="*/ 210664 w 378930"/>
                      <a:gd name="connsiteY2" fmla="*/ 386505 h 386505"/>
                      <a:gd name="connsiteX3" fmla="*/ 168267 w 378930"/>
                      <a:gd name="connsiteY3" fmla="*/ 386505 h 386505"/>
                      <a:gd name="connsiteX4" fmla="*/ 0 w 378930"/>
                      <a:gd name="connsiteY4" fmla="*/ 0 h 386505"/>
                      <a:gd name="connsiteX5" fmla="*/ 47336 w 378930"/>
                      <a:gd name="connsiteY5" fmla="*/ 0 h 386505"/>
                      <a:gd name="connsiteX6" fmla="*/ 189260 w 378930"/>
                      <a:gd name="connsiteY6" fmla="*/ 330032 h 386505"/>
                      <a:gd name="connsiteX7" fmla="*/ 331595 w 378930"/>
                      <a:gd name="connsiteY7"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930" h="386505">
                        <a:moveTo>
                          <a:pt x="331595" y="0"/>
                        </a:moveTo>
                        <a:lnTo>
                          <a:pt x="378931" y="0"/>
                        </a:lnTo>
                        <a:lnTo>
                          <a:pt x="210664" y="386505"/>
                        </a:lnTo>
                        <a:lnTo>
                          <a:pt x="168267" y="386505"/>
                        </a:lnTo>
                        <a:lnTo>
                          <a:pt x="0" y="0"/>
                        </a:lnTo>
                        <a:lnTo>
                          <a:pt x="47336" y="0"/>
                        </a:lnTo>
                        <a:lnTo>
                          <a:pt x="189260" y="330032"/>
                        </a:lnTo>
                        <a:lnTo>
                          <a:pt x="331595" y="0"/>
                        </a:lnTo>
                        <a:close/>
                      </a:path>
                    </a:pathLst>
                  </a:custGeom>
                  <a:solidFill>
                    <a:srgbClr val="1D1D1B"/>
                  </a:solidFill>
                  <a:ln w="8232" cap="flat">
                    <a:noFill/>
                    <a:prstDash val="solid"/>
                    <a:miter/>
                  </a:ln>
                </p:spPr>
                <p:txBody>
                  <a:bodyPr rtlCol="0" anchor="ctr"/>
                  <a:lstStyle/>
                  <a:p>
                    <a:endParaRPr lang="en-US"/>
                  </a:p>
                </p:txBody>
              </p:sp>
              <p:sp>
                <p:nvSpPr>
                  <p:cNvPr id="139" name="Forma Livre: Forma 138">
                    <a:extLst>
                      <a:ext uri="{FF2B5EF4-FFF2-40B4-BE49-F238E27FC236}">
                        <a16:creationId xmlns:a16="http://schemas.microsoft.com/office/drawing/2014/main" id="{7F056DF7-BC72-580F-F2FA-103C5D0FF136}"/>
                      </a:ext>
                    </a:extLst>
                  </p:cNvPr>
                  <p:cNvSpPr/>
                  <p:nvPr/>
                </p:nvSpPr>
                <p:spPr>
                  <a:xfrm>
                    <a:off x="11127536" y="5169220"/>
                    <a:ext cx="413649" cy="421245"/>
                  </a:xfrm>
                  <a:custGeom>
                    <a:avLst/>
                    <a:gdLst>
                      <a:gd name="connsiteX0" fmla="*/ 227982 w 413649"/>
                      <a:gd name="connsiteY0" fmla="*/ 421245 h 421245"/>
                      <a:gd name="connsiteX1" fmla="*/ 185585 w 413649"/>
                      <a:gd name="connsiteY1" fmla="*/ 421245 h 421245"/>
                      <a:gd name="connsiteX2" fmla="*/ 169698 w 413649"/>
                      <a:gd name="connsiteY2" fmla="*/ 410790 h 421245"/>
                      <a:gd name="connsiteX3" fmla="*/ 1430 w 413649"/>
                      <a:gd name="connsiteY3" fmla="*/ 24285 h 421245"/>
                      <a:gd name="connsiteX4" fmla="*/ 2829 w 413649"/>
                      <a:gd name="connsiteY4" fmla="*/ 7821 h 421245"/>
                      <a:gd name="connsiteX5" fmla="*/ 17318 w 413649"/>
                      <a:gd name="connsiteY5" fmla="*/ 0 h 421245"/>
                      <a:gd name="connsiteX6" fmla="*/ 64654 w 413649"/>
                      <a:gd name="connsiteY6" fmla="*/ 0 h 421245"/>
                      <a:gd name="connsiteX7" fmla="*/ 80624 w 413649"/>
                      <a:gd name="connsiteY7" fmla="*/ 10537 h 421245"/>
                      <a:gd name="connsiteX8" fmla="*/ 206661 w 413649"/>
                      <a:gd name="connsiteY8" fmla="*/ 303524 h 421245"/>
                      <a:gd name="connsiteX9" fmla="*/ 333026 w 413649"/>
                      <a:gd name="connsiteY9" fmla="*/ 10455 h 421245"/>
                      <a:gd name="connsiteX10" fmla="*/ 348996 w 413649"/>
                      <a:gd name="connsiteY10" fmla="*/ 0 h 421245"/>
                      <a:gd name="connsiteX11" fmla="*/ 396332 w 413649"/>
                      <a:gd name="connsiteY11" fmla="*/ 0 h 421245"/>
                      <a:gd name="connsiteX12" fmla="*/ 410820 w 413649"/>
                      <a:gd name="connsiteY12" fmla="*/ 7821 h 421245"/>
                      <a:gd name="connsiteX13" fmla="*/ 412220 w 413649"/>
                      <a:gd name="connsiteY13" fmla="*/ 24285 h 421245"/>
                      <a:gd name="connsiteX14" fmla="*/ 243952 w 413649"/>
                      <a:gd name="connsiteY14" fmla="*/ 410790 h 421245"/>
                      <a:gd name="connsiteX15" fmla="*/ 228064 w 413649"/>
                      <a:gd name="connsiteY15" fmla="*/ 421245 h 421245"/>
                      <a:gd name="connsiteX16" fmla="*/ 196946 w 413649"/>
                      <a:gd name="connsiteY16" fmla="*/ 386505 h 421245"/>
                      <a:gd name="connsiteX17" fmla="*/ 216539 w 413649"/>
                      <a:gd name="connsiteY17" fmla="*/ 386505 h 421245"/>
                      <a:gd name="connsiteX18" fmla="*/ 369659 w 413649"/>
                      <a:gd name="connsiteY18" fmla="*/ 34658 h 421245"/>
                      <a:gd name="connsiteX19" fmla="*/ 360274 w 413649"/>
                      <a:gd name="connsiteY19" fmla="*/ 34658 h 421245"/>
                      <a:gd name="connsiteX20" fmla="*/ 222466 w 413649"/>
                      <a:gd name="connsiteY20" fmla="*/ 354235 h 421245"/>
                      <a:gd name="connsiteX21" fmla="*/ 206496 w 413649"/>
                      <a:gd name="connsiteY21" fmla="*/ 364690 h 421245"/>
                      <a:gd name="connsiteX22" fmla="*/ 206496 w 413649"/>
                      <a:gd name="connsiteY22" fmla="*/ 364690 h 421245"/>
                      <a:gd name="connsiteX23" fmla="*/ 190525 w 413649"/>
                      <a:gd name="connsiteY23" fmla="*/ 354152 h 421245"/>
                      <a:gd name="connsiteX24" fmla="*/ 53128 w 413649"/>
                      <a:gd name="connsiteY24" fmla="*/ 34575 h 421245"/>
                      <a:gd name="connsiteX25" fmla="*/ 43744 w 413649"/>
                      <a:gd name="connsiteY25" fmla="*/ 34575 h 421245"/>
                      <a:gd name="connsiteX26" fmla="*/ 196864 w 413649"/>
                      <a:gd name="connsiteY26" fmla="*/ 386423 h 42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649" h="421245">
                        <a:moveTo>
                          <a:pt x="227982" y="421245"/>
                        </a:moveTo>
                        <a:lnTo>
                          <a:pt x="185585" y="421245"/>
                        </a:lnTo>
                        <a:cubicBezTo>
                          <a:pt x="178671" y="421245"/>
                          <a:pt x="172414" y="417129"/>
                          <a:pt x="169698" y="410790"/>
                        </a:cubicBezTo>
                        <a:lnTo>
                          <a:pt x="1430" y="24285"/>
                        </a:lnTo>
                        <a:cubicBezTo>
                          <a:pt x="-876" y="18934"/>
                          <a:pt x="-381" y="12760"/>
                          <a:pt x="2829" y="7821"/>
                        </a:cubicBezTo>
                        <a:cubicBezTo>
                          <a:pt x="6040" y="2963"/>
                          <a:pt x="11473" y="0"/>
                          <a:pt x="17318" y="0"/>
                        </a:cubicBezTo>
                        <a:lnTo>
                          <a:pt x="64654" y="0"/>
                        </a:lnTo>
                        <a:cubicBezTo>
                          <a:pt x="71569" y="0"/>
                          <a:pt x="77825" y="4116"/>
                          <a:pt x="80624" y="10537"/>
                        </a:cubicBezTo>
                        <a:lnTo>
                          <a:pt x="206661" y="303524"/>
                        </a:lnTo>
                        <a:lnTo>
                          <a:pt x="333026" y="10455"/>
                        </a:lnTo>
                        <a:cubicBezTo>
                          <a:pt x="335742" y="4116"/>
                          <a:pt x="341999" y="0"/>
                          <a:pt x="348996" y="0"/>
                        </a:cubicBezTo>
                        <a:lnTo>
                          <a:pt x="396332" y="0"/>
                        </a:lnTo>
                        <a:cubicBezTo>
                          <a:pt x="402177" y="0"/>
                          <a:pt x="407610" y="2963"/>
                          <a:pt x="410820" y="7821"/>
                        </a:cubicBezTo>
                        <a:cubicBezTo>
                          <a:pt x="414031" y="12760"/>
                          <a:pt x="414526" y="18934"/>
                          <a:pt x="412220" y="24285"/>
                        </a:cubicBezTo>
                        <a:lnTo>
                          <a:pt x="243952" y="410790"/>
                        </a:lnTo>
                        <a:cubicBezTo>
                          <a:pt x="241153" y="417129"/>
                          <a:pt x="234979" y="421245"/>
                          <a:pt x="228064" y="421245"/>
                        </a:cubicBezTo>
                        <a:close/>
                        <a:moveTo>
                          <a:pt x="196946" y="386505"/>
                        </a:moveTo>
                        <a:lnTo>
                          <a:pt x="216539" y="386505"/>
                        </a:lnTo>
                        <a:lnTo>
                          <a:pt x="369659" y="34658"/>
                        </a:lnTo>
                        <a:lnTo>
                          <a:pt x="360274" y="34658"/>
                        </a:lnTo>
                        <a:lnTo>
                          <a:pt x="222466" y="354235"/>
                        </a:lnTo>
                        <a:cubicBezTo>
                          <a:pt x="219750" y="360574"/>
                          <a:pt x="213493" y="364690"/>
                          <a:pt x="206496" y="364690"/>
                        </a:cubicBezTo>
                        <a:lnTo>
                          <a:pt x="206496" y="364690"/>
                        </a:lnTo>
                        <a:cubicBezTo>
                          <a:pt x="199580" y="364690"/>
                          <a:pt x="193324" y="360574"/>
                          <a:pt x="190525" y="354152"/>
                        </a:cubicBezTo>
                        <a:lnTo>
                          <a:pt x="53128" y="34575"/>
                        </a:lnTo>
                        <a:lnTo>
                          <a:pt x="43744" y="34575"/>
                        </a:lnTo>
                        <a:lnTo>
                          <a:pt x="196864" y="386423"/>
                        </a:lnTo>
                        <a:close/>
                      </a:path>
                    </a:pathLst>
                  </a:custGeom>
                  <a:solidFill>
                    <a:srgbClr val="1D1D1B"/>
                  </a:solidFill>
                  <a:ln w="8232" cap="flat">
                    <a:noFill/>
                    <a:prstDash val="solid"/>
                    <a:miter/>
                  </a:ln>
                </p:spPr>
                <p:txBody>
                  <a:bodyPr rtlCol="0" anchor="ctr"/>
                  <a:lstStyle/>
                  <a:p>
                    <a:endParaRPr lang="en-US"/>
                  </a:p>
                </p:txBody>
              </p:sp>
            </p:grpSp>
            <p:grpSp>
              <p:nvGrpSpPr>
                <p:cNvPr id="135" name="Gráfico 23">
                  <a:extLst>
                    <a:ext uri="{FF2B5EF4-FFF2-40B4-BE49-F238E27FC236}">
                      <a16:creationId xmlns:a16="http://schemas.microsoft.com/office/drawing/2014/main" id="{65D78C46-DA7D-F167-1BE9-7028CCD703A4}"/>
                    </a:ext>
                  </a:extLst>
                </p:cNvPr>
                <p:cNvGrpSpPr/>
                <p:nvPr/>
              </p:nvGrpSpPr>
              <p:grpSpPr>
                <a:xfrm>
                  <a:off x="11731898" y="5158848"/>
                  <a:ext cx="452692" cy="441908"/>
                  <a:chOff x="11731898" y="5158848"/>
                  <a:chExt cx="452692" cy="441908"/>
                </a:xfrm>
                <a:solidFill>
                  <a:srgbClr val="1D1D1B"/>
                </a:solidFill>
              </p:grpSpPr>
              <p:sp>
                <p:nvSpPr>
                  <p:cNvPr id="136" name="Forma Livre: Forma 135">
                    <a:extLst>
                      <a:ext uri="{FF2B5EF4-FFF2-40B4-BE49-F238E27FC236}">
                        <a16:creationId xmlns:a16="http://schemas.microsoft.com/office/drawing/2014/main" id="{00626313-358E-CEAB-4F93-73ED251D188F}"/>
                      </a:ext>
                    </a:extLst>
                  </p:cNvPr>
                  <p:cNvSpPr/>
                  <p:nvPr/>
                </p:nvSpPr>
                <p:spPr>
                  <a:xfrm>
                    <a:off x="11749185" y="5176300"/>
                    <a:ext cx="417787" cy="407003"/>
                  </a:xfrm>
                  <a:custGeom>
                    <a:avLst/>
                    <a:gdLst>
                      <a:gd name="connsiteX0" fmla="*/ 0 w 417787"/>
                      <a:gd name="connsiteY0" fmla="*/ 203337 h 407003"/>
                      <a:gd name="connsiteX1" fmla="*/ 15642 w 417787"/>
                      <a:gd name="connsiteY1" fmla="*/ 123813 h 407003"/>
                      <a:gd name="connsiteX2" fmla="*/ 59108 w 417787"/>
                      <a:gd name="connsiteY2" fmla="*/ 59108 h 407003"/>
                      <a:gd name="connsiteX3" fmla="*/ 124719 w 417787"/>
                      <a:gd name="connsiteY3" fmla="*/ 15806 h 407003"/>
                      <a:gd name="connsiteX4" fmla="*/ 206384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3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3 w 417787"/>
                      <a:gd name="connsiteY13" fmla="*/ 317766 h 407003"/>
                      <a:gd name="connsiteX14" fmla="*/ 345591 w 417787"/>
                      <a:gd name="connsiteY14" fmla="*/ 353082 h 407003"/>
                      <a:gd name="connsiteX15" fmla="*/ 306324 w 417787"/>
                      <a:gd name="connsiteY15" fmla="*/ 381319 h 407003"/>
                      <a:gd name="connsiteX16" fmla="*/ 259399 w 417787"/>
                      <a:gd name="connsiteY16" fmla="*/ 400171 h 407003"/>
                      <a:gd name="connsiteX17" fmla="*/ 206384 w 417787"/>
                      <a:gd name="connsiteY17" fmla="*/ 407004 h 407003"/>
                      <a:gd name="connsiteX18" fmla="*/ 124719 w 417787"/>
                      <a:gd name="connsiteY18" fmla="*/ 391198 h 407003"/>
                      <a:gd name="connsiteX19" fmla="*/ 59273 w 417787"/>
                      <a:gd name="connsiteY19" fmla="*/ 347896 h 407003"/>
                      <a:gd name="connsiteX20" fmla="*/ 15806 w 417787"/>
                      <a:gd name="connsiteY20" fmla="*/ 283191 h 407003"/>
                      <a:gd name="connsiteX21" fmla="*/ 0 w 417787"/>
                      <a:gd name="connsiteY21" fmla="*/ 203255 h 407003"/>
                      <a:gd name="connsiteX22" fmla="*/ 44290 w 417787"/>
                      <a:gd name="connsiteY22" fmla="*/ 203337 h 407003"/>
                      <a:gd name="connsiteX23" fmla="*/ 57297 w 417787"/>
                      <a:gd name="connsiteY23" fmla="*/ 268619 h 407003"/>
                      <a:gd name="connsiteX24" fmla="*/ 92778 w 417787"/>
                      <a:gd name="connsiteY24" fmla="*/ 320730 h 407003"/>
                      <a:gd name="connsiteX25" fmla="*/ 145465 w 417787"/>
                      <a:gd name="connsiteY25" fmla="*/ 355305 h 407003"/>
                      <a:gd name="connsiteX26" fmla="*/ 209923 w 417787"/>
                      <a:gd name="connsiteY26" fmla="*/ 367900 h 407003"/>
                      <a:gd name="connsiteX27" fmla="*/ 274382 w 417787"/>
                      <a:gd name="connsiteY27" fmla="*/ 355470 h 407003"/>
                      <a:gd name="connsiteX28" fmla="*/ 327233 w 417787"/>
                      <a:gd name="connsiteY28" fmla="*/ 320894 h 407003"/>
                      <a:gd name="connsiteX29" fmla="*/ 362879 w 417787"/>
                      <a:gd name="connsiteY29" fmla="*/ 268784 h 407003"/>
                      <a:gd name="connsiteX30" fmla="*/ 375886 w 417787"/>
                      <a:gd name="connsiteY30" fmla="*/ 203337 h 407003"/>
                      <a:gd name="connsiteX31" fmla="*/ 362715 w 417787"/>
                      <a:gd name="connsiteY31" fmla="*/ 138302 h 407003"/>
                      <a:gd name="connsiteX32" fmla="*/ 327068 w 417787"/>
                      <a:gd name="connsiteY32" fmla="*/ 86439 h 407003"/>
                      <a:gd name="connsiteX33" fmla="*/ 274382 w 417787"/>
                      <a:gd name="connsiteY33" fmla="*/ 51946 h 407003"/>
                      <a:gd name="connsiteX34" fmla="*/ 209923 w 417787"/>
                      <a:gd name="connsiteY34" fmla="*/ 39350 h 407003"/>
                      <a:gd name="connsiteX35" fmla="*/ 145217 w 417787"/>
                      <a:gd name="connsiteY35" fmla="*/ 51946 h 407003"/>
                      <a:gd name="connsiteX36" fmla="*/ 92531 w 417787"/>
                      <a:gd name="connsiteY36" fmla="*/ 86439 h 407003"/>
                      <a:gd name="connsiteX37" fmla="*/ 57215 w 417787"/>
                      <a:gd name="connsiteY37" fmla="*/ 138302 h 407003"/>
                      <a:gd name="connsiteX38" fmla="*/ 44207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7" y="99034"/>
                          <a:pt x="40586" y="77466"/>
                          <a:pt x="59108" y="59108"/>
                        </a:cubicBezTo>
                        <a:cubicBezTo>
                          <a:pt x="77631" y="40750"/>
                          <a:pt x="99529" y="26343"/>
                          <a:pt x="124719" y="15806"/>
                        </a:cubicBezTo>
                        <a:cubicBezTo>
                          <a:pt x="149910" y="5269"/>
                          <a:pt x="177159" y="0"/>
                          <a:pt x="206384" y="0"/>
                        </a:cubicBezTo>
                        <a:cubicBezTo>
                          <a:pt x="225235" y="0"/>
                          <a:pt x="243017" y="2305"/>
                          <a:pt x="259811" y="6833"/>
                        </a:cubicBezTo>
                        <a:cubicBezTo>
                          <a:pt x="276605" y="11443"/>
                          <a:pt x="292246" y="17699"/>
                          <a:pt x="306735" y="25685"/>
                        </a:cubicBezTo>
                        <a:cubicBezTo>
                          <a:pt x="321224" y="33670"/>
                          <a:pt x="334313" y="43137"/>
                          <a:pt x="345838" y="54086"/>
                        </a:cubicBezTo>
                        <a:cubicBezTo>
                          <a:pt x="357446" y="65035"/>
                          <a:pt x="367242" y="76889"/>
                          <a:pt x="375393" y="89567"/>
                        </a:cubicBezTo>
                        <a:lnTo>
                          <a:pt x="378849" y="10208"/>
                        </a:lnTo>
                        <a:lnTo>
                          <a:pt x="417788" y="10208"/>
                        </a:lnTo>
                        <a:lnTo>
                          <a:pt x="417788" y="396713"/>
                        </a:lnTo>
                        <a:lnTo>
                          <a:pt x="378849" y="396713"/>
                        </a:lnTo>
                        <a:lnTo>
                          <a:pt x="375393" y="317766"/>
                        </a:lnTo>
                        <a:cubicBezTo>
                          <a:pt x="367242" y="330526"/>
                          <a:pt x="357363" y="342216"/>
                          <a:pt x="345591" y="353082"/>
                        </a:cubicBezTo>
                        <a:cubicBezTo>
                          <a:pt x="333902" y="363867"/>
                          <a:pt x="320813" y="373334"/>
                          <a:pt x="306324" y="381319"/>
                        </a:cubicBezTo>
                        <a:cubicBezTo>
                          <a:pt x="291835" y="389304"/>
                          <a:pt x="276193" y="395643"/>
                          <a:pt x="259399" y="400171"/>
                        </a:cubicBezTo>
                        <a:cubicBezTo>
                          <a:pt x="242606" y="404781"/>
                          <a:pt x="224906" y="407004"/>
                          <a:pt x="206384" y="407004"/>
                        </a:cubicBezTo>
                        <a:cubicBezTo>
                          <a:pt x="177159" y="407004"/>
                          <a:pt x="149910" y="401735"/>
                          <a:pt x="124719" y="391198"/>
                        </a:cubicBezTo>
                        <a:cubicBezTo>
                          <a:pt x="99529" y="380660"/>
                          <a:pt x="77713" y="366172"/>
                          <a:pt x="59273" y="347896"/>
                        </a:cubicBezTo>
                        <a:cubicBezTo>
                          <a:pt x="40833" y="329620"/>
                          <a:pt x="26344" y="308052"/>
                          <a:pt x="15806" y="283191"/>
                        </a:cubicBezTo>
                        <a:cubicBezTo>
                          <a:pt x="5269" y="258411"/>
                          <a:pt x="0" y="231739"/>
                          <a:pt x="0" y="203255"/>
                        </a:cubicBezTo>
                        <a:close/>
                        <a:moveTo>
                          <a:pt x="44290" y="203337"/>
                        </a:moveTo>
                        <a:cubicBezTo>
                          <a:pt x="44290" y="226717"/>
                          <a:pt x="48653" y="248450"/>
                          <a:pt x="57297" y="268619"/>
                        </a:cubicBezTo>
                        <a:cubicBezTo>
                          <a:pt x="65941" y="288788"/>
                          <a:pt x="77796" y="306076"/>
                          <a:pt x="92778" y="320730"/>
                        </a:cubicBezTo>
                        <a:cubicBezTo>
                          <a:pt x="107761" y="335383"/>
                          <a:pt x="125377" y="346908"/>
                          <a:pt x="145465" y="355305"/>
                        </a:cubicBezTo>
                        <a:cubicBezTo>
                          <a:pt x="165551" y="363702"/>
                          <a:pt x="187038" y="367900"/>
                          <a:pt x="209923" y="367900"/>
                        </a:cubicBezTo>
                        <a:cubicBezTo>
                          <a:pt x="232809" y="367900"/>
                          <a:pt x="254295" y="363784"/>
                          <a:pt x="274382" y="355470"/>
                        </a:cubicBezTo>
                        <a:cubicBezTo>
                          <a:pt x="294469" y="347155"/>
                          <a:pt x="312086" y="335712"/>
                          <a:pt x="327233" y="320894"/>
                        </a:cubicBezTo>
                        <a:cubicBezTo>
                          <a:pt x="342381" y="306158"/>
                          <a:pt x="354235" y="288788"/>
                          <a:pt x="362879" y="268784"/>
                        </a:cubicBezTo>
                        <a:cubicBezTo>
                          <a:pt x="371523" y="248862"/>
                          <a:pt x="375886" y="226964"/>
                          <a:pt x="375886" y="203337"/>
                        </a:cubicBezTo>
                        <a:cubicBezTo>
                          <a:pt x="375886" y="179711"/>
                          <a:pt x="371523" y="158224"/>
                          <a:pt x="362715" y="138302"/>
                        </a:cubicBezTo>
                        <a:cubicBezTo>
                          <a:pt x="353905" y="118380"/>
                          <a:pt x="342051" y="101010"/>
                          <a:pt x="327068" y="86439"/>
                        </a:cubicBezTo>
                        <a:cubicBezTo>
                          <a:pt x="312086" y="71785"/>
                          <a:pt x="294469" y="60342"/>
                          <a:pt x="274382" y="51946"/>
                        </a:cubicBezTo>
                        <a:cubicBezTo>
                          <a:pt x="254295" y="43549"/>
                          <a:pt x="232809" y="39350"/>
                          <a:pt x="209923" y="39350"/>
                        </a:cubicBezTo>
                        <a:cubicBezTo>
                          <a:pt x="187038" y="39350"/>
                          <a:pt x="165470" y="43549"/>
                          <a:pt x="145217" y="51946"/>
                        </a:cubicBezTo>
                        <a:cubicBezTo>
                          <a:pt x="124966" y="60342"/>
                          <a:pt x="107432" y="71868"/>
                          <a:pt x="92531" y="86439"/>
                        </a:cubicBezTo>
                        <a:cubicBezTo>
                          <a:pt x="77631" y="101092"/>
                          <a:pt x="65858" y="118380"/>
                          <a:pt x="57215" y="138302"/>
                        </a:cubicBezTo>
                        <a:cubicBezTo>
                          <a:pt x="48571"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137" name="Forma Livre: Forma 136">
                    <a:extLst>
                      <a:ext uri="{FF2B5EF4-FFF2-40B4-BE49-F238E27FC236}">
                        <a16:creationId xmlns:a16="http://schemas.microsoft.com/office/drawing/2014/main" id="{1C4DF4B0-5BC9-795E-2BA4-50ED98565401}"/>
                      </a:ext>
                    </a:extLst>
                  </p:cNvPr>
                  <p:cNvSpPr/>
                  <p:nvPr/>
                </p:nvSpPr>
                <p:spPr>
                  <a:xfrm>
                    <a:off x="11731898" y="5158848"/>
                    <a:ext cx="452692" cy="441908"/>
                  </a:xfrm>
                  <a:custGeom>
                    <a:avLst/>
                    <a:gdLst>
                      <a:gd name="connsiteX0" fmla="*/ 223754 w 452692"/>
                      <a:gd name="connsiteY0" fmla="*/ 441909 h 441908"/>
                      <a:gd name="connsiteX1" fmla="*/ 135422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7 w 452692"/>
                      <a:gd name="connsiteY6" fmla="*/ 64130 h 441908"/>
                      <a:gd name="connsiteX7" fmla="*/ 135503 w 452692"/>
                      <a:gd name="connsiteY7" fmla="*/ 17205 h 441908"/>
                      <a:gd name="connsiteX8" fmla="*/ 223919 w 452692"/>
                      <a:gd name="connsiteY8" fmla="*/ 0 h 441908"/>
                      <a:gd name="connsiteX9" fmla="*/ 281873 w 452692"/>
                      <a:gd name="connsiteY9" fmla="*/ 7491 h 441908"/>
                      <a:gd name="connsiteX10" fmla="*/ 332667 w 452692"/>
                      <a:gd name="connsiteY10" fmla="*/ 27907 h 441908"/>
                      <a:gd name="connsiteX11" fmla="*/ 375309 w 452692"/>
                      <a:gd name="connsiteY11" fmla="*/ 58943 h 441908"/>
                      <a:gd name="connsiteX12" fmla="*/ 377532 w 452692"/>
                      <a:gd name="connsiteY12" fmla="*/ 61083 h 441908"/>
                      <a:gd name="connsiteX13" fmla="*/ 379014 w 452692"/>
                      <a:gd name="connsiteY13" fmla="*/ 26919 h 441908"/>
                      <a:gd name="connsiteX14" fmla="*/ 396384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4 w 452692"/>
                      <a:gd name="connsiteY19" fmla="*/ 431536 h 441908"/>
                      <a:gd name="connsiteX20" fmla="*/ 379014 w 452692"/>
                      <a:gd name="connsiteY20" fmla="*/ 414907 h 441908"/>
                      <a:gd name="connsiteX21" fmla="*/ 377532 w 452692"/>
                      <a:gd name="connsiteY21" fmla="*/ 380825 h 441908"/>
                      <a:gd name="connsiteX22" fmla="*/ 374981 w 452692"/>
                      <a:gd name="connsiteY22" fmla="*/ 383212 h 441908"/>
                      <a:gd name="connsiteX23" fmla="*/ 332337 w 452692"/>
                      <a:gd name="connsiteY23" fmla="*/ 413919 h 441908"/>
                      <a:gd name="connsiteX24" fmla="*/ 281544 w 452692"/>
                      <a:gd name="connsiteY24" fmla="*/ 434335 h 441908"/>
                      <a:gd name="connsiteX25" fmla="*/ 223919 w 452692"/>
                      <a:gd name="connsiteY25" fmla="*/ 441826 h 441908"/>
                      <a:gd name="connsiteX26" fmla="*/ 223754 w 452692"/>
                      <a:gd name="connsiteY26" fmla="*/ 34822 h 441908"/>
                      <a:gd name="connsiteX27" fmla="*/ 148839 w 452692"/>
                      <a:gd name="connsiteY27" fmla="*/ 49311 h 441908"/>
                      <a:gd name="connsiteX28" fmla="*/ 88662 w 452692"/>
                      <a:gd name="connsiteY28" fmla="*/ 88991 h 441908"/>
                      <a:gd name="connsiteX29" fmla="*/ 48983 w 452692"/>
                      <a:gd name="connsiteY29" fmla="*/ 148016 h 441908"/>
                      <a:gd name="connsiteX30" fmla="*/ 34658 w 452692"/>
                      <a:gd name="connsiteY30" fmla="*/ 220872 h 441908"/>
                      <a:gd name="connsiteX31" fmla="*/ 49146 w 452692"/>
                      <a:gd name="connsiteY31" fmla="*/ 293975 h 441908"/>
                      <a:gd name="connsiteX32" fmla="*/ 88909 w 452692"/>
                      <a:gd name="connsiteY32" fmla="*/ 353165 h 441908"/>
                      <a:gd name="connsiteX33" fmla="*/ 148839 w 452692"/>
                      <a:gd name="connsiteY33" fmla="*/ 392762 h 441908"/>
                      <a:gd name="connsiteX34" fmla="*/ 223754 w 452692"/>
                      <a:gd name="connsiteY34" fmla="*/ 407250 h 441908"/>
                      <a:gd name="connsiteX35" fmla="*/ 272242 w 452692"/>
                      <a:gd name="connsiteY35" fmla="*/ 400994 h 441908"/>
                      <a:gd name="connsiteX36" fmla="*/ 315379 w 452692"/>
                      <a:gd name="connsiteY36" fmla="*/ 383624 h 441908"/>
                      <a:gd name="connsiteX37" fmla="*/ 351272 w 452692"/>
                      <a:gd name="connsiteY37" fmla="*/ 357857 h 441908"/>
                      <a:gd name="connsiteX38" fmla="*/ 378191 w 452692"/>
                      <a:gd name="connsiteY38" fmla="*/ 325916 h 441908"/>
                      <a:gd name="connsiteX39" fmla="*/ 397290 w 452692"/>
                      <a:gd name="connsiteY39" fmla="*/ 318507 h 441908"/>
                      <a:gd name="connsiteX40" fmla="*/ 410133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3 w 452692"/>
                      <a:gd name="connsiteY45" fmla="*/ 107843 h 441908"/>
                      <a:gd name="connsiteX46" fmla="*/ 397290 w 452692"/>
                      <a:gd name="connsiteY46" fmla="*/ 123896 h 441908"/>
                      <a:gd name="connsiteX47" fmla="*/ 378191 w 452692"/>
                      <a:gd name="connsiteY47" fmla="*/ 116487 h 441908"/>
                      <a:gd name="connsiteX48" fmla="*/ 351354 w 452692"/>
                      <a:gd name="connsiteY48" fmla="*/ 84298 h 441908"/>
                      <a:gd name="connsiteX49" fmla="*/ 315790 w 452692"/>
                      <a:gd name="connsiteY49" fmla="*/ 58449 h 441908"/>
                      <a:gd name="connsiteX50" fmla="*/ 272653 w 452692"/>
                      <a:gd name="connsiteY50" fmla="*/ 41079 h 441908"/>
                      <a:gd name="connsiteX51" fmla="*/ 223836 w 452692"/>
                      <a:gd name="connsiteY51" fmla="*/ 34822 h 441908"/>
                      <a:gd name="connsiteX52" fmla="*/ 227211 w 452692"/>
                      <a:gd name="connsiteY52" fmla="*/ 402640 h 441908"/>
                      <a:gd name="connsiteX53" fmla="*/ 156002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8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3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4 w 452692"/>
                      <a:gd name="connsiteY70" fmla="*/ 85369 h 441908"/>
                      <a:gd name="connsiteX71" fmla="*/ 122003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4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4" y="441909"/>
                        </a:moveTo>
                        <a:cubicBezTo>
                          <a:pt x="192306" y="441909"/>
                          <a:pt x="162587" y="436146"/>
                          <a:pt x="135422" y="424703"/>
                        </a:cubicBezTo>
                        <a:cubicBezTo>
                          <a:pt x="108255" y="413343"/>
                          <a:pt x="84381" y="397536"/>
                          <a:pt x="64458" y="377697"/>
                        </a:cubicBezTo>
                        <a:cubicBezTo>
                          <a:pt x="44454" y="357857"/>
                          <a:pt x="28566" y="334230"/>
                          <a:pt x="17205" y="307475"/>
                        </a:cubicBezTo>
                        <a:cubicBezTo>
                          <a:pt x="5763" y="280638"/>
                          <a:pt x="0" y="251496"/>
                          <a:pt x="0" y="220707"/>
                        </a:cubicBezTo>
                        <a:cubicBezTo>
                          <a:pt x="0" y="189919"/>
                          <a:pt x="5763" y="161270"/>
                          <a:pt x="17041" y="134433"/>
                        </a:cubicBezTo>
                        <a:cubicBezTo>
                          <a:pt x="28320" y="107596"/>
                          <a:pt x="44207" y="83969"/>
                          <a:pt x="64377" y="64130"/>
                        </a:cubicBezTo>
                        <a:cubicBezTo>
                          <a:pt x="84463" y="44372"/>
                          <a:pt x="108337" y="28566"/>
                          <a:pt x="135503" y="17205"/>
                        </a:cubicBezTo>
                        <a:cubicBezTo>
                          <a:pt x="162752" y="5762"/>
                          <a:pt x="192471" y="0"/>
                          <a:pt x="223919" y="0"/>
                        </a:cubicBezTo>
                        <a:cubicBezTo>
                          <a:pt x="244170" y="0"/>
                          <a:pt x="263680" y="2552"/>
                          <a:pt x="281873" y="7491"/>
                        </a:cubicBezTo>
                        <a:cubicBezTo>
                          <a:pt x="299902" y="12431"/>
                          <a:pt x="317025" y="19263"/>
                          <a:pt x="332667" y="27907"/>
                        </a:cubicBezTo>
                        <a:cubicBezTo>
                          <a:pt x="348390" y="36551"/>
                          <a:pt x="362715" y="47006"/>
                          <a:pt x="375309" y="58943"/>
                        </a:cubicBezTo>
                        <a:cubicBezTo>
                          <a:pt x="376051" y="59684"/>
                          <a:pt x="376791" y="60342"/>
                          <a:pt x="377532" y="61083"/>
                        </a:cubicBezTo>
                        <a:lnTo>
                          <a:pt x="379014" y="26919"/>
                        </a:lnTo>
                        <a:cubicBezTo>
                          <a:pt x="379425" y="17617"/>
                          <a:pt x="387082" y="10290"/>
                          <a:pt x="396384" y="10290"/>
                        </a:cubicBezTo>
                        <a:lnTo>
                          <a:pt x="435323" y="10290"/>
                        </a:lnTo>
                        <a:cubicBezTo>
                          <a:pt x="444873" y="10290"/>
                          <a:pt x="452693" y="18029"/>
                          <a:pt x="452693" y="27660"/>
                        </a:cubicBezTo>
                        <a:lnTo>
                          <a:pt x="452693" y="414166"/>
                        </a:lnTo>
                        <a:cubicBezTo>
                          <a:pt x="452693" y="423715"/>
                          <a:pt x="444955" y="431536"/>
                          <a:pt x="435323" y="431536"/>
                        </a:cubicBezTo>
                        <a:lnTo>
                          <a:pt x="396384" y="431536"/>
                        </a:lnTo>
                        <a:cubicBezTo>
                          <a:pt x="387082" y="431536"/>
                          <a:pt x="379425" y="424209"/>
                          <a:pt x="379014" y="414907"/>
                        </a:cubicBezTo>
                        <a:lnTo>
                          <a:pt x="377532" y="380825"/>
                        </a:lnTo>
                        <a:cubicBezTo>
                          <a:pt x="376709" y="381648"/>
                          <a:pt x="375804" y="382472"/>
                          <a:pt x="374981" y="383212"/>
                        </a:cubicBezTo>
                        <a:cubicBezTo>
                          <a:pt x="362303" y="394902"/>
                          <a:pt x="347978" y="405192"/>
                          <a:pt x="332337" y="413919"/>
                        </a:cubicBezTo>
                        <a:cubicBezTo>
                          <a:pt x="316695" y="422563"/>
                          <a:pt x="299573" y="429478"/>
                          <a:pt x="281544" y="434335"/>
                        </a:cubicBezTo>
                        <a:cubicBezTo>
                          <a:pt x="263350" y="439274"/>
                          <a:pt x="243922" y="441826"/>
                          <a:pt x="223919" y="441826"/>
                        </a:cubicBezTo>
                        <a:close/>
                        <a:moveTo>
                          <a:pt x="223754" y="34822"/>
                        </a:moveTo>
                        <a:cubicBezTo>
                          <a:pt x="196999" y="34822"/>
                          <a:pt x="171725" y="39680"/>
                          <a:pt x="148839" y="49311"/>
                        </a:cubicBezTo>
                        <a:cubicBezTo>
                          <a:pt x="125789" y="58943"/>
                          <a:pt x="105538" y="72279"/>
                          <a:pt x="88662" y="88991"/>
                        </a:cubicBezTo>
                        <a:cubicBezTo>
                          <a:pt x="71785" y="105620"/>
                          <a:pt x="58449" y="125460"/>
                          <a:pt x="48983" y="148016"/>
                        </a:cubicBezTo>
                        <a:cubicBezTo>
                          <a:pt x="39515" y="170573"/>
                          <a:pt x="34658" y="195105"/>
                          <a:pt x="34658" y="220872"/>
                        </a:cubicBezTo>
                        <a:cubicBezTo>
                          <a:pt x="34658" y="246639"/>
                          <a:pt x="39515" y="271500"/>
                          <a:pt x="49146" y="293975"/>
                        </a:cubicBezTo>
                        <a:cubicBezTo>
                          <a:pt x="58779" y="316614"/>
                          <a:pt x="72115" y="336536"/>
                          <a:pt x="88909" y="353165"/>
                        </a:cubicBezTo>
                        <a:cubicBezTo>
                          <a:pt x="105702" y="369794"/>
                          <a:pt x="125789" y="383130"/>
                          <a:pt x="148839" y="392762"/>
                        </a:cubicBezTo>
                        <a:cubicBezTo>
                          <a:pt x="171808" y="402394"/>
                          <a:pt x="196999" y="407250"/>
                          <a:pt x="223754" y="407250"/>
                        </a:cubicBezTo>
                        <a:cubicBezTo>
                          <a:pt x="240712" y="407250"/>
                          <a:pt x="257011" y="405111"/>
                          <a:pt x="272242" y="400994"/>
                        </a:cubicBezTo>
                        <a:cubicBezTo>
                          <a:pt x="287636" y="396796"/>
                          <a:pt x="302125" y="390951"/>
                          <a:pt x="315379" y="383624"/>
                        </a:cubicBezTo>
                        <a:cubicBezTo>
                          <a:pt x="328550" y="376298"/>
                          <a:pt x="340652" y="367653"/>
                          <a:pt x="351272" y="357857"/>
                        </a:cubicBezTo>
                        <a:cubicBezTo>
                          <a:pt x="361809" y="348143"/>
                          <a:pt x="370864" y="337359"/>
                          <a:pt x="378191" y="325916"/>
                        </a:cubicBezTo>
                        <a:cubicBezTo>
                          <a:pt x="382307" y="319577"/>
                          <a:pt x="390045" y="316531"/>
                          <a:pt x="397290" y="318507"/>
                        </a:cubicBezTo>
                        <a:cubicBezTo>
                          <a:pt x="404617" y="320482"/>
                          <a:pt x="409803" y="326986"/>
                          <a:pt x="410133" y="334560"/>
                        </a:cubicBezTo>
                        <a:lnTo>
                          <a:pt x="412849" y="396960"/>
                        </a:lnTo>
                        <a:lnTo>
                          <a:pt x="417788" y="396960"/>
                        </a:lnTo>
                        <a:lnTo>
                          <a:pt x="417788" y="45113"/>
                        </a:lnTo>
                        <a:lnTo>
                          <a:pt x="412849" y="45113"/>
                        </a:lnTo>
                        <a:lnTo>
                          <a:pt x="410133" y="107843"/>
                        </a:lnTo>
                        <a:cubicBezTo>
                          <a:pt x="409803" y="115416"/>
                          <a:pt x="404617" y="121920"/>
                          <a:pt x="397290" y="123896"/>
                        </a:cubicBezTo>
                        <a:cubicBezTo>
                          <a:pt x="390045" y="125872"/>
                          <a:pt x="382225" y="122825"/>
                          <a:pt x="378191" y="116487"/>
                        </a:cubicBezTo>
                        <a:cubicBezTo>
                          <a:pt x="370864" y="105044"/>
                          <a:pt x="361809" y="94177"/>
                          <a:pt x="351354" y="84298"/>
                        </a:cubicBezTo>
                        <a:cubicBezTo>
                          <a:pt x="340899" y="74420"/>
                          <a:pt x="328961" y="65693"/>
                          <a:pt x="315790" y="58449"/>
                        </a:cubicBezTo>
                        <a:cubicBezTo>
                          <a:pt x="302536" y="51122"/>
                          <a:pt x="288047" y="45278"/>
                          <a:pt x="272653" y="41079"/>
                        </a:cubicBezTo>
                        <a:cubicBezTo>
                          <a:pt x="257423" y="36963"/>
                          <a:pt x="240959" y="34822"/>
                          <a:pt x="223836" y="34822"/>
                        </a:cubicBezTo>
                        <a:close/>
                        <a:moveTo>
                          <a:pt x="227211" y="402640"/>
                        </a:moveTo>
                        <a:cubicBezTo>
                          <a:pt x="202103" y="402640"/>
                          <a:pt x="178147" y="397948"/>
                          <a:pt x="156002" y="388728"/>
                        </a:cubicBezTo>
                        <a:cubicBezTo>
                          <a:pt x="133939" y="379508"/>
                          <a:pt x="114429" y="366665"/>
                          <a:pt x="97882" y="350612"/>
                        </a:cubicBezTo>
                        <a:cubicBezTo>
                          <a:pt x="81335" y="334477"/>
                          <a:pt x="68081" y="315049"/>
                          <a:pt x="58531" y="292986"/>
                        </a:cubicBezTo>
                        <a:cubicBezTo>
                          <a:pt x="48983" y="270760"/>
                          <a:pt x="44125" y="246557"/>
                          <a:pt x="44125" y="220872"/>
                        </a:cubicBezTo>
                        <a:cubicBezTo>
                          <a:pt x="44125" y="195187"/>
                          <a:pt x="48983" y="170985"/>
                          <a:pt x="58531" y="148922"/>
                        </a:cubicBezTo>
                        <a:cubicBezTo>
                          <a:pt x="67999" y="127024"/>
                          <a:pt x="81170" y="107678"/>
                          <a:pt x="97552" y="91543"/>
                        </a:cubicBezTo>
                        <a:cubicBezTo>
                          <a:pt x="114017" y="75408"/>
                          <a:pt x="133527" y="62565"/>
                          <a:pt x="155755" y="53345"/>
                        </a:cubicBezTo>
                        <a:cubicBezTo>
                          <a:pt x="177982" y="44125"/>
                          <a:pt x="202020" y="39433"/>
                          <a:pt x="227128" y="39433"/>
                        </a:cubicBezTo>
                        <a:cubicBezTo>
                          <a:pt x="252237" y="39433"/>
                          <a:pt x="276193" y="44125"/>
                          <a:pt x="298338" y="53345"/>
                        </a:cubicBezTo>
                        <a:cubicBezTo>
                          <a:pt x="320401" y="62565"/>
                          <a:pt x="339911" y="75408"/>
                          <a:pt x="356458" y="91460"/>
                        </a:cubicBezTo>
                        <a:cubicBezTo>
                          <a:pt x="373005" y="107596"/>
                          <a:pt x="386259" y="126859"/>
                          <a:pt x="395890" y="148840"/>
                        </a:cubicBezTo>
                        <a:cubicBezTo>
                          <a:pt x="405604" y="170902"/>
                          <a:pt x="410544" y="195187"/>
                          <a:pt x="410544" y="220872"/>
                        </a:cubicBezTo>
                        <a:cubicBezTo>
                          <a:pt x="410544" y="246557"/>
                          <a:pt x="405687" y="271171"/>
                          <a:pt x="396137" y="293234"/>
                        </a:cubicBezTo>
                        <a:cubicBezTo>
                          <a:pt x="386670" y="315131"/>
                          <a:pt x="373334" y="334560"/>
                          <a:pt x="356623" y="350860"/>
                        </a:cubicBezTo>
                        <a:cubicBezTo>
                          <a:pt x="339911" y="367159"/>
                          <a:pt x="320318" y="380002"/>
                          <a:pt x="298255" y="389057"/>
                        </a:cubicBezTo>
                        <a:cubicBezTo>
                          <a:pt x="276193" y="398113"/>
                          <a:pt x="252237" y="402723"/>
                          <a:pt x="227128" y="402723"/>
                        </a:cubicBezTo>
                        <a:close/>
                        <a:moveTo>
                          <a:pt x="227211" y="74090"/>
                        </a:moveTo>
                        <a:cubicBezTo>
                          <a:pt x="206712" y="74090"/>
                          <a:pt x="187202" y="77877"/>
                          <a:pt x="169174" y="85369"/>
                        </a:cubicBezTo>
                        <a:cubicBezTo>
                          <a:pt x="151144" y="92860"/>
                          <a:pt x="135257" y="103233"/>
                          <a:pt x="122003" y="116240"/>
                        </a:cubicBezTo>
                        <a:cubicBezTo>
                          <a:pt x="108830" y="129247"/>
                          <a:pt x="98211" y="144888"/>
                          <a:pt x="90473" y="162670"/>
                        </a:cubicBezTo>
                        <a:cubicBezTo>
                          <a:pt x="82817" y="180369"/>
                          <a:pt x="78947" y="199962"/>
                          <a:pt x="78947" y="220872"/>
                        </a:cubicBezTo>
                        <a:cubicBezTo>
                          <a:pt x="78947" y="241782"/>
                          <a:pt x="82817" y="261457"/>
                          <a:pt x="90473" y="279239"/>
                        </a:cubicBezTo>
                        <a:cubicBezTo>
                          <a:pt x="98211" y="297103"/>
                          <a:pt x="108830" y="312827"/>
                          <a:pt x="122167" y="325751"/>
                        </a:cubicBezTo>
                        <a:cubicBezTo>
                          <a:pt x="135503" y="338758"/>
                          <a:pt x="151392" y="349213"/>
                          <a:pt x="169420" y="356705"/>
                        </a:cubicBezTo>
                        <a:cubicBezTo>
                          <a:pt x="187284" y="364196"/>
                          <a:pt x="206712" y="367983"/>
                          <a:pt x="227211" y="367983"/>
                        </a:cubicBezTo>
                        <a:cubicBezTo>
                          <a:pt x="247709" y="367983"/>
                          <a:pt x="267219" y="364278"/>
                          <a:pt x="285084" y="356869"/>
                        </a:cubicBezTo>
                        <a:cubicBezTo>
                          <a:pt x="303031" y="349460"/>
                          <a:pt x="318918" y="339087"/>
                          <a:pt x="332419" y="325916"/>
                        </a:cubicBezTo>
                        <a:cubicBezTo>
                          <a:pt x="345838" y="312827"/>
                          <a:pt x="356623" y="297103"/>
                          <a:pt x="364278" y="279403"/>
                        </a:cubicBezTo>
                        <a:cubicBezTo>
                          <a:pt x="371935" y="261704"/>
                          <a:pt x="375804" y="242029"/>
                          <a:pt x="375804" y="220872"/>
                        </a:cubicBezTo>
                        <a:cubicBezTo>
                          <a:pt x="375804" y="199715"/>
                          <a:pt x="371852" y="180451"/>
                          <a:pt x="364113" y="162834"/>
                        </a:cubicBezTo>
                        <a:cubicBezTo>
                          <a:pt x="356293" y="145053"/>
                          <a:pt x="345591" y="129411"/>
                          <a:pt x="332255" y="116404"/>
                        </a:cubicBezTo>
                        <a:cubicBezTo>
                          <a:pt x="318918" y="103397"/>
                          <a:pt x="303031" y="92942"/>
                          <a:pt x="285001" y="85451"/>
                        </a:cubicBezTo>
                        <a:cubicBezTo>
                          <a:pt x="267138"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grpSp>
      </p:grpSp>
      <p:grpSp>
        <p:nvGrpSpPr>
          <p:cNvPr id="2" name="Agrupar 1">
            <a:extLst>
              <a:ext uri="{FF2B5EF4-FFF2-40B4-BE49-F238E27FC236}">
                <a16:creationId xmlns:a16="http://schemas.microsoft.com/office/drawing/2014/main" id="{5CEAB1DF-12D1-9C5C-9F7C-55715A9D5901}"/>
              </a:ext>
            </a:extLst>
          </p:cNvPr>
          <p:cNvGrpSpPr/>
          <p:nvPr/>
        </p:nvGrpSpPr>
        <p:grpSpPr>
          <a:xfrm>
            <a:off x="1029419" y="1845403"/>
            <a:ext cx="9039498" cy="3406439"/>
            <a:chOff x="1029419" y="1386886"/>
            <a:chExt cx="9039498" cy="3406439"/>
          </a:xfrm>
        </p:grpSpPr>
        <p:sp>
          <p:nvSpPr>
            <p:cNvPr id="3" name="CaixaDeTexto 2">
              <a:extLst>
                <a:ext uri="{FF2B5EF4-FFF2-40B4-BE49-F238E27FC236}">
                  <a16:creationId xmlns:a16="http://schemas.microsoft.com/office/drawing/2014/main" id="{691BB574-A3BF-6D75-F2EA-C8A32C965F50}"/>
                </a:ext>
              </a:extLst>
            </p:cNvPr>
            <p:cNvSpPr txBox="1"/>
            <p:nvPr/>
          </p:nvSpPr>
          <p:spPr>
            <a:xfrm>
              <a:off x="1029419" y="2254810"/>
              <a:ext cx="7047781" cy="2538515"/>
            </a:xfrm>
            <a:prstGeom prst="rect">
              <a:avLst/>
            </a:prstGeom>
            <a:noFill/>
          </p:spPr>
          <p:txBody>
            <a:bodyPr wrap="square" rtlCol="0">
              <a:spAutoFit/>
            </a:bodyPr>
            <a:lstStyle/>
            <a:p>
              <a:pPr>
                <a:lnSpc>
                  <a:spcPct val="150000"/>
                </a:lnSpc>
              </a:pPr>
              <a:r>
                <a:rPr lang="pt-BR" sz="1800" i="0" dirty="0">
                  <a:solidFill>
                    <a:srgbClr val="0066A3"/>
                  </a:solidFill>
                  <a:effectLst/>
                  <a:latin typeface="Montserrat" panose="02000505000000020004" pitchFamily="2" charset="0"/>
                </a:rPr>
                <a:t>EM </a:t>
              </a:r>
              <a:r>
                <a:rPr lang="pt-BR" sz="1800" b="1" dirty="0">
                  <a:solidFill>
                    <a:srgbClr val="1A304A"/>
                  </a:solidFill>
                  <a:latin typeface="Montserrat" panose="02000505000000020004" pitchFamily="2" charset="0"/>
                </a:rPr>
                <a:t>LOREM IPSUM</a:t>
              </a:r>
              <a:r>
                <a:rPr lang="pt-BR" sz="1800" i="0" dirty="0">
                  <a:solidFill>
                    <a:srgbClr val="0066A3"/>
                  </a:solidFill>
                  <a:effectLst/>
                  <a:latin typeface="Montserrat" panose="02000505000000020004" pitchFamily="2" charset="0"/>
                </a:rPr>
                <a:t> DOLOR SIT AMET, CONSECTETUR ADIPISCING ELIT. DONEC NUNC DIAM, TRISTIQUE QUIS TELLUS EGET, MOLESTIE FINIBUS </a:t>
              </a:r>
              <a:r>
                <a:rPr lang="pt-BR" sz="1800" b="1" dirty="0">
                  <a:solidFill>
                    <a:srgbClr val="1A304A"/>
                  </a:solidFill>
                  <a:latin typeface="Montserrat" panose="02000505000000020004" pitchFamily="2" charset="0"/>
                </a:rPr>
                <a:t>MAURIS</a:t>
              </a:r>
              <a:r>
                <a:rPr lang="pt-BR" sz="1800" i="0" dirty="0">
                  <a:solidFill>
                    <a:srgbClr val="0066A3"/>
                  </a:solidFill>
                  <a:effectLst/>
                  <a:latin typeface="Montserrat" panose="02000505000000020004" pitchFamily="2" charset="0"/>
                </a:rPr>
                <a:t>. CRAS ACCUMSAN SAPIEN A PURUS AUCTOR ACCUMSAN. PROIN GRAVIDA </a:t>
              </a:r>
              <a:r>
                <a:rPr lang="pt-BR" sz="1800" b="1" dirty="0">
                  <a:solidFill>
                    <a:srgbClr val="1A304A"/>
                  </a:solidFill>
                  <a:latin typeface="Montserrat" panose="02000505000000020004" pitchFamily="2" charset="0"/>
                </a:rPr>
                <a:t>SUSCIPIT NISI</a:t>
              </a:r>
              <a:r>
                <a:rPr lang="pt-BR" sz="1800" i="0" dirty="0">
                  <a:solidFill>
                    <a:srgbClr val="0066A3"/>
                  </a:solidFill>
                  <a:effectLst/>
                  <a:latin typeface="Montserrat" panose="02000505000000020004" pitchFamily="2" charset="0"/>
                </a:rPr>
                <a:t>, IN RHONCUS TELLUS CONGUE VITAE. PROIN BLANDIT IPSUM EU ARCU DICTUM LACINIA</a:t>
              </a:r>
            </a:p>
          </p:txBody>
        </p:sp>
        <p:sp>
          <p:nvSpPr>
            <p:cNvPr id="4" name="CaixaDeTexto 3">
              <a:extLst>
                <a:ext uri="{FF2B5EF4-FFF2-40B4-BE49-F238E27FC236}">
                  <a16:creationId xmlns:a16="http://schemas.microsoft.com/office/drawing/2014/main" id="{A96EDCCE-5AB2-7525-0D91-A176A70F6C71}"/>
                </a:ext>
              </a:extLst>
            </p:cNvPr>
            <p:cNvSpPr txBox="1"/>
            <p:nvPr/>
          </p:nvSpPr>
          <p:spPr>
            <a:xfrm>
              <a:off x="1029419" y="1386886"/>
              <a:ext cx="9039498" cy="523220"/>
            </a:xfrm>
            <a:prstGeom prst="rect">
              <a:avLst/>
            </a:prstGeom>
            <a:noFill/>
          </p:spPr>
          <p:txBody>
            <a:bodyPr wrap="square" rtlCol="0">
              <a:spAutoFit/>
            </a:bodyPr>
            <a:lstStyle/>
            <a:p>
              <a:r>
                <a:rPr lang="da-DK" sz="2400" dirty="0">
                  <a:solidFill>
                    <a:srgbClr val="0066A3"/>
                  </a:solidFill>
                  <a:latin typeface="Montserrat" panose="02000505000000020004" pitchFamily="2" charset="0"/>
                </a:rPr>
                <a:t>LOREM </a:t>
              </a:r>
              <a:r>
                <a:rPr lang="da-DK" sz="2800" b="1" dirty="0">
                  <a:solidFill>
                    <a:srgbClr val="1A304A"/>
                  </a:solidFill>
                  <a:latin typeface="Montserrat" panose="02000505000000020004" pitchFamily="2" charset="0"/>
                </a:rPr>
                <a:t>IPSUM</a:t>
              </a:r>
              <a:r>
                <a:rPr lang="da-DK" sz="2400" dirty="0">
                  <a:solidFill>
                    <a:srgbClr val="0066A3"/>
                  </a:solidFill>
                  <a:latin typeface="Montserrat" panose="02000505000000020004" pitchFamily="2" charset="0"/>
                </a:rPr>
                <a:t> DOLOR SIT AMET.</a:t>
              </a:r>
              <a:endParaRPr lang="pt-BR" sz="3200" i="0" dirty="0">
                <a:solidFill>
                  <a:srgbClr val="0066A3"/>
                </a:solidFill>
                <a:effectLst/>
                <a:latin typeface="Montserrat" panose="02000505000000020004" pitchFamily="2" charset="0"/>
              </a:endParaRPr>
            </a:p>
          </p:txBody>
        </p:sp>
      </p:grpSp>
    </p:spTree>
    <p:extLst>
      <p:ext uri="{BB962C8B-B14F-4D97-AF65-F5344CB8AC3E}">
        <p14:creationId xmlns:p14="http://schemas.microsoft.com/office/powerpoint/2010/main" val="193910204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0A4CA-0A3F-2B84-CA52-6E38C6AA8042}"/>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10D0BE5F-14ED-2B9A-60EE-422BD02DE25A}"/>
              </a:ext>
            </a:extLst>
          </p:cNvPr>
          <p:cNvSpPr>
            <a:spLocks noGrp="1" noRot="1" noMove="1" noResize="1" noEditPoints="1" noAdjustHandles="1" noChangeArrowheads="1" noChangeShapeType="1"/>
          </p:cNvSpPr>
          <p:nvPr/>
        </p:nvSpPr>
        <p:spPr>
          <a:xfrm rot="5400000">
            <a:off x="3522158" y="-1811842"/>
            <a:ext cx="5147684" cy="12192006"/>
          </a:xfrm>
          <a:prstGeom prst="rect">
            <a:avLst/>
          </a:prstGeom>
          <a:gradFill flip="none" rotWithShape="1">
            <a:gsLst>
              <a:gs pos="0">
                <a:schemeClr val="bg1">
                  <a:alpha val="35000"/>
                </a:schemeClr>
              </a:gs>
              <a:gs pos="100000">
                <a:schemeClr val="bg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 name="Agrupar 3">
            <a:extLst>
              <a:ext uri="{FF2B5EF4-FFF2-40B4-BE49-F238E27FC236}">
                <a16:creationId xmlns:a16="http://schemas.microsoft.com/office/drawing/2014/main" id="{7DDAC181-0AAD-2067-7B56-FEC2B3092EAB}"/>
              </a:ext>
            </a:extLst>
          </p:cNvPr>
          <p:cNvGrpSpPr/>
          <p:nvPr/>
        </p:nvGrpSpPr>
        <p:grpSpPr>
          <a:xfrm>
            <a:off x="1506071" y="1829938"/>
            <a:ext cx="9179858" cy="3437368"/>
            <a:chOff x="1506071" y="993051"/>
            <a:chExt cx="9179858" cy="3437368"/>
          </a:xfrm>
        </p:grpSpPr>
        <p:sp>
          <p:nvSpPr>
            <p:cNvPr id="140" name="CaixaDeTexto 139">
              <a:extLst>
                <a:ext uri="{FF2B5EF4-FFF2-40B4-BE49-F238E27FC236}">
                  <a16:creationId xmlns:a16="http://schemas.microsoft.com/office/drawing/2014/main" id="{0E5C58F5-C4A1-074E-3EB9-9AB1290A55EA}"/>
                </a:ext>
              </a:extLst>
            </p:cNvPr>
            <p:cNvSpPr txBox="1"/>
            <p:nvPr/>
          </p:nvSpPr>
          <p:spPr>
            <a:xfrm>
              <a:off x="2552700" y="993051"/>
              <a:ext cx="7086600" cy="523220"/>
            </a:xfrm>
            <a:prstGeom prst="rect">
              <a:avLst/>
            </a:prstGeom>
            <a:noFill/>
          </p:spPr>
          <p:txBody>
            <a:bodyPr wrap="square" rtlCol="0" anchor="ctr">
              <a:spAutoFit/>
            </a:bodyPr>
            <a:lstStyle/>
            <a:p>
              <a:pPr algn="ctr"/>
              <a:r>
                <a:rPr lang="da-DK" sz="2400" dirty="0">
                  <a:solidFill>
                    <a:srgbClr val="0066A3"/>
                  </a:solidFill>
                  <a:latin typeface="Montserrat" panose="02000505000000020004" pitchFamily="2" charset="0"/>
                </a:rPr>
                <a:t>LOREM </a:t>
              </a:r>
              <a:r>
                <a:rPr lang="da-DK" sz="2800" b="1" dirty="0">
                  <a:solidFill>
                    <a:srgbClr val="1A304A"/>
                  </a:solidFill>
                  <a:latin typeface="Montserrat" panose="02000505000000020004" pitchFamily="2" charset="0"/>
                </a:rPr>
                <a:t>IPSUM</a:t>
              </a:r>
              <a:r>
                <a:rPr lang="da-DK" sz="2400" dirty="0">
                  <a:solidFill>
                    <a:srgbClr val="0066A3"/>
                  </a:solidFill>
                  <a:latin typeface="Montserrat" panose="02000505000000020004" pitchFamily="2" charset="0"/>
                </a:rPr>
                <a:t> DOLOR SIT AMET.</a:t>
              </a:r>
              <a:endParaRPr lang="pt-BR" sz="3200" i="0" dirty="0">
                <a:solidFill>
                  <a:srgbClr val="0066A3"/>
                </a:solidFill>
                <a:effectLst/>
                <a:latin typeface="Montserrat" panose="02000505000000020004" pitchFamily="2" charset="0"/>
              </a:endParaRPr>
            </a:p>
          </p:txBody>
        </p:sp>
        <p:sp>
          <p:nvSpPr>
            <p:cNvPr id="141" name="CaixaDeTexto 140">
              <a:extLst>
                <a:ext uri="{FF2B5EF4-FFF2-40B4-BE49-F238E27FC236}">
                  <a16:creationId xmlns:a16="http://schemas.microsoft.com/office/drawing/2014/main" id="{A8D49128-B79F-312A-FC2F-5DDA29900C17}"/>
                </a:ext>
              </a:extLst>
            </p:cNvPr>
            <p:cNvSpPr txBox="1"/>
            <p:nvPr/>
          </p:nvSpPr>
          <p:spPr>
            <a:xfrm>
              <a:off x="1506071" y="1794441"/>
              <a:ext cx="9179858" cy="2635978"/>
            </a:xfrm>
            <a:prstGeom prst="rect">
              <a:avLst/>
            </a:prstGeom>
            <a:noFill/>
          </p:spPr>
          <p:txBody>
            <a:bodyPr wrap="square" rtlCol="0" anchor="ctr">
              <a:spAutoFit/>
            </a:bodyPr>
            <a:lstStyle/>
            <a:p>
              <a:pPr algn="ctr">
                <a:lnSpc>
                  <a:spcPct val="150000"/>
                </a:lnSpc>
              </a:pPr>
              <a:r>
                <a:rPr lang="pt-BR" sz="1600" dirty="0">
                  <a:solidFill>
                    <a:srgbClr val="0066A3"/>
                  </a:solidFill>
                  <a:latin typeface="Montserrat" panose="02000505000000020004" pitchFamily="2" charset="0"/>
                </a:rPr>
                <a:t>LOREM IPSUM DOLOR SIT AMET, CONSECTETUR ADIPISCING ELIT. DONEC NUNC DIAM, TRISTIQUE QUIS TELLUS EGET, MOLESTIE FINIBUS MAURIS. PROIN BLANDIT IPSUM EU ARCU DICTUM LACINIA. MAECENAS FACILISIS QUAM VITAE MASSA COMODO SODALES. VIVAMUS IN EROS QUIS NULLA DAPIBUS TRISTIQUE UT ET DUI.</a:t>
              </a:r>
            </a:p>
            <a:p>
              <a:pPr algn="ctr">
                <a:lnSpc>
                  <a:spcPct val="150000"/>
                </a:lnSpc>
              </a:pPr>
              <a:endParaRPr lang="pt-BR" sz="1600" b="1" i="0" dirty="0">
                <a:solidFill>
                  <a:srgbClr val="0066A3"/>
                </a:solidFill>
                <a:effectLst/>
                <a:latin typeface="Montserrat" panose="02000505000000020004" pitchFamily="2" charset="0"/>
              </a:endParaRPr>
            </a:p>
            <a:p>
              <a:pPr algn="ctr">
                <a:lnSpc>
                  <a:spcPct val="150000"/>
                </a:lnSpc>
              </a:pPr>
              <a:r>
                <a:rPr lang="pt-BR" sz="1600" b="1" dirty="0">
                  <a:solidFill>
                    <a:srgbClr val="1A304A"/>
                  </a:solidFill>
                  <a:latin typeface="Montserrat" panose="02000505000000020004" pitchFamily="2" charset="0"/>
                </a:rPr>
                <a:t>VESTIBULUM ANTE IPSUM PRIMIS IN FAUCIBUS ORCI LUCTUS ET ULTRICES POSUERE CUBILIA CURAE; PROIN PORTTITOR DUI EGET MAGNA VEHICULA, </a:t>
              </a:r>
            </a:p>
          </p:txBody>
        </p:sp>
      </p:grpSp>
    </p:spTree>
    <p:extLst>
      <p:ext uri="{BB962C8B-B14F-4D97-AF65-F5344CB8AC3E}">
        <p14:creationId xmlns:p14="http://schemas.microsoft.com/office/powerpoint/2010/main" val="62926940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6EFB8-CFD4-EE3E-202F-C7EA5376D875}"/>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7931E778-B134-7150-94C5-CCFCCAB69BCC}"/>
              </a:ext>
            </a:extLst>
          </p:cNvPr>
          <p:cNvPicPr>
            <a:picLocks noGrp="1" noRot="1" noChangeAspect="1" noMove="1" noResize="1" noEditPoints="1" noAdjustHandles="1" noChangeArrowheads="1" noChangeShapeType="1" noCrop="1"/>
          </p:cNvPicPr>
          <p:nvPr/>
        </p:nvPicPr>
        <p:blipFill>
          <a:blip r:embed="rId3"/>
          <a:srcRect/>
          <a:stretch/>
        </p:blipFill>
        <p:spPr>
          <a:xfrm>
            <a:off x="0" y="6350"/>
            <a:ext cx="12192000" cy="6845299"/>
          </a:xfrm>
          <a:prstGeom prst="rect">
            <a:avLst/>
          </a:prstGeom>
        </p:spPr>
      </p:pic>
      <p:sp>
        <p:nvSpPr>
          <p:cNvPr id="2" name="Retângulo 1">
            <a:extLst>
              <a:ext uri="{FF2B5EF4-FFF2-40B4-BE49-F238E27FC236}">
                <a16:creationId xmlns:a16="http://schemas.microsoft.com/office/drawing/2014/main" id="{1594CCF7-9A68-C489-B593-119B948219B3}"/>
              </a:ext>
            </a:extLst>
          </p:cNvPr>
          <p:cNvSpPr>
            <a:spLocks noGrp="1" noRot="1" noMove="1" noResize="1" noEditPoints="1" noAdjustHandles="1" noChangeArrowheads="1" noChangeShapeType="1"/>
          </p:cNvSpPr>
          <p:nvPr/>
        </p:nvSpPr>
        <p:spPr>
          <a:xfrm rot="5400000">
            <a:off x="3522158" y="-1811842"/>
            <a:ext cx="5147684" cy="12192006"/>
          </a:xfrm>
          <a:prstGeom prst="rect">
            <a:avLst/>
          </a:prstGeom>
          <a:gradFill flip="none" rotWithShape="1">
            <a:gsLst>
              <a:gs pos="0">
                <a:schemeClr val="bg1">
                  <a:alpha val="35000"/>
                </a:schemeClr>
              </a:gs>
              <a:gs pos="100000">
                <a:schemeClr val="bg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1" name="Agrupar 20">
            <a:extLst>
              <a:ext uri="{FF2B5EF4-FFF2-40B4-BE49-F238E27FC236}">
                <a16:creationId xmlns:a16="http://schemas.microsoft.com/office/drawing/2014/main" id="{F8A4399A-EAD0-32AD-C9D9-67EE7731F1EA}"/>
              </a:ext>
            </a:extLst>
          </p:cNvPr>
          <p:cNvGrpSpPr/>
          <p:nvPr/>
        </p:nvGrpSpPr>
        <p:grpSpPr>
          <a:xfrm>
            <a:off x="726377" y="244475"/>
            <a:ext cx="10867413" cy="6454313"/>
            <a:chOff x="726377" y="244475"/>
            <a:chExt cx="10867413" cy="6454313"/>
          </a:xfrm>
        </p:grpSpPr>
        <p:grpSp>
          <p:nvGrpSpPr>
            <p:cNvPr id="22" name="Agrupar 21">
              <a:extLst>
                <a:ext uri="{FF2B5EF4-FFF2-40B4-BE49-F238E27FC236}">
                  <a16:creationId xmlns:a16="http://schemas.microsoft.com/office/drawing/2014/main" id="{148A4B65-7F64-ED36-BAF4-26FC97E9B4D5}"/>
                </a:ext>
              </a:extLst>
            </p:cNvPr>
            <p:cNvGrpSpPr/>
            <p:nvPr/>
          </p:nvGrpSpPr>
          <p:grpSpPr>
            <a:xfrm>
              <a:off x="726461" y="6421789"/>
              <a:ext cx="10867329" cy="276999"/>
              <a:chOff x="849581" y="6421789"/>
              <a:chExt cx="10867329" cy="276999"/>
            </a:xfrm>
          </p:grpSpPr>
          <p:sp>
            <p:nvSpPr>
              <p:cNvPr id="155" name="CaixaDeTexto 154">
                <a:extLst>
                  <a:ext uri="{FF2B5EF4-FFF2-40B4-BE49-F238E27FC236}">
                    <a16:creationId xmlns:a16="http://schemas.microsoft.com/office/drawing/2014/main" id="{90A2A873-0D88-7B3B-0B14-0CC25F9D8AEF}"/>
                  </a:ext>
                </a:extLst>
              </p:cNvPr>
              <p:cNvSpPr txBox="1"/>
              <p:nvPr/>
            </p:nvSpPr>
            <p:spPr>
              <a:xfrm>
                <a:off x="10305278" y="6421789"/>
                <a:ext cx="1411632" cy="276999"/>
              </a:xfrm>
              <a:prstGeom prst="rect">
                <a:avLst/>
              </a:prstGeom>
              <a:noFill/>
            </p:spPr>
            <p:txBody>
              <a:bodyPr wrap="square" rtlCol="0">
                <a:spAutoFit/>
              </a:bodyPr>
              <a:lstStyle/>
              <a:p>
                <a:r>
                  <a:rPr lang="pt-BR" sz="1200" dirty="0">
                    <a:solidFill>
                      <a:srgbClr val="0066A3"/>
                    </a:solidFill>
                    <a:latin typeface="Montserrat" panose="02000505000000020004" pitchFamily="2" charset="0"/>
                  </a:rPr>
                  <a:t>inspand.com.br</a:t>
                </a:r>
                <a:endParaRPr lang="pt-BR" sz="1200" i="0" dirty="0">
                  <a:solidFill>
                    <a:srgbClr val="0066A3"/>
                  </a:solidFill>
                  <a:effectLst/>
                  <a:latin typeface="Montserrat" panose="02000505000000020004" pitchFamily="2" charset="0"/>
                </a:endParaRPr>
              </a:p>
            </p:txBody>
          </p:sp>
          <p:cxnSp>
            <p:nvCxnSpPr>
              <p:cNvPr id="156" name="Conector reto 155">
                <a:extLst>
                  <a:ext uri="{FF2B5EF4-FFF2-40B4-BE49-F238E27FC236}">
                    <a16:creationId xmlns:a16="http://schemas.microsoft.com/office/drawing/2014/main" id="{655F2F1C-4DB8-F43E-9CE1-DF4B82B07D58}"/>
                  </a:ext>
                </a:extLst>
              </p:cNvPr>
              <p:cNvCxnSpPr>
                <a:cxnSpLocks/>
              </p:cNvCxnSpPr>
              <p:nvPr/>
            </p:nvCxnSpPr>
            <p:spPr>
              <a:xfrm>
                <a:off x="849581" y="6612147"/>
                <a:ext cx="9515019" cy="0"/>
              </a:xfrm>
              <a:prstGeom prst="line">
                <a:avLst/>
              </a:prstGeom>
              <a:ln w="12700">
                <a:solidFill>
                  <a:srgbClr val="0066A3"/>
                </a:solidFill>
              </a:ln>
            </p:spPr>
            <p:style>
              <a:lnRef idx="1">
                <a:schemeClr val="accent1"/>
              </a:lnRef>
              <a:fillRef idx="0">
                <a:schemeClr val="accent1"/>
              </a:fillRef>
              <a:effectRef idx="0">
                <a:schemeClr val="accent1"/>
              </a:effectRef>
              <a:fontRef idx="minor">
                <a:schemeClr val="tx1"/>
              </a:fontRef>
            </p:style>
          </p:cxnSp>
        </p:grpSp>
        <p:grpSp>
          <p:nvGrpSpPr>
            <p:cNvPr id="23" name="Agrupar 22">
              <a:extLst>
                <a:ext uri="{FF2B5EF4-FFF2-40B4-BE49-F238E27FC236}">
                  <a16:creationId xmlns:a16="http://schemas.microsoft.com/office/drawing/2014/main" id="{FCE1475F-506C-02CE-F7EA-417979B9E313}"/>
                </a:ext>
              </a:extLst>
            </p:cNvPr>
            <p:cNvGrpSpPr/>
            <p:nvPr/>
          </p:nvGrpSpPr>
          <p:grpSpPr>
            <a:xfrm>
              <a:off x="726377" y="244475"/>
              <a:ext cx="978596" cy="377799"/>
              <a:chOff x="0" y="1074564"/>
              <a:chExt cx="12189694" cy="4705985"/>
            </a:xfrm>
          </p:grpSpPr>
          <p:grpSp>
            <p:nvGrpSpPr>
              <p:cNvPr id="24" name="Gráfico 23">
                <a:extLst>
                  <a:ext uri="{FF2B5EF4-FFF2-40B4-BE49-F238E27FC236}">
                    <a16:creationId xmlns:a16="http://schemas.microsoft.com/office/drawing/2014/main" id="{C8A318A2-E3FB-7504-D8D0-8F7E129D08BE}"/>
                  </a:ext>
                </a:extLst>
              </p:cNvPr>
              <p:cNvGrpSpPr/>
              <p:nvPr/>
            </p:nvGrpSpPr>
            <p:grpSpPr>
              <a:xfrm>
                <a:off x="4692" y="1074564"/>
                <a:ext cx="12185002" cy="3514692"/>
                <a:chOff x="4692" y="1074564"/>
                <a:chExt cx="12185002" cy="3514692"/>
              </a:xfrm>
              <a:solidFill>
                <a:srgbClr val="0066A3"/>
              </a:solidFill>
            </p:grpSpPr>
            <p:sp>
              <p:nvSpPr>
                <p:cNvPr id="149" name="Forma Livre: Forma 148">
                  <a:extLst>
                    <a:ext uri="{FF2B5EF4-FFF2-40B4-BE49-F238E27FC236}">
                      <a16:creationId xmlns:a16="http://schemas.microsoft.com/office/drawing/2014/main" id="{BC4FA9AC-C346-8053-4C29-EC9A127BB9E7}"/>
                    </a:ext>
                  </a:extLst>
                </p:cNvPr>
                <p:cNvSpPr/>
                <p:nvPr/>
              </p:nvSpPr>
              <p:spPr>
                <a:xfrm>
                  <a:off x="698508" y="1084365"/>
                  <a:ext cx="4241103" cy="3504891"/>
                </a:xfrm>
                <a:custGeom>
                  <a:avLst/>
                  <a:gdLst>
                    <a:gd name="connsiteX0" fmla="*/ 4075141 w 4241103"/>
                    <a:gd name="connsiteY0" fmla="*/ 148510 h 3504891"/>
                    <a:gd name="connsiteX1" fmla="*/ 3709793 w 4241103"/>
                    <a:gd name="connsiteY1" fmla="*/ 165 h 3504891"/>
                    <a:gd name="connsiteX2" fmla="*/ 3708558 w 4241103"/>
                    <a:gd name="connsiteY2" fmla="*/ 165 h 3504891"/>
                    <a:gd name="connsiteX3" fmla="*/ 3707570 w 4241103"/>
                    <a:gd name="connsiteY3" fmla="*/ 82 h 3504891"/>
                    <a:gd name="connsiteX4" fmla="*/ 3706582 w 4241103"/>
                    <a:gd name="connsiteY4" fmla="*/ 82 h 3504891"/>
                    <a:gd name="connsiteX5" fmla="*/ 3705265 w 4241103"/>
                    <a:gd name="connsiteY5" fmla="*/ 82 h 3504891"/>
                    <a:gd name="connsiteX6" fmla="*/ 3317607 w 4241103"/>
                    <a:gd name="connsiteY6" fmla="*/ 152462 h 3504891"/>
                    <a:gd name="connsiteX7" fmla="*/ 3158395 w 4241103"/>
                    <a:gd name="connsiteY7" fmla="*/ 502416 h 3504891"/>
                    <a:gd name="connsiteX8" fmla="*/ 3158395 w 4241103"/>
                    <a:gd name="connsiteY8" fmla="*/ 503568 h 3504891"/>
                    <a:gd name="connsiteX9" fmla="*/ 3158313 w 4241103"/>
                    <a:gd name="connsiteY9" fmla="*/ 504392 h 3504891"/>
                    <a:gd name="connsiteX10" fmla="*/ 3158313 w 4241103"/>
                    <a:gd name="connsiteY10" fmla="*/ 505215 h 3504891"/>
                    <a:gd name="connsiteX11" fmla="*/ 3159794 w 4241103"/>
                    <a:gd name="connsiteY11" fmla="*/ 1230231 h 3504891"/>
                    <a:gd name="connsiteX12" fmla="*/ 3159794 w 4241103"/>
                    <a:gd name="connsiteY12" fmla="*/ 1230808 h 3504891"/>
                    <a:gd name="connsiteX13" fmla="*/ 3159794 w 4241103"/>
                    <a:gd name="connsiteY13" fmla="*/ 1231384 h 3504891"/>
                    <a:gd name="connsiteX14" fmla="*/ 3159794 w 4241103"/>
                    <a:gd name="connsiteY14" fmla="*/ 1234101 h 3504891"/>
                    <a:gd name="connsiteX15" fmla="*/ 3159877 w 4241103"/>
                    <a:gd name="connsiteY15" fmla="*/ 1234595 h 3504891"/>
                    <a:gd name="connsiteX16" fmla="*/ 3159877 w 4241103"/>
                    <a:gd name="connsiteY16" fmla="*/ 1235088 h 3504891"/>
                    <a:gd name="connsiteX17" fmla="*/ 3553462 w 4241103"/>
                    <a:gd name="connsiteY17" fmla="*/ 1882392 h 3504891"/>
                    <a:gd name="connsiteX18" fmla="*/ 3553791 w 4241103"/>
                    <a:gd name="connsiteY18" fmla="*/ 1882639 h 3504891"/>
                    <a:gd name="connsiteX19" fmla="*/ 3554121 w 4241103"/>
                    <a:gd name="connsiteY19" fmla="*/ 1882886 h 3504891"/>
                    <a:gd name="connsiteX20" fmla="*/ 3555767 w 4241103"/>
                    <a:gd name="connsiteY20" fmla="*/ 1884039 h 3504891"/>
                    <a:gd name="connsiteX21" fmla="*/ 3556096 w 4241103"/>
                    <a:gd name="connsiteY21" fmla="*/ 1884286 h 3504891"/>
                    <a:gd name="connsiteX22" fmla="*/ 3556425 w 4241103"/>
                    <a:gd name="connsiteY22" fmla="*/ 1884533 h 3504891"/>
                    <a:gd name="connsiteX23" fmla="*/ 3843732 w 4241103"/>
                    <a:gd name="connsiteY23" fmla="*/ 2323807 h 3504891"/>
                    <a:gd name="connsiteX24" fmla="*/ 3843732 w 4241103"/>
                    <a:gd name="connsiteY24" fmla="*/ 2626343 h 3504891"/>
                    <a:gd name="connsiteX25" fmla="*/ 3312997 w 4241103"/>
                    <a:gd name="connsiteY25" fmla="*/ 3135263 h 3504891"/>
                    <a:gd name="connsiteX26" fmla="*/ 2813051 w 4241103"/>
                    <a:gd name="connsiteY26" fmla="*/ 2657708 h 3504891"/>
                    <a:gd name="connsiteX27" fmla="*/ 2812804 w 4241103"/>
                    <a:gd name="connsiteY27" fmla="*/ 2475528 h 3504891"/>
                    <a:gd name="connsiteX28" fmla="*/ 2808029 w 4241103"/>
                    <a:gd name="connsiteY28" fmla="*/ 1330665 h 3504891"/>
                    <a:gd name="connsiteX29" fmla="*/ 2808029 w 4241103"/>
                    <a:gd name="connsiteY29" fmla="*/ 1330007 h 3504891"/>
                    <a:gd name="connsiteX30" fmla="*/ 2808029 w 4241103"/>
                    <a:gd name="connsiteY30" fmla="*/ 1329348 h 3504891"/>
                    <a:gd name="connsiteX31" fmla="*/ 2807865 w 4241103"/>
                    <a:gd name="connsiteY31" fmla="*/ 1326055 h 3504891"/>
                    <a:gd name="connsiteX32" fmla="*/ 2807865 w 4241103"/>
                    <a:gd name="connsiteY32" fmla="*/ 1325397 h 3504891"/>
                    <a:gd name="connsiteX33" fmla="*/ 2807782 w 4241103"/>
                    <a:gd name="connsiteY33" fmla="*/ 1324738 h 3504891"/>
                    <a:gd name="connsiteX34" fmla="*/ 2388019 w 4241103"/>
                    <a:gd name="connsiteY34" fmla="*/ 393914 h 3504891"/>
                    <a:gd name="connsiteX35" fmla="*/ 1387468 w 4241103"/>
                    <a:gd name="connsiteY35" fmla="*/ 0 h 3504891"/>
                    <a:gd name="connsiteX36" fmla="*/ 1385904 w 4241103"/>
                    <a:gd name="connsiteY36" fmla="*/ 0 h 3504891"/>
                    <a:gd name="connsiteX37" fmla="*/ 1384751 w 4241103"/>
                    <a:gd name="connsiteY37" fmla="*/ 0 h 3504891"/>
                    <a:gd name="connsiteX38" fmla="*/ 1383599 w 4241103"/>
                    <a:gd name="connsiteY38" fmla="*/ 0 h 3504891"/>
                    <a:gd name="connsiteX39" fmla="*/ 1382117 w 4241103"/>
                    <a:gd name="connsiteY39" fmla="*/ 165 h 3504891"/>
                    <a:gd name="connsiteX40" fmla="*/ 376462 w 4241103"/>
                    <a:gd name="connsiteY40" fmla="*/ 449482 h 3504891"/>
                    <a:gd name="connsiteX41" fmla="*/ 1235 w 4241103"/>
                    <a:gd name="connsiteY41" fmla="*/ 1412741 h 3504891"/>
                    <a:gd name="connsiteX42" fmla="*/ 1235 w 4241103"/>
                    <a:gd name="connsiteY42" fmla="*/ 1413317 h 3504891"/>
                    <a:gd name="connsiteX43" fmla="*/ 1235 w 4241103"/>
                    <a:gd name="connsiteY43" fmla="*/ 1413894 h 3504891"/>
                    <a:gd name="connsiteX44" fmla="*/ 0 w 4241103"/>
                    <a:gd name="connsiteY44" fmla="*/ 3471963 h 3504891"/>
                    <a:gd name="connsiteX45" fmla="*/ 0 w 4241103"/>
                    <a:gd name="connsiteY45" fmla="*/ 3504892 h 3504891"/>
                    <a:gd name="connsiteX46" fmla="*/ 32929 w 4241103"/>
                    <a:gd name="connsiteY46" fmla="*/ 3504892 h 3504891"/>
                    <a:gd name="connsiteX47" fmla="*/ 336947 w 4241103"/>
                    <a:gd name="connsiteY47" fmla="*/ 3504892 h 3504891"/>
                    <a:gd name="connsiteX48" fmla="*/ 369876 w 4241103"/>
                    <a:gd name="connsiteY48" fmla="*/ 3504892 h 3504891"/>
                    <a:gd name="connsiteX49" fmla="*/ 369876 w 4241103"/>
                    <a:gd name="connsiteY49" fmla="*/ 3471963 h 3504891"/>
                    <a:gd name="connsiteX50" fmla="*/ 370288 w 4241103"/>
                    <a:gd name="connsiteY50" fmla="*/ 1392654 h 3504891"/>
                    <a:gd name="connsiteX51" fmla="*/ 1407472 w 4241103"/>
                    <a:gd name="connsiteY51" fmla="*/ 377203 h 3504891"/>
                    <a:gd name="connsiteX52" fmla="*/ 2441940 w 4241103"/>
                    <a:gd name="connsiteY52" fmla="*/ 1395865 h 3504891"/>
                    <a:gd name="connsiteX53" fmla="*/ 2447950 w 4241103"/>
                    <a:gd name="connsiteY53" fmla="*/ 2646759 h 3504891"/>
                    <a:gd name="connsiteX54" fmla="*/ 2447950 w 4241103"/>
                    <a:gd name="connsiteY54" fmla="*/ 2647088 h 3504891"/>
                    <a:gd name="connsiteX55" fmla="*/ 2447950 w 4241103"/>
                    <a:gd name="connsiteY55" fmla="*/ 2647418 h 3504891"/>
                    <a:gd name="connsiteX56" fmla="*/ 2447950 w 4241103"/>
                    <a:gd name="connsiteY56" fmla="*/ 2649147 h 3504891"/>
                    <a:gd name="connsiteX57" fmla="*/ 2447950 w 4241103"/>
                    <a:gd name="connsiteY57" fmla="*/ 2649476 h 3504891"/>
                    <a:gd name="connsiteX58" fmla="*/ 2447950 w 4241103"/>
                    <a:gd name="connsiteY58" fmla="*/ 2649805 h 3504891"/>
                    <a:gd name="connsiteX59" fmla="*/ 3311104 w 4241103"/>
                    <a:gd name="connsiteY59" fmla="*/ 3503904 h 3504891"/>
                    <a:gd name="connsiteX60" fmla="*/ 3311515 w 4241103"/>
                    <a:gd name="connsiteY60" fmla="*/ 3503904 h 3504891"/>
                    <a:gd name="connsiteX61" fmla="*/ 3311927 w 4241103"/>
                    <a:gd name="connsiteY61" fmla="*/ 3503904 h 3504891"/>
                    <a:gd name="connsiteX62" fmla="*/ 3314150 w 4241103"/>
                    <a:gd name="connsiteY62" fmla="*/ 3503904 h 3504891"/>
                    <a:gd name="connsiteX63" fmla="*/ 3314643 w 4241103"/>
                    <a:gd name="connsiteY63" fmla="*/ 3503904 h 3504891"/>
                    <a:gd name="connsiteX64" fmla="*/ 3315137 w 4241103"/>
                    <a:gd name="connsiteY64" fmla="*/ 3503904 h 3504891"/>
                    <a:gd name="connsiteX65" fmla="*/ 3965570 w 4241103"/>
                    <a:gd name="connsiteY65" fmla="*/ 3256442 h 3504891"/>
                    <a:gd name="connsiteX66" fmla="*/ 4238634 w 4241103"/>
                    <a:gd name="connsiteY66" fmla="*/ 2611937 h 3504891"/>
                    <a:gd name="connsiteX67" fmla="*/ 4238634 w 4241103"/>
                    <a:gd name="connsiteY67" fmla="*/ 2611278 h 3504891"/>
                    <a:gd name="connsiteX68" fmla="*/ 4238634 w 4241103"/>
                    <a:gd name="connsiteY68" fmla="*/ 2610620 h 3504891"/>
                    <a:gd name="connsiteX69" fmla="*/ 4239952 w 4241103"/>
                    <a:gd name="connsiteY69" fmla="*/ 2329158 h 3504891"/>
                    <a:gd name="connsiteX70" fmla="*/ 4239952 w 4241103"/>
                    <a:gd name="connsiteY70" fmla="*/ 2328335 h 3504891"/>
                    <a:gd name="connsiteX71" fmla="*/ 4239952 w 4241103"/>
                    <a:gd name="connsiteY71" fmla="*/ 2327512 h 3504891"/>
                    <a:gd name="connsiteX72" fmla="*/ 4239952 w 4241103"/>
                    <a:gd name="connsiteY72" fmla="*/ 2326441 h 3504891"/>
                    <a:gd name="connsiteX73" fmla="*/ 3820928 w 4241103"/>
                    <a:gd name="connsiteY73" fmla="*/ 1607352 h 3504891"/>
                    <a:gd name="connsiteX74" fmla="*/ 3552968 w 4241103"/>
                    <a:gd name="connsiteY74" fmla="*/ 1164785 h 3504891"/>
                    <a:gd name="connsiteX75" fmla="*/ 3554121 w 4241103"/>
                    <a:gd name="connsiteY75" fmla="*/ 499205 h 3504891"/>
                    <a:gd name="connsiteX76" fmla="*/ 3695633 w 4241103"/>
                    <a:gd name="connsiteY76" fmla="*/ 369218 h 3504891"/>
                    <a:gd name="connsiteX77" fmla="*/ 3844802 w 4241103"/>
                    <a:gd name="connsiteY77" fmla="*/ 511389 h 3504891"/>
                    <a:gd name="connsiteX78" fmla="*/ 3844802 w 4241103"/>
                    <a:gd name="connsiteY78" fmla="*/ 989190 h 3504891"/>
                    <a:gd name="connsiteX79" fmla="*/ 3844802 w 4241103"/>
                    <a:gd name="connsiteY79" fmla="*/ 1022119 h 3504891"/>
                    <a:gd name="connsiteX80" fmla="*/ 3877731 w 4241103"/>
                    <a:gd name="connsiteY80" fmla="*/ 1022119 h 3504891"/>
                    <a:gd name="connsiteX81" fmla="*/ 4208257 w 4241103"/>
                    <a:gd name="connsiteY81" fmla="*/ 1021872 h 3504891"/>
                    <a:gd name="connsiteX82" fmla="*/ 4241104 w 4241103"/>
                    <a:gd name="connsiteY82" fmla="*/ 1021872 h 3504891"/>
                    <a:gd name="connsiteX83" fmla="*/ 4241104 w 4241103"/>
                    <a:gd name="connsiteY83" fmla="*/ 508425 h 3504891"/>
                    <a:gd name="connsiteX84" fmla="*/ 4241104 w 4241103"/>
                    <a:gd name="connsiteY84" fmla="*/ 506532 h 3504891"/>
                    <a:gd name="connsiteX85" fmla="*/ 4240939 w 4241103"/>
                    <a:gd name="connsiteY85" fmla="*/ 504639 h 3504891"/>
                    <a:gd name="connsiteX86" fmla="*/ 4075224 w 4241103"/>
                    <a:gd name="connsiteY86" fmla="*/ 148510 h 350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41103" h="3504891">
                      <a:moveTo>
                        <a:pt x="4075141" y="148510"/>
                      </a:moveTo>
                      <a:cubicBezTo>
                        <a:pt x="3980305" y="58449"/>
                        <a:pt x="3854022" y="7162"/>
                        <a:pt x="3709793" y="165"/>
                      </a:cubicBezTo>
                      <a:lnTo>
                        <a:pt x="3708558" y="165"/>
                      </a:lnTo>
                      <a:cubicBezTo>
                        <a:pt x="3708558" y="165"/>
                        <a:pt x="3707570" y="82"/>
                        <a:pt x="3707570" y="82"/>
                      </a:cubicBezTo>
                      <a:lnTo>
                        <a:pt x="3706582" y="82"/>
                      </a:lnTo>
                      <a:cubicBezTo>
                        <a:pt x="3706582" y="82"/>
                        <a:pt x="3705265" y="82"/>
                        <a:pt x="3705265" y="82"/>
                      </a:cubicBezTo>
                      <a:cubicBezTo>
                        <a:pt x="3553215" y="2223"/>
                        <a:pt x="3419193" y="54909"/>
                        <a:pt x="3317607" y="152462"/>
                      </a:cubicBezTo>
                      <a:cubicBezTo>
                        <a:pt x="3221536" y="244746"/>
                        <a:pt x="3164981" y="369053"/>
                        <a:pt x="3158395" y="502416"/>
                      </a:cubicBezTo>
                      <a:lnTo>
                        <a:pt x="3158395" y="503568"/>
                      </a:lnTo>
                      <a:cubicBezTo>
                        <a:pt x="3158395" y="503568"/>
                        <a:pt x="3158313" y="504392"/>
                        <a:pt x="3158313" y="504392"/>
                      </a:cubicBezTo>
                      <a:lnTo>
                        <a:pt x="3158313" y="505215"/>
                      </a:lnTo>
                      <a:cubicBezTo>
                        <a:pt x="3158313" y="505215"/>
                        <a:pt x="3159794" y="1230231"/>
                        <a:pt x="3159794" y="1230231"/>
                      </a:cubicBezTo>
                      <a:lnTo>
                        <a:pt x="3159794" y="1230808"/>
                      </a:lnTo>
                      <a:cubicBezTo>
                        <a:pt x="3159794" y="1230808"/>
                        <a:pt x="3159794" y="1231384"/>
                        <a:pt x="3159794" y="1231384"/>
                      </a:cubicBezTo>
                      <a:lnTo>
                        <a:pt x="3159794" y="1234101"/>
                      </a:lnTo>
                      <a:cubicBezTo>
                        <a:pt x="3159794" y="1234101"/>
                        <a:pt x="3159877" y="1234595"/>
                        <a:pt x="3159877" y="1234595"/>
                      </a:cubicBezTo>
                      <a:lnTo>
                        <a:pt x="3159877" y="1235088"/>
                      </a:lnTo>
                      <a:cubicBezTo>
                        <a:pt x="3176588" y="1480575"/>
                        <a:pt x="3305341" y="1692309"/>
                        <a:pt x="3553462" y="1882392"/>
                      </a:cubicBezTo>
                      <a:lnTo>
                        <a:pt x="3553791" y="1882639"/>
                      </a:lnTo>
                      <a:lnTo>
                        <a:pt x="3554121" y="1882886"/>
                      </a:lnTo>
                      <a:lnTo>
                        <a:pt x="3555767" y="1884039"/>
                      </a:lnTo>
                      <a:lnTo>
                        <a:pt x="3556096" y="1884286"/>
                      </a:lnTo>
                      <a:lnTo>
                        <a:pt x="3556425" y="1884533"/>
                      </a:lnTo>
                      <a:cubicBezTo>
                        <a:pt x="3806440" y="2057575"/>
                        <a:pt x="3842003" y="2203698"/>
                        <a:pt x="3843732" y="2323807"/>
                      </a:cubicBezTo>
                      <a:lnTo>
                        <a:pt x="3843732" y="2626343"/>
                      </a:lnTo>
                      <a:cubicBezTo>
                        <a:pt x="3820023" y="2934066"/>
                        <a:pt x="3616768" y="3128924"/>
                        <a:pt x="3312997" y="3135263"/>
                      </a:cubicBezTo>
                      <a:cubicBezTo>
                        <a:pt x="3095253" y="3123984"/>
                        <a:pt x="2846556" y="2969876"/>
                        <a:pt x="2813051" y="2657708"/>
                      </a:cubicBezTo>
                      <a:lnTo>
                        <a:pt x="2812804" y="2475528"/>
                      </a:lnTo>
                      <a:lnTo>
                        <a:pt x="2808029" y="1330665"/>
                      </a:lnTo>
                      <a:lnTo>
                        <a:pt x="2808029" y="1330007"/>
                      </a:lnTo>
                      <a:cubicBezTo>
                        <a:pt x="2808029" y="1330007"/>
                        <a:pt x="2808029" y="1329348"/>
                        <a:pt x="2808029" y="1329348"/>
                      </a:cubicBezTo>
                      <a:lnTo>
                        <a:pt x="2807865" y="1326055"/>
                      </a:lnTo>
                      <a:lnTo>
                        <a:pt x="2807865" y="1325397"/>
                      </a:lnTo>
                      <a:cubicBezTo>
                        <a:pt x="2807865" y="1325397"/>
                        <a:pt x="2807782" y="1324738"/>
                        <a:pt x="2807782" y="1324738"/>
                      </a:cubicBezTo>
                      <a:cubicBezTo>
                        <a:pt x="2776253" y="952886"/>
                        <a:pt x="2631035" y="631086"/>
                        <a:pt x="2388019" y="393914"/>
                      </a:cubicBezTo>
                      <a:cubicBezTo>
                        <a:pt x="2133230" y="145382"/>
                        <a:pt x="1787309" y="9220"/>
                        <a:pt x="1387468" y="0"/>
                      </a:cubicBezTo>
                      <a:lnTo>
                        <a:pt x="1385904" y="0"/>
                      </a:lnTo>
                      <a:cubicBezTo>
                        <a:pt x="1385904" y="0"/>
                        <a:pt x="1384751" y="0"/>
                        <a:pt x="1384751" y="0"/>
                      </a:cubicBezTo>
                      <a:lnTo>
                        <a:pt x="1383599" y="0"/>
                      </a:lnTo>
                      <a:cubicBezTo>
                        <a:pt x="1383599" y="0"/>
                        <a:pt x="1382117" y="165"/>
                        <a:pt x="1382117" y="165"/>
                      </a:cubicBezTo>
                      <a:cubicBezTo>
                        <a:pt x="973467" y="20663"/>
                        <a:pt x="625735" y="176006"/>
                        <a:pt x="376462" y="449482"/>
                      </a:cubicBezTo>
                      <a:cubicBezTo>
                        <a:pt x="147605" y="700567"/>
                        <a:pt x="14406" y="1042618"/>
                        <a:pt x="1235" y="1412741"/>
                      </a:cubicBezTo>
                      <a:lnTo>
                        <a:pt x="1235" y="1413317"/>
                      </a:lnTo>
                      <a:cubicBezTo>
                        <a:pt x="1235" y="1413317"/>
                        <a:pt x="1235" y="1413894"/>
                        <a:pt x="1235" y="1413894"/>
                      </a:cubicBezTo>
                      <a:lnTo>
                        <a:pt x="0" y="3471963"/>
                      </a:lnTo>
                      <a:lnTo>
                        <a:pt x="0" y="3504892"/>
                      </a:lnTo>
                      <a:cubicBezTo>
                        <a:pt x="0" y="3504892"/>
                        <a:pt x="32929" y="3504892"/>
                        <a:pt x="32929" y="3504892"/>
                      </a:cubicBezTo>
                      <a:lnTo>
                        <a:pt x="336947" y="3504892"/>
                      </a:lnTo>
                      <a:cubicBezTo>
                        <a:pt x="336947" y="3504892"/>
                        <a:pt x="369876" y="3504892"/>
                        <a:pt x="369876" y="3504892"/>
                      </a:cubicBezTo>
                      <a:lnTo>
                        <a:pt x="369876" y="3471963"/>
                      </a:lnTo>
                      <a:cubicBezTo>
                        <a:pt x="369876" y="3471963"/>
                        <a:pt x="370288" y="1392654"/>
                        <a:pt x="370288" y="1392654"/>
                      </a:cubicBezTo>
                      <a:cubicBezTo>
                        <a:pt x="420505" y="709458"/>
                        <a:pt x="942843" y="387493"/>
                        <a:pt x="1407472" y="377203"/>
                      </a:cubicBezTo>
                      <a:cubicBezTo>
                        <a:pt x="1987518" y="393750"/>
                        <a:pt x="2412798" y="812526"/>
                        <a:pt x="2441940" y="1395865"/>
                      </a:cubicBezTo>
                      <a:lnTo>
                        <a:pt x="2447950" y="2646759"/>
                      </a:lnTo>
                      <a:lnTo>
                        <a:pt x="2447950" y="2647088"/>
                      </a:lnTo>
                      <a:cubicBezTo>
                        <a:pt x="2447950" y="2647088"/>
                        <a:pt x="2447950" y="2647418"/>
                        <a:pt x="2447950" y="2647418"/>
                      </a:cubicBezTo>
                      <a:lnTo>
                        <a:pt x="2447950" y="2649147"/>
                      </a:lnTo>
                      <a:cubicBezTo>
                        <a:pt x="2447950" y="2649147"/>
                        <a:pt x="2447950" y="2649476"/>
                        <a:pt x="2447950" y="2649476"/>
                      </a:cubicBezTo>
                      <a:lnTo>
                        <a:pt x="2447950" y="2649805"/>
                      </a:lnTo>
                      <a:cubicBezTo>
                        <a:pt x="2466308" y="3043143"/>
                        <a:pt x="2775018" y="3476161"/>
                        <a:pt x="3311104" y="3503904"/>
                      </a:cubicBezTo>
                      <a:lnTo>
                        <a:pt x="3311515" y="3503904"/>
                      </a:lnTo>
                      <a:cubicBezTo>
                        <a:pt x="3311515" y="3503904"/>
                        <a:pt x="3311927" y="3503904"/>
                        <a:pt x="3311927" y="3503904"/>
                      </a:cubicBezTo>
                      <a:lnTo>
                        <a:pt x="3314150" y="3503904"/>
                      </a:lnTo>
                      <a:cubicBezTo>
                        <a:pt x="3314150" y="3503904"/>
                        <a:pt x="3314643" y="3503904"/>
                        <a:pt x="3314643" y="3503904"/>
                      </a:cubicBezTo>
                      <a:lnTo>
                        <a:pt x="3315137" y="3503904"/>
                      </a:lnTo>
                      <a:cubicBezTo>
                        <a:pt x="3573713" y="3503245"/>
                        <a:pt x="3798619" y="3417712"/>
                        <a:pt x="3965570" y="3256442"/>
                      </a:cubicBezTo>
                      <a:cubicBezTo>
                        <a:pt x="4132356" y="3095254"/>
                        <a:pt x="4226780" y="2872406"/>
                        <a:pt x="4238634" y="2611937"/>
                      </a:cubicBezTo>
                      <a:lnTo>
                        <a:pt x="4238634" y="2611278"/>
                      </a:lnTo>
                      <a:cubicBezTo>
                        <a:pt x="4238634" y="2611278"/>
                        <a:pt x="4238634" y="2610620"/>
                        <a:pt x="4238634" y="2610620"/>
                      </a:cubicBezTo>
                      <a:lnTo>
                        <a:pt x="4239952" y="2329158"/>
                      </a:lnTo>
                      <a:lnTo>
                        <a:pt x="4239952" y="2328335"/>
                      </a:lnTo>
                      <a:cubicBezTo>
                        <a:pt x="4239952" y="2328335"/>
                        <a:pt x="4239952" y="2327512"/>
                        <a:pt x="4239952" y="2327512"/>
                      </a:cubicBezTo>
                      <a:lnTo>
                        <a:pt x="4239952" y="2326441"/>
                      </a:lnTo>
                      <a:cubicBezTo>
                        <a:pt x="4225545" y="2020365"/>
                        <a:pt x="4084526" y="1778501"/>
                        <a:pt x="3820928" y="1607352"/>
                      </a:cubicBezTo>
                      <a:cubicBezTo>
                        <a:pt x="3639242" y="1470943"/>
                        <a:pt x="3554038" y="1330254"/>
                        <a:pt x="3552968" y="1164785"/>
                      </a:cubicBezTo>
                      <a:lnTo>
                        <a:pt x="3554121" y="499205"/>
                      </a:lnTo>
                      <a:cubicBezTo>
                        <a:pt x="3567127" y="421493"/>
                        <a:pt x="3618497" y="374239"/>
                        <a:pt x="3695633" y="369218"/>
                      </a:cubicBezTo>
                      <a:cubicBezTo>
                        <a:pt x="3782237" y="372922"/>
                        <a:pt x="3835170" y="423304"/>
                        <a:pt x="3844802" y="511389"/>
                      </a:cubicBezTo>
                      <a:lnTo>
                        <a:pt x="3844802" y="989190"/>
                      </a:lnTo>
                      <a:cubicBezTo>
                        <a:pt x="3844802" y="989190"/>
                        <a:pt x="3844802" y="1022119"/>
                        <a:pt x="3844802" y="1022119"/>
                      </a:cubicBezTo>
                      <a:lnTo>
                        <a:pt x="3877731" y="1022119"/>
                      </a:lnTo>
                      <a:cubicBezTo>
                        <a:pt x="3877731" y="1022119"/>
                        <a:pt x="4208257" y="1021872"/>
                        <a:pt x="4208257" y="1021872"/>
                      </a:cubicBezTo>
                      <a:lnTo>
                        <a:pt x="4241104" y="1021872"/>
                      </a:lnTo>
                      <a:lnTo>
                        <a:pt x="4241104" y="508425"/>
                      </a:lnTo>
                      <a:cubicBezTo>
                        <a:pt x="4241104" y="508425"/>
                        <a:pt x="4241104" y="506532"/>
                        <a:pt x="4241104" y="506532"/>
                      </a:cubicBezTo>
                      <a:lnTo>
                        <a:pt x="4240939" y="504639"/>
                      </a:lnTo>
                      <a:cubicBezTo>
                        <a:pt x="4227438" y="361726"/>
                        <a:pt x="4170141" y="238571"/>
                        <a:pt x="4075224" y="148510"/>
                      </a:cubicBezTo>
                      <a:close/>
                    </a:path>
                  </a:pathLst>
                </a:custGeom>
                <a:solidFill>
                  <a:srgbClr val="0066A3"/>
                </a:solidFill>
                <a:ln w="8232" cap="flat">
                  <a:noFill/>
                  <a:prstDash val="solid"/>
                  <a:miter/>
                </a:ln>
              </p:spPr>
              <p:txBody>
                <a:bodyPr rtlCol="0" anchor="ctr"/>
                <a:lstStyle/>
                <a:p>
                  <a:endParaRPr lang="en-US"/>
                </a:p>
              </p:txBody>
            </p:sp>
            <p:sp>
              <p:nvSpPr>
                <p:cNvPr id="150" name="Forma Livre: Forma 149">
                  <a:extLst>
                    <a:ext uri="{FF2B5EF4-FFF2-40B4-BE49-F238E27FC236}">
                      <a16:creationId xmlns:a16="http://schemas.microsoft.com/office/drawing/2014/main" id="{60E61C5E-D1B8-E813-AC7F-11B0ED993F2F}"/>
                    </a:ext>
                  </a:extLst>
                </p:cNvPr>
                <p:cNvSpPr/>
                <p:nvPr/>
              </p:nvSpPr>
              <p:spPr>
                <a:xfrm>
                  <a:off x="7996750" y="1084283"/>
                  <a:ext cx="2813544" cy="3504973"/>
                </a:xfrm>
                <a:custGeom>
                  <a:avLst/>
                  <a:gdLst>
                    <a:gd name="connsiteX0" fmla="*/ 2813215 w 2813544"/>
                    <a:gd name="connsiteY0" fmla="*/ 1364171 h 3504973"/>
                    <a:gd name="connsiteX1" fmla="*/ 2813215 w 2813544"/>
                    <a:gd name="connsiteY1" fmla="*/ 1363594 h 3504973"/>
                    <a:gd name="connsiteX2" fmla="*/ 2813215 w 2813544"/>
                    <a:gd name="connsiteY2" fmla="*/ 1363018 h 3504973"/>
                    <a:gd name="connsiteX3" fmla="*/ 2350973 w 2813544"/>
                    <a:gd name="connsiteY3" fmla="*/ 362879 h 3504973"/>
                    <a:gd name="connsiteX4" fmla="*/ 1390432 w 2813544"/>
                    <a:gd name="connsiteY4" fmla="*/ 0 h 3504973"/>
                    <a:gd name="connsiteX5" fmla="*/ 1389197 w 2813544"/>
                    <a:gd name="connsiteY5" fmla="*/ 0 h 3504973"/>
                    <a:gd name="connsiteX6" fmla="*/ 1388044 w 2813544"/>
                    <a:gd name="connsiteY6" fmla="*/ 0 h 3504973"/>
                    <a:gd name="connsiteX7" fmla="*/ 1386891 w 2813544"/>
                    <a:gd name="connsiteY7" fmla="*/ 0 h 3504973"/>
                    <a:gd name="connsiteX8" fmla="*/ 1385491 w 2813544"/>
                    <a:gd name="connsiteY8" fmla="*/ 165 h 3504973"/>
                    <a:gd name="connsiteX9" fmla="*/ 421987 w 2813544"/>
                    <a:gd name="connsiteY9" fmla="*/ 384530 h 3504973"/>
                    <a:gd name="connsiteX10" fmla="*/ 1153 w 2813544"/>
                    <a:gd name="connsiteY10" fmla="*/ 1432992 h 3504973"/>
                    <a:gd name="connsiteX11" fmla="*/ 1153 w 2813544"/>
                    <a:gd name="connsiteY11" fmla="*/ 1433404 h 3504973"/>
                    <a:gd name="connsiteX12" fmla="*/ 1153 w 2813544"/>
                    <a:gd name="connsiteY12" fmla="*/ 1433816 h 3504973"/>
                    <a:gd name="connsiteX13" fmla="*/ 0 w 2813544"/>
                    <a:gd name="connsiteY13" fmla="*/ 3472045 h 3504973"/>
                    <a:gd name="connsiteX14" fmla="*/ 0 w 2813544"/>
                    <a:gd name="connsiteY14" fmla="*/ 3504974 h 3504973"/>
                    <a:gd name="connsiteX15" fmla="*/ 32929 w 2813544"/>
                    <a:gd name="connsiteY15" fmla="*/ 3504974 h 3504973"/>
                    <a:gd name="connsiteX16" fmla="*/ 336947 w 2813544"/>
                    <a:gd name="connsiteY16" fmla="*/ 3504974 h 3504973"/>
                    <a:gd name="connsiteX17" fmla="*/ 369876 w 2813544"/>
                    <a:gd name="connsiteY17" fmla="*/ 3504974 h 3504973"/>
                    <a:gd name="connsiteX18" fmla="*/ 369876 w 2813544"/>
                    <a:gd name="connsiteY18" fmla="*/ 3472045 h 3504973"/>
                    <a:gd name="connsiteX19" fmla="*/ 370288 w 2813544"/>
                    <a:gd name="connsiteY19" fmla="*/ 1393477 h 3504973"/>
                    <a:gd name="connsiteX20" fmla="*/ 1406072 w 2813544"/>
                    <a:gd name="connsiteY20" fmla="*/ 377368 h 3504973"/>
                    <a:gd name="connsiteX21" fmla="*/ 2446221 w 2813544"/>
                    <a:gd name="connsiteY21" fmla="*/ 1430523 h 3504973"/>
                    <a:gd name="connsiteX22" fmla="*/ 2447044 w 2813544"/>
                    <a:gd name="connsiteY22" fmla="*/ 3472045 h 3504973"/>
                    <a:gd name="connsiteX23" fmla="*/ 2447044 w 2813544"/>
                    <a:gd name="connsiteY23" fmla="*/ 3504892 h 3504973"/>
                    <a:gd name="connsiteX24" fmla="*/ 2479973 w 2813544"/>
                    <a:gd name="connsiteY24" fmla="*/ 3504892 h 3504973"/>
                    <a:gd name="connsiteX25" fmla="*/ 2780451 w 2813544"/>
                    <a:gd name="connsiteY25" fmla="*/ 3504892 h 3504973"/>
                    <a:gd name="connsiteX26" fmla="*/ 2813380 w 2813544"/>
                    <a:gd name="connsiteY26" fmla="*/ 3504892 h 3504973"/>
                    <a:gd name="connsiteX27" fmla="*/ 2813380 w 2813544"/>
                    <a:gd name="connsiteY27" fmla="*/ 3471963 h 3504973"/>
                    <a:gd name="connsiteX28" fmla="*/ 2813545 w 2813544"/>
                    <a:gd name="connsiteY28" fmla="*/ 1368534 h 3504973"/>
                    <a:gd name="connsiteX29" fmla="*/ 2813545 w 2813544"/>
                    <a:gd name="connsiteY29" fmla="*/ 1367299 h 3504973"/>
                    <a:gd name="connsiteX30" fmla="*/ 2813380 w 2813544"/>
                    <a:gd name="connsiteY30" fmla="*/ 1364253 h 350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3544" h="3504973">
                      <a:moveTo>
                        <a:pt x="2813215" y="1364171"/>
                      </a:moveTo>
                      <a:lnTo>
                        <a:pt x="2813215" y="1363594"/>
                      </a:lnTo>
                      <a:cubicBezTo>
                        <a:pt x="2813215" y="1363594"/>
                        <a:pt x="2813215" y="1363018"/>
                        <a:pt x="2813215" y="1363018"/>
                      </a:cubicBezTo>
                      <a:cubicBezTo>
                        <a:pt x="2782592" y="954532"/>
                        <a:pt x="2622803" y="608695"/>
                        <a:pt x="2350973" y="362879"/>
                      </a:cubicBezTo>
                      <a:cubicBezTo>
                        <a:pt x="2098160" y="134186"/>
                        <a:pt x="1757014" y="5269"/>
                        <a:pt x="1390432" y="0"/>
                      </a:cubicBezTo>
                      <a:lnTo>
                        <a:pt x="1389197" y="0"/>
                      </a:lnTo>
                      <a:cubicBezTo>
                        <a:pt x="1389197" y="0"/>
                        <a:pt x="1388044" y="0"/>
                        <a:pt x="1388044" y="0"/>
                      </a:cubicBezTo>
                      <a:lnTo>
                        <a:pt x="1386891" y="0"/>
                      </a:lnTo>
                      <a:cubicBezTo>
                        <a:pt x="1386891" y="0"/>
                        <a:pt x="1385491" y="165"/>
                        <a:pt x="1385491" y="165"/>
                      </a:cubicBezTo>
                      <a:cubicBezTo>
                        <a:pt x="997834" y="20416"/>
                        <a:pt x="664591" y="153367"/>
                        <a:pt x="421987" y="384530"/>
                      </a:cubicBezTo>
                      <a:cubicBezTo>
                        <a:pt x="157566" y="636437"/>
                        <a:pt x="12101" y="998987"/>
                        <a:pt x="1153" y="1432992"/>
                      </a:cubicBezTo>
                      <a:lnTo>
                        <a:pt x="1153" y="1433404"/>
                      </a:lnTo>
                      <a:cubicBezTo>
                        <a:pt x="1153" y="1433404"/>
                        <a:pt x="1153" y="1433816"/>
                        <a:pt x="1153" y="1433816"/>
                      </a:cubicBezTo>
                      <a:lnTo>
                        <a:pt x="0" y="3472045"/>
                      </a:lnTo>
                      <a:lnTo>
                        <a:pt x="0" y="3504974"/>
                      </a:lnTo>
                      <a:cubicBezTo>
                        <a:pt x="0" y="3504974"/>
                        <a:pt x="32929" y="3504974"/>
                        <a:pt x="32929" y="3504974"/>
                      </a:cubicBezTo>
                      <a:lnTo>
                        <a:pt x="336947" y="3504974"/>
                      </a:lnTo>
                      <a:cubicBezTo>
                        <a:pt x="336947" y="3504974"/>
                        <a:pt x="369876" y="3504974"/>
                        <a:pt x="369876" y="3504974"/>
                      </a:cubicBezTo>
                      <a:lnTo>
                        <a:pt x="369876" y="3472045"/>
                      </a:lnTo>
                      <a:cubicBezTo>
                        <a:pt x="369876" y="3472045"/>
                        <a:pt x="370288" y="1393477"/>
                        <a:pt x="370288" y="1393477"/>
                      </a:cubicBezTo>
                      <a:cubicBezTo>
                        <a:pt x="427255" y="788981"/>
                        <a:pt x="833683" y="390210"/>
                        <a:pt x="1406072" y="377368"/>
                      </a:cubicBezTo>
                      <a:cubicBezTo>
                        <a:pt x="1997973" y="383377"/>
                        <a:pt x="2406212" y="796720"/>
                        <a:pt x="2446221" y="1430523"/>
                      </a:cubicBezTo>
                      <a:lnTo>
                        <a:pt x="2447044" y="3472045"/>
                      </a:lnTo>
                      <a:lnTo>
                        <a:pt x="2447044" y="3504892"/>
                      </a:lnTo>
                      <a:cubicBezTo>
                        <a:pt x="2447044" y="3504892"/>
                        <a:pt x="2479973" y="3504892"/>
                        <a:pt x="2479973" y="3504892"/>
                      </a:cubicBezTo>
                      <a:lnTo>
                        <a:pt x="2780451" y="3504892"/>
                      </a:lnTo>
                      <a:cubicBezTo>
                        <a:pt x="2780451" y="3504892"/>
                        <a:pt x="2813380" y="3504892"/>
                        <a:pt x="2813380" y="3504892"/>
                      </a:cubicBezTo>
                      <a:lnTo>
                        <a:pt x="2813380" y="3471963"/>
                      </a:lnTo>
                      <a:cubicBezTo>
                        <a:pt x="2813380" y="3471963"/>
                        <a:pt x="2813545" y="1368534"/>
                        <a:pt x="2813545" y="1368534"/>
                      </a:cubicBezTo>
                      <a:lnTo>
                        <a:pt x="2813545" y="1367299"/>
                      </a:lnTo>
                      <a:cubicBezTo>
                        <a:pt x="2813545" y="1367299"/>
                        <a:pt x="2813380" y="1364253"/>
                        <a:pt x="2813380" y="1364253"/>
                      </a:cubicBezTo>
                      <a:close/>
                    </a:path>
                  </a:pathLst>
                </a:custGeom>
                <a:solidFill>
                  <a:srgbClr val="0066A3"/>
                </a:solidFill>
                <a:ln w="8232" cap="flat">
                  <a:noFill/>
                  <a:prstDash val="solid"/>
                  <a:miter/>
                </a:ln>
              </p:spPr>
              <p:txBody>
                <a:bodyPr rtlCol="0" anchor="ctr"/>
                <a:lstStyle/>
                <a:p>
                  <a:endParaRPr lang="en-US"/>
                </a:p>
              </p:txBody>
            </p:sp>
            <p:sp>
              <p:nvSpPr>
                <p:cNvPr id="151" name="Forma Livre: Forma 150">
                  <a:extLst>
                    <a:ext uri="{FF2B5EF4-FFF2-40B4-BE49-F238E27FC236}">
                      <a16:creationId xmlns:a16="http://schemas.microsoft.com/office/drawing/2014/main" id="{3BB9A741-3D97-EEA8-353A-132C91114214}"/>
                    </a:ext>
                  </a:extLst>
                </p:cNvPr>
                <p:cNvSpPr/>
                <p:nvPr/>
              </p:nvSpPr>
              <p:spPr>
                <a:xfrm>
                  <a:off x="5237456" y="1082307"/>
                  <a:ext cx="1081473" cy="3506949"/>
                </a:xfrm>
                <a:custGeom>
                  <a:avLst/>
                  <a:gdLst>
                    <a:gd name="connsiteX0" fmla="*/ 1080815 w 1081473"/>
                    <a:gd name="connsiteY0" fmla="*/ 520856 h 3506949"/>
                    <a:gd name="connsiteX1" fmla="*/ 1080815 w 1081473"/>
                    <a:gd name="connsiteY1" fmla="*/ 520198 h 3506949"/>
                    <a:gd name="connsiteX2" fmla="*/ 1080651 w 1081473"/>
                    <a:gd name="connsiteY2" fmla="*/ 517069 h 3506949"/>
                    <a:gd name="connsiteX3" fmla="*/ 1080651 w 1081473"/>
                    <a:gd name="connsiteY3" fmla="*/ 516411 h 3506949"/>
                    <a:gd name="connsiteX4" fmla="*/ 1080651 w 1081473"/>
                    <a:gd name="connsiteY4" fmla="*/ 515752 h 3506949"/>
                    <a:gd name="connsiteX5" fmla="*/ 915841 w 1081473"/>
                    <a:gd name="connsiteY5" fmla="*/ 142583 h 3506949"/>
                    <a:gd name="connsiteX6" fmla="*/ 556913 w 1081473"/>
                    <a:gd name="connsiteY6" fmla="*/ 82 h 3506949"/>
                    <a:gd name="connsiteX7" fmla="*/ 555679 w 1081473"/>
                    <a:gd name="connsiteY7" fmla="*/ 82 h 3506949"/>
                    <a:gd name="connsiteX8" fmla="*/ 554691 w 1081473"/>
                    <a:gd name="connsiteY8" fmla="*/ 0 h 3506949"/>
                    <a:gd name="connsiteX9" fmla="*/ 553702 w 1081473"/>
                    <a:gd name="connsiteY9" fmla="*/ 0 h 3506949"/>
                    <a:gd name="connsiteX10" fmla="*/ 552386 w 1081473"/>
                    <a:gd name="connsiteY10" fmla="*/ 0 h 3506949"/>
                    <a:gd name="connsiteX11" fmla="*/ 158307 w 1081473"/>
                    <a:gd name="connsiteY11" fmla="*/ 156743 h 3506949"/>
                    <a:gd name="connsiteX12" fmla="*/ 82 w 1081473"/>
                    <a:gd name="connsiteY12" fmla="*/ 535427 h 3506949"/>
                    <a:gd name="connsiteX13" fmla="*/ 82 w 1081473"/>
                    <a:gd name="connsiteY13" fmla="*/ 536580 h 3506949"/>
                    <a:gd name="connsiteX14" fmla="*/ 82 w 1081473"/>
                    <a:gd name="connsiteY14" fmla="*/ 537732 h 3506949"/>
                    <a:gd name="connsiteX15" fmla="*/ 82 w 1081473"/>
                    <a:gd name="connsiteY15" fmla="*/ 3474021 h 3506949"/>
                    <a:gd name="connsiteX16" fmla="*/ 0 w 1081473"/>
                    <a:gd name="connsiteY16" fmla="*/ 3506950 h 3506949"/>
                    <a:gd name="connsiteX17" fmla="*/ 394573 w 1081473"/>
                    <a:gd name="connsiteY17" fmla="*/ 3506950 h 3506949"/>
                    <a:gd name="connsiteX18" fmla="*/ 394573 w 1081473"/>
                    <a:gd name="connsiteY18" fmla="*/ 2928550 h 3506949"/>
                    <a:gd name="connsiteX19" fmla="*/ 550410 w 1081473"/>
                    <a:gd name="connsiteY19" fmla="*/ 2949872 h 3506949"/>
                    <a:gd name="connsiteX20" fmla="*/ 816066 w 1081473"/>
                    <a:gd name="connsiteY20" fmla="*/ 2879074 h 3506949"/>
                    <a:gd name="connsiteX21" fmla="*/ 1081227 w 1081473"/>
                    <a:gd name="connsiteY21" fmla="*/ 2431485 h 3506949"/>
                    <a:gd name="connsiteX22" fmla="*/ 1081392 w 1081473"/>
                    <a:gd name="connsiteY22" fmla="*/ 2429921 h 3506949"/>
                    <a:gd name="connsiteX23" fmla="*/ 1081392 w 1081473"/>
                    <a:gd name="connsiteY23" fmla="*/ 2428604 h 3506949"/>
                    <a:gd name="connsiteX24" fmla="*/ 1081474 w 1081473"/>
                    <a:gd name="connsiteY24" fmla="*/ 2427287 h 3506949"/>
                    <a:gd name="connsiteX25" fmla="*/ 1081063 w 1081473"/>
                    <a:gd name="connsiteY25" fmla="*/ 521515 h 3506949"/>
                    <a:gd name="connsiteX26" fmla="*/ 1081063 w 1081473"/>
                    <a:gd name="connsiteY26" fmla="*/ 520856 h 3506949"/>
                    <a:gd name="connsiteX27" fmla="*/ 686572 w 1081473"/>
                    <a:gd name="connsiteY27" fmla="*/ 528183 h 3506949"/>
                    <a:gd name="connsiteX28" fmla="*/ 686572 w 1081473"/>
                    <a:gd name="connsiteY28" fmla="*/ 2423747 h 3506949"/>
                    <a:gd name="connsiteX29" fmla="*/ 540366 w 1081473"/>
                    <a:gd name="connsiteY29" fmla="*/ 2569870 h 3506949"/>
                    <a:gd name="connsiteX30" fmla="*/ 540366 w 1081473"/>
                    <a:gd name="connsiteY30" fmla="*/ 2569870 h 3506949"/>
                    <a:gd name="connsiteX31" fmla="*/ 394161 w 1081473"/>
                    <a:gd name="connsiteY31" fmla="*/ 2423747 h 3506949"/>
                    <a:gd name="connsiteX32" fmla="*/ 394161 w 1081473"/>
                    <a:gd name="connsiteY32" fmla="*/ 528183 h 3506949"/>
                    <a:gd name="connsiteX33" fmla="*/ 540366 w 1081473"/>
                    <a:gd name="connsiteY33" fmla="*/ 382060 h 3506949"/>
                    <a:gd name="connsiteX34" fmla="*/ 686572 w 1081473"/>
                    <a:gd name="connsiteY34" fmla="*/ 52818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81473" h="3506949">
                      <a:moveTo>
                        <a:pt x="1080815" y="520856"/>
                      </a:moveTo>
                      <a:lnTo>
                        <a:pt x="1080815" y="520198"/>
                      </a:lnTo>
                      <a:cubicBezTo>
                        <a:pt x="1080815" y="520198"/>
                        <a:pt x="1080651" y="517069"/>
                        <a:pt x="1080651" y="517069"/>
                      </a:cubicBezTo>
                      <a:lnTo>
                        <a:pt x="1080651" y="516411"/>
                      </a:lnTo>
                      <a:cubicBezTo>
                        <a:pt x="1080651" y="516411"/>
                        <a:pt x="1080651" y="515752"/>
                        <a:pt x="1080651" y="515752"/>
                      </a:cubicBezTo>
                      <a:cubicBezTo>
                        <a:pt x="1068796" y="362138"/>
                        <a:pt x="1011746" y="233056"/>
                        <a:pt x="915841" y="142583"/>
                      </a:cubicBezTo>
                      <a:cubicBezTo>
                        <a:pt x="824380" y="56391"/>
                        <a:pt x="700237" y="7080"/>
                        <a:pt x="556913" y="82"/>
                      </a:cubicBezTo>
                      <a:lnTo>
                        <a:pt x="555679" y="82"/>
                      </a:lnTo>
                      <a:cubicBezTo>
                        <a:pt x="555679" y="82"/>
                        <a:pt x="554691" y="0"/>
                        <a:pt x="554691" y="0"/>
                      </a:cubicBezTo>
                      <a:lnTo>
                        <a:pt x="553702" y="0"/>
                      </a:lnTo>
                      <a:cubicBezTo>
                        <a:pt x="553702" y="0"/>
                        <a:pt x="552386" y="0"/>
                        <a:pt x="552386" y="0"/>
                      </a:cubicBezTo>
                      <a:cubicBezTo>
                        <a:pt x="392926" y="2140"/>
                        <a:pt x="256600" y="56391"/>
                        <a:pt x="158307" y="156743"/>
                      </a:cubicBezTo>
                      <a:cubicBezTo>
                        <a:pt x="65446" y="251578"/>
                        <a:pt x="10702" y="382472"/>
                        <a:pt x="82" y="535427"/>
                      </a:cubicBezTo>
                      <a:lnTo>
                        <a:pt x="82" y="536580"/>
                      </a:lnTo>
                      <a:cubicBezTo>
                        <a:pt x="82" y="536580"/>
                        <a:pt x="82" y="537732"/>
                        <a:pt x="82" y="537732"/>
                      </a:cubicBezTo>
                      <a:lnTo>
                        <a:pt x="82" y="3474021"/>
                      </a:lnTo>
                      <a:cubicBezTo>
                        <a:pt x="82" y="3474021"/>
                        <a:pt x="0" y="3506950"/>
                        <a:pt x="0" y="3506950"/>
                      </a:cubicBezTo>
                      <a:lnTo>
                        <a:pt x="394573" y="3506950"/>
                      </a:lnTo>
                      <a:lnTo>
                        <a:pt x="394573" y="2928550"/>
                      </a:lnTo>
                      <a:cubicBezTo>
                        <a:pt x="446354" y="2942710"/>
                        <a:pt x="498629" y="2949872"/>
                        <a:pt x="550410" y="2949872"/>
                      </a:cubicBezTo>
                      <a:cubicBezTo>
                        <a:pt x="644752" y="2949872"/>
                        <a:pt x="736624" y="2925422"/>
                        <a:pt x="816066" y="2879074"/>
                      </a:cubicBezTo>
                      <a:cubicBezTo>
                        <a:pt x="969350" y="2789672"/>
                        <a:pt x="1066080" y="2626508"/>
                        <a:pt x="1081227" y="2431485"/>
                      </a:cubicBezTo>
                      <a:lnTo>
                        <a:pt x="1081392" y="2429921"/>
                      </a:lnTo>
                      <a:lnTo>
                        <a:pt x="1081392" y="2428604"/>
                      </a:lnTo>
                      <a:cubicBezTo>
                        <a:pt x="1081392" y="2428604"/>
                        <a:pt x="1081474" y="2427287"/>
                        <a:pt x="1081474" y="2427287"/>
                      </a:cubicBezTo>
                      <a:lnTo>
                        <a:pt x="1081063" y="521515"/>
                      </a:lnTo>
                      <a:lnTo>
                        <a:pt x="1081063" y="520856"/>
                      </a:lnTo>
                      <a:close/>
                      <a:moveTo>
                        <a:pt x="686572" y="528183"/>
                      </a:moveTo>
                      <a:lnTo>
                        <a:pt x="686572" y="2423747"/>
                      </a:lnTo>
                      <a:cubicBezTo>
                        <a:pt x="686572" y="2504341"/>
                        <a:pt x="620961" y="2569870"/>
                        <a:pt x="540366" y="2569870"/>
                      </a:cubicBezTo>
                      <a:lnTo>
                        <a:pt x="540366" y="2569870"/>
                      </a:lnTo>
                      <a:cubicBezTo>
                        <a:pt x="459772" y="2569870"/>
                        <a:pt x="394161" y="2504341"/>
                        <a:pt x="394161" y="2423747"/>
                      </a:cubicBezTo>
                      <a:lnTo>
                        <a:pt x="394161" y="528183"/>
                      </a:lnTo>
                      <a:cubicBezTo>
                        <a:pt x="394161" y="447589"/>
                        <a:pt x="459772" y="382060"/>
                        <a:pt x="540366" y="382060"/>
                      </a:cubicBezTo>
                      <a:cubicBezTo>
                        <a:pt x="620961" y="382060"/>
                        <a:pt x="686572" y="447589"/>
                        <a:pt x="686572" y="528183"/>
                      </a:cubicBezTo>
                      <a:close/>
                    </a:path>
                  </a:pathLst>
                </a:custGeom>
                <a:solidFill>
                  <a:srgbClr val="0066A3"/>
                </a:solidFill>
                <a:ln w="8232" cap="flat">
                  <a:noFill/>
                  <a:prstDash val="solid"/>
                  <a:miter/>
                </a:ln>
              </p:spPr>
              <p:txBody>
                <a:bodyPr rtlCol="0" anchor="ctr"/>
                <a:lstStyle/>
                <a:p>
                  <a:endParaRPr lang="en-US"/>
                </a:p>
              </p:txBody>
            </p:sp>
            <p:sp>
              <p:nvSpPr>
                <p:cNvPr id="152" name="Forma Livre: Forma 151">
                  <a:extLst>
                    <a:ext uri="{FF2B5EF4-FFF2-40B4-BE49-F238E27FC236}">
                      <a16:creationId xmlns:a16="http://schemas.microsoft.com/office/drawing/2014/main" id="{F518B67A-C4E0-D83C-D54C-78B4EF9034B8}"/>
                    </a:ext>
                  </a:extLst>
                </p:cNvPr>
                <p:cNvSpPr/>
                <p:nvPr/>
              </p:nvSpPr>
              <p:spPr>
                <a:xfrm>
                  <a:off x="6604343" y="1084941"/>
                  <a:ext cx="1091270" cy="3504232"/>
                </a:xfrm>
                <a:custGeom>
                  <a:avLst/>
                  <a:gdLst>
                    <a:gd name="connsiteX0" fmla="*/ 1091188 w 1091270"/>
                    <a:gd name="connsiteY0" fmla="*/ 521185 h 3504232"/>
                    <a:gd name="connsiteX1" fmla="*/ 1091188 w 1091270"/>
                    <a:gd name="connsiteY1" fmla="*/ 520280 h 3504232"/>
                    <a:gd name="connsiteX2" fmla="*/ 1091024 w 1091270"/>
                    <a:gd name="connsiteY2" fmla="*/ 519374 h 3504232"/>
                    <a:gd name="connsiteX3" fmla="*/ 914853 w 1091270"/>
                    <a:gd name="connsiteY3" fmla="*/ 142254 h 3504232"/>
                    <a:gd name="connsiteX4" fmla="*/ 538555 w 1091270"/>
                    <a:gd name="connsiteY4" fmla="*/ 0 h 3504232"/>
                    <a:gd name="connsiteX5" fmla="*/ 535180 w 1091270"/>
                    <a:gd name="connsiteY5" fmla="*/ 0 h 3504232"/>
                    <a:gd name="connsiteX6" fmla="*/ 532628 w 1091270"/>
                    <a:gd name="connsiteY6" fmla="*/ 82 h 3504232"/>
                    <a:gd name="connsiteX7" fmla="*/ 532134 w 1091270"/>
                    <a:gd name="connsiteY7" fmla="*/ 82 h 3504232"/>
                    <a:gd name="connsiteX8" fmla="*/ 531641 w 1091270"/>
                    <a:gd name="connsiteY8" fmla="*/ 82 h 3504232"/>
                    <a:gd name="connsiteX9" fmla="*/ 176089 w 1091270"/>
                    <a:gd name="connsiteY9" fmla="*/ 149498 h 3504232"/>
                    <a:gd name="connsiteX10" fmla="*/ 10538 w 1091270"/>
                    <a:gd name="connsiteY10" fmla="*/ 512624 h 3504232"/>
                    <a:gd name="connsiteX11" fmla="*/ 4692 w 1091270"/>
                    <a:gd name="connsiteY11" fmla="*/ 558395 h 3504232"/>
                    <a:gd name="connsiteX12" fmla="*/ 0 w 1091270"/>
                    <a:gd name="connsiteY12" fmla="*/ 595029 h 3504232"/>
                    <a:gd name="connsiteX13" fmla="*/ 36880 w 1091270"/>
                    <a:gd name="connsiteY13" fmla="*/ 595441 h 3504232"/>
                    <a:gd name="connsiteX14" fmla="*/ 366830 w 1091270"/>
                    <a:gd name="connsiteY14" fmla="*/ 599474 h 3504232"/>
                    <a:gd name="connsiteX15" fmla="*/ 396631 w 1091270"/>
                    <a:gd name="connsiteY15" fmla="*/ 599804 h 3504232"/>
                    <a:gd name="connsiteX16" fmla="*/ 399924 w 1091270"/>
                    <a:gd name="connsiteY16" fmla="*/ 570167 h 3504232"/>
                    <a:gd name="connsiteX17" fmla="*/ 404040 w 1091270"/>
                    <a:gd name="connsiteY17" fmla="*/ 533122 h 3504232"/>
                    <a:gd name="connsiteX18" fmla="*/ 550327 w 1091270"/>
                    <a:gd name="connsiteY18" fmla="*/ 391362 h 3504232"/>
                    <a:gd name="connsiteX19" fmla="*/ 550904 w 1091270"/>
                    <a:gd name="connsiteY19" fmla="*/ 391362 h 3504232"/>
                    <a:gd name="connsiteX20" fmla="*/ 696780 w 1091270"/>
                    <a:gd name="connsiteY20" fmla="*/ 530406 h 3504232"/>
                    <a:gd name="connsiteX21" fmla="*/ 696780 w 1091270"/>
                    <a:gd name="connsiteY21" fmla="*/ 650350 h 3504232"/>
                    <a:gd name="connsiteX22" fmla="*/ 538391 w 1091270"/>
                    <a:gd name="connsiteY22" fmla="*/ 628864 h 3504232"/>
                    <a:gd name="connsiteX23" fmla="*/ 265491 w 1091270"/>
                    <a:gd name="connsiteY23" fmla="*/ 703283 h 3504232"/>
                    <a:gd name="connsiteX24" fmla="*/ 10043 w 1091270"/>
                    <a:gd name="connsiteY24" fmla="*/ 1147909 h 3504232"/>
                    <a:gd name="connsiteX25" fmla="*/ 10043 w 1091270"/>
                    <a:gd name="connsiteY25" fmla="*/ 1149144 h 3504232"/>
                    <a:gd name="connsiteX26" fmla="*/ 9879 w 1091270"/>
                    <a:gd name="connsiteY26" fmla="*/ 1150131 h 3504232"/>
                    <a:gd name="connsiteX27" fmla="*/ 9879 w 1091270"/>
                    <a:gd name="connsiteY27" fmla="*/ 1151119 h 3504232"/>
                    <a:gd name="connsiteX28" fmla="*/ 10290 w 1091270"/>
                    <a:gd name="connsiteY28" fmla="*/ 2982554 h 3504232"/>
                    <a:gd name="connsiteX29" fmla="*/ 10290 w 1091270"/>
                    <a:gd name="connsiteY29" fmla="*/ 2983953 h 3504232"/>
                    <a:gd name="connsiteX30" fmla="*/ 10455 w 1091270"/>
                    <a:gd name="connsiteY30" fmla="*/ 2987576 h 3504232"/>
                    <a:gd name="connsiteX31" fmla="*/ 10455 w 1091270"/>
                    <a:gd name="connsiteY31" fmla="*/ 2988316 h 3504232"/>
                    <a:gd name="connsiteX32" fmla="*/ 10538 w 1091270"/>
                    <a:gd name="connsiteY32" fmla="*/ 2989057 h 3504232"/>
                    <a:gd name="connsiteX33" fmla="*/ 167527 w 1091270"/>
                    <a:gd name="connsiteY33" fmla="*/ 3354241 h 3504232"/>
                    <a:gd name="connsiteX34" fmla="*/ 536909 w 1091270"/>
                    <a:gd name="connsiteY34" fmla="*/ 3504069 h 3504232"/>
                    <a:gd name="connsiteX35" fmla="*/ 538720 w 1091270"/>
                    <a:gd name="connsiteY35" fmla="*/ 3504233 h 3504232"/>
                    <a:gd name="connsiteX36" fmla="*/ 540202 w 1091270"/>
                    <a:gd name="connsiteY36" fmla="*/ 3504233 h 3504232"/>
                    <a:gd name="connsiteX37" fmla="*/ 541684 w 1091270"/>
                    <a:gd name="connsiteY37" fmla="*/ 3504233 h 3504232"/>
                    <a:gd name="connsiteX38" fmla="*/ 543577 w 1091270"/>
                    <a:gd name="connsiteY38" fmla="*/ 3504233 h 3504232"/>
                    <a:gd name="connsiteX39" fmla="*/ 926543 w 1091270"/>
                    <a:gd name="connsiteY39" fmla="*/ 3356299 h 3504232"/>
                    <a:gd name="connsiteX40" fmla="*/ 1091024 w 1091270"/>
                    <a:gd name="connsiteY40" fmla="*/ 2969300 h 3504232"/>
                    <a:gd name="connsiteX41" fmla="*/ 1091188 w 1091270"/>
                    <a:gd name="connsiteY41" fmla="*/ 2967736 h 3504232"/>
                    <a:gd name="connsiteX42" fmla="*/ 1091188 w 1091270"/>
                    <a:gd name="connsiteY42" fmla="*/ 2966419 h 3504232"/>
                    <a:gd name="connsiteX43" fmla="*/ 1091270 w 1091270"/>
                    <a:gd name="connsiteY43" fmla="*/ 2965101 h 3504232"/>
                    <a:gd name="connsiteX44" fmla="*/ 1091270 w 1091270"/>
                    <a:gd name="connsiteY44" fmla="*/ 525713 h 3504232"/>
                    <a:gd name="connsiteX45" fmla="*/ 1090941 w 1091270"/>
                    <a:gd name="connsiteY45" fmla="*/ 521185 h 3504232"/>
                    <a:gd name="connsiteX46" fmla="*/ 696944 w 1091270"/>
                    <a:gd name="connsiteY46" fmla="*/ 1163385 h 3504232"/>
                    <a:gd name="connsiteX47" fmla="*/ 696944 w 1091270"/>
                    <a:gd name="connsiteY47" fmla="*/ 2986588 h 3504232"/>
                    <a:gd name="connsiteX48" fmla="*/ 552468 w 1091270"/>
                    <a:gd name="connsiteY48" fmla="*/ 3131064 h 3504232"/>
                    <a:gd name="connsiteX49" fmla="*/ 549011 w 1091270"/>
                    <a:gd name="connsiteY49" fmla="*/ 3131064 h 3504232"/>
                    <a:gd name="connsiteX50" fmla="*/ 404534 w 1091270"/>
                    <a:gd name="connsiteY50" fmla="*/ 2986588 h 3504232"/>
                    <a:gd name="connsiteX51" fmla="*/ 404534 w 1091270"/>
                    <a:gd name="connsiteY51" fmla="*/ 1163385 h 3504232"/>
                    <a:gd name="connsiteX52" fmla="*/ 549011 w 1091270"/>
                    <a:gd name="connsiteY52" fmla="*/ 1018909 h 3504232"/>
                    <a:gd name="connsiteX53" fmla="*/ 552468 w 1091270"/>
                    <a:gd name="connsiteY53" fmla="*/ 1018909 h 3504232"/>
                    <a:gd name="connsiteX54" fmla="*/ 696944 w 1091270"/>
                    <a:gd name="connsiteY54" fmla="*/ 1163385 h 350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91270" h="3504232">
                      <a:moveTo>
                        <a:pt x="1091188" y="521185"/>
                      </a:moveTo>
                      <a:lnTo>
                        <a:pt x="1091188" y="520280"/>
                      </a:lnTo>
                      <a:cubicBezTo>
                        <a:pt x="1091188" y="520280"/>
                        <a:pt x="1091024" y="519374"/>
                        <a:pt x="1091024" y="519374"/>
                      </a:cubicBezTo>
                      <a:cubicBezTo>
                        <a:pt x="1074065" y="365348"/>
                        <a:pt x="1013146" y="234949"/>
                        <a:pt x="914853" y="142254"/>
                      </a:cubicBezTo>
                      <a:cubicBezTo>
                        <a:pt x="816148" y="49147"/>
                        <a:pt x="685996" y="0"/>
                        <a:pt x="538555" y="0"/>
                      </a:cubicBezTo>
                      <a:lnTo>
                        <a:pt x="535180" y="0"/>
                      </a:lnTo>
                      <a:cubicBezTo>
                        <a:pt x="535180" y="0"/>
                        <a:pt x="532628" y="82"/>
                        <a:pt x="532628" y="82"/>
                      </a:cubicBezTo>
                      <a:lnTo>
                        <a:pt x="532134" y="82"/>
                      </a:lnTo>
                      <a:cubicBezTo>
                        <a:pt x="532134" y="82"/>
                        <a:pt x="531641" y="82"/>
                        <a:pt x="531641" y="82"/>
                      </a:cubicBezTo>
                      <a:cubicBezTo>
                        <a:pt x="388728" y="9385"/>
                        <a:pt x="265738" y="61083"/>
                        <a:pt x="176089" y="149498"/>
                      </a:cubicBezTo>
                      <a:cubicBezTo>
                        <a:pt x="85533" y="238818"/>
                        <a:pt x="29801" y="360985"/>
                        <a:pt x="10538" y="512624"/>
                      </a:cubicBezTo>
                      <a:lnTo>
                        <a:pt x="4692" y="558395"/>
                      </a:lnTo>
                      <a:lnTo>
                        <a:pt x="0" y="595029"/>
                      </a:lnTo>
                      <a:lnTo>
                        <a:pt x="36880" y="595441"/>
                      </a:lnTo>
                      <a:lnTo>
                        <a:pt x="366830" y="599474"/>
                      </a:lnTo>
                      <a:lnTo>
                        <a:pt x="396631" y="599804"/>
                      </a:lnTo>
                      <a:lnTo>
                        <a:pt x="399924" y="570167"/>
                      </a:lnTo>
                      <a:lnTo>
                        <a:pt x="404040" y="533122"/>
                      </a:lnTo>
                      <a:cubicBezTo>
                        <a:pt x="415730" y="428490"/>
                        <a:pt x="490150" y="391362"/>
                        <a:pt x="550327" y="391362"/>
                      </a:cubicBezTo>
                      <a:lnTo>
                        <a:pt x="550904" y="391362"/>
                      </a:lnTo>
                      <a:cubicBezTo>
                        <a:pt x="610505" y="391527"/>
                        <a:pt x="684349" y="428078"/>
                        <a:pt x="696780" y="530406"/>
                      </a:cubicBezTo>
                      <a:lnTo>
                        <a:pt x="696780" y="650350"/>
                      </a:lnTo>
                      <a:cubicBezTo>
                        <a:pt x="643928" y="636108"/>
                        <a:pt x="590831" y="628864"/>
                        <a:pt x="538391" y="628864"/>
                      </a:cubicBezTo>
                      <a:cubicBezTo>
                        <a:pt x="440592" y="628864"/>
                        <a:pt x="346250" y="654631"/>
                        <a:pt x="265491" y="703283"/>
                      </a:cubicBezTo>
                      <a:cubicBezTo>
                        <a:pt x="114676" y="794168"/>
                        <a:pt x="21569" y="956179"/>
                        <a:pt x="10043" y="1147909"/>
                      </a:cubicBezTo>
                      <a:lnTo>
                        <a:pt x="10043" y="1149144"/>
                      </a:lnTo>
                      <a:cubicBezTo>
                        <a:pt x="10043" y="1149144"/>
                        <a:pt x="9879" y="1150131"/>
                        <a:pt x="9879" y="1150131"/>
                      </a:cubicBezTo>
                      <a:lnTo>
                        <a:pt x="9879" y="1151119"/>
                      </a:lnTo>
                      <a:lnTo>
                        <a:pt x="10290" y="2982554"/>
                      </a:lnTo>
                      <a:lnTo>
                        <a:pt x="10290" y="2983953"/>
                      </a:lnTo>
                      <a:cubicBezTo>
                        <a:pt x="10290" y="2983953"/>
                        <a:pt x="10455" y="2987576"/>
                        <a:pt x="10455" y="2987576"/>
                      </a:cubicBezTo>
                      <a:lnTo>
                        <a:pt x="10455" y="2988316"/>
                      </a:lnTo>
                      <a:cubicBezTo>
                        <a:pt x="10455" y="2988316"/>
                        <a:pt x="10538" y="2989057"/>
                        <a:pt x="10538" y="2989057"/>
                      </a:cubicBezTo>
                      <a:cubicBezTo>
                        <a:pt x="23956" y="3142589"/>
                        <a:pt x="76807" y="3265497"/>
                        <a:pt x="167527" y="3354241"/>
                      </a:cubicBezTo>
                      <a:cubicBezTo>
                        <a:pt x="258246" y="3442985"/>
                        <a:pt x="382472" y="3493366"/>
                        <a:pt x="536909" y="3504069"/>
                      </a:cubicBezTo>
                      <a:lnTo>
                        <a:pt x="538720" y="3504233"/>
                      </a:lnTo>
                      <a:lnTo>
                        <a:pt x="540202" y="3504233"/>
                      </a:lnTo>
                      <a:cubicBezTo>
                        <a:pt x="540202" y="3504233"/>
                        <a:pt x="541684" y="3504233"/>
                        <a:pt x="541684" y="3504233"/>
                      </a:cubicBezTo>
                      <a:lnTo>
                        <a:pt x="543577" y="3504233"/>
                      </a:lnTo>
                      <a:cubicBezTo>
                        <a:pt x="698591" y="3500940"/>
                        <a:pt x="831048" y="3449735"/>
                        <a:pt x="926543" y="3356299"/>
                      </a:cubicBezTo>
                      <a:cubicBezTo>
                        <a:pt x="1021708" y="3263110"/>
                        <a:pt x="1078593" y="3129335"/>
                        <a:pt x="1091024" y="2969300"/>
                      </a:cubicBezTo>
                      <a:lnTo>
                        <a:pt x="1091188" y="2967736"/>
                      </a:lnTo>
                      <a:lnTo>
                        <a:pt x="1091188" y="2966419"/>
                      </a:lnTo>
                      <a:cubicBezTo>
                        <a:pt x="1091188" y="2966419"/>
                        <a:pt x="1091270" y="2965101"/>
                        <a:pt x="1091270" y="2965101"/>
                      </a:cubicBezTo>
                      <a:lnTo>
                        <a:pt x="1091270" y="525713"/>
                      </a:lnTo>
                      <a:cubicBezTo>
                        <a:pt x="1091270" y="525713"/>
                        <a:pt x="1090941" y="521185"/>
                        <a:pt x="1090941" y="521185"/>
                      </a:cubicBezTo>
                      <a:close/>
                      <a:moveTo>
                        <a:pt x="696944" y="1163385"/>
                      </a:moveTo>
                      <a:lnTo>
                        <a:pt x="696944" y="2986588"/>
                      </a:lnTo>
                      <a:cubicBezTo>
                        <a:pt x="696944" y="3066276"/>
                        <a:pt x="632156" y="3131064"/>
                        <a:pt x="552468" y="3131064"/>
                      </a:cubicBezTo>
                      <a:lnTo>
                        <a:pt x="549011" y="3131064"/>
                      </a:lnTo>
                      <a:cubicBezTo>
                        <a:pt x="469405" y="3131064"/>
                        <a:pt x="404534" y="3066276"/>
                        <a:pt x="404534" y="2986588"/>
                      </a:cubicBezTo>
                      <a:lnTo>
                        <a:pt x="404534" y="1163385"/>
                      </a:lnTo>
                      <a:cubicBezTo>
                        <a:pt x="404534" y="1083697"/>
                        <a:pt x="469322" y="1018909"/>
                        <a:pt x="549011" y="1018909"/>
                      </a:cubicBezTo>
                      <a:lnTo>
                        <a:pt x="552468" y="1018909"/>
                      </a:lnTo>
                      <a:cubicBezTo>
                        <a:pt x="632156" y="1018909"/>
                        <a:pt x="696944" y="1083697"/>
                        <a:pt x="696944" y="1163385"/>
                      </a:cubicBezTo>
                      <a:close/>
                    </a:path>
                  </a:pathLst>
                </a:custGeom>
                <a:solidFill>
                  <a:srgbClr val="0066A3"/>
                </a:solidFill>
                <a:ln w="8232" cap="flat">
                  <a:noFill/>
                  <a:prstDash val="solid"/>
                  <a:miter/>
                </a:ln>
              </p:spPr>
              <p:txBody>
                <a:bodyPr rtlCol="0" anchor="ctr"/>
                <a:lstStyle/>
                <a:p>
                  <a:endParaRPr lang="en-US"/>
                </a:p>
              </p:txBody>
            </p:sp>
            <p:sp>
              <p:nvSpPr>
                <p:cNvPr id="153" name="Forma Livre: Forma 152">
                  <a:extLst>
                    <a:ext uri="{FF2B5EF4-FFF2-40B4-BE49-F238E27FC236}">
                      <a16:creationId xmlns:a16="http://schemas.microsoft.com/office/drawing/2014/main" id="{8049CC06-6163-9239-35A8-74DD688100A2}"/>
                    </a:ext>
                  </a:extLst>
                </p:cNvPr>
                <p:cNvSpPr/>
                <p:nvPr/>
              </p:nvSpPr>
              <p:spPr>
                <a:xfrm>
                  <a:off x="11108385" y="1082225"/>
                  <a:ext cx="1081309" cy="3506949"/>
                </a:xfrm>
                <a:custGeom>
                  <a:avLst/>
                  <a:gdLst>
                    <a:gd name="connsiteX0" fmla="*/ 1048545 w 1081309"/>
                    <a:gd name="connsiteY0" fmla="*/ 0 h 3506949"/>
                    <a:gd name="connsiteX1" fmla="*/ 686902 w 1081309"/>
                    <a:gd name="connsiteY1" fmla="*/ 0 h 3506949"/>
                    <a:gd name="connsiteX2" fmla="*/ 686902 w 1081309"/>
                    <a:gd name="connsiteY2" fmla="*/ 668872 h 3506949"/>
                    <a:gd name="connsiteX3" fmla="*/ 531064 w 1081309"/>
                    <a:gd name="connsiteY3" fmla="*/ 647551 h 3506949"/>
                    <a:gd name="connsiteX4" fmla="*/ 265408 w 1081309"/>
                    <a:gd name="connsiteY4" fmla="*/ 718348 h 3506949"/>
                    <a:gd name="connsiteX5" fmla="*/ 247 w 1081309"/>
                    <a:gd name="connsiteY5" fmla="*/ 1165937 h 3506949"/>
                    <a:gd name="connsiteX6" fmla="*/ 82 w 1081309"/>
                    <a:gd name="connsiteY6" fmla="*/ 1167501 h 3506949"/>
                    <a:gd name="connsiteX7" fmla="*/ 82 w 1081309"/>
                    <a:gd name="connsiteY7" fmla="*/ 1168819 h 3506949"/>
                    <a:gd name="connsiteX8" fmla="*/ 0 w 1081309"/>
                    <a:gd name="connsiteY8" fmla="*/ 1170136 h 3506949"/>
                    <a:gd name="connsiteX9" fmla="*/ 0 w 1081309"/>
                    <a:gd name="connsiteY9" fmla="*/ 1190223 h 3506949"/>
                    <a:gd name="connsiteX10" fmla="*/ 412 w 1081309"/>
                    <a:gd name="connsiteY10" fmla="*/ 2985517 h 3506949"/>
                    <a:gd name="connsiteX11" fmla="*/ 412 w 1081309"/>
                    <a:gd name="connsiteY11" fmla="*/ 2986752 h 3506949"/>
                    <a:gd name="connsiteX12" fmla="*/ 576 w 1081309"/>
                    <a:gd name="connsiteY12" fmla="*/ 2989880 h 3506949"/>
                    <a:gd name="connsiteX13" fmla="*/ 576 w 1081309"/>
                    <a:gd name="connsiteY13" fmla="*/ 2990539 h 3506949"/>
                    <a:gd name="connsiteX14" fmla="*/ 576 w 1081309"/>
                    <a:gd name="connsiteY14" fmla="*/ 2991198 h 3506949"/>
                    <a:gd name="connsiteX15" fmla="*/ 165469 w 1081309"/>
                    <a:gd name="connsiteY15" fmla="*/ 3364367 h 3506949"/>
                    <a:gd name="connsiteX16" fmla="*/ 524396 w 1081309"/>
                    <a:gd name="connsiteY16" fmla="*/ 3506868 h 3506949"/>
                    <a:gd name="connsiteX17" fmla="*/ 525631 w 1081309"/>
                    <a:gd name="connsiteY17" fmla="*/ 3506868 h 3506949"/>
                    <a:gd name="connsiteX18" fmla="*/ 526618 w 1081309"/>
                    <a:gd name="connsiteY18" fmla="*/ 3506950 h 3506949"/>
                    <a:gd name="connsiteX19" fmla="*/ 527689 w 1081309"/>
                    <a:gd name="connsiteY19" fmla="*/ 3506950 h 3506949"/>
                    <a:gd name="connsiteX20" fmla="*/ 529006 w 1081309"/>
                    <a:gd name="connsiteY20" fmla="*/ 3506950 h 3506949"/>
                    <a:gd name="connsiteX21" fmla="*/ 923085 w 1081309"/>
                    <a:gd name="connsiteY21" fmla="*/ 3350207 h 3506949"/>
                    <a:gd name="connsiteX22" fmla="*/ 1081309 w 1081309"/>
                    <a:gd name="connsiteY22" fmla="*/ 2971523 h 3506949"/>
                    <a:gd name="connsiteX23" fmla="*/ 1081309 w 1081309"/>
                    <a:gd name="connsiteY23" fmla="*/ 2970370 h 3506949"/>
                    <a:gd name="connsiteX24" fmla="*/ 1081309 w 1081309"/>
                    <a:gd name="connsiteY24" fmla="*/ 2969217 h 3506949"/>
                    <a:gd name="connsiteX25" fmla="*/ 1081309 w 1081309"/>
                    <a:gd name="connsiteY25" fmla="*/ 2757895 h 3506949"/>
                    <a:gd name="connsiteX26" fmla="*/ 1081309 w 1081309"/>
                    <a:gd name="connsiteY26" fmla="*/ 766178 h 3506949"/>
                    <a:gd name="connsiteX27" fmla="*/ 1081309 w 1081309"/>
                    <a:gd name="connsiteY27" fmla="*/ 32929 h 3506949"/>
                    <a:gd name="connsiteX28" fmla="*/ 1081309 w 1081309"/>
                    <a:gd name="connsiteY28" fmla="*/ 0 h 3506949"/>
                    <a:gd name="connsiteX29" fmla="*/ 1048380 w 1081309"/>
                    <a:gd name="connsiteY29" fmla="*/ 0 h 3506949"/>
                    <a:gd name="connsiteX30" fmla="*/ 686819 w 1081309"/>
                    <a:gd name="connsiteY30" fmla="*/ 1173593 h 3506949"/>
                    <a:gd name="connsiteX31" fmla="*/ 686819 w 1081309"/>
                    <a:gd name="connsiteY31" fmla="*/ 2978685 h 3506949"/>
                    <a:gd name="connsiteX32" fmla="*/ 540614 w 1081309"/>
                    <a:gd name="connsiteY32" fmla="*/ 3124808 h 3506949"/>
                    <a:gd name="connsiteX33" fmla="*/ 394409 w 1081309"/>
                    <a:gd name="connsiteY33" fmla="*/ 2978685 h 3506949"/>
                    <a:gd name="connsiteX34" fmla="*/ 394409 w 1081309"/>
                    <a:gd name="connsiteY34" fmla="*/ 1173593 h 3506949"/>
                    <a:gd name="connsiteX35" fmla="*/ 540614 w 1081309"/>
                    <a:gd name="connsiteY35" fmla="*/ 1027470 h 3506949"/>
                    <a:gd name="connsiteX36" fmla="*/ 686819 w 1081309"/>
                    <a:gd name="connsiteY36" fmla="*/ 1173593 h 350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81309" h="3506949">
                      <a:moveTo>
                        <a:pt x="1048545" y="0"/>
                      </a:moveTo>
                      <a:lnTo>
                        <a:pt x="686902" y="0"/>
                      </a:lnTo>
                      <a:lnTo>
                        <a:pt x="686902" y="668872"/>
                      </a:lnTo>
                      <a:cubicBezTo>
                        <a:pt x="635120" y="654713"/>
                        <a:pt x="582846" y="647551"/>
                        <a:pt x="531064" y="647551"/>
                      </a:cubicBezTo>
                      <a:cubicBezTo>
                        <a:pt x="436723" y="647551"/>
                        <a:pt x="344850" y="672001"/>
                        <a:pt x="265408" y="718348"/>
                      </a:cubicBezTo>
                      <a:cubicBezTo>
                        <a:pt x="112124" y="807751"/>
                        <a:pt x="15394" y="970915"/>
                        <a:pt x="247" y="1165937"/>
                      </a:cubicBezTo>
                      <a:lnTo>
                        <a:pt x="82" y="1167501"/>
                      </a:lnTo>
                      <a:lnTo>
                        <a:pt x="82" y="1168819"/>
                      </a:lnTo>
                      <a:cubicBezTo>
                        <a:pt x="82" y="1168819"/>
                        <a:pt x="0" y="1170136"/>
                        <a:pt x="0" y="1170136"/>
                      </a:cubicBezTo>
                      <a:lnTo>
                        <a:pt x="0" y="1190223"/>
                      </a:lnTo>
                      <a:cubicBezTo>
                        <a:pt x="0" y="1190223"/>
                        <a:pt x="412" y="2985517"/>
                        <a:pt x="412" y="2985517"/>
                      </a:cubicBezTo>
                      <a:lnTo>
                        <a:pt x="412" y="2986752"/>
                      </a:lnTo>
                      <a:cubicBezTo>
                        <a:pt x="412" y="2986752"/>
                        <a:pt x="576" y="2989880"/>
                        <a:pt x="576" y="2989880"/>
                      </a:cubicBezTo>
                      <a:lnTo>
                        <a:pt x="576" y="2990539"/>
                      </a:lnTo>
                      <a:cubicBezTo>
                        <a:pt x="576" y="2990539"/>
                        <a:pt x="576" y="2991198"/>
                        <a:pt x="576" y="2991198"/>
                      </a:cubicBezTo>
                      <a:cubicBezTo>
                        <a:pt x="12431" y="3144894"/>
                        <a:pt x="69481" y="3273894"/>
                        <a:pt x="165469" y="3364367"/>
                      </a:cubicBezTo>
                      <a:cubicBezTo>
                        <a:pt x="256929" y="3450559"/>
                        <a:pt x="381072" y="3499870"/>
                        <a:pt x="524396" y="3506868"/>
                      </a:cubicBezTo>
                      <a:lnTo>
                        <a:pt x="525631" y="3506868"/>
                      </a:lnTo>
                      <a:cubicBezTo>
                        <a:pt x="525631" y="3506868"/>
                        <a:pt x="526618" y="3506950"/>
                        <a:pt x="526618" y="3506950"/>
                      </a:cubicBezTo>
                      <a:lnTo>
                        <a:pt x="527689" y="3506950"/>
                      </a:lnTo>
                      <a:cubicBezTo>
                        <a:pt x="527689" y="3506950"/>
                        <a:pt x="529006" y="3506950"/>
                        <a:pt x="529006" y="3506950"/>
                      </a:cubicBezTo>
                      <a:cubicBezTo>
                        <a:pt x="688465" y="3504810"/>
                        <a:pt x="824792" y="3450559"/>
                        <a:pt x="923085" y="3350207"/>
                      </a:cubicBezTo>
                      <a:cubicBezTo>
                        <a:pt x="1015945" y="3255371"/>
                        <a:pt x="1070690" y="3124478"/>
                        <a:pt x="1081309" y="2971523"/>
                      </a:cubicBezTo>
                      <a:lnTo>
                        <a:pt x="1081309" y="2970370"/>
                      </a:lnTo>
                      <a:cubicBezTo>
                        <a:pt x="1081309" y="2970370"/>
                        <a:pt x="1081309" y="2969217"/>
                        <a:pt x="1081309" y="2969217"/>
                      </a:cubicBezTo>
                      <a:lnTo>
                        <a:pt x="1081309" y="2757895"/>
                      </a:lnTo>
                      <a:cubicBezTo>
                        <a:pt x="1081309" y="2757895"/>
                        <a:pt x="1081309" y="766178"/>
                        <a:pt x="1081309" y="766178"/>
                      </a:cubicBezTo>
                      <a:lnTo>
                        <a:pt x="1081309" y="32929"/>
                      </a:lnTo>
                      <a:cubicBezTo>
                        <a:pt x="1081309" y="32929"/>
                        <a:pt x="1081309" y="0"/>
                        <a:pt x="1081309" y="0"/>
                      </a:cubicBezTo>
                      <a:lnTo>
                        <a:pt x="1048380" y="0"/>
                      </a:lnTo>
                      <a:close/>
                      <a:moveTo>
                        <a:pt x="686819" y="1173593"/>
                      </a:moveTo>
                      <a:lnTo>
                        <a:pt x="686819" y="2978685"/>
                      </a:lnTo>
                      <a:cubicBezTo>
                        <a:pt x="686819" y="3059279"/>
                        <a:pt x="621207" y="3124808"/>
                        <a:pt x="540614" y="3124808"/>
                      </a:cubicBezTo>
                      <a:cubicBezTo>
                        <a:pt x="460020" y="3124808"/>
                        <a:pt x="394409" y="3059279"/>
                        <a:pt x="394409" y="2978685"/>
                      </a:cubicBezTo>
                      <a:lnTo>
                        <a:pt x="394409" y="1173593"/>
                      </a:lnTo>
                      <a:cubicBezTo>
                        <a:pt x="394409" y="1092999"/>
                        <a:pt x="460020" y="1027470"/>
                        <a:pt x="540614" y="1027470"/>
                      </a:cubicBezTo>
                      <a:cubicBezTo>
                        <a:pt x="621207" y="1027470"/>
                        <a:pt x="686819" y="1092999"/>
                        <a:pt x="686819" y="1173593"/>
                      </a:cubicBezTo>
                      <a:close/>
                    </a:path>
                  </a:pathLst>
                </a:custGeom>
                <a:solidFill>
                  <a:srgbClr val="0066A3"/>
                </a:solidFill>
                <a:ln w="8232" cap="flat">
                  <a:noFill/>
                  <a:prstDash val="solid"/>
                  <a:miter/>
                </a:ln>
              </p:spPr>
              <p:txBody>
                <a:bodyPr rtlCol="0" anchor="ctr"/>
                <a:lstStyle/>
                <a:p>
                  <a:endParaRPr lang="en-US"/>
                </a:p>
              </p:txBody>
            </p:sp>
            <p:sp>
              <p:nvSpPr>
                <p:cNvPr id="154" name="Forma Livre: Forma 153">
                  <a:extLst>
                    <a:ext uri="{FF2B5EF4-FFF2-40B4-BE49-F238E27FC236}">
                      <a16:creationId xmlns:a16="http://schemas.microsoft.com/office/drawing/2014/main" id="{7DAD9AD8-F8F6-8E1B-99B1-CD4A8BBB5F9B}"/>
                    </a:ext>
                  </a:extLst>
                </p:cNvPr>
                <p:cNvSpPr/>
                <p:nvPr/>
              </p:nvSpPr>
              <p:spPr>
                <a:xfrm>
                  <a:off x="4692" y="1074564"/>
                  <a:ext cx="394491" cy="3514597"/>
                </a:xfrm>
                <a:custGeom>
                  <a:avLst/>
                  <a:gdLst>
                    <a:gd name="connsiteX0" fmla="*/ 32847 w 394490"/>
                    <a:gd name="connsiteY0" fmla="*/ 0 h 3514605"/>
                    <a:gd name="connsiteX1" fmla="*/ 0 w 394490"/>
                    <a:gd name="connsiteY1" fmla="*/ 0 h 3514605"/>
                    <a:gd name="connsiteX2" fmla="*/ 0 w 394490"/>
                    <a:gd name="connsiteY2" fmla="*/ 32929 h 3514605"/>
                    <a:gd name="connsiteX3" fmla="*/ 0 w 394490"/>
                    <a:gd name="connsiteY3" fmla="*/ 3481677 h 3514605"/>
                    <a:gd name="connsiteX4" fmla="*/ 0 w 394490"/>
                    <a:gd name="connsiteY4" fmla="*/ 3514606 h 3514605"/>
                    <a:gd name="connsiteX5" fmla="*/ 32847 w 394490"/>
                    <a:gd name="connsiteY5" fmla="*/ 3514606 h 3514605"/>
                    <a:gd name="connsiteX6" fmla="*/ 361644 w 394490"/>
                    <a:gd name="connsiteY6" fmla="*/ 3514606 h 3514605"/>
                    <a:gd name="connsiteX7" fmla="*/ 394491 w 394490"/>
                    <a:gd name="connsiteY7" fmla="*/ 3514606 h 3514605"/>
                    <a:gd name="connsiteX8" fmla="*/ 394491 w 394490"/>
                    <a:gd name="connsiteY8" fmla="*/ 3481677 h 3514605"/>
                    <a:gd name="connsiteX9" fmla="*/ 394491 w 394490"/>
                    <a:gd name="connsiteY9" fmla="*/ 32929 h 3514605"/>
                    <a:gd name="connsiteX10" fmla="*/ 394491 w 394490"/>
                    <a:gd name="connsiteY10" fmla="*/ 0 h 3514605"/>
                    <a:gd name="connsiteX11" fmla="*/ 361644 w 394490"/>
                    <a:gd name="connsiteY11" fmla="*/ 0 h 3514605"/>
                    <a:gd name="connsiteX12" fmla="*/ 32847 w 394490"/>
                    <a:gd name="connsiteY12" fmla="*/ 0 h 35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490" h="3514605">
                      <a:moveTo>
                        <a:pt x="32847" y="0"/>
                      </a:moveTo>
                      <a:lnTo>
                        <a:pt x="0" y="0"/>
                      </a:lnTo>
                      <a:lnTo>
                        <a:pt x="0" y="32929"/>
                      </a:lnTo>
                      <a:lnTo>
                        <a:pt x="0" y="3481677"/>
                      </a:lnTo>
                      <a:lnTo>
                        <a:pt x="0" y="3514606"/>
                      </a:lnTo>
                      <a:lnTo>
                        <a:pt x="32847" y="3514606"/>
                      </a:lnTo>
                      <a:lnTo>
                        <a:pt x="361644" y="3514606"/>
                      </a:lnTo>
                      <a:lnTo>
                        <a:pt x="394491" y="3514606"/>
                      </a:lnTo>
                      <a:lnTo>
                        <a:pt x="394491" y="3481677"/>
                      </a:lnTo>
                      <a:lnTo>
                        <a:pt x="394491" y="32929"/>
                      </a:lnTo>
                      <a:lnTo>
                        <a:pt x="394491" y="0"/>
                      </a:lnTo>
                      <a:lnTo>
                        <a:pt x="361644" y="0"/>
                      </a:lnTo>
                      <a:lnTo>
                        <a:pt x="32847" y="0"/>
                      </a:lnTo>
                      <a:close/>
                    </a:path>
                  </a:pathLst>
                </a:custGeom>
                <a:solidFill>
                  <a:srgbClr val="0066A3"/>
                </a:solidFill>
                <a:ln w="8232" cap="flat">
                  <a:noFill/>
                  <a:prstDash val="solid"/>
                  <a:miter/>
                </a:ln>
              </p:spPr>
              <p:txBody>
                <a:bodyPr rtlCol="0" anchor="ctr"/>
                <a:lstStyle/>
                <a:p>
                  <a:endParaRPr lang="en-US"/>
                </a:p>
              </p:txBody>
            </p:sp>
          </p:grpSp>
          <p:grpSp>
            <p:nvGrpSpPr>
              <p:cNvPr id="25" name="Gráfico 23">
                <a:extLst>
                  <a:ext uri="{FF2B5EF4-FFF2-40B4-BE49-F238E27FC236}">
                    <a16:creationId xmlns:a16="http://schemas.microsoft.com/office/drawing/2014/main" id="{54A12C20-2516-DA0C-ACD9-7619980D383F}"/>
                  </a:ext>
                </a:extLst>
              </p:cNvPr>
              <p:cNvGrpSpPr/>
              <p:nvPr/>
            </p:nvGrpSpPr>
            <p:grpSpPr>
              <a:xfrm>
                <a:off x="0" y="5018076"/>
                <a:ext cx="12184590" cy="762473"/>
                <a:chOff x="0" y="5018076"/>
                <a:chExt cx="12184590" cy="762473"/>
              </a:xfrm>
              <a:solidFill>
                <a:srgbClr val="1D1D1B"/>
              </a:solidFill>
            </p:grpSpPr>
            <p:grpSp>
              <p:nvGrpSpPr>
                <p:cNvPr id="26" name="Gráfico 23">
                  <a:extLst>
                    <a:ext uri="{FF2B5EF4-FFF2-40B4-BE49-F238E27FC236}">
                      <a16:creationId xmlns:a16="http://schemas.microsoft.com/office/drawing/2014/main" id="{84B370AE-BE9D-AF4B-BBFC-D615A645A963}"/>
                    </a:ext>
                  </a:extLst>
                </p:cNvPr>
                <p:cNvGrpSpPr/>
                <p:nvPr/>
              </p:nvGrpSpPr>
              <p:grpSpPr>
                <a:xfrm>
                  <a:off x="0" y="5036763"/>
                  <a:ext cx="374321" cy="553785"/>
                  <a:chOff x="0" y="5036763"/>
                  <a:chExt cx="374321" cy="553785"/>
                </a:xfrm>
                <a:solidFill>
                  <a:srgbClr val="1D1D1B"/>
                </a:solidFill>
              </p:grpSpPr>
              <p:sp>
                <p:nvSpPr>
                  <p:cNvPr id="147" name="Forma Livre: Forma 146">
                    <a:extLst>
                      <a:ext uri="{FF2B5EF4-FFF2-40B4-BE49-F238E27FC236}">
                        <a16:creationId xmlns:a16="http://schemas.microsoft.com/office/drawing/2014/main" id="{E30FA068-00E8-DFC0-A51B-40CE041E2091}"/>
                      </a:ext>
                    </a:extLst>
                  </p:cNvPr>
                  <p:cNvSpPr/>
                  <p:nvPr/>
                </p:nvSpPr>
                <p:spPr>
                  <a:xfrm>
                    <a:off x="17370" y="5054133"/>
                    <a:ext cx="339581" cy="519045"/>
                  </a:xfrm>
                  <a:custGeom>
                    <a:avLst/>
                    <a:gdLst>
                      <a:gd name="connsiteX0" fmla="*/ 0 w 339581"/>
                      <a:gd name="connsiteY0" fmla="*/ 518963 h 519045"/>
                      <a:gd name="connsiteX1" fmla="*/ 0 w 339581"/>
                      <a:gd name="connsiteY1" fmla="*/ 0 h 519045"/>
                      <a:gd name="connsiteX2" fmla="*/ 336206 w 339581"/>
                      <a:gd name="connsiteY2" fmla="*/ 0 h 519045"/>
                      <a:gd name="connsiteX3" fmla="*/ 336206 w 339581"/>
                      <a:gd name="connsiteY3" fmla="*/ 40832 h 519045"/>
                      <a:gd name="connsiteX4" fmla="*/ 45031 w 339581"/>
                      <a:gd name="connsiteY4" fmla="*/ 40832 h 519045"/>
                      <a:gd name="connsiteX5" fmla="*/ 45031 w 339581"/>
                      <a:gd name="connsiteY5" fmla="*/ 241946 h 519045"/>
                      <a:gd name="connsiteX6" fmla="*/ 299161 w 339581"/>
                      <a:gd name="connsiteY6" fmla="*/ 241946 h 519045"/>
                      <a:gd name="connsiteX7" fmla="*/ 299161 w 339581"/>
                      <a:gd name="connsiteY7" fmla="*/ 282038 h 519045"/>
                      <a:gd name="connsiteX8" fmla="*/ 45031 w 339581"/>
                      <a:gd name="connsiteY8" fmla="*/ 282038 h 519045"/>
                      <a:gd name="connsiteX9" fmla="*/ 45031 w 339581"/>
                      <a:gd name="connsiteY9" fmla="*/ 478954 h 519045"/>
                      <a:gd name="connsiteX10" fmla="*/ 339581 w 339581"/>
                      <a:gd name="connsiteY10" fmla="*/ 478954 h 519045"/>
                      <a:gd name="connsiteX11" fmla="*/ 339581 w 339581"/>
                      <a:gd name="connsiteY11" fmla="*/ 519045 h 519045"/>
                      <a:gd name="connsiteX12" fmla="*/ 0 w 339581"/>
                      <a:gd name="connsiteY12" fmla="*/ 519045 h 51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581" h="519045">
                        <a:moveTo>
                          <a:pt x="0" y="518963"/>
                        </a:moveTo>
                        <a:lnTo>
                          <a:pt x="0" y="0"/>
                        </a:lnTo>
                        <a:lnTo>
                          <a:pt x="336206" y="0"/>
                        </a:lnTo>
                        <a:lnTo>
                          <a:pt x="336206" y="40832"/>
                        </a:lnTo>
                        <a:lnTo>
                          <a:pt x="45031" y="40832"/>
                        </a:lnTo>
                        <a:lnTo>
                          <a:pt x="45031" y="241946"/>
                        </a:lnTo>
                        <a:lnTo>
                          <a:pt x="299161" y="241946"/>
                        </a:lnTo>
                        <a:lnTo>
                          <a:pt x="299161" y="282038"/>
                        </a:lnTo>
                        <a:lnTo>
                          <a:pt x="45031" y="282038"/>
                        </a:lnTo>
                        <a:lnTo>
                          <a:pt x="45031" y="478954"/>
                        </a:lnTo>
                        <a:lnTo>
                          <a:pt x="339581" y="478954"/>
                        </a:lnTo>
                        <a:lnTo>
                          <a:pt x="339581" y="519045"/>
                        </a:lnTo>
                        <a:lnTo>
                          <a:pt x="0" y="519045"/>
                        </a:lnTo>
                        <a:close/>
                      </a:path>
                    </a:pathLst>
                  </a:custGeom>
                  <a:solidFill>
                    <a:srgbClr val="1D1D1B"/>
                  </a:solidFill>
                  <a:ln w="8232" cap="flat">
                    <a:noFill/>
                    <a:prstDash val="solid"/>
                    <a:miter/>
                  </a:ln>
                </p:spPr>
                <p:txBody>
                  <a:bodyPr rtlCol="0" anchor="ctr"/>
                  <a:lstStyle/>
                  <a:p>
                    <a:endParaRPr lang="en-US"/>
                  </a:p>
                </p:txBody>
              </p:sp>
              <p:sp>
                <p:nvSpPr>
                  <p:cNvPr id="148" name="Forma Livre: Forma 147">
                    <a:extLst>
                      <a:ext uri="{FF2B5EF4-FFF2-40B4-BE49-F238E27FC236}">
                        <a16:creationId xmlns:a16="http://schemas.microsoft.com/office/drawing/2014/main" id="{8E53BC29-A2DA-1A82-11BF-E3D4FCD59493}"/>
                      </a:ext>
                    </a:extLst>
                  </p:cNvPr>
                  <p:cNvSpPr/>
                  <p:nvPr/>
                </p:nvSpPr>
                <p:spPr>
                  <a:xfrm>
                    <a:off x="0" y="5036763"/>
                    <a:ext cx="374321" cy="553785"/>
                  </a:xfrm>
                  <a:custGeom>
                    <a:avLst/>
                    <a:gdLst>
                      <a:gd name="connsiteX0" fmla="*/ 356951 w 374321"/>
                      <a:gd name="connsiteY0" fmla="*/ 553703 h 553785"/>
                      <a:gd name="connsiteX1" fmla="*/ 17370 w 374321"/>
                      <a:gd name="connsiteY1" fmla="*/ 553703 h 553785"/>
                      <a:gd name="connsiteX2" fmla="*/ 0 w 374321"/>
                      <a:gd name="connsiteY2" fmla="*/ 536333 h 553785"/>
                      <a:gd name="connsiteX3" fmla="*/ 0 w 374321"/>
                      <a:gd name="connsiteY3" fmla="*/ 17370 h 553785"/>
                      <a:gd name="connsiteX4" fmla="*/ 17370 w 374321"/>
                      <a:gd name="connsiteY4" fmla="*/ 0 h 553785"/>
                      <a:gd name="connsiteX5" fmla="*/ 353576 w 374321"/>
                      <a:gd name="connsiteY5" fmla="*/ 0 h 553785"/>
                      <a:gd name="connsiteX6" fmla="*/ 370946 w 374321"/>
                      <a:gd name="connsiteY6" fmla="*/ 17370 h 553785"/>
                      <a:gd name="connsiteX7" fmla="*/ 370946 w 374321"/>
                      <a:gd name="connsiteY7" fmla="*/ 58202 h 553785"/>
                      <a:gd name="connsiteX8" fmla="*/ 353576 w 374321"/>
                      <a:gd name="connsiteY8" fmla="*/ 75572 h 553785"/>
                      <a:gd name="connsiteX9" fmla="*/ 79771 w 374321"/>
                      <a:gd name="connsiteY9" fmla="*/ 75572 h 553785"/>
                      <a:gd name="connsiteX10" fmla="*/ 79771 w 374321"/>
                      <a:gd name="connsiteY10" fmla="*/ 241947 h 553785"/>
                      <a:gd name="connsiteX11" fmla="*/ 316531 w 374321"/>
                      <a:gd name="connsiteY11" fmla="*/ 241947 h 553785"/>
                      <a:gd name="connsiteX12" fmla="*/ 333901 w 374321"/>
                      <a:gd name="connsiteY12" fmla="*/ 259317 h 553785"/>
                      <a:gd name="connsiteX13" fmla="*/ 333901 w 374321"/>
                      <a:gd name="connsiteY13" fmla="*/ 299408 h 553785"/>
                      <a:gd name="connsiteX14" fmla="*/ 316531 w 374321"/>
                      <a:gd name="connsiteY14" fmla="*/ 316778 h 553785"/>
                      <a:gd name="connsiteX15" fmla="*/ 79771 w 374321"/>
                      <a:gd name="connsiteY15" fmla="*/ 316778 h 553785"/>
                      <a:gd name="connsiteX16" fmla="*/ 79771 w 374321"/>
                      <a:gd name="connsiteY16" fmla="*/ 478954 h 553785"/>
                      <a:gd name="connsiteX17" fmla="*/ 356951 w 374321"/>
                      <a:gd name="connsiteY17" fmla="*/ 478954 h 553785"/>
                      <a:gd name="connsiteX18" fmla="*/ 374322 w 374321"/>
                      <a:gd name="connsiteY18" fmla="*/ 496324 h 553785"/>
                      <a:gd name="connsiteX19" fmla="*/ 374322 w 374321"/>
                      <a:gd name="connsiteY19" fmla="*/ 536415 h 553785"/>
                      <a:gd name="connsiteX20" fmla="*/ 356951 w 374321"/>
                      <a:gd name="connsiteY20" fmla="*/ 553785 h 553785"/>
                      <a:gd name="connsiteX21" fmla="*/ 34740 w 374321"/>
                      <a:gd name="connsiteY21" fmla="*/ 518963 h 553785"/>
                      <a:gd name="connsiteX22" fmla="*/ 339581 w 374321"/>
                      <a:gd name="connsiteY22" fmla="*/ 518963 h 553785"/>
                      <a:gd name="connsiteX23" fmla="*/ 339581 w 374321"/>
                      <a:gd name="connsiteY23" fmla="*/ 513612 h 553785"/>
                      <a:gd name="connsiteX24" fmla="*/ 62401 w 374321"/>
                      <a:gd name="connsiteY24" fmla="*/ 513612 h 553785"/>
                      <a:gd name="connsiteX25" fmla="*/ 45031 w 374321"/>
                      <a:gd name="connsiteY25" fmla="*/ 496242 h 553785"/>
                      <a:gd name="connsiteX26" fmla="*/ 45031 w 374321"/>
                      <a:gd name="connsiteY26" fmla="*/ 299325 h 553785"/>
                      <a:gd name="connsiteX27" fmla="*/ 62401 w 374321"/>
                      <a:gd name="connsiteY27" fmla="*/ 281955 h 553785"/>
                      <a:gd name="connsiteX28" fmla="*/ 299161 w 374321"/>
                      <a:gd name="connsiteY28" fmla="*/ 281955 h 553785"/>
                      <a:gd name="connsiteX29" fmla="*/ 299161 w 374321"/>
                      <a:gd name="connsiteY29" fmla="*/ 276605 h 553785"/>
                      <a:gd name="connsiteX30" fmla="*/ 62401 w 374321"/>
                      <a:gd name="connsiteY30" fmla="*/ 276605 h 553785"/>
                      <a:gd name="connsiteX31" fmla="*/ 45031 w 374321"/>
                      <a:gd name="connsiteY31" fmla="*/ 259234 h 553785"/>
                      <a:gd name="connsiteX32" fmla="*/ 45031 w 374321"/>
                      <a:gd name="connsiteY32" fmla="*/ 58120 h 553785"/>
                      <a:gd name="connsiteX33" fmla="*/ 62401 w 374321"/>
                      <a:gd name="connsiteY33" fmla="*/ 40750 h 553785"/>
                      <a:gd name="connsiteX34" fmla="*/ 336206 w 374321"/>
                      <a:gd name="connsiteY34" fmla="*/ 40750 h 553785"/>
                      <a:gd name="connsiteX35" fmla="*/ 336206 w 374321"/>
                      <a:gd name="connsiteY35" fmla="*/ 34658 h 553785"/>
                      <a:gd name="connsiteX36" fmla="*/ 34740 w 374321"/>
                      <a:gd name="connsiteY36" fmla="*/ 34658 h 553785"/>
                      <a:gd name="connsiteX37" fmla="*/ 34740 w 374321"/>
                      <a:gd name="connsiteY37" fmla="*/ 518881 h 55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4321" h="553785">
                        <a:moveTo>
                          <a:pt x="356951" y="553703"/>
                        </a:moveTo>
                        <a:lnTo>
                          <a:pt x="17370" y="553703"/>
                        </a:lnTo>
                        <a:cubicBezTo>
                          <a:pt x="7821" y="553703"/>
                          <a:pt x="0" y="545965"/>
                          <a:pt x="0" y="536333"/>
                        </a:cubicBezTo>
                        <a:lnTo>
                          <a:pt x="0" y="17370"/>
                        </a:lnTo>
                        <a:cubicBezTo>
                          <a:pt x="0" y="7821"/>
                          <a:pt x="7738" y="0"/>
                          <a:pt x="17370" y="0"/>
                        </a:cubicBezTo>
                        <a:lnTo>
                          <a:pt x="353576" y="0"/>
                        </a:lnTo>
                        <a:cubicBezTo>
                          <a:pt x="363126" y="0"/>
                          <a:pt x="370946" y="7738"/>
                          <a:pt x="370946" y="17370"/>
                        </a:cubicBezTo>
                        <a:lnTo>
                          <a:pt x="370946" y="58202"/>
                        </a:lnTo>
                        <a:cubicBezTo>
                          <a:pt x="370946" y="67752"/>
                          <a:pt x="363208" y="75572"/>
                          <a:pt x="353576" y="75572"/>
                        </a:cubicBezTo>
                        <a:lnTo>
                          <a:pt x="79771" y="75572"/>
                        </a:lnTo>
                        <a:lnTo>
                          <a:pt x="79771" y="241947"/>
                        </a:lnTo>
                        <a:lnTo>
                          <a:pt x="316531" y="241947"/>
                        </a:lnTo>
                        <a:cubicBezTo>
                          <a:pt x="326080" y="241947"/>
                          <a:pt x="333901" y="249685"/>
                          <a:pt x="333901" y="259317"/>
                        </a:cubicBezTo>
                        <a:lnTo>
                          <a:pt x="333901" y="299408"/>
                        </a:lnTo>
                        <a:cubicBezTo>
                          <a:pt x="333901" y="308958"/>
                          <a:pt x="326163" y="316778"/>
                          <a:pt x="316531" y="316778"/>
                        </a:cubicBezTo>
                        <a:lnTo>
                          <a:pt x="79771" y="316778"/>
                        </a:lnTo>
                        <a:lnTo>
                          <a:pt x="79771" y="478954"/>
                        </a:lnTo>
                        <a:lnTo>
                          <a:pt x="356951" y="478954"/>
                        </a:lnTo>
                        <a:cubicBezTo>
                          <a:pt x="366501" y="478954"/>
                          <a:pt x="374322" y="486692"/>
                          <a:pt x="374322" y="496324"/>
                        </a:cubicBezTo>
                        <a:lnTo>
                          <a:pt x="374322" y="536415"/>
                        </a:lnTo>
                        <a:cubicBezTo>
                          <a:pt x="374322" y="545965"/>
                          <a:pt x="366583" y="553785"/>
                          <a:pt x="356951" y="553785"/>
                        </a:cubicBezTo>
                        <a:close/>
                        <a:moveTo>
                          <a:pt x="34740" y="518963"/>
                        </a:moveTo>
                        <a:lnTo>
                          <a:pt x="339581" y="518963"/>
                        </a:lnTo>
                        <a:lnTo>
                          <a:pt x="339581" y="513612"/>
                        </a:lnTo>
                        <a:lnTo>
                          <a:pt x="62401" y="513612"/>
                        </a:lnTo>
                        <a:cubicBezTo>
                          <a:pt x="52851" y="513612"/>
                          <a:pt x="45031" y="505873"/>
                          <a:pt x="45031" y="496242"/>
                        </a:cubicBezTo>
                        <a:lnTo>
                          <a:pt x="45031" y="299325"/>
                        </a:lnTo>
                        <a:cubicBezTo>
                          <a:pt x="45031" y="289776"/>
                          <a:pt x="52769" y="281955"/>
                          <a:pt x="62401" y="281955"/>
                        </a:cubicBezTo>
                        <a:lnTo>
                          <a:pt x="299161" y="281955"/>
                        </a:lnTo>
                        <a:lnTo>
                          <a:pt x="299161" y="276605"/>
                        </a:lnTo>
                        <a:lnTo>
                          <a:pt x="62401" y="276605"/>
                        </a:lnTo>
                        <a:cubicBezTo>
                          <a:pt x="52851" y="276605"/>
                          <a:pt x="45031" y="268866"/>
                          <a:pt x="45031" y="259234"/>
                        </a:cubicBezTo>
                        <a:lnTo>
                          <a:pt x="45031" y="58120"/>
                        </a:lnTo>
                        <a:cubicBezTo>
                          <a:pt x="45031" y="48571"/>
                          <a:pt x="52769" y="40750"/>
                          <a:pt x="62401" y="40750"/>
                        </a:cubicBezTo>
                        <a:lnTo>
                          <a:pt x="336206" y="40750"/>
                        </a:lnTo>
                        <a:lnTo>
                          <a:pt x="336206" y="34658"/>
                        </a:lnTo>
                        <a:lnTo>
                          <a:pt x="34740" y="34658"/>
                        </a:lnTo>
                        <a:lnTo>
                          <a:pt x="34740" y="518881"/>
                        </a:lnTo>
                        <a:close/>
                      </a:path>
                    </a:pathLst>
                  </a:custGeom>
                  <a:solidFill>
                    <a:srgbClr val="1D1D1B"/>
                  </a:solidFill>
                  <a:ln w="8232" cap="flat">
                    <a:noFill/>
                    <a:prstDash val="solid"/>
                    <a:miter/>
                  </a:ln>
                </p:spPr>
                <p:txBody>
                  <a:bodyPr rtlCol="0" anchor="ctr"/>
                  <a:lstStyle/>
                  <a:p>
                    <a:endParaRPr lang="en-US"/>
                  </a:p>
                </p:txBody>
              </p:sp>
            </p:grpSp>
            <p:grpSp>
              <p:nvGrpSpPr>
                <p:cNvPr id="27" name="Gráfico 23">
                  <a:extLst>
                    <a:ext uri="{FF2B5EF4-FFF2-40B4-BE49-F238E27FC236}">
                      <a16:creationId xmlns:a16="http://schemas.microsoft.com/office/drawing/2014/main" id="{4E544BD8-62B0-8B78-D3F9-9E7830EE75D3}"/>
                    </a:ext>
                  </a:extLst>
                </p:cNvPr>
                <p:cNvGrpSpPr/>
                <p:nvPr/>
              </p:nvGrpSpPr>
              <p:grpSpPr>
                <a:xfrm>
                  <a:off x="590665" y="5018487"/>
                  <a:ext cx="452692" cy="582268"/>
                  <a:chOff x="590665" y="5018487"/>
                  <a:chExt cx="452692" cy="582268"/>
                </a:xfrm>
                <a:solidFill>
                  <a:srgbClr val="1D1D1B"/>
                </a:solidFill>
              </p:grpSpPr>
              <p:sp>
                <p:nvSpPr>
                  <p:cNvPr id="145" name="Forma Livre: Forma 144">
                    <a:extLst>
                      <a:ext uri="{FF2B5EF4-FFF2-40B4-BE49-F238E27FC236}">
                        <a16:creationId xmlns:a16="http://schemas.microsoft.com/office/drawing/2014/main" id="{C6C959FC-1B9B-0EF4-FBDE-C9DF62D574A6}"/>
                      </a:ext>
                    </a:extLst>
                  </p:cNvPr>
                  <p:cNvSpPr/>
                  <p:nvPr/>
                </p:nvSpPr>
                <p:spPr>
                  <a:xfrm>
                    <a:off x="607953" y="5035858"/>
                    <a:ext cx="417870" cy="547528"/>
                  </a:xfrm>
                  <a:custGeom>
                    <a:avLst/>
                    <a:gdLst>
                      <a:gd name="connsiteX0" fmla="*/ 0 w 417870"/>
                      <a:gd name="connsiteY0" fmla="*/ 343780 h 547528"/>
                      <a:gd name="connsiteX1" fmla="*/ 15641 w 417870"/>
                      <a:gd name="connsiteY1" fmla="*/ 264256 h 547528"/>
                      <a:gd name="connsiteX2" fmla="*/ 58943 w 417870"/>
                      <a:gd name="connsiteY2" fmla="*/ 199550 h 547528"/>
                      <a:gd name="connsiteX3" fmla="*/ 124390 w 417870"/>
                      <a:gd name="connsiteY3" fmla="*/ 156249 h 547528"/>
                      <a:gd name="connsiteX4" fmla="*/ 206054 w 417870"/>
                      <a:gd name="connsiteY4" fmla="*/ 140443 h 547528"/>
                      <a:gd name="connsiteX5" fmla="*/ 258740 w 417870"/>
                      <a:gd name="connsiteY5" fmla="*/ 147111 h 547528"/>
                      <a:gd name="connsiteX6" fmla="*/ 304924 w 417870"/>
                      <a:gd name="connsiteY6" fmla="*/ 165386 h 547528"/>
                      <a:gd name="connsiteX7" fmla="*/ 343862 w 417870"/>
                      <a:gd name="connsiteY7" fmla="*/ 193458 h 547528"/>
                      <a:gd name="connsiteX8" fmla="*/ 373992 w 417870"/>
                      <a:gd name="connsiteY8" fmla="*/ 229351 h 547528"/>
                      <a:gd name="connsiteX9" fmla="*/ 373992 w 417870"/>
                      <a:gd name="connsiteY9" fmla="*/ 0 h 547528"/>
                      <a:gd name="connsiteX10" fmla="*/ 417870 w 417870"/>
                      <a:gd name="connsiteY10" fmla="*/ 0 h 547528"/>
                      <a:gd name="connsiteX11" fmla="*/ 417870 w 417870"/>
                      <a:gd name="connsiteY11" fmla="*/ 537238 h 547528"/>
                      <a:gd name="connsiteX12" fmla="*/ 378932 w 417870"/>
                      <a:gd name="connsiteY12" fmla="*/ 537238 h 547528"/>
                      <a:gd name="connsiteX13" fmla="*/ 375474 w 417870"/>
                      <a:gd name="connsiteY13" fmla="*/ 456315 h 547528"/>
                      <a:gd name="connsiteX14" fmla="*/ 345673 w 417870"/>
                      <a:gd name="connsiteY14" fmla="*/ 492784 h 547528"/>
                      <a:gd name="connsiteX15" fmla="*/ 306405 w 417870"/>
                      <a:gd name="connsiteY15" fmla="*/ 521597 h 547528"/>
                      <a:gd name="connsiteX16" fmla="*/ 259481 w 417870"/>
                      <a:gd name="connsiteY16" fmla="*/ 540696 h 547528"/>
                      <a:gd name="connsiteX17" fmla="*/ 206465 w 417870"/>
                      <a:gd name="connsiteY17" fmla="*/ 547529 h 547528"/>
                      <a:gd name="connsiteX18" fmla="*/ 124801 w 417870"/>
                      <a:gd name="connsiteY18" fmla="*/ 531723 h 547528"/>
                      <a:gd name="connsiteX19" fmla="*/ 59355 w 417870"/>
                      <a:gd name="connsiteY19" fmla="*/ 488421 h 547528"/>
                      <a:gd name="connsiteX20" fmla="*/ 15888 w 417870"/>
                      <a:gd name="connsiteY20" fmla="*/ 423715 h 547528"/>
                      <a:gd name="connsiteX21" fmla="*/ 82 w 417870"/>
                      <a:gd name="connsiteY21" fmla="*/ 343780 h 547528"/>
                      <a:gd name="connsiteX22" fmla="*/ 44290 w 417870"/>
                      <a:gd name="connsiteY22" fmla="*/ 343780 h 547528"/>
                      <a:gd name="connsiteX23" fmla="*/ 57297 w 417870"/>
                      <a:gd name="connsiteY23" fmla="*/ 409062 h 547528"/>
                      <a:gd name="connsiteX24" fmla="*/ 92778 w 417870"/>
                      <a:gd name="connsiteY24" fmla="*/ 461172 h 547528"/>
                      <a:gd name="connsiteX25" fmla="*/ 145464 w 417870"/>
                      <a:gd name="connsiteY25" fmla="*/ 495747 h 547528"/>
                      <a:gd name="connsiteX26" fmla="*/ 209923 w 417870"/>
                      <a:gd name="connsiteY26" fmla="*/ 508343 h 547528"/>
                      <a:gd name="connsiteX27" fmla="*/ 274382 w 417870"/>
                      <a:gd name="connsiteY27" fmla="*/ 495912 h 547528"/>
                      <a:gd name="connsiteX28" fmla="*/ 327068 w 417870"/>
                      <a:gd name="connsiteY28" fmla="*/ 461337 h 547528"/>
                      <a:gd name="connsiteX29" fmla="*/ 362549 w 417870"/>
                      <a:gd name="connsiteY29" fmla="*/ 409227 h 547528"/>
                      <a:gd name="connsiteX30" fmla="*/ 375556 w 417870"/>
                      <a:gd name="connsiteY30" fmla="*/ 343780 h 547528"/>
                      <a:gd name="connsiteX31" fmla="*/ 362549 w 417870"/>
                      <a:gd name="connsiteY31" fmla="*/ 278745 h 547528"/>
                      <a:gd name="connsiteX32" fmla="*/ 327068 w 417870"/>
                      <a:gd name="connsiteY32" fmla="*/ 226882 h 547528"/>
                      <a:gd name="connsiteX33" fmla="*/ 274382 w 417870"/>
                      <a:gd name="connsiteY33" fmla="*/ 192388 h 547528"/>
                      <a:gd name="connsiteX34" fmla="*/ 209923 w 417870"/>
                      <a:gd name="connsiteY34" fmla="*/ 179793 h 547528"/>
                      <a:gd name="connsiteX35" fmla="*/ 145217 w 417870"/>
                      <a:gd name="connsiteY35" fmla="*/ 192388 h 547528"/>
                      <a:gd name="connsiteX36" fmla="*/ 92531 w 417870"/>
                      <a:gd name="connsiteY36" fmla="*/ 226882 h 547528"/>
                      <a:gd name="connsiteX37" fmla="*/ 57214 w 417870"/>
                      <a:gd name="connsiteY37" fmla="*/ 278745 h 547528"/>
                      <a:gd name="connsiteX38" fmla="*/ 44207 w 417870"/>
                      <a:gd name="connsiteY38" fmla="*/ 343780 h 5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47528">
                        <a:moveTo>
                          <a:pt x="0" y="343780"/>
                        </a:moveTo>
                        <a:cubicBezTo>
                          <a:pt x="0" y="315543"/>
                          <a:pt x="5186" y="289035"/>
                          <a:pt x="15641" y="264256"/>
                        </a:cubicBezTo>
                        <a:cubicBezTo>
                          <a:pt x="26096" y="239477"/>
                          <a:pt x="40503" y="217908"/>
                          <a:pt x="58943" y="199550"/>
                        </a:cubicBezTo>
                        <a:cubicBezTo>
                          <a:pt x="77383" y="181275"/>
                          <a:pt x="99199" y="166786"/>
                          <a:pt x="124390" y="156249"/>
                        </a:cubicBezTo>
                        <a:cubicBezTo>
                          <a:pt x="149580" y="145711"/>
                          <a:pt x="176829" y="140443"/>
                          <a:pt x="206054" y="140443"/>
                        </a:cubicBezTo>
                        <a:cubicBezTo>
                          <a:pt x="224659" y="140443"/>
                          <a:pt x="242194" y="142665"/>
                          <a:pt x="258740" y="147111"/>
                        </a:cubicBezTo>
                        <a:cubicBezTo>
                          <a:pt x="275287" y="151556"/>
                          <a:pt x="290682" y="157648"/>
                          <a:pt x="304924" y="165386"/>
                        </a:cubicBezTo>
                        <a:cubicBezTo>
                          <a:pt x="319165" y="173125"/>
                          <a:pt x="332172" y="182509"/>
                          <a:pt x="343862" y="193458"/>
                        </a:cubicBezTo>
                        <a:cubicBezTo>
                          <a:pt x="355552" y="204407"/>
                          <a:pt x="365595" y="216344"/>
                          <a:pt x="373992" y="229351"/>
                        </a:cubicBezTo>
                        <a:lnTo>
                          <a:pt x="373992" y="0"/>
                        </a:lnTo>
                        <a:lnTo>
                          <a:pt x="417870" y="0"/>
                        </a:lnTo>
                        <a:lnTo>
                          <a:pt x="417870" y="537238"/>
                        </a:lnTo>
                        <a:lnTo>
                          <a:pt x="378932" y="537238"/>
                        </a:lnTo>
                        <a:lnTo>
                          <a:pt x="375474" y="456315"/>
                        </a:lnTo>
                        <a:cubicBezTo>
                          <a:pt x="367324" y="469569"/>
                          <a:pt x="357445" y="481671"/>
                          <a:pt x="345673" y="492784"/>
                        </a:cubicBezTo>
                        <a:cubicBezTo>
                          <a:pt x="333983" y="503815"/>
                          <a:pt x="320894" y="513447"/>
                          <a:pt x="306405" y="521597"/>
                        </a:cubicBezTo>
                        <a:cubicBezTo>
                          <a:pt x="291916" y="529747"/>
                          <a:pt x="276275" y="536086"/>
                          <a:pt x="259481" y="540696"/>
                        </a:cubicBezTo>
                        <a:cubicBezTo>
                          <a:pt x="242688" y="545306"/>
                          <a:pt x="224988" y="547529"/>
                          <a:pt x="206465" y="547529"/>
                        </a:cubicBezTo>
                        <a:cubicBezTo>
                          <a:pt x="177241" y="547529"/>
                          <a:pt x="149992" y="542260"/>
                          <a:pt x="124801" y="531723"/>
                        </a:cubicBezTo>
                        <a:cubicBezTo>
                          <a:pt x="99611" y="521185"/>
                          <a:pt x="77795" y="506697"/>
                          <a:pt x="59355" y="488421"/>
                        </a:cubicBezTo>
                        <a:cubicBezTo>
                          <a:pt x="40914" y="470145"/>
                          <a:pt x="26426" y="448577"/>
                          <a:pt x="15888" y="423715"/>
                        </a:cubicBezTo>
                        <a:cubicBezTo>
                          <a:pt x="5351" y="398936"/>
                          <a:pt x="82" y="372263"/>
                          <a:pt x="82" y="343780"/>
                        </a:cubicBezTo>
                        <a:close/>
                        <a:moveTo>
                          <a:pt x="44290" y="343780"/>
                        </a:moveTo>
                        <a:cubicBezTo>
                          <a:pt x="44290" y="367159"/>
                          <a:pt x="48653" y="388893"/>
                          <a:pt x="57297" y="409062"/>
                        </a:cubicBezTo>
                        <a:cubicBezTo>
                          <a:pt x="65941" y="429149"/>
                          <a:pt x="77795" y="446519"/>
                          <a:pt x="92778" y="461172"/>
                        </a:cubicBezTo>
                        <a:cubicBezTo>
                          <a:pt x="107761" y="475825"/>
                          <a:pt x="125378" y="487351"/>
                          <a:pt x="145464" y="495747"/>
                        </a:cubicBezTo>
                        <a:cubicBezTo>
                          <a:pt x="165551" y="504145"/>
                          <a:pt x="187037" y="508343"/>
                          <a:pt x="209923" y="508343"/>
                        </a:cubicBezTo>
                        <a:cubicBezTo>
                          <a:pt x="232809" y="508343"/>
                          <a:pt x="254295" y="504227"/>
                          <a:pt x="274382" y="495912"/>
                        </a:cubicBezTo>
                        <a:cubicBezTo>
                          <a:pt x="294469" y="487680"/>
                          <a:pt x="312003" y="476155"/>
                          <a:pt x="327068" y="461337"/>
                        </a:cubicBezTo>
                        <a:cubicBezTo>
                          <a:pt x="342051" y="446601"/>
                          <a:pt x="353906" y="429231"/>
                          <a:pt x="362549" y="409227"/>
                        </a:cubicBezTo>
                        <a:cubicBezTo>
                          <a:pt x="371193" y="389304"/>
                          <a:pt x="375556" y="367407"/>
                          <a:pt x="375556" y="343780"/>
                        </a:cubicBezTo>
                        <a:cubicBezTo>
                          <a:pt x="375556" y="320153"/>
                          <a:pt x="371193" y="298667"/>
                          <a:pt x="362549" y="278745"/>
                        </a:cubicBezTo>
                        <a:cubicBezTo>
                          <a:pt x="353906" y="258823"/>
                          <a:pt x="342051" y="241453"/>
                          <a:pt x="327068" y="226882"/>
                        </a:cubicBezTo>
                        <a:cubicBezTo>
                          <a:pt x="312086" y="212228"/>
                          <a:pt x="294469" y="200785"/>
                          <a:pt x="274382" y="192388"/>
                        </a:cubicBezTo>
                        <a:cubicBezTo>
                          <a:pt x="254295" y="183991"/>
                          <a:pt x="232809" y="179793"/>
                          <a:pt x="209923" y="179793"/>
                        </a:cubicBezTo>
                        <a:cubicBezTo>
                          <a:pt x="187037" y="179793"/>
                          <a:pt x="165469" y="183991"/>
                          <a:pt x="145217" y="192388"/>
                        </a:cubicBezTo>
                        <a:cubicBezTo>
                          <a:pt x="124966" y="200785"/>
                          <a:pt x="107431" y="212310"/>
                          <a:pt x="92531" y="226882"/>
                        </a:cubicBezTo>
                        <a:cubicBezTo>
                          <a:pt x="77630" y="241535"/>
                          <a:pt x="65858" y="258823"/>
                          <a:pt x="57214" y="278745"/>
                        </a:cubicBezTo>
                        <a:cubicBezTo>
                          <a:pt x="48570" y="298749"/>
                          <a:pt x="44207" y="320400"/>
                          <a:pt x="44207" y="343780"/>
                        </a:cubicBezTo>
                        <a:close/>
                      </a:path>
                    </a:pathLst>
                  </a:custGeom>
                  <a:solidFill>
                    <a:srgbClr val="1D1D1B"/>
                  </a:solidFill>
                  <a:ln w="8232" cap="flat">
                    <a:noFill/>
                    <a:prstDash val="solid"/>
                    <a:miter/>
                  </a:ln>
                </p:spPr>
                <p:txBody>
                  <a:bodyPr rtlCol="0" anchor="ctr"/>
                  <a:lstStyle/>
                  <a:p>
                    <a:endParaRPr lang="en-US"/>
                  </a:p>
                </p:txBody>
              </p:sp>
              <p:sp>
                <p:nvSpPr>
                  <p:cNvPr id="146" name="Forma Livre: Forma 145">
                    <a:extLst>
                      <a:ext uri="{FF2B5EF4-FFF2-40B4-BE49-F238E27FC236}">
                        <a16:creationId xmlns:a16="http://schemas.microsoft.com/office/drawing/2014/main" id="{60A80C3D-1960-6478-6DD3-BB6E7A79DEDE}"/>
                      </a:ext>
                    </a:extLst>
                  </p:cNvPr>
                  <p:cNvSpPr/>
                  <p:nvPr/>
                </p:nvSpPr>
                <p:spPr>
                  <a:xfrm>
                    <a:off x="590665" y="5018487"/>
                    <a:ext cx="452692" cy="582268"/>
                  </a:xfrm>
                  <a:custGeom>
                    <a:avLst/>
                    <a:gdLst>
                      <a:gd name="connsiteX0" fmla="*/ 223753 w 452692"/>
                      <a:gd name="connsiteY0" fmla="*/ 582269 h 582268"/>
                      <a:gd name="connsiteX1" fmla="*/ 135421 w 452692"/>
                      <a:gd name="connsiteY1" fmla="*/ 565063 h 582268"/>
                      <a:gd name="connsiteX2" fmla="*/ 64459 w 452692"/>
                      <a:gd name="connsiteY2" fmla="*/ 518057 h 582268"/>
                      <a:gd name="connsiteX3" fmla="*/ 17205 w 452692"/>
                      <a:gd name="connsiteY3" fmla="*/ 447836 h 582268"/>
                      <a:gd name="connsiteX4" fmla="*/ 0 w 452692"/>
                      <a:gd name="connsiteY4" fmla="*/ 361068 h 582268"/>
                      <a:gd name="connsiteX5" fmla="*/ 17041 w 452692"/>
                      <a:gd name="connsiteY5" fmla="*/ 274794 h 582268"/>
                      <a:gd name="connsiteX6" fmla="*/ 64129 w 452692"/>
                      <a:gd name="connsiteY6" fmla="*/ 204572 h 582268"/>
                      <a:gd name="connsiteX7" fmla="*/ 135092 w 452692"/>
                      <a:gd name="connsiteY7" fmla="*/ 157566 h 582268"/>
                      <a:gd name="connsiteX8" fmla="*/ 223506 w 452692"/>
                      <a:gd name="connsiteY8" fmla="*/ 140360 h 582268"/>
                      <a:gd name="connsiteX9" fmla="*/ 280721 w 452692"/>
                      <a:gd name="connsiteY9" fmla="*/ 147605 h 582268"/>
                      <a:gd name="connsiteX10" fmla="*/ 330691 w 452692"/>
                      <a:gd name="connsiteY10" fmla="*/ 167445 h 582268"/>
                      <a:gd name="connsiteX11" fmla="*/ 373169 w 452692"/>
                      <a:gd name="connsiteY11" fmla="*/ 198069 h 582268"/>
                      <a:gd name="connsiteX12" fmla="*/ 374075 w 452692"/>
                      <a:gd name="connsiteY12" fmla="*/ 198974 h 582268"/>
                      <a:gd name="connsiteX13" fmla="*/ 374075 w 452692"/>
                      <a:gd name="connsiteY13" fmla="*/ 17370 h 582268"/>
                      <a:gd name="connsiteX14" fmla="*/ 391445 w 452692"/>
                      <a:gd name="connsiteY14" fmla="*/ 0 h 582268"/>
                      <a:gd name="connsiteX15" fmla="*/ 435323 w 452692"/>
                      <a:gd name="connsiteY15" fmla="*/ 0 h 582268"/>
                      <a:gd name="connsiteX16" fmla="*/ 452693 w 452692"/>
                      <a:gd name="connsiteY16" fmla="*/ 17370 h 582268"/>
                      <a:gd name="connsiteX17" fmla="*/ 452693 w 452692"/>
                      <a:gd name="connsiteY17" fmla="*/ 554609 h 582268"/>
                      <a:gd name="connsiteX18" fmla="*/ 435323 w 452692"/>
                      <a:gd name="connsiteY18" fmla="*/ 571979 h 582268"/>
                      <a:gd name="connsiteX19" fmla="*/ 396384 w 452692"/>
                      <a:gd name="connsiteY19" fmla="*/ 571979 h 582268"/>
                      <a:gd name="connsiteX20" fmla="*/ 379014 w 452692"/>
                      <a:gd name="connsiteY20" fmla="*/ 555349 h 582268"/>
                      <a:gd name="connsiteX21" fmla="*/ 377532 w 452692"/>
                      <a:gd name="connsiteY21" fmla="*/ 520445 h 582268"/>
                      <a:gd name="connsiteX22" fmla="*/ 375145 w 452692"/>
                      <a:gd name="connsiteY22" fmla="*/ 522750 h 582268"/>
                      <a:gd name="connsiteX23" fmla="*/ 332419 w 452692"/>
                      <a:gd name="connsiteY23" fmla="*/ 554115 h 582268"/>
                      <a:gd name="connsiteX24" fmla="*/ 281544 w 452692"/>
                      <a:gd name="connsiteY24" fmla="*/ 574778 h 582268"/>
                      <a:gd name="connsiteX25" fmla="*/ 223918 w 452692"/>
                      <a:gd name="connsiteY25" fmla="*/ 582269 h 582268"/>
                      <a:gd name="connsiteX26" fmla="*/ 223342 w 452692"/>
                      <a:gd name="connsiteY26" fmla="*/ 175183 h 582268"/>
                      <a:gd name="connsiteX27" fmla="*/ 148428 w 452692"/>
                      <a:gd name="connsiteY27" fmla="*/ 189672 h 582268"/>
                      <a:gd name="connsiteX28" fmla="*/ 88497 w 452692"/>
                      <a:gd name="connsiteY28" fmla="*/ 229269 h 582268"/>
                      <a:gd name="connsiteX29" fmla="*/ 48982 w 452692"/>
                      <a:gd name="connsiteY29" fmla="*/ 288377 h 582268"/>
                      <a:gd name="connsiteX30" fmla="*/ 34658 w 452692"/>
                      <a:gd name="connsiteY30" fmla="*/ 361233 h 582268"/>
                      <a:gd name="connsiteX31" fmla="*/ 49147 w 452692"/>
                      <a:gd name="connsiteY31" fmla="*/ 434335 h 582268"/>
                      <a:gd name="connsiteX32" fmla="*/ 88909 w 452692"/>
                      <a:gd name="connsiteY32" fmla="*/ 493525 h 582268"/>
                      <a:gd name="connsiteX33" fmla="*/ 148840 w 452692"/>
                      <a:gd name="connsiteY33" fmla="*/ 533123 h 582268"/>
                      <a:gd name="connsiteX34" fmla="*/ 223753 w 452692"/>
                      <a:gd name="connsiteY34" fmla="*/ 547611 h 582268"/>
                      <a:gd name="connsiteX35" fmla="*/ 272241 w 452692"/>
                      <a:gd name="connsiteY35" fmla="*/ 541355 h 582268"/>
                      <a:gd name="connsiteX36" fmla="*/ 315214 w 452692"/>
                      <a:gd name="connsiteY36" fmla="*/ 523902 h 582268"/>
                      <a:gd name="connsiteX37" fmla="*/ 351107 w 452692"/>
                      <a:gd name="connsiteY37" fmla="*/ 497641 h 582268"/>
                      <a:gd name="connsiteX38" fmla="*/ 371605 w 452692"/>
                      <a:gd name="connsiteY38" fmla="*/ 474262 h 582268"/>
                      <a:gd name="connsiteX39" fmla="*/ 356458 w 452692"/>
                      <a:gd name="connsiteY39" fmla="*/ 491138 h 582268"/>
                      <a:gd name="connsiteX40" fmla="*/ 298255 w 452692"/>
                      <a:gd name="connsiteY40" fmla="*/ 529336 h 582268"/>
                      <a:gd name="connsiteX41" fmla="*/ 227128 w 452692"/>
                      <a:gd name="connsiteY41" fmla="*/ 543001 h 582268"/>
                      <a:gd name="connsiteX42" fmla="*/ 155919 w 452692"/>
                      <a:gd name="connsiteY42" fmla="*/ 529088 h 582268"/>
                      <a:gd name="connsiteX43" fmla="*/ 97799 w 452692"/>
                      <a:gd name="connsiteY43" fmla="*/ 490973 h 582268"/>
                      <a:gd name="connsiteX44" fmla="*/ 58449 w 452692"/>
                      <a:gd name="connsiteY44" fmla="*/ 433347 h 582268"/>
                      <a:gd name="connsiteX45" fmla="*/ 44043 w 452692"/>
                      <a:gd name="connsiteY45" fmla="*/ 361233 h 582268"/>
                      <a:gd name="connsiteX46" fmla="*/ 58449 w 452692"/>
                      <a:gd name="connsiteY46" fmla="*/ 289282 h 582268"/>
                      <a:gd name="connsiteX47" fmla="*/ 97470 w 452692"/>
                      <a:gd name="connsiteY47" fmla="*/ 231903 h 582268"/>
                      <a:gd name="connsiteX48" fmla="*/ 155672 w 452692"/>
                      <a:gd name="connsiteY48" fmla="*/ 193705 h 582268"/>
                      <a:gd name="connsiteX49" fmla="*/ 227046 w 452692"/>
                      <a:gd name="connsiteY49" fmla="*/ 179793 h 582268"/>
                      <a:gd name="connsiteX50" fmla="*/ 298255 w 452692"/>
                      <a:gd name="connsiteY50" fmla="*/ 193705 h 582268"/>
                      <a:gd name="connsiteX51" fmla="*/ 356375 w 452692"/>
                      <a:gd name="connsiteY51" fmla="*/ 231821 h 582268"/>
                      <a:gd name="connsiteX52" fmla="*/ 370370 w 452692"/>
                      <a:gd name="connsiteY52" fmla="*/ 247215 h 582268"/>
                      <a:gd name="connsiteX53" fmla="*/ 349213 w 452692"/>
                      <a:gd name="connsiteY53" fmla="*/ 223589 h 582268"/>
                      <a:gd name="connsiteX54" fmla="*/ 313814 w 452692"/>
                      <a:gd name="connsiteY54" fmla="*/ 198151 h 582268"/>
                      <a:gd name="connsiteX55" fmla="*/ 271418 w 452692"/>
                      <a:gd name="connsiteY55" fmla="*/ 181357 h 582268"/>
                      <a:gd name="connsiteX56" fmla="*/ 223259 w 452692"/>
                      <a:gd name="connsiteY56" fmla="*/ 175265 h 582268"/>
                      <a:gd name="connsiteX57" fmla="*/ 412849 w 452692"/>
                      <a:gd name="connsiteY57" fmla="*/ 537239 h 582268"/>
                      <a:gd name="connsiteX58" fmla="*/ 417788 w 452692"/>
                      <a:gd name="connsiteY58" fmla="*/ 537239 h 582268"/>
                      <a:gd name="connsiteX59" fmla="*/ 417788 w 452692"/>
                      <a:gd name="connsiteY59" fmla="*/ 34740 h 582268"/>
                      <a:gd name="connsiteX60" fmla="*/ 408650 w 452692"/>
                      <a:gd name="connsiteY60" fmla="*/ 34740 h 582268"/>
                      <a:gd name="connsiteX61" fmla="*/ 408650 w 452692"/>
                      <a:gd name="connsiteY61" fmla="*/ 246721 h 582268"/>
                      <a:gd name="connsiteX62" fmla="*/ 396219 w 452692"/>
                      <a:gd name="connsiteY62" fmla="*/ 263351 h 582268"/>
                      <a:gd name="connsiteX63" fmla="*/ 379590 w 452692"/>
                      <a:gd name="connsiteY63" fmla="*/ 259564 h 582268"/>
                      <a:gd name="connsiteX64" fmla="*/ 395725 w 452692"/>
                      <a:gd name="connsiteY64" fmla="*/ 289200 h 582268"/>
                      <a:gd name="connsiteX65" fmla="*/ 410132 w 452692"/>
                      <a:gd name="connsiteY65" fmla="*/ 361150 h 582268"/>
                      <a:gd name="connsiteX66" fmla="*/ 395725 w 452692"/>
                      <a:gd name="connsiteY66" fmla="*/ 433512 h 582268"/>
                      <a:gd name="connsiteX67" fmla="*/ 381072 w 452692"/>
                      <a:gd name="connsiteY67" fmla="*/ 460843 h 582268"/>
                      <a:gd name="connsiteX68" fmla="*/ 397125 w 452692"/>
                      <a:gd name="connsiteY68" fmla="*/ 456892 h 582268"/>
                      <a:gd name="connsiteX69" fmla="*/ 410132 w 452692"/>
                      <a:gd name="connsiteY69" fmla="*/ 472945 h 582268"/>
                      <a:gd name="connsiteX70" fmla="*/ 412849 w 452692"/>
                      <a:gd name="connsiteY70" fmla="*/ 537239 h 582268"/>
                      <a:gd name="connsiteX71" fmla="*/ 227211 w 452692"/>
                      <a:gd name="connsiteY71" fmla="*/ 214451 h 582268"/>
                      <a:gd name="connsiteX72" fmla="*/ 169173 w 452692"/>
                      <a:gd name="connsiteY72" fmla="*/ 225729 h 582268"/>
                      <a:gd name="connsiteX73" fmla="*/ 122002 w 452692"/>
                      <a:gd name="connsiteY73" fmla="*/ 256600 h 582268"/>
                      <a:gd name="connsiteX74" fmla="*/ 90473 w 452692"/>
                      <a:gd name="connsiteY74" fmla="*/ 303030 h 582268"/>
                      <a:gd name="connsiteX75" fmla="*/ 78947 w 452692"/>
                      <a:gd name="connsiteY75" fmla="*/ 361233 h 582268"/>
                      <a:gd name="connsiteX76" fmla="*/ 90473 w 452692"/>
                      <a:gd name="connsiteY76" fmla="*/ 419599 h 582268"/>
                      <a:gd name="connsiteX77" fmla="*/ 122167 w 452692"/>
                      <a:gd name="connsiteY77" fmla="*/ 466112 h 582268"/>
                      <a:gd name="connsiteX78" fmla="*/ 169420 w 452692"/>
                      <a:gd name="connsiteY78" fmla="*/ 497065 h 582268"/>
                      <a:gd name="connsiteX79" fmla="*/ 227211 w 452692"/>
                      <a:gd name="connsiteY79" fmla="*/ 508343 h 582268"/>
                      <a:gd name="connsiteX80" fmla="*/ 285084 w 452692"/>
                      <a:gd name="connsiteY80" fmla="*/ 497229 h 582268"/>
                      <a:gd name="connsiteX81" fmla="*/ 332172 w 452692"/>
                      <a:gd name="connsiteY81" fmla="*/ 466358 h 582268"/>
                      <a:gd name="connsiteX82" fmla="*/ 363867 w 452692"/>
                      <a:gd name="connsiteY82" fmla="*/ 419764 h 582268"/>
                      <a:gd name="connsiteX83" fmla="*/ 375392 w 452692"/>
                      <a:gd name="connsiteY83" fmla="*/ 361233 h 582268"/>
                      <a:gd name="connsiteX84" fmla="*/ 363867 w 452692"/>
                      <a:gd name="connsiteY84" fmla="*/ 303030 h 582268"/>
                      <a:gd name="connsiteX85" fmla="*/ 332172 w 452692"/>
                      <a:gd name="connsiteY85" fmla="*/ 256683 h 582268"/>
                      <a:gd name="connsiteX86" fmla="*/ 284919 w 452692"/>
                      <a:gd name="connsiteY86" fmla="*/ 225729 h 582268"/>
                      <a:gd name="connsiteX87" fmla="*/ 227128 w 452692"/>
                      <a:gd name="connsiteY87" fmla="*/ 214451 h 58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2692" h="582268">
                        <a:moveTo>
                          <a:pt x="223753" y="582269"/>
                        </a:moveTo>
                        <a:cubicBezTo>
                          <a:pt x="192306" y="582269"/>
                          <a:pt x="162587" y="576506"/>
                          <a:pt x="135421" y="565063"/>
                        </a:cubicBezTo>
                        <a:cubicBezTo>
                          <a:pt x="108254" y="553703"/>
                          <a:pt x="84381" y="537897"/>
                          <a:pt x="64459" y="518057"/>
                        </a:cubicBezTo>
                        <a:cubicBezTo>
                          <a:pt x="44454" y="498217"/>
                          <a:pt x="28566" y="474591"/>
                          <a:pt x="17205" y="447836"/>
                        </a:cubicBezTo>
                        <a:cubicBezTo>
                          <a:pt x="5763" y="420998"/>
                          <a:pt x="0" y="391774"/>
                          <a:pt x="0" y="361068"/>
                        </a:cubicBezTo>
                        <a:cubicBezTo>
                          <a:pt x="0" y="330362"/>
                          <a:pt x="5680" y="301630"/>
                          <a:pt x="17041" y="274794"/>
                        </a:cubicBezTo>
                        <a:cubicBezTo>
                          <a:pt x="28319" y="248039"/>
                          <a:pt x="44125" y="224330"/>
                          <a:pt x="64129" y="204572"/>
                        </a:cubicBezTo>
                        <a:cubicBezTo>
                          <a:pt x="84052" y="184732"/>
                          <a:pt x="107925" y="168926"/>
                          <a:pt x="135092" y="157566"/>
                        </a:cubicBezTo>
                        <a:cubicBezTo>
                          <a:pt x="162340" y="146123"/>
                          <a:pt x="192059" y="140360"/>
                          <a:pt x="223506" y="140360"/>
                        </a:cubicBezTo>
                        <a:cubicBezTo>
                          <a:pt x="243511" y="140360"/>
                          <a:pt x="262692" y="142830"/>
                          <a:pt x="280721" y="147605"/>
                        </a:cubicBezTo>
                        <a:cubicBezTo>
                          <a:pt x="298502" y="152380"/>
                          <a:pt x="315296" y="159048"/>
                          <a:pt x="330691" y="167445"/>
                        </a:cubicBezTo>
                        <a:cubicBezTo>
                          <a:pt x="346167" y="175842"/>
                          <a:pt x="360491" y="186214"/>
                          <a:pt x="373169" y="198069"/>
                        </a:cubicBezTo>
                        <a:cubicBezTo>
                          <a:pt x="373498" y="198398"/>
                          <a:pt x="373745" y="198645"/>
                          <a:pt x="374075" y="198974"/>
                        </a:cubicBezTo>
                        <a:lnTo>
                          <a:pt x="374075" y="17370"/>
                        </a:lnTo>
                        <a:cubicBezTo>
                          <a:pt x="374075" y="7821"/>
                          <a:pt x="381813" y="0"/>
                          <a:pt x="391445" y="0"/>
                        </a:cubicBezTo>
                        <a:lnTo>
                          <a:pt x="435323" y="0"/>
                        </a:lnTo>
                        <a:cubicBezTo>
                          <a:pt x="444872" y="0"/>
                          <a:pt x="452693" y="7738"/>
                          <a:pt x="452693" y="17370"/>
                        </a:cubicBezTo>
                        <a:lnTo>
                          <a:pt x="452693" y="554609"/>
                        </a:lnTo>
                        <a:cubicBezTo>
                          <a:pt x="452693" y="564158"/>
                          <a:pt x="444955" y="571979"/>
                          <a:pt x="435323" y="571979"/>
                        </a:cubicBezTo>
                        <a:lnTo>
                          <a:pt x="396384" y="571979"/>
                        </a:lnTo>
                        <a:cubicBezTo>
                          <a:pt x="387082" y="571979"/>
                          <a:pt x="379426" y="564652"/>
                          <a:pt x="379014" y="555349"/>
                        </a:cubicBezTo>
                        <a:lnTo>
                          <a:pt x="377532" y="520445"/>
                        </a:lnTo>
                        <a:cubicBezTo>
                          <a:pt x="376709" y="521186"/>
                          <a:pt x="375886" y="522009"/>
                          <a:pt x="375145" y="522750"/>
                        </a:cubicBezTo>
                        <a:cubicBezTo>
                          <a:pt x="362467" y="534769"/>
                          <a:pt x="348061" y="545306"/>
                          <a:pt x="332419" y="554115"/>
                        </a:cubicBezTo>
                        <a:cubicBezTo>
                          <a:pt x="316778" y="562923"/>
                          <a:pt x="299655" y="569838"/>
                          <a:pt x="281544" y="574778"/>
                        </a:cubicBezTo>
                        <a:cubicBezTo>
                          <a:pt x="263350" y="579717"/>
                          <a:pt x="243922" y="582269"/>
                          <a:pt x="223918" y="582269"/>
                        </a:cubicBezTo>
                        <a:close/>
                        <a:moveTo>
                          <a:pt x="223342" y="175183"/>
                        </a:moveTo>
                        <a:cubicBezTo>
                          <a:pt x="196587" y="175183"/>
                          <a:pt x="171314" y="180040"/>
                          <a:pt x="148428" y="189672"/>
                        </a:cubicBezTo>
                        <a:cubicBezTo>
                          <a:pt x="125460" y="199304"/>
                          <a:pt x="105291" y="212640"/>
                          <a:pt x="88497" y="229269"/>
                        </a:cubicBezTo>
                        <a:cubicBezTo>
                          <a:pt x="71785" y="245898"/>
                          <a:pt x="58449" y="265738"/>
                          <a:pt x="48982" y="288377"/>
                        </a:cubicBezTo>
                        <a:cubicBezTo>
                          <a:pt x="39515" y="310933"/>
                          <a:pt x="34658" y="335383"/>
                          <a:pt x="34658" y="361233"/>
                        </a:cubicBezTo>
                        <a:cubicBezTo>
                          <a:pt x="34658" y="387082"/>
                          <a:pt x="39515" y="411861"/>
                          <a:pt x="49147" y="434335"/>
                        </a:cubicBezTo>
                        <a:cubicBezTo>
                          <a:pt x="58778" y="456974"/>
                          <a:pt x="72115" y="476814"/>
                          <a:pt x="88909" y="493525"/>
                        </a:cubicBezTo>
                        <a:cubicBezTo>
                          <a:pt x="105702" y="510154"/>
                          <a:pt x="125872" y="523490"/>
                          <a:pt x="148840" y="533123"/>
                        </a:cubicBezTo>
                        <a:cubicBezTo>
                          <a:pt x="171808" y="542754"/>
                          <a:pt x="196998" y="547611"/>
                          <a:pt x="223753" y="547611"/>
                        </a:cubicBezTo>
                        <a:cubicBezTo>
                          <a:pt x="240712" y="547611"/>
                          <a:pt x="257012" y="545471"/>
                          <a:pt x="272241" y="541355"/>
                        </a:cubicBezTo>
                        <a:cubicBezTo>
                          <a:pt x="287553" y="537156"/>
                          <a:pt x="302042" y="531311"/>
                          <a:pt x="315214" y="523902"/>
                        </a:cubicBezTo>
                        <a:cubicBezTo>
                          <a:pt x="328385" y="516493"/>
                          <a:pt x="340487" y="507685"/>
                          <a:pt x="351107" y="497641"/>
                        </a:cubicBezTo>
                        <a:cubicBezTo>
                          <a:pt x="358763" y="490397"/>
                          <a:pt x="365595" y="482576"/>
                          <a:pt x="371605" y="474262"/>
                        </a:cubicBezTo>
                        <a:cubicBezTo>
                          <a:pt x="366913" y="480189"/>
                          <a:pt x="361891" y="485869"/>
                          <a:pt x="356458" y="491138"/>
                        </a:cubicBezTo>
                        <a:cubicBezTo>
                          <a:pt x="339911" y="507437"/>
                          <a:pt x="320318" y="520280"/>
                          <a:pt x="298255" y="529336"/>
                        </a:cubicBezTo>
                        <a:cubicBezTo>
                          <a:pt x="276111" y="538391"/>
                          <a:pt x="252237" y="543001"/>
                          <a:pt x="227128" y="543001"/>
                        </a:cubicBezTo>
                        <a:cubicBezTo>
                          <a:pt x="202020" y="543001"/>
                          <a:pt x="178064" y="538308"/>
                          <a:pt x="155919" y="529088"/>
                        </a:cubicBezTo>
                        <a:cubicBezTo>
                          <a:pt x="133857" y="519868"/>
                          <a:pt x="114346" y="507026"/>
                          <a:pt x="97799" y="490973"/>
                        </a:cubicBezTo>
                        <a:cubicBezTo>
                          <a:pt x="81253" y="474838"/>
                          <a:pt x="67999" y="455410"/>
                          <a:pt x="58449" y="433347"/>
                        </a:cubicBezTo>
                        <a:cubicBezTo>
                          <a:pt x="48900" y="411203"/>
                          <a:pt x="44043" y="386917"/>
                          <a:pt x="44043" y="361233"/>
                        </a:cubicBezTo>
                        <a:cubicBezTo>
                          <a:pt x="44043" y="335548"/>
                          <a:pt x="48900" y="311345"/>
                          <a:pt x="58449" y="289282"/>
                        </a:cubicBezTo>
                        <a:cubicBezTo>
                          <a:pt x="67916" y="267384"/>
                          <a:pt x="81088" y="248039"/>
                          <a:pt x="97470" y="231903"/>
                        </a:cubicBezTo>
                        <a:cubicBezTo>
                          <a:pt x="113852" y="215768"/>
                          <a:pt x="133445" y="202926"/>
                          <a:pt x="155672" y="193705"/>
                        </a:cubicBezTo>
                        <a:cubicBezTo>
                          <a:pt x="177899" y="184485"/>
                          <a:pt x="201938" y="179793"/>
                          <a:pt x="227046" y="179793"/>
                        </a:cubicBezTo>
                        <a:cubicBezTo>
                          <a:pt x="252155" y="179793"/>
                          <a:pt x="276111" y="184485"/>
                          <a:pt x="298255" y="193705"/>
                        </a:cubicBezTo>
                        <a:cubicBezTo>
                          <a:pt x="320236" y="202926"/>
                          <a:pt x="339828" y="215768"/>
                          <a:pt x="356375" y="231821"/>
                        </a:cubicBezTo>
                        <a:cubicBezTo>
                          <a:pt x="361315" y="236678"/>
                          <a:pt x="366007" y="241782"/>
                          <a:pt x="370370" y="247215"/>
                        </a:cubicBezTo>
                        <a:cubicBezTo>
                          <a:pt x="364114" y="238818"/>
                          <a:pt x="357034" y="230916"/>
                          <a:pt x="349213" y="223589"/>
                        </a:cubicBezTo>
                        <a:cubicBezTo>
                          <a:pt x="338676" y="213710"/>
                          <a:pt x="326739" y="205148"/>
                          <a:pt x="313814" y="198151"/>
                        </a:cubicBezTo>
                        <a:cubicBezTo>
                          <a:pt x="300807" y="191071"/>
                          <a:pt x="286566" y="185391"/>
                          <a:pt x="271418" y="181357"/>
                        </a:cubicBezTo>
                        <a:cubicBezTo>
                          <a:pt x="256435" y="177323"/>
                          <a:pt x="240218" y="175265"/>
                          <a:pt x="223259" y="175265"/>
                        </a:cubicBezTo>
                        <a:close/>
                        <a:moveTo>
                          <a:pt x="412849" y="537239"/>
                        </a:moveTo>
                        <a:lnTo>
                          <a:pt x="417788" y="537239"/>
                        </a:lnTo>
                        <a:lnTo>
                          <a:pt x="417788" y="34740"/>
                        </a:lnTo>
                        <a:lnTo>
                          <a:pt x="408650" y="34740"/>
                        </a:lnTo>
                        <a:lnTo>
                          <a:pt x="408650" y="246721"/>
                        </a:lnTo>
                        <a:cubicBezTo>
                          <a:pt x="408650" y="254460"/>
                          <a:pt x="403546" y="261210"/>
                          <a:pt x="396219" y="263351"/>
                        </a:cubicBezTo>
                        <a:cubicBezTo>
                          <a:pt x="390292" y="265079"/>
                          <a:pt x="384036" y="263515"/>
                          <a:pt x="379590" y="259564"/>
                        </a:cubicBezTo>
                        <a:cubicBezTo>
                          <a:pt x="385764" y="268784"/>
                          <a:pt x="391198" y="278745"/>
                          <a:pt x="395725" y="289200"/>
                        </a:cubicBezTo>
                        <a:cubicBezTo>
                          <a:pt x="405275" y="311263"/>
                          <a:pt x="410132" y="335466"/>
                          <a:pt x="410132" y="361150"/>
                        </a:cubicBezTo>
                        <a:cubicBezTo>
                          <a:pt x="410132" y="386835"/>
                          <a:pt x="405275" y="411449"/>
                          <a:pt x="395725" y="433512"/>
                        </a:cubicBezTo>
                        <a:cubicBezTo>
                          <a:pt x="391527" y="443143"/>
                          <a:pt x="386670" y="452282"/>
                          <a:pt x="381072" y="460843"/>
                        </a:cubicBezTo>
                        <a:cubicBezTo>
                          <a:pt x="385353" y="456974"/>
                          <a:pt x="391362" y="455410"/>
                          <a:pt x="397125" y="456892"/>
                        </a:cubicBezTo>
                        <a:cubicBezTo>
                          <a:pt x="404534" y="458785"/>
                          <a:pt x="409803" y="465371"/>
                          <a:pt x="410132" y="472945"/>
                        </a:cubicBezTo>
                        <a:lnTo>
                          <a:pt x="412849" y="537239"/>
                        </a:lnTo>
                        <a:close/>
                        <a:moveTo>
                          <a:pt x="227211" y="214451"/>
                        </a:moveTo>
                        <a:cubicBezTo>
                          <a:pt x="206712" y="214451"/>
                          <a:pt x="187202" y="218238"/>
                          <a:pt x="169173" y="225729"/>
                        </a:cubicBezTo>
                        <a:cubicBezTo>
                          <a:pt x="151145" y="233221"/>
                          <a:pt x="135256" y="243593"/>
                          <a:pt x="122002" y="256600"/>
                        </a:cubicBezTo>
                        <a:cubicBezTo>
                          <a:pt x="108831" y="269607"/>
                          <a:pt x="98211" y="285248"/>
                          <a:pt x="90473" y="303030"/>
                        </a:cubicBezTo>
                        <a:cubicBezTo>
                          <a:pt x="82817" y="320729"/>
                          <a:pt x="78947" y="340322"/>
                          <a:pt x="78947" y="361233"/>
                        </a:cubicBezTo>
                        <a:cubicBezTo>
                          <a:pt x="78947" y="382142"/>
                          <a:pt x="82817" y="401818"/>
                          <a:pt x="90473" y="419599"/>
                        </a:cubicBezTo>
                        <a:cubicBezTo>
                          <a:pt x="98211" y="437545"/>
                          <a:pt x="108831" y="453187"/>
                          <a:pt x="122167" y="466112"/>
                        </a:cubicBezTo>
                        <a:cubicBezTo>
                          <a:pt x="135503" y="479119"/>
                          <a:pt x="151392" y="489573"/>
                          <a:pt x="169420" y="497065"/>
                        </a:cubicBezTo>
                        <a:cubicBezTo>
                          <a:pt x="187284" y="504556"/>
                          <a:pt x="206712" y="508343"/>
                          <a:pt x="227211" y="508343"/>
                        </a:cubicBezTo>
                        <a:cubicBezTo>
                          <a:pt x="247709" y="508343"/>
                          <a:pt x="267220" y="504639"/>
                          <a:pt x="285084" y="497229"/>
                        </a:cubicBezTo>
                        <a:cubicBezTo>
                          <a:pt x="302948" y="489821"/>
                          <a:pt x="318836" y="479448"/>
                          <a:pt x="332172" y="466358"/>
                        </a:cubicBezTo>
                        <a:cubicBezTo>
                          <a:pt x="345509" y="453269"/>
                          <a:pt x="356211" y="437545"/>
                          <a:pt x="363867" y="419764"/>
                        </a:cubicBezTo>
                        <a:cubicBezTo>
                          <a:pt x="371523" y="402064"/>
                          <a:pt x="375392" y="382390"/>
                          <a:pt x="375392" y="361233"/>
                        </a:cubicBezTo>
                        <a:cubicBezTo>
                          <a:pt x="375392" y="340076"/>
                          <a:pt x="371523" y="320729"/>
                          <a:pt x="363867" y="303030"/>
                        </a:cubicBezTo>
                        <a:cubicBezTo>
                          <a:pt x="356128" y="285248"/>
                          <a:pt x="345509" y="269689"/>
                          <a:pt x="332172" y="256683"/>
                        </a:cubicBezTo>
                        <a:cubicBezTo>
                          <a:pt x="318836" y="243675"/>
                          <a:pt x="302948" y="233221"/>
                          <a:pt x="284919" y="225729"/>
                        </a:cubicBezTo>
                        <a:cubicBezTo>
                          <a:pt x="267055" y="218238"/>
                          <a:pt x="247627" y="214451"/>
                          <a:pt x="227128" y="214451"/>
                        </a:cubicBezTo>
                        <a:close/>
                      </a:path>
                    </a:pathLst>
                  </a:custGeom>
                  <a:solidFill>
                    <a:srgbClr val="1D1D1B"/>
                  </a:solidFill>
                  <a:ln w="8232" cap="flat">
                    <a:noFill/>
                    <a:prstDash val="solid"/>
                    <a:miter/>
                  </a:ln>
                </p:spPr>
                <p:txBody>
                  <a:bodyPr rtlCol="0" anchor="ctr"/>
                  <a:lstStyle/>
                  <a:p>
                    <a:endParaRPr lang="en-US"/>
                  </a:p>
                </p:txBody>
              </p:sp>
            </p:grpSp>
            <p:grpSp>
              <p:nvGrpSpPr>
                <p:cNvPr id="28" name="Gráfico 23">
                  <a:extLst>
                    <a:ext uri="{FF2B5EF4-FFF2-40B4-BE49-F238E27FC236}">
                      <a16:creationId xmlns:a16="http://schemas.microsoft.com/office/drawing/2014/main" id="{4D711406-D76E-18CC-DB36-C5054A68F024}"/>
                    </a:ext>
                  </a:extLst>
                </p:cNvPr>
                <p:cNvGrpSpPr/>
                <p:nvPr/>
              </p:nvGrpSpPr>
              <p:grpSpPr>
                <a:xfrm>
                  <a:off x="1317081" y="5169138"/>
                  <a:ext cx="398771" cy="431618"/>
                  <a:chOff x="1317081" y="5169138"/>
                  <a:chExt cx="398771" cy="431618"/>
                </a:xfrm>
                <a:solidFill>
                  <a:srgbClr val="1D1D1B"/>
                </a:solidFill>
              </p:grpSpPr>
              <p:sp>
                <p:nvSpPr>
                  <p:cNvPr id="143" name="Forma Livre: Forma 142">
                    <a:extLst>
                      <a:ext uri="{FF2B5EF4-FFF2-40B4-BE49-F238E27FC236}">
                        <a16:creationId xmlns:a16="http://schemas.microsoft.com/office/drawing/2014/main" id="{1A4ABF71-598B-571A-7FD2-2A994B1F9A56}"/>
                      </a:ext>
                    </a:extLst>
                  </p:cNvPr>
                  <p:cNvSpPr/>
                  <p:nvPr/>
                </p:nvSpPr>
                <p:spPr>
                  <a:xfrm>
                    <a:off x="1334451" y="5186590"/>
                    <a:ext cx="364031" cy="396795"/>
                  </a:xfrm>
                  <a:custGeom>
                    <a:avLst/>
                    <a:gdLst>
                      <a:gd name="connsiteX0" fmla="*/ 182016 w 364031"/>
                      <a:gd name="connsiteY0" fmla="*/ 357116 h 396795"/>
                      <a:gd name="connsiteX1" fmla="*/ 284837 w 364031"/>
                      <a:gd name="connsiteY1" fmla="*/ 318754 h 396795"/>
                      <a:gd name="connsiteX2" fmla="*/ 320153 w 364031"/>
                      <a:gd name="connsiteY2" fmla="*/ 202596 h 396795"/>
                      <a:gd name="connsiteX3" fmla="*/ 320153 w 364031"/>
                      <a:gd name="connsiteY3" fmla="*/ 0 h 396795"/>
                      <a:gd name="connsiteX4" fmla="*/ 364031 w 364031"/>
                      <a:gd name="connsiteY4" fmla="*/ 0 h 396795"/>
                      <a:gd name="connsiteX5" fmla="*/ 364031 w 364031"/>
                      <a:gd name="connsiteY5" fmla="*/ 203749 h 396795"/>
                      <a:gd name="connsiteX6" fmla="*/ 351436 w 364031"/>
                      <a:gd name="connsiteY6" fmla="*/ 288459 h 396795"/>
                      <a:gd name="connsiteX7" fmla="*/ 315378 w 364031"/>
                      <a:gd name="connsiteY7" fmla="*/ 348719 h 396795"/>
                      <a:gd name="connsiteX8" fmla="*/ 258164 w 364031"/>
                      <a:gd name="connsiteY8" fmla="*/ 384777 h 396795"/>
                      <a:gd name="connsiteX9" fmla="*/ 182016 w 364031"/>
                      <a:gd name="connsiteY9" fmla="*/ 396796 h 396795"/>
                      <a:gd name="connsiteX10" fmla="*/ 105867 w 364031"/>
                      <a:gd name="connsiteY10" fmla="*/ 384777 h 396795"/>
                      <a:gd name="connsiteX11" fmla="*/ 48653 w 364031"/>
                      <a:gd name="connsiteY11" fmla="*/ 348719 h 396795"/>
                      <a:gd name="connsiteX12" fmla="*/ 12595 w 364031"/>
                      <a:gd name="connsiteY12" fmla="*/ 288459 h 396795"/>
                      <a:gd name="connsiteX13" fmla="*/ 0 w 364031"/>
                      <a:gd name="connsiteY13" fmla="*/ 203749 h 396795"/>
                      <a:gd name="connsiteX14" fmla="*/ 0 w 364031"/>
                      <a:gd name="connsiteY14" fmla="*/ 0 h 396795"/>
                      <a:gd name="connsiteX15" fmla="*/ 43878 w 364031"/>
                      <a:gd name="connsiteY15" fmla="*/ 0 h 396795"/>
                      <a:gd name="connsiteX16" fmla="*/ 43878 w 364031"/>
                      <a:gd name="connsiteY16" fmla="*/ 202596 h 396795"/>
                      <a:gd name="connsiteX17" fmla="*/ 78618 w 364031"/>
                      <a:gd name="connsiteY17" fmla="*/ 318178 h 396795"/>
                      <a:gd name="connsiteX18" fmla="*/ 182016 w 364031"/>
                      <a:gd name="connsiteY18" fmla="*/ 357116 h 39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31" h="396795">
                        <a:moveTo>
                          <a:pt x="182016" y="357116"/>
                        </a:moveTo>
                        <a:cubicBezTo>
                          <a:pt x="227046" y="357116"/>
                          <a:pt x="261292" y="344356"/>
                          <a:pt x="284837" y="318754"/>
                        </a:cubicBezTo>
                        <a:cubicBezTo>
                          <a:pt x="308381" y="293234"/>
                          <a:pt x="320153" y="254459"/>
                          <a:pt x="320153" y="202596"/>
                        </a:cubicBezTo>
                        <a:lnTo>
                          <a:pt x="320153" y="0"/>
                        </a:lnTo>
                        <a:lnTo>
                          <a:pt x="364031" y="0"/>
                        </a:lnTo>
                        <a:lnTo>
                          <a:pt x="364031" y="203749"/>
                        </a:lnTo>
                        <a:cubicBezTo>
                          <a:pt x="364031" y="236019"/>
                          <a:pt x="359833" y="264256"/>
                          <a:pt x="351436" y="288459"/>
                        </a:cubicBezTo>
                        <a:cubicBezTo>
                          <a:pt x="343039" y="312662"/>
                          <a:pt x="331020" y="332748"/>
                          <a:pt x="315378" y="348719"/>
                        </a:cubicBezTo>
                        <a:cubicBezTo>
                          <a:pt x="299737" y="364772"/>
                          <a:pt x="280638" y="376791"/>
                          <a:pt x="258164" y="384777"/>
                        </a:cubicBezTo>
                        <a:cubicBezTo>
                          <a:pt x="235690" y="392762"/>
                          <a:pt x="210252" y="396796"/>
                          <a:pt x="182016" y="396796"/>
                        </a:cubicBezTo>
                        <a:cubicBezTo>
                          <a:pt x="153779" y="396796"/>
                          <a:pt x="128423" y="392762"/>
                          <a:pt x="105867" y="384777"/>
                        </a:cubicBezTo>
                        <a:cubicBezTo>
                          <a:pt x="83393" y="376791"/>
                          <a:pt x="64294" y="364772"/>
                          <a:pt x="48653" y="348719"/>
                        </a:cubicBezTo>
                        <a:cubicBezTo>
                          <a:pt x="33011" y="332666"/>
                          <a:pt x="20992" y="312579"/>
                          <a:pt x="12595" y="288459"/>
                        </a:cubicBezTo>
                        <a:cubicBezTo>
                          <a:pt x="4198" y="264256"/>
                          <a:pt x="0" y="236019"/>
                          <a:pt x="0" y="203749"/>
                        </a:cubicBezTo>
                        <a:lnTo>
                          <a:pt x="0" y="0"/>
                        </a:lnTo>
                        <a:lnTo>
                          <a:pt x="43878" y="0"/>
                        </a:lnTo>
                        <a:lnTo>
                          <a:pt x="43878" y="202596"/>
                        </a:lnTo>
                        <a:cubicBezTo>
                          <a:pt x="43878" y="253719"/>
                          <a:pt x="55485" y="292246"/>
                          <a:pt x="78618" y="318178"/>
                        </a:cubicBezTo>
                        <a:cubicBezTo>
                          <a:pt x="101751" y="344109"/>
                          <a:pt x="136244" y="357116"/>
                          <a:pt x="182016" y="357116"/>
                        </a:cubicBezTo>
                        <a:close/>
                      </a:path>
                    </a:pathLst>
                  </a:custGeom>
                  <a:solidFill>
                    <a:srgbClr val="1D1D1B"/>
                  </a:solidFill>
                  <a:ln w="8232" cap="flat">
                    <a:noFill/>
                    <a:prstDash val="solid"/>
                    <a:miter/>
                  </a:ln>
                </p:spPr>
                <p:txBody>
                  <a:bodyPr rtlCol="0" anchor="ctr"/>
                  <a:lstStyle/>
                  <a:p>
                    <a:endParaRPr lang="en-US"/>
                  </a:p>
                </p:txBody>
              </p:sp>
              <p:sp>
                <p:nvSpPr>
                  <p:cNvPr id="144" name="Forma Livre: Forma 143">
                    <a:extLst>
                      <a:ext uri="{FF2B5EF4-FFF2-40B4-BE49-F238E27FC236}">
                        <a16:creationId xmlns:a16="http://schemas.microsoft.com/office/drawing/2014/main" id="{A64BD8D4-6785-F3EB-9BBE-BA44458A0540}"/>
                      </a:ext>
                    </a:extLst>
                  </p:cNvPr>
                  <p:cNvSpPr/>
                  <p:nvPr/>
                </p:nvSpPr>
                <p:spPr>
                  <a:xfrm>
                    <a:off x="1317081" y="5169138"/>
                    <a:ext cx="398771" cy="431618"/>
                  </a:xfrm>
                  <a:custGeom>
                    <a:avLst/>
                    <a:gdLst>
                      <a:gd name="connsiteX0" fmla="*/ 199386 w 398771"/>
                      <a:gd name="connsiteY0" fmla="*/ 431618 h 431618"/>
                      <a:gd name="connsiteX1" fmla="*/ 117474 w 398771"/>
                      <a:gd name="connsiteY1" fmla="*/ 418611 h 431618"/>
                      <a:gd name="connsiteX2" fmla="*/ 53592 w 398771"/>
                      <a:gd name="connsiteY2" fmla="*/ 378356 h 431618"/>
                      <a:gd name="connsiteX3" fmla="*/ 13583 w 398771"/>
                      <a:gd name="connsiteY3" fmla="*/ 311591 h 431618"/>
                      <a:gd name="connsiteX4" fmla="*/ 0 w 398771"/>
                      <a:gd name="connsiteY4" fmla="*/ 221201 h 431618"/>
                      <a:gd name="connsiteX5" fmla="*/ 0 w 398771"/>
                      <a:gd name="connsiteY5" fmla="*/ 17452 h 431618"/>
                      <a:gd name="connsiteX6" fmla="*/ 17370 w 398771"/>
                      <a:gd name="connsiteY6" fmla="*/ 82 h 431618"/>
                      <a:gd name="connsiteX7" fmla="*/ 61248 w 398771"/>
                      <a:gd name="connsiteY7" fmla="*/ 82 h 431618"/>
                      <a:gd name="connsiteX8" fmla="*/ 78618 w 398771"/>
                      <a:gd name="connsiteY8" fmla="*/ 17452 h 431618"/>
                      <a:gd name="connsiteX9" fmla="*/ 78618 w 398771"/>
                      <a:gd name="connsiteY9" fmla="*/ 220049 h 431618"/>
                      <a:gd name="connsiteX10" fmla="*/ 108913 w 398771"/>
                      <a:gd name="connsiteY10" fmla="*/ 324105 h 431618"/>
                      <a:gd name="connsiteX11" fmla="*/ 199386 w 398771"/>
                      <a:gd name="connsiteY11" fmla="*/ 357199 h 431618"/>
                      <a:gd name="connsiteX12" fmla="*/ 289447 w 398771"/>
                      <a:gd name="connsiteY12" fmla="*/ 324434 h 431618"/>
                      <a:gd name="connsiteX13" fmla="*/ 320153 w 398771"/>
                      <a:gd name="connsiteY13" fmla="*/ 219966 h 431618"/>
                      <a:gd name="connsiteX14" fmla="*/ 320153 w 398771"/>
                      <a:gd name="connsiteY14" fmla="*/ 17370 h 431618"/>
                      <a:gd name="connsiteX15" fmla="*/ 337523 w 398771"/>
                      <a:gd name="connsiteY15" fmla="*/ 0 h 431618"/>
                      <a:gd name="connsiteX16" fmla="*/ 381401 w 398771"/>
                      <a:gd name="connsiteY16" fmla="*/ 0 h 431618"/>
                      <a:gd name="connsiteX17" fmla="*/ 398771 w 398771"/>
                      <a:gd name="connsiteY17" fmla="*/ 17370 h 431618"/>
                      <a:gd name="connsiteX18" fmla="*/ 398771 w 398771"/>
                      <a:gd name="connsiteY18" fmla="*/ 221119 h 431618"/>
                      <a:gd name="connsiteX19" fmla="*/ 385188 w 398771"/>
                      <a:gd name="connsiteY19" fmla="*/ 311509 h 431618"/>
                      <a:gd name="connsiteX20" fmla="*/ 345179 w 398771"/>
                      <a:gd name="connsiteY20" fmla="*/ 378273 h 431618"/>
                      <a:gd name="connsiteX21" fmla="*/ 281379 w 398771"/>
                      <a:gd name="connsiteY21" fmla="*/ 418529 h 431618"/>
                      <a:gd name="connsiteX22" fmla="*/ 199386 w 398771"/>
                      <a:gd name="connsiteY22" fmla="*/ 431536 h 431618"/>
                      <a:gd name="connsiteX23" fmla="*/ 34740 w 398771"/>
                      <a:gd name="connsiteY23" fmla="*/ 34822 h 431618"/>
                      <a:gd name="connsiteX24" fmla="*/ 34740 w 398771"/>
                      <a:gd name="connsiteY24" fmla="*/ 221201 h 431618"/>
                      <a:gd name="connsiteX25" fmla="*/ 46348 w 398771"/>
                      <a:gd name="connsiteY25" fmla="*/ 300231 h 431618"/>
                      <a:gd name="connsiteX26" fmla="*/ 78454 w 398771"/>
                      <a:gd name="connsiteY26" fmla="*/ 354070 h 431618"/>
                      <a:gd name="connsiteX27" fmla="*/ 129082 w 398771"/>
                      <a:gd name="connsiteY27" fmla="*/ 385929 h 431618"/>
                      <a:gd name="connsiteX28" fmla="*/ 199386 w 398771"/>
                      <a:gd name="connsiteY28" fmla="*/ 396960 h 431618"/>
                      <a:gd name="connsiteX29" fmla="*/ 269689 w 398771"/>
                      <a:gd name="connsiteY29" fmla="*/ 385929 h 431618"/>
                      <a:gd name="connsiteX30" fmla="*/ 320318 w 398771"/>
                      <a:gd name="connsiteY30" fmla="*/ 354070 h 431618"/>
                      <a:gd name="connsiteX31" fmla="*/ 352424 w 398771"/>
                      <a:gd name="connsiteY31" fmla="*/ 300231 h 431618"/>
                      <a:gd name="connsiteX32" fmla="*/ 364031 w 398771"/>
                      <a:gd name="connsiteY32" fmla="*/ 221201 h 431618"/>
                      <a:gd name="connsiteX33" fmla="*/ 364031 w 398771"/>
                      <a:gd name="connsiteY33" fmla="*/ 34822 h 431618"/>
                      <a:gd name="connsiteX34" fmla="*/ 354893 w 398771"/>
                      <a:gd name="connsiteY34" fmla="*/ 34822 h 431618"/>
                      <a:gd name="connsiteX35" fmla="*/ 354893 w 398771"/>
                      <a:gd name="connsiteY35" fmla="*/ 220049 h 431618"/>
                      <a:gd name="connsiteX36" fmla="*/ 315049 w 398771"/>
                      <a:gd name="connsiteY36" fmla="*/ 347978 h 431618"/>
                      <a:gd name="connsiteX37" fmla="*/ 199468 w 398771"/>
                      <a:gd name="connsiteY37" fmla="*/ 391939 h 431618"/>
                      <a:gd name="connsiteX38" fmla="*/ 83064 w 398771"/>
                      <a:gd name="connsiteY38" fmla="*/ 347237 h 431618"/>
                      <a:gd name="connsiteX39" fmla="*/ 43960 w 398771"/>
                      <a:gd name="connsiteY39" fmla="*/ 220049 h 431618"/>
                      <a:gd name="connsiteX40" fmla="*/ 43960 w 398771"/>
                      <a:gd name="connsiteY40" fmla="*/ 34822 h 431618"/>
                      <a:gd name="connsiteX41" fmla="*/ 34822 w 398771"/>
                      <a:gd name="connsiteY41" fmla="*/ 34822 h 4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8771" h="431618">
                        <a:moveTo>
                          <a:pt x="199386" y="431618"/>
                        </a:moveTo>
                        <a:cubicBezTo>
                          <a:pt x="169338" y="431618"/>
                          <a:pt x="141760" y="427255"/>
                          <a:pt x="117474" y="418611"/>
                        </a:cubicBezTo>
                        <a:cubicBezTo>
                          <a:pt x="92531" y="409721"/>
                          <a:pt x="71044" y="396137"/>
                          <a:pt x="53592" y="378356"/>
                        </a:cubicBezTo>
                        <a:cubicBezTo>
                          <a:pt x="36222" y="360574"/>
                          <a:pt x="22721" y="338100"/>
                          <a:pt x="13583" y="311591"/>
                        </a:cubicBezTo>
                        <a:cubicBezTo>
                          <a:pt x="4610" y="285743"/>
                          <a:pt x="0" y="255283"/>
                          <a:pt x="0" y="221201"/>
                        </a:cubicBezTo>
                        <a:lnTo>
                          <a:pt x="0" y="17452"/>
                        </a:lnTo>
                        <a:cubicBezTo>
                          <a:pt x="0" y="7903"/>
                          <a:pt x="7738" y="82"/>
                          <a:pt x="17370" y="82"/>
                        </a:cubicBezTo>
                        <a:lnTo>
                          <a:pt x="61248" y="82"/>
                        </a:lnTo>
                        <a:cubicBezTo>
                          <a:pt x="70797" y="82"/>
                          <a:pt x="78618" y="7821"/>
                          <a:pt x="78618" y="17452"/>
                        </a:cubicBezTo>
                        <a:lnTo>
                          <a:pt x="78618" y="220049"/>
                        </a:lnTo>
                        <a:cubicBezTo>
                          <a:pt x="78618" y="266561"/>
                          <a:pt x="88826" y="301548"/>
                          <a:pt x="108913" y="324105"/>
                        </a:cubicBezTo>
                        <a:cubicBezTo>
                          <a:pt x="128753" y="346414"/>
                          <a:pt x="158389" y="357199"/>
                          <a:pt x="199386" y="357199"/>
                        </a:cubicBezTo>
                        <a:cubicBezTo>
                          <a:pt x="240382" y="357199"/>
                          <a:pt x="269195" y="346496"/>
                          <a:pt x="289447" y="324434"/>
                        </a:cubicBezTo>
                        <a:cubicBezTo>
                          <a:pt x="309863" y="302289"/>
                          <a:pt x="320153" y="267137"/>
                          <a:pt x="320153" y="219966"/>
                        </a:cubicBezTo>
                        <a:lnTo>
                          <a:pt x="320153" y="17370"/>
                        </a:lnTo>
                        <a:cubicBezTo>
                          <a:pt x="320153" y="7821"/>
                          <a:pt x="327892" y="0"/>
                          <a:pt x="337523" y="0"/>
                        </a:cubicBezTo>
                        <a:lnTo>
                          <a:pt x="381401" y="0"/>
                        </a:lnTo>
                        <a:cubicBezTo>
                          <a:pt x="390951" y="0"/>
                          <a:pt x="398771" y="7738"/>
                          <a:pt x="398771" y="17370"/>
                        </a:cubicBezTo>
                        <a:lnTo>
                          <a:pt x="398771" y="221119"/>
                        </a:lnTo>
                        <a:cubicBezTo>
                          <a:pt x="398771" y="255201"/>
                          <a:pt x="394244" y="285660"/>
                          <a:pt x="385188" y="311509"/>
                        </a:cubicBezTo>
                        <a:cubicBezTo>
                          <a:pt x="375968" y="338017"/>
                          <a:pt x="362549" y="360409"/>
                          <a:pt x="345179" y="378273"/>
                        </a:cubicBezTo>
                        <a:cubicBezTo>
                          <a:pt x="327727" y="396137"/>
                          <a:pt x="306241" y="409721"/>
                          <a:pt x="281379" y="418529"/>
                        </a:cubicBezTo>
                        <a:cubicBezTo>
                          <a:pt x="257094" y="427173"/>
                          <a:pt x="229516" y="431536"/>
                          <a:pt x="199386" y="431536"/>
                        </a:cubicBezTo>
                        <a:close/>
                        <a:moveTo>
                          <a:pt x="34740" y="34822"/>
                        </a:moveTo>
                        <a:lnTo>
                          <a:pt x="34740" y="221201"/>
                        </a:lnTo>
                        <a:cubicBezTo>
                          <a:pt x="34740" y="251414"/>
                          <a:pt x="38692" y="278004"/>
                          <a:pt x="46348" y="300231"/>
                        </a:cubicBezTo>
                        <a:cubicBezTo>
                          <a:pt x="53839" y="321882"/>
                          <a:pt x="64623" y="339993"/>
                          <a:pt x="78454" y="354070"/>
                        </a:cubicBezTo>
                        <a:cubicBezTo>
                          <a:pt x="92119" y="368065"/>
                          <a:pt x="109160" y="378850"/>
                          <a:pt x="129082" y="385929"/>
                        </a:cubicBezTo>
                        <a:cubicBezTo>
                          <a:pt x="149580" y="393256"/>
                          <a:pt x="173289" y="396960"/>
                          <a:pt x="199386" y="396960"/>
                        </a:cubicBezTo>
                        <a:cubicBezTo>
                          <a:pt x="225482" y="396960"/>
                          <a:pt x="249109" y="393256"/>
                          <a:pt x="269689" y="385929"/>
                        </a:cubicBezTo>
                        <a:cubicBezTo>
                          <a:pt x="289611" y="378850"/>
                          <a:pt x="306652" y="368147"/>
                          <a:pt x="320318" y="354070"/>
                        </a:cubicBezTo>
                        <a:cubicBezTo>
                          <a:pt x="334066" y="339993"/>
                          <a:pt x="344850" y="321799"/>
                          <a:pt x="352424" y="300231"/>
                        </a:cubicBezTo>
                        <a:cubicBezTo>
                          <a:pt x="360162" y="278004"/>
                          <a:pt x="364031" y="251414"/>
                          <a:pt x="364031" y="221201"/>
                        </a:cubicBezTo>
                        <a:lnTo>
                          <a:pt x="364031" y="34822"/>
                        </a:lnTo>
                        <a:lnTo>
                          <a:pt x="354893" y="34822"/>
                        </a:lnTo>
                        <a:lnTo>
                          <a:pt x="354893" y="220049"/>
                        </a:lnTo>
                        <a:cubicBezTo>
                          <a:pt x="354893" y="276193"/>
                          <a:pt x="341475" y="319247"/>
                          <a:pt x="315049" y="347978"/>
                        </a:cubicBezTo>
                        <a:cubicBezTo>
                          <a:pt x="288212" y="377121"/>
                          <a:pt x="249273" y="391939"/>
                          <a:pt x="199468" y="391939"/>
                        </a:cubicBezTo>
                        <a:cubicBezTo>
                          <a:pt x="149663" y="391939"/>
                          <a:pt x="109572" y="376873"/>
                          <a:pt x="83064" y="347237"/>
                        </a:cubicBezTo>
                        <a:cubicBezTo>
                          <a:pt x="57132" y="318095"/>
                          <a:pt x="43960" y="275370"/>
                          <a:pt x="43960" y="220049"/>
                        </a:cubicBezTo>
                        <a:lnTo>
                          <a:pt x="43960" y="34822"/>
                        </a:lnTo>
                        <a:lnTo>
                          <a:pt x="34822" y="34822"/>
                        </a:lnTo>
                        <a:close/>
                      </a:path>
                    </a:pathLst>
                  </a:custGeom>
                  <a:solidFill>
                    <a:srgbClr val="1D1D1B"/>
                  </a:solidFill>
                  <a:ln w="8232" cap="flat">
                    <a:noFill/>
                    <a:prstDash val="solid"/>
                    <a:miter/>
                  </a:ln>
                </p:spPr>
                <p:txBody>
                  <a:bodyPr rtlCol="0" anchor="ctr"/>
                  <a:lstStyle/>
                  <a:p>
                    <a:endParaRPr lang="en-US"/>
                  </a:p>
                </p:txBody>
              </p:sp>
            </p:grpSp>
            <p:grpSp>
              <p:nvGrpSpPr>
                <p:cNvPr id="29" name="Gráfico 23">
                  <a:extLst>
                    <a:ext uri="{FF2B5EF4-FFF2-40B4-BE49-F238E27FC236}">
                      <a16:creationId xmlns:a16="http://schemas.microsoft.com/office/drawing/2014/main" id="{8C1B5CD5-BE9E-3F11-C6C8-042FB0FEBCB8}"/>
                    </a:ext>
                  </a:extLst>
                </p:cNvPr>
                <p:cNvGrpSpPr/>
                <p:nvPr/>
              </p:nvGrpSpPr>
              <p:grpSpPr>
                <a:xfrm>
                  <a:off x="1958458" y="5158930"/>
                  <a:ext cx="434753" cy="441826"/>
                  <a:chOff x="1958458" y="5158930"/>
                  <a:chExt cx="434753" cy="441826"/>
                </a:xfrm>
                <a:solidFill>
                  <a:srgbClr val="1D1D1B"/>
                </a:solidFill>
              </p:grpSpPr>
              <p:sp>
                <p:nvSpPr>
                  <p:cNvPr id="139" name="Forma Livre: Forma 138">
                    <a:extLst>
                      <a:ext uri="{FF2B5EF4-FFF2-40B4-BE49-F238E27FC236}">
                        <a16:creationId xmlns:a16="http://schemas.microsoft.com/office/drawing/2014/main" id="{3A0F0024-589A-AD11-F9E3-3A04E57E8A2A}"/>
                      </a:ext>
                    </a:extLst>
                  </p:cNvPr>
                  <p:cNvSpPr/>
                  <p:nvPr/>
                </p:nvSpPr>
                <p:spPr>
                  <a:xfrm>
                    <a:off x="1975828" y="5176465"/>
                    <a:ext cx="399923" cy="407004"/>
                  </a:xfrm>
                  <a:custGeom>
                    <a:avLst/>
                    <a:gdLst>
                      <a:gd name="connsiteX0" fmla="*/ 44207 w 399923"/>
                      <a:gd name="connsiteY0" fmla="*/ 203173 h 407004"/>
                      <a:gd name="connsiteX1" fmla="*/ 57955 w 399923"/>
                      <a:gd name="connsiteY1" fmla="*/ 271253 h 407004"/>
                      <a:gd name="connsiteX2" fmla="*/ 94589 w 399923"/>
                      <a:gd name="connsiteY2" fmla="*/ 322952 h 407004"/>
                      <a:gd name="connsiteX3" fmla="*/ 147275 w 399923"/>
                      <a:gd name="connsiteY3" fmla="*/ 355799 h 407004"/>
                      <a:gd name="connsiteX4" fmla="*/ 209100 w 399923"/>
                      <a:gd name="connsiteY4" fmla="*/ 367242 h 407004"/>
                      <a:gd name="connsiteX5" fmla="*/ 254295 w 399923"/>
                      <a:gd name="connsiteY5" fmla="*/ 361314 h 407004"/>
                      <a:gd name="connsiteX6" fmla="*/ 294551 w 399923"/>
                      <a:gd name="connsiteY6" fmla="*/ 344356 h 407004"/>
                      <a:gd name="connsiteX7" fmla="*/ 328550 w 399923"/>
                      <a:gd name="connsiteY7" fmla="*/ 317684 h 407004"/>
                      <a:gd name="connsiteX8" fmla="*/ 354482 w 399923"/>
                      <a:gd name="connsiteY8" fmla="*/ 282202 h 407004"/>
                      <a:gd name="connsiteX9" fmla="*/ 399924 w 399923"/>
                      <a:gd name="connsiteY9" fmla="*/ 282202 h 407004"/>
                      <a:gd name="connsiteX10" fmla="*/ 370535 w 399923"/>
                      <a:gd name="connsiteY10" fmla="*/ 332749 h 407004"/>
                      <a:gd name="connsiteX11" fmla="*/ 326821 w 399923"/>
                      <a:gd name="connsiteY11" fmla="*/ 372264 h 407004"/>
                      <a:gd name="connsiteX12" fmla="*/ 271665 w 399923"/>
                      <a:gd name="connsiteY12" fmla="*/ 397866 h 407004"/>
                      <a:gd name="connsiteX13" fmla="*/ 208359 w 399923"/>
                      <a:gd name="connsiteY13" fmla="*/ 407004 h 407004"/>
                      <a:gd name="connsiteX14" fmla="*/ 126283 w 399923"/>
                      <a:gd name="connsiteY14" fmla="*/ 391198 h 407004"/>
                      <a:gd name="connsiteX15" fmla="*/ 60096 w 399923"/>
                      <a:gd name="connsiteY15" fmla="*/ 347732 h 407004"/>
                      <a:gd name="connsiteX16" fmla="*/ 16053 w 399923"/>
                      <a:gd name="connsiteY16" fmla="*/ 282861 h 407004"/>
                      <a:gd name="connsiteX17" fmla="*/ 0 w 399923"/>
                      <a:gd name="connsiteY17" fmla="*/ 203337 h 407004"/>
                      <a:gd name="connsiteX18" fmla="*/ 16053 w 399923"/>
                      <a:gd name="connsiteY18" fmla="*/ 123814 h 407004"/>
                      <a:gd name="connsiteX19" fmla="*/ 60096 w 399923"/>
                      <a:gd name="connsiteY19" fmla="*/ 59108 h 407004"/>
                      <a:gd name="connsiteX20" fmla="*/ 126283 w 399923"/>
                      <a:gd name="connsiteY20" fmla="*/ 15806 h 407004"/>
                      <a:gd name="connsiteX21" fmla="*/ 208359 w 399923"/>
                      <a:gd name="connsiteY21" fmla="*/ 0 h 407004"/>
                      <a:gd name="connsiteX22" fmla="*/ 271500 w 399923"/>
                      <a:gd name="connsiteY22" fmla="*/ 8973 h 407004"/>
                      <a:gd name="connsiteX23" fmla="*/ 326245 w 399923"/>
                      <a:gd name="connsiteY23" fmla="*/ 34329 h 407004"/>
                      <a:gd name="connsiteX24" fmla="*/ 369959 w 399923"/>
                      <a:gd name="connsiteY24" fmla="*/ 73844 h 407004"/>
                      <a:gd name="connsiteX25" fmla="*/ 399924 w 399923"/>
                      <a:gd name="connsiteY25" fmla="*/ 124801 h 407004"/>
                      <a:gd name="connsiteX26" fmla="*/ 354482 w 399923"/>
                      <a:gd name="connsiteY26" fmla="*/ 124801 h 407004"/>
                      <a:gd name="connsiteX27" fmla="*/ 328879 w 399923"/>
                      <a:gd name="connsiteY27" fmla="*/ 89156 h 407004"/>
                      <a:gd name="connsiteX28" fmla="*/ 294880 w 399923"/>
                      <a:gd name="connsiteY28" fmla="*/ 62236 h 407004"/>
                      <a:gd name="connsiteX29" fmla="*/ 254460 w 399923"/>
                      <a:gd name="connsiteY29" fmla="*/ 45278 h 407004"/>
                      <a:gd name="connsiteX30" fmla="*/ 209017 w 399923"/>
                      <a:gd name="connsiteY30" fmla="*/ 39350 h 407004"/>
                      <a:gd name="connsiteX31" fmla="*/ 146781 w 399923"/>
                      <a:gd name="connsiteY31" fmla="*/ 50958 h 407004"/>
                      <a:gd name="connsiteX32" fmla="*/ 94095 w 399923"/>
                      <a:gd name="connsiteY32" fmla="*/ 83969 h 407004"/>
                      <a:gd name="connsiteX33" fmla="*/ 57626 w 399923"/>
                      <a:gd name="connsiteY33" fmla="*/ 135668 h 407004"/>
                      <a:gd name="connsiteX34" fmla="*/ 44043 w 399923"/>
                      <a:gd name="connsiteY34" fmla="*/ 203419 h 4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9923" h="40700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6"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3"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0" y="8973"/>
                        </a:cubicBezTo>
                        <a:cubicBezTo>
                          <a:pt x="291505" y="14983"/>
                          <a:pt x="309698" y="23380"/>
                          <a:pt x="326245" y="34329"/>
                        </a:cubicBezTo>
                        <a:cubicBezTo>
                          <a:pt x="342792" y="45278"/>
                          <a:pt x="357363" y="58449"/>
                          <a:pt x="369959" y="73844"/>
                        </a:cubicBezTo>
                        <a:cubicBezTo>
                          <a:pt x="382554" y="89238"/>
                          <a:pt x="392515" y="106197"/>
                          <a:pt x="399924" y="124801"/>
                        </a:cubicBezTo>
                        <a:lnTo>
                          <a:pt x="354482" y="124801"/>
                        </a:lnTo>
                        <a:cubicBezTo>
                          <a:pt x="347649" y="111547"/>
                          <a:pt x="339088" y="99693"/>
                          <a:pt x="328879" y="89156"/>
                        </a:cubicBezTo>
                        <a:cubicBezTo>
                          <a:pt x="318671" y="78618"/>
                          <a:pt x="307393" y="69645"/>
                          <a:pt x="294880" y="62236"/>
                        </a:cubicBezTo>
                        <a:cubicBezTo>
                          <a:pt x="282449" y="54827"/>
                          <a:pt x="268948" y="49229"/>
                          <a:pt x="254460" y="45278"/>
                        </a:cubicBezTo>
                        <a:cubicBezTo>
                          <a:pt x="239971" y="41326"/>
                          <a:pt x="224824"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1" y="155920"/>
                          <a:pt x="44043" y="178476"/>
                          <a:pt x="44043" y="203419"/>
                        </a:cubicBezTo>
                        <a:close/>
                      </a:path>
                    </a:pathLst>
                  </a:custGeom>
                  <a:solidFill>
                    <a:srgbClr val="1D1D1B"/>
                  </a:solidFill>
                  <a:ln w="8232" cap="flat">
                    <a:noFill/>
                    <a:prstDash val="solid"/>
                    <a:miter/>
                  </a:ln>
                </p:spPr>
                <p:txBody>
                  <a:bodyPr rtlCol="0" anchor="ctr"/>
                  <a:lstStyle/>
                  <a:p>
                    <a:endParaRPr lang="en-US"/>
                  </a:p>
                </p:txBody>
              </p:sp>
              <p:sp>
                <p:nvSpPr>
                  <p:cNvPr id="142" name="Forma Livre: Forma 141">
                    <a:extLst>
                      <a:ext uri="{FF2B5EF4-FFF2-40B4-BE49-F238E27FC236}">
                        <a16:creationId xmlns:a16="http://schemas.microsoft.com/office/drawing/2014/main" id="{7E532558-91A7-8D71-A973-B0E2E6337C11}"/>
                      </a:ext>
                    </a:extLst>
                  </p:cNvPr>
                  <p:cNvSpPr/>
                  <p:nvPr/>
                </p:nvSpPr>
                <p:spPr>
                  <a:xfrm>
                    <a:off x="1958458" y="5158930"/>
                    <a:ext cx="434753" cy="441826"/>
                  </a:xfrm>
                  <a:custGeom>
                    <a:avLst/>
                    <a:gdLst>
                      <a:gd name="connsiteX0" fmla="*/ 225729 w 434753"/>
                      <a:gd name="connsiteY0" fmla="*/ 441826 h 441826"/>
                      <a:gd name="connsiteX1" fmla="*/ 137067 w 434753"/>
                      <a:gd name="connsiteY1" fmla="*/ 424703 h 441826"/>
                      <a:gd name="connsiteX2" fmla="*/ 65282 w 434753"/>
                      <a:gd name="connsiteY2" fmla="*/ 377532 h 441826"/>
                      <a:gd name="connsiteX3" fmla="*/ 17453 w 434753"/>
                      <a:gd name="connsiteY3" fmla="*/ 307146 h 441826"/>
                      <a:gd name="connsiteX4" fmla="*/ 0 w 434753"/>
                      <a:gd name="connsiteY4" fmla="*/ 220707 h 441826"/>
                      <a:gd name="connsiteX5" fmla="*/ 17453 w 434753"/>
                      <a:gd name="connsiteY5" fmla="*/ 134268 h 441826"/>
                      <a:gd name="connsiteX6" fmla="*/ 65364 w 434753"/>
                      <a:gd name="connsiteY6" fmla="*/ 64047 h 441826"/>
                      <a:gd name="connsiteX7" fmla="*/ 137067 w 434753"/>
                      <a:gd name="connsiteY7" fmla="*/ 17123 h 441826"/>
                      <a:gd name="connsiteX8" fmla="*/ 225729 w 434753"/>
                      <a:gd name="connsiteY8" fmla="*/ 0 h 441826"/>
                      <a:gd name="connsiteX9" fmla="*/ 293892 w 434753"/>
                      <a:gd name="connsiteY9" fmla="*/ 9714 h 441826"/>
                      <a:gd name="connsiteX10" fmla="*/ 353247 w 434753"/>
                      <a:gd name="connsiteY10" fmla="*/ 37210 h 441826"/>
                      <a:gd name="connsiteX11" fmla="*/ 400830 w 434753"/>
                      <a:gd name="connsiteY11" fmla="*/ 80182 h 441826"/>
                      <a:gd name="connsiteX12" fmla="*/ 433512 w 434753"/>
                      <a:gd name="connsiteY12" fmla="*/ 135668 h 441826"/>
                      <a:gd name="connsiteX13" fmla="*/ 431783 w 434753"/>
                      <a:gd name="connsiteY13" fmla="*/ 151803 h 441826"/>
                      <a:gd name="connsiteX14" fmla="*/ 417376 w 434753"/>
                      <a:gd name="connsiteY14" fmla="*/ 159377 h 441826"/>
                      <a:gd name="connsiteX15" fmla="*/ 371934 w 434753"/>
                      <a:gd name="connsiteY15" fmla="*/ 159377 h 441826"/>
                      <a:gd name="connsiteX16" fmla="*/ 356540 w 434753"/>
                      <a:gd name="connsiteY16" fmla="*/ 149992 h 441826"/>
                      <a:gd name="connsiteX17" fmla="*/ 333901 w 434753"/>
                      <a:gd name="connsiteY17" fmla="*/ 118380 h 441826"/>
                      <a:gd name="connsiteX18" fmla="*/ 303606 w 434753"/>
                      <a:gd name="connsiteY18" fmla="*/ 94342 h 441826"/>
                      <a:gd name="connsiteX19" fmla="*/ 267467 w 434753"/>
                      <a:gd name="connsiteY19" fmla="*/ 79194 h 441826"/>
                      <a:gd name="connsiteX20" fmla="*/ 226635 w 434753"/>
                      <a:gd name="connsiteY20" fmla="*/ 73926 h 441826"/>
                      <a:gd name="connsiteX21" fmla="*/ 170738 w 434753"/>
                      <a:gd name="connsiteY21" fmla="*/ 84381 h 441826"/>
                      <a:gd name="connsiteX22" fmla="*/ 123567 w 434753"/>
                      <a:gd name="connsiteY22" fmla="*/ 113935 h 441826"/>
                      <a:gd name="connsiteX23" fmla="*/ 91131 w 434753"/>
                      <a:gd name="connsiteY23" fmla="*/ 160035 h 441826"/>
                      <a:gd name="connsiteX24" fmla="*/ 79112 w 434753"/>
                      <a:gd name="connsiteY24" fmla="*/ 220707 h 441826"/>
                      <a:gd name="connsiteX25" fmla="*/ 91296 w 434753"/>
                      <a:gd name="connsiteY25" fmla="*/ 281626 h 441826"/>
                      <a:gd name="connsiteX26" fmla="*/ 123978 w 434753"/>
                      <a:gd name="connsiteY26" fmla="*/ 327809 h 441826"/>
                      <a:gd name="connsiteX27" fmla="*/ 170985 w 434753"/>
                      <a:gd name="connsiteY27" fmla="*/ 357116 h 441826"/>
                      <a:gd name="connsiteX28" fmla="*/ 226552 w 434753"/>
                      <a:gd name="connsiteY28" fmla="*/ 367407 h 441826"/>
                      <a:gd name="connsiteX29" fmla="*/ 267137 w 434753"/>
                      <a:gd name="connsiteY29" fmla="*/ 362138 h 441826"/>
                      <a:gd name="connsiteX30" fmla="*/ 303112 w 434753"/>
                      <a:gd name="connsiteY30" fmla="*/ 346990 h 441826"/>
                      <a:gd name="connsiteX31" fmla="*/ 333490 w 434753"/>
                      <a:gd name="connsiteY31" fmla="*/ 323117 h 441826"/>
                      <a:gd name="connsiteX32" fmla="*/ 356540 w 434753"/>
                      <a:gd name="connsiteY32" fmla="*/ 291505 h 441826"/>
                      <a:gd name="connsiteX33" fmla="*/ 371852 w 434753"/>
                      <a:gd name="connsiteY33" fmla="*/ 282367 h 441826"/>
                      <a:gd name="connsiteX34" fmla="*/ 417294 w 434753"/>
                      <a:gd name="connsiteY34" fmla="*/ 282367 h 441826"/>
                      <a:gd name="connsiteX35" fmla="*/ 431618 w 434753"/>
                      <a:gd name="connsiteY35" fmla="*/ 289941 h 441826"/>
                      <a:gd name="connsiteX36" fmla="*/ 433429 w 434753"/>
                      <a:gd name="connsiteY36" fmla="*/ 306076 h 441826"/>
                      <a:gd name="connsiteX37" fmla="*/ 401323 w 434753"/>
                      <a:gd name="connsiteY37" fmla="*/ 361232 h 441826"/>
                      <a:gd name="connsiteX38" fmla="*/ 353659 w 434753"/>
                      <a:gd name="connsiteY38" fmla="*/ 404287 h 441826"/>
                      <a:gd name="connsiteX39" fmla="*/ 294057 w 434753"/>
                      <a:gd name="connsiteY39" fmla="*/ 431947 h 441826"/>
                      <a:gd name="connsiteX40" fmla="*/ 225647 w 434753"/>
                      <a:gd name="connsiteY40" fmla="*/ 441826 h 441826"/>
                      <a:gd name="connsiteX41" fmla="*/ 225729 w 434753"/>
                      <a:gd name="connsiteY41" fmla="*/ 34740 h 441826"/>
                      <a:gd name="connsiteX42" fmla="*/ 150321 w 434753"/>
                      <a:gd name="connsiteY42" fmla="*/ 49229 h 441826"/>
                      <a:gd name="connsiteX43" fmla="*/ 89649 w 434753"/>
                      <a:gd name="connsiteY43" fmla="*/ 88908 h 441826"/>
                      <a:gd name="connsiteX44" fmla="*/ 49394 w 434753"/>
                      <a:gd name="connsiteY44" fmla="*/ 148016 h 441826"/>
                      <a:gd name="connsiteX45" fmla="*/ 34823 w 434753"/>
                      <a:gd name="connsiteY45" fmla="*/ 220707 h 441826"/>
                      <a:gd name="connsiteX46" fmla="*/ 49394 w 434753"/>
                      <a:gd name="connsiteY46" fmla="*/ 293398 h 441826"/>
                      <a:gd name="connsiteX47" fmla="*/ 89732 w 434753"/>
                      <a:gd name="connsiteY47" fmla="*/ 352753 h 441826"/>
                      <a:gd name="connsiteX48" fmla="*/ 150404 w 434753"/>
                      <a:gd name="connsiteY48" fmla="*/ 392597 h 441826"/>
                      <a:gd name="connsiteX49" fmla="*/ 225811 w 434753"/>
                      <a:gd name="connsiteY49" fmla="*/ 407086 h 441826"/>
                      <a:gd name="connsiteX50" fmla="*/ 284096 w 434753"/>
                      <a:gd name="connsiteY50" fmla="*/ 398689 h 441826"/>
                      <a:gd name="connsiteX51" fmla="*/ 334724 w 434753"/>
                      <a:gd name="connsiteY51" fmla="*/ 375227 h 441826"/>
                      <a:gd name="connsiteX52" fmla="*/ 374486 w 434753"/>
                      <a:gd name="connsiteY52" fmla="*/ 339334 h 441826"/>
                      <a:gd name="connsiteX53" fmla="*/ 389798 w 434753"/>
                      <a:gd name="connsiteY53" fmla="*/ 317107 h 441826"/>
                      <a:gd name="connsiteX54" fmla="*/ 381978 w 434753"/>
                      <a:gd name="connsiteY54" fmla="*/ 317107 h 441826"/>
                      <a:gd name="connsiteX55" fmla="*/ 358433 w 434753"/>
                      <a:gd name="connsiteY55" fmla="*/ 347320 h 441826"/>
                      <a:gd name="connsiteX56" fmla="*/ 320894 w 434753"/>
                      <a:gd name="connsiteY56" fmla="*/ 376873 h 441826"/>
                      <a:gd name="connsiteX57" fmla="*/ 276358 w 434753"/>
                      <a:gd name="connsiteY57" fmla="*/ 395643 h 441826"/>
                      <a:gd name="connsiteX58" fmla="*/ 226552 w 434753"/>
                      <a:gd name="connsiteY58" fmla="*/ 402147 h 441826"/>
                      <a:gd name="connsiteX59" fmla="*/ 158471 w 434753"/>
                      <a:gd name="connsiteY59" fmla="*/ 389551 h 441826"/>
                      <a:gd name="connsiteX60" fmla="*/ 100187 w 434753"/>
                      <a:gd name="connsiteY60" fmla="*/ 353247 h 441826"/>
                      <a:gd name="connsiteX61" fmla="*/ 59602 w 434753"/>
                      <a:gd name="connsiteY61" fmla="*/ 296032 h 441826"/>
                      <a:gd name="connsiteX62" fmla="*/ 44290 w 434753"/>
                      <a:gd name="connsiteY62" fmla="*/ 220790 h 441826"/>
                      <a:gd name="connsiteX63" fmla="*/ 59355 w 434753"/>
                      <a:gd name="connsiteY63" fmla="*/ 145958 h 441826"/>
                      <a:gd name="connsiteX64" fmla="*/ 99775 w 434753"/>
                      <a:gd name="connsiteY64" fmla="*/ 88662 h 441826"/>
                      <a:gd name="connsiteX65" fmla="*/ 157977 w 434753"/>
                      <a:gd name="connsiteY65" fmla="*/ 52193 h 441826"/>
                      <a:gd name="connsiteX66" fmla="*/ 226470 w 434753"/>
                      <a:gd name="connsiteY66" fmla="*/ 39350 h 441826"/>
                      <a:gd name="connsiteX67" fmla="*/ 276440 w 434753"/>
                      <a:gd name="connsiteY67" fmla="*/ 45854 h 441826"/>
                      <a:gd name="connsiteX68" fmla="*/ 321224 w 434753"/>
                      <a:gd name="connsiteY68" fmla="*/ 64623 h 441826"/>
                      <a:gd name="connsiteX69" fmla="*/ 358845 w 434753"/>
                      <a:gd name="connsiteY69" fmla="*/ 94424 h 441826"/>
                      <a:gd name="connsiteX70" fmla="*/ 382060 w 434753"/>
                      <a:gd name="connsiteY70" fmla="*/ 124801 h 441826"/>
                      <a:gd name="connsiteX71" fmla="*/ 389551 w 434753"/>
                      <a:gd name="connsiteY71" fmla="*/ 124801 h 441826"/>
                      <a:gd name="connsiteX72" fmla="*/ 373910 w 434753"/>
                      <a:gd name="connsiteY72" fmla="*/ 102245 h 441826"/>
                      <a:gd name="connsiteX73" fmla="*/ 334066 w 434753"/>
                      <a:gd name="connsiteY73" fmla="*/ 66270 h 441826"/>
                      <a:gd name="connsiteX74" fmla="*/ 283931 w 434753"/>
                      <a:gd name="connsiteY74" fmla="*/ 43055 h 441826"/>
                      <a:gd name="connsiteX75" fmla="*/ 225729 w 434753"/>
                      <a:gd name="connsiteY75" fmla="*/ 34822 h 4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4753" h="441826">
                        <a:moveTo>
                          <a:pt x="225729" y="441826"/>
                        </a:moveTo>
                        <a:cubicBezTo>
                          <a:pt x="194364" y="441826"/>
                          <a:pt x="164481" y="436063"/>
                          <a:pt x="137067"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7" y="17123"/>
                        </a:cubicBezTo>
                        <a:cubicBezTo>
                          <a:pt x="164481" y="5762"/>
                          <a:pt x="194364" y="0"/>
                          <a:pt x="225729" y="0"/>
                        </a:cubicBezTo>
                        <a:cubicBezTo>
                          <a:pt x="249438" y="0"/>
                          <a:pt x="272324" y="3293"/>
                          <a:pt x="293892" y="9714"/>
                        </a:cubicBezTo>
                        <a:cubicBezTo>
                          <a:pt x="315378" y="16135"/>
                          <a:pt x="335383" y="25438"/>
                          <a:pt x="353247" y="37210"/>
                        </a:cubicBezTo>
                        <a:cubicBezTo>
                          <a:pt x="371193" y="49064"/>
                          <a:pt x="387164" y="63553"/>
                          <a:pt x="400830" y="80182"/>
                        </a:cubicBezTo>
                        <a:cubicBezTo>
                          <a:pt x="414495" y="96894"/>
                          <a:pt x="425444" y="115581"/>
                          <a:pt x="433512" y="135668"/>
                        </a:cubicBezTo>
                        <a:cubicBezTo>
                          <a:pt x="435652" y="141019"/>
                          <a:pt x="434993" y="147028"/>
                          <a:pt x="431783" y="151803"/>
                        </a:cubicBezTo>
                        <a:cubicBezTo>
                          <a:pt x="428572"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1"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1" y="340487"/>
                          <a:pt x="153367" y="350283"/>
                          <a:pt x="170985" y="357116"/>
                        </a:cubicBezTo>
                        <a:cubicBezTo>
                          <a:pt x="188766" y="363949"/>
                          <a:pt x="207453" y="367407"/>
                          <a:pt x="226552" y="367407"/>
                        </a:cubicBezTo>
                        <a:cubicBezTo>
                          <a:pt x="240712" y="367407"/>
                          <a:pt x="254377"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29" y="306076"/>
                        </a:cubicBezTo>
                        <a:cubicBezTo>
                          <a:pt x="425691" y="325998"/>
                          <a:pt x="414907" y="344521"/>
                          <a:pt x="401323" y="361232"/>
                        </a:cubicBezTo>
                        <a:cubicBezTo>
                          <a:pt x="387823" y="377944"/>
                          <a:pt x="371770" y="392432"/>
                          <a:pt x="353659" y="404287"/>
                        </a:cubicBezTo>
                        <a:cubicBezTo>
                          <a:pt x="335712" y="416059"/>
                          <a:pt x="315625" y="425362"/>
                          <a:pt x="294057" y="431947"/>
                        </a:cubicBezTo>
                        <a:cubicBezTo>
                          <a:pt x="272406" y="438533"/>
                          <a:pt x="249438" y="441826"/>
                          <a:pt x="225647" y="441826"/>
                        </a:cubicBezTo>
                        <a:close/>
                        <a:moveTo>
                          <a:pt x="225729" y="34740"/>
                        </a:moveTo>
                        <a:cubicBezTo>
                          <a:pt x="198892" y="34740"/>
                          <a:pt x="173537" y="39597"/>
                          <a:pt x="150321" y="49229"/>
                        </a:cubicBezTo>
                        <a:cubicBezTo>
                          <a:pt x="127024" y="58861"/>
                          <a:pt x="106608" y="72197"/>
                          <a:pt x="89649" y="88908"/>
                        </a:cubicBezTo>
                        <a:cubicBezTo>
                          <a:pt x="72691" y="105538"/>
                          <a:pt x="59108" y="125460"/>
                          <a:pt x="49394" y="148016"/>
                        </a:cubicBezTo>
                        <a:cubicBezTo>
                          <a:pt x="39680" y="170490"/>
                          <a:pt x="34823" y="195023"/>
                          <a:pt x="34823" y="220707"/>
                        </a:cubicBezTo>
                        <a:cubicBezTo>
                          <a:pt x="34823" y="246392"/>
                          <a:pt x="39762" y="270924"/>
                          <a:pt x="49394" y="293398"/>
                        </a:cubicBezTo>
                        <a:cubicBezTo>
                          <a:pt x="59108" y="316037"/>
                          <a:pt x="72691" y="335959"/>
                          <a:pt x="89732" y="352753"/>
                        </a:cubicBezTo>
                        <a:cubicBezTo>
                          <a:pt x="106773" y="369547"/>
                          <a:pt x="127189" y="382965"/>
                          <a:pt x="150404" y="392597"/>
                        </a:cubicBezTo>
                        <a:cubicBezTo>
                          <a:pt x="173619" y="402229"/>
                          <a:pt x="198974" y="407086"/>
                          <a:pt x="225811" y="407086"/>
                        </a:cubicBezTo>
                        <a:cubicBezTo>
                          <a:pt x="246145" y="407086"/>
                          <a:pt x="265738" y="404287"/>
                          <a:pt x="284096" y="398689"/>
                        </a:cubicBezTo>
                        <a:cubicBezTo>
                          <a:pt x="302536" y="393091"/>
                          <a:pt x="319577" y="385188"/>
                          <a:pt x="334724" y="375227"/>
                        </a:cubicBezTo>
                        <a:cubicBezTo>
                          <a:pt x="349790" y="365348"/>
                          <a:pt x="363208" y="353247"/>
                          <a:pt x="374486" y="339334"/>
                        </a:cubicBezTo>
                        <a:cubicBezTo>
                          <a:pt x="380166" y="332255"/>
                          <a:pt x="385353" y="324845"/>
                          <a:pt x="389798" y="317107"/>
                        </a:cubicBezTo>
                        <a:lnTo>
                          <a:pt x="381978" y="317107"/>
                        </a:lnTo>
                        <a:cubicBezTo>
                          <a:pt x="375227" y="328138"/>
                          <a:pt x="367324" y="338264"/>
                          <a:pt x="358433" y="347320"/>
                        </a:cubicBezTo>
                        <a:cubicBezTo>
                          <a:pt x="347237" y="358762"/>
                          <a:pt x="334642" y="368723"/>
                          <a:pt x="320894" y="376873"/>
                        </a:cubicBezTo>
                        <a:cubicBezTo>
                          <a:pt x="307146" y="385023"/>
                          <a:pt x="292164" y="391362"/>
                          <a:pt x="276358" y="395643"/>
                        </a:cubicBezTo>
                        <a:cubicBezTo>
                          <a:pt x="260551" y="400006"/>
                          <a:pt x="243840" y="402147"/>
                          <a:pt x="226552" y="402147"/>
                        </a:cubicBezTo>
                        <a:cubicBezTo>
                          <a:pt x="203173" y="402147"/>
                          <a:pt x="180287" y="397866"/>
                          <a:pt x="158471" y="389551"/>
                        </a:cubicBezTo>
                        <a:cubicBezTo>
                          <a:pt x="136656" y="381154"/>
                          <a:pt x="117063" y="368888"/>
                          <a:pt x="100187" y="353247"/>
                        </a:cubicBezTo>
                        <a:cubicBezTo>
                          <a:pt x="83311" y="337523"/>
                          <a:pt x="69645" y="318260"/>
                          <a:pt x="59602" y="296032"/>
                        </a:cubicBezTo>
                        <a:cubicBezTo>
                          <a:pt x="49476" y="273641"/>
                          <a:pt x="44290" y="248285"/>
                          <a:pt x="44290" y="220790"/>
                        </a:cubicBezTo>
                        <a:cubicBezTo>
                          <a:pt x="44290" y="193294"/>
                          <a:pt x="49394" y="168350"/>
                          <a:pt x="59355" y="145958"/>
                        </a:cubicBezTo>
                        <a:cubicBezTo>
                          <a:pt x="69316" y="123731"/>
                          <a:pt x="82899" y="104385"/>
                          <a:pt x="99775" y="88662"/>
                        </a:cubicBezTo>
                        <a:cubicBezTo>
                          <a:pt x="116569" y="73020"/>
                          <a:pt x="136162" y="60672"/>
                          <a:pt x="157977" y="52193"/>
                        </a:cubicBezTo>
                        <a:cubicBezTo>
                          <a:pt x="179793" y="43631"/>
                          <a:pt x="202843" y="39350"/>
                          <a:pt x="226470" y="39350"/>
                        </a:cubicBezTo>
                        <a:cubicBezTo>
                          <a:pt x="243675" y="39350"/>
                          <a:pt x="260469" y="41573"/>
                          <a:pt x="276440" y="45854"/>
                        </a:cubicBezTo>
                        <a:cubicBezTo>
                          <a:pt x="292411" y="50217"/>
                          <a:pt x="307476" y="56556"/>
                          <a:pt x="321224" y="64623"/>
                        </a:cubicBezTo>
                        <a:cubicBezTo>
                          <a:pt x="334971" y="72773"/>
                          <a:pt x="347649" y="82817"/>
                          <a:pt x="358845" y="94424"/>
                        </a:cubicBezTo>
                        <a:cubicBezTo>
                          <a:pt x="367653" y="103562"/>
                          <a:pt x="375474" y="113770"/>
                          <a:pt x="382060" y="124801"/>
                        </a:cubicBezTo>
                        <a:lnTo>
                          <a:pt x="389551" y="124801"/>
                        </a:lnTo>
                        <a:cubicBezTo>
                          <a:pt x="384941" y="116898"/>
                          <a:pt x="379673" y="109325"/>
                          <a:pt x="373910" y="102245"/>
                        </a:cubicBezTo>
                        <a:cubicBezTo>
                          <a:pt x="362467" y="88250"/>
                          <a:pt x="349048" y="76149"/>
                          <a:pt x="334066" y="66270"/>
                        </a:cubicBezTo>
                        <a:cubicBezTo>
                          <a:pt x="319001" y="56309"/>
                          <a:pt x="302125" y="48488"/>
                          <a:pt x="283931" y="43055"/>
                        </a:cubicBezTo>
                        <a:cubicBezTo>
                          <a:pt x="265656" y="37621"/>
                          <a:pt x="246063" y="34822"/>
                          <a:pt x="225729" y="34822"/>
                        </a:cubicBezTo>
                        <a:close/>
                      </a:path>
                    </a:pathLst>
                  </a:custGeom>
                  <a:solidFill>
                    <a:srgbClr val="1D1D1B"/>
                  </a:solidFill>
                  <a:ln w="8232" cap="flat">
                    <a:noFill/>
                    <a:prstDash val="solid"/>
                    <a:miter/>
                  </a:ln>
                </p:spPr>
                <p:txBody>
                  <a:bodyPr rtlCol="0" anchor="ctr"/>
                  <a:lstStyle/>
                  <a:p>
                    <a:endParaRPr lang="en-US"/>
                  </a:p>
                </p:txBody>
              </p:sp>
            </p:grpSp>
            <p:grpSp>
              <p:nvGrpSpPr>
                <p:cNvPr id="30" name="Gráfico 23">
                  <a:extLst>
                    <a:ext uri="{FF2B5EF4-FFF2-40B4-BE49-F238E27FC236}">
                      <a16:creationId xmlns:a16="http://schemas.microsoft.com/office/drawing/2014/main" id="{A56A7B72-2EF6-0514-DB0D-213ABEC784D2}"/>
                    </a:ext>
                  </a:extLst>
                </p:cNvPr>
                <p:cNvGrpSpPr/>
                <p:nvPr/>
              </p:nvGrpSpPr>
              <p:grpSpPr>
                <a:xfrm>
                  <a:off x="2611277" y="5158848"/>
                  <a:ext cx="452692" cy="441908"/>
                  <a:chOff x="2611277" y="5158848"/>
                  <a:chExt cx="452692" cy="441908"/>
                </a:xfrm>
                <a:solidFill>
                  <a:srgbClr val="1D1D1B"/>
                </a:solidFill>
              </p:grpSpPr>
              <p:sp>
                <p:nvSpPr>
                  <p:cNvPr id="137" name="Forma Livre: Forma 136">
                    <a:extLst>
                      <a:ext uri="{FF2B5EF4-FFF2-40B4-BE49-F238E27FC236}">
                        <a16:creationId xmlns:a16="http://schemas.microsoft.com/office/drawing/2014/main" id="{82536E06-9BC7-139E-6C35-13B0ED73E120}"/>
                      </a:ext>
                    </a:extLst>
                  </p:cNvPr>
                  <p:cNvSpPr/>
                  <p:nvPr/>
                </p:nvSpPr>
                <p:spPr>
                  <a:xfrm>
                    <a:off x="2628647" y="5176300"/>
                    <a:ext cx="417787" cy="407003"/>
                  </a:xfrm>
                  <a:custGeom>
                    <a:avLst/>
                    <a:gdLst>
                      <a:gd name="connsiteX0" fmla="*/ 0 w 417787"/>
                      <a:gd name="connsiteY0" fmla="*/ 203337 h 407003"/>
                      <a:gd name="connsiteX1" fmla="*/ 15641 w 417787"/>
                      <a:gd name="connsiteY1" fmla="*/ 123813 h 407003"/>
                      <a:gd name="connsiteX2" fmla="*/ 59108 w 417787"/>
                      <a:gd name="connsiteY2" fmla="*/ 59108 h 407003"/>
                      <a:gd name="connsiteX3" fmla="*/ 124719 w 417787"/>
                      <a:gd name="connsiteY3" fmla="*/ 15806 h 407003"/>
                      <a:gd name="connsiteX4" fmla="*/ 206383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6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2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3 w 417787"/>
                      <a:gd name="connsiteY30" fmla="*/ 203337 h 407003"/>
                      <a:gd name="connsiteX31" fmla="*/ 362632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9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1" y="123813"/>
                        </a:cubicBezTo>
                        <a:cubicBezTo>
                          <a:pt x="26096" y="99034"/>
                          <a:pt x="40585" y="77466"/>
                          <a:pt x="59108" y="59108"/>
                        </a:cubicBezTo>
                        <a:cubicBezTo>
                          <a:pt x="77713" y="40832"/>
                          <a:pt x="99528" y="26343"/>
                          <a:pt x="124719" y="15806"/>
                        </a:cubicBezTo>
                        <a:cubicBezTo>
                          <a:pt x="149910" y="5269"/>
                          <a:pt x="177158" y="0"/>
                          <a:pt x="206383" y="0"/>
                        </a:cubicBezTo>
                        <a:cubicBezTo>
                          <a:pt x="225235" y="0"/>
                          <a:pt x="243017" y="2305"/>
                          <a:pt x="259811" y="6833"/>
                        </a:cubicBezTo>
                        <a:cubicBezTo>
                          <a:pt x="276605" y="11443"/>
                          <a:pt x="292246" y="17699"/>
                          <a:pt x="306735" y="25685"/>
                        </a:cubicBezTo>
                        <a:cubicBezTo>
                          <a:pt x="321223" y="33670"/>
                          <a:pt x="334230" y="43137"/>
                          <a:pt x="345838" y="54086"/>
                        </a:cubicBezTo>
                        <a:cubicBezTo>
                          <a:pt x="357446" y="65035"/>
                          <a:pt x="367242" y="76889"/>
                          <a:pt x="375392" y="89567"/>
                        </a:cubicBezTo>
                        <a:lnTo>
                          <a:pt x="378849" y="10208"/>
                        </a:lnTo>
                        <a:lnTo>
                          <a:pt x="417788" y="10208"/>
                        </a:lnTo>
                        <a:lnTo>
                          <a:pt x="417788" y="396713"/>
                        </a:lnTo>
                        <a:lnTo>
                          <a:pt x="378849" y="396713"/>
                        </a:lnTo>
                        <a:lnTo>
                          <a:pt x="375392" y="317766"/>
                        </a:lnTo>
                        <a:cubicBezTo>
                          <a:pt x="367242" y="330526"/>
                          <a:pt x="357363" y="342216"/>
                          <a:pt x="345591" y="353082"/>
                        </a:cubicBezTo>
                        <a:cubicBezTo>
                          <a:pt x="333901" y="363867"/>
                          <a:pt x="320812" y="373334"/>
                          <a:pt x="306323" y="381319"/>
                        </a:cubicBezTo>
                        <a:cubicBezTo>
                          <a:pt x="291834" y="389304"/>
                          <a:pt x="276193" y="395643"/>
                          <a:pt x="259399" y="400171"/>
                        </a:cubicBezTo>
                        <a:cubicBezTo>
                          <a:pt x="242605" y="404781"/>
                          <a:pt x="224906" y="407004"/>
                          <a:pt x="206383" y="407004"/>
                        </a:cubicBezTo>
                        <a:cubicBezTo>
                          <a:pt x="177158" y="407004"/>
                          <a:pt x="149910" y="401735"/>
                          <a:pt x="124719" y="391198"/>
                        </a:cubicBezTo>
                        <a:cubicBezTo>
                          <a:pt x="99528" y="380660"/>
                          <a:pt x="77713" y="366172"/>
                          <a:pt x="59272" y="347896"/>
                        </a:cubicBezTo>
                        <a:cubicBezTo>
                          <a:pt x="40832" y="329620"/>
                          <a:pt x="26343" y="308052"/>
                          <a:pt x="15806" y="283191"/>
                        </a:cubicBezTo>
                        <a:cubicBezTo>
                          <a:pt x="5269" y="258411"/>
                          <a:pt x="0" y="231739"/>
                          <a:pt x="0" y="203255"/>
                        </a:cubicBezTo>
                        <a:close/>
                        <a:moveTo>
                          <a:pt x="44207" y="203337"/>
                        </a:moveTo>
                        <a:cubicBezTo>
                          <a:pt x="44207" y="226717"/>
                          <a:pt x="48570" y="248450"/>
                          <a:pt x="57214" y="268619"/>
                        </a:cubicBezTo>
                        <a:cubicBezTo>
                          <a:pt x="65858" y="288706"/>
                          <a:pt x="77713" y="306076"/>
                          <a:pt x="92696" y="320730"/>
                        </a:cubicBezTo>
                        <a:cubicBezTo>
                          <a:pt x="107678" y="335383"/>
                          <a:pt x="125295" y="346908"/>
                          <a:pt x="145382" y="355305"/>
                        </a:cubicBezTo>
                        <a:cubicBezTo>
                          <a:pt x="165469" y="363702"/>
                          <a:pt x="186955" y="367900"/>
                          <a:pt x="209841" y="367900"/>
                        </a:cubicBezTo>
                        <a:cubicBezTo>
                          <a:pt x="232726" y="367900"/>
                          <a:pt x="254213" y="363784"/>
                          <a:pt x="274299" y="355470"/>
                        </a:cubicBezTo>
                        <a:cubicBezTo>
                          <a:pt x="294386" y="347237"/>
                          <a:pt x="312003" y="335712"/>
                          <a:pt x="327151" y="320894"/>
                        </a:cubicBezTo>
                        <a:cubicBezTo>
                          <a:pt x="342298" y="306158"/>
                          <a:pt x="354152" y="288788"/>
                          <a:pt x="362796" y="268784"/>
                        </a:cubicBezTo>
                        <a:cubicBezTo>
                          <a:pt x="371440" y="248862"/>
                          <a:pt x="375803" y="226964"/>
                          <a:pt x="375803" y="203337"/>
                        </a:cubicBezTo>
                        <a:cubicBezTo>
                          <a:pt x="375803" y="179711"/>
                          <a:pt x="371440" y="158224"/>
                          <a:pt x="362632" y="138302"/>
                        </a:cubicBezTo>
                        <a:cubicBezTo>
                          <a:pt x="353823" y="118380"/>
                          <a:pt x="341969" y="101010"/>
                          <a:pt x="326986" y="86439"/>
                        </a:cubicBezTo>
                        <a:cubicBezTo>
                          <a:pt x="312003" y="71785"/>
                          <a:pt x="294386" y="60342"/>
                          <a:pt x="274299" y="51946"/>
                        </a:cubicBezTo>
                        <a:cubicBezTo>
                          <a:pt x="254213" y="43549"/>
                          <a:pt x="232726" y="39350"/>
                          <a:pt x="209841" y="39350"/>
                        </a:cubicBezTo>
                        <a:cubicBezTo>
                          <a:pt x="186955" y="39350"/>
                          <a:pt x="165386" y="43549"/>
                          <a:pt x="145135" y="51946"/>
                        </a:cubicBezTo>
                        <a:cubicBezTo>
                          <a:pt x="124884" y="60342"/>
                          <a:pt x="107349" y="71868"/>
                          <a:pt x="92449" y="86439"/>
                        </a:cubicBezTo>
                        <a:cubicBezTo>
                          <a:pt x="77548"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138" name="Forma Livre: Forma 137">
                    <a:extLst>
                      <a:ext uri="{FF2B5EF4-FFF2-40B4-BE49-F238E27FC236}">
                        <a16:creationId xmlns:a16="http://schemas.microsoft.com/office/drawing/2014/main" id="{BFDB15B9-532E-2ACA-AF39-B87FCA1546C1}"/>
                      </a:ext>
                    </a:extLst>
                  </p:cNvPr>
                  <p:cNvSpPr/>
                  <p:nvPr/>
                </p:nvSpPr>
                <p:spPr>
                  <a:xfrm>
                    <a:off x="2611277" y="5158848"/>
                    <a:ext cx="452692" cy="441908"/>
                  </a:xfrm>
                  <a:custGeom>
                    <a:avLst/>
                    <a:gdLst>
                      <a:gd name="connsiteX0" fmla="*/ 223753 w 452692"/>
                      <a:gd name="connsiteY0" fmla="*/ 441909 h 441908"/>
                      <a:gd name="connsiteX1" fmla="*/ 135421 w 452692"/>
                      <a:gd name="connsiteY1" fmla="*/ 424703 h 441908"/>
                      <a:gd name="connsiteX2" fmla="*/ 64459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6 w 452692"/>
                      <a:gd name="connsiteY6" fmla="*/ 64130 h 441908"/>
                      <a:gd name="connsiteX7" fmla="*/ 135503 w 452692"/>
                      <a:gd name="connsiteY7" fmla="*/ 17205 h 441908"/>
                      <a:gd name="connsiteX8" fmla="*/ 223918 w 452692"/>
                      <a:gd name="connsiteY8" fmla="*/ 0 h 441908"/>
                      <a:gd name="connsiteX9" fmla="*/ 281873 w 452692"/>
                      <a:gd name="connsiteY9" fmla="*/ 7491 h 441908"/>
                      <a:gd name="connsiteX10" fmla="*/ 332666 w 452692"/>
                      <a:gd name="connsiteY10" fmla="*/ 27907 h 441908"/>
                      <a:gd name="connsiteX11" fmla="*/ 375309 w 452692"/>
                      <a:gd name="connsiteY11" fmla="*/ 58861 h 441908"/>
                      <a:gd name="connsiteX12" fmla="*/ 377532 w 452692"/>
                      <a:gd name="connsiteY12" fmla="*/ 61001 h 441908"/>
                      <a:gd name="connsiteX13" fmla="*/ 379014 w 452692"/>
                      <a:gd name="connsiteY13" fmla="*/ 26837 h 441908"/>
                      <a:gd name="connsiteX14" fmla="*/ 396384 w 452692"/>
                      <a:gd name="connsiteY14" fmla="*/ 10208 h 441908"/>
                      <a:gd name="connsiteX15" fmla="*/ 435323 w 452692"/>
                      <a:gd name="connsiteY15" fmla="*/ 10208 h 441908"/>
                      <a:gd name="connsiteX16" fmla="*/ 452693 w 452692"/>
                      <a:gd name="connsiteY16" fmla="*/ 27578 h 441908"/>
                      <a:gd name="connsiteX17" fmla="*/ 452693 w 452692"/>
                      <a:gd name="connsiteY17" fmla="*/ 414083 h 441908"/>
                      <a:gd name="connsiteX18" fmla="*/ 435323 w 452692"/>
                      <a:gd name="connsiteY18" fmla="*/ 431453 h 441908"/>
                      <a:gd name="connsiteX19" fmla="*/ 396384 w 452692"/>
                      <a:gd name="connsiteY19" fmla="*/ 431453 h 441908"/>
                      <a:gd name="connsiteX20" fmla="*/ 379014 w 452692"/>
                      <a:gd name="connsiteY20" fmla="*/ 414825 h 441908"/>
                      <a:gd name="connsiteX21" fmla="*/ 377532 w 452692"/>
                      <a:gd name="connsiteY21" fmla="*/ 380743 h 441908"/>
                      <a:gd name="connsiteX22" fmla="*/ 374980 w 452692"/>
                      <a:gd name="connsiteY22" fmla="*/ 383130 h 441908"/>
                      <a:gd name="connsiteX23" fmla="*/ 332337 w 452692"/>
                      <a:gd name="connsiteY23" fmla="*/ 413837 h 441908"/>
                      <a:gd name="connsiteX24" fmla="*/ 281544 w 452692"/>
                      <a:gd name="connsiteY24" fmla="*/ 434253 h 441908"/>
                      <a:gd name="connsiteX25" fmla="*/ 223918 w 452692"/>
                      <a:gd name="connsiteY25" fmla="*/ 441744 h 441908"/>
                      <a:gd name="connsiteX26" fmla="*/ 223753 w 452692"/>
                      <a:gd name="connsiteY26" fmla="*/ 34822 h 441908"/>
                      <a:gd name="connsiteX27" fmla="*/ 148839 w 452692"/>
                      <a:gd name="connsiteY27" fmla="*/ 49311 h 441908"/>
                      <a:gd name="connsiteX28" fmla="*/ 88662 w 452692"/>
                      <a:gd name="connsiteY28" fmla="*/ 88991 h 441908"/>
                      <a:gd name="connsiteX29" fmla="*/ 48982 w 452692"/>
                      <a:gd name="connsiteY29" fmla="*/ 148016 h 441908"/>
                      <a:gd name="connsiteX30" fmla="*/ 34658 w 452692"/>
                      <a:gd name="connsiteY30" fmla="*/ 220872 h 441908"/>
                      <a:gd name="connsiteX31" fmla="*/ 49147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1 w 452692"/>
                      <a:gd name="connsiteY38" fmla="*/ 325916 h 441908"/>
                      <a:gd name="connsiteX39" fmla="*/ 397289 w 452692"/>
                      <a:gd name="connsiteY39" fmla="*/ 318507 h 441908"/>
                      <a:gd name="connsiteX40" fmla="*/ 410132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2 w 452692"/>
                      <a:gd name="connsiteY45" fmla="*/ 107843 h 441908"/>
                      <a:gd name="connsiteX46" fmla="*/ 397289 w 452692"/>
                      <a:gd name="connsiteY46" fmla="*/ 123896 h 441908"/>
                      <a:gd name="connsiteX47" fmla="*/ 378191 w 452692"/>
                      <a:gd name="connsiteY47" fmla="*/ 116487 h 441908"/>
                      <a:gd name="connsiteX48" fmla="*/ 351353 w 452692"/>
                      <a:gd name="connsiteY48" fmla="*/ 84216 h 441908"/>
                      <a:gd name="connsiteX49" fmla="*/ 315790 w 452692"/>
                      <a:gd name="connsiteY49" fmla="*/ 58367 h 441908"/>
                      <a:gd name="connsiteX50" fmla="*/ 272653 w 452692"/>
                      <a:gd name="connsiteY50" fmla="*/ 40997 h 441908"/>
                      <a:gd name="connsiteX51" fmla="*/ 223836 w 452692"/>
                      <a:gd name="connsiteY51" fmla="*/ 34740 h 441908"/>
                      <a:gd name="connsiteX52" fmla="*/ 227211 w 452692"/>
                      <a:gd name="connsiteY52" fmla="*/ 402640 h 441908"/>
                      <a:gd name="connsiteX53" fmla="*/ 156001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172 w 452692"/>
                      <a:gd name="connsiteY83" fmla="*/ 116404 h 441908"/>
                      <a:gd name="connsiteX84" fmla="*/ 284919 w 452692"/>
                      <a:gd name="connsiteY84" fmla="*/ 85451 h 441908"/>
                      <a:gd name="connsiteX85" fmla="*/ 227128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9" y="377697"/>
                        </a:cubicBezTo>
                        <a:cubicBezTo>
                          <a:pt x="44454" y="357857"/>
                          <a:pt x="28566" y="334230"/>
                          <a:pt x="17205" y="307475"/>
                        </a:cubicBezTo>
                        <a:cubicBezTo>
                          <a:pt x="5762" y="280638"/>
                          <a:pt x="0" y="251414"/>
                          <a:pt x="0" y="220707"/>
                        </a:cubicBezTo>
                        <a:cubicBezTo>
                          <a:pt x="0" y="190001"/>
                          <a:pt x="5680" y="161270"/>
                          <a:pt x="17041" y="134433"/>
                        </a:cubicBezTo>
                        <a:cubicBezTo>
                          <a:pt x="28319" y="107596"/>
                          <a:pt x="44207" y="83969"/>
                          <a:pt x="64376" y="64130"/>
                        </a:cubicBezTo>
                        <a:cubicBezTo>
                          <a:pt x="84463" y="44372"/>
                          <a:pt x="108337" y="28566"/>
                          <a:pt x="135503" y="17205"/>
                        </a:cubicBezTo>
                        <a:cubicBezTo>
                          <a:pt x="162752" y="5762"/>
                          <a:pt x="192470" y="0"/>
                          <a:pt x="223918" y="0"/>
                        </a:cubicBezTo>
                        <a:cubicBezTo>
                          <a:pt x="244169" y="0"/>
                          <a:pt x="263680" y="2552"/>
                          <a:pt x="281873" y="7491"/>
                        </a:cubicBezTo>
                        <a:cubicBezTo>
                          <a:pt x="299902" y="12431"/>
                          <a:pt x="317025" y="19263"/>
                          <a:pt x="332666" y="27907"/>
                        </a:cubicBezTo>
                        <a:cubicBezTo>
                          <a:pt x="348308" y="36551"/>
                          <a:pt x="362714" y="47006"/>
                          <a:pt x="375309" y="58861"/>
                        </a:cubicBezTo>
                        <a:cubicBezTo>
                          <a:pt x="376050" y="59602"/>
                          <a:pt x="376791" y="60342"/>
                          <a:pt x="377532" y="61001"/>
                        </a:cubicBezTo>
                        <a:lnTo>
                          <a:pt x="379014" y="26837"/>
                        </a:lnTo>
                        <a:cubicBezTo>
                          <a:pt x="379426" y="17535"/>
                          <a:pt x="387082" y="10208"/>
                          <a:pt x="396384" y="10208"/>
                        </a:cubicBezTo>
                        <a:lnTo>
                          <a:pt x="435323" y="10208"/>
                        </a:lnTo>
                        <a:cubicBezTo>
                          <a:pt x="444872" y="10208"/>
                          <a:pt x="452693" y="17946"/>
                          <a:pt x="452693" y="27578"/>
                        </a:cubicBezTo>
                        <a:lnTo>
                          <a:pt x="452693" y="414083"/>
                        </a:lnTo>
                        <a:cubicBezTo>
                          <a:pt x="452693" y="423633"/>
                          <a:pt x="444954" y="431453"/>
                          <a:pt x="435323" y="431453"/>
                        </a:cubicBezTo>
                        <a:lnTo>
                          <a:pt x="396384" y="431453"/>
                        </a:lnTo>
                        <a:cubicBezTo>
                          <a:pt x="387082" y="431453"/>
                          <a:pt x="379426" y="424127"/>
                          <a:pt x="379014" y="414825"/>
                        </a:cubicBezTo>
                        <a:lnTo>
                          <a:pt x="377532" y="380743"/>
                        </a:lnTo>
                        <a:cubicBezTo>
                          <a:pt x="376709" y="381566"/>
                          <a:pt x="375803" y="382389"/>
                          <a:pt x="374980" y="383130"/>
                        </a:cubicBezTo>
                        <a:cubicBezTo>
                          <a:pt x="362302" y="394820"/>
                          <a:pt x="347978" y="405111"/>
                          <a:pt x="332337" y="413837"/>
                        </a:cubicBezTo>
                        <a:cubicBezTo>
                          <a:pt x="316696" y="422480"/>
                          <a:pt x="299572" y="429395"/>
                          <a:pt x="281544" y="434253"/>
                        </a:cubicBezTo>
                        <a:cubicBezTo>
                          <a:pt x="263350" y="439192"/>
                          <a:pt x="243922" y="441744"/>
                          <a:pt x="223918" y="441744"/>
                        </a:cubicBezTo>
                        <a:close/>
                        <a:moveTo>
                          <a:pt x="223753" y="34822"/>
                        </a:moveTo>
                        <a:cubicBezTo>
                          <a:pt x="196998" y="34822"/>
                          <a:pt x="171725" y="39680"/>
                          <a:pt x="148839" y="49311"/>
                        </a:cubicBezTo>
                        <a:cubicBezTo>
                          <a:pt x="125789" y="58943"/>
                          <a:pt x="105538" y="72279"/>
                          <a:pt x="88662" y="88991"/>
                        </a:cubicBezTo>
                        <a:cubicBezTo>
                          <a:pt x="71785" y="105620"/>
                          <a:pt x="58449" y="125460"/>
                          <a:pt x="48982" y="148016"/>
                        </a:cubicBezTo>
                        <a:cubicBezTo>
                          <a:pt x="39515" y="170573"/>
                          <a:pt x="34658" y="195023"/>
                          <a:pt x="34658" y="220872"/>
                        </a:cubicBezTo>
                        <a:cubicBezTo>
                          <a:pt x="34658" y="246721"/>
                          <a:pt x="39515" y="271500"/>
                          <a:pt x="49147" y="293975"/>
                        </a:cubicBezTo>
                        <a:cubicBezTo>
                          <a:pt x="58778" y="316614"/>
                          <a:pt x="72115" y="336453"/>
                          <a:pt x="88908" y="353165"/>
                        </a:cubicBezTo>
                        <a:cubicBezTo>
                          <a:pt x="105702" y="369794"/>
                          <a:pt x="125871" y="383130"/>
                          <a:pt x="148839" y="392762"/>
                        </a:cubicBezTo>
                        <a:cubicBezTo>
                          <a:pt x="171808" y="402394"/>
                          <a:pt x="196998" y="407250"/>
                          <a:pt x="223753" y="407250"/>
                        </a:cubicBezTo>
                        <a:cubicBezTo>
                          <a:pt x="240712" y="407250"/>
                          <a:pt x="257012" y="405111"/>
                          <a:pt x="272241" y="400994"/>
                        </a:cubicBezTo>
                        <a:cubicBezTo>
                          <a:pt x="287636" y="396796"/>
                          <a:pt x="302124" y="390951"/>
                          <a:pt x="315378" y="383624"/>
                        </a:cubicBezTo>
                        <a:cubicBezTo>
                          <a:pt x="328632" y="376298"/>
                          <a:pt x="340651" y="367653"/>
                          <a:pt x="351271" y="357857"/>
                        </a:cubicBezTo>
                        <a:cubicBezTo>
                          <a:pt x="361808" y="348143"/>
                          <a:pt x="370864" y="337359"/>
                          <a:pt x="378191" y="325916"/>
                        </a:cubicBezTo>
                        <a:cubicBezTo>
                          <a:pt x="382307" y="319577"/>
                          <a:pt x="390045" y="316531"/>
                          <a:pt x="397289" y="318507"/>
                        </a:cubicBezTo>
                        <a:cubicBezTo>
                          <a:pt x="404616" y="320482"/>
                          <a:pt x="409803" y="326986"/>
                          <a:pt x="410132" y="334560"/>
                        </a:cubicBezTo>
                        <a:lnTo>
                          <a:pt x="412849" y="396960"/>
                        </a:lnTo>
                        <a:lnTo>
                          <a:pt x="417788" y="396960"/>
                        </a:lnTo>
                        <a:lnTo>
                          <a:pt x="417788" y="45113"/>
                        </a:lnTo>
                        <a:lnTo>
                          <a:pt x="412849" y="45113"/>
                        </a:lnTo>
                        <a:lnTo>
                          <a:pt x="410132" y="107843"/>
                        </a:lnTo>
                        <a:cubicBezTo>
                          <a:pt x="409803" y="115416"/>
                          <a:pt x="404616" y="121920"/>
                          <a:pt x="397289" y="123896"/>
                        </a:cubicBezTo>
                        <a:cubicBezTo>
                          <a:pt x="389963" y="125872"/>
                          <a:pt x="382225" y="122825"/>
                          <a:pt x="378191" y="116487"/>
                        </a:cubicBezTo>
                        <a:cubicBezTo>
                          <a:pt x="370864" y="105044"/>
                          <a:pt x="361808" y="94177"/>
                          <a:pt x="351353" y="84216"/>
                        </a:cubicBezTo>
                        <a:cubicBezTo>
                          <a:pt x="340898" y="74337"/>
                          <a:pt x="328879" y="65611"/>
                          <a:pt x="315790" y="58367"/>
                        </a:cubicBezTo>
                        <a:cubicBezTo>
                          <a:pt x="302618" y="51040"/>
                          <a:pt x="288047" y="45195"/>
                          <a:pt x="272653" y="40997"/>
                        </a:cubicBezTo>
                        <a:cubicBezTo>
                          <a:pt x="257423" y="36880"/>
                          <a:pt x="240959" y="34740"/>
                          <a:pt x="223836" y="34740"/>
                        </a:cubicBezTo>
                        <a:close/>
                        <a:moveTo>
                          <a:pt x="227211" y="402640"/>
                        </a:moveTo>
                        <a:cubicBezTo>
                          <a:pt x="202102" y="402640"/>
                          <a:pt x="178146" y="397948"/>
                          <a:pt x="156001" y="388728"/>
                        </a:cubicBezTo>
                        <a:cubicBezTo>
                          <a:pt x="133939" y="379508"/>
                          <a:pt x="114429" y="366665"/>
                          <a:pt x="97882" y="350612"/>
                        </a:cubicBezTo>
                        <a:cubicBezTo>
                          <a:pt x="81335" y="334477"/>
                          <a:pt x="68081" y="315049"/>
                          <a:pt x="58531" y="292986"/>
                        </a:cubicBezTo>
                        <a:cubicBezTo>
                          <a:pt x="48982" y="270842"/>
                          <a:pt x="44125" y="246557"/>
                          <a:pt x="44125" y="220872"/>
                        </a:cubicBezTo>
                        <a:cubicBezTo>
                          <a:pt x="44125" y="195187"/>
                          <a:pt x="48982" y="170985"/>
                          <a:pt x="58531" y="148922"/>
                        </a:cubicBezTo>
                        <a:cubicBezTo>
                          <a:pt x="67998" y="127024"/>
                          <a:pt x="81170" y="107678"/>
                          <a:pt x="97552" y="91543"/>
                        </a:cubicBezTo>
                        <a:cubicBezTo>
                          <a:pt x="113935" y="75408"/>
                          <a:pt x="133528" y="62565"/>
                          <a:pt x="155755" y="53345"/>
                        </a:cubicBezTo>
                        <a:cubicBezTo>
                          <a:pt x="177982" y="44125"/>
                          <a:pt x="202020" y="39433"/>
                          <a:pt x="227128" y="39433"/>
                        </a:cubicBezTo>
                        <a:cubicBezTo>
                          <a:pt x="252237" y="39433"/>
                          <a:pt x="276193" y="44125"/>
                          <a:pt x="298338" y="53345"/>
                        </a:cubicBezTo>
                        <a:cubicBezTo>
                          <a:pt x="320318" y="62565"/>
                          <a:pt x="339910" y="75408"/>
                          <a:pt x="356457" y="91460"/>
                        </a:cubicBezTo>
                        <a:cubicBezTo>
                          <a:pt x="373004" y="107596"/>
                          <a:pt x="386258" y="126859"/>
                          <a:pt x="395890" y="148840"/>
                        </a:cubicBezTo>
                        <a:cubicBezTo>
                          <a:pt x="405604" y="170985"/>
                          <a:pt x="410544" y="195187"/>
                          <a:pt x="410544" y="220872"/>
                        </a:cubicBezTo>
                        <a:cubicBezTo>
                          <a:pt x="410544" y="246557"/>
                          <a:pt x="405687" y="271171"/>
                          <a:pt x="396137" y="293234"/>
                        </a:cubicBezTo>
                        <a:cubicBezTo>
                          <a:pt x="386670" y="315214"/>
                          <a:pt x="373334" y="334560"/>
                          <a:pt x="356622" y="350860"/>
                        </a:cubicBezTo>
                        <a:cubicBezTo>
                          <a:pt x="339993" y="367077"/>
                          <a:pt x="320318" y="379920"/>
                          <a:pt x="298255" y="389057"/>
                        </a:cubicBezTo>
                        <a:cubicBezTo>
                          <a:pt x="276110" y="398113"/>
                          <a:pt x="252237" y="402723"/>
                          <a:pt x="227128" y="402723"/>
                        </a:cubicBezTo>
                        <a:close/>
                        <a:moveTo>
                          <a:pt x="227211" y="74090"/>
                        </a:moveTo>
                        <a:cubicBezTo>
                          <a:pt x="206712" y="74090"/>
                          <a:pt x="187202" y="77877"/>
                          <a:pt x="169173" y="85369"/>
                        </a:cubicBezTo>
                        <a:cubicBezTo>
                          <a:pt x="151144" y="92860"/>
                          <a:pt x="135256" y="103233"/>
                          <a:pt x="122002" y="116240"/>
                        </a:cubicBezTo>
                        <a:cubicBezTo>
                          <a:pt x="108831" y="129247"/>
                          <a:pt x="98211" y="144888"/>
                          <a:pt x="90473" y="162670"/>
                        </a:cubicBezTo>
                        <a:cubicBezTo>
                          <a:pt x="82817" y="180369"/>
                          <a:pt x="78947" y="199962"/>
                          <a:pt x="78947" y="220872"/>
                        </a:cubicBezTo>
                        <a:cubicBezTo>
                          <a:pt x="78947" y="241782"/>
                          <a:pt x="82817" y="261457"/>
                          <a:pt x="90473" y="279239"/>
                        </a:cubicBezTo>
                        <a:cubicBezTo>
                          <a:pt x="98211" y="297185"/>
                          <a:pt x="108831" y="312827"/>
                          <a:pt x="122167" y="325751"/>
                        </a:cubicBezTo>
                        <a:cubicBezTo>
                          <a:pt x="135503" y="338758"/>
                          <a:pt x="151391" y="349213"/>
                          <a:pt x="169420" y="356705"/>
                        </a:cubicBezTo>
                        <a:cubicBezTo>
                          <a:pt x="187284" y="364196"/>
                          <a:pt x="206712" y="367983"/>
                          <a:pt x="227211" y="367983"/>
                        </a:cubicBezTo>
                        <a:cubicBezTo>
                          <a:pt x="247709" y="367983"/>
                          <a:pt x="267220" y="364278"/>
                          <a:pt x="285084" y="356869"/>
                        </a:cubicBezTo>
                        <a:cubicBezTo>
                          <a:pt x="303030" y="349460"/>
                          <a:pt x="318918" y="339087"/>
                          <a:pt x="332419" y="325916"/>
                        </a:cubicBezTo>
                        <a:cubicBezTo>
                          <a:pt x="345838" y="312827"/>
                          <a:pt x="356622" y="297185"/>
                          <a:pt x="364278" y="279403"/>
                        </a:cubicBezTo>
                        <a:cubicBezTo>
                          <a:pt x="371934" y="261704"/>
                          <a:pt x="375803" y="242029"/>
                          <a:pt x="375803" y="220872"/>
                        </a:cubicBezTo>
                        <a:cubicBezTo>
                          <a:pt x="375803" y="199715"/>
                          <a:pt x="371852" y="180451"/>
                          <a:pt x="364113" y="162834"/>
                        </a:cubicBezTo>
                        <a:cubicBezTo>
                          <a:pt x="356293" y="145053"/>
                          <a:pt x="345509" y="129411"/>
                          <a:pt x="332172" y="116404"/>
                        </a:cubicBezTo>
                        <a:cubicBezTo>
                          <a:pt x="318836" y="103397"/>
                          <a:pt x="302948" y="92942"/>
                          <a:pt x="284919" y="85451"/>
                        </a:cubicBezTo>
                        <a:cubicBezTo>
                          <a:pt x="267055" y="77960"/>
                          <a:pt x="247627" y="74173"/>
                          <a:pt x="227128" y="74173"/>
                        </a:cubicBezTo>
                        <a:close/>
                      </a:path>
                    </a:pathLst>
                  </a:custGeom>
                  <a:solidFill>
                    <a:srgbClr val="1D1D1B"/>
                  </a:solidFill>
                  <a:ln w="8232" cap="flat">
                    <a:noFill/>
                    <a:prstDash val="solid"/>
                    <a:miter/>
                  </a:ln>
                </p:spPr>
                <p:txBody>
                  <a:bodyPr rtlCol="0" anchor="ctr"/>
                  <a:lstStyle/>
                  <a:p>
                    <a:endParaRPr lang="en-US"/>
                  </a:p>
                </p:txBody>
              </p:sp>
            </p:grpSp>
            <p:grpSp>
              <p:nvGrpSpPr>
                <p:cNvPr id="31" name="Gráfico 23">
                  <a:extLst>
                    <a:ext uri="{FF2B5EF4-FFF2-40B4-BE49-F238E27FC236}">
                      <a16:creationId xmlns:a16="http://schemas.microsoft.com/office/drawing/2014/main" id="{13CC5CD2-FEE8-727A-C536-6E950EC5B55D}"/>
                    </a:ext>
                  </a:extLst>
                </p:cNvPr>
                <p:cNvGrpSpPr/>
                <p:nvPr/>
              </p:nvGrpSpPr>
              <p:grpSpPr>
                <a:xfrm>
                  <a:off x="3320570" y="5158930"/>
                  <a:ext cx="434753" cy="621619"/>
                  <a:chOff x="3320570" y="5158930"/>
                  <a:chExt cx="434753" cy="621619"/>
                </a:xfrm>
                <a:solidFill>
                  <a:srgbClr val="1D1D1B"/>
                </a:solidFill>
              </p:grpSpPr>
              <p:sp>
                <p:nvSpPr>
                  <p:cNvPr id="135" name="Forma Livre: Forma 134">
                    <a:extLst>
                      <a:ext uri="{FF2B5EF4-FFF2-40B4-BE49-F238E27FC236}">
                        <a16:creationId xmlns:a16="http://schemas.microsoft.com/office/drawing/2014/main" id="{674D88A5-91F8-B38D-DBF4-D44822FC8076}"/>
                      </a:ext>
                    </a:extLst>
                  </p:cNvPr>
                  <p:cNvSpPr/>
                  <p:nvPr/>
                </p:nvSpPr>
                <p:spPr>
                  <a:xfrm>
                    <a:off x="3337940" y="5176465"/>
                    <a:ext cx="399923" cy="586714"/>
                  </a:xfrm>
                  <a:custGeom>
                    <a:avLst/>
                    <a:gdLst>
                      <a:gd name="connsiteX0" fmla="*/ 44207 w 399923"/>
                      <a:gd name="connsiteY0" fmla="*/ 203173 h 586714"/>
                      <a:gd name="connsiteX1" fmla="*/ 57955 w 399923"/>
                      <a:gd name="connsiteY1" fmla="*/ 271253 h 586714"/>
                      <a:gd name="connsiteX2" fmla="*/ 94589 w 399923"/>
                      <a:gd name="connsiteY2" fmla="*/ 322952 h 586714"/>
                      <a:gd name="connsiteX3" fmla="*/ 147275 w 399923"/>
                      <a:gd name="connsiteY3" fmla="*/ 355799 h 586714"/>
                      <a:gd name="connsiteX4" fmla="*/ 209100 w 399923"/>
                      <a:gd name="connsiteY4" fmla="*/ 367242 h 586714"/>
                      <a:gd name="connsiteX5" fmla="*/ 254295 w 399923"/>
                      <a:gd name="connsiteY5" fmla="*/ 361314 h 586714"/>
                      <a:gd name="connsiteX6" fmla="*/ 294551 w 399923"/>
                      <a:gd name="connsiteY6" fmla="*/ 344356 h 586714"/>
                      <a:gd name="connsiteX7" fmla="*/ 328550 w 399923"/>
                      <a:gd name="connsiteY7" fmla="*/ 317684 h 586714"/>
                      <a:gd name="connsiteX8" fmla="*/ 354482 w 399923"/>
                      <a:gd name="connsiteY8" fmla="*/ 282202 h 586714"/>
                      <a:gd name="connsiteX9" fmla="*/ 399924 w 399923"/>
                      <a:gd name="connsiteY9" fmla="*/ 282202 h 586714"/>
                      <a:gd name="connsiteX10" fmla="*/ 370535 w 399923"/>
                      <a:gd name="connsiteY10" fmla="*/ 332749 h 586714"/>
                      <a:gd name="connsiteX11" fmla="*/ 326821 w 399923"/>
                      <a:gd name="connsiteY11" fmla="*/ 372264 h 586714"/>
                      <a:gd name="connsiteX12" fmla="*/ 271665 w 399923"/>
                      <a:gd name="connsiteY12" fmla="*/ 397866 h 586714"/>
                      <a:gd name="connsiteX13" fmla="*/ 208359 w 399923"/>
                      <a:gd name="connsiteY13" fmla="*/ 407004 h 586714"/>
                      <a:gd name="connsiteX14" fmla="*/ 126283 w 399923"/>
                      <a:gd name="connsiteY14" fmla="*/ 391198 h 586714"/>
                      <a:gd name="connsiteX15" fmla="*/ 60096 w 399923"/>
                      <a:gd name="connsiteY15" fmla="*/ 347732 h 586714"/>
                      <a:gd name="connsiteX16" fmla="*/ 16053 w 399923"/>
                      <a:gd name="connsiteY16" fmla="*/ 282861 h 586714"/>
                      <a:gd name="connsiteX17" fmla="*/ 0 w 399923"/>
                      <a:gd name="connsiteY17" fmla="*/ 203337 h 586714"/>
                      <a:gd name="connsiteX18" fmla="*/ 16053 w 399923"/>
                      <a:gd name="connsiteY18" fmla="*/ 123814 h 586714"/>
                      <a:gd name="connsiteX19" fmla="*/ 60096 w 399923"/>
                      <a:gd name="connsiteY19" fmla="*/ 59108 h 586714"/>
                      <a:gd name="connsiteX20" fmla="*/ 126283 w 399923"/>
                      <a:gd name="connsiteY20" fmla="*/ 15806 h 586714"/>
                      <a:gd name="connsiteX21" fmla="*/ 208359 w 399923"/>
                      <a:gd name="connsiteY21" fmla="*/ 0 h 586714"/>
                      <a:gd name="connsiteX22" fmla="*/ 271501 w 399923"/>
                      <a:gd name="connsiteY22" fmla="*/ 8973 h 586714"/>
                      <a:gd name="connsiteX23" fmla="*/ 326245 w 399923"/>
                      <a:gd name="connsiteY23" fmla="*/ 34329 h 586714"/>
                      <a:gd name="connsiteX24" fmla="*/ 369958 w 399923"/>
                      <a:gd name="connsiteY24" fmla="*/ 73844 h 586714"/>
                      <a:gd name="connsiteX25" fmla="*/ 399924 w 399923"/>
                      <a:gd name="connsiteY25" fmla="*/ 124801 h 586714"/>
                      <a:gd name="connsiteX26" fmla="*/ 354482 w 399923"/>
                      <a:gd name="connsiteY26" fmla="*/ 124801 h 586714"/>
                      <a:gd name="connsiteX27" fmla="*/ 328880 w 399923"/>
                      <a:gd name="connsiteY27" fmla="*/ 89156 h 586714"/>
                      <a:gd name="connsiteX28" fmla="*/ 294880 w 399923"/>
                      <a:gd name="connsiteY28" fmla="*/ 62236 h 586714"/>
                      <a:gd name="connsiteX29" fmla="*/ 254460 w 399923"/>
                      <a:gd name="connsiteY29" fmla="*/ 45278 h 586714"/>
                      <a:gd name="connsiteX30" fmla="*/ 209017 w 399923"/>
                      <a:gd name="connsiteY30" fmla="*/ 39350 h 586714"/>
                      <a:gd name="connsiteX31" fmla="*/ 146781 w 399923"/>
                      <a:gd name="connsiteY31" fmla="*/ 50958 h 586714"/>
                      <a:gd name="connsiteX32" fmla="*/ 94095 w 399923"/>
                      <a:gd name="connsiteY32" fmla="*/ 83969 h 586714"/>
                      <a:gd name="connsiteX33" fmla="*/ 57626 w 399923"/>
                      <a:gd name="connsiteY33" fmla="*/ 135668 h 586714"/>
                      <a:gd name="connsiteX34" fmla="*/ 44043 w 399923"/>
                      <a:gd name="connsiteY34" fmla="*/ 203419 h 586714"/>
                      <a:gd name="connsiteX35" fmla="*/ 181604 w 399923"/>
                      <a:gd name="connsiteY35" fmla="*/ 463395 h 586714"/>
                      <a:gd name="connsiteX36" fmla="*/ 207536 w 399923"/>
                      <a:gd name="connsiteY36" fmla="*/ 393914 h 586714"/>
                      <a:gd name="connsiteX37" fmla="*/ 234208 w 399923"/>
                      <a:gd name="connsiteY37" fmla="*/ 394326 h 586714"/>
                      <a:gd name="connsiteX38" fmla="*/ 215933 w 399923"/>
                      <a:gd name="connsiteY38" fmla="*/ 441662 h 586714"/>
                      <a:gd name="connsiteX39" fmla="*/ 237913 w 399923"/>
                      <a:gd name="connsiteY39" fmla="*/ 448742 h 586714"/>
                      <a:gd name="connsiteX40" fmla="*/ 256435 w 399923"/>
                      <a:gd name="connsiteY40" fmla="*/ 461337 h 586714"/>
                      <a:gd name="connsiteX41" fmla="*/ 269196 w 399923"/>
                      <a:gd name="connsiteY41" fmla="*/ 480189 h 586714"/>
                      <a:gd name="connsiteX42" fmla="*/ 273970 w 399923"/>
                      <a:gd name="connsiteY42" fmla="*/ 505791 h 586714"/>
                      <a:gd name="connsiteX43" fmla="*/ 266726 w 399923"/>
                      <a:gd name="connsiteY43" fmla="*/ 537485 h 586714"/>
                      <a:gd name="connsiteX44" fmla="*/ 247627 w 399923"/>
                      <a:gd name="connsiteY44" fmla="*/ 563252 h 586714"/>
                      <a:gd name="connsiteX45" fmla="*/ 221119 w 399923"/>
                      <a:gd name="connsiteY45" fmla="*/ 580458 h 586714"/>
                      <a:gd name="connsiteX46" fmla="*/ 191565 w 399923"/>
                      <a:gd name="connsiteY46" fmla="*/ 586714 h 586714"/>
                      <a:gd name="connsiteX47" fmla="*/ 164316 w 399923"/>
                      <a:gd name="connsiteY47" fmla="*/ 584821 h 586714"/>
                      <a:gd name="connsiteX48" fmla="*/ 140443 w 399923"/>
                      <a:gd name="connsiteY48" fmla="*/ 576836 h 586714"/>
                      <a:gd name="connsiteX49" fmla="*/ 150404 w 399923"/>
                      <a:gd name="connsiteY49" fmla="*/ 550163 h 586714"/>
                      <a:gd name="connsiteX50" fmla="*/ 169256 w 399923"/>
                      <a:gd name="connsiteY50" fmla="*/ 555679 h 586714"/>
                      <a:gd name="connsiteX51" fmla="*/ 188931 w 399923"/>
                      <a:gd name="connsiteY51" fmla="*/ 556996 h 586714"/>
                      <a:gd name="connsiteX52" fmla="*/ 206877 w 399923"/>
                      <a:gd name="connsiteY52" fmla="*/ 552962 h 586714"/>
                      <a:gd name="connsiteX53" fmla="*/ 223506 w 399923"/>
                      <a:gd name="connsiteY53" fmla="*/ 542095 h 586714"/>
                      <a:gd name="connsiteX54" fmla="*/ 235937 w 399923"/>
                      <a:gd name="connsiteY54" fmla="*/ 526042 h 586714"/>
                      <a:gd name="connsiteX55" fmla="*/ 240876 w 399923"/>
                      <a:gd name="connsiteY55" fmla="*/ 506614 h 586714"/>
                      <a:gd name="connsiteX56" fmla="*/ 235361 w 399923"/>
                      <a:gd name="connsiteY56" fmla="*/ 485622 h 586714"/>
                      <a:gd name="connsiteX57" fmla="*/ 221201 w 399923"/>
                      <a:gd name="connsiteY57" fmla="*/ 472450 h 586714"/>
                      <a:gd name="connsiteX58" fmla="*/ 202349 w 399923"/>
                      <a:gd name="connsiteY58" fmla="*/ 465618 h 586714"/>
                      <a:gd name="connsiteX59" fmla="*/ 182098 w 399923"/>
                      <a:gd name="connsiteY59" fmla="*/ 463560 h 586714"/>
                      <a:gd name="connsiteX60" fmla="*/ 182098 w 399923"/>
                      <a:gd name="connsiteY60" fmla="*/ 463148 h 586714"/>
                      <a:gd name="connsiteX61" fmla="*/ 181686 w 399923"/>
                      <a:gd name="connsiteY61" fmla="*/ 463560 h 58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9923" h="586714">
                        <a:moveTo>
                          <a:pt x="44207" y="203173"/>
                        </a:moveTo>
                        <a:cubicBezTo>
                          <a:pt x="44207" y="228364"/>
                          <a:pt x="48817" y="251085"/>
                          <a:pt x="57955" y="271253"/>
                        </a:cubicBezTo>
                        <a:cubicBezTo>
                          <a:pt x="67093" y="291505"/>
                          <a:pt x="79359" y="308711"/>
                          <a:pt x="94589" y="322952"/>
                        </a:cubicBezTo>
                        <a:cubicBezTo>
                          <a:pt x="109819" y="337194"/>
                          <a:pt x="127436" y="348143"/>
                          <a:pt x="147275" y="355799"/>
                        </a:cubicBezTo>
                        <a:cubicBezTo>
                          <a:pt x="167115" y="363455"/>
                          <a:pt x="187696" y="367242"/>
                          <a:pt x="209100" y="367242"/>
                        </a:cubicBezTo>
                        <a:cubicBezTo>
                          <a:pt x="224906" y="367242"/>
                          <a:pt x="239971" y="365266"/>
                          <a:pt x="254295" y="361314"/>
                        </a:cubicBezTo>
                        <a:cubicBezTo>
                          <a:pt x="268701" y="357363"/>
                          <a:pt x="282120" y="351683"/>
                          <a:pt x="294551" y="344356"/>
                        </a:cubicBezTo>
                        <a:cubicBezTo>
                          <a:pt x="306982" y="336947"/>
                          <a:pt x="318342" y="328056"/>
                          <a:pt x="328550" y="317684"/>
                        </a:cubicBezTo>
                        <a:cubicBezTo>
                          <a:pt x="338758" y="307229"/>
                          <a:pt x="347402" y="295456"/>
                          <a:pt x="354482" y="282202"/>
                        </a:cubicBezTo>
                        <a:lnTo>
                          <a:pt x="399924" y="282202"/>
                        </a:lnTo>
                        <a:cubicBezTo>
                          <a:pt x="392762" y="300478"/>
                          <a:pt x="382965" y="317354"/>
                          <a:pt x="370535" y="332749"/>
                        </a:cubicBezTo>
                        <a:cubicBezTo>
                          <a:pt x="358104" y="348143"/>
                          <a:pt x="343533" y="361314"/>
                          <a:pt x="326821" y="372264"/>
                        </a:cubicBezTo>
                        <a:cubicBezTo>
                          <a:pt x="310192" y="383213"/>
                          <a:pt x="291752" y="391692"/>
                          <a:pt x="271665" y="397866"/>
                        </a:cubicBezTo>
                        <a:cubicBezTo>
                          <a:pt x="251578" y="403958"/>
                          <a:pt x="230421" y="407004"/>
                          <a:pt x="208359" y="407004"/>
                        </a:cubicBezTo>
                        <a:cubicBezTo>
                          <a:pt x="179134" y="407004"/>
                          <a:pt x="151721" y="401735"/>
                          <a:pt x="126283" y="391198"/>
                        </a:cubicBezTo>
                        <a:cubicBezTo>
                          <a:pt x="100845" y="380661"/>
                          <a:pt x="78783" y="366172"/>
                          <a:pt x="60096" y="347732"/>
                        </a:cubicBezTo>
                        <a:cubicBezTo>
                          <a:pt x="41408" y="329291"/>
                          <a:pt x="26672" y="307640"/>
                          <a:pt x="16053" y="282861"/>
                        </a:cubicBezTo>
                        <a:cubicBezTo>
                          <a:pt x="5351" y="258082"/>
                          <a:pt x="0" y="231574"/>
                          <a:pt x="0" y="203337"/>
                        </a:cubicBezTo>
                        <a:cubicBezTo>
                          <a:pt x="0" y="175100"/>
                          <a:pt x="5351" y="148593"/>
                          <a:pt x="16053" y="123814"/>
                        </a:cubicBezTo>
                        <a:cubicBezTo>
                          <a:pt x="26755" y="99034"/>
                          <a:pt x="41408" y="77466"/>
                          <a:pt x="60096" y="59108"/>
                        </a:cubicBezTo>
                        <a:cubicBezTo>
                          <a:pt x="78783" y="40832"/>
                          <a:pt x="100845" y="26343"/>
                          <a:pt x="126283" y="15806"/>
                        </a:cubicBezTo>
                        <a:cubicBezTo>
                          <a:pt x="151721" y="5269"/>
                          <a:pt x="179052" y="0"/>
                          <a:pt x="208359" y="0"/>
                        </a:cubicBezTo>
                        <a:cubicBezTo>
                          <a:pt x="230504" y="0"/>
                          <a:pt x="251496" y="2964"/>
                          <a:pt x="271501" y="8973"/>
                        </a:cubicBezTo>
                        <a:cubicBezTo>
                          <a:pt x="291505" y="14983"/>
                          <a:pt x="309698" y="23380"/>
                          <a:pt x="326245" y="34329"/>
                        </a:cubicBezTo>
                        <a:cubicBezTo>
                          <a:pt x="342792" y="45278"/>
                          <a:pt x="357363" y="58449"/>
                          <a:pt x="369958" y="73844"/>
                        </a:cubicBezTo>
                        <a:cubicBezTo>
                          <a:pt x="382554" y="89238"/>
                          <a:pt x="392515" y="106197"/>
                          <a:pt x="399924" y="124801"/>
                        </a:cubicBezTo>
                        <a:lnTo>
                          <a:pt x="354482" y="124801"/>
                        </a:lnTo>
                        <a:cubicBezTo>
                          <a:pt x="347649" y="111547"/>
                          <a:pt x="339087" y="99693"/>
                          <a:pt x="328880" y="89156"/>
                        </a:cubicBezTo>
                        <a:cubicBezTo>
                          <a:pt x="318671" y="78618"/>
                          <a:pt x="307393" y="69645"/>
                          <a:pt x="294880" y="62236"/>
                        </a:cubicBezTo>
                        <a:cubicBezTo>
                          <a:pt x="282449" y="54827"/>
                          <a:pt x="268949" y="49229"/>
                          <a:pt x="254460" y="45278"/>
                        </a:cubicBezTo>
                        <a:cubicBezTo>
                          <a:pt x="239971" y="41326"/>
                          <a:pt x="224823" y="39350"/>
                          <a:pt x="209017" y="39350"/>
                        </a:cubicBezTo>
                        <a:cubicBezTo>
                          <a:pt x="187367" y="39350"/>
                          <a:pt x="166621" y="43219"/>
                          <a:pt x="146781" y="50958"/>
                        </a:cubicBezTo>
                        <a:cubicBezTo>
                          <a:pt x="126942" y="58696"/>
                          <a:pt x="109407" y="69727"/>
                          <a:pt x="94095" y="83969"/>
                        </a:cubicBezTo>
                        <a:cubicBezTo>
                          <a:pt x="78865" y="98211"/>
                          <a:pt x="66681" y="115416"/>
                          <a:pt x="57626" y="135668"/>
                        </a:cubicBezTo>
                        <a:cubicBezTo>
                          <a:pt x="48570" y="155920"/>
                          <a:pt x="44043" y="178476"/>
                          <a:pt x="44043" y="203419"/>
                        </a:cubicBezTo>
                        <a:close/>
                        <a:moveTo>
                          <a:pt x="181604" y="463395"/>
                        </a:moveTo>
                        <a:lnTo>
                          <a:pt x="207536" y="393914"/>
                        </a:lnTo>
                        <a:lnTo>
                          <a:pt x="234208" y="394326"/>
                        </a:lnTo>
                        <a:lnTo>
                          <a:pt x="215933" y="441662"/>
                        </a:lnTo>
                        <a:cubicBezTo>
                          <a:pt x="223589" y="443226"/>
                          <a:pt x="230833" y="445531"/>
                          <a:pt x="237913" y="448742"/>
                        </a:cubicBezTo>
                        <a:cubicBezTo>
                          <a:pt x="244910" y="451952"/>
                          <a:pt x="251084" y="456150"/>
                          <a:pt x="256435" y="461337"/>
                        </a:cubicBezTo>
                        <a:cubicBezTo>
                          <a:pt x="261786" y="466523"/>
                          <a:pt x="266067" y="472862"/>
                          <a:pt x="269196" y="480189"/>
                        </a:cubicBezTo>
                        <a:cubicBezTo>
                          <a:pt x="272406" y="487598"/>
                          <a:pt x="273970" y="496077"/>
                          <a:pt x="273970" y="505791"/>
                        </a:cubicBezTo>
                        <a:cubicBezTo>
                          <a:pt x="273970" y="516987"/>
                          <a:pt x="271583" y="527524"/>
                          <a:pt x="266726" y="537485"/>
                        </a:cubicBezTo>
                        <a:cubicBezTo>
                          <a:pt x="261869" y="547447"/>
                          <a:pt x="255530" y="556008"/>
                          <a:pt x="247627" y="563252"/>
                        </a:cubicBezTo>
                        <a:cubicBezTo>
                          <a:pt x="239724" y="570497"/>
                          <a:pt x="230915" y="576260"/>
                          <a:pt x="221119" y="580458"/>
                        </a:cubicBezTo>
                        <a:cubicBezTo>
                          <a:pt x="211323" y="584656"/>
                          <a:pt x="201444" y="586714"/>
                          <a:pt x="191565" y="586714"/>
                        </a:cubicBezTo>
                        <a:cubicBezTo>
                          <a:pt x="181686" y="586714"/>
                          <a:pt x="172795" y="586056"/>
                          <a:pt x="164316" y="584821"/>
                        </a:cubicBezTo>
                        <a:cubicBezTo>
                          <a:pt x="155755" y="583586"/>
                          <a:pt x="147852" y="580870"/>
                          <a:pt x="140443" y="576836"/>
                        </a:cubicBezTo>
                        <a:lnTo>
                          <a:pt x="150404" y="550163"/>
                        </a:lnTo>
                        <a:cubicBezTo>
                          <a:pt x="156743" y="552962"/>
                          <a:pt x="163081" y="554773"/>
                          <a:pt x="169256" y="555679"/>
                        </a:cubicBezTo>
                        <a:cubicBezTo>
                          <a:pt x="175512" y="556584"/>
                          <a:pt x="182015" y="556996"/>
                          <a:pt x="188931" y="556996"/>
                        </a:cubicBezTo>
                        <a:cubicBezTo>
                          <a:pt x="194776" y="556996"/>
                          <a:pt x="200785" y="555679"/>
                          <a:pt x="206877" y="552962"/>
                        </a:cubicBezTo>
                        <a:cubicBezTo>
                          <a:pt x="212969" y="550245"/>
                          <a:pt x="218485" y="546623"/>
                          <a:pt x="223506" y="542095"/>
                        </a:cubicBezTo>
                        <a:cubicBezTo>
                          <a:pt x="228528" y="537568"/>
                          <a:pt x="232562" y="532134"/>
                          <a:pt x="235937" y="526042"/>
                        </a:cubicBezTo>
                        <a:cubicBezTo>
                          <a:pt x="239230" y="519951"/>
                          <a:pt x="240876" y="513447"/>
                          <a:pt x="240876" y="506614"/>
                        </a:cubicBezTo>
                        <a:cubicBezTo>
                          <a:pt x="240876" y="498217"/>
                          <a:pt x="239065" y="491220"/>
                          <a:pt x="235361" y="485622"/>
                        </a:cubicBezTo>
                        <a:cubicBezTo>
                          <a:pt x="231656" y="480024"/>
                          <a:pt x="226964" y="475661"/>
                          <a:pt x="221201" y="472450"/>
                        </a:cubicBezTo>
                        <a:cubicBezTo>
                          <a:pt x="215439" y="469240"/>
                          <a:pt x="209182" y="467017"/>
                          <a:pt x="202349" y="465618"/>
                        </a:cubicBezTo>
                        <a:cubicBezTo>
                          <a:pt x="195517" y="464218"/>
                          <a:pt x="188766" y="463560"/>
                          <a:pt x="182098" y="463560"/>
                        </a:cubicBezTo>
                        <a:lnTo>
                          <a:pt x="182098" y="463148"/>
                        </a:lnTo>
                        <a:lnTo>
                          <a:pt x="181686" y="463560"/>
                        </a:lnTo>
                        <a:close/>
                      </a:path>
                    </a:pathLst>
                  </a:custGeom>
                  <a:solidFill>
                    <a:srgbClr val="1D1D1B"/>
                  </a:solidFill>
                  <a:ln w="8232" cap="flat">
                    <a:noFill/>
                    <a:prstDash val="solid"/>
                    <a:miter/>
                  </a:ln>
                </p:spPr>
                <p:txBody>
                  <a:bodyPr rtlCol="0" anchor="ctr"/>
                  <a:lstStyle/>
                  <a:p>
                    <a:endParaRPr lang="en-US"/>
                  </a:p>
                </p:txBody>
              </p:sp>
              <p:sp>
                <p:nvSpPr>
                  <p:cNvPr id="136" name="Forma Livre: Forma 135">
                    <a:extLst>
                      <a:ext uri="{FF2B5EF4-FFF2-40B4-BE49-F238E27FC236}">
                        <a16:creationId xmlns:a16="http://schemas.microsoft.com/office/drawing/2014/main" id="{AB8A094E-18C8-BF4B-8A95-BC8651D7DFB3}"/>
                      </a:ext>
                    </a:extLst>
                  </p:cNvPr>
                  <p:cNvSpPr/>
                  <p:nvPr/>
                </p:nvSpPr>
                <p:spPr>
                  <a:xfrm>
                    <a:off x="3320570" y="5158930"/>
                    <a:ext cx="434753" cy="621619"/>
                  </a:xfrm>
                  <a:custGeom>
                    <a:avLst/>
                    <a:gdLst>
                      <a:gd name="connsiteX0" fmla="*/ 208853 w 434753"/>
                      <a:gd name="connsiteY0" fmla="*/ 621537 h 621619"/>
                      <a:gd name="connsiteX1" fmla="*/ 178970 w 434753"/>
                      <a:gd name="connsiteY1" fmla="*/ 619479 h 621619"/>
                      <a:gd name="connsiteX2" fmla="*/ 149334 w 434753"/>
                      <a:gd name="connsiteY2" fmla="*/ 609518 h 621619"/>
                      <a:gd name="connsiteX3" fmla="*/ 141431 w 434753"/>
                      <a:gd name="connsiteY3" fmla="*/ 588278 h 621619"/>
                      <a:gd name="connsiteX4" fmla="*/ 151392 w 434753"/>
                      <a:gd name="connsiteY4" fmla="*/ 561606 h 621619"/>
                      <a:gd name="connsiteX5" fmla="*/ 160941 w 434753"/>
                      <a:gd name="connsiteY5" fmla="*/ 551645 h 621619"/>
                      <a:gd name="connsiteX6" fmla="*/ 174689 w 434753"/>
                      <a:gd name="connsiteY6" fmla="*/ 551727 h 621619"/>
                      <a:gd name="connsiteX7" fmla="*/ 189013 w 434753"/>
                      <a:gd name="connsiteY7" fmla="*/ 555925 h 621619"/>
                      <a:gd name="connsiteX8" fmla="*/ 206219 w 434753"/>
                      <a:gd name="connsiteY8" fmla="*/ 557078 h 621619"/>
                      <a:gd name="connsiteX9" fmla="*/ 217250 w 434753"/>
                      <a:gd name="connsiteY9" fmla="*/ 554526 h 621619"/>
                      <a:gd name="connsiteX10" fmla="*/ 229022 w 434753"/>
                      <a:gd name="connsiteY10" fmla="*/ 546788 h 621619"/>
                      <a:gd name="connsiteX11" fmla="*/ 237913 w 434753"/>
                      <a:gd name="connsiteY11" fmla="*/ 535262 h 621619"/>
                      <a:gd name="connsiteX12" fmla="*/ 240794 w 434753"/>
                      <a:gd name="connsiteY12" fmla="*/ 524066 h 621619"/>
                      <a:gd name="connsiteX13" fmla="*/ 238160 w 434753"/>
                      <a:gd name="connsiteY13" fmla="*/ 512624 h 621619"/>
                      <a:gd name="connsiteX14" fmla="*/ 230092 w 434753"/>
                      <a:gd name="connsiteY14" fmla="*/ 505050 h 621619"/>
                      <a:gd name="connsiteX15" fmla="*/ 216180 w 434753"/>
                      <a:gd name="connsiteY15" fmla="*/ 500028 h 621619"/>
                      <a:gd name="connsiteX16" fmla="*/ 199386 w 434753"/>
                      <a:gd name="connsiteY16" fmla="*/ 498299 h 621619"/>
                      <a:gd name="connsiteX17" fmla="*/ 187531 w 434753"/>
                      <a:gd name="connsiteY17" fmla="*/ 493607 h 621619"/>
                      <a:gd name="connsiteX18" fmla="*/ 182757 w 434753"/>
                      <a:gd name="connsiteY18" fmla="*/ 474838 h 621619"/>
                      <a:gd name="connsiteX19" fmla="*/ 195764 w 434753"/>
                      <a:gd name="connsiteY19" fmla="*/ 440015 h 621619"/>
                      <a:gd name="connsiteX20" fmla="*/ 137068 w 434753"/>
                      <a:gd name="connsiteY20" fmla="*/ 424703 h 621619"/>
                      <a:gd name="connsiteX21" fmla="*/ 65282 w 434753"/>
                      <a:gd name="connsiteY21" fmla="*/ 377532 h 621619"/>
                      <a:gd name="connsiteX22" fmla="*/ 17453 w 434753"/>
                      <a:gd name="connsiteY22" fmla="*/ 307146 h 621619"/>
                      <a:gd name="connsiteX23" fmla="*/ 0 w 434753"/>
                      <a:gd name="connsiteY23" fmla="*/ 220707 h 621619"/>
                      <a:gd name="connsiteX24" fmla="*/ 17453 w 434753"/>
                      <a:gd name="connsiteY24" fmla="*/ 134268 h 621619"/>
                      <a:gd name="connsiteX25" fmla="*/ 65364 w 434753"/>
                      <a:gd name="connsiteY25" fmla="*/ 64047 h 621619"/>
                      <a:gd name="connsiteX26" fmla="*/ 137068 w 434753"/>
                      <a:gd name="connsiteY26" fmla="*/ 17123 h 621619"/>
                      <a:gd name="connsiteX27" fmla="*/ 225729 w 434753"/>
                      <a:gd name="connsiteY27" fmla="*/ 0 h 621619"/>
                      <a:gd name="connsiteX28" fmla="*/ 293892 w 434753"/>
                      <a:gd name="connsiteY28" fmla="*/ 9714 h 621619"/>
                      <a:gd name="connsiteX29" fmla="*/ 353247 w 434753"/>
                      <a:gd name="connsiteY29" fmla="*/ 37210 h 621619"/>
                      <a:gd name="connsiteX30" fmla="*/ 400830 w 434753"/>
                      <a:gd name="connsiteY30" fmla="*/ 80182 h 621619"/>
                      <a:gd name="connsiteX31" fmla="*/ 433512 w 434753"/>
                      <a:gd name="connsiteY31" fmla="*/ 135668 h 621619"/>
                      <a:gd name="connsiteX32" fmla="*/ 431783 w 434753"/>
                      <a:gd name="connsiteY32" fmla="*/ 151803 h 621619"/>
                      <a:gd name="connsiteX33" fmla="*/ 417376 w 434753"/>
                      <a:gd name="connsiteY33" fmla="*/ 159377 h 621619"/>
                      <a:gd name="connsiteX34" fmla="*/ 371934 w 434753"/>
                      <a:gd name="connsiteY34" fmla="*/ 159377 h 621619"/>
                      <a:gd name="connsiteX35" fmla="*/ 356540 w 434753"/>
                      <a:gd name="connsiteY35" fmla="*/ 149992 h 621619"/>
                      <a:gd name="connsiteX36" fmla="*/ 333901 w 434753"/>
                      <a:gd name="connsiteY36" fmla="*/ 118380 h 621619"/>
                      <a:gd name="connsiteX37" fmla="*/ 303606 w 434753"/>
                      <a:gd name="connsiteY37" fmla="*/ 94342 h 621619"/>
                      <a:gd name="connsiteX38" fmla="*/ 267467 w 434753"/>
                      <a:gd name="connsiteY38" fmla="*/ 79194 h 621619"/>
                      <a:gd name="connsiteX39" fmla="*/ 226635 w 434753"/>
                      <a:gd name="connsiteY39" fmla="*/ 73926 h 621619"/>
                      <a:gd name="connsiteX40" fmla="*/ 170738 w 434753"/>
                      <a:gd name="connsiteY40" fmla="*/ 84381 h 621619"/>
                      <a:gd name="connsiteX41" fmla="*/ 123567 w 434753"/>
                      <a:gd name="connsiteY41" fmla="*/ 113935 h 621619"/>
                      <a:gd name="connsiteX42" fmla="*/ 91131 w 434753"/>
                      <a:gd name="connsiteY42" fmla="*/ 160035 h 621619"/>
                      <a:gd name="connsiteX43" fmla="*/ 79112 w 434753"/>
                      <a:gd name="connsiteY43" fmla="*/ 220707 h 621619"/>
                      <a:gd name="connsiteX44" fmla="*/ 91296 w 434753"/>
                      <a:gd name="connsiteY44" fmla="*/ 281626 h 621619"/>
                      <a:gd name="connsiteX45" fmla="*/ 123978 w 434753"/>
                      <a:gd name="connsiteY45" fmla="*/ 327809 h 621619"/>
                      <a:gd name="connsiteX46" fmla="*/ 170985 w 434753"/>
                      <a:gd name="connsiteY46" fmla="*/ 357116 h 621619"/>
                      <a:gd name="connsiteX47" fmla="*/ 226552 w 434753"/>
                      <a:gd name="connsiteY47" fmla="*/ 367407 h 621619"/>
                      <a:gd name="connsiteX48" fmla="*/ 267137 w 434753"/>
                      <a:gd name="connsiteY48" fmla="*/ 362138 h 621619"/>
                      <a:gd name="connsiteX49" fmla="*/ 303112 w 434753"/>
                      <a:gd name="connsiteY49" fmla="*/ 346990 h 621619"/>
                      <a:gd name="connsiteX50" fmla="*/ 333490 w 434753"/>
                      <a:gd name="connsiteY50" fmla="*/ 323117 h 621619"/>
                      <a:gd name="connsiteX51" fmla="*/ 356540 w 434753"/>
                      <a:gd name="connsiteY51" fmla="*/ 291505 h 621619"/>
                      <a:gd name="connsiteX52" fmla="*/ 371852 w 434753"/>
                      <a:gd name="connsiteY52" fmla="*/ 282367 h 621619"/>
                      <a:gd name="connsiteX53" fmla="*/ 417294 w 434753"/>
                      <a:gd name="connsiteY53" fmla="*/ 282367 h 621619"/>
                      <a:gd name="connsiteX54" fmla="*/ 431618 w 434753"/>
                      <a:gd name="connsiteY54" fmla="*/ 289941 h 621619"/>
                      <a:gd name="connsiteX55" fmla="*/ 433430 w 434753"/>
                      <a:gd name="connsiteY55" fmla="*/ 306076 h 621619"/>
                      <a:gd name="connsiteX56" fmla="*/ 401323 w 434753"/>
                      <a:gd name="connsiteY56" fmla="*/ 361232 h 621619"/>
                      <a:gd name="connsiteX57" fmla="*/ 353659 w 434753"/>
                      <a:gd name="connsiteY57" fmla="*/ 404287 h 621619"/>
                      <a:gd name="connsiteX58" fmla="*/ 294057 w 434753"/>
                      <a:gd name="connsiteY58" fmla="*/ 431947 h 621619"/>
                      <a:gd name="connsiteX59" fmla="*/ 259564 w 434753"/>
                      <a:gd name="connsiteY59" fmla="*/ 439521 h 621619"/>
                      <a:gd name="connsiteX60" fmla="*/ 256353 w 434753"/>
                      <a:gd name="connsiteY60" fmla="*/ 447918 h 621619"/>
                      <a:gd name="connsiteX61" fmla="*/ 262445 w 434753"/>
                      <a:gd name="connsiteY61" fmla="*/ 450470 h 621619"/>
                      <a:gd name="connsiteX62" fmla="*/ 285907 w 434753"/>
                      <a:gd name="connsiteY62" fmla="*/ 466441 h 621619"/>
                      <a:gd name="connsiteX63" fmla="*/ 302454 w 434753"/>
                      <a:gd name="connsiteY63" fmla="*/ 490891 h 621619"/>
                      <a:gd name="connsiteX64" fmla="*/ 308628 w 434753"/>
                      <a:gd name="connsiteY64" fmla="*/ 523326 h 621619"/>
                      <a:gd name="connsiteX65" fmla="*/ 299655 w 434753"/>
                      <a:gd name="connsiteY65" fmla="*/ 562594 h 621619"/>
                      <a:gd name="connsiteX66" fmla="*/ 276687 w 434753"/>
                      <a:gd name="connsiteY66" fmla="*/ 593547 h 621619"/>
                      <a:gd name="connsiteX67" fmla="*/ 245240 w 434753"/>
                      <a:gd name="connsiteY67" fmla="*/ 613881 h 621619"/>
                      <a:gd name="connsiteX68" fmla="*/ 208771 w 434753"/>
                      <a:gd name="connsiteY68" fmla="*/ 621619 h 621619"/>
                      <a:gd name="connsiteX69" fmla="*/ 225647 w 434753"/>
                      <a:gd name="connsiteY69" fmla="*/ 34740 h 621619"/>
                      <a:gd name="connsiteX70" fmla="*/ 150239 w 434753"/>
                      <a:gd name="connsiteY70" fmla="*/ 49229 h 621619"/>
                      <a:gd name="connsiteX71" fmla="*/ 89567 w 434753"/>
                      <a:gd name="connsiteY71" fmla="*/ 88908 h 621619"/>
                      <a:gd name="connsiteX72" fmla="*/ 49312 w 434753"/>
                      <a:gd name="connsiteY72" fmla="*/ 148016 h 621619"/>
                      <a:gd name="connsiteX73" fmla="*/ 34740 w 434753"/>
                      <a:gd name="connsiteY73" fmla="*/ 220707 h 621619"/>
                      <a:gd name="connsiteX74" fmla="*/ 49312 w 434753"/>
                      <a:gd name="connsiteY74" fmla="*/ 293398 h 621619"/>
                      <a:gd name="connsiteX75" fmla="*/ 89650 w 434753"/>
                      <a:gd name="connsiteY75" fmla="*/ 352753 h 621619"/>
                      <a:gd name="connsiteX76" fmla="*/ 150321 w 434753"/>
                      <a:gd name="connsiteY76" fmla="*/ 392597 h 621619"/>
                      <a:gd name="connsiteX77" fmla="*/ 208277 w 434753"/>
                      <a:gd name="connsiteY77" fmla="*/ 406427 h 621619"/>
                      <a:gd name="connsiteX78" fmla="*/ 208606 w 434753"/>
                      <a:gd name="connsiteY78" fmla="*/ 405440 h 621619"/>
                      <a:gd name="connsiteX79" fmla="*/ 210664 w 434753"/>
                      <a:gd name="connsiteY79" fmla="*/ 401570 h 621619"/>
                      <a:gd name="connsiteX80" fmla="*/ 158389 w 434753"/>
                      <a:gd name="connsiteY80" fmla="*/ 389633 h 621619"/>
                      <a:gd name="connsiteX81" fmla="*/ 100105 w 434753"/>
                      <a:gd name="connsiteY81" fmla="*/ 353329 h 621619"/>
                      <a:gd name="connsiteX82" fmla="*/ 59519 w 434753"/>
                      <a:gd name="connsiteY82" fmla="*/ 296115 h 621619"/>
                      <a:gd name="connsiteX83" fmla="*/ 44208 w 434753"/>
                      <a:gd name="connsiteY83" fmla="*/ 220872 h 621619"/>
                      <a:gd name="connsiteX84" fmla="*/ 59272 w 434753"/>
                      <a:gd name="connsiteY84" fmla="*/ 146041 h 621619"/>
                      <a:gd name="connsiteX85" fmla="*/ 99693 w 434753"/>
                      <a:gd name="connsiteY85" fmla="*/ 88744 h 621619"/>
                      <a:gd name="connsiteX86" fmla="*/ 157895 w 434753"/>
                      <a:gd name="connsiteY86" fmla="*/ 52275 h 621619"/>
                      <a:gd name="connsiteX87" fmla="*/ 226388 w 434753"/>
                      <a:gd name="connsiteY87" fmla="*/ 39432 h 621619"/>
                      <a:gd name="connsiteX88" fmla="*/ 276358 w 434753"/>
                      <a:gd name="connsiteY88" fmla="*/ 45936 h 621619"/>
                      <a:gd name="connsiteX89" fmla="*/ 321141 w 434753"/>
                      <a:gd name="connsiteY89" fmla="*/ 64706 h 621619"/>
                      <a:gd name="connsiteX90" fmla="*/ 358763 w 434753"/>
                      <a:gd name="connsiteY90" fmla="*/ 94506 h 621619"/>
                      <a:gd name="connsiteX91" fmla="*/ 381978 w 434753"/>
                      <a:gd name="connsiteY91" fmla="*/ 124883 h 621619"/>
                      <a:gd name="connsiteX92" fmla="*/ 389469 w 434753"/>
                      <a:gd name="connsiteY92" fmla="*/ 124883 h 621619"/>
                      <a:gd name="connsiteX93" fmla="*/ 373828 w 434753"/>
                      <a:gd name="connsiteY93" fmla="*/ 102327 h 621619"/>
                      <a:gd name="connsiteX94" fmla="*/ 333983 w 434753"/>
                      <a:gd name="connsiteY94" fmla="*/ 66352 h 621619"/>
                      <a:gd name="connsiteX95" fmla="*/ 283849 w 434753"/>
                      <a:gd name="connsiteY95" fmla="*/ 43137 h 621619"/>
                      <a:gd name="connsiteX96" fmla="*/ 225647 w 434753"/>
                      <a:gd name="connsiteY96" fmla="*/ 34905 h 621619"/>
                      <a:gd name="connsiteX97" fmla="*/ 262939 w 434753"/>
                      <a:gd name="connsiteY97" fmla="*/ 398771 h 621619"/>
                      <a:gd name="connsiteX98" fmla="*/ 265985 w 434753"/>
                      <a:gd name="connsiteY98" fmla="*/ 402229 h 621619"/>
                      <a:gd name="connsiteX99" fmla="*/ 266561 w 434753"/>
                      <a:gd name="connsiteY99" fmla="*/ 403134 h 621619"/>
                      <a:gd name="connsiteX100" fmla="*/ 283931 w 434753"/>
                      <a:gd name="connsiteY100" fmla="*/ 398771 h 621619"/>
                      <a:gd name="connsiteX101" fmla="*/ 334560 w 434753"/>
                      <a:gd name="connsiteY101" fmla="*/ 375309 h 621619"/>
                      <a:gd name="connsiteX102" fmla="*/ 374322 w 434753"/>
                      <a:gd name="connsiteY102" fmla="*/ 339417 h 621619"/>
                      <a:gd name="connsiteX103" fmla="*/ 389634 w 434753"/>
                      <a:gd name="connsiteY103" fmla="*/ 317189 h 621619"/>
                      <a:gd name="connsiteX104" fmla="*/ 381813 w 434753"/>
                      <a:gd name="connsiteY104" fmla="*/ 317189 h 621619"/>
                      <a:gd name="connsiteX105" fmla="*/ 358269 w 434753"/>
                      <a:gd name="connsiteY105" fmla="*/ 347402 h 621619"/>
                      <a:gd name="connsiteX106" fmla="*/ 320730 w 434753"/>
                      <a:gd name="connsiteY106" fmla="*/ 376956 h 621619"/>
                      <a:gd name="connsiteX107" fmla="*/ 276193 w 434753"/>
                      <a:gd name="connsiteY107" fmla="*/ 395726 h 621619"/>
                      <a:gd name="connsiteX108" fmla="*/ 262939 w 434753"/>
                      <a:gd name="connsiteY108" fmla="*/ 398854 h 6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34753" h="621619">
                        <a:moveTo>
                          <a:pt x="208853" y="621537"/>
                        </a:moveTo>
                        <a:cubicBezTo>
                          <a:pt x="198398" y="621537"/>
                          <a:pt x="188355" y="620796"/>
                          <a:pt x="178970" y="619479"/>
                        </a:cubicBezTo>
                        <a:cubicBezTo>
                          <a:pt x="168433" y="617915"/>
                          <a:pt x="158471" y="614539"/>
                          <a:pt x="149334" y="609518"/>
                        </a:cubicBezTo>
                        <a:cubicBezTo>
                          <a:pt x="141842" y="605401"/>
                          <a:pt x="138467" y="596346"/>
                          <a:pt x="141431" y="588278"/>
                        </a:cubicBezTo>
                        <a:lnTo>
                          <a:pt x="151392" y="561606"/>
                        </a:lnTo>
                        <a:cubicBezTo>
                          <a:pt x="153038" y="557160"/>
                          <a:pt x="156496" y="553538"/>
                          <a:pt x="160941" y="551645"/>
                        </a:cubicBezTo>
                        <a:cubicBezTo>
                          <a:pt x="165387" y="549751"/>
                          <a:pt x="170326" y="549834"/>
                          <a:pt x="174689" y="551727"/>
                        </a:cubicBezTo>
                        <a:cubicBezTo>
                          <a:pt x="179546" y="553867"/>
                          <a:pt x="184403" y="555267"/>
                          <a:pt x="189013" y="555925"/>
                        </a:cubicBezTo>
                        <a:cubicBezTo>
                          <a:pt x="194447" y="556667"/>
                          <a:pt x="200209" y="557078"/>
                          <a:pt x="206219" y="557078"/>
                        </a:cubicBezTo>
                        <a:cubicBezTo>
                          <a:pt x="209594" y="557078"/>
                          <a:pt x="213298" y="556255"/>
                          <a:pt x="217250" y="554526"/>
                        </a:cubicBezTo>
                        <a:cubicBezTo>
                          <a:pt x="221613" y="552633"/>
                          <a:pt x="225482" y="550081"/>
                          <a:pt x="229022" y="546788"/>
                        </a:cubicBezTo>
                        <a:cubicBezTo>
                          <a:pt x="232644" y="543495"/>
                          <a:pt x="235526" y="539708"/>
                          <a:pt x="237913" y="535262"/>
                        </a:cubicBezTo>
                        <a:cubicBezTo>
                          <a:pt x="239806" y="531722"/>
                          <a:pt x="240794" y="528018"/>
                          <a:pt x="240794" y="524066"/>
                        </a:cubicBezTo>
                        <a:cubicBezTo>
                          <a:pt x="240794" y="519210"/>
                          <a:pt x="239889" y="515340"/>
                          <a:pt x="238160" y="512624"/>
                        </a:cubicBezTo>
                        <a:cubicBezTo>
                          <a:pt x="236019" y="509413"/>
                          <a:pt x="233385" y="506861"/>
                          <a:pt x="230092" y="505050"/>
                        </a:cubicBezTo>
                        <a:cubicBezTo>
                          <a:pt x="225976" y="502745"/>
                          <a:pt x="221284" y="501016"/>
                          <a:pt x="216180" y="500028"/>
                        </a:cubicBezTo>
                        <a:cubicBezTo>
                          <a:pt x="210499" y="498876"/>
                          <a:pt x="204819" y="498299"/>
                          <a:pt x="199386" y="498299"/>
                        </a:cubicBezTo>
                        <a:cubicBezTo>
                          <a:pt x="194776" y="498299"/>
                          <a:pt x="190660" y="496489"/>
                          <a:pt x="187531" y="493607"/>
                        </a:cubicBezTo>
                        <a:cubicBezTo>
                          <a:pt x="182263" y="488915"/>
                          <a:pt x="180205" y="481588"/>
                          <a:pt x="182757" y="474838"/>
                        </a:cubicBezTo>
                        <a:lnTo>
                          <a:pt x="195764" y="440015"/>
                        </a:lnTo>
                        <a:cubicBezTo>
                          <a:pt x="175265" y="437463"/>
                          <a:pt x="155590" y="432359"/>
                          <a:pt x="137068" y="424703"/>
                        </a:cubicBezTo>
                        <a:cubicBezTo>
                          <a:pt x="109654" y="413342"/>
                          <a:pt x="85533" y="397454"/>
                          <a:pt x="65282" y="377532"/>
                        </a:cubicBezTo>
                        <a:cubicBezTo>
                          <a:pt x="45113" y="357610"/>
                          <a:pt x="28978" y="333901"/>
                          <a:pt x="17453" y="307146"/>
                        </a:cubicBezTo>
                        <a:cubicBezTo>
                          <a:pt x="5845" y="280227"/>
                          <a:pt x="0" y="251167"/>
                          <a:pt x="0" y="220707"/>
                        </a:cubicBezTo>
                        <a:cubicBezTo>
                          <a:pt x="0" y="190248"/>
                          <a:pt x="5845" y="161188"/>
                          <a:pt x="17453" y="134268"/>
                        </a:cubicBezTo>
                        <a:cubicBezTo>
                          <a:pt x="28978" y="107514"/>
                          <a:pt x="45113" y="83887"/>
                          <a:pt x="65364" y="64047"/>
                        </a:cubicBezTo>
                        <a:cubicBezTo>
                          <a:pt x="85533" y="44289"/>
                          <a:pt x="109654" y="28484"/>
                          <a:pt x="137068" y="17123"/>
                        </a:cubicBezTo>
                        <a:cubicBezTo>
                          <a:pt x="164481" y="5762"/>
                          <a:pt x="194364" y="0"/>
                          <a:pt x="225729" y="0"/>
                        </a:cubicBezTo>
                        <a:cubicBezTo>
                          <a:pt x="249438" y="0"/>
                          <a:pt x="272324" y="3293"/>
                          <a:pt x="293892" y="9714"/>
                        </a:cubicBezTo>
                        <a:cubicBezTo>
                          <a:pt x="315379" y="16135"/>
                          <a:pt x="335383" y="25438"/>
                          <a:pt x="353247" y="37210"/>
                        </a:cubicBezTo>
                        <a:cubicBezTo>
                          <a:pt x="371194" y="49064"/>
                          <a:pt x="387164" y="63553"/>
                          <a:pt x="400830" y="80182"/>
                        </a:cubicBezTo>
                        <a:cubicBezTo>
                          <a:pt x="414495" y="96894"/>
                          <a:pt x="425444" y="115581"/>
                          <a:pt x="433512" y="135668"/>
                        </a:cubicBezTo>
                        <a:cubicBezTo>
                          <a:pt x="435652" y="141019"/>
                          <a:pt x="434994" y="147028"/>
                          <a:pt x="431783" y="151803"/>
                        </a:cubicBezTo>
                        <a:cubicBezTo>
                          <a:pt x="428573" y="156578"/>
                          <a:pt x="423139" y="159377"/>
                          <a:pt x="417376" y="159377"/>
                        </a:cubicBezTo>
                        <a:lnTo>
                          <a:pt x="371934" y="159377"/>
                        </a:lnTo>
                        <a:cubicBezTo>
                          <a:pt x="365431" y="159377"/>
                          <a:pt x="359504" y="155755"/>
                          <a:pt x="356540" y="149992"/>
                        </a:cubicBezTo>
                        <a:cubicBezTo>
                          <a:pt x="350448" y="138302"/>
                          <a:pt x="342874" y="127682"/>
                          <a:pt x="333901" y="118380"/>
                        </a:cubicBezTo>
                        <a:cubicBezTo>
                          <a:pt x="324846" y="108995"/>
                          <a:pt x="314638" y="100928"/>
                          <a:pt x="303606" y="94342"/>
                        </a:cubicBezTo>
                        <a:cubicBezTo>
                          <a:pt x="292575" y="87838"/>
                          <a:pt x="280392" y="82734"/>
                          <a:pt x="267467" y="79194"/>
                        </a:cubicBezTo>
                        <a:cubicBezTo>
                          <a:pt x="254542" y="75654"/>
                          <a:pt x="240794" y="73926"/>
                          <a:pt x="226635" y="73926"/>
                        </a:cubicBezTo>
                        <a:cubicBezTo>
                          <a:pt x="207289" y="73926"/>
                          <a:pt x="188519" y="77466"/>
                          <a:pt x="170738" y="84381"/>
                        </a:cubicBezTo>
                        <a:cubicBezTo>
                          <a:pt x="153038" y="91296"/>
                          <a:pt x="137150" y="101257"/>
                          <a:pt x="123567" y="113935"/>
                        </a:cubicBezTo>
                        <a:cubicBezTo>
                          <a:pt x="110066" y="126530"/>
                          <a:pt x="99199" y="142007"/>
                          <a:pt x="91131" y="160035"/>
                        </a:cubicBezTo>
                        <a:cubicBezTo>
                          <a:pt x="83146" y="177899"/>
                          <a:pt x="79112" y="198315"/>
                          <a:pt x="79112" y="220707"/>
                        </a:cubicBezTo>
                        <a:cubicBezTo>
                          <a:pt x="79112" y="243099"/>
                          <a:pt x="83228" y="263762"/>
                          <a:pt x="91296" y="281626"/>
                        </a:cubicBezTo>
                        <a:cubicBezTo>
                          <a:pt x="99446" y="299655"/>
                          <a:pt x="110477" y="315214"/>
                          <a:pt x="123978" y="327809"/>
                        </a:cubicBezTo>
                        <a:cubicBezTo>
                          <a:pt x="137562" y="340487"/>
                          <a:pt x="153367" y="350283"/>
                          <a:pt x="170985" y="357116"/>
                        </a:cubicBezTo>
                        <a:cubicBezTo>
                          <a:pt x="188766" y="363949"/>
                          <a:pt x="207453" y="367407"/>
                          <a:pt x="226552" y="367407"/>
                        </a:cubicBezTo>
                        <a:cubicBezTo>
                          <a:pt x="240712" y="367407"/>
                          <a:pt x="254378" y="365595"/>
                          <a:pt x="267137" y="362138"/>
                        </a:cubicBezTo>
                        <a:cubicBezTo>
                          <a:pt x="279980" y="358598"/>
                          <a:pt x="292081" y="353494"/>
                          <a:pt x="303112" y="346990"/>
                        </a:cubicBezTo>
                        <a:cubicBezTo>
                          <a:pt x="314226" y="340404"/>
                          <a:pt x="324434" y="332419"/>
                          <a:pt x="333490" y="323117"/>
                        </a:cubicBezTo>
                        <a:cubicBezTo>
                          <a:pt x="342463" y="313897"/>
                          <a:pt x="350283" y="303277"/>
                          <a:pt x="356540" y="291505"/>
                        </a:cubicBezTo>
                        <a:cubicBezTo>
                          <a:pt x="359586" y="285907"/>
                          <a:pt x="365431" y="282367"/>
                          <a:pt x="371852" y="282367"/>
                        </a:cubicBezTo>
                        <a:lnTo>
                          <a:pt x="417294" y="282367"/>
                        </a:lnTo>
                        <a:cubicBezTo>
                          <a:pt x="423057" y="282367"/>
                          <a:pt x="428408" y="285166"/>
                          <a:pt x="431618" y="289941"/>
                        </a:cubicBezTo>
                        <a:cubicBezTo>
                          <a:pt x="434829" y="294633"/>
                          <a:pt x="435570" y="300725"/>
                          <a:pt x="433430" y="306076"/>
                        </a:cubicBezTo>
                        <a:cubicBezTo>
                          <a:pt x="425691" y="325998"/>
                          <a:pt x="414907" y="344521"/>
                          <a:pt x="401323" y="361232"/>
                        </a:cubicBezTo>
                        <a:cubicBezTo>
                          <a:pt x="387823" y="377944"/>
                          <a:pt x="371770" y="392432"/>
                          <a:pt x="353659" y="404287"/>
                        </a:cubicBezTo>
                        <a:cubicBezTo>
                          <a:pt x="335712" y="416059"/>
                          <a:pt x="315626" y="425362"/>
                          <a:pt x="294057" y="431947"/>
                        </a:cubicBezTo>
                        <a:cubicBezTo>
                          <a:pt x="282861" y="435323"/>
                          <a:pt x="271336" y="437875"/>
                          <a:pt x="259564" y="439521"/>
                        </a:cubicBezTo>
                        <a:lnTo>
                          <a:pt x="256353" y="447918"/>
                        </a:lnTo>
                        <a:cubicBezTo>
                          <a:pt x="258411" y="448741"/>
                          <a:pt x="260469" y="449564"/>
                          <a:pt x="262445" y="450470"/>
                        </a:cubicBezTo>
                        <a:cubicBezTo>
                          <a:pt x="271254" y="454504"/>
                          <a:pt x="279157" y="459855"/>
                          <a:pt x="285907" y="466441"/>
                        </a:cubicBezTo>
                        <a:cubicBezTo>
                          <a:pt x="292822" y="473191"/>
                          <a:pt x="298420" y="481423"/>
                          <a:pt x="302454" y="490891"/>
                        </a:cubicBezTo>
                        <a:cubicBezTo>
                          <a:pt x="306570" y="500440"/>
                          <a:pt x="308628" y="511307"/>
                          <a:pt x="308628" y="523326"/>
                        </a:cubicBezTo>
                        <a:cubicBezTo>
                          <a:pt x="308628" y="537074"/>
                          <a:pt x="305582" y="550327"/>
                          <a:pt x="299655" y="562594"/>
                        </a:cubicBezTo>
                        <a:cubicBezTo>
                          <a:pt x="293892" y="574448"/>
                          <a:pt x="286154" y="584821"/>
                          <a:pt x="276687" y="593547"/>
                        </a:cubicBezTo>
                        <a:cubicBezTo>
                          <a:pt x="267467" y="602109"/>
                          <a:pt x="256847" y="608941"/>
                          <a:pt x="245240" y="613881"/>
                        </a:cubicBezTo>
                        <a:cubicBezTo>
                          <a:pt x="233303" y="618985"/>
                          <a:pt x="221037" y="621619"/>
                          <a:pt x="208771" y="621619"/>
                        </a:cubicBezTo>
                        <a:close/>
                        <a:moveTo>
                          <a:pt x="225647" y="34740"/>
                        </a:moveTo>
                        <a:cubicBezTo>
                          <a:pt x="198810" y="34740"/>
                          <a:pt x="173454" y="39597"/>
                          <a:pt x="150239" y="49229"/>
                        </a:cubicBezTo>
                        <a:cubicBezTo>
                          <a:pt x="126942" y="58861"/>
                          <a:pt x="106526" y="72197"/>
                          <a:pt x="89567" y="88908"/>
                        </a:cubicBezTo>
                        <a:cubicBezTo>
                          <a:pt x="72609" y="105538"/>
                          <a:pt x="59026" y="125460"/>
                          <a:pt x="49312" y="148016"/>
                        </a:cubicBezTo>
                        <a:cubicBezTo>
                          <a:pt x="39597" y="170490"/>
                          <a:pt x="34740" y="195023"/>
                          <a:pt x="34740" y="220707"/>
                        </a:cubicBezTo>
                        <a:cubicBezTo>
                          <a:pt x="34740" y="246392"/>
                          <a:pt x="39680" y="270924"/>
                          <a:pt x="49312" y="293398"/>
                        </a:cubicBezTo>
                        <a:cubicBezTo>
                          <a:pt x="59026" y="316037"/>
                          <a:pt x="72609" y="335959"/>
                          <a:pt x="89650" y="352753"/>
                        </a:cubicBezTo>
                        <a:cubicBezTo>
                          <a:pt x="106690" y="369547"/>
                          <a:pt x="127106" y="382965"/>
                          <a:pt x="150321" y="392597"/>
                        </a:cubicBezTo>
                        <a:cubicBezTo>
                          <a:pt x="168433" y="400088"/>
                          <a:pt x="187861" y="404781"/>
                          <a:pt x="208277" y="406427"/>
                        </a:cubicBezTo>
                        <a:lnTo>
                          <a:pt x="208606" y="405440"/>
                        </a:lnTo>
                        <a:cubicBezTo>
                          <a:pt x="209100" y="404040"/>
                          <a:pt x="209841" y="402723"/>
                          <a:pt x="210664" y="401570"/>
                        </a:cubicBezTo>
                        <a:cubicBezTo>
                          <a:pt x="192718" y="400088"/>
                          <a:pt x="175183" y="396055"/>
                          <a:pt x="158389" y="389633"/>
                        </a:cubicBezTo>
                        <a:cubicBezTo>
                          <a:pt x="136574" y="381237"/>
                          <a:pt x="116981" y="368971"/>
                          <a:pt x="100105" y="353329"/>
                        </a:cubicBezTo>
                        <a:cubicBezTo>
                          <a:pt x="83228" y="337606"/>
                          <a:pt x="69563" y="318342"/>
                          <a:pt x="59519" y="296115"/>
                        </a:cubicBezTo>
                        <a:cubicBezTo>
                          <a:pt x="49394" y="273723"/>
                          <a:pt x="44208" y="248368"/>
                          <a:pt x="44208" y="220872"/>
                        </a:cubicBezTo>
                        <a:cubicBezTo>
                          <a:pt x="44208" y="193376"/>
                          <a:pt x="49312" y="168432"/>
                          <a:pt x="59272" y="146041"/>
                        </a:cubicBezTo>
                        <a:cubicBezTo>
                          <a:pt x="69233" y="123813"/>
                          <a:pt x="82817" y="104467"/>
                          <a:pt x="99693" y="88744"/>
                        </a:cubicBezTo>
                        <a:cubicBezTo>
                          <a:pt x="116487" y="73102"/>
                          <a:pt x="136080" y="60754"/>
                          <a:pt x="157895" y="52275"/>
                        </a:cubicBezTo>
                        <a:cubicBezTo>
                          <a:pt x="179711" y="43713"/>
                          <a:pt x="202761" y="39432"/>
                          <a:pt x="226388" y="39432"/>
                        </a:cubicBezTo>
                        <a:cubicBezTo>
                          <a:pt x="243593" y="39432"/>
                          <a:pt x="260387" y="41655"/>
                          <a:pt x="276358" y="45936"/>
                        </a:cubicBezTo>
                        <a:cubicBezTo>
                          <a:pt x="292328" y="50299"/>
                          <a:pt x="307393" y="56638"/>
                          <a:pt x="321141" y="64706"/>
                        </a:cubicBezTo>
                        <a:cubicBezTo>
                          <a:pt x="334889" y="72855"/>
                          <a:pt x="347567" y="82899"/>
                          <a:pt x="358763" y="94506"/>
                        </a:cubicBezTo>
                        <a:cubicBezTo>
                          <a:pt x="367571" y="103644"/>
                          <a:pt x="375392" y="113852"/>
                          <a:pt x="381978" y="124883"/>
                        </a:cubicBezTo>
                        <a:lnTo>
                          <a:pt x="389469" y="124883"/>
                        </a:lnTo>
                        <a:cubicBezTo>
                          <a:pt x="384859" y="116981"/>
                          <a:pt x="379590" y="109407"/>
                          <a:pt x="373828" y="102327"/>
                        </a:cubicBezTo>
                        <a:cubicBezTo>
                          <a:pt x="362385" y="88332"/>
                          <a:pt x="348966" y="76231"/>
                          <a:pt x="333983" y="66352"/>
                        </a:cubicBezTo>
                        <a:cubicBezTo>
                          <a:pt x="318919" y="56391"/>
                          <a:pt x="302042" y="48570"/>
                          <a:pt x="283849" y="43137"/>
                        </a:cubicBezTo>
                        <a:cubicBezTo>
                          <a:pt x="265573" y="37704"/>
                          <a:pt x="245980" y="34905"/>
                          <a:pt x="225647" y="34905"/>
                        </a:cubicBezTo>
                        <a:close/>
                        <a:moveTo>
                          <a:pt x="262939" y="398771"/>
                        </a:moveTo>
                        <a:cubicBezTo>
                          <a:pt x="264092" y="399759"/>
                          <a:pt x="265162" y="400912"/>
                          <a:pt x="265985" y="402229"/>
                        </a:cubicBezTo>
                        <a:cubicBezTo>
                          <a:pt x="266150" y="402558"/>
                          <a:pt x="266397" y="402805"/>
                          <a:pt x="266561" y="403134"/>
                        </a:cubicBezTo>
                        <a:cubicBezTo>
                          <a:pt x="272488" y="401900"/>
                          <a:pt x="278251" y="400500"/>
                          <a:pt x="283931" y="398771"/>
                        </a:cubicBezTo>
                        <a:cubicBezTo>
                          <a:pt x="302372" y="393174"/>
                          <a:pt x="319412" y="385270"/>
                          <a:pt x="334560" y="375309"/>
                        </a:cubicBezTo>
                        <a:cubicBezTo>
                          <a:pt x="349625" y="365431"/>
                          <a:pt x="363043" y="353329"/>
                          <a:pt x="374322" y="339417"/>
                        </a:cubicBezTo>
                        <a:cubicBezTo>
                          <a:pt x="380002" y="332337"/>
                          <a:pt x="385188" y="324928"/>
                          <a:pt x="389634" y="317189"/>
                        </a:cubicBezTo>
                        <a:lnTo>
                          <a:pt x="381813" y="317189"/>
                        </a:lnTo>
                        <a:cubicBezTo>
                          <a:pt x="375063" y="328221"/>
                          <a:pt x="367160" y="338346"/>
                          <a:pt x="358269" y="347402"/>
                        </a:cubicBezTo>
                        <a:cubicBezTo>
                          <a:pt x="347073" y="358845"/>
                          <a:pt x="334477" y="368806"/>
                          <a:pt x="320730" y="376956"/>
                        </a:cubicBezTo>
                        <a:cubicBezTo>
                          <a:pt x="306982" y="385106"/>
                          <a:pt x="291999" y="391445"/>
                          <a:pt x="276193" y="395726"/>
                        </a:cubicBezTo>
                        <a:cubicBezTo>
                          <a:pt x="271830" y="396960"/>
                          <a:pt x="267384" y="397948"/>
                          <a:pt x="262939" y="398854"/>
                        </a:cubicBezTo>
                        <a:close/>
                      </a:path>
                    </a:pathLst>
                  </a:custGeom>
                  <a:solidFill>
                    <a:srgbClr val="1D1D1B"/>
                  </a:solidFill>
                  <a:ln w="8232" cap="flat">
                    <a:noFill/>
                    <a:prstDash val="solid"/>
                    <a:miter/>
                  </a:ln>
                </p:spPr>
                <p:txBody>
                  <a:bodyPr rtlCol="0" anchor="ctr"/>
                  <a:lstStyle/>
                  <a:p>
                    <a:endParaRPr lang="en-US"/>
                  </a:p>
                </p:txBody>
              </p:sp>
            </p:grpSp>
            <p:grpSp>
              <p:nvGrpSpPr>
                <p:cNvPr id="32" name="Gráfico 23">
                  <a:extLst>
                    <a:ext uri="{FF2B5EF4-FFF2-40B4-BE49-F238E27FC236}">
                      <a16:creationId xmlns:a16="http://schemas.microsoft.com/office/drawing/2014/main" id="{00E48212-FB46-E5B0-F00E-075DD01AD70C}"/>
                    </a:ext>
                  </a:extLst>
                </p:cNvPr>
                <p:cNvGrpSpPr/>
                <p:nvPr/>
              </p:nvGrpSpPr>
              <p:grpSpPr>
                <a:xfrm>
                  <a:off x="3973390" y="5041116"/>
                  <a:ext cx="452693" cy="559640"/>
                  <a:chOff x="3973390" y="5041116"/>
                  <a:chExt cx="452693" cy="559640"/>
                </a:xfrm>
                <a:solidFill>
                  <a:srgbClr val="1D1D1B"/>
                </a:solidFill>
              </p:grpSpPr>
              <p:sp>
                <p:nvSpPr>
                  <p:cNvPr id="133" name="Forma Livre: Forma 132">
                    <a:extLst>
                      <a:ext uri="{FF2B5EF4-FFF2-40B4-BE49-F238E27FC236}">
                        <a16:creationId xmlns:a16="http://schemas.microsoft.com/office/drawing/2014/main" id="{243D5BC1-89EF-9C60-37CE-30B48215E6E6}"/>
                      </a:ext>
                    </a:extLst>
                  </p:cNvPr>
                  <p:cNvSpPr/>
                  <p:nvPr/>
                </p:nvSpPr>
                <p:spPr>
                  <a:xfrm>
                    <a:off x="3990677" y="5058249"/>
                    <a:ext cx="417787" cy="525054"/>
                  </a:xfrm>
                  <a:custGeom>
                    <a:avLst/>
                    <a:gdLst>
                      <a:gd name="connsiteX0" fmla="*/ 0 w 417787"/>
                      <a:gd name="connsiteY0" fmla="*/ 321388 h 525054"/>
                      <a:gd name="connsiteX1" fmla="*/ 15641 w 417787"/>
                      <a:gd name="connsiteY1" fmla="*/ 241864 h 525054"/>
                      <a:gd name="connsiteX2" fmla="*/ 59108 w 417787"/>
                      <a:gd name="connsiteY2" fmla="*/ 177159 h 525054"/>
                      <a:gd name="connsiteX3" fmla="*/ 124719 w 417787"/>
                      <a:gd name="connsiteY3" fmla="*/ 133857 h 525054"/>
                      <a:gd name="connsiteX4" fmla="*/ 206383 w 417787"/>
                      <a:gd name="connsiteY4" fmla="*/ 118051 h 525054"/>
                      <a:gd name="connsiteX5" fmla="*/ 259811 w 417787"/>
                      <a:gd name="connsiteY5" fmla="*/ 124883 h 525054"/>
                      <a:gd name="connsiteX6" fmla="*/ 306735 w 417787"/>
                      <a:gd name="connsiteY6" fmla="*/ 143735 h 525054"/>
                      <a:gd name="connsiteX7" fmla="*/ 345838 w 417787"/>
                      <a:gd name="connsiteY7" fmla="*/ 172137 h 525054"/>
                      <a:gd name="connsiteX8" fmla="*/ 375392 w 417787"/>
                      <a:gd name="connsiteY8" fmla="*/ 207618 h 525054"/>
                      <a:gd name="connsiteX9" fmla="*/ 378849 w 417787"/>
                      <a:gd name="connsiteY9" fmla="*/ 128259 h 525054"/>
                      <a:gd name="connsiteX10" fmla="*/ 417788 w 417787"/>
                      <a:gd name="connsiteY10" fmla="*/ 128259 h 525054"/>
                      <a:gd name="connsiteX11" fmla="*/ 417788 w 417787"/>
                      <a:gd name="connsiteY11" fmla="*/ 514764 h 525054"/>
                      <a:gd name="connsiteX12" fmla="*/ 378849 w 417787"/>
                      <a:gd name="connsiteY12" fmla="*/ 514764 h 525054"/>
                      <a:gd name="connsiteX13" fmla="*/ 375392 w 417787"/>
                      <a:gd name="connsiteY13" fmla="*/ 435816 h 525054"/>
                      <a:gd name="connsiteX14" fmla="*/ 345591 w 417787"/>
                      <a:gd name="connsiteY14" fmla="*/ 471133 h 525054"/>
                      <a:gd name="connsiteX15" fmla="*/ 306323 w 417787"/>
                      <a:gd name="connsiteY15" fmla="*/ 499370 h 525054"/>
                      <a:gd name="connsiteX16" fmla="*/ 259399 w 417787"/>
                      <a:gd name="connsiteY16" fmla="*/ 518222 h 525054"/>
                      <a:gd name="connsiteX17" fmla="*/ 206383 w 417787"/>
                      <a:gd name="connsiteY17" fmla="*/ 525055 h 525054"/>
                      <a:gd name="connsiteX18" fmla="*/ 124719 w 417787"/>
                      <a:gd name="connsiteY18" fmla="*/ 509249 h 525054"/>
                      <a:gd name="connsiteX19" fmla="*/ 59272 w 417787"/>
                      <a:gd name="connsiteY19" fmla="*/ 465947 h 525054"/>
                      <a:gd name="connsiteX20" fmla="*/ 15806 w 417787"/>
                      <a:gd name="connsiteY20" fmla="*/ 401241 h 525054"/>
                      <a:gd name="connsiteX21" fmla="*/ 0 w 417787"/>
                      <a:gd name="connsiteY21" fmla="*/ 321306 h 525054"/>
                      <a:gd name="connsiteX22" fmla="*/ 44290 w 417787"/>
                      <a:gd name="connsiteY22" fmla="*/ 321388 h 525054"/>
                      <a:gd name="connsiteX23" fmla="*/ 57297 w 417787"/>
                      <a:gd name="connsiteY23" fmla="*/ 386670 h 525054"/>
                      <a:gd name="connsiteX24" fmla="*/ 92778 w 417787"/>
                      <a:gd name="connsiteY24" fmla="*/ 438780 h 525054"/>
                      <a:gd name="connsiteX25" fmla="*/ 145464 w 417787"/>
                      <a:gd name="connsiteY25" fmla="*/ 473356 h 525054"/>
                      <a:gd name="connsiteX26" fmla="*/ 209923 w 417787"/>
                      <a:gd name="connsiteY26" fmla="*/ 485951 h 525054"/>
                      <a:gd name="connsiteX27" fmla="*/ 274382 w 417787"/>
                      <a:gd name="connsiteY27" fmla="*/ 473520 h 525054"/>
                      <a:gd name="connsiteX28" fmla="*/ 327233 w 417787"/>
                      <a:gd name="connsiteY28" fmla="*/ 438945 h 525054"/>
                      <a:gd name="connsiteX29" fmla="*/ 362879 w 417787"/>
                      <a:gd name="connsiteY29" fmla="*/ 386835 h 525054"/>
                      <a:gd name="connsiteX30" fmla="*/ 375885 w 417787"/>
                      <a:gd name="connsiteY30" fmla="*/ 321388 h 525054"/>
                      <a:gd name="connsiteX31" fmla="*/ 362714 w 417787"/>
                      <a:gd name="connsiteY31" fmla="*/ 256353 h 525054"/>
                      <a:gd name="connsiteX32" fmla="*/ 327068 w 417787"/>
                      <a:gd name="connsiteY32" fmla="*/ 204490 h 525054"/>
                      <a:gd name="connsiteX33" fmla="*/ 274382 w 417787"/>
                      <a:gd name="connsiteY33" fmla="*/ 169996 h 525054"/>
                      <a:gd name="connsiteX34" fmla="*/ 209923 w 417787"/>
                      <a:gd name="connsiteY34" fmla="*/ 157401 h 525054"/>
                      <a:gd name="connsiteX35" fmla="*/ 145217 w 417787"/>
                      <a:gd name="connsiteY35" fmla="*/ 169996 h 525054"/>
                      <a:gd name="connsiteX36" fmla="*/ 92531 w 417787"/>
                      <a:gd name="connsiteY36" fmla="*/ 204490 h 525054"/>
                      <a:gd name="connsiteX37" fmla="*/ 57214 w 417787"/>
                      <a:gd name="connsiteY37" fmla="*/ 256353 h 525054"/>
                      <a:gd name="connsiteX38" fmla="*/ 44207 w 417787"/>
                      <a:gd name="connsiteY38" fmla="*/ 321388 h 525054"/>
                      <a:gd name="connsiteX39" fmla="*/ 314061 w 417787"/>
                      <a:gd name="connsiteY39" fmla="*/ 82 h 525054"/>
                      <a:gd name="connsiteX40" fmla="*/ 336206 w 417787"/>
                      <a:gd name="connsiteY40" fmla="*/ 15312 h 525054"/>
                      <a:gd name="connsiteX41" fmla="*/ 298255 w 417787"/>
                      <a:gd name="connsiteY41" fmla="*/ 59355 h 525054"/>
                      <a:gd name="connsiteX42" fmla="*/ 255365 w 417787"/>
                      <a:gd name="connsiteY42" fmla="*/ 72938 h 525054"/>
                      <a:gd name="connsiteX43" fmla="*/ 224659 w 417787"/>
                      <a:gd name="connsiteY43" fmla="*/ 68328 h 525054"/>
                      <a:gd name="connsiteX44" fmla="*/ 196587 w 417787"/>
                      <a:gd name="connsiteY44" fmla="*/ 58202 h 525054"/>
                      <a:gd name="connsiteX45" fmla="*/ 171231 w 417787"/>
                      <a:gd name="connsiteY45" fmla="*/ 48076 h 525054"/>
                      <a:gd name="connsiteX46" fmla="*/ 148181 w 417787"/>
                      <a:gd name="connsiteY46" fmla="*/ 43466 h 525054"/>
                      <a:gd name="connsiteX47" fmla="*/ 127765 w 417787"/>
                      <a:gd name="connsiteY47" fmla="*/ 48817 h 525054"/>
                      <a:gd name="connsiteX48" fmla="*/ 108501 w 417787"/>
                      <a:gd name="connsiteY48" fmla="*/ 69069 h 525054"/>
                      <a:gd name="connsiteX49" fmla="*/ 86768 w 417787"/>
                      <a:gd name="connsiteY49" fmla="*/ 53839 h 525054"/>
                      <a:gd name="connsiteX50" fmla="*/ 114429 w 417787"/>
                      <a:gd name="connsiteY50" fmla="*/ 22968 h 525054"/>
                      <a:gd name="connsiteX51" fmla="*/ 151227 w 417787"/>
                      <a:gd name="connsiteY51" fmla="*/ 11937 h 525054"/>
                      <a:gd name="connsiteX52" fmla="*/ 169914 w 417787"/>
                      <a:gd name="connsiteY52" fmla="*/ 14242 h 525054"/>
                      <a:gd name="connsiteX53" fmla="*/ 192388 w 417787"/>
                      <a:gd name="connsiteY53" fmla="*/ 21075 h 525054"/>
                      <a:gd name="connsiteX54" fmla="*/ 214121 w 417787"/>
                      <a:gd name="connsiteY54" fmla="*/ 29883 h 525054"/>
                      <a:gd name="connsiteX55" fmla="*/ 235114 w 417787"/>
                      <a:gd name="connsiteY55" fmla="*/ 37292 h 525054"/>
                      <a:gd name="connsiteX56" fmla="*/ 255694 w 417787"/>
                      <a:gd name="connsiteY56" fmla="*/ 40503 h 525054"/>
                      <a:gd name="connsiteX57" fmla="*/ 284919 w 417787"/>
                      <a:gd name="connsiteY57" fmla="*/ 31694 h 525054"/>
                      <a:gd name="connsiteX58" fmla="*/ 314143 w 417787"/>
                      <a:gd name="connsiteY58" fmla="*/ 0 h 52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17787" h="525054">
                        <a:moveTo>
                          <a:pt x="0" y="321388"/>
                        </a:moveTo>
                        <a:cubicBezTo>
                          <a:pt x="0" y="293152"/>
                          <a:pt x="5186" y="266643"/>
                          <a:pt x="15641" y="241864"/>
                        </a:cubicBezTo>
                        <a:cubicBezTo>
                          <a:pt x="26096" y="217085"/>
                          <a:pt x="40585" y="195517"/>
                          <a:pt x="59108" y="177159"/>
                        </a:cubicBezTo>
                        <a:cubicBezTo>
                          <a:pt x="77713" y="158883"/>
                          <a:pt x="99528" y="144394"/>
                          <a:pt x="124719" y="133857"/>
                        </a:cubicBezTo>
                        <a:cubicBezTo>
                          <a:pt x="149910" y="123320"/>
                          <a:pt x="177158" y="118051"/>
                          <a:pt x="206383" y="118051"/>
                        </a:cubicBezTo>
                        <a:cubicBezTo>
                          <a:pt x="225235" y="118051"/>
                          <a:pt x="243017" y="120356"/>
                          <a:pt x="259811" y="124883"/>
                        </a:cubicBezTo>
                        <a:cubicBezTo>
                          <a:pt x="276604" y="129494"/>
                          <a:pt x="292246" y="135750"/>
                          <a:pt x="306735" y="143735"/>
                        </a:cubicBezTo>
                        <a:cubicBezTo>
                          <a:pt x="321224" y="151721"/>
                          <a:pt x="334230" y="161188"/>
                          <a:pt x="345838" y="172137"/>
                        </a:cubicBezTo>
                        <a:cubicBezTo>
                          <a:pt x="357445" y="183086"/>
                          <a:pt x="367242" y="194940"/>
                          <a:pt x="375392" y="207618"/>
                        </a:cubicBezTo>
                        <a:lnTo>
                          <a:pt x="378849" y="128259"/>
                        </a:lnTo>
                        <a:lnTo>
                          <a:pt x="417788" y="128259"/>
                        </a:lnTo>
                        <a:lnTo>
                          <a:pt x="417788" y="514764"/>
                        </a:lnTo>
                        <a:lnTo>
                          <a:pt x="378849" y="514764"/>
                        </a:lnTo>
                        <a:lnTo>
                          <a:pt x="375392" y="435816"/>
                        </a:lnTo>
                        <a:cubicBezTo>
                          <a:pt x="367242" y="448577"/>
                          <a:pt x="357363" y="460267"/>
                          <a:pt x="345591" y="471133"/>
                        </a:cubicBezTo>
                        <a:cubicBezTo>
                          <a:pt x="333901" y="481918"/>
                          <a:pt x="320812" y="491384"/>
                          <a:pt x="306323" y="499370"/>
                        </a:cubicBezTo>
                        <a:cubicBezTo>
                          <a:pt x="291834" y="507355"/>
                          <a:pt x="276193" y="513694"/>
                          <a:pt x="259399" y="518222"/>
                        </a:cubicBezTo>
                        <a:cubicBezTo>
                          <a:pt x="242605" y="522832"/>
                          <a:pt x="224906" y="525055"/>
                          <a:pt x="206383" y="525055"/>
                        </a:cubicBezTo>
                        <a:cubicBezTo>
                          <a:pt x="177158" y="525055"/>
                          <a:pt x="149910" y="519786"/>
                          <a:pt x="124719" y="509249"/>
                        </a:cubicBezTo>
                        <a:cubicBezTo>
                          <a:pt x="99528" y="498711"/>
                          <a:pt x="77713" y="484222"/>
                          <a:pt x="59272" y="465947"/>
                        </a:cubicBezTo>
                        <a:cubicBezTo>
                          <a:pt x="40832" y="447671"/>
                          <a:pt x="26343" y="426102"/>
                          <a:pt x="15806" y="401241"/>
                        </a:cubicBezTo>
                        <a:cubicBezTo>
                          <a:pt x="5269" y="376462"/>
                          <a:pt x="0" y="349790"/>
                          <a:pt x="0" y="321306"/>
                        </a:cubicBezTo>
                        <a:close/>
                        <a:moveTo>
                          <a:pt x="44290" y="321388"/>
                        </a:moveTo>
                        <a:cubicBezTo>
                          <a:pt x="44290" y="344768"/>
                          <a:pt x="48653" y="366501"/>
                          <a:pt x="57297" y="386670"/>
                        </a:cubicBezTo>
                        <a:cubicBezTo>
                          <a:pt x="65940" y="406757"/>
                          <a:pt x="77795" y="424127"/>
                          <a:pt x="92778" y="438780"/>
                        </a:cubicBezTo>
                        <a:cubicBezTo>
                          <a:pt x="107760" y="453434"/>
                          <a:pt x="125377" y="464959"/>
                          <a:pt x="145464" y="473356"/>
                        </a:cubicBezTo>
                        <a:cubicBezTo>
                          <a:pt x="165551" y="481753"/>
                          <a:pt x="187037" y="485951"/>
                          <a:pt x="209923" y="485951"/>
                        </a:cubicBezTo>
                        <a:cubicBezTo>
                          <a:pt x="232808" y="485951"/>
                          <a:pt x="254295" y="481835"/>
                          <a:pt x="274382" y="473520"/>
                        </a:cubicBezTo>
                        <a:cubicBezTo>
                          <a:pt x="294469" y="465288"/>
                          <a:pt x="312085" y="453763"/>
                          <a:pt x="327233" y="438945"/>
                        </a:cubicBezTo>
                        <a:cubicBezTo>
                          <a:pt x="342380" y="424209"/>
                          <a:pt x="354235" y="406839"/>
                          <a:pt x="362879" y="386835"/>
                        </a:cubicBezTo>
                        <a:cubicBezTo>
                          <a:pt x="371523" y="366912"/>
                          <a:pt x="375885" y="345015"/>
                          <a:pt x="375885" y="321388"/>
                        </a:cubicBezTo>
                        <a:cubicBezTo>
                          <a:pt x="375885" y="297762"/>
                          <a:pt x="371523" y="276275"/>
                          <a:pt x="362714" y="256353"/>
                        </a:cubicBezTo>
                        <a:cubicBezTo>
                          <a:pt x="353905" y="236431"/>
                          <a:pt x="342051" y="219061"/>
                          <a:pt x="327068" y="204490"/>
                        </a:cubicBezTo>
                        <a:cubicBezTo>
                          <a:pt x="312085" y="189836"/>
                          <a:pt x="294469" y="178393"/>
                          <a:pt x="274382" y="169996"/>
                        </a:cubicBezTo>
                        <a:cubicBezTo>
                          <a:pt x="254295" y="161600"/>
                          <a:pt x="232808" y="157401"/>
                          <a:pt x="209923" y="157401"/>
                        </a:cubicBezTo>
                        <a:cubicBezTo>
                          <a:pt x="187037" y="157401"/>
                          <a:pt x="165469" y="161600"/>
                          <a:pt x="145217" y="169996"/>
                        </a:cubicBezTo>
                        <a:cubicBezTo>
                          <a:pt x="124966" y="178393"/>
                          <a:pt x="107431" y="189919"/>
                          <a:pt x="92531" y="204490"/>
                        </a:cubicBezTo>
                        <a:cubicBezTo>
                          <a:pt x="77630" y="219143"/>
                          <a:pt x="65858" y="236431"/>
                          <a:pt x="57214" y="256353"/>
                        </a:cubicBezTo>
                        <a:cubicBezTo>
                          <a:pt x="48570" y="276357"/>
                          <a:pt x="44207" y="298008"/>
                          <a:pt x="44207" y="321388"/>
                        </a:cubicBezTo>
                        <a:close/>
                        <a:moveTo>
                          <a:pt x="314061" y="82"/>
                        </a:moveTo>
                        <a:lnTo>
                          <a:pt x="336206" y="15312"/>
                        </a:lnTo>
                        <a:cubicBezTo>
                          <a:pt x="324269" y="35646"/>
                          <a:pt x="311591" y="50381"/>
                          <a:pt x="298255" y="59355"/>
                        </a:cubicBezTo>
                        <a:cubicBezTo>
                          <a:pt x="284919" y="68410"/>
                          <a:pt x="270595" y="72938"/>
                          <a:pt x="255365" y="72938"/>
                        </a:cubicBezTo>
                        <a:cubicBezTo>
                          <a:pt x="244663" y="72938"/>
                          <a:pt x="234455" y="71374"/>
                          <a:pt x="224659" y="68328"/>
                        </a:cubicBezTo>
                        <a:cubicBezTo>
                          <a:pt x="214862" y="65282"/>
                          <a:pt x="205478" y="61907"/>
                          <a:pt x="196587" y="58202"/>
                        </a:cubicBezTo>
                        <a:cubicBezTo>
                          <a:pt x="187696" y="54498"/>
                          <a:pt x="179217" y="51122"/>
                          <a:pt x="171231" y="48076"/>
                        </a:cubicBezTo>
                        <a:cubicBezTo>
                          <a:pt x="163246" y="45031"/>
                          <a:pt x="155508" y="43466"/>
                          <a:pt x="148181" y="43466"/>
                        </a:cubicBezTo>
                        <a:cubicBezTo>
                          <a:pt x="140854" y="43466"/>
                          <a:pt x="134268" y="45278"/>
                          <a:pt x="127765" y="48817"/>
                        </a:cubicBezTo>
                        <a:cubicBezTo>
                          <a:pt x="121261" y="52357"/>
                          <a:pt x="114840" y="59108"/>
                          <a:pt x="108501" y="69069"/>
                        </a:cubicBezTo>
                        <a:lnTo>
                          <a:pt x="86768" y="53839"/>
                        </a:lnTo>
                        <a:cubicBezTo>
                          <a:pt x="94424" y="40585"/>
                          <a:pt x="103644" y="30295"/>
                          <a:pt x="114429" y="22968"/>
                        </a:cubicBezTo>
                        <a:cubicBezTo>
                          <a:pt x="125213" y="15559"/>
                          <a:pt x="137479" y="11937"/>
                          <a:pt x="151227" y="11937"/>
                        </a:cubicBezTo>
                        <a:cubicBezTo>
                          <a:pt x="157319" y="11937"/>
                          <a:pt x="163575" y="12678"/>
                          <a:pt x="169914" y="14242"/>
                        </a:cubicBezTo>
                        <a:cubicBezTo>
                          <a:pt x="177570" y="15806"/>
                          <a:pt x="185061" y="18029"/>
                          <a:pt x="192388" y="21075"/>
                        </a:cubicBezTo>
                        <a:cubicBezTo>
                          <a:pt x="199797" y="24121"/>
                          <a:pt x="207042" y="27084"/>
                          <a:pt x="214121" y="29883"/>
                        </a:cubicBezTo>
                        <a:cubicBezTo>
                          <a:pt x="221201" y="32682"/>
                          <a:pt x="228281" y="35152"/>
                          <a:pt x="235114" y="37292"/>
                        </a:cubicBezTo>
                        <a:cubicBezTo>
                          <a:pt x="241947" y="39433"/>
                          <a:pt x="248862" y="40503"/>
                          <a:pt x="255694" y="40503"/>
                        </a:cubicBezTo>
                        <a:cubicBezTo>
                          <a:pt x="265326" y="40503"/>
                          <a:pt x="275123" y="37539"/>
                          <a:pt x="284919" y="31694"/>
                        </a:cubicBezTo>
                        <a:cubicBezTo>
                          <a:pt x="294715" y="25849"/>
                          <a:pt x="304429" y="15312"/>
                          <a:pt x="314143" y="0"/>
                        </a:cubicBezTo>
                        <a:close/>
                      </a:path>
                    </a:pathLst>
                  </a:custGeom>
                  <a:solidFill>
                    <a:srgbClr val="1D1D1B"/>
                  </a:solidFill>
                  <a:ln w="8232" cap="flat">
                    <a:noFill/>
                    <a:prstDash val="solid"/>
                    <a:miter/>
                  </a:ln>
                </p:spPr>
                <p:txBody>
                  <a:bodyPr rtlCol="0" anchor="ctr"/>
                  <a:lstStyle/>
                  <a:p>
                    <a:endParaRPr lang="en-US"/>
                  </a:p>
                </p:txBody>
              </p:sp>
              <p:sp>
                <p:nvSpPr>
                  <p:cNvPr id="134" name="Forma Livre: Forma 133">
                    <a:extLst>
                      <a:ext uri="{FF2B5EF4-FFF2-40B4-BE49-F238E27FC236}">
                        <a16:creationId xmlns:a16="http://schemas.microsoft.com/office/drawing/2014/main" id="{B2B87126-1FD5-FC08-CBFA-E34C29C5ACBD}"/>
                      </a:ext>
                    </a:extLst>
                  </p:cNvPr>
                  <p:cNvSpPr/>
                  <p:nvPr/>
                </p:nvSpPr>
                <p:spPr>
                  <a:xfrm>
                    <a:off x="3973390" y="5041116"/>
                    <a:ext cx="452693" cy="559640"/>
                  </a:xfrm>
                  <a:custGeom>
                    <a:avLst/>
                    <a:gdLst>
                      <a:gd name="connsiteX0" fmla="*/ 223753 w 452693"/>
                      <a:gd name="connsiteY0" fmla="*/ 559640 h 559640"/>
                      <a:gd name="connsiteX1" fmla="*/ 135421 w 452693"/>
                      <a:gd name="connsiteY1" fmla="*/ 542435 h 559640"/>
                      <a:gd name="connsiteX2" fmla="*/ 64459 w 452693"/>
                      <a:gd name="connsiteY2" fmla="*/ 495429 h 559640"/>
                      <a:gd name="connsiteX3" fmla="*/ 17205 w 452693"/>
                      <a:gd name="connsiteY3" fmla="*/ 425207 h 559640"/>
                      <a:gd name="connsiteX4" fmla="*/ 0 w 452693"/>
                      <a:gd name="connsiteY4" fmla="*/ 338439 h 559640"/>
                      <a:gd name="connsiteX5" fmla="*/ 17041 w 452693"/>
                      <a:gd name="connsiteY5" fmla="*/ 252165 h 559640"/>
                      <a:gd name="connsiteX6" fmla="*/ 64376 w 452693"/>
                      <a:gd name="connsiteY6" fmla="*/ 181861 h 559640"/>
                      <a:gd name="connsiteX7" fmla="*/ 135503 w 452693"/>
                      <a:gd name="connsiteY7" fmla="*/ 134937 h 559640"/>
                      <a:gd name="connsiteX8" fmla="*/ 223918 w 452693"/>
                      <a:gd name="connsiteY8" fmla="*/ 117732 h 559640"/>
                      <a:gd name="connsiteX9" fmla="*/ 281873 w 452693"/>
                      <a:gd name="connsiteY9" fmla="*/ 125223 h 559640"/>
                      <a:gd name="connsiteX10" fmla="*/ 332666 w 452693"/>
                      <a:gd name="connsiteY10" fmla="*/ 145639 h 559640"/>
                      <a:gd name="connsiteX11" fmla="*/ 375309 w 452693"/>
                      <a:gd name="connsiteY11" fmla="*/ 176593 h 559640"/>
                      <a:gd name="connsiteX12" fmla="*/ 377532 w 452693"/>
                      <a:gd name="connsiteY12" fmla="*/ 178733 h 559640"/>
                      <a:gd name="connsiteX13" fmla="*/ 379014 w 452693"/>
                      <a:gd name="connsiteY13" fmla="*/ 144569 h 559640"/>
                      <a:gd name="connsiteX14" fmla="*/ 396384 w 452693"/>
                      <a:gd name="connsiteY14" fmla="*/ 127940 h 559640"/>
                      <a:gd name="connsiteX15" fmla="*/ 435323 w 452693"/>
                      <a:gd name="connsiteY15" fmla="*/ 127940 h 559640"/>
                      <a:gd name="connsiteX16" fmla="*/ 452693 w 452693"/>
                      <a:gd name="connsiteY16" fmla="*/ 145310 h 559640"/>
                      <a:gd name="connsiteX17" fmla="*/ 452693 w 452693"/>
                      <a:gd name="connsiteY17" fmla="*/ 531815 h 559640"/>
                      <a:gd name="connsiteX18" fmla="*/ 435323 w 452693"/>
                      <a:gd name="connsiteY18" fmla="*/ 549185 h 559640"/>
                      <a:gd name="connsiteX19" fmla="*/ 396384 w 452693"/>
                      <a:gd name="connsiteY19" fmla="*/ 549185 h 559640"/>
                      <a:gd name="connsiteX20" fmla="*/ 379014 w 452693"/>
                      <a:gd name="connsiteY20" fmla="*/ 532556 h 559640"/>
                      <a:gd name="connsiteX21" fmla="*/ 377532 w 452693"/>
                      <a:gd name="connsiteY21" fmla="*/ 498475 h 559640"/>
                      <a:gd name="connsiteX22" fmla="*/ 374980 w 452693"/>
                      <a:gd name="connsiteY22" fmla="*/ 500862 h 559640"/>
                      <a:gd name="connsiteX23" fmla="*/ 332337 w 452693"/>
                      <a:gd name="connsiteY23" fmla="*/ 531569 h 559640"/>
                      <a:gd name="connsiteX24" fmla="*/ 281544 w 452693"/>
                      <a:gd name="connsiteY24" fmla="*/ 551984 h 559640"/>
                      <a:gd name="connsiteX25" fmla="*/ 223918 w 452693"/>
                      <a:gd name="connsiteY25" fmla="*/ 559476 h 559640"/>
                      <a:gd name="connsiteX26" fmla="*/ 223753 w 452693"/>
                      <a:gd name="connsiteY26" fmla="*/ 152554 h 559640"/>
                      <a:gd name="connsiteX27" fmla="*/ 148839 w 452693"/>
                      <a:gd name="connsiteY27" fmla="*/ 167043 h 559640"/>
                      <a:gd name="connsiteX28" fmla="*/ 88662 w 452693"/>
                      <a:gd name="connsiteY28" fmla="*/ 206723 h 559640"/>
                      <a:gd name="connsiteX29" fmla="*/ 48982 w 452693"/>
                      <a:gd name="connsiteY29" fmla="*/ 265748 h 559640"/>
                      <a:gd name="connsiteX30" fmla="*/ 34658 w 452693"/>
                      <a:gd name="connsiteY30" fmla="*/ 338604 h 559640"/>
                      <a:gd name="connsiteX31" fmla="*/ 49147 w 452693"/>
                      <a:gd name="connsiteY31" fmla="*/ 411707 h 559640"/>
                      <a:gd name="connsiteX32" fmla="*/ 88908 w 452693"/>
                      <a:gd name="connsiteY32" fmla="*/ 470897 h 559640"/>
                      <a:gd name="connsiteX33" fmla="*/ 148839 w 452693"/>
                      <a:gd name="connsiteY33" fmla="*/ 510494 h 559640"/>
                      <a:gd name="connsiteX34" fmla="*/ 223753 w 452693"/>
                      <a:gd name="connsiteY34" fmla="*/ 524982 h 559640"/>
                      <a:gd name="connsiteX35" fmla="*/ 272241 w 452693"/>
                      <a:gd name="connsiteY35" fmla="*/ 518726 h 559640"/>
                      <a:gd name="connsiteX36" fmla="*/ 315378 w 452693"/>
                      <a:gd name="connsiteY36" fmla="*/ 501356 h 559640"/>
                      <a:gd name="connsiteX37" fmla="*/ 351271 w 452693"/>
                      <a:gd name="conn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ame="connsiteX41" fmla="*/ 412849 w 452693"/>
                      <a:gd name="connsiteY41" fmla="*/ 514692 h 559640"/>
                      <a:gd name="connsiteX42" fmla="*/ 417788 w 452693"/>
                      <a:gd name="connsiteY42" fmla="*/ 514692 h 559640"/>
                      <a:gd name="connsiteX43" fmla="*/ 417788 w 452693"/>
                      <a:gd name="connsiteY43" fmla="*/ 162845 h 559640"/>
                      <a:gd name="connsiteX44" fmla="*/ 412849 w 452693"/>
                      <a:gd name="connsiteY44" fmla="*/ 162845 h 559640"/>
                      <a:gd name="connsiteX45" fmla="*/ 410132 w 452693"/>
                      <a:gd name="connsiteY45" fmla="*/ 225575 h 559640"/>
                      <a:gd name="connsiteX46" fmla="*/ 397289 w 452693"/>
                      <a:gd name="connsiteY46" fmla="*/ 241545 h 559640"/>
                      <a:gd name="connsiteX47" fmla="*/ 378191 w 452693"/>
                      <a:gd name="connsiteY47" fmla="*/ 234136 h 559640"/>
                      <a:gd name="connsiteX48" fmla="*/ 351354 w 452693"/>
                      <a:gd name="connsiteY48" fmla="*/ 201866 h 559640"/>
                      <a:gd name="connsiteX49" fmla="*/ 315790 w 452693"/>
                      <a:gd name="connsiteY49" fmla="*/ 176016 h 559640"/>
                      <a:gd name="connsiteX50" fmla="*/ 272653 w 452693"/>
                      <a:gd name="connsiteY50" fmla="*/ 158646 h 559640"/>
                      <a:gd name="connsiteX51" fmla="*/ 223836 w 452693"/>
                      <a:gd name="connsiteY51" fmla="*/ 152390 h 559640"/>
                      <a:gd name="connsiteX52" fmla="*/ 227211 w 452693"/>
                      <a:gd name="connsiteY52" fmla="*/ 520372 h 559640"/>
                      <a:gd name="connsiteX53" fmla="*/ 156001 w 452693"/>
                      <a:gd name="connsiteY53" fmla="*/ 506460 h 559640"/>
                      <a:gd name="connsiteX54" fmla="*/ 97882 w 452693"/>
                      <a:gd name="connsiteY54" fmla="*/ 468344 h 559640"/>
                      <a:gd name="connsiteX55" fmla="*/ 58531 w 452693"/>
                      <a:gd name="connsiteY55" fmla="*/ 410718 h 559640"/>
                      <a:gd name="connsiteX56" fmla="*/ 44125 w 452693"/>
                      <a:gd name="connsiteY56" fmla="*/ 338604 h 559640"/>
                      <a:gd name="connsiteX57" fmla="*/ 58531 w 452693"/>
                      <a:gd name="connsiteY57" fmla="*/ 266653 h 559640"/>
                      <a:gd name="connsiteX58" fmla="*/ 97553 w 452693"/>
                      <a:gd name="connsiteY58" fmla="*/ 209275 h 559640"/>
                      <a:gd name="connsiteX59" fmla="*/ 155755 w 452693"/>
                      <a:gd name="connsiteY59" fmla="*/ 171077 h 559640"/>
                      <a:gd name="connsiteX60" fmla="*/ 227128 w 452693"/>
                      <a:gd name="connsiteY60" fmla="*/ 157165 h 559640"/>
                      <a:gd name="connsiteX61" fmla="*/ 298338 w 452693"/>
                      <a:gd name="connsiteY61" fmla="*/ 171077 h 559640"/>
                      <a:gd name="connsiteX62" fmla="*/ 356458 w 452693"/>
                      <a:gd name="connsiteY62" fmla="*/ 209192 h 559640"/>
                      <a:gd name="connsiteX63" fmla="*/ 395890 w 452693"/>
                      <a:gd name="connsiteY63" fmla="*/ 266572 h 559640"/>
                      <a:gd name="connsiteX64" fmla="*/ 410544 w 452693"/>
                      <a:gd name="connsiteY64" fmla="*/ 338604 h 559640"/>
                      <a:gd name="connsiteX65" fmla="*/ 396137 w 452693"/>
                      <a:gd name="connsiteY65" fmla="*/ 410966 h 559640"/>
                      <a:gd name="connsiteX66" fmla="*/ 356622 w 452693"/>
                      <a:gd name="connsiteY66" fmla="*/ 468591 h 559640"/>
                      <a:gd name="connsiteX67" fmla="*/ 298255 w 452693"/>
                      <a:gd name="connsiteY67" fmla="*/ 506789 h 559640"/>
                      <a:gd name="connsiteX68" fmla="*/ 227128 w 452693"/>
                      <a:gd name="connsiteY68" fmla="*/ 520455 h 559640"/>
                      <a:gd name="connsiteX69" fmla="*/ 227211 w 452693"/>
                      <a:gd name="connsiteY69" fmla="*/ 191822 h 559640"/>
                      <a:gd name="connsiteX70" fmla="*/ 169173 w 452693"/>
                      <a:gd name="connsiteY70" fmla="*/ 203101 h 559640"/>
                      <a:gd name="connsiteX71" fmla="*/ 122002 w 452693"/>
                      <a:gd name="connsiteY71" fmla="*/ 233972 h 559640"/>
                      <a:gd name="connsiteX72" fmla="*/ 90473 w 452693"/>
                      <a:gd name="connsiteY72" fmla="*/ 280402 h 559640"/>
                      <a:gd name="connsiteX73" fmla="*/ 78947 w 452693"/>
                      <a:gd name="connsiteY73" fmla="*/ 338604 h 559640"/>
                      <a:gd name="connsiteX74" fmla="*/ 90473 w 452693"/>
                      <a:gd name="connsiteY74" fmla="*/ 396971 h 559640"/>
                      <a:gd name="connsiteX75" fmla="*/ 122167 w 452693"/>
                      <a:gd name="connsiteY75" fmla="*/ 443483 h 559640"/>
                      <a:gd name="connsiteX76" fmla="*/ 169420 w 452693"/>
                      <a:gd name="connsiteY76" fmla="*/ 474437 h 559640"/>
                      <a:gd name="connsiteX77" fmla="*/ 227211 w 452693"/>
                      <a:gd name="connsiteY77" fmla="*/ 485715 h 559640"/>
                      <a:gd name="connsiteX78" fmla="*/ 285084 w 452693"/>
                      <a:gd name="connsiteY78" fmla="*/ 474601 h 559640"/>
                      <a:gd name="connsiteX79" fmla="*/ 332419 w 452693"/>
                      <a:gd name="connsiteY79" fmla="*/ 443647 h 559640"/>
                      <a:gd name="connsiteX80" fmla="*/ 364278 w 452693"/>
                      <a:gd name="connsiteY80" fmla="*/ 397135 h 559640"/>
                      <a:gd name="connsiteX81" fmla="*/ 375803 w 452693"/>
                      <a:gd name="connsiteY81" fmla="*/ 338604 h 559640"/>
                      <a:gd name="connsiteX82" fmla="*/ 364114 w 452693"/>
                      <a:gd name="connsiteY82" fmla="*/ 280566 h 559640"/>
                      <a:gd name="connsiteX83" fmla="*/ 332172 w 452693"/>
                      <a:gd name="connsiteY83" fmla="*/ 234136 h 559640"/>
                      <a:gd name="connsiteX84" fmla="*/ 284919 w 452693"/>
                      <a:gd name="connsiteY84" fmla="*/ 203183 h 559640"/>
                      <a:gd name="connsiteX85" fmla="*/ 227128 w 452693"/>
                      <a:gd name="connsiteY85" fmla="*/ 191905 h 559640"/>
                      <a:gd name="connsiteX86" fmla="*/ 272571 w 452693"/>
                      <a:gd name="connsiteY86" fmla="*/ 107524 h 559640"/>
                      <a:gd name="connsiteX87" fmla="*/ 236678 w 452693"/>
                      <a:gd name="connsiteY87" fmla="*/ 102173 h 559640"/>
                      <a:gd name="connsiteX88" fmla="*/ 207124 w 452693"/>
                      <a:gd name="connsiteY88" fmla="*/ 91553 h 559640"/>
                      <a:gd name="connsiteX89" fmla="*/ 182180 w 452693"/>
                      <a:gd name="connsiteY89" fmla="*/ 81592 h 559640"/>
                      <a:gd name="connsiteX90" fmla="*/ 153203 w 452693"/>
                      <a:gd name="connsiteY90" fmla="*/ 81345 h 559640"/>
                      <a:gd name="connsiteX91" fmla="*/ 140196 w 452693"/>
                      <a:gd name="connsiteY91" fmla="*/ 95752 h 559640"/>
                      <a:gd name="connsiteX92" fmla="*/ 128917 w 452693"/>
                      <a:gd name="connsiteY92" fmla="*/ 103408 h 559640"/>
                      <a:gd name="connsiteX93" fmla="*/ 115581 w 452693"/>
                      <a:gd name="connsiteY93" fmla="*/ 100609 h 559640"/>
                      <a:gd name="connsiteX94" fmla="*/ 93848 w 452693"/>
                      <a:gd name="connsiteY94" fmla="*/ 85379 h 559640"/>
                      <a:gd name="connsiteX95" fmla="*/ 88744 w 452693"/>
                      <a:gd name="connsiteY95" fmla="*/ 62493 h 559640"/>
                      <a:gd name="connsiteX96" fmla="*/ 121673 w 452693"/>
                      <a:gd name="connsiteY96" fmla="*/ 25942 h 559640"/>
                      <a:gd name="connsiteX97" fmla="*/ 191071 w 452693"/>
                      <a:gd name="connsiteY97" fmla="*/ 14664 h 559640"/>
                      <a:gd name="connsiteX98" fmla="*/ 216180 w 452693"/>
                      <a:gd name="connsiteY98" fmla="*/ 22402 h 559640"/>
                      <a:gd name="connsiteX99" fmla="*/ 237666 w 452693"/>
                      <a:gd name="connsiteY99" fmla="*/ 31046 h 559640"/>
                      <a:gd name="connsiteX100" fmla="*/ 257506 w 452693"/>
                      <a:gd name="connsiteY100" fmla="*/ 38043 h 559640"/>
                      <a:gd name="connsiteX101" fmla="*/ 293234 w 452693"/>
                      <a:gd name="connsiteY101" fmla="*/ 34174 h 559640"/>
                      <a:gd name="connsiteX102" fmla="*/ 316696 w 452693"/>
                      <a:gd name="connsiteY102" fmla="*/ 8078 h 559640"/>
                      <a:gd name="connsiteX103" fmla="*/ 327891 w 452693"/>
                      <a:gd name="connsiteY103" fmla="*/ 340 h 559640"/>
                      <a:gd name="connsiteX104" fmla="*/ 341228 w 452693"/>
                      <a:gd name="connsiteY104" fmla="*/ 3056 h 559640"/>
                      <a:gd name="connsiteX105" fmla="*/ 363373 w 452693"/>
                      <a:gd name="connsiteY105" fmla="*/ 18286 h 559640"/>
                      <a:gd name="connsiteX106" fmla="*/ 368476 w 452693"/>
                      <a:gd name="connsiteY106" fmla="*/ 41419 h 559640"/>
                      <a:gd name="connsiteX107" fmla="*/ 325257 w 452693"/>
                      <a:gd name="connsiteY107" fmla="*/ 91059 h 559640"/>
                      <a:gd name="connsiteX108" fmla="*/ 272571 w 452693"/>
                      <a:gd name="connsiteY108" fmla="*/ 107606 h 5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52693" h="559640">
                        <a:moveTo>
                          <a:pt x="223753" y="559640"/>
                        </a:moveTo>
                        <a:cubicBezTo>
                          <a:pt x="192306" y="559640"/>
                          <a:pt x="162587" y="553878"/>
                          <a:pt x="135421" y="542435"/>
                        </a:cubicBezTo>
                        <a:cubicBezTo>
                          <a:pt x="108254" y="531075"/>
                          <a:pt x="84381" y="515268"/>
                          <a:pt x="64459" y="495429"/>
                        </a:cubicBezTo>
                        <a:cubicBezTo>
                          <a:pt x="44454" y="475589"/>
                          <a:pt x="28566" y="451962"/>
                          <a:pt x="17205" y="425207"/>
                        </a:cubicBezTo>
                        <a:cubicBezTo>
                          <a:pt x="5762" y="398370"/>
                          <a:pt x="0" y="369145"/>
                          <a:pt x="0" y="338439"/>
                        </a:cubicBezTo>
                        <a:cubicBezTo>
                          <a:pt x="0" y="307733"/>
                          <a:pt x="5680" y="279002"/>
                          <a:pt x="17041" y="252165"/>
                        </a:cubicBezTo>
                        <a:cubicBezTo>
                          <a:pt x="28319" y="225328"/>
                          <a:pt x="44207" y="201701"/>
                          <a:pt x="64376" y="181861"/>
                        </a:cubicBezTo>
                        <a:cubicBezTo>
                          <a:pt x="84463" y="162104"/>
                          <a:pt x="108337" y="146298"/>
                          <a:pt x="135503" y="134937"/>
                        </a:cubicBezTo>
                        <a:cubicBezTo>
                          <a:pt x="162752" y="123494"/>
                          <a:pt x="192471" y="117732"/>
                          <a:pt x="223918" y="117732"/>
                        </a:cubicBezTo>
                        <a:cubicBezTo>
                          <a:pt x="244169" y="117732"/>
                          <a:pt x="263680" y="120284"/>
                          <a:pt x="281873" y="125223"/>
                        </a:cubicBezTo>
                        <a:cubicBezTo>
                          <a:pt x="299902" y="130163"/>
                          <a:pt x="317025" y="136995"/>
                          <a:pt x="332666" y="145639"/>
                        </a:cubicBezTo>
                        <a:cubicBezTo>
                          <a:pt x="348307" y="154283"/>
                          <a:pt x="362714" y="164738"/>
                          <a:pt x="375309" y="176593"/>
                        </a:cubicBezTo>
                        <a:cubicBezTo>
                          <a:pt x="376051" y="177333"/>
                          <a:pt x="376791" y="178074"/>
                          <a:pt x="377532" y="178733"/>
                        </a:cubicBezTo>
                        <a:lnTo>
                          <a:pt x="379014" y="144569"/>
                        </a:lnTo>
                        <a:cubicBezTo>
                          <a:pt x="379426" y="135267"/>
                          <a:pt x="387082" y="127940"/>
                          <a:pt x="396384" y="127940"/>
                        </a:cubicBezTo>
                        <a:lnTo>
                          <a:pt x="435323" y="127940"/>
                        </a:lnTo>
                        <a:cubicBezTo>
                          <a:pt x="444872" y="127940"/>
                          <a:pt x="452693" y="135678"/>
                          <a:pt x="452693" y="145310"/>
                        </a:cubicBezTo>
                        <a:lnTo>
                          <a:pt x="452693" y="531815"/>
                        </a:lnTo>
                        <a:cubicBezTo>
                          <a:pt x="452693" y="541365"/>
                          <a:pt x="444955" y="549185"/>
                          <a:pt x="435323" y="549185"/>
                        </a:cubicBezTo>
                        <a:lnTo>
                          <a:pt x="396384" y="549185"/>
                        </a:lnTo>
                        <a:cubicBezTo>
                          <a:pt x="387082" y="549185"/>
                          <a:pt x="379426" y="541859"/>
                          <a:pt x="379014" y="532556"/>
                        </a:cubicBezTo>
                        <a:lnTo>
                          <a:pt x="377532" y="498475"/>
                        </a:lnTo>
                        <a:cubicBezTo>
                          <a:pt x="376709" y="499298"/>
                          <a:pt x="375803" y="500121"/>
                          <a:pt x="374980" y="500862"/>
                        </a:cubicBezTo>
                        <a:cubicBezTo>
                          <a:pt x="362302" y="512552"/>
                          <a:pt x="347978" y="522842"/>
                          <a:pt x="332337" y="531569"/>
                        </a:cubicBezTo>
                        <a:cubicBezTo>
                          <a:pt x="316696" y="540212"/>
                          <a:pt x="299572" y="547127"/>
                          <a:pt x="281544" y="551984"/>
                        </a:cubicBezTo>
                        <a:cubicBezTo>
                          <a:pt x="263351" y="556924"/>
                          <a:pt x="243922" y="559476"/>
                          <a:pt x="223918" y="559476"/>
                        </a:cubicBezTo>
                        <a:close/>
                        <a:moveTo>
                          <a:pt x="223753" y="152554"/>
                        </a:moveTo>
                        <a:cubicBezTo>
                          <a:pt x="196998" y="152554"/>
                          <a:pt x="171725" y="157412"/>
                          <a:pt x="148839" y="167043"/>
                        </a:cubicBezTo>
                        <a:cubicBezTo>
                          <a:pt x="125789" y="176675"/>
                          <a:pt x="105538" y="190011"/>
                          <a:pt x="88662" y="206723"/>
                        </a:cubicBezTo>
                        <a:cubicBezTo>
                          <a:pt x="71785" y="223352"/>
                          <a:pt x="58449" y="243192"/>
                          <a:pt x="48982" y="265748"/>
                        </a:cubicBezTo>
                        <a:cubicBezTo>
                          <a:pt x="39515" y="288304"/>
                          <a:pt x="34658" y="312755"/>
                          <a:pt x="34658" y="338604"/>
                        </a:cubicBezTo>
                        <a:cubicBezTo>
                          <a:pt x="34658" y="364453"/>
                          <a:pt x="39515" y="389232"/>
                          <a:pt x="49147" y="411707"/>
                        </a:cubicBezTo>
                        <a:cubicBezTo>
                          <a:pt x="58778" y="434345"/>
                          <a:pt x="72115" y="454185"/>
                          <a:pt x="88908" y="470897"/>
                        </a:cubicBezTo>
                        <a:cubicBezTo>
                          <a:pt x="105702" y="487526"/>
                          <a:pt x="125872" y="500862"/>
                          <a:pt x="148839" y="510494"/>
                        </a:cubicBezTo>
                        <a:cubicBezTo>
                          <a:pt x="171808" y="520126"/>
                          <a:pt x="196998" y="524982"/>
                          <a:pt x="223753" y="524982"/>
                        </a:cubicBezTo>
                        <a:cubicBezTo>
                          <a:pt x="240712" y="524982"/>
                          <a:pt x="257012" y="522842"/>
                          <a:pt x="272241" y="518726"/>
                        </a:cubicBezTo>
                        <a:cubicBezTo>
                          <a:pt x="287635" y="514528"/>
                          <a:pt x="302124" y="508683"/>
                          <a:pt x="315378" y="501356"/>
                        </a:cubicBezTo>
                        <a:cubicBezTo>
                          <a:pt x="328633" y="494029"/>
                          <a:pt x="340651" y="485385"/>
                          <a:pt x="351271" y="475589"/>
                        </a:cubicBezTo>
                        <a:cubicBezTo>
                          <a:pt x="361808" y="465875"/>
                          <a:pt x="370864" y="455090"/>
                          <a:pt x="378191" y="443647"/>
                        </a:cubicBezTo>
                        <a:cubicBezTo>
                          <a:pt x="382307" y="437309"/>
                          <a:pt x="390045" y="434263"/>
                          <a:pt x="397289" y="436239"/>
                        </a:cubicBezTo>
                        <a:cubicBezTo>
                          <a:pt x="404616" y="438214"/>
                          <a:pt x="409803" y="444718"/>
                          <a:pt x="410132" y="452292"/>
                        </a:cubicBezTo>
                        <a:lnTo>
                          <a:pt x="412849" y="514692"/>
                        </a:lnTo>
                        <a:lnTo>
                          <a:pt x="417788" y="514692"/>
                        </a:lnTo>
                        <a:lnTo>
                          <a:pt x="417788" y="162845"/>
                        </a:lnTo>
                        <a:lnTo>
                          <a:pt x="412849" y="162845"/>
                        </a:lnTo>
                        <a:lnTo>
                          <a:pt x="410132" y="225575"/>
                        </a:lnTo>
                        <a:cubicBezTo>
                          <a:pt x="409803" y="233148"/>
                          <a:pt x="404616" y="239652"/>
                          <a:pt x="397289" y="241545"/>
                        </a:cubicBezTo>
                        <a:cubicBezTo>
                          <a:pt x="389963" y="243521"/>
                          <a:pt x="382225" y="240557"/>
                          <a:pt x="378191" y="234136"/>
                        </a:cubicBezTo>
                        <a:cubicBezTo>
                          <a:pt x="370864" y="222693"/>
                          <a:pt x="361808" y="211827"/>
                          <a:pt x="351354" y="201866"/>
                        </a:cubicBezTo>
                        <a:cubicBezTo>
                          <a:pt x="340899" y="191987"/>
                          <a:pt x="328879" y="183261"/>
                          <a:pt x="315790" y="176016"/>
                        </a:cubicBezTo>
                        <a:cubicBezTo>
                          <a:pt x="302618" y="168690"/>
                          <a:pt x="288048" y="162845"/>
                          <a:pt x="272653" y="158646"/>
                        </a:cubicBezTo>
                        <a:cubicBezTo>
                          <a:pt x="257423" y="154530"/>
                          <a:pt x="240959" y="152390"/>
                          <a:pt x="223836" y="152390"/>
                        </a:cubicBezTo>
                        <a:close/>
                        <a:moveTo>
                          <a:pt x="227211" y="520372"/>
                        </a:moveTo>
                        <a:cubicBezTo>
                          <a:pt x="202102" y="520372"/>
                          <a:pt x="178146" y="515680"/>
                          <a:pt x="156001" y="506460"/>
                        </a:cubicBezTo>
                        <a:cubicBezTo>
                          <a:pt x="133939" y="497240"/>
                          <a:pt x="114429" y="484397"/>
                          <a:pt x="97882" y="468344"/>
                        </a:cubicBezTo>
                        <a:cubicBezTo>
                          <a:pt x="81335" y="452209"/>
                          <a:pt x="68081" y="432781"/>
                          <a:pt x="58531" y="410718"/>
                        </a:cubicBezTo>
                        <a:cubicBezTo>
                          <a:pt x="48982" y="388574"/>
                          <a:pt x="44125" y="364289"/>
                          <a:pt x="44125" y="338604"/>
                        </a:cubicBezTo>
                        <a:cubicBezTo>
                          <a:pt x="44125" y="312919"/>
                          <a:pt x="48982" y="288716"/>
                          <a:pt x="58531" y="266653"/>
                        </a:cubicBezTo>
                        <a:cubicBezTo>
                          <a:pt x="67999" y="244756"/>
                          <a:pt x="81170" y="225410"/>
                          <a:pt x="97553" y="209275"/>
                        </a:cubicBezTo>
                        <a:cubicBezTo>
                          <a:pt x="113935" y="193140"/>
                          <a:pt x="133528" y="180297"/>
                          <a:pt x="155755" y="171077"/>
                        </a:cubicBezTo>
                        <a:cubicBezTo>
                          <a:pt x="177982" y="161857"/>
                          <a:pt x="202020" y="157165"/>
                          <a:pt x="227128" y="157165"/>
                        </a:cubicBezTo>
                        <a:cubicBezTo>
                          <a:pt x="252237" y="157165"/>
                          <a:pt x="276193" y="161857"/>
                          <a:pt x="298338" y="171077"/>
                        </a:cubicBezTo>
                        <a:cubicBezTo>
                          <a:pt x="320318" y="180297"/>
                          <a:pt x="339911" y="193140"/>
                          <a:pt x="356458" y="209192"/>
                        </a:cubicBezTo>
                        <a:cubicBezTo>
                          <a:pt x="373004" y="225328"/>
                          <a:pt x="386258" y="244591"/>
                          <a:pt x="395890" y="266572"/>
                        </a:cubicBezTo>
                        <a:cubicBezTo>
                          <a:pt x="405604" y="288716"/>
                          <a:pt x="410544" y="312919"/>
                          <a:pt x="410544" y="338604"/>
                        </a:cubicBezTo>
                        <a:cubicBezTo>
                          <a:pt x="410544" y="364289"/>
                          <a:pt x="405687" y="388903"/>
                          <a:pt x="396137" y="410966"/>
                        </a:cubicBezTo>
                        <a:cubicBezTo>
                          <a:pt x="386670" y="432946"/>
                          <a:pt x="373334" y="452292"/>
                          <a:pt x="356622" y="468591"/>
                        </a:cubicBezTo>
                        <a:cubicBezTo>
                          <a:pt x="339993" y="484809"/>
                          <a:pt x="320318" y="497652"/>
                          <a:pt x="298255" y="506789"/>
                        </a:cubicBezTo>
                        <a:cubicBezTo>
                          <a:pt x="276111" y="515845"/>
                          <a:pt x="252237" y="520455"/>
                          <a:pt x="227128" y="520455"/>
                        </a:cubicBezTo>
                        <a:close/>
                        <a:moveTo>
                          <a:pt x="227211" y="191822"/>
                        </a:moveTo>
                        <a:cubicBezTo>
                          <a:pt x="206712" y="191822"/>
                          <a:pt x="187202" y="195609"/>
                          <a:pt x="169173" y="203101"/>
                        </a:cubicBezTo>
                        <a:cubicBezTo>
                          <a:pt x="151144" y="210592"/>
                          <a:pt x="135256" y="220965"/>
                          <a:pt x="122002" y="233972"/>
                        </a:cubicBezTo>
                        <a:cubicBezTo>
                          <a:pt x="108831" y="246978"/>
                          <a:pt x="98211" y="262620"/>
                          <a:pt x="90473" y="280402"/>
                        </a:cubicBezTo>
                        <a:cubicBezTo>
                          <a:pt x="82817" y="298101"/>
                          <a:pt x="78947" y="317694"/>
                          <a:pt x="78947" y="338604"/>
                        </a:cubicBezTo>
                        <a:cubicBezTo>
                          <a:pt x="78947" y="359514"/>
                          <a:pt x="82817" y="379189"/>
                          <a:pt x="90473" y="396971"/>
                        </a:cubicBezTo>
                        <a:cubicBezTo>
                          <a:pt x="98211" y="414917"/>
                          <a:pt x="108831" y="430558"/>
                          <a:pt x="122167" y="443483"/>
                        </a:cubicBezTo>
                        <a:cubicBezTo>
                          <a:pt x="135503" y="456490"/>
                          <a:pt x="151391" y="466945"/>
                          <a:pt x="169420" y="474437"/>
                        </a:cubicBezTo>
                        <a:cubicBezTo>
                          <a:pt x="187284" y="481928"/>
                          <a:pt x="206712" y="485715"/>
                          <a:pt x="227211" y="485715"/>
                        </a:cubicBezTo>
                        <a:cubicBezTo>
                          <a:pt x="247709" y="485715"/>
                          <a:pt x="267220" y="482010"/>
                          <a:pt x="285084" y="474601"/>
                        </a:cubicBezTo>
                        <a:cubicBezTo>
                          <a:pt x="303030" y="467192"/>
                          <a:pt x="318919" y="456819"/>
                          <a:pt x="332419" y="443647"/>
                        </a:cubicBezTo>
                        <a:cubicBezTo>
                          <a:pt x="345838" y="430558"/>
                          <a:pt x="356622" y="414917"/>
                          <a:pt x="364278" y="397135"/>
                        </a:cubicBezTo>
                        <a:cubicBezTo>
                          <a:pt x="371934" y="379436"/>
                          <a:pt x="375803" y="359761"/>
                          <a:pt x="375803" y="338604"/>
                        </a:cubicBezTo>
                        <a:cubicBezTo>
                          <a:pt x="375803" y="317447"/>
                          <a:pt x="371852" y="298183"/>
                          <a:pt x="364114" y="280566"/>
                        </a:cubicBezTo>
                        <a:cubicBezTo>
                          <a:pt x="356293" y="262785"/>
                          <a:pt x="345509" y="247143"/>
                          <a:pt x="332172" y="234136"/>
                        </a:cubicBezTo>
                        <a:cubicBezTo>
                          <a:pt x="318836" y="221129"/>
                          <a:pt x="302948" y="210674"/>
                          <a:pt x="284919" y="203183"/>
                        </a:cubicBezTo>
                        <a:cubicBezTo>
                          <a:pt x="267055" y="195692"/>
                          <a:pt x="247627" y="191905"/>
                          <a:pt x="227128" y="191905"/>
                        </a:cubicBezTo>
                        <a:close/>
                        <a:moveTo>
                          <a:pt x="272571" y="107524"/>
                        </a:moveTo>
                        <a:cubicBezTo>
                          <a:pt x="260140" y="107524"/>
                          <a:pt x="248121" y="105713"/>
                          <a:pt x="236678" y="102173"/>
                        </a:cubicBezTo>
                        <a:cubicBezTo>
                          <a:pt x="226388" y="98962"/>
                          <a:pt x="216509" y="95422"/>
                          <a:pt x="207124" y="91553"/>
                        </a:cubicBezTo>
                        <a:cubicBezTo>
                          <a:pt x="198398" y="87931"/>
                          <a:pt x="190083" y="84638"/>
                          <a:pt x="182180" y="81592"/>
                        </a:cubicBezTo>
                        <a:cubicBezTo>
                          <a:pt x="171396" y="77476"/>
                          <a:pt x="162011" y="76488"/>
                          <a:pt x="153203" y="81345"/>
                        </a:cubicBezTo>
                        <a:cubicBezTo>
                          <a:pt x="150980" y="82580"/>
                          <a:pt x="146452" y="86038"/>
                          <a:pt x="140196" y="95752"/>
                        </a:cubicBezTo>
                        <a:cubicBezTo>
                          <a:pt x="137644" y="99703"/>
                          <a:pt x="133610" y="102502"/>
                          <a:pt x="128917" y="103408"/>
                        </a:cubicBezTo>
                        <a:cubicBezTo>
                          <a:pt x="124307" y="104313"/>
                          <a:pt x="119450" y="103325"/>
                          <a:pt x="115581" y="100609"/>
                        </a:cubicBezTo>
                        <a:lnTo>
                          <a:pt x="93848" y="85379"/>
                        </a:lnTo>
                        <a:cubicBezTo>
                          <a:pt x="86521" y="80193"/>
                          <a:pt x="84298" y="70314"/>
                          <a:pt x="88744" y="62493"/>
                        </a:cubicBezTo>
                        <a:cubicBezTo>
                          <a:pt x="97635" y="47017"/>
                          <a:pt x="108748" y="34750"/>
                          <a:pt x="121673" y="25942"/>
                        </a:cubicBezTo>
                        <a:cubicBezTo>
                          <a:pt x="141266" y="12523"/>
                          <a:pt x="165633" y="8572"/>
                          <a:pt x="191071" y="14664"/>
                        </a:cubicBezTo>
                        <a:cubicBezTo>
                          <a:pt x="199139" y="16228"/>
                          <a:pt x="207783" y="18862"/>
                          <a:pt x="216180" y="22402"/>
                        </a:cubicBezTo>
                        <a:cubicBezTo>
                          <a:pt x="223424" y="25448"/>
                          <a:pt x="230586" y="28329"/>
                          <a:pt x="237666" y="31046"/>
                        </a:cubicBezTo>
                        <a:cubicBezTo>
                          <a:pt x="244416" y="33680"/>
                          <a:pt x="251084" y="36068"/>
                          <a:pt x="257506" y="38043"/>
                        </a:cubicBezTo>
                        <a:cubicBezTo>
                          <a:pt x="269278" y="41748"/>
                          <a:pt x="280556" y="41748"/>
                          <a:pt x="293234" y="34174"/>
                        </a:cubicBezTo>
                        <a:cubicBezTo>
                          <a:pt x="298338" y="31128"/>
                          <a:pt x="306488" y="24131"/>
                          <a:pt x="316696" y="8078"/>
                        </a:cubicBezTo>
                        <a:cubicBezTo>
                          <a:pt x="319248" y="4044"/>
                          <a:pt x="323281" y="1327"/>
                          <a:pt x="327891" y="340"/>
                        </a:cubicBezTo>
                        <a:cubicBezTo>
                          <a:pt x="332501" y="-566"/>
                          <a:pt x="337359" y="340"/>
                          <a:pt x="341228" y="3056"/>
                        </a:cubicBezTo>
                        <a:lnTo>
                          <a:pt x="363373" y="18286"/>
                        </a:lnTo>
                        <a:cubicBezTo>
                          <a:pt x="370864" y="23472"/>
                          <a:pt x="373087" y="33516"/>
                          <a:pt x="368476" y="41419"/>
                        </a:cubicBezTo>
                        <a:cubicBezTo>
                          <a:pt x="355058" y="64222"/>
                          <a:pt x="340899" y="80522"/>
                          <a:pt x="325257" y="91059"/>
                        </a:cubicBezTo>
                        <a:cubicBezTo>
                          <a:pt x="309040" y="102008"/>
                          <a:pt x="291340" y="107606"/>
                          <a:pt x="272571" y="107606"/>
                        </a:cubicBezTo>
                        <a:close/>
                      </a:path>
                    </a:pathLst>
                  </a:custGeom>
                  <a:solidFill>
                    <a:srgbClr val="1D1D1B"/>
                  </a:solidFill>
                  <a:ln w="8232" cap="flat">
                    <a:noFill/>
                    <a:prstDash val="solid"/>
                    <a:miter/>
                  </a:ln>
                </p:spPr>
                <p:txBody>
                  <a:bodyPr rtlCol="0" anchor="ctr"/>
                  <a:lstStyle/>
                  <a:p>
                    <a:endParaRPr lang="en-US"/>
                  </a:p>
                </p:txBody>
              </p:sp>
            </p:grpSp>
            <p:grpSp>
              <p:nvGrpSpPr>
                <p:cNvPr id="33" name="Gráfico 23">
                  <a:extLst>
                    <a:ext uri="{FF2B5EF4-FFF2-40B4-BE49-F238E27FC236}">
                      <a16:creationId xmlns:a16="http://schemas.microsoft.com/office/drawing/2014/main" id="{4C28C569-0557-7DF2-97E1-42EABB981CD8}"/>
                    </a:ext>
                  </a:extLst>
                </p:cNvPr>
                <p:cNvGrpSpPr/>
                <p:nvPr/>
              </p:nvGrpSpPr>
              <p:grpSpPr>
                <a:xfrm>
                  <a:off x="4683012" y="5159012"/>
                  <a:ext cx="452528" cy="441743"/>
                  <a:chOff x="4683012" y="5159012"/>
                  <a:chExt cx="452528" cy="441743"/>
                </a:xfrm>
                <a:solidFill>
                  <a:srgbClr val="1D1D1B"/>
                </a:solidFill>
              </p:grpSpPr>
              <p:sp>
                <p:nvSpPr>
                  <p:cNvPr id="131" name="Forma Livre: Forma 130">
                    <a:extLst>
                      <a:ext uri="{FF2B5EF4-FFF2-40B4-BE49-F238E27FC236}">
                        <a16:creationId xmlns:a16="http://schemas.microsoft.com/office/drawing/2014/main" id="{46B83493-D4A0-8374-E938-DE10B86FAA4A}"/>
                      </a:ext>
                    </a:extLst>
                  </p:cNvPr>
                  <p:cNvSpPr/>
                  <p:nvPr/>
                </p:nvSpPr>
                <p:spPr>
                  <a:xfrm>
                    <a:off x="4700382" y="5176300"/>
                    <a:ext cx="418035" cy="407086"/>
                  </a:xfrm>
                  <a:custGeom>
                    <a:avLst/>
                    <a:gdLst>
                      <a:gd name="connsiteX0" fmla="*/ 0 w 418035"/>
                      <a:gd name="connsiteY0" fmla="*/ 203337 h 407086"/>
                      <a:gd name="connsiteX1" fmla="*/ 16053 w 418035"/>
                      <a:gd name="connsiteY1" fmla="*/ 123813 h 407086"/>
                      <a:gd name="connsiteX2" fmla="*/ 60343 w 418035"/>
                      <a:gd name="connsiteY2" fmla="*/ 59108 h 407086"/>
                      <a:gd name="connsiteX3" fmla="*/ 126777 w 418035"/>
                      <a:gd name="connsiteY3" fmla="*/ 15806 h 407086"/>
                      <a:gd name="connsiteX4" fmla="*/ 208853 w 418035"/>
                      <a:gd name="connsiteY4" fmla="*/ 0 h 407086"/>
                      <a:gd name="connsiteX5" fmla="*/ 291258 w 418035"/>
                      <a:gd name="connsiteY5" fmla="*/ 15806 h 407086"/>
                      <a:gd name="connsiteX6" fmla="*/ 357692 w 418035"/>
                      <a:gd name="connsiteY6" fmla="*/ 59108 h 407086"/>
                      <a:gd name="connsiteX7" fmla="*/ 401982 w 418035"/>
                      <a:gd name="connsiteY7" fmla="*/ 123813 h 407086"/>
                      <a:gd name="connsiteX8" fmla="*/ 418035 w 418035"/>
                      <a:gd name="connsiteY8" fmla="*/ 203337 h 407086"/>
                      <a:gd name="connsiteX9" fmla="*/ 401982 w 418035"/>
                      <a:gd name="connsiteY9" fmla="*/ 283272 h 407086"/>
                      <a:gd name="connsiteX10" fmla="*/ 357692 w 418035"/>
                      <a:gd name="connsiteY10" fmla="*/ 347978 h 407086"/>
                      <a:gd name="connsiteX11" fmla="*/ 291258 w 418035"/>
                      <a:gd name="connsiteY11" fmla="*/ 391280 h 407086"/>
                      <a:gd name="connsiteX12" fmla="*/ 208853 w 418035"/>
                      <a:gd name="connsiteY12" fmla="*/ 407086 h 407086"/>
                      <a:gd name="connsiteX13" fmla="*/ 126777 w 418035"/>
                      <a:gd name="connsiteY13" fmla="*/ 391280 h 407086"/>
                      <a:gd name="connsiteX14" fmla="*/ 60590 w 418035"/>
                      <a:gd name="connsiteY14" fmla="*/ 347978 h 407086"/>
                      <a:gd name="connsiteX15" fmla="*/ 16300 w 418035"/>
                      <a:gd name="connsiteY15" fmla="*/ 283272 h 407086"/>
                      <a:gd name="connsiteX16" fmla="*/ 82 w 418035"/>
                      <a:gd name="connsiteY16" fmla="*/ 203337 h 407086"/>
                      <a:gd name="connsiteX17" fmla="*/ 44290 w 418035"/>
                      <a:gd name="connsiteY17" fmla="*/ 203337 h 407086"/>
                      <a:gd name="connsiteX18" fmla="*/ 57297 w 418035"/>
                      <a:gd name="connsiteY18" fmla="*/ 268619 h 407086"/>
                      <a:gd name="connsiteX19" fmla="*/ 92613 w 418035"/>
                      <a:gd name="connsiteY19" fmla="*/ 320730 h 407086"/>
                      <a:gd name="connsiteX20" fmla="*/ 145053 w 418035"/>
                      <a:gd name="connsiteY20" fmla="*/ 355058 h 407086"/>
                      <a:gd name="connsiteX21" fmla="*/ 209512 w 418035"/>
                      <a:gd name="connsiteY21" fmla="*/ 367489 h 407086"/>
                      <a:gd name="connsiteX22" fmla="*/ 273806 w 418035"/>
                      <a:gd name="connsiteY22" fmla="*/ 355058 h 407086"/>
                      <a:gd name="connsiteX23" fmla="*/ 326081 w 418035"/>
                      <a:gd name="connsiteY23" fmla="*/ 320730 h 407086"/>
                      <a:gd name="connsiteX24" fmla="*/ 361397 w 418035"/>
                      <a:gd name="connsiteY24" fmla="*/ 268619 h 407086"/>
                      <a:gd name="connsiteX25" fmla="*/ 374404 w 418035"/>
                      <a:gd name="connsiteY25" fmla="*/ 203337 h 407086"/>
                      <a:gd name="connsiteX26" fmla="*/ 361397 w 418035"/>
                      <a:gd name="connsiteY26" fmla="*/ 138302 h 407086"/>
                      <a:gd name="connsiteX27" fmla="*/ 325916 w 418035"/>
                      <a:gd name="connsiteY27" fmla="*/ 86439 h 407086"/>
                      <a:gd name="connsiteX28" fmla="*/ 273476 w 418035"/>
                      <a:gd name="connsiteY28" fmla="*/ 51946 h 407086"/>
                      <a:gd name="connsiteX29" fmla="*/ 209182 w 418035"/>
                      <a:gd name="connsiteY29" fmla="*/ 39350 h 407086"/>
                      <a:gd name="connsiteX30" fmla="*/ 144888 w 418035"/>
                      <a:gd name="connsiteY30" fmla="*/ 51946 h 407086"/>
                      <a:gd name="connsiteX31" fmla="*/ 92613 w 418035"/>
                      <a:gd name="connsiteY31" fmla="*/ 86439 h 407086"/>
                      <a:gd name="connsiteX32" fmla="*/ 57297 w 418035"/>
                      <a:gd name="connsiteY32" fmla="*/ 138302 h 407086"/>
                      <a:gd name="connsiteX33" fmla="*/ 44290 w 418035"/>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5" h="407086">
                        <a:moveTo>
                          <a:pt x="0" y="203337"/>
                        </a:moveTo>
                        <a:cubicBezTo>
                          <a:pt x="0" y="175101"/>
                          <a:pt x="5351" y="148592"/>
                          <a:pt x="16053" y="123813"/>
                        </a:cubicBezTo>
                        <a:cubicBezTo>
                          <a:pt x="26755" y="99034"/>
                          <a:pt x="41491" y="77466"/>
                          <a:pt x="60343" y="59108"/>
                        </a:cubicBezTo>
                        <a:cubicBezTo>
                          <a:pt x="79195" y="40832"/>
                          <a:pt x="101340" y="26343"/>
                          <a:pt x="126777" y="15806"/>
                        </a:cubicBezTo>
                        <a:cubicBezTo>
                          <a:pt x="152215" y="5269"/>
                          <a:pt x="179546" y="0"/>
                          <a:pt x="208853" y="0"/>
                        </a:cubicBezTo>
                        <a:cubicBezTo>
                          <a:pt x="238160" y="0"/>
                          <a:pt x="265821" y="5269"/>
                          <a:pt x="291258" y="15806"/>
                        </a:cubicBezTo>
                        <a:cubicBezTo>
                          <a:pt x="316696" y="26343"/>
                          <a:pt x="338841"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1" y="366254"/>
                          <a:pt x="316696" y="380743"/>
                          <a:pt x="291258" y="391280"/>
                        </a:cubicBezTo>
                        <a:cubicBezTo>
                          <a:pt x="265821" y="401817"/>
                          <a:pt x="238324" y="407086"/>
                          <a:pt x="208853" y="407086"/>
                        </a:cubicBezTo>
                        <a:cubicBezTo>
                          <a:pt x="179382" y="407086"/>
                          <a:pt x="152215" y="401817"/>
                          <a:pt x="126777" y="391280"/>
                        </a:cubicBezTo>
                        <a:cubicBezTo>
                          <a:pt x="101340" y="380743"/>
                          <a:pt x="79277" y="366254"/>
                          <a:pt x="60590" y="347978"/>
                        </a:cubicBezTo>
                        <a:cubicBezTo>
                          <a:pt x="41903" y="329703"/>
                          <a:pt x="27167" y="308134"/>
                          <a:pt x="16300" y="283272"/>
                        </a:cubicBezTo>
                        <a:cubicBezTo>
                          <a:pt x="5516" y="258494"/>
                          <a:pt x="82" y="231821"/>
                          <a:pt x="82" y="203337"/>
                        </a:cubicBezTo>
                        <a:close/>
                        <a:moveTo>
                          <a:pt x="44290" y="203337"/>
                        </a:moveTo>
                        <a:cubicBezTo>
                          <a:pt x="44290" y="226717"/>
                          <a:pt x="48653" y="248450"/>
                          <a:pt x="57297" y="268619"/>
                        </a:cubicBezTo>
                        <a:cubicBezTo>
                          <a:pt x="65941" y="288706"/>
                          <a:pt x="77713" y="306076"/>
                          <a:pt x="92613" y="320730"/>
                        </a:cubicBezTo>
                        <a:cubicBezTo>
                          <a:pt x="107514" y="335383"/>
                          <a:pt x="124966" y="346826"/>
                          <a:pt x="145053" y="355058"/>
                        </a:cubicBezTo>
                        <a:cubicBezTo>
                          <a:pt x="165140" y="363373"/>
                          <a:pt x="186626" y="367489"/>
                          <a:pt x="209512" y="367489"/>
                        </a:cubicBezTo>
                        <a:cubicBezTo>
                          <a:pt x="232397" y="367489"/>
                          <a:pt x="253801" y="363373"/>
                          <a:pt x="273806" y="355058"/>
                        </a:cubicBezTo>
                        <a:cubicBezTo>
                          <a:pt x="293810" y="346826"/>
                          <a:pt x="311180" y="335383"/>
                          <a:pt x="326081" y="320730"/>
                        </a:cubicBezTo>
                        <a:cubicBezTo>
                          <a:pt x="340981" y="306076"/>
                          <a:pt x="352753" y="288706"/>
                          <a:pt x="361397" y="268619"/>
                        </a:cubicBezTo>
                        <a:cubicBezTo>
                          <a:pt x="370041" y="248532"/>
                          <a:pt x="374404" y="226799"/>
                          <a:pt x="374404" y="203337"/>
                        </a:cubicBezTo>
                        <a:cubicBezTo>
                          <a:pt x="374404" y="179875"/>
                          <a:pt x="370041" y="158224"/>
                          <a:pt x="361397" y="138302"/>
                        </a:cubicBezTo>
                        <a:cubicBezTo>
                          <a:pt x="352753" y="118380"/>
                          <a:pt x="340899" y="101010"/>
                          <a:pt x="325916" y="86439"/>
                        </a:cubicBezTo>
                        <a:cubicBezTo>
                          <a:pt x="310933" y="71785"/>
                          <a:pt x="293398" y="60342"/>
                          <a:pt x="273476" y="51946"/>
                        </a:cubicBezTo>
                        <a:cubicBezTo>
                          <a:pt x="253472" y="43549"/>
                          <a:pt x="232068" y="39350"/>
                          <a:pt x="209182" y="39350"/>
                        </a:cubicBezTo>
                        <a:cubicBezTo>
                          <a:pt x="186296" y="39350"/>
                          <a:pt x="164893" y="43549"/>
                          <a:pt x="144888" y="51946"/>
                        </a:cubicBezTo>
                        <a:cubicBezTo>
                          <a:pt x="124884" y="60342"/>
                          <a:pt x="107514" y="71868"/>
                          <a:pt x="92613" y="86439"/>
                        </a:cubicBezTo>
                        <a:cubicBezTo>
                          <a:pt x="77713" y="101092"/>
                          <a:pt x="65941" y="118380"/>
                          <a:pt x="57297"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32" name="Forma Livre: Forma 131">
                    <a:extLst>
                      <a:ext uri="{FF2B5EF4-FFF2-40B4-BE49-F238E27FC236}">
                        <a16:creationId xmlns:a16="http://schemas.microsoft.com/office/drawing/2014/main" id="{9262091D-BB8C-A3ED-6EB3-9B6C7EF17182}"/>
                      </a:ext>
                    </a:extLst>
                  </p:cNvPr>
                  <p:cNvSpPr/>
                  <p:nvPr/>
                </p:nvSpPr>
                <p:spPr>
                  <a:xfrm>
                    <a:off x="4683012"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700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651 w 452528"/>
                      <a:gd name="connsiteY24" fmla="*/ 392515 h 441743"/>
                      <a:gd name="connsiteX25" fmla="*/ 226058 w 452528"/>
                      <a:gd name="connsiteY25" fmla="*/ 407004 h 441743"/>
                      <a:gd name="connsiteX26" fmla="*/ 301796 w 452528"/>
                      <a:gd name="connsiteY26" fmla="*/ 392515 h 441743"/>
                      <a:gd name="connsiteX27" fmla="*/ 362714 w 452528"/>
                      <a:gd name="connsiteY27" fmla="*/ 352836 h 441743"/>
                      <a:gd name="connsiteX28" fmla="*/ 403135 w 452528"/>
                      <a:gd name="connsiteY28" fmla="*/ 293728 h 441743"/>
                      <a:gd name="connsiteX29" fmla="*/ 417706 w 452528"/>
                      <a:gd name="connsiteY29" fmla="*/ 220625 h 441743"/>
                      <a:gd name="connsiteX30" fmla="*/ 403135 w 452528"/>
                      <a:gd name="connsiteY30" fmla="*/ 147934 h 441743"/>
                      <a:gd name="connsiteX31" fmla="*/ 362714 w 452528"/>
                      <a:gd name="connsiteY31" fmla="*/ 88826 h 441743"/>
                      <a:gd name="connsiteX32" fmla="*/ 301796 w 452528"/>
                      <a:gd name="connsiteY32" fmla="*/ 49147 h 441743"/>
                      <a:gd name="connsiteX33" fmla="*/ 226058 w 452528"/>
                      <a:gd name="connsiteY33" fmla="*/ 34658 h 441743"/>
                      <a:gd name="connsiteX34" fmla="*/ 226882 w 452528"/>
                      <a:gd name="connsiteY34" fmla="*/ 402064 h 441743"/>
                      <a:gd name="connsiteX35" fmla="*/ 155755 w 452528"/>
                      <a:gd name="connsiteY35" fmla="*/ 388317 h 441743"/>
                      <a:gd name="connsiteX36" fmla="*/ 97717 w 452528"/>
                      <a:gd name="connsiteY36" fmla="*/ 350284 h 441743"/>
                      <a:gd name="connsiteX37" fmla="*/ 58614 w 452528"/>
                      <a:gd name="connsiteY37" fmla="*/ 292658 h 441743"/>
                      <a:gd name="connsiteX38" fmla="*/ 44207 w 452528"/>
                      <a:gd name="connsiteY38" fmla="*/ 220543 h 441743"/>
                      <a:gd name="connsiteX39" fmla="*/ 58614 w 452528"/>
                      <a:gd name="connsiteY39" fmla="*/ 148593 h 441743"/>
                      <a:gd name="connsiteX40" fmla="*/ 97635 w 452528"/>
                      <a:gd name="connsiteY40" fmla="*/ 91214 h 441743"/>
                      <a:gd name="connsiteX41" fmla="*/ 155343 w 452528"/>
                      <a:gd name="connsiteY41" fmla="*/ 53016 h 441743"/>
                      <a:gd name="connsiteX42" fmla="*/ 226388 w 452528"/>
                      <a:gd name="connsiteY42" fmla="*/ 39103 h 441743"/>
                      <a:gd name="connsiteX43" fmla="*/ 297432 w 452528"/>
                      <a:gd name="connsiteY43" fmla="*/ 53016 h 441743"/>
                      <a:gd name="connsiteX44" fmla="*/ 355305 w 452528"/>
                      <a:gd name="connsiteY44" fmla="*/ 91131 h 441743"/>
                      <a:gd name="connsiteX45" fmla="*/ 394573 w 452528"/>
                      <a:gd name="connsiteY45" fmla="*/ 148593 h 441743"/>
                      <a:gd name="connsiteX46" fmla="*/ 408979 w 452528"/>
                      <a:gd name="connsiteY46" fmla="*/ 220543 h 441743"/>
                      <a:gd name="connsiteX47" fmla="*/ 394573 w 452528"/>
                      <a:gd name="connsiteY47" fmla="*/ 292658 h 441743"/>
                      <a:gd name="connsiteX48" fmla="*/ 355470 w 452528"/>
                      <a:gd name="connsiteY48" fmla="*/ 350284 h 441743"/>
                      <a:gd name="connsiteX49" fmla="*/ 297679 w 452528"/>
                      <a:gd name="connsiteY49" fmla="*/ 388317 h 441743"/>
                      <a:gd name="connsiteX50" fmla="*/ 226717 w 452528"/>
                      <a:gd name="connsiteY50" fmla="*/ 402064 h 441743"/>
                      <a:gd name="connsiteX51" fmla="*/ 226470 w 452528"/>
                      <a:gd name="connsiteY51" fmla="*/ 73926 h 441743"/>
                      <a:gd name="connsiteX52" fmla="*/ 168926 w 452528"/>
                      <a:gd name="connsiteY52" fmla="*/ 85122 h 441743"/>
                      <a:gd name="connsiteX53" fmla="*/ 122085 w 452528"/>
                      <a:gd name="connsiteY53" fmla="*/ 115993 h 441743"/>
                      <a:gd name="connsiteX54" fmla="*/ 90555 w 452528"/>
                      <a:gd name="connsiteY54" fmla="*/ 162423 h 441743"/>
                      <a:gd name="connsiteX55" fmla="*/ 79030 w 452528"/>
                      <a:gd name="connsiteY55" fmla="*/ 220625 h 441743"/>
                      <a:gd name="connsiteX56" fmla="*/ 90555 w 452528"/>
                      <a:gd name="connsiteY56" fmla="*/ 278992 h 441743"/>
                      <a:gd name="connsiteX57" fmla="*/ 122085 w 452528"/>
                      <a:gd name="connsiteY57" fmla="*/ 325587 h 441743"/>
                      <a:gd name="connsiteX58" fmla="*/ 169009 w 452528"/>
                      <a:gd name="connsiteY58" fmla="*/ 356293 h 441743"/>
                      <a:gd name="connsiteX59" fmla="*/ 226882 w 452528"/>
                      <a:gd name="connsiteY59" fmla="*/ 367407 h 441743"/>
                      <a:gd name="connsiteX60" fmla="*/ 284507 w 452528"/>
                      <a:gd name="connsiteY60" fmla="*/ 356293 h 441743"/>
                      <a:gd name="connsiteX61" fmla="*/ 331267 w 452528"/>
                      <a:gd name="connsiteY61" fmla="*/ 325587 h 441743"/>
                      <a:gd name="connsiteX62" fmla="*/ 362796 w 452528"/>
                      <a:gd name="connsiteY62" fmla="*/ 278992 h 441743"/>
                      <a:gd name="connsiteX63" fmla="*/ 374322 w 452528"/>
                      <a:gd name="connsiteY63" fmla="*/ 220625 h 441743"/>
                      <a:gd name="connsiteX64" fmla="*/ 362796 w 452528"/>
                      <a:gd name="connsiteY64" fmla="*/ 162423 h 441743"/>
                      <a:gd name="connsiteX65" fmla="*/ 331102 w 452528"/>
                      <a:gd name="connsiteY65" fmla="*/ 116075 h 441743"/>
                      <a:gd name="connsiteX66" fmla="*/ 284014 w 452528"/>
                      <a:gd name="connsiteY66" fmla="*/ 85122 h 441743"/>
                      <a:gd name="connsiteX67" fmla="*/ 226470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3" y="413260"/>
                          <a:pt x="85863" y="397454"/>
                          <a:pt x="65694" y="377697"/>
                        </a:cubicBezTo>
                        <a:cubicBezTo>
                          <a:pt x="45442" y="357857"/>
                          <a:pt x="29307" y="334313"/>
                          <a:pt x="17700" y="307558"/>
                        </a:cubicBezTo>
                        <a:cubicBezTo>
                          <a:pt x="6010" y="280721"/>
                          <a:pt x="0" y="251496"/>
                          <a:pt x="0" y="220708"/>
                        </a:cubicBezTo>
                        <a:cubicBezTo>
                          <a:pt x="0" y="189918"/>
                          <a:pt x="5845" y="161188"/>
                          <a:pt x="17452" y="134269"/>
                        </a:cubicBezTo>
                        <a:cubicBezTo>
                          <a:pt x="28978" y="107431"/>
                          <a:pt x="45195" y="83805"/>
                          <a:pt x="65529" y="64047"/>
                        </a:cubicBezTo>
                        <a:cubicBezTo>
                          <a:pt x="85863" y="44290"/>
                          <a:pt x="109983"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463"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295"/>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651" y="392515"/>
                        </a:cubicBezTo>
                        <a:cubicBezTo>
                          <a:pt x="173866" y="402147"/>
                          <a:pt x="199221" y="407004"/>
                          <a:pt x="226058" y="407004"/>
                        </a:cubicBezTo>
                        <a:cubicBezTo>
                          <a:pt x="252896" y="407004"/>
                          <a:pt x="278580" y="402147"/>
                          <a:pt x="301796" y="392515"/>
                        </a:cubicBezTo>
                        <a:cubicBezTo>
                          <a:pt x="325092" y="382883"/>
                          <a:pt x="345591" y="369465"/>
                          <a:pt x="362714" y="352836"/>
                        </a:cubicBezTo>
                        <a:cubicBezTo>
                          <a:pt x="379837" y="336206"/>
                          <a:pt x="393421" y="316284"/>
                          <a:pt x="403135" y="293728"/>
                        </a:cubicBezTo>
                        <a:cubicBezTo>
                          <a:pt x="412849" y="271253"/>
                          <a:pt x="417706" y="246639"/>
                          <a:pt x="417706" y="220625"/>
                        </a:cubicBezTo>
                        <a:cubicBezTo>
                          <a:pt x="417706" y="194611"/>
                          <a:pt x="412766" y="170408"/>
                          <a:pt x="403135" y="147934"/>
                        </a:cubicBezTo>
                        <a:cubicBezTo>
                          <a:pt x="393421" y="125378"/>
                          <a:pt x="379837" y="105455"/>
                          <a:pt x="362714" y="88826"/>
                        </a:cubicBezTo>
                        <a:cubicBezTo>
                          <a:pt x="345591" y="72115"/>
                          <a:pt x="325092" y="58779"/>
                          <a:pt x="301796" y="49147"/>
                        </a:cubicBezTo>
                        <a:cubicBezTo>
                          <a:pt x="278580" y="39515"/>
                          <a:pt x="253060" y="34658"/>
                          <a:pt x="226058" y="34658"/>
                        </a:cubicBezTo>
                        <a:close/>
                        <a:moveTo>
                          <a:pt x="226882" y="402064"/>
                        </a:moveTo>
                        <a:cubicBezTo>
                          <a:pt x="201773" y="402064"/>
                          <a:pt x="177899" y="397454"/>
                          <a:pt x="155755" y="388317"/>
                        </a:cubicBezTo>
                        <a:cubicBezTo>
                          <a:pt x="133692" y="379261"/>
                          <a:pt x="114182" y="366418"/>
                          <a:pt x="97717" y="350284"/>
                        </a:cubicBezTo>
                        <a:cubicBezTo>
                          <a:pt x="81253" y="334148"/>
                          <a:pt x="68163" y="314802"/>
                          <a:pt x="58614" y="292658"/>
                        </a:cubicBezTo>
                        <a:cubicBezTo>
                          <a:pt x="49065" y="270513"/>
                          <a:pt x="44207" y="246227"/>
                          <a:pt x="44207" y="220543"/>
                        </a:cubicBezTo>
                        <a:cubicBezTo>
                          <a:pt x="44207" y="194858"/>
                          <a:pt x="49065" y="170655"/>
                          <a:pt x="58614" y="148593"/>
                        </a:cubicBezTo>
                        <a:cubicBezTo>
                          <a:pt x="68081" y="126695"/>
                          <a:pt x="81253" y="107349"/>
                          <a:pt x="97635" y="91214"/>
                        </a:cubicBezTo>
                        <a:cubicBezTo>
                          <a:pt x="114017" y="75078"/>
                          <a:pt x="133445" y="62236"/>
                          <a:pt x="155343" y="53016"/>
                        </a:cubicBezTo>
                        <a:cubicBezTo>
                          <a:pt x="177324" y="43796"/>
                          <a:pt x="201279" y="39103"/>
                          <a:pt x="226388" y="39103"/>
                        </a:cubicBezTo>
                        <a:cubicBezTo>
                          <a:pt x="251496" y="39103"/>
                          <a:pt x="275370" y="43796"/>
                          <a:pt x="297432" y="53016"/>
                        </a:cubicBezTo>
                        <a:cubicBezTo>
                          <a:pt x="319330" y="62236"/>
                          <a:pt x="338758" y="74996"/>
                          <a:pt x="355305" y="91131"/>
                        </a:cubicBezTo>
                        <a:cubicBezTo>
                          <a:pt x="371852" y="107267"/>
                          <a:pt x="385106" y="126612"/>
                          <a:pt x="394573" y="148593"/>
                        </a:cubicBezTo>
                        <a:cubicBezTo>
                          <a:pt x="404123" y="170655"/>
                          <a:pt x="408979" y="194858"/>
                          <a:pt x="408979" y="220543"/>
                        </a:cubicBezTo>
                        <a:cubicBezTo>
                          <a:pt x="408979" y="246227"/>
                          <a:pt x="404123" y="270430"/>
                          <a:pt x="394573" y="292658"/>
                        </a:cubicBezTo>
                        <a:cubicBezTo>
                          <a:pt x="385024" y="314720"/>
                          <a:pt x="371934" y="334148"/>
                          <a:pt x="355470" y="350284"/>
                        </a:cubicBezTo>
                        <a:cubicBezTo>
                          <a:pt x="339087" y="366418"/>
                          <a:pt x="319577" y="379179"/>
                          <a:pt x="297679" y="388317"/>
                        </a:cubicBezTo>
                        <a:cubicBezTo>
                          <a:pt x="275699" y="397454"/>
                          <a:pt x="251826" y="402064"/>
                          <a:pt x="226717" y="402064"/>
                        </a:cubicBezTo>
                        <a:close/>
                        <a:moveTo>
                          <a:pt x="226470" y="73926"/>
                        </a:moveTo>
                        <a:cubicBezTo>
                          <a:pt x="205972" y="73926"/>
                          <a:pt x="186626" y="77713"/>
                          <a:pt x="168926" y="85122"/>
                        </a:cubicBezTo>
                        <a:cubicBezTo>
                          <a:pt x="151063" y="92613"/>
                          <a:pt x="135339" y="102986"/>
                          <a:pt x="122085" y="115993"/>
                        </a:cubicBezTo>
                        <a:cubicBezTo>
                          <a:pt x="108913" y="129000"/>
                          <a:pt x="98293" y="144641"/>
                          <a:pt x="90555" y="162423"/>
                        </a:cubicBezTo>
                        <a:cubicBezTo>
                          <a:pt x="82899" y="180123"/>
                          <a:pt x="79030" y="199715"/>
                          <a:pt x="79030" y="220625"/>
                        </a:cubicBezTo>
                        <a:cubicBezTo>
                          <a:pt x="79030" y="241535"/>
                          <a:pt x="82899" y="261210"/>
                          <a:pt x="90555" y="278992"/>
                        </a:cubicBezTo>
                        <a:cubicBezTo>
                          <a:pt x="98293" y="296938"/>
                          <a:pt x="108831" y="312580"/>
                          <a:pt x="122085" y="325587"/>
                        </a:cubicBezTo>
                        <a:cubicBezTo>
                          <a:pt x="135256" y="338594"/>
                          <a:pt x="151063" y="348884"/>
                          <a:pt x="169009" y="356293"/>
                        </a:cubicBezTo>
                        <a:cubicBezTo>
                          <a:pt x="186873" y="363702"/>
                          <a:pt x="206383" y="367407"/>
                          <a:pt x="226882" y="367407"/>
                        </a:cubicBezTo>
                        <a:cubicBezTo>
                          <a:pt x="247380" y="367407"/>
                          <a:pt x="266808" y="363702"/>
                          <a:pt x="284507" y="356293"/>
                        </a:cubicBezTo>
                        <a:cubicBezTo>
                          <a:pt x="302289" y="348884"/>
                          <a:pt x="318013" y="338594"/>
                          <a:pt x="331267" y="325587"/>
                        </a:cubicBezTo>
                        <a:cubicBezTo>
                          <a:pt x="344439" y="312662"/>
                          <a:pt x="355058" y="296938"/>
                          <a:pt x="362796" y="278992"/>
                        </a:cubicBezTo>
                        <a:cubicBezTo>
                          <a:pt x="370452" y="261128"/>
                          <a:pt x="374322" y="241535"/>
                          <a:pt x="374322" y="220625"/>
                        </a:cubicBezTo>
                        <a:cubicBezTo>
                          <a:pt x="374322" y="199715"/>
                          <a:pt x="370452" y="180123"/>
                          <a:pt x="362796" y="162423"/>
                        </a:cubicBezTo>
                        <a:cubicBezTo>
                          <a:pt x="355058" y="144641"/>
                          <a:pt x="344439" y="129082"/>
                          <a:pt x="331102" y="116075"/>
                        </a:cubicBezTo>
                        <a:cubicBezTo>
                          <a:pt x="317684" y="103068"/>
                          <a:pt x="301878" y="92613"/>
                          <a:pt x="284014" y="85122"/>
                        </a:cubicBezTo>
                        <a:cubicBezTo>
                          <a:pt x="266314" y="77630"/>
                          <a:pt x="246886" y="73926"/>
                          <a:pt x="226470" y="73926"/>
                        </a:cubicBezTo>
                        <a:close/>
                      </a:path>
                    </a:pathLst>
                  </a:custGeom>
                  <a:solidFill>
                    <a:srgbClr val="1D1D1B"/>
                  </a:solidFill>
                  <a:ln w="8232" cap="flat">
                    <a:noFill/>
                    <a:prstDash val="solid"/>
                    <a:miter/>
                  </a:ln>
                </p:spPr>
                <p:txBody>
                  <a:bodyPr rtlCol="0" anchor="ctr"/>
                  <a:lstStyle/>
                  <a:p>
                    <a:endParaRPr lang="en-US"/>
                  </a:p>
                </p:txBody>
              </p:sp>
            </p:grpSp>
            <p:grpSp>
              <p:nvGrpSpPr>
                <p:cNvPr id="34" name="Gráfico 23">
                  <a:extLst>
                    <a:ext uri="{FF2B5EF4-FFF2-40B4-BE49-F238E27FC236}">
                      <a16:creationId xmlns:a16="http://schemas.microsoft.com/office/drawing/2014/main" id="{5007609B-F061-FF05-33D2-B96FD66EA3F8}"/>
                    </a:ext>
                  </a:extLst>
                </p:cNvPr>
                <p:cNvGrpSpPr/>
                <p:nvPr/>
              </p:nvGrpSpPr>
              <p:grpSpPr>
                <a:xfrm>
                  <a:off x="5709659" y="5025814"/>
                  <a:ext cx="561941" cy="574201"/>
                  <a:chOff x="5709659" y="5025814"/>
                  <a:chExt cx="561941" cy="574201"/>
                </a:xfrm>
                <a:solidFill>
                  <a:srgbClr val="1D1D1B"/>
                </a:solidFill>
              </p:grpSpPr>
              <p:sp>
                <p:nvSpPr>
                  <p:cNvPr id="129" name="Forma Livre: Forma 128">
                    <a:extLst>
                      <a:ext uri="{FF2B5EF4-FFF2-40B4-BE49-F238E27FC236}">
                        <a16:creationId xmlns:a16="http://schemas.microsoft.com/office/drawing/2014/main" id="{1BC9F2B1-02EA-1162-AB3D-5B99561C4E2E}"/>
                      </a:ext>
                    </a:extLst>
                  </p:cNvPr>
                  <p:cNvSpPr/>
                  <p:nvPr/>
                </p:nvSpPr>
                <p:spPr>
                  <a:xfrm>
                    <a:off x="5727194" y="5042855"/>
                    <a:ext cx="526948" cy="539707"/>
                  </a:xfrm>
                  <a:custGeom>
                    <a:avLst/>
                    <a:gdLst>
                      <a:gd name="connsiteX0" fmla="*/ 526454 w 526948"/>
                      <a:gd name="connsiteY0" fmla="*/ 163905 h 539707"/>
                      <a:gd name="connsiteX1" fmla="*/ 479530 w 526948"/>
                      <a:gd name="connsiteY1" fmla="*/ 163905 h 539707"/>
                      <a:gd name="connsiteX2" fmla="*/ 444213 w 526948"/>
                      <a:gd name="connsiteY2" fmla="*/ 112782 h 539707"/>
                      <a:gd name="connsiteX3" fmla="*/ 396549 w 526948"/>
                      <a:gd name="connsiteY3" fmla="*/ 73844 h 539707"/>
                      <a:gd name="connsiteX4" fmla="*/ 339334 w 526948"/>
                      <a:gd name="connsiteY4" fmla="*/ 49064 h 539707"/>
                      <a:gd name="connsiteX5" fmla="*/ 275452 w 526948"/>
                      <a:gd name="connsiteY5" fmla="*/ 40256 h 539707"/>
                      <a:gd name="connsiteX6" fmla="*/ 185555 w 526948"/>
                      <a:gd name="connsiteY6" fmla="*/ 57955 h 539707"/>
                      <a:gd name="connsiteX7" fmla="*/ 112124 w 526948"/>
                      <a:gd name="connsiteY7" fmla="*/ 106773 h 539707"/>
                      <a:gd name="connsiteX8" fmla="*/ 62730 w 526948"/>
                      <a:gd name="connsiteY8" fmla="*/ 179875 h 539707"/>
                      <a:gd name="connsiteX9" fmla="*/ 44619 w 526948"/>
                      <a:gd name="connsiteY9" fmla="*/ 270348 h 539707"/>
                      <a:gd name="connsiteX10" fmla="*/ 62730 w 526948"/>
                      <a:gd name="connsiteY10" fmla="*/ 360409 h 539707"/>
                      <a:gd name="connsiteX11" fmla="*/ 112124 w 526948"/>
                      <a:gd name="connsiteY11" fmla="*/ 433265 h 539707"/>
                      <a:gd name="connsiteX12" fmla="*/ 185555 w 526948"/>
                      <a:gd name="connsiteY12" fmla="*/ 481918 h 539707"/>
                      <a:gd name="connsiteX13" fmla="*/ 275452 w 526948"/>
                      <a:gd name="connsiteY13" fmla="*/ 499617 h 539707"/>
                      <a:gd name="connsiteX14" fmla="*/ 339005 w 526948"/>
                      <a:gd name="connsiteY14" fmla="*/ 491055 h 539707"/>
                      <a:gd name="connsiteX15" fmla="*/ 396219 w 526948"/>
                      <a:gd name="connsiteY15" fmla="*/ 466441 h 539707"/>
                      <a:gd name="connsiteX16" fmla="*/ 444131 w 526948"/>
                      <a:gd name="connsiteY16" fmla="*/ 427502 h 539707"/>
                      <a:gd name="connsiteX17" fmla="*/ 479612 w 526948"/>
                      <a:gd name="connsiteY17" fmla="*/ 376380 h 539707"/>
                      <a:gd name="connsiteX18" fmla="*/ 526948 w 526948"/>
                      <a:gd name="connsiteY18" fmla="*/ 376380 h 539707"/>
                      <a:gd name="connsiteX19" fmla="*/ 485539 w 526948"/>
                      <a:gd name="connsiteY19" fmla="*/ 444461 h 539707"/>
                      <a:gd name="connsiteX20" fmla="*/ 426185 w 526948"/>
                      <a:gd name="connsiteY20" fmla="*/ 495994 h 539707"/>
                      <a:gd name="connsiteX21" fmla="*/ 354482 w 526948"/>
                      <a:gd name="connsiteY21" fmla="*/ 528430 h 539707"/>
                      <a:gd name="connsiteX22" fmla="*/ 275534 w 526948"/>
                      <a:gd name="connsiteY22" fmla="*/ 539708 h 539707"/>
                      <a:gd name="connsiteX23" fmla="*/ 168103 w 526948"/>
                      <a:gd name="connsiteY23" fmla="*/ 518716 h 539707"/>
                      <a:gd name="connsiteX24" fmla="*/ 80511 w 526948"/>
                      <a:gd name="connsiteY24" fmla="*/ 461254 h 539707"/>
                      <a:gd name="connsiteX25" fmla="*/ 21569 w 526948"/>
                      <a:gd name="connsiteY25" fmla="*/ 375556 h 539707"/>
                      <a:gd name="connsiteX26" fmla="*/ 0 w 526948"/>
                      <a:gd name="connsiteY26" fmla="*/ 270266 h 539707"/>
                      <a:gd name="connsiteX27" fmla="*/ 21569 w 526948"/>
                      <a:gd name="connsiteY27" fmla="*/ 164152 h 539707"/>
                      <a:gd name="connsiteX28" fmla="*/ 80511 w 526948"/>
                      <a:gd name="connsiteY28" fmla="*/ 78454 h 539707"/>
                      <a:gd name="connsiteX29" fmla="*/ 168103 w 526948"/>
                      <a:gd name="connsiteY29" fmla="*/ 20992 h 539707"/>
                      <a:gd name="connsiteX30" fmla="*/ 275534 w 526948"/>
                      <a:gd name="connsiteY30" fmla="*/ 0 h 539707"/>
                      <a:gd name="connsiteX31" fmla="*/ 354482 w 526948"/>
                      <a:gd name="connsiteY31" fmla="*/ 11278 h 539707"/>
                      <a:gd name="connsiteX32" fmla="*/ 426185 w 526948"/>
                      <a:gd name="connsiteY32" fmla="*/ 43549 h 539707"/>
                      <a:gd name="connsiteX33" fmla="*/ 485293 w 526948"/>
                      <a:gd name="connsiteY33" fmla="*/ 94836 h 539707"/>
                      <a:gd name="connsiteX34" fmla="*/ 526536 w 526948"/>
                      <a:gd name="connsiteY34" fmla="*/ 163740 h 5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6948" h="539707">
                        <a:moveTo>
                          <a:pt x="526454" y="163905"/>
                        </a:moveTo>
                        <a:lnTo>
                          <a:pt x="479530" y="163905"/>
                        </a:lnTo>
                        <a:cubicBezTo>
                          <a:pt x="470145" y="145053"/>
                          <a:pt x="458373" y="128012"/>
                          <a:pt x="444213" y="112782"/>
                        </a:cubicBezTo>
                        <a:cubicBezTo>
                          <a:pt x="430136" y="97553"/>
                          <a:pt x="414166" y="84545"/>
                          <a:pt x="396549" y="73844"/>
                        </a:cubicBezTo>
                        <a:cubicBezTo>
                          <a:pt x="378849" y="63141"/>
                          <a:pt x="359751" y="54909"/>
                          <a:pt x="339334" y="49064"/>
                        </a:cubicBezTo>
                        <a:cubicBezTo>
                          <a:pt x="318836" y="43219"/>
                          <a:pt x="297515" y="40256"/>
                          <a:pt x="275452" y="40256"/>
                        </a:cubicBezTo>
                        <a:cubicBezTo>
                          <a:pt x="243675" y="40256"/>
                          <a:pt x="213710" y="46183"/>
                          <a:pt x="185555" y="57955"/>
                        </a:cubicBezTo>
                        <a:cubicBezTo>
                          <a:pt x="157483" y="69810"/>
                          <a:pt x="132951" y="86110"/>
                          <a:pt x="112124" y="106773"/>
                        </a:cubicBezTo>
                        <a:cubicBezTo>
                          <a:pt x="91296" y="127518"/>
                          <a:pt x="74749" y="151885"/>
                          <a:pt x="62730" y="179875"/>
                        </a:cubicBezTo>
                        <a:cubicBezTo>
                          <a:pt x="50628" y="207865"/>
                          <a:pt x="44619" y="237995"/>
                          <a:pt x="44619" y="270348"/>
                        </a:cubicBezTo>
                        <a:cubicBezTo>
                          <a:pt x="44619" y="302701"/>
                          <a:pt x="50628" y="332419"/>
                          <a:pt x="62730" y="360409"/>
                        </a:cubicBezTo>
                        <a:cubicBezTo>
                          <a:pt x="74831" y="388398"/>
                          <a:pt x="91296" y="412684"/>
                          <a:pt x="112124" y="433265"/>
                        </a:cubicBezTo>
                        <a:cubicBezTo>
                          <a:pt x="132951" y="453845"/>
                          <a:pt x="157483" y="470063"/>
                          <a:pt x="185555" y="481918"/>
                        </a:cubicBezTo>
                        <a:cubicBezTo>
                          <a:pt x="213628" y="493772"/>
                          <a:pt x="243593" y="499617"/>
                          <a:pt x="275452" y="499617"/>
                        </a:cubicBezTo>
                        <a:cubicBezTo>
                          <a:pt x="297350" y="499617"/>
                          <a:pt x="318507" y="496736"/>
                          <a:pt x="339005" y="491055"/>
                        </a:cubicBezTo>
                        <a:cubicBezTo>
                          <a:pt x="359503" y="485293"/>
                          <a:pt x="378602" y="477143"/>
                          <a:pt x="396219" y="466441"/>
                        </a:cubicBezTo>
                        <a:cubicBezTo>
                          <a:pt x="413919" y="455739"/>
                          <a:pt x="429889" y="442814"/>
                          <a:pt x="444131" y="427502"/>
                        </a:cubicBezTo>
                        <a:cubicBezTo>
                          <a:pt x="458373" y="412272"/>
                          <a:pt x="470228" y="395231"/>
                          <a:pt x="479612" y="376380"/>
                        </a:cubicBezTo>
                        <a:lnTo>
                          <a:pt x="526948" y="376380"/>
                        </a:lnTo>
                        <a:cubicBezTo>
                          <a:pt x="516740" y="401570"/>
                          <a:pt x="502992" y="424292"/>
                          <a:pt x="485539" y="444461"/>
                        </a:cubicBezTo>
                        <a:cubicBezTo>
                          <a:pt x="468087" y="464712"/>
                          <a:pt x="448329" y="481835"/>
                          <a:pt x="426185" y="495994"/>
                        </a:cubicBezTo>
                        <a:cubicBezTo>
                          <a:pt x="404040" y="510154"/>
                          <a:pt x="380166" y="520938"/>
                          <a:pt x="354482" y="528430"/>
                        </a:cubicBezTo>
                        <a:cubicBezTo>
                          <a:pt x="328797" y="535921"/>
                          <a:pt x="302454" y="539708"/>
                          <a:pt x="275534" y="539708"/>
                        </a:cubicBezTo>
                        <a:cubicBezTo>
                          <a:pt x="237337" y="539708"/>
                          <a:pt x="201526" y="532711"/>
                          <a:pt x="168103" y="518716"/>
                        </a:cubicBezTo>
                        <a:cubicBezTo>
                          <a:pt x="134680" y="504721"/>
                          <a:pt x="105455" y="485622"/>
                          <a:pt x="80511" y="461254"/>
                        </a:cubicBezTo>
                        <a:cubicBezTo>
                          <a:pt x="55568" y="436969"/>
                          <a:pt x="35893" y="408403"/>
                          <a:pt x="21569" y="375556"/>
                        </a:cubicBezTo>
                        <a:cubicBezTo>
                          <a:pt x="7162" y="342709"/>
                          <a:pt x="0" y="307640"/>
                          <a:pt x="0" y="270266"/>
                        </a:cubicBezTo>
                        <a:cubicBezTo>
                          <a:pt x="0" y="232891"/>
                          <a:pt x="7162" y="196998"/>
                          <a:pt x="21569" y="164152"/>
                        </a:cubicBezTo>
                        <a:cubicBezTo>
                          <a:pt x="35975" y="131305"/>
                          <a:pt x="55568" y="102821"/>
                          <a:pt x="80511" y="78454"/>
                        </a:cubicBezTo>
                        <a:cubicBezTo>
                          <a:pt x="105455" y="54168"/>
                          <a:pt x="134598" y="34987"/>
                          <a:pt x="168103" y="20992"/>
                        </a:cubicBezTo>
                        <a:cubicBezTo>
                          <a:pt x="201526" y="6997"/>
                          <a:pt x="237337" y="0"/>
                          <a:pt x="275534" y="0"/>
                        </a:cubicBezTo>
                        <a:cubicBezTo>
                          <a:pt x="302536" y="0"/>
                          <a:pt x="328797" y="3787"/>
                          <a:pt x="354482" y="11278"/>
                        </a:cubicBezTo>
                        <a:cubicBezTo>
                          <a:pt x="380166" y="18770"/>
                          <a:pt x="404122" y="29554"/>
                          <a:pt x="426185" y="43549"/>
                        </a:cubicBezTo>
                        <a:cubicBezTo>
                          <a:pt x="448329" y="57544"/>
                          <a:pt x="468005" y="74667"/>
                          <a:pt x="485293" y="94836"/>
                        </a:cubicBezTo>
                        <a:cubicBezTo>
                          <a:pt x="502580" y="115087"/>
                          <a:pt x="516328" y="137973"/>
                          <a:pt x="526536" y="163740"/>
                        </a:cubicBezTo>
                        <a:close/>
                      </a:path>
                    </a:pathLst>
                  </a:custGeom>
                  <a:solidFill>
                    <a:srgbClr val="1D1D1B"/>
                  </a:solidFill>
                  <a:ln w="8232" cap="flat">
                    <a:noFill/>
                    <a:prstDash val="solid"/>
                    <a:miter/>
                  </a:ln>
                </p:spPr>
                <p:txBody>
                  <a:bodyPr rtlCol="0" anchor="ctr"/>
                  <a:lstStyle/>
                  <a:p>
                    <a:endParaRPr lang="en-US"/>
                  </a:p>
                </p:txBody>
              </p:sp>
              <p:sp>
                <p:nvSpPr>
                  <p:cNvPr id="130" name="Forma Livre: Forma 129">
                    <a:extLst>
                      <a:ext uri="{FF2B5EF4-FFF2-40B4-BE49-F238E27FC236}">
                        <a16:creationId xmlns:a16="http://schemas.microsoft.com/office/drawing/2014/main" id="{2531B65B-F435-09D9-4E5E-5BEA472A657D}"/>
                      </a:ext>
                    </a:extLst>
                  </p:cNvPr>
                  <p:cNvSpPr/>
                  <p:nvPr/>
                </p:nvSpPr>
                <p:spPr>
                  <a:xfrm>
                    <a:off x="5709659" y="5025814"/>
                    <a:ext cx="561941" cy="574201"/>
                  </a:xfrm>
                  <a:custGeom>
                    <a:avLst/>
                    <a:gdLst>
                      <a:gd name="connsiteX0" fmla="*/ 292905 w 561941"/>
                      <a:gd name="connsiteY0" fmla="*/ 574201 h 574201"/>
                      <a:gd name="connsiteX1" fmla="*/ 178805 w 561941"/>
                      <a:gd name="connsiteY1" fmla="*/ 551892 h 574201"/>
                      <a:gd name="connsiteX2" fmla="*/ 85780 w 561941"/>
                      <a:gd name="connsiteY2" fmla="*/ 490890 h 574201"/>
                      <a:gd name="connsiteX3" fmla="*/ 23050 w 561941"/>
                      <a:gd name="connsiteY3" fmla="*/ 399760 h 574201"/>
                      <a:gd name="connsiteX4" fmla="*/ 0 w 561941"/>
                      <a:gd name="connsiteY4" fmla="*/ 287471 h 574201"/>
                      <a:gd name="connsiteX5" fmla="*/ 23050 w 561941"/>
                      <a:gd name="connsiteY5" fmla="*/ 174442 h 574201"/>
                      <a:gd name="connsiteX6" fmla="*/ 85780 w 561941"/>
                      <a:gd name="connsiteY6" fmla="*/ 83311 h 574201"/>
                      <a:gd name="connsiteX7" fmla="*/ 178805 w 561941"/>
                      <a:gd name="connsiteY7" fmla="*/ 22309 h 574201"/>
                      <a:gd name="connsiteX8" fmla="*/ 292905 w 561941"/>
                      <a:gd name="connsiteY8" fmla="*/ 0 h 574201"/>
                      <a:gd name="connsiteX9" fmla="*/ 376791 w 561941"/>
                      <a:gd name="connsiteY9" fmla="*/ 11937 h 574201"/>
                      <a:gd name="connsiteX10" fmla="*/ 452940 w 561941"/>
                      <a:gd name="connsiteY10" fmla="*/ 46183 h 574201"/>
                      <a:gd name="connsiteX11" fmla="*/ 515999 w 561941"/>
                      <a:gd name="connsiteY11" fmla="*/ 100928 h 574201"/>
                      <a:gd name="connsiteX12" fmla="*/ 560124 w 561941"/>
                      <a:gd name="connsiteY12" fmla="*/ 174689 h 574201"/>
                      <a:gd name="connsiteX13" fmla="*/ 558313 w 561941"/>
                      <a:gd name="connsiteY13" fmla="*/ 190824 h 574201"/>
                      <a:gd name="connsiteX14" fmla="*/ 543989 w 561941"/>
                      <a:gd name="connsiteY14" fmla="*/ 198398 h 574201"/>
                      <a:gd name="connsiteX15" fmla="*/ 497065 w 561941"/>
                      <a:gd name="connsiteY15" fmla="*/ 198398 h 574201"/>
                      <a:gd name="connsiteX16" fmla="*/ 481506 w 561941"/>
                      <a:gd name="connsiteY16" fmla="*/ 188766 h 574201"/>
                      <a:gd name="connsiteX17" fmla="*/ 448988 w 561941"/>
                      <a:gd name="connsiteY17" fmla="*/ 141677 h 574201"/>
                      <a:gd name="connsiteX18" fmla="*/ 405028 w 561941"/>
                      <a:gd name="connsiteY18" fmla="*/ 105785 h 574201"/>
                      <a:gd name="connsiteX19" fmla="*/ 352012 w 561941"/>
                      <a:gd name="connsiteY19" fmla="*/ 82817 h 574201"/>
                      <a:gd name="connsiteX20" fmla="*/ 292905 w 561941"/>
                      <a:gd name="connsiteY20" fmla="*/ 74749 h 574201"/>
                      <a:gd name="connsiteX21" fmla="*/ 209758 w 561941"/>
                      <a:gd name="connsiteY21" fmla="*/ 91131 h 574201"/>
                      <a:gd name="connsiteX22" fmla="*/ 141842 w 561941"/>
                      <a:gd name="connsiteY22" fmla="*/ 136244 h 574201"/>
                      <a:gd name="connsiteX23" fmla="*/ 96153 w 561941"/>
                      <a:gd name="connsiteY23" fmla="*/ 203913 h 574201"/>
                      <a:gd name="connsiteX24" fmla="*/ 79441 w 561941"/>
                      <a:gd name="connsiteY24" fmla="*/ 287471 h 574201"/>
                      <a:gd name="connsiteX25" fmla="*/ 96153 w 561941"/>
                      <a:gd name="connsiteY25" fmla="*/ 370617 h 574201"/>
                      <a:gd name="connsiteX26" fmla="*/ 141842 w 561941"/>
                      <a:gd name="connsiteY26" fmla="*/ 438039 h 574201"/>
                      <a:gd name="connsiteX27" fmla="*/ 209841 w 561941"/>
                      <a:gd name="connsiteY27" fmla="*/ 483070 h 574201"/>
                      <a:gd name="connsiteX28" fmla="*/ 292986 w 561941"/>
                      <a:gd name="connsiteY28" fmla="*/ 499452 h 574201"/>
                      <a:gd name="connsiteX29" fmla="*/ 351847 w 561941"/>
                      <a:gd name="connsiteY29" fmla="*/ 491467 h 574201"/>
                      <a:gd name="connsiteX30" fmla="*/ 404781 w 561941"/>
                      <a:gd name="connsiteY30" fmla="*/ 468746 h 574201"/>
                      <a:gd name="connsiteX31" fmla="*/ 448988 w 561941"/>
                      <a:gd name="connsiteY31" fmla="*/ 432853 h 574201"/>
                      <a:gd name="connsiteX32" fmla="*/ 481671 w 561941"/>
                      <a:gd name="connsiteY32" fmla="*/ 385765 h 574201"/>
                      <a:gd name="connsiteX33" fmla="*/ 497229 w 561941"/>
                      <a:gd name="connsiteY33" fmla="*/ 376132 h 574201"/>
                      <a:gd name="connsiteX34" fmla="*/ 544565 w 561941"/>
                      <a:gd name="connsiteY34" fmla="*/ 376132 h 574201"/>
                      <a:gd name="connsiteX35" fmla="*/ 558971 w 561941"/>
                      <a:gd name="connsiteY35" fmla="*/ 383789 h 574201"/>
                      <a:gd name="connsiteX36" fmla="*/ 560700 w 561941"/>
                      <a:gd name="connsiteY36" fmla="*/ 400006 h 574201"/>
                      <a:gd name="connsiteX37" fmla="*/ 516328 w 561941"/>
                      <a:gd name="connsiteY37" fmla="*/ 472944 h 574201"/>
                      <a:gd name="connsiteX38" fmla="*/ 453187 w 561941"/>
                      <a:gd name="connsiteY38" fmla="*/ 527771 h 574201"/>
                      <a:gd name="connsiteX39" fmla="*/ 376956 w 561941"/>
                      <a:gd name="connsiteY39" fmla="*/ 562265 h 574201"/>
                      <a:gd name="connsiteX40" fmla="*/ 293069 w 561941"/>
                      <a:gd name="connsiteY40" fmla="*/ 574201 h 574201"/>
                      <a:gd name="connsiteX41" fmla="*/ 292905 w 561941"/>
                      <a:gd name="connsiteY41" fmla="*/ 34658 h 574201"/>
                      <a:gd name="connsiteX42" fmla="*/ 192223 w 561941"/>
                      <a:gd name="connsiteY42" fmla="*/ 54333 h 574201"/>
                      <a:gd name="connsiteX43" fmla="*/ 110065 w 561941"/>
                      <a:gd name="connsiteY43" fmla="*/ 108172 h 574201"/>
                      <a:gd name="connsiteX44" fmla="*/ 54909 w 561941"/>
                      <a:gd name="connsiteY44" fmla="*/ 188355 h 574201"/>
                      <a:gd name="connsiteX45" fmla="*/ 34822 w 561941"/>
                      <a:gd name="connsiteY45" fmla="*/ 287471 h 574201"/>
                      <a:gd name="connsiteX46" fmla="*/ 54909 w 561941"/>
                      <a:gd name="connsiteY46" fmla="*/ 385847 h 574201"/>
                      <a:gd name="connsiteX47" fmla="*/ 110065 w 561941"/>
                      <a:gd name="connsiteY47" fmla="*/ 466029 h 574201"/>
                      <a:gd name="connsiteX48" fmla="*/ 192223 w 561941"/>
                      <a:gd name="connsiteY48" fmla="*/ 519868 h 574201"/>
                      <a:gd name="connsiteX49" fmla="*/ 292905 w 561941"/>
                      <a:gd name="connsiteY49" fmla="*/ 539543 h 574201"/>
                      <a:gd name="connsiteX50" fmla="*/ 366995 w 561941"/>
                      <a:gd name="connsiteY50" fmla="*/ 529006 h 574201"/>
                      <a:gd name="connsiteX51" fmla="*/ 434253 w 561941"/>
                      <a:gd name="connsiteY51" fmla="*/ 498629 h 574201"/>
                      <a:gd name="connsiteX52" fmla="*/ 489738 w 561941"/>
                      <a:gd name="connsiteY52" fmla="*/ 450388 h 574201"/>
                      <a:gd name="connsiteX53" fmla="*/ 516987 w 561941"/>
                      <a:gd name="connsiteY53" fmla="*/ 410955 h 574201"/>
                      <a:gd name="connsiteX54" fmla="*/ 507519 w 561941"/>
                      <a:gd name="connsiteY54" fmla="*/ 410955 h 574201"/>
                      <a:gd name="connsiteX55" fmla="*/ 474261 w 561941"/>
                      <a:gd name="connsiteY55" fmla="*/ 456562 h 574201"/>
                      <a:gd name="connsiteX56" fmla="*/ 422645 w 561941"/>
                      <a:gd name="connsiteY56" fmla="*/ 498464 h 574201"/>
                      <a:gd name="connsiteX57" fmla="*/ 361150 w 561941"/>
                      <a:gd name="connsiteY57" fmla="*/ 524972 h 574201"/>
                      <a:gd name="connsiteX58" fmla="*/ 292905 w 561941"/>
                      <a:gd name="connsiteY58" fmla="*/ 534192 h 574201"/>
                      <a:gd name="connsiteX59" fmla="*/ 196340 w 561941"/>
                      <a:gd name="connsiteY59" fmla="*/ 515093 h 574201"/>
                      <a:gd name="connsiteX60" fmla="*/ 117392 w 561941"/>
                      <a:gd name="connsiteY60" fmla="*/ 462819 h 574201"/>
                      <a:gd name="connsiteX61" fmla="*/ 64212 w 561941"/>
                      <a:gd name="connsiteY61" fmla="*/ 384447 h 574201"/>
                      <a:gd name="connsiteX62" fmla="*/ 44701 w 561941"/>
                      <a:gd name="connsiteY62" fmla="*/ 287471 h 574201"/>
                      <a:gd name="connsiteX63" fmla="*/ 64212 w 561941"/>
                      <a:gd name="connsiteY63" fmla="*/ 190166 h 574201"/>
                      <a:gd name="connsiteX64" fmla="*/ 117310 w 561941"/>
                      <a:gd name="connsiteY64" fmla="*/ 111630 h 574201"/>
                      <a:gd name="connsiteX65" fmla="*/ 196257 w 561941"/>
                      <a:gd name="connsiteY65" fmla="*/ 59108 h 574201"/>
                      <a:gd name="connsiteX66" fmla="*/ 292822 w 561941"/>
                      <a:gd name="connsiteY66" fmla="*/ 40009 h 574201"/>
                      <a:gd name="connsiteX67" fmla="*/ 361479 w 561941"/>
                      <a:gd name="connsiteY67" fmla="*/ 49476 h 574201"/>
                      <a:gd name="connsiteX68" fmla="*/ 422892 w 561941"/>
                      <a:gd name="connsiteY68" fmla="*/ 76149 h 574201"/>
                      <a:gd name="connsiteX69" fmla="*/ 474344 w 561941"/>
                      <a:gd name="connsiteY69" fmla="*/ 118133 h 574201"/>
                      <a:gd name="connsiteX70" fmla="*/ 507355 w 561941"/>
                      <a:gd name="connsiteY70" fmla="*/ 163658 h 574201"/>
                      <a:gd name="connsiteX71" fmla="*/ 516740 w 561941"/>
                      <a:gd name="connsiteY71" fmla="*/ 163658 h 574201"/>
                      <a:gd name="connsiteX72" fmla="*/ 489409 w 561941"/>
                      <a:gd name="connsiteY72" fmla="*/ 123484 h 574201"/>
                      <a:gd name="connsiteX73" fmla="*/ 434170 w 561941"/>
                      <a:gd name="connsiteY73" fmla="*/ 75572 h 574201"/>
                      <a:gd name="connsiteX74" fmla="*/ 366830 w 561941"/>
                      <a:gd name="connsiteY74" fmla="*/ 45278 h 574201"/>
                      <a:gd name="connsiteX75" fmla="*/ 292740 w 561941"/>
                      <a:gd name="connsiteY75" fmla="*/ 34740 h 57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1941" h="574201">
                        <a:moveTo>
                          <a:pt x="292905" y="574201"/>
                        </a:moveTo>
                        <a:cubicBezTo>
                          <a:pt x="252649" y="574201"/>
                          <a:pt x="214204" y="566710"/>
                          <a:pt x="178805" y="551892"/>
                        </a:cubicBezTo>
                        <a:cubicBezTo>
                          <a:pt x="143489" y="537156"/>
                          <a:pt x="112206" y="516575"/>
                          <a:pt x="85780" y="490890"/>
                        </a:cubicBezTo>
                        <a:cubicBezTo>
                          <a:pt x="59355" y="465123"/>
                          <a:pt x="38280" y="434500"/>
                          <a:pt x="23050" y="399760"/>
                        </a:cubicBezTo>
                        <a:cubicBezTo>
                          <a:pt x="7738" y="364854"/>
                          <a:pt x="0" y="327151"/>
                          <a:pt x="0" y="287471"/>
                        </a:cubicBezTo>
                        <a:cubicBezTo>
                          <a:pt x="0" y="247792"/>
                          <a:pt x="7738" y="209265"/>
                          <a:pt x="23050" y="174442"/>
                        </a:cubicBezTo>
                        <a:cubicBezTo>
                          <a:pt x="38280" y="139702"/>
                          <a:pt x="59355" y="109078"/>
                          <a:pt x="85780" y="83311"/>
                        </a:cubicBezTo>
                        <a:cubicBezTo>
                          <a:pt x="112206" y="57626"/>
                          <a:pt x="143489" y="37045"/>
                          <a:pt x="178805" y="22309"/>
                        </a:cubicBezTo>
                        <a:cubicBezTo>
                          <a:pt x="214204" y="7491"/>
                          <a:pt x="252649" y="0"/>
                          <a:pt x="292905" y="0"/>
                        </a:cubicBezTo>
                        <a:cubicBezTo>
                          <a:pt x="321388" y="0"/>
                          <a:pt x="349543" y="4034"/>
                          <a:pt x="376791" y="11937"/>
                        </a:cubicBezTo>
                        <a:cubicBezTo>
                          <a:pt x="403958" y="19840"/>
                          <a:pt x="429560" y="31365"/>
                          <a:pt x="452940" y="46183"/>
                        </a:cubicBezTo>
                        <a:cubicBezTo>
                          <a:pt x="476402" y="61001"/>
                          <a:pt x="497641" y="79441"/>
                          <a:pt x="515999" y="100928"/>
                        </a:cubicBezTo>
                        <a:cubicBezTo>
                          <a:pt x="534439" y="122496"/>
                          <a:pt x="549340" y="147358"/>
                          <a:pt x="560124" y="174689"/>
                        </a:cubicBezTo>
                        <a:cubicBezTo>
                          <a:pt x="562264" y="180040"/>
                          <a:pt x="561606" y="186050"/>
                          <a:pt x="558313" y="190824"/>
                        </a:cubicBezTo>
                        <a:cubicBezTo>
                          <a:pt x="555020" y="195599"/>
                          <a:pt x="549669" y="198398"/>
                          <a:pt x="543989" y="198398"/>
                        </a:cubicBezTo>
                        <a:lnTo>
                          <a:pt x="497065" y="198398"/>
                        </a:lnTo>
                        <a:cubicBezTo>
                          <a:pt x="490479" y="198398"/>
                          <a:pt x="484469" y="194693"/>
                          <a:pt x="481506" y="188766"/>
                        </a:cubicBezTo>
                        <a:cubicBezTo>
                          <a:pt x="472862" y="171478"/>
                          <a:pt x="461913" y="155672"/>
                          <a:pt x="448988" y="141677"/>
                        </a:cubicBezTo>
                        <a:cubicBezTo>
                          <a:pt x="436063" y="127683"/>
                          <a:pt x="421245" y="115663"/>
                          <a:pt x="405028" y="105785"/>
                        </a:cubicBezTo>
                        <a:cubicBezTo>
                          <a:pt x="388728" y="95906"/>
                          <a:pt x="370864" y="88250"/>
                          <a:pt x="352012" y="82817"/>
                        </a:cubicBezTo>
                        <a:cubicBezTo>
                          <a:pt x="333160" y="77466"/>
                          <a:pt x="313320" y="74749"/>
                          <a:pt x="292905" y="74749"/>
                        </a:cubicBezTo>
                        <a:cubicBezTo>
                          <a:pt x="263598" y="74749"/>
                          <a:pt x="235608" y="80265"/>
                          <a:pt x="209758" y="91131"/>
                        </a:cubicBezTo>
                        <a:cubicBezTo>
                          <a:pt x="183827" y="102080"/>
                          <a:pt x="160941" y="117228"/>
                          <a:pt x="141842" y="136244"/>
                        </a:cubicBezTo>
                        <a:cubicBezTo>
                          <a:pt x="122661" y="155343"/>
                          <a:pt x="107266" y="178064"/>
                          <a:pt x="96153" y="203913"/>
                        </a:cubicBezTo>
                        <a:cubicBezTo>
                          <a:pt x="85040" y="229598"/>
                          <a:pt x="79441" y="257670"/>
                          <a:pt x="79441" y="287471"/>
                        </a:cubicBezTo>
                        <a:cubicBezTo>
                          <a:pt x="79441" y="317272"/>
                          <a:pt x="85040" y="344932"/>
                          <a:pt x="96153" y="370617"/>
                        </a:cubicBezTo>
                        <a:cubicBezTo>
                          <a:pt x="107266" y="396384"/>
                          <a:pt x="122661" y="419105"/>
                          <a:pt x="141842" y="438039"/>
                        </a:cubicBezTo>
                        <a:cubicBezTo>
                          <a:pt x="161023" y="456973"/>
                          <a:pt x="183909" y="472121"/>
                          <a:pt x="209841" y="483070"/>
                        </a:cubicBezTo>
                        <a:cubicBezTo>
                          <a:pt x="235690" y="493936"/>
                          <a:pt x="263680" y="499452"/>
                          <a:pt x="292986" y="499452"/>
                        </a:cubicBezTo>
                        <a:cubicBezTo>
                          <a:pt x="313156" y="499452"/>
                          <a:pt x="332996" y="496818"/>
                          <a:pt x="351847" y="491467"/>
                        </a:cubicBezTo>
                        <a:cubicBezTo>
                          <a:pt x="370699" y="486198"/>
                          <a:pt x="388564" y="478542"/>
                          <a:pt x="404781" y="468746"/>
                        </a:cubicBezTo>
                        <a:cubicBezTo>
                          <a:pt x="420999" y="458949"/>
                          <a:pt x="435899" y="446848"/>
                          <a:pt x="448988" y="432853"/>
                        </a:cubicBezTo>
                        <a:cubicBezTo>
                          <a:pt x="462078" y="418858"/>
                          <a:pt x="473027" y="403052"/>
                          <a:pt x="481671" y="385765"/>
                        </a:cubicBezTo>
                        <a:cubicBezTo>
                          <a:pt x="484634" y="379920"/>
                          <a:pt x="490643" y="376132"/>
                          <a:pt x="497229" y="376132"/>
                        </a:cubicBezTo>
                        <a:lnTo>
                          <a:pt x="544565" y="376132"/>
                        </a:lnTo>
                        <a:cubicBezTo>
                          <a:pt x="550327" y="376132"/>
                          <a:pt x="555761" y="379014"/>
                          <a:pt x="558971" y="383789"/>
                        </a:cubicBezTo>
                        <a:cubicBezTo>
                          <a:pt x="562182" y="388563"/>
                          <a:pt x="562841" y="394655"/>
                          <a:pt x="560700" y="400006"/>
                        </a:cubicBezTo>
                        <a:cubicBezTo>
                          <a:pt x="549834" y="426844"/>
                          <a:pt x="534933" y="451376"/>
                          <a:pt x="516328" y="472944"/>
                        </a:cubicBezTo>
                        <a:cubicBezTo>
                          <a:pt x="497888" y="494348"/>
                          <a:pt x="476648" y="512789"/>
                          <a:pt x="453187" y="527771"/>
                        </a:cubicBezTo>
                        <a:cubicBezTo>
                          <a:pt x="429807" y="542672"/>
                          <a:pt x="404122" y="554279"/>
                          <a:pt x="376956" y="562265"/>
                        </a:cubicBezTo>
                        <a:cubicBezTo>
                          <a:pt x="349789" y="570167"/>
                          <a:pt x="321553" y="574201"/>
                          <a:pt x="293069" y="574201"/>
                        </a:cubicBezTo>
                        <a:close/>
                        <a:moveTo>
                          <a:pt x="292905" y="34658"/>
                        </a:moveTo>
                        <a:cubicBezTo>
                          <a:pt x="257259" y="34658"/>
                          <a:pt x="223342" y="41244"/>
                          <a:pt x="192223" y="54333"/>
                        </a:cubicBezTo>
                        <a:cubicBezTo>
                          <a:pt x="160941" y="67422"/>
                          <a:pt x="133281" y="85533"/>
                          <a:pt x="110065" y="108172"/>
                        </a:cubicBezTo>
                        <a:cubicBezTo>
                          <a:pt x="86850" y="130811"/>
                          <a:pt x="68328" y="157813"/>
                          <a:pt x="54909" y="188355"/>
                        </a:cubicBezTo>
                        <a:cubicBezTo>
                          <a:pt x="41573" y="218814"/>
                          <a:pt x="34822" y="252155"/>
                          <a:pt x="34822" y="287471"/>
                        </a:cubicBezTo>
                        <a:cubicBezTo>
                          <a:pt x="34822" y="322787"/>
                          <a:pt x="41573" y="355387"/>
                          <a:pt x="54909" y="385847"/>
                        </a:cubicBezTo>
                        <a:cubicBezTo>
                          <a:pt x="68328" y="416471"/>
                          <a:pt x="86850" y="443473"/>
                          <a:pt x="110065" y="466029"/>
                        </a:cubicBezTo>
                        <a:cubicBezTo>
                          <a:pt x="133281" y="488668"/>
                          <a:pt x="160941" y="506779"/>
                          <a:pt x="192223" y="519868"/>
                        </a:cubicBezTo>
                        <a:cubicBezTo>
                          <a:pt x="223342" y="532875"/>
                          <a:pt x="257259" y="539543"/>
                          <a:pt x="292905" y="539543"/>
                        </a:cubicBezTo>
                        <a:cubicBezTo>
                          <a:pt x="318095" y="539543"/>
                          <a:pt x="343039" y="536004"/>
                          <a:pt x="366995" y="529006"/>
                        </a:cubicBezTo>
                        <a:cubicBezTo>
                          <a:pt x="391033" y="522009"/>
                          <a:pt x="413589" y="511801"/>
                          <a:pt x="434253" y="498629"/>
                        </a:cubicBezTo>
                        <a:cubicBezTo>
                          <a:pt x="454833" y="485540"/>
                          <a:pt x="473521" y="469322"/>
                          <a:pt x="489738" y="450388"/>
                        </a:cubicBezTo>
                        <a:cubicBezTo>
                          <a:pt x="500193" y="438287"/>
                          <a:pt x="509248" y="425115"/>
                          <a:pt x="516987" y="410955"/>
                        </a:cubicBezTo>
                        <a:lnTo>
                          <a:pt x="507519" y="410955"/>
                        </a:lnTo>
                        <a:cubicBezTo>
                          <a:pt x="498299" y="427502"/>
                          <a:pt x="487104" y="442814"/>
                          <a:pt x="474261" y="456562"/>
                        </a:cubicBezTo>
                        <a:cubicBezTo>
                          <a:pt x="458949" y="472944"/>
                          <a:pt x="441579" y="487022"/>
                          <a:pt x="422645" y="498464"/>
                        </a:cubicBezTo>
                        <a:cubicBezTo>
                          <a:pt x="403711" y="509907"/>
                          <a:pt x="383048" y="518798"/>
                          <a:pt x="361150" y="524972"/>
                        </a:cubicBezTo>
                        <a:cubicBezTo>
                          <a:pt x="339252" y="531064"/>
                          <a:pt x="316284" y="534192"/>
                          <a:pt x="292905" y="534192"/>
                        </a:cubicBezTo>
                        <a:cubicBezTo>
                          <a:pt x="258905" y="534192"/>
                          <a:pt x="226470" y="527771"/>
                          <a:pt x="196340" y="515093"/>
                        </a:cubicBezTo>
                        <a:cubicBezTo>
                          <a:pt x="166292" y="502416"/>
                          <a:pt x="139701" y="484799"/>
                          <a:pt x="117392" y="462819"/>
                        </a:cubicBezTo>
                        <a:cubicBezTo>
                          <a:pt x="95000" y="440756"/>
                          <a:pt x="77136" y="414330"/>
                          <a:pt x="64212" y="384447"/>
                        </a:cubicBezTo>
                        <a:cubicBezTo>
                          <a:pt x="51205" y="354400"/>
                          <a:pt x="44701" y="321800"/>
                          <a:pt x="44701" y="287471"/>
                        </a:cubicBezTo>
                        <a:cubicBezTo>
                          <a:pt x="44701" y="253143"/>
                          <a:pt x="51287" y="220213"/>
                          <a:pt x="64212" y="190166"/>
                        </a:cubicBezTo>
                        <a:cubicBezTo>
                          <a:pt x="77136" y="160282"/>
                          <a:pt x="95000" y="133857"/>
                          <a:pt x="117310" y="111630"/>
                        </a:cubicBezTo>
                        <a:cubicBezTo>
                          <a:pt x="139620" y="89402"/>
                          <a:pt x="166210" y="71785"/>
                          <a:pt x="196257" y="59108"/>
                        </a:cubicBezTo>
                        <a:cubicBezTo>
                          <a:pt x="226388" y="46430"/>
                          <a:pt x="258905" y="40009"/>
                          <a:pt x="292822" y="40009"/>
                        </a:cubicBezTo>
                        <a:cubicBezTo>
                          <a:pt x="316449" y="40009"/>
                          <a:pt x="339581" y="43219"/>
                          <a:pt x="361479" y="49476"/>
                        </a:cubicBezTo>
                        <a:cubicBezTo>
                          <a:pt x="383295" y="55732"/>
                          <a:pt x="404040" y="64706"/>
                          <a:pt x="422892" y="76149"/>
                        </a:cubicBezTo>
                        <a:cubicBezTo>
                          <a:pt x="441909" y="87674"/>
                          <a:pt x="459196" y="101751"/>
                          <a:pt x="474344" y="118133"/>
                        </a:cubicBezTo>
                        <a:cubicBezTo>
                          <a:pt x="487104" y="131881"/>
                          <a:pt x="498135" y="147193"/>
                          <a:pt x="507355" y="163658"/>
                        </a:cubicBezTo>
                        <a:lnTo>
                          <a:pt x="516740" y="163658"/>
                        </a:lnTo>
                        <a:cubicBezTo>
                          <a:pt x="509002" y="149169"/>
                          <a:pt x="499864" y="135668"/>
                          <a:pt x="489409" y="123484"/>
                        </a:cubicBezTo>
                        <a:cubicBezTo>
                          <a:pt x="473356" y="104632"/>
                          <a:pt x="454751" y="88579"/>
                          <a:pt x="434170" y="75572"/>
                        </a:cubicBezTo>
                        <a:cubicBezTo>
                          <a:pt x="413507" y="62483"/>
                          <a:pt x="390868" y="52357"/>
                          <a:pt x="366830" y="45278"/>
                        </a:cubicBezTo>
                        <a:cubicBezTo>
                          <a:pt x="342792" y="38280"/>
                          <a:pt x="317848" y="34740"/>
                          <a:pt x="292740" y="34740"/>
                        </a:cubicBezTo>
                        <a:close/>
                      </a:path>
                    </a:pathLst>
                  </a:custGeom>
                  <a:solidFill>
                    <a:srgbClr val="1D1D1B"/>
                  </a:solidFill>
                  <a:ln w="8232" cap="flat">
                    <a:noFill/>
                    <a:prstDash val="solid"/>
                    <a:miter/>
                  </a:ln>
                </p:spPr>
                <p:txBody>
                  <a:bodyPr rtlCol="0" anchor="ctr"/>
                  <a:lstStyle/>
                  <a:p>
                    <a:endParaRPr lang="en-US"/>
                  </a:p>
                </p:txBody>
              </p:sp>
            </p:grpSp>
            <p:grpSp>
              <p:nvGrpSpPr>
                <p:cNvPr id="35" name="Gráfico 23">
                  <a:extLst>
                    <a:ext uri="{FF2B5EF4-FFF2-40B4-BE49-F238E27FC236}">
                      <a16:creationId xmlns:a16="http://schemas.microsoft.com/office/drawing/2014/main" id="{836C2EAC-2EBB-E49A-BD2D-81602615310F}"/>
                    </a:ext>
                  </a:extLst>
                </p:cNvPr>
                <p:cNvGrpSpPr/>
                <p:nvPr/>
              </p:nvGrpSpPr>
              <p:grpSpPr>
                <a:xfrm>
                  <a:off x="6504896" y="5159012"/>
                  <a:ext cx="452528" cy="441743"/>
                  <a:chOff x="6504896" y="5159012"/>
                  <a:chExt cx="452528" cy="441743"/>
                </a:xfrm>
                <a:solidFill>
                  <a:srgbClr val="1D1D1B"/>
                </a:solidFill>
              </p:grpSpPr>
              <p:sp>
                <p:nvSpPr>
                  <p:cNvPr id="63" name="Forma Livre: Forma 62">
                    <a:extLst>
                      <a:ext uri="{FF2B5EF4-FFF2-40B4-BE49-F238E27FC236}">
                        <a16:creationId xmlns:a16="http://schemas.microsoft.com/office/drawing/2014/main" id="{FB220B3A-D38F-7728-D254-B9EC644D654A}"/>
                      </a:ext>
                    </a:extLst>
                  </p:cNvPr>
                  <p:cNvSpPr/>
                  <p:nvPr/>
                </p:nvSpPr>
                <p:spPr>
                  <a:xfrm>
                    <a:off x="6522185" y="5176300"/>
                    <a:ext cx="417952" cy="407086"/>
                  </a:xfrm>
                  <a:custGeom>
                    <a:avLst/>
                    <a:gdLst>
                      <a:gd name="connsiteX0" fmla="*/ 0 w 417952"/>
                      <a:gd name="connsiteY0" fmla="*/ 203337 h 407086"/>
                      <a:gd name="connsiteX1" fmla="*/ 16053 w 417952"/>
                      <a:gd name="connsiteY1" fmla="*/ 123813 h 407086"/>
                      <a:gd name="connsiteX2" fmla="*/ 60342 w 417952"/>
                      <a:gd name="connsiteY2" fmla="*/ 59108 h 407086"/>
                      <a:gd name="connsiteX3" fmla="*/ 126777 w 417952"/>
                      <a:gd name="connsiteY3" fmla="*/ 15806 h 407086"/>
                      <a:gd name="connsiteX4" fmla="*/ 208770 w 417952"/>
                      <a:gd name="connsiteY4" fmla="*/ 0 h 407086"/>
                      <a:gd name="connsiteX5" fmla="*/ 291176 w 417952"/>
                      <a:gd name="connsiteY5" fmla="*/ 15806 h 407086"/>
                      <a:gd name="connsiteX6" fmla="*/ 357610 w 417952"/>
                      <a:gd name="connsiteY6" fmla="*/ 59108 h 407086"/>
                      <a:gd name="connsiteX7" fmla="*/ 401900 w 417952"/>
                      <a:gd name="connsiteY7" fmla="*/ 123813 h 407086"/>
                      <a:gd name="connsiteX8" fmla="*/ 417952 w 417952"/>
                      <a:gd name="connsiteY8" fmla="*/ 203337 h 407086"/>
                      <a:gd name="connsiteX9" fmla="*/ 401900 w 417952"/>
                      <a:gd name="connsiteY9" fmla="*/ 283272 h 407086"/>
                      <a:gd name="connsiteX10" fmla="*/ 357610 w 417952"/>
                      <a:gd name="connsiteY10" fmla="*/ 347978 h 407086"/>
                      <a:gd name="connsiteX11" fmla="*/ 291176 w 417952"/>
                      <a:gd name="connsiteY11" fmla="*/ 391280 h 407086"/>
                      <a:gd name="connsiteX12" fmla="*/ 208770 w 417952"/>
                      <a:gd name="connsiteY12" fmla="*/ 407086 h 407086"/>
                      <a:gd name="connsiteX13" fmla="*/ 126777 w 417952"/>
                      <a:gd name="connsiteY13" fmla="*/ 391280 h 407086"/>
                      <a:gd name="connsiteX14" fmla="*/ 60589 w 417952"/>
                      <a:gd name="connsiteY14" fmla="*/ 347978 h 407086"/>
                      <a:gd name="connsiteX15" fmla="*/ 16300 w 417952"/>
                      <a:gd name="connsiteY15" fmla="*/ 283272 h 407086"/>
                      <a:gd name="connsiteX16" fmla="*/ 82 w 417952"/>
                      <a:gd name="connsiteY16" fmla="*/ 203337 h 407086"/>
                      <a:gd name="connsiteX17" fmla="*/ 44290 w 417952"/>
                      <a:gd name="connsiteY17" fmla="*/ 203337 h 407086"/>
                      <a:gd name="connsiteX18" fmla="*/ 57296 w 417952"/>
                      <a:gd name="connsiteY18" fmla="*/ 268619 h 407086"/>
                      <a:gd name="connsiteX19" fmla="*/ 92613 w 417952"/>
                      <a:gd name="connsiteY19" fmla="*/ 320730 h 407086"/>
                      <a:gd name="connsiteX20" fmla="*/ 145053 w 417952"/>
                      <a:gd name="connsiteY20" fmla="*/ 355058 h 407086"/>
                      <a:gd name="connsiteX21" fmla="*/ 209511 w 417952"/>
                      <a:gd name="connsiteY21" fmla="*/ 367489 h 407086"/>
                      <a:gd name="connsiteX22" fmla="*/ 273806 w 417952"/>
                      <a:gd name="connsiteY22" fmla="*/ 355058 h 407086"/>
                      <a:gd name="connsiteX23" fmla="*/ 326080 w 417952"/>
                      <a:gd name="connsiteY23" fmla="*/ 320730 h 407086"/>
                      <a:gd name="connsiteX24" fmla="*/ 361397 w 417952"/>
                      <a:gd name="connsiteY24" fmla="*/ 268619 h 407086"/>
                      <a:gd name="connsiteX25" fmla="*/ 374404 w 417952"/>
                      <a:gd name="connsiteY25" fmla="*/ 203337 h 407086"/>
                      <a:gd name="connsiteX26" fmla="*/ 361397 w 417952"/>
                      <a:gd name="connsiteY26" fmla="*/ 138302 h 407086"/>
                      <a:gd name="connsiteX27" fmla="*/ 325916 w 417952"/>
                      <a:gd name="connsiteY27" fmla="*/ 86439 h 407086"/>
                      <a:gd name="connsiteX28" fmla="*/ 273476 w 417952"/>
                      <a:gd name="connsiteY28" fmla="*/ 51946 h 407086"/>
                      <a:gd name="connsiteX29" fmla="*/ 209182 w 417952"/>
                      <a:gd name="connsiteY29" fmla="*/ 39350 h 407086"/>
                      <a:gd name="connsiteX30" fmla="*/ 144888 w 417952"/>
                      <a:gd name="connsiteY30" fmla="*/ 51946 h 407086"/>
                      <a:gd name="connsiteX31" fmla="*/ 92613 w 417952"/>
                      <a:gd name="connsiteY31" fmla="*/ 86439 h 407086"/>
                      <a:gd name="connsiteX32" fmla="*/ 57296 w 417952"/>
                      <a:gd name="connsiteY32" fmla="*/ 138302 h 407086"/>
                      <a:gd name="connsiteX33" fmla="*/ 44290 w 417952"/>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7952" h="407086">
                        <a:moveTo>
                          <a:pt x="0" y="203337"/>
                        </a:moveTo>
                        <a:cubicBezTo>
                          <a:pt x="0" y="175101"/>
                          <a:pt x="5351" y="148592"/>
                          <a:pt x="16053" y="123813"/>
                        </a:cubicBezTo>
                        <a:cubicBezTo>
                          <a:pt x="26755" y="99034"/>
                          <a:pt x="41490" y="77466"/>
                          <a:pt x="60342" y="59108"/>
                        </a:cubicBezTo>
                        <a:cubicBezTo>
                          <a:pt x="79194" y="40750"/>
                          <a:pt x="101339" y="26343"/>
                          <a:pt x="126777" y="15806"/>
                        </a:cubicBezTo>
                        <a:cubicBezTo>
                          <a:pt x="152215" y="5269"/>
                          <a:pt x="179546" y="0"/>
                          <a:pt x="208770" y="0"/>
                        </a:cubicBezTo>
                        <a:cubicBezTo>
                          <a:pt x="237995" y="0"/>
                          <a:pt x="265738" y="5269"/>
                          <a:pt x="291176" y="15806"/>
                        </a:cubicBezTo>
                        <a:cubicBezTo>
                          <a:pt x="316613" y="26343"/>
                          <a:pt x="338758" y="40832"/>
                          <a:pt x="357610" y="59108"/>
                        </a:cubicBezTo>
                        <a:cubicBezTo>
                          <a:pt x="376462" y="77383"/>
                          <a:pt x="391197" y="98952"/>
                          <a:pt x="401900" y="123813"/>
                        </a:cubicBezTo>
                        <a:cubicBezTo>
                          <a:pt x="412602" y="148592"/>
                          <a:pt x="417952" y="175101"/>
                          <a:pt x="417952" y="203337"/>
                        </a:cubicBezTo>
                        <a:cubicBezTo>
                          <a:pt x="417952" y="231574"/>
                          <a:pt x="412602" y="258494"/>
                          <a:pt x="401900" y="283272"/>
                        </a:cubicBezTo>
                        <a:cubicBezTo>
                          <a:pt x="391197" y="308052"/>
                          <a:pt x="376462" y="329620"/>
                          <a:pt x="357610" y="347978"/>
                        </a:cubicBezTo>
                        <a:cubicBezTo>
                          <a:pt x="338758" y="366336"/>
                          <a:pt x="316613" y="380743"/>
                          <a:pt x="291176" y="391280"/>
                        </a:cubicBezTo>
                        <a:cubicBezTo>
                          <a:pt x="265738" y="401817"/>
                          <a:pt x="238242" y="407086"/>
                          <a:pt x="208770" y="407086"/>
                        </a:cubicBezTo>
                        <a:cubicBezTo>
                          <a:pt x="179299" y="407086"/>
                          <a:pt x="152215" y="401817"/>
                          <a:pt x="126777" y="391280"/>
                        </a:cubicBezTo>
                        <a:cubicBezTo>
                          <a:pt x="101339" y="380743"/>
                          <a:pt x="79277" y="366254"/>
                          <a:pt x="60589" y="347978"/>
                        </a:cubicBezTo>
                        <a:cubicBezTo>
                          <a:pt x="41902" y="329703"/>
                          <a:pt x="27166" y="308134"/>
                          <a:pt x="16300" y="283272"/>
                        </a:cubicBezTo>
                        <a:cubicBezTo>
                          <a:pt x="5515" y="258494"/>
                          <a:pt x="82" y="231821"/>
                          <a:pt x="82" y="203337"/>
                        </a:cubicBezTo>
                        <a:close/>
                        <a:moveTo>
                          <a:pt x="44290" y="203337"/>
                        </a:moveTo>
                        <a:cubicBezTo>
                          <a:pt x="44290" y="226717"/>
                          <a:pt x="48653" y="248450"/>
                          <a:pt x="57296" y="268619"/>
                        </a:cubicBezTo>
                        <a:cubicBezTo>
                          <a:pt x="65941" y="288706"/>
                          <a:pt x="77713" y="306076"/>
                          <a:pt x="92613" y="320730"/>
                        </a:cubicBezTo>
                        <a:cubicBezTo>
                          <a:pt x="107514" y="335383"/>
                          <a:pt x="124966" y="346826"/>
                          <a:pt x="145053" y="355058"/>
                        </a:cubicBezTo>
                        <a:cubicBezTo>
                          <a:pt x="165139" y="363373"/>
                          <a:pt x="186626" y="367489"/>
                          <a:pt x="209511" y="367489"/>
                        </a:cubicBezTo>
                        <a:cubicBezTo>
                          <a:pt x="232397" y="367489"/>
                          <a:pt x="253883" y="363373"/>
                          <a:pt x="273806" y="355058"/>
                        </a:cubicBezTo>
                        <a:cubicBezTo>
                          <a:pt x="293810" y="346826"/>
                          <a:pt x="311180" y="335383"/>
                          <a:pt x="326080" y="320730"/>
                        </a:cubicBezTo>
                        <a:cubicBezTo>
                          <a:pt x="340981" y="306076"/>
                          <a:pt x="352753" y="288706"/>
                          <a:pt x="361397" y="268619"/>
                        </a:cubicBezTo>
                        <a:cubicBezTo>
                          <a:pt x="370040" y="248532"/>
                          <a:pt x="374404" y="226799"/>
                          <a:pt x="374404" y="203337"/>
                        </a:cubicBezTo>
                        <a:cubicBezTo>
                          <a:pt x="374404" y="179875"/>
                          <a:pt x="370040" y="158224"/>
                          <a:pt x="361397" y="138302"/>
                        </a:cubicBezTo>
                        <a:cubicBezTo>
                          <a:pt x="352753" y="118380"/>
                          <a:pt x="340898" y="101010"/>
                          <a:pt x="325916" y="86439"/>
                        </a:cubicBezTo>
                        <a:cubicBezTo>
                          <a:pt x="310933" y="71785"/>
                          <a:pt x="293398" y="60342"/>
                          <a:pt x="273476" y="51946"/>
                        </a:cubicBezTo>
                        <a:cubicBezTo>
                          <a:pt x="253472" y="43549"/>
                          <a:pt x="232068" y="39350"/>
                          <a:pt x="209182" y="39350"/>
                        </a:cubicBezTo>
                        <a:cubicBezTo>
                          <a:pt x="186296" y="39350"/>
                          <a:pt x="164810" y="43549"/>
                          <a:pt x="144888" y="51946"/>
                        </a:cubicBezTo>
                        <a:cubicBezTo>
                          <a:pt x="124966" y="60342"/>
                          <a:pt x="107514" y="71868"/>
                          <a:pt x="92613" y="86439"/>
                        </a:cubicBezTo>
                        <a:cubicBezTo>
                          <a:pt x="77713" y="101092"/>
                          <a:pt x="65941" y="118380"/>
                          <a:pt x="57296" y="138302"/>
                        </a:cubicBezTo>
                        <a:cubicBezTo>
                          <a:pt x="48653" y="158307"/>
                          <a:pt x="44290" y="179957"/>
                          <a:pt x="44290" y="203337"/>
                        </a:cubicBezTo>
                        <a:close/>
                      </a:path>
                    </a:pathLst>
                  </a:custGeom>
                  <a:solidFill>
                    <a:srgbClr val="1D1D1B"/>
                  </a:solidFill>
                  <a:ln w="8232" cap="flat">
                    <a:noFill/>
                    <a:prstDash val="solid"/>
                    <a:miter/>
                  </a:ln>
                </p:spPr>
                <p:txBody>
                  <a:bodyPr rtlCol="0" anchor="ctr"/>
                  <a:lstStyle/>
                  <a:p>
                    <a:endParaRPr lang="en-US"/>
                  </a:p>
                </p:txBody>
              </p:sp>
              <p:sp>
                <p:nvSpPr>
                  <p:cNvPr id="128" name="Forma Livre: Forma 127">
                    <a:extLst>
                      <a:ext uri="{FF2B5EF4-FFF2-40B4-BE49-F238E27FC236}">
                        <a16:creationId xmlns:a16="http://schemas.microsoft.com/office/drawing/2014/main" id="{267B45AB-0F7C-95B5-2973-B21D5F9D5AD1}"/>
                      </a:ext>
                    </a:extLst>
                  </p:cNvPr>
                  <p:cNvSpPr/>
                  <p:nvPr/>
                </p:nvSpPr>
                <p:spPr>
                  <a:xfrm>
                    <a:off x="6504896" y="5159012"/>
                    <a:ext cx="452528" cy="441743"/>
                  </a:xfrm>
                  <a:custGeom>
                    <a:avLst/>
                    <a:gdLst>
                      <a:gd name="connsiteX0" fmla="*/ 226058 w 452528"/>
                      <a:gd name="connsiteY0" fmla="*/ 441744 h 441743"/>
                      <a:gd name="connsiteX1" fmla="*/ 137397 w 452528"/>
                      <a:gd name="connsiteY1" fmla="*/ 424621 h 441743"/>
                      <a:gd name="connsiteX2" fmla="*/ 65694 w 452528"/>
                      <a:gd name="connsiteY2" fmla="*/ 377697 h 441743"/>
                      <a:gd name="connsiteX3" fmla="*/ 17617 w 452528"/>
                      <a:gd name="connsiteY3" fmla="*/ 307558 h 441743"/>
                      <a:gd name="connsiteX4" fmla="*/ 0 w 452528"/>
                      <a:gd name="connsiteY4" fmla="*/ 220708 h 441743"/>
                      <a:gd name="connsiteX5" fmla="*/ 17452 w 452528"/>
                      <a:gd name="connsiteY5" fmla="*/ 134269 h 441743"/>
                      <a:gd name="connsiteX6" fmla="*/ 65529 w 452528"/>
                      <a:gd name="connsiteY6" fmla="*/ 64047 h 441743"/>
                      <a:gd name="connsiteX7" fmla="*/ 137397 w 452528"/>
                      <a:gd name="connsiteY7" fmla="*/ 17123 h 441743"/>
                      <a:gd name="connsiteX8" fmla="*/ 226058 w 452528"/>
                      <a:gd name="connsiteY8" fmla="*/ 0 h 441743"/>
                      <a:gd name="connsiteX9" fmla="*/ 315132 w 452528"/>
                      <a:gd name="connsiteY9" fmla="*/ 17123 h 441743"/>
                      <a:gd name="connsiteX10" fmla="*/ 386999 w 452528"/>
                      <a:gd name="connsiteY10" fmla="*/ 64047 h 441743"/>
                      <a:gd name="connsiteX11" fmla="*/ 435076 w 452528"/>
                      <a:gd name="connsiteY11" fmla="*/ 134269 h 441743"/>
                      <a:gd name="connsiteX12" fmla="*/ 452528 w 452528"/>
                      <a:gd name="connsiteY12" fmla="*/ 220708 h 441743"/>
                      <a:gd name="connsiteX13" fmla="*/ 435076 w 452528"/>
                      <a:gd name="connsiteY13" fmla="*/ 307476 h 441743"/>
                      <a:gd name="connsiteX14" fmla="*/ 386999 w 452528"/>
                      <a:gd name="connsiteY14" fmla="*/ 377697 h 441743"/>
                      <a:gd name="connsiteX15" fmla="*/ 315132 w 452528"/>
                      <a:gd name="connsiteY15" fmla="*/ 424621 h 441743"/>
                      <a:gd name="connsiteX16" fmla="*/ 226058 w 452528"/>
                      <a:gd name="connsiteY16" fmla="*/ 441744 h 441743"/>
                      <a:gd name="connsiteX17" fmla="*/ 226058 w 452528"/>
                      <a:gd name="connsiteY17" fmla="*/ 34658 h 441743"/>
                      <a:gd name="connsiteX18" fmla="*/ 150651 w 452528"/>
                      <a:gd name="connsiteY18" fmla="*/ 49147 h 441743"/>
                      <a:gd name="connsiteX19" fmla="*/ 89732 w 452528"/>
                      <a:gd name="connsiteY19" fmla="*/ 88826 h 441743"/>
                      <a:gd name="connsiteX20" fmla="*/ 49311 w 452528"/>
                      <a:gd name="connsiteY20" fmla="*/ 147934 h 441743"/>
                      <a:gd name="connsiteX21" fmla="*/ 34740 w 452528"/>
                      <a:gd name="connsiteY21" fmla="*/ 220625 h 441743"/>
                      <a:gd name="connsiteX22" fmla="*/ 49476 w 452528"/>
                      <a:gd name="connsiteY22" fmla="*/ 293645 h 441743"/>
                      <a:gd name="connsiteX23" fmla="*/ 89979 w 452528"/>
                      <a:gd name="connsiteY23" fmla="*/ 352836 h 441743"/>
                      <a:gd name="connsiteX24" fmla="*/ 150733 w 452528"/>
                      <a:gd name="connsiteY24" fmla="*/ 392515 h 441743"/>
                      <a:gd name="connsiteX25" fmla="*/ 226141 w 452528"/>
                      <a:gd name="connsiteY25" fmla="*/ 407004 h 441743"/>
                      <a:gd name="connsiteX26" fmla="*/ 301878 w 452528"/>
                      <a:gd name="connsiteY26" fmla="*/ 392515 h 441743"/>
                      <a:gd name="connsiteX27" fmla="*/ 362796 w 452528"/>
                      <a:gd name="connsiteY27" fmla="*/ 352836 h 441743"/>
                      <a:gd name="connsiteX28" fmla="*/ 403217 w 452528"/>
                      <a:gd name="connsiteY28" fmla="*/ 293728 h 441743"/>
                      <a:gd name="connsiteX29" fmla="*/ 417788 w 452528"/>
                      <a:gd name="connsiteY29" fmla="*/ 220625 h 441743"/>
                      <a:gd name="connsiteX30" fmla="*/ 403217 w 452528"/>
                      <a:gd name="connsiteY30" fmla="*/ 147934 h 441743"/>
                      <a:gd name="connsiteX31" fmla="*/ 362796 w 452528"/>
                      <a:gd name="connsiteY31" fmla="*/ 88826 h 441743"/>
                      <a:gd name="connsiteX32" fmla="*/ 301878 w 452528"/>
                      <a:gd name="connsiteY32" fmla="*/ 49147 h 441743"/>
                      <a:gd name="connsiteX33" fmla="*/ 226141 w 452528"/>
                      <a:gd name="connsiteY33" fmla="*/ 34658 h 441743"/>
                      <a:gd name="connsiteX34" fmla="*/ 226799 w 452528"/>
                      <a:gd name="connsiteY34" fmla="*/ 402064 h 441743"/>
                      <a:gd name="connsiteX35" fmla="*/ 155673 w 452528"/>
                      <a:gd name="connsiteY35" fmla="*/ 388317 h 441743"/>
                      <a:gd name="connsiteX36" fmla="*/ 97635 w 452528"/>
                      <a:gd name="connsiteY36" fmla="*/ 350284 h 441743"/>
                      <a:gd name="connsiteX37" fmla="*/ 58532 w 452528"/>
                      <a:gd name="connsiteY37" fmla="*/ 292658 h 441743"/>
                      <a:gd name="connsiteX38" fmla="*/ 44125 w 452528"/>
                      <a:gd name="connsiteY38" fmla="*/ 220543 h 441743"/>
                      <a:gd name="connsiteX39" fmla="*/ 58532 w 452528"/>
                      <a:gd name="connsiteY39" fmla="*/ 148593 h 441743"/>
                      <a:gd name="connsiteX40" fmla="*/ 97553 w 452528"/>
                      <a:gd name="connsiteY40" fmla="*/ 91214 h 441743"/>
                      <a:gd name="connsiteX41" fmla="*/ 155261 w 452528"/>
                      <a:gd name="connsiteY41" fmla="*/ 53098 h 441743"/>
                      <a:gd name="connsiteX42" fmla="*/ 226305 w 452528"/>
                      <a:gd name="connsiteY42" fmla="*/ 39186 h 441743"/>
                      <a:gd name="connsiteX43" fmla="*/ 297350 w 452528"/>
                      <a:gd name="connsiteY43" fmla="*/ 53098 h 441743"/>
                      <a:gd name="connsiteX44" fmla="*/ 355223 w 452528"/>
                      <a:gd name="connsiteY44" fmla="*/ 91214 h 441743"/>
                      <a:gd name="connsiteX45" fmla="*/ 394491 w 452528"/>
                      <a:gd name="connsiteY45" fmla="*/ 148675 h 441743"/>
                      <a:gd name="connsiteX46" fmla="*/ 408898 w 452528"/>
                      <a:gd name="connsiteY46" fmla="*/ 220625 h 441743"/>
                      <a:gd name="connsiteX47" fmla="*/ 394491 w 452528"/>
                      <a:gd name="connsiteY47" fmla="*/ 292740 h 441743"/>
                      <a:gd name="connsiteX48" fmla="*/ 355388 w 452528"/>
                      <a:gd name="connsiteY48" fmla="*/ 350366 h 441743"/>
                      <a:gd name="connsiteX49" fmla="*/ 297597 w 452528"/>
                      <a:gd name="connsiteY49" fmla="*/ 388399 h 441743"/>
                      <a:gd name="connsiteX50" fmla="*/ 226635 w 452528"/>
                      <a:gd name="connsiteY50" fmla="*/ 402147 h 441743"/>
                      <a:gd name="connsiteX51" fmla="*/ 226388 w 452528"/>
                      <a:gd name="connsiteY51" fmla="*/ 73926 h 441743"/>
                      <a:gd name="connsiteX52" fmla="*/ 168762 w 452528"/>
                      <a:gd name="connsiteY52" fmla="*/ 85122 h 441743"/>
                      <a:gd name="connsiteX53" fmla="*/ 121920 w 452528"/>
                      <a:gd name="connsiteY53" fmla="*/ 115993 h 441743"/>
                      <a:gd name="connsiteX54" fmla="*/ 90391 w 452528"/>
                      <a:gd name="connsiteY54" fmla="*/ 162423 h 441743"/>
                      <a:gd name="connsiteX55" fmla="*/ 78865 w 452528"/>
                      <a:gd name="connsiteY55" fmla="*/ 220625 h 441743"/>
                      <a:gd name="connsiteX56" fmla="*/ 90391 w 452528"/>
                      <a:gd name="connsiteY56" fmla="*/ 278992 h 441743"/>
                      <a:gd name="connsiteX57" fmla="*/ 121920 w 452528"/>
                      <a:gd name="connsiteY57" fmla="*/ 325587 h 441743"/>
                      <a:gd name="connsiteX58" fmla="*/ 168844 w 452528"/>
                      <a:gd name="connsiteY58" fmla="*/ 356293 h 441743"/>
                      <a:gd name="connsiteX59" fmla="*/ 226717 w 452528"/>
                      <a:gd name="connsiteY59" fmla="*/ 367407 h 441743"/>
                      <a:gd name="connsiteX60" fmla="*/ 284343 w 452528"/>
                      <a:gd name="connsiteY60" fmla="*/ 356293 h 441743"/>
                      <a:gd name="connsiteX61" fmla="*/ 331102 w 452528"/>
                      <a:gd name="connsiteY61" fmla="*/ 325587 h 441743"/>
                      <a:gd name="connsiteX62" fmla="*/ 362632 w 452528"/>
                      <a:gd name="connsiteY62" fmla="*/ 278992 h 441743"/>
                      <a:gd name="connsiteX63" fmla="*/ 374157 w 452528"/>
                      <a:gd name="connsiteY63" fmla="*/ 220625 h 441743"/>
                      <a:gd name="connsiteX64" fmla="*/ 362632 w 452528"/>
                      <a:gd name="connsiteY64" fmla="*/ 162423 h 441743"/>
                      <a:gd name="connsiteX65" fmla="*/ 330938 w 452528"/>
                      <a:gd name="connsiteY65" fmla="*/ 116075 h 441743"/>
                      <a:gd name="connsiteX66" fmla="*/ 283849 w 452528"/>
                      <a:gd name="connsiteY66" fmla="*/ 85122 h 441743"/>
                      <a:gd name="connsiteX67" fmla="*/ 226305 w 452528"/>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528" h="441743">
                        <a:moveTo>
                          <a:pt x="226058" y="441744"/>
                        </a:moveTo>
                        <a:cubicBezTo>
                          <a:pt x="194694" y="441744"/>
                          <a:pt x="164810" y="435981"/>
                          <a:pt x="137397" y="424621"/>
                        </a:cubicBezTo>
                        <a:cubicBezTo>
                          <a:pt x="109984" y="413260"/>
                          <a:pt x="85863" y="397454"/>
                          <a:pt x="65694" y="377697"/>
                        </a:cubicBezTo>
                        <a:cubicBezTo>
                          <a:pt x="45442" y="357857"/>
                          <a:pt x="29307" y="334313"/>
                          <a:pt x="17617" y="307558"/>
                        </a:cubicBezTo>
                        <a:cubicBezTo>
                          <a:pt x="5927" y="280721"/>
                          <a:pt x="0" y="251496"/>
                          <a:pt x="0" y="220708"/>
                        </a:cubicBezTo>
                        <a:cubicBezTo>
                          <a:pt x="0" y="189918"/>
                          <a:pt x="5845" y="161188"/>
                          <a:pt x="17452" y="134269"/>
                        </a:cubicBezTo>
                        <a:cubicBezTo>
                          <a:pt x="28978" y="107514"/>
                          <a:pt x="45195" y="83805"/>
                          <a:pt x="65529" y="64047"/>
                        </a:cubicBezTo>
                        <a:cubicBezTo>
                          <a:pt x="85863" y="44290"/>
                          <a:pt x="109984" y="28484"/>
                          <a:pt x="137397" y="17123"/>
                        </a:cubicBezTo>
                        <a:cubicBezTo>
                          <a:pt x="164810" y="5763"/>
                          <a:pt x="194694" y="0"/>
                          <a:pt x="226058" y="0"/>
                        </a:cubicBezTo>
                        <a:cubicBezTo>
                          <a:pt x="257423" y="0"/>
                          <a:pt x="287718" y="5763"/>
                          <a:pt x="315132" y="17123"/>
                        </a:cubicBezTo>
                        <a:cubicBezTo>
                          <a:pt x="342463" y="28484"/>
                          <a:pt x="366666" y="44290"/>
                          <a:pt x="386999" y="64047"/>
                        </a:cubicBezTo>
                        <a:cubicBezTo>
                          <a:pt x="407415" y="83887"/>
                          <a:pt x="423551" y="107514"/>
                          <a:pt x="435076" y="134269"/>
                        </a:cubicBezTo>
                        <a:cubicBezTo>
                          <a:pt x="446683" y="161188"/>
                          <a:pt x="452528" y="190248"/>
                          <a:pt x="452528" y="220708"/>
                        </a:cubicBezTo>
                        <a:cubicBezTo>
                          <a:pt x="452528" y="251167"/>
                          <a:pt x="446683" y="280638"/>
                          <a:pt x="435076" y="307476"/>
                        </a:cubicBezTo>
                        <a:cubicBezTo>
                          <a:pt x="423551" y="334230"/>
                          <a:pt x="407333" y="357939"/>
                          <a:pt x="386999" y="377697"/>
                        </a:cubicBezTo>
                        <a:cubicBezTo>
                          <a:pt x="366666" y="397454"/>
                          <a:pt x="342545" y="413260"/>
                          <a:pt x="315132" y="424621"/>
                        </a:cubicBezTo>
                        <a:cubicBezTo>
                          <a:pt x="287636" y="435981"/>
                          <a:pt x="257670" y="441744"/>
                          <a:pt x="226058" y="441744"/>
                        </a:cubicBezTo>
                        <a:close/>
                        <a:moveTo>
                          <a:pt x="226058" y="34658"/>
                        </a:moveTo>
                        <a:cubicBezTo>
                          <a:pt x="199221" y="34658"/>
                          <a:pt x="173866" y="39515"/>
                          <a:pt x="150651" y="49147"/>
                        </a:cubicBezTo>
                        <a:cubicBezTo>
                          <a:pt x="127354" y="58779"/>
                          <a:pt x="106855" y="72197"/>
                          <a:pt x="89732" y="88826"/>
                        </a:cubicBezTo>
                        <a:cubicBezTo>
                          <a:pt x="72609" y="105455"/>
                          <a:pt x="59026" y="125378"/>
                          <a:pt x="49311" y="147934"/>
                        </a:cubicBezTo>
                        <a:cubicBezTo>
                          <a:pt x="39597" y="170408"/>
                          <a:pt x="34740" y="194940"/>
                          <a:pt x="34740" y="220625"/>
                        </a:cubicBezTo>
                        <a:cubicBezTo>
                          <a:pt x="34740" y="246310"/>
                          <a:pt x="39680" y="271171"/>
                          <a:pt x="49476" y="293645"/>
                        </a:cubicBezTo>
                        <a:cubicBezTo>
                          <a:pt x="59355" y="316284"/>
                          <a:pt x="72938" y="336206"/>
                          <a:pt x="89979" y="352836"/>
                        </a:cubicBezTo>
                        <a:cubicBezTo>
                          <a:pt x="107020" y="369547"/>
                          <a:pt x="127436" y="382883"/>
                          <a:pt x="150733" y="392515"/>
                        </a:cubicBezTo>
                        <a:cubicBezTo>
                          <a:pt x="173948" y="402147"/>
                          <a:pt x="199304" y="407004"/>
                          <a:pt x="226141" y="407004"/>
                        </a:cubicBezTo>
                        <a:cubicBezTo>
                          <a:pt x="252978" y="407004"/>
                          <a:pt x="278663" y="402147"/>
                          <a:pt x="301878" y="392515"/>
                        </a:cubicBezTo>
                        <a:cubicBezTo>
                          <a:pt x="325175" y="382883"/>
                          <a:pt x="345673" y="369465"/>
                          <a:pt x="362796" y="352836"/>
                        </a:cubicBezTo>
                        <a:cubicBezTo>
                          <a:pt x="379920" y="336206"/>
                          <a:pt x="393503" y="316284"/>
                          <a:pt x="403217" y="293728"/>
                        </a:cubicBezTo>
                        <a:cubicBezTo>
                          <a:pt x="412931" y="271253"/>
                          <a:pt x="417788" y="246639"/>
                          <a:pt x="417788" y="220625"/>
                        </a:cubicBezTo>
                        <a:cubicBezTo>
                          <a:pt x="417788" y="194611"/>
                          <a:pt x="412849" y="170408"/>
                          <a:pt x="403217" y="147934"/>
                        </a:cubicBezTo>
                        <a:cubicBezTo>
                          <a:pt x="393503" y="125378"/>
                          <a:pt x="379920" y="105455"/>
                          <a:pt x="362796" y="88826"/>
                        </a:cubicBezTo>
                        <a:cubicBezTo>
                          <a:pt x="345673" y="72115"/>
                          <a:pt x="325175" y="58779"/>
                          <a:pt x="301878" y="49147"/>
                        </a:cubicBezTo>
                        <a:cubicBezTo>
                          <a:pt x="278663" y="39515"/>
                          <a:pt x="253142" y="34658"/>
                          <a:pt x="226141" y="34658"/>
                        </a:cubicBezTo>
                        <a:close/>
                        <a:moveTo>
                          <a:pt x="226799" y="402064"/>
                        </a:moveTo>
                        <a:cubicBezTo>
                          <a:pt x="201691" y="402064"/>
                          <a:pt x="177817" y="397454"/>
                          <a:pt x="155673" y="388317"/>
                        </a:cubicBezTo>
                        <a:cubicBezTo>
                          <a:pt x="133610" y="379261"/>
                          <a:pt x="114017" y="366418"/>
                          <a:pt x="97635" y="350284"/>
                        </a:cubicBezTo>
                        <a:cubicBezTo>
                          <a:pt x="81253" y="334148"/>
                          <a:pt x="68081" y="314802"/>
                          <a:pt x="58532" y="292658"/>
                        </a:cubicBezTo>
                        <a:cubicBezTo>
                          <a:pt x="48982" y="270430"/>
                          <a:pt x="44125" y="246227"/>
                          <a:pt x="44125" y="220543"/>
                        </a:cubicBezTo>
                        <a:cubicBezTo>
                          <a:pt x="44125" y="194858"/>
                          <a:pt x="48982" y="170655"/>
                          <a:pt x="58532" y="148593"/>
                        </a:cubicBezTo>
                        <a:cubicBezTo>
                          <a:pt x="67999" y="126612"/>
                          <a:pt x="81171" y="107349"/>
                          <a:pt x="97553" y="91214"/>
                        </a:cubicBezTo>
                        <a:cubicBezTo>
                          <a:pt x="113935" y="75078"/>
                          <a:pt x="133363" y="62318"/>
                          <a:pt x="155261" y="53098"/>
                        </a:cubicBezTo>
                        <a:cubicBezTo>
                          <a:pt x="177324" y="43878"/>
                          <a:pt x="201197" y="39186"/>
                          <a:pt x="226305" y="39186"/>
                        </a:cubicBezTo>
                        <a:cubicBezTo>
                          <a:pt x="251414" y="39186"/>
                          <a:pt x="275287" y="43878"/>
                          <a:pt x="297350" y="53098"/>
                        </a:cubicBezTo>
                        <a:cubicBezTo>
                          <a:pt x="319248" y="62318"/>
                          <a:pt x="338676" y="75161"/>
                          <a:pt x="355223" y="91214"/>
                        </a:cubicBezTo>
                        <a:cubicBezTo>
                          <a:pt x="371770" y="107349"/>
                          <a:pt x="385024" y="126695"/>
                          <a:pt x="394491" y="148675"/>
                        </a:cubicBezTo>
                        <a:cubicBezTo>
                          <a:pt x="404040" y="170738"/>
                          <a:pt x="408898" y="194940"/>
                          <a:pt x="408898" y="220625"/>
                        </a:cubicBezTo>
                        <a:cubicBezTo>
                          <a:pt x="408898" y="246310"/>
                          <a:pt x="404040" y="270513"/>
                          <a:pt x="394491" y="292740"/>
                        </a:cubicBezTo>
                        <a:cubicBezTo>
                          <a:pt x="385024" y="314802"/>
                          <a:pt x="371852" y="334230"/>
                          <a:pt x="355388" y="350366"/>
                        </a:cubicBezTo>
                        <a:cubicBezTo>
                          <a:pt x="338923" y="366501"/>
                          <a:pt x="319495" y="379261"/>
                          <a:pt x="297597" y="388399"/>
                        </a:cubicBezTo>
                        <a:cubicBezTo>
                          <a:pt x="275617" y="397537"/>
                          <a:pt x="251743" y="402147"/>
                          <a:pt x="226635" y="402147"/>
                        </a:cubicBezTo>
                        <a:close/>
                        <a:moveTo>
                          <a:pt x="226388" y="73926"/>
                        </a:moveTo>
                        <a:cubicBezTo>
                          <a:pt x="205889" y="73926"/>
                          <a:pt x="186544" y="77713"/>
                          <a:pt x="168762" y="85122"/>
                        </a:cubicBezTo>
                        <a:cubicBezTo>
                          <a:pt x="150898" y="92613"/>
                          <a:pt x="135174" y="102986"/>
                          <a:pt x="121920" y="115993"/>
                        </a:cubicBezTo>
                        <a:cubicBezTo>
                          <a:pt x="108749" y="128917"/>
                          <a:pt x="98129" y="144559"/>
                          <a:pt x="90391" y="162423"/>
                        </a:cubicBezTo>
                        <a:cubicBezTo>
                          <a:pt x="82734" y="180123"/>
                          <a:pt x="78865" y="199715"/>
                          <a:pt x="78865" y="220625"/>
                        </a:cubicBezTo>
                        <a:cubicBezTo>
                          <a:pt x="78865" y="241535"/>
                          <a:pt x="82734" y="261210"/>
                          <a:pt x="90391" y="278992"/>
                        </a:cubicBezTo>
                        <a:cubicBezTo>
                          <a:pt x="98129" y="296938"/>
                          <a:pt x="108749" y="312580"/>
                          <a:pt x="121920" y="325587"/>
                        </a:cubicBezTo>
                        <a:cubicBezTo>
                          <a:pt x="135092" y="338594"/>
                          <a:pt x="150898" y="348884"/>
                          <a:pt x="168844" y="356293"/>
                        </a:cubicBezTo>
                        <a:cubicBezTo>
                          <a:pt x="186708" y="363702"/>
                          <a:pt x="206218" y="367407"/>
                          <a:pt x="226717" y="367407"/>
                        </a:cubicBezTo>
                        <a:cubicBezTo>
                          <a:pt x="247215" y="367407"/>
                          <a:pt x="266644" y="363702"/>
                          <a:pt x="284343" y="356293"/>
                        </a:cubicBezTo>
                        <a:cubicBezTo>
                          <a:pt x="302125" y="348966"/>
                          <a:pt x="317849" y="338594"/>
                          <a:pt x="331102" y="325587"/>
                        </a:cubicBezTo>
                        <a:cubicBezTo>
                          <a:pt x="344274" y="312662"/>
                          <a:pt x="354894" y="296938"/>
                          <a:pt x="362632" y="278992"/>
                        </a:cubicBezTo>
                        <a:cubicBezTo>
                          <a:pt x="370288" y="261210"/>
                          <a:pt x="374157" y="241535"/>
                          <a:pt x="374157" y="220625"/>
                        </a:cubicBezTo>
                        <a:cubicBezTo>
                          <a:pt x="374157" y="199715"/>
                          <a:pt x="370288" y="180123"/>
                          <a:pt x="362632" y="162423"/>
                        </a:cubicBezTo>
                        <a:cubicBezTo>
                          <a:pt x="354894" y="144641"/>
                          <a:pt x="344274" y="129000"/>
                          <a:pt x="330938" y="116075"/>
                        </a:cubicBezTo>
                        <a:cubicBezTo>
                          <a:pt x="317601" y="103068"/>
                          <a:pt x="301713" y="92613"/>
                          <a:pt x="283849" y="85122"/>
                        </a:cubicBezTo>
                        <a:cubicBezTo>
                          <a:pt x="266150" y="77630"/>
                          <a:pt x="246722" y="73926"/>
                          <a:pt x="226305" y="73926"/>
                        </a:cubicBezTo>
                        <a:close/>
                      </a:path>
                    </a:pathLst>
                  </a:custGeom>
                  <a:solidFill>
                    <a:srgbClr val="1D1D1B"/>
                  </a:solidFill>
                  <a:ln w="8232" cap="flat">
                    <a:noFill/>
                    <a:prstDash val="solid"/>
                    <a:miter/>
                  </a:ln>
                </p:spPr>
                <p:txBody>
                  <a:bodyPr rtlCol="0" anchor="ctr"/>
                  <a:lstStyle/>
                  <a:p>
                    <a:endParaRPr lang="en-US"/>
                  </a:p>
                </p:txBody>
              </p:sp>
            </p:grpSp>
            <p:grpSp>
              <p:nvGrpSpPr>
                <p:cNvPr id="36" name="Gráfico 23">
                  <a:extLst>
                    <a:ext uri="{FF2B5EF4-FFF2-40B4-BE49-F238E27FC236}">
                      <a16:creationId xmlns:a16="http://schemas.microsoft.com/office/drawing/2014/main" id="{FCD191E1-E4E4-04B6-8656-2DDE01391A6F}"/>
                    </a:ext>
                  </a:extLst>
                </p:cNvPr>
                <p:cNvGrpSpPr/>
                <p:nvPr/>
              </p:nvGrpSpPr>
              <p:grpSpPr>
                <a:xfrm>
                  <a:off x="7213778" y="5169220"/>
                  <a:ext cx="264008" cy="421327"/>
                  <a:chOff x="7213778" y="5169220"/>
                  <a:chExt cx="264008" cy="421327"/>
                </a:xfrm>
                <a:solidFill>
                  <a:srgbClr val="1D1D1B"/>
                </a:solidFill>
              </p:grpSpPr>
              <p:sp>
                <p:nvSpPr>
                  <p:cNvPr id="61" name="Forma Livre: Forma 60">
                    <a:extLst>
                      <a:ext uri="{FF2B5EF4-FFF2-40B4-BE49-F238E27FC236}">
                        <a16:creationId xmlns:a16="http://schemas.microsoft.com/office/drawing/2014/main" id="{88C162BA-EAC7-349F-A9FB-3D536A50D909}"/>
                      </a:ext>
                    </a:extLst>
                  </p:cNvPr>
                  <p:cNvSpPr/>
                  <p:nvPr/>
                </p:nvSpPr>
                <p:spPr>
                  <a:xfrm>
                    <a:off x="7231066" y="5186590"/>
                    <a:ext cx="229351" cy="386505"/>
                  </a:xfrm>
                  <a:custGeom>
                    <a:avLst/>
                    <a:gdLst>
                      <a:gd name="connsiteX0" fmla="*/ 229351 w 229351"/>
                      <a:gd name="connsiteY0" fmla="*/ 0 h 386505"/>
                      <a:gd name="connsiteX1" fmla="*/ 229351 w 229351"/>
                      <a:gd name="connsiteY1" fmla="*/ 40091 h 386505"/>
                      <a:gd name="connsiteX2" fmla="*/ 190001 w 229351"/>
                      <a:gd name="connsiteY2" fmla="*/ 40091 h 386505"/>
                      <a:gd name="connsiteX3" fmla="*/ 131058 w 229351"/>
                      <a:gd name="connsiteY3" fmla="*/ 49805 h 386505"/>
                      <a:gd name="connsiteX4" fmla="*/ 84875 w 229351"/>
                      <a:gd name="connsiteY4" fmla="*/ 78454 h 386505"/>
                      <a:gd name="connsiteX5" fmla="*/ 54745 w 229351"/>
                      <a:gd name="connsiteY5" fmla="*/ 125542 h 386505"/>
                      <a:gd name="connsiteX6" fmla="*/ 43878 w 229351"/>
                      <a:gd name="connsiteY6" fmla="*/ 191153 h 386505"/>
                      <a:gd name="connsiteX7" fmla="*/ 43878 w 229351"/>
                      <a:gd name="connsiteY7" fmla="*/ 386505 h 386505"/>
                      <a:gd name="connsiteX8" fmla="*/ 0 w 229351"/>
                      <a:gd name="connsiteY8" fmla="*/ 386505 h 386505"/>
                      <a:gd name="connsiteX9" fmla="*/ 0 w 229351"/>
                      <a:gd name="connsiteY9" fmla="*/ 0 h 386505"/>
                      <a:gd name="connsiteX10" fmla="*/ 37374 w 229351"/>
                      <a:gd name="connsiteY10" fmla="*/ 0 h 386505"/>
                      <a:gd name="connsiteX11" fmla="*/ 41984 w 229351"/>
                      <a:gd name="connsiteY11" fmla="*/ 74420 h 386505"/>
                      <a:gd name="connsiteX12" fmla="*/ 66187 w 229351"/>
                      <a:gd name="connsiteY12" fmla="*/ 44619 h 386505"/>
                      <a:gd name="connsiteX13" fmla="*/ 99199 w 229351"/>
                      <a:gd name="connsiteY13" fmla="*/ 20992 h 386505"/>
                      <a:gd name="connsiteX14" fmla="*/ 140195 w 229351"/>
                      <a:gd name="connsiteY14" fmla="*/ 5516 h 386505"/>
                      <a:gd name="connsiteX15" fmla="*/ 188437 w 229351"/>
                      <a:gd name="connsiteY15" fmla="*/ 0 h 386505"/>
                      <a:gd name="connsiteX16" fmla="*/ 229269 w 229351"/>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1" h="386505">
                        <a:moveTo>
                          <a:pt x="229351" y="0"/>
                        </a:moveTo>
                        <a:lnTo>
                          <a:pt x="229351" y="40091"/>
                        </a:lnTo>
                        <a:lnTo>
                          <a:pt x="190001" y="40091"/>
                        </a:lnTo>
                        <a:cubicBezTo>
                          <a:pt x="168597" y="40091"/>
                          <a:pt x="149004" y="43302"/>
                          <a:pt x="131058" y="49805"/>
                        </a:cubicBezTo>
                        <a:cubicBezTo>
                          <a:pt x="113111" y="56309"/>
                          <a:pt x="97717" y="65858"/>
                          <a:pt x="84875" y="78454"/>
                        </a:cubicBezTo>
                        <a:cubicBezTo>
                          <a:pt x="72032" y="91049"/>
                          <a:pt x="61989" y="106772"/>
                          <a:pt x="54745" y="125542"/>
                        </a:cubicBezTo>
                        <a:cubicBezTo>
                          <a:pt x="47500" y="144394"/>
                          <a:pt x="43878" y="166210"/>
                          <a:pt x="43878" y="191153"/>
                        </a:cubicBezTo>
                        <a:lnTo>
                          <a:pt x="43878" y="386505"/>
                        </a:lnTo>
                        <a:lnTo>
                          <a:pt x="0" y="386505"/>
                        </a:lnTo>
                        <a:lnTo>
                          <a:pt x="0" y="0"/>
                        </a:lnTo>
                        <a:lnTo>
                          <a:pt x="37374" y="0"/>
                        </a:lnTo>
                        <a:lnTo>
                          <a:pt x="41984" y="74420"/>
                        </a:lnTo>
                        <a:cubicBezTo>
                          <a:pt x="48571" y="63718"/>
                          <a:pt x="56721" y="53839"/>
                          <a:pt x="66187" y="44619"/>
                        </a:cubicBezTo>
                        <a:cubicBezTo>
                          <a:pt x="75737" y="35481"/>
                          <a:pt x="86686" y="27578"/>
                          <a:pt x="99199" y="20992"/>
                        </a:cubicBezTo>
                        <a:cubicBezTo>
                          <a:pt x="111712" y="14406"/>
                          <a:pt x="125377" y="9220"/>
                          <a:pt x="140195" y="5516"/>
                        </a:cubicBezTo>
                        <a:cubicBezTo>
                          <a:pt x="155096" y="1811"/>
                          <a:pt x="171149" y="0"/>
                          <a:pt x="188437" y="0"/>
                        </a:cubicBezTo>
                        <a:lnTo>
                          <a:pt x="229269" y="0"/>
                        </a:lnTo>
                        <a:close/>
                      </a:path>
                    </a:pathLst>
                  </a:custGeom>
                  <a:solidFill>
                    <a:srgbClr val="1D1D1B"/>
                  </a:solidFill>
                  <a:ln w="8232" cap="flat">
                    <a:noFill/>
                    <a:prstDash val="solid"/>
                    <a:miter/>
                  </a:ln>
                </p:spPr>
                <p:txBody>
                  <a:bodyPr rtlCol="0" anchor="ctr"/>
                  <a:lstStyle/>
                  <a:p>
                    <a:endParaRPr lang="en-US"/>
                  </a:p>
                </p:txBody>
              </p:sp>
              <p:sp>
                <p:nvSpPr>
                  <p:cNvPr id="62" name="Forma Livre: Forma 61">
                    <a:extLst>
                      <a:ext uri="{FF2B5EF4-FFF2-40B4-BE49-F238E27FC236}">
                        <a16:creationId xmlns:a16="http://schemas.microsoft.com/office/drawing/2014/main" id="{5A8A4211-3974-1255-AEC6-55ADE01FC373}"/>
                      </a:ext>
                    </a:extLst>
                  </p:cNvPr>
                  <p:cNvSpPr/>
                  <p:nvPr/>
                </p:nvSpPr>
                <p:spPr>
                  <a:xfrm>
                    <a:off x="7213778" y="5169220"/>
                    <a:ext cx="264008" cy="421327"/>
                  </a:xfrm>
                  <a:custGeom>
                    <a:avLst/>
                    <a:gdLst>
                      <a:gd name="connsiteX0" fmla="*/ 61248 w 264008"/>
                      <a:gd name="connsiteY0" fmla="*/ 421245 h 421327"/>
                      <a:gd name="connsiteX1" fmla="*/ 17370 w 264008"/>
                      <a:gd name="connsiteY1" fmla="*/ 421245 h 421327"/>
                      <a:gd name="connsiteX2" fmla="*/ 0 w 264008"/>
                      <a:gd name="connsiteY2" fmla="*/ 403875 h 421327"/>
                      <a:gd name="connsiteX3" fmla="*/ 0 w 264008"/>
                      <a:gd name="connsiteY3" fmla="*/ 17370 h 421327"/>
                      <a:gd name="connsiteX4" fmla="*/ 17370 w 264008"/>
                      <a:gd name="connsiteY4" fmla="*/ 0 h 421327"/>
                      <a:gd name="connsiteX5" fmla="*/ 54744 w 264008"/>
                      <a:gd name="connsiteY5" fmla="*/ 0 h 421327"/>
                      <a:gd name="connsiteX6" fmla="*/ 72114 w 264008"/>
                      <a:gd name="connsiteY6" fmla="*/ 16300 h 421327"/>
                      <a:gd name="connsiteX7" fmla="*/ 74008 w 264008"/>
                      <a:gd name="connsiteY7" fmla="*/ 47171 h 421327"/>
                      <a:gd name="connsiteX8" fmla="*/ 108419 w 264008"/>
                      <a:gd name="connsiteY8" fmla="*/ 22968 h 421327"/>
                      <a:gd name="connsiteX9" fmla="*/ 153367 w 264008"/>
                      <a:gd name="connsiteY9" fmla="*/ 6009 h 421327"/>
                      <a:gd name="connsiteX10" fmla="*/ 205807 w 264008"/>
                      <a:gd name="connsiteY10" fmla="*/ 0 h 421327"/>
                      <a:gd name="connsiteX11" fmla="*/ 246639 w 264008"/>
                      <a:gd name="connsiteY11" fmla="*/ 0 h 421327"/>
                      <a:gd name="connsiteX12" fmla="*/ 264009 w 264008"/>
                      <a:gd name="connsiteY12" fmla="*/ 17370 h 421327"/>
                      <a:gd name="connsiteX13" fmla="*/ 264009 w 264008"/>
                      <a:gd name="connsiteY13" fmla="*/ 57461 h 421327"/>
                      <a:gd name="connsiteX14" fmla="*/ 246639 w 264008"/>
                      <a:gd name="connsiteY14" fmla="*/ 74831 h 421327"/>
                      <a:gd name="connsiteX15" fmla="*/ 207289 w 264008"/>
                      <a:gd name="connsiteY15" fmla="*/ 74831 h 421327"/>
                      <a:gd name="connsiteX16" fmla="*/ 154273 w 264008"/>
                      <a:gd name="connsiteY16" fmla="*/ 83558 h 421327"/>
                      <a:gd name="connsiteX17" fmla="*/ 114346 w 264008"/>
                      <a:gd name="connsiteY17" fmla="*/ 108254 h 421327"/>
                      <a:gd name="connsiteX18" fmla="*/ 88250 w 264008"/>
                      <a:gd name="connsiteY18" fmla="*/ 149251 h 421327"/>
                      <a:gd name="connsiteX19" fmla="*/ 78536 w 264008"/>
                      <a:gd name="connsiteY19" fmla="*/ 208606 h 421327"/>
                      <a:gd name="connsiteX20" fmla="*/ 78536 w 264008"/>
                      <a:gd name="connsiteY20" fmla="*/ 403958 h 421327"/>
                      <a:gd name="connsiteX21" fmla="*/ 61166 w 264008"/>
                      <a:gd name="connsiteY21" fmla="*/ 421328 h 421327"/>
                      <a:gd name="connsiteX22" fmla="*/ 34740 w 264008"/>
                      <a:gd name="connsiteY22" fmla="*/ 386505 h 421327"/>
                      <a:gd name="connsiteX23" fmla="*/ 43878 w 264008"/>
                      <a:gd name="connsiteY23" fmla="*/ 386505 h 421327"/>
                      <a:gd name="connsiteX24" fmla="*/ 43878 w 264008"/>
                      <a:gd name="connsiteY24" fmla="*/ 208523 h 421327"/>
                      <a:gd name="connsiteX25" fmla="*/ 55897 w 264008"/>
                      <a:gd name="connsiteY25" fmla="*/ 136656 h 421327"/>
                      <a:gd name="connsiteX26" fmla="*/ 90061 w 264008"/>
                      <a:gd name="connsiteY26" fmla="*/ 83393 h 421327"/>
                      <a:gd name="connsiteX27" fmla="*/ 142501 w 264008"/>
                      <a:gd name="connsiteY27" fmla="*/ 50875 h 421327"/>
                      <a:gd name="connsiteX28" fmla="*/ 207371 w 264008"/>
                      <a:gd name="connsiteY28" fmla="*/ 40091 h 421327"/>
                      <a:gd name="connsiteX29" fmla="*/ 229351 w 264008"/>
                      <a:gd name="connsiteY29" fmla="*/ 40091 h 421327"/>
                      <a:gd name="connsiteX30" fmla="*/ 229351 w 264008"/>
                      <a:gd name="connsiteY30" fmla="*/ 34740 h 421327"/>
                      <a:gd name="connsiteX31" fmla="*/ 205889 w 264008"/>
                      <a:gd name="connsiteY31" fmla="*/ 34740 h 421327"/>
                      <a:gd name="connsiteX32" fmla="*/ 161764 w 264008"/>
                      <a:gd name="connsiteY32" fmla="*/ 39762 h 421327"/>
                      <a:gd name="connsiteX33" fmla="*/ 124719 w 264008"/>
                      <a:gd name="connsiteY33" fmla="*/ 53674 h 421327"/>
                      <a:gd name="connsiteX34" fmla="*/ 95577 w 264008"/>
                      <a:gd name="connsiteY34" fmla="*/ 74502 h 421327"/>
                      <a:gd name="connsiteX35" fmla="*/ 74090 w 264008"/>
                      <a:gd name="connsiteY35" fmla="*/ 100845 h 421327"/>
                      <a:gd name="connsiteX36" fmla="*/ 55073 w 264008"/>
                      <a:gd name="connsiteY36" fmla="*/ 108583 h 421327"/>
                      <a:gd name="connsiteX37" fmla="*/ 41984 w 264008"/>
                      <a:gd name="connsiteY37" fmla="*/ 92778 h 421327"/>
                      <a:gd name="connsiteX38" fmla="*/ 38445 w 264008"/>
                      <a:gd name="connsiteY38" fmla="*/ 34658 h 421327"/>
                      <a:gd name="connsiteX39" fmla="*/ 34740 w 264008"/>
                      <a:gd name="connsiteY39" fmla="*/ 34658 h 421327"/>
                      <a:gd name="connsiteX40" fmla="*/ 34740 w 264008"/>
                      <a:gd name="connsiteY40" fmla="*/ 386505 h 42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8" h="421327">
                        <a:moveTo>
                          <a:pt x="61248" y="421245"/>
                        </a:moveTo>
                        <a:lnTo>
                          <a:pt x="17370" y="421245"/>
                        </a:lnTo>
                        <a:cubicBezTo>
                          <a:pt x="7820" y="421245"/>
                          <a:pt x="0" y="413507"/>
                          <a:pt x="0" y="403875"/>
                        </a:cubicBezTo>
                        <a:lnTo>
                          <a:pt x="0" y="17370"/>
                        </a:lnTo>
                        <a:cubicBezTo>
                          <a:pt x="0" y="7821"/>
                          <a:pt x="7738" y="0"/>
                          <a:pt x="17370" y="0"/>
                        </a:cubicBezTo>
                        <a:lnTo>
                          <a:pt x="54744" y="0"/>
                        </a:lnTo>
                        <a:cubicBezTo>
                          <a:pt x="63882" y="0"/>
                          <a:pt x="71538" y="7162"/>
                          <a:pt x="72114" y="16300"/>
                        </a:cubicBezTo>
                        <a:lnTo>
                          <a:pt x="74008" y="47171"/>
                        </a:lnTo>
                        <a:cubicBezTo>
                          <a:pt x="84134" y="37868"/>
                          <a:pt x="95659" y="29801"/>
                          <a:pt x="108419" y="22968"/>
                        </a:cubicBezTo>
                        <a:cubicBezTo>
                          <a:pt x="122084" y="15723"/>
                          <a:pt x="137149" y="10043"/>
                          <a:pt x="153367" y="6009"/>
                        </a:cubicBezTo>
                        <a:cubicBezTo>
                          <a:pt x="169585" y="1976"/>
                          <a:pt x="187202" y="0"/>
                          <a:pt x="205807" y="0"/>
                        </a:cubicBezTo>
                        <a:lnTo>
                          <a:pt x="246639" y="0"/>
                        </a:lnTo>
                        <a:cubicBezTo>
                          <a:pt x="256188" y="0"/>
                          <a:pt x="264009" y="7738"/>
                          <a:pt x="264009" y="17370"/>
                        </a:cubicBezTo>
                        <a:lnTo>
                          <a:pt x="264009" y="57461"/>
                        </a:lnTo>
                        <a:cubicBezTo>
                          <a:pt x="264009" y="67011"/>
                          <a:pt x="256270" y="74831"/>
                          <a:pt x="246639" y="74831"/>
                        </a:cubicBezTo>
                        <a:lnTo>
                          <a:pt x="207289" y="74831"/>
                        </a:lnTo>
                        <a:cubicBezTo>
                          <a:pt x="188025" y="74831"/>
                          <a:pt x="170161" y="77795"/>
                          <a:pt x="154273" y="83558"/>
                        </a:cubicBezTo>
                        <a:cubicBezTo>
                          <a:pt x="138796" y="89155"/>
                          <a:pt x="125377" y="97470"/>
                          <a:pt x="114346" y="108254"/>
                        </a:cubicBezTo>
                        <a:cubicBezTo>
                          <a:pt x="103315" y="119039"/>
                          <a:pt x="94589" y="132787"/>
                          <a:pt x="88250" y="149251"/>
                        </a:cubicBezTo>
                        <a:cubicBezTo>
                          <a:pt x="81828" y="165962"/>
                          <a:pt x="78536" y="185967"/>
                          <a:pt x="78536" y="208606"/>
                        </a:cubicBezTo>
                        <a:lnTo>
                          <a:pt x="78536" y="403958"/>
                        </a:lnTo>
                        <a:cubicBezTo>
                          <a:pt x="78536" y="413507"/>
                          <a:pt x="70797" y="421328"/>
                          <a:pt x="61166" y="421328"/>
                        </a:cubicBezTo>
                        <a:close/>
                        <a:moveTo>
                          <a:pt x="34740" y="386505"/>
                        </a:moveTo>
                        <a:lnTo>
                          <a:pt x="43878" y="386505"/>
                        </a:lnTo>
                        <a:lnTo>
                          <a:pt x="43878" y="208523"/>
                        </a:lnTo>
                        <a:cubicBezTo>
                          <a:pt x="43878" y="181604"/>
                          <a:pt x="47911" y="157401"/>
                          <a:pt x="55897" y="136656"/>
                        </a:cubicBezTo>
                        <a:cubicBezTo>
                          <a:pt x="64047" y="115581"/>
                          <a:pt x="75572" y="97635"/>
                          <a:pt x="90061" y="83393"/>
                        </a:cubicBezTo>
                        <a:cubicBezTo>
                          <a:pt x="104632" y="69069"/>
                          <a:pt x="122249" y="58120"/>
                          <a:pt x="142501" y="50875"/>
                        </a:cubicBezTo>
                        <a:cubicBezTo>
                          <a:pt x="162258" y="43713"/>
                          <a:pt x="184074" y="40091"/>
                          <a:pt x="207371" y="40091"/>
                        </a:cubicBezTo>
                        <a:lnTo>
                          <a:pt x="229351" y="40091"/>
                        </a:lnTo>
                        <a:lnTo>
                          <a:pt x="229351" y="34740"/>
                        </a:lnTo>
                        <a:lnTo>
                          <a:pt x="205889" y="34740"/>
                        </a:lnTo>
                        <a:cubicBezTo>
                          <a:pt x="190083" y="34740"/>
                          <a:pt x="175265" y="36387"/>
                          <a:pt x="161764" y="39762"/>
                        </a:cubicBezTo>
                        <a:cubicBezTo>
                          <a:pt x="148345" y="43055"/>
                          <a:pt x="135833" y="47747"/>
                          <a:pt x="124719" y="53674"/>
                        </a:cubicBezTo>
                        <a:cubicBezTo>
                          <a:pt x="113770" y="59519"/>
                          <a:pt x="103973" y="66517"/>
                          <a:pt x="95577" y="74502"/>
                        </a:cubicBezTo>
                        <a:cubicBezTo>
                          <a:pt x="87097" y="82652"/>
                          <a:pt x="79853" y="91543"/>
                          <a:pt x="74090" y="100845"/>
                        </a:cubicBezTo>
                        <a:cubicBezTo>
                          <a:pt x="70139" y="107267"/>
                          <a:pt x="62400" y="110395"/>
                          <a:pt x="55073" y="108583"/>
                        </a:cubicBezTo>
                        <a:cubicBezTo>
                          <a:pt x="47747" y="106772"/>
                          <a:pt x="42478" y="100351"/>
                          <a:pt x="41984" y="92778"/>
                        </a:cubicBezTo>
                        <a:lnTo>
                          <a:pt x="38445" y="34658"/>
                        </a:lnTo>
                        <a:lnTo>
                          <a:pt x="34740" y="34658"/>
                        </a:lnTo>
                        <a:lnTo>
                          <a:pt x="34740" y="386505"/>
                        </a:lnTo>
                        <a:close/>
                      </a:path>
                    </a:pathLst>
                  </a:custGeom>
                  <a:solidFill>
                    <a:srgbClr val="1D1D1B"/>
                  </a:solidFill>
                  <a:ln w="8232" cap="flat">
                    <a:noFill/>
                    <a:prstDash val="solid"/>
                    <a:miter/>
                  </a:ln>
                </p:spPr>
                <p:txBody>
                  <a:bodyPr rtlCol="0" anchor="ctr"/>
                  <a:lstStyle/>
                  <a:p>
                    <a:endParaRPr lang="en-US"/>
                  </a:p>
                </p:txBody>
              </p:sp>
            </p:grpSp>
            <p:grpSp>
              <p:nvGrpSpPr>
                <p:cNvPr id="37" name="Gráfico 23">
                  <a:extLst>
                    <a:ext uri="{FF2B5EF4-FFF2-40B4-BE49-F238E27FC236}">
                      <a16:creationId xmlns:a16="http://schemas.microsoft.com/office/drawing/2014/main" id="{41F598FB-9D4E-DEFC-5D4B-5070154D1BD6}"/>
                    </a:ext>
                  </a:extLst>
                </p:cNvPr>
                <p:cNvGrpSpPr/>
                <p:nvPr/>
              </p:nvGrpSpPr>
              <p:grpSpPr>
                <a:xfrm>
                  <a:off x="7710513" y="5158848"/>
                  <a:ext cx="452610" cy="563663"/>
                  <a:chOff x="7710513" y="5158848"/>
                  <a:chExt cx="452610" cy="563663"/>
                </a:xfrm>
                <a:solidFill>
                  <a:srgbClr val="1D1D1B"/>
                </a:solidFill>
              </p:grpSpPr>
              <p:sp>
                <p:nvSpPr>
                  <p:cNvPr id="59" name="Forma Livre: Forma 58">
                    <a:extLst>
                      <a:ext uri="{FF2B5EF4-FFF2-40B4-BE49-F238E27FC236}">
                        <a16:creationId xmlns:a16="http://schemas.microsoft.com/office/drawing/2014/main" id="{E4284141-7B0C-2046-B9A6-8DA2DDC35A70}"/>
                      </a:ext>
                    </a:extLst>
                  </p:cNvPr>
                  <p:cNvSpPr/>
                  <p:nvPr/>
                </p:nvSpPr>
                <p:spPr>
                  <a:xfrm>
                    <a:off x="7727883" y="5176300"/>
                    <a:ext cx="417870" cy="528841"/>
                  </a:xfrm>
                  <a:custGeom>
                    <a:avLst/>
                    <a:gdLst>
                      <a:gd name="connsiteX0" fmla="*/ 417788 w 417870"/>
                      <a:gd name="connsiteY0" fmla="*/ 203337 h 528841"/>
                      <a:gd name="connsiteX1" fmla="*/ 402147 w 417870"/>
                      <a:gd name="connsiteY1" fmla="*/ 282861 h 528841"/>
                      <a:gd name="connsiteX2" fmla="*/ 358845 w 417870"/>
                      <a:gd name="connsiteY2" fmla="*/ 347731 h 528841"/>
                      <a:gd name="connsiteX3" fmla="*/ 293563 w 417870"/>
                      <a:gd name="connsiteY3" fmla="*/ 391198 h 528841"/>
                      <a:gd name="connsiteX4" fmla="*/ 211734 w 417870"/>
                      <a:gd name="connsiteY4" fmla="*/ 407004 h 528841"/>
                      <a:gd name="connsiteX5" fmla="*/ 158883 w 417870"/>
                      <a:gd name="connsiteY5" fmla="*/ 400336 h 528841"/>
                      <a:gd name="connsiteX6" fmla="*/ 112536 w 417870"/>
                      <a:gd name="connsiteY6" fmla="*/ 382060 h 528841"/>
                      <a:gd name="connsiteX7" fmla="*/ 73844 w 417870"/>
                      <a:gd name="connsiteY7" fmla="*/ 354235 h 528841"/>
                      <a:gd name="connsiteX8" fmla="*/ 43878 w 417870"/>
                      <a:gd name="connsiteY8" fmla="*/ 318589 h 528841"/>
                      <a:gd name="connsiteX9" fmla="*/ 43878 w 417870"/>
                      <a:gd name="connsiteY9" fmla="*/ 528841 h 528841"/>
                      <a:gd name="connsiteX10" fmla="*/ 0 w 417870"/>
                      <a:gd name="connsiteY10" fmla="*/ 528841 h 528841"/>
                      <a:gd name="connsiteX11" fmla="*/ 0 w 417870"/>
                      <a:gd name="connsiteY11" fmla="*/ 10290 h 528841"/>
                      <a:gd name="connsiteX12" fmla="*/ 37375 w 417870"/>
                      <a:gd name="connsiteY12" fmla="*/ 10290 h 528841"/>
                      <a:gd name="connsiteX13" fmla="*/ 41573 w 417870"/>
                      <a:gd name="connsiteY13" fmla="*/ 90061 h 528841"/>
                      <a:gd name="connsiteX14" fmla="*/ 71374 w 417870"/>
                      <a:gd name="connsiteY14" fmla="*/ 54580 h 528841"/>
                      <a:gd name="connsiteX15" fmla="*/ 110724 w 417870"/>
                      <a:gd name="connsiteY15" fmla="*/ 25932 h 528841"/>
                      <a:gd name="connsiteX16" fmla="*/ 158060 w 417870"/>
                      <a:gd name="connsiteY16" fmla="*/ 6833 h 528841"/>
                      <a:gd name="connsiteX17" fmla="*/ 211487 w 417870"/>
                      <a:gd name="connsiteY17" fmla="*/ 0 h 528841"/>
                      <a:gd name="connsiteX18" fmla="*/ 293152 w 417870"/>
                      <a:gd name="connsiteY18" fmla="*/ 15806 h 528841"/>
                      <a:gd name="connsiteX19" fmla="*/ 358598 w 417870"/>
                      <a:gd name="connsiteY19" fmla="*/ 59108 h 528841"/>
                      <a:gd name="connsiteX20" fmla="*/ 402065 w 417870"/>
                      <a:gd name="connsiteY20" fmla="*/ 123567 h 528841"/>
                      <a:gd name="connsiteX21" fmla="*/ 417870 w 417870"/>
                      <a:gd name="connsiteY21" fmla="*/ 203337 h 528841"/>
                      <a:gd name="connsiteX22" fmla="*/ 373169 w 417870"/>
                      <a:gd name="connsiteY22" fmla="*/ 203337 h 528841"/>
                      <a:gd name="connsiteX23" fmla="*/ 360162 w 417870"/>
                      <a:gd name="connsiteY23" fmla="*/ 138302 h 528841"/>
                      <a:gd name="connsiteX24" fmla="*/ 324846 w 417870"/>
                      <a:gd name="connsiteY24" fmla="*/ 86192 h 528841"/>
                      <a:gd name="connsiteX25" fmla="*/ 272406 w 417870"/>
                      <a:gd name="connsiteY25" fmla="*/ 51699 h 528841"/>
                      <a:gd name="connsiteX26" fmla="*/ 207947 w 417870"/>
                      <a:gd name="connsiteY26" fmla="*/ 39268 h 528841"/>
                      <a:gd name="connsiteX27" fmla="*/ 143489 w 417870"/>
                      <a:gd name="connsiteY27" fmla="*/ 51699 h 528841"/>
                      <a:gd name="connsiteX28" fmla="*/ 90802 w 417870"/>
                      <a:gd name="connsiteY28" fmla="*/ 86192 h 528841"/>
                      <a:gd name="connsiteX29" fmla="*/ 55321 w 417870"/>
                      <a:gd name="connsiteY29" fmla="*/ 138302 h 528841"/>
                      <a:gd name="connsiteX30" fmla="*/ 42314 w 417870"/>
                      <a:gd name="connsiteY30" fmla="*/ 203337 h 528841"/>
                      <a:gd name="connsiteX31" fmla="*/ 55321 w 417870"/>
                      <a:gd name="connsiteY31" fmla="*/ 268372 h 528841"/>
                      <a:gd name="connsiteX32" fmla="*/ 90802 w 417870"/>
                      <a:gd name="connsiteY32" fmla="*/ 320482 h 528841"/>
                      <a:gd name="connsiteX33" fmla="*/ 143489 w 417870"/>
                      <a:gd name="connsiteY33" fmla="*/ 354976 h 528841"/>
                      <a:gd name="connsiteX34" fmla="*/ 207947 w 417870"/>
                      <a:gd name="connsiteY34" fmla="*/ 367407 h 528841"/>
                      <a:gd name="connsiteX35" fmla="*/ 272406 w 417870"/>
                      <a:gd name="connsiteY35" fmla="*/ 354976 h 528841"/>
                      <a:gd name="connsiteX36" fmla="*/ 324846 w 417870"/>
                      <a:gd name="connsiteY36" fmla="*/ 320482 h 528841"/>
                      <a:gd name="connsiteX37" fmla="*/ 360162 w 417870"/>
                      <a:gd name="connsiteY37" fmla="*/ 268372 h 528841"/>
                      <a:gd name="connsiteX38" fmla="*/ 373169 w 417870"/>
                      <a:gd name="connsiteY38" fmla="*/ 203337 h 5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870" h="528841">
                        <a:moveTo>
                          <a:pt x="417788" y="203337"/>
                        </a:moveTo>
                        <a:cubicBezTo>
                          <a:pt x="417788" y="231574"/>
                          <a:pt x="412602" y="258082"/>
                          <a:pt x="402147" y="282861"/>
                        </a:cubicBezTo>
                        <a:cubicBezTo>
                          <a:pt x="391692" y="307640"/>
                          <a:pt x="377285" y="329291"/>
                          <a:pt x="358845" y="347731"/>
                        </a:cubicBezTo>
                        <a:cubicBezTo>
                          <a:pt x="340405" y="366172"/>
                          <a:pt x="318672" y="380660"/>
                          <a:pt x="293563" y="391198"/>
                        </a:cubicBezTo>
                        <a:cubicBezTo>
                          <a:pt x="268537" y="401735"/>
                          <a:pt x="241206" y="407004"/>
                          <a:pt x="211734" y="407004"/>
                        </a:cubicBezTo>
                        <a:cubicBezTo>
                          <a:pt x="193129" y="407004"/>
                          <a:pt x="175512" y="404781"/>
                          <a:pt x="158883" y="400336"/>
                        </a:cubicBezTo>
                        <a:cubicBezTo>
                          <a:pt x="142172" y="395890"/>
                          <a:pt x="126777" y="389798"/>
                          <a:pt x="112536" y="382060"/>
                        </a:cubicBezTo>
                        <a:cubicBezTo>
                          <a:pt x="98293" y="374321"/>
                          <a:pt x="85369" y="365019"/>
                          <a:pt x="73844" y="354235"/>
                        </a:cubicBezTo>
                        <a:cubicBezTo>
                          <a:pt x="62236" y="343450"/>
                          <a:pt x="52275" y="331514"/>
                          <a:pt x="43878" y="318589"/>
                        </a:cubicBezTo>
                        <a:lnTo>
                          <a:pt x="43878" y="528841"/>
                        </a:lnTo>
                        <a:lnTo>
                          <a:pt x="0" y="528841"/>
                        </a:lnTo>
                        <a:lnTo>
                          <a:pt x="0" y="10290"/>
                        </a:lnTo>
                        <a:lnTo>
                          <a:pt x="37375" y="10290"/>
                        </a:lnTo>
                        <a:lnTo>
                          <a:pt x="41573" y="90061"/>
                        </a:lnTo>
                        <a:cubicBezTo>
                          <a:pt x="49723" y="77301"/>
                          <a:pt x="59602" y="65529"/>
                          <a:pt x="71374" y="54580"/>
                        </a:cubicBezTo>
                        <a:cubicBezTo>
                          <a:pt x="83064" y="43631"/>
                          <a:pt x="96153" y="34082"/>
                          <a:pt x="110724" y="25932"/>
                        </a:cubicBezTo>
                        <a:cubicBezTo>
                          <a:pt x="125213" y="17782"/>
                          <a:pt x="141019" y="11443"/>
                          <a:pt x="158060" y="6833"/>
                        </a:cubicBezTo>
                        <a:cubicBezTo>
                          <a:pt x="175101" y="2223"/>
                          <a:pt x="192882" y="0"/>
                          <a:pt x="211487" y="0"/>
                        </a:cubicBezTo>
                        <a:cubicBezTo>
                          <a:pt x="240712" y="0"/>
                          <a:pt x="267961" y="5269"/>
                          <a:pt x="293152" y="15806"/>
                        </a:cubicBezTo>
                        <a:cubicBezTo>
                          <a:pt x="318342" y="26343"/>
                          <a:pt x="340158" y="40832"/>
                          <a:pt x="358598" y="59108"/>
                        </a:cubicBezTo>
                        <a:cubicBezTo>
                          <a:pt x="377039" y="77383"/>
                          <a:pt x="391527" y="98952"/>
                          <a:pt x="402065" y="123567"/>
                        </a:cubicBezTo>
                        <a:cubicBezTo>
                          <a:pt x="412602" y="148263"/>
                          <a:pt x="417870" y="174853"/>
                          <a:pt x="417870" y="203337"/>
                        </a:cubicBezTo>
                        <a:close/>
                        <a:moveTo>
                          <a:pt x="373169" y="203337"/>
                        </a:moveTo>
                        <a:cubicBezTo>
                          <a:pt x="373169" y="179957"/>
                          <a:pt x="368806" y="158224"/>
                          <a:pt x="360162" y="138302"/>
                        </a:cubicBezTo>
                        <a:cubicBezTo>
                          <a:pt x="351518" y="118380"/>
                          <a:pt x="339746" y="101010"/>
                          <a:pt x="324846" y="86192"/>
                        </a:cubicBezTo>
                        <a:cubicBezTo>
                          <a:pt x="309945" y="71456"/>
                          <a:pt x="292493" y="59931"/>
                          <a:pt x="272406" y="51699"/>
                        </a:cubicBezTo>
                        <a:cubicBezTo>
                          <a:pt x="252319" y="43466"/>
                          <a:pt x="230833" y="39268"/>
                          <a:pt x="207947" y="39268"/>
                        </a:cubicBezTo>
                        <a:cubicBezTo>
                          <a:pt x="185062" y="39268"/>
                          <a:pt x="163575" y="43384"/>
                          <a:pt x="143489" y="51699"/>
                        </a:cubicBezTo>
                        <a:cubicBezTo>
                          <a:pt x="123402" y="59931"/>
                          <a:pt x="105867" y="71456"/>
                          <a:pt x="90802" y="86192"/>
                        </a:cubicBezTo>
                        <a:cubicBezTo>
                          <a:pt x="75819" y="100928"/>
                          <a:pt x="63965" y="118298"/>
                          <a:pt x="55321" y="138302"/>
                        </a:cubicBezTo>
                        <a:cubicBezTo>
                          <a:pt x="46677" y="158307"/>
                          <a:pt x="42314" y="179957"/>
                          <a:pt x="42314" y="203337"/>
                        </a:cubicBezTo>
                        <a:cubicBezTo>
                          <a:pt x="42314" y="226717"/>
                          <a:pt x="46677" y="248450"/>
                          <a:pt x="55321" y="268372"/>
                        </a:cubicBezTo>
                        <a:cubicBezTo>
                          <a:pt x="63965" y="288377"/>
                          <a:pt x="75819" y="305664"/>
                          <a:pt x="90802" y="320482"/>
                        </a:cubicBezTo>
                        <a:cubicBezTo>
                          <a:pt x="105785" y="335300"/>
                          <a:pt x="123402" y="346743"/>
                          <a:pt x="143489" y="354976"/>
                        </a:cubicBezTo>
                        <a:cubicBezTo>
                          <a:pt x="163575" y="363290"/>
                          <a:pt x="185062" y="367407"/>
                          <a:pt x="207947" y="367407"/>
                        </a:cubicBezTo>
                        <a:cubicBezTo>
                          <a:pt x="230833" y="367407"/>
                          <a:pt x="252319" y="363290"/>
                          <a:pt x="272406" y="354976"/>
                        </a:cubicBezTo>
                        <a:cubicBezTo>
                          <a:pt x="292493" y="346743"/>
                          <a:pt x="310028" y="335218"/>
                          <a:pt x="324846" y="320482"/>
                        </a:cubicBezTo>
                        <a:cubicBezTo>
                          <a:pt x="339746" y="305747"/>
                          <a:pt x="351518" y="288377"/>
                          <a:pt x="360162" y="268372"/>
                        </a:cubicBezTo>
                        <a:cubicBezTo>
                          <a:pt x="368806" y="248368"/>
                          <a:pt x="373169" y="226717"/>
                          <a:pt x="373169" y="203337"/>
                        </a:cubicBezTo>
                        <a:close/>
                      </a:path>
                    </a:pathLst>
                  </a:custGeom>
                  <a:solidFill>
                    <a:srgbClr val="1D1D1B"/>
                  </a:solidFill>
                  <a:ln w="8232" cap="flat">
                    <a:noFill/>
                    <a:prstDash val="solid"/>
                    <a:miter/>
                  </a:ln>
                </p:spPr>
                <p:txBody>
                  <a:bodyPr rtlCol="0" anchor="ctr"/>
                  <a:lstStyle/>
                  <a:p>
                    <a:endParaRPr lang="en-US"/>
                  </a:p>
                </p:txBody>
              </p:sp>
              <p:sp>
                <p:nvSpPr>
                  <p:cNvPr id="60" name="Forma Livre: Forma 59">
                    <a:extLst>
                      <a:ext uri="{FF2B5EF4-FFF2-40B4-BE49-F238E27FC236}">
                        <a16:creationId xmlns:a16="http://schemas.microsoft.com/office/drawing/2014/main" id="{A1C4235A-82C8-B5C3-2FFB-0FB61ECA4257}"/>
                      </a:ext>
                    </a:extLst>
                  </p:cNvPr>
                  <p:cNvSpPr/>
                  <p:nvPr/>
                </p:nvSpPr>
                <p:spPr>
                  <a:xfrm>
                    <a:off x="7710513" y="5158848"/>
                    <a:ext cx="452610" cy="563663"/>
                  </a:xfrm>
                  <a:custGeom>
                    <a:avLst/>
                    <a:gdLst>
                      <a:gd name="connsiteX0" fmla="*/ 61248 w 452610"/>
                      <a:gd name="connsiteY0" fmla="*/ 563664 h 563663"/>
                      <a:gd name="connsiteX1" fmla="*/ 17370 w 452610"/>
                      <a:gd name="connsiteY1" fmla="*/ 563664 h 563663"/>
                      <a:gd name="connsiteX2" fmla="*/ 0 w 452610"/>
                      <a:gd name="connsiteY2" fmla="*/ 546294 h 563663"/>
                      <a:gd name="connsiteX3" fmla="*/ 0 w 452610"/>
                      <a:gd name="connsiteY3" fmla="*/ 27743 h 563663"/>
                      <a:gd name="connsiteX4" fmla="*/ 17370 w 452610"/>
                      <a:gd name="connsiteY4" fmla="*/ 10373 h 563663"/>
                      <a:gd name="connsiteX5" fmla="*/ 54745 w 452610"/>
                      <a:gd name="connsiteY5" fmla="*/ 10373 h 563663"/>
                      <a:gd name="connsiteX6" fmla="*/ 72115 w 452610"/>
                      <a:gd name="connsiteY6" fmla="*/ 26837 h 563663"/>
                      <a:gd name="connsiteX7" fmla="*/ 74008 w 452610"/>
                      <a:gd name="connsiteY7" fmla="*/ 62071 h 563663"/>
                      <a:gd name="connsiteX8" fmla="*/ 76890 w 452610"/>
                      <a:gd name="connsiteY8" fmla="*/ 59355 h 563663"/>
                      <a:gd name="connsiteX9" fmla="*/ 119533 w 452610"/>
                      <a:gd name="connsiteY9" fmla="*/ 28237 h 563663"/>
                      <a:gd name="connsiteX10" fmla="*/ 170820 w 452610"/>
                      <a:gd name="connsiteY10" fmla="*/ 7491 h 563663"/>
                      <a:gd name="connsiteX11" fmla="*/ 228775 w 452610"/>
                      <a:gd name="connsiteY11" fmla="*/ 0 h 563663"/>
                      <a:gd name="connsiteX12" fmla="*/ 317190 w 452610"/>
                      <a:gd name="connsiteY12" fmla="*/ 17205 h 563663"/>
                      <a:gd name="connsiteX13" fmla="*/ 388152 w 452610"/>
                      <a:gd name="connsiteY13" fmla="*/ 64212 h 563663"/>
                      <a:gd name="connsiteX14" fmla="*/ 435405 w 452610"/>
                      <a:gd name="connsiteY14" fmla="*/ 134186 h 563663"/>
                      <a:gd name="connsiteX15" fmla="*/ 452610 w 452610"/>
                      <a:gd name="connsiteY15" fmla="*/ 220790 h 563663"/>
                      <a:gd name="connsiteX16" fmla="*/ 435652 w 452610"/>
                      <a:gd name="connsiteY16" fmla="*/ 307064 h 563663"/>
                      <a:gd name="connsiteX17" fmla="*/ 388646 w 452610"/>
                      <a:gd name="connsiteY17" fmla="*/ 377450 h 563663"/>
                      <a:gd name="connsiteX18" fmla="*/ 317848 w 452610"/>
                      <a:gd name="connsiteY18" fmla="*/ 424703 h 563663"/>
                      <a:gd name="connsiteX19" fmla="*/ 229269 w 452610"/>
                      <a:gd name="connsiteY19" fmla="*/ 441909 h 563663"/>
                      <a:gd name="connsiteX20" fmla="*/ 171972 w 452610"/>
                      <a:gd name="connsiteY20" fmla="*/ 434664 h 563663"/>
                      <a:gd name="connsiteX21" fmla="*/ 121755 w 452610"/>
                      <a:gd name="connsiteY21" fmla="*/ 414825 h 563663"/>
                      <a:gd name="connsiteX22" fmla="*/ 79524 w 452610"/>
                      <a:gd name="connsiteY22" fmla="*/ 384365 h 563663"/>
                      <a:gd name="connsiteX23" fmla="*/ 78783 w 452610"/>
                      <a:gd name="connsiteY23" fmla="*/ 383706 h 563663"/>
                      <a:gd name="connsiteX24" fmla="*/ 78783 w 452610"/>
                      <a:gd name="connsiteY24" fmla="*/ 546294 h 563663"/>
                      <a:gd name="connsiteX25" fmla="*/ 61413 w 452610"/>
                      <a:gd name="connsiteY25" fmla="*/ 563664 h 563663"/>
                      <a:gd name="connsiteX26" fmla="*/ 34740 w 452610"/>
                      <a:gd name="connsiteY26" fmla="*/ 528924 h 563663"/>
                      <a:gd name="connsiteX27" fmla="*/ 43878 w 452610"/>
                      <a:gd name="connsiteY27" fmla="*/ 528924 h 563663"/>
                      <a:gd name="connsiteX28" fmla="*/ 43878 w 452610"/>
                      <a:gd name="connsiteY28" fmla="*/ 336042 h 563663"/>
                      <a:gd name="connsiteX29" fmla="*/ 56309 w 452610"/>
                      <a:gd name="connsiteY29" fmla="*/ 319412 h 563663"/>
                      <a:gd name="connsiteX30" fmla="*/ 74667 w 452610"/>
                      <a:gd name="connsiteY30" fmla="*/ 325010 h 563663"/>
                      <a:gd name="connsiteX31" fmla="*/ 56721 w 452610"/>
                      <a:gd name="connsiteY31" fmla="*/ 292740 h 563663"/>
                      <a:gd name="connsiteX32" fmla="*/ 42314 w 452610"/>
                      <a:gd name="connsiteY32" fmla="*/ 220790 h 563663"/>
                      <a:gd name="connsiteX33" fmla="*/ 56721 w 452610"/>
                      <a:gd name="connsiteY33" fmla="*/ 148840 h 563663"/>
                      <a:gd name="connsiteX34" fmla="*/ 95989 w 452610"/>
                      <a:gd name="connsiteY34" fmla="*/ 91296 h 563663"/>
                      <a:gd name="connsiteX35" fmla="*/ 154190 w 452610"/>
                      <a:gd name="connsiteY35" fmla="*/ 53098 h 563663"/>
                      <a:gd name="connsiteX36" fmla="*/ 225235 w 452610"/>
                      <a:gd name="connsiteY36" fmla="*/ 39350 h 563663"/>
                      <a:gd name="connsiteX37" fmla="*/ 296362 w 452610"/>
                      <a:gd name="connsiteY37" fmla="*/ 53098 h 563663"/>
                      <a:gd name="connsiteX38" fmla="*/ 354482 w 452610"/>
                      <a:gd name="connsiteY38" fmla="*/ 91378 h 563663"/>
                      <a:gd name="connsiteX39" fmla="*/ 393503 w 452610"/>
                      <a:gd name="connsiteY39" fmla="*/ 148922 h 563663"/>
                      <a:gd name="connsiteX40" fmla="*/ 407909 w 452610"/>
                      <a:gd name="connsiteY40" fmla="*/ 220872 h 563663"/>
                      <a:gd name="connsiteX41" fmla="*/ 393503 w 452610"/>
                      <a:gd name="connsiteY41" fmla="*/ 292822 h 563663"/>
                      <a:gd name="connsiteX42" fmla="*/ 354482 w 452610"/>
                      <a:gd name="connsiteY42" fmla="*/ 350366 h 563663"/>
                      <a:gd name="connsiteX43" fmla="*/ 296362 w 452610"/>
                      <a:gd name="connsiteY43" fmla="*/ 388646 h 563663"/>
                      <a:gd name="connsiteX44" fmla="*/ 225235 w 452610"/>
                      <a:gd name="connsiteY44" fmla="*/ 402394 h 563663"/>
                      <a:gd name="connsiteX45" fmla="*/ 154108 w 452610"/>
                      <a:gd name="connsiteY45" fmla="*/ 388646 h 563663"/>
                      <a:gd name="connsiteX46" fmla="*/ 95906 w 452610"/>
                      <a:gd name="connsiteY46" fmla="*/ 350448 h 563663"/>
                      <a:gd name="connsiteX47" fmla="*/ 76149 w 452610"/>
                      <a:gd name="connsiteY47" fmla="*/ 327398 h 563663"/>
                      <a:gd name="connsiteX48" fmla="*/ 102986 w 452610"/>
                      <a:gd name="connsiteY48" fmla="*/ 359174 h 563663"/>
                      <a:gd name="connsiteX49" fmla="*/ 138138 w 452610"/>
                      <a:gd name="connsiteY49" fmla="*/ 384447 h 563663"/>
                      <a:gd name="connsiteX50" fmla="*/ 180699 w 452610"/>
                      <a:gd name="connsiteY50" fmla="*/ 401241 h 563663"/>
                      <a:gd name="connsiteX51" fmla="*/ 229104 w 452610"/>
                      <a:gd name="connsiteY51" fmla="*/ 407333 h 563663"/>
                      <a:gd name="connsiteX52" fmla="*/ 304265 w 452610"/>
                      <a:gd name="connsiteY52" fmla="*/ 392844 h 563663"/>
                      <a:gd name="connsiteX53" fmla="*/ 363949 w 452610"/>
                      <a:gd name="connsiteY53" fmla="*/ 353082 h 563663"/>
                      <a:gd name="connsiteX54" fmla="*/ 403546 w 452610"/>
                      <a:gd name="connsiteY54" fmla="*/ 293728 h 563663"/>
                      <a:gd name="connsiteX55" fmla="*/ 417788 w 452610"/>
                      <a:gd name="connsiteY55" fmla="*/ 220872 h 563663"/>
                      <a:gd name="connsiteX56" fmla="*/ 403382 w 452610"/>
                      <a:gd name="connsiteY56" fmla="*/ 147934 h 563663"/>
                      <a:gd name="connsiteX57" fmla="*/ 363619 w 452610"/>
                      <a:gd name="connsiteY57" fmla="*/ 88908 h 563663"/>
                      <a:gd name="connsiteX58" fmla="*/ 303689 w 452610"/>
                      <a:gd name="connsiteY58" fmla="*/ 49311 h 563663"/>
                      <a:gd name="connsiteX59" fmla="*/ 228775 w 452610"/>
                      <a:gd name="connsiteY59" fmla="*/ 34822 h 563663"/>
                      <a:gd name="connsiteX60" fmla="*/ 179875 w 452610"/>
                      <a:gd name="connsiteY60" fmla="*/ 41079 h 563663"/>
                      <a:gd name="connsiteX61" fmla="*/ 136574 w 452610"/>
                      <a:gd name="connsiteY61" fmla="*/ 58531 h 563663"/>
                      <a:gd name="connsiteX62" fmla="*/ 100599 w 452610"/>
                      <a:gd name="connsiteY62" fmla="*/ 84710 h 563663"/>
                      <a:gd name="connsiteX63" fmla="*/ 73597 w 452610"/>
                      <a:gd name="connsiteY63" fmla="*/ 116898 h 563663"/>
                      <a:gd name="connsiteX64" fmla="*/ 54498 w 452610"/>
                      <a:gd name="connsiteY64" fmla="*/ 124307 h 563663"/>
                      <a:gd name="connsiteX65" fmla="*/ 41573 w 452610"/>
                      <a:gd name="connsiteY65" fmla="*/ 108419 h 563663"/>
                      <a:gd name="connsiteX66" fmla="*/ 38280 w 452610"/>
                      <a:gd name="connsiteY66" fmla="*/ 45113 h 563663"/>
                      <a:gd name="connsiteX67" fmla="*/ 34740 w 452610"/>
                      <a:gd name="connsiteY67" fmla="*/ 45113 h 563663"/>
                      <a:gd name="connsiteX68" fmla="*/ 34740 w 452610"/>
                      <a:gd name="connsiteY68" fmla="*/ 528924 h 563663"/>
                      <a:gd name="connsiteX69" fmla="*/ 225317 w 452610"/>
                      <a:gd name="connsiteY69" fmla="*/ 74090 h 563663"/>
                      <a:gd name="connsiteX70" fmla="*/ 167445 w 452610"/>
                      <a:gd name="connsiteY70" fmla="*/ 85204 h 563663"/>
                      <a:gd name="connsiteX71" fmla="*/ 120356 w 452610"/>
                      <a:gd name="connsiteY71" fmla="*/ 116075 h 563663"/>
                      <a:gd name="connsiteX72" fmla="*/ 88579 w 452610"/>
                      <a:gd name="connsiteY72" fmla="*/ 162670 h 563663"/>
                      <a:gd name="connsiteX73" fmla="*/ 77054 w 452610"/>
                      <a:gd name="connsiteY73" fmla="*/ 220872 h 563663"/>
                      <a:gd name="connsiteX74" fmla="*/ 88579 w 452610"/>
                      <a:gd name="connsiteY74" fmla="*/ 279074 h 563663"/>
                      <a:gd name="connsiteX75" fmla="*/ 120356 w 452610"/>
                      <a:gd name="connsiteY75" fmla="*/ 325669 h 563663"/>
                      <a:gd name="connsiteX76" fmla="*/ 167445 w 452610"/>
                      <a:gd name="connsiteY76" fmla="*/ 356540 h 563663"/>
                      <a:gd name="connsiteX77" fmla="*/ 225317 w 452610"/>
                      <a:gd name="connsiteY77" fmla="*/ 367653 h 563663"/>
                      <a:gd name="connsiteX78" fmla="*/ 283190 w 452610"/>
                      <a:gd name="connsiteY78" fmla="*/ 356540 h 563663"/>
                      <a:gd name="connsiteX79" fmla="*/ 330032 w 452610"/>
                      <a:gd name="connsiteY79" fmla="*/ 325751 h 563663"/>
                      <a:gd name="connsiteX80" fmla="*/ 361644 w 452610"/>
                      <a:gd name="connsiteY80" fmla="*/ 279074 h 563663"/>
                      <a:gd name="connsiteX81" fmla="*/ 373169 w 452610"/>
                      <a:gd name="connsiteY81" fmla="*/ 220872 h 563663"/>
                      <a:gd name="connsiteX82" fmla="*/ 361644 w 452610"/>
                      <a:gd name="connsiteY82" fmla="*/ 162670 h 563663"/>
                      <a:gd name="connsiteX83" fmla="*/ 330032 w 452610"/>
                      <a:gd name="connsiteY83" fmla="*/ 115993 h 563663"/>
                      <a:gd name="connsiteX84" fmla="*/ 283190 w 452610"/>
                      <a:gd name="connsiteY84" fmla="*/ 85204 h 563663"/>
                      <a:gd name="connsiteX85" fmla="*/ 225317 w 452610"/>
                      <a:gd name="connsiteY85" fmla="*/ 74090 h 56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10" h="563663">
                        <a:moveTo>
                          <a:pt x="61248" y="563664"/>
                        </a:moveTo>
                        <a:lnTo>
                          <a:pt x="17370" y="563664"/>
                        </a:lnTo>
                        <a:cubicBezTo>
                          <a:pt x="7821" y="563664"/>
                          <a:pt x="0" y="555925"/>
                          <a:pt x="0" y="546294"/>
                        </a:cubicBezTo>
                        <a:lnTo>
                          <a:pt x="0" y="27743"/>
                        </a:lnTo>
                        <a:cubicBezTo>
                          <a:pt x="0" y="18193"/>
                          <a:pt x="7738" y="10373"/>
                          <a:pt x="17370" y="10373"/>
                        </a:cubicBezTo>
                        <a:lnTo>
                          <a:pt x="54745" y="10373"/>
                        </a:lnTo>
                        <a:cubicBezTo>
                          <a:pt x="63965" y="10373"/>
                          <a:pt x="71621" y="17617"/>
                          <a:pt x="72115" y="26837"/>
                        </a:cubicBezTo>
                        <a:lnTo>
                          <a:pt x="74008" y="62071"/>
                        </a:lnTo>
                        <a:cubicBezTo>
                          <a:pt x="74996" y="61166"/>
                          <a:pt x="75902" y="60260"/>
                          <a:pt x="76890" y="59355"/>
                        </a:cubicBezTo>
                        <a:cubicBezTo>
                          <a:pt x="89567" y="47500"/>
                          <a:pt x="103891" y="37045"/>
                          <a:pt x="119533" y="28237"/>
                        </a:cubicBezTo>
                        <a:cubicBezTo>
                          <a:pt x="135256" y="19428"/>
                          <a:pt x="152462" y="12431"/>
                          <a:pt x="170820" y="7491"/>
                        </a:cubicBezTo>
                        <a:cubicBezTo>
                          <a:pt x="189260" y="2552"/>
                          <a:pt x="208770" y="0"/>
                          <a:pt x="228775" y="0"/>
                        </a:cubicBezTo>
                        <a:cubicBezTo>
                          <a:pt x="260222" y="0"/>
                          <a:pt x="289941" y="5762"/>
                          <a:pt x="317190" y="17205"/>
                        </a:cubicBezTo>
                        <a:cubicBezTo>
                          <a:pt x="344356" y="28566"/>
                          <a:pt x="368230" y="44372"/>
                          <a:pt x="388152" y="64212"/>
                        </a:cubicBezTo>
                        <a:cubicBezTo>
                          <a:pt x="408074" y="84051"/>
                          <a:pt x="423962" y="107596"/>
                          <a:pt x="435405" y="134186"/>
                        </a:cubicBezTo>
                        <a:cubicBezTo>
                          <a:pt x="446848" y="160941"/>
                          <a:pt x="452610" y="190083"/>
                          <a:pt x="452610" y="220790"/>
                        </a:cubicBezTo>
                        <a:cubicBezTo>
                          <a:pt x="452610" y="251496"/>
                          <a:pt x="446930" y="280227"/>
                          <a:pt x="435652" y="307064"/>
                        </a:cubicBezTo>
                        <a:cubicBezTo>
                          <a:pt x="424374" y="333819"/>
                          <a:pt x="408568" y="357528"/>
                          <a:pt x="388646" y="377450"/>
                        </a:cubicBezTo>
                        <a:cubicBezTo>
                          <a:pt x="368723" y="397372"/>
                          <a:pt x="344850" y="413260"/>
                          <a:pt x="317848" y="424703"/>
                        </a:cubicBezTo>
                        <a:cubicBezTo>
                          <a:pt x="290764" y="436146"/>
                          <a:pt x="260963" y="441909"/>
                          <a:pt x="229269" y="441909"/>
                        </a:cubicBezTo>
                        <a:cubicBezTo>
                          <a:pt x="209264" y="441909"/>
                          <a:pt x="190001" y="439439"/>
                          <a:pt x="171972" y="434664"/>
                        </a:cubicBezTo>
                        <a:cubicBezTo>
                          <a:pt x="154026" y="429889"/>
                          <a:pt x="137150" y="423221"/>
                          <a:pt x="121755" y="414825"/>
                        </a:cubicBezTo>
                        <a:cubicBezTo>
                          <a:pt x="106279" y="406427"/>
                          <a:pt x="92037" y="396137"/>
                          <a:pt x="79524" y="384365"/>
                        </a:cubicBezTo>
                        <a:cubicBezTo>
                          <a:pt x="79277" y="384118"/>
                          <a:pt x="79030" y="383871"/>
                          <a:pt x="78783" y="383706"/>
                        </a:cubicBezTo>
                        <a:lnTo>
                          <a:pt x="78783" y="546294"/>
                        </a:lnTo>
                        <a:cubicBezTo>
                          <a:pt x="78783" y="555843"/>
                          <a:pt x="71045" y="563664"/>
                          <a:pt x="61413" y="563664"/>
                        </a:cubicBezTo>
                        <a:close/>
                        <a:moveTo>
                          <a:pt x="34740" y="528924"/>
                        </a:moveTo>
                        <a:lnTo>
                          <a:pt x="43878" y="528924"/>
                        </a:lnTo>
                        <a:lnTo>
                          <a:pt x="43878" y="336042"/>
                        </a:lnTo>
                        <a:cubicBezTo>
                          <a:pt x="43878" y="328303"/>
                          <a:pt x="48900" y="321553"/>
                          <a:pt x="56309" y="319412"/>
                        </a:cubicBezTo>
                        <a:cubicBezTo>
                          <a:pt x="63060" y="317437"/>
                          <a:pt x="70303" y="319741"/>
                          <a:pt x="74667" y="325010"/>
                        </a:cubicBezTo>
                        <a:cubicBezTo>
                          <a:pt x="67751" y="315049"/>
                          <a:pt x="61742" y="304265"/>
                          <a:pt x="56721" y="292740"/>
                        </a:cubicBezTo>
                        <a:cubicBezTo>
                          <a:pt x="47171" y="270677"/>
                          <a:pt x="42314" y="246474"/>
                          <a:pt x="42314" y="220790"/>
                        </a:cubicBezTo>
                        <a:cubicBezTo>
                          <a:pt x="42314" y="195105"/>
                          <a:pt x="47171" y="170902"/>
                          <a:pt x="56721" y="148840"/>
                        </a:cubicBezTo>
                        <a:cubicBezTo>
                          <a:pt x="66187" y="126942"/>
                          <a:pt x="79442" y="107514"/>
                          <a:pt x="95989" y="91296"/>
                        </a:cubicBezTo>
                        <a:cubicBezTo>
                          <a:pt x="112535" y="74996"/>
                          <a:pt x="132128" y="62154"/>
                          <a:pt x="154190" y="53098"/>
                        </a:cubicBezTo>
                        <a:cubicBezTo>
                          <a:pt x="176335" y="43960"/>
                          <a:pt x="200209" y="39350"/>
                          <a:pt x="225235" y="39350"/>
                        </a:cubicBezTo>
                        <a:cubicBezTo>
                          <a:pt x="250261" y="39350"/>
                          <a:pt x="274217" y="43960"/>
                          <a:pt x="296362" y="53098"/>
                        </a:cubicBezTo>
                        <a:cubicBezTo>
                          <a:pt x="318507" y="62154"/>
                          <a:pt x="338017" y="75078"/>
                          <a:pt x="354482" y="91378"/>
                        </a:cubicBezTo>
                        <a:cubicBezTo>
                          <a:pt x="370864" y="107678"/>
                          <a:pt x="383953" y="127024"/>
                          <a:pt x="393503" y="148922"/>
                        </a:cubicBezTo>
                        <a:cubicBezTo>
                          <a:pt x="403052" y="170985"/>
                          <a:pt x="407909" y="195187"/>
                          <a:pt x="407909" y="220872"/>
                        </a:cubicBezTo>
                        <a:cubicBezTo>
                          <a:pt x="407909" y="246557"/>
                          <a:pt x="403052" y="270760"/>
                          <a:pt x="393503" y="292822"/>
                        </a:cubicBezTo>
                        <a:cubicBezTo>
                          <a:pt x="384036" y="314720"/>
                          <a:pt x="370864" y="334066"/>
                          <a:pt x="354482" y="350366"/>
                        </a:cubicBezTo>
                        <a:cubicBezTo>
                          <a:pt x="338017" y="366665"/>
                          <a:pt x="318507" y="379508"/>
                          <a:pt x="296362" y="388646"/>
                        </a:cubicBezTo>
                        <a:cubicBezTo>
                          <a:pt x="274299" y="397784"/>
                          <a:pt x="250344" y="402394"/>
                          <a:pt x="225235" y="402394"/>
                        </a:cubicBezTo>
                        <a:cubicBezTo>
                          <a:pt x="200127" y="402394"/>
                          <a:pt x="176253" y="397784"/>
                          <a:pt x="154108" y="388646"/>
                        </a:cubicBezTo>
                        <a:cubicBezTo>
                          <a:pt x="132046" y="379590"/>
                          <a:pt x="112453" y="366748"/>
                          <a:pt x="95906" y="350448"/>
                        </a:cubicBezTo>
                        <a:cubicBezTo>
                          <a:pt x="88662" y="343368"/>
                          <a:pt x="82076" y="335630"/>
                          <a:pt x="76149" y="327398"/>
                        </a:cubicBezTo>
                        <a:cubicBezTo>
                          <a:pt x="83640" y="338923"/>
                          <a:pt x="92696" y="349543"/>
                          <a:pt x="102986" y="359174"/>
                        </a:cubicBezTo>
                        <a:cubicBezTo>
                          <a:pt x="113441" y="368971"/>
                          <a:pt x="125295" y="377450"/>
                          <a:pt x="138138" y="384447"/>
                        </a:cubicBezTo>
                        <a:cubicBezTo>
                          <a:pt x="151144" y="391527"/>
                          <a:pt x="165387" y="397207"/>
                          <a:pt x="180699" y="401241"/>
                        </a:cubicBezTo>
                        <a:cubicBezTo>
                          <a:pt x="195846" y="405275"/>
                          <a:pt x="212146" y="407333"/>
                          <a:pt x="229104" y="407333"/>
                        </a:cubicBezTo>
                        <a:cubicBezTo>
                          <a:pt x="256106" y="407333"/>
                          <a:pt x="281379" y="402476"/>
                          <a:pt x="304265" y="392844"/>
                        </a:cubicBezTo>
                        <a:cubicBezTo>
                          <a:pt x="327068" y="383212"/>
                          <a:pt x="347155" y="369876"/>
                          <a:pt x="363949" y="353082"/>
                        </a:cubicBezTo>
                        <a:cubicBezTo>
                          <a:pt x="380743" y="336288"/>
                          <a:pt x="393997" y="316366"/>
                          <a:pt x="403546" y="293728"/>
                        </a:cubicBezTo>
                        <a:cubicBezTo>
                          <a:pt x="413013" y="271171"/>
                          <a:pt x="417788" y="246721"/>
                          <a:pt x="417788" y="220872"/>
                        </a:cubicBezTo>
                        <a:cubicBezTo>
                          <a:pt x="417788" y="195023"/>
                          <a:pt x="412931" y="170326"/>
                          <a:pt x="403382" y="147934"/>
                        </a:cubicBezTo>
                        <a:cubicBezTo>
                          <a:pt x="393750" y="125460"/>
                          <a:pt x="380331" y="105620"/>
                          <a:pt x="363619" y="88908"/>
                        </a:cubicBezTo>
                        <a:cubicBezTo>
                          <a:pt x="346826" y="72279"/>
                          <a:pt x="326657" y="58943"/>
                          <a:pt x="303689" y="49311"/>
                        </a:cubicBezTo>
                        <a:cubicBezTo>
                          <a:pt x="280720" y="39680"/>
                          <a:pt x="255530" y="34822"/>
                          <a:pt x="228775" y="34822"/>
                        </a:cubicBezTo>
                        <a:cubicBezTo>
                          <a:pt x="211816" y="34822"/>
                          <a:pt x="195352" y="36963"/>
                          <a:pt x="179875" y="41079"/>
                        </a:cubicBezTo>
                        <a:cubicBezTo>
                          <a:pt x="164316" y="45278"/>
                          <a:pt x="149745" y="51122"/>
                          <a:pt x="136574" y="58531"/>
                        </a:cubicBezTo>
                        <a:cubicBezTo>
                          <a:pt x="123319" y="65941"/>
                          <a:pt x="111218" y="74749"/>
                          <a:pt x="100599" y="84710"/>
                        </a:cubicBezTo>
                        <a:cubicBezTo>
                          <a:pt x="89979" y="94589"/>
                          <a:pt x="80923" y="105455"/>
                          <a:pt x="73597" y="116898"/>
                        </a:cubicBezTo>
                        <a:cubicBezTo>
                          <a:pt x="69563" y="123237"/>
                          <a:pt x="61824" y="126283"/>
                          <a:pt x="54498" y="124307"/>
                        </a:cubicBezTo>
                        <a:cubicBezTo>
                          <a:pt x="47171" y="122414"/>
                          <a:pt x="41984" y="115993"/>
                          <a:pt x="41573" y="108419"/>
                        </a:cubicBezTo>
                        <a:lnTo>
                          <a:pt x="38280" y="45113"/>
                        </a:lnTo>
                        <a:lnTo>
                          <a:pt x="34740" y="45113"/>
                        </a:lnTo>
                        <a:lnTo>
                          <a:pt x="34740" y="528924"/>
                        </a:lnTo>
                        <a:close/>
                        <a:moveTo>
                          <a:pt x="225317" y="74090"/>
                        </a:moveTo>
                        <a:cubicBezTo>
                          <a:pt x="204819" y="74090"/>
                          <a:pt x="185309" y="77795"/>
                          <a:pt x="167445" y="85204"/>
                        </a:cubicBezTo>
                        <a:cubicBezTo>
                          <a:pt x="149498" y="92613"/>
                          <a:pt x="133692" y="102986"/>
                          <a:pt x="120356" y="116075"/>
                        </a:cubicBezTo>
                        <a:cubicBezTo>
                          <a:pt x="107020" y="129164"/>
                          <a:pt x="96318" y="144888"/>
                          <a:pt x="88579" y="162670"/>
                        </a:cubicBezTo>
                        <a:cubicBezTo>
                          <a:pt x="80923" y="180369"/>
                          <a:pt x="77054" y="199962"/>
                          <a:pt x="77054" y="220872"/>
                        </a:cubicBezTo>
                        <a:cubicBezTo>
                          <a:pt x="77054" y="241782"/>
                          <a:pt x="80923" y="261375"/>
                          <a:pt x="88579" y="279074"/>
                        </a:cubicBezTo>
                        <a:cubicBezTo>
                          <a:pt x="96318" y="296856"/>
                          <a:pt x="106937" y="312579"/>
                          <a:pt x="120356" y="325669"/>
                        </a:cubicBezTo>
                        <a:cubicBezTo>
                          <a:pt x="133692" y="338758"/>
                          <a:pt x="149498" y="349131"/>
                          <a:pt x="167445" y="356540"/>
                        </a:cubicBezTo>
                        <a:cubicBezTo>
                          <a:pt x="185309" y="363949"/>
                          <a:pt x="204819" y="367653"/>
                          <a:pt x="225317" y="367653"/>
                        </a:cubicBezTo>
                        <a:cubicBezTo>
                          <a:pt x="245816" y="367653"/>
                          <a:pt x="265326" y="363949"/>
                          <a:pt x="283190" y="356540"/>
                        </a:cubicBezTo>
                        <a:cubicBezTo>
                          <a:pt x="301054" y="349213"/>
                          <a:pt x="316860" y="338840"/>
                          <a:pt x="330032" y="325751"/>
                        </a:cubicBezTo>
                        <a:cubicBezTo>
                          <a:pt x="343286" y="312662"/>
                          <a:pt x="353905" y="296938"/>
                          <a:pt x="361644" y="279074"/>
                        </a:cubicBezTo>
                        <a:cubicBezTo>
                          <a:pt x="369300" y="261375"/>
                          <a:pt x="373169" y="241864"/>
                          <a:pt x="373169" y="220872"/>
                        </a:cubicBezTo>
                        <a:cubicBezTo>
                          <a:pt x="373169" y="199879"/>
                          <a:pt x="369300" y="180369"/>
                          <a:pt x="361644" y="162670"/>
                        </a:cubicBezTo>
                        <a:cubicBezTo>
                          <a:pt x="353905" y="144805"/>
                          <a:pt x="343286" y="129164"/>
                          <a:pt x="330032" y="115993"/>
                        </a:cubicBezTo>
                        <a:cubicBezTo>
                          <a:pt x="316860" y="102903"/>
                          <a:pt x="301054" y="92531"/>
                          <a:pt x="283190" y="85204"/>
                        </a:cubicBezTo>
                        <a:cubicBezTo>
                          <a:pt x="265326" y="77795"/>
                          <a:pt x="245816" y="74090"/>
                          <a:pt x="225317" y="74090"/>
                        </a:cubicBezTo>
                        <a:close/>
                      </a:path>
                    </a:pathLst>
                  </a:custGeom>
                  <a:solidFill>
                    <a:srgbClr val="1D1D1B"/>
                  </a:solidFill>
                  <a:ln w="8232" cap="flat">
                    <a:noFill/>
                    <a:prstDash val="solid"/>
                    <a:miter/>
                  </a:ln>
                </p:spPr>
                <p:txBody>
                  <a:bodyPr rtlCol="0" anchor="ctr"/>
                  <a:lstStyle/>
                  <a:p>
                    <a:endParaRPr lang="en-US"/>
                  </a:p>
                </p:txBody>
              </p:sp>
            </p:grpSp>
            <p:grpSp>
              <p:nvGrpSpPr>
                <p:cNvPr id="38" name="Gráfico 23">
                  <a:extLst>
                    <a:ext uri="{FF2B5EF4-FFF2-40B4-BE49-F238E27FC236}">
                      <a16:creationId xmlns:a16="http://schemas.microsoft.com/office/drawing/2014/main" id="{97394E73-085A-8EB5-22D4-FD3AC935B479}"/>
                    </a:ext>
                  </a:extLst>
                </p:cNvPr>
                <p:cNvGrpSpPr/>
                <p:nvPr/>
              </p:nvGrpSpPr>
              <p:grpSpPr>
                <a:xfrm>
                  <a:off x="8390335" y="5159012"/>
                  <a:ext cx="452610" cy="441743"/>
                  <a:chOff x="8390335" y="5159012"/>
                  <a:chExt cx="452610" cy="441743"/>
                </a:xfrm>
                <a:solidFill>
                  <a:srgbClr val="1D1D1B"/>
                </a:solidFill>
              </p:grpSpPr>
              <p:sp>
                <p:nvSpPr>
                  <p:cNvPr id="57" name="Forma Livre: Forma 56">
                    <a:extLst>
                      <a:ext uri="{FF2B5EF4-FFF2-40B4-BE49-F238E27FC236}">
                        <a16:creationId xmlns:a16="http://schemas.microsoft.com/office/drawing/2014/main" id="{9C65ABEE-D298-A8CD-1C3A-0D36BE362904}"/>
                      </a:ext>
                    </a:extLst>
                  </p:cNvPr>
                  <p:cNvSpPr/>
                  <p:nvPr/>
                </p:nvSpPr>
                <p:spPr>
                  <a:xfrm>
                    <a:off x="8407787" y="5176300"/>
                    <a:ext cx="418034" cy="407086"/>
                  </a:xfrm>
                  <a:custGeom>
                    <a:avLst/>
                    <a:gdLst>
                      <a:gd name="connsiteX0" fmla="*/ 0 w 418034"/>
                      <a:gd name="connsiteY0" fmla="*/ 203337 h 407086"/>
                      <a:gd name="connsiteX1" fmla="*/ 16053 w 418034"/>
                      <a:gd name="connsiteY1" fmla="*/ 123813 h 407086"/>
                      <a:gd name="connsiteX2" fmla="*/ 60343 w 418034"/>
                      <a:gd name="connsiteY2" fmla="*/ 59108 h 407086"/>
                      <a:gd name="connsiteX3" fmla="*/ 126777 w 418034"/>
                      <a:gd name="connsiteY3" fmla="*/ 15806 h 407086"/>
                      <a:gd name="connsiteX4" fmla="*/ 208852 w 418034"/>
                      <a:gd name="connsiteY4" fmla="*/ 0 h 407086"/>
                      <a:gd name="connsiteX5" fmla="*/ 291257 w 418034"/>
                      <a:gd name="connsiteY5" fmla="*/ 15806 h 407086"/>
                      <a:gd name="connsiteX6" fmla="*/ 357692 w 418034"/>
                      <a:gd name="connsiteY6" fmla="*/ 59108 h 407086"/>
                      <a:gd name="connsiteX7" fmla="*/ 401982 w 418034"/>
                      <a:gd name="connsiteY7" fmla="*/ 123813 h 407086"/>
                      <a:gd name="connsiteX8" fmla="*/ 418035 w 418034"/>
                      <a:gd name="connsiteY8" fmla="*/ 203337 h 407086"/>
                      <a:gd name="connsiteX9" fmla="*/ 401982 w 418034"/>
                      <a:gd name="connsiteY9" fmla="*/ 283272 h 407086"/>
                      <a:gd name="connsiteX10" fmla="*/ 357692 w 418034"/>
                      <a:gd name="connsiteY10" fmla="*/ 347978 h 407086"/>
                      <a:gd name="connsiteX11" fmla="*/ 291257 w 418034"/>
                      <a:gd name="connsiteY11" fmla="*/ 391280 h 407086"/>
                      <a:gd name="connsiteX12" fmla="*/ 208852 w 418034"/>
                      <a:gd name="connsiteY12" fmla="*/ 407086 h 407086"/>
                      <a:gd name="connsiteX13" fmla="*/ 126777 w 418034"/>
                      <a:gd name="connsiteY13" fmla="*/ 391280 h 407086"/>
                      <a:gd name="connsiteX14" fmla="*/ 60590 w 418034"/>
                      <a:gd name="connsiteY14" fmla="*/ 347978 h 407086"/>
                      <a:gd name="connsiteX15" fmla="*/ 16300 w 418034"/>
                      <a:gd name="connsiteY15" fmla="*/ 283272 h 407086"/>
                      <a:gd name="connsiteX16" fmla="*/ 82 w 418034"/>
                      <a:gd name="connsiteY16" fmla="*/ 203337 h 407086"/>
                      <a:gd name="connsiteX17" fmla="*/ 44207 w 418034"/>
                      <a:gd name="connsiteY17" fmla="*/ 203337 h 407086"/>
                      <a:gd name="connsiteX18" fmla="*/ 57214 w 418034"/>
                      <a:gd name="connsiteY18" fmla="*/ 268619 h 407086"/>
                      <a:gd name="connsiteX19" fmla="*/ 92531 w 418034"/>
                      <a:gd name="connsiteY19" fmla="*/ 320730 h 407086"/>
                      <a:gd name="connsiteX20" fmla="*/ 144971 w 418034"/>
                      <a:gd name="connsiteY20" fmla="*/ 355058 h 407086"/>
                      <a:gd name="connsiteX21" fmla="*/ 209429 w 418034"/>
                      <a:gd name="connsiteY21" fmla="*/ 367489 h 407086"/>
                      <a:gd name="connsiteX22" fmla="*/ 273723 w 418034"/>
                      <a:gd name="connsiteY22" fmla="*/ 355058 h 407086"/>
                      <a:gd name="connsiteX23" fmla="*/ 325998 w 418034"/>
                      <a:gd name="connsiteY23" fmla="*/ 320730 h 407086"/>
                      <a:gd name="connsiteX24" fmla="*/ 361314 w 418034"/>
                      <a:gd name="connsiteY24" fmla="*/ 268619 h 407086"/>
                      <a:gd name="connsiteX25" fmla="*/ 374322 w 418034"/>
                      <a:gd name="connsiteY25" fmla="*/ 203337 h 407086"/>
                      <a:gd name="connsiteX26" fmla="*/ 361314 w 418034"/>
                      <a:gd name="connsiteY26" fmla="*/ 138302 h 407086"/>
                      <a:gd name="connsiteX27" fmla="*/ 325834 w 418034"/>
                      <a:gd name="connsiteY27" fmla="*/ 86439 h 407086"/>
                      <a:gd name="connsiteX28" fmla="*/ 273394 w 418034"/>
                      <a:gd name="connsiteY28" fmla="*/ 51946 h 407086"/>
                      <a:gd name="connsiteX29" fmla="*/ 209100 w 418034"/>
                      <a:gd name="connsiteY29" fmla="*/ 39350 h 407086"/>
                      <a:gd name="connsiteX30" fmla="*/ 144806 w 418034"/>
                      <a:gd name="connsiteY30" fmla="*/ 51946 h 407086"/>
                      <a:gd name="connsiteX31" fmla="*/ 92531 w 418034"/>
                      <a:gd name="connsiteY31" fmla="*/ 86439 h 407086"/>
                      <a:gd name="connsiteX32" fmla="*/ 57214 w 418034"/>
                      <a:gd name="connsiteY32" fmla="*/ 138302 h 407086"/>
                      <a:gd name="connsiteX33" fmla="*/ 44207 w 418034"/>
                      <a:gd name="connsiteY33" fmla="*/ 203337 h 4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8034" h="407086">
                        <a:moveTo>
                          <a:pt x="0" y="203337"/>
                        </a:moveTo>
                        <a:cubicBezTo>
                          <a:pt x="0" y="175101"/>
                          <a:pt x="5351" y="148592"/>
                          <a:pt x="16053" y="123813"/>
                        </a:cubicBezTo>
                        <a:cubicBezTo>
                          <a:pt x="26754" y="99034"/>
                          <a:pt x="41490" y="77466"/>
                          <a:pt x="60343" y="59108"/>
                        </a:cubicBezTo>
                        <a:cubicBezTo>
                          <a:pt x="79194" y="40750"/>
                          <a:pt x="101339" y="26343"/>
                          <a:pt x="126777" y="15806"/>
                        </a:cubicBezTo>
                        <a:cubicBezTo>
                          <a:pt x="152215" y="5269"/>
                          <a:pt x="179546" y="0"/>
                          <a:pt x="208852" y="0"/>
                        </a:cubicBezTo>
                        <a:cubicBezTo>
                          <a:pt x="238160" y="0"/>
                          <a:pt x="265820" y="5269"/>
                          <a:pt x="291257" y="15806"/>
                        </a:cubicBezTo>
                        <a:cubicBezTo>
                          <a:pt x="316696" y="26343"/>
                          <a:pt x="338840" y="40832"/>
                          <a:pt x="357692" y="59108"/>
                        </a:cubicBezTo>
                        <a:cubicBezTo>
                          <a:pt x="376545" y="77383"/>
                          <a:pt x="391280" y="98952"/>
                          <a:pt x="401982" y="123813"/>
                        </a:cubicBezTo>
                        <a:cubicBezTo>
                          <a:pt x="412684" y="148592"/>
                          <a:pt x="418035" y="175101"/>
                          <a:pt x="418035" y="203337"/>
                        </a:cubicBezTo>
                        <a:cubicBezTo>
                          <a:pt x="418035" y="231574"/>
                          <a:pt x="412684" y="258494"/>
                          <a:pt x="401982" y="283272"/>
                        </a:cubicBezTo>
                        <a:cubicBezTo>
                          <a:pt x="391280" y="308052"/>
                          <a:pt x="376545" y="329620"/>
                          <a:pt x="357692" y="347978"/>
                        </a:cubicBezTo>
                        <a:cubicBezTo>
                          <a:pt x="338840" y="366254"/>
                          <a:pt x="316696" y="380743"/>
                          <a:pt x="291257" y="391280"/>
                        </a:cubicBezTo>
                        <a:cubicBezTo>
                          <a:pt x="265820" y="401817"/>
                          <a:pt x="238324" y="407086"/>
                          <a:pt x="208852" y="407086"/>
                        </a:cubicBezTo>
                        <a:cubicBezTo>
                          <a:pt x="179381" y="407086"/>
                          <a:pt x="152215" y="401817"/>
                          <a:pt x="126777" y="391280"/>
                        </a:cubicBezTo>
                        <a:cubicBezTo>
                          <a:pt x="101339" y="380743"/>
                          <a:pt x="79276" y="366254"/>
                          <a:pt x="60590" y="347978"/>
                        </a:cubicBezTo>
                        <a:cubicBezTo>
                          <a:pt x="41903" y="329703"/>
                          <a:pt x="27166" y="308134"/>
                          <a:pt x="16300" y="283272"/>
                        </a:cubicBezTo>
                        <a:cubicBezTo>
                          <a:pt x="5515" y="258494"/>
                          <a:pt x="82" y="231821"/>
                          <a:pt x="82" y="203337"/>
                        </a:cubicBezTo>
                        <a:close/>
                        <a:moveTo>
                          <a:pt x="44207" y="203337"/>
                        </a:moveTo>
                        <a:cubicBezTo>
                          <a:pt x="44207" y="226717"/>
                          <a:pt x="48570" y="248450"/>
                          <a:pt x="57214" y="268619"/>
                        </a:cubicBezTo>
                        <a:cubicBezTo>
                          <a:pt x="65858" y="288706"/>
                          <a:pt x="77630" y="306076"/>
                          <a:pt x="92531" y="320730"/>
                        </a:cubicBezTo>
                        <a:cubicBezTo>
                          <a:pt x="107431" y="335383"/>
                          <a:pt x="124883" y="346826"/>
                          <a:pt x="144971" y="355058"/>
                        </a:cubicBezTo>
                        <a:cubicBezTo>
                          <a:pt x="165057" y="363373"/>
                          <a:pt x="186543" y="367489"/>
                          <a:pt x="209429" y="367489"/>
                        </a:cubicBezTo>
                        <a:cubicBezTo>
                          <a:pt x="232315" y="367489"/>
                          <a:pt x="253719" y="363373"/>
                          <a:pt x="273723" y="355058"/>
                        </a:cubicBezTo>
                        <a:cubicBezTo>
                          <a:pt x="293645" y="346826"/>
                          <a:pt x="311098" y="335383"/>
                          <a:pt x="325998" y="320730"/>
                        </a:cubicBezTo>
                        <a:cubicBezTo>
                          <a:pt x="340898" y="306076"/>
                          <a:pt x="352671" y="288706"/>
                          <a:pt x="361314" y="268619"/>
                        </a:cubicBezTo>
                        <a:cubicBezTo>
                          <a:pt x="369958" y="248532"/>
                          <a:pt x="374322" y="226799"/>
                          <a:pt x="374322" y="203337"/>
                        </a:cubicBezTo>
                        <a:cubicBezTo>
                          <a:pt x="374322" y="179875"/>
                          <a:pt x="369958" y="158224"/>
                          <a:pt x="361314" y="138302"/>
                        </a:cubicBezTo>
                        <a:cubicBezTo>
                          <a:pt x="352671" y="118380"/>
                          <a:pt x="340816" y="101010"/>
                          <a:pt x="325834" y="86439"/>
                        </a:cubicBezTo>
                        <a:cubicBezTo>
                          <a:pt x="310850" y="71785"/>
                          <a:pt x="293316" y="60342"/>
                          <a:pt x="273394" y="51946"/>
                        </a:cubicBezTo>
                        <a:cubicBezTo>
                          <a:pt x="253389" y="43549"/>
                          <a:pt x="231985" y="39350"/>
                          <a:pt x="209100" y="39350"/>
                        </a:cubicBezTo>
                        <a:cubicBezTo>
                          <a:pt x="186214" y="39350"/>
                          <a:pt x="164727" y="43549"/>
                          <a:pt x="144806" y="51946"/>
                        </a:cubicBezTo>
                        <a:cubicBezTo>
                          <a:pt x="124801" y="60342"/>
                          <a:pt x="107431" y="71868"/>
                          <a:pt x="92531" y="86439"/>
                        </a:cubicBezTo>
                        <a:cubicBezTo>
                          <a:pt x="77630" y="101092"/>
                          <a:pt x="65858" y="118380"/>
                          <a:pt x="57214" y="138302"/>
                        </a:cubicBezTo>
                        <a:cubicBezTo>
                          <a:pt x="48570"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58" name="Forma Livre: Forma 57">
                    <a:extLst>
                      <a:ext uri="{FF2B5EF4-FFF2-40B4-BE49-F238E27FC236}">
                        <a16:creationId xmlns:a16="http://schemas.microsoft.com/office/drawing/2014/main" id="{9BC2D5AA-550D-214C-9465-25AC75DC8772}"/>
                      </a:ext>
                    </a:extLst>
                  </p:cNvPr>
                  <p:cNvSpPr/>
                  <p:nvPr/>
                </p:nvSpPr>
                <p:spPr>
                  <a:xfrm>
                    <a:off x="8390335" y="5159012"/>
                    <a:ext cx="452610" cy="441743"/>
                  </a:xfrm>
                  <a:custGeom>
                    <a:avLst/>
                    <a:gdLst>
                      <a:gd name="connsiteX0" fmla="*/ 226141 w 452610"/>
                      <a:gd name="connsiteY0" fmla="*/ 441744 h 441743"/>
                      <a:gd name="connsiteX1" fmla="*/ 137479 w 452610"/>
                      <a:gd name="connsiteY1" fmla="*/ 424621 h 441743"/>
                      <a:gd name="connsiteX2" fmla="*/ 65775 w 452610"/>
                      <a:gd name="connsiteY2" fmla="*/ 377697 h 441743"/>
                      <a:gd name="connsiteX3" fmla="*/ 17699 w 452610"/>
                      <a:gd name="connsiteY3" fmla="*/ 307558 h 441743"/>
                      <a:gd name="connsiteX4" fmla="*/ 0 w 452610"/>
                      <a:gd name="connsiteY4" fmla="*/ 220708 h 441743"/>
                      <a:gd name="connsiteX5" fmla="*/ 17452 w 452610"/>
                      <a:gd name="connsiteY5" fmla="*/ 134269 h 441743"/>
                      <a:gd name="connsiteX6" fmla="*/ 65529 w 452610"/>
                      <a:gd name="connsiteY6" fmla="*/ 64047 h 441743"/>
                      <a:gd name="connsiteX7" fmla="*/ 137397 w 452610"/>
                      <a:gd name="connsiteY7" fmla="*/ 17123 h 441743"/>
                      <a:gd name="connsiteX8" fmla="*/ 226141 w 452610"/>
                      <a:gd name="connsiteY8" fmla="*/ 0 h 441743"/>
                      <a:gd name="connsiteX9" fmla="*/ 315214 w 452610"/>
                      <a:gd name="connsiteY9" fmla="*/ 17123 h 441743"/>
                      <a:gd name="connsiteX10" fmla="*/ 387081 w 452610"/>
                      <a:gd name="connsiteY10" fmla="*/ 64047 h 441743"/>
                      <a:gd name="connsiteX11" fmla="*/ 435158 w 452610"/>
                      <a:gd name="connsiteY11" fmla="*/ 134269 h 441743"/>
                      <a:gd name="connsiteX12" fmla="*/ 452611 w 452610"/>
                      <a:gd name="connsiteY12" fmla="*/ 220708 h 441743"/>
                      <a:gd name="connsiteX13" fmla="*/ 435158 w 452610"/>
                      <a:gd name="connsiteY13" fmla="*/ 307476 h 441743"/>
                      <a:gd name="connsiteX14" fmla="*/ 387081 w 452610"/>
                      <a:gd name="connsiteY14" fmla="*/ 377697 h 441743"/>
                      <a:gd name="connsiteX15" fmla="*/ 315214 w 452610"/>
                      <a:gd name="connsiteY15" fmla="*/ 424621 h 441743"/>
                      <a:gd name="connsiteX16" fmla="*/ 226141 w 452610"/>
                      <a:gd name="connsiteY16" fmla="*/ 441744 h 441743"/>
                      <a:gd name="connsiteX17" fmla="*/ 226141 w 452610"/>
                      <a:gd name="connsiteY17" fmla="*/ 34658 h 441743"/>
                      <a:gd name="connsiteX18" fmla="*/ 150733 w 452610"/>
                      <a:gd name="connsiteY18" fmla="*/ 49147 h 441743"/>
                      <a:gd name="connsiteX19" fmla="*/ 89814 w 452610"/>
                      <a:gd name="connsiteY19" fmla="*/ 88826 h 441743"/>
                      <a:gd name="connsiteX20" fmla="*/ 49393 w 452610"/>
                      <a:gd name="connsiteY20" fmla="*/ 147934 h 441743"/>
                      <a:gd name="connsiteX21" fmla="*/ 34822 w 452610"/>
                      <a:gd name="connsiteY21" fmla="*/ 220625 h 441743"/>
                      <a:gd name="connsiteX22" fmla="*/ 49640 w 452610"/>
                      <a:gd name="connsiteY22" fmla="*/ 293645 h 441743"/>
                      <a:gd name="connsiteX23" fmla="*/ 90144 w 452610"/>
                      <a:gd name="connsiteY23" fmla="*/ 352836 h 441743"/>
                      <a:gd name="connsiteX24" fmla="*/ 150815 w 452610"/>
                      <a:gd name="connsiteY24" fmla="*/ 392515 h 441743"/>
                      <a:gd name="connsiteX25" fmla="*/ 226223 w 452610"/>
                      <a:gd name="connsiteY25" fmla="*/ 407004 h 441743"/>
                      <a:gd name="connsiteX26" fmla="*/ 301960 w 452610"/>
                      <a:gd name="connsiteY26" fmla="*/ 392515 h 441743"/>
                      <a:gd name="connsiteX27" fmla="*/ 362879 w 452610"/>
                      <a:gd name="connsiteY27" fmla="*/ 352836 h 441743"/>
                      <a:gd name="connsiteX28" fmla="*/ 403299 w 452610"/>
                      <a:gd name="connsiteY28" fmla="*/ 293728 h 441743"/>
                      <a:gd name="connsiteX29" fmla="*/ 417870 w 452610"/>
                      <a:gd name="connsiteY29" fmla="*/ 220625 h 441743"/>
                      <a:gd name="connsiteX30" fmla="*/ 403299 w 452610"/>
                      <a:gd name="connsiteY30" fmla="*/ 147934 h 441743"/>
                      <a:gd name="connsiteX31" fmla="*/ 362879 w 452610"/>
                      <a:gd name="connsiteY31" fmla="*/ 88826 h 441743"/>
                      <a:gd name="connsiteX32" fmla="*/ 301960 w 452610"/>
                      <a:gd name="connsiteY32" fmla="*/ 49147 h 441743"/>
                      <a:gd name="connsiteX33" fmla="*/ 226223 w 452610"/>
                      <a:gd name="connsiteY33" fmla="*/ 34658 h 441743"/>
                      <a:gd name="connsiteX34" fmla="*/ 226964 w 452610"/>
                      <a:gd name="connsiteY34" fmla="*/ 402064 h 441743"/>
                      <a:gd name="connsiteX35" fmla="*/ 155837 w 452610"/>
                      <a:gd name="connsiteY35" fmla="*/ 388317 h 441743"/>
                      <a:gd name="connsiteX36" fmla="*/ 97799 w 452610"/>
                      <a:gd name="connsiteY36" fmla="*/ 350284 h 441743"/>
                      <a:gd name="connsiteX37" fmla="*/ 58696 w 452610"/>
                      <a:gd name="connsiteY37" fmla="*/ 292658 h 441743"/>
                      <a:gd name="connsiteX38" fmla="*/ 44289 w 452610"/>
                      <a:gd name="connsiteY38" fmla="*/ 220543 h 441743"/>
                      <a:gd name="connsiteX39" fmla="*/ 58696 w 452610"/>
                      <a:gd name="connsiteY39" fmla="*/ 148593 h 441743"/>
                      <a:gd name="connsiteX40" fmla="*/ 97799 w 452610"/>
                      <a:gd name="connsiteY40" fmla="*/ 91214 h 441743"/>
                      <a:gd name="connsiteX41" fmla="*/ 155507 w 452610"/>
                      <a:gd name="connsiteY41" fmla="*/ 53098 h 441743"/>
                      <a:gd name="connsiteX42" fmla="*/ 226552 w 452610"/>
                      <a:gd name="connsiteY42" fmla="*/ 39186 h 441743"/>
                      <a:gd name="connsiteX43" fmla="*/ 297596 w 452610"/>
                      <a:gd name="connsiteY43" fmla="*/ 53098 h 441743"/>
                      <a:gd name="connsiteX44" fmla="*/ 355470 w 452610"/>
                      <a:gd name="connsiteY44" fmla="*/ 91214 h 441743"/>
                      <a:gd name="connsiteX45" fmla="*/ 394820 w 452610"/>
                      <a:gd name="connsiteY45" fmla="*/ 148675 h 441743"/>
                      <a:gd name="connsiteX46" fmla="*/ 409227 w 452610"/>
                      <a:gd name="connsiteY46" fmla="*/ 220625 h 441743"/>
                      <a:gd name="connsiteX47" fmla="*/ 394820 w 452610"/>
                      <a:gd name="connsiteY47" fmla="*/ 292740 h 441743"/>
                      <a:gd name="connsiteX48" fmla="*/ 355717 w 452610"/>
                      <a:gd name="connsiteY48" fmla="*/ 350366 h 441743"/>
                      <a:gd name="connsiteX49" fmla="*/ 297926 w 452610"/>
                      <a:gd name="connsiteY49" fmla="*/ 388399 h 441743"/>
                      <a:gd name="connsiteX50" fmla="*/ 226964 w 452610"/>
                      <a:gd name="connsiteY50" fmla="*/ 402147 h 441743"/>
                      <a:gd name="connsiteX51" fmla="*/ 226552 w 452610"/>
                      <a:gd name="connsiteY51" fmla="*/ 73926 h 441743"/>
                      <a:gd name="connsiteX52" fmla="*/ 169008 w 452610"/>
                      <a:gd name="connsiteY52" fmla="*/ 85122 h 441743"/>
                      <a:gd name="connsiteX53" fmla="*/ 122167 w 452610"/>
                      <a:gd name="connsiteY53" fmla="*/ 115993 h 441743"/>
                      <a:gd name="connsiteX54" fmla="*/ 90637 w 452610"/>
                      <a:gd name="connsiteY54" fmla="*/ 162423 h 441743"/>
                      <a:gd name="connsiteX55" fmla="*/ 79113 w 452610"/>
                      <a:gd name="connsiteY55" fmla="*/ 220625 h 441743"/>
                      <a:gd name="connsiteX56" fmla="*/ 90637 w 452610"/>
                      <a:gd name="connsiteY56" fmla="*/ 278992 h 441743"/>
                      <a:gd name="connsiteX57" fmla="*/ 122167 w 452610"/>
                      <a:gd name="connsiteY57" fmla="*/ 325587 h 441743"/>
                      <a:gd name="connsiteX58" fmla="*/ 169091 w 452610"/>
                      <a:gd name="connsiteY58" fmla="*/ 356293 h 441743"/>
                      <a:gd name="connsiteX59" fmla="*/ 226964 w 452610"/>
                      <a:gd name="connsiteY59" fmla="*/ 367407 h 441743"/>
                      <a:gd name="connsiteX60" fmla="*/ 284590 w 452610"/>
                      <a:gd name="connsiteY60" fmla="*/ 356293 h 441743"/>
                      <a:gd name="connsiteX61" fmla="*/ 331349 w 452610"/>
                      <a:gd name="connsiteY61" fmla="*/ 325587 h 441743"/>
                      <a:gd name="connsiteX62" fmla="*/ 362879 w 452610"/>
                      <a:gd name="connsiteY62" fmla="*/ 278992 h 441743"/>
                      <a:gd name="connsiteX63" fmla="*/ 374404 w 452610"/>
                      <a:gd name="connsiteY63" fmla="*/ 220625 h 441743"/>
                      <a:gd name="connsiteX64" fmla="*/ 362879 w 452610"/>
                      <a:gd name="connsiteY64" fmla="*/ 162423 h 441743"/>
                      <a:gd name="connsiteX65" fmla="*/ 331185 w 452610"/>
                      <a:gd name="connsiteY65" fmla="*/ 116075 h 441743"/>
                      <a:gd name="connsiteX66" fmla="*/ 284095 w 452610"/>
                      <a:gd name="connsiteY66" fmla="*/ 85122 h 441743"/>
                      <a:gd name="connsiteX67" fmla="*/ 226552 w 452610"/>
                      <a:gd name="connsiteY67" fmla="*/ 73926 h 4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52610" h="441743">
                        <a:moveTo>
                          <a:pt x="226141" y="441744"/>
                        </a:moveTo>
                        <a:cubicBezTo>
                          <a:pt x="194693" y="441744"/>
                          <a:pt x="164892" y="435981"/>
                          <a:pt x="137479" y="424621"/>
                        </a:cubicBezTo>
                        <a:cubicBezTo>
                          <a:pt x="110065" y="413260"/>
                          <a:pt x="85945" y="397454"/>
                          <a:pt x="65775" y="377697"/>
                        </a:cubicBezTo>
                        <a:cubicBezTo>
                          <a:pt x="45524" y="357857"/>
                          <a:pt x="29389" y="334313"/>
                          <a:pt x="17699" y="307558"/>
                        </a:cubicBezTo>
                        <a:cubicBezTo>
                          <a:pt x="6009" y="280721"/>
                          <a:pt x="0" y="251496"/>
                          <a:pt x="0" y="220708"/>
                        </a:cubicBezTo>
                        <a:cubicBezTo>
                          <a:pt x="0" y="189918"/>
                          <a:pt x="5845" y="161188"/>
                          <a:pt x="17452" y="134269"/>
                        </a:cubicBezTo>
                        <a:cubicBezTo>
                          <a:pt x="28977" y="107514"/>
                          <a:pt x="45195" y="83805"/>
                          <a:pt x="65529" y="64047"/>
                        </a:cubicBezTo>
                        <a:cubicBezTo>
                          <a:pt x="85863" y="44290"/>
                          <a:pt x="109984" y="28484"/>
                          <a:pt x="137397" y="17123"/>
                        </a:cubicBezTo>
                        <a:cubicBezTo>
                          <a:pt x="164810" y="5763"/>
                          <a:pt x="194693" y="0"/>
                          <a:pt x="226141" y="0"/>
                        </a:cubicBezTo>
                        <a:cubicBezTo>
                          <a:pt x="257588" y="0"/>
                          <a:pt x="287801" y="5763"/>
                          <a:pt x="315214" y="17123"/>
                        </a:cubicBezTo>
                        <a:cubicBezTo>
                          <a:pt x="342545" y="28484"/>
                          <a:pt x="366748" y="44290"/>
                          <a:pt x="387081" y="64047"/>
                        </a:cubicBezTo>
                        <a:cubicBezTo>
                          <a:pt x="407497" y="83887"/>
                          <a:pt x="423633" y="107514"/>
                          <a:pt x="435158" y="134269"/>
                        </a:cubicBezTo>
                        <a:cubicBezTo>
                          <a:pt x="446765" y="161188"/>
                          <a:pt x="452611" y="190248"/>
                          <a:pt x="452611" y="220708"/>
                        </a:cubicBezTo>
                        <a:cubicBezTo>
                          <a:pt x="452611" y="251167"/>
                          <a:pt x="446765" y="280638"/>
                          <a:pt x="435158" y="307476"/>
                        </a:cubicBezTo>
                        <a:cubicBezTo>
                          <a:pt x="423633" y="334230"/>
                          <a:pt x="407415" y="357939"/>
                          <a:pt x="387081" y="377697"/>
                        </a:cubicBezTo>
                        <a:cubicBezTo>
                          <a:pt x="366748" y="397454"/>
                          <a:pt x="342627" y="413260"/>
                          <a:pt x="315214" y="424621"/>
                        </a:cubicBezTo>
                        <a:cubicBezTo>
                          <a:pt x="287718" y="435981"/>
                          <a:pt x="257753" y="441744"/>
                          <a:pt x="226141" y="441744"/>
                        </a:cubicBezTo>
                        <a:close/>
                        <a:moveTo>
                          <a:pt x="226141" y="34658"/>
                        </a:moveTo>
                        <a:cubicBezTo>
                          <a:pt x="199304" y="34658"/>
                          <a:pt x="173948" y="39515"/>
                          <a:pt x="150733" y="49147"/>
                        </a:cubicBezTo>
                        <a:cubicBezTo>
                          <a:pt x="127436" y="58779"/>
                          <a:pt x="106937" y="72197"/>
                          <a:pt x="89814" y="88826"/>
                        </a:cubicBezTo>
                        <a:cubicBezTo>
                          <a:pt x="72691" y="105455"/>
                          <a:pt x="59108" y="125378"/>
                          <a:pt x="49393" y="147934"/>
                        </a:cubicBezTo>
                        <a:cubicBezTo>
                          <a:pt x="39680" y="170408"/>
                          <a:pt x="34822" y="194940"/>
                          <a:pt x="34822" y="220625"/>
                        </a:cubicBezTo>
                        <a:cubicBezTo>
                          <a:pt x="34822" y="246310"/>
                          <a:pt x="39762" y="271171"/>
                          <a:pt x="49640" y="293645"/>
                        </a:cubicBezTo>
                        <a:cubicBezTo>
                          <a:pt x="59520" y="316284"/>
                          <a:pt x="73102" y="336206"/>
                          <a:pt x="90144" y="352836"/>
                        </a:cubicBezTo>
                        <a:cubicBezTo>
                          <a:pt x="107184" y="369547"/>
                          <a:pt x="127600" y="382883"/>
                          <a:pt x="150815" y="392515"/>
                        </a:cubicBezTo>
                        <a:cubicBezTo>
                          <a:pt x="174030" y="402147"/>
                          <a:pt x="199386" y="407004"/>
                          <a:pt x="226223" y="407004"/>
                        </a:cubicBezTo>
                        <a:cubicBezTo>
                          <a:pt x="253060" y="407004"/>
                          <a:pt x="278745" y="402147"/>
                          <a:pt x="301960" y="392515"/>
                        </a:cubicBezTo>
                        <a:cubicBezTo>
                          <a:pt x="325257" y="382883"/>
                          <a:pt x="345755" y="369465"/>
                          <a:pt x="362879" y="352836"/>
                        </a:cubicBezTo>
                        <a:cubicBezTo>
                          <a:pt x="380002" y="336206"/>
                          <a:pt x="393585" y="316284"/>
                          <a:pt x="403299" y="293728"/>
                        </a:cubicBezTo>
                        <a:cubicBezTo>
                          <a:pt x="413013" y="271253"/>
                          <a:pt x="417870" y="246639"/>
                          <a:pt x="417870" y="220625"/>
                        </a:cubicBezTo>
                        <a:cubicBezTo>
                          <a:pt x="417870" y="194611"/>
                          <a:pt x="412931" y="170408"/>
                          <a:pt x="403299" y="147934"/>
                        </a:cubicBezTo>
                        <a:cubicBezTo>
                          <a:pt x="393585" y="125378"/>
                          <a:pt x="380002" y="105455"/>
                          <a:pt x="362879" y="88826"/>
                        </a:cubicBezTo>
                        <a:cubicBezTo>
                          <a:pt x="345755" y="72115"/>
                          <a:pt x="325257" y="58779"/>
                          <a:pt x="301960" y="49147"/>
                        </a:cubicBezTo>
                        <a:cubicBezTo>
                          <a:pt x="278745" y="39515"/>
                          <a:pt x="253224" y="34658"/>
                          <a:pt x="226223" y="34658"/>
                        </a:cubicBezTo>
                        <a:close/>
                        <a:moveTo>
                          <a:pt x="226964" y="402064"/>
                        </a:moveTo>
                        <a:cubicBezTo>
                          <a:pt x="201855" y="402064"/>
                          <a:pt x="177981" y="397454"/>
                          <a:pt x="155837" y="388317"/>
                        </a:cubicBezTo>
                        <a:cubicBezTo>
                          <a:pt x="133774" y="379261"/>
                          <a:pt x="114264" y="366418"/>
                          <a:pt x="97799" y="350284"/>
                        </a:cubicBezTo>
                        <a:cubicBezTo>
                          <a:pt x="81334" y="334148"/>
                          <a:pt x="68245" y="314802"/>
                          <a:pt x="58696" y="292658"/>
                        </a:cubicBezTo>
                        <a:cubicBezTo>
                          <a:pt x="49147" y="270430"/>
                          <a:pt x="44289" y="246227"/>
                          <a:pt x="44289" y="220543"/>
                        </a:cubicBezTo>
                        <a:cubicBezTo>
                          <a:pt x="44289" y="194858"/>
                          <a:pt x="49147" y="170655"/>
                          <a:pt x="58696" y="148593"/>
                        </a:cubicBezTo>
                        <a:cubicBezTo>
                          <a:pt x="68163" y="126695"/>
                          <a:pt x="81334" y="107349"/>
                          <a:pt x="97799" y="91214"/>
                        </a:cubicBezTo>
                        <a:cubicBezTo>
                          <a:pt x="114181" y="75078"/>
                          <a:pt x="133610" y="62236"/>
                          <a:pt x="155507" y="53098"/>
                        </a:cubicBezTo>
                        <a:cubicBezTo>
                          <a:pt x="177488" y="43878"/>
                          <a:pt x="201444" y="39186"/>
                          <a:pt x="226552" y="39186"/>
                        </a:cubicBezTo>
                        <a:cubicBezTo>
                          <a:pt x="251661" y="39186"/>
                          <a:pt x="275535" y="43878"/>
                          <a:pt x="297596" y="53098"/>
                        </a:cubicBezTo>
                        <a:cubicBezTo>
                          <a:pt x="319495" y="62318"/>
                          <a:pt x="338923" y="75078"/>
                          <a:pt x="355470" y="91214"/>
                        </a:cubicBezTo>
                        <a:cubicBezTo>
                          <a:pt x="372017" y="107349"/>
                          <a:pt x="385270" y="126695"/>
                          <a:pt x="394820" y="148675"/>
                        </a:cubicBezTo>
                        <a:cubicBezTo>
                          <a:pt x="404369" y="170738"/>
                          <a:pt x="409227" y="194940"/>
                          <a:pt x="409227" y="220625"/>
                        </a:cubicBezTo>
                        <a:cubicBezTo>
                          <a:pt x="409227" y="246310"/>
                          <a:pt x="404369" y="270513"/>
                          <a:pt x="394820" y="292740"/>
                        </a:cubicBezTo>
                        <a:cubicBezTo>
                          <a:pt x="385353" y="314802"/>
                          <a:pt x="372181" y="334230"/>
                          <a:pt x="355717" y="350366"/>
                        </a:cubicBezTo>
                        <a:cubicBezTo>
                          <a:pt x="339335" y="366501"/>
                          <a:pt x="319824" y="379261"/>
                          <a:pt x="297926" y="388399"/>
                        </a:cubicBezTo>
                        <a:cubicBezTo>
                          <a:pt x="275946" y="397537"/>
                          <a:pt x="252072" y="402147"/>
                          <a:pt x="226964" y="402147"/>
                        </a:cubicBezTo>
                        <a:close/>
                        <a:moveTo>
                          <a:pt x="226552" y="73926"/>
                        </a:moveTo>
                        <a:cubicBezTo>
                          <a:pt x="206054" y="73926"/>
                          <a:pt x="186708" y="77713"/>
                          <a:pt x="169008" y="85122"/>
                        </a:cubicBezTo>
                        <a:cubicBezTo>
                          <a:pt x="151145" y="92613"/>
                          <a:pt x="135421" y="102986"/>
                          <a:pt x="122167" y="115993"/>
                        </a:cubicBezTo>
                        <a:cubicBezTo>
                          <a:pt x="108913" y="129000"/>
                          <a:pt x="98293" y="144559"/>
                          <a:pt x="90637" y="162423"/>
                        </a:cubicBezTo>
                        <a:cubicBezTo>
                          <a:pt x="82981" y="180123"/>
                          <a:pt x="79113" y="199715"/>
                          <a:pt x="79113" y="220625"/>
                        </a:cubicBezTo>
                        <a:cubicBezTo>
                          <a:pt x="79113" y="241535"/>
                          <a:pt x="82981" y="261210"/>
                          <a:pt x="90637" y="278992"/>
                        </a:cubicBezTo>
                        <a:cubicBezTo>
                          <a:pt x="98376" y="296938"/>
                          <a:pt x="108995" y="312580"/>
                          <a:pt x="122167" y="325587"/>
                        </a:cubicBezTo>
                        <a:cubicBezTo>
                          <a:pt x="135339" y="338594"/>
                          <a:pt x="151145" y="348884"/>
                          <a:pt x="169091" y="356293"/>
                        </a:cubicBezTo>
                        <a:cubicBezTo>
                          <a:pt x="186955" y="363702"/>
                          <a:pt x="206466" y="367407"/>
                          <a:pt x="226964" y="367407"/>
                        </a:cubicBezTo>
                        <a:cubicBezTo>
                          <a:pt x="247462" y="367407"/>
                          <a:pt x="266890" y="363702"/>
                          <a:pt x="284590" y="356293"/>
                        </a:cubicBezTo>
                        <a:cubicBezTo>
                          <a:pt x="302372" y="348884"/>
                          <a:pt x="318095" y="338594"/>
                          <a:pt x="331349" y="325587"/>
                        </a:cubicBezTo>
                        <a:cubicBezTo>
                          <a:pt x="344521" y="312662"/>
                          <a:pt x="355140" y="296938"/>
                          <a:pt x="362879" y="278992"/>
                        </a:cubicBezTo>
                        <a:cubicBezTo>
                          <a:pt x="370534" y="261210"/>
                          <a:pt x="374404" y="241535"/>
                          <a:pt x="374404" y="220625"/>
                        </a:cubicBezTo>
                        <a:cubicBezTo>
                          <a:pt x="374404" y="199715"/>
                          <a:pt x="370534" y="180123"/>
                          <a:pt x="362879" y="162423"/>
                        </a:cubicBezTo>
                        <a:cubicBezTo>
                          <a:pt x="355140" y="144641"/>
                          <a:pt x="344521" y="129082"/>
                          <a:pt x="331185" y="116075"/>
                        </a:cubicBezTo>
                        <a:cubicBezTo>
                          <a:pt x="317766" y="103068"/>
                          <a:pt x="301960" y="92613"/>
                          <a:pt x="284095" y="85122"/>
                        </a:cubicBezTo>
                        <a:cubicBezTo>
                          <a:pt x="266397" y="77630"/>
                          <a:pt x="246968" y="73926"/>
                          <a:pt x="226552" y="73926"/>
                        </a:cubicBezTo>
                        <a:close/>
                      </a:path>
                    </a:pathLst>
                  </a:custGeom>
                  <a:solidFill>
                    <a:srgbClr val="1D1D1B"/>
                  </a:solidFill>
                  <a:ln w="8232" cap="flat">
                    <a:noFill/>
                    <a:prstDash val="solid"/>
                    <a:miter/>
                  </a:ln>
                </p:spPr>
                <p:txBody>
                  <a:bodyPr rtlCol="0" anchor="ctr"/>
                  <a:lstStyle/>
                  <a:p>
                    <a:endParaRPr lang="en-US"/>
                  </a:p>
                </p:txBody>
              </p:sp>
            </p:grpSp>
            <p:grpSp>
              <p:nvGrpSpPr>
                <p:cNvPr id="39" name="Gráfico 23">
                  <a:extLst>
                    <a:ext uri="{FF2B5EF4-FFF2-40B4-BE49-F238E27FC236}">
                      <a16:creationId xmlns:a16="http://schemas.microsoft.com/office/drawing/2014/main" id="{8B52DBC9-83A6-46DD-D9BE-DC9997EB5A4F}"/>
                    </a:ext>
                  </a:extLst>
                </p:cNvPr>
                <p:cNvGrpSpPr/>
                <p:nvPr/>
              </p:nvGrpSpPr>
              <p:grpSpPr>
                <a:xfrm>
                  <a:off x="9099298" y="5169220"/>
                  <a:ext cx="264009" cy="421410"/>
                  <a:chOff x="9099298" y="5169220"/>
                  <a:chExt cx="264009" cy="421410"/>
                </a:xfrm>
                <a:solidFill>
                  <a:srgbClr val="1D1D1B"/>
                </a:solidFill>
              </p:grpSpPr>
              <p:sp>
                <p:nvSpPr>
                  <p:cNvPr id="55" name="Forma Livre: Forma 54">
                    <a:extLst>
                      <a:ext uri="{FF2B5EF4-FFF2-40B4-BE49-F238E27FC236}">
                        <a16:creationId xmlns:a16="http://schemas.microsoft.com/office/drawing/2014/main" id="{8ECB621B-0317-CCC0-005E-FA8E93C91552}"/>
                      </a:ext>
                    </a:extLst>
                  </p:cNvPr>
                  <p:cNvSpPr/>
                  <p:nvPr/>
                </p:nvSpPr>
                <p:spPr>
                  <a:xfrm>
                    <a:off x="9116750" y="5186590"/>
                    <a:ext cx="229352" cy="386505"/>
                  </a:xfrm>
                  <a:custGeom>
                    <a:avLst/>
                    <a:gdLst>
                      <a:gd name="connsiteX0" fmla="*/ 229270 w 229352"/>
                      <a:gd name="connsiteY0" fmla="*/ 0 h 386505"/>
                      <a:gd name="connsiteX1" fmla="*/ 229270 w 229352"/>
                      <a:gd name="connsiteY1" fmla="*/ 40091 h 386505"/>
                      <a:gd name="connsiteX2" fmla="*/ 190002 w 229352"/>
                      <a:gd name="connsiteY2" fmla="*/ 40091 h 386505"/>
                      <a:gd name="connsiteX3" fmla="*/ 131058 w 229352"/>
                      <a:gd name="connsiteY3" fmla="*/ 49805 h 386505"/>
                      <a:gd name="connsiteX4" fmla="*/ 84875 w 229352"/>
                      <a:gd name="connsiteY4" fmla="*/ 78454 h 386505"/>
                      <a:gd name="connsiteX5" fmla="*/ 54745 w 229352"/>
                      <a:gd name="connsiteY5" fmla="*/ 125542 h 386505"/>
                      <a:gd name="connsiteX6" fmla="*/ 43879 w 229352"/>
                      <a:gd name="connsiteY6" fmla="*/ 191153 h 386505"/>
                      <a:gd name="connsiteX7" fmla="*/ 43879 w 229352"/>
                      <a:gd name="connsiteY7" fmla="*/ 386505 h 386505"/>
                      <a:gd name="connsiteX8" fmla="*/ 0 w 229352"/>
                      <a:gd name="connsiteY8" fmla="*/ 386505 h 386505"/>
                      <a:gd name="connsiteX9" fmla="*/ 0 w 229352"/>
                      <a:gd name="connsiteY9" fmla="*/ 0 h 386505"/>
                      <a:gd name="connsiteX10" fmla="*/ 37375 w 229352"/>
                      <a:gd name="connsiteY10" fmla="*/ 0 h 386505"/>
                      <a:gd name="connsiteX11" fmla="*/ 41985 w 229352"/>
                      <a:gd name="connsiteY11" fmla="*/ 74420 h 386505"/>
                      <a:gd name="connsiteX12" fmla="*/ 66188 w 229352"/>
                      <a:gd name="connsiteY12" fmla="*/ 44619 h 386505"/>
                      <a:gd name="connsiteX13" fmla="*/ 99199 w 229352"/>
                      <a:gd name="connsiteY13" fmla="*/ 20992 h 386505"/>
                      <a:gd name="connsiteX14" fmla="*/ 140196 w 229352"/>
                      <a:gd name="connsiteY14" fmla="*/ 5516 h 386505"/>
                      <a:gd name="connsiteX15" fmla="*/ 188519 w 229352"/>
                      <a:gd name="connsiteY15" fmla="*/ 0 h 386505"/>
                      <a:gd name="connsiteX16" fmla="*/ 229352 w 229352"/>
                      <a:gd name="connsiteY16"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52" h="386505">
                        <a:moveTo>
                          <a:pt x="229270" y="0"/>
                        </a:moveTo>
                        <a:lnTo>
                          <a:pt x="229270" y="40091"/>
                        </a:lnTo>
                        <a:lnTo>
                          <a:pt x="190002" y="40091"/>
                        </a:lnTo>
                        <a:cubicBezTo>
                          <a:pt x="168598" y="40091"/>
                          <a:pt x="149005" y="43302"/>
                          <a:pt x="131058" y="49805"/>
                        </a:cubicBezTo>
                        <a:cubicBezTo>
                          <a:pt x="113112" y="56309"/>
                          <a:pt x="97718" y="65858"/>
                          <a:pt x="84875" y="78454"/>
                        </a:cubicBezTo>
                        <a:cubicBezTo>
                          <a:pt x="72032" y="91049"/>
                          <a:pt x="61989" y="106772"/>
                          <a:pt x="54745" y="125542"/>
                        </a:cubicBezTo>
                        <a:cubicBezTo>
                          <a:pt x="47500" y="144394"/>
                          <a:pt x="43879" y="166210"/>
                          <a:pt x="43879" y="191153"/>
                        </a:cubicBezTo>
                        <a:lnTo>
                          <a:pt x="43879" y="386505"/>
                        </a:lnTo>
                        <a:lnTo>
                          <a:pt x="0" y="386505"/>
                        </a:lnTo>
                        <a:lnTo>
                          <a:pt x="0" y="0"/>
                        </a:lnTo>
                        <a:lnTo>
                          <a:pt x="37375" y="0"/>
                        </a:lnTo>
                        <a:lnTo>
                          <a:pt x="41985" y="74420"/>
                        </a:lnTo>
                        <a:cubicBezTo>
                          <a:pt x="48571" y="63718"/>
                          <a:pt x="56638" y="53839"/>
                          <a:pt x="66188" y="44619"/>
                        </a:cubicBezTo>
                        <a:cubicBezTo>
                          <a:pt x="75738" y="35481"/>
                          <a:pt x="86769" y="27578"/>
                          <a:pt x="99199" y="20992"/>
                        </a:cubicBezTo>
                        <a:cubicBezTo>
                          <a:pt x="111630" y="14406"/>
                          <a:pt x="125296" y="9220"/>
                          <a:pt x="140196" y="5516"/>
                        </a:cubicBezTo>
                        <a:cubicBezTo>
                          <a:pt x="155097" y="1811"/>
                          <a:pt x="171149" y="0"/>
                          <a:pt x="188519" y="0"/>
                        </a:cubicBezTo>
                        <a:lnTo>
                          <a:pt x="229352" y="0"/>
                        </a:lnTo>
                        <a:close/>
                      </a:path>
                    </a:pathLst>
                  </a:custGeom>
                  <a:solidFill>
                    <a:srgbClr val="1D1D1B"/>
                  </a:solidFill>
                  <a:ln w="8232" cap="flat">
                    <a:noFill/>
                    <a:prstDash val="solid"/>
                    <a:miter/>
                  </a:ln>
                </p:spPr>
                <p:txBody>
                  <a:bodyPr rtlCol="0" anchor="ctr"/>
                  <a:lstStyle/>
                  <a:p>
                    <a:endParaRPr lang="en-US"/>
                  </a:p>
                </p:txBody>
              </p:sp>
              <p:sp>
                <p:nvSpPr>
                  <p:cNvPr id="56" name="Forma Livre: Forma 55">
                    <a:extLst>
                      <a:ext uri="{FF2B5EF4-FFF2-40B4-BE49-F238E27FC236}">
                        <a16:creationId xmlns:a16="http://schemas.microsoft.com/office/drawing/2014/main" id="{11326083-AB84-6DD2-E9AD-EF97495EF353}"/>
                      </a:ext>
                    </a:extLst>
                  </p:cNvPr>
                  <p:cNvSpPr/>
                  <p:nvPr/>
                </p:nvSpPr>
                <p:spPr>
                  <a:xfrm>
                    <a:off x="9099298" y="5169220"/>
                    <a:ext cx="264009" cy="421410"/>
                  </a:xfrm>
                  <a:custGeom>
                    <a:avLst/>
                    <a:gdLst>
                      <a:gd name="connsiteX0" fmla="*/ 61249 w 264009"/>
                      <a:gd name="connsiteY0" fmla="*/ 421245 h 421410"/>
                      <a:gd name="connsiteX1" fmla="*/ 17371 w 264009"/>
                      <a:gd name="connsiteY1" fmla="*/ 421245 h 421410"/>
                      <a:gd name="connsiteX2" fmla="*/ 0 w 264009"/>
                      <a:gd name="connsiteY2" fmla="*/ 403875 h 421410"/>
                      <a:gd name="connsiteX3" fmla="*/ 0 w 264009"/>
                      <a:gd name="connsiteY3" fmla="*/ 17370 h 421410"/>
                      <a:gd name="connsiteX4" fmla="*/ 17371 w 264009"/>
                      <a:gd name="connsiteY4" fmla="*/ 0 h 421410"/>
                      <a:gd name="connsiteX5" fmla="*/ 54745 w 264009"/>
                      <a:gd name="connsiteY5" fmla="*/ 0 h 421410"/>
                      <a:gd name="connsiteX6" fmla="*/ 72115 w 264009"/>
                      <a:gd name="connsiteY6" fmla="*/ 16300 h 421410"/>
                      <a:gd name="connsiteX7" fmla="*/ 74009 w 264009"/>
                      <a:gd name="connsiteY7" fmla="*/ 47171 h 421410"/>
                      <a:gd name="connsiteX8" fmla="*/ 108419 w 264009"/>
                      <a:gd name="connsiteY8" fmla="*/ 23050 h 421410"/>
                      <a:gd name="connsiteX9" fmla="*/ 153367 w 264009"/>
                      <a:gd name="connsiteY9" fmla="*/ 6092 h 421410"/>
                      <a:gd name="connsiteX10" fmla="*/ 205807 w 264009"/>
                      <a:gd name="connsiteY10" fmla="*/ 82 h 421410"/>
                      <a:gd name="connsiteX11" fmla="*/ 246640 w 264009"/>
                      <a:gd name="connsiteY11" fmla="*/ 82 h 421410"/>
                      <a:gd name="connsiteX12" fmla="*/ 264010 w 264009"/>
                      <a:gd name="connsiteY12" fmla="*/ 17452 h 421410"/>
                      <a:gd name="connsiteX13" fmla="*/ 264010 w 264009"/>
                      <a:gd name="connsiteY13" fmla="*/ 57544 h 421410"/>
                      <a:gd name="connsiteX14" fmla="*/ 246640 w 264009"/>
                      <a:gd name="connsiteY14" fmla="*/ 74914 h 421410"/>
                      <a:gd name="connsiteX15" fmla="*/ 207372 w 264009"/>
                      <a:gd name="connsiteY15" fmla="*/ 74914 h 421410"/>
                      <a:gd name="connsiteX16" fmla="*/ 154355 w 264009"/>
                      <a:gd name="connsiteY16" fmla="*/ 83640 h 421410"/>
                      <a:gd name="connsiteX17" fmla="*/ 114429 w 264009"/>
                      <a:gd name="connsiteY17" fmla="*/ 108337 h 421410"/>
                      <a:gd name="connsiteX18" fmla="*/ 88333 w 264009"/>
                      <a:gd name="connsiteY18" fmla="*/ 149334 h 421410"/>
                      <a:gd name="connsiteX19" fmla="*/ 78619 w 264009"/>
                      <a:gd name="connsiteY19" fmla="*/ 208688 h 421410"/>
                      <a:gd name="connsiteX20" fmla="*/ 78619 w 264009"/>
                      <a:gd name="connsiteY20" fmla="*/ 404040 h 421410"/>
                      <a:gd name="connsiteX21" fmla="*/ 61249 w 264009"/>
                      <a:gd name="connsiteY21" fmla="*/ 421410 h 421410"/>
                      <a:gd name="connsiteX22" fmla="*/ 34741 w 264009"/>
                      <a:gd name="connsiteY22" fmla="*/ 386505 h 421410"/>
                      <a:gd name="connsiteX23" fmla="*/ 43879 w 264009"/>
                      <a:gd name="connsiteY23" fmla="*/ 386505 h 421410"/>
                      <a:gd name="connsiteX24" fmla="*/ 43879 w 264009"/>
                      <a:gd name="connsiteY24" fmla="*/ 208523 h 421410"/>
                      <a:gd name="connsiteX25" fmla="*/ 55897 w 264009"/>
                      <a:gd name="connsiteY25" fmla="*/ 136656 h 421410"/>
                      <a:gd name="connsiteX26" fmla="*/ 90062 w 264009"/>
                      <a:gd name="connsiteY26" fmla="*/ 83393 h 421410"/>
                      <a:gd name="connsiteX27" fmla="*/ 142501 w 264009"/>
                      <a:gd name="connsiteY27" fmla="*/ 50875 h 421410"/>
                      <a:gd name="connsiteX28" fmla="*/ 207372 w 264009"/>
                      <a:gd name="connsiteY28" fmla="*/ 40091 h 421410"/>
                      <a:gd name="connsiteX29" fmla="*/ 229270 w 264009"/>
                      <a:gd name="connsiteY29" fmla="*/ 40091 h 421410"/>
                      <a:gd name="connsiteX30" fmla="*/ 229270 w 264009"/>
                      <a:gd name="connsiteY30" fmla="*/ 34740 h 421410"/>
                      <a:gd name="connsiteX31" fmla="*/ 205807 w 264009"/>
                      <a:gd name="connsiteY31" fmla="*/ 34740 h 421410"/>
                      <a:gd name="connsiteX32" fmla="*/ 161682 w 264009"/>
                      <a:gd name="connsiteY32" fmla="*/ 39762 h 421410"/>
                      <a:gd name="connsiteX33" fmla="*/ 124637 w 264009"/>
                      <a:gd name="connsiteY33" fmla="*/ 53674 h 421410"/>
                      <a:gd name="connsiteX34" fmla="*/ 95495 w 264009"/>
                      <a:gd name="connsiteY34" fmla="*/ 74502 h 421410"/>
                      <a:gd name="connsiteX35" fmla="*/ 74009 w 264009"/>
                      <a:gd name="connsiteY35" fmla="*/ 100845 h 421410"/>
                      <a:gd name="connsiteX36" fmla="*/ 54992 w 264009"/>
                      <a:gd name="connsiteY36" fmla="*/ 108583 h 421410"/>
                      <a:gd name="connsiteX37" fmla="*/ 41903 w 264009"/>
                      <a:gd name="connsiteY37" fmla="*/ 92778 h 421410"/>
                      <a:gd name="connsiteX38" fmla="*/ 38363 w 264009"/>
                      <a:gd name="connsiteY38" fmla="*/ 34658 h 421410"/>
                      <a:gd name="connsiteX39" fmla="*/ 34659 w 264009"/>
                      <a:gd name="connsiteY39" fmla="*/ 34658 h 421410"/>
                      <a:gd name="connsiteX40" fmla="*/ 34659 w 264009"/>
                      <a:gd name="connsiteY40" fmla="*/ 386505 h 42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4009" h="421410">
                        <a:moveTo>
                          <a:pt x="61249" y="421245"/>
                        </a:moveTo>
                        <a:lnTo>
                          <a:pt x="17371" y="421245"/>
                        </a:lnTo>
                        <a:cubicBezTo>
                          <a:pt x="7821" y="421245"/>
                          <a:pt x="0" y="413507"/>
                          <a:pt x="0" y="403875"/>
                        </a:cubicBezTo>
                        <a:lnTo>
                          <a:pt x="0" y="17370"/>
                        </a:lnTo>
                        <a:cubicBezTo>
                          <a:pt x="0" y="7821"/>
                          <a:pt x="7739" y="0"/>
                          <a:pt x="17371" y="0"/>
                        </a:cubicBezTo>
                        <a:lnTo>
                          <a:pt x="54745" y="0"/>
                        </a:lnTo>
                        <a:cubicBezTo>
                          <a:pt x="63883" y="0"/>
                          <a:pt x="71539" y="7162"/>
                          <a:pt x="72115" y="16300"/>
                        </a:cubicBezTo>
                        <a:lnTo>
                          <a:pt x="74009" y="47171"/>
                        </a:lnTo>
                        <a:cubicBezTo>
                          <a:pt x="84135" y="37868"/>
                          <a:pt x="95659" y="29801"/>
                          <a:pt x="108419" y="23050"/>
                        </a:cubicBezTo>
                        <a:cubicBezTo>
                          <a:pt x="122085" y="15806"/>
                          <a:pt x="137232" y="10126"/>
                          <a:pt x="153367" y="6092"/>
                        </a:cubicBezTo>
                        <a:cubicBezTo>
                          <a:pt x="169586" y="2058"/>
                          <a:pt x="187203" y="82"/>
                          <a:pt x="205807" y="82"/>
                        </a:cubicBezTo>
                        <a:lnTo>
                          <a:pt x="246640" y="82"/>
                        </a:lnTo>
                        <a:cubicBezTo>
                          <a:pt x="256188" y="82"/>
                          <a:pt x="264010" y="7821"/>
                          <a:pt x="264010" y="17452"/>
                        </a:cubicBezTo>
                        <a:lnTo>
                          <a:pt x="264010" y="57544"/>
                        </a:lnTo>
                        <a:cubicBezTo>
                          <a:pt x="264010" y="67093"/>
                          <a:pt x="256271" y="74914"/>
                          <a:pt x="246640" y="74914"/>
                        </a:cubicBezTo>
                        <a:lnTo>
                          <a:pt x="207372" y="74914"/>
                        </a:lnTo>
                        <a:cubicBezTo>
                          <a:pt x="188108" y="74914"/>
                          <a:pt x="170244" y="77877"/>
                          <a:pt x="154355" y="83640"/>
                        </a:cubicBezTo>
                        <a:cubicBezTo>
                          <a:pt x="138878" y="89238"/>
                          <a:pt x="125461" y="97552"/>
                          <a:pt x="114429" y="108337"/>
                        </a:cubicBezTo>
                        <a:cubicBezTo>
                          <a:pt x="103398" y="119121"/>
                          <a:pt x="94671" y="132869"/>
                          <a:pt x="88333" y="149334"/>
                        </a:cubicBezTo>
                        <a:cubicBezTo>
                          <a:pt x="81912" y="166045"/>
                          <a:pt x="78619" y="186049"/>
                          <a:pt x="78619" y="208688"/>
                        </a:cubicBezTo>
                        <a:lnTo>
                          <a:pt x="78619" y="404040"/>
                        </a:lnTo>
                        <a:cubicBezTo>
                          <a:pt x="78619" y="413589"/>
                          <a:pt x="70881" y="421410"/>
                          <a:pt x="61249" y="421410"/>
                        </a:cubicBezTo>
                        <a:close/>
                        <a:moveTo>
                          <a:pt x="34741" y="386505"/>
                        </a:moveTo>
                        <a:lnTo>
                          <a:pt x="43879" y="386505"/>
                        </a:lnTo>
                        <a:lnTo>
                          <a:pt x="43879" y="208523"/>
                        </a:lnTo>
                        <a:cubicBezTo>
                          <a:pt x="43879" y="181604"/>
                          <a:pt x="47912" y="157401"/>
                          <a:pt x="55897" y="136656"/>
                        </a:cubicBezTo>
                        <a:cubicBezTo>
                          <a:pt x="64047" y="115581"/>
                          <a:pt x="75573" y="97635"/>
                          <a:pt x="90062" y="83393"/>
                        </a:cubicBezTo>
                        <a:cubicBezTo>
                          <a:pt x="104633" y="69069"/>
                          <a:pt x="122250" y="58120"/>
                          <a:pt x="142501" y="50875"/>
                        </a:cubicBezTo>
                        <a:cubicBezTo>
                          <a:pt x="162259" y="43713"/>
                          <a:pt x="184075" y="40091"/>
                          <a:pt x="207372" y="40091"/>
                        </a:cubicBezTo>
                        <a:lnTo>
                          <a:pt x="229270" y="40091"/>
                        </a:lnTo>
                        <a:lnTo>
                          <a:pt x="229270" y="34740"/>
                        </a:lnTo>
                        <a:lnTo>
                          <a:pt x="205807" y="34740"/>
                        </a:lnTo>
                        <a:cubicBezTo>
                          <a:pt x="190002" y="34740"/>
                          <a:pt x="175183" y="36387"/>
                          <a:pt x="161682" y="39762"/>
                        </a:cubicBezTo>
                        <a:cubicBezTo>
                          <a:pt x="148263" y="43055"/>
                          <a:pt x="135751" y="47747"/>
                          <a:pt x="124637" y="53674"/>
                        </a:cubicBezTo>
                        <a:cubicBezTo>
                          <a:pt x="113688" y="59519"/>
                          <a:pt x="103810" y="66517"/>
                          <a:pt x="95495" y="74502"/>
                        </a:cubicBezTo>
                        <a:cubicBezTo>
                          <a:pt x="87098" y="82570"/>
                          <a:pt x="79854" y="91460"/>
                          <a:pt x="74009" y="100845"/>
                        </a:cubicBezTo>
                        <a:cubicBezTo>
                          <a:pt x="70057" y="107267"/>
                          <a:pt x="62401" y="110395"/>
                          <a:pt x="54992" y="108583"/>
                        </a:cubicBezTo>
                        <a:cubicBezTo>
                          <a:pt x="47665" y="106772"/>
                          <a:pt x="42396" y="100351"/>
                          <a:pt x="41903" y="92778"/>
                        </a:cubicBezTo>
                        <a:lnTo>
                          <a:pt x="38363" y="34658"/>
                        </a:lnTo>
                        <a:lnTo>
                          <a:pt x="34659" y="34658"/>
                        </a:lnTo>
                        <a:lnTo>
                          <a:pt x="34659" y="386505"/>
                        </a:lnTo>
                        <a:close/>
                      </a:path>
                    </a:pathLst>
                  </a:custGeom>
                  <a:solidFill>
                    <a:srgbClr val="1D1D1B"/>
                  </a:solidFill>
                  <a:ln w="8232" cap="flat">
                    <a:noFill/>
                    <a:prstDash val="solid"/>
                    <a:miter/>
                  </a:ln>
                </p:spPr>
                <p:txBody>
                  <a:bodyPr rtlCol="0" anchor="ctr"/>
                  <a:lstStyle/>
                  <a:p>
                    <a:endParaRPr lang="en-US"/>
                  </a:p>
                </p:txBody>
              </p:sp>
            </p:grpSp>
            <p:grpSp>
              <p:nvGrpSpPr>
                <p:cNvPr id="40" name="Gráfico 23">
                  <a:extLst>
                    <a:ext uri="{FF2B5EF4-FFF2-40B4-BE49-F238E27FC236}">
                      <a16:creationId xmlns:a16="http://schemas.microsoft.com/office/drawing/2014/main" id="{4606E9F8-7F03-D665-0F3A-7C074939AAB0}"/>
                    </a:ext>
                  </a:extLst>
                </p:cNvPr>
                <p:cNvGrpSpPr/>
                <p:nvPr/>
              </p:nvGrpSpPr>
              <p:grpSpPr>
                <a:xfrm>
                  <a:off x="9566316" y="5158848"/>
                  <a:ext cx="452692" cy="441908"/>
                  <a:chOff x="9566316" y="5158848"/>
                  <a:chExt cx="452692" cy="441908"/>
                </a:xfrm>
                <a:solidFill>
                  <a:srgbClr val="1D1D1B"/>
                </a:solidFill>
              </p:grpSpPr>
              <p:sp>
                <p:nvSpPr>
                  <p:cNvPr id="53" name="Forma Livre: Forma 52">
                    <a:extLst>
                      <a:ext uri="{FF2B5EF4-FFF2-40B4-BE49-F238E27FC236}">
                        <a16:creationId xmlns:a16="http://schemas.microsoft.com/office/drawing/2014/main" id="{5D5AE052-09CD-674D-C133-8FC0EB811AF0}"/>
                      </a:ext>
                    </a:extLst>
                  </p:cNvPr>
                  <p:cNvSpPr/>
                  <p:nvPr/>
                </p:nvSpPr>
                <p:spPr>
                  <a:xfrm>
                    <a:off x="9583686" y="5176300"/>
                    <a:ext cx="417787" cy="407003"/>
                  </a:xfrm>
                  <a:custGeom>
                    <a:avLst/>
                    <a:gdLst>
                      <a:gd name="connsiteX0" fmla="*/ 0 w 417787"/>
                      <a:gd name="connsiteY0" fmla="*/ 203337 h 407003"/>
                      <a:gd name="connsiteX1" fmla="*/ 15642 w 417787"/>
                      <a:gd name="connsiteY1" fmla="*/ 123813 h 407003"/>
                      <a:gd name="connsiteX2" fmla="*/ 59107 w 417787"/>
                      <a:gd name="connsiteY2" fmla="*/ 59108 h 407003"/>
                      <a:gd name="connsiteX3" fmla="*/ 124719 w 417787"/>
                      <a:gd name="connsiteY3" fmla="*/ 15806 h 407003"/>
                      <a:gd name="connsiteX4" fmla="*/ 206383 w 417787"/>
                      <a:gd name="connsiteY4" fmla="*/ 0 h 407003"/>
                      <a:gd name="connsiteX5" fmla="*/ 259810 w 417787"/>
                      <a:gd name="connsiteY5" fmla="*/ 6833 h 407003"/>
                      <a:gd name="connsiteX6" fmla="*/ 306735 w 417787"/>
                      <a:gd name="connsiteY6" fmla="*/ 25685 h 407003"/>
                      <a:gd name="connsiteX7" fmla="*/ 345838 w 417787"/>
                      <a:gd name="connsiteY7" fmla="*/ 54086 h 407003"/>
                      <a:gd name="connsiteX8" fmla="*/ 375392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2 w 417787"/>
                      <a:gd name="connsiteY13" fmla="*/ 317766 h 407003"/>
                      <a:gd name="connsiteX14" fmla="*/ 345591 w 417787"/>
                      <a:gd name="connsiteY14" fmla="*/ 353082 h 407003"/>
                      <a:gd name="connsiteX15" fmla="*/ 306323 w 417787"/>
                      <a:gd name="connsiteY15" fmla="*/ 381319 h 407003"/>
                      <a:gd name="connsiteX16" fmla="*/ 259399 w 417787"/>
                      <a:gd name="connsiteY16" fmla="*/ 400171 h 407003"/>
                      <a:gd name="connsiteX17" fmla="*/ 206383 w 417787"/>
                      <a:gd name="connsiteY17" fmla="*/ 407004 h 407003"/>
                      <a:gd name="connsiteX18" fmla="*/ 124719 w 417787"/>
                      <a:gd name="connsiteY18" fmla="*/ 391198 h 407003"/>
                      <a:gd name="connsiteX19" fmla="*/ 59272 w 417787"/>
                      <a:gd name="connsiteY19" fmla="*/ 347896 h 407003"/>
                      <a:gd name="connsiteX20" fmla="*/ 15805 w 417787"/>
                      <a:gd name="connsiteY20" fmla="*/ 283191 h 407003"/>
                      <a:gd name="connsiteX21" fmla="*/ 0 w 417787"/>
                      <a:gd name="connsiteY21" fmla="*/ 203255 h 407003"/>
                      <a:gd name="connsiteX22" fmla="*/ 44207 w 417787"/>
                      <a:gd name="connsiteY22" fmla="*/ 203337 h 407003"/>
                      <a:gd name="connsiteX23" fmla="*/ 57214 w 417787"/>
                      <a:gd name="connsiteY23" fmla="*/ 268619 h 407003"/>
                      <a:gd name="connsiteX24" fmla="*/ 92696 w 417787"/>
                      <a:gd name="connsiteY24" fmla="*/ 320730 h 407003"/>
                      <a:gd name="connsiteX25" fmla="*/ 145381 w 417787"/>
                      <a:gd name="connsiteY25" fmla="*/ 355305 h 407003"/>
                      <a:gd name="connsiteX26" fmla="*/ 209841 w 417787"/>
                      <a:gd name="connsiteY26" fmla="*/ 367900 h 407003"/>
                      <a:gd name="connsiteX27" fmla="*/ 274299 w 417787"/>
                      <a:gd name="connsiteY27" fmla="*/ 355470 h 407003"/>
                      <a:gd name="connsiteX28" fmla="*/ 327151 w 417787"/>
                      <a:gd name="connsiteY28" fmla="*/ 320894 h 407003"/>
                      <a:gd name="connsiteX29" fmla="*/ 362796 w 417787"/>
                      <a:gd name="connsiteY29" fmla="*/ 268784 h 407003"/>
                      <a:gd name="connsiteX30" fmla="*/ 375804 w 417787"/>
                      <a:gd name="connsiteY30" fmla="*/ 203337 h 407003"/>
                      <a:gd name="connsiteX31" fmla="*/ 362631 w 417787"/>
                      <a:gd name="connsiteY31" fmla="*/ 138302 h 407003"/>
                      <a:gd name="connsiteX32" fmla="*/ 326986 w 417787"/>
                      <a:gd name="connsiteY32" fmla="*/ 86439 h 407003"/>
                      <a:gd name="connsiteX33" fmla="*/ 274299 w 417787"/>
                      <a:gd name="connsiteY33" fmla="*/ 51946 h 407003"/>
                      <a:gd name="connsiteX34" fmla="*/ 209841 w 417787"/>
                      <a:gd name="connsiteY34" fmla="*/ 39350 h 407003"/>
                      <a:gd name="connsiteX35" fmla="*/ 145135 w 417787"/>
                      <a:gd name="connsiteY35" fmla="*/ 51946 h 407003"/>
                      <a:gd name="connsiteX36" fmla="*/ 92448 w 417787"/>
                      <a:gd name="connsiteY36" fmla="*/ 86439 h 407003"/>
                      <a:gd name="connsiteX37" fmla="*/ 57132 w 417787"/>
                      <a:gd name="connsiteY37" fmla="*/ 138302 h 407003"/>
                      <a:gd name="connsiteX38" fmla="*/ 44125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6" y="99034"/>
                          <a:pt x="40585" y="77466"/>
                          <a:pt x="59107" y="59108"/>
                        </a:cubicBezTo>
                        <a:cubicBezTo>
                          <a:pt x="77630" y="40750"/>
                          <a:pt x="99528" y="26343"/>
                          <a:pt x="124719" y="15806"/>
                        </a:cubicBezTo>
                        <a:cubicBezTo>
                          <a:pt x="149909" y="5269"/>
                          <a:pt x="177159" y="0"/>
                          <a:pt x="206383" y="0"/>
                        </a:cubicBezTo>
                        <a:cubicBezTo>
                          <a:pt x="225235" y="0"/>
                          <a:pt x="243017" y="2305"/>
                          <a:pt x="259810" y="6833"/>
                        </a:cubicBezTo>
                        <a:cubicBezTo>
                          <a:pt x="276604" y="11443"/>
                          <a:pt x="292246" y="17699"/>
                          <a:pt x="306735" y="25685"/>
                        </a:cubicBezTo>
                        <a:cubicBezTo>
                          <a:pt x="321224" y="33670"/>
                          <a:pt x="334313" y="43137"/>
                          <a:pt x="345838" y="54086"/>
                        </a:cubicBezTo>
                        <a:cubicBezTo>
                          <a:pt x="357445" y="65035"/>
                          <a:pt x="367242" y="76889"/>
                          <a:pt x="375392" y="89567"/>
                        </a:cubicBezTo>
                        <a:lnTo>
                          <a:pt x="378849" y="10208"/>
                        </a:lnTo>
                        <a:lnTo>
                          <a:pt x="417788" y="10208"/>
                        </a:lnTo>
                        <a:lnTo>
                          <a:pt x="417788" y="396713"/>
                        </a:lnTo>
                        <a:lnTo>
                          <a:pt x="378849" y="396713"/>
                        </a:lnTo>
                        <a:lnTo>
                          <a:pt x="375392" y="317766"/>
                        </a:lnTo>
                        <a:cubicBezTo>
                          <a:pt x="367242" y="330526"/>
                          <a:pt x="357362" y="342216"/>
                          <a:pt x="345591" y="353082"/>
                        </a:cubicBezTo>
                        <a:cubicBezTo>
                          <a:pt x="333901" y="363867"/>
                          <a:pt x="320812" y="373334"/>
                          <a:pt x="306323" y="381319"/>
                        </a:cubicBezTo>
                        <a:cubicBezTo>
                          <a:pt x="291834" y="389304"/>
                          <a:pt x="276192" y="395643"/>
                          <a:pt x="259399" y="400171"/>
                        </a:cubicBezTo>
                        <a:cubicBezTo>
                          <a:pt x="242605" y="404781"/>
                          <a:pt x="224905" y="407004"/>
                          <a:pt x="206383" y="407004"/>
                        </a:cubicBezTo>
                        <a:cubicBezTo>
                          <a:pt x="177159" y="407004"/>
                          <a:pt x="149909" y="401735"/>
                          <a:pt x="124719" y="391198"/>
                        </a:cubicBezTo>
                        <a:cubicBezTo>
                          <a:pt x="99528" y="380660"/>
                          <a:pt x="77712" y="366172"/>
                          <a:pt x="59272" y="347896"/>
                        </a:cubicBezTo>
                        <a:cubicBezTo>
                          <a:pt x="40832" y="329620"/>
                          <a:pt x="26343" y="308052"/>
                          <a:pt x="15805" y="283191"/>
                        </a:cubicBezTo>
                        <a:cubicBezTo>
                          <a:pt x="5269" y="258411"/>
                          <a:pt x="0" y="231739"/>
                          <a:pt x="0" y="203255"/>
                        </a:cubicBezTo>
                        <a:close/>
                        <a:moveTo>
                          <a:pt x="44207" y="203337"/>
                        </a:moveTo>
                        <a:cubicBezTo>
                          <a:pt x="44207" y="226717"/>
                          <a:pt x="48571" y="248450"/>
                          <a:pt x="57214" y="268619"/>
                        </a:cubicBezTo>
                        <a:cubicBezTo>
                          <a:pt x="65858" y="288788"/>
                          <a:pt x="77712" y="306076"/>
                          <a:pt x="92696" y="320730"/>
                        </a:cubicBezTo>
                        <a:cubicBezTo>
                          <a:pt x="107678" y="335383"/>
                          <a:pt x="125295" y="346908"/>
                          <a:pt x="145381" y="355305"/>
                        </a:cubicBezTo>
                        <a:cubicBezTo>
                          <a:pt x="165469" y="363702"/>
                          <a:pt x="186955" y="367900"/>
                          <a:pt x="209841" y="367900"/>
                        </a:cubicBezTo>
                        <a:cubicBezTo>
                          <a:pt x="232727" y="367900"/>
                          <a:pt x="254213" y="363784"/>
                          <a:pt x="274299" y="355470"/>
                        </a:cubicBezTo>
                        <a:cubicBezTo>
                          <a:pt x="294386" y="347237"/>
                          <a:pt x="312003" y="335712"/>
                          <a:pt x="327151" y="320894"/>
                        </a:cubicBezTo>
                        <a:cubicBezTo>
                          <a:pt x="342298" y="306158"/>
                          <a:pt x="354153" y="288788"/>
                          <a:pt x="362796" y="268784"/>
                        </a:cubicBezTo>
                        <a:cubicBezTo>
                          <a:pt x="371440" y="248862"/>
                          <a:pt x="375804" y="226964"/>
                          <a:pt x="375804" y="203337"/>
                        </a:cubicBezTo>
                        <a:cubicBezTo>
                          <a:pt x="375804" y="179711"/>
                          <a:pt x="371440" y="158224"/>
                          <a:pt x="362631" y="138302"/>
                        </a:cubicBezTo>
                        <a:cubicBezTo>
                          <a:pt x="353823" y="118380"/>
                          <a:pt x="341968" y="101010"/>
                          <a:pt x="326986" y="86439"/>
                        </a:cubicBezTo>
                        <a:cubicBezTo>
                          <a:pt x="312003" y="71785"/>
                          <a:pt x="294386" y="60342"/>
                          <a:pt x="274299" y="51946"/>
                        </a:cubicBezTo>
                        <a:cubicBezTo>
                          <a:pt x="254213" y="43549"/>
                          <a:pt x="232727" y="39350"/>
                          <a:pt x="209841" y="39350"/>
                        </a:cubicBezTo>
                        <a:cubicBezTo>
                          <a:pt x="186955" y="39350"/>
                          <a:pt x="165386" y="43549"/>
                          <a:pt x="145135" y="51946"/>
                        </a:cubicBezTo>
                        <a:cubicBezTo>
                          <a:pt x="124883" y="60342"/>
                          <a:pt x="107348" y="71868"/>
                          <a:pt x="92448" y="86439"/>
                        </a:cubicBezTo>
                        <a:cubicBezTo>
                          <a:pt x="77547" y="101092"/>
                          <a:pt x="65776" y="118380"/>
                          <a:pt x="57132" y="138302"/>
                        </a:cubicBezTo>
                        <a:cubicBezTo>
                          <a:pt x="48488" y="158307"/>
                          <a:pt x="44125" y="179957"/>
                          <a:pt x="44125" y="203337"/>
                        </a:cubicBezTo>
                        <a:close/>
                      </a:path>
                    </a:pathLst>
                  </a:custGeom>
                  <a:solidFill>
                    <a:srgbClr val="1D1D1B"/>
                  </a:solidFill>
                  <a:ln w="8232" cap="flat">
                    <a:noFill/>
                    <a:prstDash val="solid"/>
                    <a:miter/>
                  </a:ln>
                </p:spPr>
                <p:txBody>
                  <a:bodyPr rtlCol="0" anchor="ctr"/>
                  <a:lstStyle/>
                  <a:p>
                    <a:endParaRPr lang="en-US"/>
                  </a:p>
                </p:txBody>
              </p:sp>
              <p:sp>
                <p:nvSpPr>
                  <p:cNvPr id="54" name="Forma Livre: Forma 53">
                    <a:extLst>
                      <a:ext uri="{FF2B5EF4-FFF2-40B4-BE49-F238E27FC236}">
                        <a16:creationId xmlns:a16="http://schemas.microsoft.com/office/drawing/2014/main" id="{FC67B6DD-3945-4B6D-7C27-575583F4A363}"/>
                      </a:ext>
                    </a:extLst>
                  </p:cNvPr>
                  <p:cNvSpPr/>
                  <p:nvPr/>
                </p:nvSpPr>
                <p:spPr>
                  <a:xfrm>
                    <a:off x="9566316" y="5158848"/>
                    <a:ext cx="452692" cy="441908"/>
                  </a:xfrm>
                  <a:custGeom>
                    <a:avLst/>
                    <a:gdLst>
                      <a:gd name="connsiteX0" fmla="*/ 223753 w 452692"/>
                      <a:gd name="connsiteY0" fmla="*/ 441909 h 441908"/>
                      <a:gd name="connsiteX1" fmla="*/ 135421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0 w 452692"/>
                      <a:gd name="connsiteY5" fmla="*/ 134433 h 441908"/>
                      <a:gd name="connsiteX6" fmla="*/ 64376 w 452692"/>
                      <a:gd name="connsiteY6" fmla="*/ 64130 h 441908"/>
                      <a:gd name="connsiteX7" fmla="*/ 135503 w 452692"/>
                      <a:gd name="connsiteY7" fmla="*/ 17205 h 441908"/>
                      <a:gd name="connsiteX8" fmla="*/ 223917 w 452692"/>
                      <a:gd name="connsiteY8" fmla="*/ 0 h 441908"/>
                      <a:gd name="connsiteX9" fmla="*/ 281873 w 452692"/>
                      <a:gd name="connsiteY9" fmla="*/ 7491 h 441908"/>
                      <a:gd name="connsiteX10" fmla="*/ 332666 w 452692"/>
                      <a:gd name="connsiteY10" fmla="*/ 27907 h 441908"/>
                      <a:gd name="connsiteX11" fmla="*/ 375309 w 452692"/>
                      <a:gd name="connsiteY11" fmla="*/ 58943 h 441908"/>
                      <a:gd name="connsiteX12" fmla="*/ 377532 w 452692"/>
                      <a:gd name="connsiteY12" fmla="*/ 61083 h 441908"/>
                      <a:gd name="connsiteX13" fmla="*/ 379013 w 452692"/>
                      <a:gd name="connsiteY13" fmla="*/ 26919 h 441908"/>
                      <a:gd name="connsiteX14" fmla="*/ 396383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3 w 452692"/>
                      <a:gd name="connsiteY19" fmla="*/ 431536 h 441908"/>
                      <a:gd name="connsiteX20" fmla="*/ 379013 w 452692"/>
                      <a:gd name="connsiteY20" fmla="*/ 414907 h 441908"/>
                      <a:gd name="connsiteX21" fmla="*/ 377532 w 452692"/>
                      <a:gd name="connsiteY21" fmla="*/ 380825 h 441908"/>
                      <a:gd name="connsiteX22" fmla="*/ 374980 w 452692"/>
                      <a:gd name="connsiteY22" fmla="*/ 383212 h 441908"/>
                      <a:gd name="connsiteX23" fmla="*/ 332337 w 452692"/>
                      <a:gd name="connsiteY23" fmla="*/ 413919 h 441908"/>
                      <a:gd name="connsiteX24" fmla="*/ 281543 w 452692"/>
                      <a:gd name="connsiteY24" fmla="*/ 434335 h 441908"/>
                      <a:gd name="connsiteX25" fmla="*/ 223917 w 452692"/>
                      <a:gd name="connsiteY25" fmla="*/ 441826 h 441908"/>
                      <a:gd name="connsiteX26" fmla="*/ 223753 w 452692"/>
                      <a:gd name="connsiteY26" fmla="*/ 34822 h 441908"/>
                      <a:gd name="connsiteX27" fmla="*/ 148839 w 452692"/>
                      <a:gd name="connsiteY27" fmla="*/ 49311 h 441908"/>
                      <a:gd name="connsiteX28" fmla="*/ 88661 w 452692"/>
                      <a:gd name="connsiteY28" fmla="*/ 88991 h 441908"/>
                      <a:gd name="connsiteX29" fmla="*/ 48982 w 452692"/>
                      <a:gd name="connsiteY29" fmla="*/ 148016 h 441908"/>
                      <a:gd name="connsiteX30" fmla="*/ 34658 w 452692"/>
                      <a:gd name="connsiteY30" fmla="*/ 220872 h 441908"/>
                      <a:gd name="connsiteX31" fmla="*/ 49146 w 452692"/>
                      <a:gd name="connsiteY31" fmla="*/ 293975 h 441908"/>
                      <a:gd name="connsiteX32" fmla="*/ 88908 w 452692"/>
                      <a:gd name="connsiteY32" fmla="*/ 353165 h 441908"/>
                      <a:gd name="connsiteX33" fmla="*/ 148839 w 452692"/>
                      <a:gd name="connsiteY33" fmla="*/ 392762 h 441908"/>
                      <a:gd name="connsiteX34" fmla="*/ 223753 w 452692"/>
                      <a:gd name="connsiteY34" fmla="*/ 407250 h 441908"/>
                      <a:gd name="connsiteX35" fmla="*/ 272241 w 452692"/>
                      <a:gd name="connsiteY35" fmla="*/ 400994 h 441908"/>
                      <a:gd name="connsiteX36" fmla="*/ 315378 w 452692"/>
                      <a:gd name="connsiteY36" fmla="*/ 383624 h 441908"/>
                      <a:gd name="connsiteX37" fmla="*/ 351271 w 452692"/>
                      <a:gd name="connsiteY37" fmla="*/ 357857 h 441908"/>
                      <a:gd name="connsiteX38" fmla="*/ 378190 w 452692"/>
                      <a:gd name="connsiteY38" fmla="*/ 325916 h 441908"/>
                      <a:gd name="connsiteX39" fmla="*/ 397290 w 452692"/>
                      <a:gd name="connsiteY39" fmla="*/ 318507 h 441908"/>
                      <a:gd name="connsiteX40" fmla="*/ 410132 w 452692"/>
                      <a:gd name="connsiteY40" fmla="*/ 334560 h 441908"/>
                      <a:gd name="connsiteX41" fmla="*/ 412848 w 452692"/>
                      <a:gd name="connsiteY41" fmla="*/ 396960 h 441908"/>
                      <a:gd name="connsiteX42" fmla="*/ 417788 w 452692"/>
                      <a:gd name="connsiteY42" fmla="*/ 396960 h 441908"/>
                      <a:gd name="connsiteX43" fmla="*/ 417788 w 452692"/>
                      <a:gd name="connsiteY43" fmla="*/ 45113 h 441908"/>
                      <a:gd name="connsiteX44" fmla="*/ 412848 w 452692"/>
                      <a:gd name="connsiteY44" fmla="*/ 45113 h 441908"/>
                      <a:gd name="connsiteX45" fmla="*/ 410132 w 452692"/>
                      <a:gd name="connsiteY45" fmla="*/ 107843 h 441908"/>
                      <a:gd name="connsiteX46" fmla="*/ 397290 w 452692"/>
                      <a:gd name="connsiteY46" fmla="*/ 123896 h 441908"/>
                      <a:gd name="connsiteX47" fmla="*/ 378190 w 452692"/>
                      <a:gd name="connsiteY47" fmla="*/ 116487 h 441908"/>
                      <a:gd name="connsiteX48" fmla="*/ 351353 w 452692"/>
                      <a:gd name="connsiteY48" fmla="*/ 84298 h 441908"/>
                      <a:gd name="connsiteX49" fmla="*/ 315790 w 452692"/>
                      <a:gd name="connsiteY49" fmla="*/ 58449 h 441908"/>
                      <a:gd name="connsiteX50" fmla="*/ 272653 w 452692"/>
                      <a:gd name="connsiteY50" fmla="*/ 41079 h 441908"/>
                      <a:gd name="connsiteX51" fmla="*/ 223835 w 452692"/>
                      <a:gd name="connsiteY51" fmla="*/ 34822 h 441908"/>
                      <a:gd name="connsiteX52" fmla="*/ 227211 w 452692"/>
                      <a:gd name="connsiteY52" fmla="*/ 402640 h 441908"/>
                      <a:gd name="connsiteX53" fmla="*/ 156001 w 452692"/>
                      <a:gd name="connsiteY53" fmla="*/ 388728 h 441908"/>
                      <a:gd name="connsiteX54" fmla="*/ 97881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4 w 452692"/>
                      <a:gd name="connsiteY59" fmla="*/ 53345 h 441908"/>
                      <a:gd name="connsiteX60" fmla="*/ 227128 w 452692"/>
                      <a:gd name="connsiteY60" fmla="*/ 39433 h 441908"/>
                      <a:gd name="connsiteX61" fmla="*/ 298338 w 452692"/>
                      <a:gd name="connsiteY61" fmla="*/ 53345 h 441908"/>
                      <a:gd name="connsiteX62" fmla="*/ 356457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2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3 w 452692"/>
                      <a:gd name="connsiteY70" fmla="*/ 85369 h 441908"/>
                      <a:gd name="connsiteX71" fmla="*/ 122002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3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3" y="441909"/>
                        </a:moveTo>
                        <a:cubicBezTo>
                          <a:pt x="192306" y="441909"/>
                          <a:pt x="162587" y="436146"/>
                          <a:pt x="135421" y="424703"/>
                        </a:cubicBezTo>
                        <a:cubicBezTo>
                          <a:pt x="108254" y="413343"/>
                          <a:pt x="84381" y="397536"/>
                          <a:pt x="64458" y="377697"/>
                        </a:cubicBezTo>
                        <a:cubicBezTo>
                          <a:pt x="44453" y="357857"/>
                          <a:pt x="28566" y="334230"/>
                          <a:pt x="17205" y="307475"/>
                        </a:cubicBezTo>
                        <a:cubicBezTo>
                          <a:pt x="5762" y="280638"/>
                          <a:pt x="0" y="251496"/>
                          <a:pt x="0" y="220707"/>
                        </a:cubicBezTo>
                        <a:cubicBezTo>
                          <a:pt x="0" y="189919"/>
                          <a:pt x="5762" y="161270"/>
                          <a:pt x="17040" y="134433"/>
                        </a:cubicBezTo>
                        <a:cubicBezTo>
                          <a:pt x="28319" y="107596"/>
                          <a:pt x="44207" y="83969"/>
                          <a:pt x="64376" y="64130"/>
                        </a:cubicBezTo>
                        <a:cubicBezTo>
                          <a:pt x="84463" y="44372"/>
                          <a:pt x="108336" y="28566"/>
                          <a:pt x="135503" y="17205"/>
                        </a:cubicBezTo>
                        <a:cubicBezTo>
                          <a:pt x="162751" y="5762"/>
                          <a:pt x="192471" y="0"/>
                          <a:pt x="223917" y="0"/>
                        </a:cubicBezTo>
                        <a:cubicBezTo>
                          <a:pt x="244169" y="0"/>
                          <a:pt x="263679" y="2552"/>
                          <a:pt x="281873" y="7491"/>
                        </a:cubicBezTo>
                        <a:cubicBezTo>
                          <a:pt x="299901" y="12431"/>
                          <a:pt x="317025" y="19263"/>
                          <a:pt x="332666" y="27907"/>
                        </a:cubicBezTo>
                        <a:cubicBezTo>
                          <a:pt x="348389" y="36551"/>
                          <a:pt x="362714" y="47006"/>
                          <a:pt x="375309" y="58943"/>
                        </a:cubicBezTo>
                        <a:cubicBezTo>
                          <a:pt x="376050" y="59684"/>
                          <a:pt x="376790" y="60342"/>
                          <a:pt x="377532" y="61083"/>
                        </a:cubicBezTo>
                        <a:lnTo>
                          <a:pt x="379013" y="26919"/>
                        </a:lnTo>
                        <a:cubicBezTo>
                          <a:pt x="379425" y="17617"/>
                          <a:pt x="387081" y="10290"/>
                          <a:pt x="396383" y="10290"/>
                        </a:cubicBezTo>
                        <a:lnTo>
                          <a:pt x="435323" y="10290"/>
                        </a:lnTo>
                        <a:cubicBezTo>
                          <a:pt x="444871" y="10290"/>
                          <a:pt x="452693" y="18029"/>
                          <a:pt x="452693" y="27660"/>
                        </a:cubicBezTo>
                        <a:lnTo>
                          <a:pt x="452693" y="414166"/>
                        </a:lnTo>
                        <a:cubicBezTo>
                          <a:pt x="452693" y="423715"/>
                          <a:pt x="444954" y="431536"/>
                          <a:pt x="435323" y="431536"/>
                        </a:cubicBezTo>
                        <a:lnTo>
                          <a:pt x="396383" y="431536"/>
                        </a:lnTo>
                        <a:cubicBezTo>
                          <a:pt x="387081" y="431536"/>
                          <a:pt x="379425" y="424209"/>
                          <a:pt x="379013" y="414907"/>
                        </a:cubicBezTo>
                        <a:lnTo>
                          <a:pt x="377532" y="380825"/>
                        </a:lnTo>
                        <a:cubicBezTo>
                          <a:pt x="376709" y="381648"/>
                          <a:pt x="375803" y="382472"/>
                          <a:pt x="374980" y="383212"/>
                        </a:cubicBezTo>
                        <a:cubicBezTo>
                          <a:pt x="362303" y="394902"/>
                          <a:pt x="347977" y="405192"/>
                          <a:pt x="332337" y="413919"/>
                        </a:cubicBezTo>
                        <a:cubicBezTo>
                          <a:pt x="316695" y="422563"/>
                          <a:pt x="299572" y="429478"/>
                          <a:pt x="281543" y="434335"/>
                        </a:cubicBezTo>
                        <a:cubicBezTo>
                          <a:pt x="263350" y="439274"/>
                          <a:pt x="243922" y="441826"/>
                          <a:pt x="223917" y="441826"/>
                        </a:cubicBezTo>
                        <a:close/>
                        <a:moveTo>
                          <a:pt x="223753" y="34822"/>
                        </a:moveTo>
                        <a:cubicBezTo>
                          <a:pt x="196998" y="34822"/>
                          <a:pt x="171725" y="39680"/>
                          <a:pt x="148839" y="49311"/>
                        </a:cubicBezTo>
                        <a:cubicBezTo>
                          <a:pt x="125788" y="58943"/>
                          <a:pt x="105537" y="72279"/>
                          <a:pt x="88661" y="88991"/>
                        </a:cubicBezTo>
                        <a:cubicBezTo>
                          <a:pt x="71785" y="105620"/>
                          <a:pt x="58449" y="125460"/>
                          <a:pt x="48982" y="148016"/>
                        </a:cubicBezTo>
                        <a:cubicBezTo>
                          <a:pt x="39514" y="170573"/>
                          <a:pt x="34658" y="195105"/>
                          <a:pt x="34658" y="220872"/>
                        </a:cubicBezTo>
                        <a:cubicBezTo>
                          <a:pt x="34658" y="246639"/>
                          <a:pt x="39514" y="271500"/>
                          <a:pt x="49146" y="293975"/>
                        </a:cubicBezTo>
                        <a:cubicBezTo>
                          <a:pt x="58778" y="316614"/>
                          <a:pt x="72115" y="336536"/>
                          <a:pt x="88908" y="353165"/>
                        </a:cubicBezTo>
                        <a:cubicBezTo>
                          <a:pt x="105702" y="369794"/>
                          <a:pt x="125788" y="383130"/>
                          <a:pt x="148839" y="392762"/>
                        </a:cubicBezTo>
                        <a:cubicBezTo>
                          <a:pt x="171808" y="402394"/>
                          <a:pt x="196998" y="407250"/>
                          <a:pt x="223753" y="407250"/>
                        </a:cubicBezTo>
                        <a:cubicBezTo>
                          <a:pt x="240712" y="407250"/>
                          <a:pt x="257011" y="405111"/>
                          <a:pt x="272241" y="400994"/>
                        </a:cubicBezTo>
                        <a:cubicBezTo>
                          <a:pt x="287635" y="396796"/>
                          <a:pt x="302124" y="390951"/>
                          <a:pt x="315378" y="383624"/>
                        </a:cubicBezTo>
                        <a:cubicBezTo>
                          <a:pt x="328549" y="376298"/>
                          <a:pt x="340652" y="367653"/>
                          <a:pt x="351271" y="357857"/>
                        </a:cubicBezTo>
                        <a:cubicBezTo>
                          <a:pt x="361808" y="348143"/>
                          <a:pt x="370863" y="337359"/>
                          <a:pt x="378190" y="325916"/>
                        </a:cubicBezTo>
                        <a:cubicBezTo>
                          <a:pt x="382306" y="319577"/>
                          <a:pt x="390045" y="316531"/>
                          <a:pt x="397290" y="318507"/>
                        </a:cubicBezTo>
                        <a:cubicBezTo>
                          <a:pt x="404616" y="320482"/>
                          <a:pt x="409802" y="326986"/>
                          <a:pt x="410132" y="334560"/>
                        </a:cubicBezTo>
                        <a:lnTo>
                          <a:pt x="412848" y="396960"/>
                        </a:lnTo>
                        <a:lnTo>
                          <a:pt x="417788" y="396960"/>
                        </a:lnTo>
                        <a:lnTo>
                          <a:pt x="417788" y="45113"/>
                        </a:lnTo>
                        <a:lnTo>
                          <a:pt x="412848" y="45113"/>
                        </a:lnTo>
                        <a:lnTo>
                          <a:pt x="410132" y="107843"/>
                        </a:lnTo>
                        <a:cubicBezTo>
                          <a:pt x="409802" y="115416"/>
                          <a:pt x="404616" y="121920"/>
                          <a:pt x="397290" y="123896"/>
                        </a:cubicBezTo>
                        <a:cubicBezTo>
                          <a:pt x="390045" y="125872"/>
                          <a:pt x="382224" y="122825"/>
                          <a:pt x="378190" y="116487"/>
                        </a:cubicBezTo>
                        <a:cubicBezTo>
                          <a:pt x="370863" y="105044"/>
                          <a:pt x="361808" y="94177"/>
                          <a:pt x="351353" y="84298"/>
                        </a:cubicBezTo>
                        <a:cubicBezTo>
                          <a:pt x="340898" y="74420"/>
                          <a:pt x="328961" y="65693"/>
                          <a:pt x="315790" y="58449"/>
                        </a:cubicBezTo>
                        <a:cubicBezTo>
                          <a:pt x="302536" y="51122"/>
                          <a:pt x="288047" y="45278"/>
                          <a:pt x="272653" y="41079"/>
                        </a:cubicBezTo>
                        <a:cubicBezTo>
                          <a:pt x="257422" y="36963"/>
                          <a:pt x="240958" y="34822"/>
                          <a:pt x="223835" y="34822"/>
                        </a:cubicBezTo>
                        <a:close/>
                        <a:moveTo>
                          <a:pt x="227211" y="402640"/>
                        </a:moveTo>
                        <a:cubicBezTo>
                          <a:pt x="202102" y="402640"/>
                          <a:pt x="178146" y="397948"/>
                          <a:pt x="156001" y="388728"/>
                        </a:cubicBezTo>
                        <a:cubicBezTo>
                          <a:pt x="133938" y="379508"/>
                          <a:pt x="114428" y="366665"/>
                          <a:pt x="97881" y="350612"/>
                        </a:cubicBezTo>
                        <a:cubicBezTo>
                          <a:pt x="81335" y="334477"/>
                          <a:pt x="68080" y="315049"/>
                          <a:pt x="58531" y="292986"/>
                        </a:cubicBezTo>
                        <a:cubicBezTo>
                          <a:pt x="48982" y="270760"/>
                          <a:pt x="44125" y="246557"/>
                          <a:pt x="44125" y="220872"/>
                        </a:cubicBezTo>
                        <a:cubicBezTo>
                          <a:pt x="44125" y="195187"/>
                          <a:pt x="48982" y="170985"/>
                          <a:pt x="58531" y="148922"/>
                        </a:cubicBezTo>
                        <a:cubicBezTo>
                          <a:pt x="67999" y="127024"/>
                          <a:pt x="81170" y="107678"/>
                          <a:pt x="97552" y="91543"/>
                        </a:cubicBezTo>
                        <a:cubicBezTo>
                          <a:pt x="114017" y="75408"/>
                          <a:pt x="133527" y="62565"/>
                          <a:pt x="155754" y="53345"/>
                        </a:cubicBezTo>
                        <a:cubicBezTo>
                          <a:pt x="177982" y="44125"/>
                          <a:pt x="202019" y="39433"/>
                          <a:pt x="227128" y="39433"/>
                        </a:cubicBezTo>
                        <a:cubicBezTo>
                          <a:pt x="252236" y="39433"/>
                          <a:pt x="276192" y="44125"/>
                          <a:pt x="298338" y="53345"/>
                        </a:cubicBezTo>
                        <a:cubicBezTo>
                          <a:pt x="320400" y="62565"/>
                          <a:pt x="339910" y="75408"/>
                          <a:pt x="356457" y="91460"/>
                        </a:cubicBezTo>
                        <a:cubicBezTo>
                          <a:pt x="373004" y="107596"/>
                          <a:pt x="386258" y="126859"/>
                          <a:pt x="395890" y="148840"/>
                        </a:cubicBezTo>
                        <a:cubicBezTo>
                          <a:pt x="405603" y="170902"/>
                          <a:pt x="410544" y="195187"/>
                          <a:pt x="410544" y="220872"/>
                        </a:cubicBezTo>
                        <a:cubicBezTo>
                          <a:pt x="410544" y="246557"/>
                          <a:pt x="405686" y="271171"/>
                          <a:pt x="396137" y="293234"/>
                        </a:cubicBezTo>
                        <a:cubicBezTo>
                          <a:pt x="386670" y="315131"/>
                          <a:pt x="373334" y="334560"/>
                          <a:pt x="356622" y="350860"/>
                        </a:cubicBezTo>
                        <a:cubicBezTo>
                          <a:pt x="339910" y="367159"/>
                          <a:pt x="320317" y="380002"/>
                          <a:pt x="298255" y="389057"/>
                        </a:cubicBezTo>
                        <a:cubicBezTo>
                          <a:pt x="276192" y="398113"/>
                          <a:pt x="252236" y="402723"/>
                          <a:pt x="227128" y="402723"/>
                        </a:cubicBezTo>
                        <a:close/>
                        <a:moveTo>
                          <a:pt x="227211" y="74090"/>
                        </a:moveTo>
                        <a:cubicBezTo>
                          <a:pt x="206712" y="74090"/>
                          <a:pt x="187202" y="77877"/>
                          <a:pt x="169173" y="85369"/>
                        </a:cubicBezTo>
                        <a:cubicBezTo>
                          <a:pt x="151144" y="92860"/>
                          <a:pt x="135256" y="103233"/>
                          <a:pt x="122002" y="116240"/>
                        </a:cubicBezTo>
                        <a:cubicBezTo>
                          <a:pt x="108830" y="129247"/>
                          <a:pt x="98210" y="144888"/>
                          <a:pt x="90473" y="162670"/>
                        </a:cubicBezTo>
                        <a:cubicBezTo>
                          <a:pt x="82816" y="180369"/>
                          <a:pt x="78947" y="199962"/>
                          <a:pt x="78947" y="220872"/>
                        </a:cubicBezTo>
                        <a:cubicBezTo>
                          <a:pt x="78947" y="241782"/>
                          <a:pt x="82816" y="261457"/>
                          <a:pt x="90473" y="279239"/>
                        </a:cubicBezTo>
                        <a:cubicBezTo>
                          <a:pt x="98210" y="297103"/>
                          <a:pt x="108830" y="312827"/>
                          <a:pt x="122167" y="325751"/>
                        </a:cubicBezTo>
                        <a:cubicBezTo>
                          <a:pt x="135503" y="338758"/>
                          <a:pt x="151391" y="349213"/>
                          <a:pt x="169420" y="356705"/>
                        </a:cubicBezTo>
                        <a:cubicBezTo>
                          <a:pt x="187284" y="364196"/>
                          <a:pt x="206712" y="367983"/>
                          <a:pt x="227211" y="367983"/>
                        </a:cubicBezTo>
                        <a:cubicBezTo>
                          <a:pt x="247709" y="367983"/>
                          <a:pt x="267219" y="364278"/>
                          <a:pt x="285084" y="356869"/>
                        </a:cubicBezTo>
                        <a:cubicBezTo>
                          <a:pt x="303030" y="349460"/>
                          <a:pt x="318918" y="339087"/>
                          <a:pt x="332419" y="325916"/>
                        </a:cubicBezTo>
                        <a:cubicBezTo>
                          <a:pt x="345838" y="312827"/>
                          <a:pt x="356622" y="297103"/>
                          <a:pt x="364278" y="279403"/>
                        </a:cubicBezTo>
                        <a:cubicBezTo>
                          <a:pt x="371934" y="261704"/>
                          <a:pt x="375803" y="242029"/>
                          <a:pt x="375803" y="220872"/>
                        </a:cubicBezTo>
                        <a:cubicBezTo>
                          <a:pt x="375803" y="199715"/>
                          <a:pt x="371851" y="180451"/>
                          <a:pt x="364113" y="162834"/>
                        </a:cubicBezTo>
                        <a:cubicBezTo>
                          <a:pt x="356292" y="145053"/>
                          <a:pt x="345591" y="129411"/>
                          <a:pt x="332255" y="116404"/>
                        </a:cubicBezTo>
                        <a:cubicBezTo>
                          <a:pt x="318918" y="103397"/>
                          <a:pt x="303030" y="92942"/>
                          <a:pt x="285001" y="85451"/>
                        </a:cubicBezTo>
                        <a:cubicBezTo>
                          <a:pt x="267137"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nvGrpSpPr>
                <p:cNvPr id="41" name="Gráfico 23">
                  <a:extLst>
                    <a:ext uri="{FF2B5EF4-FFF2-40B4-BE49-F238E27FC236}">
                      <a16:creationId xmlns:a16="http://schemas.microsoft.com/office/drawing/2014/main" id="{9FA1A10D-76DF-EF93-3D78-6C1B5E71D57D}"/>
                    </a:ext>
                  </a:extLst>
                </p:cNvPr>
                <p:cNvGrpSpPr/>
                <p:nvPr/>
              </p:nvGrpSpPr>
              <p:grpSpPr>
                <a:xfrm>
                  <a:off x="10251488" y="5053557"/>
                  <a:ext cx="312252" cy="544153"/>
                  <a:chOff x="10251488" y="5053557"/>
                  <a:chExt cx="312252" cy="544153"/>
                </a:xfrm>
                <a:solidFill>
                  <a:srgbClr val="1D1D1B"/>
                </a:solidFill>
              </p:grpSpPr>
              <p:sp>
                <p:nvSpPr>
                  <p:cNvPr id="51" name="Forma Livre: Forma 50">
                    <a:extLst>
                      <a:ext uri="{FF2B5EF4-FFF2-40B4-BE49-F238E27FC236}">
                        <a16:creationId xmlns:a16="http://schemas.microsoft.com/office/drawing/2014/main" id="{B565215A-D779-0AAC-5970-542CCF22EE4D}"/>
                      </a:ext>
                    </a:extLst>
                  </p:cNvPr>
                  <p:cNvSpPr/>
                  <p:nvPr/>
                </p:nvSpPr>
                <p:spPr>
                  <a:xfrm>
                    <a:off x="10268940" y="5070927"/>
                    <a:ext cx="277427" cy="509413"/>
                  </a:xfrm>
                  <a:custGeom>
                    <a:avLst/>
                    <a:gdLst>
                      <a:gd name="connsiteX0" fmla="*/ 70139 w 277427"/>
                      <a:gd name="connsiteY0" fmla="*/ 112206 h 509413"/>
                      <a:gd name="connsiteX1" fmla="*/ 80429 w 277427"/>
                      <a:gd name="connsiteY1" fmla="*/ 412 h 509413"/>
                      <a:gd name="connsiteX2" fmla="*/ 114757 w 277427"/>
                      <a:gd name="connsiteY2" fmla="*/ 0 h 509413"/>
                      <a:gd name="connsiteX3" fmla="*/ 114757 w 277427"/>
                      <a:gd name="connsiteY3" fmla="*/ 115581 h 509413"/>
                      <a:gd name="connsiteX4" fmla="*/ 260880 w 277427"/>
                      <a:gd name="connsiteY4" fmla="*/ 115581 h 509413"/>
                      <a:gd name="connsiteX5" fmla="*/ 260880 w 277427"/>
                      <a:gd name="connsiteY5" fmla="*/ 154849 h 509413"/>
                      <a:gd name="connsiteX6" fmla="*/ 114757 w 277427"/>
                      <a:gd name="connsiteY6" fmla="*/ 154849 h 509413"/>
                      <a:gd name="connsiteX7" fmla="*/ 114757 w 277427"/>
                      <a:gd name="connsiteY7" fmla="*/ 357857 h 509413"/>
                      <a:gd name="connsiteX8" fmla="*/ 122579 w 277427"/>
                      <a:gd name="connsiteY8" fmla="*/ 413589 h 509413"/>
                      <a:gd name="connsiteX9" fmla="*/ 143406 w 277427"/>
                      <a:gd name="connsiteY9" fmla="*/ 448494 h 509413"/>
                      <a:gd name="connsiteX10" fmla="*/ 173206 w 277427"/>
                      <a:gd name="connsiteY10" fmla="*/ 466441 h 509413"/>
                      <a:gd name="connsiteX11" fmla="*/ 207947 w 277427"/>
                      <a:gd name="connsiteY11" fmla="*/ 471627 h 509413"/>
                      <a:gd name="connsiteX12" fmla="*/ 277427 w 277427"/>
                      <a:gd name="connsiteY12" fmla="*/ 471627 h 509413"/>
                      <a:gd name="connsiteX13" fmla="*/ 277016 w 277427"/>
                      <a:gd name="connsiteY13" fmla="*/ 509413 h 509413"/>
                      <a:gd name="connsiteX14" fmla="*/ 204489 w 277427"/>
                      <a:gd name="connsiteY14" fmla="*/ 509413 h 509413"/>
                      <a:gd name="connsiteX15" fmla="*/ 151474 w 277427"/>
                      <a:gd name="connsiteY15" fmla="*/ 501593 h 509413"/>
                      <a:gd name="connsiteX16" fmla="*/ 109160 w 277427"/>
                      <a:gd name="connsiteY16" fmla="*/ 476073 h 509413"/>
                      <a:gd name="connsiteX17" fmla="*/ 81088 w 277427"/>
                      <a:gd name="connsiteY17" fmla="*/ 429313 h 509413"/>
                      <a:gd name="connsiteX18" fmla="*/ 70962 w 277427"/>
                      <a:gd name="connsiteY18" fmla="*/ 357939 h 509413"/>
                      <a:gd name="connsiteX19" fmla="*/ 70962 w 277427"/>
                      <a:gd name="connsiteY19" fmla="*/ 154931 h 509413"/>
                      <a:gd name="connsiteX20" fmla="*/ 0 w 277427"/>
                      <a:gd name="connsiteY20" fmla="*/ 154931 h 509413"/>
                      <a:gd name="connsiteX21" fmla="*/ 0 w 277427"/>
                      <a:gd name="connsiteY21" fmla="*/ 118709 h 509413"/>
                      <a:gd name="connsiteX22" fmla="*/ 70222 w 277427"/>
                      <a:gd name="connsiteY22" fmla="*/ 112206 h 50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7427" h="509413">
                        <a:moveTo>
                          <a:pt x="70139" y="112206"/>
                        </a:moveTo>
                        <a:lnTo>
                          <a:pt x="80429" y="412"/>
                        </a:lnTo>
                        <a:lnTo>
                          <a:pt x="114757" y="0"/>
                        </a:lnTo>
                        <a:lnTo>
                          <a:pt x="114757" y="115581"/>
                        </a:lnTo>
                        <a:lnTo>
                          <a:pt x="260880" y="115581"/>
                        </a:lnTo>
                        <a:lnTo>
                          <a:pt x="260880" y="154849"/>
                        </a:lnTo>
                        <a:lnTo>
                          <a:pt x="114757" y="154849"/>
                        </a:lnTo>
                        <a:lnTo>
                          <a:pt x="114757" y="357857"/>
                        </a:lnTo>
                        <a:cubicBezTo>
                          <a:pt x="114757" y="380249"/>
                          <a:pt x="117392" y="398854"/>
                          <a:pt x="122579" y="413589"/>
                        </a:cubicBezTo>
                        <a:cubicBezTo>
                          <a:pt x="127765" y="428325"/>
                          <a:pt x="134762" y="440015"/>
                          <a:pt x="143406" y="448494"/>
                        </a:cubicBezTo>
                        <a:cubicBezTo>
                          <a:pt x="152050" y="456974"/>
                          <a:pt x="162011" y="462983"/>
                          <a:pt x="173206" y="466441"/>
                        </a:cubicBezTo>
                        <a:cubicBezTo>
                          <a:pt x="184403" y="469898"/>
                          <a:pt x="195928" y="471627"/>
                          <a:pt x="207947" y="471627"/>
                        </a:cubicBezTo>
                        <a:lnTo>
                          <a:pt x="277427" y="471627"/>
                        </a:lnTo>
                        <a:lnTo>
                          <a:pt x="277016" y="509413"/>
                        </a:lnTo>
                        <a:lnTo>
                          <a:pt x="204489" y="509413"/>
                        </a:lnTo>
                        <a:cubicBezTo>
                          <a:pt x="185391" y="509413"/>
                          <a:pt x="167691" y="506779"/>
                          <a:pt x="151474" y="501593"/>
                        </a:cubicBezTo>
                        <a:cubicBezTo>
                          <a:pt x="135173" y="496406"/>
                          <a:pt x="121096" y="487845"/>
                          <a:pt x="109160" y="476073"/>
                        </a:cubicBezTo>
                        <a:cubicBezTo>
                          <a:pt x="97223" y="464218"/>
                          <a:pt x="87838" y="448659"/>
                          <a:pt x="81088" y="429313"/>
                        </a:cubicBezTo>
                        <a:cubicBezTo>
                          <a:pt x="74338" y="409967"/>
                          <a:pt x="70962" y="386176"/>
                          <a:pt x="70962" y="357939"/>
                        </a:cubicBezTo>
                        <a:lnTo>
                          <a:pt x="70962" y="154931"/>
                        </a:lnTo>
                        <a:lnTo>
                          <a:pt x="0" y="154931"/>
                        </a:lnTo>
                        <a:lnTo>
                          <a:pt x="0" y="118709"/>
                        </a:lnTo>
                        <a:lnTo>
                          <a:pt x="70222" y="112206"/>
                        </a:lnTo>
                        <a:close/>
                      </a:path>
                    </a:pathLst>
                  </a:custGeom>
                  <a:solidFill>
                    <a:srgbClr val="1D1D1B"/>
                  </a:solidFill>
                  <a:ln w="8232" cap="flat">
                    <a:noFill/>
                    <a:prstDash val="solid"/>
                    <a:miter/>
                  </a:ln>
                </p:spPr>
                <p:txBody>
                  <a:bodyPr rtlCol="0" anchor="ctr"/>
                  <a:lstStyle/>
                  <a:p>
                    <a:endParaRPr lang="en-US"/>
                  </a:p>
                </p:txBody>
              </p:sp>
              <p:sp>
                <p:nvSpPr>
                  <p:cNvPr id="52" name="Forma Livre: Forma 51">
                    <a:extLst>
                      <a:ext uri="{FF2B5EF4-FFF2-40B4-BE49-F238E27FC236}">
                        <a16:creationId xmlns:a16="http://schemas.microsoft.com/office/drawing/2014/main" id="{D57B9F67-62FC-4879-923B-6C159B7267F1}"/>
                      </a:ext>
                    </a:extLst>
                  </p:cNvPr>
                  <p:cNvSpPr/>
                  <p:nvPr/>
                </p:nvSpPr>
                <p:spPr>
                  <a:xfrm>
                    <a:off x="10251488" y="5053557"/>
                    <a:ext cx="312252" cy="544153"/>
                  </a:xfrm>
                  <a:custGeom>
                    <a:avLst/>
                    <a:gdLst>
                      <a:gd name="connsiteX0" fmla="*/ 294469 w 312252"/>
                      <a:gd name="connsiteY0" fmla="*/ 544154 h 544153"/>
                      <a:gd name="connsiteX1" fmla="*/ 221942 w 312252"/>
                      <a:gd name="connsiteY1" fmla="*/ 544154 h 544153"/>
                      <a:gd name="connsiteX2" fmla="*/ 163575 w 312252"/>
                      <a:gd name="connsiteY2" fmla="*/ 535510 h 544153"/>
                      <a:gd name="connsiteX3" fmla="*/ 114346 w 312252"/>
                      <a:gd name="connsiteY3" fmla="*/ 505791 h 544153"/>
                      <a:gd name="connsiteX4" fmla="*/ 82076 w 312252"/>
                      <a:gd name="connsiteY4" fmla="*/ 452446 h 544153"/>
                      <a:gd name="connsiteX5" fmla="*/ 70962 w 312252"/>
                      <a:gd name="connsiteY5" fmla="*/ 375392 h 544153"/>
                      <a:gd name="connsiteX6" fmla="*/ 70962 w 312252"/>
                      <a:gd name="connsiteY6" fmla="*/ 189754 h 544153"/>
                      <a:gd name="connsiteX7" fmla="*/ 17370 w 312252"/>
                      <a:gd name="connsiteY7" fmla="*/ 189754 h 544153"/>
                      <a:gd name="connsiteX8" fmla="*/ 0 w 312252"/>
                      <a:gd name="connsiteY8" fmla="*/ 172384 h 544153"/>
                      <a:gd name="connsiteX9" fmla="*/ 0 w 312252"/>
                      <a:gd name="connsiteY9" fmla="*/ 136162 h 544153"/>
                      <a:gd name="connsiteX10" fmla="*/ 15805 w 312252"/>
                      <a:gd name="connsiteY10" fmla="*/ 118874 h 544153"/>
                      <a:gd name="connsiteX11" fmla="*/ 71620 w 312252"/>
                      <a:gd name="connsiteY11" fmla="*/ 113688 h 544153"/>
                      <a:gd name="connsiteX12" fmla="*/ 80593 w 312252"/>
                      <a:gd name="connsiteY12" fmla="*/ 16218 h 544153"/>
                      <a:gd name="connsiteX13" fmla="*/ 97717 w 312252"/>
                      <a:gd name="connsiteY13" fmla="*/ 412 h 544153"/>
                      <a:gd name="connsiteX14" fmla="*/ 132045 w 312252"/>
                      <a:gd name="connsiteY14" fmla="*/ 0 h 544153"/>
                      <a:gd name="connsiteX15" fmla="*/ 144476 w 312252"/>
                      <a:gd name="connsiteY15" fmla="*/ 5022 h 544153"/>
                      <a:gd name="connsiteX16" fmla="*/ 149662 w 312252"/>
                      <a:gd name="connsiteY16" fmla="*/ 17370 h 544153"/>
                      <a:gd name="connsiteX17" fmla="*/ 149662 w 312252"/>
                      <a:gd name="connsiteY17" fmla="*/ 115664 h 544153"/>
                      <a:gd name="connsiteX18" fmla="*/ 278415 w 312252"/>
                      <a:gd name="connsiteY18" fmla="*/ 115664 h 544153"/>
                      <a:gd name="connsiteX19" fmla="*/ 295785 w 312252"/>
                      <a:gd name="connsiteY19" fmla="*/ 133034 h 544153"/>
                      <a:gd name="connsiteX20" fmla="*/ 295785 w 312252"/>
                      <a:gd name="connsiteY20" fmla="*/ 172301 h 544153"/>
                      <a:gd name="connsiteX21" fmla="*/ 278415 w 312252"/>
                      <a:gd name="connsiteY21" fmla="*/ 189672 h 544153"/>
                      <a:gd name="connsiteX22" fmla="*/ 149662 w 312252"/>
                      <a:gd name="connsiteY22" fmla="*/ 189672 h 544153"/>
                      <a:gd name="connsiteX23" fmla="*/ 149662 w 312252"/>
                      <a:gd name="connsiteY23" fmla="*/ 375309 h 544153"/>
                      <a:gd name="connsiteX24" fmla="*/ 156496 w 312252"/>
                      <a:gd name="connsiteY24" fmla="*/ 425279 h 544153"/>
                      <a:gd name="connsiteX25" fmla="*/ 173125 w 312252"/>
                      <a:gd name="connsiteY25" fmla="*/ 453598 h 544153"/>
                      <a:gd name="connsiteX26" fmla="*/ 195764 w 312252"/>
                      <a:gd name="connsiteY26" fmla="*/ 467264 h 544153"/>
                      <a:gd name="connsiteX27" fmla="*/ 225400 w 312252"/>
                      <a:gd name="connsiteY27" fmla="*/ 471627 h 544153"/>
                      <a:gd name="connsiteX28" fmla="*/ 294880 w 312252"/>
                      <a:gd name="connsiteY28" fmla="*/ 471627 h 544153"/>
                      <a:gd name="connsiteX29" fmla="*/ 307228 w 312252"/>
                      <a:gd name="connsiteY29" fmla="*/ 476814 h 544153"/>
                      <a:gd name="connsiteX30" fmla="*/ 312250 w 312252"/>
                      <a:gd name="connsiteY30" fmla="*/ 489162 h 544153"/>
                      <a:gd name="connsiteX31" fmla="*/ 311839 w 312252"/>
                      <a:gd name="connsiteY31" fmla="*/ 526948 h 544153"/>
                      <a:gd name="connsiteX32" fmla="*/ 294469 w 312252"/>
                      <a:gd name="connsiteY32" fmla="*/ 544154 h 544153"/>
                      <a:gd name="connsiteX33" fmla="*/ 34822 w 312252"/>
                      <a:gd name="connsiteY33" fmla="*/ 154932 h 544153"/>
                      <a:gd name="connsiteX34" fmla="*/ 88415 w 312252"/>
                      <a:gd name="connsiteY34" fmla="*/ 154932 h 544153"/>
                      <a:gd name="connsiteX35" fmla="*/ 105785 w 312252"/>
                      <a:gd name="connsiteY35" fmla="*/ 172301 h 544153"/>
                      <a:gd name="connsiteX36" fmla="*/ 105785 w 312252"/>
                      <a:gd name="connsiteY36" fmla="*/ 375309 h 544153"/>
                      <a:gd name="connsiteX37" fmla="*/ 114922 w 312252"/>
                      <a:gd name="connsiteY37" fmla="*/ 440921 h 544153"/>
                      <a:gd name="connsiteX38" fmla="*/ 138796 w 312252"/>
                      <a:gd name="connsiteY38" fmla="*/ 481095 h 544153"/>
                      <a:gd name="connsiteX39" fmla="*/ 174194 w 312252"/>
                      <a:gd name="connsiteY39" fmla="*/ 502416 h 544153"/>
                      <a:gd name="connsiteX40" fmla="*/ 221942 w 312252"/>
                      <a:gd name="connsiteY40" fmla="*/ 509413 h 544153"/>
                      <a:gd name="connsiteX41" fmla="*/ 277262 w 312252"/>
                      <a:gd name="connsiteY41" fmla="*/ 509413 h 544153"/>
                      <a:gd name="connsiteX42" fmla="*/ 277262 w 312252"/>
                      <a:gd name="connsiteY42" fmla="*/ 506367 h 544153"/>
                      <a:gd name="connsiteX43" fmla="*/ 225400 w 312252"/>
                      <a:gd name="connsiteY43" fmla="*/ 506367 h 544153"/>
                      <a:gd name="connsiteX44" fmla="*/ 185555 w 312252"/>
                      <a:gd name="connsiteY44" fmla="*/ 500440 h 544153"/>
                      <a:gd name="connsiteX45" fmla="*/ 148674 w 312252"/>
                      <a:gd name="connsiteY45" fmla="*/ 478295 h 544153"/>
                      <a:gd name="connsiteX46" fmla="*/ 123649 w 312252"/>
                      <a:gd name="connsiteY46" fmla="*/ 436805 h 544153"/>
                      <a:gd name="connsiteX47" fmla="*/ 114840 w 312252"/>
                      <a:gd name="connsiteY47" fmla="*/ 375309 h 544153"/>
                      <a:gd name="connsiteX48" fmla="*/ 114840 w 312252"/>
                      <a:gd name="connsiteY48" fmla="*/ 172301 h 544153"/>
                      <a:gd name="connsiteX49" fmla="*/ 132210 w 312252"/>
                      <a:gd name="connsiteY49" fmla="*/ 154932 h 544153"/>
                      <a:gd name="connsiteX50" fmla="*/ 260963 w 312252"/>
                      <a:gd name="connsiteY50" fmla="*/ 154932 h 544153"/>
                      <a:gd name="connsiteX51" fmla="*/ 260963 w 312252"/>
                      <a:gd name="connsiteY51" fmla="*/ 150321 h 544153"/>
                      <a:gd name="connsiteX52" fmla="*/ 132210 w 312252"/>
                      <a:gd name="connsiteY52" fmla="*/ 150321 h 544153"/>
                      <a:gd name="connsiteX53" fmla="*/ 114840 w 312252"/>
                      <a:gd name="connsiteY53" fmla="*/ 132951 h 544153"/>
                      <a:gd name="connsiteX54" fmla="*/ 114840 w 312252"/>
                      <a:gd name="connsiteY54" fmla="*/ 34905 h 544153"/>
                      <a:gd name="connsiteX55" fmla="*/ 113687 w 312252"/>
                      <a:gd name="connsiteY55" fmla="*/ 34905 h 544153"/>
                      <a:gd name="connsiteX56" fmla="*/ 104797 w 312252"/>
                      <a:gd name="connsiteY56" fmla="*/ 131140 h 544153"/>
                      <a:gd name="connsiteX57" fmla="*/ 89073 w 312252"/>
                      <a:gd name="connsiteY57" fmla="*/ 146864 h 544153"/>
                      <a:gd name="connsiteX58" fmla="*/ 34658 w 312252"/>
                      <a:gd name="connsiteY58" fmla="*/ 151886 h 544153"/>
                      <a:gd name="connsiteX59" fmla="*/ 34658 w 312252"/>
                      <a:gd name="connsiteY59" fmla="*/ 154932 h 54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12252" h="544153">
                        <a:moveTo>
                          <a:pt x="294469" y="544154"/>
                        </a:moveTo>
                        <a:lnTo>
                          <a:pt x="221942" y="544154"/>
                        </a:lnTo>
                        <a:cubicBezTo>
                          <a:pt x="201196" y="544154"/>
                          <a:pt x="181521" y="541272"/>
                          <a:pt x="163575" y="535510"/>
                        </a:cubicBezTo>
                        <a:cubicBezTo>
                          <a:pt x="144805" y="529500"/>
                          <a:pt x="128176" y="519457"/>
                          <a:pt x="114346" y="505791"/>
                        </a:cubicBezTo>
                        <a:cubicBezTo>
                          <a:pt x="100516" y="492125"/>
                          <a:pt x="89650" y="474179"/>
                          <a:pt x="82076" y="452446"/>
                        </a:cubicBezTo>
                        <a:cubicBezTo>
                          <a:pt x="74749" y="431371"/>
                          <a:pt x="70962" y="405440"/>
                          <a:pt x="70962" y="375392"/>
                        </a:cubicBezTo>
                        <a:lnTo>
                          <a:pt x="70962" y="189754"/>
                        </a:lnTo>
                        <a:lnTo>
                          <a:pt x="17370" y="189754"/>
                        </a:lnTo>
                        <a:cubicBezTo>
                          <a:pt x="7820" y="189754"/>
                          <a:pt x="0" y="182016"/>
                          <a:pt x="0" y="172384"/>
                        </a:cubicBezTo>
                        <a:lnTo>
                          <a:pt x="0" y="136162"/>
                        </a:lnTo>
                        <a:cubicBezTo>
                          <a:pt x="0" y="127189"/>
                          <a:pt x="6832" y="119697"/>
                          <a:pt x="15805" y="118874"/>
                        </a:cubicBezTo>
                        <a:lnTo>
                          <a:pt x="71620" y="113688"/>
                        </a:lnTo>
                        <a:lnTo>
                          <a:pt x="80593" y="16218"/>
                        </a:lnTo>
                        <a:cubicBezTo>
                          <a:pt x="81417" y="7327"/>
                          <a:pt x="88826" y="576"/>
                          <a:pt x="97717" y="412"/>
                        </a:cubicBezTo>
                        <a:lnTo>
                          <a:pt x="132045" y="0"/>
                        </a:lnTo>
                        <a:cubicBezTo>
                          <a:pt x="136573" y="329"/>
                          <a:pt x="141184" y="1729"/>
                          <a:pt x="144476" y="5022"/>
                        </a:cubicBezTo>
                        <a:cubicBezTo>
                          <a:pt x="147769" y="8315"/>
                          <a:pt x="149662" y="12760"/>
                          <a:pt x="149662" y="17370"/>
                        </a:cubicBezTo>
                        <a:lnTo>
                          <a:pt x="149662" y="115664"/>
                        </a:lnTo>
                        <a:lnTo>
                          <a:pt x="278415" y="115664"/>
                        </a:lnTo>
                        <a:cubicBezTo>
                          <a:pt x="287965" y="115664"/>
                          <a:pt x="295785" y="123402"/>
                          <a:pt x="295785" y="133034"/>
                        </a:cubicBezTo>
                        <a:lnTo>
                          <a:pt x="295785" y="172301"/>
                        </a:lnTo>
                        <a:cubicBezTo>
                          <a:pt x="295785" y="181851"/>
                          <a:pt x="288047" y="189672"/>
                          <a:pt x="278415" y="189672"/>
                        </a:cubicBezTo>
                        <a:lnTo>
                          <a:pt x="149662" y="189672"/>
                        </a:lnTo>
                        <a:lnTo>
                          <a:pt x="149662" y="375309"/>
                        </a:lnTo>
                        <a:cubicBezTo>
                          <a:pt x="149662" y="395561"/>
                          <a:pt x="151967" y="412437"/>
                          <a:pt x="156496" y="425279"/>
                        </a:cubicBezTo>
                        <a:cubicBezTo>
                          <a:pt x="160777" y="437463"/>
                          <a:pt x="166374" y="447013"/>
                          <a:pt x="173125" y="453598"/>
                        </a:cubicBezTo>
                        <a:cubicBezTo>
                          <a:pt x="179793" y="460184"/>
                          <a:pt x="187202" y="464712"/>
                          <a:pt x="195764" y="467264"/>
                        </a:cubicBezTo>
                        <a:cubicBezTo>
                          <a:pt x="205230" y="470145"/>
                          <a:pt x="215192" y="471627"/>
                          <a:pt x="225400" y="471627"/>
                        </a:cubicBezTo>
                        <a:lnTo>
                          <a:pt x="294880" y="471627"/>
                        </a:lnTo>
                        <a:cubicBezTo>
                          <a:pt x="299490" y="471627"/>
                          <a:pt x="303935" y="473520"/>
                          <a:pt x="307228" y="476814"/>
                        </a:cubicBezTo>
                        <a:cubicBezTo>
                          <a:pt x="310521" y="480106"/>
                          <a:pt x="312332" y="484552"/>
                          <a:pt x="312250" y="489162"/>
                        </a:cubicBezTo>
                        <a:lnTo>
                          <a:pt x="311839" y="526948"/>
                        </a:lnTo>
                        <a:cubicBezTo>
                          <a:pt x="311756" y="536498"/>
                          <a:pt x="304017" y="544154"/>
                          <a:pt x="294469" y="544154"/>
                        </a:cubicBezTo>
                        <a:close/>
                        <a:moveTo>
                          <a:pt x="34822" y="154932"/>
                        </a:moveTo>
                        <a:lnTo>
                          <a:pt x="88415" y="154932"/>
                        </a:lnTo>
                        <a:cubicBezTo>
                          <a:pt x="97964" y="154932"/>
                          <a:pt x="105785" y="162670"/>
                          <a:pt x="105785" y="172301"/>
                        </a:cubicBezTo>
                        <a:lnTo>
                          <a:pt x="105785" y="375309"/>
                        </a:lnTo>
                        <a:cubicBezTo>
                          <a:pt x="105785" y="401488"/>
                          <a:pt x="108830" y="423550"/>
                          <a:pt x="114922" y="440921"/>
                        </a:cubicBezTo>
                        <a:cubicBezTo>
                          <a:pt x="120767" y="457632"/>
                          <a:pt x="128753" y="471133"/>
                          <a:pt x="138796" y="481095"/>
                        </a:cubicBezTo>
                        <a:cubicBezTo>
                          <a:pt x="148922" y="491055"/>
                          <a:pt x="160447" y="498053"/>
                          <a:pt x="174194" y="502416"/>
                        </a:cubicBezTo>
                        <a:cubicBezTo>
                          <a:pt x="188683" y="507026"/>
                          <a:pt x="204737" y="509413"/>
                          <a:pt x="221942" y="509413"/>
                        </a:cubicBezTo>
                        <a:lnTo>
                          <a:pt x="277262" y="509413"/>
                        </a:lnTo>
                        <a:lnTo>
                          <a:pt x="277262" y="506367"/>
                        </a:lnTo>
                        <a:cubicBezTo>
                          <a:pt x="277262" y="506367"/>
                          <a:pt x="225400" y="506367"/>
                          <a:pt x="225400" y="506367"/>
                        </a:cubicBezTo>
                        <a:cubicBezTo>
                          <a:pt x="211734" y="506367"/>
                          <a:pt x="198398" y="504391"/>
                          <a:pt x="185555" y="500440"/>
                        </a:cubicBezTo>
                        <a:cubicBezTo>
                          <a:pt x="171725" y="496242"/>
                          <a:pt x="159377" y="488750"/>
                          <a:pt x="148674" y="478295"/>
                        </a:cubicBezTo>
                        <a:cubicBezTo>
                          <a:pt x="138138" y="467923"/>
                          <a:pt x="129741" y="454010"/>
                          <a:pt x="123649" y="436805"/>
                        </a:cubicBezTo>
                        <a:cubicBezTo>
                          <a:pt x="117803" y="420258"/>
                          <a:pt x="114840" y="399512"/>
                          <a:pt x="114840" y="375309"/>
                        </a:cubicBezTo>
                        <a:lnTo>
                          <a:pt x="114840" y="172301"/>
                        </a:lnTo>
                        <a:cubicBezTo>
                          <a:pt x="114840" y="162752"/>
                          <a:pt x="122579" y="154932"/>
                          <a:pt x="132210" y="154932"/>
                        </a:cubicBezTo>
                        <a:lnTo>
                          <a:pt x="260963" y="154932"/>
                        </a:lnTo>
                        <a:lnTo>
                          <a:pt x="260963" y="150321"/>
                        </a:lnTo>
                        <a:lnTo>
                          <a:pt x="132210" y="150321"/>
                        </a:lnTo>
                        <a:cubicBezTo>
                          <a:pt x="122661" y="150321"/>
                          <a:pt x="114840" y="142583"/>
                          <a:pt x="114840" y="132951"/>
                        </a:cubicBezTo>
                        <a:lnTo>
                          <a:pt x="114840" y="34905"/>
                        </a:lnTo>
                        <a:lnTo>
                          <a:pt x="113687" y="34905"/>
                        </a:lnTo>
                        <a:cubicBezTo>
                          <a:pt x="113687" y="34905"/>
                          <a:pt x="104797" y="131140"/>
                          <a:pt x="104797" y="131140"/>
                        </a:cubicBezTo>
                        <a:cubicBezTo>
                          <a:pt x="104056" y="139455"/>
                          <a:pt x="97470" y="146041"/>
                          <a:pt x="89073" y="146864"/>
                        </a:cubicBezTo>
                        <a:lnTo>
                          <a:pt x="34658" y="151886"/>
                        </a:lnTo>
                        <a:lnTo>
                          <a:pt x="34658" y="154932"/>
                        </a:lnTo>
                        <a:close/>
                      </a:path>
                    </a:pathLst>
                  </a:custGeom>
                  <a:solidFill>
                    <a:srgbClr val="1D1D1B"/>
                  </a:solidFill>
                  <a:ln w="8232" cap="flat">
                    <a:noFill/>
                    <a:prstDash val="solid"/>
                    <a:miter/>
                  </a:ln>
                </p:spPr>
                <p:txBody>
                  <a:bodyPr rtlCol="0" anchor="ctr"/>
                  <a:lstStyle/>
                  <a:p>
                    <a:endParaRPr lang="en-US"/>
                  </a:p>
                </p:txBody>
              </p:sp>
            </p:grpSp>
            <p:grpSp>
              <p:nvGrpSpPr>
                <p:cNvPr id="42" name="Gráfico 23">
                  <a:extLst>
                    <a:ext uri="{FF2B5EF4-FFF2-40B4-BE49-F238E27FC236}">
                      <a16:creationId xmlns:a16="http://schemas.microsoft.com/office/drawing/2014/main" id="{80C129F9-BCFA-3625-9320-E1FF1F8A3C21}"/>
                    </a:ext>
                  </a:extLst>
                </p:cNvPr>
                <p:cNvGrpSpPr/>
                <p:nvPr/>
              </p:nvGrpSpPr>
              <p:grpSpPr>
                <a:xfrm>
                  <a:off x="10806261" y="5018076"/>
                  <a:ext cx="102573" cy="572390"/>
                  <a:chOff x="10806261" y="5018076"/>
                  <a:chExt cx="102573" cy="572390"/>
                </a:xfrm>
                <a:solidFill>
                  <a:srgbClr val="1D1D1B"/>
                </a:solidFill>
              </p:grpSpPr>
              <p:sp>
                <p:nvSpPr>
                  <p:cNvPr id="49" name="Forma Livre: Forma 48">
                    <a:extLst>
                      <a:ext uri="{FF2B5EF4-FFF2-40B4-BE49-F238E27FC236}">
                        <a16:creationId xmlns:a16="http://schemas.microsoft.com/office/drawing/2014/main" id="{D73FD5FF-AB8F-BE0E-BDC4-B6476779D130}"/>
                      </a:ext>
                    </a:extLst>
                  </p:cNvPr>
                  <p:cNvSpPr/>
                  <p:nvPr/>
                </p:nvSpPr>
                <p:spPr>
                  <a:xfrm>
                    <a:off x="10823631" y="5035446"/>
                    <a:ext cx="67916" cy="537649"/>
                  </a:xfrm>
                  <a:custGeom>
                    <a:avLst/>
                    <a:gdLst>
                      <a:gd name="connsiteX0" fmla="*/ 0 w 67916"/>
                      <a:gd name="connsiteY0" fmla="*/ 31283 h 537649"/>
                      <a:gd name="connsiteX1" fmla="*/ 9549 w 67916"/>
                      <a:gd name="connsiteY1" fmla="*/ 9385 h 537649"/>
                      <a:gd name="connsiteX2" fmla="*/ 33999 w 67916"/>
                      <a:gd name="connsiteY2" fmla="*/ 0 h 537649"/>
                      <a:gd name="connsiteX3" fmla="*/ 58202 w 67916"/>
                      <a:gd name="connsiteY3" fmla="*/ 9385 h 537649"/>
                      <a:gd name="connsiteX4" fmla="*/ 67916 w 67916"/>
                      <a:gd name="connsiteY4" fmla="*/ 31283 h 537649"/>
                      <a:gd name="connsiteX5" fmla="*/ 58202 w 67916"/>
                      <a:gd name="connsiteY5" fmla="*/ 53592 h 537649"/>
                      <a:gd name="connsiteX6" fmla="*/ 33587 w 67916"/>
                      <a:gd name="connsiteY6" fmla="*/ 62565 h 537649"/>
                      <a:gd name="connsiteX7" fmla="*/ 9549 w 67916"/>
                      <a:gd name="connsiteY7" fmla="*/ 53427 h 537649"/>
                      <a:gd name="connsiteX8" fmla="*/ 0 w 67916"/>
                      <a:gd name="connsiteY8" fmla="*/ 31283 h 537649"/>
                      <a:gd name="connsiteX9" fmla="*/ 11443 w 67916"/>
                      <a:gd name="connsiteY9" fmla="*/ 537650 h 537649"/>
                      <a:gd name="connsiteX10" fmla="*/ 11443 w 67916"/>
                      <a:gd name="connsiteY10" fmla="*/ 151144 h 537649"/>
                      <a:gd name="connsiteX11" fmla="*/ 55733 w 67916"/>
                      <a:gd name="connsiteY11" fmla="*/ 151144 h 537649"/>
                      <a:gd name="connsiteX12" fmla="*/ 55733 w 67916"/>
                      <a:gd name="connsiteY12" fmla="*/ 537650 h 537649"/>
                      <a:gd name="connsiteX13" fmla="*/ 11443 w 67916"/>
                      <a:gd name="connsiteY13" fmla="*/ 537650 h 53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16" h="537649">
                        <a:moveTo>
                          <a:pt x="0" y="31283"/>
                        </a:moveTo>
                        <a:cubicBezTo>
                          <a:pt x="0" y="22886"/>
                          <a:pt x="3211" y="15559"/>
                          <a:pt x="9549" y="9385"/>
                        </a:cubicBezTo>
                        <a:cubicBezTo>
                          <a:pt x="15888" y="3210"/>
                          <a:pt x="24038" y="0"/>
                          <a:pt x="33999" y="0"/>
                        </a:cubicBezTo>
                        <a:cubicBezTo>
                          <a:pt x="43960" y="0"/>
                          <a:pt x="51699" y="3128"/>
                          <a:pt x="58202" y="9385"/>
                        </a:cubicBezTo>
                        <a:cubicBezTo>
                          <a:pt x="64706" y="15641"/>
                          <a:pt x="67916" y="22886"/>
                          <a:pt x="67916" y="31283"/>
                        </a:cubicBezTo>
                        <a:cubicBezTo>
                          <a:pt x="67916" y="40173"/>
                          <a:pt x="64706" y="47665"/>
                          <a:pt x="58202" y="53592"/>
                        </a:cubicBezTo>
                        <a:cubicBezTo>
                          <a:pt x="51699" y="59602"/>
                          <a:pt x="43548" y="62565"/>
                          <a:pt x="33587" y="62565"/>
                        </a:cubicBezTo>
                        <a:cubicBezTo>
                          <a:pt x="23627" y="62565"/>
                          <a:pt x="15888" y="59519"/>
                          <a:pt x="9549" y="53427"/>
                        </a:cubicBezTo>
                        <a:cubicBezTo>
                          <a:pt x="3211" y="47336"/>
                          <a:pt x="0" y="39926"/>
                          <a:pt x="0" y="31283"/>
                        </a:cubicBezTo>
                        <a:close/>
                        <a:moveTo>
                          <a:pt x="11443" y="537650"/>
                        </a:moveTo>
                        <a:lnTo>
                          <a:pt x="11443" y="151144"/>
                        </a:lnTo>
                        <a:lnTo>
                          <a:pt x="55733" y="151144"/>
                        </a:lnTo>
                        <a:lnTo>
                          <a:pt x="55733" y="537650"/>
                        </a:lnTo>
                        <a:lnTo>
                          <a:pt x="11443" y="537650"/>
                        </a:lnTo>
                        <a:close/>
                      </a:path>
                    </a:pathLst>
                  </a:custGeom>
                  <a:solidFill>
                    <a:srgbClr val="1D1D1B"/>
                  </a:solidFill>
                  <a:ln w="8232" cap="flat">
                    <a:noFill/>
                    <a:prstDash val="solid"/>
                    <a:miter/>
                  </a:ln>
                </p:spPr>
                <p:txBody>
                  <a:bodyPr rtlCol="0" anchor="ctr"/>
                  <a:lstStyle/>
                  <a:p>
                    <a:endParaRPr lang="en-US"/>
                  </a:p>
                </p:txBody>
              </p:sp>
              <p:sp>
                <p:nvSpPr>
                  <p:cNvPr id="50" name="Forma Livre: Forma 49">
                    <a:extLst>
                      <a:ext uri="{FF2B5EF4-FFF2-40B4-BE49-F238E27FC236}">
                        <a16:creationId xmlns:a16="http://schemas.microsoft.com/office/drawing/2014/main" id="{AE6514DD-5F37-F0D6-F337-97C886424FF5}"/>
                      </a:ext>
                    </a:extLst>
                  </p:cNvPr>
                  <p:cNvSpPr/>
                  <p:nvPr/>
                </p:nvSpPr>
                <p:spPr>
                  <a:xfrm>
                    <a:off x="10806261" y="5018076"/>
                    <a:ext cx="102573" cy="572390"/>
                  </a:xfrm>
                  <a:custGeom>
                    <a:avLst/>
                    <a:gdLst>
                      <a:gd name="connsiteX0" fmla="*/ 73103 w 102573"/>
                      <a:gd name="connsiteY0" fmla="*/ 572390 h 572390"/>
                      <a:gd name="connsiteX1" fmla="*/ 28813 w 102573"/>
                      <a:gd name="connsiteY1" fmla="*/ 572390 h 572390"/>
                      <a:gd name="connsiteX2" fmla="*/ 11443 w 102573"/>
                      <a:gd name="connsiteY2" fmla="*/ 555020 h 572390"/>
                      <a:gd name="connsiteX3" fmla="*/ 11443 w 102573"/>
                      <a:gd name="connsiteY3" fmla="*/ 168515 h 572390"/>
                      <a:gd name="connsiteX4" fmla="*/ 28813 w 102573"/>
                      <a:gd name="connsiteY4" fmla="*/ 151145 h 572390"/>
                      <a:gd name="connsiteX5" fmla="*/ 73103 w 102573"/>
                      <a:gd name="connsiteY5" fmla="*/ 151145 h 572390"/>
                      <a:gd name="connsiteX6" fmla="*/ 90473 w 102573"/>
                      <a:gd name="connsiteY6" fmla="*/ 168515 h 572390"/>
                      <a:gd name="connsiteX7" fmla="*/ 90473 w 102573"/>
                      <a:gd name="connsiteY7" fmla="*/ 555020 h 572390"/>
                      <a:gd name="connsiteX8" fmla="*/ 73103 w 102573"/>
                      <a:gd name="connsiteY8" fmla="*/ 572390 h 572390"/>
                      <a:gd name="connsiteX9" fmla="*/ 46183 w 102573"/>
                      <a:gd name="connsiteY9" fmla="*/ 537650 h 572390"/>
                      <a:gd name="connsiteX10" fmla="*/ 55732 w 102573"/>
                      <a:gd name="connsiteY10" fmla="*/ 537650 h 572390"/>
                      <a:gd name="connsiteX11" fmla="*/ 55732 w 102573"/>
                      <a:gd name="connsiteY11" fmla="*/ 185803 h 572390"/>
                      <a:gd name="connsiteX12" fmla="*/ 46183 w 102573"/>
                      <a:gd name="connsiteY12" fmla="*/ 185803 h 572390"/>
                      <a:gd name="connsiteX13" fmla="*/ 46183 w 102573"/>
                      <a:gd name="connsiteY13" fmla="*/ 537650 h 572390"/>
                      <a:gd name="connsiteX14" fmla="*/ 50957 w 102573"/>
                      <a:gd name="connsiteY14" fmla="*/ 97306 h 572390"/>
                      <a:gd name="connsiteX15" fmla="*/ 14900 w 102573"/>
                      <a:gd name="connsiteY15" fmla="*/ 83311 h 572390"/>
                      <a:gd name="connsiteX16" fmla="*/ 0 w 102573"/>
                      <a:gd name="connsiteY16" fmla="*/ 48653 h 572390"/>
                      <a:gd name="connsiteX17" fmla="*/ 14735 w 102573"/>
                      <a:gd name="connsiteY17" fmla="*/ 14324 h 572390"/>
                      <a:gd name="connsiteX18" fmla="*/ 51287 w 102573"/>
                      <a:gd name="connsiteY18" fmla="*/ 0 h 572390"/>
                      <a:gd name="connsiteX19" fmla="*/ 87509 w 102573"/>
                      <a:gd name="connsiteY19" fmla="*/ 14242 h 572390"/>
                      <a:gd name="connsiteX20" fmla="*/ 102574 w 102573"/>
                      <a:gd name="connsiteY20" fmla="*/ 48735 h 572390"/>
                      <a:gd name="connsiteX21" fmla="*/ 87262 w 102573"/>
                      <a:gd name="connsiteY21" fmla="*/ 83805 h 572390"/>
                      <a:gd name="connsiteX22" fmla="*/ 50875 w 102573"/>
                      <a:gd name="connsiteY22" fmla="*/ 97388 h 572390"/>
                      <a:gd name="connsiteX23" fmla="*/ 51369 w 102573"/>
                      <a:gd name="connsiteY23" fmla="*/ 34740 h 572390"/>
                      <a:gd name="connsiteX24" fmla="*/ 39103 w 102573"/>
                      <a:gd name="connsiteY24" fmla="*/ 39103 h 572390"/>
                      <a:gd name="connsiteX25" fmla="*/ 34740 w 102573"/>
                      <a:gd name="connsiteY25" fmla="*/ 48653 h 572390"/>
                      <a:gd name="connsiteX26" fmla="*/ 38939 w 102573"/>
                      <a:gd name="connsiteY26" fmla="*/ 58284 h 572390"/>
                      <a:gd name="connsiteX27" fmla="*/ 50957 w 102573"/>
                      <a:gd name="connsiteY27" fmla="*/ 62565 h 572390"/>
                      <a:gd name="connsiteX28" fmla="*/ 63800 w 102573"/>
                      <a:gd name="connsiteY28" fmla="*/ 58202 h 572390"/>
                      <a:gd name="connsiteX29" fmla="*/ 67916 w 102573"/>
                      <a:gd name="connsiteY29" fmla="*/ 48653 h 572390"/>
                      <a:gd name="connsiteX30" fmla="*/ 63553 w 102573"/>
                      <a:gd name="connsiteY30" fmla="*/ 39268 h 572390"/>
                      <a:gd name="connsiteX31" fmla="*/ 51369 w 102573"/>
                      <a:gd name="connsiteY31" fmla="*/ 34740 h 57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2573" h="572390">
                        <a:moveTo>
                          <a:pt x="73103" y="572390"/>
                        </a:moveTo>
                        <a:lnTo>
                          <a:pt x="28813" y="572390"/>
                        </a:lnTo>
                        <a:cubicBezTo>
                          <a:pt x="19263" y="572390"/>
                          <a:pt x="11443" y="564652"/>
                          <a:pt x="11443" y="555020"/>
                        </a:cubicBezTo>
                        <a:lnTo>
                          <a:pt x="11443" y="168515"/>
                        </a:lnTo>
                        <a:cubicBezTo>
                          <a:pt x="11443" y="158965"/>
                          <a:pt x="19181" y="151145"/>
                          <a:pt x="28813" y="151145"/>
                        </a:cubicBezTo>
                        <a:lnTo>
                          <a:pt x="73103" y="151145"/>
                        </a:lnTo>
                        <a:cubicBezTo>
                          <a:pt x="82651" y="151145"/>
                          <a:pt x="90473" y="158883"/>
                          <a:pt x="90473" y="168515"/>
                        </a:cubicBezTo>
                        <a:lnTo>
                          <a:pt x="90473" y="555020"/>
                        </a:lnTo>
                        <a:cubicBezTo>
                          <a:pt x="90473" y="564569"/>
                          <a:pt x="82734" y="572390"/>
                          <a:pt x="73103" y="572390"/>
                        </a:cubicBezTo>
                        <a:close/>
                        <a:moveTo>
                          <a:pt x="46183" y="537650"/>
                        </a:moveTo>
                        <a:lnTo>
                          <a:pt x="55732" y="537650"/>
                        </a:lnTo>
                        <a:lnTo>
                          <a:pt x="55732" y="185803"/>
                        </a:lnTo>
                        <a:lnTo>
                          <a:pt x="46183" y="185803"/>
                        </a:lnTo>
                        <a:lnTo>
                          <a:pt x="46183" y="537650"/>
                        </a:lnTo>
                        <a:close/>
                        <a:moveTo>
                          <a:pt x="50957" y="97306"/>
                        </a:moveTo>
                        <a:cubicBezTo>
                          <a:pt x="36880" y="97306"/>
                          <a:pt x="24450" y="92449"/>
                          <a:pt x="14900" y="83311"/>
                        </a:cubicBezTo>
                        <a:cubicBezTo>
                          <a:pt x="5186" y="73926"/>
                          <a:pt x="0" y="61989"/>
                          <a:pt x="0" y="48653"/>
                        </a:cubicBezTo>
                        <a:cubicBezTo>
                          <a:pt x="0" y="35317"/>
                          <a:pt x="5104" y="23791"/>
                          <a:pt x="14735" y="14324"/>
                        </a:cubicBezTo>
                        <a:cubicBezTo>
                          <a:pt x="24285" y="4939"/>
                          <a:pt x="36963" y="0"/>
                          <a:pt x="51287" y="0"/>
                        </a:cubicBezTo>
                        <a:cubicBezTo>
                          <a:pt x="65611" y="0"/>
                          <a:pt x="77877" y="4939"/>
                          <a:pt x="87509" y="14242"/>
                        </a:cubicBezTo>
                        <a:cubicBezTo>
                          <a:pt x="97387" y="23709"/>
                          <a:pt x="102574" y="35646"/>
                          <a:pt x="102574" y="48735"/>
                        </a:cubicBezTo>
                        <a:cubicBezTo>
                          <a:pt x="102574" y="62483"/>
                          <a:pt x="97305" y="74584"/>
                          <a:pt x="87262" y="83805"/>
                        </a:cubicBezTo>
                        <a:cubicBezTo>
                          <a:pt x="77547" y="92778"/>
                          <a:pt x="65281" y="97388"/>
                          <a:pt x="50875" y="97388"/>
                        </a:cubicBezTo>
                        <a:close/>
                        <a:moveTo>
                          <a:pt x="51369" y="34740"/>
                        </a:moveTo>
                        <a:cubicBezTo>
                          <a:pt x="44453" y="34740"/>
                          <a:pt x="41161" y="37128"/>
                          <a:pt x="39103" y="39103"/>
                        </a:cubicBezTo>
                        <a:cubicBezTo>
                          <a:pt x="36057" y="42067"/>
                          <a:pt x="34740" y="44948"/>
                          <a:pt x="34740" y="48653"/>
                        </a:cubicBezTo>
                        <a:cubicBezTo>
                          <a:pt x="34740" y="52522"/>
                          <a:pt x="35975" y="55403"/>
                          <a:pt x="38939" y="58284"/>
                        </a:cubicBezTo>
                        <a:cubicBezTo>
                          <a:pt x="40997" y="60260"/>
                          <a:pt x="44290" y="62565"/>
                          <a:pt x="50957" y="62565"/>
                        </a:cubicBezTo>
                        <a:cubicBezTo>
                          <a:pt x="58202" y="62565"/>
                          <a:pt x="61742" y="60096"/>
                          <a:pt x="63800" y="58202"/>
                        </a:cubicBezTo>
                        <a:cubicBezTo>
                          <a:pt x="66764" y="55485"/>
                          <a:pt x="67916" y="52687"/>
                          <a:pt x="67916" y="48653"/>
                        </a:cubicBezTo>
                        <a:cubicBezTo>
                          <a:pt x="67916" y="46101"/>
                          <a:pt x="67422" y="42972"/>
                          <a:pt x="63553" y="39268"/>
                        </a:cubicBezTo>
                        <a:cubicBezTo>
                          <a:pt x="60260" y="36140"/>
                          <a:pt x="56556" y="34740"/>
                          <a:pt x="51369" y="34740"/>
                        </a:cubicBezTo>
                        <a:close/>
                      </a:path>
                    </a:pathLst>
                  </a:custGeom>
                  <a:solidFill>
                    <a:srgbClr val="1D1D1B"/>
                  </a:solidFill>
                  <a:ln w="8232" cap="flat">
                    <a:noFill/>
                    <a:prstDash val="solid"/>
                    <a:miter/>
                  </a:ln>
                </p:spPr>
                <p:txBody>
                  <a:bodyPr rtlCol="0" anchor="ctr"/>
                  <a:lstStyle/>
                  <a:p>
                    <a:endParaRPr lang="en-US"/>
                  </a:p>
                </p:txBody>
              </p:sp>
            </p:grpSp>
            <p:grpSp>
              <p:nvGrpSpPr>
                <p:cNvPr id="43" name="Gráfico 23">
                  <a:extLst>
                    <a:ext uri="{FF2B5EF4-FFF2-40B4-BE49-F238E27FC236}">
                      <a16:creationId xmlns:a16="http://schemas.microsoft.com/office/drawing/2014/main" id="{19A5FD3C-82BC-6A2B-A500-F625757A5E9B}"/>
                    </a:ext>
                  </a:extLst>
                </p:cNvPr>
                <p:cNvGrpSpPr/>
                <p:nvPr/>
              </p:nvGrpSpPr>
              <p:grpSpPr>
                <a:xfrm>
                  <a:off x="11127536" y="5169220"/>
                  <a:ext cx="413649" cy="421245"/>
                  <a:chOff x="11127536" y="5169220"/>
                  <a:chExt cx="413649" cy="421245"/>
                </a:xfrm>
                <a:solidFill>
                  <a:srgbClr val="1D1D1B"/>
                </a:solidFill>
              </p:grpSpPr>
              <p:sp>
                <p:nvSpPr>
                  <p:cNvPr id="47" name="Forma Livre: Forma 46">
                    <a:extLst>
                      <a:ext uri="{FF2B5EF4-FFF2-40B4-BE49-F238E27FC236}">
                        <a16:creationId xmlns:a16="http://schemas.microsoft.com/office/drawing/2014/main" id="{AEA180DD-EC83-9962-8126-C9289134CED9}"/>
                      </a:ext>
                    </a:extLst>
                  </p:cNvPr>
                  <p:cNvSpPr/>
                  <p:nvPr/>
                </p:nvSpPr>
                <p:spPr>
                  <a:xfrm>
                    <a:off x="11144854" y="5186590"/>
                    <a:ext cx="378930" cy="386505"/>
                  </a:xfrm>
                  <a:custGeom>
                    <a:avLst/>
                    <a:gdLst>
                      <a:gd name="connsiteX0" fmla="*/ 331595 w 378930"/>
                      <a:gd name="connsiteY0" fmla="*/ 0 h 386505"/>
                      <a:gd name="connsiteX1" fmla="*/ 378931 w 378930"/>
                      <a:gd name="connsiteY1" fmla="*/ 0 h 386505"/>
                      <a:gd name="connsiteX2" fmla="*/ 210664 w 378930"/>
                      <a:gd name="connsiteY2" fmla="*/ 386505 h 386505"/>
                      <a:gd name="connsiteX3" fmla="*/ 168267 w 378930"/>
                      <a:gd name="connsiteY3" fmla="*/ 386505 h 386505"/>
                      <a:gd name="connsiteX4" fmla="*/ 0 w 378930"/>
                      <a:gd name="connsiteY4" fmla="*/ 0 h 386505"/>
                      <a:gd name="connsiteX5" fmla="*/ 47336 w 378930"/>
                      <a:gd name="connsiteY5" fmla="*/ 0 h 386505"/>
                      <a:gd name="connsiteX6" fmla="*/ 189260 w 378930"/>
                      <a:gd name="connsiteY6" fmla="*/ 330032 h 386505"/>
                      <a:gd name="connsiteX7" fmla="*/ 331595 w 378930"/>
                      <a:gd name="connsiteY7" fmla="*/ 0 h 38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930" h="386505">
                        <a:moveTo>
                          <a:pt x="331595" y="0"/>
                        </a:moveTo>
                        <a:lnTo>
                          <a:pt x="378931" y="0"/>
                        </a:lnTo>
                        <a:lnTo>
                          <a:pt x="210664" y="386505"/>
                        </a:lnTo>
                        <a:lnTo>
                          <a:pt x="168267" y="386505"/>
                        </a:lnTo>
                        <a:lnTo>
                          <a:pt x="0" y="0"/>
                        </a:lnTo>
                        <a:lnTo>
                          <a:pt x="47336" y="0"/>
                        </a:lnTo>
                        <a:lnTo>
                          <a:pt x="189260" y="330032"/>
                        </a:lnTo>
                        <a:lnTo>
                          <a:pt x="331595" y="0"/>
                        </a:lnTo>
                        <a:close/>
                      </a:path>
                    </a:pathLst>
                  </a:custGeom>
                  <a:solidFill>
                    <a:srgbClr val="1D1D1B"/>
                  </a:solidFill>
                  <a:ln w="8232" cap="flat">
                    <a:noFill/>
                    <a:prstDash val="solid"/>
                    <a:miter/>
                  </a:ln>
                </p:spPr>
                <p:txBody>
                  <a:bodyPr rtlCol="0" anchor="ctr"/>
                  <a:lstStyle/>
                  <a:p>
                    <a:endParaRPr lang="en-US"/>
                  </a:p>
                </p:txBody>
              </p:sp>
              <p:sp>
                <p:nvSpPr>
                  <p:cNvPr id="48" name="Forma Livre: Forma 47">
                    <a:extLst>
                      <a:ext uri="{FF2B5EF4-FFF2-40B4-BE49-F238E27FC236}">
                        <a16:creationId xmlns:a16="http://schemas.microsoft.com/office/drawing/2014/main" id="{1DDA2219-B124-EAFA-4E5E-B5167F6E494F}"/>
                      </a:ext>
                    </a:extLst>
                  </p:cNvPr>
                  <p:cNvSpPr/>
                  <p:nvPr/>
                </p:nvSpPr>
                <p:spPr>
                  <a:xfrm>
                    <a:off x="11127536" y="5169220"/>
                    <a:ext cx="413649" cy="421245"/>
                  </a:xfrm>
                  <a:custGeom>
                    <a:avLst/>
                    <a:gdLst>
                      <a:gd name="connsiteX0" fmla="*/ 227982 w 413649"/>
                      <a:gd name="connsiteY0" fmla="*/ 421245 h 421245"/>
                      <a:gd name="connsiteX1" fmla="*/ 185585 w 413649"/>
                      <a:gd name="connsiteY1" fmla="*/ 421245 h 421245"/>
                      <a:gd name="connsiteX2" fmla="*/ 169698 w 413649"/>
                      <a:gd name="connsiteY2" fmla="*/ 410790 h 421245"/>
                      <a:gd name="connsiteX3" fmla="*/ 1430 w 413649"/>
                      <a:gd name="connsiteY3" fmla="*/ 24285 h 421245"/>
                      <a:gd name="connsiteX4" fmla="*/ 2829 w 413649"/>
                      <a:gd name="connsiteY4" fmla="*/ 7821 h 421245"/>
                      <a:gd name="connsiteX5" fmla="*/ 17318 w 413649"/>
                      <a:gd name="connsiteY5" fmla="*/ 0 h 421245"/>
                      <a:gd name="connsiteX6" fmla="*/ 64654 w 413649"/>
                      <a:gd name="connsiteY6" fmla="*/ 0 h 421245"/>
                      <a:gd name="connsiteX7" fmla="*/ 80624 w 413649"/>
                      <a:gd name="connsiteY7" fmla="*/ 10537 h 421245"/>
                      <a:gd name="connsiteX8" fmla="*/ 206661 w 413649"/>
                      <a:gd name="connsiteY8" fmla="*/ 303524 h 421245"/>
                      <a:gd name="connsiteX9" fmla="*/ 333026 w 413649"/>
                      <a:gd name="connsiteY9" fmla="*/ 10455 h 421245"/>
                      <a:gd name="connsiteX10" fmla="*/ 348996 w 413649"/>
                      <a:gd name="connsiteY10" fmla="*/ 0 h 421245"/>
                      <a:gd name="connsiteX11" fmla="*/ 396332 w 413649"/>
                      <a:gd name="connsiteY11" fmla="*/ 0 h 421245"/>
                      <a:gd name="connsiteX12" fmla="*/ 410820 w 413649"/>
                      <a:gd name="connsiteY12" fmla="*/ 7821 h 421245"/>
                      <a:gd name="connsiteX13" fmla="*/ 412220 w 413649"/>
                      <a:gd name="connsiteY13" fmla="*/ 24285 h 421245"/>
                      <a:gd name="connsiteX14" fmla="*/ 243952 w 413649"/>
                      <a:gd name="connsiteY14" fmla="*/ 410790 h 421245"/>
                      <a:gd name="connsiteX15" fmla="*/ 228064 w 413649"/>
                      <a:gd name="connsiteY15" fmla="*/ 421245 h 421245"/>
                      <a:gd name="connsiteX16" fmla="*/ 196946 w 413649"/>
                      <a:gd name="connsiteY16" fmla="*/ 386505 h 421245"/>
                      <a:gd name="connsiteX17" fmla="*/ 216539 w 413649"/>
                      <a:gd name="connsiteY17" fmla="*/ 386505 h 421245"/>
                      <a:gd name="connsiteX18" fmla="*/ 369659 w 413649"/>
                      <a:gd name="connsiteY18" fmla="*/ 34658 h 421245"/>
                      <a:gd name="connsiteX19" fmla="*/ 360274 w 413649"/>
                      <a:gd name="connsiteY19" fmla="*/ 34658 h 421245"/>
                      <a:gd name="connsiteX20" fmla="*/ 222466 w 413649"/>
                      <a:gd name="connsiteY20" fmla="*/ 354235 h 421245"/>
                      <a:gd name="connsiteX21" fmla="*/ 206496 w 413649"/>
                      <a:gd name="connsiteY21" fmla="*/ 364690 h 421245"/>
                      <a:gd name="connsiteX22" fmla="*/ 206496 w 413649"/>
                      <a:gd name="connsiteY22" fmla="*/ 364690 h 421245"/>
                      <a:gd name="connsiteX23" fmla="*/ 190525 w 413649"/>
                      <a:gd name="connsiteY23" fmla="*/ 354152 h 421245"/>
                      <a:gd name="connsiteX24" fmla="*/ 53128 w 413649"/>
                      <a:gd name="connsiteY24" fmla="*/ 34575 h 421245"/>
                      <a:gd name="connsiteX25" fmla="*/ 43744 w 413649"/>
                      <a:gd name="connsiteY25" fmla="*/ 34575 h 421245"/>
                      <a:gd name="connsiteX26" fmla="*/ 196864 w 413649"/>
                      <a:gd name="connsiteY26" fmla="*/ 386423 h 42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649" h="421245">
                        <a:moveTo>
                          <a:pt x="227982" y="421245"/>
                        </a:moveTo>
                        <a:lnTo>
                          <a:pt x="185585" y="421245"/>
                        </a:lnTo>
                        <a:cubicBezTo>
                          <a:pt x="178671" y="421245"/>
                          <a:pt x="172414" y="417129"/>
                          <a:pt x="169698" y="410790"/>
                        </a:cubicBezTo>
                        <a:lnTo>
                          <a:pt x="1430" y="24285"/>
                        </a:lnTo>
                        <a:cubicBezTo>
                          <a:pt x="-876" y="18934"/>
                          <a:pt x="-381" y="12760"/>
                          <a:pt x="2829" y="7821"/>
                        </a:cubicBezTo>
                        <a:cubicBezTo>
                          <a:pt x="6040" y="2963"/>
                          <a:pt x="11473" y="0"/>
                          <a:pt x="17318" y="0"/>
                        </a:cubicBezTo>
                        <a:lnTo>
                          <a:pt x="64654" y="0"/>
                        </a:lnTo>
                        <a:cubicBezTo>
                          <a:pt x="71569" y="0"/>
                          <a:pt x="77825" y="4116"/>
                          <a:pt x="80624" y="10537"/>
                        </a:cubicBezTo>
                        <a:lnTo>
                          <a:pt x="206661" y="303524"/>
                        </a:lnTo>
                        <a:lnTo>
                          <a:pt x="333026" y="10455"/>
                        </a:lnTo>
                        <a:cubicBezTo>
                          <a:pt x="335742" y="4116"/>
                          <a:pt x="341999" y="0"/>
                          <a:pt x="348996" y="0"/>
                        </a:cubicBezTo>
                        <a:lnTo>
                          <a:pt x="396332" y="0"/>
                        </a:lnTo>
                        <a:cubicBezTo>
                          <a:pt x="402177" y="0"/>
                          <a:pt x="407610" y="2963"/>
                          <a:pt x="410820" y="7821"/>
                        </a:cubicBezTo>
                        <a:cubicBezTo>
                          <a:pt x="414031" y="12760"/>
                          <a:pt x="414526" y="18934"/>
                          <a:pt x="412220" y="24285"/>
                        </a:cubicBezTo>
                        <a:lnTo>
                          <a:pt x="243952" y="410790"/>
                        </a:lnTo>
                        <a:cubicBezTo>
                          <a:pt x="241153" y="417129"/>
                          <a:pt x="234979" y="421245"/>
                          <a:pt x="228064" y="421245"/>
                        </a:cubicBezTo>
                        <a:close/>
                        <a:moveTo>
                          <a:pt x="196946" y="386505"/>
                        </a:moveTo>
                        <a:lnTo>
                          <a:pt x="216539" y="386505"/>
                        </a:lnTo>
                        <a:lnTo>
                          <a:pt x="369659" y="34658"/>
                        </a:lnTo>
                        <a:lnTo>
                          <a:pt x="360274" y="34658"/>
                        </a:lnTo>
                        <a:lnTo>
                          <a:pt x="222466" y="354235"/>
                        </a:lnTo>
                        <a:cubicBezTo>
                          <a:pt x="219750" y="360574"/>
                          <a:pt x="213493" y="364690"/>
                          <a:pt x="206496" y="364690"/>
                        </a:cubicBezTo>
                        <a:lnTo>
                          <a:pt x="206496" y="364690"/>
                        </a:lnTo>
                        <a:cubicBezTo>
                          <a:pt x="199580" y="364690"/>
                          <a:pt x="193324" y="360574"/>
                          <a:pt x="190525" y="354152"/>
                        </a:cubicBezTo>
                        <a:lnTo>
                          <a:pt x="53128" y="34575"/>
                        </a:lnTo>
                        <a:lnTo>
                          <a:pt x="43744" y="34575"/>
                        </a:lnTo>
                        <a:lnTo>
                          <a:pt x="196864" y="386423"/>
                        </a:lnTo>
                        <a:close/>
                      </a:path>
                    </a:pathLst>
                  </a:custGeom>
                  <a:solidFill>
                    <a:srgbClr val="1D1D1B"/>
                  </a:solidFill>
                  <a:ln w="8232" cap="flat">
                    <a:noFill/>
                    <a:prstDash val="solid"/>
                    <a:miter/>
                  </a:ln>
                </p:spPr>
                <p:txBody>
                  <a:bodyPr rtlCol="0" anchor="ctr"/>
                  <a:lstStyle/>
                  <a:p>
                    <a:endParaRPr lang="en-US"/>
                  </a:p>
                </p:txBody>
              </p:sp>
            </p:grpSp>
            <p:grpSp>
              <p:nvGrpSpPr>
                <p:cNvPr id="44" name="Gráfico 23">
                  <a:extLst>
                    <a:ext uri="{FF2B5EF4-FFF2-40B4-BE49-F238E27FC236}">
                      <a16:creationId xmlns:a16="http://schemas.microsoft.com/office/drawing/2014/main" id="{BB37D378-3011-B1D8-8E66-E329A52820F6}"/>
                    </a:ext>
                  </a:extLst>
                </p:cNvPr>
                <p:cNvGrpSpPr/>
                <p:nvPr/>
              </p:nvGrpSpPr>
              <p:grpSpPr>
                <a:xfrm>
                  <a:off x="11731898" y="5158848"/>
                  <a:ext cx="452692" cy="441908"/>
                  <a:chOff x="11731898" y="5158848"/>
                  <a:chExt cx="452692" cy="441908"/>
                </a:xfrm>
                <a:solidFill>
                  <a:srgbClr val="1D1D1B"/>
                </a:solidFill>
              </p:grpSpPr>
              <p:sp>
                <p:nvSpPr>
                  <p:cNvPr id="45" name="Forma Livre: Forma 44">
                    <a:extLst>
                      <a:ext uri="{FF2B5EF4-FFF2-40B4-BE49-F238E27FC236}">
                        <a16:creationId xmlns:a16="http://schemas.microsoft.com/office/drawing/2014/main" id="{D1971EA1-FDF5-FBAD-33C7-10B8CB3466CD}"/>
                      </a:ext>
                    </a:extLst>
                  </p:cNvPr>
                  <p:cNvSpPr/>
                  <p:nvPr/>
                </p:nvSpPr>
                <p:spPr>
                  <a:xfrm>
                    <a:off x="11749185" y="5176300"/>
                    <a:ext cx="417787" cy="407003"/>
                  </a:xfrm>
                  <a:custGeom>
                    <a:avLst/>
                    <a:gdLst>
                      <a:gd name="connsiteX0" fmla="*/ 0 w 417787"/>
                      <a:gd name="connsiteY0" fmla="*/ 203337 h 407003"/>
                      <a:gd name="connsiteX1" fmla="*/ 15642 w 417787"/>
                      <a:gd name="connsiteY1" fmla="*/ 123813 h 407003"/>
                      <a:gd name="connsiteX2" fmla="*/ 59108 w 417787"/>
                      <a:gd name="connsiteY2" fmla="*/ 59108 h 407003"/>
                      <a:gd name="connsiteX3" fmla="*/ 124719 w 417787"/>
                      <a:gd name="connsiteY3" fmla="*/ 15806 h 407003"/>
                      <a:gd name="connsiteX4" fmla="*/ 206384 w 417787"/>
                      <a:gd name="connsiteY4" fmla="*/ 0 h 407003"/>
                      <a:gd name="connsiteX5" fmla="*/ 259811 w 417787"/>
                      <a:gd name="connsiteY5" fmla="*/ 6833 h 407003"/>
                      <a:gd name="connsiteX6" fmla="*/ 306735 w 417787"/>
                      <a:gd name="connsiteY6" fmla="*/ 25685 h 407003"/>
                      <a:gd name="connsiteX7" fmla="*/ 345838 w 417787"/>
                      <a:gd name="connsiteY7" fmla="*/ 54086 h 407003"/>
                      <a:gd name="connsiteX8" fmla="*/ 375393 w 417787"/>
                      <a:gd name="connsiteY8" fmla="*/ 89567 h 407003"/>
                      <a:gd name="connsiteX9" fmla="*/ 378849 w 417787"/>
                      <a:gd name="connsiteY9" fmla="*/ 10208 h 407003"/>
                      <a:gd name="connsiteX10" fmla="*/ 417788 w 417787"/>
                      <a:gd name="connsiteY10" fmla="*/ 10208 h 407003"/>
                      <a:gd name="connsiteX11" fmla="*/ 417788 w 417787"/>
                      <a:gd name="connsiteY11" fmla="*/ 396713 h 407003"/>
                      <a:gd name="connsiteX12" fmla="*/ 378849 w 417787"/>
                      <a:gd name="connsiteY12" fmla="*/ 396713 h 407003"/>
                      <a:gd name="connsiteX13" fmla="*/ 375393 w 417787"/>
                      <a:gd name="connsiteY13" fmla="*/ 317766 h 407003"/>
                      <a:gd name="connsiteX14" fmla="*/ 345591 w 417787"/>
                      <a:gd name="connsiteY14" fmla="*/ 353082 h 407003"/>
                      <a:gd name="connsiteX15" fmla="*/ 306324 w 417787"/>
                      <a:gd name="connsiteY15" fmla="*/ 381319 h 407003"/>
                      <a:gd name="connsiteX16" fmla="*/ 259399 w 417787"/>
                      <a:gd name="connsiteY16" fmla="*/ 400171 h 407003"/>
                      <a:gd name="connsiteX17" fmla="*/ 206384 w 417787"/>
                      <a:gd name="connsiteY17" fmla="*/ 407004 h 407003"/>
                      <a:gd name="connsiteX18" fmla="*/ 124719 w 417787"/>
                      <a:gd name="connsiteY18" fmla="*/ 391198 h 407003"/>
                      <a:gd name="connsiteX19" fmla="*/ 59273 w 417787"/>
                      <a:gd name="connsiteY19" fmla="*/ 347896 h 407003"/>
                      <a:gd name="connsiteX20" fmla="*/ 15806 w 417787"/>
                      <a:gd name="connsiteY20" fmla="*/ 283191 h 407003"/>
                      <a:gd name="connsiteX21" fmla="*/ 0 w 417787"/>
                      <a:gd name="connsiteY21" fmla="*/ 203255 h 407003"/>
                      <a:gd name="connsiteX22" fmla="*/ 44290 w 417787"/>
                      <a:gd name="connsiteY22" fmla="*/ 203337 h 407003"/>
                      <a:gd name="connsiteX23" fmla="*/ 57297 w 417787"/>
                      <a:gd name="connsiteY23" fmla="*/ 268619 h 407003"/>
                      <a:gd name="connsiteX24" fmla="*/ 92778 w 417787"/>
                      <a:gd name="connsiteY24" fmla="*/ 320730 h 407003"/>
                      <a:gd name="connsiteX25" fmla="*/ 145465 w 417787"/>
                      <a:gd name="connsiteY25" fmla="*/ 355305 h 407003"/>
                      <a:gd name="connsiteX26" fmla="*/ 209923 w 417787"/>
                      <a:gd name="connsiteY26" fmla="*/ 367900 h 407003"/>
                      <a:gd name="connsiteX27" fmla="*/ 274382 w 417787"/>
                      <a:gd name="connsiteY27" fmla="*/ 355470 h 407003"/>
                      <a:gd name="connsiteX28" fmla="*/ 327233 w 417787"/>
                      <a:gd name="connsiteY28" fmla="*/ 320894 h 407003"/>
                      <a:gd name="connsiteX29" fmla="*/ 362879 w 417787"/>
                      <a:gd name="connsiteY29" fmla="*/ 268784 h 407003"/>
                      <a:gd name="connsiteX30" fmla="*/ 375886 w 417787"/>
                      <a:gd name="connsiteY30" fmla="*/ 203337 h 407003"/>
                      <a:gd name="connsiteX31" fmla="*/ 362715 w 417787"/>
                      <a:gd name="connsiteY31" fmla="*/ 138302 h 407003"/>
                      <a:gd name="connsiteX32" fmla="*/ 327068 w 417787"/>
                      <a:gd name="connsiteY32" fmla="*/ 86439 h 407003"/>
                      <a:gd name="connsiteX33" fmla="*/ 274382 w 417787"/>
                      <a:gd name="connsiteY33" fmla="*/ 51946 h 407003"/>
                      <a:gd name="connsiteX34" fmla="*/ 209923 w 417787"/>
                      <a:gd name="connsiteY34" fmla="*/ 39350 h 407003"/>
                      <a:gd name="connsiteX35" fmla="*/ 145217 w 417787"/>
                      <a:gd name="connsiteY35" fmla="*/ 51946 h 407003"/>
                      <a:gd name="connsiteX36" fmla="*/ 92531 w 417787"/>
                      <a:gd name="connsiteY36" fmla="*/ 86439 h 407003"/>
                      <a:gd name="connsiteX37" fmla="*/ 57215 w 417787"/>
                      <a:gd name="connsiteY37" fmla="*/ 138302 h 407003"/>
                      <a:gd name="connsiteX38" fmla="*/ 44207 w 417787"/>
                      <a:gd name="connsiteY38" fmla="*/ 203337 h 4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7787" h="407003">
                        <a:moveTo>
                          <a:pt x="0" y="203337"/>
                        </a:moveTo>
                        <a:cubicBezTo>
                          <a:pt x="0" y="175101"/>
                          <a:pt x="5186" y="148592"/>
                          <a:pt x="15642" y="123813"/>
                        </a:cubicBezTo>
                        <a:cubicBezTo>
                          <a:pt x="26097" y="99034"/>
                          <a:pt x="40586" y="77466"/>
                          <a:pt x="59108" y="59108"/>
                        </a:cubicBezTo>
                        <a:cubicBezTo>
                          <a:pt x="77631" y="40750"/>
                          <a:pt x="99529" y="26343"/>
                          <a:pt x="124719" y="15806"/>
                        </a:cubicBezTo>
                        <a:cubicBezTo>
                          <a:pt x="149910" y="5269"/>
                          <a:pt x="177159" y="0"/>
                          <a:pt x="206384" y="0"/>
                        </a:cubicBezTo>
                        <a:cubicBezTo>
                          <a:pt x="225235" y="0"/>
                          <a:pt x="243017" y="2305"/>
                          <a:pt x="259811" y="6833"/>
                        </a:cubicBezTo>
                        <a:cubicBezTo>
                          <a:pt x="276605" y="11443"/>
                          <a:pt x="292246" y="17699"/>
                          <a:pt x="306735" y="25685"/>
                        </a:cubicBezTo>
                        <a:cubicBezTo>
                          <a:pt x="321224" y="33670"/>
                          <a:pt x="334313" y="43137"/>
                          <a:pt x="345838" y="54086"/>
                        </a:cubicBezTo>
                        <a:cubicBezTo>
                          <a:pt x="357446" y="65035"/>
                          <a:pt x="367242" y="76889"/>
                          <a:pt x="375393" y="89567"/>
                        </a:cubicBezTo>
                        <a:lnTo>
                          <a:pt x="378849" y="10208"/>
                        </a:lnTo>
                        <a:lnTo>
                          <a:pt x="417788" y="10208"/>
                        </a:lnTo>
                        <a:lnTo>
                          <a:pt x="417788" y="396713"/>
                        </a:lnTo>
                        <a:lnTo>
                          <a:pt x="378849" y="396713"/>
                        </a:lnTo>
                        <a:lnTo>
                          <a:pt x="375393" y="317766"/>
                        </a:lnTo>
                        <a:cubicBezTo>
                          <a:pt x="367242" y="330526"/>
                          <a:pt x="357363" y="342216"/>
                          <a:pt x="345591" y="353082"/>
                        </a:cubicBezTo>
                        <a:cubicBezTo>
                          <a:pt x="333902" y="363867"/>
                          <a:pt x="320813" y="373334"/>
                          <a:pt x="306324" y="381319"/>
                        </a:cubicBezTo>
                        <a:cubicBezTo>
                          <a:pt x="291835" y="389304"/>
                          <a:pt x="276193" y="395643"/>
                          <a:pt x="259399" y="400171"/>
                        </a:cubicBezTo>
                        <a:cubicBezTo>
                          <a:pt x="242606" y="404781"/>
                          <a:pt x="224906" y="407004"/>
                          <a:pt x="206384" y="407004"/>
                        </a:cubicBezTo>
                        <a:cubicBezTo>
                          <a:pt x="177159" y="407004"/>
                          <a:pt x="149910" y="401735"/>
                          <a:pt x="124719" y="391198"/>
                        </a:cubicBezTo>
                        <a:cubicBezTo>
                          <a:pt x="99529" y="380660"/>
                          <a:pt x="77713" y="366172"/>
                          <a:pt x="59273" y="347896"/>
                        </a:cubicBezTo>
                        <a:cubicBezTo>
                          <a:pt x="40833" y="329620"/>
                          <a:pt x="26344" y="308052"/>
                          <a:pt x="15806" y="283191"/>
                        </a:cubicBezTo>
                        <a:cubicBezTo>
                          <a:pt x="5269" y="258411"/>
                          <a:pt x="0" y="231739"/>
                          <a:pt x="0" y="203255"/>
                        </a:cubicBezTo>
                        <a:close/>
                        <a:moveTo>
                          <a:pt x="44290" y="203337"/>
                        </a:moveTo>
                        <a:cubicBezTo>
                          <a:pt x="44290" y="226717"/>
                          <a:pt x="48653" y="248450"/>
                          <a:pt x="57297" y="268619"/>
                        </a:cubicBezTo>
                        <a:cubicBezTo>
                          <a:pt x="65941" y="288788"/>
                          <a:pt x="77796" y="306076"/>
                          <a:pt x="92778" y="320730"/>
                        </a:cubicBezTo>
                        <a:cubicBezTo>
                          <a:pt x="107761" y="335383"/>
                          <a:pt x="125377" y="346908"/>
                          <a:pt x="145465" y="355305"/>
                        </a:cubicBezTo>
                        <a:cubicBezTo>
                          <a:pt x="165551" y="363702"/>
                          <a:pt x="187038" y="367900"/>
                          <a:pt x="209923" y="367900"/>
                        </a:cubicBezTo>
                        <a:cubicBezTo>
                          <a:pt x="232809" y="367900"/>
                          <a:pt x="254295" y="363784"/>
                          <a:pt x="274382" y="355470"/>
                        </a:cubicBezTo>
                        <a:cubicBezTo>
                          <a:pt x="294469" y="347155"/>
                          <a:pt x="312086" y="335712"/>
                          <a:pt x="327233" y="320894"/>
                        </a:cubicBezTo>
                        <a:cubicBezTo>
                          <a:pt x="342381" y="306158"/>
                          <a:pt x="354235" y="288788"/>
                          <a:pt x="362879" y="268784"/>
                        </a:cubicBezTo>
                        <a:cubicBezTo>
                          <a:pt x="371523" y="248862"/>
                          <a:pt x="375886" y="226964"/>
                          <a:pt x="375886" y="203337"/>
                        </a:cubicBezTo>
                        <a:cubicBezTo>
                          <a:pt x="375886" y="179711"/>
                          <a:pt x="371523" y="158224"/>
                          <a:pt x="362715" y="138302"/>
                        </a:cubicBezTo>
                        <a:cubicBezTo>
                          <a:pt x="353905" y="118380"/>
                          <a:pt x="342051" y="101010"/>
                          <a:pt x="327068" y="86439"/>
                        </a:cubicBezTo>
                        <a:cubicBezTo>
                          <a:pt x="312086" y="71785"/>
                          <a:pt x="294469" y="60342"/>
                          <a:pt x="274382" y="51946"/>
                        </a:cubicBezTo>
                        <a:cubicBezTo>
                          <a:pt x="254295" y="43549"/>
                          <a:pt x="232809" y="39350"/>
                          <a:pt x="209923" y="39350"/>
                        </a:cubicBezTo>
                        <a:cubicBezTo>
                          <a:pt x="187038" y="39350"/>
                          <a:pt x="165470" y="43549"/>
                          <a:pt x="145217" y="51946"/>
                        </a:cubicBezTo>
                        <a:cubicBezTo>
                          <a:pt x="124966" y="60342"/>
                          <a:pt x="107432" y="71868"/>
                          <a:pt x="92531" y="86439"/>
                        </a:cubicBezTo>
                        <a:cubicBezTo>
                          <a:pt x="77631" y="101092"/>
                          <a:pt x="65858" y="118380"/>
                          <a:pt x="57215" y="138302"/>
                        </a:cubicBezTo>
                        <a:cubicBezTo>
                          <a:pt x="48571" y="158307"/>
                          <a:pt x="44207" y="179957"/>
                          <a:pt x="44207" y="203337"/>
                        </a:cubicBezTo>
                        <a:close/>
                      </a:path>
                    </a:pathLst>
                  </a:custGeom>
                  <a:solidFill>
                    <a:srgbClr val="1D1D1B"/>
                  </a:solidFill>
                  <a:ln w="8232" cap="flat">
                    <a:noFill/>
                    <a:prstDash val="solid"/>
                    <a:miter/>
                  </a:ln>
                </p:spPr>
                <p:txBody>
                  <a:bodyPr rtlCol="0" anchor="ctr"/>
                  <a:lstStyle/>
                  <a:p>
                    <a:endParaRPr lang="en-US"/>
                  </a:p>
                </p:txBody>
              </p:sp>
              <p:sp>
                <p:nvSpPr>
                  <p:cNvPr id="46" name="Forma Livre: Forma 45">
                    <a:extLst>
                      <a:ext uri="{FF2B5EF4-FFF2-40B4-BE49-F238E27FC236}">
                        <a16:creationId xmlns:a16="http://schemas.microsoft.com/office/drawing/2014/main" id="{3A5F5128-BC48-A8F8-B0D1-2C039480892A}"/>
                      </a:ext>
                    </a:extLst>
                  </p:cNvPr>
                  <p:cNvSpPr/>
                  <p:nvPr/>
                </p:nvSpPr>
                <p:spPr>
                  <a:xfrm>
                    <a:off x="11731898" y="5158848"/>
                    <a:ext cx="452692" cy="441908"/>
                  </a:xfrm>
                  <a:custGeom>
                    <a:avLst/>
                    <a:gdLst>
                      <a:gd name="connsiteX0" fmla="*/ 223754 w 452692"/>
                      <a:gd name="connsiteY0" fmla="*/ 441909 h 441908"/>
                      <a:gd name="connsiteX1" fmla="*/ 135422 w 452692"/>
                      <a:gd name="connsiteY1" fmla="*/ 424703 h 441908"/>
                      <a:gd name="connsiteX2" fmla="*/ 64458 w 452692"/>
                      <a:gd name="connsiteY2" fmla="*/ 377697 h 441908"/>
                      <a:gd name="connsiteX3" fmla="*/ 17205 w 452692"/>
                      <a:gd name="connsiteY3" fmla="*/ 307475 h 441908"/>
                      <a:gd name="connsiteX4" fmla="*/ 0 w 452692"/>
                      <a:gd name="connsiteY4" fmla="*/ 220707 h 441908"/>
                      <a:gd name="connsiteX5" fmla="*/ 17041 w 452692"/>
                      <a:gd name="connsiteY5" fmla="*/ 134433 h 441908"/>
                      <a:gd name="connsiteX6" fmla="*/ 64377 w 452692"/>
                      <a:gd name="connsiteY6" fmla="*/ 64130 h 441908"/>
                      <a:gd name="connsiteX7" fmla="*/ 135503 w 452692"/>
                      <a:gd name="connsiteY7" fmla="*/ 17205 h 441908"/>
                      <a:gd name="connsiteX8" fmla="*/ 223919 w 452692"/>
                      <a:gd name="connsiteY8" fmla="*/ 0 h 441908"/>
                      <a:gd name="connsiteX9" fmla="*/ 281873 w 452692"/>
                      <a:gd name="connsiteY9" fmla="*/ 7491 h 441908"/>
                      <a:gd name="connsiteX10" fmla="*/ 332667 w 452692"/>
                      <a:gd name="connsiteY10" fmla="*/ 27907 h 441908"/>
                      <a:gd name="connsiteX11" fmla="*/ 375309 w 452692"/>
                      <a:gd name="connsiteY11" fmla="*/ 58943 h 441908"/>
                      <a:gd name="connsiteX12" fmla="*/ 377532 w 452692"/>
                      <a:gd name="connsiteY12" fmla="*/ 61083 h 441908"/>
                      <a:gd name="connsiteX13" fmla="*/ 379014 w 452692"/>
                      <a:gd name="connsiteY13" fmla="*/ 26919 h 441908"/>
                      <a:gd name="connsiteX14" fmla="*/ 396384 w 452692"/>
                      <a:gd name="connsiteY14" fmla="*/ 10290 h 441908"/>
                      <a:gd name="connsiteX15" fmla="*/ 435323 w 452692"/>
                      <a:gd name="connsiteY15" fmla="*/ 10290 h 441908"/>
                      <a:gd name="connsiteX16" fmla="*/ 452693 w 452692"/>
                      <a:gd name="connsiteY16" fmla="*/ 27660 h 441908"/>
                      <a:gd name="connsiteX17" fmla="*/ 452693 w 452692"/>
                      <a:gd name="connsiteY17" fmla="*/ 414166 h 441908"/>
                      <a:gd name="connsiteX18" fmla="*/ 435323 w 452692"/>
                      <a:gd name="connsiteY18" fmla="*/ 431536 h 441908"/>
                      <a:gd name="connsiteX19" fmla="*/ 396384 w 452692"/>
                      <a:gd name="connsiteY19" fmla="*/ 431536 h 441908"/>
                      <a:gd name="connsiteX20" fmla="*/ 379014 w 452692"/>
                      <a:gd name="connsiteY20" fmla="*/ 414907 h 441908"/>
                      <a:gd name="connsiteX21" fmla="*/ 377532 w 452692"/>
                      <a:gd name="connsiteY21" fmla="*/ 380825 h 441908"/>
                      <a:gd name="connsiteX22" fmla="*/ 374981 w 452692"/>
                      <a:gd name="connsiteY22" fmla="*/ 383212 h 441908"/>
                      <a:gd name="connsiteX23" fmla="*/ 332337 w 452692"/>
                      <a:gd name="connsiteY23" fmla="*/ 413919 h 441908"/>
                      <a:gd name="connsiteX24" fmla="*/ 281544 w 452692"/>
                      <a:gd name="connsiteY24" fmla="*/ 434335 h 441908"/>
                      <a:gd name="connsiteX25" fmla="*/ 223919 w 452692"/>
                      <a:gd name="connsiteY25" fmla="*/ 441826 h 441908"/>
                      <a:gd name="connsiteX26" fmla="*/ 223754 w 452692"/>
                      <a:gd name="connsiteY26" fmla="*/ 34822 h 441908"/>
                      <a:gd name="connsiteX27" fmla="*/ 148839 w 452692"/>
                      <a:gd name="connsiteY27" fmla="*/ 49311 h 441908"/>
                      <a:gd name="connsiteX28" fmla="*/ 88662 w 452692"/>
                      <a:gd name="connsiteY28" fmla="*/ 88991 h 441908"/>
                      <a:gd name="connsiteX29" fmla="*/ 48983 w 452692"/>
                      <a:gd name="connsiteY29" fmla="*/ 148016 h 441908"/>
                      <a:gd name="connsiteX30" fmla="*/ 34658 w 452692"/>
                      <a:gd name="connsiteY30" fmla="*/ 220872 h 441908"/>
                      <a:gd name="connsiteX31" fmla="*/ 49146 w 452692"/>
                      <a:gd name="connsiteY31" fmla="*/ 293975 h 441908"/>
                      <a:gd name="connsiteX32" fmla="*/ 88909 w 452692"/>
                      <a:gd name="connsiteY32" fmla="*/ 353165 h 441908"/>
                      <a:gd name="connsiteX33" fmla="*/ 148839 w 452692"/>
                      <a:gd name="connsiteY33" fmla="*/ 392762 h 441908"/>
                      <a:gd name="connsiteX34" fmla="*/ 223754 w 452692"/>
                      <a:gd name="connsiteY34" fmla="*/ 407250 h 441908"/>
                      <a:gd name="connsiteX35" fmla="*/ 272242 w 452692"/>
                      <a:gd name="connsiteY35" fmla="*/ 400994 h 441908"/>
                      <a:gd name="connsiteX36" fmla="*/ 315379 w 452692"/>
                      <a:gd name="connsiteY36" fmla="*/ 383624 h 441908"/>
                      <a:gd name="connsiteX37" fmla="*/ 351272 w 452692"/>
                      <a:gd name="connsiteY37" fmla="*/ 357857 h 441908"/>
                      <a:gd name="connsiteX38" fmla="*/ 378191 w 452692"/>
                      <a:gd name="connsiteY38" fmla="*/ 325916 h 441908"/>
                      <a:gd name="connsiteX39" fmla="*/ 397290 w 452692"/>
                      <a:gd name="connsiteY39" fmla="*/ 318507 h 441908"/>
                      <a:gd name="connsiteX40" fmla="*/ 410133 w 452692"/>
                      <a:gd name="connsiteY40" fmla="*/ 334560 h 441908"/>
                      <a:gd name="connsiteX41" fmla="*/ 412849 w 452692"/>
                      <a:gd name="connsiteY41" fmla="*/ 396960 h 441908"/>
                      <a:gd name="connsiteX42" fmla="*/ 417788 w 452692"/>
                      <a:gd name="connsiteY42" fmla="*/ 396960 h 441908"/>
                      <a:gd name="connsiteX43" fmla="*/ 417788 w 452692"/>
                      <a:gd name="connsiteY43" fmla="*/ 45113 h 441908"/>
                      <a:gd name="connsiteX44" fmla="*/ 412849 w 452692"/>
                      <a:gd name="connsiteY44" fmla="*/ 45113 h 441908"/>
                      <a:gd name="connsiteX45" fmla="*/ 410133 w 452692"/>
                      <a:gd name="connsiteY45" fmla="*/ 107843 h 441908"/>
                      <a:gd name="connsiteX46" fmla="*/ 397290 w 452692"/>
                      <a:gd name="connsiteY46" fmla="*/ 123896 h 441908"/>
                      <a:gd name="connsiteX47" fmla="*/ 378191 w 452692"/>
                      <a:gd name="connsiteY47" fmla="*/ 116487 h 441908"/>
                      <a:gd name="connsiteX48" fmla="*/ 351354 w 452692"/>
                      <a:gd name="connsiteY48" fmla="*/ 84298 h 441908"/>
                      <a:gd name="connsiteX49" fmla="*/ 315790 w 452692"/>
                      <a:gd name="connsiteY49" fmla="*/ 58449 h 441908"/>
                      <a:gd name="connsiteX50" fmla="*/ 272653 w 452692"/>
                      <a:gd name="connsiteY50" fmla="*/ 41079 h 441908"/>
                      <a:gd name="connsiteX51" fmla="*/ 223836 w 452692"/>
                      <a:gd name="connsiteY51" fmla="*/ 34822 h 441908"/>
                      <a:gd name="connsiteX52" fmla="*/ 227211 w 452692"/>
                      <a:gd name="connsiteY52" fmla="*/ 402640 h 441908"/>
                      <a:gd name="connsiteX53" fmla="*/ 156002 w 452692"/>
                      <a:gd name="connsiteY53" fmla="*/ 388728 h 441908"/>
                      <a:gd name="connsiteX54" fmla="*/ 97882 w 452692"/>
                      <a:gd name="connsiteY54" fmla="*/ 350612 h 441908"/>
                      <a:gd name="connsiteX55" fmla="*/ 58531 w 452692"/>
                      <a:gd name="connsiteY55" fmla="*/ 292986 h 441908"/>
                      <a:gd name="connsiteX56" fmla="*/ 44125 w 452692"/>
                      <a:gd name="connsiteY56" fmla="*/ 220872 h 441908"/>
                      <a:gd name="connsiteX57" fmla="*/ 58531 w 452692"/>
                      <a:gd name="connsiteY57" fmla="*/ 148922 h 441908"/>
                      <a:gd name="connsiteX58" fmla="*/ 97552 w 452692"/>
                      <a:gd name="connsiteY58" fmla="*/ 91543 h 441908"/>
                      <a:gd name="connsiteX59" fmla="*/ 155755 w 452692"/>
                      <a:gd name="connsiteY59" fmla="*/ 53345 h 441908"/>
                      <a:gd name="connsiteX60" fmla="*/ 227128 w 452692"/>
                      <a:gd name="connsiteY60" fmla="*/ 39433 h 441908"/>
                      <a:gd name="connsiteX61" fmla="*/ 298338 w 452692"/>
                      <a:gd name="connsiteY61" fmla="*/ 53345 h 441908"/>
                      <a:gd name="connsiteX62" fmla="*/ 356458 w 452692"/>
                      <a:gd name="connsiteY62" fmla="*/ 91460 h 441908"/>
                      <a:gd name="connsiteX63" fmla="*/ 395890 w 452692"/>
                      <a:gd name="connsiteY63" fmla="*/ 148840 h 441908"/>
                      <a:gd name="connsiteX64" fmla="*/ 410544 w 452692"/>
                      <a:gd name="connsiteY64" fmla="*/ 220872 h 441908"/>
                      <a:gd name="connsiteX65" fmla="*/ 396137 w 452692"/>
                      <a:gd name="connsiteY65" fmla="*/ 293234 h 441908"/>
                      <a:gd name="connsiteX66" fmla="*/ 356623 w 452692"/>
                      <a:gd name="connsiteY66" fmla="*/ 350860 h 441908"/>
                      <a:gd name="connsiteX67" fmla="*/ 298255 w 452692"/>
                      <a:gd name="connsiteY67" fmla="*/ 389057 h 441908"/>
                      <a:gd name="connsiteX68" fmla="*/ 227128 w 452692"/>
                      <a:gd name="connsiteY68" fmla="*/ 402723 h 441908"/>
                      <a:gd name="connsiteX69" fmla="*/ 227211 w 452692"/>
                      <a:gd name="connsiteY69" fmla="*/ 74090 h 441908"/>
                      <a:gd name="connsiteX70" fmla="*/ 169174 w 452692"/>
                      <a:gd name="connsiteY70" fmla="*/ 85369 h 441908"/>
                      <a:gd name="connsiteX71" fmla="*/ 122003 w 452692"/>
                      <a:gd name="connsiteY71" fmla="*/ 116240 h 441908"/>
                      <a:gd name="connsiteX72" fmla="*/ 90473 w 452692"/>
                      <a:gd name="connsiteY72" fmla="*/ 162670 h 441908"/>
                      <a:gd name="connsiteX73" fmla="*/ 78947 w 452692"/>
                      <a:gd name="connsiteY73" fmla="*/ 220872 h 441908"/>
                      <a:gd name="connsiteX74" fmla="*/ 90473 w 452692"/>
                      <a:gd name="connsiteY74" fmla="*/ 279239 h 441908"/>
                      <a:gd name="connsiteX75" fmla="*/ 122167 w 452692"/>
                      <a:gd name="connsiteY75" fmla="*/ 325751 h 441908"/>
                      <a:gd name="connsiteX76" fmla="*/ 169420 w 452692"/>
                      <a:gd name="connsiteY76" fmla="*/ 356705 h 441908"/>
                      <a:gd name="connsiteX77" fmla="*/ 227211 w 452692"/>
                      <a:gd name="connsiteY77" fmla="*/ 367983 h 441908"/>
                      <a:gd name="connsiteX78" fmla="*/ 285084 w 452692"/>
                      <a:gd name="connsiteY78" fmla="*/ 356869 h 441908"/>
                      <a:gd name="connsiteX79" fmla="*/ 332419 w 452692"/>
                      <a:gd name="connsiteY79" fmla="*/ 325916 h 441908"/>
                      <a:gd name="connsiteX80" fmla="*/ 364278 w 452692"/>
                      <a:gd name="connsiteY80" fmla="*/ 279403 h 441908"/>
                      <a:gd name="connsiteX81" fmla="*/ 375804 w 452692"/>
                      <a:gd name="connsiteY81" fmla="*/ 220872 h 441908"/>
                      <a:gd name="connsiteX82" fmla="*/ 364113 w 452692"/>
                      <a:gd name="connsiteY82" fmla="*/ 162834 h 441908"/>
                      <a:gd name="connsiteX83" fmla="*/ 332255 w 452692"/>
                      <a:gd name="connsiteY83" fmla="*/ 116404 h 441908"/>
                      <a:gd name="connsiteX84" fmla="*/ 285001 w 452692"/>
                      <a:gd name="connsiteY84" fmla="*/ 85451 h 441908"/>
                      <a:gd name="connsiteX85" fmla="*/ 227211 w 452692"/>
                      <a:gd name="connsiteY85" fmla="*/ 74173 h 44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52692" h="441908">
                        <a:moveTo>
                          <a:pt x="223754" y="441909"/>
                        </a:moveTo>
                        <a:cubicBezTo>
                          <a:pt x="192306" y="441909"/>
                          <a:pt x="162587" y="436146"/>
                          <a:pt x="135422" y="424703"/>
                        </a:cubicBezTo>
                        <a:cubicBezTo>
                          <a:pt x="108255" y="413343"/>
                          <a:pt x="84381" y="397536"/>
                          <a:pt x="64458" y="377697"/>
                        </a:cubicBezTo>
                        <a:cubicBezTo>
                          <a:pt x="44454" y="357857"/>
                          <a:pt x="28566" y="334230"/>
                          <a:pt x="17205" y="307475"/>
                        </a:cubicBezTo>
                        <a:cubicBezTo>
                          <a:pt x="5763" y="280638"/>
                          <a:pt x="0" y="251496"/>
                          <a:pt x="0" y="220707"/>
                        </a:cubicBezTo>
                        <a:cubicBezTo>
                          <a:pt x="0" y="189919"/>
                          <a:pt x="5763" y="161270"/>
                          <a:pt x="17041" y="134433"/>
                        </a:cubicBezTo>
                        <a:cubicBezTo>
                          <a:pt x="28320" y="107596"/>
                          <a:pt x="44207" y="83969"/>
                          <a:pt x="64377" y="64130"/>
                        </a:cubicBezTo>
                        <a:cubicBezTo>
                          <a:pt x="84463" y="44372"/>
                          <a:pt x="108337" y="28566"/>
                          <a:pt x="135503" y="17205"/>
                        </a:cubicBezTo>
                        <a:cubicBezTo>
                          <a:pt x="162752" y="5762"/>
                          <a:pt x="192471" y="0"/>
                          <a:pt x="223919" y="0"/>
                        </a:cubicBezTo>
                        <a:cubicBezTo>
                          <a:pt x="244170" y="0"/>
                          <a:pt x="263680" y="2552"/>
                          <a:pt x="281873" y="7491"/>
                        </a:cubicBezTo>
                        <a:cubicBezTo>
                          <a:pt x="299902" y="12431"/>
                          <a:pt x="317025" y="19263"/>
                          <a:pt x="332667" y="27907"/>
                        </a:cubicBezTo>
                        <a:cubicBezTo>
                          <a:pt x="348390" y="36551"/>
                          <a:pt x="362715" y="47006"/>
                          <a:pt x="375309" y="58943"/>
                        </a:cubicBezTo>
                        <a:cubicBezTo>
                          <a:pt x="376051" y="59684"/>
                          <a:pt x="376791" y="60342"/>
                          <a:pt x="377532" y="61083"/>
                        </a:cubicBezTo>
                        <a:lnTo>
                          <a:pt x="379014" y="26919"/>
                        </a:lnTo>
                        <a:cubicBezTo>
                          <a:pt x="379425" y="17617"/>
                          <a:pt x="387082" y="10290"/>
                          <a:pt x="396384" y="10290"/>
                        </a:cubicBezTo>
                        <a:lnTo>
                          <a:pt x="435323" y="10290"/>
                        </a:lnTo>
                        <a:cubicBezTo>
                          <a:pt x="444873" y="10290"/>
                          <a:pt x="452693" y="18029"/>
                          <a:pt x="452693" y="27660"/>
                        </a:cubicBezTo>
                        <a:lnTo>
                          <a:pt x="452693" y="414166"/>
                        </a:lnTo>
                        <a:cubicBezTo>
                          <a:pt x="452693" y="423715"/>
                          <a:pt x="444955" y="431536"/>
                          <a:pt x="435323" y="431536"/>
                        </a:cubicBezTo>
                        <a:lnTo>
                          <a:pt x="396384" y="431536"/>
                        </a:lnTo>
                        <a:cubicBezTo>
                          <a:pt x="387082" y="431536"/>
                          <a:pt x="379425" y="424209"/>
                          <a:pt x="379014" y="414907"/>
                        </a:cubicBezTo>
                        <a:lnTo>
                          <a:pt x="377532" y="380825"/>
                        </a:lnTo>
                        <a:cubicBezTo>
                          <a:pt x="376709" y="381648"/>
                          <a:pt x="375804" y="382472"/>
                          <a:pt x="374981" y="383212"/>
                        </a:cubicBezTo>
                        <a:cubicBezTo>
                          <a:pt x="362303" y="394902"/>
                          <a:pt x="347978" y="405192"/>
                          <a:pt x="332337" y="413919"/>
                        </a:cubicBezTo>
                        <a:cubicBezTo>
                          <a:pt x="316695" y="422563"/>
                          <a:pt x="299573" y="429478"/>
                          <a:pt x="281544" y="434335"/>
                        </a:cubicBezTo>
                        <a:cubicBezTo>
                          <a:pt x="263350" y="439274"/>
                          <a:pt x="243922" y="441826"/>
                          <a:pt x="223919" y="441826"/>
                        </a:cubicBezTo>
                        <a:close/>
                        <a:moveTo>
                          <a:pt x="223754" y="34822"/>
                        </a:moveTo>
                        <a:cubicBezTo>
                          <a:pt x="196999" y="34822"/>
                          <a:pt x="171725" y="39680"/>
                          <a:pt x="148839" y="49311"/>
                        </a:cubicBezTo>
                        <a:cubicBezTo>
                          <a:pt x="125789" y="58943"/>
                          <a:pt x="105538" y="72279"/>
                          <a:pt x="88662" y="88991"/>
                        </a:cubicBezTo>
                        <a:cubicBezTo>
                          <a:pt x="71785" y="105620"/>
                          <a:pt x="58449" y="125460"/>
                          <a:pt x="48983" y="148016"/>
                        </a:cubicBezTo>
                        <a:cubicBezTo>
                          <a:pt x="39515" y="170573"/>
                          <a:pt x="34658" y="195105"/>
                          <a:pt x="34658" y="220872"/>
                        </a:cubicBezTo>
                        <a:cubicBezTo>
                          <a:pt x="34658" y="246639"/>
                          <a:pt x="39515" y="271500"/>
                          <a:pt x="49146" y="293975"/>
                        </a:cubicBezTo>
                        <a:cubicBezTo>
                          <a:pt x="58779" y="316614"/>
                          <a:pt x="72115" y="336536"/>
                          <a:pt x="88909" y="353165"/>
                        </a:cubicBezTo>
                        <a:cubicBezTo>
                          <a:pt x="105702" y="369794"/>
                          <a:pt x="125789" y="383130"/>
                          <a:pt x="148839" y="392762"/>
                        </a:cubicBezTo>
                        <a:cubicBezTo>
                          <a:pt x="171808" y="402394"/>
                          <a:pt x="196999" y="407250"/>
                          <a:pt x="223754" y="407250"/>
                        </a:cubicBezTo>
                        <a:cubicBezTo>
                          <a:pt x="240712" y="407250"/>
                          <a:pt x="257011" y="405111"/>
                          <a:pt x="272242" y="400994"/>
                        </a:cubicBezTo>
                        <a:cubicBezTo>
                          <a:pt x="287636" y="396796"/>
                          <a:pt x="302125" y="390951"/>
                          <a:pt x="315379" y="383624"/>
                        </a:cubicBezTo>
                        <a:cubicBezTo>
                          <a:pt x="328550" y="376298"/>
                          <a:pt x="340652" y="367653"/>
                          <a:pt x="351272" y="357857"/>
                        </a:cubicBezTo>
                        <a:cubicBezTo>
                          <a:pt x="361809" y="348143"/>
                          <a:pt x="370864" y="337359"/>
                          <a:pt x="378191" y="325916"/>
                        </a:cubicBezTo>
                        <a:cubicBezTo>
                          <a:pt x="382307" y="319577"/>
                          <a:pt x="390045" y="316531"/>
                          <a:pt x="397290" y="318507"/>
                        </a:cubicBezTo>
                        <a:cubicBezTo>
                          <a:pt x="404617" y="320482"/>
                          <a:pt x="409803" y="326986"/>
                          <a:pt x="410133" y="334560"/>
                        </a:cubicBezTo>
                        <a:lnTo>
                          <a:pt x="412849" y="396960"/>
                        </a:lnTo>
                        <a:lnTo>
                          <a:pt x="417788" y="396960"/>
                        </a:lnTo>
                        <a:lnTo>
                          <a:pt x="417788" y="45113"/>
                        </a:lnTo>
                        <a:lnTo>
                          <a:pt x="412849" y="45113"/>
                        </a:lnTo>
                        <a:lnTo>
                          <a:pt x="410133" y="107843"/>
                        </a:lnTo>
                        <a:cubicBezTo>
                          <a:pt x="409803" y="115416"/>
                          <a:pt x="404617" y="121920"/>
                          <a:pt x="397290" y="123896"/>
                        </a:cubicBezTo>
                        <a:cubicBezTo>
                          <a:pt x="390045" y="125872"/>
                          <a:pt x="382225" y="122825"/>
                          <a:pt x="378191" y="116487"/>
                        </a:cubicBezTo>
                        <a:cubicBezTo>
                          <a:pt x="370864" y="105044"/>
                          <a:pt x="361809" y="94177"/>
                          <a:pt x="351354" y="84298"/>
                        </a:cubicBezTo>
                        <a:cubicBezTo>
                          <a:pt x="340899" y="74420"/>
                          <a:pt x="328961" y="65693"/>
                          <a:pt x="315790" y="58449"/>
                        </a:cubicBezTo>
                        <a:cubicBezTo>
                          <a:pt x="302536" y="51122"/>
                          <a:pt x="288047" y="45278"/>
                          <a:pt x="272653" y="41079"/>
                        </a:cubicBezTo>
                        <a:cubicBezTo>
                          <a:pt x="257423" y="36963"/>
                          <a:pt x="240959" y="34822"/>
                          <a:pt x="223836" y="34822"/>
                        </a:cubicBezTo>
                        <a:close/>
                        <a:moveTo>
                          <a:pt x="227211" y="402640"/>
                        </a:moveTo>
                        <a:cubicBezTo>
                          <a:pt x="202103" y="402640"/>
                          <a:pt x="178147" y="397948"/>
                          <a:pt x="156002" y="388728"/>
                        </a:cubicBezTo>
                        <a:cubicBezTo>
                          <a:pt x="133939" y="379508"/>
                          <a:pt x="114429" y="366665"/>
                          <a:pt x="97882" y="350612"/>
                        </a:cubicBezTo>
                        <a:cubicBezTo>
                          <a:pt x="81335" y="334477"/>
                          <a:pt x="68081" y="315049"/>
                          <a:pt x="58531" y="292986"/>
                        </a:cubicBezTo>
                        <a:cubicBezTo>
                          <a:pt x="48983" y="270760"/>
                          <a:pt x="44125" y="246557"/>
                          <a:pt x="44125" y="220872"/>
                        </a:cubicBezTo>
                        <a:cubicBezTo>
                          <a:pt x="44125" y="195187"/>
                          <a:pt x="48983" y="170985"/>
                          <a:pt x="58531" y="148922"/>
                        </a:cubicBezTo>
                        <a:cubicBezTo>
                          <a:pt x="67999" y="127024"/>
                          <a:pt x="81170" y="107678"/>
                          <a:pt x="97552" y="91543"/>
                        </a:cubicBezTo>
                        <a:cubicBezTo>
                          <a:pt x="114017" y="75408"/>
                          <a:pt x="133527" y="62565"/>
                          <a:pt x="155755" y="53345"/>
                        </a:cubicBezTo>
                        <a:cubicBezTo>
                          <a:pt x="177982" y="44125"/>
                          <a:pt x="202020" y="39433"/>
                          <a:pt x="227128" y="39433"/>
                        </a:cubicBezTo>
                        <a:cubicBezTo>
                          <a:pt x="252237" y="39433"/>
                          <a:pt x="276193" y="44125"/>
                          <a:pt x="298338" y="53345"/>
                        </a:cubicBezTo>
                        <a:cubicBezTo>
                          <a:pt x="320401" y="62565"/>
                          <a:pt x="339911" y="75408"/>
                          <a:pt x="356458" y="91460"/>
                        </a:cubicBezTo>
                        <a:cubicBezTo>
                          <a:pt x="373005" y="107596"/>
                          <a:pt x="386259" y="126859"/>
                          <a:pt x="395890" y="148840"/>
                        </a:cubicBezTo>
                        <a:cubicBezTo>
                          <a:pt x="405604" y="170902"/>
                          <a:pt x="410544" y="195187"/>
                          <a:pt x="410544" y="220872"/>
                        </a:cubicBezTo>
                        <a:cubicBezTo>
                          <a:pt x="410544" y="246557"/>
                          <a:pt x="405687" y="271171"/>
                          <a:pt x="396137" y="293234"/>
                        </a:cubicBezTo>
                        <a:cubicBezTo>
                          <a:pt x="386670" y="315131"/>
                          <a:pt x="373334" y="334560"/>
                          <a:pt x="356623" y="350860"/>
                        </a:cubicBezTo>
                        <a:cubicBezTo>
                          <a:pt x="339911" y="367159"/>
                          <a:pt x="320318" y="380002"/>
                          <a:pt x="298255" y="389057"/>
                        </a:cubicBezTo>
                        <a:cubicBezTo>
                          <a:pt x="276193" y="398113"/>
                          <a:pt x="252237" y="402723"/>
                          <a:pt x="227128" y="402723"/>
                        </a:cubicBezTo>
                        <a:close/>
                        <a:moveTo>
                          <a:pt x="227211" y="74090"/>
                        </a:moveTo>
                        <a:cubicBezTo>
                          <a:pt x="206712" y="74090"/>
                          <a:pt x="187202" y="77877"/>
                          <a:pt x="169174" y="85369"/>
                        </a:cubicBezTo>
                        <a:cubicBezTo>
                          <a:pt x="151144" y="92860"/>
                          <a:pt x="135257" y="103233"/>
                          <a:pt x="122003" y="116240"/>
                        </a:cubicBezTo>
                        <a:cubicBezTo>
                          <a:pt x="108830" y="129247"/>
                          <a:pt x="98211" y="144888"/>
                          <a:pt x="90473" y="162670"/>
                        </a:cubicBezTo>
                        <a:cubicBezTo>
                          <a:pt x="82817" y="180369"/>
                          <a:pt x="78947" y="199962"/>
                          <a:pt x="78947" y="220872"/>
                        </a:cubicBezTo>
                        <a:cubicBezTo>
                          <a:pt x="78947" y="241782"/>
                          <a:pt x="82817" y="261457"/>
                          <a:pt x="90473" y="279239"/>
                        </a:cubicBezTo>
                        <a:cubicBezTo>
                          <a:pt x="98211" y="297103"/>
                          <a:pt x="108830" y="312827"/>
                          <a:pt x="122167" y="325751"/>
                        </a:cubicBezTo>
                        <a:cubicBezTo>
                          <a:pt x="135503" y="338758"/>
                          <a:pt x="151392" y="349213"/>
                          <a:pt x="169420" y="356705"/>
                        </a:cubicBezTo>
                        <a:cubicBezTo>
                          <a:pt x="187284" y="364196"/>
                          <a:pt x="206712" y="367983"/>
                          <a:pt x="227211" y="367983"/>
                        </a:cubicBezTo>
                        <a:cubicBezTo>
                          <a:pt x="247709" y="367983"/>
                          <a:pt x="267219" y="364278"/>
                          <a:pt x="285084" y="356869"/>
                        </a:cubicBezTo>
                        <a:cubicBezTo>
                          <a:pt x="303031" y="349460"/>
                          <a:pt x="318918" y="339087"/>
                          <a:pt x="332419" y="325916"/>
                        </a:cubicBezTo>
                        <a:cubicBezTo>
                          <a:pt x="345838" y="312827"/>
                          <a:pt x="356623" y="297103"/>
                          <a:pt x="364278" y="279403"/>
                        </a:cubicBezTo>
                        <a:cubicBezTo>
                          <a:pt x="371935" y="261704"/>
                          <a:pt x="375804" y="242029"/>
                          <a:pt x="375804" y="220872"/>
                        </a:cubicBezTo>
                        <a:cubicBezTo>
                          <a:pt x="375804" y="199715"/>
                          <a:pt x="371852" y="180451"/>
                          <a:pt x="364113" y="162834"/>
                        </a:cubicBezTo>
                        <a:cubicBezTo>
                          <a:pt x="356293" y="145053"/>
                          <a:pt x="345591" y="129411"/>
                          <a:pt x="332255" y="116404"/>
                        </a:cubicBezTo>
                        <a:cubicBezTo>
                          <a:pt x="318918" y="103397"/>
                          <a:pt x="303031" y="92942"/>
                          <a:pt x="285001" y="85451"/>
                        </a:cubicBezTo>
                        <a:cubicBezTo>
                          <a:pt x="267138" y="77960"/>
                          <a:pt x="247709" y="74173"/>
                          <a:pt x="227211" y="74173"/>
                        </a:cubicBezTo>
                        <a:close/>
                      </a:path>
                    </a:pathLst>
                  </a:custGeom>
                  <a:solidFill>
                    <a:srgbClr val="1D1D1B"/>
                  </a:solidFill>
                  <a:ln w="8232" cap="flat">
                    <a:noFill/>
                    <a:prstDash val="solid"/>
                    <a:miter/>
                  </a:ln>
                </p:spPr>
                <p:txBody>
                  <a:bodyPr rtlCol="0" anchor="ctr"/>
                  <a:lstStyle/>
                  <a:p>
                    <a:endParaRPr lang="en-US"/>
                  </a:p>
                </p:txBody>
              </p:sp>
            </p:grpSp>
          </p:grpSp>
        </p:grpSp>
      </p:grpSp>
      <p:grpSp>
        <p:nvGrpSpPr>
          <p:cNvPr id="4" name="Agrupar 3">
            <a:extLst>
              <a:ext uri="{FF2B5EF4-FFF2-40B4-BE49-F238E27FC236}">
                <a16:creationId xmlns:a16="http://schemas.microsoft.com/office/drawing/2014/main" id="{EB86CDEE-EEB6-197B-9FBC-876C41A4895D}"/>
              </a:ext>
            </a:extLst>
          </p:cNvPr>
          <p:cNvGrpSpPr/>
          <p:nvPr/>
        </p:nvGrpSpPr>
        <p:grpSpPr>
          <a:xfrm>
            <a:off x="1506071" y="1829938"/>
            <a:ext cx="9179858" cy="3437368"/>
            <a:chOff x="1506071" y="993051"/>
            <a:chExt cx="9179858" cy="3437368"/>
          </a:xfrm>
        </p:grpSpPr>
        <p:sp>
          <p:nvSpPr>
            <p:cNvPr id="140" name="CaixaDeTexto 139">
              <a:extLst>
                <a:ext uri="{FF2B5EF4-FFF2-40B4-BE49-F238E27FC236}">
                  <a16:creationId xmlns:a16="http://schemas.microsoft.com/office/drawing/2014/main" id="{D4ABF546-371E-2B1F-B52A-E74048D76D04}"/>
                </a:ext>
              </a:extLst>
            </p:cNvPr>
            <p:cNvSpPr txBox="1"/>
            <p:nvPr/>
          </p:nvSpPr>
          <p:spPr>
            <a:xfrm>
              <a:off x="2552700" y="993051"/>
              <a:ext cx="7086600" cy="523220"/>
            </a:xfrm>
            <a:prstGeom prst="rect">
              <a:avLst/>
            </a:prstGeom>
            <a:noFill/>
          </p:spPr>
          <p:txBody>
            <a:bodyPr wrap="square" rtlCol="0" anchor="ctr">
              <a:spAutoFit/>
            </a:bodyPr>
            <a:lstStyle/>
            <a:p>
              <a:pPr algn="ctr"/>
              <a:r>
                <a:rPr lang="da-DK" sz="2400" dirty="0">
                  <a:solidFill>
                    <a:srgbClr val="0066A3"/>
                  </a:solidFill>
                  <a:latin typeface="Montserrat" panose="02000505000000020004" pitchFamily="2" charset="0"/>
                </a:rPr>
                <a:t>LOREM </a:t>
              </a:r>
              <a:r>
                <a:rPr lang="da-DK" sz="2800" b="1" dirty="0">
                  <a:solidFill>
                    <a:srgbClr val="1A304A"/>
                  </a:solidFill>
                  <a:latin typeface="Montserrat" panose="02000505000000020004" pitchFamily="2" charset="0"/>
                </a:rPr>
                <a:t>IPSUM</a:t>
              </a:r>
              <a:r>
                <a:rPr lang="da-DK" sz="2400" dirty="0">
                  <a:solidFill>
                    <a:srgbClr val="0066A3"/>
                  </a:solidFill>
                  <a:latin typeface="Montserrat" panose="02000505000000020004" pitchFamily="2" charset="0"/>
                </a:rPr>
                <a:t> DOLOR SIT AMET.</a:t>
              </a:r>
              <a:endParaRPr lang="pt-BR" sz="3200" i="0" dirty="0">
                <a:solidFill>
                  <a:srgbClr val="0066A3"/>
                </a:solidFill>
                <a:effectLst/>
                <a:latin typeface="Montserrat" panose="02000505000000020004" pitchFamily="2" charset="0"/>
              </a:endParaRPr>
            </a:p>
          </p:txBody>
        </p:sp>
        <p:sp>
          <p:nvSpPr>
            <p:cNvPr id="141" name="CaixaDeTexto 140">
              <a:extLst>
                <a:ext uri="{FF2B5EF4-FFF2-40B4-BE49-F238E27FC236}">
                  <a16:creationId xmlns:a16="http://schemas.microsoft.com/office/drawing/2014/main" id="{E2619988-A5D7-4BB0-E6F6-16EEF0DD950B}"/>
                </a:ext>
              </a:extLst>
            </p:cNvPr>
            <p:cNvSpPr txBox="1"/>
            <p:nvPr/>
          </p:nvSpPr>
          <p:spPr>
            <a:xfrm>
              <a:off x="1506071" y="1794441"/>
              <a:ext cx="9179858" cy="2635978"/>
            </a:xfrm>
            <a:prstGeom prst="rect">
              <a:avLst/>
            </a:prstGeom>
            <a:noFill/>
          </p:spPr>
          <p:txBody>
            <a:bodyPr wrap="square" rtlCol="0" anchor="ctr">
              <a:spAutoFit/>
            </a:bodyPr>
            <a:lstStyle/>
            <a:p>
              <a:pPr algn="ctr">
                <a:lnSpc>
                  <a:spcPct val="150000"/>
                </a:lnSpc>
              </a:pPr>
              <a:r>
                <a:rPr lang="pt-BR" sz="1600" dirty="0">
                  <a:solidFill>
                    <a:srgbClr val="0066A3"/>
                  </a:solidFill>
                  <a:latin typeface="Montserrat" panose="02000505000000020004" pitchFamily="2" charset="0"/>
                </a:rPr>
                <a:t>LOREM IPSUM DOLOR SIT AMET, CONSECTETUR ADIPISCING ELIT. DONEC NUNC DIAM, TRISTIQUE QUIS TELLUS EGET, MOLESTIE FINIBUS MAURIS. PROIN BLANDIT IPSUM EU ARCU DICTUM LACINIA. MAECENAS FACILISIS QUAM VITAE MASSA COMODO SODALES. VIVAMUS IN EROS QUIS NULLA DAPIBUS TRISTIQUE UT ET DUI.</a:t>
              </a:r>
            </a:p>
            <a:p>
              <a:pPr algn="ctr">
                <a:lnSpc>
                  <a:spcPct val="150000"/>
                </a:lnSpc>
              </a:pPr>
              <a:endParaRPr lang="pt-BR" sz="1600" b="1" i="0" dirty="0">
                <a:solidFill>
                  <a:srgbClr val="0066A3"/>
                </a:solidFill>
                <a:effectLst/>
                <a:latin typeface="Montserrat" panose="02000505000000020004" pitchFamily="2" charset="0"/>
              </a:endParaRPr>
            </a:p>
            <a:p>
              <a:pPr algn="ctr">
                <a:lnSpc>
                  <a:spcPct val="150000"/>
                </a:lnSpc>
              </a:pPr>
              <a:r>
                <a:rPr lang="pt-BR" sz="1600" b="1" dirty="0">
                  <a:solidFill>
                    <a:srgbClr val="1A304A"/>
                  </a:solidFill>
                  <a:latin typeface="Montserrat" panose="02000505000000020004" pitchFamily="2" charset="0"/>
                </a:rPr>
                <a:t>VESTIBULUM ANTE IPSUM PRIMIS IN FAUCIBUS ORCI LUCTUS ET ULTRICES POSUERE CUBILIA CURAE; PROIN PORTTITOR DUI EGET MAGNA VEHICULA, </a:t>
              </a:r>
            </a:p>
          </p:txBody>
        </p:sp>
      </p:grpSp>
    </p:spTree>
    <p:extLst>
      <p:ext uri="{BB962C8B-B14F-4D97-AF65-F5344CB8AC3E}">
        <p14:creationId xmlns:p14="http://schemas.microsoft.com/office/powerpoint/2010/main" val="1443331459"/>
      </p:ext>
    </p:extLst>
  </p:cSld>
  <p:clrMapOvr>
    <a:masterClrMapping/>
  </p:clrMapOvr>
  <p:transition spd="slow">
    <p:wipe/>
  </p:transition>
</p:sld>
</file>

<file path=ppt/theme/theme1.xml><?xml version="1.0" encoding="utf-8"?>
<a:theme xmlns:a="http://schemas.openxmlformats.org/drawingml/2006/main" name="Office Theme">
  <a:themeElements>
    <a:clrScheme name="Líder Touch">
      <a:dk1>
        <a:sysClr val="windowText" lastClr="000000"/>
      </a:dk1>
      <a:lt1>
        <a:sysClr val="window" lastClr="FFFFFF"/>
      </a:lt1>
      <a:dk2>
        <a:srgbClr val="0E2841"/>
      </a:dk2>
      <a:lt2>
        <a:srgbClr val="E8E8E8"/>
      </a:lt2>
      <a:accent1>
        <a:srgbClr val="CD144F"/>
      </a:accent1>
      <a:accent2>
        <a:srgbClr val="F0832A"/>
      </a:accent2>
      <a:accent3>
        <a:srgbClr val="9D2E78"/>
      </a:accent3>
      <a:accent4>
        <a:srgbClr val="0C66A3"/>
      </a:accent4>
      <a:accent5>
        <a:srgbClr val="F16F97"/>
      </a:accent5>
      <a:accent6>
        <a:srgbClr val="F6B47E"/>
      </a:accent6>
      <a:hlink>
        <a:srgbClr val="E4A4CF"/>
      </a:hlink>
      <a:folHlink>
        <a:srgbClr val="70BFF4"/>
      </a:folHlink>
    </a:clrScheme>
    <a:fontScheme name="Personalizada 6">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2854</TotalTime>
  <Words>1210</Words>
  <Application>Microsoft Office PowerPoint</Application>
  <PresentationFormat>Widescreen</PresentationFormat>
  <Paragraphs>113</Paragraphs>
  <Slides>21</Slides>
  <Notes>15</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21</vt:i4>
      </vt:variant>
    </vt:vector>
  </HeadingPairs>
  <TitlesOfParts>
    <vt:vector size="26" baseType="lpstr">
      <vt:lpstr>Montserrat</vt:lpstr>
      <vt:lpstr>Rajdhani</vt:lpstr>
      <vt:lpstr>Arial</vt:lpstr>
      <vt:lpstr>Aptos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Atualizações inspand 15/10</dc:title>
  <dc:creator>Everton Mariano</dc:creator>
  <cp:lastModifiedBy>Marketing</cp:lastModifiedBy>
  <cp:revision>4</cp:revision>
  <dcterms:created xsi:type="dcterms:W3CDTF">2006-08-16T00:00:00Z</dcterms:created>
  <dcterms:modified xsi:type="dcterms:W3CDTF">2024-11-07T19:59:45Z</dcterms:modified>
  <dc:identifier>DAGTLUiT4uk</dc:identifier>
</cp:coreProperties>
</file>